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2"/>
  </p:notesMasterIdLst>
  <p:sldIdLst>
    <p:sldId id="257" r:id="rId2"/>
    <p:sldId id="258" r:id="rId3"/>
    <p:sldId id="262" r:id="rId4"/>
    <p:sldId id="259" r:id="rId5"/>
    <p:sldId id="264" r:id="rId6"/>
    <p:sldId id="260" r:id="rId7"/>
    <p:sldId id="277" r:id="rId8"/>
    <p:sldId id="265" r:id="rId9"/>
    <p:sldId id="267" r:id="rId10"/>
    <p:sldId id="261" r:id="rId11"/>
    <p:sldId id="278" r:id="rId12"/>
    <p:sldId id="268" r:id="rId13"/>
    <p:sldId id="269" r:id="rId14"/>
    <p:sldId id="270" r:id="rId15"/>
    <p:sldId id="279" r:id="rId16"/>
    <p:sldId id="271" r:id="rId17"/>
    <p:sldId id="273" r:id="rId18"/>
    <p:sldId id="274" r:id="rId19"/>
    <p:sldId id="280" r:id="rId20"/>
    <p:sldId id="281" r:id="rId2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6808" autoAdjust="0"/>
  </p:normalViewPr>
  <p:slideViewPr>
    <p:cSldViewPr snapToGrid="0" showGuides="1">
      <p:cViewPr>
        <p:scale>
          <a:sx n="10" d="100"/>
          <a:sy n="10" d="100"/>
        </p:scale>
        <p:origin x="4380" y="2994"/>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工作表1!$B$1</c:f>
              <c:strCache>
                <c:ptCount val="1"/>
                <c:pt idx="0">
                  <c:v>系列 1</c:v>
                </c:pt>
              </c:strCache>
            </c:strRef>
          </c:tx>
          <c:spPr>
            <a:ln w="28575" cap="rnd">
              <a:solidFill>
                <a:schemeClr val="tx1"/>
              </a:solidFill>
              <a:round/>
            </a:ln>
            <a:effectLst/>
          </c:spPr>
          <c:marker>
            <c:symbol val="none"/>
          </c:marker>
          <c:cat>
            <c:numRef>
              <c:f>工作表1!$A$2:$A$7</c:f>
              <c:numCache>
                <c:formatCode>General</c:formatCode>
                <c:ptCount val="6"/>
                <c:pt idx="0">
                  <c:v>2008</c:v>
                </c:pt>
                <c:pt idx="1">
                  <c:v>2009</c:v>
                </c:pt>
                <c:pt idx="2">
                  <c:v>2010</c:v>
                </c:pt>
                <c:pt idx="3">
                  <c:v>2011</c:v>
                </c:pt>
                <c:pt idx="4">
                  <c:v>2012</c:v>
                </c:pt>
                <c:pt idx="5">
                  <c:v>2013</c:v>
                </c:pt>
              </c:numCache>
            </c:numRef>
          </c:cat>
          <c:val>
            <c:numRef>
              <c:f>工作表1!$B$2:$B$7</c:f>
              <c:numCache>
                <c:formatCode>General</c:formatCode>
                <c:ptCount val="6"/>
                <c:pt idx="0">
                  <c:v>4.3</c:v>
                </c:pt>
                <c:pt idx="1">
                  <c:v>2.5</c:v>
                </c:pt>
                <c:pt idx="2">
                  <c:v>3.5</c:v>
                </c:pt>
                <c:pt idx="3">
                  <c:v>4.5</c:v>
                </c:pt>
                <c:pt idx="4">
                  <c:v>4.0999999999999996</c:v>
                </c:pt>
                <c:pt idx="5">
                  <c:v>4.26</c:v>
                </c:pt>
              </c:numCache>
            </c:numRef>
          </c:val>
          <c:smooth val="1"/>
          <c:extLst>
            <c:ext xmlns:c16="http://schemas.microsoft.com/office/drawing/2014/chart" uri="{C3380CC4-5D6E-409C-BE32-E72D297353CC}">
              <c16:uniqueId val="{00000000-0175-4026-92FE-6A8B26268972}"/>
            </c:ext>
          </c:extLst>
        </c:ser>
        <c:ser>
          <c:idx val="1"/>
          <c:order val="1"/>
          <c:tx>
            <c:strRef>
              <c:f>工作表1!$C$1</c:f>
              <c:strCache>
                <c:ptCount val="1"/>
                <c:pt idx="0">
                  <c:v>系列 2</c:v>
                </c:pt>
              </c:strCache>
            </c:strRef>
          </c:tx>
          <c:spPr>
            <a:ln w="28575" cap="rnd">
              <a:solidFill>
                <a:schemeClr val="bg1">
                  <a:lumMod val="75000"/>
                  <a:alpha val="60000"/>
                </a:schemeClr>
              </a:solidFill>
              <a:round/>
            </a:ln>
            <a:effectLst/>
          </c:spPr>
          <c:marker>
            <c:symbol val="none"/>
          </c:marker>
          <c:cat>
            <c:numRef>
              <c:f>工作表1!$A$2:$A$7</c:f>
              <c:numCache>
                <c:formatCode>General</c:formatCode>
                <c:ptCount val="6"/>
                <c:pt idx="0">
                  <c:v>2008</c:v>
                </c:pt>
                <c:pt idx="1">
                  <c:v>2009</c:v>
                </c:pt>
                <c:pt idx="2">
                  <c:v>2010</c:v>
                </c:pt>
                <c:pt idx="3">
                  <c:v>2011</c:v>
                </c:pt>
                <c:pt idx="4">
                  <c:v>2012</c:v>
                </c:pt>
                <c:pt idx="5">
                  <c:v>2013</c:v>
                </c:pt>
              </c:numCache>
            </c:numRef>
          </c:cat>
          <c:val>
            <c:numRef>
              <c:f>工作表1!$C$2:$C$7</c:f>
              <c:numCache>
                <c:formatCode>General</c:formatCode>
                <c:ptCount val="6"/>
                <c:pt idx="0">
                  <c:v>2.4</c:v>
                </c:pt>
                <c:pt idx="1">
                  <c:v>4.4000000000000004</c:v>
                </c:pt>
                <c:pt idx="2">
                  <c:v>1.8</c:v>
                </c:pt>
                <c:pt idx="3">
                  <c:v>2.8</c:v>
                </c:pt>
                <c:pt idx="4">
                  <c:v>2.5</c:v>
                </c:pt>
                <c:pt idx="5">
                  <c:v>2.36</c:v>
                </c:pt>
              </c:numCache>
            </c:numRef>
          </c:val>
          <c:smooth val="1"/>
          <c:extLst>
            <c:ext xmlns:c16="http://schemas.microsoft.com/office/drawing/2014/chart" uri="{C3380CC4-5D6E-409C-BE32-E72D297353CC}">
              <c16:uniqueId val="{00000001-0175-4026-92FE-6A8B26268972}"/>
            </c:ext>
          </c:extLst>
        </c:ser>
        <c:ser>
          <c:idx val="2"/>
          <c:order val="2"/>
          <c:tx>
            <c:strRef>
              <c:f>工作表1!$D$1</c:f>
              <c:strCache>
                <c:ptCount val="1"/>
                <c:pt idx="0">
                  <c:v>系列 3</c:v>
                </c:pt>
              </c:strCache>
            </c:strRef>
          </c:tx>
          <c:spPr>
            <a:ln w="28575" cap="flat">
              <a:solidFill>
                <a:schemeClr val="tx1">
                  <a:lumMod val="65000"/>
                  <a:lumOff val="35000"/>
                </a:schemeClr>
              </a:solidFill>
              <a:miter lim="800000"/>
            </a:ln>
            <a:effectLst/>
          </c:spPr>
          <c:marker>
            <c:symbol val="none"/>
          </c:marker>
          <c:cat>
            <c:numRef>
              <c:f>工作表1!$A$2:$A$7</c:f>
              <c:numCache>
                <c:formatCode>General</c:formatCode>
                <c:ptCount val="6"/>
                <c:pt idx="0">
                  <c:v>2008</c:v>
                </c:pt>
                <c:pt idx="1">
                  <c:v>2009</c:v>
                </c:pt>
                <c:pt idx="2">
                  <c:v>2010</c:v>
                </c:pt>
                <c:pt idx="3">
                  <c:v>2011</c:v>
                </c:pt>
                <c:pt idx="4">
                  <c:v>2012</c:v>
                </c:pt>
                <c:pt idx="5">
                  <c:v>2013</c:v>
                </c:pt>
              </c:numCache>
            </c:numRef>
          </c:cat>
          <c:val>
            <c:numRef>
              <c:f>工作表1!$D$2:$D$7</c:f>
              <c:numCache>
                <c:formatCode>General</c:formatCode>
                <c:ptCount val="6"/>
                <c:pt idx="0">
                  <c:v>2</c:v>
                </c:pt>
                <c:pt idx="1">
                  <c:v>2</c:v>
                </c:pt>
                <c:pt idx="2">
                  <c:v>3</c:v>
                </c:pt>
                <c:pt idx="3">
                  <c:v>5</c:v>
                </c:pt>
                <c:pt idx="4">
                  <c:v>5.5</c:v>
                </c:pt>
                <c:pt idx="5">
                  <c:v>6.5</c:v>
                </c:pt>
              </c:numCache>
            </c:numRef>
          </c:val>
          <c:smooth val="1"/>
          <c:extLst>
            <c:ext xmlns:c16="http://schemas.microsoft.com/office/drawing/2014/chart" uri="{C3380CC4-5D6E-409C-BE32-E72D297353CC}">
              <c16:uniqueId val="{00000002-0175-4026-92FE-6A8B26268972}"/>
            </c:ext>
          </c:extLst>
        </c:ser>
        <c:dLbls>
          <c:showLegendKey val="0"/>
          <c:showVal val="0"/>
          <c:showCatName val="0"/>
          <c:showSerName val="0"/>
          <c:showPercent val="0"/>
          <c:showBubbleSize val="0"/>
        </c:dLbls>
        <c:smooth val="0"/>
        <c:axId val="-598195344"/>
        <c:axId val="-598194800"/>
      </c:lineChart>
      <c:catAx>
        <c:axId val="-598195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ea"/>
                <a:sym typeface="+mn-lt"/>
              </a:defRPr>
            </a:pPr>
            <a:endParaRPr lang="zh-CN"/>
          </a:p>
        </c:txPr>
        <c:crossAx val="-598194800"/>
        <c:crosses val="autoZero"/>
        <c:auto val="1"/>
        <c:lblAlgn val="ctr"/>
        <c:lblOffset val="100"/>
        <c:noMultiLvlLbl val="0"/>
      </c:catAx>
      <c:valAx>
        <c:axId val="-598194800"/>
        <c:scaling>
          <c:orientation val="minMax"/>
        </c:scaling>
        <c:delete val="1"/>
        <c:axPos val="l"/>
        <c:numFmt formatCode="General" sourceLinked="1"/>
        <c:majorTickMark val="none"/>
        <c:minorTickMark val="none"/>
        <c:tickLblPos val="nextTo"/>
        <c:crossAx val="-5981953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ea"/>
              <a:sym typeface="+mn-lt"/>
            </a:defRPr>
          </a:pPr>
          <a:endParaRPr lang="zh-CN"/>
        </a:p>
      </c:txPr>
    </c:legend>
    <c:plotVisOnly val="1"/>
    <c:dispBlanksAs val="gap"/>
    <c:showDLblsOverMax val="0"/>
  </c:chart>
  <c:spPr>
    <a:noFill/>
    <a:ln>
      <a:noFill/>
    </a:ln>
    <a:effectLst/>
  </c:spPr>
  <c:txPr>
    <a:bodyPr/>
    <a:lstStyle/>
    <a:p>
      <a:pPr>
        <a:defRPr lang="zh-CN">
          <a:latin typeface="+mn-lt"/>
          <a:ea typeface="+mn-ea"/>
          <a:cs typeface="+mn-ea"/>
          <a:sym typeface="+mn-lt"/>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14C3EF-C22E-42BB-8861-109E8010FB4E}" type="datetimeFigureOut">
              <a:rPr lang="zh-CN" altLang="en-US" smtClean="0"/>
              <a:t>2022/3/28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9DF45C6-46CF-448A-9084-7C08B5BB6CC9}" type="slidenum">
              <a:rPr lang="zh-CN" altLang="en-US" smtClean="0"/>
              <a:t>‹#›</a:t>
            </a:fld>
            <a:endParaRPr lang="zh-CN" altLang="en-US"/>
          </a:p>
        </p:txBody>
      </p:sp>
    </p:spTree>
    <p:extLst>
      <p:ext uri="{BB962C8B-B14F-4D97-AF65-F5344CB8AC3E}">
        <p14:creationId xmlns:p14="http://schemas.microsoft.com/office/powerpoint/2010/main" val="42094806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51PPT</a:t>
            </a:r>
            <a:r>
              <a:rPr lang="zh-CN" altLang="en-US" dirty="0"/>
              <a:t>模板网   </a:t>
            </a:r>
            <a:r>
              <a:rPr lang="en-US" altLang="zh-CN" dirty="0"/>
              <a:t>www.51 pptmoban.com</a:t>
            </a:r>
            <a:endParaRPr lang="zh-CN" altLang="en-US" dirty="0"/>
          </a:p>
        </p:txBody>
      </p:sp>
      <p:sp>
        <p:nvSpPr>
          <p:cNvPr id="4" name="灯片编号占位符 3"/>
          <p:cNvSpPr>
            <a:spLocks noGrp="1"/>
          </p:cNvSpPr>
          <p:nvPr>
            <p:ph type="sldNum" sz="quarter" idx="5"/>
          </p:nvPr>
        </p:nvSpPr>
        <p:spPr/>
        <p:txBody>
          <a:bodyPr/>
          <a:lstStyle/>
          <a:p>
            <a:fld id="{09DF45C6-46CF-448A-9084-7C08B5BB6CC9}" type="slidenum">
              <a:rPr lang="zh-CN" altLang="en-US" smtClean="0"/>
              <a:t>1</a:t>
            </a:fld>
            <a:endParaRPr lang="zh-CN" altLang="en-US"/>
          </a:p>
        </p:txBody>
      </p:sp>
    </p:spTree>
    <p:extLst>
      <p:ext uri="{BB962C8B-B14F-4D97-AF65-F5344CB8AC3E}">
        <p14:creationId xmlns:p14="http://schemas.microsoft.com/office/powerpoint/2010/main" val="18183181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9DF45C6-46CF-448A-9084-7C08B5BB6CC9}" type="slidenum">
              <a:rPr lang="zh-CN" altLang="en-US" smtClean="0"/>
              <a:t>14</a:t>
            </a:fld>
            <a:endParaRPr lang="zh-CN" altLang="en-US"/>
          </a:p>
        </p:txBody>
      </p:sp>
    </p:spTree>
    <p:extLst>
      <p:ext uri="{BB962C8B-B14F-4D97-AF65-F5344CB8AC3E}">
        <p14:creationId xmlns:p14="http://schemas.microsoft.com/office/powerpoint/2010/main" val="94553074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51PPT模板网   www.51pptmoban.com">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D0ACCB7-E471-4902-AC61-851916A61BBE}"/>
              </a:ext>
            </a:extLst>
          </p:cNvPr>
          <p:cNvPicPr>
            <a:picLocks noChangeAspect="1"/>
          </p:cNvPicPr>
          <p:nvPr userDrawn="1"/>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日期占位符 1"/>
          <p:cNvSpPr>
            <a:spLocks noGrp="1"/>
          </p:cNvSpPr>
          <p:nvPr>
            <p:ph type="dt" sz="half" idx="10"/>
          </p:nvPr>
        </p:nvSpPr>
        <p:spPr/>
        <p:txBody>
          <a:bodyPr/>
          <a:lstStyle/>
          <a:p>
            <a:fld id="{F61AFB71-D95E-4159-859A-15AC37205191}" type="datetimeFigureOut">
              <a:rPr lang="zh-CN" altLang="en-US" smtClean="0"/>
              <a:t>2022/3/28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9F7178C9-77CA-4580-A4B4-1152AEB7DD84}" type="slidenum">
              <a:rPr lang="zh-CN" altLang="en-US" smtClean="0"/>
              <a:t>‹#›</a:t>
            </a:fld>
            <a:endParaRPr lang="zh-CN" altLang="en-US"/>
          </a:p>
        </p:txBody>
      </p:sp>
      <p:pic>
        <p:nvPicPr>
          <p:cNvPr id="5" name="图片 4">
            <a:extLst>
              <a:ext uri="{FF2B5EF4-FFF2-40B4-BE49-F238E27FC236}">
                <a16:creationId xmlns:a16="http://schemas.microsoft.com/office/drawing/2014/main" id="{2B8414FB-1570-454D-94F7-5BE941769BC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6" name="组合 5">
            <a:extLst>
              <a:ext uri="{FF2B5EF4-FFF2-40B4-BE49-F238E27FC236}">
                <a16:creationId xmlns:a16="http://schemas.microsoft.com/office/drawing/2014/main" id="{1B6B0748-A15F-43D8-88B7-849F71803BBD}"/>
              </a:ext>
            </a:extLst>
          </p:cNvPr>
          <p:cNvGrpSpPr/>
          <p:nvPr userDrawn="1"/>
        </p:nvGrpSpPr>
        <p:grpSpPr>
          <a:xfrm>
            <a:off x="846629" y="4660524"/>
            <a:ext cx="11515400" cy="2197476"/>
            <a:chOff x="846629" y="4660524"/>
            <a:chExt cx="11515400" cy="2197476"/>
          </a:xfrm>
        </p:grpSpPr>
        <p:pic>
          <p:nvPicPr>
            <p:cNvPr id="7" name="图片 6">
              <a:extLst>
                <a:ext uri="{FF2B5EF4-FFF2-40B4-BE49-F238E27FC236}">
                  <a16:creationId xmlns:a16="http://schemas.microsoft.com/office/drawing/2014/main" id="{55871E2E-CB04-4ABF-B0A6-F0CEEACF26D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8" name="图片 7">
              <a:extLst>
                <a:ext uri="{FF2B5EF4-FFF2-40B4-BE49-F238E27FC236}">
                  <a16:creationId xmlns:a16="http://schemas.microsoft.com/office/drawing/2014/main" id="{34DDF13B-EB51-464B-B6D1-A61AC43D5C64}"/>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9" name="图片 8">
              <a:extLst>
                <a:ext uri="{FF2B5EF4-FFF2-40B4-BE49-F238E27FC236}">
                  <a16:creationId xmlns:a16="http://schemas.microsoft.com/office/drawing/2014/main" id="{C5FAB24D-940A-4D8E-8959-388D4019CCD3}"/>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1AFB71-D95E-4159-859A-15AC37205191}" type="datetimeFigureOut">
              <a:rPr lang="zh-CN" altLang="en-US" smtClean="0"/>
              <a:t>2022/3/28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F7178C9-77CA-4580-A4B4-1152AEB7DD8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5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jpeg"/><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2.png"/><Relationship Id="rId4" Type="http://schemas.openxmlformats.org/officeDocument/2006/relationships/image" Target="../media/image6.png"/><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0ACE7FE-1D6A-428D-A27B-E003EEC71E93}"/>
              </a:ext>
            </a:extLst>
          </p:cNvPr>
          <p:cNvPicPr>
            <a:picLocks noChangeAspect="1"/>
          </p:cNvPicPr>
          <p:nvPr/>
        </p:nvPicPr>
        <p:blipFill rotWithShape="1">
          <a:blip r:embed="rId3"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54" name="图片 53">
            <a:extLst>
              <a:ext uri="{FF2B5EF4-FFF2-40B4-BE49-F238E27FC236}">
                <a16:creationId xmlns:a16="http://schemas.microsoft.com/office/drawing/2014/main" id="{F2D14D03-CEE1-454A-8A98-6FBAA3C55C3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152339" y="637085"/>
            <a:ext cx="5552992" cy="5792744"/>
          </a:xfrm>
          <a:prstGeom prst="rect">
            <a:avLst/>
          </a:prstGeom>
        </p:spPr>
      </p:pic>
      <p:pic>
        <p:nvPicPr>
          <p:cNvPr id="55" name="图片 54">
            <a:extLst>
              <a:ext uri="{FF2B5EF4-FFF2-40B4-BE49-F238E27FC236}">
                <a16:creationId xmlns:a16="http://schemas.microsoft.com/office/drawing/2014/main" id="{221D6E5A-FAAC-4FA4-A3D2-83E7F51257F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sp>
        <p:nvSpPr>
          <p:cNvPr id="3" name="文本框 2"/>
          <p:cNvSpPr txBox="1"/>
          <p:nvPr/>
        </p:nvSpPr>
        <p:spPr>
          <a:xfrm>
            <a:off x="5953474" y="1719774"/>
            <a:ext cx="1107996" cy="2914665"/>
          </a:xfrm>
          <a:prstGeom prst="rect">
            <a:avLst/>
          </a:prstGeom>
          <a:noFill/>
        </p:spPr>
        <p:txBody>
          <a:bodyPr vert="eaVert" wrap="square" rtlCol="0">
            <a:spAutoFit/>
          </a:bodyPr>
          <a:lstStyle/>
          <a:p>
            <a:pPr algn="dist"/>
            <a:r>
              <a:rPr lang="zh-CN" altLang="en-US" sz="6000" b="1" dirty="0">
                <a:solidFill>
                  <a:schemeClr val="bg1"/>
                </a:solidFill>
                <a:cs typeface="+mn-ea"/>
                <a:sym typeface="+mn-lt"/>
              </a:rPr>
              <a:t>水墨风</a:t>
            </a:r>
          </a:p>
        </p:txBody>
      </p:sp>
      <p:sp>
        <p:nvSpPr>
          <p:cNvPr id="5" name="文本框 4"/>
          <p:cNvSpPr txBox="1"/>
          <p:nvPr/>
        </p:nvSpPr>
        <p:spPr>
          <a:xfrm>
            <a:off x="5247776" y="2283367"/>
            <a:ext cx="461665" cy="2048905"/>
          </a:xfrm>
          <a:prstGeom prst="rect">
            <a:avLst/>
          </a:prstGeom>
          <a:noFill/>
        </p:spPr>
        <p:txBody>
          <a:bodyPr vert="eaVert" wrap="square" rtlCol="0">
            <a:spAutoFit/>
          </a:bodyPr>
          <a:lstStyle/>
          <a:p>
            <a:pPr algn="dist"/>
            <a:r>
              <a:rPr lang="zh-CN" altLang="en-US" dirty="0">
                <a:solidFill>
                  <a:schemeClr val="bg1"/>
                </a:solidFill>
                <a:cs typeface="+mn-ea"/>
                <a:sym typeface="+mn-lt"/>
              </a:rPr>
              <a:t>工作总结通用版</a:t>
            </a:r>
          </a:p>
        </p:txBody>
      </p:sp>
      <p:pic>
        <p:nvPicPr>
          <p:cNvPr id="32" name="图片 31">
            <a:extLst>
              <a:ext uri="{FF2B5EF4-FFF2-40B4-BE49-F238E27FC236}">
                <a16:creationId xmlns:a16="http://schemas.microsoft.com/office/drawing/2014/main" id="{03F407E8-847F-4C5E-A2A9-424BB9F1D2A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flipH="1">
            <a:off x="7445865" y="1371483"/>
            <a:ext cx="1876172" cy="950961"/>
          </a:xfrm>
          <a:prstGeom prst="rect">
            <a:avLst/>
          </a:prstGeom>
        </p:spPr>
      </p:pic>
      <p:pic>
        <p:nvPicPr>
          <p:cNvPr id="1025" name="图片 1024">
            <a:extLst>
              <a:ext uri="{FF2B5EF4-FFF2-40B4-BE49-F238E27FC236}">
                <a16:creationId xmlns:a16="http://schemas.microsoft.com/office/drawing/2014/main" id="{736006D1-A068-4986-809F-F97D8B3C88FC}"/>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7528"/>
          <a:stretch/>
        </p:blipFill>
        <p:spPr>
          <a:xfrm>
            <a:off x="6507472" y="2933324"/>
            <a:ext cx="3571110" cy="3924676"/>
          </a:xfrm>
          <a:prstGeom prst="rect">
            <a:avLst/>
          </a:prstGeom>
        </p:spPr>
      </p:pic>
      <p:pic>
        <p:nvPicPr>
          <p:cNvPr id="1030" name="图片 1029">
            <a:extLst>
              <a:ext uri="{FF2B5EF4-FFF2-40B4-BE49-F238E27FC236}">
                <a16:creationId xmlns:a16="http://schemas.microsoft.com/office/drawing/2014/main" id="{119DF891-4DAC-4CBC-9157-18D6D509D65C}"/>
              </a:ext>
            </a:extLst>
          </p:cNvPr>
          <p:cNvPicPr>
            <a:picLocks noChangeAspect="1"/>
          </p:cNvPicPr>
          <p:nvPr/>
        </p:nvPicPr>
        <p:blipFill>
          <a:blip r:embed="rId8" cstate="screen">
            <a:lum bright="70000" contrast="-70000"/>
            <a:extLst>
              <a:ext uri="{28A0092B-C50C-407E-A947-70E740481C1C}">
                <a14:useLocalDpi xmlns:a14="http://schemas.microsoft.com/office/drawing/2010/main"/>
              </a:ext>
            </a:extLst>
          </a:blip>
          <a:stretch>
            <a:fillRect/>
          </a:stretch>
        </p:blipFill>
        <p:spPr>
          <a:xfrm>
            <a:off x="9032958" y="-297822"/>
            <a:ext cx="3739614" cy="2493076"/>
          </a:xfrm>
          <a:prstGeom prst="rect">
            <a:avLst/>
          </a:prstGeom>
        </p:spPr>
      </p:pic>
      <p:pic>
        <p:nvPicPr>
          <p:cNvPr id="1032" name="图片 1031">
            <a:extLst>
              <a:ext uri="{FF2B5EF4-FFF2-40B4-BE49-F238E27FC236}">
                <a16:creationId xmlns:a16="http://schemas.microsoft.com/office/drawing/2014/main" id="{CAB548CE-1D32-4F29-AA67-56FBFD5DA51B}"/>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519631" y="3392488"/>
            <a:ext cx="2640849" cy="2640849"/>
          </a:xfrm>
          <a:prstGeom prst="rect">
            <a:avLst/>
          </a:prstGeom>
        </p:spPr>
      </p:pic>
      <p:sp>
        <p:nvSpPr>
          <p:cNvPr id="64" name="文本框 63">
            <a:extLst>
              <a:ext uri="{FF2B5EF4-FFF2-40B4-BE49-F238E27FC236}">
                <a16:creationId xmlns:a16="http://schemas.microsoft.com/office/drawing/2014/main" id="{F40500B0-A7DA-40B6-835F-D18D3E741E23}"/>
              </a:ext>
            </a:extLst>
          </p:cNvPr>
          <p:cNvSpPr txBox="1"/>
          <p:nvPr/>
        </p:nvSpPr>
        <p:spPr>
          <a:xfrm>
            <a:off x="4641668" y="3559346"/>
            <a:ext cx="461665" cy="1669688"/>
          </a:xfrm>
          <a:prstGeom prst="rect">
            <a:avLst/>
          </a:prstGeom>
          <a:noFill/>
        </p:spPr>
        <p:txBody>
          <a:bodyPr vert="eaVert" wrap="none" rtlCol="0">
            <a:spAutoFit/>
          </a:bodyPr>
          <a:lstStyle/>
          <a:p>
            <a:r>
              <a:rPr lang="zh-CN" altLang="en-US" dirty="0"/>
              <a:t>汇报人：</a:t>
            </a:r>
            <a:r>
              <a:rPr lang="en-US" altLang="zh-CN" dirty="0"/>
              <a:t>Sunny</a:t>
            </a:r>
            <a:endParaRPr lang="zh-CN" altLang="en-US" dirty="0"/>
          </a:p>
        </p:txBody>
      </p:sp>
      <p:sp>
        <p:nvSpPr>
          <p:cNvPr id="1195" name="Freeform 6">
            <a:extLst>
              <a:ext uri="{FF2B5EF4-FFF2-40B4-BE49-F238E27FC236}">
                <a16:creationId xmlns:a16="http://schemas.microsoft.com/office/drawing/2014/main" id="{6122B9C2-A6B5-4F2A-987A-91A3E6BA3E96}"/>
              </a:ext>
            </a:extLst>
          </p:cNvPr>
          <p:cNvSpPr>
            <a:spLocks noEditPoints="1"/>
          </p:cNvSpPr>
          <p:nvPr/>
        </p:nvSpPr>
        <p:spPr bwMode="auto">
          <a:xfrm rot="16200000">
            <a:off x="4519440" y="3411600"/>
            <a:ext cx="2286671" cy="83188"/>
          </a:xfrm>
          <a:custGeom>
            <a:avLst/>
            <a:gdLst>
              <a:gd name="T0" fmla="*/ 230 w 888"/>
              <a:gd name="T1" fmla="*/ 5 h 79"/>
              <a:gd name="T2" fmla="*/ 201 w 888"/>
              <a:gd name="T3" fmla="*/ 7 h 79"/>
              <a:gd name="T4" fmla="*/ 226 w 888"/>
              <a:gd name="T5" fmla="*/ 16 h 79"/>
              <a:gd name="T6" fmla="*/ 674 w 888"/>
              <a:gd name="T7" fmla="*/ 11 h 79"/>
              <a:gd name="T8" fmla="*/ 300 w 888"/>
              <a:gd name="T9" fmla="*/ 13 h 79"/>
              <a:gd name="T10" fmla="*/ 261 w 888"/>
              <a:gd name="T11" fmla="*/ 18 h 79"/>
              <a:gd name="T12" fmla="*/ 380 w 888"/>
              <a:gd name="T13" fmla="*/ 21 h 79"/>
              <a:gd name="T14" fmla="*/ 584 w 888"/>
              <a:gd name="T15" fmla="*/ 26 h 79"/>
              <a:gd name="T16" fmla="*/ 224 w 888"/>
              <a:gd name="T17" fmla="*/ 33 h 79"/>
              <a:gd name="T18" fmla="*/ 280 w 888"/>
              <a:gd name="T19" fmla="*/ 36 h 79"/>
              <a:gd name="T20" fmla="*/ 108 w 888"/>
              <a:gd name="T21" fmla="*/ 43 h 79"/>
              <a:gd name="T22" fmla="*/ 150 w 888"/>
              <a:gd name="T23" fmla="*/ 47 h 79"/>
              <a:gd name="T24" fmla="*/ 371 w 888"/>
              <a:gd name="T25" fmla="*/ 73 h 79"/>
              <a:gd name="T26" fmla="*/ 885 w 888"/>
              <a:gd name="T27" fmla="*/ 47 h 79"/>
              <a:gd name="T28" fmla="*/ 851 w 888"/>
              <a:gd name="T29" fmla="*/ 8 h 79"/>
              <a:gd name="T30" fmla="*/ 692 w 888"/>
              <a:gd name="T31" fmla="*/ 10 h 79"/>
              <a:gd name="T32" fmla="*/ 711 w 888"/>
              <a:gd name="T33" fmla="*/ 18 h 79"/>
              <a:gd name="T34" fmla="*/ 558 w 888"/>
              <a:gd name="T35" fmla="*/ 31 h 79"/>
              <a:gd name="T36" fmla="*/ 362 w 888"/>
              <a:gd name="T37" fmla="*/ 26 h 79"/>
              <a:gd name="T38" fmla="*/ 265 w 888"/>
              <a:gd name="T39" fmla="*/ 23 h 79"/>
              <a:gd name="T40" fmla="*/ 209 w 888"/>
              <a:gd name="T41" fmla="*/ 19 h 79"/>
              <a:gd name="T42" fmla="*/ 22 w 888"/>
              <a:gd name="T43" fmla="*/ 6 h 79"/>
              <a:gd name="T44" fmla="*/ 301 w 888"/>
              <a:gd name="T45" fmla="*/ 35 h 79"/>
              <a:gd name="T46" fmla="*/ 415 w 888"/>
              <a:gd name="T47" fmla="*/ 39 h 79"/>
              <a:gd name="T48" fmla="*/ 480 w 888"/>
              <a:gd name="T49" fmla="*/ 40 h 79"/>
              <a:gd name="T50" fmla="*/ 533 w 888"/>
              <a:gd name="T51" fmla="*/ 41 h 79"/>
              <a:gd name="T52" fmla="*/ 460 w 888"/>
              <a:gd name="T53" fmla="*/ 47 h 79"/>
              <a:gd name="T54" fmla="*/ 383 w 888"/>
              <a:gd name="T55" fmla="*/ 42 h 79"/>
              <a:gd name="T56" fmla="*/ 87 w 888"/>
              <a:gd name="T57" fmla="*/ 22 h 79"/>
              <a:gd name="T58" fmla="*/ 64 w 888"/>
              <a:gd name="T59" fmla="*/ 32 h 79"/>
              <a:gd name="T60" fmla="*/ 126 w 888"/>
              <a:gd name="T61" fmla="*/ 44 h 79"/>
              <a:gd name="T62" fmla="*/ 271 w 888"/>
              <a:gd name="T63" fmla="*/ 60 h 79"/>
              <a:gd name="T64" fmla="*/ 244 w 888"/>
              <a:gd name="T65" fmla="*/ 60 h 79"/>
              <a:gd name="T66" fmla="*/ 474 w 888"/>
              <a:gd name="T67" fmla="*/ 70 h 79"/>
              <a:gd name="T68" fmla="*/ 567 w 888"/>
              <a:gd name="T69" fmla="*/ 76 h 79"/>
              <a:gd name="T70" fmla="*/ 695 w 888"/>
              <a:gd name="T71" fmla="*/ 13 h 79"/>
              <a:gd name="T72" fmla="*/ 721 w 888"/>
              <a:gd name="T73" fmla="*/ 9 h 79"/>
              <a:gd name="T74" fmla="*/ 201 w 888"/>
              <a:gd name="T75" fmla="*/ 31 h 79"/>
              <a:gd name="T76" fmla="*/ 228 w 888"/>
              <a:gd name="T77" fmla="*/ 27 h 79"/>
              <a:gd name="T78" fmla="*/ 331 w 888"/>
              <a:gd name="T79" fmla="*/ 31 h 79"/>
              <a:gd name="T80" fmla="*/ 244 w 888"/>
              <a:gd name="T81" fmla="*/ 26 h 79"/>
              <a:gd name="T82" fmla="*/ 428 w 888"/>
              <a:gd name="T83" fmla="*/ 34 h 79"/>
              <a:gd name="T84" fmla="*/ 71 w 888"/>
              <a:gd name="T85" fmla="*/ 32 h 79"/>
              <a:gd name="T86" fmla="*/ 124 w 888"/>
              <a:gd name="T87" fmla="*/ 29 h 79"/>
              <a:gd name="T88" fmla="*/ 188 w 888"/>
              <a:gd name="T89" fmla="*/ 35 h 79"/>
              <a:gd name="T90" fmla="*/ 221 w 888"/>
              <a:gd name="T91" fmla="*/ 59 h 79"/>
              <a:gd name="T92" fmla="*/ 428 w 888"/>
              <a:gd name="T93" fmla="*/ 63 h 79"/>
              <a:gd name="T94" fmla="*/ 349 w 888"/>
              <a:gd name="T95" fmla="*/ 42 h 79"/>
              <a:gd name="T96" fmla="*/ 294 w 888"/>
              <a:gd name="T97" fmla="*/ 59 h 79"/>
              <a:gd name="T98" fmla="*/ 302 w 888"/>
              <a:gd name="T99" fmla="*/ 56 h 79"/>
              <a:gd name="T100" fmla="*/ 309 w 888"/>
              <a:gd name="T101" fmla="*/ 58 h 79"/>
              <a:gd name="T102" fmla="*/ 323 w 888"/>
              <a:gd name="T103" fmla="*/ 59 h 79"/>
              <a:gd name="T104" fmla="*/ 378 w 888"/>
              <a:gd name="T105" fmla="*/ 65 h 79"/>
              <a:gd name="T106" fmla="*/ 348 w 888"/>
              <a:gd name="T107" fmla="*/ 59 h 79"/>
              <a:gd name="T108" fmla="*/ 367 w 888"/>
              <a:gd name="T109" fmla="*/ 60 h 79"/>
              <a:gd name="T110" fmla="*/ 398 w 888"/>
              <a:gd name="T111" fmla="*/ 63 h 79"/>
              <a:gd name="T112" fmla="*/ 425 w 888"/>
              <a:gd name="T113" fmla="*/ 64 h 79"/>
              <a:gd name="T114" fmla="*/ 477 w 888"/>
              <a:gd name="T115" fmla="*/ 69 h 79"/>
              <a:gd name="T116" fmla="*/ 190 w 888"/>
              <a:gd name="T117" fmla="*/ 10 h 79"/>
              <a:gd name="T118" fmla="*/ 35 w 888"/>
              <a:gd name="T119" fmla="*/ 27 h 79"/>
              <a:gd name="T120" fmla="*/ 136 w 888"/>
              <a:gd name="T121"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8" h="79">
                <a:moveTo>
                  <a:pt x="172" y="1"/>
                </a:moveTo>
                <a:cubicBezTo>
                  <a:pt x="170" y="1"/>
                  <a:pt x="169" y="0"/>
                  <a:pt x="167" y="0"/>
                </a:cubicBezTo>
                <a:cubicBezTo>
                  <a:pt x="168" y="2"/>
                  <a:pt x="171" y="2"/>
                  <a:pt x="172" y="1"/>
                </a:cubicBezTo>
                <a:close/>
                <a:moveTo>
                  <a:pt x="103" y="4"/>
                </a:moveTo>
                <a:cubicBezTo>
                  <a:pt x="102" y="4"/>
                  <a:pt x="100" y="3"/>
                  <a:pt x="99" y="4"/>
                </a:cubicBezTo>
                <a:cubicBezTo>
                  <a:pt x="100" y="4"/>
                  <a:pt x="102" y="5"/>
                  <a:pt x="103" y="4"/>
                </a:cubicBezTo>
                <a:close/>
                <a:moveTo>
                  <a:pt x="225" y="3"/>
                </a:moveTo>
                <a:cubicBezTo>
                  <a:pt x="224" y="4"/>
                  <a:pt x="221" y="3"/>
                  <a:pt x="221" y="5"/>
                </a:cubicBezTo>
                <a:cubicBezTo>
                  <a:pt x="223" y="5"/>
                  <a:pt x="228" y="4"/>
                  <a:pt x="225" y="3"/>
                </a:cubicBezTo>
                <a:close/>
                <a:moveTo>
                  <a:pt x="230" y="5"/>
                </a:moveTo>
                <a:cubicBezTo>
                  <a:pt x="233" y="5"/>
                  <a:pt x="236" y="5"/>
                  <a:pt x="238" y="5"/>
                </a:cubicBezTo>
                <a:cubicBezTo>
                  <a:pt x="236" y="4"/>
                  <a:pt x="232" y="3"/>
                  <a:pt x="230" y="5"/>
                </a:cubicBezTo>
                <a:close/>
                <a:moveTo>
                  <a:pt x="731" y="6"/>
                </a:moveTo>
                <a:cubicBezTo>
                  <a:pt x="732" y="5"/>
                  <a:pt x="735" y="6"/>
                  <a:pt x="735" y="5"/>
                </a:cubicBezTo>
                <a:cubicBezTo>
                  <a:pt x="734" y="4"/>
                  <a:pt x="731" y="5"/>
                  <a:pt x="731" y="6"/>
                </a:cubicBezTo>
                <a:close/>
                <a:moveTo>
                  <a:pt x="159" y="5"/>
                </a:moveTo>
                <a:cubicBezTo>
                  <a:pt x="154" y="5"/>
                  <a:pt x="151" y="4"/>
                  <a:pt x="147" y="5"/>
                </a:cubicBezTo>
                <a:cubicBezTo>
                  <a:pt x="150" y="5"/>
                  <a:pt x="153" y="5"/>
                  <a:pt x="157" y="5"/>
                </a:cubicBezTo>
                <a:cubicBezTo>
                  <a:pt x="158" y="6"/>
                  <a:pt x="161" y="5"/>
                  <a:pt x="159" y="5"/>
                </a:cubicBezTo>
                <a:close/>
                <a:moveTo>
                  <a:pt x="165" y="5"/>
                </a:moveTo>
                <a:cubicBezTo>
                  <a:pt x="164" y="6"/>
                  <a:pt x="161" y="5"/>
                  <a:pt x="160" y="6"/>
                </a:cubicBezTo>
                <a:cubicBezTo>
                  <a:pt x="162" y="6"/>
                  <a:pt x="164" y="7"/>
                  <a:pt x="165" y="5"/>
                </a:cubicBezTo>
                <a:close/>
                <a:moveTo>
                  <a:pt x="170" y="7"/>
                </a:moveTo>
                <a:cubicBezTo>
                  <a:pt x="182" y="6"/>
                  <a:pt x="192" y="9"/>
                  <a:pt x="201" y="7"/>
                </a:cubicBezTo>
                <a:cubicBezTo>
                  <a:pt x="191" y="6"/>
                  <a:pt x="178" y="6"/>
                  <a:pt x="169" y="6"/>
                </a:cubicBezTo>
                <a:cubicBezTo>
                  <a:pt x="170" y="6"/>
                  <a:pt x="170" y="7"/>
                  <a:pt x="170" y="7"/>
                </a:cubicBezTo>
                <a:close/>
                <a:moveTo>
                  <a:pt x="145" y="7"/>
                </a:moveTo>
                <a:cubicBezTo>
                  <a:pt x="143" y="7"/>
                  <a:pt x="143" y="7"/>
                  <a:pt x="142" y="7"/>
                </a:cubicBezTo>
                <a:cubicBezTo>
                  <a:pt x="141" y="8"/>
                  <a:pt x="145" y="8"/>
                  <a:pt x="145" y="7"/>
                </a:cubicBezTo>
                <a:close/>
                <a:moveTo>
                  <a:pt x="233" y="9"/>
                </a:moveTo>
                <a:cubicBezTo>
                  <a:pt x="224" y="9"/>
                  <a:pt x="216" y="9"/>
                  <a:pt x="210" y="9"/>
                </a:cubicBezTo>
                <a:cubicBezTo>
                  <a:pt x="215" y="10"/>
                  <a:pt x="227" y="11"/>
                  <a:pt x="233" y="9"/>
                </a:cubicBezTo>
                <a:close/>
                <a:moveTo>
                  <a:pt x="233" y="10"/>
                </a:moveTo>
                <a:cubicBezTo>
                  <a:pt x="236" y="10"/>
                  <a:pt x="240" y="11"/>
                  <a:pt x="242" y="10"/>
                </a:cubicBezTo>
                <a:cubicBezTo>
                  <a:pt x="240" y="10"/>
                  <a:pt x="236" y="8"/>
                  <a:pt x="233" y="10"/>
                </a:cubicBezTo>
                <a:close/>
                <a:moveTo>
                  <a:pt x="226" y="16"/>
                </a:moveTo>
                <a:cubicBezTo>
                  <a:pt x="228" y="14"/>
                  <a:pt x="234" y="17"/>
                  <a:pt x="237" y="15"/>
                </a:cubicBezTo>
                <a:cubicBezTo>
                  <a:pt x="235" y="15"/>
                  <a:pt x="234" y="14"/>
                  <a:pt x="235" y="13"/>
                </a:cubicBezTo>
                <a:cubicBezTo>
                  <a:pt x="233" y="15"/>
                  <a:pt x="231" y="14"/>
                  <a:pt x="226" y="14"/>
                </a:cubicBezTo>
                <a:cubicBezTo>
                  <a:pt x="226" y="14"/>
                  <a:pt x="226" y="13"/>
                  <a:pt x="226" y="13"/>
                </a:cubicBezTo>
                <a:cubicBezTo>
                  <a:pt x="222" y="16"/>
                  <a:pt x="214" y="13"/>
                  <a:pt x="210" y="13"/>
                </a:cubicBezTo>
                <a:cubicBezTo>
                  <a:pt x="208" y="12"/>
                  <a:pt x="207" y="13"/>
                  <a:pt x="205" y="13"/>
                </a:cubicBezTo>
                <a:cubicBezTo>
                  <a:pt x="188" y="13"/>
                  <a:pt x="174" y="11"/>
                  <a:pt x="160" y="11"/>
                </a:cubicBezTo>
                <a:cubicBezTo>
                  <a:pt x="185" y="14"/>
                  <a:pt x="205" y="14"/>
                  <a:pt x="226" y="16"/>
                </a:cubicBezTo>
                <a:close/>
                <a:moveTo>
                  <a:pt x="674" y="13"/>
                </a:moveTo>
                <a:cubicBezTo>
                  <a:pt x="674" y="12"/>
                  <a:pt x="675" y="12"/>
                  <a:pt x="675" y="11"/>
                </a:cubicBezTo>
                <a:cubicBezTo>
                  <a:pt x="675" y="11"/>
                  <a:pt x="673" y="10"/>
                  <a:pt x="673" y="11"/>
                </a:cubicBezTo>
                <a:cubicBezTo>
                  <a:pt x="674" y="11"/>
                  <a:pt x="674" y="11"/>
                  <a:pt x="674" y="11"/>
                </a:cubicBezTo>
                <a:cubicBezTo>
                  <a:pt x="673" y="14"/>
                  <a:pt x="667" y="10"/>
                  <a:pt x="667" y="13"/>
                </a:cubicBezTo>
                <a:cubicBezTo>
                  <a:pt x="669" y="13"/>
                  <a:pt x="672" y="13"/>
                  <a:pt x="674" y="13"/>
                </a:cubicBezTo>
                <a:close/>
                <a:moveTo>
                  <a:pt x="684" y="12"/>
                </a:moveTo>
                <a:cubicBezTo>
                  <a:pt x="681" y="11"/>
                  <a:pt x="677" y="11"/>
                  <a:pt x="675" y="12"/>
                </a:cubicBezTo>
                <a:cubicBezTo>
                  <a:pt x="678" y="13"/>
                  <a:pt x="681" y="13"/>
                  <a:pt x="684" y="12"/>
                </a:cubicBezTo>
                <a:close/>
                <a:moveTo>
                  <a:pt x="657" y="14"/>
                </a:moveTo>
                <a:cubicBezTo>
                  <a:pt x="659" y="14"/>
                  <a:pt x="661" y="14"/>
                  <a:pt x="662" y="13"/>
                </a:cubicBezTo>
                <a:cubicBezTo>
                  <a:pt x="661" y="12"/>
                  <a:pt x="658" y="12"/>
                  <a:pt x="657" y="14"/>
                </a:cubicBezTo>
                <a:close/>
                <a:moveTo>
                  <a:pt x="666" y="13"/>
                </a:moveTo>
                <a:cubicBezTo>
                  <a:pt x="664" y="12"/>
                  <a:pt x="664" y="13"/>
                  <a:pt x="663" y="13"/>
                </a:cubicBezTo>
                <a:cubicBezTo>
                  <a:pt x="662" y="14"/>
                  <a:pt x="666" y="14"/>
                  <a:pt x="666" y="13"/>
                </a:cubicBezTo>
                <a:close/>
                <a:moveTo>
                  <a:pt x="300" y="13"/>
                </a:moveTo>
                <a:cubicBezTo>
                  <a:pt x="299" y="13"/>
                  <a:pt x="296" y="13"/>
                  <a:pt x="294" y="13"/>
                </a:cubicBezTo>
                <a:cubicBezTo>
                  <a:pt x="294" y="14"/>
                  <a:pt x="298" y="14"/>
                  <a:pt x="300" y="13"/>
                </a:cubicBezTo>
                <a:close/>
                <a:moveTo>
                  <a:pt x="647" y="13"/>
                </a:moveTo>
                <a:cubicBezTo>
                  <a:pt x="643" y="13"/>
                  <a:pt x="641" y="14"/>
                  <a:pt x="638" y="13"/>
                </a:cubicBezTo>
                <a:cubicBezTo>
                  <a:pt x="640" y="15"/>
                  <a:pt x="645" y="14"/>
                  <a:pt x="647" y="13"/>
                </a:cubicBezTo>
                <a:close/>
                <a:moveTo>
                  <a:pt x="252" y="15"/>
                </a:moveTo>
                <a:cubicBezTo>
                  <a:pt x="250" y="16"/>
                  <a:pt x="245" y="14"/>
                  <a:pt x="243" y="16"/>
                </a:cubicBezTo>
                <a:cubicBezTo>
                  <a:pt x="247" y="16"/>
                  <a:pt x="251" y="18"/>
                  <a:pt x="252" y="15"/>
                </a:cubicBezTo>
                <a:close/>
                <a:moveTo>
                  <a:pt x="657" y="15"/>
                </a:moveTo>
                <a:cubicBezTo>
                  <a:pt x="656" y="15"/>
                  <a:pt x="655" y="16"/>
                  <a:pt x="655" y="16"/>
                </a:cubicBezTo>
                <a:cubicBezTo>
                  <a:pt x="656" y="17"/>
                  <a:pt x="657" y="17"/>
                  <a:pt x="657" y="15"/>
                </a:cubicBezTo>
                <a:close/>
                <a:moveTo>
                  <a:pt x="261" y="18"/>
                </a:moveTo>
                <a:cubicBezTo>
                  <a:pt x="272" y="17"/>
                  <a:pt x="282" y="19"/>
                  <a:pt x="292" y="17"/>
                </a:cubicBezTo>
                <a:cubicBezTo>
                  <a:pt x="282" y="17"/>
                  <a:pt x="271" y="16"/>
                  <a:pt x="260" y="16"/>
                </a:cubicBezTo>
                <a:cubicBezTo>
                  <a:pt x="260" y="17"/>
                  <a:pt x="262" y="16"/>
                  <a:pt x="261" y="18"/>
                </a:cubicBezTo>
                <a:close/>
                <a:moveTo>
                  <a:pt x="63" y="19"/>
                </a:moveTo>
                <a:cubicBezTo>
                  <a:pt x="64" y="19"/>
                  <a:pt x="66" y="19"/>
                  <a:pt x="67" y="19"/>
                </a:cubicBezTo>
                <a:cubicBezTo>
                  <a:pt x="67" y="18"/>
                  <a:pt x="64" y="18"/>
                  <a:pt x="63" y="19"/>
                </a:cubicBezTo>
                <a:close/>
                <a:moveTo>
                  <a:pt x="194" y="19"/>
                </a:moveTo>
                <a:cubicBezTo>
                  <a:pt x="192" y="18"/>
                  <a:pt x="187" y="18"/>
                  <a:pt x="185" y="19"/>
                </a:cubicBezTo>
                <a:cubicBezTo>
                  <a:pt x="188" y="19"/>
                  <a:pt x="192" y="20"/>
                  <a:pt x="194" y="19"/>
                </a:cubicBezTo>
                <a:close/>
                <a:moveTo>
                  <a:pt x="380" y="21"/>
                </a:moveTo>
                <a:cubicBezTo>
                  <a:pt x="376" y="20"/>
                  <a:pt x="373" y="19"/>
                  <a:pt x="369" y="21"/>
                </a:cubicBezTo>
                <a:cubicBezTo>
                  <a:pt x="374" y="21"/>
                  <a:pt x="377" y="22"/>
                  <a:pt x="380" y="21"/>
                </a:cubicBezTo>
                <a:close/>
                <a:moveTo>
                  <a:pt x="396" y="21"/>
                </a:moveTo>
                <a:cubicBezTo>
                  <a:pt x="397" y="22"/>
                  <a:pt x="395" y="21"/>
                  <a:pt x="395" y="22"/>
                </a:cubicBezTo>
                <a:cubicBezTo>
                  <a:pt x="397" y="22"/>
                  <a:pt x="397" y="22"/>
                  <a:pt x="397" y="22"/>
                </a:cubicBezTo>
                <a:cubicBezTo>
                  <a:pt x="396" y="21"/>
                  <a:pt x="398" y="21"/>
                  <a:pt x="396" y="21"/>
                </a:cubicBezTo>
                <a:close/>
                <a:moveTo>
                  <a:pt x="413" y="21"/>
                </a:moveTo>
                <a:cubicBezTo>
                  <a:pt x="411" y="22"/>
                  <a:pt x="409" y="21"/>
                  <a:pt x="408" y="22"/>
                </a:cubicBezTo>
                <a:cubicBezTo>
                  <a:pt x="409" y="22"/>
                  <a:pt x="413" y="23"/>
                  <a:pt x="413" y="21"/>
                </a:cubicBezTo>
                <a:close/>
                <a:moveTo>
                  <a:pt x="622" y="24"/>
                </a:moveTo>
                <a:cubicBezTo>
                  <a:pt x="620" y="24"/>
                  <a:pt x="618" y="23"/>
                  <a:pt x="618" y="24"/>
                </a:cubicBezTo>
                <a:cubicBezTo>
                  <a:pt x="617" y="26"/>
                  <a:pt x="622" y="25"/>
                  <a:pt x="622" y="24"/>
                </a:cubicBezTo>
                <a:close/>
                <a:moveTo>
                  <a:pt x="587" y="24"/>
                </a:moveTo>
                <a:cubicBezTo>
                  <a:pt x="586" y="24"/>
                  <a:pt x="584" y="25"/>
                  <a:pt x="584" y="26"/>
                </a:cubicBezTo>
                <a:cubicBezTo>
                  <a:pt x="585" y="26"/>
                  <a:pt x="587" y="26"/>
                  <a:pt x="587" y="24"/>
                </a:cubicBezTo>
                <a:close/>
                <a:moveTo>
                  <a:pt x="617" y="24"/>
                </a:moveTo>
                <a:cubicBezTo>
                  <a:pt x="616" y="24"/>
                  <a:pt x="613" y="24"/>
                  <a:pt x="613" y="25"/>
                </a:cubicBezTo>
                <a:cubicBezTo>
                  <a:pt x="614" y="26"/>
                  <a:pt x="616" y="25"/>
                  <a:pt x="617" y="24"/>
                </a:cubicBezTo>
                <a:close/>
                <a:moveTo>
                  <a:pt x="555" y="27"/>
                </a:moveTo>
                <a:cubicBezTo>
                  <a:pt x="553" y="28"/>
                  <a:pt x="549" y="26"/>
                  <a:pt x="549" y="28"/>
                </a:cubicBezTo>
                <a:cubicBezTo>
                  <a:pt x="550" y="29"/>
                  <a:pt x="554" y="28"/>
                  <a:pt x="555" y="27"/>
                </a:cubicBezTo>
                <a:close/>
                <a:moveTo>
                  <a:pt x="219" y="33"/>
                </a:moveTo>
                <a:cubicBezTo>
                  <a:pt x="221" y="33"/>
                  <a:pt x="222" y="33"/>
                  <a:pt x="223" y="33"/>
                </a:cubicBezTo>
                <a:cubicBezTo>
                  <a:pt x="223" y="32"/>
                  <a:pt x="219" y="32"/>
                  <a:pt x="219" y="33"/>
                </a:cubicBezTo>
                <a:close/>
                <a:moveTo>
                  <a:pt x="226" y="33"/>
                </a:moveTo>
                <a:cubicBezTo>
                  <a:pt x="225" y="33"/>
                  <a:pt x="225" y="32"/>
                  <a:pt x="224" y="33"/>
                </a:cubicBezTo>
                <a:cubicBezTo>
                  <a:pt x="228" y="34"/>
                  <a:pt x="231" y="33"/>
                  <a:pt x="226" y="33"/>
                </a:cubicBezTo>
                <a:close/>
                <a:moveTo>
                  <a:pt x="234" y="33"/>
                </a:moveTo>
                <a:cubicBezTo>
                  <a:pt x="234" y="33"/>
                  <a:pt x="231" y="32"/>
                  <a:pt x="231" y="34"/>
                </a:cubicBezTo>
                <a:cubicBezTo>
                  <a:pt x="232" y="33"/>
                  <a:pt x="234" y="34"/>
                  <a:pt x="234" y="33"/>
                </a:cubicBezTo>
                <a:close/>
                <a:moveTo>
                  <a:pt x="279" y="36"/>
                </a:moveTo>
                <a:cubicBezTo>
                  <a:pt x="279" y="36"/>
                  <a:pt x="279" y="36"/>
                  <a:pt x="279" y="36"/>
                </a:cubicBezTo>
                <a:cubicBezTo>
                  <a:pt x="279" y="36"/>
                  <a:pt x="279" y="35"/>
                  <a:pt x="279" y="36"/>
                </a:cubicBezTo>
                <a:close/>
                <a:moveTo>
                  <a:pt x="280" y="36"/>
                </a:moveTo>
                <a:cubicBezTo>
                  <a:pt x="280" y="36"/>
                  <a:pt x="279" y="36"/>
                  <a:pt x="279" y="36"/>
                </a:cubicBezTo>
                <a:cubicBezTo>
                  <a:pt x="279" y="36"/>
                  <a:pt x="279" y="36"/>
                  <a:pt x="279" y="36"/>
                </a:cubicBezTo>
                <a:cubicBezTo>
                  <a:pt x="279" y="36"/>
                  <a:pt x="280" y="36"/>
                  <a:pt x="280" y="36"/>
                </a:cubicBezTo>
                <a:close/>
                <a:moveTo>
                  <a:pt x="280" y="36"/>
                </a:moveTo>
                <a:cubicBezTo>
                  <a:pt x="282" y="37"/>
                  <a:pt x="285" y="36"/>
                  <a:pt x="280" y="36"/>
                </a:cubicBezTo>
                <a:close/>
                <a:moveTo>
                  <a:pt x="287" y="37"/>
                </a:moveTo>
                <a:cubicBezTo>
                  <a:pt x="288" y="37"/>
                  <a:pt x="291" y="37"/>
                  <a:pt x="293" y="37"/>
                </a:cubicBezTo>
                <a:cubicBezTo>
                  <a:pt x="292" y="36"/>
                  <a:pt x="288" y="36"/>
                  <a:pt x="287" y="37"/>
                </a:cubicBezTo>
                <a:close/>
                <a:moveTo>
                  <a:pt x="300" y="37"/>
                </a:moveTo>
                <a:cubicBezTo>
                  <a:pt x="299" y="38"/>
                  <a:pt x="305" y="38"/>
                  <a:pt x="306" y="37"/>
                </a:cubicBezTo>
                <a:cubicBezTo>
                  <a:pt x="303" y="37"/>
                  <a:pt x="301" y="36"/>
                  <a:pt x="300" y="37"/>
                </a:cubicBezTo>
                <a:close/>
                <a:moveTo>
                  <a:pt x="54" y="39"/>
                </a:moveTo>
                <a:cubicBezTo>
                  <a:pt x="57" y="40"/>
                  <a:pt x="60" y="40"/>
                  <a:pt x="62" y="40"/>
                </a:cubicBezTo>
                <a:cubicBezTo>
                  <a:pt x="57" y="39"/>
                  <a:pt x="49" y="38"/>
                  <a:pt x="54" y="39"/>
                </a:cubicBezTo>
                <a:close/>
                <a:moveTo>
                  <a:pt x="103" y="42"/>
                </a:moveTo>
                <a:cubicBezTo>
                  <a:pt x="104" y="42"/>
                  <a:pt x="105" y="43"/>
                  <a:pt x="108" y="43"/>
                </a:cubicBezTo>
                <a:cubicBezTo>
                  <a:pt x="107" y="41"/>
                  <a:pt x="104" y="41"/>
                  <a:pt x="103" y="42"/>
                </a:cubicBezTo>
                <a:close/>
                <a:moveTo>
                  <a:pt x="80" y="42"/>
                </a:moveTo>
                <a:cubicBezTo>
                  <a:pt x="79" y="42"/>
                  <a:pt x="77" y="42"/>
                  <a:pt x="76" y="42"/>
                </a:cubicBezTo>
                <a:cubicBezTo>
                  <a:pt x="76" y="43"/>
                  <a:pt x="80" y="43"/>
                  <a:pt x="80" y="42"/>
                </a:cubicBezTo>
                <a:close/>
                <a:moveTo>
                  <a:pt x="83" y="47"/>
                </a:moveTo>
                <a:cubicBezTo>
                  <a:pt x="92" y="49"/>
                  <a:pt x="101" y="51"/>
                  <a:pt x="111" y="52"/>
                </a:cubicBezTo>
                <a:cubicBezTo>
                  <a:pt x="179" y="60"/>
                  <a:pt x="246" y="65"/>
                  <a:pt x="311" y="69"/>
                </a:cubicBezTo>
                <a:cubicBezTo>
                  <a:pt x="270" y="65"/>
                  <a:pt x="213" y="62"/>
                  <a:pt x="174" y="57"/>
                </a:cubicBezTo>
                <a:cubicBezTo>
                  <a:pt x="145" y="56"/>
                  <a:pt x="111" y="51"/>
                  <a:pt x="83" y="47"/>
                </a:cubicBezTo>
                <a:close/>
                <a:moveTo>
                  <a:pt x="150" y="47"/>
                </a:moveTo>
                <a:cubicBezTo>
                  <a:pt x="148" y="48"/>
                  <a:pt x="147" y="46"/>
                  <a:pt x="146" y="48"/>
                </a:cubicBezTo>
                <a:cubicBezTo>
                  <a:pt x="147" y="48"/>
                  <a:pt x="150" y="49"/>
                  <a:pt x="150" y="47"/>
                </a:cubicBezTo>
                <a:close/>
                <a:moveTo>
                  <a:pt x="186" y="53"/>
                </a:moveTo>
                <a:cubicBezTo>
                  <a:pt x="182" y="54"/>
                  <a:pt x="179" y="51"/>
                  <a:pt x="177" y="54"/>
                </a:cubicBezTo>
                <a:cubicBezTo>
                  <a:pt x="179" y="52"/>
                  <a:pt x="181" y="55"/>
                  <a:pt x="182" y="54"/>
                </a:cubicBezTo>
                <a:cubicBezTo>
                  <a:pt x="182" y="54"/>
                  <a:pt x="181" y="54"/>
                  <a:pt x="181" y="53"/>
                </a:cubicBezTo>
                <a:cubicBezTo>
                  <a:pt x="183" y="53"/>
                  <a:pt x="184" y="54"/>
                  <a:pt x="186" y="53"/>
                </a:cubicBezTo>
                <a:close/>
                <a:moveTo>
                  <a:pt x="410" y="75"/>
                </a:moveTo>
                <a:cubicBezTo>
                  <a:pt x="404" y="75"/>
                  <a:pt x="399" y="73"/>
                  <a:pt x="392" y="73"/>
                </a:cubicBezTo>
                <a:cubicBezTo>
                  <a:pt x="390" y="73"/>
                  <a:pt x="389" y="74"/>
                  <a:pt x="388" y="74"/>
                </a:cubicBezTo>
                <a:cubicBezTo>
                  <a:pt x="386" y="74"/>
                  <a:pt x="385" y="73"/>
                  <a:pt x="383" y="73"/>
                </a:cubicBezTo>
                <a:cubicBezTo>
                  <a:pt x="382" y="73"/>
                  <a:pt x="381" y="73"/>
                  <a:pt x="379" y="74"/>
                </a:cubicBezTo>
                <a:cubicBezTo>
                  <a:pt x="377" y="74"/>
                  <a:pt x="375" y="72"/>
                  <a:pt x="373" y="72"/>
                </a:cubicBezTo>
                <a:cubicBezTo>
                  <a:pt x="372" y="72"/>
                  <a:pt x="371" y="73"/>
                  <a:pt x="371" y="73"/>
                </a:cubicBezTo>
                <a:cubicBezTo>
                  <a:pt x="369" y="73"/>
                  <a:pt x="367" y="72"/>
                  <a:pt x="365" y="72"/>
                </a:cubicBezTo>
                <a:cubicBezTo>
                  <a:pt x="363" y="72"/>
                  <a:pt x="360" y="73"/>
                  <a:pt x="358" y="72"/>
                </a:cubicBezTo>
                <a:cubicBezTo>
                  <a:pt x="344" y="71"/>
                  <a:pt x="330" y="69"/>
                  <a:pt x="312" y="69"/>
                </a:cubicBezTo>
                <a:cubicBezTo>
                  <a:pt x="343" y="73"/>
                  <a:pt x="373" y="74"/>
                  <a:pt x="405" y="75"/>
                </a:cubicBezTo>
                <a:cubicBezTo>
                  <a:pt x="410" y="75"/>
                  <a:pt x="419" y="77"/>
                  <a:pt x="422" y="75"/>
                </a:cubicBezTo>
                <a:cubicBezTo>
                  <a:pt x="418" y="74"/>
                  <a:pt x="414" y="75"/>
                  <a:pt x="410" y="75"/>
                </a:cubicBezTo>
                <a:close/>
                <a:moveTo>
                  <a:pt x="882" y="52"/>
                </a:moveTo>
                <a:cubicBezTo>
                  <a:pt x="883" y="52"/>
                  <a:pt x="884" y="52"/>
                  <a:pt x="884" y="51"/>
                </a:cubicBezTo>
                <a:cubicBezTo>
                  <a:pt x="883" y="51"/>
                  <a:pt x="883" y="50"/>
                  <a:pt x="882" y="51"/>
                </a:cubicBezTo>
                <a:cubicBezTo>
                  <a:pt x="882" y="50"/>
                  <a:pt x="884" y="50"/>
                  <a:pt x="885" y="49"/>
                </a:cubicBezTo>
                <a:cubicBezTo>
                  <a:pt x="883" y="49"/>
                  <a:pt x="881" y="49"/>
                  <a:pt x="880" y="48"/>
                </a:cubicBezTo>
                <a:cubicBezTo>
                  <a:pt x="881" y="47"/>
                  <a:pt x="883" y="48"/>
                  <a:pt x="885" y="47"/>
                </a:cubicBezTo>
                <a:cubicBezTo>
                  <a:pt x="888" y="44"/>
                  <a:pt x="888" y="36"/>
                  <a:pt x="886" y="32"/>
                </a:cubicBezTo>
                <a:cubicBezTo>
                  <a:pt x="885" y="31"/>
                  <a:pt x="880" y="30"/>
                  <a:pt x="881" y="27"/>
                </a:cubicBezTo>
                <a:cubicBezTo>
                  <a:pt x="878" y="26"/>
                  <a:pt x="876" y="25"/>
                  <a:pt x="873" y="23"/>
                </a:cubicBezTo>
                <a:cubicBezTo>
                  <a:pt x="875" y="21"/>
                  <a:pt x="873" y="19"/>
                  <a:pt x="876" y="17"/>
                </a:cubicBezTo>
                <a:cubicBezTo>
                  <a:pt x="874" y="16"/>
                  <a:pt x="871" y="17"/>
                  <a:pt x="869" y="16"/>
                </a:cubicBezTo>
                <a:cubicBezTo>
                  <a:pt x="872" y="15"/>
                  <a:pt x="878" y="15"/>
                  <a:pt x="879" y="14"/>
                </a:cubicBezTo>
                <a:cubicBezTo>
                  <a:pt x="877" y="15"/>
                  <a:pt x="876" y="14"/>
                  <a:pt x="875" y="14"/>
                </a:cubicBezTo>
                <a:cubicBezTo>
                  <a:pt x="874" y="13"/>
                  <a:pt x="875" y="13"/>
                  <a:pt x="874" y="12"/>
                </a:cubicBezTo>
                <a:cubicBezTo>
                  <a:pt x="868" y="12"/>
                  <a:pt x="863" y="11"/>
                  <a:pt x="859" y="10"/>
                </a:cubicBezTo>
                <a:cubicBezTo>
                  <a:pt x="861" y="9"/>
                  <a:pt x="868" y="11"/>
                  <a:pt x="870" y="9"/>
                </a:cubicBezTo>
                <a:cubicBezTo>
                  <a:pt x="862" y="8"/>
                  <a:pt x="857" y="9"/>
                  <a:pt x="852" y="7"/>
                </a:cubicBezTo>
                <a:cubicBezTo>
                  <a:pt x="852" y="8"/>
                  <a:pt x="852" y="8"/>
                  <a:pt x="851" y="8"/>
                </a:cubicBezTo>
                <a:cubicBezTo>
                  <a:pt x="837" y="8"/>
                  <a:pt x="824" y="5"/>
                  <a:pt x="810" y="5"/>
                </a:cubicBezTo>
                <a:cubicBezTo>
                  <a:pt x="794" y="4"/>
                  <a:pt x="779" y="4"/>
                  <a:pt x="766" y="5"/>
                </a:cubicBezTo>
                <a:cubicBezTo>
                  <a:pt x="757" y="3"/>
                  <a:pt x="745" y="5"/>
                  <a:pt x="737" y="4"/>
                </a:cubicBezTo>
                <a:cubicBezTo>
                  <a:pt x="736" y="5"/>
                  <a:pt x="735" y="6"/>
                  <a:pt x="734" y="7"/>
                </a:cubicBezTo>
                <a:cubicBezTo>
                  <a:pt x="725" y="6"/>
                  <a:pt x="716" y="7"/>
                  <a:pt x="711" y="7"/>
                </a:cubicBezTo>
                <a:cubicBezTo>
                  <a:pt x="711" y="4"/>
                  <a:pt x="709" y="6"/>
                  <a:pt x="708" y="5"/>
                </a:cubicBezTo>
                <a:cubicBezTo>
                  <a:pt x="707" y="7"/>
                  <a:pt x="710" y="6"/>
                  <a:pt x="709" y="7"/>
                </a:cubicBezTo>
                <a:cubicBezTo>
                  <a:pt x="707" y="7"/>
                  <a:pt x="707" y="8"/>
                  <a:pt x="706" y="7"/>
                </a:cubicBezTo>
                <a:cubicBezTo>
                  <a:pt x="705" y="9"/>
                  <a:pt x="708" y="7"/>
                  <a:pt x="707" y="9"/>
                </a:cubicBezTo>
                <a:cubicBezTo>
                  <a:pt x="703" y="10"/>
                  <a:pt x="699" y="9"/>
                  <a:pt x="692" y="10"/>
                </a:cubicBezTo>
                <a:cubicBezTo>
                  <a:pt x="693" y="11"/>
                  <a:pt x="693" y="12"/>
                  <a:pt x="691" y="12"/>
                </a:cubicBezTo>
                <a:cubicBezTo>
                  <a:pt x="690" y="11"/>
                  <a:pt x="691" y="11"/>
                  <a:pt x="692" y="10"/>
                </a:cubicBezTo>
                <a:cubicBezTo>
                  <a:pt x="690" y="10"/>
                  <a:pt x="688" y="11"/>
                  <a:pt x="686" y="10"/>
                </a:cubicBezTo>
                <a:cubicBezTo>
                  <a:pt x="686" y="11"/>
                  <a:pt x="685" y="12"/>
                  <a:pt x="685" y="13"/>
                </a:cubicBezTo>
                <a:cubicBezTo>
                  <a:pt x="685" y="13"/>
                  <a:pt x="687" y="13"/>
                  <a:pt x="688" y="13"/>
                </a:cubicBezTo>
                <a:cubicBezTo>
                  <a:pt x="682" y="14"/>
                  <a:pt x="675" y="15"/>
                  <a:pt x="671" y="14"/>
                </a:cubicBezTo>
                <a:cubicBezTo>
                  <a:pt x="671" y="17"/>
                  <a:pt x="675" y="14"/>
                  <a:pt x="677" y="15"/>
                </a:cubicBezTo>
                <a:cubicBezTo>
                  <a:pt x="676" y="15"/>
                  <a:pt x="674" y="16"/>
                  <a:pt x="675" y="16"/>
                </a:cubicBezTo>
                <a:cubicBezTo>
                  <a:pt x="680" y="14"/>
                  <a:pt x="684" y="17"/>
                  <a:pt x="688" y="14"/>
                </a:cubicBezTo>
                <a:cubicBezTo>
                  <a:pt x="689" y="14"/>
                  <a:pt x="689" y="15"/>
                  <a:pt x="690" y="15"/>
                </a:cubicBezTo>
                <a:cubicBezTo>
                  <a:pt x="704" y="15"/>
                  <a:pt x="716" y="14"/>
                  <a:pt x="731" y="15"/>
                </a:cubicBezTo>
                <a:cubicBezTo>
                  <a:pt x="728" y="16"/>
                  <a:pt x="731" y="16"/>
                  <a:pt x="731" y="17"/>
                </a:cubicBezTo>
                <a:cubicBezTo>
                  <a:pt x="723" y="16"/>
                  <a:pt x="719" y="18"/>
                  <a:pt x="712" y="17"/>
                </a:cubicBezTo>
                <a:cubicBezTo>
                  <a:pt x="712" y="17"/>
                  <a:pt x="712" y="18"/>
                  <a:pt x="711" y="18"/>
                </a:cubicBezTo>
                <a:cubicBezTo>
                  <a:pt x="706" y="17"/>
                  <a:pt x="700" y="19"/>
                  <a:pt x="694" y="17"/>
                </a:cubicBezTo>
                <a:cubicBezTo>
                  <a:pt x="693" y="19"/>
                  <a:pt x="695" y="16"/>
                  <a:pt x="695" y="17"/>
                </a:cubicBezTo>
                <a:cubicBezTo>
                  <a:pt x="685" y="21"/>
                  <a:pt x="662" y="17"/>
                  <a:pt x="648" y="22"/>
                </a:cubicBezTo>
                <a:cubicBezTo>
                  <a:pt x="656" y="21"/>
                  <a:pt x="671" y="21"/>
                  <a:pt x="678" y="21"/>
                </a:cubicBezTo>
                <a:cubicBezTo>
                  <a:pt x="661" y="24"/>
                  <a:pt x="639" y="22"/>
                  <a:pt x="623" y="25"/>
                </a:cubicBezTo>
                <a:cubicBezTo>
                  <a:pt x="635" y="26"/>
                  <a:pt x="650" y="23"/>
                  <a:pt x="665" y="25"/>
                </a:cubicBezTo>
                <a:cubicBezTo>
                  <a:pt x="642" y="27"/>
                  <a:pt x="629" y="26"/>
                  <a:pt x="610" y="28"/>
                </a:cubicBezTo>
                <a:cubicBezTo>
                  <a:pt x="610" y="27"/>
                  <a:pt x="611" y="27"/>
                  <a:pt x="610" y="27"/>
                </a:cubicBezTo>
                <a:cubicBezTo>
                  <a:pt x="600" y="28"/>
                  <a:pt x="595" y="28"/>
                  <a:pt x="586" y="30"/>
                </a:cubicBezTo>
                <a:cubicBezTo>
                  <a:pt x="584" y="29"/>
                  <a:pt x="586" y="28"/>
                  <a:pt x="584" y="28"/>
                </a:cubicBezTo>
                <a:cubicBezTo>
                  <a:pt x="582" y="28"/>
                  <a:pt x="579" y="29"/>
                  <a:pt x="576" y="28"/>
                </a:cubicBezTo>
                <a:cubicBezTo>
                  <a:pt x="573" y="32"/>
                  <a:pt x="564" y="32"/>
                  <a:pt x="558" y="31"/>
                </a:cubicBezTo>
                <a:cubicBezTo>
                  <a:pt x="560" y="31"/>
                  <a:pt x="564" y="30"/>
                  <a:pt x="563" y="28"/>
                </a:cubicBezTo>
                <a:cubicBezTo>
                  <a:pt x="560" y="30"/>
                  <a:pt x="555" y="28"/>
                  <a:pt x="553" y="30"/>
                </a:cubicBezTo>
                <a:cubicBezTo>
                  <a:pt x="535" y="28"/>
                  <a:pt x="517" y="30"/>
                  <a:pt x="500" y="30"/>
                </a:cubicBezTo>
                <a:cubicBezTo>
                  <a:pt x="481" y="28"/>
                  <a:pt x="463" y="31"/>
                  <a:pt x="447" y="28"/>
                </a:cubicBezTo>
                <a:cubicBezTo>
                  <a:pt x="447" y="28"/>
                  <a:pt x="447" y="29"/>
                  <a:pt x="446" y="29"/>
                </a:cubicBezTo>
                <a:cubicBezTo>
                  <a:pt x="432" y="28"/>
                  <a:pt x="416" y="28"/>
                  <a:pt x="403" y="28"/>
                </a:cubicBezTo>
                <a:cubicBezTo>
                  <a:pt x="403" y="29"/>
                  <a:pt x="404" y="29"/>
                  <a:pt x="403" y="30"/>
                </a:cubicBezTo>
                <a:cubicBezTo>
                  <a:pt x="401" y="29"/>
                  <a:pt x="401" y="29"/>
                  <a:pt x="400" y="28"/>
                </a:cubicBezTo>
                <a:cubicBezTo>
                  <a:pt x="401" y="28"/>
                  <a:pt x="402" y="28"/>
                  <a:pt x="403" y="27"/>
                </a:cubicBezTo>
                <a:cubicBezTo>
                  <a:pt x="399" y="29"/>
                  <a:pt x="389" y="25"/>
                  <a:pt x="384" y="26"/>
                </a:cubicBezTo>
                <a:cubicBezTo>
                  <a:pt x="383" y="27"/>
                  <a:pt x="377" y="29"/>
                  <a:pt x="379" y="26"/>
                </a:cubicBezTo>
                <a:cubicBezTo>
                  <a:pt x="372" y="28"/>
                  <a:pt x="369" y="25"/>
                  <a:pt x="362" y="26"/>
                </a:cubicBezTo>
                <a:cubicBezTo>
                  <a:pt x="361" y="26"/>
                  <a:pt x="362" y="25"/>
                  <a:pt x="360" y="25"/>
                </a:cubicBezTo>
                <a:cubicBezTo>
                  <a:pt x="360" y="26"/>
                  <a:pt x="361" y="26"/>
                  <a:pt x="360" y="26"/>
                </a:cubicBezTo>
                <a:cubicBezTo>
                  <a:pt x="358" y="25"/>
                  <a:pt x="353" y="27"/>
                  <a:pt x="351" y="25"/>
                </a:cubicBezTo>
                <a:cubicBezTo>
                  <a:pt x="351" y="26"/>
                  <a:pt x="351" y="26"/>
                  <a:pt x="350" y="26"/>
                </a:cubicBezTo>
                <a:cubicBezTo>
                  <a:pt x="346" y="25"/>
                  <a:pt x="341" y="26"/>
                  <a:pt x="337" y="26"/>
                </a:cubicBezTo>
                <a:cubicBezTo>
                  <a:pt x="327" y="25"/>
                  <a:pt x="318" y="24"/>
                  <a:pt x="308" y="25"/>
                </a:cubicBezTo>
                <a:cubicBezTo>
                  <a:pt x="306" y="24"/>
                  <a:pt x="302" y="25"/>
                  <a:pt x="299" y="23"/>
                </a:cubicBezTo>
                <a:cubicBezTo>
                  <a:pt x="298" y="24"/>
                  <a:pt x="294" y="23"/>
                  <a:pt x="292" y="24"/>
                </a:cubicBezTo>
                <a:cubicBezTo>
                  <a:pt x="291" y="23"/>
                  <a:pt x="292" y="24"/>
                  <a:pt x="292" y="23"/>
                </a:cubicBezTo>
                <a:cubicBezTo>
                  <a:pt x="290" y="23"/>
                  <a:pt x="290" y="24"/>
                  <a:pt x="289" y="24"/>
                </a:cubicBezTo>
                <a:cubicBezTo>
                  <a:pt x="287" y="23"/>
                  <a:pt x="284" y="24"/>
                  <a:pt x="284" y="22"/>
                </a:cubicBezTo>
                <a:cubicBezTo>
                  <a:pt x="279" y="26"/>
                  <a:pt x="271" y="24"/>
                  <a:pt x="265" y="23"/>
                </a:cubicBezTo>
                <a:cubicBezTo>
                  <a:pt x="266" y="23"/>
                  <a:pt x="266" y="23"/>
                  <a:pt x="266" y="23"/>
                </a:cubicBezTo>
                <a:cubicBezTo>
                  <a:pt x="265" y="23"/>
                  <a:pt x="262" y="22"/>
                  <a:pt x="261" y="23"/>
                </a:cubicBezTo>
                <a:cubicBezTo>
                  <a:pt x="261" y="23"/>
                  <a:pt x="261" y="23"/>
                  <a:pt x="262" y="23"/>
                </a:cubicBezTo>
                <a:cubicBezTo>
                  <a:pt x="261" y="23"/>
                  <a:pt x="261" y="23"/>
                  <a:pt x="261" y="23"/>
                </a:cubicBezTo>
                <a:cubicBezTo>
                  <a:pt x="261" y="23"/>
                  <a:pt x="261" y="23"/>
                  <a:pt x="261" y="23"/>
                </a:cubicBezTo>
                <a:cubicBezTo>
                  <a:pt x="257" y="21"/>
                  <a:pt x="250" y="22"/>
                  <a:pt x="247" y="22"/>
                </a:cubicBezTo>
                <a:cubicBezTo>
                  <a:pt x="248" y="22"/>
                  <a:pt x="249" y="22"/>
                  <a:pt x="248" y="23"/>
                </a:cubicBezTo>
                <a:cubicBezTo>
                  <a:pt x="237" y="23"/>
                  <a:pt x="233" y="22"/>
                  <a:pt x="223" y="21"/>
                </a:cubicBezTo>
                <a:cubicBezTo>
                  <a:pt x="223" y="21"/>
                  <a:pt x="223" y="21"/>
                  <a:pt x="224" y="20"/>
                </a:cubicBezTo>
                <a:cubicBezTo>
                  <a:pt x="219" y="20"/>
                  <a:pt x="215" y="20"/>
                  <a:pt x="210" y="19"/>
                </a:cubicBezTo>
                <a:cubicBezTo>
                  <a:pt x="209" y="21"/>
                  <a:pt x="207" y="21"/>
                  <a:pt x="206" y="20"/>
                </a:cubicBezTo>
                <a:cubicBezTo>
                  <a:pt x="207" y="20"/>
                  <a:pt x="209" y="21"/>
                  <a:pt x="209" y="19"/>
                </a:cubicBezTo>
                <a:cubicBezTo>
                  <a:pt x="207" y="19"/>
                  <a:pt x="206" y="20"/>
                  <a:pt x="205" y="19"/>
                </a:cubicBezTo>
                <a:cubicBezTo>
                  <a:pt x="204" y="20"/>
                  <a:pt x="205" y="20"/>
                  <a:pt x="205" y="21"/>
                </a:cubicBezTo>
                <a:cubicBezTo>
                  <a:pt x="202" y="20"/>
                  <a:pt x="200" y="21"/>
                  <a:pt x="197" y="20"/>
                </a:cubicBezTo>
                <a:cubicBezTo>
                  <a:pt x="198" y="20"/>
                  <a:pt x="199" y="20"/>
                  <a:pt x="199" y="19"/>
                </a:cubicBezTo>
                <a:cubicBezTo>
                  <a:pt x="196" y="19"/>
                  <a:pt x="196" y="19"/>
                  <a:pt x="194" y="20"/>
                </a:cubicBezTo>
                <a:cubicBezTo>
                  <a:pt x="183" y="20"/>
                  <a:pt x="172" y="18"/>
                  <a:pt x="161" y="19"/>
                </a:cubicBezTo>
                <a:cubicBezTo>
                  <a:pt x="154" y="17"/>
                  <a:pt x="142" y="17"/>
                  <a:pt x="136" y="16"/>
                </a:cubicBezTo>
                <a:cubicBezTo>
                  <a:pt x="134" y="16"/>
                  <a:pt x="133" y="17"/>
                  <a:pt x="131" y="17"/>
                </a:cubicBezTo>
                <a:cubicBezTo>
                  <a:pt x="116" y="16"/>
                  <a:pt x="99" y="12"/>
                  <a:pt x="82" y="12"/>
                </a:cubicBezTo>
                <a:cubicBezTo>
                  <a:pt x="88" y="14"/>
                  <a:pt x="95" y="15"/>
                  <a:pt x="102" y="16"/>
                </a:cubicBezTo>
                <a:cubicBezTo>
                  <a:pt x="80" y="15"/>
                  <a:pt x="55" y="11"/>
                  <a:pt x="36" y="7"/>
                </a:cubicBezTo>
                <a:cubicBezTo>
                  <a:pt x="32" y="9"/>
                  <a:pt x="26" y="6"/>
                  <a:pt x="22" y="6"/>
                </a:cubicBezTo>
                <a:cubicBezTo>
                  <a:pt x="26" y="9"/>
                  <a:pt x="36" y="8"/>
                  <a:pt x="37" y="11"/>
                </a:cubicBezTo>
                <a:cubicBezTo>
                  <a:pt x="67" y="16"/>
                  <a:pt x="104" y="22"/>
                  <a:pt x="135" y="26"/>
                </a:cubicBezTo>
                <a:cubicBezTo>
                  <a:pt x="141" y="26"/>
                  <a:pt x="141" y="25"/>
                  <a:pt x="144" y="26"/>
                </a:cubicBezTo>
                <a:cubicBezTo>
                  <a:pt x="145" y="26"/>
                  <a:pt x="147" y="27"/>
                  <a:pt x="148" y="27"/>
                </a:cubicBezTo>
                <a:cubicBezTo>
                  <a:pt x="174" y="30"/>
                  <a:pt x="193" y="31"/>
                  <a:pt x="217" y="33"/>
                </a:cubicBezTo>
                <a:cubicBezTo>
                  <a:pt x="214" y="30"/>
                  <a:pt x="205" y="33"/>
                  <a:pt x="202" y="30"/>
                </a:cubicBezTo>
                <a:cubicBezTo>
                  <a:pt x="210" y="31"/>
                  <a:pt x="222" y="32"/>
                  <a:pt x="228" y="31"/>
                </a:cubicBezTo>
                <a:cubicBezTo>
                  <a:pt x="243" y="33"/>
                  <a:pt x="257" y="30"/>
                  <a:pt x="271" y="34"/>
                </a:cubicBezTo>
                <a:cubicBezTo>
                  <a:pt x="277" y="32"/>
                  <a:pt x="281" y="37"/>
                  <a:pt x="287" y="33"/>
                </a:cubicBezTo>
                <a:cubicBezTo>
                  <a:pt x="288" y="34"/>
                  <a:pt x="289" y="34"/>
                  <a:pt x="290" y="35"/>
                </a:cubicBezTo>
                <a:cubicBezTo>
                  <a:pt x="292" y="32"/>
                  <a:pt x="296" y="35"/>
                  <a:pt x="300" y="34"/>
                </a:cubicBezTo>
                <a:cubicBezTo>
                  <a:pt x="301" y="35"/>
                  <a:pt x="299" y="35"/>
                  <a:pt x="301" y="35"/>
                </a:cubicBezTo>
                <a:cubicBezTo>
                  <a:pt x="302" y="35"/>
                  <a:pt x="303" y="34"/>
                  <a:pt x="305" y="34"/>
                </a:cubicBezTo>
                <a:cubicBezTo>
                  <a:pt x="306" y="34"/>
                  <a:pt x="306" y="36"/>
                  <a:pt x="308" y="35"/>
                </a:cubicBezTo>
                <a:cubicBezTo>
                  <a:pt x="313" y="33"/>
                  <a:pt x="318" y="37"/>
                  <a:pt x="325" y="35"/>
                </a:cubicBezTo>
                <a:cubicBezTo>
                  <a:pt x="333" y="38"/>
                  <a:pt x="357" y="34"/>
                  <a:pt x="363" y="37"/>
                </a:cubicBezTo>
                <a:cubicBezTo>
                  <a:pt x="364" y="36"/>
                  <a:pt x="364" y="36"/>
                  <a:pt x="365" y="36"/>
                </a:cubicBezTo>
                <a:cubicBezTo>
                  <a:pt x="374" y="37"/>
                  <a:pt x="386" y="35"/>
                  <a:pt x="392" y="37"/>
                </a:cubicBezTo>
                <a:cubicBezTo>
                  <a:pt x="393" y="37"/>
                  <a:pt x="392" y="38"/>
                  <a:pt x="392" y="38"/>
                </a:cubicBezTo>
                <a:cubicBezTo>
                  <a:pt x="394" y="38"/>
                  <a:pt x="399" y="35"/>
                  <a:pt x="399" y="38"/>
                </a:cubicBezTo>
                <a:cubicBezTo>
                  <a:pt x="402" y="37"/>
                  <a:pt x="404" y="37"/>
                  <a:pt x="410" y="37"/>
                </a:cubicBezTo>
                <a:cubicBezTo>
                  <a:pt x="410" y="38"/>
                  <a:pt x="410" y="39"/>
                  <a:pt x="412" y="38"/>
                </a:cubicBezTo>
                <a:cubicBezTo>
                  <a:pt x="414" y="39"/>
                  <a:pt x="411" y="37"/>
                  <a:pt x="413" y="37"/>
                </a:cubicBezTo>
                <a:cubicBezTo>
                  <a:pt x="414" y="38"/>
                  <a:pt x="416" y="37"/>
                  <a:pt x="415" y="39"/>
                </a:cubicBezTo>
                <a:cubicBezTo>
                  <a:pt x="417" y="39"/>
                  <a:pt x="416" y="37"/>
                  <a:pt x="417" y="37"/>
                </a:cubicBezTo>
                <a:cubicBezTo>
                  <a:pt x="425" y="39"/>
                  <a:pt x="437" y="38"/>
                  <a:pt x="445" y="39"/>
                </a:cubicBezTo>
                <a:cubicBezTo>
                  <a:pt x="445" y="39"/>
                  <a:pt x="445" y="39"/>
                  <a:pt x="444" y="40"/>
                </a:cubicBezTo>
                <a:cubicBezTo>
                  <a:pt x="446" y="41"/>
                  <a:pt x="447" y="37"/>
                  <a:pt x="449" y="39"/>
                </a:cubicBezTo>
                <a:cubicBezTo>
                  <a:pt x="448" y="39"/>
                  <a:pt x="447" y="39"/>
                  <a:pt x="447" y="40"/>
                </a:cubicBezTo>
                <a:cubicBezTo>
                  <a:pt x="450" y="40"/>
                  <a:pt x="451" y="39"/>
                  <a:pt x="450" y="39"/>
                </a:cubicBezTo>
                <a:cubicBezTo>
                  <a:pt x="453" y="39"/>
                  <a:pt x="455" y="38"/>
                  <a:pt x="457" y="39"/>
                </a:cubicBezTo>
                <a:cubicBezTo>
                  <a:pt x="456" y="39"/>
                  <a:pt x="455" y="40"/>
                  <a:pt x="455" y="40"/>
                </a:cubicBezTo>
                <a:cubicBezTo>
                  <a:pt x="458" y="41"/>
                  <a:pt x="459" y="40"/>
                  <a:pt x="461" y="39"/>
                </a:cubicBezTo>
                <a:cubicBezTo>
                  <a:pt x="461" y="40"/>
                  <a:pt x="460" y="40"/>
                  <a:pt x="461" y="40"/>
                </a:cubicBezTo>
                <a:cubicBezTo>
                  <a:pt x="466" y="40"/>
                  <a:pt x="469" y="40"/>
                  <a:pt x="474" y="40"/>
                </a:cubicBezTo>
                <a:cubicBezTo>
                  <a:pt x="474" y="38"/>
                  <a:pt x="479" y="40"/>
                  <a:pt x="480" y="40"/>
                </a:cubicBezTo>
                <a:cubicBezTo>
                  <a:pt x="481" y="41"/>
                  <a:pt x="478" y="39"/>
                  <a:pt x="478" y="40"/>
                </a:cubicBezTo>
                <a:cubicBezTo>
                  <a:pt x="481" y="41"/>
                  <a:pt x="482" y="40"/>
                  <a:pt x="481" y="40"/>
                </a:cubicBezTo>
                <a:cubicBezTo>
                  <a:pt x="482" y="40"/>
                  <a:pt x="482" y="39"/>
                  <a:pt x="484" y="39"/>
                </a:cubicBezTo>
                <a:cubicBezTo>
                  <a:pt x="485" y="39"/>
                  <a:pt x="484" y="41"/>
                  <a:pt x="485" y="41"/>
                </a:cubicBezTo>
                <a:cubicBezTo>
                  <a:pt x="492" y="40"/>
                  <a:pt x="500" y="41"/>
                  <a:pt x="507" y="40"/>
                </a:cubicBezTo>
                <a:cubicBezTo>
                  <a:pt x="507" y="40"/>
                  <a:pt x="507" y="40"/>
                  <a:pt x="508" y="40"/>
                </a:cubicBezTo>
                <a:cubicBezTo>
                  <a:pt x="509" y="39"/>
                  <a:pt x="508" y="41"/>
                  <a:pt x="509" y="41"/>
                </a:cubicBezTo>
                <a:cubicBezTo>
                  <a:pt x="511" y="41"/>
                  <a:pt x="508" y="40"/>
                  <a:pt x="510" y="40"/>
                </a:cubicBezTo>
                <a:cubicBezTo>
                  <a:pt x="512" y="41"/>
                  <a:pt x="518" y="39"/>
                  <a:pt x="519" y="41"/>
                </a:cubicBezTo>
                <a:cubicBezTo>
                  <a:pt x="521" y="40"/>
                  <a:pt x="527" y="40"/>
                  <a:pt x="531" y="40"/>
                </a:cubicBezTo>
                <a:cubicBezTo>
                  <a:pt x="530" y="40"/>
                  <a:pt x="532" y="40"/>
                  <a:pt x="532" y="40"/>
                </a:cubicBezTo>
                <a:cubicBezTo>
                  <a:pt x="532" y="40"/>
                  <a:pt x="532" y="41"/>
                  <a:pt x="533" y="41"/>
                </a:cubicBezTo>
                <a:cubicBezTo>
                  <a:pt x="558" y="41"/>
                  <a:pt x="585" y="41"/>
                  <a:pt x="612" y="39"/>
                </a:cubicBezTo>
                <a:cubicBezTo>
                  <a:pt x="612" y="40"/>
                  <a:pt x="610" y="40"/>
                  <a:pt x="611" y="41"/>
                </a:cubicBezTo>
                <a:cubicBezTo>
                  <a:pt x="629" y="40"/>
                  <a:pt x="643" y="39"/>
                  <a:pt x="662" y="39"/>
                </a:cubicBezTo>
                <a:cubicBezTo>
                  <a:pt x="662" y="40"/>
                  <a:pt x="660" y="40"/>
                  <a:pt x="659" y="40"/>
                </a:cubicBezTo>
                <a:cubicBezTo>
                  <a:pt x="653" y="40"/>
                  <a:pt x="642" y="42"/>
                  <a:pt x="635" y="41"/>
                </a:cubicBezTo>
                <a:cubicBezTo>
                  <a:pt x="624" y="43"/>
                  <a:pt x="611" y="42"/>
                  <a:pt x="598" y="42"/>
                </a:cubicBezTo>
                <a:cubicBezTo>
                  <a:pt x="591" y="43"/>
                  <a:pt x="583" y="43"/>
                  <a:pt x="577" y="45"/>
                </a:cubicBezTo>
                <a:cubicBezTo>
                  <a:pt x="553" y="44"/>
                  <a:pt x="531" y="46"/>
                  <a:pt x="506" y="46"/>
                </a:cubicBezTo>
                <a:cubicBezTo>
                  <a:pt x="504" y="45"/>
                  <a:pt x="505" y="43"/>
                  <a:pt x="503" y="42"/>
                </a:cubicBezTo>
                <a:cubicBezTo>
                  <a:pt x="501" y="43"/>
                  <a:pt x="504" y="45"/>
                  <a:pt x="503" y="46"/>
                </a:cubicBezTo>
                <a:cubicBezTo>
                  <a:pt x="487" y="47"/>
                  <a:pt x="476" y="45"/>
                  <a:pt x="460" y="46"/>
                </a:cubicBezTo>
                <a:cubicBezTo>
                  <a:pt x="460" y="46"/>
                  <a:pt x="461" y="46"/>
                  <a:pt x="460" y="47"/>
                </a:cubicBezTo>
                <a:cubicBezTo>
                  <a:pt x="458" y="46"/>
                  <a:pt x="455" y="46"/>
                  <a:pt x="454" y="46"/>
                </a:cubicBezTo>
                <a:cubicBezTo>
                  <a:pt x="454" y="46"/>
                  <a:pt x="455" y="45"/>
                  <a:pt x="454" y="45"/>
                </a:cubicBezTo>
                <a:cubicBezTo>
                  <a:pt x="450" y="47"/>
                  <a:pt x="443" y="47"/>
                  <a:pt x="437" y="46"/>
                </a:cubicBezTo>
                <a:cubicBezTo>
                  <a:pt x="438" y="45"/>
                  <a:pt x="441" y="46"/>
                  <a:pt x="441" y="44"/>
                </a:cubicBezTo>
                <a:cubicBezTo>
                  <a:pt x="438" y="44"/>
                  <a:pt x="436" y="45"/>
                  <a:pt x="434" y="44"/>
                </a:cubicBezTo>
                <a:cubicBezTo>
                  <a:pt x="434" y="45"/>
                  <a:pt x="434" y="46"/>
                  <a:pt x="434" y="46"/>
                </a:cubicBezTo>
                <a:cubicBezTo>
                  <a:pt x="427" y="46"/>
                  <a:pt x="424" y="46"/>
                  <a:pt x="416" y="45"/>
                </a:cubicBezTo>
                <a:cubicBezTo>
                  <a:pt x="416" y="44"/>
                  <a:pt x="419" y="45"/>
                  <a:pt x="419" y="44"/>
                </a:cubicBezTo>
                <a:cubicBezTo>
                  <a:pt x="416" y="42"/>
                  <a:pt x="411" y="45"/>
                  <a:pt x="409" y="42"/>
                </a:cubicBezTo>
                <a:cubicBezTo>
                  <a:pt x="399" y="43"/>
                  <a:pt x="386" y="46"/>
                  <a:pt x="375" y="43"/>
                </a:cubicBezTo>
                <a:cubicBezTo>
                  <a:pt x="376" y="42"/>
                  <a:pt x="379" y="42"/>
                  <a:pt x="381" y="42"/>
                </a:cubicBezTo>
                <a:cubicBezTo>
                  <a:pt x="382" y="42"/>
                  <a:pt x="385" y="42"/>
                  <a:pt x="383" y="42"/>
                </a:cubicBezTo>
                <a:cubicBezTo>
                  <a:pt x="375" y="42"/>
                  <a:pt x="367" y="41"/>
                  <a:pt x="361" y="42"/>
                </a:cubicBezTo>
                <a:cubicBezTo>
                  <a:pt x="353" y="40"/>
                  <a:pt x="339" y="40"/>
                  <a:pt x="333" y="41"/>
                </a:cubicBezTo>
                <a:cubicBezTo>
                  <a:pt x="336" y="42"/>
                  <a:pt x="341" y="41"/>
                  <a:pt x="343" y="42"/>
                </a:cubicBezTo>
                <a:cubicBezTo>
                  <a:pt x="331" y="43"/>
                  <a:pt x="323" y="42"/>
                  <a:pt x="311" y="42"/>
                </a:cubicBezTo>
                <a:cubicBezTo>
                  <a:pt x="313" y="41"/>
                  <a:pt x="310" y="41"/>
                  <a:pt x="309" y="40"/>
                </a:cubicBezTo>
                <a:cubicBezTo>
                  <a:pt x="310" y="40"/>
                  <a:pt x="312" y="41"/>
                  <a:pt x="312" y="40"/>
                </a:cubicBezTo>
                <a:cubicBezTo>
                  <a:pt x="292" y="38"/>
                  <a:pt x="274" y="37"/>
                  <a:pt x="255" y="36"/>
                </a:cubicBezTo>
                <a:cubicBezTo>
                  <a:pt x="252" y="36"/>
                  <a:pt x="249" y="35"/>
                  <a:pt x="245" y="35"/>
                </a:cubicBezTo>
                <a:cubicBezTo>
                  <a:pt x="241" y="35"/>
                  <a:pt x="234" y="35"/>
                  <a:pt x="229" y="35"/>
                </a:cubicBezTo>
                <a:cubicBezTo>
                  <a:pt x="197" y="33"/>
                  <a:pt x="169" y="31"/>
                  <a:pt x="140" y="28"/>
                </a:cubicBezTo>
                <a:cubicBezTo>
                  <a:pt x="121" y="25"/>
                  <a:pt x="101" y="23"/>
                  <a:pt x="83" y="21"/>
                </a:cubicBezTo>
                <a:cubicBezTo>
                  <a:pt x="85" y="21"/>
                  <a:pt x="86" y="21"/>
                  <a:pt x="87" y="22"/>
                </a:cubicBezTo>
                <a:cubicBezTo>
                  <a:pt x="86" y="22"/>
                  <a:pt x="85" y="22"/>
                  <a:pt x="86" y="23"/>
                </a:cubicBezTo>
                <a:cubicBezTo>
                  <a:pt x="92" y="24"/>
                  <a:pt x="99" y="24"/>
                  <a:pt x="105" y="26"/>
                </a:cubicBezTo>
                <a:cubicBezTo>
                  <a:pt x="91" y="24"/>
                  <a:pt x="76" y="21"/>
                  <a:pt x="63" y="20"/>
                </a:cubicBezTo>
                <a:cubicBezTo>
                  <a:pt x="63" y="20"/>
                  <a:pt x="64" y="21"/>
                  <a:pt x="63" y="21"/>
                </a:cubicBezTo>
                <a:cubicBezTo>
                  <a:pt x="49" y="18"/>
                  <a:pt x="33" y="16"/>
                  <a:pt x="21" y="13"/>
                </a:cubicBezTo>
                <a:cubicBezTo>
                  <a:pt x="22" y="15"/>
                  <a:pt x="25" y="14"/>
                  <a:pt x="27" y="15"/>
                </a:cubicBezTo>
                <a:cubicBezTo>
                  <a:pt x="27" y="17"/>
                  <a:pt x="27" y="17"/>
                  <a:pt x="27" y="17"/>
                </a:cubicBezTo>
                <a:cubicBezTo>
                  <a:pt x="22" y="16"/>
                  <a:pt x="16" y="13"/>
                  <a:pt x="10" y="15"/>
                </a:cubicBezTo>
                <a:cubicBezTo>
                  <a:pt x="11" y="16"/>
                  <a:pt x="12" y="16"/>
                  <a:pt x="12" y="17"/>
                </a:cubicBezTo>
                <a:cubicBezTo>
                  <a:pt x="7" y="18"/>
                  <a:pt x="3" y="14"/>
                  <a:pt x="0" y="17"/>
                </a:cubicBezTo>
                <a:cubicBezTo>
                  <a:pt x="9" y="19"/>
                  <a:pt x="15" y="22"/>
                  <a:pt x="26" y="22"/>
                </a:cubicBezTo>
                <a:cubicBezTo>
                  <a:pt x="36" y="28"/>
                  <a:pt x="53" y="28"/>
                  <a:pt x="64" y="32"/>
                </a:cubicBezTo>
                <a:cubicBezTo>
                  <a:pt x="57" y="31"/>
                  <a:pt x="47" y="28"/>
                  <a:pt x="41" y="28"/>
                </a:cubicBezTo>
                <a:cubicBezTo>
                  <a:pt x="51" y="32"/>
                  <a:pt x="71" y="33"/>
                  <a:pt x="83" y="37"/>
                </a:cubicBezTo>
                <a:cubicBezTo>
                  <a:pt x="82" y="37"/>
                  <a:pt x="80" y="36"/>
                  <a:pt x="79" y="37"/>
                </a:cubicBezTo>
                <a:cubicBezTo>
                  <a:pt x="82" y="37"/>
                  <a:pt x="84" y="38"/>
                  <a:pt x="85" y="37"/>
                </a:cubicBezTo>
                <a:cubicBezTo>
                  <a:pt x="84" y="37"/>
                  <a:pt x="84" y="37"/>
                  <a:pt x="84" y="36"/>
                </a:cubicBezTo>
                <a:cubicBezTo>
                  <a:pt x="88" y="36"/>
                  <a:pt x="93" y="39"/>
                  <a:pt x="97" y="39"/>
                </a:cubicBezTo>
                <a:cubicBezTo>
                  <a:pt x="96" y="39"/>
                  <a:pt x="96" y="39"/>
                  <a:pt x="97" y="38"/>
                </a:cubicBezTo>
                <a:cubicBezTo>
                  <a:pt x="99" y="39"/>
                  <a:pt x="96" y="40"/>
                  <a:pt x="98" y="40"/>
                </a:cubicBezTo>
                <a:cubicBezTo>
                  <a:pt x="103" y="39"/>
                  <a:pt x="108" y="41"/>
                  <a:pt x="113" y="42"/>
                </a:cubicBezTo>
                <a:cubicBezTo>
                  <a:pt x="111" y="43"/>
                  <a:pt x="109" y="42"/>
                  <a:pt x="108" y="42"/>
                </a:cubicBezTo>
                <a:cubicBezTo>
                  <a:pt x="114" y="44"/>
                  <a:pt x="122" y="46"/>
                  <a:pt x="130" y="45"/>
                </a:cubicBezTo>
                <a:cubicBezTo>
                  <a:pt x="127" y="45"/>
                  <a:pt x="126" y="45"/>
                  <a:pt x="126" y="44"/>
                </a:cubicBezTo>
                <a:cubicBezTo>
                  <a:pt x="130" y="45"/>
                  <a:pt x="133" y="45"/>
                  <a:pt x="138" y="46"/>
                </a:cubicBezTo>
                <a:cubicBezTo>
                  <a:pt x="138" y="47"/>
                  <a:pt x="134" y="45"/>
                  <a:pt x="134" y="47"/>
                </a:cubicBezTo>
                <a:cubicBezTo>
                  <a:pt x="137" y="47"/>
                  <a:pt x="139" y="47"/>
                  <a:pt x="143" y="47"/>
                </a:cubicBezTo>
                <a:cubicBezTo>
                  <a:pt x="143" y="46"/>
                  <a:pt x="139" y="47"/>
                  <a:pt x="139" y="46"/>
                </a:cubicBezTo>
                <a:cubicBezTo>
                  <a:pt x="142" y="45"/>
                  <a:pt x="144" y="48"/>
                  <a:pt x="145" y="47"/>
                </a:cubicBezTo>
                <a:cubicBezTo>
                  <a:pt x="145" y="47"/>
                  <a:pt x="145" y="47"/>
                  <a:pt x="145" y="47"/>
                </a:cubicBezTo>
                <a:cubicBezTo>
                  <a:pt x="156" y="47"/>
                  <a:pt x="170" y="48"/>
                  <a:pt x="180" y="50"/>
                </a:cubicBezTo>
                <a:cubicBezTo>
                  <a:pt x="180" y="50"/>
                  <a:pt x="179" y="50"/>
                  <a:pt x="179" y="51"/>
                </a:cubicBezTo>
                <a:cubicBezTo>
                  <a:pt x="183" y="49"/>
                  <a:pt x="189" y="50"/>
                  <a:pt x="191" y="52"/>
                </a:cubicBezTo>
                <a:cubicBezTo>
                  <a:pt x="193" y="53"/>
                  <a:pt x="192" y="51"/>
                  <a:pt x="193" y="51"/>
                </a:cubicBezTo>
                <a:cubicBezTo>
                  <a:pt x="219" y="55"/>
                  <a:pt x="247" y="56"/>
                  <a:pt x="276" y="59"/>
                </a:cubicBezTo>
                <a:cubicBezTo>
                  <a:pt x="274" y="58"/>
                  <a:pt x="273" y="60"/>
                  <a:pt x="271" y="60"/>
                </a:cubicBezTo>
                <a:cubicBezTo>
                  <a:pt x="267" y="60"/>
                  <a:pt x="262" y="59"/>
                  <a:pt x="257" y="59"/>
                </a:cubicBezTo>
                <a:cubicBezTo>
                  <a:pt x="249" y="58"/>
                  <a:pt x="244" y="58"/>
                  <a:pt x="239" y="57"/>
                </a:cubicBezTo>
                <a:cubicBezTo>
                  <a:pt x="235" y="57"/>
                  <a:pt x="233" y="56"/>
                  <a:pt x="231" y="56"/>
                </a:cubicBezTo>
                <a:cubicBezTo>
                  <a:pt x="231" y="56"/>
                  <a:pt x="231" y="57"/>
                  <a:pt x="230" y="57"/>
                </a:cubicBezTo>
                <a:cubicBezTo>
                  <a:pt x="226" y="57"/>
                  <a:pt x="220" y="56"/>
                  <a:pt x="216" y="55"/>
                </a:cubicBezTo>
                <a:cubicBezTo>
                  <a:pt x="206" y="55"/>
                  <a:pt x="195" y="54"/>
                  <a:pt x="186" y="55"/>
                </a:cubicBezTo>
                <a:cubicBezTo>
                  <a:pt x="199" y="56"/>
                  <a:pt x="209" y="57"/>
                  <a:pt x="218" y="58"/>
                </a:cubicBezTo>
                <a:cubicBezTo>
                  <a:pt x="217" y="60"/>
                  <a:pt x="211" y="59"/>
                  <a:pt x="214" y="58"/>
                </a:cubicBezTo>
                <a:cubicBezTo>
                  <a:pt x="213" y="59"/>
                  <a:pt x="212" y="59"/>
                  <a:pt x="210" y="59"/>
                </a:cubicBezTo>
                <a:cubicBezTo>
                  <a:pt x="224" y="61"/>
                  <a:pt x="231" y="61"/>
                  <a:pt x="242" y="60"/>
                </a:cubicBezTo>
                <a:cubicBezTo>
                  <a:pt x="241" y="60"/>
                  <a:pt x="241" y="60"/>
                  <a:pt x="241" y="59"/>
                </a:cubicBezTo>
                <a:cubicBezTo>
                  <a:pt x="243" y="60"/>
                  <a:pt x="247" y="62"/>
                  <a:pt x="244" y="60"/>
                </a:cubicBezTo>
                <a:cubicBezTo>
                  <a:pt x="246" y="60"/>
                  <a:pt x="249" y="60"/>
                  <a:pt x="248" y="61"/>
                </a:cubicBezTo>
                <a:cubicBezTo>
                  <a:pt x="249" y="60"/>
                  <a:pt x="254" y="60"/>
                  <a:pt x="253" y="62"/>
                </a:cubicBezTo>
                <a:cubicBezTo>
                  <a:pt x="255" y="62"/>
                  <a:pt x="255" y="60"/>
                  <a:pt x="256" y="61"/>
                </a:cubicBezTo>
                <a:cubicBezTo>
                  <a:pt x="256" y="63"/>
                  <a:pt x="260" y="62"/>
                  <a:pt x="261" y="61"/>
                </a:cubicBezTo>
                <a:cubicBezTo>
                  <a:pt x="262" y="62"/>
                  <a:pt x="261" y="62"/>
                  <a:pt x="260" y="62"/>
                </a:cubicBezTo>
                <a:cubicBezTo>
                  <a:pt x="271" y="61"/>
                  <a:pt x="278" y="62"/>
                  <a:pt x="286" y="63"/>
                </a:cubicBezTo>
                <a:cubicBezTo>
                  <a:pt x="292" y="63"/>
                  <a:pt x="300" y="64"/>
                  <a:pt x="305" y="65"/>
                </a:cubicBezTo>
                <a:cubicBezTo>
                  <a:pt x="306" y="65"/>
                  <a:pt x="308" y="64"/>
                  <a:pt x="310" y="64"/>
                </a:cubicBezTo>
                <a:cubicBezTo>
                  <a:pt x="315" y="65"/>
                  <a:pt x="321" y="65"/>
                  <a:pt x="326" y="65"/>
                </a:cubicBezTo>
                <a:cubicBezTo>
                  <a:pt x="362" y="67"/>
                  <a:pt x="395" y="70"/>
                  <a:pt x="425" y="69"/>
                </a:cubicBezTo>
                <a:cubicBezTo>
                  <a:pt x="424" y="69"/>
                  <a:pt x="423" y="68"/>
                  <a:pt x="423" y="68"/>
                </a:cubicBezTo>
                <a:cubicBezTo>
                  <a:pt x="440" y="68"/>
                  <a:pt x="458" y="68"/>
                  <a:pt x="474" y="70"/>
                </a:cubicBezTo>
                <a:cubicBezTo>
                  <a:pt x="465" y="69"/>
                  <a:pt x="450" y="70"/>
                  <a:pt x="442" y="70"/>
                </a:cubicBezTo>
                <a:cubicBezTo>
                  <a:pt x="437" y="69"/>
                  <a:pt x="431" y="68"/>
                  <a:pt x="426" y="70"/>
                </a:cubicBezTo>
                <a:cubicBezTo>
                  <a:pt x="428" y="69"/>
                  <a:pt x="432" y="70"/>
                  <a:pt x="434" y="71"/>
                </a:cubicBezTo>
                <a:cubicBezTo>
                  <a:pt x="445" y="72"/>
                  <a:pt x="458" y="71"/>
                  <a:pt x="471" y="71"/>
                </a:cubicBezTo>
                <a:cubicBezTo>
                  <a:pt x="492" y="71"/>
                  <a:pt x="509" y="73"/>
                  <a:pt x="526" y="72"/>
                </a:cubicBezTo>
                <a:cubicBezTo>
                  <a:pt x="527" y="73"/>
                  <a:pt x="525" y="72"/>
                  <a:pt x="525" y="73"/>
                </a:cubicBezTo>
                <a:cubicBezTo>
                  <a:pt x="527" y="73"/>
                  <a:pt x="531" y="73"/>
                  <a:pt x="529" y="72"/>
                </a:cubicBezTo>
                <a:cubicBezTo>
                  <a:pt x="563" y="72"/>
                  <a:pt x="587" y="71"/>
                  <a:pt x="617" y="71"/>
                </a:cubicBezTo>
                <a:cubicBezTo>
                  <a:pt x="616" y="73"/>
                  <a:pt x="618" y="71"/>
                  <a:pt x="618" y="72"/>
                </a:cubicBezTo>
                <a:cubicBezTo>
                  <a:pt x="612" y="75"/>
                  <a:pt x="598" y="74"/>
                  <a:pt x="586" y="75"/>
                </a:cubicBezTo>
                <a:cubicBezTo>
                  <a:pt x="581" y="75"/>
                  <a:pt x="572" y="76"/>
                  <a:pt x="569" y="76"/>
                </a:cubicBezTo>
                <a:cubicBezTo>
                  <a:pt x="568" y="75"/>
                  <a:pt x="568" y="76"/>
                  <a:pt x="567" y="76"/>
                </a:cubicBezTo>
                <a:cubicBezTo>
                  <a:pt x="534" y="76"/>
                  <a:pt x="505" y="78"/>
                  <a:pt x="477" y="76"/>
                </a:cubicBezTo>
                <a:cubicBezTo>
                  <a:pt x="466" y="76"/>
                  <a:pt x="455" y="76"/>
                  <a:pt x="444" y="76"/>
                </a:cubicBezTo>
                <a:cubicBezTo>
                  <a:pt x="436" y="75"/>
                  <a:pt x="428" y="76"/>
                  <a:pt x="423" y="76"/>
                </a:cubicBezTo>
                <a:cubicBezTo>
                  <a:pt x="475" y="79"/>
                  <a:pt x="522" y="78"/>
                  <a:pt x="572" y="78"/>
                </a:cubicBezTo>
                <a:cubicBezTo>
                  <a:pt x="598" y="77"/>
                  <a:pt x="624" y="74"/>
                  <a:pt x="650" y="73"/>
                </a:cubicBezTo>
                <a:cubicBezTo>
                  <a:pt x="669" y="72"/>
                  <a:pt x="690" y="70"/>
                  <a:pt x="708" y="70"/>
                </a:cubicBezTo>
                <a:cubicBezTo>
                  <a:pt x="735" y="68"/>
                  <a:pt x="764" y="66"/>
                  <a:pt x="791" y="63"/>
                </a:cubicBezTo>
                <a:cubicBezTo>
                  <a:pt x="822" y="60"/>
                  <a:pt x="850" y="57"/>
                  <a:pt x="877" y="58"/>
                </a:cubicBezTo>
                <a:cubicBezTo>
                  <a:pt x="879" y="56"/>
                  <a:pt x="885" y="58"/>
                  <a:pt x="886" y="54"/>
                </a:cubicBezTo>
                <a:cubicBezTo>
                  <a:pt x="885" y="53"/>
                  <a:pt x="882" y="53"/>
                  <a:pt x="882" y="52"/>
                </a:cubicBezTo>
                <a:close/>
                <a:moveTo>
                  <a:pt x="689" y="13"/>
                </a:moveTo>
                <a:cubicBezTo>
                  <a:pt x="689" y="12"/>
                  <a:pt x="695" y="11"/>
                  <a:pt x="695" y="13"/>
                </a:cubicBezTo>
                <a:cubicBezTo>
                  <a:pt x="693" y="13"/>
                  <a:pt x="692" y="14"/>
                  <a:pt x="689" y="13"/>
                </a:cubicBezTo>
                <a:close/>
                <a:moveTo>
                  <a:pt x="694" y="11"/>
                </a:moveTo>
                <a:cubicBezTo>
                  <a:pt x="693" y="10"/>
                  <a:pt x="696" y="10"/>
                  <a:pt x="697" y="10"/>
                </a:cubicBezTo>
                <a:cubicBezTo>
                  <a:pt x="697" y="11"/>
                  <a:pt x="694" y="12"/>
                  <a:pt x="694" y="11"/>
                </a:cubicBezTo>
                <a:close/>
                <a:moveTo>
                  <a:pt x="698" y="11"/>
                </a:moveTo>
                <a:cubicBezTo>
                  <a:pt x="699" y="10"/>
                  <a:pt x="703" y="10"/>
                  <a:pt x="703" y="11"/>
                </a:cubicBezTo>
                <a:cubicBezTo>
                  <a:pt x="701" y="11"/>
                  <a:pt x="700" y="11"/>
                  <a:pt x="698" y="11"/>
                </a:cubicBezTo>
                <a:close/>
                <a:moveTo>
                  <a:pt x="701" y="14"/>
                </a:moveTo>
                <a:cubicBezTo>
                  <a:pt x="701" y="13"/>
                  <a:pt x="704" y="13"/>
                  <a:pt x="704" y="15"/>
                </a:cubicBezTo>
                <a:cubicBezTo>
                  <a:pt x="703" y="15"/>
                  <a:pt x="702" y="14"/>
                  <a:pt x="701" y="14"/>
                </a:cubicBezTo>
                <a:close/>
                <a:moveTo>
                  <a:pt x="715" y="10"/>
                </a:moveTo>
                <a:cubicBezTo>
                  <a:pt x="716" y="9"/>
                  <a:pt x="719" y="8"/>
                  <a:pt x="721" y="9"/>
                </a:cubicBezTo>
                <a:cubicBezTo>
                  <a:pt x="720" y="9"/>
                  <a:pt x="717" y="10"/>
                  <a:pt x="715" y="10"/>
                </a:cubicBezTo>
                <a:close/>
                <a:moveTo>
                  <a:pt x="163" y="27"/>
                </a:moveTo>
                <a:cubicBezTo>
                  <a:pt x="163" y="27"/>
                  <a:pt x="170" y="27"/>
                  <a:pt x="171" y="28"/>
                </a:cubicBezTo>
                <a:cubicBezTo>
                  <a:pt x="170" y="29"/>
                  <a:pt x="155" y="26"/>
                  <a:pt x="163" y="27"/>
                </a:cubicBezTo>
                <a:close/>
                <a:moveTo>
                  <a:pt x="171" y="28"/>
                </a:moveTo>
                <a:cubicBezTo>
                  <a:pt x="173" y="27"/>
                  <a:pt x="178" y="28"/>
                  <a:pt x="181" y="29"/>
                </a:cubicBezTo>
                <a:cubicBezTo>
                  <a:pt x="177" y="28"/>
                  <a:pt x="174" y="29"/>
                  <a:pt x="171" y="28"/>
                </a:cubicBezTo>
                <a:close/>
                <a:moveTo>
                  <a:pt x="184" y="29"/>
                </a:moveTo>
                <a:cubicBezTo>
                  <a:pt x="185" y="29"/>
                  <a:pt x="189" y="29"/>
                  <a:pt x="190" y="30"/>
                </a:cubicBezTo>
                <a:cubicBezTo>
                  <a:pt x="188" y="30"/>
                  <a:pt x="179" y="29"/>
                  <a:pt x="184" y="29"/>
                </a:cubicBezTo>
                <a:close/>
                <a:moveTo>
                  <a:pt x="191" y="30"/>
                </a:moveTo>
                <a:cubicBezTo>
                  <a:pt x="193" y="29"/>
                  <a:pt x="199" y="29"/>
                  <a:pt x="201" y="31"/>
                </a:cubicBezTo>
                <a:cubicBezTo>
                  <a:pt x="197" y="31"/>
                  <a:pt x="194" y="30"/>
                  <a:pt x="191" y="30"/>
                </a:cubicBezTo>
                <a:close/>
                <a:moveTo>
                  <a:pt x="216" y="20"/>
                </a:moveTo>
                <a:cubicBezTo>
                  <a:pt x="216" y="22"/>
                  <a:pt x="214" y="21"/>
                  <a:pt x="213" y="21"/>
                </a:cubicBezTo>
                <a:cubicBezTo>
                  <a:pt x="213" y="20"/>
                  <a:pt x="215" y="20"/>
                  <a:pt x="216" y="20"/>
                </a:cubicBezTo>
                <a:close/>
                <a:moveTo>
                  <a:pt x="205" y="26"/>
                </a:moveTo>
                <a:cubicBezTo>
                  <a:pt x="208" y="25"/>
                  <a:pt x="213" y="26"/>
                  <a:pt x="218" y="26"/>
                </a:cubicBezTo>
                <a:cubicBezTo>
                  <a:pt x="214" y="27"/>
                  <a:pt x="206" y="27"/>
                  <a:pt x="205" y="26"/>
                </a:cubicBezTo>
                <a:close/>
                <a:moveTo>
                  <a:pt x="218" y="27"/>
                </a:moveTo>
                <a:cubicBezTo>
                  <a:pt x="220" y="26"/>
                  <a:pt x="221" y="26"/>
                  <a:pt x="224" y="27"/>
                </a:cubicBezTo>
                <a:cubicBezTo>
                  <a:pt x="223" y="28"/>
                  <a:pt x="220" y="27"/>
                  <a:pt x="218" y="27"/>
                </a:cubicBezTo>
                <a:close/>
                <a:moveTo>
                  <a:pt x="225" y="27"/>
                </a:moveTo>
                <a:cubicBezTo>
                  <a:pt x="225" y="25"/>
                  <a:pt x="226" y="28"/>
                  <a:pt x="228" y="27"/>
                </a:cubicBezTo>
                <a:cubicBezTo>
                  <a:pt x="230" y="28"/>
                  <a:pt x="225" y="28"/>
                  <a:pt x="225" y="27"/>
                </a:cubicBezTo>
                <a:close/>
                <a:moveTo>
                  <a:pt x="230" y="28"/>
                </a:moveTo>
                <a:cubicBezTo>
                  <a:pt x="230" y="27"/>
                  <a:pt x="233" y="27"/>
                  <a:pt x="235" y="27"/>
                </a:cubicBezTo>
                <a:cubicBezTo>
                  <a:pt x="234" y="29"/>
                  <a:pt x="231" y="27"/>
                  <a:pt x="230" y="28"/>
                </a:cubicBezTo>
                <a:close/>
                <a:moveTo>
                  <a:pt x="240" y="29"/>
                </a:moveTo>
                <a:cubicBezTo>
                  <a:pt x="237" y="29"/>
                  <a:pt x="238" y="28"/>
                  <a:pt x="235" y="29"/>
                </a:cubicBezTo>
                <a:cubicBezTo>
                  <a:pt x="235" y="28"/>
                  <a:pt x="236" y="28"/>
                  <a:pt x="236" y="28"/>
                </a:cubicBezTo>
                <a:cubicBezTo>
                  <a:pt x="236" y="28"/>
                  <a:pt x="236" y="28"/>
                  <a:pt x="235" y="28"/>
                </a:cubicBezTo>
                <a:cubicBezTo>
                  <a:pt x="237" y="27"/>
                  <a:pt x="239" y="28"/>
                  <a:pt x="242" y="27"/>
                </a:cubicBezTo>
                <a:cubicBezTo>
                  <a:pt x="240" y="28"/>
                  <a:pt x="241" y="28"/>
                  <a:pt x="240" y="29"/>
                </a:cubicBezTo>
                <a:close/>
                <a:moveTo>
                  <a:pt x="331" y="32"/>
                </a:moveTo>
                <a:cubicBezTo>
                  <a:pt x="330" y="31"/>
                  <a:pt x="332" y="31"/>
                  <a:pt x="331" y="31"/>
                </a:cubicBezTo>
                <a:cubicBezTo>
                  <a:pt x="328" y="30"/>
                  <a:pt x="330" y="32"/>
                  <a:pt x="327" y="32"/>
                </a:cubicBezTo>
                <a:cubicBezTo>
                  <a:pt x="329" y="30"/>
                  <a:pt x="326" y="30"/>
                  <a:pt x="325" y="32"/>
                </a:cubicBezTo>
                <a:cubicBezTo>
                  <a:pt x="312" y="31"/>
                  <a:pt x="298" y="31"/>
                  <a:pt x="283" y="30"/>
                </a:cubicBezTo>
                <a:cubicBezTo>
                  <a:pt x="280" y="30"/>
                  <a:pt x="277" y="30"/>
                  <a:pt x="275" y="30"/>
                </a:cubicBezTo>
                <a:cubicBezTo>
                  <a:pt x="272" y="30"/>
                  <a:pt x="270" y="29"/>
                  <a:pt x="267" y="29"/>
                </a:cubicBezTo>
                <a:cubicBezTo>
                  <a:pt x="267" y="29"/>
                  <a:pt x="266" y="30"/>
                  <a:pt x="266" y="30"/>
                </a:cubicBezTo>
                <a:cubicBezTo>
                  <a:pt x="265" y="30"/>
                  <a:pt x="264" y="29"/>
                  <a:pt x="263" y="29"/>
                </a:cubicBezTo>
                <a:cubicBezTo>
                  <a:pt x="258" y="28"/>
                  <a:pt x="254" y="29"/>
                  <a:pt x="250" y="30"/>
                </a:cubicBezTo>
                <a:cubicBezTo>
                  <a:pt x="250" y="29"/>
                  <a:pt x="250" y="29"/>
                  <a:pt x="250" y="28"/>
                </a:cubicBezTo>
                <a:cubicBezTo>
                  <a:pt x="247" y="28"/>
                  <a:pt x="247" y="29"/>
                  <a:pt x="244" y="29"/>
                </a:cubicBezTo>
                <a:cubicBezTo>
                  <a:pt x="245" y="28"/>
                  <a:pt x="244" y="28"/>
                  <a:pt x="242" y="28"/>
                </a:cubicBezTo>
                <a:cubicBezTo>
                  <a:pt x="243" y="27"/>
                  <a:pt x="245" y="28"/>
                  <a:pt x="244" y="26"/>
                </a:cubicBezTo>
                <a:cubicBezTo>
                  <a:pt x="246" y="26"/>
                  <a:pt x="245" y="27"/>
                  <a:pt x="244" y="28"/>
                </a:cubicBezTo>
                <a:cubicBezTo>
                  <a:pt x="251" y="28"/>
                  <a:pt x="262" y="28"/>
                  <a:pt x="273" y="28"/>
                </a:cubicBezTo>
                <a:cubicBezTo>
                  <a:pt x="297" y="29"/>
                  <a:pt x="324" y="29"/>
                  <a:pt x="347" y="30"/>
                </a:cubicBezTo>
                <a:cubicBezTo>
                  <a:pt x="341" y="32"/>
                  <a:pt x="338" y="32"/>
                  <a:pt x="331" y="32"/>
                </a:cubicBezTo>
                <a:close/>
                <a:moveTo>
                  <a:pt x="347" y="32"/>
                </a:moveTo>
                <a:cubicBezTo>
                  <a:pt x="352" y="29"/>
                  <a:pt x="363" y="32"/>
                  <a:pt x="369" y="31"/>
                </a:cubicBezTo>
                <a:cubicBezTo>
                  <a:pt x="371" y="31"/>
                  <a:pt x="371" y="32"/>
                  <a:pt x="372" y="32"/>
                </a:cubicBezTo>
                <a:cubicBezTo>
                  <a:pt x="373" y="31"/>
                  <a:pt x="378" y="31"/>
                  <a:pt x="380" y="32"/>
                </a:cubicBezTo>
                <a:cubicBezTo>
                  <a:pt x="392" y="30"/>
                  <a:pt x="401" y="35"/>
                  <a:pt x="413" y="33"/>
                </a:cubicBezTo>
                <a:cubicBezTo>
                  <a:pt x="417" y="36"/>
                  <a:pt x="425" y="32"/>
                  <a:pt x="427" y="35"/>
                </a:cubicBezTo>
                <a:cubicBezTo>
                  <a:pt x="401" y="34"/>
                  <a:pt x="376" y="33"/>
                  <a:pt x="347" y="32"/>
                </a:cubicBezTo>
                <a:close/>
                <a:moveTo>
                  <a:pt x="428" y="34"/>
                </a:moveTo>
                <a:cubicBezTo>
                  <a:pt x="430" y="34"/>
                  <a:pt x="431" y="34"/>
                  <a:pt x="431" y="35"/>
                </a:cubicBezTo>
                <a:cubicBezTo>
                  <a:pt x="431" y="35"/>
                  <a:pt x="428" y="36"/>
                  <a:pt x="428" y="34"/>
                </a:cubicBezTo>
                <a:close/>
                <a:moveTo>
                  <a:pt x="456" y="36"/>
                </a:moveTo>
                <a:cubicBezTo>
                  <a:pt x="453" y="36"/>
                  <a:pt x="450" y="36"/>
                  <a:pt x="447" y="35"/>
                </a:cubicBezTo>
                <a:cubicBezTo>
                  <a:pt x="446" y="36"/>
                  <a:pt x="443" y="35"/>
                  <a:pt x="441" y="36"/>
                </a:cubicBezTo>
                <a:cubicBezTo>
                  <a:pt x="441" y="35"/>
                  <a:pt x="441" y="35"/>
                  <a:pt x="441" y="34"/>
                </a:cubicBezTo>
                <a:cubicBezTo>
                  <a:pt x="443" y="35"/>
                  <a:pt x="445" y="33"/>
                  <a:pt x="447" y="35"/>
                </a:cubicBezTo>
                <a:cubicBezTo>
                  <a:pt x="448" y="35"/>
                  <a:pt x="447" y="34"/>
                  <a:pt x="448" y="34"/>
                </a:cubicBezTo>
                <a:cubicBezTo>
                  <a:pt x="449" y="34"/>
                  <a:pt x="448" y="34"/>
                  <a:pt x="448" y="35"/>
                </a:cubicBezTo>
                <a:cubicBezTo>
                  <a:pt x="454" y="33"/>
                  <a:pt x="460" y="36"/>
                  <a:pt x="466" y="35"/>
                </a:cubicBezTo>
                <a:cubicBezTo>
                  <a:pt x="463" y="37"/>
                  <a:pt x="459" y="37"/>
                  <a:pt x="456" y="36"/>
                </a:cubicBezTo>
                <a:close/>
                <a:moveTo>
                  <a:pt x="71" y="32"/>
                </a:moveTo>
                <a:cubicBezTo>
                  <a:pt x="71" y="33"/>
                  <a:pt x="74" y="32"/>
                  <a:pt x="74" y="33"/>
                </a:cubicBezTo>
                <a:cubicBezTo>
                  <a:pt x="74" y="32"/>
                  <a:pt x="70" y="34"/>
                  <a:pt x="71" y="32"/>
                </a:cubicBezTo>
                <a:close/>
                <a:moveTo>
                  <a:pt x="86" y="34"/>
                </a:moveTo>
                <a:cubicBezTo>
                  <a:pt x="87" y="35"/>
                  <a:pt x="88" y="35"/>
                  <a:pt x="90" y="35"/>
                </a:cubicBezTo>
                <a:cubicBezTo>
                  <a:pt x="89" y="36"/>
                  <a:pt x="86" y="36"/>
                  <a:pt x="86" y="34"/>
                </a:cubicBezTo>
                <a:close/>
                <a:moveTo>
                  <a:pt x="109" y="27"/>
                </a:moveTo>
                <a:cubicBezTo>
                  <a:pt x="111" y="26"/>
                  <a:pt x="116" y="27"/>
                  <a:pt x="119" y="28"/>
                </a:cubicBezTo>
                <a:cubicBezTo>
                  <a:pt x="117" y="29"/>
                  <a:pt x="112" y="27"/>
                  <a:pt x="109" y="27"/>
                </a:cubicBezTo>
                <a:close/>
                <a:moveTo>
                  <a:pt x="119" y="28"/>
                </a:moveTo>
                <a:cubicBezTo>
                  <a:pt x="119" y="27"/>
                  <a:pt x="123" y="28"/>
                  <a:pt x="123" y="29"/>
                </a:cubicBezTo>
                <a:cubicBezTo>
                  <a:pt x="122" y="28"/>
                  <a:pt x="121" y="28"/>
                  <a:pt x="119" y="28"/>
                </a:cubicBezTo>
                <a:close/>
                <a:moveTo>
                  <a:pt x="124" y="29"/>
                </a:moveTo>
                <a:cubicBezTo>
                  <a:pt x="136" y="29"/>
                  <a:pt x="149" y="31"/>
                  <a:pt x="158" y="32"/>
                </a:cubicBezTo>
                <a:cubicBezTo>
                  <a:pt x="148" y="32"/>
                  <a:pt x="133" y="30"/>
                  <a:pt x="124" y="29"/>
                </a:cubicBezTo>
                <a:close/>
                <a:moveTo>
                  <a:pt x="158" y="32"/>
                </a:moveTo>
                <a:cubicBezTo>
                  <a:pt x="159" y="31"/>
                  <a:pt x="160" y="33"/>
                  <a:pt x="161" y="32"/>
                </a:cubicBezTo>
                <a:cubicBezTo>
                  <a:pt x="161" y="34"/>
                  <a:pt x="159" y="33"/>
                  <a:pt x="158" y="32"/>
                </a:cubicBezTo>
                <a:close/>
                <a:moveTo>
                  <a:pt x="166" y="33"/>
                </a:moveTo>
                <a:cubicBezTo>
                  <a:pt x="167" y="34"/>
                  <a:pt x="171" y="32"/>
                  <a:pt x="170" y="34"/>
                </a:cubicBezTo>
                <a:cubicBezTo>
                  <a:pt x="168" y="33"/>
                  <a:pt x="167" y="35"/>
                  <a:pt x="166" y="33"/>
                </a:cubicBezTo>
                <a:close/>
                <a:moveTo>
                  <a:pt x="171" y="34"/>
                </a:moveTo>
                <a:cubicBezTo>
                  <a:pt x="174" y="33"/>
                  <a:pt x="183" y="34"/>
                  <a:pt x="187" y="35"/>
                </a:cubicBezTo>
                <a:cubicBezTo>
                  <a:pt x="183" y="35"/>
                  <a:pt x="177" y="35"/>
                  <a:pt x="171" y="34"/>
                </a:cubicBezTo>
                <a:close/>
                <a:moveTo>
                  <a:pt x="188" y="35"/>
                </a:moveTo>
                <a:cubicBezTo>
                  <a:pt x="188" y="35"/>
                  <a:pt x="191" y="35"/>
                  <a:pt x="193" y="36"/>
                </a:cubicBezTo>
                <a:cubicBezTo>
                  <a:pt x="191" y="37"/>
                  <a:pt x="188" y="36"/>
                  <a:pt x="188" y="35"/>
                </a:cubicBezTo>
                <a:close/>
                <a:moveTo>
                  <a:pt x="193" y="36"/>
                </a:moveTo>
                <a:cubicBezTo>
                  <a:pt x="194" y="35"/>
                  <a:pt x="196" y="36"/>
                  <a:pt x="197" y="36"/>
                </a:cubicBezTo>
                <a:cubicBezTo>
                  <a:pt x="196" y="38"/>
                  <a:pt x="195" y="36"/>
                  <a:pt x="193" y="36"/>
                </a:cubicBezTo>
                <a:close/>
                <a:moveTo>
                  <a:pt x="198" y="36"/>
                </a:moveTo>
                <a:cubicBezTo>
                  <a:pt x="201" y="36"/>
                  <a:pt x="203" y="37"/>
                  <a:pt x="207" y="37"/>
                </a:cubicBezTo>
                <a:cubicBezTo>
                  <a:pt x="205" y="37"/>
                  <a:pt x="199" y="37"/>
                  <a:pt x="198" y="36"/>
                </a:cubicBezTo>
                <a:close/>
                <a:moveTo>
                  <a:pt x="224" y="38"/>
                </a:moveTo>
                <a:cubicBezTo>
                  <a:pt x="224" y="37"/>
                  <a:pt x="226" y="38"/>
                  <a:pt x="228" y="38"/>
                </a:cubicBezTo>
                <a:cubicBezTo>
                  <a:pt x="229" y="38"/>
                  <a:pt x="224" y="39"/>
                  <a:pt x="224" y="38"/>
                </a:cubicBezTo>
                <a:close/>
                <a:moveTo>
                  <a:pt x="221" y="59"/>
                </a:moveTo>
                <a:cubicBezTo>
                  <a:pt x="222" y="59"/>
                  <a:pt x="222" y="58"/>
                  <a:pt x="220" y="58"/>
                </a:cubicBezTo>
                <a:cubicBezTo>
                  <a:pt x="222" y="58"/>
                  <a:pt x="224" y="58"/>
                  <a:pt x="225" y="59"/>
                </a:cubicBezTo>
                <a:cubicBezTo>
                  <a:pt x="223" y="59"/>
                  <a:pt x="223" y="59"/>
                  <a:pt x="221" y="59"/>
                </a:cubicBezTo>
                <a:close/>
                <a:moveTo>
                  <a:pt x="224" y="60"/>
                </a:moveTo>
                <a:cubicBezTo>
                  <a:pt x="223" y="59"/>
                  <a:pt x="228" y="60"/>
                  <a:pt x="226" y="58"/>
                </a:cubicBezTo>
                <a:cubicBezTo>
                  <a:pt x="227" y="60"/>
                  <a:pt x="231" y="57"/>
                  <a:pt x="232" y="59"/>
                </a:cubicBezTo>
                <a:cubicBezTo>
                  <a:pt x="228" y="59"/>
                  <a:pt x="227" y="60"/>
                  <a:pt x="224" y="60"/>
                </a:cubicBezTo>
                <a:close/>
                <a:moveTo>
                  <a:pt x="430" y="48"/>
                </a:moveTo>
                <a:cubicBezTo>
                  <a:pt x="430" y="49"/>
                  <a:pt x="426" y="49"/>
                  <a:pt x="426" y="48"/>
                </a:cubicBezTo>
                <a:cubicBezTo>
                  <a:pt x="428" y="47"/>
                  <a:pt x="429" y="48"/>
                  <a:pt x="430" y="48"/>
                </a:cubicBezTo>
                <a:close/>
                <a:moveTo>
                  <a:pt x="433" y="63"/>
                </a:moveTo>
                <a:cubicBezTo>
                  <a:pt x="428" y="63"/>
                  <a:pt x="428" y="63"/>
                  <a:pt x="428" y="63"/>
                </a:cubicBezTo>
                <a:cubicBezTo>
                  <a:pt x="428" y="62"/>
                  <a:pt x="428" y="62"/>
                  <a:pt x="428" y="62"/>
                </a:cubicBezTo>
                <a:cubicBezTo>
                  <a:pt x="427" y="62"/>
                  <a:pt x="432" y="62"/>
                  <a:pt x="433" y="63"/>
                </a:cubicBezTo>
                <a:close/>
                <a:moveTo>
                  <a:pt x="425" y="49"/>
                </a:moveTo>
                <a:cubicBezTo>
                  <a:pt x="422" y="48"/>
                  <a:pt x="415" y="48"/>
                  <a:pt x="412" y="48"/>
                </a:cubicBezTo>
                <a:cubicBezTo>
                  <a:pt x="417" y="47"/>
                  <a:pt x="423" y="47"/>
                  <a:pt x="425" y="49"/>
                </a:cubicBezTo>
                <a:close/>
                <a:moveTo>
                  <a:pt x="408" y="47"/>
                </a:moveTo>
                <a:cubicBezTo>
                  <a:pt x="408" y="47"/>
                  <a:pt x="407" y="48"/>
                  <a:pt x="407" y="48"/>
                </a:cubicBezTo>
                <a:cubicBezTo>
                  <a:pt x="409" y="46"/>
                  <a:pt x="414" y="48"/>
                  <a:pt x="408" y="47"/>
                </a:cubicBezTo>
                <a:close/>
                <a:moveTo>
                  <a:pt x="349" y="42"/>
                </a:moveTo>
                <a:cubicBezTo>
                  <a:pt x="350" y="43"/>
                  <a:pt x="350" y="42"/>
                  <a:pt x="351" y="42"/>
                </a:cubicBezTo>
                <a:cubicBezTo>
                  <a:pt x="351" y="43"/>
                  <a:pt x="351" y="43"/>
                  <a:pt x="351" y="43"/>
                </a:cubicBezTo>
                <a:cubicBezTo>
                  <a:pt x="350" y="43"/>
                  <a:pt x="349" y="43"/>
                  <a:pt x="349" y="42"/>
                </a:cubicBezTo>
                <a:close/>
                <a:moveTo>
                  <a:pt x="349" y="43"/>
                </a:moveTo>
                <a:cubicBezTo>
                  <a:pt x="347" y="43"/>
                  <a:pt x="346" y="43"/>
                  <a:pt x="346" y="42"/>
                </a:cubicBezTo>
                <a:cubicBezTo>
                  <a:pt x="347" y="42"/>
                  <a:pt x="349" y="42"/>
                  <a:pt x="349" y="43"/>
                </a:cubicBezTo>
                <a:close/>
                <a:moveTo>
                  <a:pt x="385" y="47"/>
                </a:moveTo>
                <a:cubicBezTo>
                  <a:pt x="367" y="46"/>
                  <a:pt x="349" y="47"/>
                  <a:pt x="328" y="44"/>
                </a:cubicBezTo>
                <a:cubicBezTo>
                  <a:pt x="349" y="46"/>
                  <a:pt x="365" y="44"/>
                  <a:pt x="385" y="47"/>
                </a:cubicBezTo>
                <a:close/>
                <a:moveTo>
                  <a:pt x="292" y="40"/>
                </a:moveTo>
                <a:cubicBezTo>
                  <a:pt x="290" y="41"/>
                  <a:pt x="289" y="41"/>
                  <a:pt x="287" y="41"/>
                </a:cubicBezTo>
                <a:cubicBezTo>
                  <a:pt x="288" y="40"/>
                  <a:pt x="289" y="39"/>
                  <a:pt x="292" y="40"/>
                </a:cubicBezTo>
                <a:close/>
                <a:moveTo>
                  <a:pt x="292" y="61"/>
                </a:moveTo>
                <a:cubicBezTo>
                  <a:pt x="290" y="62"/>
                  <a:pt x="287" y="60"/>
                  <a:pt x="283" y="61"/>
                </a:cubicBezTo>
                <a:cubicBezTo>
                  <a:pt x="285" y="57"/>
                  <a:pt x="290" y="60"/>
                  <a:pt x="294" y="59"/>
                </a:cubicBezTo>
                <a:cubicBezTo>
                  <a:pt x="294" y="61"/>
                  <a:pt x="291" y="60"/>
                  <a:pt x="289" y="60"/>
                </a:cubicBezTo>
                <a:cubicBezTo>
                  <a:pt x="289" y="61"/>
                  <a:pt x="291" y="60"/>
                  <a:pt x="292" y="61"/>
                </a:cubicBezTo>
                <a:close/>
                <a:moveTo>
                  <a:pt x="292" y="61"/>
                </a:moveTo>
                <a:cubicBezTo>
                  <a:pt x="293" y="61"/>
                  <a:pt x="297" y="60"/>
                  <a:pt x="298" y="62"/>
                </a:cubicBezTo>
                <a:cubicBezTo>
                  <a:pt x="296" y="62"/>
                  <a:pt x="295" y="61"/>
                  <a:pt x="292" y="61"/>
                </a:cubicBezTo>
                <a:close/>
                <a:moveTo>
                  <a:pt x="295" y="57"/>
                </a:moveTo>
                <a:cubicBezTo>
                  <a:pt x="296" y="56"/>
                  <a:pt x="297" y="58"/>
                  <a:pt x="299" y="57"/>
                </a:cubicBezTo>
                <a:cubicBezTo>
                  <a:pt x="299" y="57"/>
                  <a:pt x="300" y="57"/>
                  <a:pt x="300" y="57"/>
                </a:cubicBezTo>
                <a:cubicBezTo>
                  <a:pt x="299" y="58"/>
                  <a:pt x="298" y="57"/>
                  <a:pt x="295" y="57"/>
                </a:cubicBezTo>
                <a:close/>
                <a:moveTo>
                  <a:pt x="302" y="56"/>
                </a:moveTo>
                <a:cubicBezTo>
                  <a:pt x="303" y="56"/>
                  <a:pt x="303" y="58"/>
                  <a:pt x="304" y="57"/>
                </a:cubicBezTo>
                <a:cubicBezTo>
                  <a:pt x="306" y="57"/>
                  <a:pt x="300" y="58"/>
                  <a:pt x="302" y="56"/>
                </a:cubicBezTo>
                <a:close/>
                <a:moveTo>
                  <a:pt x="256" y="40"/>
                </a:moveTo>
                <a:cubicBezTo>
                  <a:pt x="249" y="40"/>
                  <a:pt x="240" y="40"/>
                  <a:pt x="231" y="39"/>
                </a:cubicBezTo>
                <a:cubicBezTo>
                  <a:pt x="231" y="39"/>
                  <a:pt x="231" y="38"/>
                  <a:pt x="230" y="38"/>
                </a:cubicBezTo>
                <a:cubicBezTo>
                  <a:pt x="258" y="40"/>
                  <a:pt x="282" y="41"/>
                  <a:pt x="308" y="43"/>
                </a:cubicBezTo>
                <a:cubicBezTo>
                  <a:pt x="309" y="43"/>
                  <a:pt x="310" y="43"/>
                  <a:pt x="309" y="42"/>
                </a:cubicBezTo>
                <a:cubicBezTo>
                  <a:pt x="313" y="44"/>
                  <a:pt x="318" y="43"/>
                  <a:pt x="322" y="44"/>
                </a:cubicBezTo>
                <a:cubicBezTo>
                  <a:pt x="302" y="45"/>
                  <a:pt x="279" y="41"/>
                  <a:pt x="256" y="40"/>
                </a:cubicBezTo>
                <a:close/>
                <a:moveTo>
                  <a:pt x="313" y="59"/>
                </a:moveTo>
                <a:cubicBezTo>
                  <a:pt x="313" y="59"/>
                  <a:pt x="313" y="58"/>
                  <a:pt x="313" y="58"/>
                </a:cubicBezTo>
                <a:cubicBezTo>
                  <a:pt x="313" y="58"/>
                  <a:pt x="312" y="58"/>
                  <a:pt x="312" y="59"/>
                </a:cubicBezTo>
                <a:cubicBezTo>
                  <a:pt x="311" y="59"/>
                  <a:pt x="313" y="57"/>
                  <a:pt x="311" y="57"/>
                </a:cubicBezTo>
                <a:cubicBezTo>
                  <a:pt x="311" y="58"/>
                  <a:pt x="311" y="58"/>
                  <a:pt x="309" y="58"/>
                </a:cubicBezTo>
                <a:cubicBezTo>
                  <a:pt x="309" y="57"/>
                  <a:pt x="309" y="57"/>
                  <a:pt x="310" y="57"/>
                </a:cubicBezTo>
                <a:cubicBezTo>
                  <a:pt x="310" y="57"/>
                  <a:pt x="309" y="57"/>
                  <a:pt x="309" y="57"/>
                </a:cubicBezTo>
                <a:cubicBezTo>
                  <a:pt x="310" y="56"/>
                  <a:pt x="315" y="57"/>
                  <a:pt x="318" y="57"/>
                </a:cubicBezTo>
                <a:cubicBezTo>
                  <a:pt x="318" y="57"/>
                  <a:pt x="318" y="58"/>
                  <a:pt x="318" y="58"/>
                </a:cubicBezTo>
                <a:cubicBezTo>
                  <a:pt x="318" y="58"/>
                  <a:pt x="320" y="58"/>
                  <a:pt x="320" y="57"/>
                </a:cubicBezTo>
                <a:cubicBezTo>
                  <a:pt x="321" y="57"/>
                  <a:pt x="321" y="58"/>
                  <a:pt x="323" y="57"/>
                </a:cubicBezTo>
                <a:cubicBezTo>
                  <a:pt x="323" y="58"/>
                  <a:pt x="322" y="58"/>
                  <a:pt x="323" y="59"/>
                </a:cubicBezTo>
                <a:cubicBezTo>
                  <a:pt x="323" y="58"/>
                  <a:pt x="323" y="58"/>
                  <a:pt x="323" y="57"/>
                </a:cubicBezTo>
                <a:cubicBezTo>
                  <a:pt x="325" y="57"/>
                  <a:pt x="326" y="58"/>
                  <a:pt x="326" y="59"/>
                </a:cubicBezTo>
                <a:cubicBezTo>
                  <a:pt x="328" y="59"/>
                  <a:pt x="327" y="57"/>
                  <a:pt x="328" y="57"/>
                </a:cubicBezTo>
                <a:cubicBezTo>
                  <a:pt x="328" y="59"/>
                  <a:pt x="331" y="58"/>
                  <a:pt x="332" y="59"/>
                </a:cubicBezTo>
                <a:cubicBezTo>
                  <a:pt x="330" y="61"/>
                  <a:pt x="326" y="59"/>
                  <a:pt x="323" y="59"/>
                </a:cubicBezTo>
                <a:cubicBezTo>
                  <a:pt x="319" y="60"/>
                  <a:pt x="318" y="58"/>
                  <a:pt x="313" y="59"/>
                </a:cubicBezTo>
                <a:close/>
                <a:moveTo>
                  <a:pt x="333" y="64"/>
                </a:moveTo>
                <a:cubicBezTo>
                  <a:pt x="333" y="63"/>
                  <a:pt x="332" y="63"/>
                  <a:pt x="332" y="62"/>
                </a:cubicBezTo>
                <a:cubicBezTo>
                  <a:pt x="329" y="62"/>
                  <a:pt x="327" y="63"/>
                  <a:pt x="325" y="63"/>
                </a:cubicBezTo>
                <a:cubicBezTo>
                  <a:pt x="327" y="61"/>
                  <a:pt x="331" y="62"/>
                  <a:pt x="335" y="62"/>
                </a:cubicBezTo>
                <a:cubicBezTo>
                  <a:pt x="335" y="62"/>
                  <a:pt x="335" y="63"/>
                  <a:pt x="336" y="63"/>
                </a:cubicBezTo>
                <a:cubicBezTo>
                  <a:pt x="336" y="64"/>
                  <a:pt x="334" y="64"/>
                  <a:pt x="333" y="64"/>
                </a:cubicBezTo>
                <a:close/>
                <a:moveTo>
                  <a:pt x="350" y="65"/>
                </a:moveTo>
                <a:cubicBezTo>
                  <a:pt x="351" y="63"/>
                  <a:pt x="356" y="66"/>
                  <a:pt x="359" y="64"/>
                </a:cubicBezTo>
                <a:cubicBezTo>
                  <a:pt x="362" y="66"/>
                  <a:pt x="366" y="63"/>
                  <a:pt x="369" y="66"/>
                </a:cubicBezTo>
                <a:cubicBezTo>
                  <a:pt x="362" y="65"/>
                  <a:pt x="356" y="66"/>
                  <a:pt x="350" y="65"/>
                </a:cubicBezTo>
                <a:close/>
                <a:moveTo>
                  <a:pt x="378" y="65"/>
                </a:moveTo>
                <a:cubicBezTo>
                  <a:pt x="380" y="66"/>
                  <a:pt x="382" y="65"/>
                  <a:pt x="382" y="67"/>
                </a:cubicBezTo>
                <a:cubicBezTo>
                  <a:pt x="381" y="66"/>
                  <a:pt x="379" y="67"/>
                  <a:pt x="378" y="65"/>
                </a:cubicBezTo>
                <a:close/>
                <a:moveTo>
                  <a:pt x="373" y="61"/>
                </a:moveTo>
                <a:cubicBezTo>
                  <a:pt x="361" y="62"/>
                  <a:pt x="346" y="61"/>
                  <a:pt x="335" y="59"/>
                </a:cubicBezTo>
                <a:cubicBezTo>
                  <a:pt x="334" y="59"/>
                  <a:pt x="334" y="59"/>
                  <a:pt x="333" y="59"/>
                </a:cubicBezTo>
                <a:cubicBezTo>
                  <a:pt x="334" y="59"/>
                  <a:pt x="334" y="59"/>
                  <a:pt x="335" y="59"/>
                </a:cubicBezTo>
                <a:cubicBezTo>
                  <a:pt x="336" y="59"/>
                  <a:pt x="339" y="57"/>
                  <a:pt x="339" y="59"/>
                </a:cubicBezTo>
                <a:cubicBezTo>
                  <a:pt x="339" y="59"/>
                  <a:pt x="339" y="58"/>
                  <a:pt x="340" y="58"/>
                </a:cubicBezTo>
                <a:cubicBezTo>
                  <a:pt x="342" y="58"/>
                  <a:pt x="340" y="59"/>
                  <a:pt x="340" y="59"/>
                </a:cubicBezTo>
                <a:cubicBezTo>
                  <a:pt x="341" y="59"/>
                  <a:pt x="342" y="57"/>
                  <a:pt x="343" y="59"/>
                </a:cubicBezTo>
                <a:cubicBezTo>
                  <a:pt x="343" y="59"/>
                  <a:pt x="343" y="59"/>
                  <a:pt x="342" y="59"/>
                </a:cubicBezTo>
                <a:cubicBezTo>
                  <a:pt x="345" y="60"/>
                  <a:pt x="345" y="57"/>
                  <a:pt x="348" y="59"/>
                </a:cubicBezTo>
                <a:cubicBezTo>
                  <a:pt x="344" y="60"/>
                  <a:pt x="351" y="59"/>
                  <a:pt x="353" y="59"/>
                </a:cubicBezTo>
                <a:cubicBezTo>
                  <a:pt x="353" y="59"/>
                  <a:pt x="352" y="59"/>
                  <a:pt x="352" y="60"/>
                </a:cubicBezTo>
                <a:cubicBezTo>
                  <a:pt x="358" y="60"/>
                  <a:pt x="358" y="60"/>
                  <a:pt x="358" y="60"/>
                </a:cubicBezTo>
                <a:cubicBezTo>
                  <a:pt x="358" y="59"/>
                  <a:pt x="357" y="59"/>
                  <a:pt x="357" y="59"/>
                </a:cubicBezTo>
                <a:cubicBezTo>
                  <a:pt x="356" y="59"/>
                  <a:pt x="358" y="59"/>
                  <a:pt x="359" y="59"/>
                </a:cubicBezTo>
                <a:cubicBezTo>
                  <a:pt x="359" y="59"/>
                  <a:pt x="358" y="60"/>
                  <a:pt x="359" y="60"/>
                </a:cubicBezTo>
                <a:cubicBezTo>
                  <a:pt x="360" y="60"/>
                  <a:pt x="362" y="61"/>
                  <a:pt x="362" y="59"/>
                </a:cubicBezTo>
                <a:cubicBezTo>
                  <a:pt x="363" y="59"/>
                  <a:pt x="363" y="59"/>
                  <a:pt x="362" y="59"/>
                </a:cubicBezTo>
                <a:cubicBezTo>
                  <a:pt x="362" y="61"/>
                  <a:pt x="365" y="60"/>
                  <a:pt x="366" y="60"/>
                </a:cubicBezTo>
                <a:cubicBezTo>
                  <a:pt x="366" y="60"/>
                  <a:pt x="365" y="60"/>
                  <a:pt x="364" y="60"/>
                </a:cubicBezTo>
                <a:cubicBezTo>
                  <a:pt x="364" y="59"/>
                  <a:pt x="367" y="60"/>
                  <a:pt x="368" y="59"/>
                </a:cubicBezTo>
                <a:cubicBezTo>
                  <a:pt x="368" y="60"/>
                  <a:pt x="367" y="60"/>
                  <a:pt x="367" y="60"/>
                </a:cubicBezTo>
                <a:cubicBezTo>
                  <a:pt x="373" y="61"/>
                  <a:pt x="377" y="61"/>
                  <a:pt x="382" y="61"/>
                </a:cubicBezTo>
                <a:cubicBezTo>
                  <a:pt x="382" y="60"/>
                  <a:pt x="380" y="61"/>
                  <a:pt x="380" y="60"/>
                </a:cubicBezTo>
                <a:cubicBezTo>
                  <a:pt x="385" y="59"/>
                  <a:pt x="386" y="61"/>
                  <a:pt x="389" y="62"/>
                </a:cubicBezTo>
                <a:cubicBezTo>
                  <a:pt x="384" y="63"/>
                  <a:pt x="378" y="63"/>
                  <a:pt x="373" y="61"/>
                </a:cubicBezTo>
                <a:close/>
                <a:moveTo>
                  <a:pt x="391" y="62"/>
                </a:moveTo>
                <a:cubicBezTo>
                  <a:pt x="392" y="61"/>
                  <a:pt x="394" y="62"/>
                  <a:pt x="396" y="62"/>
                </a:cubicBezTo>
                <a:cubicBezTo>
                  <a:pt x="395" y="64"/>
                  <a:pt x="393" y="62"/>
                  <a:pt x="391" y="62"/>
                </a:cubicBezTo>
                <a:close/>
                <a:moveTo>
                  <a:pt x="386" y="47"/>
                </a:moveTo>
                <a:cubicBezTo>
                  <a:pt x="392" y="46"/>
                  <a:pt x="394" y="47"/>
                  <a:pt x="400" y="47"/>
                </a:cubicBezTo>
                <a:cubicBezTo>
                  <a:pt x="398" y="48"/>
                  <a:pt x="390" y="47"/>
                  <a:pt x="386" y="47"/>
                </a:cubicBezTo>
                <a:close/>
                <a:moveTo>
                  <a:pt x="412" y="64"/>
                </a:moveTo>
                <a:cubicBezTo>
                  <a:pt x="407" y="64"/>
                  <a:pt x="402" y="63"/>
                  <a:pt x="398" y="63"/>
                </a:cubicBezTo>
                <a:cubicBezTo>
                  <a:pt x="402" y="62"/>
                  <a:pt x="410" y="62"/>
                  <a:pt x="412" y="64"/>
                </a:cubicBezTo>
                <a:close/>
                <a:moveTo>
                  <a:pt x="410" y="67"/>
                </a:moveTo>
                <a:cubicBezTo>
                  <a:pt x="413" y="67"/>
                  <a:pt x="417" y="67"/>
                  <a:pt x="420" y="67"/>
                </a:cubicBezTo>
                <a:cubicBezTo>
                  <a:pt x="417" y="69"/>
                  <a:pt x="413" y="68"/>
                  <a:pt x="410" y="67"/>
                </a:cubicBezTo>
                <a:close/>
                <a:moveTo>
                  <a:pt x="413" y="64"/>
                </a:moveTo>
                <a:cubicBezTo>
                  <a:pt x="414" y="64"/>
                  <a:pt x="414" y="64"/>
                  <a:pt x="413" y="63"/>
                </a:cubicBezTo>
                <a:cubicBezTo>
                  <a:pt x="416" y="62"/>
                  <a:pt x="417" y="64"/>
                  <a:pt x="420" y="63"/>
                </a:cubicBezTo>
                <a:cubicBezTo>
                  <a:pt x="419" y="65"/>
                  <a:pt x="417" y="63"/>
                  <a:pt x="413" y="64"/>
                </a:cubicBezTo>
                <a:close/>
                <a:moveTo>
                  <a:pt x="417" y="62"/>
                </a:moveTo>
                <a:cubicBezTo>
                  <a:pt x="421" y="60"/>
                  <a:pt x="421" y="63"/>
                  <a:pt x="417" y="62"/>
                </a:cubicBezTo>
                <a:close/>
                <a:moveTo>
                  <a:pt x="421" y="63"/>
                </a:moveTo>
                <a:cubicBezTo>
                  <a:pt x="423" y="63"/>
                  <a:pt x="423" y="63"/>
                  <a:pt x="425" y="64"/>
                </a:cubicBezTo>
                <a:cubicBezTo>
                  <a:pt x="424" y="64"/>
                  <a:pt x="421" y="65"/>
                  <a:pt x="421" y="63"/>
                </a:cubicBezTo>
                <a:close/>
                <a:moveTo>
                  <a:pt x="447" y="65"/>
                </a:moveTo>
                <a:cubicBezTo>
                  <a:pt x="440" y="63"/>
                  <a:pt x="433" y="66"/>
                  <a:pt x="425" y="63"/>
                </a:cubicBezTo>
                <a:cubicBezTo>
                  <a:pt x="436" y="63"/>
                  <a:pt x="447" y="65"/>
                  <a:pt x="455" y="64"/>
                </a:cubicBezTo>
                <a:cubicBezTo>
                  <a:pt x="453" y="67"/>
                  <a:pt x="448" y="64"/>
                  <a:pt x="447" y="65"/>
                </a:cubicBezTo>
                <a:close/>
                <a:moveTo>
                  <a:pt x="460" y="65"/>
                </a:moveTo>
                <a:cubicBezTo>
                  <a:pt x="460" y="65"/>
                  <a:pt x="465" y="63"/>
                  <a:pt x="465" y="65"/>
                </a:cubicBezTo>
                <a:cubicBezTo>
                  <a:pt x="464" y="66"/>
                  <a:pt x="461" y="65"/>
                  <a:pt x="460" y="65"/>
                </a:cubicBezTo>
                <a:close/>
                <a:moveTo>
                  <a:pt x="477" y="69"/>
                </a:moveTo>
                <a:cubicBezTo>
                  <a:pt x="490" y="70"/>
                  <a:pt x="509" y="69"/>
                  <a:pt x="525" y="69"/>
                </a:cubicBezTo>
                <a:cubicBezTo>
                  <a:pt x="527" y="69"/>
                  <a:pt x="530" y="69"/>
                  <a:pt x="532" y="70"/>
                </a:cubicBezTo>
                <a:cubicBezTo>
                  <a:pt x="513" y="69"/>
                  <a:pt x="496" y="71"/>
                  <a:pt x="477" y="69"/>
                </a:cubicBezTo>
                <a:close/>
                <a:moveTo>
                  <a:pt x="536" y="70"/>
                </a:moveTo>
                <a:cubicBezTo>
                  <a:pt x="535" y="69"/>
                  <a:pt x="539" y="69"/>
                  <a:pt x="540" y="69"/>
                </a:cubicBezTo>
                <a:cubicBezTo>
                  <a:pt x="540" y="71"/>
                  <a:pt x="537" y="70"/>
                  <a:pt x="536" y="70"/>
                </a:cubicBezTo>
                <a:close/>
                <a:moveTo>
                  <a:pt x="541" y="70"/>
                </a:moveTo>
                <a:cubicBezTo>
                  <a:pt x="548" y="69"/>
                  <a:pt x="560" y="69"/>
                  <a:pt x="569" y="69"/>
                </a:cubicBezTo>
                <a:cubicBezTo>
                  <a:pt x="570" y="69"/>
                  <a:pt x="572" y="68"/>
                  <a:pt x="573" y="70"/>
                </a:cubicBezTo>
                <a:cubicBezTo>
                  <a:pt x="564" y="69"/>
                  <a:pt x="554" y="71"/>
                  <a:pt x="541" y="70"/>
                </a:cubicBezTo>
                <a:close/>
                <a:moveTo>
                  <a:pt x="180" y="10"/>
                </a:moveTo>
                <a:cubicBezTo>
                  <a:pt x="184" y="10"/>
                  <a:pt x="195" y="11"/>
                  <a:pt x="198" y="9"/>
                </a:cubicBezTo>
                <a:cubicBezTo>
                  <a:pt x="197" y="8"/>
                  <a:pt x="193" y="8"/>
                  <a:pt x="192" y="9"/>
                </a:cubicBezTo>
                <a:cubicBezTo>
                  <a:pt x="193" y="9"/>
                  <a:pt x="193" y="9"/>
                  <a:pt x="193" y="10"/>
                </a:cubicBezTo>
                <a:cubicBezTo>
                  <a:pt x="190" y="10"/>
                  <a:pt x="190" y="10"/>
                  <a:pt x="190" y="10"/>
                </a:cubicBezTo>
                <a:cubicBezTo>
                  <a:pt x="190" y="7"/>
                  <a:pt x="186" y="9"/>
                  <a:pt x="184" y="8"/>
                </a:cubicBezTo>
                <a:cubicBezTo>
                  <a:pt x="185" y="10"/>
                  <a:pt x="181" y="10"/>
                  <a:pt x="182" y="9"/>
                </a:cubicBezTo>
                <a:cubicBezTo>
                  <a:pt x="181" y="9"/>
                  <a:pt x="180" y="9"/>
                  <a:pt x="180" y="10"/>
                </a:cubicBezTo>
                <a:close/>
                <a:moveTo>
                  <a:pt x="179" y="9"/>
                </a:moveTo>
                <a:cubicBezTo>
                  <a:pt x="178" y="9"/>
                  <a:pt x="176" y="8"/>
                  <a:pt x="176" y="9"/>
                </a:cubicBezTo>
                <a:cubicBezTo>
                  <a:pt x="177" y="10"/>
                  <a:pt x="179" y="10"/>
                  <a:pt x="179" y="10"/>
                </a:cubicBezTo>
                <a:cubicBezTo>
                  <a:pt x="179" y="10"/>
                  <a:pt x="179" y="9"/>
                  <a:pt x="179" y="9"/>
                </a:cubicBezTo>
                <a:close/>
                <a:moveTo>
                  <a:pt x="383" y="22"/>
                </a:moveTo>
                <a:cubicBezTo>
                  <a:pt x="383" y="22"/>
                  <a:pt x="386" y="21"/>
                  <a:pt x="384" y="21"/>
                </a:cubicBezTo>
                <a:cubicBezTo>
                  <a:pt x="383" y="22"/>
                  <a:pt x="382" y="20"/>
                  <a:pt x="381" y="21"/>
                </a:cubicBezTo>
                <a:cubicBezTo>
                  <a:pt x="382" y="21"/>
                  <a:pt x="381" y="22"/>
                  <a:pt x="383" y="22"/>
                </a:cubicBezTo>
                <a:close/>
                <a:moveTo>
                  <a:pt x="35" y="27"/>
                </a:moveTo>
                <a:cubicBezTo>
                  <a:pt x="37" y="27"/>
                  <a:pt x="39" y="29"/>
                  <a:pt x="40" y="28"/>
                </a:cubicBezTo>
                <a:cubicBezTo>
                  <a:pt x="39" y="28"/>
                  <a:pt x="35" y="26"/>
                  <a:pt x="35" y="27"/>
                </a:cubicBezTo>
                <a:close/>
                <a:moveTo>
                  <a:pt x="245" y="34"/>
                </a:moveTo>
                <a:cubicBezTo>
                  <a:pt x="241" y="34"/>
                  <a:pt x="238" y="33"/>
                  <a:pt x="235" y="33"/>
                </a:cubicBezTo>
                <a:cubicBezTo>
                  <a:pt x="236" y="34"/>
                  <a:pt x="243" y="35"/>
                  <a:pt x="245" y="34"/>
                </a:cubicBezTo>
                <a:close/>
                <a:moveTo>
                  <a:pt x="357" y="40"/>
                </a:moveTo>
                <a:cubicBezTo>
                  <a:pt x="358" y="40"/>
                  <a:pt x="359" y="40"/>
                  <a:pt x="359" y="39"/>
                </a:cubicBezTo>
                <a:cubicBezTo>
                  <a:pt x="368" y="40"/>
                  <a:pt x="356" y="38"/>
                  <a:pt x="357" y="40"/>
                </a:cubicBezTo>
                <a:close/>
                <a:moveTo>
                  <a:pt x="120" y="49"/>
                </a:moveTo>
                <a:cubicBezTo>
                  <a:pt x="119" y="49"/>
                  <a:pt x="118" y="48"/>
                  <a:pt x="118" y="49"/>
                </a:cubicBezTo>
                <a:cubicBezTo>
                  <a:pt x="126" y="50"/>
                  <a:pt x="133" y="53"/>
                  <a:pt x="140" y="51"/>
                </a:cubicBezTo>
                <a:cubicBezTo>
                  <a:pt x="138" y="51"/>
                  <a:pt x="136" y="51"/>
                  <a:pt x="136" y="50"/>
                </a:cubicBezTo>
                <a:cubicBezTo>
                  <a:pt x="141" y="50"/>
                  <a:pt x="150" y="52"/>
                  <a:pt x="159" y="52"/>
                </a:cubicBezTo>
                <a:cubicBezTo>
                  <a:pt x="165" y="52"/>
                  <a:pt x="172" y="53"/>
                  <a:pt x="177" y="53"/>
                </a:cubicBezTo>
                <a:cubicBezTo>
                  <a:pt x="136" y="49"/>
                  <a:pt x="99" y="43"/>
                  <a:pt x="59" y="37"/>
                </a:cubicBezTo>
                <a:cubicBezTo>
                  <a:pt x="76" y="41"/>
                  <a:pt x="104" y="43"/>
                  <a:pt x="120" y="49"/>
                </a:cubicBezTo>
                <a:close/>
              </a:path>
            </a:pathLst>
          </a:custGeom>
          <a:gradFill flip="none" rotWithShape="1">
            <a:gsLst>
              <a:gs pos="0">
                <a:schemeClr val="bg1">
                  <a:lumMod val="75000"/>
                  <a:alpha val="37000"/>
                </a:schemeClr>
              </a:gs>
              <a:gs pos="100000">
                <a:schemeClr val="tx1">
                  <a:lumMod val="95000"/>
                  <a:lumOff val="5000"/>
                  <a:alpha val="36000"/>
                </a:scheme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607638" y="1308652"/>
            <a:ext cx="3048000" cy="424069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12" name="文本框 11"/>
          <p:cNvSpPr txBox="1"/>
          <p:nvPr/>
        </p:nvSpPr>
        <p:spPr>
          <a:xfrm>
            <a:off x="8385303" y="1899986"/>
            <a:ext cx="2031325" cy="3289852"/>
          </a:xfrm>
          <a:prstGeom prst="rect">
            <a:avLst/>
          </a:prstGeom>
          <a:noFill/>
        </p:spPr>
        <p:txBody>
          <a:bodyPr vert="eaVert"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200" dirty="0">
              <a:cs typeface="+mn-ea"/>
              <a:sym typeface="+mn-lt"/>
            </a:endParaRPr>
          </a:p>
        </p:txBody>
      </p:sp>
      <p:sp>
        <p:nvSpPr>
          <p:cNvPr id="13" name="文本框 12"/>
          <p:cNvSpPr txBox="1"/>
          <p:nvPr/>
        </p:nvSpPr>
        <p:spPr>
          <a:xfrm>
            <a:off x="10289911" y="1899986"/>
            <a:ext cx="492443" cy="2199503"/>
          </a:xfrm>
          <a:prstGeom prst="rect">
            <a:avLst/>
          </a:prstGeom>
          <a:noFill/>
        </p:spPr>
        <p:txBody>
          <a:bodyPr vert="eaVert" wrap="square" rtlCol="0">
            <a:spAutoFit/>
          </a:bodyPr>
          <a:lstStyle/>
          <a:p>
            <a:pPr algn="dist"/>
            <a:r>
              <a:rPr lang="zh-CN" altLang="en-US" sz="2000" b="1" dirty="0">
                <a:cs typeface="+mn-ea"/>
                <a:sym typeface="+mn-lt"/>
              </a:rPr>
              <a:t>输入标题内容</a:t>
            </a:r>
          </a:p>
        </p:txBody>
      </p:sp>
      <p:sp>
        <p:nvSpPr>
          <p:cNvPr id="14" name="文本框 13"/>
          <p:cNvSpPr txBox="1"/>
          <p:nvPr/>
        </p:nvSpPr>
        <p:spPr>
          <a:xfrm>
            <a:off x="4941279" y="1899986"/>
            <a:ext cx="2031325" cy="3289852"/>
          </a:xfrm>
          <a:prstGeom prst="rect">
            <a:avLst/>
          </a:prstGeom>
          <a:noFill/>
        </p:spPr>
        <p:txBody>
          <a:bodyPr vert="eaVert"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200" dirty="0">
              <a:cs typeface="+mn-ea"/>
              <a:sym typeface="+mn-lt"/>
            </a:endParaRPr>
          </a:p>
        </p:txBody>
      </p:sp>
      <p:sp>
        <p:nvSpPr>
          <p:cNvPr id="15" name="文本框 14"/>
          <p:cNvSpPr txBox="1"/>
          <p:nvPr/>
        </p:nvSpPr>
        <p:spPr>
          <a:xfrm>
            <a:off x="6845887" y="1899986"/>
            <a:ext cx="492443" cy="2199503"/>
          </a:xfrm>
          <a:prstGeom prst="rect">
            <a:avLst/>
          </a:prstGeom>
          <a:noFill/>
        </p:spPr>
        <p:txBody>
          <a:bodyPr vert="eaVert" wrap="square" rtlCol="0">
            <a:spAutoFit/>
          </a:bodyPr>
          <a:lstStyle/>
          <a:p>
            <a:pPr algn="dist"/>
            <a:r>
              <a:rPr lang="zh-CN" altLang="en-US" sz="2000" b="1" dirty="0">
                <a:cs typeface="+mn-ea"/>
                <a:sym typeface="+mn-lt"/>
              </a:rPr>
              <a:t>输入标题内容</a:t>
            </a:r>
          </a:p>
        </p:txBody>
      </p:sp>
      <p:sp>
        <p:nvSpPr>
          <p:cNvPr id="16" name="文本框 15"/>
          <p:cNvSpPr txBox="1"/>
          <p:nvPr/>
        </p:nvSpPr>
        <p:spPr>
          <a:xfrm>
            <a:off x="1462929" y="1899986"/>
            <a:ext cx="2031325" cy="3289852"/>
          </a:xfrm>
          <a:prstGeom prst="rect">
            <a:avLst/>
          </a:prstGeom>
          <a:noFill/>
        </p:spPr>
        <p:txBody>
          <a:bodyPr vert="eaVert"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200" dirty="0">
              <a:cs typeface="+mn-ea"/>
              <a:sym typeface="+mn-lt"/>
            </a:endParaRPr>
          </a:p>
        </p:txBody>
      </p:sp>
      <p:sp>
        <p:nvSpPr>
          <p:cNvPr id="17" name="文本框 16"/>
          <p:cNvSpPr txBox="1"/>
          <p:nvPr/>
        </p:nvSpPr>
        <p:spPr>
          <a:xfrm>
            <a:off x="3367537" y="1899986"/>
            <a:ext cx="492443" cy="2199503"/>
          </a:xfrm>
          <a:prstGeom prst="rect">
            <a:avLst/>
          </a:prstGeom>
          <a:noFill/>
        </p:spPr>
        <p:txBody>
          <a:bodyPr vert="eaVert" wrap="square" rtlCol="0">
            <a:spAutoFit/>
          </a:bodyPr>
          <a:lstStyle/>
          <a:p>
            <a:pPr algn="dist"/>
            <a:r>
              <a:rPr lang="zh-CN" altLang="en-US" sz="2000" b="1" dirty="0">
                <a:cs typeface="+mn-ea"/>
                <a:sym typeface="+mn-lt"/>
              </a:rPr>
              <a:t>输入标题内容</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6F265EAF-A5C5-4DFB-8701-7123F919D4C3}"/>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文本框 5"/>
          <p:cNvSpPr txBox="1"/>
          <p:nvPr/>
        </p:nvSpPr>
        <p:spPr>
          <a:xfrm>
            <a:off x="3507260" y="2767280"/>
            <a:ext cx="1507524" cy="1323439"/>
          </a:xfrm>
          <a:prstGeom prst="rect">
            <a:avLst/>
          </a:prstGeom>
          <a:noFill/>
        </p:spPr>
        <p:txBody>
          <a:bodyPr wrap="square" rtlCol="0">
            <a:spAutoFit/>
          </a:bodyPr>
          <a:lstStyle/>
          <a:p>
            <a:r>
              <a:rPr lang="zh-CN" altLang="en-US" sz="4000" b="1" dirty="0">
                <a:cs typeface="+mn-ea"/>
                <a:sym typeface="+mn-lt"/>
              </a:rPr>
              <a:t>第 叁章 节</a:t>
            </a:r>
          </a:p>
        </p:txBody>
      </p:sp>
      <p:sp>
        <p:nvSpPr>
          <p:cNvPr id="7" name="文本框 6"/>
          <p:cNvSpPr txBox="1"/>
          <p:nvPr/>
        </p:nvSpPr>
        <p:spPr>
          <a:xfrm>
            <a:off x="5929184" y="3026772"/>
            <a:ext cx="4524632" cy="1384995"/>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单击此处输入文本内容，单击此处输入文本内容，单击此处输入文本内容，单击此处输入文本内容，单击此处输入文本内容</a:t>
            </a:r>
          </a:p>
          <a:p>
            <a:pPr>
              <a:lnSpc>
                <a:spcPct val="150000"/>
              </a:lnSpc>
            </a:pPr>
            <a:endParaRPr lang="zh-CN" altLang="en-US" sz="1400" dirty="0">
              <a:cs typeface="+mn-ea"/>
              <a:sym typeface="+mn-lt"/>
            </a:endParaRPr>
          </a:p>
        </p:txBody>
      </p:sp>
      <p:sp>
        <p:nvSpPr>
          <p:cNvPr id="9" name="文本框 8"/>
          <p:cNvSpPr txBox="1"/>
          <p:nvPr/>
        </p:nvSpPr>
        <p:spPr>
          <a:xfrm>
            <a:off x="5929184" y="2567225"/>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pic>
        <p:nvPicPr>
          <p:cNvPr id="11" name="图片 10">
            <a:extLst>
              <a:ext uri="{FF2B5EF4-FFF2-40B4-BE49-F238E27FC236}">
                <a16:creationId xmlns:a16="http://schemas.microsoft.com/office/drawing/2014/main" id="{9184684B-DA8A-46C8-97DA-29C635E9EC7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12" name="组合 11">
            <a:extLst>
              <a:ext uri="{FF2B5EF4-FFF2-40B4-BE49-F238E27FC236}">
                <a16:creationId xmlns:a16="http://schemas.microsoft.com/office/drawing/2014/main" id="{8D6037A1-A1F3-46A8-A625-4108ABC00A1B}"/>
              </a:ext>
            </a:extLst>
          </p:cNvPr>
          <p:cNvGrpSpPr/>
          <p:nvPr/>
        </p:nvGrpSpPr>
        <p:grpSpPr>
          <a:xfrm>
            <a:off x="846629" y="4660524"/>
            <a:ext cx="11515400" cy="2197476"/>
            <a:chOff x="846629" y="4660524"/>
            <a:chExt cx="11515400" cy="2197476"/>
          </a:xfrm>
        </p:grpSpPr>
        <p:pic>
          <p:nvPicPr>
            <p:cNvPr id="13" name="图片 12">
              <a:extLst>
                <a:ext uri="{FF2B5EF4-FFF2-40B4-BE49-F238E27FC236}">
                  <a16:creationId xmlns:a16="http://schemas.microsoft.com/office/drawing/2014/main" id="{F512AE73-7FE5-41EC-AEB8-78519E38DEF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14" name="图片 13">
              <a:extLst>
                <a:ext uri="{FF2B5EF4-FFF2-40B4-BE49-F238E27FC236}">
                  <a16:creationId xmlns:a16="http://schemas.microsoft.com/office/drawing/2014/main" id="{6E5EBD85-D5DC-4062-AF5E-05BA57DB7ED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15" name="图片 14">
              <a:extLst>
                <a:ext uri="{FF2B5EF4-FFF2-40B4-BE49-F238E27FC236}">
                  <a16:creationId xmlns:a16="http://schemas.microsoft.com/office/drawing/2014/main" id="{4A73354F-6C6B-4B3A-937F-2E7397ED66D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grpSp>
        <p:nvGrpSpPr>
          <p:cNvPr id="16" name="组合 15">
            <a:extLst>
              <a:ext uri="{FF2B5EF4-FFF2-40B4-BE49-F238E27FC236}">
                <a16:creationId xmlns:a16="http://schemas.microsoft.com/office/drawing/2014/main" id="{73CFD4B8-01FE-418B-82F4-6254928B4A36}"/>
              </a:ext>
            </a:extLst>
          </p:cNvPr>
          <p:cNvGrpSpPr/>
          <p:nvPr/>
        </p:nvGrpSpPr>
        <p:grpSpPr>
          <a:xfrm>
            <a:off x="2782232" y="1952154"/>
            <a:ext cx="2817536" cy="2953690"/>
            <a:chOff x="5161987" y="2061333"/>
            <a:chExt cx="1609725" cy="1687513"/>
          </a:xfrm>
        </p:grpSpPr>
        <p:sp>
          <p:nvSpPr>
            <p:cNvPr id="17" name="Freeform 5994">
              <a:extLst>
                <a:ext uri="{FF2B5EF4-FFF2-40B4-BE49-F238E27FC236}">
                  <a16:creationId xmlns:a16="http://schemas.microsoft.com/office/drawing/2014/main" id="{165EA911-3C62-48F5-93B3-B81761DC6065}"/>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95">
              <a:extLst>
                <a:ext uri="{FF2B5EF4-FFF2-40B4-BE49-F238E27FC236}">
                  <a16:creationId xmlns:a16="http://schemas.microsoft.com/office/drawing/2014/main" id="{2D5FF405-0A7B-4963-8A5F-4CF155BDBFBD}"/>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996">
              <a:extLst>
                <a:ext uri="{FF2B5EF4-FFF2-40B4-BE49-F238E27FC236}">
                  <a16:creationId xmlns:a16="http://schemas.microsoft.com/office/drawing/2014/main" id="{CE704E1C-57E8-4520-BC1C-223998812468}"/>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997">
              <a:extLst>
                <a:ext uri="{FF2B5EF4-FFF2-40B4-BE49-F238E27FC236}">
                  <a16:creationId xmlns:a16="http://schemas.microsoft.com/office/drawing/2014/main" id="{76271333-C69A-4260-BA91-4FF2218B4860}"/>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998">
              <a:extLst>
                <a:ext uri="{FF2B5EF4-FFF2-40B4-BE49-F238E27FC236}">
                  <a16:creationId xmlns:a16="http://schemas.microsoft.com/office/drawing/2014/main" id="{74BA20FA-4A87-45BF-AE26-65325E10C7F9}"/>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999">
              <a:extLst>
                <a:ext uri="{FF2B5EF4-FFF2-40B4-BE49-F238E27FC236}">
                  <a16:creationId xmlns:a16="http://schemas.microsoft.com/office/drawing/2014/main" id="{2E419669-737B-400B-AA99-40136E37EA73}"/>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6000">
              <a:extLst>
                <a:ext uri="{FF2B5EF4-FFF2-40B4-BE49-F238E27FC236}">
                  <a16:creationId xmlns:a16="http://schemas.microsoft.com/office/drawing/2014/main" id="{EA773405-FB25-4036-8CA7-78C317139B4D}"/>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6001">
              <a:extLst>
                <a:ext uri="{FF2B5EF4-FFF2-40B4-BE49-F238E27FC236}">
                  <a16:creationId xmlns:a16="http://schemas.microsoft.com/office/drawing/2014/main" id="{58F60D38-37D5-4365-98E2-1AF7B1F7ACE1}"/>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6002">
              <a:extLst>
                <a:ext uri="{FF2B5EF4-FFF2-40B4-BE49-F238E27FC236}">
                  <a16:creationId xmlns:a16="http://schemas.microsoft.com/office/drawing/2014/main" id="{8FB91F3C-BD7E-404F-BC0A-97532F58FF83}"/>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6003">
              <a:extLst>
                <a:ext uri="{FF2B5EF4-FFF2-40B4-BE49-F238E27FC236}">
                  <a16:creationId xmlns:a16="http://schemas.microsoft.com/office/drawing/2014/main" id="{861D1247-31C8-45D9-9762-0D7A6352F8CA}"/>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004">
              <a:extLst>
                <a:ext uri="{FF2B5EF4-FFF2-40B4-BE49-F238E27FC236}">
                  <a16:creationId xmlns:a16="http://schemas.microsoft.com/office/drawing/2014/main" id="{9B2A4D24-C960-4D85-A9F6-1924E77E294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05">
              <a:extLst>
                <a:ext uri="{FF2B5EF4-FFF2-40B4-BE49-F238E27FC236}">
                  <a16:creationId xmlns:a16="http://schemas.microsoft.com/office/drawing/2014/main" id="{1140C621-65DE-45C9-BFC9-249CC06C7BF8}"/>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6006">
              <a:extLst>
                <a:ext uri="{FF2B5EF4-FFF2-40B4-BE49-F238E27FC236}">
                  <a16:creationId xmlns:a16="http://schemas.microsoft.com/office/drawing/2014/main" id="{783D3DFC-628E-40CB-9F6B-8C4C17290285}"/>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6007">
              <a:extLst>
                <a:ext uri="{FF2B5EF4-FFF2-40B4-BE49-F238E27FC236}">
                  <a16:creationId xmlns:a16="http://schemas.microsoft.com/office/drawing/2014/main" id="{2468E8BA-BC91-494F-AAAE-9707E5DA8781}"/>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6008">
              <a:extLst>
                <a:ext uri="{FF2B5EF4-FFF2-40B4-BE49-F238E27FC236}">
                  <a16:creationId xmlns:a16="http://schemas.microsoft.com/office/drawing/2014/main" id="{C1AAA977-4192-4087-9FCC-E2386D505C39}"/>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6009">
              <a:extLst>
                <a:ext uri="{FF2B5EF4-FFF2-40B4-BE49-F238E27FC236}">
                  <a16:creationId xmlns:a16="http://schemas.microsoft.com/office/drawing/2014/main" id="{ED9A2DAE-54F6-4D53-ABA2-941F37E95D4B}"/>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010">
              <a:extLst>
                <a:ext uri="{FF2B5EF4-FFF2-40B4-BE49-F238E27FC236}">
                  <a16:creationId xmlns:a16="http://schemas.microsoft.com/office/drawing/2014/main" id="{747FC080-3E29-464B-9177-4A40D4AFCD3C}"/>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6011">
              <a:extLst>
                <a:ext uri="{FF2B5EF4-FFF2-40B4-BE49-F238E27FC236}">
                  <a16:creationId xmlns:a16="http://schemas.microsoft.com/office/drawing/2014/main" id="{935C5418-DAE6-4661-9212-492CF03F9156}"/>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012">
              <a:extLst>
                <a:ext uri="{FF2B5EF4-FFF2-40B4-BE49-F238E27FC236}">
                  <a16:creationId xmlns:a16="http://schemas.microsoft.com/office/drawing/2014/main" id="{7C3053D0-C2AD-4F8A-86C5-B835CC4AF856}"/>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6013">
              <a:extLst>
                <a:ext uri="{FF2B5EF4-FFF2-40B4-BE49-F238E27FC236}">
                  <a16:creationId xmlns:a16="http://schemas.microsoft.com/office/drawing/2014/main" id="{147CDC20-6523-4E2C-BCAF-35A018AE4C24}"/>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6014">
              <a:extLst>
                <a:ext uri="{FF2B5EF4-FFF2-40B4-BE49-F238E27FC236}">
                  <a16:creationId xmlns:a16="http://schemas.microsoft.com/office/drawing/2014/main" id="{3FDC32C4-E78D-40D0-A35B-7E1A4C3535BD}"/>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015">
              <a:extLst>
                <a:ext uri="{FF2B5EF4-FFF2-40B4-BE49-F238E27FC236}">
                  <a16:creationId xmlns:a16="http://schemas.microsoft.com/office/drawing/2014/main" id="{C25DA662-6C69-458D-88C7-A8D76D071339}"/>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016">
              <a:extLst>
                <a:ext uri="{FF2B5EF4-FFF2-40B4-BE49-F238E27FC236}">
                  <a16:creationId xmlns:a16="http://schemas.microsoft.com/office/drawing/2014/main" id="{0D1CF37E-7D4D-45B4-9BEF-C2E997D8C717}"/>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6017">
              <a:extLst>
                <a:ext uri="{FF2B5EF4-FFF2-40B4-BE49-F238E27FC236}">
                  <a16:creationId xmlns:a16="http://schemas.microsoft.com/office/drawing/2014/main" id="{B4FE10FA-60D3-440A-BCFF-7E1F501D1694}"/>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6018">
              <a:extLst>
                <a:ext uri="{FF2B5EF4-FFF2-40B4-BE49-F238E27FC236}">
                  <a16:creationId xmlns:a16="http://schemas.microsoft.com/office/drawing/2014/main" id="{6C29D51F-9EB0-4721-8C98-F3E02C2C0837}"/>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6019">
              <a:extLst>
                <a:ext uri="{FF2B5EF4-FFF2-40B4-BE49-F238E27FC236}">
                  <a16:creationId xmlns:a16="http://schemas.microsoft.com/office/drawing/2014/main" id="{4BD917B5-6C52-497C-B171-FB45ABF9FDF4}"/>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6020">
              <a:extLst>
                <a:ext uri="{FF2B5EF4-FFF2-40B4-BE49-F238E27FC236}">
                  <a16:creationId xmlns:a16="http://schemas.microsoft.com/office/drawing/2014/main" id="{4AC8CF81-7679-4314-A786-CCFE2DC3A532}"/>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6021">
              <a:extLst>
                <a:ext uri="{FF2B5EF4-FFF2-40B4-BE49-F238E27FC236}">
                  <a16:creationId xmlns:a16="http://schemas.microsoft.com/office/drawing/2014/main" id="{2E2E130A-022C-4026-972F-569055941286}"/>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6022">
              <a:extLst>
                <a:ext uri="{FF2B5EF4-FFF2-40B4-BE49-F238E27FC236}">
                  <a16:creationId xmlns:a16="http://schemas.microsoft.com/office/drawing/2014/main" id="{C23FF4D8-66F1-4940-874E-381F72D0E6F3}"/>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6023">
              <a:extLst>
                <a:ext uri="{FF2B5EF4-FFF2-40B4-BE49-F238E27FC236}">
                  <a16:creationId xmlns:a16="http://schemas.microsoft.com/office/drawing/2014/main" id="{F35E7A3B-2ACA-4698-B216-DE9FAE0C7125}"/>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6024">
              <a:extLst>
                <a:ext uri="{FF2B5EF4-FFF2-40B4-BE49-F238E27FC236}">
                  <a16:creationId xmlns:a16="http://schemas.microsoft.com/office/drawing/2014/main" id="{E7A09C63-F575-4E85-8323-E4FD9806491C}"/>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6025">
              <a:extLst>
                <a:ext uri="{FF2B5EF4-FFF2-40B4-BE49-F238E27FC236}">
                  <a16:creationId xmlns:a16="http://schemas.microsoft.com/office/drawing/2014/main" id="{32162CD0-896B-4BF4-90AF-6D7431A0E0EE}"/>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6026">
              <a:extLst>
                <a:ext uri="{FF2B5EF4-FFF2-40B4-BE49-F238E27FC236}">
                  <a16:creationId xmlns:a16="http://schemas.microsoft.com/office/drawing/2014/main" id="{E5B929D1-9317-4823-A831-062F6795ED84}"/>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6027">
              <a:extLst>
                <a:ext uri="{FF2B5EF4-FFF2-40B4-BE49-F238E27FC236}">
                  <a16:creationId xmlns:a16="http://schemas.microsoft.com/office/drawing/2014/main" id="{C0A9A5E4-908F-4D9B-9B83-E55F934884EC}"/>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6028">
              <a:extLst>
                <a:ext uri="{FF2B5EF4-FFF2-40B4-BE49-F238E27FC236}">
                  <a16:creationId xmlns:a16="http://schemas.microsoft.com/office/drawing/2014/main" id="{B3D288EE-CDD0-4527-ADF5-4DC126485F5D}"/>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6029">
              <a:extLst>
                <a:ext uri="{FF2B5EF4-FFF2-40B4-BE49-F238E27FC236}">
                  <a16:creationId xmlns:a16="http://schemas.microsoft.com/office/drawing/2014/main" id="{CD308272-E937-476F-BAD2-322EC9616F0A}"/>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6030">
              <a:extLst>
                <a:ext uri="{FF2B5EF4-FFF2-40B4-BE49-F238E27FC236}">
                  <a16:creationId xmlns:a16="http://schemas.microsoft.com/office/drawing/2014/main" id="{2B1F5934-A026-410E-B5F7-3A11724B546A}"/>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031">
              <a:extLst>
                <a:ext uri="{FF2B5EF4-FFF2-40B4-BE49-F238E27FC236}">
                  <a16:creationId xmlns:a16="http://schemas.microsoft.com/office/drawing/2014/main" id="{E253ADF3-CECD-4751-B129-298F839750F7}"/>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32">
              <a:extLst>
                <a:ext uri="{FF2B5EF4-FFF2-40B4-BE49-F238E27FC236}">
                  <a16:creationId xmlns:a16="http://schemas.microsoft.com/office/drawing/2014/main" id="{8CE52FA9-1D61-4C8A-B50E-6A784EFC1424}"/>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033">
              <a:extLst>
                <a:ext uri="{FF2B5EF4-FFF2-40B4-BE49-F238E27FC236}">
                  <a16:creationId xmlns:a16="http://schemas.microsoft.com/office/drawing/2014/main" id="{6EEDF17E-5902-47EC-8FAB-A65B4DA2D4A6}"/>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Group 6235">
              <a:extLst>
                <a:ext uri="{FF2B5EF4-FFF2-40B4-BE49-F238E27FC236}">
                  <a16:creationId xmlns:a16="http://schemas.microsoft.com/office/drawing/2014/main" id="{9540817E-279D-4D83-81D2-D4A26DF37305}"/>
                </a:ext>
              </a:extLst>
            </p:cNvPr>
            <p:cNvGrpSpPr>
              <a:grpSpLocks/>
            </p:cNvGrpSpPr>
            <p:nvPr/>
          </p:nvGrpSpPr>
          <p:grpSpPr bwMode="auto">
            <a:xfrm>
              <a:off x="5452500" y="2067683"/>
              <a:ext cx="1317625" cy="1681163"/>
              <a:chOff x="1983" y="1600"/>
              <a:chExt cx="830" cy="1059"/>
            </a:xfrm>
            <a:solidFill>
              <a:schemeClr val="tx1"/>
            </a:solidFill>
          </p:grpSpPr>
          <p:sp>
            <p:nvSpPr>
              <p:cNvPr id="929" name="Freeform 6035">
                <a:extLst>
                  <a:ext uri="{FF2B5EF4-FFF2-40B4-BE49-F238E27FC236}">
                    <a16:creationId xmlns:a16="http://schemas.microsoft.com/office/drawing/2014/main" id="{2341A633-9ADF-40BE-BF65-7FD1460FABEB}"/>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036">
                <a:extLst>
                  <a:ext uri="{FF2B5EF4-FFF2-40B4-BE49-F238E27FC236}">
                    <a16:creationId xmlns:a16="http://schemas.microsoft.com/office/drawing/2014/main" id="{6516EA0C-1E4F-46E7-997A-FFE6C1727AB1}"/>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037">
                <a:extLst>
                  <a:ext uri="{FF2B5EF4-FFF2-40B4-BE49-F238E27FC236}">
                    <a16:creationId xmlns:a16="http://schemas.microsoft.com/office/drawing/2014/main" id="{85D864DB-6D47-4B32-8F2F-4E96669E54D3}"/>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038">
                <a:extLst>
                  <a:ext uri="{FF2B5EF4-FFF2-40B4-BE49-F238E27FC236}">
                    <a16:creationId xmlns:a16="http://schemas.microsoft.com/office/drawing/2014/main" id="{92B47A08-1956-4515-BB5A-394B70D1E744}"/>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039">
                <a:extLst>
                  <a:ext uri="{FF2B5EF4-FFF2-40B4-BE49-F238E27FC236}">
                    <a16:creationId xmlns:a16="http://schemas.microsoft.com/office/drawing/2014/main" id="{E52DBA86-A275-48FE-8289-B4CD8BF2296C}"/>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040">
                <a:extLst>
                  <a:ext uri="{FF2B5EF4-FFF2-40B4-BE49-F238E27FC236}">
                    <a16:creationId xmlns:a16="http://schemas.microsoft.com/office/drawing/2014/main" id="{F1BE9E8A-4B80-4958-A2D3-CB9CA70CF9EA}"/>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041">
                <a:extLst>
                  <a:ext uri="{FF2B5EF4-FFF2-40B4-BE49-F238E27FC236}">
                    <a16:creationId xmlns:a16="http://schemas.microsoft.com/office/drawing/2014/main" id="{FF4DC59C-F024-4F67-9229-B6CBEEC97BE2}"/>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042">
                <a:extLst>
                  <a:ext uri="{FF2B5EF4-FFF2-40B4-BE49-F238E27FC236}">
                    <a16:creationId xmlns:a16="http://schemas.microsoft.com/office/drawing/2014/main" id="{A561B074-F611-4A81-9FDB-F8810155432C}"/>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043">
                <a:extLst>
                  <a:ext uri="{FF2B5EF4-FFF2-40B4-BE49-F238E27FC236}">
                    <a16:creationId xmlns:a16="http://schemas.microsoft.com/office/drawing/2014/main" id="{A20EF793-F2C3-4657-BB2E-1E0CFDF5699E}"/>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044">
                <a:extLst>
                  <a:ext uri="{FF2B5EF4-FFF2-40B4-BE49-F238E27FC236}">
                    <a16:creationId xmlns:a16="http://schemas.microsoft.com/office/drawing/2014/main" id="{FC533A01-7949-42CB-9D7A-A690706C3221}"/>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045">
                <a:extLst>
                  <a:ext uri="{FF2B5EF4-FFF2-40B4-BE49-F238E27FC236}">
                    <a16:creationId xmlns:a16="http://schemas.microsoft.com/office/drawing/2014/main" id="{E54FF05B-158A-41B6-AD0E-3A208C3490CF}"/>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046">
                <a:extLst>
                  <a:ext uri="{FF2B5EF4-FFF2-40B4-BE49-F238E27FC236}">
                    <a16:creationId xmlns:a16="http://schemas.microsoft.com/office/drawing/2014/main" id="{A2F93F65-CDB8-491A-BB07-9BB2327AD042}"/>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047">
                <a:extLst>
                  <a:ext uri="{FF2B5EF4-FFF2-40B4-BE49-F238E27FC236}">
                    <a16:creationId xmlns:a16="http://schemas.microsoft.com/office/drawing/2014/main" id="{72B654BD-52A4-40A9-9976-9031271623F2}"/>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048">
                <a:extLst>
                  <a:ext uri="{FF2B5EF4-FFF2-40B4-BE49-F238E27FC236}">
                    <a16:creationId xmlns:a16="http://schemas.microsoft.com/office/drawing/2014/main" id="{A05D3C2E-1593-40CA-95A1-B5CFB0A0096B}"/>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049">
                <a:extLst>
                  <a:ext uri="{FF2B5EF4-FFF2-40B4-BE49-F238E27FC236}">
                    <a16:creationId xmlns:a16="http://schemas.microsoft.com/office/drawing/2014/main" id="{2EA6962A-E612-4EF9-93A2-6E30D1426169}"/>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050">
                <a:extLst>
                  <a:ext uri="{FF2B5EF4-FFF2-40B4-BE49-F238E27FC236}">
                    <a16:creationId xmlns:a16="http://schemas.microsoft.com/office/drawing/2014/main" id="{BB62305E-8413-4F1F-A8A3-96D386AC6C04}"/>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051">
                <a:extLst>
                  <a:ext uri="{FF2B5EF4-FFF2-40B4-BE49-F238E27FC236}">
                    <a16:creationId xmlns:a16="http://schemas.microsoft.com/office/drawing/2014/main" id="{692F565A-3C15-46DE-9646-C6C5CD44ED80}"/>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052">
                <a:extLst>
                  <a:ext uri="{FF2B5EF4-FFF2-40B4-BE49-F238E27FC236}">
                    <a16:creationId xmlns:a16="http://schemas.microsoft.com/office/drawing/2014/main" id="{59508621-595A-40C5-ACC0-789C3881B4EE}"/>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053">
                <a:extLst>
                  <a:ext uri="{FF2B5EF4-FFF2-40B4-BE49-F238E27FC236}">
                    <a16:creationId xmlns:a16="http://schemas.microsoft.com/office/drawing/2014/main" id="{2CADA025-EC6E-490C-BDFE-30C72A603998}"/>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054">
                <a:extLst>
                  <a:ext uri="{FF2B5EF4-FFF2-40B4-BE49-F238E27FC236}">
                    <a16:creationId xmlns:a16="http://schemas.microsoft.com/office/drawing/2014/main" id="{24964562-FCCD-41A3-BE36-E2A5603DE38C}"/>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055">
                <a:extLst>
                  <a:ext uri="{FF2B5EF4-FFF2-40B4-BE49-F238E27FC236}">
                    <a16:creationId xmlns:a16="http://schemas.microsoft.com/office/drawing/2014/main" id="{0A0D6957-6C45-48BE-813A-44247ADBEBB6}"/>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056">
                <a:extLst>
                  <a:ext uri="{FF2B5EF4-FFF2-40B4-BE49-F238E27FC236}">
                    <a16:creationId xmlns:a16="http://schemas.microsoft.com/office/drawing/2014/main" id="{27F7ECBE-97AF-45FE-AB4D-E279018901BD}"/>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057">
                <a:extLst>
                  <a:ext uri="{FF2B5EF4-FFF2-40B4-BE49-F238E27FC236}">
                    <a16:creationId xmlns:a16="http://schemas.microsoft.com/office/drawing/2014/main" id="{5E1AEBF0-FCBD-4BCA-A3E3-501D3CC5460F}"/>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058">
                <a:extLst>
                  <a:ext uri="{FF2B5EF4-FFF2-40B4-BE49-F238E27FC236}">
                    <a16:creationId xmlns:a16="http://schemas.microsoft.com/office/drawing/2014/main" id="{55EDF214-4CD5-4E0D-9985-A161DB554092}"/>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059">
                <a:extLst>
                  <a:ext uri="{FF2B5EF4-FFF2-40B4-BE49-F238E27FC236}">
                    <a16:creationId xmlns:a16="http://schemas.microsoft.com/office/drawing/2014/main" id="{6C769324-9DCC-45BE-AD9E-72CEF5BE856C}"/>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060">
                <a:extLst>
                  <a:ext uri="{FF2B5EF4-FFF2-40B4-BE49-F238E27FC236}">
                    <a16:creationId xmlns:a16="http://schemas.microsoft.com/office/drawing/2014/main" id="{0533BD11-52C1-4E7F-83E7-83687E7D0AA6}"/>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061">
                <a:extLst>
                  <a:ext uri="{FF2B5EF4-FFF2-40B4-BE49-F238E27FC236}">
                    <a16:creationId xmlns:a16="http://schemas.microsoft.com/office/drawing/2014/main" id="{D751DF35-5B56-4A7F-98FD-7363898829DC}"/>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062">
                <a:extLst>
                  <a:ext uri="{FF2B5EF4-FFF2-40B4-BE49-F238E27FC236}">
                    <a16:creationId xmlns:a16="http://schemas.microsoft.com/office/drawing/2014/main" id="{1A135B20-AAF2-415F-918F-EBEF1AD93AE6}"/>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063">
                <a:extLst>
                  <a:ext uri="{FF2B5EF4-FFF2-40B4-BE49-F238E27FC236}">
                    <a16:creationId xmlns:a16="http://schemas.microsoft.com/office/drawing/2014/main" id="{31732626-C26A-474D-9BD8-26D548B3A2D0}"/>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064">
                <a:extLst>
                  <a:ext uri="{FF2B5EF4-FFF2-40B4-BE49-F238E27FC236}">
                    <a16:creationId xmlns:a16="http://schemas.microsoft.com/office/drawing/2014/main" id="{92B0F964-3A01-4637-939A-FD2418367414}"/>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065">
                <a:extLst>
                  <a:ext uri="{FF2B5EF4-FFF2-40B4-BE49-F238E27FC236}">
                    <a16:creationId xmlns:a16="http://schemas.microsoft.com/office/drawing/2014/main" id="{01FDBAB6-D894-4F13-9B4C-8797C00A4411}"/>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066">
                <a:extLst>
                  <a:ext uri="{FF2B5EF4-FFF2-40B4-BE49-F238E27FC236}">
                    <a16:creationId xmlns:a16="http://schemas.microsoft.com/office/drawing/2014/main" id="{47618260-2598-4272-954D-AC8F031A4A26}"/>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067">
                <a:extLst>
                  <a:ext uri="{FF2B5EF4-FFF2-40B4-BE49-F238E27FC236}">
                    <a16:creationId xmlns:a16="http://schemas.microsoft.com/office/drawing/2014/main" id="{FBB3754C-29AC-4748-AB81-B047EACEBB18}"/>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068">
                <a:extLst>
                  <a:ext uri="{FF2B5EF4-FFF2-40B4-BE49-F238E27FC236}">
                    <a16:creationId xmlns:a16="http://schemas.microsoft.com/office/drawing/2014/main" id="{2B5D3E87-4015-4EED-80BD-62DEEC1A4C88}"/>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069">
                <a:extLst>
                  <a:ext uri="{FF2B5EF4-FFF2-40B4-BE49-F238E27FC236}">
                    <a16:creationId xmlns:a16="http://schemas.microsoft.com/office/drawing/2014/main" id="{8D7CDAFD-9B22-4A41-81D3-15EB98514CAF}"/>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070">
                <a:extLst>
                  <a:ext uri="{FF2B5EF4-FFF2-40B4-BE49-F238E27FC236}">
                    <a16:creationId xmlns:a16="http://schemas.microsoft.com/office/drawing/2014/main" id="{9C6E0B22-FC83-4EC1-B7C5-1BE02F1FA009}"/>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071">
                <a:extLst>
                  <a:ext uri="{FF2B5EF4-FFF2-40B4-BE49-F238E27FC236}">
                    <a16:creationId xmlns:a16="http://schemas.microsoft.com/office/drawing/2014/main" id="{D47B9C7B-C6B8-46A5-86BC-EB260799E25F}"/>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072">
                <a:extLst>
                  <a:ext uri="{FF2B5EF4-FFF2-40B4-BE49-F238E27FC236}">
                    <a16:creationId xmlns:a16="http://schemas.microsoft.com/office/drawing/2014/main" id="{456DA619-891D-4B3B-B6D5-8CC3ECBF29BC}"/>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073">
                <a:extLst>
                  <a:ext uri="{FF2B5EF4-FFF2-40B4-BE49-F238E27FC236}">
                    <a16:creationId xmlns:a16="http://schemas.microsoft.com/office/drawing/2014/main" id="{4E20FA45-75E0-469F-A4B3-5283AD349694}"/>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074">
                <a:extLst>
                  <a:ext uri="{FF2B5EF4-FFF2-40B4-BE49-F238E27FC236}">
                    <a16:creationId xmlns:a16="http://schemas.microsoft.com/office/drawing/2014/main" id="{051974EE-E922-4554-A7F3-8FCBF3D1BC03}"/>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075">
                <a:extLst>
                  <a:ext uri="{FF2B5EF4-FFF2-40B4-BE49-F238E27FC236}">
                    <a16:creationId xmlns:a16="http://schemas.microsoft.com/office/drawing/2014/main" id="{DB494030-C770-4728-B941-FF3B73D244B3}"/>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076">
                <a:extLst>
                  <a:ext uri="{FF2B5EF4-FFF2-40B4-BE49-F238E27FC236}">
                    <a16:creationId xmlns:a16="http://schemas.microsoft.com/office/drawing/2014/main" id="{4855AF57-3B13-4250-87E6-3118DC461DE4}"/>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077">
                <a:extLst>
                  <a:ext uri="{FF2B5EF4-FFF2-40B4-BE49-F238E27FC236}">
                    <a16:creationId xmlns:a16="http://schemas.microsoft.com/office/drawing/2014/main" id="{C4E35726-332A-4C7B-93C1-59354F7F063E}"/>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078">
                <a:extLst>
                  <a:ext uri="{FF2B5EF4-FFF2-40B4-BE49-F238E27FC236}">
                    <a16:creationId xmlns:a16="http://schemas.microsoft.com/office/drawing/2014/main" id="{83DCC76D-BF29-4B1D-87FA-9E65D5BA39BF}"/>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079">
                <a:extLst>
                  <a:ext uri="{FF2B5EF4-FFF2-40B4-BE49-F238E27FC236}">
                    <a16:creationId xmlns:a16="http://schemas.microsoft.com/office/drawing/2014/main" id="{11BEF629-D0B5-4449-BE7E-F2BA76BD0273}"/>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080">
                <a:extLst>
                  <a:ext uri="{FF2B5EF4-FFF2-40B4-BE49-F238E27FC236}">
                    <a16:creationId xmlns:a16="http://schemas.microsoft.com/office/drawing/2014/main" id="{B6222758-A3B6-48B9-AC24-F81CBB2B0A36}"/>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081">
                <a:extLst>
                  <a:ext uri="{FF2B5EF4-FFF2-40B4-BE49-F238E27FC236}">
                    <a16:creationId xmlns:a16="http://schemas.microsoft.com/office/drawing/2014/main" id="{E831F9DC-BCB5-48B6-8408-F6CDAC601C3D}"/>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082">
                <a:extLst>
                  <a:ext uri="{FF2B5EF4-FFF2-40B4-BE49-F238E27FC236}">
                    <a16:creationId xmlns:a16="http://schemas.microsoft.com/office/drawing/2014/main" id="{E6AFE025-DAE8-435A-A072-2128D765DA05}"/>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083">
                <a:extLst>
                  <a:ext uri="{FF2B5EF4-FFF2-40B4-BE49-F238E27FC236}">
                    <a16:creationId xmlns:a16="http://schemas.microsoft.com/office/drawing/2014/main" id="{5275A7F6-B27F-42A0-9FAF-EFDA13004CE0}"/>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6084">
                <a:extLst>
                  <a:ext uri="{FF2B5EF4-FFF2-40B4-BE49-F238E27FC236}">
                    <a16:creationId xmlns:a16="http://schemas.microsoft.com/office/drawing/2014/main" id="{EF1848D7-BF48-4694-B0B7-38BE053FFF0B}"/>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085">
                <a:extLst>
                  <a:ext uri="{FF2B5EF4-FFF2-40B4-BE49-F238E27FC236}">
                    <a16:creationId xmlns:a16="http://schemas.microsoft.com/office/drawing/2014/main" id="{5E89167B-66B7-4C86-ACF3-717C5F681BBE}"/>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6086">
                <a:extLst>
                  <a:ext uri="{FF2B5EF4-FFF2-40B4-BE49-F238E27FC236}">
                    <a16:creationId xmlns:a16="http://schemas.microsoft.com/office/drawing/2014/main" id="{C1B829B5-D78B-4B08-9848-87A1D33D3B48}"/>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087">
                <a:extLst>
                  <a:ext uri="{FF2B5EF4-FFF2-40B4-BE49-F238E27FC236}">
                    <a16:creationId xmlns:a16="http://schemas.microsoft.com/office/drawing/2014/main" id="{FDE7F0B5-A048-4DA2-9E4D-296EFB97F7FB}"/>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088">
                <a:extLst>
                  <a:ext uri="{FF2B5EF4-FFF2-40B4-BE49-F238E27FC236}">
                    <a16:creationId xmlns:a16="http://schemas.microsoft.com/office/drawing/2014/main" id="{FF4F7554-3990-4389-95E6-D4D0DD4109BE}"/>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089">
                <a:extLst>
                  <a:ext uri="{FF2B5EF4-FFF2-40B4-BE49-F238E27FC236}">
                    <a16:creationId xmlns:a16="http://schemas.microsoft.com/office/drawing/2014/main" id="{A8A33040-A990-4F46-A0AD-1147ECF6275D}"/>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090">
                <a:extLst>
                  <a:ext uri="{FF2B5EF4-FFF2-40B4-BE49-F238E27FC236}">
                    <a16:creationId xmlns:a16="http://schemas.microsoft.com/office/drawing/2014/main" id="{46FDB844-767F-4105-ACCB-5AA872EE1C21}"/>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091">
                <a:extLst>
                  <a:ext uri="{FF2B5EF4-FFF2-40B4-BE49-F238E27FC236}">
                    <a16:creationId xmlns:a16="http://schemas.microsoft.com/office/drawing/2014/main" id="{284732F6-245C-41F8-969E-D66334995FA4}"/>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092">
                <a:extLst>
                  <a:ext uri="{FF2B5EF4-FFF2-40B4-BE49-F238E27FC236}">
                    <a16:creationId xmlns:a16="http://schemas.microsoft.com/office/drawing/2014/main" id="{DDA4102A-9830-4B78-8429-AA699883EA25}"/>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093">
                <a:extLst>
                  <a:ext uri="{FF2B5EF4-FFF2-40B4-BE49-F238E27FC236}">
                    <a16:creationId xmlns:a16="http://schemas.microsoft.com/office/drawing/2014/main" id="{A2FAA99C-5C95-40F6-9BDE-29B75F65A57A}"/>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094">
                <a:extLst>
                  <a:ext uri="{FF2B5EF4-FFF2-40B4-BE49-F238E27FC236}">
                    <a16:creationId xmlns:a16="http://schemas.microsoft.com/office/drawing/2014/main" id="{45EDFAB9-0399-4F17-A2E3-5A71EEB8E128}"/>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095">
                <a:extLst>
                  <a:ext uri="{FF2B5EF4-FFF2-40B4-BE49-F238E27FC236}">
                    <a16:creationId xmlns:a16="http://schemas.microsoft.com/office/drawing/2014/main" id="{295E2749-92C5-46A4-B567-1767286E4802}"/>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096">
                <a:extLst>
                  <a:ext uri="{FF2B5EF4-FFF2-40B4-BE49-F238E27FC236}">
                    <a16:creationId xmlns:a16="http://schemas.microsoft.com/office/drawing/2014/main" id="{274F1FF0-8B89-4D4E-8E38-0124FCF1B448}"/>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097">
                <a:extLst>
                  <a:ext uri="{FF2B5EF4-FFF2-40B4-BE49-F238E27FC236}">
                    <a16:creationId xmlns:a16="http://schemas.microsoft.com/office/drawing/2014/main" id="{3CA43C88-7D2C-418E-9319-20146DCE2D5D}"/>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098">
                <a:extLst>
                  <a:ext uri="{FF2B5EF4-FFF2-40B4-BE49-F238E27FC236}">
                    <a16:creationId xmlns:a16="http://schemas.microsoft.com/office/drawing/2014/main" id="{FB869021-CBDB-4FB7-A158-35556973E54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099">
                <a:extLst>
                  <a:ext uri="{FF2B5EF4-FFF2-40B4-BE49-F238E27FC236}">
                    <a16:creationId xmlns:a16="http://schemas.microsoft.com/office/drawing/2014/main" id="{3644280B-5A8C-4399-A0C9-EBD176BDF327}"/>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100">
                <a:extLst>
                  <a:ext uri="{FF2B5EF4-FFF2-40B4-BE49-F238E27FC236}">
                    <a16:creationId xmlns:a16="http://schemas.microsoft.com/office/drawing/2014/main" id="{D810514B-A9CF-4026-A12D-E746CB84FCE2}"/>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101">
                <a:extLst>
                  <a:ext uri="{FF2B5EF4-FFF2-40B4-BE49-F238E27FC236}">
                    <a16:creationId xmlns:a16="http://schemas.microsoft.com/office/drawing/2014/main" id="{6D81CF1E-AC00-4F32-860C-92103B38A14A}"/>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102">
                <a:extLst>
                  <a:ext uri="{FF2B5EF4-FFF2-40B4-BE49-F238E27FC236}">
                    <a16:creationId xmlns:a16="http://schemas.microsoft.com/office/drawing/2014/main" id="{E6FBA46E-C428-4A7F-8280-CE999C1DE8DD}"/>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103">
                <a:extLst>
                  <a:ext uri="{FF2B5EF4-FFF2-40B4-BE49-F238E27FC236}">
                    <a16:creationId xmlns:a16="http://schemas.microsoft.com/office/drawing/2014/main" id="{7ABC664D-378D-4CC7-87A1-3C9C60131D00}"/>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104">
                <a:extLst>
                  <a:ext uri="{FF2B5EF4-FFF2-40B4-BE49-F238E27FC236}">
                    <a16:creationId xmlns:a16="http://schemas.microsoft.com/office/drawing/2014/main" id="{B0CC4810-946C-42E1-B00D-4BE73D7A27D0}"/>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105">
                <a:extLst>
                  <a:ext uri="{FF2B5EF4-FFF2-40B4-BE49-F238E27FC236}">
                    <a16:creationId xmlns:a16="http://schemas.microsoft.com/office/drawing/2014/main" id="{636B2B7A-5A82-4AAC-921F-AEBC4AF32559}"/>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106">
                <a:extLst>
                  <a:ext uri="{FF2B5EF4-FFF2-40B4-BE49-F238E27FC236}">
                    <a16:creationId xmlns:a16="http://schemas.microsoft.com/office/drawing/2014/main" id="{9A792935-0B43-4C99-A250-6C349A43C28B}"/>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107">
                <a:extLst>
                  <a:ext uri="{FF2B5EF4-FFF2-40B4-BE49-F238E27FC236}">
                    <a16:creationId xmlns:a16="http://schemas.microsoft.com/office/drawing/2014/main" id="{B9F97874-87A4-4359-8BCD-DBA9D25C2904}"/>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108">
                <a:extLst>
                  <a:ext uri="{FF2B5EF4-FFF2-40B4-BE49-F238E27FC236}">
                    <a16:creationId xmlns:a16="http://schemas.microsoft.com/office/drawing/2014/main" id="{8E550587-C742-40BB-9FBB-E09A3254833D}"/>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109">
                <a:extLst>
                  <a:ext uri="{FF2B5EF4-FFF2-40B4-BE49-F238E27FC236}">
                    <a16:creationId xmlns:a16="http://schemas.microsoft.com/office/drawing/2014/main" id="{27FB58A6-CBBB-423F-A7D0-BA8B37CB97EA}"/>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110">
                <a:extLst>
                  <a:ext uri="{FF2B5EF4-FFF2-40B4-BE49-F238E27FC236}">
                    <a16:creationId xmlns:a16="http://schemas.microsoft.com/office/drawing/2014/main" id="{9F180BC4-A62E-4FA8-BA23-564EF35AADE5}"/>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111">
                <a:extLst>
                  <a:ext uri="{FF2B5EF4-FFF2-40B4-BE49-F238E27FC236}">
                    <a16:creationId xmlns:a16="http://schemas.microsoft.com/office/drawing/2014/main" id="{CE166547-7A1B-4CBE-A6B6-488830A83D1C}"/>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112">
                <a:extLst>
                  <a:ext uri="{FF2B5EF4-FFF2-40B4-BE49-F238E27FC236}">
                    <a16:creationId xmlns:a16="http://schemas.microsoft.com/office/drawing/2014/main" id="{58FFA76F-1C7B-416D-8C6C-E7BFB996DFA7}"/>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113">
                <a:extLst>
                  <a:ext uri="{FF2B5EF4-FFF2-40B4-BE49-F238E27FC236}">
                    <a16:creationId xmlns:a16="http://schemas.microsoft.com/office/drawing/2014/main" id="{5C28EC5E-369A-4CF8-8327-60B826D538DD}"/>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114">
                <a:extLst>
                  <a:ext uri="{FF2B5EF4-FFF2-40B4-BE49-F238E27FC236}">
                    <a16:creationId xmlns:a16="http://schemas.microsoft.com/office/drawing/2014/main" id="{DC580C08-100A-4893-81CC-DBF66B8468CA}"/>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115">
                <a:extLst>
                  <a:ext uri="{FF2B5EF4-FFF2-40B4-BE49-F238E27FC236}">
                    <a16:creationId xmlns:a16="http://schemas.microsoft.com/office/drawing/2014/main" id="{EDAA22F0-72D6-4E5B-BFDE-94EAE7DE5EF0}"/>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116">
                <a:extLst>
                  <a:ext uri="{FF2B5EF4-FFF2-40B4-BE49-F238E27FC236}">
                    <a16:creationId xmlns:a16="http://schemas.microsoft.com/office/drawing/2014/main" id="{D1F6A016-A127-45EC-83A3-A796C3EA4FD3}"/>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117">
                <a:extLst>
                  <a:ext uri="{FF2B5EF4-FFF2-40B4-BE49-F238E27FC236}">
                    <a16:creationId xmlns:a16="http://schemas.microsoft.com/office/drawing/2014/main" id="{A4FBCDDD-3D9A-42AD-951E-9CB90A567B6B}"/>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118">
                <a:extLst>
                  <a:ext uri="{FF2B5EF4-FFF2-40B4-BE49-F238E27FC236}">
                    <a16:creationId xmlns:a16="http://schemas.microsoft.com/office/drawing/2014/main" id="{000E4955-24B8-4DA8-AD18-5483681B1E8B}"/>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119">
                <a:extLst>
                  <a:ext uri="{FF2B5EF4-FFF2-40B4-BE49-F238E27FC236}">
                    <a16:creationId xmlns:a16="http://schemas.microsoft.com/office/drawing/2014/main" id="{63C12697-FACE-45B8-B957-BE17C71E7D62}"/>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120">
                <a:extLst>
                  <a:ext uri="{FF2B5EF4-FFF2-40B4-BE49-F238E27FC236}">
                    <a16:creationId xmlns:a16="http://schemas.microsoft.com/office/drawing/2014/main" id="{9BA58DAA-C4DF-4ECF-81E7-D2D5F33F0056}"/>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121">
                <a:extLst>
                  <a:ext uri="{FF2B5EF4-FFF2-40B4-BE49-F238E27FC236}">
                    <a16:creationId xmlns:a16="http://schemas.microsoft.com/office/drawing/2014/main" id="{F6674906-A1EE-4145-BB0F-DCC98B71AE34}"/>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122">
                <a:extLst>
                  <a:ext uri="{FF2B5EF4-FFF2-40B4-BE49-F238E27FC236}">
                    <a16:creationId xmlns:a16="http://schemas.microsoft.com/office/drawing/2014/main" id="{446A2F7B-CD1D-4223-A416-ED749FA3B8E8}"/>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123">
                <a:extLst>
                  <a:ext uri="{FF2B5EF4-FFF2-40B4-BE49-F238E27FC236}">
                    <a16:creationId xmlns:a16="http://schemas.microsoft.com/office/drawing/2014/main" id="{47AC490D-8ED8-4725-AB9C-E4D762985A86}"/>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124">
                <a:extLst>
                  <a:ext uri="{FF2B5EF4-FFF2-40B4-BE49-F238E27FC236}">
                    <a16:creationId xmlns:a16="http://schemas.microsoft.com/office/drawing/2014/main" id="{DE57ECBA-8387-4471-BA27-0C1C74C41FBB}"/>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125">
                <a:extLst>
                  <a:ext uri="{FF2B5EF4-FFF2-40B4-BE49-F238E27FC236}">
                    <a16:creationId xmlns:a16="http://schemas.microsoft.com/office/drawing/2014/main" id="{A71E7A90-C974-4ED0-A7A1-6D729CA639B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126">
                <a:extLst>
                  <a:ext uri="{FF2B5EF4-FFF2-40B4-BE49-F238E27FC236}">
                    <a16:creationId xmlns:a16="http://schemas.microsoft.com/office/drawing/2014/main" id="{6C128B5E-5E2D-4C1E-8A42-81DBD822F39F}"/>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127">
                <a:extLst>
                  <a:ext uri="{FF2B5EF4-FFF2-40B4-BE49-F238E27FC236}">
                    <a16:creationId xmlns:a16="http://schemas.microsoft.com/office/drawing/2014/main" id="{B6F261D4-2FCA-4499-AF50-9B6EE6622DC5}"/>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128">
                <a:extLst>
                  <a:ext uri="{FF2B5EF4-FFF2-40B4-BE49-F238E27FC236}">
                    <a16:creationId xmlns:a16="http://schemas.microsoft.com/office/drawing/2014/main" id="{97345C84-8068-48E2-BD37-17D58A803D1C}"/>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129">
                <a:extLst>
                  <a:ext uri="{FF2B5EF4-FFF2-40B4-BE49-F238E27FC236}">
                    <a16:creationId xmlns:a16="http://schemas.microsoft.com/office/drawing/2014/main" id="{8C851BD0-AAE4-4F39-936B-83E54B8D6873}"/>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130">
                <a:extLst>
                  <a:ext uri="{FF2B5EF4-FFF2-40B4-BE49-F238E27FC236}">
                    <a16:creationId xmlns:a16="http://schemas.microsoft.com/office/drawing/2014/main" id="{F71D56F0-801E-449A-9EA8-86DE96E6FDFF}"/>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131">
                <a:extLst>
                  <a:ext uri="{FF2B5EF4-FFF2-40B4-BE49-F238E27FC236}">
                    <a16:creationId xmlns:a16="http://schemas.microsoft.com/office/drawing/2014/main" id="{D75D1F36-5505-49C2-A3D9-434DCBDB6193}"/>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132">
                <a:extLst>
                  <a:ext uri="{FF2B5EF4-FFF2-40B4-BE49-F238E27FC236}">
                    <a16:creationId xmlns:a16="http://schemas.microsoft.com/office/drawing/2014/main" id="{57BCB5DE-C851-447A-9F3A-607DDCEA8C37}"/>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133">
                <a:extLst>
                  <a:ext uri="{FF2B5EF4-FFF2-40B4-BE49-F238E27FC236}">
                    <a16:creationId xmlns:a16="http://schemas.microsoft.com/office/drawing/2014/main" id="{2C6FE3C4-A050-4554-9E44-48D70622B963}"/>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134">
                <a:extLst>
                  <a:ext uri="{FF2B5EF4-FFF2-40B4-BE49-F238E27FC236}">
                    <a16:creationId xmlns:a16="http://schemas.microsoft.com/office/drawing/2014/main" id="{87D5859A-F8FF-45D7-9C65-1208B2EB8AA2}"/>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135">
                <a:extLst>
                  <a:ext uri="{FF2B5EF4-FFF2-40B4-BE49-F238E27FC236}">
                    <a16:creationId xmlns:a16="http://schemas.microsoft.com/office/drawing/2014/main" id="{83436C59-7A94-4816-94D7-5C46F3178AC9}"/>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136">
                <a:extLst>
                  <a:ext uri="{FF2B5EF4-FFF2-40B4-BE49-F238E27FC236}">
                    <a16:creationId xmlns:a16="http://schemas.microsoft.com/office/drawing/2014/main" id="{04813538-B3FC-41AF-BC72-B77C2589996E}"/>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137">
                <a:extLst>
                  <a:ext uri="{FF2B5EF4-FFF2-40B4-BE49-F238E27FC236}">
                    <a16:creationId xmlns:a16="http://schemas.microsoft.com/office/drawing/2014/main" id="{816FF789-D1EE-418E-A8DD-A40477A30CA3}"/>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138">
                <a:extLst>
                  <a:ext uri="{FF2B5EF4-FFF2-40B4-BE49-F238E27FC236}">
                    <a16:creationId xmlns:a16="http://schemas.microsoft.com/office/drawing/2014/main" id="{EB7B140E-6050-4D20-9AE8-49CB86FBCA62}"/>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139">
                <a:extLst>
                  <a:ext uri="{FF2B5EF4-FFF2-40B4-BE49-F238E27FC236}">
                    <a16:creationId xmlns:a16="http://schemas.microsoft.com/office/drawing/2014/main" id="{184E60BA-A84C-4FA0-9D56-166E2B941828}"/>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140">
                <a:extLst>
                  <a:ext uri="{FF2B5EF4-FFF2-40B4-BE49-F238E27FC236}">
                    <a16:creationId xmlns:a16="http://schemas.microsoft.com/office/drawing/2014/main" id="{DD65CA5C-5525-41CE-AB76-1171E14C6E68}"/>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141">
                <a:extLst>
                  <a:ext uri="{FF2B5EF4-FFF2-40B4-BE49-F238E27FC236}">
                    <a16:creationId xmlns:a16="http://schemas.microsoft.com/office/drawing/2014/main" id="{A14715CC-E6A6-4F92-AE6B-EF01FA58DF30}"/>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142">
                <a:extLst>
                  <a:ext uri="{FF2B5EF4-FFF2-40B4-BE49-F238E27FC236}">
                    <a16:creationId xmlns:a16="http://schemas.microsoft.com/office/drawing/2014/main" id="{4192C492-C1F2-475A-9A7E-3A817E37A617}"/>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143">
                <a:extLst>
                  <a:ext uri="{FF2B5EF4-FFF2-40B4-BE49-F238E27FC236}">
                    <a16:creationId xmlns:a16="http://schemas.microsoft.com/office/drawing/2014/main" id="{BEEC1667-6271-4FF3-AEEA-93533A3238FD}"/>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144">
                <a:extLst>
                  <a:ext uri="{FF2B5EF4-FFF2-40B4-BE49-F238E27FC236}">
                    <a16:creationId xmlns:a16="http://schemas.microsoft.com/office/drawing/2014/main" id="{28E36EB3-E942-4460-AE2B-ED964AFDAA8B}"/>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145">
                <a:extLst>
                  <a:ext uri="{FF2B5EF4-FFF2-40B4-BE49-F238E27FC236}">
                    <a16:creationId xmlns:a16="http://schemas.microsoft.com/office/drawing/2014/main" id="{CD9F8E5F-699F-4F59-82E9-9C8F4C5C91D8}"/>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146">
                <a:extLst>
                  <a:ext uri="{FF2B5EF4-FFF2-40B4-BE49-F238E27FC236}">
                    <a16:creationId xmlns:a16="http://schemas.microsoft.com/office/drawing/2014/main" id="{8F265687-6299-4EE5-92FD-0D7226A8C004}"/>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147">
                <a:extLst>
                  <a:ext uri="{FF2B5EF4-FFF2-40B4-BE49-F238E27FC236}">
                    <a16:creationId xmlns:a16="http://schemas.microsoft.com/office/drawing/2014/main" id="{117E9FB4-29CA-47FC-819C-37AA84AAF345}"/>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148">
                <a:extLst>
                  <a:ext uri="{FF2B5EF4-FFF2-40B4-BE49-F238E27FC236}">
                    <a16:creationId xmlns:a16="http://schemas.microsoft.com/office/drawing/2014/main" id="{6E88F130-B14D-4DC3-8744-414A50FA485F}"/>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149">
                <a:extLst>
                  <a:ext uri="{FF2B5EF4-FFF2-40B4-BE49-F238E27FC236}">
                    <a16:creationId xmlns:a16="http://schemas.microsoft.com/office/drawing/2014/main" id="{874C7A2B-0F6C-42EB-ACE5-4279D0973085}"/>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150">
                <a:extLst>
                  <a:ext uri="{FF2B5EF4-FFF2-40B4-BE49-F238E27FC236}">
                    <a16:creationId xmlns:a16="http://schemas.microsoft.com/office/drawing/2014/main" id="{D5251F2A-EE96-45A8-ABC4-AFE726102A76}"/>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151">
                <a:extLst>
                  <a:ext uri="{FF2B5EF4-FFF2-40B4-BE49-F238E27FC236}">
                    <a16:creationId xmlns:a16="http://schemas.microsoft.com/office/drawing/2014/main" id="{8E80F86B-8696-49C6-8D21-8B3D923A28D7}"/>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152">
                <a:extLst>
                  <a:ext uri="{FF2B5EF4-FFF2-40B4-BE49-F238E27FC236}">
                    <a16:creationId xmlns:a16="http://schemas.microsoft.com/office/drawing/2014/main" id="{72832CD2-0B4D-44B1-9B35-593EC880AD22}"/>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153">
                <a:extLst>
                  <a:ext uri="{FF2B5EF4-FFF2-40B4-BE49-F238E27FC236}">
                    <a16:creationId xmlns:a16="http://schemas.microsoft.com/office/drawing/2014/main" id="{04AD4C8E-38FB-469E-9D2D-CA98EA623212}"/>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6154">
                <a:extLst>
                  <a:ext uri="{FF2B5EF4-FFF2-40B4-BE49-F238E27FC236}">
                    <a16:creationId xmlns:a16="http://schemas.microsoft.com/office/drawing/2014/main" id="{8BB4DB08-00E1-4D33-9782-C5598287D2E8}"/>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6155">
                <a:extLst>
                  <a:ext uri="{FF2B5EF4-FFF2-40B4-BE49-F238E27FC236}">
                    <a16:creationId xmlns:a16="http://schemas.microsoft.com/office/drawing/2014/main" id="{B2354ABA-E4C2-40F1-B181-DB136AC37E32}"/>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6156">
                <a:extLst>
                  <a:ext uri="{FF2B5EF4-FFF2-40B4-BE49-F238E27FC236}">
                    <a16:creationId xmlns:a16="http://schemas.microsoft.com/office/drawing/2014/main" id="{124689DA-7A78-4BC6-AC88-D6F9B2B73A4D}"/>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6157">
                <a:extLst>
                  <a:ext uri="{FF2B5EF4-FFF2-40B4-BE49-F238E27FC236}">
                    <a16:creationId xmlns:a16="http://schemas.microsoft.com/office/drawing/2014/main" id="{E70C934F-EFE3-43BB-B014-D84800FBC8E6}"/>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6158">
                <a:extLst>
                  <a:ext uri="{FF2B5EF4-FFF2-40B4-BE49-F238E27FC236}">
                    <a16:creationId xmlns:a16="http://schemas.microsoft.com/office/drawing/2014/main" id="{4FE0E08B-F0AD-4F41-9984-4EA95A4028CB}"/>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6159">
                <a:extLst>
                  <a:ext uri="{FF2B5EF4-FFF2-40B4-BE49-F238E27FC236}">
                    <a16:creationId xmlns:a16="http://schemas.microsoft.com/office/drawing/2014/main" id="{93999383-C158-458A-8989-79909DC8BC0A}"/>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6160">
                <a:extLst>
                  <a:ext uri="{FF2B5EF4-FFF2-40B4-BE49-F238E27FC236}">
                    <a16:creationId xmlns:a16="http://schemas.microsoft.com/office/drawing/2014/main" id="{05DED975-5BAB-4C97-95CD-ACCD8A9B3890}"/>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6161">
                <a:extLst>
                  <a:ext uri="{FF2B5EF4-FFF2-40B4-BE49-F238E27FC236}">
                    <a16:creationId xmlns:a16="http://schemas.microsoft.com/office/drawing/2014/main" id="{AF53660C-8453-4E92-8073-B181597D2ADF}"/>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6162">
                <a:extLst>
                  <a:ext uri="{FF2B5EF4-FFF2-40B4-BE49-F238E27FC236}">
                    <a16:creationId xmlns:a16="http://schemas.microsoft.com/office/drawing/2014/main" id="{A61A14D1-C45C-4CB8-B183-20EB6AA7F82C}"/>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6163">
                <a:extLst>
                  <a:ext uri="{FF2B5EF4-FFF2-40B4-BE49-F238E27FC236}">
                    <a16:creationId xmlns:a16="http://schemas.microsoft.com/office/drawing/2014/main" id="{F61DF96D-1B92-451B-A96F-44213169FBF0}"/>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6164">
                <a:extLst>
                  <a:ext uri="{FF2B5EF4-FFF2-40B4-BE49-F238E27FC236}">
                    <a16:creationId xmlns:a16="http://schemas.microsoft.com/office/drawing/2014/main" id="{0A757A22-52B3-4A84-964B-2F7AF615EE58}"/>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6165">
                <a:extLst>
                  <a:ext uri="{FF2B5EF4-FFF2-40B4-BE49-F238E27FC236}">
                    <a16:creationId xmlns:a16="http://schemas.microsoft.com/office/drawing/2014/main" id="{F910AB1D-1F08-43E4-BC01-766066BF7B4B}"/>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6166">
                <a:extLst>
                  <a:ext uri="{FF2B5EF4-FFF2-40B4-BE49-F238E27FC236}">
                    <a16:creationId xmlns:a16="http://schemas.microsoft.com/office/drawing/2014/main" id="{69BF1672-2DD4-4658-AC2A-1CA31AEBF621}"/>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6167">
                <a:extLst>
                  <a:ext uri="{FF2B5EF4-FFF2-40B4-BE49-F238E27FC236}">
                    <a16:creationId xmlns:a16="http://schemas.microsoft.com/office/drawing/2014/main" id="{A17ABF19-5046-4966-9EB2-67226EF1A036}"/>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6168">
                <a:extLst>
                  <a:ext uri="{FF2B5EF4-FFF2-40B4-BE49-F238E27FC236}">
                    <a16:creationId xmlns:a16="http://schemas.microsoft.com/office/drawing/2014/main" id="{AC0FCACB-38F8-40FD-9F54-9F2B50861F84}"/>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6169">
                <a:extLst>
                  <a:ext uri="{FF2B5EF4-FFF2-40B4-BE49-F238E27FC236}">
                    <a16:creationId xmlns:a16="http://schemas.microsoft.com/office/drawing/2014/main" id="{0B899D22-8DD7-4798-88AD-5D999014A122}"/>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6170">
                <a:extLst>
                  <a:ext uri="{FF2B5EF4-FFF2-40B4-BE49-F238E27FC236}">
                    <a16:creationId xmlns:a16="http://schemas.microsoft.com/office/drawing/2014/main" id="{0DBAFA99-E109-4B74-80EE-424267E57D22}"/>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6171">
                <a:extLst>
                  <a:ext uri="{FF2B5EF4-FFF2-40B4-BE49-F238E27FC236}">
                    <a16:creationId xmlns:a16="http://schemas.microsoft.com/office/drawing/2014/main" id="{D5EEF84B-E140-4CCA-8120-BB1E378E6CE2}"/>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6172">
                <a:extLst>
                  <a:ext uri="{FF2B5EF4-FFF2-40B4-BE49-F238E27FC236}">
                    <a16:creationId xmlns:a16="http://schemas.microsoft.com/office/drawing/2014/main" id="{27762192-52C9-4307-9A69-FA3DE32BF3F6}"/>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6173">
                <a:extLst>
                  <a:ext uri="{FF2B5EF4-FFF2-40B4-BE49-F238E27FC236}">
                    <a16:creationId xmlns:a16="http://schemas.microsoft.com/office/drawing/2014/main" id="{DDF06B45-C1B1-4F46-B1B2-479780C7E11A}"/>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6174">
                <a:extLst>
                  <a:ext uri="{FF2B5EF4-FFF2-40B4-BE49-F238E27FC236}">
                    <a16:creationId xmlns:a16="http://schemas.microsoft.com/office/drawing/2014/main" id="{CAE6A798-AADC-4FF8-9B4E-F208C4E1DBBB}"/>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6175">
                <a:extLst>
                  <a:ext uri="{FF2B5EF4-FFF2-40B4-BE49-F238E27FC236}">
                    <a16:creationId xmlns:a16="http://schemas.microsoft.com/office/drawing/2014/main" id="{26249326-32A1-4657-9C13-897EB301E722}"/>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6176">
                <a:extLst>
                  <a:ext uri="{FF2B5EF4-FFF2-40B4-BE49-F238E27FC236}">
                    <a16:creationId xmlns:a16="http://schemas.microsoft.com/office/drawing/2014/main" id="{B01AF223-2D67-45EF-94A2-7498878512CA}"/>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6177">
                <a:extLst>
                  <a:ext uri="{FF2B5EF4-FFF2-40B4-BE49-F238E27FC236}">
                    <a16:creationId xmlns:a16="http://schemas.microsoft.com/office/drawing/2014/main" id="{BA501B5A-6462-416F-BC06-6C856CB529E1}"/>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6178">
                <a:extLst>
                  <a:ext uri="{FF2B5EF4-FFF2-40B4-BE49-F238E27FC236}">
                    <a16:creationId xmlns:a16="http://schemas.microsoft.com/office/drawing/2014/main" id="{D8DDE20A-C829-4F94-94B7-7388BDBFE00F}"/>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6179">
                <a:extLst>
                  <a:ext uri="{FF2B5EF4-FFF2-40B4-BE49-F238E27FC236}">
                    <a16:creationId xmlns:a16="http://schemas.microsoft.com/office/drawing/2014/main" id="{A2889A1A-BB2A-4238-8724-1211F8E2A6B8}"/>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6180">
                <a:extLst>
                  <a:ext uri="{FF2B5EF4-FFF2-40B4-BE49-F238E27FC236}">
                    <a16:creationId xmlns:a16="http://schemas.microsoft.com/office/drawing/2014/main" id="{AE4A44AB-10AE-4771-8D15-21A6A8295E21}"/>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6181">
                <a:extLst>
                  <a:ext uri="{FF2B5EF4-FFF2-40B4-BE49-F238E27FC236}">
                    <a16:creationId xmlns:a16="http://schemas.microsoft.com/office/drawing/2014/main" id="{C5D8130C-7517-45C6-AA47-6E0F46EF1845}"/>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6182">
                <a:extLst>
                  <a:ext uri="{FF2B5EF4-FFF2-40B4-BE49-F238E27FC236}">
                    <a16:creationId xmlns:a16="http://schemas.microsoft.com/office/drawing/2014/main" id="{EE933ABE-4530-4FCB-8767-3D3530B1B0D0}"/>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6183">
                <a:extLst>
                  <a:ext uri="{FF2B5EF4-FFF2-40B4-BE49-F238E27FC236}">
                    <a16:creationId xmlns:a16="http://schemas.microsoft.com/office/drawing/2014/main" id="{F36696C8-D2B7-48E1-875F-F847C69A4810}"/>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6184">
                <a:extLst>
                  <a:ext uri="{FF2B5EF4-FFF2-40B4-BE49-F238E27FC236}">
                    <a16:creationId xmlns:a16="http://schemas.microsoft.com/office/drawing/2014/main" id="{4DF11697-C0F2-43E8-81E3-778171A7D3E5}"/>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6185">
                <a:extLst>
                  <a:ext uri="{FF2B5EF4-FFF2-40B4-BE49-F238E27FC236}">
                    <a16:creationId xmlns:a16="http://schemas.microsoft.com/office/drawing/2014/main" id="{6B781F85-C895-4CD2-B88E-1F5392712C9D}"/>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6186">
                <a:extLst>
                  <a:ext uri="{FF2B5EF4-FFF2-40B4-BE49-F238E27FC236}">
                    <a16:creationId xmlns:a16="http://schemas.microsoft.com/office/drawing/2014/main" id="{3ECA4683-5054-4C50-8015-33542028F527}"/>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6187">
                <a:extLst>
                  <a:ext uri="{FF2B5EF4-FFF2-40B4-BE49-F238E27FC236}">
                    <a16:creationId xmlns:a16="http://schemas.microsoft.com/office/drawing/2014/main" id="{48061EF5-0639-4DEF-BE46-6D4994B4606D}"/>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6188">
                <a:extLst>
                  <a:ext uri="{FF2B5EF4-FFF2-40B4-BE49-F238E27FC236}">
                    <a16:creationId xmlns:a16="http://schemas.microsoft.com/office/drawing/2014/main" id="{541A132F-0D7F-40E1-855C-84FCECCC9F66}"/>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6189">
                <a:extLst>
                  <a:ext uri="{FF2B5EF4-FFF2-40B4-BE49-F238E27FC236}">
                    <a16:creationId xmlns:a16="http://schemas.microsoft.com/office/drawing/2014/main" id="{0AA3B804-9DD5-4365-B868-A348DD4EF146}"/>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6190">
                <a:extLst>
                  <a:ext uri="{FF2B5EF4-FFF2-40B4-BE49-F238E27FC236}">
                    <a16:creationId xmlns:a16="http://schemas.microsoft.com/office/drawing/2014/main" id="{AB928A79-447F-49A3-ACC5-5404A398B673}"/>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6191">
                <a:extLst>
                  <a:ext uri="{FF2B5EF4-FFF2-40B4-BE49-F238E27FC236}">
                    <a16:creationId xmlns:a16="http://schemas.microsoft.com/office/drawing/2014/main" id="{52CEED53-144B-4B73-B4B4-3316C7A2F306}"/>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6192">
                <a:extLst>
                  <a:ext uri="{FF2B5EF4-FFF2-40B4-BE49-F238E27FC236}">
                    <a16:creationId xmlns:a16="http://schemas.microsoft.com/office/drawing/2014/main" id="{500E6670-74B0-4885-A0CF-2C3725E09856}"/>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6193">
                <a:extLst>
                  <a:ext uri="{FF2B5EF4-FFF2-40B4-BE49-F238E27FC236}">
                    <a16:creationId xmlns:a16="http://schemas.microsoft.com/office/drawing/2014/main" id="{C14123A2-4D65-4C71-AEA5-7096EDE1273D}"/>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6194">
                <a:extLst>
                  <a:ext uri="{FF2B5EF4-FFF2-40B4-BE49-F238E27FC236}">
                    <a16:creationId xmlns:a16="http://schemas.microsoft.com/office/drawing/2014/main" id="{51E630EE-E58B-4869-A247-B36F396136EF}"/>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6195">
                <a:extLst>
                  <a:ext uri="{FF2B5EF4-FFF2-40B4-BE49-F238E27FC236}">
                    <a16:creationId xmlns:a16="http://schemas.microsoft.com/office/drawing/2014/main" id="{98BD99C2-2A95-4D71-B128-5A8DAD276ACE}"/>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6196">
                <a:extLst>
                  <a:ext uri="{FF2B5EF4-FFF2-40B4-BE49-F238E27FC236}">
                    <a16:creationId xmlns:a16="http://schemas.microsoft.com/office/drawing/2014/main" id="{89F5048A-0B68-4D25-86D6-D01F4D06950A}"/>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6197">
                <a:extLst>
                  <a:ext uri="{FF2B5EF4-FFF2-40B4-BE49-F238E27FC236}">
                    <a16:creationId xmlns:a16="http://schemas.microsoft.com/office/drawing/2014/main" id="{2E13E420-0544-408C-BA3E-A110687CD160}"/>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6198">
                <a:extLst>
                  <a:ext uri="{FF2B5EF4-FFF2-40B4-BE49-F238E27FC236}">
                    <a16:creationId xmlns:a16="http://schemas.microsoft.com/office/drawing/2014/main" id="{6F6DF080-0B99-49AF-9BAB-955BFDF7973F}"/>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6199">
                <a:extLst>
                  <a:ext uri="{FF2B5EF4-FFF2-40B4-BE49-F238E27FC236}">
                    <a16:creationId xmlns:a16="http://schemas.microsoft.com/office/drawing/2014/main" id="{D7EF812B-9378-4FC5-A208-D1FE895D89D6}"/>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6200">
                <a:extLst>
                  <a:ext uri="{FF2B5EF4-FFF2-40B4-BE49-F238E27FC236}">
                    <a16:creationId xmlns:a16="http://schemas.microsoft.com/office/drawing/2014/main" id="{8FFD338D-864B-48EF-8307-1ECAAF5F2B37}"/>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6201">
                <a:extLst>
                  <a:ext uri="{FF2B5EF4-FFF2-40B4-BE49-F238E27FC236}">
                    <a16:creationId xmlns:a16="http://schemas.microsoft.com/office/drawing/2014/main" id="{259012D5-FB1E-455F-806B-AF4D2CA043C1}"/>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6202">
                <a:extLst>
                  <a:ext uri="{FF2B5EF4-FFF2-40B4-BE49-F238E27FC236}">
                    <a16:creationId xmlns:a16="http://schemas.microsoft.com/office/drawing/2014/main" id="{69BB40F8-6E85-439D-8D45-B4B168C0585A}"/>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6203">
                <a:extLst>
                  <a:ext uri="{FF2B5EF4-FFF2-40B4-BE49-F238E27FC236}">
                    <a16:creationId xmlns:a16="http://schemas.microsoft.com/office/drawing/2014/main" id="{FA26F4D5-3907-4A39-ACD7-DFA9C8FC8AE9}"/>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6204">
                <a:extLst>
                  <a:ext uri="{FF2B5EF4-FFF2-40B4-BE49-F238E27FC236}">
                    <a16:creationId xmlns:a16="http://schemas.microsoft.com/office/drawing/2014/main" id="{4B980269-257C-46F6-8FC3-A73951B4F83A}"/>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6205">
                <a:extLst>
                  <a:ext uri="{FF2B5EF4-FFF2-40B4-BE49-F238E27FC236}">
                    <a16:creationId xmlns:a16="http://schemas.microsoft.com/office/drawing/2014/main" id="{67F91EDB-96D8-435B-81E6-1C95C7DD96BE}"/>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6206">
                <a:extLst>
                  <a:ext uri="{FF2B5EF4-FFF2-40B4-BE49-F238E27FC236}">
                    <a16:creationId xmlns:a16="http://schemas.microsoft.com/office/drawing/2014/main" id="{E8829AFB-FD2F-4F1D-82FA-94CAFDE60699}"/>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6207">
                <a:extLst>
                  <a:ext uri="{FF2B5EF4-FFF2-40B4-BE49-F238E27FC236}">
                    <a16:creationId xmlns:a16="http://schemas.microsoft.com/office/drawing/2014/main" id="{3B1374D2-7CAA-42DF-8973-B7A4C83B084C}"/>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6208">
                <a:extLst>
                  <a:ext uri="{FF2B5EF4-FFF2-40B4-BE49-F238E27FC236}">
                    <a16:creationId xmlns:a16="http://schemas.microsoft.com/office/drawing/2014/main" id="{F8169CFB-E1C0-4601-8023-B66C7E79AAF6}"/>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6209">
                <a:extLst>
                  <a:ext uri="{FF2B5EF4-FFF2-40B4-BE49-F238E27FC236}">
                    <a16:creationId xmlns:a16="http://schemas.microsoft.com/office/drawing/2014/main" id="{B618D5BB-D58A-4F1A-831F-180B69F1957F}"/>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6210">
                <a:extLst>
                  <a:ext uri="{FF2B5EF4-FFF2-40B4-BE49-F238E27FC236}">
                    <a16:creationId xmlns:a16="http://schemas.microsoft.com/office/drawing/2014/main" id="{906A71D9-D6DC-45A6-8AB8-F9C9873A1F18}"/>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6211">
                <a:extLst>
                  <a:ext uri="{FF2B5EF4-FFF2-40B4-BE49-F238E27FC236}">
                    <a16:creationId xmlns:a16="http://schemas.microsoft.com/office/drawing/2014/main" id="{59C01284-0A85-493F-95E2-279BC33338EB}"/>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6212">
                <a:extLst>
                  <a:ext uri="{FF2B5EF4-FFF2-40B4-BE49-F238E27FC236}">
                    <a16:creationId xmlns:a16="http://schemas.microsoft.com/office/drawing/2014/main" id="{62AB0CF2-4FEB-4243-8EB4-5171EBB5D50B}"/>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6213">
                <a:extLst>
                  <a:ext uri="{FF2B5EF4-FFF2-40B4-BE49-F238E27FC236}">
                    <a16:creationId xmlns:a16="http://schemas.microsoft.com/office/drawing/2014/main" id="{26401A81-D871-4199-83CE-2483F4C3286F}"/>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6214">
                <a:extLst>
                  <a:ext uri="{FF2B5EF4-FFF2-40B4-BE49-F238E27FC236}">
                    <a16:creationId xmlns:a16="http://schemas.microsoft.com/office/drawing/2014/main" id="{B766E871-EB80-4CD6-98B5-0F1581B0DBCB}"/>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6215">
                <a:extLst>
                  <a:ext uri="{FF2B5EF4-FFF2-40B4-BE49-F238E27FC236}">
                    <a16:creationId xmlns:a16="http://schemas.microsoft.com/office/drawing/2014/main" id="{6BDADF54-B5B3-4E30-815C-45BEA478DBF0}"/>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6216">
                <a:extLst>
                  <a:ext uri="{FF2B5EF4-FFF2-40B4-BE49-F238E27FC236}">
                    <a16:creationId xmlns:a16="http://schemas.microsoft.com/office/drawing/2014/main" id="{8DE4B3FA-0A4A-4410-9952-1FEFCE0728A2}"/>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6217">
                <a:extLst>
                  <a:ext uri="{FF2B5EF4-FFF2-40B4-BE49-F238E27FC236}">
                    <a16:creationId xmlns:a16="http://schemas.microsoft.com/office/drawing/2014/main" id="{1F1D0879-1B95-48EC-8C82-B3DBA8BA2F86}"/>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6218">
                <a:extLst>
                  <a:ext uri="{FF2B5EF4-FFF2-40B4-BE49-F238E27FC236}">
                    <a16:creationId xmlns:a16="http://schemas.microsoft.com/office/drawing/2014/main" id="{976D8E67-68BC-4824-8EFA-9636C727DC05}"/>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6219">
                <a:extLst>
                  <a:ext uri="{FF2B5EF4-FFF2-40B4-BE49-F238E27FC236}">
                    <a16:creationId xmlns:a16="http://schemas.microsoft.com/office/drawing/2014/main" id="{AB29005C-7302-4DEA-9010-82EE92B0443F}"/>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6220">
                <a:extLst>
                  <a:ext uri="{FF2B5EF4-FFF2-40B4-BE49-F238E27FC236}">
                    <a16:creationId xmlns:a16="http://schemas.microsoft.com/office/drawing/2014/main" id="{7CC46208-4F27-4DA4-A9D6-8FEF68B05F9F}"/>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6221">
                <a:extLst>
                  <a:ext uri="{FF2B5EF4-FFF2-40B4-BE49-F238E27FC236}">
                    <a16:creationId xmlns:a16="http://schemas.microsoft.com/office/drawing/2014/main" id="{4C4A0DFC-A241-4905-BEED-192043ABBC9F}"/>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6222">
                <a:extLst>
                  <a:ext uri="{FF2B5EF4-FFF2-40B4-BE49-F238E27FC236}">
                    <a16:creationId xmlns:a16="http://schemas.microsoft.com/office/drawing/2014/main" id="{42BDE895-DAD2-4716-BF19-FD16DD76F6D7}"/>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6223">
                <a:extLst>
                  <a:ext uri="{FF2B5EF4-FFF2-40B4-BE49-F238E27FC236}">
                    <a16:creationId xmlns:a16="http://schemas.microsoft.com/office/drawing/2014/main" id="{EA337550-C33E-45D1-8F45-72FF10BC45E2}"/>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6224">
                <a:extLst>
                  <a:ext uri="{FF2B5EF4-FFF2-40B4-BE49-F238E27FC236}">
                    <a16:creationId xmlns:a16="http://schemas.microsoft.com/office/drawing/2014/main" id="{78C411C7-E94E-4830-91FA-A9853FC3C201}"/>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6225">
                <a:extLst>
                  <a:ext uri="{FF2B5EF4-FFF2-40B4-BE49-F238E27FC236}">
                    <a16:creationId xmlns:a16="http://schemas.microsoft.com/office/drawing/2014/main" id="{580639D8-128C-443F-A2BD-242AE7DBE7C5}"/>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6226">
                <a:extLst>
                  <a:ext uri="{FF2B5EF4-FFF2-40B4-BE49-F238E27FC236}">
                    <a16:creationId xmlns:a16="http://schemas.microsoft.com/office/drawing/2014/main" id="{4C1A1568-A536-475A-A848-17940AB4C09D}"/>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6227">
                <a:extLst>
                  <a:ext uri="{FF2B5EF4-FFF2-40B4-BE49-F238E27FC236}">
                    <a16:creationId xmlns:a16="http://schemas.microsoft.com/office/drawing/2014/main" id="{8CC7920E-C1B2-47A8-AB55-471419737EF0}"/>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6228">
                <a:extLst>
                  <a:ext uri="{FF2B5EF4-FFF2-40B4-BE49-F238E27FC236}">
                    <a16:creationId xmlns:a16="http://schemas.microsoft.com/office/drawing/2014/main" id="{3084F5C1-4A3F-4679-AEAA-7274B8D44E7C}"/>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6229">
                <a:extLst>
                  <a:ext uri="{FF2B5EF4-FFF2-40B4-BE49-F238E27FC236}">
                    <a16:creationId xmlns:a16="http://schemas.microsoft.com/office/drawing/2014/main" id="{49F626BF-E66F-4B0B-B38D-5B178AB2F2F6}"/>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6230">
                <a:extLst>
                  <a:ext uri="{FF2B5EF4-FFF2-40B4-BE49-F238E27FC236}">
                    <a16:creationId xmlns:a16="http://schemas.microsoft.com/office/drawing/2014/main" id="{F02EEDB8-5A6D-4D3E-BD75-65D1078EC0E6}"/>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6231">
                <a:extLst>
                  <a:ext uri="{FF2B5EF4-FFF2-40B4-BE49-F238E27FC236}">
                    <a16:creationId xmlns:a16="http://schemas.microsoft.com/office/drawing/2014/main" id="{F35D6F24-7382-4655-91F5-C23ADD12B088}"/>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6232">
                <a:extLst>
                  <a:ext uri="{FF2B5EF4-FFF2-40B4-BE49-F238E27FC236}">
                    <a16:creationId xmlns:a16="http://schemas.microsoft.com/office/drawing/2014/main" id="{CA66AFFA-281E-4BA2-8D2B-5A7FDBC7D116}"/>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6233">
                <a:extLst>
                  <a:ext uri="{FF2B5EF4-FFF2-40B4-BE49-F238E27FC236}">
                    <a16:creationId xmlns:a16="http://schemas.microsoft.com/office/drawing/2014/main" id="{B4878F53-0B18-4751-BD55-36F5FB8ED74D}"/>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6234">
                <a:extLst>
                  <a:ext uri="{FF2B5EF4-FFF2-40B4-BE49-F238E27FC236}">
                    <a16:creationId xmlns:a16="http://schemas.microsoft.com/office/drawing/2014/main" id="{943AA3E2-CD9E-4259-BFB2-4BF4001D5287}"/>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6436">
              <a:extLst>
                <a:ext uri="{FF2B5EF4-FFF2-40B4-BE49-F238E27FC236}">
                  <a16:creationId xmlns:a16="http://schemas.microsoft.com/office/drawing/2014/main" id="{C1CE5530-8F48-4FCE-BC58-8C596AEDB6F3}"/>
                </a:ext>
              </a:extLst>
            </p:cNvPr>
            <p:cNvGrpSpPr>
              <a:grpSpLocks/>
            </p:cNvGrpSpPr>
            <p:nvPr/>
          </p:nvGrpSpPr>
          <p:grpSpPr bwMode="auto">
            <a:xfrm>
              <a:off x="5379475" y="2128008"/>
              <a:ext cx="1331912" cy="1582738"/>
              <a:chOff x="1937" y="1638"/>
              <a:chExt cx="839" cy="997"/>
            </a:xfrm>
            <a:solidFill>
              <a:schemeClr val="tx1"/>
            </a:solidFill>
          </p:grpSpPr>
          <p:sp>
            <p:nvSpPr>
              <p:cNvPr id="729" name="Freeform 6236">
                <a:extLst>
                  <a:ext uri="{FF2B5EF4-FFF2-40B4-BE49-F238E27FC236}">
                    <a16:creationId xmlns:a16="http://schemas.microsoft.com/office/drawing/2014/main" id="{5B5E71CE-CF24-4002-B1B0-D4D0B0E486AA}"/>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237">
                <a:extLst>
                  <a:ext uri="{FF2B5EF4-FFF2-40B4-BE49-F238E27FC236}">
                    <a16:creationId xmlns:a16="http://schemas.microsoft.com/office/drawing/2014/main" id="{B2DBA528-4C17-4E99-A604-13DCE5C17CF2}"/>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238">
                <a:extLst>
                  <a:ext uri="{FF2B5EF4-FFF2-40B4-BE49-F238E27FC236}">
                    <a16:creationId xmlns:a16="http://schemas.microsoft.com/office/drawing/2014/main" id="{90CD6A05-70A2-4AFB-9271-831A24D5E992}"/>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239">
                <a:extLst>
                  <a:ext uri="{FF2B5EF4-FFF2-40B4-BE49-F238E27FC236}">
                    <a16:creationId xmlns:a16="http://schemas.microsoft.com/office/drawing/2014/main" id="{63C77A9E-D302-4933-BAF8-5666BEB8ACE3}"/>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240">
                <a:extLst>
                  <a:ext uri="{FF2B5EF4-FFF2-40B4-BE49-F238E27FC236}">
                    <a16:creationId xmlns:a16="http://schemas.microsoft.com/office/drawing/2014/main" id="{43A57CC7-574A-4E51-960E-35F14D69269E}"/>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241">
                <a:extLst>
                  <a:ext uri="{FF2B5EF4-FFF2-40B4-BE49-F238E27FC236}">
                    <a16:creationId xmlns:a16="http://schemas.microsoft.com/office/drawing/2014/main" id="{B14DC741-CDB0-43D1-9180-BC6A33965A43}"/>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242">
                <a:extLst>
                  <a:ext uri="{FF2B5EF4-FFF2-40B4-BE49-F238E27FC236}">
                    <a16:creationId xmlns:a16="http://schemas.microsoft.com/office/drawing/2014/main" id="{F8CB59F7-CA90-4A25-8854-08BE1669908C}"/>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243">
                <a:extLst>
                  <a:ext uri="{FF2B5EF4-FFF2-40B4-BE49-F238E27FC236}">
                    <a16:creationId xmlns:a16="http://schemas.microsoft.com/office/drawing/2014/main" id="{7124AE94-B58A-44AA-89CA-B9BA58D83020}"/>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244">
                <a:extLst>
                  <a:ext uri="{FF2B5EF4-FFF2-40B4-BE49-F238E27FC236}">
                    <a16:creationId xmlns:a16="http://schemas.microsoft.com/office/drawing/2014/main" id="{F763C07F-4D60-4B19-90E4-9E1B10C57C15}"/>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245">
                <a:extLst>
                  <a:ext uri="{FF2B5EF4-FFF2-40B4-BE49-F238E27FC236}">
                    <a16:creationId xmlns:a16="http://schemas.microsoft.com/office/drawing/2014/main" id="{5EF5D657-762C-4F04-B6B1-3B6720C91C36}"/>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246">
                <a:extLst>
                  <a:ext uri="{FF2B5EF4-FFF2-40B4-BE49-F238E27FC236}">
                    <a16:creationId xmlns:a16="http://schemas.microsoft.com/office/drawing/2014/main" id="{49317B6C-06AB-4D64-8072-F45845186A19}"/>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247">
                <a:extLst>
                  <a:ext uri="{FF2B5EF4-FFF2-40B4-BE49-F238E27FC236}">
                    <a16:creationId xmlns:a16="http://schemas.microsoft.com/office/drawing/2014/main" id="{EC206AA5-0898-432C-8F20-03D62D9F8E21}"/>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248">
                <a:extLst>
                  <a:ext uri="{FF2B5EF4-FFF2-40B4-BE49-F238E27FC236}">
                    <a16:creationId xmlns:a16="http://schemas.microsoft.com/office/drawing/2014/main" id="{EBA512DE-2296-4249-89BD-578C82589F3D}"/>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249">
                <a:extLst>
                  <a:ext uri="{FF2B5EF4-FFF2-40B4-BE49-F238E27FC236}">
                    <a16:creationId xmlns:a16="http://schemas.microsoft.com/office/drawing/2014/main" id="{431A2E7D-0FFC-4259-9F32-843B9DD6614A}"/>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250">
                <a:extLst>
                  <a:ext uri="{FF2B5EF4-FFF2-40B4-BE49-F238E27FC236}">
                    <a16:creationId xmlns:a16="http://schemas.microsoft.com/office/drawing/2014/main" id="{B43C6320-FD4E-4726-83FB-6CF7E3D38489}"/>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251">
                <a:extLst>
                  <a:ext uri="{FF2B5EF4-FFF2-40B4-BE49-F238E27FC236}">
                    <a16:creationId xmlns:a16="http://schemas.microsoft.com/office/drawing/2014/main" id="{910C7F20-8CD1-4271-BE12-0DA94CAD8771}"/>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6252">
                <a:extLst>
                  <a:ext uri="{FF2B5EF4-FFF2-40B4-BE49-F238E27FC236}">
                    <a16:creationId xmlns:a16="http://schemas.microsoft.com/office/drawing/2014/main" id="{4B5331BA-D67E-4F56-9B25-57F00096ECB3}"/>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253">
                <a:extLst>
                  <a:ext uri="{FF2B5EF4-FFF2-40B4-BE49-F238E27FC236}">
                    <a16:creationId xmlns:a16="http://schemas.microsoft.com/office/drawing/2014/main" id="{A41A3FA2-580A-46AB-B6E3-1B26C3B06990}"/>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6254">
                <a:extLst>
                  <a:ext uri="{FF2B5EF4-FFF2-40B4-BE49-F238E27FC236}">
                    <a16:creationId xmlns:a16="http://schemas.microsoft.com/office/drawing/2014/main" id="{8327A229-7415-4327-9390-80834BA6CFBB}"/>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6255">
                <a:extLst>
                  <a:ext uri="{FF2B5EF4-FFF2-40B4-BE49-F238E27FC236}">
                    <a16:creationId xmlns:a16="http://schemas.microsoft.com/office/drawing/2014/main" id="{70C8E547-E442-44F1-A3C1-9FCD2F1C35FD}"/>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6256">
                <a:extLst>
                  <a:ext uri="{FF2B5EF4-FFF2-40B4-BE49-F238E27FC236}">
                    <a16:creationId xmlns:a16="http://schemas.microsoft.com/office/drawing/2014/main" id="{89CB3740-EBC9-44C3-A36B-6707BBBEADF6}"/>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6257">
                <a:extLst>
                  <a:ext uri="{FF2B5EF4-FFF2-40B4-BE49-F238E27FC236}">
                    <a16:creationId xmlns:a16="http://schemas.microsoft.com/office/drawing/2014/main" id="{EA5D5816-0021-4BC6-AF77-BF723E6FAC2F}"/>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6258">
                <a:extLst>
                  <a:ext uri="{FF2B5EF4-FFF2-40B4-BE49-F238E27FC236}">
                    <a16:creationId xmlns:a16="http://schemas.microsoft.com/office/drawing/2014/main" id="{C9FFC8DA-95B9-427D-B549-BA962D61FD15}"/>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6259">
                <a:extLst>
                  <a:ext uri="{FF2B5EF4-FFF2-40B4-BE49-F238E27FC236}">
                    <a16:creationId xmlns:a16="http://schemas.microsoft.com/office/drawing/2014/main" id="{EB6A172B-213C-4BF5-9DC8-E1148C975DFD}"/>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6260">
                <a:extLst>
                  <a:ext uri="{FF2B5EF4-FFF2-40B4-BE49-F238E27FC236}">
                    <a16:creationId xmlns:a16="http://schemas.microsoft.com/office/drawing/2014/main" id="{A24AC1DE-5F21-4E16-BE22-B2CC0CE9DFF3}"/>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6261">
                <a:extLst>
                  <a:ext uri="{FF2B5EF4-FFF2-40B4-BE49-F238E27FC236}">
                    <a16:creationId xmlns:a16="http://schemas.microsoft.com/office/drawing/2014/main" id="{62DF2C4A-B9F5-4C57-ACF6-FBC7CAB37F05}"/>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6262">
                <a:extLst>
                  <a:ext uri="{FF2B5EF4-FFF2-40B4-BE49-F238E27FC236}">
                    <a16:creationId xmlns:a16="http://schemas.microsoft.com/office/drawing/2014/main" id="{34111804-F11D-40B7-AC29-D499409B3495}"/>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6263">
                <a:extLst>
                  <a:ext uri="{FF2B5EF4-FFF2-40B4-BE49-F238E27FC236}">
                    <a16:creationId xmlns:a16="http://schemas.microsoft.com/office/drawing/2014/main" id="{D4752B4C-04CA-4C21-AB84-E75A2A3BF60C}"/>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6264">
                <a:extLst>
                  <a:ext uri="{FF2B5EF4-FFF2-40B4-BE49-F238E27FC236}">
                    <a16:creationId xmlns:a16="http://schemas.microsoft.com/office/drawing/2014/main" id="{8D392F20-B8DC-4117-8930-65690D9C00DF}"/>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6265">
                <a:extLst>
                  <a:ext uri="{FF2B5EF4-FFF2-40B4-BE49-F238E27FC236}">
                    <a16:creationId xmlns:a16="http://schemas.microsoft.com/office/drawing/2014/main" id="{D4BB9EC4-0DE2-40A0-83EE-988A6438D4EF}"/>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6266">
                <a:extLst>
                  <a:ext uri="{FF2B5EF4-FFF2-40B4-BE49-F238E27FC236}">
                    <a16:creationId xmlns:a16="http://schemas.microsoft.com/office/drawing/2014/main" id="{C18E0AE2-6E14-403E-8843-6C95E6C35A92}"/>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6267">
                <a:extLst>
                  <a:ext uri="{FF2B5EF4-FFF2-40B4-BE49-F238E27FC236}">
                    <a16:creationId xmlns:a16="http://schemas.microsoft.com/office/drawing/2014/main" id="{8A17878A-5B1A-432D-86EB-7A388975120D}"/>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6268">
                <a:extLst>
                  <a:ext uri="{FF2B5EF4-FFF2-40B4-BE49-F238E27FC236}">
                    <a16:creationId xmlns:a16="http://schemas.microsoft.com/office/drawing/2014/main" id="{19C8889F-18F6-4018-A17F-366FE4656DB3}"/>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6269">
                <a:extLst>
                  <a:ext uri="{FF2B5EF4-FFF2-40B4-BE49-F238E27FC236}">
                    <a16:creationId xmlns:a16="http://schemas.microsoft.com/office/drawing/2014/main" id="{8BD7539B-DB73-4109-8C39-0399F9AC601D}"/>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6270">
                <a:extLst>
                  <a:ext uri="{FF2B5EF4-FFF2-40B4-BE49-F238E27FC236}">
                    <a16:creationId xmlns:a16="http://schemas.microsoft.com/office/drawing/2014/main" id="{ADB0393E-5985-4345-ACB5-027AC00380CD}"/>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6271">
                <a:extLst>
                  <a:ext uri="{FF2B5EF4-FFF2-40B4-BE49-F238E27FC236}">
                    <a16:creationId xmlns:a16="http://schemas.microsoft.com/office/drawing/2014/main" id="{7BA142FD-DDE4-4C50-B272-DF6D2EB13CC7}"/>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6272">
                <a:extLst>
                  <a:ext uri="{FF2B5EF4-FFF2-40B4-BE49-F238E27FC236}">
                    <a16:creationId xmlns:a16="http://schemas.microsoft.com/office/drawing/2014/main" id="{73E95259-0E84-4AE0-8F09-883916745FB0}"/>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6273">
                <a:extLst>
                  <a:ext uri="{FF2B5EF4-FFF2-40B4-BE49-F238E27FC236}">
                    <a16:creationId xmlns:a16="http://schemas.microsoft.com/office/drawing/2014/main" id="{6B01EF3F-BCA5-4778-BE90-91B849A2D9C6}"/>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6274">
                <a:extLst>
                  <a:ext uri="{FF2B5EF4-FFF2-40B4-BE49-F238E27FC236}">
                    <a16:creationId xmlns:a16="http://schemas.microsoft.com/office/drawing/2014/main" id="{F35FED0B-46A7-4625-9286-B78A83419E15}"/>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6275">
                <a:extLst>
                  <a:ext uri="{FF2B5EF4-FFF2-40B4-BE49-F238E27FC236}">
                    <a16:creationId xmlns:a16="http://schemas.microsoft.com/office/drawing/2014/main" id="{0CC3156D-55D1-4E8F-B7C7-D232E7824BF7}"/>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6276">
                <a:extLst>
                  <a:ext uri="{FF2B5EF4-FFF2-40B4-BE49-F238E27FC236}">
                    <a16:creationId xmlns:a16="http://schemas.microsoft.com/office/drawing/2014/main" id="{D9B06E9F-AF6B-4B81-937C-8B084768AAC2}"/>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6277">
                <a:extLst>
                  <a:ext uri="{FF2B5EF4-FFF2-40B4-BE49-F238E27FC236}">
                    <a16:creationId xmlns:a16="http://schemas.microsoft.com/office/drawing/2014/main" id="{99E54138-04A9-4058-8D4F-7147AF60A83C}"/>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6278">
                <a:extLst>
                  <a:ext uri="{FF2B5EF4-FFF2-40B4-BE49-F238E27FC236}">
                    <a16:creationId xmlns:a16="http://schemas.microsoft.com/office/drawing/2014/main" id="{429DA343-157D-4CEE-824E-9A1F39625DB9}"/>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6279">
                <a:extLst>
                  <a:ext uri="{FF2B5EF4-FFF2-40B4-BE49-F238E27FC236}">
                    <a16:creationId xmlns:a16="http://schemas.microsoft.com/office/drawing/2014/main" id="{E30DC9FD-71D6-4C41-8D00-BBA4E04280D3}"/>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6280">
                <a:extLst>
                  <a:ext uri="{FF2B5EF4-FFF2-40B4-BE49-F238E27FC236}">
                    <a16:creationId xmlns:a16="http://schemas.microsoft.com/office/drawing/2014/main" id="{C9BCBE00-4C8E-46EB-83D3-8281A11AD7F4}"/>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6281">
                <a:extLst>
                  <a:ext uri="{FF2B5EF4-FFF2-40B4-BE49-F238E27FC236}">
                    <a16:creationId xmlns:a16="http://schemas.microsoft.com/office/drawing/2014/main" id="{1875A6C5-2A6D-4D31-9D31-2D1D7134F998}"/>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6282">
                <a:extLst>
                  <a:ext uri="{FF2B5EF4-FFF2-40B4-BE49-F238E27FC236}">
                    <a16:creationId xmlns:a16="http://schemas.microsoft.com/office/drawing/2014/main" id="{3C9F0841-B33C-49AC-A08D-04E734D89F06}"/>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6283">
                <a:extLst>
                  <a:ext uri="{FF2B5EF4-FFF2-40B4-BE49-F238E27FC236}">
                    <a16:creationId xmlns:a16="http://schemas.microsoft.com/office/drawing/2014/main" id="{E54477A2-F36F-432D-80E9-92D30A37EAFD}"/>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6284">
                <a:extLst>
                  <a:ext uri="{FF2B5EF4-FFF2-40B4-BE49-F238E27FC236}">
                    <a16:creationId xmlns:a16="http://schemas.microsoft.com/office/drawing/2014/main" id="{458B57D0-4838-4C6F-9FE4-01BC845DB7A6}"/>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6285">
                <a:extLst>
                  <a:ext uri="{FF2B5EF4-FFF2-40B4-BE49-F238E27FC236}">
                    <a16:creationId xmlns:a16="http://schemas.microsoft.com/office/drawing/2014/main" id="{F5A9F726-C63F-4F78-8B6E-769E22FBF3F5}"/>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6286">
                <a:extLst>
                  <a:ext uri="{FF2B5EF4-FFF2-40B4-BE49-F238E27FC236}">
                    <a16:creationId xmlns:a16="http://schemas.microsoft.com/office/drawing/2014/main" id="{476F3F7C-3443-4C82-8D33-3933F86F6008}"/>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6287">
                <a:extLst>
                  <a:ext uri="{FF2B5EF4-FFF2-40B4-BE49-F238E27FC236}">
                    <a16:creationId xmlns:a16="http://schemas.microsoft.com/office/drawing/2014/main" id="{2D394A02-4F08-4F65-A277-3C34B61A930C}"/>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6288">
                <a:extLst>
                  <a:ext uri="{FF2B5EF4-FFF2-40B4-BE49-F238E27FC236}">
                    <a16:creationId xmlns:a16="http://schemas.microsoft.com/office/drawing/2014/main" id="{4A5A620F-EE8D-4EE5-971A-56BCBAABE456}"/>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6289">
                <a:extLst>
                  <a:ext uri="{FF2B5EF4-FFF2-40B4-BE49-F238E27FC236}">
                    <a16:creationId xmlns:a16="http://schemas.microsoft.com/office/drawing/2014/main" id="{9EC573DA-A980-40DC-90F7-5126B28F525C}"/>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290">
                <a:extLst>
                  <a:ext uri="{FF2B5EF4-FFF2-40B4-BE49-F238E27FC236}">
                    <a16:creationId xmlns:a16="http://schemas.microsoft.com/office/drawing/2014/main" id="{B04D4D74-370C-41BB-AD1A-83C2FFB6086C}"/>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291">
                <a:extLst>
                  <a:ext uri="{FF2B5EF4-FFF2-40B4-BE49-F238E27FC236}">
                    <a16:creationId xmlns:a16="http://schemas.microsoft.com/office/drawing/2014/main" id="{719F7DC6-05E7-412A-864F-280747CAC2CF}"/>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92">
                <a:extLst>
                  <a:ext uri="{FF2B5EF4-FFF2-40B4-BE49-F238E27FC236}">
                    <a16:creationId xmlns:a16="http://schemas.microsoft.com/office/drawing/2014/main" id="{2059766B-FC1C-4A7E-9BDC-E48A20259D8C}"/>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293">
                <a:extLst>
                  <a:ext uri="{FF2B5EF4-FFF2-40B4-BE49-F238E27FC236}">
                    <a16:creationId xmlns:a16="http://schemas.microsoft.com/office/drawing/2014/main" id="{9C3E7B34-BEDE-404B-82E0-6BABFAE54206}"/>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294">
                <a:extLst>
                  <a:ext uri="{FF2B5EF4-FFF2-40B4-BE49-F238E27FC236}">
                    <a16:creationId xmlns:a16="http://schemas.microsoft.com/office/drawing/2014/main" id="{B59442C4-7BAC-442D-9A20-E7C0C49AA4EF}"/>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295">
                <a:extLst>
                  <a:ext uri="{FF2B5EF4-FFF2-40B4-BE49-F238E27FC236}">
                    <a16:creationId xmlns:a16="http://schemas.microsoft.com/office/drawing/2014/main" id="{A78955F7-EEF6-4421-BCC3-4E1D1BF33649}"/>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296">
                <a:extLst>
                  <a:ext uri="{FF2B5EF4-FFF2-40B4-BE49-F238E27FC236}">
                    <a16:creationId xmlns:a16="http://schemas.microsoft.com/office/drawing/2014/main" id="{FBEEF6E5-005B-4683-B4BD-0ACEEC3BC033}"/>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297">
                <a:extLst>
                  <a:ext uri="{FF2B5EF4-FFF2-40B4-BE49-F238E27FC236}">
                    <a16:creationId xmlns:a16="http://schemas.microsoft.com/office/drawing/2014/main" id="{F5E1DA2C-89CC-4B47-969E-4CD985B4BCC6}"/>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298">
                <a:extLst>
                  <a:ext uri="{FF2B5EF4-FFF2-40B4-BE49-F238E27FC236}">
                    <a16:creationId xmlns:a16="http://schemas.microsoft.com/office/drawing/2014/main" id="{2AF22C6B-3120-456B-BBAB-9D6469440170}"/>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299">
                <a:extLst>
                  <a:ext uri="{FF2B5EF4-FFF2-40B4-BE49-F238E27FC236}">
                    <a16:creationId xmlns:a16="http://schemas.microsoft.com/office/drawing/2014/main" id="{6FD7B437-9031-413B-9099-2655CEF172CD}"/>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6300">
                <a:extLst>
                  <a:ext uri="{FF2B5EF4-FFF2-40B4-BE49-F238E27FC236}">
                    <a16:creationId xmlns:a16="http://schemas.microsoft.com/office/drawing/2014/main" id="{F0274915-7255-4FE3-AE79-4C75E50CE4DE}"/>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6301">
                <a:extLst>
                  <a:ext uri="{FF2B5EF4-FFF2-40B4-BE49-F238E27FC236}">
                    <a16:creationId xmlns:a16="http://schemas.microsoft.com/office/drawing/2014/main" id="{1D2787C7-D7D8-4A4B-BBB2-A7909D265E95}"/>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6302">
                <a:extLst>
                  <a:ext uri="{FF2B5EF4-FFF2-40B4-BE49-F238E27FC236}">
                    <a16:creationId xmlns:a16="http://schemas.microsoft.com/office/drawing/2014/main" id="{555B8F26-B328-4993-B34D-1A48E4088B7F}"/>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6303">
                <a:extLst>
                  <a:ext uri="{FF2B5EF4-FFF2-40B4-BE49-F238E27FC236}">
                    <a16:creationId xmlns:a16="http://schemas.microsoft.com/office/drawing/2014/main" id="{73575863-0EE3-492F-B2B1-90E8710935F2}"/>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6304">
                <a:extLst>
                  <a:ext uri="{FF2B5EF4-FFF2-40B4-BE49-F238E27FC236}">
                    <a16:creationId xmlns:a16="http://schemas.microsoft.com/office/drawing/2014/main" id="{57CCBB57-67EC-471D-B684-10921FEEF760}"/>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6305">
                <a:extLst>
                  <a:ext uri="{FF2B5EF4-FFF2-40B4-BE49-F238E27FC236}">
                    <a16:creationId xmlns:a16="http://schemas.microsoft.com/office/drawing/2014/main" id="{119ADA77-5AF5-4D05-90C5-D3763DA093A9}"/>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6306">
                <a:extLst>
                  <a:ext uri="{FF2B5EF4-FFF2-40B4-BE49-F238E27FC236}">
                    <a16:creationId xmlns:a16="http://schemas.microsoft.com/office/drawing/2014/main" id="{AE3D9937-6191-4869-AADD-5146F7DD6B65}"/>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6307">
                <a:extLst>
                  <a:ext uri="{FF2B5EF4-FFF2-40B4-BE49-F238E27FC236}">
                    <a16:creationId xmlns:a16="http://schemas.microsoft.com/office/drawing/2014/main" id="{998893EC-A9B7-402D-B7BB-139B4EFCBFE5}"/>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6308">
                <a:extLst>
                  <a:ext uri="{FF2B5EF4-FFF2-40B4-BE49-F238E27FC236}">
                    <a16:creationId xmlns:a16="http://schemas.microsoft.com/office/drawing/2014/main" id="{D7072311-C7D1-433B-8267-C1E7571ECAF8}"/>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6309">
                <a:extLst>
                  <a:ext uri="{FF2B5EF4-FFF2-40B4-BE49-F238E27FC236}">
                    <a16:creationId xmlns:a16="http://schemas.microsoft.com/office/drawing/2014/main" id="{47F38DDA-5336-45E9-A6AF-44EA2A236831}"/>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6310">
                <a:extLst>
                  <a:ext uri="{FF2B5EF4-FFF2-40B4-BE49-F238E27FC236}">
                    <a16:creationId xmlns:a16="http://schemas.microsoft.com/office/drawing/2014/main" id="{1DB29D66-23BC-4621-93CE-145FC069A8AE}"/>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6311">
                <a:extLst>
                  <a:ext uri="{FF2B5EF4-FFF2-40B4-BE49-F238E27FC236}">
                    <a16:creationId xmlns:a16="http://schemas.microsoft.com/office/drawing/2014/main" id="{CC768607-C315-45AC-812A-480B3B93DCC2}"/>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6312">
                <a:extLst>
                  <a:ext uri="{FF2B5EF4-FFF2-40B4-BE49-F238E27FC236}">
                    <a16:creationId xmlns:a16="http://schemas.microsoft.com/office/drawing/2014/main" id="{62EC6853-8316-4E4E-94B6-4FEB9CE7397D}"/>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6313">
                <a:extLst>
                  <a:ext uri="{FF2B5EF4-FFF2-40B4-BE49-F238E27FC236}">
                    <a16:creationId xmlns:a16="http://schemas.microsoft.com/office/drawing/2014/main" id="{B38D573D-D51C-4921-B947-3AEE2814F9B4}"/>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6314">
                <a:extLst>
                  <a:ext uri="{FF2B5EF4-FFF2-40B4-BE49-F238E27FC236}">
                    <a16:creationId xmlns:a16="http://schemas.microsoft.com/office/drawing/2014/main" id="{9339B12B-CE2F-478F-9946-AD06E831B875}"/>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6315">
                <a:extLst>
                  <a:ext uri="{FF2B5EF4-FFF2-40B4-BE49-F238E27FC236}">
                    <a16:creationId xmlns:a16="http://schemas.microsoft.com/office/drawing/2014/main" id="{F8B2993A-21DF-42A1-90B5-D672819657BB}"/>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6316">
                <a:extLst>
                  <a:ext uri="{FF2B5EF4-FFF2-40B4-BE49-F238E27FC236}">
                    <a16:creationId xmlns:a16="http://schemas.microsoft.com/office/drawing/2014/main" id="{C3E25147-1D93-4639-873E-30BF9A728C50}"/>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6317">
                <a:extLst>
                  <a:ext uri="{FF2B5EF4-FFF2-40B4-BE49-F238E27FC236}">
                    <a16:creationId xmlns:a16="http://schemas.microsoft.com/office/drawing/2014/main" id="{BAC0DAB3-E523-4EAB-8F95-814AAEA8C62F}"/>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6318">
                <a:extLst>
                  <a:ext uri="{FF2B5EF4-FFF2-40B4-BE49-F238E27FC236}">
                    <a16:creationId xmlns:a16="http://schemas.microsoft.com/office/drawing/2014/main" id="{6DEDE2BD-7B23-4DCD-954C-4F4E8436E54E}"/>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6319">
                <a:extLst>
                  <a:ext uri="{FF2B5EF4-FFF2-40B4-BE49-F238E27FC236}">
                    <a16:creationId xmlns:a16="http://schemas.microsoft.com/office/drawing/2014/main" id="{6BC3128A-DE5E-4C9D-A667-460D3F0F3FE2}"/>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6320">
                <a:extLst>
                  <a:ext uri="{FF2B5EF4-FFF2-40B4-BE49-F238E27FC236}">
                    <a16:creationId xmlns:a16="http://schemas.microsoft.com/office/drawing/2014/main" id="{E2FE8415-9B41-4683-A51C-3F638B403338}"/>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6321">
                <a:extLst>
                  <a:ext uri="{FF2B5EF4-FFF2-40B4-BE49-F238E27FC236}">
                    <a16:creationId xmlns:a16="http://schemas.microsoft.com/office/drawing/2014/main" id="{CA92EB80-EA7D-4A46-AFDC-6946BB69BD65}"/>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6322">
                <a:extLst>
                  <a:ext uri="{FF2B5EF4-FFF2-40B4-BE49-F238E27FC236}">
                    <a16:creationId xmlns:a16="http://schemas.microsoft.com/office/drawing/2014/main" id="{D6D445A0-8227-4174-A2F3-4020970F9AB8}"/>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6323">
                <a:extLst>
                  <a:ext uri="{FF2B5EF4-FFF2-40B4-BE49-F238E27FC236}">
                    <a16:creationId xmlns:a16="http://schemas.microsoft.com/office/drawing/2014/main" id="{4ACD31EE-B313-477D-BFAF-532DBF09B264}"/>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6324">
                <a:extLst>
                  <a:ext uri="{FF2B5EF4-FFF2-40B4-BE49-F238E27FC236}">
                    <a16:creationId xmlns:a16="http://schemas.microsoft.com/office/drawing/2014/main" id="{EA5F235A-6B22-438B-BAC8-85268AC7C6E1}"/>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6325">
                <a:extLst>
                  <a:ext uri="{FF2B5EF4-FFF2-40B4-BE49-F238E27FC236}">
                    <a16:creationId xmlns:a16="http://schemas.microsoft.com/office/drawing/2014/main" id="{1DD21404-9CFA-4C38-BCC7-4F7C61066A76}"/>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6326">
                <a:extLst>
                  <a:ext uri="{FF2B5EF4-FFF2-40B4-BE49-F238E27FC236}">
                    <a16:creationId xmlns:a16="http://schemas.microsoft.com/office/drawing/2014/main" id="{37A2286F-3A1F-4827-A347-8481978B35D4}"/>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6327">
                <a:extLst>
                  <a:ext uri="{FF2B5EF4-FFF2-40B4-BE49-F238E27FC236}">
                    <a16:creationId xmlns:a16="http://schemas.microsoft.com/office/drawing/2014/main" id="{3DC57A10-A99D-415D-BFD3-D856BAAC9F2E}"/>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6328">
                <a:extLst>
                  <a:ext uri="{FF2B5EF4-FFF2-40B4-BE49-F238E27FC236}">
                    <a16:creationId xmlns:a16="http://schemas.microsoft.com/office/drawing/2014/main" id="{4AEBE31D-9F7D-47D2-916B-74507E53F121}"/>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6329">
                <a:extLst>
                  <a:ext uri="{FF2B5EF4-FFF2-40B4-BE49-F238E27FC236}">
                    <a16:creationId xmlns:a16="http://schemas.microsoft.com/office/drawing/2014/main" id="{1FFC29BD-638C-4A60-9440-2D8081F0782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6330">
                <a:extLst>
                  <a:ext uri="{FF2B5EF4-FFF2-40B4-BE49-F238E27FC236}">
                    <a16:creationId xmlns:a16="http://schemas.microsoft.com/office/drawing/2014/main" id="{5BE65A90-A5BA-435C-99B3-C0DD442CC0E1}"/>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6331">
                <a:extLst>
                  <a:ext uri="{FF2B5EF4-FFF2-40B4-BE49-F238E27FC236}">
                    <a16:creationId xmlns:a16="http://schemas.microsoft.com/office/drawing/2014/main" id="{E75FCA66-A8A2-42E1-BF9A-AB1F6DF6D0B9}"/>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6332">
                <a:extLst>
                  <a:ext uri="{FF2B5EF4-FFF2-40B4-BE49-F238E27FC236}">
                    <a16:creationId xmlns:a16="http://schemas.microsoft.com/office/drawing/2014/main" id="{ECFB4139-BAE5-422F-A474-FB4A9A9CF6B9}"/>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6333">
                <a:extLst>
                  <a:ext uri="{FF2B5EF4-FFF2-40B4-BE49-F238E27FC236}">
                    <a16:creationId xmlns:a16="http://schemas.microsoft.com/office/drawing/2014/main" id="{6A53042A-8DC3-4DC7-A45C-AA605FEF2FA5}"/>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6334">
                <a:extLst>
                  <a:ext uri="{FF2B5EF4-FFF2-40B4-BE49-F238E27FC236}">
                    <a16:creationId xmlns:a16="http://schemas.microsoft.com/office/drawing/2014/main" id="{7E4D6B84-20F2-4591-A96A-2D2B3520506B}"/>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6335">
                <a:extLst>
                  <a:ext uri="{FF2B5EF4-FFF2-40B4-BE49-F238E27FC236}">
                    <a16:creationId xmlns:a16="http://schemas.microsoft.com/office/drawing/2014/main" id="{A8A8094D-2472-4E41-AEC9-88D372E58F9D}"/>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6336">
                <a:extLst>
                  <a:ext uri="{FF2B5EF4-FFF2-40B4-BE49-F238E27FC236}">
                    <a16:creationId xmlns:a16="http://schemas.microsoft.com/office/drawing/2014/main" id="{0A9A1F38-6103-40A1-BF25-470CBA4C2548}"/>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6337">
                <a:extLst>
                  <a:ext uri="{FF2B5EF4-FFF2-40B4-BE49-F238E27FC236}">
                    <a16:creationId xmlns:a16="http://schemas.microsoft.com/office/drawing/2014/main" id="{AFD10B31-AA53-46B7-80F9-66B4ECD109E6}"/>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6338">
                <a:extLst>
                  <a:ext uri="{FF2B5EF4-FFF2-40B4-BE49-F238E27FC236}">
                    <a16:creationId xmlns:a16="http://schemas.microsoft.com/office/drawing/2014/main" id="{1FE193F2-FB27-47BA-A886-811C9036C21D}"/>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6339">
                <a:extLst>
                  <a:ext uri="{FF2B5EF4-FFF2-40B4-BE49-F238E27FC236}">
                    <a16:creationId xmlns:a16="http://schemas.microsoft.com/office/drawing/2014/main" id="{2A0703EC-EFE5-4235-978F-F8F28D0AC80F}"/>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6340">
                <a:extLst>
                  <a:ext uri="{FF2B5EF4-FFF2-40B4-BE49-F238E27FC236}">
                    <a16:creationId xmlns:a16="http://schemas.microsoft.com/office/drawing/2014/main" id="{062AB85B-91B3-4660-B480-E610C6923F13}"/>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6341">
                <a:extLst>
                  <a:ext uri="{FF2B5EF4-FFF2-40B4-BE49-F238E27FC236}">
                    <a16:creationId xmlns:a16="http://schemas.microsoft.com/office/drawing/2014/main" id="{30FECC2F-0372-4DFD-A6D6-B18A5815BB59}"/>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6342">
                <a:extLst>
                  <a:ext uri="{FF2B5EF4-FFF2-40B4-BE49-F238E27FC236}">
                    <a16:creationId xmlns:a16="http://schemas.microsoft.com/office/drawing/2014/main" id="{551F043C-A989-4C34-BBC6-030E479D75AA}"/>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6343">
                <a:extLst>
                  <a:ext uri="{FF2B5EF4-FFF2-40B4-BE49-F238E27FC236}">
                    <a16:creationId xmlns:a16="http://schemas.microsoft.com/office/drawing/2014/main" id="{2D7B6DAF-30A2-4F83-B087-1CD9A8C3DD50}"/>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6344">
                <a:extLst>
                  <a:ext uri="{FF2B5EF4-FFF2-40B4-BE49-F238E27FC236}">
                    <a16:creationId xmlns:a16="http://schemas.microsoft.com/office/drawing/2014/main" id="{7189097D-E569-457C-98AC-8BF8C9017846}"/>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6345">
                <a:extLst>
                  <a:ext uri="{FF2B5EF4-FFF2-40B4-BE49-F238E27FC236}">
                    <a16:creationId xmlns:a16="http://schemas.microsoft.com/office/drawing/2014/main" id="{2CE21A05-BC11-489A-A84E-4EC01080211B}"/>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6346">
                <a:extLst>
                  <a:ext uri="{FF2B5EF4-FFF2-40B4-BE49-F238E27FC236}">
                    <a16:creationId xmlns:a16="http://schemas.microsoft.com/office/drawing/2014/main" id="{A736BC4C-5543-4E54-8476-1EEC9944EDE4}"/>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6347">
                <a:extLst>
                  <a:ext uri="{FF2B5EF4-FFF2-40B4-BE49-F238E27FC236}">
                    <a16:creationId xmlns:a16="http://schemas.microsoft.com/office/drawing/2014/main" id="{A209302E-47B8-46F7-AC6C-FC395FAD2254}"/>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6348">
                <a:extLst>
                  <a:ext uri="{FF2B5EF4-FFF2-40B4-BE49-F238E27FC236}">
                    <a16:creationId xmlns:a16="http://schemas.microsoft.com/office/drawing/2014/main" id="{9876D441-2018-4C62-9690-F756B71A1BD9}"/>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6349">
                <a:extLst>
                  <a:ext uri="{FF2B5EF4-FFF2-40B4-BE49-F238E27FC236}">
                    <a16:creationId xmlns:a16="http://schemas.microsoft.com/office/drawing/2014/main" id="{39393FFC-B776-4D03-8FFA-FB765C6CC353}"/>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6350">
                <a:extLst>
                  <a:ext uri="{FF2B5EF4-FFF2-40B4-BE49-F238E27FC236}">
                    <a16:creationId xmlns:a16="http://schemas.microsoft.com/office/drawing/2014/main" id="{106B1FC2-C34F-4655-8286-8F4C7B526351}"/>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6351">
                <a:extLst>
                  <a:ext uri="{FF2B5EF4-FFF2-40B4-BE49-F238E27FC236}">
                    <a16:creationId xmlns:a16="http://schemas.microsoft.com/office/drawing/2014/main" id="{37EACE0A-AD6A-498A-A2FE-0AEC4F43BF15}"/>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6352">
                <a:extLst>
                  <a:ext uri="{FF2B5EF4-FFF2-40B4-BE49-F238E27FC236}">
                    <a16:creationId xmlns:a16="http://schemas.microsoft.com/office/drawing/2014/main" id="{BC13E356-C874-4A1B-9B0C-B1166CA8DD1D}"/>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6353">
                <a:extLst>
                  <a:ext uri="{FF2B5EF4-FFF2-40B4-BE49-F238E27FC236}">
                    <a16:creationId xmlns:a16="http://schemas.microsoft.com/office/drawing/2014/main" id="{2AE64A48-456D-4E51-BE5F-F8D3FD5E1F12}"/>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6354">
                <a:extLst>
                  <a:ext uri="{FF2B5EF4-FFF2-40B4-BE49-F238E27FC236}">
                    <a16:creationId xmlns:a16="http://schemas.microsoft.com/office/drawing/2014/main" id="{B95742D9-CD9C-4B9F-A1E2-B94D2AE982E6}"/>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6355">
                <a:extLst>
                  <a:ext uri="{FF2B5EF4-FFF2-40B4-BE49-F238E27FC236}">
                    <a16:creationId xmlns:a16="http://schemas.microsoft.com/office/drawing/2014/main" id="{A45662A2-E89F-4D14-92AF-790B9333DD47}"/>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6356">
                <a:extLst>
                  <a:ext uri="{FF2B5EF4-FFF2-40B4-BE49-F238E27FC236}">
                    <a16:creationId xmlns:a16="http://schemas.microsoft.com/office/drawing/2014/main" id="{73A0D79C-BF2A-4988-B088-AFB4072D69FF}"/>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6357">
                <a:extLst>
                  <a:ext uri="{FF2B5EF4-FFF2-40B4-BE49-F238E27FC236}">
                    <a16:creationId xmlns:a16="http://schemas.microsoft.com/office/drawing/2014/main" id="{C5BF087D-1F56-4E61-BFBB-947842235BFB}"/>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6358">
                <a:extLst>
                  <a:ext uri="{FF2B5EF4-FFF2-40B4-BE49-F238E27FC236}">
                    <a16:creationId xmlns:a16="http://schemas.microsoft.com/office/drawing/2014/main" id="{71CF966D-DF11-4EAE-8385-985FCAFB7A68}"/>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6359">
                <a:extLst>
                  <a:ext uri="{FF2B5EF4-FFF2-40B4-BE49-F238E27FC236}">
                    <a16:creationId xmlns:a16="http://schemas.microsoft.com/office/drawing/2014/main" id="{AF6782EC-015A-4915-95AB-3835479D7DF8}"/>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6360">
                <a:extLst>
                  <a:ext uri="{FF2B5EF4-FFF2-40B4-BE49-F238E27FC236}">
                    <a16:creationId xmlns:a16="http://schemas.microsoft.com/office/drawing/2014/main" id="{1C7E11E8-5F5D-4F41-814C-B80A03CA4436}"/>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6361">
                <a:extLst>
                  <a:ext uri="{FF2B5EF4-FFF2-40B4-BE49-F238E27FC236}">
                    <a16:creationId xmlns:a16="http://schemas.microsoft.com/office/drawing/2014/main" id="{F5962755-0B51-48EB-BECA-7F455EF73B34}"/>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6362">
                <a:extLst>
                  <a:ext uri="{FF2B5EF4-FFF2-40B4-BE49-F238E27FC236}">
                    <a16:creationId xmlns:a16="http://schemas.microsoft.com/office/drawing/2014/main" id="{720F382E-8A62-4DE1-A620-1D790334B2BA}"/>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6363">
                <a:extLst>
                  <a:ext uri="{FF2B5EF4-FFF2-40B4-BE49-F238E27FC236}">
                    <a16:creationId xmlns:a16="http://schemas.microsoft.com/office/drawing/2014/main" id="{FBA1CF99-6E54-4FA0-8DDE-4E9B92D19D15}"/>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6364">
                <a:extLst>
                  <a:ext uri="{FF2B5EF4-FFF2-40B4-BE49-F238E27FC236}">
                    <a16:creationId xmlns:a16="http://schemas.microsoft.com/office/drawing/2014/main" id="{8A5B07A6-418F-48BF-ADB8-FEF0C33BCF14}"/>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6365">
                <a:extLst>
                  <a:ext uri="{FF2B5EF4-FFF2-40B4-BE49-F238E27FC236}">
                    <a16:creationId xmlns:a16="http://schemas.microsoft.com/office/drawing/2014/main" id="{72FA4AAF-B837-4C96-9864-BFD37C22DB0C}"/>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6366">
                <a:extLst>
                  <a:ext uri="{FF2B5EF4-FFF2-40B4-BE49-F238E27FC236}">
                    <a16:creationId xmlns:a16="http://schemas.microsoft.com/office/drawing/2014/main" id="{634DA886-0D6A-4979-9669-AFA5061C1E30}"/>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6367">
                <a:extLst>
                  <a:ext uri="{FF2B5EF4-FFF2-40B4-BE49-F238E27FC236}">
                    <a16:creationId xmlns:a16="http://schemas.microsoft.com/office/drawing/2014/main" id="{F9D60F1D-F546-4C86-B71D-1166E009B98E}"/>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6368">
                <a:extLst>
                  <a:ext uri="{FF2B5EF4-FFF2-40B4-BE49-F238E27FC236}">
                    <a16:creationId xmlns:a16="http://schemas.microsoft.com/office/drawing/2014/main" id="{3BFB4B30-BBB9-4FD0-A74E-C03A328AA292}"/>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6369">
                <a:extLst>
                  <a:ext uri="{FF2B5EF4-FFF2-40B4-BE49-F238E27FC236}">
                    <a16:creationId xmlns:a16="http://schemas.microsoft.com/office/drawing/2014/main" id="{ABDA37C0-8D68-4F8C-9D06-44302EE6E846}"/>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6370">
                <a:extLst>
                  <a:ext uri="{FF2B5EF4-FFF2-40B4-BE49-F238E27FC236}">
                    <a16:creationId xmlns:a16="http://schemas.microsoft.com/office/drawing/2014/main" id="{0251A3EF-249C-4B6F-808D-55C2072A985C}"/>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6371">
                <a:extLst>
                  <a:ext uri="{FF2B5EF4-FFF2-40B4-BE49-F238E27FC236}">
                    <a16:creationId xmlns:a16="http://schemas.microsoft.com/office/drawing/2014/main" id="{B21F3ACF-B267-4189-9C5B-70C096C33CBF}"/>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372">
                <a:extLst>
                  <a:ext uri="{FF2B5EF4-FFF2-40B4-BE49-F238E27FC236}">
                    <a16:creationId xmlns:a16="http://schemas.microsoft.com/office/drawing/2014/main" id="{E07D8C7B-EACE-4678-B7EF-5D8A78CD214B}"/>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373">
                <a:extLst>
                  <a:ext uri="{FF2B5EF4-FFF2-40B4-BE49-F238E27FC236}">
                    <a16:creationId xmlns:a16="http://schemas.microsoft.com/office/drawing/2014/main" id="{5C6A85BE-2304-457C-955A-68639F2CFE69}"/>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374">
                <a:extLst>
                  <a:ext uri="{FF2B5EF4-FFF2-40B4-BE49-F238E27FC236}">
                    <a16:creationId xmlns:a16="http://schemas.microsoft.com/office/drawing/2014/main" id="{2B8AC3DA-A0D0-4DB9-B464-DEF03EB649F0}"/>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375">
                <a:extLst>
                  <a:ext uri="{FF2B5EF4-FFF2-40B4-BE49-F238E27FC236}">
                    <a16:creationId xmlns:a16="http://schemas.microsoft.com/office/drawing/2014/main" id="{99610BDE-3CAF-4BD2-8AA3-9FB5247AF745}"/>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376">
                <a:extLst>
                  <a:ext uri="{FF2B5EF4-FFF2-40B4-BE49-F238E27FC236}">
                    <a16:creationId xmlns:a16="http://schemas.microsoft.com/office/drawing/2014/main" id="{D4A9AF33-36BF-405B-A95A-6F2CF9CF5E8D}"/>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377">
                <a:extLst>
                  <a:ext uri="{FF2B5EF4-FFF2-40B4-BE49-F238E27FC236}">
                    <a16:creationId xmlns:a16="http://schemas.microsoft.com/office/drawing/2014/main" id="{8CAE92F9-FCDC-4958-A952-B829D25CEC11}"/>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378">
                <a:extLst>
                  <a:ext uri="{FF2B5EF4-FFF2-40B4-BE49-F238E27FC236}">
                    <a16:creationId xmlns:a16="http://schemas.microsoft.com/office/drawing/2014/main" id="{C4CE35A2-384C-43AA-8536-D1F837520224}"/>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379">
                <a:extLst>
                  <a:ext uri="{FF2B5EF4-FFF2-40B4-BE49-F238E27FC236}">
                    <a16:creationId xmlns:a16="http://schemas.microsoft.com/office/drawing/2014/main" id="{41103CF7-0F1A-4064-B2A7-15710CCD1D0C}"/>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380">
                <a:extLst>
                  <a:ext uri="{FF2B5EF4-FFF2-40B4-BE49-F238E27FC236}">
                    <a16:creationId xmlns:a16="http://schemas.microsoft.com/office/drawing/2014/main" id="{C3508FFF-0BFB-41CD-B4B8-3BDDE500B56E}"/>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381">
                <a:extLst>
                  <a:ext uri="{FF2B5EF4-FFF2-40B4-BE49-F238E27FC236}">
                    <a16:creationId xmlns:a16="http://schemas.microsoft.com/office/drawing/2014/main" id="{C2F8C59C-85D5-4BC6-8021-D77A032455E9}"/>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382">
                <a:extLst>
                  <a:ext uri="{FF2B5EF4-FFF2-40B4-BE49-F238E27FC236}">
                    <a16:creationId xmlns:a16="http://schemas.microsoft.com/office/drawing/2014/main" id="{E0A4C60E-DEE3-402C-862E-3FA2BE846E9C}"/>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383">
                <a:extLst>
                  <a:ext uri="{FF2B5EF4-FFF2-40B4-BE49-F238E27FC236}">
                    <a16:creationId xmlns:a16="http://schemas.microsoft.com/office/drawing/2014/main" id="{32D48A11-42A2-421A-AC8D-4FC8D0D955A4}"/>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384">
                <a:extLst>
                  <a:ext uri="{FF2B5EF4-FFF2-40B4-BE49-F238E27FC236}">
                    <a16:creationId xmlns:a16="http://schemas.microsoft.com/office/drawing/2014/main" id="{824A24C4-369A-4674-8AD6-F486F2B44447}"/>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385">
                <a:extLst>
                  <a:ext uri="{FF2B5EF4-FFF2-40B4-BE49-F238E27FC236}">
                    <a16:creationId xmlns:a16="http://schemas.microsoft.com/office/drawing/2014/main" id="{8E3F68FA-DF1F-4F81-A8EA-037CB6A1D495}"/>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386">
                <a:extLst>
                  <a:ext uri="{FF2B5EF4-FFF2-40B4-BE49-F238E27FC236}">
                    <a16:creationId xmlns:a16="http://schemas.microsoft.com/office/drawing/2014/main" id="{CE11EC36-0A7B-4846-96F5-BEAA60625B79}"/>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387">
                <a:extLst>
                  <a:ext uri="{FF2B5EF4-FFF2-40B4-BE49-F238E27FC236}">
                    <a16:creationId xmlns:a16="http://schemas.microsoft.com/office/drawing/2014/main" id="{FAE3A588-CD47-41D6-ABA4-AAF48CDEA2A3}"/>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388">
                <a:extLst>
                  <a:ext uri="{FF2B5EF4-FFF2-40B4-BE49-F238E27FC236}">
                    <a16:creationId xmlns:a16="http://schemas.microsoft.com/office/drawing/2014/main" id="{1CD3A076-7410-47A2-916F-BF096678407E}"/>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389">
                <a:extLst>
                  <a:ext uri="{FF2B5EF4-FFF2-40B4-BE49-F238E27FC236}">
                    <a16:creationId xmlns:a16="http://schemas.microsoft.com/office/drawing/2014/main" id="{FB2CA90E-2CDA-4638-B2AB-38F81B5C6C29}"/>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390">
                <a:extLst>
                  <a:ext uri="{FF2B5EF4-FFF2-40B4-BE49-F238E27FC236}">
                    <a16:creationId xmlns:a16="http://schemas.microsoft.com/office/drawing/2014/main" id="{290B2AE6-AAC4-4B72-91DE-0768D6E728FC}"/>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391">
                <a:extLst>
                  <a:ext uri="{FF2B5EF4-FFF2-40B4-BE49-F238E27FC236}">
                    <a16:creationId xmlns:a16="http://schemas.microsoft.com/office/drawing/2014/main" id="{4286F939-BE0B-468E-897C-78A3A9FABEEC}"/>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392">
                <a:extLst>
                  <a:ext uri="{FF2B5EF4-FFF2-40B4-BE49-F238E27FC236}">
                    <a16:creationId xmlns:a16="http://schemas.microsoft.com/office/drawing/2014/main" id="{B7A11740-DD0E-454E-B7D0-0613B1E32D91}"/>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393">
                <a:extLst>
                  <a:ext uri="{FF2B5EF4-FFF2-40B4-BE49-F238E27FC236}">
                    <a16:creationId xmlns:a16="http://schemas.microsoft.com/office/drawing/2014/main" id="{1524E97C-61E4-48FD-8E36-EDF7B3830AD7}"/>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394">
                <a:extLst>
                  <a:ext uri="{FF2B5EF4-FFF2-40B4-BE49-F238E27FC236}">
                    <a16:creationId xmlns:a16="http://schemas.microsoft.com/office/drawing/2014/main" id="{C00DC7DB-B2B6-4A81-9585-B26D55F2531C}"/>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395">
                <a:extLst>
                  <a:ext uri="{FF2B5EF4-FFF2-40B4-BE49-F238E27FC236}">
                    <a16:creationId xmlns:a16="http://schemas.microsoft.com/office/drawing/2014/main" id="{663A76CB-8682-4AA2-AC63-0F1BC897B526}"/>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396">
                <a:extLst>
                  <a:ext uri="{FF2B5EF4-FFF2-40B4-BE49-F238E27FC236}">
                    <a16:creationId xmlns:a16="http://schemas.microsoft.com/office/drawing/2014/main" id="{BF279C96-1CFE-42ED-9A89-C5BCED01E509}"/>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397">
                <a:extLst>
                  <a:ext uri="{FF2B5EF4-FFF2-40B4-BE49-F238E27FC236}">
                    <a16:creationId xmlns:a16="http://schemas.microsoft.com/office/drawing/2014/main" id="{0FBEC2B1-5437-40F3-8B25-3531768EFCE4}"/>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98">
                <a:extLst>
                  <a:ext uri="{FF2B5EF4-FFF2-40B4-BE49-F238E27FC236}">
                    <a16:creationId xmlns:a16="http://schemas.microsoft.com/office/drawing/2014/main" id="{ABC88480-BF0B-4052-B093-33C797CA99E4}"/>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99">
                <a:extLst>
                  <a:ext uri="{FF2B5EF4-FFF2-40B4-BE49-F238E27FC236}">
                    <a16:creationId xmlns:a16="http://schemas.microsoft.com/office/drawing/2014/main" id="{2567B21F-231F-4823-B0EC-6036FAC36000}"/>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400">
                <a:extLst>
                  <a:ext uri="{FF2B5EF4-FFF2-40B4-BE49-F238E27FC236}">
                    <a16:creationId xmlns:a16="http://schemas.microsoft.com/office/drawing/2014/main" id="{3D806D9A-F845-43B8-B66E-8E5C8DD16130}"/>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401">
                <a:extLst>
                  <a:ext uri="{FF2B5EF4-FFF2-40B4-BE49-F238E27FC236}">
                    <a16:creationId xmlns:a16="http://schemas.microsoft.com/office/drawing/2014/main" id="{ED69E3E6-25FB-4455-BE32-6403B361B80F}"/>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402">
                <a:extLst>
                  <a:ext uri="{FF2B5EF4-FFF2-40B4-BE49-F238E27FC236}">
                    <a16:creationId xmlns:a16="http://schemas.microsoft.com/office/drawing/2014/main" id="{4455222B-3882-4D05-A5FF-8AB318D7AD6B}"/>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403">
                <a:extLst>
                  <a:ext uri="{FF2B5EF4-FFF2-40B4-BE49-F238E27FC236}">
                    <a16:creationId xmlns:a16="http://schemas.microsoft.com/office/drawing/2014/main" id="{E71A783B-C246-46A4-B7BD-0950C3964CEC}"/>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404">
                <a:extLst>
                  <a:ext uri="{FF2B5EF4-FFF2-40B4-BE49-F238E27FC236}">
                    <a16:creationId xmlns:a16="http://schemas.microsoft.com/office/drawing/2014/main" id="{092CFC00-A163-410D-9BD1-F7CFA63254C8}"/>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405">
                <a:extLst>
                  <a:ext uri="{FF2B5EF4-FFF2-40B4-BE49-F238E27FC236}">
                    <a16:creationId xmlns:a16="http://schemas.microsoft.com/office/drawing/2014/main" id="{ED2B596B-7611-4ED5-BEC8-EC56BE64204A}"/>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406">
                <a:extLst>
                  <a:ext uri="{FF2B5EF4-FFF2-40B4-BE49-F238E27FC236}">
                    <a16:creationId xmlns:a16="http://schemas.microsoft.com/office/drawing/2014/main" id="{D1D86D8A-8634-4BA4-96C4-A2CE3E5E5DFB}"/>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407">
                <a:extLst>
                  <a:ext uri="{FF2B5EF4-FFF2-40B4-BE49-F238E27FC236}">
                    <a16:creationId xmlns:a16="http://schemas.microsoft.com/office/drawing/2014/main" id="{2B0E117B-1937-4D16-B9B3-2E31D2FE9FCB}"/>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8">
                <a:extLst>
                  <a:ext uri="{FF2B5EF4-FFF2-40B4-BE49-F238E27FC236}">
                    <a16:creationId xmlns:a16="http://schemas.microsoft.com/office/drawing/2014/main" id="{ECBB6772-28FC-4148-B35C-0A84DC9065D2}"/>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409">
                <a:extLst>
                  <a:ext uri="{FF2B5EF4-FFF2-40B4-BE49-F238E27FC236}">
                    <a16:creationId xmlns:a16="http://schemas.microsoft.com/office/drawing/2014/main" id="{4D98DD1D-0609-402C-A204-50DBB7821524}"/>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10">
                <a:extLst>
                  <a:ext uri="{FF2B5EF4-FFF2-40B4-BE49-F238E27FC236}">
                    <a16:creationId xmlns:a16="http://schemas.microsoft.com/office/drawing/2014/main" id="{35B92562-6C17-466B-A8B4-70B652F7CBDD}"/>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11">
                <a:extLst>
                  <a:ext uri="{FF2B5EF4-FFF2-40B4-BE49-F238E27FC236}">
                    <a16:creationId xmlns:a16="http://schemas.microsoft.com/office/drawing/2014/main" id="{B85CB5A5-7DDD-40A9-8973-F96F5734BB6B}"/>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12">
                <a:extLst>
                  <a:ext uri="{FF2B5EF4-FFF2-40B4-BE49-F238E27FC236}">
                    <a16:creationId xmlns:a16="http://schemas.microsoft.com/office/drawing/2014/main" id="{02ED52E7-26EA-4E7B-B8D4-E1FEBD07B4C0}"/>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13">
                <a:extLst>
                  <a:ext uri="{FF2B5EF4-FFF2-40B4-BE49-F238E27FC236}">
                    <a16:creationId xmlns:a16="http://schemas.microsoft.com/office/drawing/2014/main" id="{08CC2B2D-AC7D-4D96-9E91-B60B9F3BA816}"/>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14">
                <a:extLst>
                  <a:ext uri="{FF2B5EF4-FFF2-40B4-BE49-F238E27FC236}">
                    <a16:creationId xmlns:a16="http://schemas.microsoft.com/office/drawing/2014/main" id="{046A48E6-0416-4B7E-BF51-367E18A02E7C}"/>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15">
                <a:extLst>
                  <a:ext uri="{FF2B5EF4-FFF2-40B4-BE49-F238E27FC236}">
                    <a16:creationId xmlns:a16="http://schemas.microsoft.com/office/drawing/2014/main" id="{3AA2806A-DF63-4119-8A7D-76A5D370AB46}"/>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16">
                <a:extLst>
                  <a:ext uri="{FF2B5EF4-FFF2-40B4-BE49-F238E27FC236}">
                    <a16:creationId xmlns:a16="http://schemas.microsoft.com/office/drawing/2014/main" id="{C003011E-09EB-4B9C-B250-CAC85777AA54}"/>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17">
                <a:extLst>
                  <a:ext uri="{FF2B5EF4-FFF2-40B4-BE49-F238E27FC236}">
                    <a16:creationId xmlns:a16="http://schemas.microsoft.com/office/drawing/2014/main" id="{F7C52EA6-4800-4D59-BAD8-FAE525670AC3}"/>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418">
                <a:extLst>
                  <a:ext uri="{FF2B5EF4-FFF2-40B4-BE49-F238E27FC236}">
                    <a16:creationId xmlns:a16="http://schemas.microsoft.com/office/drawing/2014/main" id="{5D5E4D01-C859-4325-A440-97E18824E9E0}"/>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419">
                <a:extLst>
                  <a:ext uri="{FF2B5EF4-FFF2-40B4-BE49-F238E27FC236}">
                    <a16:creationId xmlns:a16="http://schemas.microsoft.com/office/drawing/2014/main" id="{CA3040CA-2622-4443-BA25-E8BE384CD554}"/>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420">
                <a:extLst>
                  <a:ext uri="{FF2B5EF4-FFF2-40B4-BE49-F238E27FC236}">
                    <a16:creationId xmlns:a16="http://schemas.microsoft.com/office/drawing/2014/main" id="{3348A970-D0CB-458F-AA46-8006612D0DF5}"/>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421">
                <a:extLst>
                  <a:ext uri="{FF2B5EF4-FFF2-40B4-BE49-F238E27FC236}">
                    <a16:creationId xmlns:a16="http://schemas.microsoft.com/office/drawing/2014/main" id="{431DCC64-E659-4277-87FC-BFBC406FB95C}"/>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422">
                <a:extLst>
                  <a:ext uri="{FF2B5EF4-FFF2-40B4-BE49-F238E27FC236}">
                    <a16:creationId xmlns:a16="http://schemas.microsoft.com/office/drawing/2014/main" id="{F46A50AF-ED55-47B9-A7D3-EE4F8A3879D4}"/>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23">
                <a:extLst>
                  <a:ext uri="{FF2B5EF4-FFF2-40B4-BE49-F238E27FC236}">
                    <a16:creationId xmlns:a16="http://schemas.microsoft.com/office/drawing/2014/main" id="{1333D7C2-05A0-4D15-A044-701F086E86D1}"/>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24">
                <a:extLst>
                  <a:ext uri="{FF2B5EF4-FFF2-40B4-BE49-F238E27FC236}">
                    <a16:creationId xmlns:a16="http://schemas.microsoft.com/office/drawing/2014/main" id="{555C7B45-1552-4B71-89E3-C96D851362D4}"/>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25">
                <a:extLst>
                  <a:ext uri="{FF2B5EF4-FFF2-40B4-BE49-F238E27FC236}">
                    <a16:creationId xmlns:a16="http://schemas.microsoft.com/office/drawing/2014/main" id="{1FBD1CEA-1491-48FA-AC17-34A4AB0BE2F5}"/>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26">
                <a:extLst>
                  <a:ext uri="{FF2B5EF4-FFF2-40B4-BE49-F238E27FC236}">
                    <a16:creationId xmlns:a16="http://schemas.microsoft.com/office/drawing/2014/main" id="{9A90F9CC-0251-4AAC-8DC8-5FF6B3161D19}"/>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27">
                <a:extLst>
                  <a:ext uri="{FF2B5EF4-FFF2-40B4-BE49-F238E27FC236}">
                    <a16:creationId xmlns:a16="http://schemas.microsoft.com/office/drawing/2014/main" id="{A8836C44-0A22-45A4-8E18-20F7A9F0AB30}"/>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28">
                <a:extLst>
                  <a:ext uri="{FF2B5EF4-FFF2-40B4-BE49-F238E27FC236}">
                    <a16:creationId xmlns:a16="http://schemas.microsoft.com/office/drawing/2014/main" id="{F9665481-767C-4C28-B99F-C039FC5D4FD7}"/>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29">
                <a:extLst>
                  <a:ext uri="{FF2B5EF4-FFF2-40B4-BE49-F238E27FC236}">
                    <a16:creationId xmlns:a16="http://schemas.microsoft.com/office/drawing/2014/main" id="{2A561332-25AC-43B3-A7AE-6FAF87E0D45E}"/>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30">
                <a:extLst>
                  <a:ext uri="{FF2B5EF4-FFF2-40B4-BE49-F238E27FC236}">
                    <a16:creationId xmlns:a16="http://schemas.microsoft.com/office/drawing/2014/main" id="{EDEE0298-A3A4-4C26-B5A3-4A2C2F2FDDB1}"/>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31">
                <a:extLst>
                  <a:ext uri="{FF2B5EF4-FFF2-40B4-BE49-F238E27FC236}">
                    <a16:creationId xmlns:a16="http://schemas.microsoft.com/office/drawing/2014/main" id="{73A4164C-46FA-4093-8158-68B9F205B713}"/>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32">
                <a:extLst>
                  <a:ext uri="{FF2B5EF4-FFF2-40B4-BE49-F238E27FC236}">
                    <a16:creationId xmlns:a16="http://schemas.microsoft.com/office/drawing/2014/main" id="{385D6509-20E0-4CD0-AEBB-4EC650A7707A}"/>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433">
                <a:extLst>
                  <a:ext uri="{FF2B5EF4-FFF2-40B4-BE49-F238E27FC236}">
                    <a16:creationId xmlns:a16="http://schemas.microsoft.com/office/drawing/2014/main" id="{CAD1A7C5-4ABF-4AA2-AF43-46B9794989FA}"/>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434">
                <a:extLst>
                  <a:ext uri="{FF2B5EF4-FFF2-40B4-BE49-F238E27FC236}">
                    <a16:creationId xmlns:a16="http://schemas.microsoft.com/office/drawing/2014/main" id="{C1C59764-764D-4F98-87D2-A3A0480FF816}"/>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35">
                <a:extLst>
                  <a:ext uri="{FF2B5EF4-FFF2-40B4-BE49-F238E27FC236}">
                    <a16:creationId xmlns:a16="http://schemas.microsoft.com/office/drawing/2014/main" id="{748D0EE8-D651-42F7-B9E3-E7AF95852376}"/>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Group 6637">
              <a:extLst>
                <a:ext uri="{FF2B5EF4-FFF2-40B4-BE49-F238E27FC236}">
                  <a16:creationId xmlns:a16="http://schemas.microsoft.com/office/drawing/2014/main" id="{3BFBBF1C-60A4-473D-B19E-855AC7EAC306}"/>
                </a:ext>
              </a:extLst>
            </p:cNvPr>
            <p:cNvGrpSpPr>
              <a:grpSpLocks/>
            </p:cNvGrpSpPr>
            <p:nvPr/>
          </p:nvGrpSpPr>
          <p:grpSpPr bwMode="auto">
            <a:xfrm>
              <a:off x="5184212" y="2156583"/>
              <a:ext cx="1470025" cy="1516063"/>
              <a:chOff x="1814" y="1656"/>
              <a:chExt cx="926" cy="955"/>
            </a:xfrm>
            <a:solidFill>
              <a:schemeClr val="tx1"/>
            </a:solidFill>
          </p:grpSpPr>
          <p:sp>
            <p:nvSpPr>
              <p:cNvPr id="529" name="Freeform 6437">
                <a:extLst>
                  <a:ext uri="{FF2B5EF4-FFF2-40B4-BE49-F238E27FC236}">
                    <a16:creationId xmlns:a16="http://schemas.microsoft.com/office/drawing/2014/main" id="{8BA27788-6F2B-41BC-B26A-3A604A01F687}"/>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438">
                <a:extLst>
                  <a:ext uri="{FF2B5EF4-FFF2-40B4-BE49-F238E27FC236}">
                    <a16:creationId xmlns:a16="http://schemas.microsoft.com/office/drawing/2014/main" id="{4227EC2D-B85B-41AD-AC90-E79B80DDAE97}"/>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439">
                <a:extLst>
                  <a:ext uri="{FF2B5EF4-FFF2-40B4-BE49-F238E27FC236}">
                    <a16:creationId xmlns:a16="http://schemas.microsoft.com/office/drawing/2014/main" id="{077E17BF-C153-4A02-B7CC-BB91013A175E}"/>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440">
                <a:extLst>
                  <a:ext uri="{FF2B5EF4-FFF2-40B4-BE49-F238E27FC236}">
                    <a16:creationId xmlns:a16="http://schemas.microsoft.com/office/drawing/2014/main" id="{101E74CA-693B-4996-89CF-5A972351EF20}"/>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441">
                <a:extLst>
                  <a:ext uri="{FF2B5EF4-FFF2-40B4-BE49-F238E27FC236}">
                    <a16:creationId xmlns:a16="http://schemas.microsoft.com/office/drawing/2014/main" id="{69655B57-6294-45F5-A679-9D5F84CD7CBC}"/>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442">
                <a:extLst>
                  <a:ext uri="{FF2B5EF4-FFF2-40B4-BE49-F238E27FC236}">
                    <a16:creationId xmlns:a16="http://schemas.microsoft.com/office/drawing/2014/main" id="{28E9DDDA-E5F8-41BD-9AFA-AA7533AE8F44}"/>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443">
                <a:extLst>
                  <a:ext uri="{FF2B5EF4-FFF2-40B4-BE49-F238E27FC236}">
                    <a16:creationId xmlns:a16="http://schemas.microsoft.com/office/drawing/2014/main" id="{584D3EE1-B8AF-4827-A829-6B838258BB14}"/>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444">
                <a:extLst>
                  <a:ext uri="{FF2B5EF4-FFF2-40B4-BE49-F238E27FC236}">
                    <a16:creationId xmlns:a16="http://schemas.microsoft.com/office/drawing/2014/main" id="{8FB80237-A15B-4D78-B12E-2105716830F4}"/>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445">
                <a:extLst>
                  <a:ext uri="{FF2B5EF4-FFF2-40B4-BE49-F238E27FC236}">
                    <a16:creationId xmlns:a16="http://schemas.microsoft.com/office/drawing/2014/main" id="{554BF92A-7FE6-44D6-A8D9-6A9FBB519635}"/>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446">
                <a:extLst>
                  <a:ext uri="{FF2B5EF4-FFF2-40B4-BE49-F238E27FC236}">
                    <a16:creationId xmlns:a16="http://schemas.microsoft.com/office/drawing/2014/main" id="{3344CE4E-4F99-49D8-8EA3-F2281B65D1C9}"/>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447">
                <a:extLst>
                  <a:ext uri="{FF2B5EF4-FFF2-40B4-BE49-F238E27FC236}">
                    <a16:creationId xmlns:a16="http://schemas.microsoft.com/office/drawing/2014/main" id="{3633B313-F029-4686-ABD7-6C8B50810E88}"/>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448">
                <a:extLst>
                  <a:ext uri="{FF2B5EF4-FFF2-40B4-BE49-F238E27FC236}">
                    <a16:creationId xmlns:a16="http://schemas.microsoft.com/office/drawing/2014/main" id="{63D730C7-6F96-40BE-8EB8-16D438B90F25}"/>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449">
                <a:extLst>
                  <a:ext uri="{FF2B5EF4-FFF2-40B4-BE49-F238E27FC236}">
                    <a16:creationId xmlns:a16="http://schemas.microsoft.com/office/drawing/2014/main" id="{AA9458BE-A8F9-4E6F-9BB1-F4F9418715A4}"/>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450">
                <a:extLst>
                  <a:ext uri="{FF2B5EF4-FFF2-40B4-BE49-F238E27FC236}">
                    <a16:creationId xmlns:a16="http://schemas.microsoft.com/office/drawing/2014/main" id="{F45574F6-1B8F-4C9E-AA1A-7A4D8DE376FA}"/>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451">
                <a:extLst>
                  <a:ext uri="{FF2B5EF4-FFF2-40B4-BE49-F238E27FC236}">
                    <a16:creationId xmlns:a16="http://schemas.microsoft.com/office/drawing/2014/main" id="{E69CB60D-CC68-49EC-A485-26F49DBD37CE}"/>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452">
                <a:extLst>
                  <a:ext uri="{FF2B5EF4-FFF2-40B4-BE49-F238E27FC236}">
                    <a16:creationId xmlns:a16="http://schemas.microsoft.com/office/drawing/2014/main" id="{4F702F45-E62D-4552-83D1-7EC626A42566}"/>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453">
                <a:extLst>
                  <a:ext uri="{FF2B5EF4-FFF2-40B4-BE49-F238E27FC236}">
                    <a16:creationId xmlns:a16="http://schemas.microsoft.com/office/drawing/2014/main" id="{367B8C21-6A77-4CE3-91AC-31811153C6BE}"/>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454">
                <a:extLst>
                  <a:ext uri="{FF2B5EF4-FFF2-40B4-BE49-F238E27FC236}">
                    <a16:creationId xmlns:a16="http://schemas.microsoft.com/office/drawing/2014/main" id="{68967425-6C40-4E6A-A5C3-7AC063BF98E7}"/>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455">
                <a:extLst>
                  <a:ext uri="{FF2B5EF4-FFF2-40B4-BE49-F238E27FC236}">
                    <a16:creationId xmlns:a16="http://schemas.microsoft.com/office/drawing/2014/main" id="{7F5A1851-139F-4082-95E9-86FF9C01FA15}"/>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456">
                <a:extLst>
                  <a:ext uri="{FF2B5EF4-FFF2-40B4-BE49-F238E27FC236}">
                    <a16:creationId xmlns:a16="http://schemas.microsoft.com/office/drawing/2014/main" id="{6E8C3EFD-3F31-4430-AEC6-2CE63BC6EB1A}"/>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457">
                <a:extLst>
                  <a:ext uri="{FF2B5EF4-FFF2-40B4-BE49-F238E27FC236}">
                    <a16:creationId xmlns:a16="http://schemas.microsoft.com/office/drawing/2014/main" id="{2AF1935E-7786-46B1-B3DC-071B2062D95E}"/>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458">
                <a:extLst>
                  <a:ext uri="{FF2B5EF4-FFF2-40B4-BE49-F238E27FC236}">
                    <a16:creationId xmlns:a16="http://schemas.microsoft.com/office/drawing/2014/main" id="{F3571A5D-92BE-4589-97E9-DB6F3ED3EF5D}"/>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59">
                <a:extLst>
                  <a:ext uri="{FF2B5EF4-FFF2-40B4-BE49-F238E27FC236}">
                    <a16:creationId xmlns:a16="http://schemas.microsoft.com/office/drawing/2014/main" id="{2DE0D1CA-611E-489C-BD92-CD2A4B7F4A05}"/>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460">
                <a:extLst>
                  <a:ext uri="{FF2B5EF4-FFF2-40B4-BE49-F238E27FC236}">
                    <a16:creationId xmlns:a16="http://schemas.microsoft.com/office/drawing/2014/main" id="{9D04C41C-D069-4020-B2A3-E065DFC4324F}"/>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461">
                <a:extLst>
                  <a:ext uri="{FF2B5EF4-FFF2-40B4-BE49-F238E27FC236}">
                    <a16:creationId xmlns:a16="http://schemas.microsoft.com/office/drawing/2014/main" id="{88713AF6-4A8C-48C6-B937-B538E042B82A}"/>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462">
                <a:extLst>
                  <a:ext uri="{FF2B5EF4-FFF2-40B4-BE49-F238E27FC236}">
                    <a16:creationId xmlns:a16="http://schemas.microsoft.com/office/drawing/2014/main" id="{00662EAF-D040-4D3B-8B98-0EA32CD0D68A}"/>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463">
                <a:extLst>
                  <a:ext uri="{FF2B5EF4-FFF2-40B4-BE49-F238E27FC236}">
                    <a16:creationId xmlns:a16="http://schemas.microsoft.com/office/drawing/2014/main" id="{0DA1D0E9-DA4B-4EA2-9DF1-BEA7B77D9AF7}"/>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464">
                <a:extLst>
                  <a:ext uri="{FF2B5EF4-FFF2-40B4-BE49-F238E27FC236}">
                    <a16:creationId xmlns:a16="http://schemas.microsoft.com/office/drawing/2014/main" id="{36C7411E-7F18-4C18-9E95-3FAAC0C800EE}"/>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6465">
                <a:extLst>
                  <a:ext uri="{FF2B5EF4-FFF2-40B4-BE49-F238E27FC236}">
                    <a16:creationId xmlns:a16="http://schemas.microsoft.com/office/drawing/2014/main" id="{6124002D-E135-422C-A7DC-43A249B3D76F}"/>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6466">
                <a:extLst>
                  <a:ext uri="{FF2B5EF4-FFF2-40B4-BE49-F238E27FC236}">
                    <a16:creationId xmlns:a16="http://schemas.microsoft.com/office/drawing/2014/main" id="{C60A0888-C8AC-4E6F-9B6B-5C48C2E3732F}"/>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6467">
                <a:extLst>
                  <a:ext uri="{FF2B5EF4-FFF2-40B4-BE49-F238E27FC236}">
                    <a16:creationId xmlns:a16="http://schemas.microsoft.com/office/drawing/2014/main" id="{93C553BA-63C3-4B47-B6A5-C57DF126A952}"/>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6468">
                <a:extLst>
                  <a:ext uri="{FF2B5EF4-FFF2-40B4-BE49-F238E27FC236}">
                    <a16:creationId xmlns:a16="http://schemas.microsoft.com/office/drawing/2014/main" id="{D633F7B6-68FE-43E1-97DA-BD3A0CC9624C}"/>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6469">
                <a:extLst>
                  <a:ext uri="{FF2B5EF4-FFF2-40B4-BE49-F238E27FC236}">
                    <a16:creationId xmlns:a16="http://schemas.microsoft.com/office/drawing/2014/main" id="{CC0217B8-5FF9-4B0C-B4A9-E72E5D15E649}"/>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6470">
                <a:extLst>
                  <a:ext uri="{FF2B5EF4-FFF2-40B4-BE49-F238E27FC236}">
                    <a16:creationId xmlns:a16="http://schemas.microsoft.com/office/drawing/2014/main" id="{BEAB17AE-1F98-4D0B-8EEC-D96333EFD55E}"/>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6471">
                <a:extLst>
                  <a:ext uri="{FF2B5EF4-FFF2-40B4-BE49-F238E27FC236}">
                    <a16:creationId xmlns:a16="http://schemas.microsoft.com/office/drawing/2014/main" id="{2B771946-AAF7-430E-9505-E17C24890D24}"/>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6472">
                <a:extLst>
                  <a:ext uri="{FF2B5EF4-FFF2-40B4-BE49-F238E27FC236}">
                    <a16:creationId xmlns:a16="http://schemas.microsoft.com/office/drawing/2014/main" id="{A5F46CAC-9C01-4AC8-8F0D-23F3DA8F925A}"/>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6473">
                <a:extLst>
                  <a:ext uri="{FF2B5EF4-FFF2-40B4-BE49-F238E27FC236}">
                    <a16:creationId xmlns:a16="http://schemas.microsoft.com/office/drawing/2014/main" id="{C9FE5EE6-BF32-4109-91AD-B7853EFE1A7E}"/>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6474">
                <a:extLst>
                  <a:ext uri="{FF2B5EF4-FFF2-40B4-BE49-F238E27FC236}">
                    <a16:creationId xmlns:a16="http://schemas.microsoft.com/office/drawing/2014/main" id="{F2B2EECA-D8D7-4330-83F4-CD9F690C8778}"/>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475">
                <a:extLst>
                  <a:ext uri="{FF2B5EF4-FFF2-40B4-BE49-F238E27FC236}">
                    <a16:creationId xmlns:a16="http://schemas.microsoft.com/office/drawing/2014/main" id="{7CDFF3F3-45B8-4447-B2E9-FE259F8A8848}"/>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476">
                <a:extLst>
                  <a:ext uri="{FF2B5EF4-FFF2-40B4-BE49-F238E27FC236}">
                    <a16:creationId xmlns:a16="http://schemas.microsoft.com/office/drawing/2014/main" id="{0A9AEBA2-EBD4-4560-BB92-B2D45D27FF2D}"/>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477">
                <a:extLst>
                  <a:ext uri="{FF2B5EF4-FFF2-40B4-BE49-F238E27FC236}">
                    <a16:creationId xmlns:a16="http://schemas.microsoft.com/office/drawing/2014/main" id="{32D9B275-8752-4E70-BA27-4B20EBCE34EA}"/>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478">
                <a:extLst>
                  <a:ext uri="{FF2B5EF4-FFF2-40B4-BE49-F238E27FC236}">
                    <a16:creationId xmlns:a16="http://schemas.microsoft.com/office/drawing/2014/main" id="{ECCF8AC8-76F7-49A4-AFEF-B74FD77E2902}"/>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79">
                <a:extLst>
                  <a:ext uri="{FF2B5EF4-FFF2-40B4-BE49-F238E27FC236}">
                    <a16:creationId xmlns:a16="http://schemas.microsoft.com/office/drawing/2014/main" id="{F50572E3-315D-497F-A804-52F0927F1FDD}"/>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480">
                <a:extLst>
                  <a:ext uri="{FF2B5EF4-FFF2-40B4-BE49-F238E27FC236}">
                    <a16:creationId xmlns:a16="http://schemas.microsoft.com/office/drawing/2014/main" id="{4A78567A-D86F-4F76-8F1E-6A15C8E2D97F}"/>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481">
                <a:extLst>
                  <a:ext uri="{FF2B5EF4-FFF2-40B4-BE49-F238E27FC236}">
                    <a16:creationId xmlns:a16="http://schemas.microsoft.com/office/drawing/2014/main" id="{1365E7E4-CAB4-406D-BDDE-350F8987CC05}"/>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482">
                <a:extLst>
                  <a:ext uri="{FF2B5EF4-FFF2-40B4-BE49-F238E27FC236}">
                    <a16:creationId xmlns:a16="http://schemas.microsoft.com/office/drawing/2014/main" id="{7551DC9F-B674-42DB-99B7-357EDEB11EF7}"/>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483">
                <a:extLst>
                  <a:ext uri="{FF2B5EF4-FFF2-40B4-BE49-F238E27FC236}">
                    <a16:creationId xmlns:a16="http://schemas.microsoft.com/office/drawing/2014/main" id="{3C808F39-E278-428F-9A1A-5FE9C99432DF}"/>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484">
                <a:extLst>
                  <a:ext uri="{FF2B5EF4-FFF2-40B4-BE49-F238E27FC236}">
                    <a16:creationId xmlns:a16="http://schemas.microsoft.com/office/drawing/2014/main" id="{97F7248B-3AD1-4459-9338-A23B496C2BF8}"/>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6485">
                <a:extLst>
                  <a:ext uri="{FF2B5EF4-FFF2-40B4-BE49-F238E27FC236}">
                    <a16:creationId xmlns:a16="http://schemas.microsoft.com/office/drawing/2014/main" id="{92AE420F-2921-4AA3-8CED-A09B0DC123C7}"/>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6486">
                <a:extLst>
                  <a:ext uri="{FF2B5EF4-FFF2-40B4-BE49-F238E27FC236}">
                    <a16:creationId xmlns:a16="http://schemas.microsoft.com/office/drawing/2014/main" id="{AB7FB7B7-0509-425B-B187-F2F63B3EDDC3}"/>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6487">
                <a:extLst>
                  <a:ext uri="{FF2B5EF4-FFF2-40B4-BE49-F238E27FC236}">
                    <a16:creationId xmlns:a16="http://schemas.microsoft.com/office/drawing/2014/main" id="{4E6C6892-CB34-47FF-8598-1F531598A214}"/>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6488">
                <a:extLst>
                  <a:ext uri="{FF2B5EF4-FFF2-40B4-BE49-F238E27FC236}">
                    <a16:creationId xmlns:a16="http://schemas.microsoft.com/office/drawing/2014/main" id="{D82C994A-AC34-47D3-9718-986C6714138A}"/>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6489">
                <a:extLst>
                  <a:ext uri="{FF2B5EF4-FFF2-40B4-BE49-F238E27FC236}">
                    <a16:creationId xmlns:a16="http://schemas.microsoft.com/office/drawing/2014/main" id="{233A8D1A-7AF6-40F2-9A5B-493A93B83C5A}"/>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6490">
                <a:extLst>
                  <a:ext uri="{FF2B5EF4-FFF2-40B4-BE49-F238E27FC236}">
                    <a16:creationId xmlns:a16="http://schemas.microsoft.com/office/drawing/2014/main" id="{BD67EA06-D657-4E2F-9F79-F44540CE0C18}"/>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6491">
                <a:extLst>
                  <a:ext uri="{FF2B5EF4-FFF2-40B4-BE49-F238E27FC236}">
                    <a16:creationId xmlns:a16="http://schemas.microsoft.com/office/drawing/2014/main" id="{FA2CF082-FE6B-4DED-927C-8A7F9848F184}"/>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6492">
                <a:extLst>
                  <a:ext uri="{FF2B5EF4-FFF2-40B4-BE49-F238E27FC236}">
                    <a16:creationId xmlns:a16="http://schemas.microsoft.com/office/drawing/2014/main" id="{7364DA5D-F56E-4301-8578-76EC906BEB4F}"/>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6493">
                <a:extLst>
                  <a:ext uri="{FF2B5EF4-FFF2-40B4-BE49-F238E27FC236}">
                    <a16:creationId xmlns:a16="http://schemas.microsoft.com/office/drawing/2014/main" id="{98BF5F0A-F767-4416-8A4B-8B9861D574CA}"/>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6494">
                <a:extLst>
                  <a:ext uri="{FF2B5EF4-FFF2-40B4-BE49-F238E27FC236}">
                    <a16:creationId xmlns:a16="http://schemas.microsoft.com/office/drawing/2014/main" id="{96F48607-0F1C-45F2-87D0-143AE7C2267D}"/>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6495">
                <a:extLst>
                  <a:ext uri="{FF2B5EF4-FFF2-40B4-BE49-F238E27FC236}">
                    <a16:creationId xmlns:a16="http://schemas.microsoft.com/office/drawing/2014/main" id="{3A5D6C9D-6B3E-476A-A024-A72F162B6CBF}"/>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6496">
                <a:extLst>
                  <a:ext uri="{FF2B5EF4-FFF2-40B4-BE49-F238E27FC236}">
                    <a16:creationId xmlns:a16="http://schemas.microsoft.com/office/drawing/2014/main" id="{FC81D053-06A9-4E68-8C76-A8A0EC2A5C64}"/>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6497">
                <a:extLst>
                  <a:ext uri="{FF2B5EF4-FFF2-40B4-BE49-F238E27FC236}">
                    <a16:creationId xmlns:a16="http://schemas.microsoft.com/office/drawing/2014/main" id="{17A6C364-D510-4976-9B7D-6F2421F889F1}"/>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6498">
                <a:extLst>
                  <a:ext uri="{FF2B5EF4-FFF2-40B4-BE49-F238E27FC236}">
                    <a16:creationId xmlns:a16="http://schemas.microsoft.com/office/drawing/2014/main" id="{E88F5495-DACD-496E-B613-A7B503A620EB}"/>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6499">
                <a:extLst>
                  <a:ext uri="{FF2B5EF4-FFF2-40B4-BE49-F238E27FC236}">
                    <a16:creationId xmlns:a16="http://schemas.microsoft.com/office/drawing/2014/main" id="{9A35169C-0DCC-4F46-8A46-F8DF5AD4FBB3}"/>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6500">
                <a:extLst>
                  <a:ext uri="{FF2B5EF4-FFF2-40B4-BE49-F238E27FC236}">
                    <a16:creationId xmlns:a16="http://schemas.microsoft.com/office/drawing/2014/main" id="{AC07ABCA-019B-4C0F-B270-283E6F58AD70}"/>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6501">
                <a:extLst>
                  <a:ext uri="{FF2B5EF4-FFF2-40B4-BE49-F238E27FC236}">
                    <a16:creationId xmlns:a16="http://schemas.microsoft.com/office/drawing/2014/main" id="{E1158680-C03D-4317-8DAC-9AB318C89835}"/>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6502">
                <a:extLst>
                  <a:ext uri="{FF2B5EF4-FFF2-40B4-BE49-F238E27FC236}">
                    <a16:creationId xmlns:a16="http://schemas.microsoft.com/office/drawing/2014/main" id="{607B20C1-3A21-42A5-AF52-C8ABDEBEEFE3}"/>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6503">
                <a:extLst>
                  <a:ext uri="{FF2B5EF4-FFF2-40B4-BE49-F238E27FC236}">
                    <a16:creationId xmlns:a16="http://schemas.microsoft.com/office/drawing/2014/main" id="{FD2B12FE-4984-4FC8-B6BB-CD88317D192D}"/>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504">
                <a:extLst>
                  <a:ext uri="{FF2B5EF4-FFF2-40B4-BE49-F238E27FC236}">
                    <a16:creationId xmlns:a16="http://schemas.microsoft.com/office/drawing/2014/main" id="{FA6C6528-06AC-4A0A-BC72-C6C6771F4EBD}"/>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505">
                <a:extLst>
                  <a:ext uri="{FF2B5EF4-FFF2-40B4-BE49-F238E27FC236}">
                    <a16:creationId xmlns:a16="http://schemas.microsoft.com/office/drawing/2014/main" id="{99F0C3E9-1667-4A9F-A925-958E5E1DF23A}"/>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506">
                <a:extLst>
                  <a:ext uri="{FF2B5EF4-FFF2-40B4-BE49-F238E27FC236}">
                    <a16:creationId xmlns:a16="http://schemas.microsoft.com/office/drawing/2014/main" id="{E3AAF573-EDC4-4A0F-B395-998E7524D673}"/>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507">
                <a:extLst>
                  <a:ext uri="{FF2B5EF4-FFF2-40B4-BE49-F238E27FC236}">
                    <a16:creationId xmlns:a16="http://schemas.microsoft.com/office/drawing/2014/main" id="{D8C0B835-556A-46CA-96F7-86F1CBC28033}"/>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508">
                <a:extLst>
                  <a:ext uri="{FF2B5EF4-FFF2-40B4-BE49-F238E27FC236}">
                    <a16:creationId xmlns:a16="http://schemas.microsoft.com/office/drawing/2014/main" id="{B5B0A2E7-4F9B-4BF9-BACE-391A29081F42}"/>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09">
                <a:extLst>
                  <a:ext uri="{FF2B5EF4-FFF2-40B4-BE49-F238E27FC236}">
                    <a16:creationId xmlns:a16="http://schemas.microsoft.com/office/drawing/2014/main" id="{9E3CDD43-C337-48ED-A352-EEC1C0418D33}"/>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510">
                <a:extLst>
                  <a:ext uri="{FF2B5EF4-FFF2-40B4-BE49-F238E27FC236}">
                    <a16:creationId xmlns:a16="http://schemas.microsoft.com/office/drawing/2014/main" id="{E03B2A5A-2413-47A5-ACA2-CA5386D35EB8}"/>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511">
                <a:extLst>
                  <a:ext uri="{FF2B5EF4-FFF2-40B4-BE49-F238E27FC236}">
                    <a16:creationId xmlns:a16="http://schemas.microsoft.com/office/drawing/2014/main" id="{2D2C84DD-8DD8-4DAB-AC17-D0F026855F26}"/>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512">
                <a:extLst>
                  <a:ext uri="{FF2B5EF4-FFF2-40B4-BE49-F238E27FC236}">
                    <a16:creationId xmlns:a16="http://schemas.microsoft.com/office/drawing/2014/main" id="{F9B040CD-CCDD-47FE-96F6-3ABC5F532450}"/>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513">
                <a:extLst>
                  <a:ext uri="{FF2B5EF4-FFF2-40B4-BE49-F238E27FC236}">
                    <a16:creationId xmlns:a16="http://schemas.microsoft.com/office/drawing/2014/main" id="{AD50AD16-B752-49F8-9073-8391830D5E26}"/>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6514">
                <a:extLst>
                  <a:ext uri="{FF2B5EF4-FFF2-40B4-BE49-F238E27FC236}">
                    <a16:creationId xmlns:a16="http://schemas.microsoft.com/office/drawing/2014/main" id="{DDF00DC7-2DD4-498F-AE2C-8902D3F34465}"/>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6515">
                <a:extLst>
                  <a:ext uri="{FF2B5EF4-FFF2-40B4-BE49-F238E27FC236}">
                    <a16:creationId xmlns:a16="http://schemas.microsoft.com/office/drawing/2014/main" id="{02DFE193-135D-4486-B3D0-1ACFAA557160}"/>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6516">
                <a:extLst>
                  <a:ext uri="{FF2B5EF4-FFF2-40B4-BE49-F238E27FC236}">
                    <a16:creationId xmlns:a16="http://schemas.microsoft.com/office/drawing/2014/main" id="{5C07EC62-B5FD-4ECC-BC38-B7B07539FF48}"/>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6517">
                <a:extLst>
                  <a:ext uri="{FF2B5EF4-FFF2-40B4-BE49-F238E27FC236}">
                    <a16:creationId xmlns:a16="http://schemas.microsoft.com/office/drawing/2014/main" id="{C975F637-D624-42A1-8869-E0F9631A4D88}"/>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6518">
                <a:extLst>
                  <a:ext uri="{FF2B5EF4-FFF2-40B4-BE49-F238E27FC236}">
                    <a16:creationId xmlns:a16="http://schemas.microsoft.com/office/drawing/2014/main" id="{7AB52055-2E16-4DB5-9C06-CD4210B15C46}"/>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6519">
                <a:extLst>
                  <a:ext uri="{FF2B5EF4-FFF2-40B4-BE49-F238E27FC236}">
                    <a16:creationId xmlns:a16="http://schemas.microsoft.com/office/drawing/2014/main" id="{1A891CBE-93AF-46AE-9342-6AB39E3684FA}"/>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6520">
                <a:extLst>
                  <a:ext uri="{FF2B5EF4-FFF2-40B4-BE49-F238E27FC236}">
                    <a16:creationId xmlns:a16="http://schemas.microsoft.com/office/drawing/2014/main" id="{640E6B01-2DBD-46C5-84EE-87FEA5F4C6DB}"/>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6521">
                <a:extLst>
                  <a:ext uri="{FF2B5EF4-FFF2-40B4-BE49-F238E27FC236}">
                    <a16:creationId xmlns:a16="http://schemas.microsoft.com/office/drawing/2014/main" id="{4B54439D-4D84-443E-93B7-9586B4B94F87}"/>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6522">
                <a:extLst>
                  <a:ext uri="{FF2B5EF4-FFF2-40B4-BE49-F238E27FC236}">
                    <a16:creationId xmlns:a16="http://schemas.microsoft.com/office/drawing/2014/main" id="{5ADC281C-C6C8-41B7-83D8-F385032B3A6C}"/>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6523">
                <a:extLst>
                  <a:ext uri="{FF2B5EF4-FFF2-40B4-BE49-F238E27FC236}">
                    <a16:creationId xmlns:a16="http://schemas.microsoft.com/office/drawing/2014/main" id="{9C2D8E0D-A4F6-41F3-8B21-70012B0D00E2}"/>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6524">
                <a:extLst>
                  <a:ext uri="{FF2B5EF4-FFF2-40B4-BE49-F238E27FC236}">
                    <a16:creationId xmlns:a16="http://schemas.microsoft.com/office/drawing/2014/main" id="{AE742019-C610-4811-BA60-9EBDD929C87C}"/>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6525">
                <a:extLst>
                  <a:ext uri="{FF2B5EF4-FFF2-40B4-BE49-F238E27FC236}">
                    <a16:creationId xmlns:a16="http://schemas.microsoft.com/office/drawing/2014/main" id="{8D6FDC01-410F-45F5-8E34-D59B0C65D5A5}"/>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6526">
                <a:extLst>
                  <a:ext uri="{FF2B5EF4-FFF2-40B4-BE49-F238E27FC236}">
                    <a16:creationId xmlns:a16="http://schemas.microsoft.com/office/drawing/2014/main" id="{4E0B76AB-2F0F-4542-9482-E676CC4D3C68}"/>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6527">
                <a:extLst>
                  <a:ext uri="{FF2B5EF4-FFF2-40B4-BE49-F238E27FC236}">
                    <a16:creationId xmlns:a16="http://schemas.microsoft.com/office/drawing/2014/main" id="{78FDACAB-B0DE-4663-B3C1-FBEA8E808EC7}"/>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6528">
                <a:extLst>
                  <a:ext uri="{FF2B5EF4-FFF2-40B4-BE49-F238E27FC236}">
                    <a16:creationId xmlns:a16="http://schemas.microsoft.com/office/drawing/2014/main" id="{309CD145-1FD7-4AE7-BE34-F2807053FEE8}"/>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6529">
                <a:extLst>
                  <a:ext uri="{FF2B5EF4-FFF2-40B4-BE49-F238E27FC236}">
                    <a16:creationId xmlns:a16="http://schemas.microsoft.com/office/drawing/2014/main" id="{0A95D012-0FF6-47DC-9F97-8EEFB7B81047}"/>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6530">
                <a:extLst>
                  <a:ext uri="{FF2B5EF4-FFF2-40B4-BE49-F238E27FC236}">
                    <a16:creationId xmlns:a16="http://schemas.microsoft.com/office/drawing/2014/main" id="{C1B6C2F3-8831-401E-AAA8-D2BE2BEA2D08}"/>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6531">
                <a:extLst>
                  <a:ext uri="{FF2B5EF4-FFF2-40B4-BE49-F238E27FC236}">
                    <a16:creationId xmlns:a16="http://schemas.microsoft.com/office/drawing/2014/main" id="{E12E5832-1F57-43E8-87FF-2BE23F7A5E44}"/>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6532">
                <a:extLst>
                  <a:ext uri="{FF2B5EF4-FFF2-40B4-BE49-F238E27FC236}">
                    <a16:creationId xmlns:a16="http://schemas.microsoft.com/office/drawing/2014/main" id="{7B250E31-A032-440E-ADC3-1438BC684B54}"/>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6533">
                <a:extLst>
                  <a:ext uri="{FF2B5EF4-FFF2-40B4-BE49-F238E27FC236}">
                    <a16:creationId xmlns:a16="http://schemas.microsoft.com/office/drawing/2014/main" id="{CDC4060C-F50D-4511-8B0B-F3E8D2406A4E}"/>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6534">
                <a:extLst>
                  <a:ext uri="{FF2B5EF4-FFF2-40B4-BE49-F238E27FC236}">
                    <a16:creationId xmlns:a16="http://schemas.microsoft.com/office/drawing/2014/main" id="{365CA376-1A6F-4896-8F37-00E2CDA45690}"/>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6535">
                <a:extLst>
                  <a:ext uri="{FF2B5EF4-FFF2-40B4-BE49-F238E27FC236}">
                    <a16:creationId xmlns:a16="http://schemas.microsoft.com/office/drawing/2014/main" id="{71AA116E-4CBE-45DA-B8B4-F7B2E215CA00}"/>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6536">
                <a:extLst>
                  <a:ext uri="{FF2B5EF4-FFF2-40B4-BE49-F238E27FC236}">
                    <a16:creationId xmlns:a16="http://schemas.microsoft.com/office/drawing/2014/main" id="{7BFF4920-1587-4BF2-B5E6-044380C56767}"/>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6537">
                <a:extLst>
                  <a:ext uri="{FF2B5EF4-FFF2-40B4-BE49-F238E27FC236}">
                    <a16:creationId xmlns:a16="http://schemas.microsoft.com/office/drawing/2014/main" id="{0E2D8FC9-49C1-4084-B0F9-D5235FCD7CDB}"/>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6538">
                <a:extLst>
                  <a:ext uri="{FF2B5EF4-FFF2-40B4-BE49-F238E27FC236}">
                    <a16:creationId xmlns:a16="http://schemas.microsoft.com/office/drawing/2014/main" id="{7E6BEA3B-F3DB-411D-A07E-7B42E60EE79F}"/>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6539">
                <a:extLst>
                  <a:ext uri="{FF2B5EF4-FFF2-40B4-BE49-F238E27FC236}">
                    <a16:creationId xmlns:a16="http://schemas.microsoft.com/office/drawing/2014/main" id="{F0BAF089-0A8C-4F78-95A8-B77CF66AA4DF}"/>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6540">
                <a:extLst>
                  <a:ext uri="{FF2B5EF4-FFF2-40B4-BE49-F238E27FC236}">
                    <a16:creationId xmlns:a16="http://schemas.microsoft.com/office/drawing/2014/main" id="{819A659C-02A4-4B2D-B6E2-24AA5C42AE02}"/>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6541">
                <a:extLst>
                  <a:ext uri="{FF2B5EF4-FFF2-40B4-BE49-F238E27FC236}">
                    <a16:creationId xmlns:a16="http://schemas.microsoft.com/office/drawing/2014/main" id="{F3E45091-AFE5-4573-AFFC-367D0326B386}"/>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6542">
                <a:extLst>
                  <a:ext uri="{FF2B5EF4-FFF2-40B4-BE49-F238E27FC236}">
                    <a16:creationId xmlns:a16="http://schemas.microsoft.com/office/drawing/2014/main" id="{A2E83923-0194-4475-AE46-C03F118C5251}"/>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6543">
                <a:extLst>
                  <a:ext uri="{FF2B5EF4-FFF2-40B4-BE49-F238E27FC236}">
                    <a16:creationId xmlns:a16="http://schemas.microsoft.com/office/drawing/2014/main" id="{F8EE6E61-E400-4516-9349-221A923ECCE3}"/>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6544">
                <a:extLst>
                  <a:ext uri="{FF2B5EF4-FFF2-40B4-BE49-F238E27FC236}">
                    <a16:creationId xmlns:a16="http://schemas.microsoft.com/office/drawing/2014/main" id="{5652F2A0-AA58-4ECA-8285-F75451673283}"/>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545">
                <a:extLst>
                  <a:ext uri="{FF2B5EF4-FFF2-40B4-BE49-F238E27FC236}">
                    <a16:creationId xmlns:a16="http://schemas.microsoft.com/office/drawing/2014/main" id="{4DA0055C-F1A1-49F4-87B7-4D34409625D4}"/>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6546">
                <a:extLst>
                  <a:ext uri="{FF2B5EF4-FFF2-40B4-BE49-F238E27FC236}">
                    <a16:creationId xmlns:a16="http://schemas.microsoft.com/office/drawing/2014/main" id="{4DFFCA85-D5D8-459D-8A79-D4F0507A9691}"/>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6547">
                <a:extLst>
                  <a:ext uri="{FF2B5EF4-FFF2-40B4-BE49-F238E27FC236}">
                    <a16:creationId xmlns:a16="http://schemas.microsoft.com/office/drawing/2014/main" id="{09D3C2A9-5086-4665-A8FA-5E2FCE92BA78}"/>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6548">
                <a:extLst>
                  <a:ext uri="{FF2B5EF4-FFF2-40B4-BE49-F238E27FC236}">
                    <a16:creationId xmlns:a16="http://schemas.microsoft.com/office/drawing/2014/main" id="{507B14BE-47CA-4CC1-968F-921B8B5AE89C}"/>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6549">
                <a:extLst>
                  <a:ext uri="{FF2B5EF4-FFF2-40B4-BE49-F238E27FC236}">
                    <a16:creationId xmlns:a16="http://schemas.microsoft.com/office/drawing/2014/main" id="{21B869A4-8156-41AA-BE63-174209C75575}"/>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6550">
                <a:extLst>
                  <a:ext uri="{FF2B5EF4-FFF2-40B4-BE49-F238E27FC236}">
                    <a16:creationId xmlns:a16="http://schemas.microsoft.com/office/drawing/2014/main" id="{A0A9241E-A69C-4439-8301-D248E154FA77}"/>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6551">
                <a:extLst>
                  <a:ext uri="{FF2B5EF4-FFF2-40B4-BE49-F238E27FC236}">
                    <a16:creationId xmlns:a16="http://schemas.microsoft.com/office/drawing/2014/main" id="{53E11BC0-061E-4E7F-8914-D0C3B7156547}"/>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6552">
                <a:extLst>
                  <a:ext uri="{FF2B5EF4-FFF2-40B4-BE49-F238E27FC236}">
                    <a16:creationId xmlns:a16="http://schemas.microsoft.com/office/drawing/2014/main" id="{EE27EF32-43A5-4263-864B-F9783E571A31}"/>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553">
                <a:extLst>
                  <a:ext uri="{FF2B5EF4-FFF2-40B4-BE49-F238E27FC236}">
                    <a16:creationId xmlns:a16="http://schemas.microsoft.com/office/drawing/2014/main" id="{AC5373B1-B1A9-4596-86A3-4D32FF68FDF4}"/>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554">
                <a:extLst>
                  <a:ext uri="{FF2B5EF4-FFF2-40B4-BE49-F238E27FC236}">
                    <a16:creationId xmlns:a16="http://schemas.microsoft.com/office/drawing/2014/main" id="{279F3AA1-5231-408F-8EEE-3F77A3F34473}"/>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555">
                <a:extLst>
                  <a:ext uri="{FF2B5EF4-FFF2-40B4-BE49-F238E27FC236}">
                    <a16:creationId xmlns:a16="http://schemas.microsoft.com/office/drawing/2014/main" id="{34F83EEB-1857-4F9D-ABCB-7A27FD73DB82}"/>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6556">
                <a:extLst>
                  <a:ext uri="{FF2B5EF4-FFF2-40B4-BE49-F238E27FC236}">
                    <a16:creationId xmlns:a16="http://schemas.microsoft.com/office/drawing/2014/main" id="{6B8CB5E4-F883-49E3-9C42-726D705E43C1}"/>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6557">
                <a:extLst>
                  <a:ext uri="{FF2B5EF4-FFF2-40B4-BE49-F238E27FC236}">
                    <a16:creationId xmlns:a16="http://schemas.microsoft.com/office/drawing/2014/main" id="{4C08884C-5CB2-49DA-8E2E-AD4533364F36}"/>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6558">
                <a:extLst>
                  <a:ext uri="{FF2B5EF4-FFF2-40B4-BE49-F238E27FC236}">
                    <a16:creationId xmlns:a16="http://schemas.microsoft.com/office/drawing/2014/main" id="{028B16BA-1F5F-412D-8FE5-C0F3D750355D}"/>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6559">
                <a:extLst>
                  <a:ext uri="{FF2B5EF4-FFF2-40B4-BE49-F238E27FC236}">
                    <a16:creationId xmlns:a16="http://schemas.microsoft.com/office/drawing/2014/main" id="{828F10E3-C3B6-4F18-BFCD-696AA9EE04D3}"/>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6560">
                <a:extLst>
                  <a:ext uri="{FF2B5EF4-FFF2-40B4-BE49-F238E27FC236}">
                    <a16:creationId xmlns:a16="http://schemas.microsoft.com/office/drawing/2014/main" id="{03A8FF10-7005-41C2-857A-559D8FC7DDAC}"/>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6561">
                <a:extLst>
                  <a:ext uri="{FF2B5EF4-FFF2-40B4-BE49-F238E27FC236}">
                    <a16:creationId xmlns:a16="http://schemas.microsoft.com/office/drawing/2014/main" id="{71017D8A-37E6-4655-9E7F-F1B735E49A2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6562">
                <a:extLst>
                  <a:ext uri="{FF2B5EF4-FFF2-40B4-BE49-F238E27FC236}">
                    <a16:creationId xmlns:a16="http://schemas.microsoft.com/office/drawing/2014/main" id="{FE95DD91-4190-4A50-A191-A4DED2C75BC9}"/>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6563">
                <a:extLst>
                  <a:ext uri="{FF2B5EF4-FFF2-40B4-BE49-F238E27FC236}">
                    <a16:creationId xmlns:a16="http://schemas.microsoft.com/office/drawing/2014/main" id="{919766C3-1434-4BA3-9980-C7A3CB445FBD}"/>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6564">
                <a:extLst>
                  <a:ext uri="{FF2B5EF4-FFF2-40B4-BE49-F238E27FC236}">
                    <a16:creationId xmlns:a16="http://schemas.microsoft.com/office/drawing/2014/main" id="{B19C3EA3-70F6-4EE4-813B-0C04B311A82C}"/>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6565">
                <a:extLst>
                  <a:ext uri="{FF2B5EF4-FFF2-40B4-BE49-F238E27FC236}">
                    <a16:creationId xmlns:a16="http://schemas.microsoft.com/office/drawing/2014/main" id="{703DAFA2-4AFD-41D6-838C-152916D41921}"/>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6566">
                <a:extLst>
                  <a:ext uri="{FF2B5EF4-FFF2-40B4-BE49-F238E27FC236}">
                    <a16:creationId xmlns:a16="http://schemas.microsoft.com/office/drawing/2014/main" id="{065D095C-2BB7-4A9E-87BE-7D44308AF95B}"/>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6567">
                <a:extLst>
                  <a:ext uri="{FF2B5EF4-FFF2-40B4-BE49-F238E27FC236}">
                    <a16:creationId xmlns:a16="http://schemas.microsoft.com/office/drawing/2014/main" id="{ECBF5CBE-D2B8-4632-A244-F31F6F407796}"/>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6568">
                <a:extLst>
                  <a:ext uri="{FF2B5EF4-FFF2-40B4-BE49-F238E27FC236}">
                    <a16:creationId xmlns:a16="http://schemas.microsoft.com/office/drawing/2014/main" id="{C480ABB7-0661-4029-AD95-0295A2C7C55D}"/>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6569">
                <a:extLst>
                  <a:ext uri="{FF2B5EF4-FFF2-40B4-BE49-F238E27FC236}">
                    <a16:creationId xmlns:a16="http://schemas.microsoft.com/office/drawing/2014/main" id="{5250C5F2-36E2-4DBD-B6FA-14DCEC121EB0}"/>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6570">
                <a:extLst>
                  <a:ext uri="{FF2B5EF4-FFF2-40B4-BE49-F238E27FC236}">
                    <a16:creationId xmlns:a16="http://schemas.microsoft.com/office/drawing/2014/main" id="{4C487389-6747-41C7-8E9A-683F78F54A90}"/>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6571">
                <a:extLst>
                  <a:ext uri="{FF2B5EF4-FFF2-40B4-BE49-F238E27FC236}">
                    <a16:creationId xmlns:a16="http://schemas.microsoft.com/office/drawing/2014/main" id="{D08C5BB6-8665-4EA7-8629-579487504AC6}"/>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6572">
                <a:extLst>
                  <a:ext uri="{FF2B5EF4-FFF2-40B4-BE49-F238E27FC236}">
                    <a16:creationId xmlns:a16="http://schemas.microsoft.com/office/drawing/2014/main" id="{081131B9-F32F-490B-B047-829646B12B25}"/>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6573">
                <a:extLst>
                  <a:ext uri="{FF2B5EF4-FFF2-40B4-BE49-F238E27FC236}">
                    <a16:creationId xmlns:a16="http://schemas.microsoft.com/office/drawing/2014/main" id="{ABB4A05D-1793-4F19-AF38-E78A1E4A9A8B}"/>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6574">
                <a:extLst>
                  <a:ext uri="{FF2B5EF4-FFF2-40B4-BE49-F238E27FC236}">
                    <a16:creationId xmlns:a16="http://schemas.microsoft.com/office/drawing/2014/main" id="{083F65F3-B4BD-44B7-98EF-3D2F75ADF798}"/>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6575">
                <a:extLst>
                  <a:ext uri="{FF2B5EF4-FFF2-40B4-BE49-F238E27FC236}">
                    <a16:creationId xmlns:a16="http://schemas.microsoft.com/office/drawing/2014/main" id="{84DF3347-DAA5-4F68-ADB8-DA34ED37B568}"/>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6576">
                <a:extLst>
                  <a:ext uri="{FF2B5EF4-FFF2-40B4-BE49-F238E27FC236}">
                    <a16:creationId xmlns:a16="http://schemas.microsoft.com/office/drawing/2014/main" id="{B9045776-4DA7-4D12-AEEC-59B6D9FE311C}"/>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6577">
                <a:extLst>
                  <a:ext uri="{FF2B5EF4-FFF2-40B4-BE49-F238E27FC236}">
                    <a16:creationId xmlns:a16="http://schemas.microsoft.com/office/drawing/2014/main" id="{7B6F4AC4-3039-4E94-B344-12267B8339D6}"/>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6578">
                <a:extLst>
                  <a:ext uri="{FF2B5EF4-FFF2-40B4-BE49-F238E27FC236}">
                    <a16:creationId xmlns:a16="http://schemas.microsoft.com/office/drawing/2014/main" id="{0ACC3AAD-FC9B-4E7B-9F7F-C9B111CE06F2}"/>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6579">
                <a:extLst>
                  <a:ext uri="{FF2B5EF4-FFF2-40B4-BE49-F238E27FC236}">
                    <a16:creationId xmlns:a16="http://schemas.microsoft.com/office/drawing/2014/main" id="{B4577941-55C9-4729-AA95-9711F844B82F}"/>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6580">
                <a:extLst>
                  <a:ext uri="{FF2B5EF4-FFF2-40B4-BE49-F238E27FC236}">
                    <a16:creationId xmlns:a16="http://schemas.microsoft.com/office/drawing/2014/main" id="{FB0CECC8-7ECB-4F6E-866C-78D4F4802E2D}"/>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6581">
                <a:extLst>
                  <a:ext uri="{FF2B5EF4-FFF2-40B4-BE49-F238E27FC236}">
                    <a16:creationId xmlns:a16="http://schemas.microsoft.com/office/drawing/2014/main" id="{41FBACDE-E3A1-463A-A261-0453F422524C}"/>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6582">
                <a:extLst>
                  <a:ext uri="{FF2B5EF4-FFF2-40B4-BE49-F238E27FC236}">
                    <a16:creationId xmlns:a16="http://schemas.microsoft.com/office/drawing/2014/main" id="{259ACAFA-A0B1-4118-9333-BD0FD2DBB637}"/>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6583">
                <a:extLst>
                  <a:ext uri="{FF2B5EF4-FFF2-40B4-BE49-F238E27FC236}">
                    <a16:creationId xmlns:a16="http://schemas.microsoft.com/office/drawing/2014/main" id="{D31A4259-2532-4529-89D7-5BC5DF096413}"/>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6584">
                <a:extLst>
                  <a:ext uri="{FF2B5EF4-FFF2-40B4-BE49-F238E27FC236}">
                    <a16:creationId xmlns:a16="http://schemas.microsoft.com/office/drawing/2014/main" id="{FB059061-C85C-4B78-97D2-0A14BC368179}"/>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6585">
                <a:extLst>
                  <a:ext uri="{FF2B5EF4-FFF2-40B4-BE49-F238E27FC236}">
                    <a16:creationId xmlns:a16="http://schemas.microsoft.com/office/drawing/2014/main" id="{926569AF-DD8F-49CA-A87F-FC03E4BAFBD3}"/>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6586">
                <a:extLst>
                  <a:ext uri="{FF2B5EF4-FFF2-40B4-BE49-F238E27FC236}">
                    <a16:creationId xmlns:a16="http://schemas.microsoft.com/office/drawing/2014/main" id="{ABAE3B6D-C2B0-4289-9E80-9181533B7D1F}"/>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6587">
                <a:extLst>
                  <a:ext uri="{FF2B5EF4-FFF2-40B4-BE49-F238E27FC236}">
                    <a16:creationId xmlns:a16="http://schemas.microsoft.com/office/drawing/2014/main" id="{3385A7FC-B6EC-4CD4-9E16-6D6E2E663E25}"/>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6588">
                <a:extLst>
                  <a:ext uri="{FF2B5EF4-FFF2-40B4-BE49-F238E27FC236}">
                    <a16:creationId xmlns:a16="http://schemas.microsoft.com/office/drawing/2014/main" id="{88299561-8B8F-469B-9556-2B3D8ED627BA}"/>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6589">
                <a:extLst>
                  <a:ext uri="{FF2B5EF4-FFF2-40B4-BE49-F238E27FC236}">
                    <a16:creationId xmlns:a16="http://schemas.microsoft.com/office/drawing/2014/main" id="{B435DF1F-7CE8-4D52-A68C-A5A3802430EE}"/>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6590">
                <a:extLst>
                  <a:ext uri="{FF2B5EF4-FFF2-40B4-BE49-F238E27FC236}">
                    <a16:creationId xmlns:a16="http://schemas.microsoft.com/office/drawing/2014/main" id="{B3C30EB4-46E0-4FF5-8F51-9CA3B70BFD9A}"/>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6591">
                <a:extLst>
                  <a:ext uri="{FF2B5EF4-FFF2-40B4-BE49-F238E27FC236}">
                    <a16:creationId xmlns:a16="http://schemas.microsoft.com/office/drawing/2014/main" id="{17FB2779-6DFD-4473-8EF4-23C91E4154FB}"/>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6592">
                <a:extLst>
                  <a:ext uri="{FF2B5EF4-FFF2-40B4-BE49-F238E27FC236}">
                    <a16:creationId xmlns:a16="http://schemas.microsoft.com/office/drawing/2014/main" id="{B08BA631-D554-40E0-AC35-DA91177F778D}"/>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6593">
                <a:extLst>
                  <a:ext uri="{FF2B5EF4-FFF2-40B4-BE49-F238E27FC236}">
                    <a16:creationId xmlns:a16="http://schemas.microsoft.com/office/drawing/2014/main" id="{DCF2F490-2AFA-4A4E-8D22-4C7A57922AFE}"/>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6594">
                <a:extLst>
                  <a:ext uri="{FF2B5EF4-FFF2-40B4-BE49-F238E27FC236}">
                    <a16:creationId xmlns:a16="http://schemas.microsoft.com/office/drawing/2014/main" id="{28179A8F-B4EE-456D-B5E4-9D2071B4FEC3}"/>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6595">
                <a:extLst>
                  <a:ext uri="{FF2B5EF4-FFF2-40B4-BE49-F238E27FC236}">
                    <a16:creationId xmlns:a16="http://schemas.microsoft.com/office/drawing/2014/main" id="{E55CC135-D632-4542-9DB2-AB13A027BF1D}"/>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6596">
                <a:extLst>
                  <a:ext uri="{FF2B5EF4-FFF2-40B4-BE49-F238E27FC236}">
                    <a16:creationId xmlns:a16="http://schemas.microsoft.com/office/drawing/2014/main" id="{1652100A-7872-44C8-B26E-CA8117CE0D29}"/>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6597">
                <a:extLst>
                  <a:ext uri="{FF2B5EF4-FFF2-40B4-BE49-F238E27FC236}">
                    <a16:creationId xmlns:a16="http://schemas.microsoft.com/office/drawing/2014/main" id="{DF1B651D-1102-40A7-9BA2-CC87CDE83D46}"/>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6598">
                <a:extLst>
                  <a:ext uri="{FF2B5EF4-FFF2-40B4-BE49-F238E27FC236}">
                    <a16:creationId xmlns:a16="http://schemas.microsoft.com/office/drawing/2014/main" id="{2AC95930-0DBA-4AB0-B33C-D8D5260CC146}"/>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599">
                <a:extLst>
                  <a:ext uri="{FF2B5EF4-FFF2-40B4-BE49-F238E27FC236}">
                    <a16:creationId xmlns:a16="http://schemas.microsoft.com/office/drawing/2014/main" id="{E0BDB8AE-B26F-41CD-87DD-75FE02EA92F5}"/>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600">
                <a:extLst>
                  <a:ext uri="{FF2B5EF4-FFF2-40B4-BE49-F238E27FC236}">
                    <a16:creationId xmlns:a16="http://schemas.microsoft.com/office/drawing/2014/main" id="{C4FCB078-3243-4891-BC1F-2219E646A24F}"/>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601">
                <a:extLst>
                  <a:ext uri="{FF2B5EF4-FFF2-40B4-BE49-F238E27FC236}">
                    <a16:creationId xmlns:a16="http://schemas.microsoft.com/office/drawing/2014/main" id="{784A37EB-1127-4097-8299-F26E7FFBD37D}"/>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602">
                <a:extLst>
                  <a:ext uri="{FF2B5EF4-FFF2-40B4-BE49-F238E27FC236}">
                    <a16:creationId xmlns:a16="http://schemas.microsoft.com/office/drawing/2014/main" id="{466C4383-6276-49C4-B42D-79D40BE06563}"/>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603">
                <a:extLst>
                  <a:ext uri="{FF2B5EF4-FFF2-40B4-BE49-F238E27FC236}">
                    <a16:creationId xmlns:a16="http://schemas.microsoft.com/office/drawing/2014/main" id="{1B8C3C3C-D195-4DF3-A8EB-BD3E32736126}"/>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604">
                <a:extLst>
                  <a:ext uri="{FF2B5EF4-FFF2-40B4-BE49-F238E27FC236}">
                    <a16:creationId xmlns:a16="http://schemas.microsoft.com/office/drawing/2014/main" id="{6ACE2C57-AA06-4706-9DEE-7E369B42E3E6}"/>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05">
                <a:extLst>
                  <a:ext uri="{FF2B5EF4-FFF2-40B4-BE49-F238E27FC236}">
                    <a16:creationId xmlns:a16="http://schemas.microsoft.com/office/drawing/2014/main" id="{A63067D4-7A74-466D-B83F-B82D0AE04F91}"/>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606">
                <a:extLst>
                  <a:ext uri="{FF2B5EF4-FFF2-40B4-BE49-F238E27FC236}">
                    <a16:creationId xmlns:a16="http://schemas.microsoft.com/office/drawing/2014/main" id="{5E88DDE4-7210-4A62-97C1-EF2F8CAF0C3C}"/>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607">
                <a:extLst>
                  <a:ext uri="{FF2B5EF4-FFF2-40B4-BE49-F238E27FC236}">
                    <a16:creationId xmlns:a16="http://schemas.microsoft.com/office/drawing/2014/main" id="{FEA6BFDD-BF3D-4DFA-90AF-02762A4D50DF}"/>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608">
                <a:extLst>
                  <a:ext uri="{FF2B5EF4-FFF2-40B4-BE49-F238E27FC236}">
                    <a16:creationId xmlns:a16="http://schemas.microsoft.com/office/drawing/2014/main" id="{4F08B27E-31AE-41F3-BC24-2F5969638A1F}"/>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6609">
                <a:extLst>
                  <a:ext uri="{FF2B5EF4-FFF2-40B4-BE49-F238E27FC236}">
                    <a16:creationId xmlns:a16="http://schemas.microsoft.com/office/drawing/2014/main" id="{A8BC7271-EA6C-4406-8451-00B469133EE8}"/>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6610">
                <a:extLst>
                  <a:ext uri="{FF2B5EF4-FFF2-40B4-BE49-F238E27FC236}">
                    <a16:creationId xmlns:a16="http://schemas.microsoft.com/office/drawing/2014/main" id="{40523D4A-112B-4646-8883-82E62AC843BE}"/>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6611">
                <a:extLst>
                  <a:ext uri="{FF2B5EF4-FFF2-40B4-BE49-F238E27FC236}">
                    <a16:creationId xmlns:a16="http://schemas.microsoft.com/office/drawing/2014/main" id="{3E4F5EE5-A7C8-40EA-97EF-50DA6FAFBF81}"/>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6612">
                <a:extLst>
                  <a:ext uri="{FF2B5EF4-FFF2-40B4-BE49-F238E27FC236}">
                    <a16:creationId xmlns:a16="http://schemas.microsoft.com/office/drawing/2014/main" id="{DCEC7B31-BA2B-42AB-9930-CDD5BAAC5FC5}"/>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6613">
                <a:extLst>
                  <a:ext uri="{FF2B5EF4-FFF2-40B4-BE49-F238E27FC236}">
                    <a16:creationId xmlns:a16="http://schemas.microsoft.com/office/drawing/2014/main" id="{DC116450-7177-4D1C-AA42-B82F4FD6EA9F}"/>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6614">
                <a:extLst>
                  <a:ext uri="{FF2B5EF4-FFF2-40B4-BE49-F238E27FC236}">
                    <a16:creationId xmlns:a16="http://schemas.microsoft.com/office/drawing/2014/main" id="{88FEFD6C-3F4B-4477-81AE-40CEC65632F9}"/>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6615">
                <a:extLst>
                  <a:ext uri="{FF2B5EF4-FFF2-40B4-BE49-F238E27FC236}">
                    <a16:creationId xmlns:a16="http://schemas.microsoft.com/office/drawing/2014/main" id="{E7AF0AAA-22F2-4B78-8611-55C8805D9311}"/>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6616">
                <a:extLst>
                  <a:ext uri="{FF2B5EF4-FFF2-40B4-BE49-F238E27FC236}">
                    <a16:creationId xmlns:a16="http://schemas.microsoft.com/office/drawing/2014/main" id="{2B7D9A5B-B1B3-4DCB-8B83-E919DC52591D}"/>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6617">
                <a:extLst>
                  <a:ext uri="{FF2B5EF4-FFF2-40B4-BE49-F238E27FC236}">
                    <a16:creationId xmlns:a16="http://schemas.microsoft.com/office/drawing/2014/main" id="{6DD1BAFD-62FF-4B93-845C-4FC147125FC6}"/>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6618">
                <a:extLst>
                  <a:ext uri="{FF2B5EF4-FFF2-40B4-BE49-F238E27FC236}">
                    <a16:creationId xmlns:a16="http://schemas.microsoft.com/office/drawing/2014/main" id="{695C1B54-2451-45F2-99E9-C7CC53852DD2}"/>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6619">
                <a:extLst>
                  <a:ext uri="{FF2B5EF4-FFF2-40B4-BE49-F238E27FC236}">
                    <a16:creationId xmlns:a16="http://schemas.microsoft.com/office/drawing/2014/main" id="{630717D7-87A5-4F50-9B92-5CA62CC5E575}"/>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6620">
                <a:extLst>
                  <a:ext uri="{FF2B5EF4-FFF2-40B4-BE49-F238E27FC236}">
                    <a16:creationId xmlns:a16="http://schemas.microsoft.com/office/drawing/2014/main" id="{25FA3490-91F3-4437-8A40-8394FCCB8317}"/>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6621">
                <a:extLst>
                  <a:ext uri="{FF2B5EF4-FFF2-40B4-BE49-F238E27FC236}">
                    <a16:creationId xmlns:a16="http://schemas.microsoft.com/office/drawing/2014/main" id="{2E68A687-F6BA-4E90-B0C8-B213D116DAD7}"/>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6622">
                <a:extLst>
                  <a:ext uri="{FF2B5EF4-FFF2-40B4-BE49-F238E27FC236}">
                    <a16:creationId xmlns:a16="http://schemas.microsoft.com/office/drawing/2014/main" id="{6C479213-C98B-473E-849B-B352759A3896}"/>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6623">
                <a:extLst>
                  <a:ext uri="{FF2B5EF4-FFF2-40B4-BE49-F238E27FC236}">
                    <a16:creationId xmlns:a16="http://schemas.microsoft.com/office/drawing/2014/main" id="{F3448A3E-3D81-4571-9771-0CF8021FA8CF}"/>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6624">
                <a:extLst>
                  <a:ext uri="{FF2B5EF4-FFF2-40B4-BE49-F238E27FC236}">
                    <a16:creationId xmlns:a16="http://schemas.microsoft.com/office/drawing/2014/main" id="{A4D10EDA-FCFC-48A9-9310-6DED39DD9F67}"/>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6625">
                <a:extLst>
                  <a:ext uri="{FF2B5EF4-FFF2-40B4-BE49-F238E27FC236}">
                    <a16:creationId xmlns:a16="http://schemas.microsoft.com/office/drawing/2014/main" id="{16FE1DBA-2F6B-45F8-B4BA-8545A985174C}"/>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6626">
                <a:extLst>
                  <a:ext uri="{FF2B5EF4-FFF2-40B4-BE49-F238E27FC236}">
                    <a16:creationId xmlns:a16="http://schemas.microsoft.com/office/drawing/2014/main" id="{5DE0268D-B9D9-459A-A61F-A37FC7DBEF96}"/>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6627">
                <a:extLst>
                  <a:ext uri="{FF2B5EF4-FFF2-40B4-BE49-F238E27FC236}">
                    <a16:creationId xmlns:a16="http://schemas.microsoft.com/office/drawing/2014/main" id="{C8FE427C-D264-4922-A973-CCB73D58D94E}"/>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6628">
                <a:extLst>
                  <a:ext uri="{FF2B5EF4-FFF2-40B4-BE49-F238E27FC236}">
                    <a16:creationId xmlns:a16="http://schemas.microsoft.com/office/drawing/2014/main" id="{CCC79B37-9FF2-4A6C-B634-D9BDCD5C8EB2}"/>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6629">
                <a:extLst>
                  <a:ext uri="{FF2B5EF4-FFF2-40B4-BE49-F238E27FC236}">
                    <a16:creationId xmlns:a16="http://schemas.microsoft.com/office/drawing/2014/main" id="{2B7D4608-0135-47E2-9844-785CE1DD5D41}"/>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6630">
                <a:extLst>
                  <a:ext uri="{FF2B5EF4-FFF2-40B4-BE49-F238E27FC236}">
                    <a16:creationId xmlns:a16="http://schemas.microsoft.com/office/drawing/2014/main" id="{1272DEA8-0AFA-4FCF-A604-B1E67A190E0A}"/>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631">
                <a:extLst>
                  <a:ext uri="{FF2B5EF4-FFF2-40B4-BE49-F238E27FC236}">
                    <a16:creationId xmlns:a16="http://schemas.microsoft.com/office/drawing/2014/main" id="{87AB357D-AB59-4A2C-8CF7-0C4F3CB56410}"/>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632">
                <a:extLst>
                  <a:ext uri="{FF2B5EF4-FFF2-40B4-BE49-F238E27FC236}">
                    <a16:creationId xmlns:a16="http://schemas.microsoft.com/office/drawing/2014/main" id="{4BD23230-6B7D-42B7-BF99-600E0F1D0199}"/>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633">
                <a:extLst>
                  <a:ext uri="{FF2B5EF4-FFF2-40B4-BE49-F238E27FC236}">
                    <a16:creationId xmlns:a16="http://schemas.microsoft.com/office/drawing/2014/main" id="{AEAFAEBD-F6B5-4FB4-8944-D5B0491C652C}"/>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634">
                <a:extLst>
                  <a:ext uri="{FF2B5EF4-FFF2-40B4-BE49-F238E27FC236}">
                    <a16:creationId xmlns:a16="http://schemas.microsoft.com/office/drawing/2014/main" id="{ED098AC4-EEED-46DC-9859-188F4F04876F}"/>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635">
                <a:extLst>
                  <a:ext uri="{FF2B5EF4-FFF2-40B4-BE49-F238E27FC236}">
                    <a16:creationId xmlns:a16="http://schemas.microsoft.com/office/drawing/2014/main" id="{4CEF0C5A-AC80-4264-9AF1-F6FB61EFD539}"/>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636">
                <a:extLst>
                  <a:ext uri="{FF2B5EF4-FFF2-40B4-BE49-F238E27FC236}">
                    <a16:creationId xmlns:a16="http://schemas.microsoft.com/office/drawing/2014/main" id="{BF1E1463-F63C-4D18-98D7-A06B2C6D938F}"/>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6838">
              <a:extLst>
                <a:ext uri="{FF2B5EF4-FFF2-40B4-BE49-F238E27FC236}">
                  <a16:creationId xmlns:a16="http://schemas.microsoft.com/office/drawing/2014/main" id="{2A29D470-57F5-4D13-B9D2-40AED554C800}"/>
                </a:ext>
              </a:extLst>
            </p:cNvPr>
            <p:cNvGrpSpPr>
              <a:grpSpLocks/>
            </p:cNvGrpSpPr>
            <p:nvPr/>
          </p:nvGrpSpPr>
          <p:grpSpPr bwMode="auto">
            <a:xfrm>
              <a:off x="5161987" y="2064508"/>
              <a:ext cx="1609725" cy="1673225"/>
              <a:chOff x="1800" y="1598"/>
              <a:chExt cx="1014" cy="1054"/>
            </a:xfrm>
            <a:solidFill>
              <a:schemeClr val="tx1"/>
            </a:solidFill>
          </p:grpSpPr>
          <p:sp>
            <p:nvSpPr>
              <p:cNvPr id="329" name="Freeform 6638">
                <a:extLst>
                  <a:ext uri="{FF2B5EF4-FFF2-40B4-BE49-F238E27FC236}">
                    <a16:creationId xmlns:a16="http://schemas.microsoft.com/office/drawing/2014/main" id="{56A25BD9-D05A-4A5D-BBEB-598E2FC84A9D}"/>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6639">
                <a:extLst>
                  <a:ext uri="{FF2B5EF4-FFF2-40B4-BE49-F238E27FC236}">
                    <a16:creationId xmlns:a16="http://schemas.microsoft.com/office/drawing/2014/main" id="{104BF448-7EFF-43FC-A7B9-E528798385F7}"/>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6640">
                <a:extLst>
                  <a:ext uri="{FF2B5EF4-FFF2-40B4-BE49-F238E27FC236}">
                    <a16:creationId xmlns:a16="http://schemas.microsoft.com/office/drawing/2014/main" id="{E1DC80B4-47E3-4A62-B48F-D24EA56234AF}"/>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6641">
                <a:extLst>
                  <a:ext uri="{FF2B5EF4-FFF2-40B4-BE49-F238E27FC236}">
                    <a16:creationId xmlns:a16="http://schemas.microsoft.com/office/drawing/2014/main" id="{BB4564B6-3390-46FE-B6E7-5322785BD652}"/>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6642">
                <a:extLst>
                  <a:ext uri="{FF2B5EF4-FFF2-40B4-BE49-F238E27FC236}">
                    <a16:creationId xmlns:a16="http://schemas.microsoft.com/office/drawing/2014/main" id="{1254ECB7-FD13-4B3A-986C-9D65535F52ED}"/>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643">
                <a:extLst>
                  <a:ext uri="{FF2B5EF4-FFF2-40B4-BE49-F238E27FC236}">
                    <a16:creationId xmlns:a16="http://schemas.microsoft.com/office/drawing/2014/main" id="{F27F9E8D-B6DF-4582-8377-D82AF8CFC583}"/>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644">
                <a:extLst>
                  <a:ext uri="{FF2B5EF4-FFF2-40B4-BE49-F238E27FC236}">
                    <a16:creationId xmlns:a16="http://schemas.microsoft.com/office/drawing/2014/main" id="{7AC999BB-B3EF-474B-BB2E-57FA68564088}"/>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645">
                <a:extLst>
                  <a:ext uri="{FF2B5EF4-FFF2-40B4-BE49-F238E27FC236}">
                    <a16:creationId xmlns:a16="http://schemas.microsoft.com/office/drawing/2014/main" id="{8CF5B672-FBF8-4306-B9A3-71A6B42770D4}"/>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646">
                <a:extLst>
                  <a:ext uri="{FF2B5EF4-FFF2-40B4-BE49-F238E27FC236}">
                    <a16:creationId xmlns:a16="http://schemas.microsoft.com/office/drawing/2014/main" id="{E4503E1E-3753-4310-9C9B-B4BCA5817C39}"/>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647">
                <a:extLst>
                  <a:ext uri="{FF2B5EF4-FFF2-40B4-BE49-F238E27FC236}">
                    <a16:creationId xmlns:a16="http://schemas.microsoft.com/office/drawing/2014/main" id="{C150ED68-58C0-4A1D-BC9B-FB24FD82E8CC}"/>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648">
                <a:extLst>
                  <a:ext uri="{FF2B5EF4-FFF2-40B4-BE49-F238E27FC236}">
                    <a16:creationId xmlns:a16="http://schemas.microsoft.com/office/drawing/2014/main" id="{70AB3875-2EF0-4880-940A-DBBA3A867C9C}"/>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649">
                <a:extLst>
                  <a:ext uri="{FF2B5EF4-FFF2-40B4-BE49-F238E27FC236}">
                    <a16:creationId xmlns:a16="http://schemas.microsoft.com/office/drawing/2014/main" id="{AA8B2D6D-FB19-4F19-8CFB-7A0C36FBA337}"/>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6650">
                <a:extLst>
                  <a:ext uri="{FF2B5EF4-FFF2-40B4-BE49-F238E27FC236}">
                    <a16:creationId xmlns:a16="http://schemas.microsoft.com/office/drawing/2014/main" id="{2EB12E5D-2E74-4FC7-9371-674165D45FCF}"/>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6651">
                <a:extLst>
                  <a:ext uri="{FF2B5EF4-FFF2-40B4-BE49-F238E27FC236}">
                    <a16:creationId xmlns:a16="http://schemas.microsoft.com/office/drawing/2014/main" id="{7A6912A6-646B-43FA-8BCE-CCC5DCAAD6E2}"/>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6652">
                <a:extLst>
                  <a:ext uri="{FF2B5EF4-FFF2-40B4-BE49-F238E27FC236}">
                    <a16:creationId xmlns:a16="http://schemas.microsoft.com/office/drawing/2014/main" id="{7F7906CC-B0B9-43AF-9C2F-D324C817F36B}"/>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6653">
                <a:extLst>
                  <a:ext uri="{FF2B5EF4-FFF2-40B4-BE49-F238E27FC236}">
                    <a16:creationId xmlns:a16="http://schemas.microsoft.com/office/drawing/2014/main" id="{61BEAA1F-207F-4A10-A4F4-F40C82365A6B}"/>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654">
                <a:extLst>
                  <a:ext uri="{FF2B5EF4-FFF2-40B4-BE49-F238E27FC236}">
                    <a16:creationId xmlns:a16="http://schemas.microsoft.com/office/drawing/2014/main" id="{BA50FFC3-4DFC-4FC9-8989-180DD65D1723}"/>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655">
                <a:extLst>
                  <a:ext uri="{FF2B5EF4-FFF2-40B4-BE49-F238E27FC236}">
                    <a16:creationId xmlns:a16="http://schemas.microsoft.com/office/drawing/2014/main" id="{104C2494-4400-459D-94F8-3A4BC5B4C73C}"/>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656">
                <a:extLst>
                  <a:ext uri="{FF2B5EF4-FFF2-40B4-BE49-F238E27FC236}">
                    <a16:creationId xmlns:a16="http://schemas.microsoft.com/office/drawing/2014/main" id="{C3877F6A-EE8D-4E7A-B7EC-B7C09EB889EF}"/>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657">
                <a:extLst>
                  <a:ext uri="{FF2B5EF4-FFF2-40B4-BE49-F238E27FC236}">
                    <a16:creationId xmlns:a16="http://schemas.microsoft.com/office/drawing/2014/main" id="{71A95AE5-E2A5-4A7E-BEAF-A068DF26E546}"/>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658">
                <a:extLst>
                  <a:ext uri="{FF2B5EF4-FFF2-40B4-BE49-F238E27FC236}">
                    <a16:creationId xmlns:a16="http://schemas.microsoft.com/office/drawing/2014/main" id="{86D10F31-11F7-48DB-8C9C-D18A6EDCFCE4}"/>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659">
                <a:extLst>
                  <a:ext uri="{FF2B5EF4-FFF2-40B4-BE49-F238E27FC236}">
                    <a16:creationId xmlns:a16="http://schemas.microsoft.com/office/drawing/2014/main" id="{9C5B9918-2640-4668-AF03-37D55CEFB5E3}"/>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660">
                <a:extLst>
                  <a:ext uri="{FF2B5EF4-FFF2-40B4-BE49-F238E27FC236}">
                    <a16:creationId xmlns:a16="http://schemas.microsoft.com/office/drawing/2014/main" id="{E722D3A4-08C2-4E5B-A190-A8B1667170E5}"/>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661">
                <a:extLst>
                  <a:ext uri="{FF2B5EF4-FFF2-40B4-BE49-F238E27FC236}">
                    <a16:creationId xmlns:a16="http://schemas.microsoft.com/office/drawing/2014/main" id="{77F9824B-2C6B-4457-8B4E-E31C7F1B4CA4}"/>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662">
                <a:extLst>
                  <a:ext uri="{FF2B5EF4-FFF2-40B4-BE49-F238E27FC236}">
                    <a16:creationId xmlns:a16="http://schemas.microsoft.com/office/drawing/2014/main" id="{06D5D94F-AE05-4469-94EE-C50CFFACF631}"/>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663">
                <a:extLst>
                  <a:ext uri="{FF2B5EF4-FFF2-40B4-BE49-F238E27FC236}">
                    <a16:creationId xmlns:a16="http://schemas.microsoft.com/office/drawing/2014/main" id="{33E42F86-A7CB-441D-92E2-652E5CC0B1ED}"/>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664">
                <a:extLst>
                  <a:ext uri="{FF2B5EF4-FFF2-40B4-BE49-F238E27FC236}">
                    <a16:creationId xmlns:a16="http://schemas.microsoft.com/office/drawing/2014/main" id="{2A58E4EC-DDD1-4690-80BD-A43229AF1DFD}"/>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65">
                <a:extLst>
                  <a:ext uri="{FF2B5EF4-FFF2-40B4-BE49-F238E27FC236}">
                    <a16:creationId xmlns:a16="http://schemas.microsoft.com/office/drawing/2014/main" id="{AE600280-2377-4D60-92D6-72AF311B5CD9}"/>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666">
                <a:extLst>
                  <a:ext uri="{FF2B5EF4-FFF2-40B4-BE49-F238E27FC236}">
                    <a16:creationId xmlns:a16="http://schemas.microsoft.com/office/drawing/2014/main" id="{E8313329-C194-45CA-A7F0-6D99F9F6BFAF}"/>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667">
                <a:extLst>
                  <a:ext uri="{FF2B5EF4-FFF2-40B4-BE49-F238E27FC236}">
                    <a16:creationId xmlns:a16="http://schemas.microsoft.com/office/drawing/2014/main" id="{AEC9F826-CBD6-4658-925F-9D5B089693C9}"/>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668">
                <a:extLst>
                  <a:ext uri="{FF2B5EF4-FFF2-40B4-BE49-F238E27FC236}">
                    <a16:creationId xmlns:a16="http://schemas.microsoft.com/office/drawing/2014/main" id="{8508BA18-71D6-4B91-AFB2-6E09D9B210E1}"/>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669">
                <a:extLst>
                  <a:ext uri="{FF2B5EF4-FFF2-40B4-BE49-F238E27FC236}">
                    <a16:creationId xmlns:a16="http://schemas.microsoft.com/office/drawing/2014/main" id="{31304E05-4299-4CA3-BA7A-4BE32B5B5D8B}"/>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670">
                <a:extLst>
                  <a:ext uri="{FF2B5EF4-FFF2-40B4-BE49-F238E27FC236}">
                    <a16:creationId xmlns:a16="http://schemas.microsoft.com/office/drawing/2014/main" id="{219E0A35-37BB-4610-9C52-86B49C93AF3B}"/>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71">
                <a:extLst>
                  <a:ext uri="{FF2B5EF4-FFF2-40B4-BE49-F238E27FC236}">
                    <a16:creationId xmlns:a16="http://schemas.microsoft.com/office/drawing/2014/main" id="{D3EE808E-81A7-496E-BEBE-F4286FB25216}"/>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672">
                <a:extLst>
                  <a:ext uri="{FF2B5EF4-FFF2-40B4-BE49-F238E27FC236}">
                    <a16:creationId xmlns:a16="http://schemas.microsoft.com/office/drawing/2014/main" id="{4D6B4A12-6DED-4B92-9478-F8500C7710DB}"/>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673">
                <a:extLst>
                  <a:ext uri="{FF2B5EF4-FFF2-40B4-BE49-F238E27FC236}">
                    <a16:creationId xmlns:a16="http://schemas.microsoft.com/office/drawing/2014/main" id="{9C8E1DBD-1375-481E-9C82-D642B848414D}"/>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674">
                <a:extLst>
                  <a:ext uri="{FF2B5EF4-FFF2-40B4-BE49-F238E27FC236}">
                    <a16:creationId xmlns:a16="http://schemas.microsoft.com/office/drawing/2014/main" id="{E9B9F7F5-9DD2-4930-94A8-A18DEE38247A}"/>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6675">
                <a:extLst>
                  <a:ext uri="{FF2B5EF4-FFF2-40B4-BE49-F238E27FC236}">
                    <a16:creationId xmlns:a16="http://schemas.microsoft.com/office/drawing/2014/main" id="{90311A21-630D-410C-8582-0CF703BFC79D}"/>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6676">
                <a:extLst>
                  <a:ext uri="{FF2B5EF4-FFF2-40B4-BE49-F238E27FC236}">
                    <a16:creationId xmlns:a16="http://schemas.microsoft.com/office/drawing/2014/main" id="{5A8783A9-D725-4BCF-A3D0-B3CA1E4839E3}"/>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6677">
                <a:extLst>
                  <a:ext uri="{FF2B5EF4-FFF2-40B4-BE49-F238E27FC236}">
                    <a16:creationId xmlns:a16="http://schemas.microsoft.com/office/drawing/2014/main" id="{E794ECAC-B78C-48A5-8433-8D0EB3EE5E7A}"/>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678">
                <a:extLst>
                  <a:ext uri="{FF2B5EF4-FFF2-40B4-BE49-F238E27FC236}">
                    <a16:creationId xmlns:a16="http://schemas.microsoft.com/office/drawing/2014/main" id="{81995137-24C1-4D6A-99D7-2A269C914F08}"/>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679">
                <a:extLst>
                  <a:ext uri="{FF2B5EF4-FFF2-40B4-BE49-F238E27FC236}">
                    <a16:creationId xmlns:a16="http://schemas.microsoft.com/office/drawing/2014/main" id="{A860FC35-2569-44FB-81D8-1D2A10B0ACA7}"/>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6680">
                <a:extLst>
                  <a:ext uri="{FF2B5EF4-FFF2-40B4-BE49-F238E27FC236}">
                    <a16:creationId xmlns:a16="http://schemas.microsoft.com/office/drawing/2014/main" id="{1F1578DC-8E48-4216-92AB-14E0FF842F8A}"/>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6681">
                <a:extLst>
                  <a:ext uri="{FF2B5EF4-FFF2-40B4-BE49-F238E27FC236}">
                    <a16:creationId xmlns:a16="http://schemas.microsoft.com/office/drawing/2014/main" id="{0B2F01CA-ADB0-4675-A597-64B583315B00}"/>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6682">
                <a:extLst>
                  <a:ext uri="{FF2B5EF4-FFF2-40B4-BE49-F238E27FC236}">
                    <a16:creationId xmlns:a16="http://schemas.microsoft.com/office/drawing/2014/main" id="{329F7D98-564C-40DF-96DB-B8B2DAF4B004}"/>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6683">
                <a:extLst>
                  <a:ext uri="{FF2B5EF4-FFF2-40B4-BE49-F238E27FC236}">
                    <a16:creationId xmlns:a16="http://schemas.microsoft.com/office/drawing/2014/main" id="{A18E059A-A711-40EB-BB02-7EACC243DA81}"/>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6684">
                <a:extLst>
                  <a:ext uri="{FF2B5EF4-FFF2-40B4-BE49-F238E27FC236}">
                    <a16:creationId xmlns:a16="http://schemas.microsoft.com/office/drawing/2014/main" id="{4E5864A5-9729-495E-9C07-AD4FA52F690F}"/>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6685">
                <a:extLst>
                  <a:ext uri="{FF2B5EF4-FFF2-40B4-BE49-F238E27FC236}">
                    <a16:creationId xmlns:a16="http://schemas.microsoft.com/office/drawing/2014/main" id="{1FD2E360-6781-4C2D-8722-22464582AA44}"/>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6686">
                <a:extLst>
                  <a:ext uri="{FF2B5EF4-FFF2-40B4-BE49-F238E27FC236}">
                    <a16:creationId xmlns:a16="http://schemas.microsoft.com/office/drawing/2014/main" id="{9E0CEC27-D9A5-4276-8A5E-5E3672EADEA8}"/>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6687">
                <a:extLst>
                  <a:ext uri="{FF2B5EF4-FFF2-40B4-BE49-F238E27FC236}">
                    <a16:creationId xmlns:a16="http://schemas.microsoft.com/office/drawing/2014/main" id="{B99B5E36-3EBB-43B4-A709-045038139062}"/>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6688">
                <a:extLst>
                  <a:ext uri="{FF2B5EF4-FFF2-40B4-BE49-F238E27FC236}">
                    <a16:creationId xmlns:a16="http://schemas.microsoft.com/office/drawing/2014/main" id="{86000FED-B18F-4665-B071-37F18A25B95B}"/>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6689">
                <a:extLst>
                  <a:ext uri="{FF2B5EF4-FFF2-40B4-BE49-F238E27FC236}">
                    <a16:creationId xmlns:a16="http://schemas.microsoft.com/office/drawing/2014/main" id="{24AF16D8-16AD-44FB-9573-8805D9FE61A7}"/>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690">
                <a:extLst>
                  <a:ext uri="{FF2B5EF4-FFF2-40B4-BE49-F238E27FC236}">
                    <a16:creationId xmlns:a16="http://schemas.microsoft.com/office/drawing/2014/main" id="{FDA29EA0-A67C-4A94-BA56-CE63CA1E768C}"/>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691">
                <a:extLst>
                  <a:ext uri="{FF2B5EF4-FFF2-40B4-BE49-F238E27FC236}">
                    <a16:creationId xmlns:a16="http://schemas.microsoft.com/office/drawing/2014/main" id="{C61ECCE2-1290-4978-9C4F-EA48C2E94746}"/>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692">
                <a:extLst>
                  <a:ext uri="{FF2B5EF4-FFF2-40B4-BE49-F238E27FC236}">
                    <a16:creationId xmlns:a16="http://schemas.microsoft.com/office/drawing/2014/main" id="{982CECD6-B628-49AF-B580-3F8EB1C2CF9B}"/>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693">
                <a:extLst>
                  <a:ext uri="{FF2B5EF4-FFF2-40B4-BE49-F238E27FC236}">
                    <a16:creationId xmlns:a16="http://schemas.microsoft.com/office/drawing/2014/main" id="{7C3F3D12-085A-488B-8477-E8970F63312E}"/>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694">
                <a:extLst>
                  <a:ext uri="{FF2B5EF4-FFF2-40B4-BE49-F238E27FC236}">
                    <a16:creationId xmlns:a16="http://schemas.microsoft.com/office/drawing/2014/main" id="{F8A0526B-35FE-4D92-941B-A7A830E91D91}"/>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695">
                <a:extLst>
                  <a:ext uri="{FF2B5EF4-FFF2-40B4-BE49-F238E27FC236}">
                    <a16:creationId xmlns:a16="http://schemas.microsoft.com/office/drawing/2014/main" id="{D0CF7EA4-3FEE-44B6-ACDC-397C345E93E4}"/>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696">
                <a:extLst>
                  <a:ext uri="{FF2B5EF4-FFF2-40B4-BE49-F238E27FC236}">
                    <a16:creationId xmlns:a16="http://schemas.microsoft.com/office/drawing/2014/main" id="{962D23F1-A60C-45A9-92BA-C6908C8CBB01}"/>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697">
                <a:extLst>
                  <a:ext uri="{FF2B5EF4-FFF2-40B4-BE49-F238E27FC236}">
                    <a16:creationId xmlns:a16="http://schemas.microsoft.com/office/drawing/2014/main" id="{D647FA4C-44E7-4087-992F-63C60B4F2B56}"/>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698">
                <a:extLst>
                  <a:ext uri="{FF2B5EF4-FFF2-40B4-BE49-F238E27FC236}">
                    <a16:creationId xmlns:a16="http://schemas.microsoft.com/office/drawing/2014/main" id="{35AE59A2-D5B5-46E5-8CB5-5A5DC1A74F70}"/>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699">
                <a:extLst>
                  <a:ext uri="{FF2B5EF4-FFF2-40B4-BE49-F238E27FC236}">
                    <a16:creationId xmlns:a16="http://schemas.microsoft.com/office/drawing/2014/main" id="{A59A6271-6EB0-47F3-8B3F-0FB199B77218}"/>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700">
                <a:extLst>
                  <a:ext uri="{FF2B5EF4-FFF2-40B4-BE49-F238E27FC236}">
                    <a16:creationId xmlns:a16="http://schemas.microsoft.com/office/drawing/2014/main" id="{049FC990-DD91-4E7A-A582-30D2E42DCB94}"/>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701">
                <a:extLst>
                  <a:ext uri="{FF2B5EF4-FFF2-40B4-BE49-F238E27FC236}">
                    <a16:creationId xmlns:a16="http://schemas.microsoft.com/office/drawing/2014/main" id="{0CFB1A7D-82B3-4B6A-B7E2-E985A463019E}"/>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702">
                <a:extLst>
                  <a:ext uri="{FF2B5EF4-FFF2-40B4-BE49-F238E27FC236}">
                    <a16:creationId xmlns:a16="http://schemas.microsoft.com/office/drawing/2014/main" id="{E47F224A-C15A-444E-A3BD-E5278D0B3DC9}"/>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703">
                <a:extLst>
                  <a:ext uri="{FF2B5EF4-FFF2-40B4-BE49-F238E27FC236}">
                    <a16:creationId xmlns:a16="http://schemas.microsoft.com/office/drawing/2014/main" id="{E2ED0BA4-837C-43BC-AC88-0F26A87F12A7}"/>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704">
                <a:extLst>
                  <a:ext uri="{FF2B5EF4-FFF2-40B4-BE49-F238E27FC236}">
                    <a16:creationId xmlns:a16="http://schemas.microsoft.com/office/drawing/2014/main" id="{5D0C906E-3BFA-46D5-B2D2-2ABFB7EDFF24}"/>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705">
                <a:extLst>
                  <a:ext uri="{FF2B5EF4-FFF2-40B4-BE49-F238E27FC236}">
                    <a16:creationId xmlns:a16="http://schemas.microsoft.com/office/drawing/2014/main" id="{00A1788C-98D3-4228-9A42-460C405DE87A}"/>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6">
                <a:extLst>
                  <a:ext uri="{FF2B5EF4-FFF2-40B4-BE49-F238E27FC236}">
                    <a16:creationId xmlns:a16="http://schemas.microsoft.com/office/drawing/2014/main" id="{E76C65DA-23EC-41F3-9CC0-A62693F9A728}"/>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07">
                <a:extLst>
                  <a:ext uri="{FF2B5EF4-FFF2-40B4-BE49-F238E27FC236}">
                    <a16:creationId xmlns:a16="http://schemas.microsoft.com/office/drawing/2014/main" id="{3FFBA35D-5073-4ADA-A05A-3F39D23B8D01}"/>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08">
                <a:extLst>
                  <a:ext uri="{FF2B5EF4-FFF2-40B4-BE49-F238E27FC236}">
                    <a16:creationId xmlns:a16="http://schemas.microsoft.com/office/drawing/2014/main" id="{68921733-56A3-40B5-B7B5-02DC4E849766}"/>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09">
                <a:extLst>
                  <a:ext uri="{FF2B5EF4-FFF2-40B4-BE49-F238E27FC236}">
                    <a16:creationId xmlns:a16="http://schemas.microsoft.com/office/drawing/2014/main" id="{AE32A159-4EC2-4277-89D7-D42322C3D4E0}"/>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10">
                <a:extLst>
                  <a:ext uri="{FF2B5EF4-FFF2-40B4-BE49-F238E27FC236}">
                    <a16:creationId xmlns:a16="http://schemas.microsoft.com/office/drawing/2014/main" id="{4FE7A4F5-3323-485B-ADC3-9D30CE77FC57}"/>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11">
                <a:extLst>
                  <a:ext uri="{FF2B5EF4-FFF2-40B4-BE49-F238E27FC236}">
                    <a16:creationId xmlns:a16="http://schemas.microsoft.com/office/drawing/2014/main" id="{2A763F32-9B6F-4B94-8E44-46DD60E961F9}"/>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12">
                <a:extLst>
                  <a:ext uri="{FF2B5EF4-FFF2-40B4-BE49-F238E27FC236}">
                    <a16:creationId xmlns:a16="http://schemas.microsoft.com/office/drawing/2014/main" id="{7203902E-1732-405B-A2C7-85197EB91A93}"/>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13">
                <a:extLst>
                  <a:ext uri="{FF2B5EF4-FFF2-40B4-BE49-F238E27FC236}">
                    <a16:creationId xmlns:a16="http://schemas.microsoft.com/office/drawing/2014/main" id="{46C1C32C-9D3C-4A0D-81C9-53D3E1B8A48E}"/>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714">
                <a:extLst>
                  <a:ext uri="{FF2B5EF4-FFF2-40B4-BE49-F238E27FC236}">
                    <a16:creationId xmlns:a16="http://schemas.microsoft.com/office/drawing/2014/main" id="{DCCCEDE0-B85E-4474-92A0-A8FDA1E5AF62}"/>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15">
                <a:extLst>
                  <a:ext uri="{FF2B5EF4-FFF2-40B4-BE49-F238E27FC236}">
                    <a16:creationId xmlns:a16="http://schemas.microsoft.com/office/drawing/2014/main" id="{0AA05038-1678-4090-A055-3F44DB105485}"/>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716">
                <a:extLst>
                  <a:ext uri="{FF2B5EF4-FFF2-40B4-BE49-F238E27FC236}">
                    <a16:creationId xmlns:a16="http://schemas.microsoft.com/office/drawing/2014/main" id="{D2041F4A-AC48-4284-9FC4-5D5EAF5862FD}"/>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717">
                <a:extLst>
                  <a:ext uri="{FF2B5EF4-FFF2-40B4-BE49-F238E27FC236}">
                    <a16:creationId xmlns:a16="http://schemas.microsoft.com/office/drawing/2014/main" id="{449F30D4-7356-4E04-936A-3B8528904432}"/>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718">
                <a:extLst>
                  <a:ext uri="{FF2B5EF4-FFF2-40B4-BE49-F238E27FC236}">
                    <a16:creationId xmlns:a16="http://schemas.microsoft.com/office/drawing/2014/main" id="{D03AA045-0A7F-4DF7-AC4D-B3843BC71505}"/>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719">
                <a:extLst>
                  <a:ext uri="{FF2B5EF4-FFF2-40B4-BE49-F238E27FC236}">
                    <a16:creationId xmlns:a16="http://schemas.microsoft.com/office/drawing/2014/main" id="{AB13E871-47D1-4CE8-9D78-BE7210B046DE}"/>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720">
                <a:extLst>
                  <a:ext uri="{FF2B5EF4-FFF2-40B4-BE49-F238E27FC236}">
                    <a16:creationId xmlns:a16="http://schemas.microsoft.com/office/drawing/2014/main" id="{A81D3737-6162-4EF4-A950-651370B33C10}"/>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721">
                <a:extLst>
                  <a:ext uri="{FF2B5EF4-FFF2-40B4-BE49-F238E27FC236}">
                    <a16:creationId xmlns:a16="http://schemas.microsoft.com/office/drawing/2014/main" id="{6E2D87D5-2EA1-4923-98AA-FB41EA71C4C0}"/>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722">
                <a:extLst>
                  <a:ext uri="{FF2B5EF4-FFF2-40B4-BE49-F238E27FC236}">
                    <a16:creationId xmlns:a16="http://schemas.microsoft.com/office/drawing/2014/main" id="{1B8E7668-83F2-4ADD-8808-309F8ADBAFC7}"/>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23">
                <a:extLst>
                  <a:ext uri="{FF2B5EF4-FFF2-40B4-BE49-F238E27FC236}">
                    <a16:creationId xmlns:a16="http://schemas.microsoft.com/office/drawing/2014/main" id="{1CDB553C-008B-4ADB-B674-44F6AB168129}"/>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724">
                <a:extLst>
                  <a:ext uri="{FF2B5EF4-FFF2-40B4-BE49-F238E27FC236}">
                    <a16:creationId xmlns:a16="http://schemas.microsoft.com/office/drawing/2014/main" id="{0D96D1EF-42B4-4CFA-BB84-F62B1692F187}"/>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725">
                <a:extLst>
                  <a:ext uri="{FF2B5EF4-FFF2-40B4-BE49-F238E27FC236}">
                    <a16:creationId xmlns:a16="http://schemas.microsoft.com/office/drawing/2014/main" id="{5663390D-E351-4A0B-8D68-33D2FB7CACBD}"/>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726">
                <a:extLst>
                  <a:ext uri="{FF2B5EF4-FFF2-40B4-BE49-F238E27FC236}">
                    <a16:creationId xmlns:a16="http://schemas.microsoft.com/office/drawing/2014/main" id="{5F9966A4-3CD2-47AA-B151-004239FA28B8}"/>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27">
                <a:extLst>
                  <a:ext uri="{FF2B5EF4-FFF2-40B4-BE49-F238E27FC236}">
                    <a16:creationId xmlns:a16="http://schemas.microsoft.com/office/drawing/2014/main" id="{9B49E4BC-2C18-45F0-B771-5EFA9A448617}"/>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728">
                <a:extLst>
                  <a:ext uri="{FF2B5EF4-FFF2-40B4-BE49-F238E27FC236}">
                    <a16:creationId xmlns:a16="http://schemas.microsoft.com/office/drawing/2014/main" id="{D6A602B4-2E23-4EA7-A6F2-83EFBD1A9B68}"/>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729">
                <a:extLst>
                  <a:ext uri="{FF2B5EF4-FFF2-40B4-BE49-F238E27FC236}">
                    <a16:creationId xmlns:a16="http://schemas.microsoft.com/office/drawing/2014/main" id="{3D2A56DE-B81F-4399-8B9C-4B73BE073A48}"/>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730">
                <a:extLst>
                  <a:ext uri="{FF2B5EF4-FFF2-40B4-BE49-F238E27FC236}">
                    <a16:creationId xmlns:a16="http://schemas.microsoft.com/office/drawing/2014/main" id="{574A08F0-A4B9-4599-BC3F-22D66398B8FE}"/>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731">
                <a:extLst>
                  <a:ext uri="{FF2B5EF4-FFF2-40B4-BE49-F238E27FC236}">
                    <a16:creationId xmlns:a16="http://schemas.microsoft.com/office/drawing/2014/main" id="{23DC0499-7FC7-47AA-8EF9-86E4BEEBED90}"/>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732">
                <a:extLst>
                  <a:ext uri="{FF2B5EF4-FFF2-40B4-BE49-F238E27FC236}">
                    <a16:creationId xmlns:a16="http://schemas.microsoft.com/office/drawing/2014/main" id="{7B05D2E7-CE5A-4DBD-ADF9-0CD3CBA1EEE2}"/>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733">
                <a:extLst>
                  <a:ext uri="{FF2B5EF4-FFF2-40B4-BE49-F238E27FC236}">
                    <a16:creationId xmlns:a16="http://schemas.microsoft.com/office/drawing/2014/main" id="{9B622B9F-C32C-4AD2-83CA-3D7954B8F45B}"/>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734">
                <a:extLst>
                  <a:ext uri="{FF2B5EF4-FFF2-40B4-BE49-F238E27FC236}">
                    <a16:creationId xmlns:a16="http://schemas.microsoft.com/office/drawing/2014/main" id="{A9964EE6-6A43-47C5-BCA8-83F745A47EB6}"/>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735">
                <a:extLst>
                  <a:ext uri="{FF2B5EF4-FFF2-40B4-BE49-F238E27FC236}">
                    <a16:creationId xmlns:a16="http://schemas.microsoft.com/office/drawing/2014/main" id="{2CAE9E88-9153-4189-8B17-8209E4178222}"/>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736">
                <a:extLst>
                  <a:ext uri="{FF2B5EF4-FFF2-40B4-BE49-F238E27FC236}">
                    <a16:creationId xmlns:a16="http://schemas.microsoft.com/office/drawing/2014/main" id="{0E15D756-1A88-4348-8B32-D470DC9522B5}"/>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737">
                <a:extLst>
                  <a:ext uri="{FF2B5EF4-FFF2-40B4-BE49-F238E27FC236}">
                    <a16:creationId xmlns:a16="http://schemas.microsoft.com/office/drawing/2014/main" id="{0677925C-58CF-4A22-AF50-99367EBF3F3B}"/>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738">
                <a:extLst>
                  <a:ext uri="{FF2B5EF4-FFF2-40B4-BE49-F238E27FC236}">
                    <a16:creationId xmlns:a16="http://schemas.microsoft.com/office/drawing/2014/main" id="{1C04399B-7E2A-4BDB-B20C-C219E8ADA6A5}"/>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739">
                <a:extLst>
                  <a:ext uri="{FF2B5EF4-FFF2-40B4-BE49-F238E27FC236}">
                    <a16:creationId xmlns:a16="http://schemas.microsoft.com/office/drawing/2014/main" id="{23381AAB-A1A2-488E-AEEE-8B8C9955B633}"/>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740">
                <a:extLst>
                  <a:ext uri="{FF2B5EF4-FFF2-40B4-BE49-F238E27FC236}">
                    <a16:creationId xmlns:a16="http://schemas.microsoft.com/office/drawing/2014/main" id="{9E459580-0A7E-47F0-B44E-BF8446F57B53}"/>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741">
                <a:extLst>
                  <a:ext uri="{FF2B5EF4-FFF2-40B4-BE49-F238E27FC236}">
                    <a16:creationId xmlns:a16="http://schemas.microsoft.com/office/drawing/2014/main" id="{422081A3-7135-4D33-B002-3888D672F62D}"/>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742">
                <a:extLst>
                  <a:ext uri="{FF2B5EF4-FFF2-40B4-BE49-F238E27FC236}">
                    <a16:creationId xmlns:a16="http://schemas.microsoft.com/office/drawing/2014/main" id="{936A26C9-2DF3-4893-A9B5-1386876003C4}"/>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743">
                <a:extLst>
                  <a:ext uri="{FF2B5EF4-FFF2-40B4-BE49-F238E27FC236}">
                    <a16:creationId xmlns:a16="http://schemas.microsoft.com/office/drawing/2014/main" id="{CED193D2-FE93-473C-9182-E794477FD884}"/>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744">
                <a:extLst>
                  <a:ext uri="{FF2B5EF4-FFF2-40B4-BE49-F238E27FC236}">
                    <a16:creationId xmlns:a16="http://schemas.microsoft.com/office/drawing/2014/main" id="{D0A46429-769F-45FB-86B8-169C954B7ADC}"/>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745">
                <a:extLst>
                  <a:ext uri="{FF2B5EF4-FFF2-40B4-BE49-F238E27FC236}">
                    <a16:creationId xmlns:a16="http://schemas.microsoft.com/office/drawing/2014/main" id="{A645B01F-1D28-425C-921D-BE9D79489451}"/>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746">
                <a:extLst>
                  <a:ext uri="{FF2B5EF4-FFF2-40B4-BE49-F238E27FC236}">
                    <a16:creationId xmlns:a16="http://schemas.microsoft.com/office/drawing/2014/main" id="{F59B69C2-4184-41E2-B722-D986C464EE18}"/>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747">
                <a:extLst>
                  <a:ext uri="{FF2B5EF4-FFF2-40B4-BE49-F238E27FC236}">
                    <a16:creationId xmlns:a16="http://schemas.microsoft.com/office/drawing/2014/main" id="{1DBD4115-9B4C-4B25-A8FD-D2FB12A6026B}"/>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748">
                <a:extLst>
                  <a:ext uri="{FF2B5EF4-FFF2-40B4-BE49-F238E27FC236}">
                    <a16:creationId xmlns:a16="http://schemas.microsoft.com/office/drawing/2014/main" id="{3452982C-3B38-4838-A523-9F7BCBCD1599}"/>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749">
                <a:extLst>
                  <a:ext uri="{FF2B5EF4-FFF2-40B4-BE49-F238E27FC236}">
                    <a16:creationId xmlns:a16="http://schemas.microsoft.com/office/drawing/2014/main" id="{8BE7AE42-D775-48F6-99B6-1C2193FD1A77}"/>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750">
                <a:extLst>
                  <a:ext uri="{FF2B5EF4-FFF2-40B4-BE49-F238E27FC236}">
                    <a16:creationId xmlns:a16="http://schemas.microsoft.com/office/drawing/2014/main" id="{87AEB0F1-A1F3-4ABE-AA3D-7A432D861F70}"/>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751">
                <a:extLst>
                  <a:ext uri="{FF2B5EF4-FFF2-40B4-BE49-F238E27FC236}">
                    <a16:creationId xmlns:a16="http://schemas.microsoft.com/office/drawing/2014/main" id="{660DF142-78B4-4F2C-9500-7C0315674D9D}"/>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752">
                <a:extLst>
                  <a:ext uri="{FF2B5EF4-FFF2-40B4-BE49-F238E27FC236}">
                    <a16:creationId xmlns:a16="http://schemas.microsoft.com/office/drawing/2014/main" id="{D5736A7C-8856-4C86-BE3E-048C46C672A6}"/>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753">
                <a:extLst>
                  <a:ext uri="{FF2B5EF4-FFF2-40B4-BE49-F238E27FC236}">
                    <a16:creationId xmlns:a16="http://schemas.microsoft.com/office/drawing/2014/main" id="{F4A74CD2-E469-4A6A-BE38-5A20EC4F77A3}"/>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754">
                <a:extLst>
                  <a:ext uri="{FF2B5EF4-FFF2-40B4-BE49-F238E27FC236}">
                    <a16:creationId xmlns:a16="http://schemas.microsoft.com/office/drawing/2014/main" id="{065040B3-1082-4D21-9497-13F3FAA6D476}"/>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755">
                <a:extLst>
                  <a:ext uri="{FF2B5EF4-FFF2-40B4-BE49-F238E27FC236}">
                    <a16:creationId xmlns:a16="http://schemas.microsoft.com/office/drawing/2014/main" id="{EDB9802E-46BA-45C4-BCC3-CC7DF9C11F3C}"/>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756">
                <a:extLst>
                  <a:ext uri="{FF2B5EF4-FFF2-40B4-BE49-F238E27FC236}">
                    <a16:creationId xmlns:a16="http://schemas.microsoft.com/office/drawing/2014/main" id="{8077012E-1723-4A46-B91F-1F013D0BEEEF}"/>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757">
                <a:extLst>
                  <a:ext uri="{FF2B5EF4-FFF2-40B4-BE49-F238E27FC236}">
                    <a16:creationId xmlns:a16="http://schemas.microsoft.com/office/drawing/2014/main" id="{14EB7D9A-71F0-49F0-BBBB-F117215143B0}"/>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758">
                <a:extLst>
                  <a:ext uri="{FF2B5EF4-FFF2-40B4-BE49-F238E27FC236}">
                    <a16:creationId xmlns:a16="http://schemas.microsoft.com/office/drawing/2014/main" id="{8E419537-7FC4-4DB2-8674-0365BF1879B3}"/>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59">
                <a:extLst>
                  <a:ext uri="{FF2B5EF4-FFF2-40B4-BE49-F238E27FC236}">
                    <a16:creationId xmlns:a16="http://schemas.microsoft.com/office/drawing/2014/main" id="{D44053EA-DD53-40FC-9925-044D1378CEE8}"/>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60">
                <a:extLst>
                  <a:ext uri="{FF2B5EF4-FFF2-40B4-BE49-F238E27FC236}">
                    <a16:creationId xmlns:a16="http://schemas.microsoft.com/office/drawing/2014/main" id="{0CCE0B6D-FF5D-4CB8-81AD-E99C30BE5E3A}"/>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61">
                <a:extLst>
                  <a:ext uri="{FF2B5EF4-FFF2-40B4-BE49-F238E27FC236}">
                    <a16:creationId xmlns:a16="http://schemas.microsoft.com/office/drawing/2014/main" id="{D3BC618F-1CA0-4C7F-B513-FB188BE38675}"/>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62">
                <a:extLst>
                  <a:ext uri="{FF2B5EF4-FFF2-40B4-BE49-F238E27FC236}">
                    <a16:creationId xmlns:a16="http://schemas.microsoft.com/office/drawing/2014/main" id="{70A2BFC7-827D-420F-8ECC-F7EB2931A9AD}"/>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63">
                <a:extLst>
                  <a:ext uri="{FF2B5EF4-FFF2-40B4-BE49-F238E27FC236}">
                    <a16:creationId xmlns:a16="http://schemas.microsoft.com/office/drawing/2014/main" id="{31B7FEE5-B68B-45E3-A4E0-56BF3A91441B}"/>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64">
                <a:extLst>
                  <a:ext uri="{FF2B5EF4-FFF2-40B4-BE49-F238E27FC236}">
                    <a16:creationId xmlns:a16="http://schemas.microsoft.com/office/drawing/2014/main" id="{DDE71106-CBC9-47B4-B419-CD8B783B78D3}"/>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5">
                <a:extLst>
                  <a:ext uri="{FF2B5EF4-FFF2-40B4-BE49-F238E27FC236}">
                    <a16:creationId xmlns:a16="http://schemas.microsoft.com/office/drawing/2014/main" id="{A44BBF85-D5DC-4884-B4FD-000D28E2EA51}"/>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66">
                <a:extLst>
                  <a:ext uri="{FF2B5EF4-FFF2-40B4-BE49-F238E27FC236}">
                    <a16:creationId xmlns:a16="http://schemas.microsoft.com/office/drawing/2014/main" id="{E757C7D1-605A-4517-A9C9-8419E12C7737}"/>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67">
                <a:extLst>
                  <a:ext uri="{FF2B5EF4-FFF2-40B4-BE49-F238E27FC236}">
                    <a16:creationId xmlns:a16="http://schemas.microsoft.com/office/drawing/2014/main" id="{9EF39DE1-4690-4174-B5D6-D28F23E93767}"/>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68">
                <a:extLst>
                  <a:ext uri="{FF2B5EF4-FFF2-40B4-BE49-F238E27FC236}">
                    <a16:creationId xmlns:a16="http://schemas.microsoft.com/office/drawing/2014/main" id="{46B60164-518D-4AD1-9E53-602B055BA2FC}"/>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769">
                <a:extLst>
                  <a:ext uri="{FF2B5EF4-FFF2-40B4-BE49-F238E27FC236}">
                    <a16:creationId xmlns:a16="http://schemas.microsoft.com/office/drawing/2014/main" id="{C875C9A6-6B49-423A-BC97-020EF44E85B5}"/>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770">
                <a:extLst>
                  <a:ext uri="{FF2B5EF4-FFF2-40B4-BE49-F238E27FC236}">
                    <a16:creationId xmlns:a16="http://schemas.microsoft.com/office/drawing/2014/main" id="{E5885496-6B7C-4452-9E21-FB3B606B1A2F}"/>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771">
                <a:extLst>
                  <a:ext uri="{FF2B5EF4-FFF2-40B4-BE49-F238E27FC236}">
                    <a16:creationId xmlns:a16="http://schemas.microsoft.com/office/drawing/2014/main" id="{FA3F284C-A408-47DB-B594-6BACD3233DA6}"/>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772">
                <a:extLst>
                  <a:ext uri="{FF2B5EF4-FFF2-40B4-BE49-F238E27FC236}">
                    <a16:creationId xmlns:a16="http://schemas.microsoft.com/office/drawing/2014/main" id="{5FB2BB53-F56A-4155-BBEE-989CBDDC6AB3}"/>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773">
                <a:extLst>
                  <a:ext uri="{FF2B5EF4-FFF2-40B4-BE49-F238E27FC236}">
                    <a16:creationId xmlns:a16="http://schemas.microsoft.com/office/drawing/2014/main" id="{63E5C379-FEF2-4322-8B1A-26EF3001E72F}"/>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774">
                <a:extLst>
                  <a:ext uri="{FF2B5EF4-FFF2-40B4-BE49-F238E27FC236}">
                    <a16:creationId xmlns:a16="http://schemas.microsoft.com/office/drawing/2014/main" id="{74AEBF86-6CC1-4BAE-88E5-F4755B31B0F7}"/>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775">
                <a:extLst>
                  <a:ext uri="{FF2B5EF4-FFF2-40B4-BE49-F238E27FC236}">
                    <a16:creationId xmlns:a16="http://schemas.microsoft.com/office/drawing/2014/main" id="{8021DC11-88A3-4543-BFFC-CD7B7241F3B0}"/>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776">
                <a:extLst>
                  <a:ext uri="{FF2B5EF4-FFF2-40B4-BE49-F238E27FC236}">
                    <a16:creationId xmlns:a16="http://schemas.microsoft.com/office/drawing/2014/main" id="{E28E957F-4098-46F8-B3F9-7D840B78631E}"/>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777">
                <a:extLst>
                  <a:ext uri="{FF2B5EF4-FFF2-40B4-BE49-F238E27FC236}">
                    <a16:creationId xmlns:a16="http://schemas.microsoft.com/office/drawing/2014/main" id="{6AA79921-6683-46AA-BF5C-31DB0A2EDF63}"/>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778">
                <a:extLst>
                  <a:ext uri="{FF2B5EF4-FFF2-40B4-BE49-F238E27FC236}">
                    <a16:creationId xmlns:a16="http://schemas.microsoft.com/office/drawing/2014/main" id="{4CAEEC91-73CC-46A3-A9CF-9030BE5274D3}"/>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779">
                <a:extLst>
                  <a:ext uri="{FF2B5EF4-FFF2-40B4-BE49-F238E27FC236}">
                    <a16:creationId xmlns:a16="http://schemas.microsoft.com/office/drawing/2014/main" id="{3EABF969-CDB9-433F-BE2E-C996E674D83B}"/>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780">
                <a:extLst>
                  <a:ext uri="{FF2B5EF4-FFF2-40B4-BE49-F238E27FC236}">
                    <a16:creationId xmlns:a16="http://schemas.microsoft.com/office/drawing/2014/main" id="{3DFAAD8C-F008-4423-A438-005B5E40B511}"/>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781">
                <a:extLst>
                  <a:ext uri="{FF2B5EF4-FFF2-40B4-BE49-F238E27FC236}">
                    <a16:creationId xmlns:a16="http://schemas.microsoft.com/office/drawing/2014/main" id="{BABEBEF0-7C47-4C35-83AA-E85078F5353F}"/>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782">
                <a:extLst>
                  <a:ext uri="{FF2B5EF4-FFF2-40B4-BE49-F238E27FC236}">
                    <a16:creationId xmlns:a16="http://schemas.microsoft.com/office/drawing/2014/main" id="{6ABF9F26-1F40-4B5A-A228-6086F5982A07}"/>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783">
                <a:extLst>
                  <a:ext uri="{FF2B5EF4-FFF2-40B4-BE49-F238E27FC236}">
                    <a16:creationId xmlns:a16="http://schemas.microsoft.com/office/drawing/2014/main" id="{9CBD7DA4-C27B-497F-8DEF-0EF2F4E44B94}"/>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784">
                <a:extLst>
                  <a:ext uri="{FF2B5EF4-FFF2-40B4-BE49-F238E27FC236}">
                    <a16:creationId xmlns:a16="http://schemas.microsoft.com/office/drawing/2014/main" id="{553A9F0E-60B2-460A-8E42-0C53B4F18AAD}"/>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785">
                <a:extLst>
                  <a:ext uri="{FF2B5EF4-FFF2-40B4-BE49-F238E27FC236}">
                    <a16:creationId xmlns:a16="http://schemas.microsoft.com/office/drawing/2014/main" id="{F40BCF19-0C03-4F14-B68A-39716158D02B}"/>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786">
                <a:extLst>
                  <a:ext uri="{FF2B5EF4-FFF2-40B4-BE49-F238E27FC236}">
                    <a16:creationId xmlns:a16="http://schemas.microsoft.com/office/drawing/2014/main" id="{0644EED4-8866-4665-A8EC-724C308C94FA}"/>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787">
                <a:extLst>
                  <a:ext uri="{FF2B5EF4-FFF2-40B4-BE49-F238E27FC236}">
                    <a16:creationId xmlns:a16="http://schemas.microsoft.com/office/drawing/2014/main" id="{579DF938-8DFA-45C4-A0D8-45BF28A99723}"/>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788">
                <a:extLst>
                  <a:ext uri="{FF2B5EF4-FFF2-40B4-BE49-F238E27FC236}">
                    <a16:creationId xmlns:a16="http://schemas.microsoft.com/office/drawing/2014/main" id="{2B74C58E-D7F6-4CE0-907C-E528E8FC3A67}"/>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789">
                <a:extLst>
                  <a:ext uri="{FF2B5EF4-FFF2-40B4-BE49-F238E27FC236}">
                    <a16:creationId xmlns:a16="http://schemas.microsoft.com/office/drawing/2014/main" id="{967E1C71-B031-42E6-B9FA-F1DC06C70FBB}"/>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790">
                <a:extLst>
                  <a:ext uri="{FF2B5EF4-FFF2-40B4-BE49-F238E27FC236}">
                    <a16:creationId xmlns:a16="http://schemas.microsoft.com/office/drawing/2014/main" id="{3548DFF7-D5F7-488D-A88E-E3CFF80E3A62}"/>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791">
                <a:extLst>
                  <a:ext uri="{FF2B5EF4-FFF2-40B4-BE49-F238E27FC236}">
                    <a16:creationId xmlns:a16="http://schemas.microsoft.com/office/drawing/2014/main" id="{A56981B4-E9A4-46E6-AA1D-5AC928A5FC98}"/>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792">
                <a:extLst>
                  <a:ext uri="{FF2B5EF4-FFF2-40B4-BE49-F238E27FC236}">
                    <a16:creationId xmlns:a16="http://schemas.microsoft.com/office/drawing/2014/main" id="{6BB95632-471F-4C04-AE31-2FFAFAD509E7}"/>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793">
                <a:extLst>
                  <a:ext uri="{FF2B5EF4-FFF2-40B4-BE49-F238E27FC236}">
                    <a16:creationId xmlns:a16="http://schemas.microsoft.com/office/drawing/2014/main" id="{0E184AB9-4364-4562-8004-F0C31419B3B5}"/>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794">
                <a:extLst>
                  <a:ext uri="{FF2B5EF4-FFF2-40B4-BE49-F238E27FC236}">
                    <a16:creationId xmlns:a16="http://schemas.microsoft.com/office/drawing/2014/main" id="{8CA87A33-A5B0-46CB-B148-D59F52A14D9A}"/>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795">
                <a:extLst>
                  <a:ext uri="{FF2B5EF4-FFF2-40B4-BE49-F238E27FC236}">
                    <a16:creationId xmlns:a16="http://schemas.microsoft.com/office/drawing/2014/main" id="{2B8AC56E-EF3D-4A5A-93B3-083846E196A4}"/>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796">
                <a:extLst>
                  <a:ext uri="{FF2B5EF4-FFF2-40B4-BE49-F238E27FC236}">
                    <a16:creationId xmlns:a16="http://schemas.microsoft.com/office/drawing/2014/main" id="{1067C091-E118-46ED-AB1A-BE4B51C03FDB}"/>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797">
                <a:extLst>
                  <a:ext uri="{FF2B5EF4-FFF2-40B4-BE49-F238E27FC236}">
                    <a16:creationId xmlns:a16="http://schemas.microsoft.com/office/drawing/2014/main" id="{CBEC8229-ACA5-4B16-A752-1A978B841D0E}"/>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798">
                <a:extLst>
                  <a:ext uri="{FF2B5EF4-FFF2-40B4-BE49-F238E27FC236}">
                    <a16:creationId xmlns:a16="http://schemas.microsoft.com/office/drawing/2014/main" id="{465B7637-2D34-4B75-8414-0753846DFD91}"/>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799">
                <a:extLst>
                  <a:ext uri="{FF2B5EF4-FFF2-40B4-BE49-F238E27FC236}">
                    <a16:creationId xmlns:a16="http://schemas.microsoft.com/office/drawing/2014/main" id="{D9EE8100-2692-4AF7-B072-AC4096BB99FA}"/>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800">
                <a:extLst>
                  <a:ext uri="{FF2B5EF4-FFF2-40B4-BE49-F238E27FC236}">
                    <a16:creationId xmlns:a16="http://schemas.microsoft.com/office/drawing/2014/main" id="{8265ED05-2CB8-43FD-B6B2-4DBC742435C6}"/>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801">
                <a:extLst>
                  <a:ext uri="{FF2B5EF4-FFF2-40B4-BE49-F238E27FC236}">
                    <a16:creationId xmlns:a16="http://schemas.microsoft.com/office/drawing/2014/main" id="{3B0B05F7-5993-4351-8B66-4C7C27E9B173}"/>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802">
                <a:extLst>
                  <a:ext uri="{FF2B5EF4-FFF2-40B4-BE49-F238E27FC236}">
                    <a16:creationId xmlns:a16="http://schemas.microsoft.com/office/drawing/2014/main" id="{A9C02743-A065-49E0-89A6-F527A12EB579}"/>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803">
                <a:extLst>
                  <a:ext uri="{FF2B5EF4-FFF2-40B4-BE49-F238E27FC236}">
                    <a16:creationId xmlns:a16="http://schemas.microsoft.com/office/drawing/2014/main" id="{547A7002-4FEE-4A72-8DE4-1D83525E8302}"/>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804">
                <a:extLst>
                  <a:ext uri="{FF2B5EF4-FFF2-40B4-BE49-F238E27FC236}">
                    <a16:creationId xmlns:a16="http://schemas.microsoft.com/office/drawing/2014/main" id="{9D73A71F-FAE8-421E-AF91-96C8C3D47404}"/>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805">
                <a:extLst>
                  <a:ext uri="{FF2B5EF4-FFF2-40B4-BE49-F238E27FC236}">
                    <a16:creationId xmlns:a16="http://schemas.microsoft.com/office/drawing/2014/main" id="{53E5BC46-4A23-462E-BF3D-669DAB5F936C}"/>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806">
                <a:extLst>
                  <a:ext uri="{FF2B5EF4-FFF2-40B4-BE49-F238E27FC236}">
                    <a16:creationId xmlns:a16="http://schemas.microsoft.com/office/drawing/2014/main" id="{07C1756A-2B89-40E8-BB9D-930F5DACCA8D}"/>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6807">
                <a:extLst>
                  <a:ext uri="{FF2B5EF4-FFF2-40B4-BE49-F238E27FC236}">
                    <a16:creationId xmlns:a16="http://schemas.microsoft.com/office/drawing/2014/main" id="{348A317B-8E94-4129-B5DC-16C3A09CCECC}"/>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808">
                <a:extLst>
                  <a:ext uri="{FF2B5EF4-FFF2-40B4-BE49-F238E27FC236}">
                    <a16:creationId xmlns:a16="http://schemas.microsoft.com/office/drawing/2014/main" id="{5523DF46-4B3C-4BD5-B570-8FF9BE0DB16A}"/>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809">
                <a:extLst>
                  <a:ext uri="{FF2B5EF4-FFF2-40B4-BE49-F238E27FC236}">
                    <a16:creationId xmlns:a16="http://schemas.microsoft.com/office/drawing/2014/main" id="{7A5C5D01-D971-45E9-B0B9-30025509EA9F}"/>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810">
                <a:extLst>
                  <a:ext uri="{FF2B5EF4-FFF2-40B4-BE49-F238E27FC236}">
                    <a16:creationId xmlns:a16="http://schemas.microsoft.com/office/drawing/2014/main" id="{FD53D793-275D-4198-9D24-14973ABF0506}"/>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811">
                <a:extLst>
                  <a:ext uri="{FF2B5EF4-FFF2-40B4-BE49-F238E27FC236}">
                    <a16:creationId xmlns:a16="http://schemas.microsoft.com/office/drawing/2014/main" id="{A1ABF8A3-8C8D-41E0-917A-CC455DB6C8F0}"/>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812">
                <a:extLst>
                  <a:ext uri="{FF2B5EF4-FFF2-40B4-BE49-F238E27FC236}">
                    <a16:creationId xmlns:a16="http://schemas.microsoft.com/office/drawing/2014/main" id="{BAC4CB20-05BE-485B-B649-5668A698DCDA}"/>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813">
                <a:extLst>
                  <a:ext uri="{FF2B5EF4-FFF2-40B4-BE49-F238E27FC236}">
                    <a16:creationId xmlns:a16="http://schemas.microsoft.com/office/drawing/2014/main" id="{05CFEBF9-DD00-4DB2-96F8-FAE55DC92E27}"/>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814">
                <a:extLst>
                  <a:ext uri="{FF2B5EF4-FFF2-40B4-BE49-F238E27FC236}">
                    <a16:creationId xmlns:a16="http://schemas.microsoft.com/office/drawing/2014/main" id="{3C08D875-58FD-4DB0-9452-0C27224A4C04}"/>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815">
                <a:extLst>
                  <a:ext uri="{FF2B5EF4-FFF2-40B4-BE49-F238E27FC236}">
                    <a16:creationId xmlns:a16="http://schemas.microsoft.com/office/drawing/2014/main" id="{60673B30-7007-40A6-9282-F919061D06DA}"/>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816">
                <a:extLst>
                  <a:ext uri="{FF2B5EF4-FFF2-40B4-BE49-F238E27FC236}">
                    <a16:creationId xmlns:a16="http://schemas.microsoft.com/office/drawing/2014/main" id="{0DAC44DC-AE07-41FA-8CAE-35C8565A3F65}"/>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817">
                <a:extLst>
                  <a:ext uri="{FF2B5EF4-FFF2-40B4-BE49-F238E27FC236}">
                    <a16:creationId xmlns:a16="http://schemas.microsoft.com/office/drawing/2014/main" id="{14ADB29E-534D-439B-A293-4603B01DAC05}"/>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818">
                <a:extLst>
                  <a:ext uri="{FF2B5EF4-FFF2-40B4-BE49-F238E27FC236}">
                    <a16:creationId xmlns:a16="http://schemas.microsoft.com/office/drawing/2014/main" id="{2CD7ED82-2DBA-44A7-9A71-E753603D6A3F}"/>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819">
                <a:extLst>
                  <a:ext uri="{FF2B5EF4-FFF2-40B4-BE49-F238E27FC236}">
                    <a16:creationId xmlns:a16="http://schemas.microsoft.com/office/drawing/2014/main" id="{901AEB68-4BB3-4912-A6AD-73D1BB96B4F7}"/>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820">
                <a:extLst>
                  <a:ext uri="{FF2B5EF4-FFF2-40B4-BE49-F238E27FC236}">
                    <a16:creationId xmlns:a16="http://schemas.microsoft.com/office/drawing/2014/main" id="{A8756D8C-5D4B-4398-9B8C-BE401992CF05}"/>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821">
                <a:extLst>
                  <a:ext uri="{FF2B5EF4-FFF2-40B4-BE49-F238E27FC236}">
                    <a16:creationId xmlns:a16="http://schemas.microsoft.com/office/drawing/2014/main" id="{A6267439-140A-485B-8625-92EAFC92AAF5}"/>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822">
                <a:extLst>
                  <a:ext uri="{FF2B5EF4-FFF2-40B4-BE49-F238E27FC236}">
                    <a16:creationId xmlns:a16="http://schemas.microsoft.com/office/drawing/2014/main" id="{88484809-DF2A-4997-B81C-3087913A07D1}"/>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823">
                <a:extLst>
                  <a:ext uri="{FF2B5EF4-FFF2-40B4-BE49-F238E27FC236}">
                    <a16:creationId xmlns:a16="http://schemas.microsoft.com/office/drawing/2014/main" id="{822F8ACB-B132-4B77-B3F8-71DFCE88EE6E}"/>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824">
                <a:extLst>
                  <a:ext uri="{FF2B5EF4-FFF2-40B4-BE49-F238E27FC236}">
                    <a16:creationId xmlns:a16="http://schemas.microsoft.com/office/drawing/2014/main" id="{C45C43BA-BFA7-4A48-A9D5-D3321E63C56E}"/>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825">
                <a:extLst>
                  <a:ext uri="{FF2B5EF4-FFF2-40B4-BE49-F238E27FC236}">
                    <a16:creationId xmlns:a16="http://schemas.microsoft.com/office/drawing/2014/main" id="{DE4578EF-EC63-4078-8708-21E58CFF696A}"/>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826">
                <a:extLst>
                  <a:ext uri="{FF2B5EF4-FFF2-40B4-BE49-F238E27FC236}">
                    <a16:creationId xmlns:a16="http://schemas.microsoft.com/office/drawing/2014/main" id="{C7A2DB04-5B93-4F23-9C89-3FC4543125CB}"/>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827">
                <a:extLst>
                  <a:ext uri="{FF2B5EF4-FFF2-40B4-BE49-F238E27FC236}">
                    <a16:creationId xmlns:a16="http://schemas.microsoft.com/office/drawing/2014/main" id="{58899D2E-2368-40BA-BFDA-64A788F37510}"/>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828">
                <a:extLst>
                  <a:ext uri="{FF2B5EF4-FFF2-40B4-BE49-F238E27FC236}">
                    <a16:creationId xmlns:a16="http://schemas.microsoft.com/office/drawing/2014/main" id="{EF8A3BE7-5709-44BA-9537-115A2752C4BF}"/>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829">
                <a:extLst>
                  <a:ext uri="{FF2B5EF4-FFF2-40B4-BE49-F238E27FC236}">
                    <a16:creationId xmlns:a16="http://schemas.microsoft.com/office/drawing/2014/main" id="{F3D25D13-72A8-4ED6-B320-A0FCE319CFC7}"/>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830">
                <a:extLst>
                  <a:ext uri="{FF2B5EF4-FFF2-40B4-BE49-F238E27FC236}">
                    <a16:creationId xmlns:a16="http://schemas.microsoft.com/office/drawing/2014/main" id="{DA9FA126-73D0-4EC9-9E77-293CF5309905}"/>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31">
                <a:extLst>
                  <a:ext uri="{FF2B5EF4-FFF2-40B4-BE49-F238E27FC236}">
                    <a16:creationId xmlns:a16="http://schemas.microsoft.com/office/drawing/2014/main" id="{379F5198-4084-4B9E-A6D9-4C1C7113D745}"/>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832">
                <a:extLst>
                  <a:ext uri="{FF2B5EF4-FFF2-40B4-BE49-F238E27FC236}">
                    <a16:creationId xmlns:a16="http://schemas.microsoft.com/office/drawing/2014/main" id="{E080A98C-0D03-4AA7-B4ED-DD2ADDE3A309}"/>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833">
                <a:extLst>
                  <a:ext uri="{FF2B5EF4-FFF2-40B4-BE49-F238E27FC236}">
                    <a16:creationId xmlns:a16="http://schemas.microsoft.com/office/drawing/2014/main" id="{87B6E942-BED5-49BC-97B3-30ACC3CD3553}"/>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834">
                <a:extLst>
                  <a:ext uri="{FF2B5EF4-FFF2-40B4-BE49-F238E27FC236}">
                    <a16:creationId xmlns:a16="http://schemas.microsoft.com/office/drawing/2014/main" id="{95E7EA25-8F5B-4F5D-AB5A-6931FB5E1F3C}"/>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835">
                <a:extLst>
                  <a:ext uri="{FF2B5EF4-FFF2-40B4-BE49-F238E27FC236}">
                    <a16:creationId xmlns:a16="http://schemas.microsoft.com/office/drawing/2014/main" id="{B499E299-66CE-4D80-8C0E-8CFCF0D5B5DB}"/>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836">
                <a:extLst>
                  <a:ext uri="{FF2B5EF4-FFF2-40B4-BE49-F238E27FC236}">
                    <a16:creationId xmlns:a16="http://schemas.microsoft.com/office/drawing/2014/main" id="{08C71B77-C257-43DE-8FEF-367FDFABBB01}"/>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837">
                <a:extLst>
                  <a:ext uri="{FF2B5EF4-FFF2-40B4-BE49-F238E27FC236}">
                    <a16:creationId xmlns:a16="http://schemas.microsoft.com/office/drawing/2014/main" id="{E9E5B46D-1326-4F46-A2AD-7659D63BF24F}"/>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7039">
              <a:extLst>
                <a:ext uri="{FF2B5EF4-FFF2-40B4-BE49-F238E27FC236}">
                  <a16:creationId xmlns:a16="http://schemas.microsoft.com/office/drawing/2014/main" id="{2E59392C-E600-45E0-9FC9-2487903F0D05}"/>
                </a:ext>
              </a:extLst>
            </p:cNvPr>
            <p:cNvGrpSpPr>
              <a:grpSpLocks/>
            </p:cNvGrpSpPr>
            <p:nvPr/>
          </p:nvGrpSpPr>
          <p:grpSpPr bwMode="auto">
            <a:xfrm>
              <a:off x="5169925" y="2139121"/>
              <a:ext cx="1549400" cy="1568450"/>
              <a:chOff x="1805" y="1645"/>
              <a:chExt cx="976" cy="988"/>
            </a:xfrm>
            <a:solidFill>
              <a:schemeClr val="tx1"/>
            </a:solidFill>
          </p:grpSpPr>
          <p:sp>
            <p:nvSpPr>
              <p:cNvPr id="129" name="Freeform 6839">
                <a:extLst>
                  <a:ext uri="{FF2B5EF4-FFF2-40B4-BE49-F238E27FC236}">
                    <a16:creationId xmlns:a16="http://schemas.microsoft.com/office/drawing/2014/main" id="{38702F67-B715-4709-9782-54306F98E519}"/>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840">
                <a:extLst>
                  <a:ext uri="{FF2B5EF4-FFF2-40B4-BE49-F238E27FC236}">
                    <a16:creationId xmlns:a16="http://schemas.microsoft.com/office/drawing/2014/main" id="{CC4E005F-A07C-4CA9-9955-496C0CE68DBD}"/>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841">
                <a:extLst>
                  <a:ext uri="{FF2B5EF4-FFF2-40B4-BE49-F238E27FC236}">
                    <a16:creationId xmlns:a16="http://schemas.microsoft.com/office/drawing/2014/main" id="{BB8540EA-BD54-41D1-91D7-07E8AFC2A587}"/>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842">
                <a:extLst>
                  <a:ext uri="{FF2B5EF4-FFF2-40B4-BE49-F238E27FC236}">
                    <a16:creationId xmlns:a16="http://schemas.microsoft.com/office/drawing/2014/main" id="{0B4E8E47-A873-4730-86B3-9D22641B86D1}"/>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843">
                <a:extLst>
                  <a:ext uri="{FF2B5EF4-FFF2-40B4-BE49-F238E27FC236}">
                    <a16:creationId xmlns:a16="http://schemas.microsoft.com/office/drawing/2014/main" id="{D919D6FC-9F7B-46A0-840F-32298FCF00D3}"/>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844">
                <a:extLst>
                  <a:ext uri="{FF2B5EF4-FFF2-40B4-BE49-F238E27FC236}">
                    <a16:creationId xmlns:a16="http://schemas.microsoft.com/office/drawing/2014/main" id="{3E721866-559C-4E4D-BEE0-D8E882744F6E}"/>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845">
                <a:extLst>
                  <a:ext uri="{FF2B5EF4-FFF2-40B4-BE49-F238E27FC236}">
                    <a16:creationId xmlns:a16="http://schemas.microsoft.com/office/drawing/2014/main" id="{A397D808-B2A5-4244-BF5D-5666C01BAB97}"/>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846">
                <a:extLst>
                  <a:ext uri="{FF2B5EF4-FFF2-40B4-BE49-F238E27FC236}">
                    <a16:creationId xmlns:a16="http://schemas.microsoft.com/office/drawing/2014/main" id="{E3A585BF-7581-4C5B-A1F3-EF09DD121A4A}"/>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847">
                <a:extLst>
                  <a:ext uri="{FF2B5EF4-FFF2-40B4-BE49-F238E27FC236}">
                    <a16:creationId xmlns:a16="http://schemas.microsoft.com/office/drawing/2014/main" id="{E3507FD9-7B07-4342-AEAE-846324456DC3}"/>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848">
                <a:extLst>
                  <a:ext uri="{FF2B5EF4-FFF2-40B4-BE49-F238E27FC236}">
                    <a16:creationId xmlns:a16="http://schemas.microsoft.com/office/drawing/2014/main" id="{638EBA3F-1CB9-421C-822B-9C88EDCD0531}"/>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849">
                <a:extLst>
                  <a:ext uri="{FF2B5EF4-FFF2-40B4-BE49-F238E27FC236}">
                    <a16:creationId xmlns:a16="http://schemas.microsoft.com/office/drawing/2014/main" id="{B67BD689-062D-4B81-BBC9-932006FD8A1A}"/>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850">
                <a:extLst>
                  <a:ext uri="{FF2B5EF4-FFF2-40B4-BE49-F238E27FC236}">
                    <a16:creationId xmlns:a16="http://schemas.microsoft.com/office/drawing/2014/main" id="{0B9E8076-1491-4448-AAE8-4F046E8352E5}"/>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851">
                <a:extLst>
                  <a:ext uri="{FF2B5EF4-FFF2-40B4-BE49-F238E27FC236}">
                    <a16:creationId xmlns:a16="http://schemas.microsoft.com/office/drawing/2014/main" id="{B95F21A5-B387-49E4-A9C4-B73D02A11FB3}"/>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852">
                <a:extLst>
                  <a:ext uri="{FF2B5EF4-FFF2-40B4-BE49-F238E27FC236}">
                    <a16:creationId xmlns:a16="http://schemas.microsoft.com/office/drawing/2014/main" id="{BAC4A3DA-F6E9-4274-A5D2-CE33C2A0B20E}"/>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853">
                <a:extLst>
                  <a:ext uri="{FF2B5EF4-FFF2-40B4-BE49-F238E27FC236}">
                    <a16:creationId xmlns:a16="http://schemas.microsoft.com/office/drawing/2014/main" id="{6DE0ADAB-F7E6-4214-AB2D-150D1D4C1CBD}"/>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854">
                <a:extLst>
                  <a:ext uri="{FF2B5EF4-FFF2-40B4-BE49-F238E27FC236}">
                    <a16:creationId xmlns:a16="http://schemas.microsoft.com/office/drawing/2014/main" id="{F8297A17-D38B-4B43-AAD1-1A362CA1D896}"/>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855">
                <a:extLst>
                  <a:ext uri="{FF2B5EF4-FFF2-40B4-BE49-F238E27FC236}">
                    <a16:creationId xmlns:a16="http://schemas.microsoft.com/office/drawing/2014/main" id="{0B84E560-0EDF-4EA5-9BF0-A289BA34EE81}"/>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856">
                <a:extLst>
                  <a:ext uri="{FF2B5EF4-FFF2-40B4-BE49-F238E27FC236}">
                    <a16:creationId xmlns:a16="http://schemas.microsoft.com/office/drawing/2014/main" id="{74DE6EF5-6757-4D9A-9D39-F7F4BDE59F7D}"/>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57">
                <a:extLst>
                  <a:ext uri="{FF2B5EF4-FFF2-40B4-BE49-F238E27FC236}">
                    <a16:creationId xmlns:a16="http://schemas.microsoft.com/office/drawing/2014/main" id="{76DC08D1-C2D5-4495-97BE-5F6B8E56D48C}"/>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858">
                <a:extLst>
                  <a:ext uri="{FF2B5EF4-FFF2-40B4-BE49-F238E27FC236}">
                    <a16:creationId xmlns:a16="http://schemas.microsoft.com/office/drawing/2014/main" id="{F237F288-5002-4CEE-93C5-804ADAED883F}"/>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859">
                <a:extLst>
                  <a:ext uri="{FF2B5EF4-FFF2-40B4-BE49-F238E27FC236}">
                    <a16:creationId xmlns:a16="http://schemas.microsoft.com/office/drawing/2014/main" id="{FBA8EE05-B6D8-434E-A716-0394886C67FD}"/>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860">
                <a:extLst>
                  <a:ext uri="{FF2B5EF4-FFF2-40B4-BE49-F238E27FC236}">
                    <a16:creationId xmlns:a16="http://schemas.microsoft.com/office/drawing/2014/main" id="{EA974C3D-8A2A-4B08-BC1E-35DCC6BF6625}"/>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61">
                <a:extLst>
                  <a:ext uri="{FF2B5EF4-FFF2-40B4-BE49-F238E27FC236}">
                    <a16:creationId xmlns:a16="http://schemas.microsoft.com/office/drawing/2014/main" id="{BE6F01EC-FC1A-495C-A83E-CFE793E28FFD}"/>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862">
                <a:extLst>
                  <a:ext uri="{FF2B5EF4-FFF2-40B4-BE49-F238E27FC236}">
                    <a16:creationId xmlns:a16="http://schemas.microsoft.com/office/drawing/2014/main" id="{C586610B-1B3B-4D9F-BD5B-1B25757CD6B4}"/>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863">
                <a:extLst>
                  <a:ext uri="{FF2B5EF4-FFF2-40B4-BE49-F238E27FC236}">
                    <a16:creationId xmlns:a16="http://schemas.microsoft.com/office/drawing/2014/main" id="{BF9E368A-0C12-48F5-9317-D412125F8430}"/>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864">
                <a:extLst>
                  <a:ext uri="{FF2B5EF4-FFF2-40B4-BE49-F238E27FC236}">
                    <a16:creationId xmlns:a16="http://schemas.microsoft.com/office/drawing/2014/main" id="{1EC326B7-665C-414D-8284-AF3ACB7DF88E}"/>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65">
                <a:extLst>
                  <a:ext uri="{FF2B5EF4-FFF2-40B4-BE49-F238E27FC236}">
                    <a16:creationId xmlns:a16="http://schemas.microsoft.com/office/drawing/2014/main" id="{BA09647B-503E-4FCC-830D-5EEB6E78B4AD}"/>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866">
                <a:extLst>
                  <a:ext uri="{FF2B5EF4-FFF2-40B4-BE49-F238E27FC236}">
                    <a16:creationId xmlns:a16="http://schemas.microsoft.com/office/drawing/2014/main" id="{0174BD80-F4DE-4640-9CF8-602BD69B97EA}"/>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867">
                <a:extLst>
                  <a:ext uri="{FF2B5EF4-FFF2-40B4-BE49-F238E27FC236}">
                    <a16:creationId xmlns:a16="http://schemas.microsoft.com/office/drawing/2014/main" id="{059E6AAB-E0DC-4066-A3E6-C8676C8D277C}"/>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868">
                <a:extLst>
                  <a:ext uri="{FF2B5EF4-FFF2-40B4-BE49-F238E27FC236}">
                    <a16:creationId xmlns:a16="http://schemas.microsoft.com/office/drawing/2014/main" id="{C7BB94CB-E26D-4C40-8097-1D4773E838B3}"/>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869">
                <a:extLst>
                  <a:ext uri="{FF2B5EF4-FFF2-40B4-BE49-F238E27FC236}">
                    <a16:creationId xmlns:a16="http://schemas.microsoft.com/office/drawing/2014/main" id="{66E3AEDC-5B6A-436E-BDEC-27A339DA30B1}"/>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870">
                <a:extLst>
                  <a:ext uri="{FF2B5EF4-FFF2-40B4-BE49-F238E27FC236}">
                    <a16:creationId xmlns:a16="http://schemas.microsoft.com/office/drawing/2014/main" id="{7EE87DA5-F196-4D3D-9713-AA3A765EB90A}"/>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71">
                <a:extLst>
                  <a:ext uri="{FF2B5EF4-FFF2-40B4-BE49-F238E27FC236}">
                    <a16:creationId xmlns:a16="http://schemas.microsoft.com/office/drawing/2014/main" id="{E4CB1834-F349-4F61-B50D-90A921BEB724}"/>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872">
                <a:extLst>
                  <a:ext uri="{FF2B5EF4-FFF2-40B4-BE49-F238E27FC236}">
                    <a16:creationId xmlns:a16="http://schemas.microsoft.com/office/drawing/2014/main" id="{81F790D1-5666-47AD-9ECA-F8F8F5162C19}"/>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873">
                <a:extLst>
                  <a:ext uri="{FF2B5EF4-FFF2-40B4-BE49-F238E27FC236}">
                    <a16:creationId xmlns:a16="http://schemas.microsoft.com/office/drawing/2014/main" id="{F02F7D53-5FDA-48F9-A841-99935B304652}"/>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874">
                <a:extLst>
                  <a:ext uri="{FF2B5EF4-FFF2-40B4-BE49-F238E27FC236}">
                    <a16:creationId xmlns:a16="http://schemas.microsoft.com/office/drawing/2014/main" id="{07430B9D-B229-44D0-A6C9-1EFAA5DF9857}"/>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875">
                <a:extLst>
                  <a:ext uri="{FF2B5EF4-FFF2-40B4-BE49-F238E27FC236}">
                    <a16:creationId xmlns:a16="http://schemas.microsoft.com/office/drawing/2014/main" id="{C2F160F0-ED41-44BC-8B46-EC2CFA1BB243}"/>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876">
                <a:extLst>
                  <a:ext uri="{FF2B5EF4-FFF2-40B4-BE49-F238E27FC236}">
                    <a16:creationId xmlns:a16="http://schemas.microsoft.com/office/drawing/2014/main" id="{D35C3CF1-BE23-4D02-B820-DDEF5A024847}"/>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877">
                <a:extLst>
                  <a:ext uri="{FF2B5EF4-FFF2-40B4-BE49-F238E27FC236}">
                    <a16:creationId xmlns:a16="http://schemas.microsoft.com/office/drawing/2014/main" id="{0E0943D2-86E0-480D-B4FB-F0EAB33F271D}"/>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878">
                <a:extLst>
                  <a:ext uri="{FF2B5EF4-FFF2-40B4-BE49-F238E27FC236}">
                    <a16:creationId xmlns:a16="http://schemas.microsoft.com/office/drawing/2014/main" id="{C1620C8B-9717-4BF1-ACC9-4FE76B0E4FE9}"/>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879">
                <a:extLst>
                  <a:ext uri="{FF2B5EF4-FFF2-40B4-BE49-F238E27FC236}">
                    <a16:creationId xmlns:a16="http://schemas.microsoft.com/office/drawing/2014/main" id="{7330D11D-99C8-46D3-91F5-6F52AC348C8B}"/>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880">
                <a:extLst>
                  <a:ext uri="{FF2B5EF4-FFF2-40B4-BE49-F238E27FC236}">
                    <a16:creationId xmlns:a16="http://schemas.microsoft.com/office/drawing/2014/main" id="{87CE7073-318F-41D4-B98D-6539BCB14BC7}"/>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881">
                <a:extLst>
                  <a:ext uri="{FF2B5EF4-FFF2-40B4-BE49-F238E27FC236}">
                    <a16:creationId xmlns:a16="http://schemas.microsoft.com/office/drawing/2014/main" id="{0112B6B1-DF9B-47FD-9DA1-6FCF90486C83}"/>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882">
                <a:extLst>
                  <a:ext uri="{FF2B5EF4-FFF2-40B4-BE49-F238E27FC236}">
                    <a16:creationId xmlns:a16="http://schemas.microsoft.com/office/drawing/2014/main" id="{8A7299D6-F913-4DE8-BD98-CC2B28497677}"/>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883">
                <a:extLst>
                  <a:ext uri="{FF2B5EF4-FFF2-40B4-BE49-F238E27FC236}">
                    <a16:creationId xmlns:a16="http://schemas.microsoft.com/office/drawing/2014/main" id="{D2587E89-5517-42BA-B10E-57394E996C8C}"/>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84">
                <a:extLst>
                  <a:ext uri="{FF2B5EF4-FFF2-40B4-BE49-F238E27FC236}">
                    <a16:creationId xmlns:a16="http://schemas.microsoft.com/office/drawing/2014/main" id="{991CB153-E905-49D6-9E9C-1FE726059056}"/>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85">
                <a:extLst>
                  <a:ext uri="{FF2B5EF4-FFF2-40B4-BE49-F238E27FC236}">
                    <a16:creationId xmlns:a16="http://schemas.microsoft.com/office/drawing/2014/main" id="{FE67CFBB-2ADE-4262-A8BB-3A01447F7304}"/>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886">
                <a:extLst>
                  <a:ext uri="{FF2B5EF4-FFF2-40B4-BE49-F238E27FC236}">
                    <a16:creationId xmlns:a16="http://schemas.microsoft.com/office/drawing/2014/main" id="{217CDE4A-D07A-49C0-B98D-FB72127CF55F}"/>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887">
                <a:extLst>
                  <a:ext uri="{FF2B5EF4-FFF2-40B4-BE49-F238E27FC236}">
                    <a16:creationId xmlns:a16="http://schemas.microsoft.com/office/drawing/2014/main" id="{C2270489-4BE3-424F-9508-6D06425C07D4}"/>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888">
                <a:extLst>
                  <a:ext uri="{FF2B5EF4-FFF2-40B4-BE49-F238E27FC236}">
                    <a16:creationId xmlns:a16="http://schemas.microsoft.com/office/drawing/2014/main" id="{C1230AF6-76C3-483F-824A-E2A089001EC5}"/>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889">
                <a:extLst>
                  <a:ext uri="{FF2B5EF4-FFF2-40B4-BE49-F238E27FC236}">
                    <a16:creationId xmlns:a16="http://schemas.microsoft.com/office/drawing/2014/main" id="{369D74DE-15A9-405E-BDAC-C972E7AA4B3C}"/>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890">
                <a:extLst>
                  <a:ext uri="{FF2B5EF4-FFF2-40B4-BE49-F238E27FC236}">
                    <a16:creationId xmlns:a16="http://schemas.microsoft.com/office/drawing/2014/main" id="{3A9329FB-F935-4F76-9E5C-51C2557D22B2}"/>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91">
                <a:extLst>
                  <a:ext uri="{FF2B5EF4-FFF2-40B4-BE49-F238E27FC236}">
                    <a16:creationId xmlns:a16="http://schemas.microsoft.com/office/drawing/2014/main" id="{32D29947-6A5B-4445-A4BF-72656E10FF02}"/>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892">
                <a:extLst>
                  <a:ext uri="{FF2B5EF4-FFF2-40B4-BE49-F238E27FC236}">
                    <a16:creationId xmlns:a16="http://schemas.microsoft.com/office/drawing/2014/main" id="{8815E557-5FC8-4CCE-A6F6-1286E5AF3F6C}"/>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93">
                <a:extLst>
                  <a:ext uri="{FF2B5EF4-FFF2-40B4-BE49-F238E27FC236}">
                    <a16:creationId xmlns:a16="http://schemas.microsoft.com/office/drawing/2014/main" id="{DC73FCEE-32DF-40DC-AF60-20EDD5904A3D}"/>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94">
                <a:extLst>
                  <a:ext uri="{FF2B5EF4-FFF2-40B4-BE49-F238E27FC236}">
                    <a16:creationId xmlns:a16="http://schemas.microsoft.com/office/drawing/2014/main" id="{F41F1719-D5E0-4BC2-9F8B-DD5223F64E0B}"/>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895">
                <a:extLst>
                  <a:ext uri="{FF2B5EF4-FFF2-40B4-BE49-F238E27FC236}">
                    <a16:creationId xmlns:a16="http://schemas.microsoft.com/office/drawing/2014/main" id="{787A5387-F4B0-43B7-8E8E-EA477D211CCC}"/>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896">
                <a:extLst>
                  <a:ext uri="{FF2B5EF4-FFF2-40B4-BE49-F238E27FC236}">
                    <a16:creationId xmlns:a16="http://schemas.microsoft.com/office/drawing/2014/main" id="{B3AB08F4-C9A9-4576-AA53-2151776603F9}"/>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97">
                <a:extLst>
                  <a:ext uri="{FF2B5EF4-FFF2-40B4-BE49-F238E27FC236}">
                    <a16:creationId xmlns:a16="http://schemas.microsoft.com/office/drawing/2014/main" id="{95B478C8-D900-4BF1-A0B3-00C6CCF95D38}"/>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898">
                <a:extLst>
                  <a:ext uri="{FF2B5EF4-FFF2-40B4-BE49-F238E27FC236}">
                    <a16:creationId xmlns:a16="http://schemas.microsoft.com/office/drawing/2014/main" id="{D9504609-0C2F-4BC2-AAAE-C73314E5D8E3}"/>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899">
                <a:extLst>
                  <a:ext uri="{FF2B5EF4-FFF2-40B4-BE49-F238E27FC236}">
                    <a16:creationId xmlns:a16="http://schemas.microsoft.com/office/drawing/2014/main" id="{AE63693F-7ED8-414E-8215-372C3052AAFE}"/>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900">
                <a:extLst>
                  <a:ext uri="{FF2B5EF4-FFF2-40B4-BE49-F238E27FC236}">
                    <a16:creationId xmlns:a16="http://schemas.microsoft.com/office/drawing/2014/main" id="{00C1E309-BDDD-4FD3-AE72-AF066C22049C}"/>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901">
                <a:extLst>
                  <a:ext uri="{FF2B5EF4-FFF2-40B4-BE49-F238E27FC236}">
                    <a16:creationId xmlns:a16="http://schemas.microsoft.com/office/drawing/2014/main" id="{3B26DCA3-81A7-474B-8E0B-9F2227488FE7}"/>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902">
                <a:extLst>
                  <a:ext uri="{FF2B5EF4-FFF2-40B4-BE49-F238E27FC236}">
                    <a16:creationId xmlns:a16="http://schemas.microsoft.com/office/drawing/2014/main" id="{6DE5870C-2FA0-4554-970E-EB233F107157}"/>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903">
                <a:extLst>
                  <a:ext uri="{FF2B5EF4-FFF2-40B4-BE49-F238E27FC236}">
                    <a16:creationId xmlns:a16="http://schemas.microsoft.com/office/drawing/2014/main" id="{AE1E3A8D-EC60-45B2-8186-D63ED1F63AAC}"/>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04">
                <a:extLst>
                  <a:ext uri="{FF2B5EF4-FFF2-40B4-BE49-F238E27FC236}">
                    <a16:creationId xmlns:a16="http://schemas.microsoft.com/office/drawing/2014/main" id="{1A06D389-35B7-49EA-B6FF-9E3BB160C19D}"/>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905">
                <a:extLst>
                  <a:ext uri="{FF2B5EF4-FFF2-40B4-BE49-F238E27FC236}">
                    <a16:creationId xmlns:a16="http://schemas.microsoft.com/office/drawing/2014/main" id="{E9BD7CB9-0156-4341-B34E-0B63B546F138}"/>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906">
                <a:extLst>
                  <a:ext uri="{FF2B5EF4-FFF2-40B4-BE49-F238E27FC236}">
                    <a16:creationId xmlns:a16="http://schemas.microsoft.com/office/drawing/2014/main" id="{5D5F52B8-6E81-418F-9568-D58C3F71FF73}"/>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907">
                <a:extLst>
                  <a:ext uri="{FF2B5EF4-FFF2-40B4-BE49-F238E27FC236}">
                    <a16:creationId xmlns:a16="http://schemas.microsoft.com/office/drawing/2014/main" id="{B28EA3C0-EBC8-4C87-B772-EF4B63E524C1}"/>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908">
                <a:extLst>
                  <a:ext uri="{FF2B5EF4-FFF2-40B4-BE49-F238E27FC236}">
                    <a16:creationId xmlns:a16="http://schemas.microsoft.com/office/drawing/2014/main" id="{77023E50-C08A-49AA-B016-EA2232897AB3}"/>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909">
                <a:extLst>
                  <a:ext uri="{FF2B5EF4-FFF2-40B4-BE49-F238E27FC236}">
                    <a16:creationId xmlns:a16="http://schemas.microsoft.com/office/drawing/2014/main" id="{A2DAF930-A806-4058-B49E-66A7477B0746}"/>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910">
                <a:extLst>
                  <a:ext uri="{FF2B5EF4-FFF2-40B4-BE49-F238E27FC236}">
                    <a16:creationId xmlns:a16="http://schemas.microsoft.com/office/drawing/2014/main" id="{E3DDF928-4607-49D8-A456-0B7DA99C4C89}"/>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911">
                <a:extLst>
                  <a:ext uri="{FF2B5EF4-FFF2-40B4-BE49-F238E27FC236}">
                    <a16:creationId xmlns:a16="http://schemas.microsoft.com/office/drawing/2014/main" id="{F5ABE747-401E-4374-9288-7AFA3AD88084}"/>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912">
                <a:extLst>
                  <a:ext uri="{FF2B5EF4-FFF2-40B4-BE49-F238E27FC236}">
                    <a16:creationId xmlns:a16="http://schemas.microsoft.com/office/drawing/2014/main" id="{8809A596-16BE-4045-869C-B69571FA54E3}"/>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913">
                <a:extLst>
                  <a:ext uri="{FF2B5EF4-FFF2-40B4-BE49-F238E27FC236}">
                    <a16:creationId xmlns:a16="http://schemas.microsoft.com/office/drawing/2014/main" id="{654E2DD3-FD99-49D3-AD7E-F7D594275703}"/>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914">
                <a:extLst>
                  <a:ext uri="{FF2B5EF4-FFF2-40B4-BE49-F238E27FC236}">
                    <a16:creationId xmlns:a16="http://schemas.microsoft.com/office/drawing/2014/main" id="{2280430F-28A7-4458-8404-F6F2C6875599}"/>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915">
                <a:extLst>
                  <a:ext uri="{FF2B5EF4-FFF2-40B4-BE49-F238E27FC236}">
                    <a16:creationId xmlns:a16="http://schemas.microsoft.com/office/drawing/2014/main" id="{C193C1F0-671D-4F96-88BF-65C1CA56C6C5}"/>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916">
                <a:extLst>
                  <a:ext uri="{FF2B5EF4-FFF2-40B4-BE49-F238E27FC236}">
                    <a16:creationId xmlns:a16="http://schemas.microsoft.com/office/drawing/2014/main" id="{1D642C30-CC82-4DC1-BCF7-EAB4E0223208}"/>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917">
                <a:extLst>
                  <a:ext uri="{FF2B5EF4-FFF2-40B4-BE49-F238E27FC236}">
                    <a16:creationId xmlns:a16="http://schemas.microsoft.com/office/drawing/2014/main" id="{8EEF0667-9BF7-4135-8F0F-187C41043643}"/>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918">
                <a:extLst>
                  <a:ext uri="{FF2B5EF4-FFF2-40B4-BE49-F238E27FC236}">
                    <a16:creationId xmlns:a16="http://schemas.microsoft.com/office/drawing/2014/main" id="{BA9EB4DD-97D3-4BA7-8168-194EE653DAD3}"/>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919">
                <a:extLst>
                  <a:ext uri="{FF2B5EF4-FFF2-40B4-BE49-F238E27FC236}">
                    <a16:creationId xmlns:a16="http://schemas.microsoft.com/office/drawing/2014/main" id="{D06EFFE8-E9A2-45AC-9112-2853F0E136DD}"/>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20">
                <a:extLst>
                  <a:ext uri="{FF2B5EF4-FFF2-40B4-BE49-F238E27FC236}">
                    <a16:creationId xmlns:a16="http://schemas.microsoft.com/office/drawing/2014/main" id="{9214EF44-F776-43BA-8430-2403F577E12A}"/>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21">
                <a:extLst>
                  <a:ext uri="{FF2B5EF4-FFF2-40B4-BE49-F238E27FC236}">
                    <a16:creationId xmlns:a16="http://schemas.microsoft.com/office/drawing/2014/main" id="{DB4E4FAC-480D-4031-9514-EB7D8AF965DB}"/>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2">
                <a:extLst>
                  <a:ext uri="{FF2B5EF4-FFF2-40B4-BE49-F238E27FC236}">
                    <a16:creationId xmlns:a16="http://schemas.microsoft.com/office/drawing/2014/main" id="{8E20E6FD-56CA-4F18-BBBB-493A01C6AAF3}"/>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23">
                <a:extLst>
                  <a:ext uri="{FF2B5EF4-FFF2-40B4-BE49-F238E27FC236}">
                    <a16:creationId xmlns:a16="http://schemas.microsoft.com/office/drawing/2014/main" id="{59C8832C-B50A-4D48-B6CB-A5423153362A}"/>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24">
                <a:extLst>
                  <a:ext uri="{FF2B5EF4-FFF2-40B4-BE49-F238E27FC236}">
                    <a16:creationId xmlns:a16="http://schemas.microsoft.com/office/drawing/2014/main" id="{166088E6-F757-45A7-8C1C-4CB597D613CD}"/>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25">
                <a:extLst>
                  <a:ext uri="{FF2B5EF4-FFF2-40B4-BE49-F238E27FC236}">
                    <a16:creationId xmlns:a16="http://schemas.microsoft.com/office/drawing/2014/main" id="{73085EC7-0D85-4DB3-B490-028CEFC81CF0}"/>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26">
                <a:extLst>
                  <a:ext uri="{FF2B5EF4-FFF2-40B4-BE49-F238E27FC236}">
                    <a16:creationId xmlns:a16="http://schemas.microsoft.com/office/drawing/2014/main" id="{54A76303-9CEA-4A34-AF6F-B976059BD24C}"/>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27">
                <a:extLst>
                  <a:ext uri="{FF2B5EF4-FFF2-40B4-BE49-F238E27FC236}">
                    <a16:creationId xmlns:a16="http://schemas.microsoft.com/office/drawing/2014/main" id="{BE46A3BB-BE5C-4E87-A0D6-945A554CF9F1}"/>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28">
                <a:extLst>
                  <a:ext uri="{FF2B5EF4-FFF2-40B4-BE49-F238E27FC236}">
                    <a16:creationId xmlns:a16="http://schemas.microsoft.com/office/drawing/2014/main" id="{17709F9B-57DB-4BE2-B11E-D32CB4DA3CBB}"/>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29">
                <a:extLst>
                  <a:ext uri="{FF2B5EF4-FFF2-40B4-BE49-F238E27FC236}">
                    <a16:creationId xmlns:a16="http://schemas.microsoft.com/office/drawing/2014/main" id="{C59EC3C7-D38E-4471-B367-FC09099EDFCE}"/>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30">
                <a:extLst>
                  <a:ext uri="{FF2B5EF4-FFF2-40B4-BE49-F238E27FC236}">
                    <a16:creationId xmlns:a16="http://schemas.microsoft.com/office/drawing/2014/main" id="{4BF6ABB3-0D1C-4739-A6B6-40FF7DA7B2D2}"/>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931">
                <a:extLst>
                  <a:ext uri="{FF2B5EF4-FFF2-40B4-BE49-F238E27FC236}">
                    <a16:creationId xmlns:a16="http://schemas.microsoft.com/office/drawing/2014/main" id="{82CEC8B4-AE88-4884-855C-B7245322D69A}"/>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932">
                <a:extLst>
                  <a:ext uri="{FF2B5EF4-FFF2-40B4-BE49-F238E27FC236}">
                    <a16:creationId xmlns:a16="http://schemas.microsoft.com/office/drawing/2014/main" id="{840E9FEC-AFBB-410F-AE04-47EBBCE8182F}"/>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933">
                <a:extLst>
                  <a:ext uri="{FF2B5EF4-FFF2-40B4-BE49-F238E27FC236}">
                    <a16:creationId xmlns:a16="http://schemas.microsoft.com/office/drawing/2014/main" id="{326335F2-6D84-42EC-B0C5-D7CB0E2E748D}"/>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934">
                <a:extLst>
                  <a:ext uri="{FF2B5EF4-FFF2-40B4-BE49-F238E27FC236}">
                    <a16:creationId xmlns:a16="http://schemas.microsoft.com/office/drawing/2014/main" id="{B48530F7-B2F2-438E-8958-DD86FD6A394E}"/>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935">
                <a:extLst>
                  <a:ext uri="{FF2B5EF4-FFF2-40B4-BE49-F238E27FC236}">
                    <a16:creationId xmlns:a16="http://schemas.microsoft.com/office/drawing/2014/main" id="{20F09DBA-2D79-4659-93C8-823DC5B9E897}"/>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936">
                <a:extLst>
                  <a:ext uri="{FF2B5EF4-FFF2-40B4-BE49-F238E27FC236}">
                    <a16:creationId xmlns:a16="http://schemas.microsoft.com/office/drawing/2014/main" id="{47D3460E-F9D2-4357-AEAC-3424A9B39618}"/>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937">
                <a:extLst>
                  <a:ext uri="{FF2B5EF4-FFF2-40B4-BE49-F238E27FC236}">
                    <a16:creationId xmlns:a16="http://schemas.microsoft.com/office/drawing/2014/main" id="{26A8330F-3FFF-4753-92AB-38CBDB94602E}"/>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938">
                <a:extLst>
                  <a:ext uri="{FF2B5EF4-FFF2-40B4-BE49-F238E27FC236}">
                    <a16:creationId xmlns:a16="http://schemas.microsoft.com/office/drawing/2014/main" id="{2CB1D073-336E-4EBC-AB98-0CF7CAF0DC65}"/>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939">
                <a:extLst>
                  <a:ext uri="{FF2B5EF4-FFF2-40B4-BE49-F238E27FC236}">
                    <a16:creationId xmlns:a16="http://schemas.microsoft.com/office/drawing/2014/main" id="{0FEF7E5E-4006-4105-8FE6-A84A47C7F88B}"/>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40">
                <a:extLst>
                  <a:ext uri="{FF2B5EF4-FFF2-40B4-BE49-F238E27FC236}">
                    <a16:creationId xmlns:a16="http://schemas.microsoft.com/office/drawing/2014/main" id="{0FD53187-74C4-479F-9E62-7E6312D3C542}"/>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41">
                <a:extLst>
                  <a:ext uri="{FF2B5EF4-FFF2-40B4-BE49-F238E27FC236}">
                    <a16:creationId xmlns:a16="http://schemas.microsoft.com/office/drawing/2014/main" id="{70464F77-94E3-4E2B-A4F4-87DD3AEC92C7}"/>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942">
                <a:extLst>
                  <a:ext uri="{FF2B5EF4-FFF2-40B4-BE49-F238E27FC236}">
                    <a16:creationId xmlns:a16="http://schemas.microsoft.com/office/drawing/2014/main" id="{782BF338-9E28-4131-824A-D7A4847EB746}"/>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943">
                <a:extLst>
                  <a:ext uri="{FF2B5EF4-FFF2-40B4-BE49-F238E27FC236}">
                    <a16:creationId xmlns:a16="http://schemas.microsoft.com/office/drawing/2014/main" id="{6B1A47B9-D15B-4CBD-82A7-32129FF213CE}"/>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944">
                <a:extLst>
                  <a:ext uri="{FF2B5EF4-FFF2-40B4-BE49-F238E27FC236}">
                    <a16:creationId xmlns:a16="http://schemas.microsoft.com/office/drawing/2014/main" id="{1F37FFFC-C710-4959-83C5-8A78EE76A7A7}"/>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945">
                <a:extLst>
                  <a:ext uri="{FF2B5EF4-FFF2-40B4-BE49-F238E27FC236}">
                    <a16:creationId xmlns:a16="http://schemas.microsoft.com/office/drawing/2014/main" id="{D78ACA45-8115-4851-9BC2-82BA37715256}"/>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46">
                <a:extLst>
                  <a:ext uri="{FF2B5EF4-FFF2-40B4-BE49-F238E27FC236}">
                    <a16:creationId xmlns:a16="http://schemas.microsoft.com/office/drawing/2014/main" id="{A3B3091A-046B-4197-BBEA-499F325A6D1D}"/>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947">
                <a:extLst>
                  <a:ext uri="{FF2B5EF4-FFF2-40B4-BE49-F238E27FC236}">
                    <a16:creationId xmlns:a16="http://schemas.microsoft.com/office/drawing/2014/main" id="{B803457D-404B-418A-9CD3-02AABB97BC64}"/>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948">
                <a:extLst>
                  <a:ext uri="{FF2B5EF4-FFF2-40B4-BE49-F238E27FC236}">
                    <a16:creationId xmlns:a16="http://schemas.microsoft.com/office/drawing/2014/main" id="{0548BF1B-9D2C-4002-8858-F4226D1E8102}"/>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949">
                <a:extLst>
                  <a:ext uri="{FF2B5EF4-FFF2-40B4-BE49-F238E27FC236}">
                    <a16:creationId xmlns:a16="http://schemas.microsoft.com/office/drawing/2014/main" id="{5FC8FCE1-7CC4-494F-BF15-9B1D38A8B1AE}"/>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950">
                <a:extLst>
                  <a:ext uri="{FF2B5EF4-FFF2-40B4-BE49-F238E27FC236}">
                    <a16:creationId xmlns:a16="http://schemas.microsoft.com/office/drawing/2014/main" id="{574440BF-AD7E-4C12-A09B-EB9873A5628A}"/>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51">
                <a:extLst>
                  <a:ext uri="{FF2B5EF4-FFF2-40B4-BE49-F238E27FC236}">
                    <a16:creationId xmlns:a16="http://schemas.microsoft.com/office/drawing/2014/main" id="{5E19E065-6000-41B5-80D6-DA7DA14A04B1}"/>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952">
                <a:extLst>
                  <a:ext uri="{FF2B5EF4-FFF2-40B4-BE49-F238E27FC236}">
                    <a16:creationId xmlns:a16="http://schemas.microsoft.com/office/drawing/2014/main" id="{D7D503C3-9FAC-4895-A2EC-4655F7D23569}"/>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953">
                <a:extLst>
                  <a:ext uri="{FF2B5EF4-FFF2-40B4-BE49-F238E27FC236}">
                    <a16:creationId xmlns:a16="http://schemas.microsoft.com/office/drawing/2014/main" id="{8E25F508-C404-4D73-8CFC-8E24F72632DF}"/>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954">
                <a:extLst>
                  <a:ext uri="{FF2B5EF4-FFF2-40B4-BE49-F238E27FC236}">
                    <a16:creationId xmlns:a16="http://schemas.microsoft.com/office/drawing/2014/main" id="{C3DEDC23-908E-45EF-AC74-E590F4765948}"/>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955">
                <a:extLst>
                  <a:ext uri="{FF2B5EF4-FFF2-40B4-BE49-F238E27FC236}">
                    <a16:creationId xmlns:a16="http://schemas.microsoft.com/office/drawing/2014/main" id="{563A02E6-2D80-447D-ADDF-FB8FC4273CAD}"/>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56">
                <a:extLst>
                  <a:ext uri="{FF2B5EF4-FFF2-40B4-BE49-F238E27FC236}">
                    <a16:creationId xmlns:a16="http://schemas.microsoft.com/office/drawing/2014/main" id="{ED2C0ABD-FCFD-4CD8-AAA9-A0DD77E93FC9}"/>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957">
                <a:extLst>
                  <a:ext uri="{FF2B5EF4-FFF2-40B4-BE49-F238E27FC236}">
                    <a16:creationId xmlns:a16="http://schemas.microsoft.com/office/drawing/2014/main" id="{B4D5A0A1-30CA-42B9-8F74-2695C8DE0C1B}"/>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958">
                <a:extLst>
                  <a:ext uri="{FF2B5EF4-FFF2-40B4-BE49-F238E27FC236}">
                    <a16:creationId xmlns:a16="http://schemas.microsoft.com/office/drawing/2014/main" id="{E53A09C9-F432-4976-8DBC-25D8282C3E47}"/>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959">
                <a:extLst>
                  <a:ext uri="{FF2B5EF4-FFF2-40B4-BE49-F238E27FC236}">
                    <a16:creationId xmlns:a16="http://schemas.microsoft.com/office/drawing/2014/main" id="{3FE91D43-9213-4621-ACDB-4476503AC5C8}"/>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960">
                <a:extLst>
                  <a:ext uri="{FF2B5EF4-FFF2-40B4-BE49-F238E27FC236}">
                    <a16:creationId xmlns:a16="http://schemas.microsoft.com/office/drawing/2014/main" id="{500D26E5-5BC3-4902-95CA-4796EE534A71}"/>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961">
                <a:extLst>
                  <a:ext uri="{FF2B5EF4-FFF2-40B4-BE49-F238E27FC236}">
                    <a16:creationId xmlns:a16="http://schemas.microsoft.com/office/drawing/2014/main" id="{50D8A111-6B4C-44CB-988F-CAF9B6C40FF4}"/>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962">
                <a:extLst>
                  <a:ext uri="{FF2B5EF4-FFF2-40B4-BE49-F238E27FC236}">
                    <a16:creationId xmlns:a16="http://schemas.microsoft.com/office/drawing/2014/main" id="{3557BD95-DE83-4D5E-81E1-5F16140E37FE}"/>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963">
                <a:extLst>
                  <a:ext uri="{FF2B5EF4-FFF2-40B4-BE49-F238E27FC236}">
                    <a16:creationId xmlns:a16="http://schemas.microsoft.com/office/drawing/2014/main" id="{8E89DE5B-8C65-483A-AF0D-F38B10E668D0}"/>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964">
                <a:extLst>
                  <a:ext uri="{FF2B5EF4-FFF2-40B4-BE49-F238E27FC236}">
                    <a16:creationId xmlns:a16="http://schemas.microsoft.com/office/drawing/2014/main" id="{79A27A42-26B9-4E01-AA32-D4A744830C7E}"/>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65">
                <a:extLst>
                  <a:ext uri="{FF2B5EF4-FFF2-40B4-BE49-F238E27FC236}">
                    <a16:creationId xmlns:a16="http://schemas.microsoft.com/office/drawing/2014/main" id="{CF479082-1452-41BE-9C37-229BA48301AE}"/>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6966">
                <a:extLst>
                  <a:ext uri="{FF2B5EF4-FFF2-40B4-BE49-F238E27FC236}">
                    <a16:creationId xmlns:a16="http://schemas.microsoft.com/office/drawing/2014/main" id="{99D0E646-5E1A-4818-B742-9ED037FC42E1}"/>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967">
                <a:extLst>
                  <a:ext uri="{FF2B5EF4-FFF2-40B4-BE49-F238E27FC236}">
                    <a16:creationId xmlns:a16="http://schemas.microsoft.com/office/drawing/2014/main" id="{B6A2E78A-868E-478A-AA88-921800C16674}"/>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968">
                <a:extLst>
                  <a:ext uri="{FF2B5EF4-FFF2-40B4-BE49-F238E27FC236}">
                    <a16:creationId xmlns:a16="http://schemas.microsoft.com/office/drawing/2014/main" id="{3F4EB0A4-1885-4214-8B06-BB9D85F5123B}"/>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6969">
                <a:extLst>
                  <a:ext uri="{FF2B5EF4-FFF2-40B4-BE49-F238E27FC236}">
                    <a16:creationId xmlns:a16="http://schemas.microsoft.com/office/drawing/2014/main" id="{AA01079B-ABB1-4662-B73D-2C1C3C8C235B}"/>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970">
                <a:extLst>
                  <a:ext uri="{FF2B5EF4-FFF2-40B4-BE49-F238E27FC236}">
                    <a16:creationId xmlns:a16="http://schemas.microsoft.com/office/drawing/2014/main" id="{D72C45F2-9172-4ADB-875F-555C469DD127}"/>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6971">
                <a:extLst>
                  <a:ext uri="{FF2B5EF4-FFF2-40B4-BE49-F238E27FC236}">
                    <a16:creationId xmlns:a16="http://schemas.microsoft.com/office/drawing/2014/main" id="{0F667B1D-499C-4147-991A-FDC76A86D817}"/>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6972">
                <a:extLst>
                  <a:ext uri="{FF2B5EF4-FFF2-40B4-BE49-F238E27FC236}">
                    <a16:creationId xmlns:a16="http://schemas.microsoft.com/office/drawing/2014/main" id="{B05058AF-D765-410B-A252-07B6E102C863}"/>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6973">
                <a:extLst>
                  <a:ext uri="{FF2B5EF4-FFF2-40B4-BE49-F238E27FC236}">
                    <a16:creationId xmlns:a16="http://schemas.microsoft.com/office/drawing/2014/main" id="{25CAA68D-13DF-4582-B160-86BB132FB4EE}"/>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6974">
                <a:extLst>
                  <a:ext uri="{FF2B5EF4-FFF2-40B4-BE49-F238E27FC236}">
                    <a16:creationId xmlns:a16="http://schemas.microsoft.com/office/drawing/2014/main" id="{0E8A245F-D981-405E-A729-9C70B3190A41}"/>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6975">
                <a:extLst>
                  <a:ext uri="{FF2B5EF4-FFF2-40B4-BE49-F238E27FC236}">
                    <a16:creationId xmlns:a16="http://schemas.microsoft.com/office/drawing/2014/main" id="{E9A37F15-17D5-4660-A793-874400174724}"/>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6976">
                <a:extLst>
                  <a:ext uri="{FF2B5EF4-FFF2-40B4-BE49-F238E27FC236}">
                    <a16:creationId xmlns:a16="http://schemas.microsoft.com/office/drawing/2014/main" id="{2B401E7E-916A-4B0C-89C2-17F2AC63377F}"/>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977">
                <a:extLst>
                  <a:ext uri="{FF2B5EF4-FFF2-40B4-BE49-F238E27FC236}">
                    <a16:creationId xmlns:a16="http://schemas.microsoft.com/office/drawing/2014/main" id="{57B4F6C2-E170-42CD-94FB-3458D9E2ACFB}"/>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978">
                <a:extLst>
                  <a:ext uri="{FF2B5EF4-FFF2-40B4-BE49-F238E27FC236}">
                    <a16:creationId xmlns:a16="http://schemas.microsoft.com/office/drawing/2014/main" id="{1BA35028-9CD2-4B0E-8972-97FBE46B8AB5}"/>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979">
                <a:extLst>
                  <a:ext uri="{FF2B5EF4-FFF2-40B4-BE49-F238E27FC236}">
                    <a16:creationId xmlns:a16="http://schemas.microsoft.com/office/drawing/2014/main" id="{73048C25-E678-434B-BDA3-A59DE6B390B1}"/>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980">
                <a:extLst>
                  <a:ext uri="{FF2B5EF4-FFF2-40B4-BE49-F238E27FC236}">
                    <a16:creationId xmlns:a16="http://schemas.microsoft.com/office/drawing/2014/main" id="{7310AD56-A6B6-4A00-A8F0-40080747F4EA}"/>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981">
                <a:extLst>
                  <a:ext uri="{FF2B5EF4-FFF2-40B4-BE49-F238E27FC236}">
                    <a16:creationId xmlns:a16="http://schemas.microsoft.com/office/drawing/2014/main" id="{F0999016-6947-499B-BCEB-E20E4C11A72A}"/>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982">
                <a:extLst>
                  <a:ext uri="{FF2B5EF4-FFF2-40B4-BE49-F238E27FC236}">
                    <a16:creationId xmlns:a16="http://schemas.microsoft.com/office/drawing/2014/main" id="{ABCFBB32-10A4-4ED3-BD9A-B1F0C26E51AB}"/>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983">
                <a:extLst>
                  <a:ext uri="{FF2B5EF4-FFF2-40B4-BE49-F238E27FC236}">
                    <a16:creationId xmlns:a16="http://schemas.microsoft.com/office/drawing/2014/main" id="{B99EC67D-4490-442A-9D1B-161FC567F964}"/>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984">
                <a:extLst>
                  <a:ext uri="{FF2B5EF4-FFF2-40B4-BE49-F238E27FC236}">
                    <a16:creationId xmlns:a16="http://schemas.microsoft.com/office/drawing/2014/main" id="{40E63BCF-8146-48C0-ACF7-2A15D6B6D3E4}"/>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985">
                <a:extLst>
                  <a:ext uri="{FF2B5EF4-FFF2-40B4-BE49-F238E27FC236}">
                    <a16:creationId xmlns:a16="http://schemas.microsoft.com/office/drawing/2014/main" id="{D6A80B83-AD6F-4E43-9ABE-10E7E0AD1BA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86">
                <a:extLst>
                  <a:ext uri="{FF2B5EF4-FFF2-40B4-BE49-F238E27FC236}">
                    <a16:creationId xmlns:a16="http://schemas.microsoft.com/office/drawing/2014/main" id="{9C0343CF-9DE0-48C7-8865-79ACBC4EACD4}"/>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6987">
                <a:extLst>
                  <a:ext uri="{FF2B5EF4-FFF2-40B4-BE49-F238E27FC236}">
                    <a16:creationId xmlns:a16="http://schemas.microsoft.com/office/drawing/2014/main" id="{AD800837-9D00-44F4-80BE-C7E5782E3CF5}"/>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6988">
                <a:extLst>
                  <a:ext uri="{FF2B5EF4-FFF2-40B4-BE49-F238E27FC236}">
                    <a16:creationId xmlns:a16="http://schemas.microsoft.com/office/drawing/2014/main" id="{A147F52A-765D-45F4-AE21-B354BFD33486}"/>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6989">
                <a:extLst>
                  <a:ext uri="{FF2B5EF4-FFF2-40B4-BE49-F238E27FC236}">
                    <a16:creationId xmlns:a16="http://schemas.microsoft.com/office/drawing/2014/main" id="{B269FDC7-74A9-4F35-8B61-28E2E2D8859E}"/>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6990">
                <a:extLst>
                  <a:ext uri="{FF2B5EF4-FFF2-40B4-BE49-F238E27FC236}">
                    <a16:creationId xmlns:a16="http://schemas.microsoft.com/office/drawing/2014/main" id="{BD58DCB2-5830-464C-BB91-161F0FBEE2CC}"/>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6991">
                <a:extLst>
                  <a:ext uri="{FF2B5EF4-FFF2-40B4-BE49-F238E27FC236}">
                    <a16:creationId xmlns:a16="http://schemas.microsoft.com/office/drawing/2014/main" id="{FFF29F12-33EB-413C-8B86-7F0A4E199C8B}"/>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992">
                <a:extLst>
                  <a:ext uri="{FF2B5EF4-FFF2-40B4-BE49-F238E27FC236}">
                    <a16:creationId xmlns:a16="http://schemas.microsoft.com/office/drawing/2014/main" id="{3BA7E7F1-CA22-4C01-8AD0-BAB59BA62107}"/>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993">
                <a:extLst>
                  <a:ext uri="{FF2B5EF4-FFF2-40B4-BE49-F238E27FC236}">
                    <a16:creationId xmlns:a16="http://schemas.microsoft.com/office/drawing/2014/main" id="{1272282E-D176-491E-90D9-247C784C88E3}"/>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994">
                <a:extLst>
                  <a:ext uri="{FF2B5EF4-FFF2-40B4-BE49-F238E27FC236}">
                    <a16:creationId xmlns:a16="http://schemas.microsoft.com/office/drawing/2014/main" id="{01260D23-C76B-4013-A8AA-509B85DB940C}"/>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995">
                <a:extLst>
                  <a:ext uri="{FF2B5EF4-FFF2-40B4-BE49-F238E27FC236}">
                    <a16:creationId xmlns:a16="http://schemas.microsoft.com/office/drawing/2014/main" id="{46BCB9D9-2154-4313-83BB-D2D85AAF660C}"/>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996">
                <a:extLst>
                  <a:ext uri="{FF2B5EF4-FFF2-40B4-BE49-F238E27FC236}">
                    <a16:creationId xmlns:a16="http://schemas.microsoft.com/office/drawing/2014/main" id="{075D30E2-86A0-44B0-989B-1E86F0DF93E7}"/>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997">
                <a:extLst>
                  <a:ext uri="{FF2B5EF4-FFF2-40B4-BE49-F238E27FC236}">
                    <a16:creationId xmlns:a16="http://schemas.microsoft.com/office/drawing/2014/main" id="{7D5D197D-0AE1-427A-A2C4-3BC32E5F9FFD}"/>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998">
                <a:extLst>
                  <a:ext uri="{FF2B5EF4-FFF2-40B4-BE49-F238E27FC236}">
                    <a16:creationId xmlns:a16="http://schemas.microsoft.com/office/drawing/2014/main" id="{E609C056-FA49-42AB-94DF-85B6B180E171}"/>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999">
                <a:extLst>
                  <a:ext uri="{FF2B5EF4-FFF2-40B4-BE49-F238E27FC236}">
                    <a16:creationId xmlns:a16="http://schemas.microsoft.com/office/drawing/2014/main" id="{B8610CCE-FD3E-41D3-8927-21471FFC1A94}"/>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000">
                <a:extLst>
                  <a:ext uri="{FF2B5EF4-FFF2-40B4-BE49-F238E27FC236}">
                    <a16:creationId xmlns:a16="http://schemas.microsoft.com/office/drawing/2014/main" id="{40AA2A90-A7DB-43AB-8F75-608A91CFA9AC}"/>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001">
                <a:extLst>
                  <a:ext uri="{FF2B5EF4-FFF2-40B4-BE49-F238E27FC236}">
                    <a16:creationId xmlns:a16="http://schemas.microsoft.com/office/drawing/2014/main" id="{6A1F3AEA-B8AE-4D11-A601-9ECAF3F10D82}"/>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002">
                <a:extLst>
                  <a:ext uri="{FF2B5EF4-FFF2-40B4-BE49-F238E27FC236}">
                    <a16:creationId xmlns:a16="http://schemas.microsoft.com/office/drawing/2014/main" id="{4BEA1793-1469-47A9-A34D-757B95F084C6}"/>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003">
                <a:extLst>
                  <a:ext uri="{FF2B5EF4-FFF2-40B4-BE49-F238E27FC236}">
                    <a16:creationId xmlns:a16="http://schemas.microsoft.com/office/drawing/2014/main" id="{2BEB0B5B-2979-4253-ACE4-046BDACE392A}"/>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004">
                <a:extLst>
                  <a:ext uri="{FF2B5EF4-FFF2-40B4-BE49-F238E27FC236}">
                    <a16:creationId xmlns:a16="http://schemas.microsoft.com/office/drawing/2014/main" id="{9317D830-1D5A-42AA-BF1D-03C71E919673}"/>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005">
                <a:extLst>
                  <a:ext uri="{FF2B5EF4-FFF2-40B4-BE49-F238E27FC236}">
                    <a16:creationId xmlns:a16="http://schemas.microsoft.com/office/drawing/2014/main" id="{7D71C67E-B555-437C-B964-33C4EB52DAFD}"/>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006">
                <a:extLst>
                  <a:ext uri="{FF2B5EF4-FFF2-40B4-BE49-F238E27FC236}">
                    <a16:creationId xmlns:a16="http://schemas.microsoft.com/office/drawing/2014/main" id="{206BB9CC-355B-4F65-8B9D-008CE8A580B6}"/>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007">
                <a:extLst>
                  <a:ext uri="{FF2B5EF4-FFF2-40B4-BE49-F238E27FC236}">
                    <a16:creationId xmlns:a16="http://schemas.microsoft.com/office/drawing/2014/main" id="{BAEE1E4F-13A0-40F8-B3EA-042C33AC6750}"/>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008">
                <a:extLst>
                  <a:ext uri="{FF2B5EF4-FFF2-40B4-BE49-F238E27FC236}">
                    <a16:creationId xmlns:a16="http://schemas.microsoft.com/office/drawing/2014/main" id="{1115F0A3-EF0E-45D6-BD4A-A8B3D3BFF69F}"/>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009">
                <a:extLst>
                  <a:ext uri="{FF2B5EF4-FFF2-40B4-BE49-F238E27FC236}">
                    <a16:creationId xmlns:a16="http://schemas.microsoft.com/office/drawing/2014/main" id="{616CBA64-567D-49C3-8BFE-80241886F8EC}"/>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010">
                <a:extLst>
                  <a:ext uri="{FF2B5EF4-FFF2-40B4-BE49-F238E27FC236}">
                    <a16:creationId xmlns:a16="http://schemas.microsoft.com/office/drawing/2014/main" id="{C2C5999E-DC03-4490-9BAC-774660FA1480}"/>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011">
                <a:extLst>
                  <a:ext uri="{FF2B5EF4-FFF2-40B4-BE49-F238E27FC236}">
                    <a16:creationId xmlns:a16="http://schemas.microsoft.com/office/drawing/2014/main" id="{C2BBAF66-8EFC-4965-B12E-69D0841CBEFB}"/>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012">
                <a:extLst>
                  <a:ext uri="{FF2B5EF4-FFF2-40B4-BE49-F238E27FC236}">
                    <a16:creationId xmlns:a16="http://schemas.microsoft.com/office/drawing/2014/main" id="{90906B53-5293-4A56-87DF-4EA8649ADEDE}"/>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013">
                <a:extLst>
                  <a:ext uri="{FF2B5EF4-FFF2-40B4-BE49-F238E27FC236}">
                    <a16:creationId xmlns:a16="http://schemas.microsoft.com/office/drawing/2014/main" id="{56B76B81-D561-4B8D-B8A2-82236E193497}"/>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014">
                <a:extLst>
                  <a:ext uri="{FF2B5EF4-FFF2-40B4-BE49-F238E27FC236}">
                    <a16:creationId xmlns:a16="http://schemas.microsoft.com/office/drawing/2014/main" id="{7EB7FFBF-2E6B-4ABD-BB3A-ACE5885B2B8E}"/>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015">
                <a:extLst>
                  <a:ext uri="{FF2B5EF4-FFF2-40B4-BE49-F238E27FC236}">
                    <a16:creationId xmlns:a16="http://schemas.microsoft.com/office/drawing/2014/main" id="{661E7977-C2B8-41C9-807E-9C74F849672C}"/>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016">
                <a:extLst>
                  <a:ext uri="{FF2B5EF4-FFF2-40B4-BE49-F238E27FC236}">
                    <a16:creationId xmlns:a16="http://schemas.microsoft.com/office/drawing/2014/main" id="{9702EC75-3F17-4A79-B0FB-E0E036FEC180}"/>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017">
                <a:extLst>
                  <a:ext uri="{FF2B5EF4-FFF2-40B4-BE49-F238E27FC236}">
                    <a16:creationId xmlns:a16="http://schemas.microsoft.com/office/drawing/2014/main" id="{3520F1C2-BC88-43EF-9AF3-E8C58EBDF6A7}"/>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018">
                <a:extLst>
                  <a:ext uri="{FF2B5EF4-FFF2-40B4-BE49-F238E27FC236}">
                    <a16:creationId xmlns:a16="http://schemas.microsoft.com/office/drawing/2014/main" id="{00AE1BDD-DCBC-4CC6-8C32-B78459CE43EE}"/>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019">
                <a:extLst>
                  <a:ext uri="{FF2B5EF4-FFF2-40B4-BE49-F238E27FC236}">
                    <a16:creationId xmlns:a16="http://schemas.microsoft.com/office/drawing/2014/main" id="{EFDF8557-8B3A-49D6-8F2F-053379B417BD}"/>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020">
                <a:extLst>
                  <a:ext uri="{FF2B5EF4-FFF2-40B4-BE49-F238E27FC236}">
                    <a16:creationId xmlns:a16="http://schemas.microsoft.com/office/drawing/2014/main" id="{D04CFC2E-D3D6-4F8F-A395-A32DC8253FAB}"/>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021">
                <a:extLst>
                  <a:ext uri="{FF2B5EF4-FFF2-40B4-BE49-F238E27FC236}">
                    <a16:creationId xmlns:a16="http://schemas.microsoft.com/office/drawing/2014/main" id="{20178F4B-BF34-4CA1-B679-3448915658BC}"/>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022">
                <a:extLst>
                  <a:ext uri="{FF2B5EF4-FFF2-40B4-BE49-F238E27FC236}">
                    <a16:creationId xmlns:a16="http://schemas.microsoft.com/office/drawing/2014/main" id="{1C4A0EEE-9A9E-45DB-83C4-7D629839C9A7}"/>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023">
                <a:extLst>
                  <a:ext uri="{FF2B5EF4-FFF2-40B4-BE49-F238E27FC236}">
                    <a16:creationId xmlns:a16="http://schemas.microsoft.com/office/drawing/2014/main" id="{AEBBA9A2-7C7B-4847-8E7C-FAB649D9CE73}"/>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024">
                <a:extLst>
                  <a:ext uri="{FF2B5EF4-FFF2-40B4-BE49-F238E27FC236}">
                    <a16:creationId xmlns:a16="http://schemas.microsoft.com/office/drawing/2014/main" id="{B114C20F-9C77-4CB4-AC9E-8AFCD30B9966}"/>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025">
                <a:extLst>
                  <a:ext uri="{FF2B5EF4-FFF2-40B4-BE49-F238E27FC236}">
                    <a16:creationId xmlns:a16="http://schemas.microsoft.com/office/drawing/2014/main" id="{3E4F7525-5C74-476D-9AD8-1C7CCB9D913B}"/>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026">
                <a:extLst>
                  <a:ext uri="{FF2B5EF4-FFF2-40B4-BE49-F238E27FC236}">
                    <a16:creationId xmlns:a16="http://schemas.microsoft.com/office/drawing/2014/main" id="{FCEDA763-B9C9-4141-83F5-90454B06378F}"/>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27">
                <a:extLst>
                  <a:ext uri="{FF2B5EF4-FFF2-40B4-BE49-F238E27FC236}">
                    <a16:creationId xmlns:a16="http://schemas.microsoft.com/office/drawing/2014/main" id="{04A14DC3-0137-4B0A-9B30-07F3A09E80FD}"/>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028">
                <a:extLst>
                  <a:ext uri="{FF2B5EF4-FFF2-40B4-BE49-F238E27FC236}">
                    <a16:creationId xmlns:a16="http://schemas.microsoft.com/office/drawing/2014/main" id="{33CF3287-97F8-4C77-8E82-9B4789255470}"/>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029">
                <a:extLst>
                  <a:ext uri="{FF2B5EF4-FFF2-40B4-BE49-F238E27FC236}">
                    <a16:creationId xmlns:a16="http://schemas.microsoft.com/office/drawing/2014/main" id="{1859E4BB-5C66-4C2E-98D3-875C0F4441C7}"/>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030">
                <a:extLst>
                  <a:ext uri="{FF2B5EF4-FFF2-40B4-BE49-F238E27FC236}">
                    <a16:creationId xmlns:a16="http://schemas.microsoft.com/office/drawing/2014/main" id="{8AD33F17-40F4-474B-9C2E-550DC97CC252}"/>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031">
                <a:extLst>
                  <a:ext uri="{FF2B5EF4-FFF2-40B4-BE49-F238E27FC236}">
                    <a16:creationId xmlns:a16="http://schemas.microsoft.com/office/drawing/2014/main" id="{2CA54035-98A7-4A59-9474-1FC6BB00E93A}"/>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032">
                <a:extLst>
                  <a:ext uri="{FF2B5EF4-FFF2-40B4-BE49-F238E27FC236}">
                    <a16:creationId xmlns:a16="http://schemas.microsoft.com/office/drawing/2014/main" id="{BD28C7F8-AACF-4066-92AE-53A1921A10AD}"/>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033">
                <a:extLst>
                  <a:ext uri="{FF2B5EF4-FFF2-40B4-BE49-F238E27FC236}">
                    <a16:creationId xmlns:a16="http://schemas.microsoft.com/office/drawing/2014/main" id="{A66BD616-C08D-48A9-A1D4-FD8FC3BA94CA}"/>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034">
                <a:extLst>
                  <a:ext uri="{FF2B5EF4-FFF2-40B4-BE49-F238E27FC236}">
                    <a16:creationId xmlns:a16="http://schemas.microsoft.com/office/drawing/2014/main" id="{18F1DB93-9C40-423B-9669-61D2C5DB5DA8}"/>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035">
                <a:extLst>
                  <a:ext uri="{FF2B5EF4-FFF2-40B4-BE49-F238E27FC236}">
                    <a16:creationId xmlns:a16="http://schemas.microsoft.com/office/drawing/2014/main" id="{4ACEA157-BF80-4169-A81C-30C85AF15B27}"/>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036">
                <a:extLst>
                  <a:ext uri="{FF2B5EF4-FFF2-40B4-BE49-F238E27FC236}">
                    <a16:creationId xmlns:a16="http://schemas.microsoft.com/office/drawing/2014/main" id="{EFAC9399-B9F2-4414-A4C8-A9AEFA54C291}"/>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7037">
                <a:extLst>
                  <a:ext uri="{FF2B5EF4-FFF2-40B4-BE49-F238E27FC236}">
                    <a16:creationId xmlns:a16="http://schemas.microsoft.com/office/drawing/2014/main" id="{50E118E9-E9BD-48DA-A773-DDE89C66FBB3}"/>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7038">
                <a:extLst>
                  <a:ext uri="{FF2B5EF4-FFF2-40B4-BE49-F238E27FC236}">
                    <a16:creationId xmlns:a16="http://schemas.microsoft.com/office/drawing/2014/main" id="{5EA5280E-BA9B-44C3-8874-53169D142DED}"/>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2" name="Freeform 7040">
              <a:extLst>
                <a:ext uri="{FF2B5EF4-FFF2-40B4-BE49-F238E27FC236}">
                  <a16:creationId xmlns:a16="http://schemas.microsoft.com/office/drawing/2014/main" id="{EC920982-6049-499B-8824-0B3AF6FCBDE3}"/>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7042">
              <a:extLst>
                <a:ext uri="{FF2B5EF4-FFF2-40B4-BE49-F238E27FC236}">
                  <a16:creationId xmlns:a16="http://schemas.microsoft.com/office/drawing/2014/main" id="{99E59557-41EE-4672-82B7-33E819CEFE99}"/>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7043">
              <a:extLst>
                <a:ext uri="{FF2B5EF4-FFF2-40B4-BE49-F238E27FC236}">
                  <a16:creationId xmlns:a16="http://schemas.microsoft.com/office/drawing/2014/main" id="{5C83928C-76FD-4B5B-B955-52F419CD2C42}"/>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7044">
              <a:extLst>
                <a:ext uri="{FF2B5EF4-FFF2-40B4-BE49-F238E27FC236}">
                  <a16:creationId xmlns:a16="http://schemas.microsoft.com/office/drawing/2014/main" id="{C2562AEA-DB61-498E-817F-03741E85F8BF}"/>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7045">
              <a:extLst>
                <a:ext uri="{FF2B5EF4-FFF2-40B4-BE49-F238E27FC236}">
                  <a16:creationId xmlns:a16="http://schemas.microsoft.com/office/drawing/2014/main" id="{19EF2D9A-EAB0-419C-B34C-67A137CE5539}"/>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7046">
              <a:extLst>
                <a:ext uri="{FF2B5EF4-FFF2-40B4-BE49-F238E27FC236}">
                  <a16:creationId xmlns:a16="http://schemas.microsoft.com/office/drawing/2014/main" id="{8B612568-2C83-4F0D-9F8F-657AAE902DCB}"/>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48">
              <a:extLst>
                <a:ext uri="{FF2B5EF4-FFF2-40B4-BE49-F238E27FC236}">
                  <a16:creationId xmlns:a16="http://schemas.microsoft.com/office/drawing/2014/main" id="{877EB367-38A6-40B3-A950-2FB206A03C9A}"/>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049">
              <a:extLst>
                <a:ext uri="{FF2B5EF4-FFF2-40B4-BE49-F238E27FC236}">
                  <a16:creationId xmlns:a16="http://schemas.microsoft.com/office/drawing/2014/main" id="{C29C09BC-3CBE-4F7C-86FD-D87FBEB7BB44}"/>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050">
              <a:extLst>
                <a:ext uri="{FF2B5EF4-FFF2-40B4-BE49-F238E27FC236}">
                  <a16:creationId xmlns:a16="http://schemas.microsoft.com/office/drawing/2014/main" id="{934362F3-B800-44EB-A0E2-C22F773382AA}"/>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051">
              <a:extLst>
                <a:ext uri="{FF2B5EF4-FFF2-40B4-BE49-F238E27FC236}">
                  <a16:creationId xmlns:a16="http://schemas.microsoft.com/office/drawing/2014/main" id="{86589717-4BF0-4216-AEE2-089AD1CE035C}"/>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052">
              <a:extLst>
                <a:ext uri="{FF2B5EF4-FFF2-40B4-BE49-F238E27FC236}">
                  <a16:creationId xmlns:a16="http://schemas.microsoft.com/office/drawing/2014/main" id="{0A6EA2FB-89BC-43B0-B3FB-504FBBE3D003}"/>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053">
              <a:extLst>
                <a:ext uri="{FF2B5EF4-FFF2-40B4-BE49-F238E27FC236}">
                  <a16:creationId xmlns:a16="http://schemas.microsoft.com/office/drawing/2014/main" id="{515C498F-7A8A-446C-A1B1-AC17D605F59E}"/>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054">
              <a:extLst>
                <a:ext uri="{FF2B5EF4-FFF2-40B4-BE49-F238E27FC236}">
                  <a16:creationId xmlns:a16="http://schemas.microsoft.com/office/drawing/2014/main" id="{4BFFA536-699A-41DD-951B-94CD88F8FB05}"/>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055">
              <a:extLst>
                <a:ext uri="{FF2B5EF4-FFF2-40B4-BE49-F238E27FC236}">
                  <a16:creationId xmlns:a16="http://schemas.microsoft.com/office/drawing/2014/main" id="{77F4E95A-29A8-4DF2-8ECB-6B084BBF01B3}"/>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056">
              <a:extLst>
                <a:ext uri="{FF2B5EF4-FFF2-40B4-BE49-F238E27FC236}">
                  <a16:creationId xmlns:a16="http://schemas.microsoft.com/office/drawing/2014/main" id="{B7A84DDE-263A-49F5-8D79-C1A40BC9EDB5}"/>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057">
              <a:extLst>
                <a:ext uri="{FF2B5EF4-FFF2-40B4-BE49-F238E27FC236}">
                  <a16:creationId xmlns:a16="http://schemas.microsoft.com/office/drawing/2014/main" id="{1530B361-F8E7-47A1-953D-B18831D98A10}"/>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058">
              <a:extLst>
                <a:ext uri="{FF2B5EF4-FFF2-40B4-BE49-F238E27FC236}">
                  <a16:creationId xmlns:a16="http://schemas.microsoft.com/office/drawing/2014/main" id="{1DE0AD97-4EEF-44A5-A457-A2558917110F}"/>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059">
              <a:extLst>
                <a:ext uri="{FF2B5EF4-FFF2-40B4-BE49-F238E27FC236}">
                  <a16:creationId xmlns:a16="http://schemas.microsoft.com/office/drawing/2014/main" id="{9B6D6320-892D-4958-9EE6-D4190149557F}"/>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7060">
              <a:extLst>
                <a:ext uri="{FF2B5EF4-FFF2-40B4-BE49-F238E27FC236}">
                  <a16:creationId xmlns:a16="http://schemas.microsoft.com/office/drawing/2014/main" id="{40C1E71C-E42D-4F9E-8526-193B4A03C354}"/>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7061">
              <a:extLst>
                <a:ext uri="{FF2B5EF4-FFF2-40B4-BE49-F238E27FC236}">
                  <a16:creationId xmlns:a16="http://schemas.microsoft.com/office/drawing/2014/main" id="{65668A05-8F66-473C-B4C6-E1865DAC339A}"/>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7062">
              <a:extLst>
                <a:ext uri="{FF2B5EF4-FFF2-40B4-BE49-F238E27FC236}">
                  <a16:creationId xmlns:a16="http://schemas.microsoft.com/office/drawing/2014/main" id="{D3352E61-4772-413C-9F2C-821C0A294E76}"/>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7063">
              <a:extLst>
                <a:ext uri="{FF2B5EF4-FFF2-40B4-BE49-F238E27FC236}">
                  <a16:creationId xmlns:a16="http://schemas.microsoft.com/office/drawing/2014/main" id="{2A461035-CBC1-4E97-AA4D-6FAC9ECB96F3}"/>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7064">
              <a:extLst>
                <a:ext uri="{FF2B5EF4-FFF2-40B4-BE49-F238E27FC236}">
                  <a16:creationId xmlns:a16="http://schemas.microsoft.com/office/drawing/2014/main" id="{48FD43AD-525C-4070-A560-4DB15AF5A600}"/>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7065">
              <a:extLst>
                <a:ext uri="{FF2B5EF4-FFF2-40B4-BE49-F238E27FC236}">
                  <a16:creationId xmlns:a16="http://schemas.microsoft.com/office/drawing/2014/main" id="{6B359106-8640-43B5-8F5D-88F4D8B8CFA2}"/>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7069">
              <a:extLst>
                <a:ext uri="{FF2B5EF4-FFF2-40B4-BE49-F238E27FC236}">
                  <a16:creationId xmlns:a16="http://schemas.microsoft.com/office/drawing/2014/main" id="{1C9043B6-8F66-4AB8-8710-B7A0F7FC6819}"/>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7070">
              <a:extLst>
                <a:ext uri="{FF2B5EF4-FFF2-40B4-BE49-F238E27FC236}">
                  <a16:creationId xmlns:a16="http://schemas.microsoft.com/office/drawing/2014/main" id="{61592C20-523F-4C57-BCB6-E49A525759B4}"/>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7071">
              <a:extLst>
                <a:ext uri="{FF2B5EF4-FFF2-40B4-BE49-F238E27FC236}">
                  <a16:creationId xmlns:a16="http://schemas.microsoft.com/office/drawing/2014/main" id="{AA5C7A8B-127A-4ABF-9389-62B1A34B4C81}"/>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7072">
              <a:extLst>
                <a:ext uri="{FF2B5EF4-FFF2-40B4-BE49-F238E27FC236}">
                  <a16:creationId xmlns:a16="http://schemas.microsoft.com/office/drawing/2014/main" id="{E20484EA-CEA9-47A6-934E-8177A62B94CB}"/>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7073">
              <a:extLst>
                <a:ext uri="{FF2B5EF4-FFF2-40B4-BE49-F238E27FC236}">
                  <a16:creationId xmlns:a16="http://schemas.microsoft.com/office/drawing/2014/main" id="{917965EF-2C0E-451D-87B7-C1F13BC04F50}"/>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7074">
              <a:extLst>
                <a:ext uri="{FF2B5EF4-FFF2-40B4-BE49-F238E27FC236}">
                  <a16:creationId xmlns:a16="http://schemas.microsoft.com/office/drawing/2014/main" id="{F0D7AF91-6484-4CC1-AEFC-F46E7967D512}"/>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75">
              <a:extLst>
                <a:ext uri="{FF2B5EF4-FFF2-40B4-BE49-F238E27FC236}">
                  <a16:creationId xmlns:a16="http://schemas.microsoft.com/office/drawing/2014/main" id="{D4C414F2-799F-462A-9830-F54CA96246D4}"/>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076">
              <a:extLst>
                <a:ext uri="{FF2B5EF4-FFF2-40B4-BE49-F238E27FC236}">
                  <a16:creationId xmlns:a16="http://schemas.microsoft.com/office/drawing/2014/main" id="{F3FF2179-D5D9-416B-B409-410B5044816F}"/>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077">
              <a:extLst>
                <a:ext uri="{FF2B5EF4-FFF2-40B4-BE49-F238E27FC236}">
                  <a16:creationId xmlns:a16="http://schemas.microsoft.com/office/drawing/2014/main" id="{3C4FA395-2974-4056-B63C-1C5EA807F1B4}"/>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080">
              <a:extLst>
                <a:ext uri="{FF2B5EF4-FFF2-40B4-BE49-F238E27FC236}">
                  <a16:creationId xmlns:a16="http://schemas.microsoft.com/office/drawing/2014/main" id="{D429E968-FBED-4B9F-9D56-A6D13236D9C9}"/>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082">
              <a:extLst>
                <a:ext uri="{FF2B5EF4-FFF2-40B4-BE49-F238E27FC236}">
                  <a16:creationId xmlns:a16="http://schemas.microsoft.com/office/drawing/2014/main" id="{9F665A5E-F6D2-4C9D-AAD3-DBDCB347CC1B}"/>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084">
              <a:extLst>
                <a:ext uri="{FF2B5EF4-FFF2-40B4-BE49-F238E27FC236}">
                  <a16:creationId xmlns:a16="http://schemas.microsoft.com/office/drawing/2014/main" id="{2CD11F9E-D368-4896-98F2-F310B2E2807C}"/>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085">
              <a:extLst>
                <a:ext uri="{FF2B5EF4-FFF2-40B4-BE49-F238E27FC236}">
                  <a16:creationId xmlns:a16="http://schemas.microsoft.com/office/drawing/2014/main" id="{FF5F9A48-13A0-4493-B149-3222C60A543D}"/>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086">
              <a:extLst>
                <a:ext uri="{FF2B5EF4-FFF2-40B4-BE49-F238E27FC236}">
                  <a16:creationId xmlns:a16="http://schemas.microsoft.com/office/drawing/2014/main" id="{DE696E41-CA81-4D38-88B9-0DC41663904C}"/>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087">
              <a:extLst>
                <a:ext uri="{FF2B5EF4-FFF2-40B4-BE49-F238E27FC236}">
                  <a16:creationId xmlns:a16="http://schemas.microsoft.com/office/drawing/2014/main" id="{AB40BBCD-624D-4067-8D01-98B0DAAA708D}"/>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088">
              <a:extLst>
                <a:ext uri="{FF2B5EF4-FFF2-40B4-BE49-F238E27FC236}">
                  <a16:creationId xmlns:a16="http://schemas.microsoft.com/office/drawing/2014/main" id="{BF2181E6-1BA5-4A3F-BEAF-4FC695FDF99F}"/>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7089">
              <a:extLst>
                <a:ext uri="{FF2B5EF4-FFF2-40B4-BE49-F238E27FC236}">
                  <a16:creationId xmlns:a16="http://schemas.microsoft.com/office/drawing/2014/main" id="{DE1CC027-2575-4FF3-9CE4-618825C502D4}"/>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7090">
              <a:extLst>
                <a:ext uri="{FF2B5EF4-FFF2-40B4-BE49-F238E27FC236}">
                  <a16:creationId xmlns:a16="http://schemas.microsoft.com/office/drawing/2014/main" id="{720210AC-B519-45E8-97C6-A289F9D9273D}"/>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91">
              <a:extLst>
                <a:ext uri="{FF2B5EF4-FFF2-40B4-BE49-F238E27FC236}">
                  <a16:creationId xmlns:a16="http://schemas.microsoft.com/office/drawing/2014/main" id="{616328AF-A65F-4A96-85AA-7B51096397A6}"/>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092">
              <a:extLst>
                <a:ext uri="{FF2B5EF4-FFF2-40B4-BE49-F238E27FC236}">
                  <a16:creationId xmlns:a16="http://schemas.microsoft.com/office/drawing/2014/main" id="{D50D415D-98C3-4580-8DD1-99DD272F0A12}"/>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093">
              <a:extLst>
                <a:ext uri="{FF2B5EF4-FFF2-40B4-BE49-F238E27FC236}">
                  <a16:creationId xmlns:a16="http://schemas.microsoft.com/office/drawing/2014/main" id="{D1A995FF-7A62-49C7-ABEA-4F23E67184C6}"/>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094">
              <a:extLst>
                <a:ext uri="{FF2B5EF4-FFF2-40B4-BE49-F238E27FC236}">
                  <a16:creationId xmlns:a16="http://schemas.microsoft.com/office/drawing/2014/main" id="{4B268763-1648-4ED8-9761-F571C9A8AFC2}"/>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095">
              <a:extLst>
                <a:ext uri="{FF2B5EF4-FFF2-40B4-BE49-F238E27FC236}">
                  <a16:creationId xmlns:a16="http://schemas.microsoft.com/office/drawing/2014/main" id="{2C76405F-6557-4D91-B062-B7DC24A79084}"/>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6">
              <a:extLst>
                <a:ext uri="{FF2B5EF4-FFF2-40B4-BE49-F238E27FC236}">
                  <a16:creationId xmlns:a16="http://schemas.microsoft.com/office/drawing/2014/main" id="{837F342B-CE3B-49F6-936E-39C4C8BFA961}"/>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097">
              <a:extLst>
                <a:ext uri="{FF2B5EF4-FFF2-40B4-BE49-F238E27FC236}">
                  <a16:creationId xmlns:a16="http://schemas.microsoft.com/office/drawing/2014/main" id="{530F8530-3C44-40D8-A4F3-973A78136D2D}"/>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098">
              <a:extLst>
                <a:ext uri="{FF2B5EF4-FFF2-40B4-BE49-F238E27FC236}">
                  <a16:creationId xmlns:a16="http://schemas.microsoft.com/office/drawing/2014/main" id="{F0C761E8-F5EF-41D7-BE87-B581E5A9655C}"/>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099">
              <a:extLst>
                <a:ext uri="{FF2B5EF4-FFF2-40B4-BE49-F238E27FC236}">
                  <a16:creationId xmlns:a16="http://schemas.microsoft.com/office/drawing/2014/main" id="{8FA4BD1F-23A2-4A73-949E-67821F49277F}"/>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100">
              <a:extLst>
                <a:ext uri="{FF2B5EF4-FFF2-40B4-BE49-F238E27FC236}">
                  <a16:creationId xmlns:a16="http://schemas.microsoft.com/office/drawing/2014/main" id="{AB61DD51-7008-43DE-9DF0-BA4EF33BBD7B}"/>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101">
              <a:extLst>
                <a:ext uri="{FF2B5EF4-FFF2-40B4-BE49-F238E27FC236}">
                  <a16:creationId xmlns:a16="http://schemas.microsoft.com/office/drawing/2014/main" id="{1500D1CD-3D0E-4093-A3C5-FF4EF0C88C27}"/>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102">
              <a:extLst>
                <a:ext uri="{FF2B5EF4-FFF2-40B4-BE49-F238E27FC236}">
                  <a16:creationId xmlns:a16="http://schemas.microsoft.com/office/drawing/2014/main" id="{79A89F43-890A-4EF9-A566-703D94D76A80}"/>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103">
              <a:extLst>
                <a:ext uri="{FF2B5EF4-FFF2-40B4-BE49-F238E27FC236}">
                  <a16:creationId xmlns:a16="http://schemas.microsoft.com/office/drawing/2014/main" id="{21BABA05-4830-4762-9732-91B6BB64CC53}"/>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104">
              <a:extLst>
                <a:ext uri="{FF2B5EF4-FFF2-40B4-BE49-F238E27FC236}">
                  <a16:creationId xmlns:a16="http://schemas.microsoft.com/office/drawing/2014/main" id="{3A7D022A-5D1A-42F3-B91B-A5B478B62F68}"/>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105">
              <a:extLst>
                <a:ext uri="{FF2B5EF4-FFF2-40B4-BE49-F238E27FC236}">
                  <a16:creationId xmlns:a16="http://schemas.microsoft.com/office/drawing/2014/main" id="{0A491CC6-E5B7-4350-8904-B22AF89F6ECA}"/>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06">
              <a:extLst>
                <a:ext uri="{FF2B5EF4-FFF2-40B4-BE49-F238E27FC236}">
                  <a16:creationId xmlns:a16="http://schemas.microsoft.com/office/drawing/2014/main" id="{A4FFA437-B5FD-4351-BB4A-2925DB3A7CA5}"/>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107">
              <a:extLst>
                <a:ext uri="{FF2B5EF4-FFF2-40B4-BE49-F238E27FC236}">
                  <a16:creationId xmlns:a16="http://schemas.microsoft.com/office/drawing/2014/main" id="{9C3B7CDC-43F3-405A-8838-336BEA6F7BC3}"/>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108">
              <a:extLst>
                <a:ext uri="{FF2B5EF4-FFF2-40B4-BE49-F238E27FC236}">
                  <a16:creationId xmlns:a16="http://schemas.microsoft.com/office/drawing/2014/main" id="{D55B988B-0DBC-44E7-8DBA-9C412F016841}"/>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109">
              <a:extLst>
                <a:ext uri="{FF2B5EF4-FFF2-40B4-BE49-F238E27FC236}">
                  <a16:creationId xmlns:a16="http://schemas.microsoft.com/office/drawing/2014/main" id="{419137DE-2BFE-43C2-A6B0-1EBEBFEE56DD}"/>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110">
              <a:extLst>
                <a:ext uri="{FF2B5EF4-FFF2-40B4-BE49-F238E27FC236}">
                  <a16:creationId xmlns:a16="http://schemas.microsoft.com/office/drawing/2014/main" id="{CCDE2365-3015-44F4-A720-830CF8C72784}"/>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111">
              <a:extLst>
                <a:ext uri="{FF2B5EF4-FFF2-40B4-BE49-F238E27FC236}">
                  <a16:creationId xmlns:a16="http://schemas.microsoft.com/office/drawing/2014/main" id="{B289C1FF-176C-4687-BA7E-0314412FFEB7}"/>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112">
              <a:extLst>
                <a:ext uri="{FF2B5EF4-FFF2-40B4-BE49-F238E27FC236}">
                  <a16:creationId xmlns:a16="http://schemas.microsoft.com/office/drawing/2014/main" id="{D4DC4667-BE93-4523-BC15-723E7D376ADE}"/>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114">
              <a:extLst>
                <a:ext uri="{FF2B5EF4-FFF2-40B4-BE49-F238E27FC236}">
                  <a16:creationId xmlns:a16="http://schemas.microsoft.com/office/drawing/2014/main" id="{53F5D343-1D79-404C-AF6D-81AFA35D7F4A}"/>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117">
              <a:extLst>
                <a:ext uri="{FF2B5EF4-FFF2-40B4-BE49-F238E27FC236}">
                  <a16:creationId xmlns:a16="http://schemas.microsoft.com/office/drawing/2014/main" id="{F7332B7B-4840-4608-BF67-85A5DB7FBD4E}"/>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7118">
              <a:extLst>
                <a:ext uri="{FF2B5EF4-FFF2-40B4-BE49-F238E27FC236}">
                  <a16:creationId xmlns:a16="http://schemas.microsoft.com/office/drawing/2014/main" id="{AB7D4852-3B2F-457F-92FE-154F85502C6C}"/>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8711631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图表 2"/>
          <p:cNvGraphicFramePr/>
          <p:nvPr>
            <p:extLst>
              <p:ext uri="{D42A27DB-BD31-4B8C-83A1-F6EECF244321}">
                <p14:modId xmlns:p14="http://schemas.microsoft.com/office/powerpoint/2010/main" val="3081499100"/>
              </p:ext>
            </p:extLst>
          </p:nvPr>
        </p:nvGraphicFramePr>
        <p:xfrm>
          <a:off x="3927319" y="170294"/>
          <a:ext cx="7677807" cy="4151587"/>
        </p:xfrm>
        <a:graphic>
          <a:graphicData uri="http://schemas.openxmlformats.org/drawingml/2006/chart">
            <c:chart xmlns:c="http://schemas.openxmlformats.org/drawingml/2006/chart" xmlns:r="http://schemas.openxmlformats.org/officeDocument/2006/relationships" r:id="rId2"/>
          </a:graphicData>
        </a:graphic>
      </p:graphicFrame>
      <p:sp>
        <p:nvSpPr>
          <p:cNvPr id="4" name="文本框 3"/>
          <p:cNvSpPr txBox="1"/>
          <p:nvPr/>
        </p:nvSpPr>
        <p:spPr>
          <a:xfrm>
            <a:off x="4536691" y="5111034"/>
            <a:ext cx="6596747" cy="900246"/>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sp>
        <p:nvSpPr>
          <p:cNvPr id="5" name="文本框 4"/>
          <p:cNvSpPr txBox="1"/>
          <p:nvPr/>
        </p:nvSpPr>
        <p:spPr>
          <a:xfrm>
            <a:off x="4536691" y="4710924"/>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pic>
        <p:nvPicPr>
          <p:cNvPr id="12" name="图片 11">
            <a:extLst>
              <a:ext uri="{FF2B5EF4-FFF2-40B4-BE49-F238E27FC236}">
                <a16:creationId xmlns:a16="http://schemas.microsoft.com/office/drawing/2014/main" id="{C72D7A4F-E63D-4ABF-9B92-EA0A6DF7B9F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1404" y="1438981"/>
            <a:ext cx="5118095" cy="4974251"/>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472215" y="2528754"/>
            <a:ext cx="6596747" cy="900246"/>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sp>
        <p:nvSpPr>
          <p:cNvPr id="4" name="文本框 3"/>
          <p:cNvSpPr txBox="1"/>
          <p:nvPr/>
        </p:nvSpPr>
        <p:spPr>
          <a:xfrm>
            <a:off x="1472215" y="1807368"/>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sp>
        <p:nvSpPr>
          <p:cNvPr id="5" name="文本框 4"/>
          <p:cNvSpPr txBox="1"/>
          <p:nvPr/>
        </p:nvSpPr>
        <p:spPr>
          <a:xfrm>
            <a:off x="1472215" y="3536028"/>
            <a:ext cx="6596747" cy="900246"/>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sp>
        <p:nvSpPr>
          <p:cNvPr id="6" name="文本框 5"/>
          <p:cNvSpPr txBox="1"/>
          <p:nvPr/>
        </p:nvSpPr>
        <p:spPr>
          <a:xfrm>
            <a:off x="1472215" y="4543302"/>
            <a:ext cx="6596747" cy="900246"/>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pic>
        <p:nvPicPr>
          <p:cNvPr id="8" name="图片 7">
            <a:extLst>
              <a:ext uri="{FF2B5EF4-FFF2-40B4-BE49-F238E27FC236}">
                <a16:creationId xmlns:a16="http://schemas.microsoft.com/office/drawing/2014/main" id="{0C94B4CB-ED9F-4B6B-930C-039CB13534AB}"/>
              </a:ext>
            </a:extLst>
          </p:cNvPr>
          <p:cNvPicPr>
            <a:picLocks noChangeAspect="1"/>
          </p:cNvPicPr>
          <p:nvPr/>
        </p:nvPicPr>
        <p:blipFill rotWithShape="1">
          <a:blip r:embed="rId2" cstate="screen">
            <a:grayscl/>
            <a:extLst>
              <a:ext uri="{28A0092B-C50C-407E-A947-70E740481C1C}">
                <a14:useLocalDpi xmlns:a14="http://schemas.microsoft.com/office/drawing/2010/main"/>
              </a:ext>
            </a:extLst>
          </a:blip>
          <a:srcRect/>
          <a:stretch/>
        </p:blipFill>
        <p:spPr>
          <a:xfrm>
            <a:off x="8068962" y="266700"/>
            <a:ext cx="3092866" cy="6057900"/>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3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62500"/>
            <a:ext cx="121920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组合 17"/>
          <p:cNvGrpSpPr/>
          <p:nvPr/>
        </p:nvGrpSpPr>
        <p:grpSpPr>
          <a:xfrm>
            <a:off x="530881" y="2910633"/>
            <a:ext cx="1891043" cy="1877438"/>
            <a:chOff x="530881" y="2910633"/>
            <a:chExt cx="1891043" cy="1877438"/>
          </a:xfrm>
        </p:grpSpPr>
        <p:sp>
          <p:nvSpPr>
            <p:cNvPr id="7" name="文本框 6"/>
            <p:cNvSpPr txBox="1"/>
            <p:nvPr/>
          </p:nvSpPr>
          <p:spPr>
            <a:xfrm>
              <a:off x="530881" y="2910633"/>
              <a:ext cx="1359551" cy="369332"/>
            </a:xfrm>
            <a:prstGeom prst="rect">
              <a:avLst/>
            </a:prstGeom>
            <a:noFill/>
          </p:spPr>
          <p:txBody>
            <a:bodyPr wrap="square" rtlCol="0">
              <a:spAutoFit/>
            </a:bodyPr>
            <a:lstStyle/>
            <a:p>
              <a:pPr algn="dist"/>
              <a:r>
                <a:rPr lang="zh-CN" altLang="en-US" b="1" dirty="0">
                  <a:cs typeface="+mn-ea"/>
                  <a:sym typeface="+mn-lt"/>
                </a:rPr>
                <a:t>输入标题</a:t>
              </a:r>
            </a:p>
          </p:txBody>
        </p:sp>
        <p:sp>
          <p:nvSpPr>
            <p:cNvPr id="8" name="文本框 7"/>
            <p:cNvSpPr txBox="1"/>
            <p:nvPr/>
          </p:nvSpPr>
          <p:spPr>
            <a:xfrm>
              <a:off x="530881" y="3310743"/>
              <a:ext cx="1891043" cy="1477328"/>
            </a:xfrm>
            <a:prstGeom prst="rect">
              <a:avLst/>
            </a:prstGeom>
            <a:noFill/>
          </p:spPr>
          <p:txBody>
            <a:bodyPr wrap="square" rtlCol="0">
              <a:spAutoFit/>
            </a:bodyPr>
            <a:lstStyle/>
            <a:p>
              <a:pPr>
                <a:lnSpc>
                  <a:spcPct val="150000"/>
                </a:lnSpc>
              </a:pPr>
              <a:r>
                <a:rPr lang="zh-CN" altLang="en-US" sz="1200" dirty="0">
                  <a:cs typeface="+mn-ea"/>
                  <a:sym typeface="+mn-lt"/>
                </a:rPr>
                <a:t>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a:t>
              </a:r>
              <a:endParaRPr lang="en-US" altLang="zh-CN" sz="1200" dirty="0">
                <a:cs typeface="+mn-ea"/>
                <a:sym typeface="+mn-lt"/>
              </a:endParaRPr>
            </a:p>
            <a:p>
              <a:pPr>
                <a:lnSpc>
                  <a:spcPct val="150000"/>
                </a:lnSpc>
              </a:pPr>
              <a:r>
                <a:rPr lang="zh-CN" altLang="en-US" sz="1200" dirty="0">
                  <a:cs typeface="+mn-ea"/>
                  <a:sym typeface="+mn-lt"/>
                </a:rPr>
                <a:t>文本内容，单击此处输</a:t>
              </a:r>
              <a:endParaRPr lang="en-US" altLang="zh-CN" sz="1200" dirty="0">
                <a:cs typeface="+mn-ea"/>
                <a:sym typeface="+mn-lt"/>
              </a:endParaRPr>
            </a:p>
            <a:p>
              <a:pPr>
                <a:lnSpc>
                  <a:spcPct val="150000"/>
                </a:lnSpc>
              </a:pPr>
              <a:r>
                <a:rPr lang="zh-CN" altLang="en-US" sz="1200" dirty="0">
                  <a:cs typeface="+mn-ea"/>
                  <a:sym typeface="+mn-lt"/>
                </a:rPr>
                <a:t>入文本内容</a:t>
              </a:r>
            </a:p>
          </p:txBody>
        </p:sp>
      </p:grpSp>
      <p:grpSp>
        <p:nvGrpSpPr>
          <p:cNvPr id="17" name="组合 16"/>
          <p:cNvGrpSpPr/>
          <p:nvPr/>
        </p:nvGrpSpPr>
        <p:grpSpPr>
          <a:xfrm>
            <a:off x="2758779" y="2910633"/>
            <a:ext cx="1891043" cy="1877438"/>
            <a:chOff x="2758779" y="2910633"/>
            <a:chExt cx="1891043" cy="1877438"/>
          </a:xfrm>
        </p:grpSpPr>
        <p:sp>
          <p:nvSpPr>
            <p:cNvPr id="9" name="文本框 8"/>
            <p:cNvSpPr txBox="1"/>
            <p:nvPr/>
          </p:nvSpPr>
          <p:spPr>
            <a:xfrm>
              <a:off x="2758779" y="2910633"/>
              <a:ext cx="1359551" cy="369332"/>
            </a:xfrm>
            <a:prstGeom prst="rect">
              <a:avLst/>
            </a:prstGeom>
            <a:noFill/>
          </p:spPr>
          <p:txBody>
            <a:bodyPr wrap="square" rtlCol="0">
              <a:spAutoFit/>
            </a:bodyPr>
            <a:lstStyle/>
            <a:p>
              <a:pPr algn="dist"/>
              <a:r>
                <a:rPr lang="zh-CN" altLang="en-US" b="1" dirty="0">
                  <a:cs typeface="+mn-ea"/>
                  <a:sym typeface="+mn-lt"/>
                </a:rPr>
                <a:t>输入标题</a:t>
              </a:r>
            </a:p>
          </p:txBody>
        </p:sp>
        <p:sp>
          <p:nvSpPr>
            <p:cNvPr id="10" name="文本框 9"/>
            <p:cNvSpPr txBox="1"/>
            <p:nvPr/>
          </p:nvSpPr>
          <p:spPr>
            <a:xfrm>
              <a:off x="2758779" y="3310743"/>
              <a:ext cx="1891043" cy="1477328"/>
            </a:xfrm>
            <a:prstGeom prst="rect">
              <a:avLst/>
            </a:prstGeom>
            <a:noFill/>
          </p:spPr>
          <p:txBody>
            <a:bodyPr wrap="square" rtlCol="0">
              <a:spAutoFit/>
            </a:bodyPr>
            <a:lstStyle/>
            <a:p>
              <a:pPr>
                <a:lnSpc>
                  <a:spcPct val="150000"/>
                </a:lnSpc>
              </a:pPr>
              <a:r>
                <a:rPr lang="zh-CN" altLang="en-US" sz="1200" dirty="0">
                  <a:cs typeface="+mn-ea"/>
                  <a:sym typeface="+mn-lt"/>
                </a:rPr>
                <a:t>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a:t>
              </a:r>
              <a:endParaRPr lang="en-US" altLang="zh-CN" sz="1200" dirty="0">
                <a:cs typeface="+mn-ea"/>
                <a:sym typeface="+mn-lt"/>
              </a:endParaRPr>
            </a:p>
            <a:p>
              <a:pPr>
                <a:lnSpc>
                  <a:spcPct val="150000"/>
                </a:lnSpc>
              </a:pPr>
              <a:r>
                <a:rPr lang="zh-CN" altLang="en-US" sz="1200" dirty="0">
                  <a:cs typeface="+mn-ea"/>
                  <a:sym typeface="+mn-lt"/>
                </a:rPr>
                <a:t>文本内容，单击此处输</a:t>
              </a:r>
              <a:endParaRPr lang="en-US" altLang="zh-CN" sz="1200" dirty="0">
                <a:cs typeface="+mn-ea"/>
                <a:sym typeface="+mn-lt"/>
              </a:endParaRPr>
            </a:p>
            <a:p>
              <a:pPr>
                <a:lnSpc>
                  <a:spcPct val="150000"/>
                </a:lnSpc>
              </a:pPr>
              <a:r>
                <a:rPr lang="zh-CN" altLang="en-US" sz="1200" dirty="0">
                  <a:cs typeface="+mn-ea"/>
                  <a:sym typeface="+mn-lt"/>
                </a:rPr>
                <a:t>入文本内容</a:t>
              </a:r>
            </a:p>
          </p:txBody>
        </p:sp>
      </p:grpSp>
      <p:grpSp>
        <p:nvGrpSpPr>
          <p:cNvPr id="16" name="组合 15"/>
          <p:cNvGrpSpPr/>
          <p:nvPr/>
        </p:nvGrpSpPr>
        <p:grpSpPr>
          <a:xfrm>
            <a:off x="7345397" y="2903701"/>
            <a:ext cx="1891043" cy="1877438"/>
            <a:chOff x="7345397" y="2903701"/>
            <a:chExt cx="1891043" cy="1877438"/>
          </a:xfrm>
        </p:grpSpPr>
        <p:sp>
          <p:nvSpPr>
            <p:cNvPr id="11" name="文本框 10"/>
            <p:cNvSpPr txBox="1"/>
            <p:nvPr/>
          </p:nvSpPr>
          <p:spPr>
            <a:xfrm>
              <a:off x="7345397" y="2903701"/>
              <a:ext cx="1359551" cy="369332"/>
            </a:xfrm>
            <a:prstGeom prst="rect">
              <a:avLst/>
            </a:prstGeom>
            <a:noFill/>
          </p:spPr>
          <p:txBody>
            <a:bodyPr wrap="square" rtlCol="0">
              <a:spAutoFit/>
            </a:bodyPr>
            <a:lstStyle/>
            <a:p>
              <a:pPr algn="dist"/>
              <a:r>
                <a:rPr lang="zh-CN" altLang="en-US" b="1" dirty="0">
                  <a:cs typeface="+mn-ea"/>
                  <a:sym typeface="+mn-lt"/>
                </a:rPr>
                <a:t>输入标题</a:t>
              </a:r>
            </a:p>
          </p:txBody>
        </p:sp>
        <p:sp>
          <p:nvSpPr>
            <p:cNvPr id="12" name="文本框 11"/>
            <p:cNvSpPr txBox="1"/>
            <p:nvPr/>
          </p:nvSpPr>
          <p:spPr>
            <a:xfrm>
              <a:off x="7345397" y="3303811"/>
              <a:ext cx="1891043" cy="1477328"/>
            </a:xfrm>
            <a:prstGeom prst="rect">
              <a:avLst/>
            </a:prstGeom>
            <a:noFill/>
          </p:spPr>
          <p:txBody>
            <a:bodyPr wrap="square" rtlCol="0">
              <a:spAutoFit/>
            </a:bodyPr>
            <a:lstStyle/>
            <a:p>
              <a:pPr>
                <a:lnSpc>
                  <a:spcPct val="150000"/>
                </a:lnSpc>
              </a:pPr>
              <a:r>
                <a:rPr lang="zh-CN" altLang="en-US" sz="1200" dirty="0">
                  <a:cs typeface="+mn-ea"/>
                  <a:sym typeface="+mn-lt"/>
                </a:rPr>
                <a:t>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a:t>
              </a:r>
              <a:endParaRPr lang="en-US" altLang="zh-CN" sz="1200" dirty="0">
                <a:cs typeface="+mn-ea"/>
                <a:sym typeface="+mn-lt"/>
              </a:endParaRPr>
            </a:p>
            <a:p>
              <a:pPr>
                <a:lnSpc>
                  <a:spcPct val="150000"/>
                </a:lnSpc>
              </a:pPr>
              <a:r>
                <a:rPr lang="zh-CN" altLang="en-US" sz="1200" dirty="0">
                  <a:cs typeface="+mn-ea"/>
                  <a:sym typeface="+mn-lt"/>
                </a:rPr>
                <a:t>文本内容，单击此处输</a:t>
              </a:r>
              <a:endParaRPr lang="en-US" altLang="zh-CN" sz="1200" dirty="0">
                <a:cs typeface="+mn-ea"/>
                <a:sym typeface="+mn-lt"/>
              </a:endParaRPr>
            </a:p>
            <a:p>
              <a:pPr>
                <a:lnSpc>
                  <a:spcPct val="150000"/>
                </a:lnSpc>
              </a:pPr>
              <a:r>
                <a:rPr lang="zh-CN" altLang="en-US" sz="1200" dirty="0">
                  <a:cs typeface="+mn-ea"/>
                  <a:sym typeface="+mn-lt"/>
                </a:rPr>
                <a:t>入文本内容</a:t>
              </a:r>
            </a:p>
          </p:txBody>
        </p:sp>
      </p:grpSp>
      <p:grpSp>
        <p:nvGrpSpPr>
          <p:cNvPr id="15" name="组合 14"/>
          <p:cNvGrpSpPr/>
          <p:nvPr/>
        </p:nvGrpSpPr>
        <p:grpSpPr>
          <a:xfrm>
            <a:off x="9573295" y="2910633"/>
            <a:ext cx="1891043" cy="1877438"/>
            <a:chOff x="9573295" y="2910633"/>
            <a:chExt cx="1891043" cy="1877438"/>
          </a:xfrm>
        </p:grpSpPr>
        <p:sp>
          <p:nvSpPr>
            <p:cNvPr id="13" name="文本框 12"/>
            <p:cNvSpPr txBox="1"/>
            <p:nvPr/>
          </p:nvSpPr>
          <p:spPr>
            <a:xfrm>
              <a:off x="9573295" y="2910633"/>
              <a:ext cx="1359551" cy="369332"/>
            </a:xfrm>
            <a:prstGeom prst="rect">
              <a:avLst/>
            </a:prstGeom>
            <a:noFill/>
          </p:spPr>
          <p:txBody>
            <a:bodyPr wrap="square" rtlCol="0">
              <a:spAutoFit/>
            </a:bodyPr>
            <a:lstStyle/>
            <a:p>
              <a:pPr algn="dist"/>
              <a:r>
                <a:rPr lang="zh-CN" altLang="en-US" b="1" dirty="0">
                  <a:cs typeface="+mn-ea"/>
                  <a:sym typeface="+mn-lt"/>
                </a:rPr>
                <a:t>输入标题</a:t>
              </a:r>
            </a:p>
          </p:txBody>
        </p:sp>
        <p:sp>
          <p:nvSpPr>
            <p:cNvPr id="14" name="文本框 13"/>
            <p:cNvSpPr txBox="1"/>
            <p:nvPr/>
          </p:nvSpPr>
          <p:spPr>
            <a:xfrm>
              <a:off x="9573295" y="3310743"/>
              <a:ext cx="1891043" cy="1477328"/>
            </a:xfrm>
            <a:prstGeom prst="rect">
              <a:avLst/>
            </a:prstGeom>
            <a:noFill/>
          </p:spPr>
          <p:txBody>
            <a:bodyPr wrap="square" rtlCol="0">
              <a:spAutoFit/>
            </a:bodyPr>
            <a:lstStyle/>
            <a:p>
              <a:pPr>
                <a:lnSpc>
                  <a:spcPct val="150000"/>
                </a:lnSpc>
              </a:pPr>
              <a:r>
                <a:rPr lang="zh-CN" altLang="en-US" sz="1200" dirty="0">
                  <a:cs typeface="+mn-ea"/>
                  <a:sym typeface="+mn-lt"/>
                </a:rPr>
                <a:t>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内容，单击此处输入文本</a:t>
              </a:r>
              <a:endParaRPr lang="en-US" altLang="zh-CN" sz="1200" dirty="0">
                <a:cs typeface="+mn-ea"/>
                <a:sym typeface="+mn-lt"/>
              </a:endParaRPr>
            </a:p>
            <a:p>
              <a:pPr>
                <a:lnSpc>
                  <a:spcPct val="150000"/>
                </a:lnSpc>
              </a:pPr>
              <a:r>
                <a:rPr lang="zh-CN" altLang="en-US" sz="1200" dirty="0">
                  <a:cs typeface="+mn-ea"/>
                  <a:sym typeface="+mn-lt"/>
                </a:rPr>
                <a:t>内容，单击此处输入</a:t>
              </a:r>
              <a:endParaRPr lang="en-US" altLang="zh-CN" sz="1200" dirty="0">
                <a:cs typeface="+mn-ea"/>
                <a:sym typeface="+mn-lt"/>
              </a:endParaRPr>
            </a:p>
            <a:p>
              <a:pPr>
                <a:lnSpc>
                  <a:spcPct val="150000"/>
                </a:lnSpc>
              </a:pPr>
              <a:r>
                <a:rPr lang="zh-CN" altLang="en-US" sz="1200" dirty="0">
                  <a:cs typeface="+mn-ea"/>
                  <a:sym typeface="+mn-lt"/>
                </a:rPr>
                <a:t>文本内容，单击此处输</a:t>
              </a:r>
              <a:endParaRPr lang="en-US" altLang="zh-CN" sz="1200" dirty="0">
                <a:cs typeface="+mn-ea"/>
                <a:sym typeface="+mn-lt"/>
              </a:endParaRPr>
            </a:p>
            <a:p>
              <a:pPr>
                <a:lnSpc>
                  <a:spcPct val="150000"/>
                </a:lnSpc>
              </a:pPr>
              <a:r>
                <a:rPr lang="zh-CN" altLang="en-US" sz="1200" dirty="0">
                  <a:cs typeface="+mn-ea"/>
                  <a:sym typeface="+mn-lt"/>
                </a:rPr>
                <a:t>入文本内容</a:t>
              </a:r>
            </a:p>
          </p:txBody>
        </p:sp>
      </p:grpSp>
      <p:pic>
        <p:nvPicPr>
          <p:cNvPr id="4" name="图片 3">
            <a:extLst>
              <a:ext uri="{FF2B5EF4-FFF2-40B4-BE49-F238E27FC236}">
                <a16:creationId xmlns:a16="http://schemas.microsoft.com/office/drawing/2014/main" id="{1B82E02D-BC36-4615-BD26-DEC7FFEC0292}"/>
              </a:ext>
            </a:extLst>
          </p:cNvPr>
          <p:cNvPicPr>
            <a:picLocks noChangeAspect="1"/>
          </p:cNvPicPr>
          <p:nvPr/>
        </p:nvPicPr>
        <p:blipFill>
          <a:blip r:embed="rId4" cstate="screen">
            <a:grayscl/>
            <a:extLst>
              <a:ext uri="{28A0092B-C50C-407E-A947-70E740481C1C}">
                <a14:useLocalDpi xmlns:a14="http://schemas.microsoft.com/office/drawing/2010/main"/>
              </a:ext>
            </a:extLst>
          </a:blip>
          <a:stretch>
            <a:fillRect/>
          </a:stretch>
        </p:blipFill>
        <p:spPr>
          <a:xfrm>
            <a:off x="4740765" y="865993"/>
            <a:ext cx="2513688" cy="4889500"/>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6F265EAF-A5C5-4DFB-8701-7123F919D4C3}"/>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文本框 5"/>
          <p:cNvSpPr txBox="1"/>
          <p:nvPr/>
        </p:nvSpPr>
        <p:spPr>
          <a:xfrm>
            <a:off x="3507260" y="2767280"/>
            <a:ext cx="1507524" cy="1323439"/>
          </a:xfrm>
          <a:prstGeom prst="rect">
            <a:avLst/>
          </a:prstGeom>
          <a:noFill/>
        </p:spPr>
        <p:txBody>
          <a:bodyPr wrap="square" rtlCol="0">
            <a:spAutoFit/>
          </a:bodyPr>
          <a:lstStyle/>
          <a:p>
            <a:r>
              <a:rPr lang="zh-CN" altLang="en-US" sz="4000" b="1" dirty="0">
                <a:cs typeface="+mn-ea"/>
                <a:sym typeface="+mn-lt"/>
              </a:rPr>
              <a:t>第 肆章 节</a:t>
            </a:r>
          </a:p>
        </p:txBody>
      </p:sp>
      <p:sp>
        <p:nvSpPr>
          <p:cNvPr id="7" name="文本框 6"/>
          <p:cNvSpPr txBox="1"/>
          <p:nvPr/>
        </p:nvSpPr>
        <p:spPr>
          <a:xfrm>
            <a:off x="5929184" y="3026772"/>
            <a:ext cx="4524632" cy="1384995"/>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单击此处输入文本内容，单击此处输入文本内容，单击此处输入文本内容，单击此处输入文本内容，单击此处输入文本内容</a:t>
            </a:r>
          </a:p>
          <a:p>
            <a:pPr>
              <a:lnSpc>
                <a:spcPct val="150000"/>
              </a:lnSpc>
            </a:pPr>
            <a:endParaRPr lang="zh-CN" altLang="en-US" sz="1400" dirty="0">
              <a:cs typeface="+mn-ea"/>
              <a:sym typeface="+mn-lt"/>
            </a:endParaRPr>
          </a:p>
        </p:txBody>
      </p:sp>
      <p:sp>
        <p:nvSpPr>
          <p:cNvPr id="9" name="文本框 8"/>
          <p:cNvSpPr txBox="1"/>
          <p:nvPr/>
        </p:nvSpPr>
        <p:spPr>
          <a:xfrm>
            <a:off x="5929184" y="2567225"/>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pic>
        <p:nvPicPr>
          <p:cNvPr id="11" name="图片 10">
            <a:extLst>
              <a:ext uri="{FF2B5EF4-FFF2-40B4-BE49-F238E27FC236}">
                <a16:creationId xmlns:a16="http://schemas.microsoft.com/office/drawing/2014/main" id="{9184684B-DA8A-46C8-97DA-29C635E9EC7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12" name="组合 11">
            <a:extLst>
              <a:ext uri="{FF2B5EF4-FFF2-40B4-BE49-F238E27FC236}">
                <a16:creationId xmlns:a16="http://schemas.microsoft.com/office/drawing/2014/main" id="{8D6037A1-A1F3-46A8-A625-4108ABC00A1B}"/>
              </a:ext>
            </a:extLst>
          </p:cNvPr>
          <p:cNvGrpSpPr/>
          <p:nvPr/>
        </p:nvGrpSpPr>
        <p:grpSpPr>
          <a:xfrm>
            <a:off x="846629" y="4660524"/>
            <a:ext cx="11515400" cy="2197476"/>
            <a:chOff x="846629" y="4660524"/>
            <a:chExt cx="11515400" cy="2197476"/>
          </a:xfrm>
        </p:grpSpPr>
        <p:pic>
          <p:nvPicPr>
            <p:cNvPr id="13" name="图片 12">
              <a:extLst>
                <a:ext uri="{FF2B5EF4-FFF2-40B4-BE49-F238E27FC236}">
                  <a16:creationId xmlns:a16="http://schemas.microsoft.com/office/drawing/2014/main" id="{F512AE73-7FE5-41EC-AEB8-78519E38DEF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14" name="图片 13">
              <a:extLst>
                <a:ext uri="{FF2B5EF4-FFF2-40B4-BE49-F238E27FC236}">
                  <a16:creationId xmlns:a16="http://schemas.microsoft.com/office/drawing/2014/main" id="{6E5EBD85-D5DC-4062-AF5E-05BA57DB7ED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15" name="图片 14">
              <a:extLst>
                <a:ext uri="{FF2B5EF4-FFF2-40B4-BE49-F238E27FC236}">
                  <a16:creationId xmlns:a16="http://schemas.microsoft.com/office/drawing/2014/main" id="{4A73354F-6C6B-4B3A-937F-2E7397ED66D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grpSp>
        <p:nvGrpSpPr>
          <p:cNvPr id="16" name="组合 15">
            <a:extLst>
              <a:ext uri="{FF2B5EF4-FFF2-40B4-BE49-F238E27FC236}">
                <a16:creationId xmlns:a16="http://schemas.microsoft.com/office/drawing/2014/main" id="{73CFD4B8-01FE-418B-82F4-6254928B4A36}"/>
              </a:ext>
            </a:extLst>
          </p:cNvPr>
          <p:cNvGrpSpPr/>
          <p:nvPr/>
        </p:nvGrpSpPr>
        <p:grpSpPr>
          <a:xfrm>
            <a:off x="2782232" y="1952154"/>
            <a:ext cx="2817536" cy="2953690"/>
            <a:chOff x="5161987" y="2061333"/>
            <a:chExt cx="1609725" cy="1687513"/>
          </a:xfrm>
        </p:grpSpPr>
        <p:sp>
          <p:nvSpPr>
            <p:cNvPr id="17" name="Freeform 5994">
              <a:extLst>
                <a:ext uri="{FF2B5EF4-FFF2-40B4-BE49-F238E27FC236}">
                  <a16:creationId xmlns:a16="http://schemas.microsoft.com/office/drawing/2014/main" id="{165EA911-3C62-48F5-93B3-B81761DC6065}"/>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95">
              <a:extLst>
                <a:ext uri="{FF2B5EF4-FFF2-40B4-BE49-F238E27FC236}">
                  <a16:creationId xmlns:a16="http://schemas.microsoft.com/office/drawing/2014/main" id="{2D5FF405-0A7B-4963-8A5F-4CF155BDBFBD}"/>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996">
              <a:extLst>
                <a:ext uri="{FF2B5EF4-FFF2-40B4-BE49-F238E27FC236}">
                  <a16:creationId xmlns:a16="http://schemas.microsoft.com/office/drawing/2014/main" id="{CE704E1C-57E8-4520-BC1C-223998812468}"/>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997">
              <a:extLst>
                <a:ext uri="{FF2B5EF4-FFF2-40B4-BE49-F238E27FC236}">
                  <a16:creationId xmlns:a16="http://schemas.microsoft.com/office/drawing/2014/main" id="{76271333-C69A-4260-BA91-4FF2218B4860}"/>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998">
              <a:extLst>
                <a:ext uri="{FF2B5EF4-FFF2-40B4-BE49-F238E27FC236}">
                  <a16:creationId xmlns:a16="http://schemas.microsoft.com/office/drawing/2014/main" id="{74BA20FA-4A87-45BF-AE26-65325E10C7F9}"/>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999">
              <a:extLst>
                <a:ext uri="{FF2B5EF4-FFF2-40B4-BE49-F238E27FC236}">
                  <a16:creationId xmlns:a16="http://schemas.microsoft.com/office/drawing/2014/main" id="{2E419669-737B-400B-AA99-40136E37EA73}"/>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6000">
              <a:extLst>
                <a:ext uri="{FF2B5EF4-FFF2-40B4-BE49-F238E27FC236}">
                  <a16:creationId xmlns:a16="http://schemas.microsoft.com/office/drawing/2014/main" id="{EA773405-FB25-4036-8CA7-78C317139B4D}"/>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6001">
              <a:extLst>
                <a:ext uri="{FF2B5EF4-FFF2-40B4-BE49-F238E27FC236}">
                  <a16:creationId xmlns:a16="http://schemas.microsoft.com/office/drawing/2014/main" id="{58F60D38-37D5-4365-98E2-1AF7B1F7ACE1}"/>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6002">
              <a:extLst>
                <a:ext uri="{FF2B5EF4-FFF2-40B4-BE49-F238E27FC236}">
                  <a16:creationId xmlns:a16="http://schemas.microsoft.com/office/drawing/2014/main" id="{8FB91F3C-BD7E-404F-BC0A-97532F58FF83}"/>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6003">
              <a:extLst>
                <a:ext uri="{FF2B5EF4-FFF2-40B4-BE49-F238E27FC236}">
                  <a16:creationId xmlns:a16="http://schemas.microsoft.com/office/drawing/2014/main" id="{861D1247-31C8-45D9-9762-0D7A6352F8CA}"/>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004">
              <a:extLst>
                <a:ext uri="{FF2B5EF4-FFF2-40B4-BE49-F238E27FC236}">
                  <a16:creationId xmlns:a16="http://schemas.microsoft.com/office/drawing/2014/main" id="{9B2A4D24-C960-4D85-A9F6-1924E77E294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05">
              <a:extLst>
                <a:ext uri="{FF2B5EF4-FFF2-40B4-BE49-F238E27FC236}">
                  <a16:creationId xmlns:a16="http://schemas.microsoft.com/office/drawing/2014/main" id="{1140C621-65DE-45C9-BFC9-249CC06C7BF8}"/>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6006">
              <a:extLst>
                <a:ext uri="{FF2B5EF4-FFF2-40B4-BE49-F238E27FC236}">
                  <a16:creationId xmlns:a16="http://schemas.microsoft.com/office/drawing/2014/main" id="{783D3DFC-628E-40CB-9F6B-8C4C17290285}"/>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6007">
              <a:extLst>
                <a:ext uri="{FF2B5EF4-FFF2-40B4-BE49-F238E27FC236}">
                  <a16:creationId xmlns:a16="http://schemas.microsoft.com/office/drawing/2014/main" id="{2468E8BA-BC91-494F-AAAE-9707E5DA8781}"/>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6008">
              <a:extLst>
                <a:ext uri="{FF2B5EF4-FFF2-40B4-BE49-F238E27FC236}">
                  <a16:creationId xmlns:a16="http://schemas.microsoft.com/office/drawing/2014/main" id="{C1AAA977-4192-4087-9FCC-E2386D505C39}"/>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6009">
              <a:extLst>
                <a:ext uri="{FF2B5EF4-FFF2-40B4-BE49-F238E27FC236}">
                  <a16:creationId xmlns:a16="http://schemas.microsoft.com/office/drawing/2014/main" id="{ED9A2DAE-54F6-4D53-ABA2-941F37E95D4B}"/>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010">
              <a:extLst>
                <a:ext uri="{FF2B5EF4-FFF2-40B4-BE49-F238E27FC236}">
                  <a16:creationId xmlns:a16="http://schemas.microsoft.com/office/drawing/2014/main" id="{747FC080-3E29-464B-9177-4A40D4AFCD3C}"/>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6011">
              <a:extLst>
                <a:ext uri="{FF2B5EF4-FFF2-40B4-BE49-F238E27FC236}">
                  <a16:creationId xmlns:a16="http://schemas.microsoft.com/office/drawing/2014/main" id="{935C5418-DAE6-4661-9212-492CF03F9156}"/>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012">
              <a:extLst>
                <a:ext uri="{FF2B5EF4-FFF2-40B4-BE49-F238E27FC236}">
                  <a16:creationId xmlns:a16="http://schemas.microsoft.com/office/drawing/2014/main" id="{7C3053D0-C2AD-4F8A-86C5-B835CC4AF856}"/>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6013">
              <a:extLst>
                <a:ext uri="{FF2B5EF4-FFF2-40B4-BE49-F238E27FC236}">
                  <a16:creationId xmlns:a16="http://schemas.microsoft.com/office/drawing/2014/main" id="{147CDC20-6523-4E2C-BCAF-35A018AE4C24}"/>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6014">
              <a:extLst>
                <a:ext uri="{FF2B5EF4-FFF2-40B4-BE49-F238E27FC236}">
                  <a16:creationId xmlns:a16="http://schemas.microsoft.com/office/drawing/2014/main" id="{3FDC32C4-E78D-40D0-A35B-7E1A4C3535BD}"/>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015">
              <a:extLst>
                <a:ext uri="{FF2B5EF4-FFF2-40B4-BE49-F238E27FC236}">
                  <a16:creationId xmlns:a16="http://schemas.microsoft.com/office/drawing/2014/main" id="{C25DA662-6C69-458D-88C7-A8D76D071339}"/>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016">
              <a:extLst>
                <a:ext uri="{FF2B5EF4-FFF2-40B4-BE49-F238E27FC236}">
                  <a16:creationId xmlns:a16="http://schemas.microsoft.com/office/drawing/2014/main" id="{0D1CF37E-7D4D-45B4-9BEF-C2E997D8C717}"/>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6017">
              <a:extLst>
                <a:ext uri="{FF2B5EF4-FFF2-40B4-BE49-F238E27FC236}">
                  <a16:creationId xmlns:a16="http://schemas.microsoft.com/office/drawing/2014/main" id="{B4FE10FA-60D3-440A-BCFF-7E1F501D1694}"/>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6018">
              <a:extLst>
                <a:ext uri="{FF2B5EF4-FFF2-40B4-BE49-F238E27FC236}">
                  <a16:creationId xmlns:a16="http://schemas.microsoft.com/office/drawing/2014/main" id="{6C29D51F-9EB0-4721-8C98-F3E02C2C0837}"/>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6019">
              <a:extLst>
                <a:ext uri="{FF2B5EF4-FFF2-40B4-BE49-F238E27FC236}">
                  <a16:creationId xmlns:a16="http://schemas.microsoft.com/office/drawing/2014/main" id="{4BD917B5-6C52-497C-B171-FB45ABF9FDF4}"/>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6020">
              <a:extLst>
                <a:ext uri="{FF2B5EF4-FFF2-40B4-BE49-F238E27FC236}">
                  <a16:creationId xmlns:a16="http://schemas.microsoft.com/office/drawing/2014/main" id="{4AC8CF81-7679-4314-A786-CCFE2DC3A532}"/>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6021">
              <a:extLst>
                <a:ext uri="{FF2B5EF4-FFF2-40B4-BE49-F238E27FC236}">
                  <a16:creationId xmlns:a16="http://schemas.microsoft.com/office/drawing/2014/main" id="{2E2E130A-022C-4026-972F-569055941286}"/>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6022">
              <a:extLst>
                <a:ext uri="{FF2B5EF4-FFF2-40B4-BE49-F238E27FC236}">
                  <a16:creationId xmlns:a16="http://schemas.microsoft.com/office/drawing/2014/main" id="{C23FF4D8-66F1-4940-874E-381F72D0E6F3}"/>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6023">
              <a:extLst>
                <a:ext uri="{FF2B5EF4-FFF2-40B4-BE49-F238E27FC236}">
                  <a16:creationId xmlns:a16="http://schemas.microsoft.com/office/drawing/2014/main" id="{F35E7A3B-2ACA-4698-B216-DE9FAE0C7125}"/>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6024">
              <a:extLst>
                <a:ext uri="{FF2B5EF4-FFF2-40B4-BE49-F238E27FC236}">
                  <a16:creationId xmlns:a16="http://schemas.microsoft.com/office/drawing/2014/main" id="{E7A09C63-F575-4E85-8323-E4FD9806491C}"/>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6025">
              <a:extLst>
                <a:ext uri="{FF2B5EF4-FFF2-40B4-BE49-F238E27FC236}">
                  <a16:creationId xmlns:a16="http://schemas.microsoft.com/office/drawing/2014/main" id="{32162CD0-896B-4BF4-90AF-6D7431A0E0EE}"/>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6026">
              <a:extLst>
                <a:ext uri="{FF2B5EF4-FFF2-40B4-BE49-F238E27FC236}">
                  <a16:creationId xmlns:a16="http://schemas.microsoft.com/office/drawing/2014/main" id="{E5B929D1-9317-4823-A831-062F6795ED84}"/>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6027">
              <a:extLst>
                <a:ext uri="{FF2B5EF4-FFF2-40B4-BE49-F238E27FC236}">
                  <a16:creationId xmlns:a16="http://schemas.microsoft.com/office/drawing/2014/main" id="{C0A9A5E4-908F-4D9B-9B83-E55F934884EC}"/>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6028">
              <a:extLst>
                <a:ext uri="{FF2B5EF4-FFF2-40B4-BE49-F238E27FC236}">
                  <a16:creationId xmlns:a16="http://schemas.microsoft.com/office/drawing/2014/main" id="{B3D288EE-CDD0-4527-ADF5-4DC126485F5D}"/>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6029">
              <a:extLst>
                <a:ext uri="{FF2B5EF4-FFF2-40B4-BE49-F238E27FC236}">
                  <a16:creationId xmlns:a16="http://schemas.microsoft.com/office/drawing/2014/main" id="{CD308272-E937-476F-BAD2-322EC9616F0A}"/>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6030">
              <a:extLst>
                <a:ext uri="{FF2B5EF4-FFF2-40B4-BE49-F238E27FC236}">
                  <a16:creationId xmlns:a16="http://schemas.microsoft.com/office/drawing/2014/main" id="{2B1F5934-A026-410E-B5F7-3A11724B546A}"/>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031">
              <a:extLst>
                <a:ext uri="{FF2B5EF4-FFF2-40B4-BE49-F238E27FC236}">
                  <a16:creationId xmlns:a16="http://schemas.microsoft.com/office/drawing/2014/main" id="{E253ADF3-CECD-4751-B129-298F839750F7}"/>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32">
              <a:extLst>
                <a:ext uri="{FF2B5EF4-FFF2-40B4-BE49-F238E27FC236}">
                  <a16:creationId xmlns:a16="http://schemas.microsoft.com/office/drawing/2014/main" id="{8CE52FA9-1D61-4C8A-B50E-6A784EFC1424}"/>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033">
              <a:extLst>
                <a:ext uri="{FF2B5EF4-FFF2-40B4-BE49-F238E27FC236}">
                  <a16:creationId xmlns:a16="http://schemas.microsoft.com/office/drawing/2014/main" id="{6EEDF17E-5902-47EC-8FAB-A65B4DA2D4A6}"/>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Group 6235">
              <a:extLst>
                <a:ext uri="{FF2B5EF4-FFF2-40B4-BE49-F238E27FC236}">
                  <a16:creationId xmlns:a16="http://schemas.microsoft.com/office/drawing/2014/main" id="{9540817E-279D-4D83-81D2-D4A26DF37305}"/>
                </a:ext>
              </a:extLst>
            </p:cNvPr>
            <p:cNvGrpSpPr>
              <a:grpSpLocks/>
            </p:cNvGrpSpPr>
            <p:nvPr/>
          </p:nvGrpSpPr>
          <p:grpSpPr bwMode="auto">
            <a:xfrm>
              <a:off x="5452500" y="2067683"/>
              <a:ext cx="1317625" cy="1681163"/>
              <a:chOff x="1983" y="1600"/>
              <a:chExt cx="830" cy="1059"/>
            </a:xfrm>
            <a:solidFill>
              <a:schemeClr val="tx1"/>
            </a:solidFill>
          </p:grpSpPr>
          <p:sp>
            <p:nvSpPr>
              <p:cNvPr id="929" name="Freeform 6035">
                <a:extLst>
                  <a:ext uri="{FF2B5EF4-FFF2-40B4-BE49-F238E27FC236}">
                    <a16:creationId xmlns:a16="http://schemas.microsoft.com/office/drawing/2014/main" id="{2341A633-9ADF-40BE-BF65-7FD1460FABEB}"/>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036">
                <a:extLst>
                  <a:ext uri="{FF2B5EF4-FFF2-40B4-BE49-F238E27FC236}">
                    <a16:creationId xmlns:a16="http://schemas.microsoft.com/office/drawing/2014/main" id="{6516EA0C-1E4F-46E7-997A-FFE6C1727AB1}"/>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037">
                <a:extLst>
                  <a:ext uri="{FF2B5EF4-FFF2-40B4-BE49-F238E27FC236}">
                    <a16:creationId xmlns:a16="http://schemas.microsoft.com/office/drawing/2014/main" id="{85D864DB-6D47-4B32-8F2F-4E96669E54D3}"/>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038">
                <a:extLst>
                  <a:ext uri="{FF2B5EF4-FFF2-40B4-BE49-F238E27FC236}">
                    <a16:creationId xmlns:a16="http://schemas.microsoft.com/office/drawing/2014/main" id="{92B47A08-1956-4515-BB5A-394B70D1E744}"/>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039">
                <a:extLst>
                  <a:ext uri="{FF2B5EF4-FFF2-40B4-BE49-F238E27FC236}">
                    <a16:creationId xmlns:a16="http://schemas.microsoft.com/office/drawing/2014/main" id="{E52DBA86-A275-48FE-8289-B4CD8BF2296C}"/>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040">
                <a:extLst>
                  <a:ext uri="{FF2B5EF4-FFF2-40B4-BE49-F238E27FC236}">
                    <a16:creationId xmlns:a16="http://schemas.microsoft.com/office/drawing/2014/main" id="{F1BE9E8A-4B80-4958-A2D3-CB9CA70CF9EA}"/>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041">
                <a:extLst>
                  <a:ext uri="{FF2B5EF4-FFF2-40B4-BE49-F238E27FC236}">
                    <a16:creationId xmlns:a16="http://schemas.microsoft.com/office/drawing/2014/main" id="{FF4DC59C-F024-4F67-9229-B6CBEEC97BE2}"/>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042">
                <a:extLst>
                  <a:ext uri="{FF2B5EF4-FFF2-40B4-BE49-F238E27FC236}">
                    <a16:creationId xmlns:a16="http://schemas.microsoft.com/office/drawing/2014/main" id="{A561B074-F611-4A81-9FDB-F8810155432C}"/>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043">
                <a:extLst>
                  <a:ext uri="{FF2B5EF4-FFF2-40B4-BE49-F238E27FC236}">
                    <a16:creationId xmlns:a16="http://schemas.microsoft.com/office/drawing/2014/main" id="{A20EF793-F2C3-4657-BB2E-1E0CFDF5699E}"/>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044">
                <a:extLst>
                  <a:ext uri="{FF2B5EF4-FFF2-40B4-BE49-F238E27FC236}">
                    <a16:creationId xmlns:a16="http://schemas.microsoft.com/office/drawing/2014/main" id="{FC533A01-7949-42CB-9D7A-A690706C3221}"/>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045">
                <a:extLst>
                  <a:ext uri="{FF2B5EF4-FFF2-40B4-BE49-F238E27FC236}">
                    <a16:creationId xmlns:a16="http://schemas.microsoft.com/office/drawing/2014/main" id="{E54FF05B-158A-41B6-AD0E-3A208C3490CF}"/>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046">
                <a:extLst>
                  <a:ext uri="{FF2B5EF4-FFF2-40B4-BE49-F238E27FC236}">
                    <a16:creationId xmlns:a16="http://schemas.microsoft.com/office/drawing/2014/main" id="{A2F93F65-CDB8-491A-BB07-9BB2327AD042}"/>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047">
                <a:extLst>
                  <a:ext uri="{FF2B5EF4-FFF2-40B4-BE49-F238E27FC236}">
                    <a16:creationId xmlns:a16="http://schemas.microsoft.com/office/drawing/2014/main" id="{72B654BD-52A4-40A9-9976-9031271623F2}"/>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048">
                <a:extLst>
                  <a:ext uri="{FF2B5EF4-FFF2-40B4-BE49-F238E27FC236}">
                    <a16:creationId xmlns:a16="http://schemas.microsoft.com/office/drawing/2014/main" id="{A05D3C2E-1593-40CA-95A1-B5CFB0A0096B}"/>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049">
                <a:extLst>
                  <a:ext uri="{FF2B5EF4-FFF2-40B4-BE49-F238E27FC236}">
                    <a16:creationId xmlns:a16="http://schemas.microsoft.com/office/drawing/2014/main" id="{2EA6962A-E612-4EF9-93A2-6E30D1426169}"/>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050">
                <a:extLst>
                  <a:ext uri="{FF2B5EF4-FFF2-40B4-BE49-F238E27FC236}">
                    <a16:creationId xmlns:a16="http://schemas.microsoft.com/office/drawing/2014/main" id="{BB62305E-8413-4F1F-A8A3-96D386AC6C04}"/>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051">
                <a:extLst>
                  <a:ext uri="{FF2B5EF4-FFF2-40B4-BE49-F238E27FC236}">
                    <a16:creationId xmlns:a16="http://schemas.microsoft.com/office/drawing/2014/main" id="{692F565A-3C15-46DE-9646-C6C5CD44ED80}"/>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052">
                <a:extLst>
                  <a:ext uri="{FF2B5EF4-FFF2-40B4-BE49-F238E27FC236}">
                    <a16:creationId xmlns:a16="http://schemas.microsoft.com/office/drawing/2014/main" id="{59508621-595A-40C5-ACC0-789C3881B4EE}"/>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053">
                <a:extLst>
                  <a:ext uri="{FF2B5EF4-FFF2-40B4-BE49-F238E27FC236}">
                    <a16:creationId xmlns:a16="http://schemas.microsoft.com/office/drawing/2014/main" id="{2CADA025-EC6E-490C-BDFE-30C72A603998}"/>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054">
                <a:extLst>
                  <a:ext uri="{FF2B5EF4-FFF2-40B4-BE49-F238E27FC236}">
                    <a16:creationId xmlns:a16="http://schemas.microsoft.com/office/drawing/2014/main" id="{24964562-FCCD-41A3-BE36-E2A5603DE38C}"/>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055">
                <a:extLst>
                  <a:ext uri="{FF2B5EF4-FFF2-40B4-BE49-F238E27FC236}">
                    <a16:creationId xmlns:a16="http://schemas.microsoft.com/office/drawing/2014/main" id="{0A0D6957-6C45-48BE-813A-44247ADBEBB6}"/>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056">
                <a:extLst>
                  <a:ext uri="{FF2B5EF4-FFF2-40B4-BE49-F238E27FC236}">
                    <a16:creationId xmlns:a16="http://schemas.microsoft.com/office/drawing/2014/main" id="{27F7ECBE-97AF-45FE-AB4D-E279018901BD}"/>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057">
                <a:extLst>
                  <a:ext uri="{FF2B5EF4-FFF2-40B4-BE49-F238E27FC236}">
                    <a16:creationId xmlns:a16="http://schemas.microsoft.com/office/drawing/2014/main" id="{5E1AEBF0-FCBD-4BCA-A3E3-501D3CC5460F}"/>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058">
                <a:extLst>
                  <a:ext uri="{FF2B5EF4-FFF2-40B4-BE49-F238E27FC236}">
                    <a16:creationId xmlns:a16="http://schemas.microsoft.com/office/drawing/2014/main" id="{55EDF214-4CD5-4E0D-9985-A161DB554092}"/>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059">
                <a:extLst>
                  <a:ext uri="{FF2B5EF4-FFF2-40B4-BE49-F238E27FC236}">
                    <a16:creationId xmlns:a16="http://schemas.microsoft.com/office/drawing/2014/main" id="{6C769324-9DCC-45BE-AD9E-72CEF5BE856C}"/>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060">
                <a:extLst>
                  <a:ext uri="{FF2B5EF4-FFF2-40B4-BE49-F238E27FC236}">
                    <a16:creationId xmlns:a16="http://schemas.microsoft.com/office/drawing/2014/main" id="{0533BD11-52C1-4E7F-83E7-83687E7D0AA6}"/>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061">
                <a:extLst>
                  <a:ext uri="{FF2B5EF4-FFF2-40B4-BE49-F238E27FC236}">
                    <a16:creationId xmlns:a16="http://schemas.microsoft.com/office/drawing/2014/main" id="{D751DF35-5B56-4A7F-98FD-7363898829DC}"/>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062">
                <a:extLst>
                  <a:ext uri="{FF2B5EF4-FFF2-40B4-BE49-F238E27FC236}">
                    <a16:creationId xmlns:a16="http://schemas.microsoft.com/office/drawing/2014/main" id="{1A135B20-AAF2-415F-918F-EBEF1AD93AE6}"/>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063">
                <a:extLst>
                  <a:ext uri="{FF2B5EF4-FFF2-40B4-BE49-F238E27FC236}">
                    <a16:creationId xmlns:a16="http://schemas.microsoft.com/office/drawing/2014/main" id="{31732626-C26A-474D-9BD8-26D548B3A2D0}"/>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064">
                <a:extLst>
                  <a:ext uri="{FF2B5EF4-FFF2-40B4-BE49-F238E27FC236}">
                    <a16:creationId xmlns:a16="http://schemas.microsoft.com/office/drawing/2014/main" id="{92B0F964-3A01-4637-939A-FD2418367414}"/>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065">
                <a:extLst>
                  <a:ext uri="{FF2B5EF4-FFF2-40B4-BE49-F238E27FC236}">
                    <a16:creationId xmlns:a16="http://schemas.microsoft.com/office/drawing/2014/main" id="{01FDBAB6-D894-4F13-9B4C-8797C00A4411}"/>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066">
                <a:extLst>
                  <a:ext uri="{FF2B5EF4-FFF2-40B4-BE49-F238E27FC236}">
                    <a16:creationId xmlns:a16="http://schemas.microsoft.com/office/drawing/2014/main" id="{47618260-2598-4272-954D-AC8F031A4A26}"/>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067">
                <a:extLst>
                  <a:ext uri="{FF2B5EF4-FFF2-40B4-BE49-F238E27FC236}">
                    <a16:creationId xmlns:a16="http://schemas.microsoft.com/office/drawing/2014/main" id="{FBB3754C-29AC-4748-AB81-B047EACEBB18}"/>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068">
                <a:extLst>
                  <a:ext uri="{FF2B5EF4-FFF2-40B4-BE49-F238E27FC236}">
                    <a16:creationId xmlns:a16="http://schemas.microsoft.com/office/drawing/2014/main" id="{2B5D3E87-4015-4EED-80BD-62DEEC1A4C88}"/>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069">
                <a:extLst>
                  <a:ext uri="{FF2B5EF4-FFF2-40B4-BE49-F238E27FC236}">
                    <a16:creationId xmlns:a16="http://schemas.microsoft.com/office/drawing/2014/main" id="{8D7CDAFD-9B22-4A41-81D3-15EB98514CAF}"/>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070">
                <a:extLst>
                  <a:ext uri="{FF2B5EF4-FFF2-40B4-BE49-F238E27FC236}">
                    <a16:creationId xmlns:a16="http://schemas.microsoft.com/office/drawing/2014/main" id="{9C6E0B22-FC83-4EC1-B7C5-1BE02F1FA009}"/>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071">
                <a:extLst>
                  <a:ext uri="{FF2B5EF4-FFF2-40B4-BE49-F238E27FC236}">
                    <a16:creationId xmlns:a16="http://schemas.microsoft.com/office/drawing/2014/main" id="{D47B9C7B-C6B8-46A5-86BC-EB260799E25F}"/>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072">
                <a:extLst>
                  <a:ext uri="{FF2B5EF4-FFF2-40B4-BE49-F238E27FC236}">
                    <a16:creationId xmlns:a16="http://schemas.microsoft.com/office/drawing/2014/main" id="{456DA619-891D-4B3B-B6D5-8CC3ECBF29BC}"/>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073">
                <a:extLst>
                  <a:ext uri="{FF2B5EF4-FFF2-40B4-BE49-F238E27FC236}">
                    <a16:creationId xmlns:a16="http://schemas.microsoft.com/office/drawing/2014/main" id="{4E20FA45-75E0-469F-A4B3-5283AD349694}"/>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074">
                <a:extLst>
                  <a:ext uri="{FF2B5EF4-FFF2-40B4-BE49-F238E27FC236}">
                    <a16:creationId xmlns:a16="http://schemas.microsoft.com/office/drawing/2014/main" id="{051974EE-E922-4554-A7F3-8FCBF3D1BC03}"/>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075">
                <a:extLst>
                  <a:ext uri="{FF2B5EF4-FFF2-40B4-BE49-F238E27FC236}">
                    <a16:creationId xmlns:a16="http://schemas.microsoft.com/office/drawing/2014/main" id="{DB494030-C770-4728-B941-FF3B73D244B3}"/>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076">
                <a:extLst>
                  <a:ext uri="{FF2B5EF4-FFF2-40B4-BE49-F238E27FC236}">
                    <a16:creationId xmlns:a16="http://schemas.microsoft.com/office/drawing/2014/main" id="{4855AF57-3B13-4250-87E6-3118DC461DE4}"/>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077">
                <a:extLst>
                  <a:ext uri="{FF2B5EF4-FFF2-40B4-BE49-F238E27FC236}">
                    <a16:creationId xmlns:a16="http://schemas.microsoft.com/office/drawing/2014/main" id="{C4E35726-332A-4C7B-93C1-59354F7F063E}"/>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078">
                <a:extLst>
                  <a:ext uri="{FF2B5EF4-FFF2-40B4-BE49-F238E27FC236}">
                    <a16:creationId xmlns:a16="http://schemas.microsoft.com/office/drawing/2014/main" id="{83DCC76D-BF29-4B1D-87FA-9E65D5BA39BF}"/>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079">
                <a:extLst>
                  <a:ext uri="{FF2B5EF4-FFF2-40B4-BE49-F238E27FC236}">
                    <a16:creationId xmlns:a16="http://schemas.microsoft.com/office/drawing/2014/main" id="{11BEF629-D0B5-4449-BE7E-F2BA76BD0273}"/>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080">
                <a:extLst>
                  <a:ext uri="{FF2B5EF4-FFF2-40B4-BE49-F238E27FC236}">
                    <a16:creationId xmlns:a16="http://schemas.microsoft.com/office/drawing/2014/main" id="{B6222758-A3B6-48B9-AC24-F81CBB2B0A36}"/>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081">
                <a:extLst>
                  <a:ext uri="{FF2B5EF4-FFF2-40B4-BE49-F238E27FC236}">
                    <a16:creationId xmlns:a16="http://schemas.microsoft.com/office/drawing/2014/main" id="{E831F9DC-BCB5-48B6-8408-F6CDAC601C3D}"/>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082">
                <a:extLst>
                  <a:ext uri="{FF2B5EF4-FFF2-40B4-BE49-F238E27FC236}">
                    <a16:creationId xmlns:a16="http://schemas.microsoft.com/office/drawing/2014/main" id="{E6AFE025-DAE8-435A-A072-2128D765DA05}"/>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083">
                <a:extLst>
                  <a:ext uri="{FF2B5EF4-FFF2-40B4-BE49-F238E27FC236}">
                    <a16:creationId xmlns:a16="http://schemas.microsoft.com/office/drawing/2014/main" id="{5275A7F6-B27F-42A0-9FAF-EFDA13004CE0}"/>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6084">
                <a:extLst>
                  <a:ext uri="{FF2B5EF4-FFF2-40B4-BE49-F238E27FC236}">
                    <a16:creationId xmlns:a16="http://schemas.microsoft.com/office/drawing/2014/main" id="{EF1848D7-BF48-4694-B0B7-38BE053FFF0B}"/>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085">
                <a:extLst>
                  <a:ext uri="{FF2B5EF4-FFF2-40B4-BE49-F238E27FC236}">
                    <a16:creationId xmlns:a16="http://schemas.microsoft.com/office/drawing/2014/main" id="{5E89167B-66B7-4C86-ACF3-717C5F681BBE}"/>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6086">
                <a:extLst>
                  <a:ext uri="{FF2B5EF4-FFF2-40B4-BE49-F238E27FC236}">
                    <a16:creationId xmlns:a16="http://schemas.microsoft.com/office/drawing/2014/main" id="{C1B829B5-D78B-4B08-9848-87A1D33D3B48}"/>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087">
                <a:extLst>
                  <a:ext uri="{FF2B5EF4-FFF2-40B4-BE49-F238E27FC236}">
                    <a16:creationId xmlns:a16="http://schemas.microsoft.com/office/drawing/2014/main" id="{FDE7F0B5-A048-4DA2-9E4D-296EFB97F7FB}"/>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088">
                <a:extLst>
                  <a:ext uri="{FF2B5EF4-FFF2-40B4-BE49-F238E27FC236}">
                    <a16:creationId xmlns:a16="http://schemas.microsoft.com/office/drawing/2014/main" id="{FF4F7554-3990-4389-95E6-D4D0DD4109BE}"/>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089">
                <a:extLst>
                  <a:ext uri="{FF2B5EF4-FFF2-40B4-BE49-F238E27FC236}">
                    <a16:creationId xmlns:a16="http://schemas.microsoft.com/office/drawing/2014/main" id="{A8A33040-A990-4F46-A0AD-1147ECF6275D}"/>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090">
                <a:extLst>
                  <a:ext uri="{FF2B5EF4-FFF2-40B4-BE49-F238E27FC236}">
                    <a16:creationId xmlns:a16="http://schemas.microsoft.com/office/drawing/2014/main" id="{46FDB844-767F-4105-ACCB-5AA872EE1C21}"/>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091">
                <a:extLst>
                  <a:ext uri="{FF2B5EF4-FFF2-40B4-BE49-F238E27FC236}">
                    <a16:creationId xmlns:a16="http://schemas.microsoft.com/office/drawing/2014/main" id="{284732F6-245C-41F8-969E-D66334995FA4}"/>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092">
                <a:extLst>
                  <a:ext uri="{FF2B5EF4-FFF2-40B4-BE49-F238E27FC236}">
                    <a16:creationId xmlns:a16="http://schemas.microsoft.com/office/drawing/2014/main" id="{DDA4102A-9830-4B78-8429-AA699883EA25}"/>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093">
                <a:extLst>
                  <a:ext uri="{FF2B5EF4-FFF2-40B4-BE49-F238E27FC236}">
                    <a16:creationId xmlns:a16="http://schemas.microsoft.com/office/drawing/2014/main" id="{A2FAA99C-5C95-40F6-9BDE-29B75F65A57A}"/>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094">
                <a:extLst>
                  <a:ext uri="{FF2B5EF4-FFF2-40B4-BE49-F238E27FC236}">
                    <a16:creationId xmlns:a16="http://schemas.microsoft.com/office/drawing/2014/main" id="{45EDFAB9-0399-4F17-A2E3-5A71EEB8E128}"/>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095">
                <a:extLst>
                  <a:ext uri="{FF2B5EF4-FFF2-40B4-BE49-F238E27FC236}">
                    <a16:creationId xmlns:a16="http://schemas.microsoft.com/office/drawing/2014/main" id="{295E2749-92C5-46A4-B567-1767286E4802}"/>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096">
                <a:extLst>
                  <a:ext uri="{FF2B5EF4-FFF2-40B4-BE49-F238E27FC236}">
                    <a16:creationId xmlns:a16="http://schemas.microsoft.com/office/drawing/2014/main" id="{274F1FF0-8B89-4D4E-8E38-0124FCF1B448}"/>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097">
                <a:extLst>
                  <a:ext uri="{FF2B5EF4-FFF2-40B4-BE49-F238E27FC236}">
                    <a16:creationId xmlns:a16="http://schemas.microsoft.com/office/drawing/2014/main" id="{3CA43C88-7D2C-418E-9319-20146DCE2D5D}"/>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098">
                <a:extLst>
                  <a:ext uri="{FF2B5EF4-FFF2-40B4-BE49-F238E27FC236}">
                    <a16:creationId xmlns:a16="http://schemas.microsoft.com/office/drawing/2014/main" id="{FB869021-CBDB-4FB7-A158-35556973E54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099">
                <a:extLst>
                  <a:ext uri="{FF2B5EF4-FFF2-40B4-BE49-F238E27FC236}">
                    <a16:creationId xmlns:a16="http://schemas.microsoft.com/office/drawing/2014/main" id="{3644280B-5A8C-4399-A0C9-EBD176BDF327}"/>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100">
                <a:extLst>
                  <a:ext uri="{FF2B5EF4-FFF2-40B4-BE49-F238E27FC236}">
                    <a16:creationId xmlns:a16="http://schemas.microsoft.com/office/drawing/2014/main" id="{D810514B-A9CF-4026-A12D-E746CB84FCE2}"/>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101">
                <a:extLst>
                  <a:ext uri="{FF2B5EF4-FFF2-40B4-BE49-F238E27FC236}">
                    <a16:creationId xmlns:a16="http://schemas.microsoft.com/office/drawing/2014/main" id="{6D81CF1E-AC00-4F32-860C-92103B38A14A}"/>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102">
                <a:extLst>
                  <a:ext uri="{FF2B5EF4-FFF2-40B4-BE49-F238E27FC236}">
                    <a16:creationId xmlns:a16="http://schemas.microsoft.com/office/drawing/2014/main" id="{E6FBA46E-C428-4A7F-8280-CE999C1DE8DD}"/>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103">
                <a:extLst>
                  <a:ext uri="{FF2B5EF4-FFF2-40B4-BE49-F238E27FC236}">
                    <a16:creationId xmlns:a16="http://schemas.microsoft.com/office/drawing/2014/main" id="{7ABC664D-378D-4CC7-87A1-3C9C60131D00}"/>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104">
                <a:extLst>
                  <a:ext uri="{FF2B5EF4-FFF2-40B4-BE49-F238E27FC236}">
                    <a16:creationId xmlns:a16="http://schemas.microsoft.com/office/drawing/2014/main" id="{B0CC4810-946C-42E1-B00D-4BE73D7A27D0}"/>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105">
                <a:extLst>
                  <a:ext uri="{FF2B5EF4-FFF2-40B4-BE49-F238E27FC236}">
                    <a16:creationId xmlns:a16="http://schemas.microsoft.com/office/drawing/2014/main" id="{636B2B7A-5A82-4AAC-921F-AEBC4AF32559}"/>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106">
                <a:extLst>
                  <a:ext uri="{FF2B5EF4-FFF2-40B4-BE49-F238E27FC236}">
                    <a16:creationId xmlns:a16="http://schemas.microsoft.com/office/drawing/2014/main" id="{9A792935-0B43-4C99-A250-6C349A43C28B}"/>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107">
                <a:extLst>
                  <a:ext uri="{FF2B5EF4-FFF2-40B4-BE49-F238E27FC236}">
                    <a16:creationId xmlns:a16="http://schemas.microsoft.com/office/drawing/2014/main" id="{B9F97874-87A4-4359-8BCD-DBA9D25C2904}"/>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108">
                <a:extLst>
                  <a:ext uri="{FF2B5EF4-FFF2-40B4-BE49-F238E27FC236}">
                    <a16:creationId xmlns:a16="http://schemas.microsoft.com/office/drawing/2014/main" id="{8E550587-C742-40BB-9FBB-E09A3254833D}"/>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109">
                <a:extLst>
                  <a:ext uri="{FF2B5EF4-FFF2-40B4-BE49-F238E27FC236}">
                    <a16:creationId xmlns:a16="http://schemas.microsoft.com/office/drawing/2014/main" id="{27FB58A6-CBBB-423F-A7D0-BA8B37CB97EA}"/>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110">
                <a:extLst>
                  <a:ext uri="{FF2B5EF4-FFF2-40B4-BE49-F238E27FC236}">
                    <a16:creationId xmlns:a16="http://schemas.microsoft.com/office/drawing/2014/main" id="{9F180BC4-A62E-4FA8-BA23-564EF35AADE5}"/>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111">
                <a:extLst>
                  <a:ext uri="{FF2B5EF4-FFF2-40B4-BE49-F238E27FC236}">
                    <a16:creationId xmlns:a16="http://schemas.microsoft.com/office/drawing/2014/main" id="{CE166547-7A1B-4CBE-A6B6-488830A83D1C}"/>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112">
                <a:extLst>
                  <a:ext uri="{FF2B5EF4-FFF2-40B4-BE49-F238E27FC236}">
                    <a16:creationId xmlns:a16="http://schemas.microsoft.com/office/drawing/2014/main" id="{58FFA76F-1C7B-416D-8C6C-E7BFB996DFA7}"/>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113">
                <a:extLst>
                  <a:ext uri="{FF2B5EF4-FFF2-40B4-BE49-F238E27FC236}">
                    <a16:creationId xmlns:a16="http://schemas.microsoft.com/office/drawing/2014/main" id="{5C28EC5E-369A-4CF8-8327-60B826D538DD}"/>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114">
                <a:extLst>
                  <a:ext uri="{FF2B5EF4-FFF2-40B4-BE49-F238E27FC236}">
                    <a16:creationId xmlns:a16="http://schemas.microsoft.com/office/drawing/2014/main" id="{DC580C08-100A-4893-81CC-DBF66B8468CA}"/>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115">
                <a:extLst>
                  <a:ext uri="{FF2B5EF4-FFF2-40B4-BE49-F238E27FC236}">
                    <a16:creationId xmlns:a16="http://schemas.microsoft.com/office/drawing/2014/main" id="{EDAA22F0-72D6-4E5B-BFDE-94EAE7DE5EF0}"/>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116">
                <a:extLst>
                  <a:ext uri="{FF2B5EF4-FFF2-40B4-BE49-F238E27FC236}">
                    <a16:creationId xmlns:a16="http://schemas.microsoft.com/office/drawing/2014/main" id="{D1F6A016-A127-45EC-83A3-A796C3EA4FD3}"/>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117">
                <a:extLst>
                  <a:ext uri="{FF2B5EF4-FFF2-40B4-BE49-F238E27FC236}">
                    <a16:creationId xmlns:a16="http://schemas.microsoft.com/office/drawing/2014/main" id="{A4FBCDDD-3D9A-42AD-951E-9CB90A567B6B}"/>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118">
                <a:extLst>
                  <a:ext uri="{FF2B5EF4-FFF2-40B4-BE49-F238E27FC236}">
                    <a16:creationId xmlns:a16="http://schemas.microsoft.com/office/drawing/2014/main" id="{000E4955-24B8-4DA8-AD18-5483681B1E8B}"/>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119">
                <a:extLst>
                  <a:ext uri="{FF2B5EF4-FFF2-40B4-BE49-F238E27FC236}">
                    <a16:creationId xmlns:a16="http://schemas.microsoft.com/office/drawing/2014/main" id="{63C12697-FACE-45B8-B957-BE17C71E7D62}"/>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120">
                <a:extLst>
                  <a:ext uri="{FF2B5EF4-FFF2-40B4-BE49-F238E27FC236}">
                    <a16:creationId xmlns:a16="http://schemas.microsoft.com/office/drawing/2014/main" id="{9BA58DAA-C4DF-4ECF-81E7-D2D5F33F0056}"/>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121">
                <a:extLst>
                  <a:ext uri="{FF2B5EF4-FFF2-40B4-BE49-F238E27FC236}">
                    <a16:creationId xmlns:a16="http://schemas.microsoft.com/office/drawing/2014/main" id="{F6674906-A1EE-4145-BB0F-DCC98B71AE34}"/>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122">
                <a:extLst>
                  <a:ext uri="{FF2B5EF4-FFF2-40B4-BE49-F238E27FC236}">
                    <a16:creationId xmlns:a16="http://schemas.microsoft.com/office/drawing/2014/main" id="{446A2F7B-CD1D-4223-A416-ED749FA3B8E8}"/>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123">
                <a:extLst>
                  <a:ext uri="{FF2B5EF4-FFF2-40B4-BE49-F238E27FC236}">
                    <a16:creationId xmlns:a16="http://schemas.microsoft.com/office/drawing/2014/main" id="{47AC490D-8ED8-4725-AB9C-E4D762985A86}"/>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124">
                <a:extLst>
                  <a:ext uri="{FF2B5EF4-FFF2-40B4-BE49-F238E27FC236}">
                    <a16:creationId xmlns:a16="http://schemas.microsoft.com/office/drawing/2014/main" id="{DE57ECBA-8387-4471-BA27-0C1C74C41FBB}"/>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125">
                <a:extLst>
                  <a:ext uri="{FF2B5EF4-FFF2-40B4-BE49-F238E27FC236}">
                    <a16:creationId xmlns:a16="http://schemas.microsoft.com/office/drawing/2014/main" id="{A71E7A90-C974-4ED0-A7A1-6D729CA639B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126">
                <a:extLst>
                  <a:ext uri="{FF2B5EF4-FFF2-40B4-BE49-F238E27FC236}">
                    <a16:creationId xmlns:a16="http://schemas.microsoft.com/office/drawing/2014/main" id="{6C128B5E-5E2D-4C1E-8A42-81DBD822F39F}"/>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127">
                <a:extLst>
                  <a:ext uri="{FF2B5EF4-FFF2-40B4-BE49-F238E27FC236}">
                    <a16:creationId xmlns:a16="http://schemas.microsoft.com/office/drawing/2014/main" id="{B6F261D4-2FCA-4499-AF50-9B6EE6622DC5}"/>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128">
                <a:extLst>
                  <a:ext uri="{FF2B5EF4-FFF2-40B4-BE49-F238E27FC236}">
                    <a16:creationId xmlns:a16="http://schemas.microsoft.com/office/drawing/2014/main" id="{97345C84-8068-48E2-BD37-17D58A803D1C}"/>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129">
                <a:extLst>
                  <a:ext uri="{FF2B5EF4-FFF2-40B4-BE49-F238E27FC236}">
                    <a16:creationId xmlns:a16="http://schemas.microsoft.com/office/drawing/2014/main" id="{8C851BD0-AAE4-4F39-936B-83E54B8D6873}"/>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130">
                <a:extLst>
                  <a:ext uri="{FF2B5EF4-FFF2-40B4-BE49-F238E27FC236}">
                    <a16:creationId xmlns:a16="http://schemas.microsoft.com/office/drawing/2014/main" id="{F71D56F0-801E-449A-9EA8-86DE96E6FDFF}"/>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131">
                <a:extLst>
                  <a:ext uri="{FF2B5EF4-FFF2-40B4-BE49-F238E27FC236}">
                    <a16:creationId xmlns:a16="http://schemas.microsoft.com/office/drawing/2014/main" id="{D75D1F36-5505-49C2-A3D9-434DCBDB6193}"/>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132">
                <a:extLst>
                  <a:ext uri="{FF2B5EF4-FFF2-40B4-BE49-F238E27FC236}">
                    <a16:creationId xmlns:a16="http://schemas.microsoft.com/office/drawing/2014/main" id="{57BCB5DE-C851-447A-9F3A-607DDCEA8C37}"/>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133">
                <a:extLst>
                  <a:ext uri="{FF2B5EF4-FFF2-40B4-BE49-F238E27FC236}">
                    <a16:creationId xmlns:a16="http://schemas.microsoft.com/office/drawing/2014/main" id="{2C6FE3C4-A050-4554-9E44-48D70622B963}"/>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134">
                <a:extLst>
                  <a:ext uri="{FF2B5EF4-FFF2-40B4-BE49-F238E27FC236}">
                    <a16:creationId xmlns:a16="http://schemas.microsoft.com/office/drawing/2014/main" id="{87D5859A-F8FF-45D7-9C65-1208B2EB8AA2}"/>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135">
                <a:extLst>
                  <a:ext uri="{FF2B5EF4-FFF2-40B4-BE49-F238E27FC236}">
                    <a16:creationId xmlns:a16="http://schemas.microsoft.com/office/drawing/2014/main" id="{83436C59-7A94-4816-94D7-5C46F3178AC9}"/>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136">
                <a:extLst>
                  <a:ext uri="{FF2B5EF4-FFF2-40B4-BE49-F238E27FC236}">
                    <a16:creationId xmlns:a16="http://schemas.microsoft.com/office/drawing/2014/main" id="{04813538-B3FC-41AF-BC72-B77C2589996E}"/>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137">
                <a:extLst>
                  <a:ext uri="{FF2B5EF4-FFF2-40B4-BE49-F238E27FC236}">
                    <a16:creationId xmlns:a16="http://schemas.microsoft.com/office/drawing/2014/main" id="{816FF789-D1EE-418E-A8DD-A40477A30CA3}"/>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138">
                <a:extLst>
                  <a:ext uri="{FF2B5EF4-FFF2-40B4-BE49-F238E27FC236}">
                    <a16:creationId xmlns:a16="http://schemas.microsoft.com/office/drawing/2014/main" id="{EB7B140E-6050-4D20-9AE8-49CB86FBCA62}"/>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139">
                <a:extLst>
                  <a:ext uri="{FF2B5EF4-FFF2-40B4-BE49-F238E27FC236}">
                    <a16:creationId xmlns:a16="http://schemas.microsoft.com/office/drawing/2014/main" id="{184E60BA-A84C-4FA0-9D56-166E2B941828}"/>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140">
                <a:extLst>
                  <a:ext uri="{FF2B5EF4-FFF2-40B4-BE49-F238E27FC236}">
                    <a16:creationId xmlns:a16="http://schemas.microsoft.com/office/drawing/2014/main" id="{DD65CA5C-5525-41CE-AB76-1171E14C6E68}"/>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141">
                <a:extLst>
                  <a:ext uri="{FF2B5EF4-FFF2-40B4-BE49-F238E27FC236}">
                    <a16:creationId xmlns:a16="http://schemas.microsoft.com/office/drawing/2014/main" id="{A14715CC-E6A6-4F92-AE6B-EF01FA58DF30}"/>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142">
                <a:extLst>
                  <a:ext uri="{FF2B5EF4-FFF2-40B4-BE49-F238E27FC236}">
                    <a16:creationId xmlns:a16="http://schemas.microsoft.com/office/drawing/2014/main" id="{4192C492-C1F2-475A-9A7E-3A817E37A617}"/>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143">
                <a:extLst>
                  <a:ext uri="{FF2B5EF4-FFF2-40B4-BE49-F238E27FC236}">
                    <a16:creationId xmlns:a16="http://schemas.microsoft.com/office/drawing/2014/main" id="{BEEC1667-6271-4FF3-AEEA-93533A3238FD}"/>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144">
                <a:extLst>
                  <a:ext uri="{FF2B5EF4-FFF2-40B4-BE49-F238E27FC236}">
                    <a16:creationId xmlns:a16="http://schemas.microsoft.com/office/drawing/2014/main" id="{28E36EB3-E942-4460-AE2B-ED964AFDAA8B}"/>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145">
                <a:extLst>
                  <a:ext uri="{FF2B5EF4-FFF2-40B4-BE49-F238E27FC236}">
                    <a16:creationId xmlns:a16="http://schemas.microsoft.com/office/drawing/2014/main" id="{CD9F8E5F-699F-4F59-82E9-9C8F4C5C91D8}"/>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146">
                <a:extLst>
                  <a:ext uri="{FF2B5EF4-FFF2-40B4-BE49-F238E27FC236}">
                    <a16:creationId xmlns:a16="http://schemas.microsoft.com/office/drawing/2014/main" id="{8F265687-6299-4EE5-92FD-0D7226A8C004}"/>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147">
                <a:extLst>
                  <a:ext uri="{FF2B5EF4-FFF2-40B4-BE49-F238E27FC236}">
                    <a16:creationId xmlns:a16="http://schemas.microsoft.com/office/drawing/2014/main" id="{117E9FB4-29CA-47FC-819C-37AA84AAF345}"/>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148">
                <a:extLst>
                  <a:ext uri="{FF2B5EF4-FFF2-40B4-BE49-F238E27FC236}">
                    <a16:creationId xmlns:a16="http://schemas.microsoft.com/office/drawing/2014/main" id="{6E88F130-B14D-4DC3-8744-414A50FA485F}"/>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149">
                <a:extLst>
                  <a:ext uri="{FF2B5EF4-FFF2-40B4-BE49-F238E27FC236}">
                    <a16:creationId xmlns:a16="http://schemas.microsoft.com/office/drawing/2014/main" id="{874C7A2B-0F6C-42EB-ACE5-4279D0973085}"/>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150">
                <a:extLst>
                  <a:ext uri="{FF2B5EF4-FFF2-40B4-BE49-F238E27FC236}">
                    <a16:creationId xmlns:a16="http://schemas.microsoft.com/office/drawing/2014/main" id="{D5251F2A-EE96-45A8-ABC4-AFE726102A76}"/>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151">
                <a:extLst>
                  <a:ext uri="{FF2B5EF4-FFF2-40B4-BE49-F238E27FC236}">
                    <a16:creationId xmlns:a16="http://schemas.microsoft.com/office/drawing/2014/main" id="{8E80F86B-8696-49C6-8D21-8B3D923A28D7}"/>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152">
                <a:extLst>
                  <a:ext uri="{FF2B5EF4-FFF2-40B4-BE49-F238E27FC236}">
                    <a16:creationId xmlns:a16="http://schemas.microsoft.com/office/drawing/2014/main" id="{72832CD2-0B4D-44B1-9B35-593EC880AD22}"/>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153">
                <a:extLst>
                  <a:ext uri="{FF2B5EF4-FFF2-40B4-BE49-F238E27FC236}">
                    <a16:creationId xmlns:a16="http://schemas.microsoft.com/office/drawing/2014/main" id="{04AD4C8E-38FB-469E-9D2D-CA98EA623212}"/>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6154">
                <a:extLst>
                  <a:ext uri="{FF2B5EF4-FFF2-40B4-BE49-F238E27FC236}">
                    <a16:creationId xmlns:a16="http://schemas.microsoft.com/office/drawing/2014/main" id="{8BB4DB08-00E1-4D33-9782-C5598287D2E8}"/>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6155">
                <a:extLst>
                  <a:ext uri="{FF2B5EF4-FFF2-40B4-BE49-F238E27FC236}">
                    <a16:creationId xmlns:a16="http://schemas.microsoft.com/office/drawing/2014/main" id="{B2354ABA-E4C2-40F1-B181-DB136AC37E32}"/>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6156">
                <a:extLst>
                  <a:ext uri="{FF2B5EF4-FFF2-40B4-BE49-F238E27FC236}">
                    <a16:creationId xmlns:a16="http://schemas.microsoft.com/office/drawing/2014/main" id="{124689DA-7A78-4BC6-AC88-D6F9B2B73A4D}"/>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6157">
                <a:extLst>
                  <a:ext uri="{FF2B5EF4-FFF2-40B4-BE49-F238E27FC236}">
                    <a16:creationId xmlns:a16="http://schemas.microsoft.com/office/drawing/2014/main" id="{E70C934F-EFE3-43BB-B014-D84800FBC8E6}"/>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6158">
                <a:extLst>
                  <a:ext uri="{FF2B5EF4-FFF2-40B4-BE49-F238E27FC236}">
                    <a16:creationId xmlns:a16="http://schemas.microsoft.com/office/drawing/2014/main" id="{4FE0E08B-F0AD-4F41-9984-4EA95A4028CB}"/>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6159">
                <a:extLst>
                  <a:ext uri="{FF2B5EF4-FFF2-40B4-BE49-F238E27FC236}">
                    <a16:creationId xmlns:a16="http://schemas.microsoft.com/office/drawing/2014/main" id="{93999383-C158-458A-8989-79909DC8BC0A}"/>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6160">
                <a:extLst>
                  <a:ext uri="{FF2B5EF4-FFF2-40B4-BE49-F238E27FC236}">
                    <a16:creationId xmlns:a16="http://schemas.microsoft.com/office/drawing/2014/main" id="{05DED975-5BAB-4C97-95CD-ACCD8A9B3890}"/>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6161">
                <a:extLst>
                  <a:ext uri="{FF2B5EF4-FFF2-40B4-BE49-F238E27FC236}">
                    <a16:creationId xmlns:a16="http://schemas.microsoft.com/office/drawing/2014/main" id="{AF53660C-8453-4E92-8073-B181597D2ADF}"/>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6162">
                <a:extLst>
                  <a:ext uri="{FF2B5EF4-FFF2-40B4-BE49-F238E27FC236}">
                    <a16:creationId xmlns:a16="http://schemas.microsoft.com/office/drawing/2014/main" id="{A61A14D1-C45C-4CB8-B183-20EB6AA7F82C}"/>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6163">
                <a:extLst>
                  <a:ext uri="{FF2B5EF4-FFF2-40B4-BE49-F238E27FC236}">
                    <a16:creationId xmlns:a16="http://schemas.microsoft.com/office/drawing/2014/main" id="{F61DF96D-1B92-451B-A96F-44213169FBF0}"/>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6164">
                <a:extLst>
                  <a:ext uri="{FF2B5EF4-FFF2-40B4-BE49-F238E27FC236}">
                    <a16:creationId xmlns:a16="http://schemas.microsoft.com/office/drawing/2014/main" id="{0A757A22-52B3-4A84-964B-2F7AF615EE58}"/>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6165">
                <a:extLst>
                  <a:ext uri="{FF2B5EF4-FFF2-40B4-BE49-F238E27FC236}">
                    <a16:creationId xmlns:a16="http://schemas.microsoft.com/office/drawing/2014/main" id="{F910AB1D-1F08-43E4-BC01-766066BF7B4B}"/>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6166">
                <a:extLst>
                  <a:ext uri="{FF2B5EF4-FFF2-40B4-BE49-F238E27FC236}">
                    <a16:creationId xmlns:a16="http://schemas.microsoft.com/office/drawing/2014/main" id="{69BF1672-2DD4-4658-AC2A-1CA31AEBF621}"/>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6167">
                <a:extLst>
                  <a:ext uri="{FF2B5EF4-FFF2-40B4-BE49-F238E27FC236}">
                    <a16:creationId xmlns:a16="http://schemas.microsoft.com/office/drawing/2014/main" id="{A17ABF19-5046-4966-9EB2-67226EF1A036}"/>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6168">
                <a:extLst>
                  <a:ext uri="{FF2B5EF4-FFF2-40B4-BE49-F238E27FC236}">
                    <a16:creationId xmlns:a16="http://schemas.microsoft.com/office/drawing/2014/main" id="{AC0FCACB-38F8-40FD-9F54-9F2B50861F84}"/>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6169">
                <a:extLst>
                  <a:ext uri="{FF2B5EF4-FFF2-40B4-BE49-F238E27FC236}">
                    <a16:creationId xmlns:a16="http://schemas.microsoft.com/office/drawing/2014/main" id="{0B899D22-8DD7-4798-88AD-5D999014A122}"/>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6170">
                <a:extLst>
                  <a:ext uri="{FF2B5EF4-FFF2-40B4-BE49-F238E27FC236}">
                    <a16:creationId xmlns:a16="http://schemas.microsoft.com/office/drawing/2014/main" id="{0DBAFA99-E109-4B74-80EE-424267E57D22}"/>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6171">
                <a:extLst>
                  <a:ext uri="{FF2B5EF4-FFF2-40B4-BE49-F238E27FC236}">
                    <a16:creationId xmlns:a16="http://schemas.microsoft.com/office/drawing/2014/main" id="{D5EEF84B-E140-4CCA-8120-BB1E378E6CE2}"/>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6172">
                <a:extLst>
                  <a:ext uri="{FF2B5EF4-FFF2-40B4-BE49-F238E27FC236}">
                    <a16:creationId xmlns:a16="http://schemas.microsoft.com/office/drawing/2014/main" id="{27762192-52C9-4307-9A69-FA3DE32BF3F6}"/>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6173">
                <a:extLst>
                  <a:ext uri="{FF2B5EF4-FFF2-40B4-BE49-F238E27FC236}">
                    <a16:creationId xmlns:a16="http://schemas.microsoft.com/office/drawing/2014/main" id="{DDF06B45-C1B1-4F46-B1B2-479780C7E11A}"/>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6174">
                <a:extLst>
                  <a:ext uri="{FF2B5EF4-FFF2-40B4-BE49-F238E27FC236}">
                    <a16:creationId xmlns:a16="http://schemas.microsoft.com/office/drawing/2014/main" id="{CAE6A798-AADC-4FF8-9B4E-F208C4E1DBBB}"/>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6175">
                <a:extLst>
                  <a:ext uri="{FF2B5EF4-FFF2-40B4-BE49-F238E27FC236}">
                    <a16:creationId xmlns:a16="http://schemas.microsoft.com/office/drawing/2014/main" id="{26249326-32A1-4657-9C13-897EB301E722}"/>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6176">
                <a:extLst>
                  <a:ext uri="{FF2B5EF4-FFF2-40B4-BE49-F238E27FC236}">
                    <a16:creationId xmlns:a16="http://schemas.microsoft.com/office/drawing/2014/main" id="{B01AF223-2D67-45EF-94A2-7498878512CA}"/>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6177">
                <a:extLst>
                  <a:ext uri="{FF2B5EF4-FFF2-40B4-BE49-F238E27FC236}">
                    <a16:creationId xmlns:a16="http://schemas.microsoft.com/office/drawing/2014/main" id="{BA501B5A-6462-416F-BC06-6C856CB529E1}"/>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6178">
                <a:extLst>
                  <a:ext uri="{FF2B5EF4-FFF2-40B4-BE49-F238E27FC236}">
                    <a16:creationId xmlns:a16="http://schemas.microsoft.com/office/drawing/2014/main" id="{D8DDE20A-C829-4F94-94B7-7388BDBFE00F}"/>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6179">
                <a:extLst>
                  <a:ext uri="{FF2B5EF4-FFF2-40B4-BE49-F238E27FC236}">
                    <a16:creationId xmlns:a16="http://schemas.microsoft.com/office/drawing/2014/main" id="{A2889A1A-BB2A-4238-8724-1211F8E2A6B8}"/>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6180">
                <a:extLst>
                  <a:ext uri="{FF2B5EF4-FFF2-40B4-BE49-F238E27FC236}">
                    <a16:creationId xmlns:a16="http://schemas.microsoft.com/office/drawing/2014/main" id="{AE4A44AB-10AE-4771-8D15-21A6A8295E21}"/>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6181">
                <a:extLst>
                  <a:ext uri="{FF2B5EF4-FFF2-40B4-BE49-F238E27FC236}">
                    <a16:creationId xmlns:a16="http://schemas.microsoft.com/office/drawing/2014/main" id="{C5D8130C-7517-45C6-AA47-6E0F46EF1845}"/>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6182">
                <a:extLst>
                  <a:ext uri="{FF2B5EF4-FFF2-40B4-BE49-F238E27FC236}">
                    <a16:creationId xmlns:a16="http://schemas.microsoft.com/office/drawing/2014/main" id="{EE933ABE-4530-4FCB-8767-3D3530B1B0D0}"/>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6183">
                <a:extLst>
                  <a:ext uri="{FF2B5EF4-FFF2-40B4-BE49-F238E27FC236}">
                    <a16:creationId xmlns:a16="http://schemas.microsoft.com/office/drawing/2014/main" id="{F36696C8-D2B7-48E1-875F-F847C69A4810}"/>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6184">
                <a:extLst>
                  <a:ext uri="{FF2B5EF4-FFF2-40B4-BE49-F238E27FC236}">
                    <a16:creationId xmlns:a16="http://schemas.microsoft.com/office/drawing/2014/main" id="{4DF11697-C0F2-43E8-81E3-778171A7D3E5}"/>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6185">
                <a:extLst>
                  <a:ext uri="{FF2B5EF4-FFF2-40B4-BE49-F238E27FC236}">
                    <a16:creationId xmlns:a16="http://schemas.microsoft.com/office/drawing/2014/main" id="{6B781F85-C895-4CD2-B88E-1F5392712C9D}"/>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6186">
                <a:extLst>
                  <a:ext uri="{FF2B5EF4-FFF2-40B4-BE49-F238E27FC236}">
                    <a16:creationId xmlns:a16="http://schemas.microsoft.com/office/drawing/2014/main" id="{3ECA4683-5054-4C50-8015-33542028F527}"/>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6187">
                <a:extLst>
                  <a:ext uri="{FF2B5EF4-FFF2-40B4-BE49-F238E27FC236}">
                    <a16:creationId xmlns:a16="http://schemas.microsoft.com/office/drawing/2014/main" id="{48061EF5-0639-4DEF-BE46-6D4994B4606D}"/>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6188">
                <a:extLst>
                  <a:ext uri="{FF2B5EF4-FFF2-40B4-BE49-F238E27FC236}">
                    <a16:creationId xmlns:a16="http://schemas.microsoft.com/office/drawing/2014/main" id="{541A132F-0D7F-40E1-855C-84FCECCC9F66}"/>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6189">
                <a:extLst>
                  <a:ext uri="{FF2B5EF4-FFF2-40B4-BE49-F238E27FC236}">
                    <a16:creationId xmlns:a16="http://schemas.microsoft.com/office/drawing/2014/main" id="{0AA3B804-9DD5-4365-B868-A348DD4EF146}"/>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6190">
                <a:extLst>
                  <a:ext uri="{FF2B5EF4-FFF2-40B4-BE49-F238E27FC236}">
                    <a16:creationId xmlns:a16="http://schemas.microsoft.com/office/drawing/2014/main" id="{AB928A79-447F-49A3-ACC5-5404A398B673}"/>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6191">
                <a:extLst>
                  <a:ext uri="{FF2B5EF4-FFF2-40B4-BE49-F238E27FC236}">
                    <a16:creationId xmlns:a16="http://schemas.microsoft.com/office/drawing/2014/main" id="{52CEED53-144B-4B73-B4B4-3316C7A2F306}"/>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6192">
                <a:extLst>
                  <a:ext uri="{FF2B5EF4-FFF2-40B4-BE49-F238E27FC236}">
                    <a16:creationId xmlns:a16="http://schemas.microsoft.com/office/drawing/2014/main" id="{500E6670-74B0-4885-A0CF-2C3725E09856}"/>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6193">
                <a:extLst>
                  <a:ext uri="{FF2B5EF4-FFF2-40B4-BE49-F238E27FC236}">
                    <a16:creationId xmlns:a16="http://schemas.microsoft.com/office/drawing/2014/main" id="{C14123A2-4D65-4C71-AEA5-7096EDE1273D}"/>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6194">
                <a:extLst>
                  <a:ext uri="{FF2B5EF4-FFF2-40B4-BE49-F238E27FC236}">
                    <a16:creationId xmlns:a16="http://schemas.microsoft.com/office/drawing/2014/main" id="{51E630EE-E58B-4869-A247-B36F396136EF}"/>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6195">
                <a:extLst>
                  <a:ext uri="{FF2B5EF4-FFF2-40B4-BE49-F238E27FC236}">
                    <a16:creationId xmlns:a16="http://schemas.microsoft.com/office/drawing/2014/main" id="{98BD99C2-2A95-4D71-B128-5A8DAD276ACE}"/>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6196">
                <a:extLst>
                  <a:ext uri="{FF2B5EF4-FFF2-40B4-BE49-F238E27FC236}">
                    <a16:creationId xmlns:a16="http://schemas.microsoft.com/office/drawing/2014/main" id="{89F5048A-0B68-4D25-86D6-D01F4D06950A}"/>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6197">
                <a:extLst>
                  <a:ext uri="{FF2B5EF4-FFF2-40B4-BE49-F238E27FC236}">
                    <a16:creationId xmlns:a16="http://schemas.microsoft.com/office/drawing/2014/main" id="{2E13E420-0544-408C-BA3E-A110687CD160}"/>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6198">
                <a:extLst>
                  <a:ext uri="{FF2B5EF4-FFF2-40B4-BE49-F238E27FC236}">
                    <a16:creationId xmlns:a16="http://schemas.microsoft.com/office/drawing/2014/main" id="{6F6DF080-0B99-49AF-9BAB-955BFDF7973F}"/>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6199">
                <a:extLst>
                  <a:ext uri="{FF2B5EF4-FFF2-40B4-BE49-F238E27FC236}">
                    <a16:creationId xmlns:a16="http://schemas.microsoft.com/office/drawing/2014/main" id="{D7EF812B-9378-4FC5-A208-D1FE895D89D6}"/>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6200">
                <a:extLst>
                  <a:ext uri="{FF2B5EF4-FFF2-40B4-BE49-F238E27FC236}">
                    <a16:creationId xmlns:a16="http://schemas.microsoft.com/office/drawing/2014/main" id="{8FFD338D-864B-48EF-8307-1ECAAF5F2B37}"/>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6201">
                <a:extLst>
                  <a:ext uri="{FF2B5EF4-FFF2-40B4-BE49-F238E27FC236}">
                    <a16:creationId xmlns:a16="http://schemas.microsoft.com/office/drawing/2014/main" id="{259012D5-FB1E-455F-806B-AF4D2CA043C1}"/>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6202">
                <a:extLst>
                  <a:ext uri="{FF2B5EF4-FFF2-40B4-BE49-F238E27FC236}">
                    <a16:creationId xmlns:a16="http://schemas.microsoft.com/office/drawing/2014/main" id="{69BB40F8-6E85-439D-8D45-B4B168C0585A}"/>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6203">
                <a:extLst>
                  <a:ext uri="{FF2B5EF4-FFF2-40B4-BE49-F238E27FC236}">
                    <a16:creationId xmlns:a16="http://schemas.microsoft.com/office/drawing/2014/main" id="{FA26F4D5-3907-4A39-ACD7-DFA9C8FC8AE9}"/>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6204">
                <a:extLst>
                  <a:ext uri="{FF2B5EF4-FFF2-40B4-BE49-F238E27FC236}">
                    <a16:creationId xmlns:a16="http://schemas.microsoft.com/office/drawing/2014/main" id="{4B980269-257C-46F6-8FC3-A73951B4F83A}"/>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6205">
                <a:extLst>
                  <a:ext uri="{FF2B5EF4-FFF2-40B4-BE49-F238E27FC236}">
                    <a16:creationId xmlns:a16="http://schemas.microsoft.com/office/drawing/2014/main" id="{67F91EDB-96D8-435B-81E6-1C95C7DD96BE}"/>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6206">
                <a:extLst>
                  <a:ext uri="{FF2B5EF4-FFF2-40B4-BE49-F238E27FC236}">
                    <a16:creationId xmlns:a16="http://schemas.microsoft.com/office/drawing/2014/main" id="{E8829AFB-FD2F-4F1D-82FA-94CAFDE60699}"/>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6207">
                <a:extLst>
                  <a:ext uri="{FF2B5EF4-FFF2-40B4-BE49-F238E27FC236}">
                    <a16:creationId xmlns:a16="http://schemas.microsoft.com/office/drawing/2014/main" id="{3B1374D2-7CAA-42DF-8973-B7A4C83B084C}"/>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6208">
                <a:extLst>
                  <a:ext uri="{FF2B5EF4-FFF2-40B4-BE49-F238E27FC236}">
                    <a16:creationId xmlns:a16="http://schemas.microsoft.com/office/drawing/2014/main" id="{F8169CFB-E1C0-4601-8023-B66C7E79AAF6}"/>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6209">
                <a:extLst>
                  <a:ext uri="{FF2B5EF4-FFF2-40B4-BE49-F238E27FC236}">
                    <a16:creationId xmlns:a16="http://schemas.microsoft.com/office/drawing/2014/main" id="{B618D5BB-D58A-4F1A-831F-180B69F1957F}"/>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6210">
                <a:extLst>
                  <a:ext uri="{FF2B5EF4-FFF2-40B4-BE49-F238E27FC236}">
                    <a16:creationId xmlns:a16="http://schemas.microsoft.com/office/drawing/2014/main" id="{906A71D9-D6DC-45A6-8AB8-F9C9873A1F18}"/>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6211">
                <a:extLst>
                  <a:ext uri="{FF2B5EF4-FFF2-40B4-BE49-F238E27FC236}">
                    <a16:creationId xmlns:a16="http://schemas.microsoft.com/office/drawing/2014/main" id="{59C01284-0A85-493F-95E2-279BC33338EB}"/>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6212">
                <a:extLst>
                  <a:ext uri="{FF2B5EF4-FFF2-40B4-BE49-F238E27FC236}">
                    <a16:creationId xmlns:a16="http://schemas.microsoft.com/office/drawing/2014/main" id="{62AB0CF2-4FEB-4243-8EB4-5171EBB5D50B}"/>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6213">
                <a:extLst>
                  <a:ext uri="{FF2B5EF4-FFF2-40B4-BE49-F238E27FC236}">
                    <a16:creationId xmlns:a16="http://schemas.microsoft.com/office/drawing/2014/main" id="{26401A81-D871-4199-83CE-2483F4C3286F}"/>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6214">
                <a:extLst>
                  <a:ext uri="{FF2B5EF4-FFF2-40B4-BE49-F238E27FC236}">
                    <a16:creationId xmlns:a16="http://schemas.microsoft.com/office/drawing/2014/main" id="{B766E871-EB80-4CD6-98B5-0F1581B0DBCB}"/>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6215">
                <a:extLst>
                  <a:ext uri="{FF2B5EF4-FFF2-40B4-BE49-F238E27FC236}">
                    <a16:creationId xmlns:a16="http://schemas.microsoft.com/office/drawing/2014/main" id="{6BDADF54-B5B3-4E30-815C-45BEA478DBF0}"/>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6216">
                <a:extLst>
                  <a:ext uri="{FF2B5EF4-FFF2-40B4-BE49-F238E27FC236}">
                    <a16:creationId xmlns:a16="http://schemas.microsoft.com/office/drawing/2014/main" id="{8DE4B3FA-0A4A-4410-9952-1FEFCE0728A2}"/>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6217">
                <a:extLst>
                  <a:ext uri="{FF2B5EF4-FFF2-40B4-BE49-F238E27FC236}">
                    <a16:creationId xmlns:a16="http://schemas.microsoft.com/office/drawing/2014/main" id="{1F1D0879-1B95-48EC-8C82-B3DBA8BA2F86}"/>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6218">
                <a:extLst>
                  <a:ext uri="{FF2B5EF4-FFF2-40B4-BE49-F238E27FC236}">
                    <a16:creationId xmlns:a16="http://schemas.microsoft.com/office/drawing/2014/main" id="{976D8E67-68BC-4824-8EFA-9636C727DC05}"/>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6219">
                <a:extLst>
                  <a:ext uri="{FF2B5EF4-FFF2-40B4-BE49-F238E27FC236}">
                    <a16:creationId xmlns:a16="http://schemas.microsoft.com/office/drawing/2014/main" id="{AB29005C-7302-4DEA-9010-82EE92B0443F}"/>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6220">
                <a:extLst>
                  <a:ext uri="{FF2B5EF4-FFF2-40B4-BE49-F238E27FC236}">
                    <a16:creationId xmlns:a16="http://schemas.microsoft.com/office/drawing/2014/main" id="{7CC46208-4F27-4DA4-A9D6-8FEF68B05F9F}"/>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6221">
                <a:extLst>
                  <a:ext uri="{FF2B5EF4-FFF2-40B4-BE49-F238E27FC236}">
                    <a16:creationId xmlns:a16="http://schemas.microsoft.com/office/drawing/2014/main" id="{4C4A0DFC-A241-4905-BEED-192043ABBC9F}"/>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6222">
                <a:extLst>
                  <a:ext uri="{FF2B5EF4-FFF2-40B4-BE49-F238E27FC236}">
                    <a16:creationId xmlns:a16="http://schemas.microsoft.com/office/drawing/2014/main" id="{42BDE895-DAD2-4716-BF19-FD16DD76F6D7}"/>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6223">
                <a:extLst>
                  <a:ext uri="{FF2B5EF4-FFF2-40B4-BE49-F238E27FC236}">
                    <a16:creationId xmlns:a16="http://schemas.microsoft.com/office/drawing/2014/main" id="{EA337550-C33E-45D1-8F45-72FF10BC45E2}"/>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6224">
                <a:extLst>
                  <a:ext uri="{FF2B5EF4-FFF2-40B4-BE49-F238E27FC236}">
                    <a16:creationId xmlns:a16="http://schemas.microsoft.com/office/drawing/2014/main" id="{78C411C7-E94E-4830-91FA-A9853FC3C201}"/>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6225">
                <a:extLst>
                  <a:ext uri="{FF2B5EF4-FFF2-40B4-BE49-F238E27FC236}">
                    <a16:creationId xmlns:a16="http://schemas.microsoft.com/office/drawing/2014/main" id="{580639D8-128C-443F-A2BD-242AE7DBE7C5}"/>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6226">
                <a:extLst>
                  <a:ext uri="{FF2B5EF4-FFF2-40B4-BE49-F238E27FC236}">
                    <a16:creationId xmlns:a16="http://schemas.microsoft.com/office/drawing/2014/main" id="{4C1A1568-A536-475A-A848-17940AB4C09D}"/>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6227">
                <a:extLst>
                  <a:ext uri="{FF2B5EF4-FFF2-40B4-BE49-F238E27FC236}">
                    <a16:creationId xmlns:a16="http://schemas.microsoft.com/office/drawing/2014/main" id="{8CC7920E-C1B2-47A8-AB55-471419737EF0}"/>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6228">
                <a:extLst>
                  <a:ext uri="{FF2B5EF4-FFF2-40B4-BE49-F238E27FC236}">
                    <a16:creationId xmlns:a16="http://schemas.microsoft.com/office/drawing/2014/main" id="{3084F5C1-4A3F-4679-AEAA-7274B8D44E7C}"/>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6229">
                <a:extLst>
                  <a:ext uri="{FF2B5EF4-FFF2-40B4-BE49-F238E27FC236}">
                    <a16:creationId xmlns:a16="http://schemas.microsoft.com/office/drawing/2014/main" id="{49F626BF-E66F-4B0B-B38D-5B178AB2F2F6}"/>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6230">
                <a:extLst>
                  <a:ext uri="{FF2B5EF4-FFF2-40B4-BE49-F238E27FC236}">
                    <a16:creationId xmlns:a16="http://schemas.microsoft.com/office/drawing/2014/main" id="{F02EEDB8-5A6D-4D3E-BD75-65D1078EC0E6}"/>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6231">
                <a:extLst>
                  <a:ext uri="{FF2B5EF4-FFF2-40B4-BE49-F238E27FC236}">
                    <a16:creationId xmlns:a16="http://schemas.microsoft.com/office/drawing/2014/main" id="{F35D6F24-7382-4655-91F5-C23ADD12B088}"/>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6232">
                <a:extLst>
                  <a:ext uri="{FF2B5EF4-FFF2-40B4-BE49-F238E27FC236}">
                    <a16:creationId xmlns:a16="http://schemas.microsoft.com/office/drawing/2014/main" id="{CA66AFFA-281E-4BA2-8D2B-5A7FDBC7D116}"/>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6233">
                <a:extLst>
                  <a:ext uri="{FF2B5EF4-FFF2-40B4-BE49-F238E27FC236}">
                    <a16:creationId xmlns:a16="http://schemas.microsoft.com/office/drawing/2014/main" id="{B4878F53-0B18-4751-BD55-36F5FB8ED74D}"/>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6234">
                <a:extLst>
                  <a:ext uri="{FF2B5EF4-FFF2-40B4-BE49-F238E27FC236}">
                    <a16:creationId xmlns:a16="http://schemas.microsoft.com/office/drawing/2014/main" id="{943AA3E2-CD9E-4259-BFB2-4BF4001D5287}"/>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6436">
              <a:extLst>
                <a:ext uri="{FF2B5EF4-FFF2-40B4-BE49-F238E27FC236}">
                  <a16:creationId xmlns:a16="http://schemas.microsoft.com/office/drawing/2014/main" id="{C1CE5530-8F48-4FCE-BC58-8C596AEDB6F3}"/>
                </a:ext>
              </a:extLst>
            </p:cNvPr>
            <p:cNvGrpSpPr>
              <a:grpSpLocks/>
            </p:cNvGrpSpPr>
            <p:nvPr/>
          </p:nvGrpSpPr>
          <p:grpSpPr bwMode="auto">
            <a:xfrm>
              <a:off x="5379475" y="2128008"/>
              <a:ext cx="1331912" cy="1582738"/>
              <a:chOff x="1937" y="1638"/>
              <a:chExt cx="839" cy="997"/>
            </a:xfrm>
            <a:solidFill>
              <a:schemeClr val="tx1"/>
            </a:solidFill>
          </p:grpSpPr>
          <p:sp>
            <p:nvSpPr>
              <p:cNvPr id="729" name="Freeform 6236">
                <a:extLst>
                  <a:ext uri="{FF2B5EF4-FFF2-40B4-BE49-F238E27FC236}">
                    <a16:creationId xmlns:a16="http://schemas.microsoft.com/office/drawing/2014/main" id="{5B5E71CE-CF24-4002-B1B0-D4D0B0E486AA}"/>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237">
                <a:extLst>
                  <a:ext uri="{FF2B5EF4-FFF2-40B4-BE49-F238E27FC236}">
                    <a16:creationId xmlns:a16="http://schemas.microsoft.com/office/drawing/2014/main" id="{B2DBA528-4C17-4E99-A604-13DCE5C17CF2}"/>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238">
                <a:extLst>
                  <a:ext uri="{FF2B5EF4-FFF2-40B4-BE49-F238E27FC236}">
                    <a16:creationId xmlns:a16="http://schemas.microsoft.com/office/drawing/2014/main" id="{90CD6A05-70A2-4AFB-9271-831A24D5E992}"/>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239">
                <a:extLst>
                  <a:ext uri="{FF2B5EF4-FFF2-40B4-BE49-F238E27FC236}">
                    <a16:creationId xmlns:a16="http://schemas.microsoft.com/office/drawing/2014/main" id="{63C77A9E-D302-4933-BAF8-5666BEB8ACE3}"/>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240">
                <a:extLst>
                  <a:ext uri="{FF2B5EF4-FFF2-40B4-BE49-F238E27FC236}">
                    <a16:creationId xmlns:a16="http://schemas.microsoft.com/office/drawing/2014/main" id="{43A57CC7-574A-4E51-960E-35F14D69269E}"/>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241">
                <a:extLst>
                  <a:ext uri="{FF2B5EF4-FFF2-40B4-BE49-F238E27FC236}">
                    <a16:creationId xmlns:a16="http://schemas.microsoft.com/office/drawing/2014/main" id="{B14DC741-CDB0-43D1-9180-BC6A33965A43}"/>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242">
                <a:extLst>
                  <a:ext uri="{FF2B5EF4-FFF2-40B4-BE49-F238E27FC236}">
                    <a16:creationId xmlns:a16="http://schemas.microsoft.com/office/drawing/2014/main" id="{F8CB59F7-CA90-4A25-8854-08BE1669908C}"/>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243">
                <a:extLst>
                  <a:ext uri="{FF2B5EF4-FFF2-40B4-BE49-F238E27FC236}">
                    <a16:creationId xmlns:a16="http://schemas.microsoft.com/office/drawing/2014/main" id="{7124AE94-B58A-44AA-89CA-B9BA58D83020}"/>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244">
                <a:extLst>
                  <a:ext uri="{FF2B5EF4-FFF2-40B4-BE49-F238E27FC236}">
                    <a16:creationId xmlns:a16="http://schemas.microsoft.com/office/drawing/2014/main" id="{F763C07F-4D60-4B19-90E4-9E1B10C57C15}"/>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245">
                <a:extLst>
                  <a:ext uri="{FF2B5EF4-FFF2-40B4-BE49-F238E27FC236}">
                    <a16:creationId xmlns:a16="http://schemas.microsoft.com/office/drawing/2014/main" id="{5EF5D657-762C-4F04-B6B1-3B6720C91C36}"/>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246">
                <a:extLst>
                  <a:ext uri="{FF2B5EF4-FFF2-40B4-BE49-F238E27FC236}">
                    <a16:creationId xmlns:a16="http://schemas.microsoft.com/office/drawing/2014/main" id="{49317B6C-06AB-4D64-8072-F45845186A19}"/>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247">
                <a:extLst>
                  <a:ext uri="{FF2B5EF4-FFF2-40B4-BE49-F238E27FC236}">
                    <a16:creationId xmlns:a16="http://schemas.microsoft.com/office/drawing/2014/main" id="{EC206AA5-0898-432C-8F20-03D62D9F8E21}"/>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248">
                <a:extLst>
                  <a:ext uri="{FF2B5EF4-FFF2-40B4-BE49-F238E27FC236}">
                    <a16:creationId xmlns:a16="http://schemas.microsoft.com/office/drawing/2014/main" id="{EBA512DE-2296-4249-89BD-578C82589F3D}"/>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249">
                <a:extLst>
                  <a:ext uri="{FF2B5EF4-FFF2-40B4-BE49-F238E27FC236}">
                    <a16:creationId xmlns:a16="http://schemas.microsoft.com/office/drawing/2014/main" id="{431A2E7D-0FFC-4259-9F32-843B9DD6614A}"/>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250">
                <a:extLst>
                  <a:ext uri="{FF2B5EF4-FFF2-40B4-BE49-F238E27FC236}">
                    <a16:creationId xmlns:a16="http://schemas.microsoft.com/office/drawing/2014/main" id="{B43C6320-FD4E-4726-83FB-6CF7E3D38489}"/>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251">
                <a:extLst>
                  <a:ext uri="{FF2B5EF4-FFF2-40B4-BE49-F238E27FC236}">
                    <a16:creationId xmlns:a16="http://schemas.microsoft.com/office/drawing/2014/main" id="{910C7F20-8CD1-4271-BE12-0DA94CAD8771}"/>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6252">
                <a:extLst>
                  <a:ext uri="{FF2B5EF4-FFF2-40B4-BE49-F238E27FC236}">
                    <a16:creationId xmlns:a16="http://schemas.microsoft.com/office/drawing/2014/main" id="{4B5331BA-D67E-4F56-9B25-57F00096ECB3}"/>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253">
                <a:extLst>
                  <a:ext uri="{FF2B5EF4-FFF2-40B4-BE49-F238E27FC236}">
                    <a16:creationId xmlns:a16="http://schemas.microsoft.com/office/drawing/2014/main" id="{A41A3FA2-580A-46AB-B6E3-1B26C3B06990}"/>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6254">
                <a:extLst>
                  <a:ext uri="{FF2B5EF4-FFF2-40B4-BE49-F238E27FC236}">
                    <a16:creationId xmlns:a16="http://schemas.microsoft.com/office/drawing/2014/main" id="{8327A229-7415-4327-9390-80834BA6CFBB}"/>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6255">
                <a:extLst>
                  <a:ext uri="{FF2B5EF4-FFF2-40B4-BE49-F238E27FC236}">
                    <a16:creationId xmlns:a16="http://schemas.microsoft.com/office/drawing/2014/main" id="{70C8E547-E442-44F1-A3C1-9FCD2F1C35FD}"/>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6256">
                <a:extLst>
                  <a:ext uri="{FF2B5EF4-FFF2-40B4-BE49-F238E27FC236}">
                    <a16:creationId xmlns:a16="http://schemas.microsoft.com/office/drawing/2014/main" id="{89CB3740-EBC9-44C3-A36B-6707BBBEADF6}"/>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6257">
                <a:extLst>
                  <a:ext uri="{FF2B5EF4-FFF2-40B4-BE49-F238E27FC236}">
                    <a16:creationId xmlns:a16="http://schemas.microsoft.com/office/drawing/2014/main" id="{EA5D5816-0021-4BC6-AF77-BF723E6FAC2F}"/>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6258">
                <a:extLst>
                  <a:ext uri="{FF2B5EF4-FFF2-40B4-BE49-F238E27FC236}">
                    <a16:creationId xmlns:a16="http://schemas.microsoft.com/office/drawing/2014/main" id="{C9FFC8DA-95B9-427D-B549-BA962D61FD15}"/>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6259">
                <a:extLst>
                  <a:ext uri="{FF2B5EF4-FFF2-40B4-BE49-F238E27FC236}">
                    <a16:creationId xmlns:a16="http://schemas.microsoft.com/office/drawing/2014/main" id="{EB6A172B-213C-4BF5-9DC8-E1148C975DFD}"/>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6260">
                <a:extLst>
                  <a:ext uri="{FF2B5EF4-FFF2-40B4-BE49-F238E27FC236}">
                    <a16:creationId xmlns:a16="http://schemas.microsoft.com/office/drawing/2014/main" id="{A24AC1DE-5F21-4E16-BE22-B2CC0CE9DFF3}"/>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6261">
                <a:extLst>
                  <a:ext uri="{FF2B5EF4-FFF2-40B4-BE49-F238E27FC236}">
                    <a16:creationId xmlns:a16="http://schemas.microsoft.com/office/drawing/2014/main" id="{62DF2C4A-B9F5-4C57-ACF6-FBC7CAB37F05}"/>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6262">
                <a:extLst>
                  <a:ext uri="{FF2B5EF4-FFF2-40B4-BE49-F238E27FC236}">
                    <a16:creationId xmlns:a16="http://schemas.microsoft.com/office/drawing/2014/main" id="{34111804-F11D-40B7-AC29-D499409B3495}"/>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6263">
                <a:extLst>
                  <a:ext uri="{FF2B5EF4-FFF2-40B4-BE49-F238E27FC236}">
                    <a16:creationId xmlns:a16="http://schemas.microsoft.com/office/drawing/2014/main" id="{D4752B4C-04CA-4C21-AB84-E75A2A3BF60C}"/>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6264">
                <a:extLst>
                  <a:ext uri="{FF2B5EF4-FFF2-40B4-BE49-F238E27FC236}">
                    <a16:creationId xmlns:a16="http://schemas.microsoft.com/office/drawing/2014/main" id="{8D392F20-B8DC-4117-8930-65690D9C00DF}"/>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6265">
                <a:extLst>
                  <a:ext uri="{FF2B5EF4-FFF2-40B4-BE49-F238E27FC236}">
                    <a16:creationId xmlns:a16="http://schemas.microsoft.com/office/drawing/2014/main" id="{D4BB9EC4-0DE2-40A0-83EE-988A6438D4EF}"/>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6266">
                <a:extLst>
                  <a:ext uri="{FF2B5EF4-FFF2-40B4-BE49-F238E27FC236}">
                    <a16:creationId xmlns:a16="http://schemas.microsoft.com/office/drawing/2014/main" id="{C18E0AE2-6E14-403E-8843-6C95E6C35A92}"/>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6267">
                <a:extLst>
                  <a:ext uri="{FF2B5EF4-FFF2-40B4-BE49-F238E27FC236}">
                    <a16:creationId xmlns:a16="http://schemas.microsoft.com/office/drawing/2014/main" id="{8A17878A-5B1A-432D-86EB-7A388975120D}"/>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6268">
                <a:extLst>
                  <a:ext uri="{FF2B5EF4-FFF2-40B4-BE49-F238E27FC236}">
                    <a16:creationId xmlns:a16="http://schemas.microsoft.com/office/drawing/2014/main" id="{19C8889F-18F6-4018-A17F-366FE4656DB3}"/>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6269">
                <a:extLst>
                  <a:ext uri="{FF2B5EF4-FFF2-40B4-BE49-F238E27FC236}">
                    <a16:creationId xmlns:a16="http://schemas.microsoft.com/office/drawing/2014/main" id="{8BD7539B-DB73-4109-8C39-0399F9AC601D}"/>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6270">
                <a:extLst>
                  <a:ext uri="{FF2B5EF4-FFF2-40B4-BE49-F238E27FC236}">
                    <a16:creationId xmlns:a16="http://schemas.microsoft.com/office/drawing/2014/main" id="{ADB0393E-5985-4345-ACB5-027AC00380CD}"/>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6271">
                <a:extLst>
                  <a:ext uri="{FF2B5EF4-FFF2-40B4-BE49-F238E27FC236}">
                    <a16:creationId xmlns:a16="http://schemas.microsoft.com/office/drawing/2014/main" id="{7BA142FD-DDE4-4C50-B272-DF6D2EB13CC7}"/>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6272">
                <a:extLst>
                  <a:ext uri="{FF2B5EF4-FFF2-40B4-BE49-F238E27FC236}">
                    <a16:creationId xmlns:a16="http://schemas.microsoft.com/office/drawing/2014/main" id="{73E95259-0E84-4AE0-8F09-883916745FB0}"/>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6273">
                <a:extLst>
                  <a:ext uri="{FF2B5EF4-FFF2-40B4-BE49-F238E27FC236}">
                    <a16:creationId xmlns:a16="http://schemas.microsoft.com/office/drawing/2014/main" id="{6B01EF3F-BCA5-4778-BE90-91B849A2D9C6}"/>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6274">
                <a:extLst>
                  <a:ext uri="{FF2B5EF4-FFF2-40B4-BE49-F238E27FC236}">
                    <a16:creationId xmlns:a16="http://schemas.microsoft.com/office/drawing/2014/main" id="{F35FED0B-46A7-4625-9286-B78A83419E15}"/>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6275">
                <a:extLst>
                  <a:ext uri="{FF2B5EF4-FFF2-40B4-BE49-F238E27FC236}">
                    <a16:creationId xmlns:a16="http://schemas.microsoft.com/office/drawing/2014/main" id="{0CC3156D-55D1-4E8F-B7C7-D232E7824BF7}"/>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6276">
                <a:extLst>
                  <a:ext uri="{FF2B5EF4-FFF2-40B4-BE49-F238E27FC236}">
                    <a16:creationId xmlns:a16="http://schemas.microsoft.com/office/drawing/2014/main" id="{D9B06E9F-AF6B-4B81-937C-8B084768AAC2}"/>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6277">
                <a:extLst>
                  <a:ext uri="{FF2B5EF4-FFF2-40B4-BE49-F238E27FC236}">
                    <a16:creationId xmlns:a16="http://schemas.microsoft.com/office/drawing/2014/main" id="{99E54138-04A9-4058-8D4F-7147AF60A83C}"/>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6278">
                <a:extLst>
                  <a:ext uri="{FF2B5EF4-FFF2-40B4-BE49-F238E27FC236}">
                    <a16:creationId xmlns:a16="http://schemas.microsoft.com/office/drawing/2014/main" id="{429DA343-157D-4CEE-824E-9A1F39625DB9}"/>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6279">
                <a:extLst>
                  <a:ext uri="{FF2B5EF4-FFF2-40B4-BE49-F238E27FC236}">
                    <a16:creationId xmlns:a16="http://schemas.microsoft.com/office/drawing/2014/main" id="{E30DC9FD-71D6-4C41-8D00-BBA4E04280D3}"/>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6280">
                <a:extLst>
                  <a:ext uri="{FF2B5EF4-FFF2-40B4-BE49-F238E27FC236}">
                    <a16:creationId xmlns:a16="http://schemas.microsoft.com/office/drawing/2014/main" id="{C9BCBE00-4C8E-46EB-83D3-8281A11AD7F4}"/>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6281">
                <a:extLst>
                  <a:ext uri="{FF2B5EF4-FFF2-40B4-BE49-F238E27FC236}">
                    <a16:creationId xmlns:a16="http://schemas.microsoft.com/office/drawing/2014/main" id="{1875A6C5-2A6D-4D31-9D31-2D1D7134F998}"/>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6282">
                <a:extLst>
                  <a:ext uri="{FF2B5EF4-FFF2-40B4-BE49-F238E27FC236}">
                    <a16:creationId xmlns:a16="http://schemas.microsoft.com/office/drawing/2014/main" id="{3C9F0841-B33C-49AC-A08D-04E734D89F06}"/>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6283">
                <a:extLst>
                  <a:ext uri="{FF2B5EF4-FFF2-40B4-BE49-F238E27FC236}">
                    <a16:creationId xmlns:a16="http://schemas.microsoft.com/office/drawing/2014/main" id="{E54477A2-F36F-432D-80E9-92D30A37EAFD}"/>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6284">
                <a:extLst>
                  <a:ext uri="{FF2B5EF4-FFF2-40B4-BE49-F238E27FC236}">
                    <a16:creationId xmlns:a16="http://schemas.microsoft.com/office/drawing/2014/main" id="{458B57D0-4838-4C6F-9FE4-01BC845DB7A6}"/>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6285">
                <a:extLst>
                  <a:ext uri="{FF2B5EF4-FFF2-40B4-BE49-F238E27FC236}">
                    <a16:creationId xmlns:a16="http://schemas.microsoft.com/office/drawing/2014/main" id="{F5A9F726-C63F-4F78-8B6E-769E22FBF3F5}"/>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6286">
                <a:extLst>
                  <a:ext uri="{FF2B5EF4-FFF2-40B4-BE49-F238E27FC236}">
                    <a16:creationId xmlns:a16="http://schemas.microsoft.com/office/drawing/2014/main" id="{476F3F7C-3443-4C82-8D33-3933F86F6008}"/>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6287">
                <a:extLst>
                  <a:ext uri="{FF2B5EF4-FFF2-40B4-BE49-F238E27FC236}">
                    <a16:creationId xmlns:a16="http://schemas.microsoft.com/office/drawing/2014/main" id="{2D394A02-4F08-4F65-A277-3C34B61A930C}"/>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6288">
                <a:extLst>
                  <a:ext uri="{FF2B5EF4-FFF2-40B4-BE49-F238E27FC236}">
                    <a16:creationId xmlns:a16="http://schemas.microsoft.com/office/drawing/2014/main" id="{4A5A620F-EE8D-4EE5-971A-56BCBAABE456}"/>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6289">
                <a:extLst>
                  <a:ext uri="{FF2B5EF4-FFF2-40B4-BE49-F238E27FC236}">
                    <a16:creationId xmlns:a16="http://schemas.microsoft.com/office/drawing/2014/main" id="{9EC573DA-A980-40DC-90F7-5126B28F525C}"/>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290">
                <a:extLst>
                  <a:ext uri="{FF2B5EF4-FFF2-40B4-BE49-F238E27FC236}">
                    <a16:creationId xmlns:a16="http://schemas.microsoft.com/office/drawing/2014/main" id="{B04D4D74-370C-41BB-AD1A-83C2FFB6086C}"/>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291">
                <a:extLst>
                  <a:ext uri="{FF2B5EF4-FFF2-40B4-BE49-F238E27FC236}">
                    <a16:creationId xmlns:a16="http://schemas.microsoft.com/office/drawing/2014/main" id="{719F7DC6-05E7-412A-864F-280747CAC2CF}"/>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92">
                <a:extLst>
                  <a:ext uri="{FF2B5EF4-FFF2-40B4-BE49-F238E27FC236}">
                    <a16:creationId xmlns:a16="http://schemas.microsoft.com/office/drawing/2014/main" id="{2059766B-FC1C-4A7E-9BDC-E48A20259D8C}"/>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293">
                <a:extLst>
                  <a:ext uri="{FF2B5EF4-FFF2-40B4-BE49-F238E27FC236}">
                    <a16:creationId xmlns:a16="http://schemas.microsoft.com/office/drawing/2014/main" id="{9C3E7B34-BEDE-404B-82E0-6BABFAE54206}"/>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294">
                <a:extLst>
                  <a:ext uri="{FF2B5EF4-FFF2-40B4-BE49-F238E27FC236}">
                    <a16:creationId xmlns:a16="http://schemas.microsoft.com/office/drawing/2014/main" id="{B59442C4-7BAC-442D-9A20-E7C0C49AA4EF}"/>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295">
                <a:extLst>
                  <a:ext uri="{FF2B5EF4-FFF2-40B4-BE49-F238E27FC236}">
                    <a16:creationId xmlns:a16="http://schemas.microsoft.com/office/drawing/2014/main" id="{A78955F7-EEF6-4421-BCC3-4E1D1BF33649}"/>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296">
                <a:extLst>
                  <a:ext uri="{FF2B5EF4-FFF2-40B4-BE49-F238E27FC236}">
                    <a16:creationId xmlns:a16="http://schemas.microsoft.com/office/drawing/2014/main" id="{FBEEF6E5-005B-4683-B4BD-0ACEEC3BC033}"/>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297">
                <a:extLst>
                  <a:ext uri="{FF2B5EF4-FFF2-40B4-BE49-F238E27FC236}">
                    <a16:creationId xmlns:a16="http://schemas.microsoft.com/office/drawing/2014/main" id="{F5E1DA2C-89CC-4B47-969E-4CD985B4BCC6}"/>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298">
                <a:extLst>
                  <a:ext uri="{FF2B5EF4-FFF2-40B4-BE49-F238E27FC236}">
                    <a16:creationId xmlns:a16="http://schemas.microsoft.com/office/drawing/2014/main" id="{2AF22C6B-3120-456B-BBAB-9D6469440170}"/>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299">
                <a:extLst>
                  <a:ext uri="{FF2B5EF4-FFF2-40B4-BE49-F238E27FC236}">
                    <a16:creationId xmlns:a16="http://schemas.microsoft.com/office/drawing/2014/main" id="{6FD7B437-9031-413B-9099-2655CEF172CD}"/>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6300">
                <a:extLst>
                  <a:ext uri="{FF2B5EF4-FFF2-40B4-BE49-F238E27FC236}">
                    <a16:creationId xmlns:a16="http://schemas.microsoft.com/office/drawing/2014/main" id="{F0274915-7255-4FE3-AE79-4C75E50CE4DE}"/>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6301">
                <a:extLst>
                  <a:ext uri="{FF2B5EF4-FFF2-40B4-BE49-F238E27FC236}">
                    <a16:creationId xmlns:a16="http://schemas.microsoft.com/office/drawing/2014/main" id="{1D2787C7-D7D8-4A4B-BBB2-A7909D265E95}"/>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6302">
                <a:extLst>
                  <a:ext uri="{FF2B5EF4-FFF2-40B4-BE49-F238E27FC236}">
                    <a16:creationId xmlns:a16="http://schemas.microsoft.com/office/drawing/2014/main" id="{555B8F26-B328-4993-B34D-1A48E4088B7F}"/>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6303">
                <a:extLst>
                  <a:ext uri="{FF2B5EF4-FFF2-40B4-BE49-F238E27FC236}">
                    <a16:creationId xmlns:a16="http://schemas.microsoft.com/office/drawing/2014/main" id="{73575863-0EE3-492F-B2B1-90E8710935F2}"/>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6304">
                <a:extLst>
                  <a:ext uri="{FF2B5EF4-FFF2-40B4-BE49-F238E27FC236}">
                    <a16:creationId xmlns:a16="http://schemas.microsoft.com/office/drawing/2014/main" id="{57CCBB57-67EC-471D-B684-10921FEEF760}"/>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6305">
                <a:extLst>
                  <a:ext uri="{FF2B5EF4-FFF2-40B4-BE49-F238E27FC236}">
                    <a16:creationId xmlns:a16="http://schemas.microsoft.com/office/drawing/2014/main" id="{119ADA77-5AF5-4D05-90C5-D3763DA093A9}"/>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6306">
                <a:extLst>
                  <a:ext uri="{FF2B5EF4-FFF2-40B4-BE49-F238E27FC236}">
                    <a16:creationId xmlns:a16="http://schemas.microsoft.com/office/drawing/2014/main" id="{AE3D9937-6191-4869-AADD-5146F7DD6B65}"/>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6307">
                <a:extLst>
                  <a:ext uri="{FF2B5EF4-FFF2-40B4-BE49-F238E27FC236}">
                    <a16:creationId xmlns:a16="http://schemas.microsoft.com/office/drawing/2014/main" id="{998893EC-A9B7-402D-B7BB-139B4EFCBFE5}"/>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6308">
                <a:extLst>
                  <a:ext uri="{FF2B5EF4-FFF2-40B4-BE49-F238E27FC236}">
                    <a16:creationId xmlns:a16="http://schemas.microsoft.com/office/drawing/2014/main" id="{D7072311-C7D1-433B-8267-C1E7571ECAF8}"/>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6309">
                <a:extLst>
                  <a:ext uri="{FF2B5EF4-FFF2-40B4-BE49-F238E27FC236}">
                    <a16:creationId xmlns:a16="http://schemas.microsoft.com/office/drawing/2014/main" id="{47F38DDA-5336-45E9-A6AF-44EA2A236831}"/>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6310">
                <a:extLst>
                  <a:ext uri="{FF2B5EF4-FFF2-40B4-BE49-F238E27FC236}">
                    <a16:creationId xmlns:a16="http://schemas.microsoft.com/office/drawing/2014/main" id="{1DB29D66-23BC-4621-93CE-145FC069A8AE}"/>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6311">
                <a:extLst>
                  <a:ext uri="{FF2B5EF4-FFF2-40B4-BE49-F238E27FC236}">
                    <a16:creationId xmlns:a16="http://schemas.microsoft.com/office/drawing/2014/main" id="{CC768607-C315-45AC-812A-480B3B93DCC2}"/>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6312">
                <a:extLst>
                  <a:ext uri="{FF2B5EF4-FFF2-40B4-BE49-F238E27FC236}">
                    <a16:creationId xmlns:a16="http://schemas.microsoft.com/office/drawing/2014/main" id="{62EC6853-8316-4E4E-94B6-4FEB9CE7397D}"/>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6313">
                <a:extLst>
                  <a:ext uri="{FF2B5EF4-FFF2-40B4-BE49-F238E27FC236}">
                    <a16:creationId xmlns:a16="http://schemas.microsoft.com/office/drawing/2014/main" id="{B38D573D-D51C-4921-B947-3AEE2814F9B4}"/>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6314">
                <a:extLst>
                  <a:ext uri="{FF2B5EF4-FFF2-40B4-BE49-F238E27FC236}">
                    <a16:creationId xmlns:a16="http://schemas.microsoft.com/office/drawing/2014/main" id="{9339B12B-CE2F-478F-9946-AD06E831B875}"/>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6315">
                <a:extLst>
                  <a:ext uri="{FF2B5EF4-FFF2-40B4-BE49-F238E27FC236}">
                    <a16:creationId xmlns:a16="http://schemas.microsoft.com/office/drawing/2014/main" id="{F8B2993A-21DF-42A1-90B5-D672819657BB}"/>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6316">
                <a:extLst>
                  <a:ext uri="{FF2B5EF4-FFF2-40B4-BE49-F238E27FC236}">
                    <a16:creationId xmlns:a16="http://schemas.microsoft.com/office/drawing/2014/main" id="{C3E25147-1D93-4639-873E-30BF9A728C50}"/>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6317">
                <a:extLst>
                  <a:ext uri="{FF2B5EF4-FFF2-40B4-BE49-F238E27FC236}">
                    <a16:creationId xmlns:a16="http://schemas.microsoft.com/office/drawing/2014/main" id="{BAC0DAB3-E523-4EAB-8F95-814AAEA8C62F}"/>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6318">
                <a:extLst>
                  <a:ext uri="{FF2B5EF4-FFF2-40B4-BE49-F238E27FC236}">
                    <a16:creationId xmlns:a16="http://schemas.microsoft.com/office/drawing/2014/main" id="{6DEDE2BD-7B23-4DCD-954C-4F4E8436E54E}"/>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6319">
                <a:extLst>
                  <a:ext uri="{FF2B5EF4-FFF2-40B4-BE49-F238E27FC236}">
                    <a16:creationId xmlns:a16="http://schemas.microsoft.com/office/drawing/2014/main" id="{6BC3128A-DE5E-4C9D-A667-460D3F0F3FE2}"/>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6320">
                <a:extLst>
                  <a:ext uri="{FF2B5EF4-FFF2-40B4-BE49-F238E27FC236}">
                    <a16:creationId xmlns:a16="http://schemas.microsoft.com/office/drawing/2014/main" id="{E2FE8415-9B41-4683-A51C-3F638B403338}"/>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6321">
                <a:extLst>
                  <a:ext uri="{FF2B5EF4-FFF2-40B4-BE49-F238E27FC236}">
                    <a16:creationId xmlns:a16="http://schemas.microsoft.com/office/drawing/2014/main" id="{CA92EB80-EA7D-4A46-AFDC-6946BB69BD65}"/>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6322">
                <a:extLst>
                  <a:ext uri="{FF2B5EF4-FFF2-40B4-BE49-F238E27FC236}">
                    <a16:creationId xmlns:a16="http://schemas.microsoft.com/office/drawing/2014/main" id="{D6D445A0-8227-4174-A2F3-4020970F9AB8}"/>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6323">
                <a:extLst>
                  <a:ext uri="{FF2B5EF4-FFF2-40B4-BE49-F238E27FC236}">
                    <a16:creationId xmlns:a16="http://schemas.microsoft.com/office/drawing/2014/main" id="{4ACD31EE-B313-477D-BFAF-532DBF09B264}"/>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6324">
                <a:extLst>
                  <a:ext uri="{FF2B5EF4-FFF2-40B4-BE49-F238E27FC236}">
                    <a16:creationId xmlns:a16="http://schemas.microsoft.com/office/drawing/2014/main" id="{EA5F235A-6B22-438B-BAC8-85268AC7C6E1}"/>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6325">
                <a:extLst>
                  <a:ext uri="{FF2B5EF4-FFF2-40B4-BE49-F238E27FC236}">
                    <a16:creationId xmlns:a16="http://schemas.microsoft.com/office/drawing/2014/main" id="{1DD21404-9CFA-4C38-BCC7-4F7C61066A76}"/>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6326">
                <a:extLst>
                  <a:ext uri="{FF2B5EF4-FFF2-40B4-BE49-F238E27FC236}">
                    <a16:creationId xmlns:a16="http://schemas.microsoft.com/office/drawing/2014/main" id="{37A2286F-3A1F-4827-A347-8481978B35D4}"/>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6327">
                <a:extLst>
                  <a:ext uri="{FF2B5EF4-FFF2-40B4-BE49-F238E27FC236}">
                    <a16:creationId xmlns:a16="http://schemas.microsoft.com/office/drawing/2014/main" id="{3DC57A10-A99D-415D-BFD3-D856BAAC9F2E}"/>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6328">
                <a:extLst>
                  <a:ext uri="{FF2B5EF4-FFF2-40B4-BE49-F238E27FC236}">
                    <a16:creationId xmlns:a16="http://schemas.microsoft.com/office/drawing/2014/main" id="{4AEBE31D-9F7D-47D2-916B-74507E53F121}"/>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6329">
                <a:extLst>
                  <a:ext uri="{FF2B5EF4-FFF2-40B4-BE49-F238E27FC236}">
                    <a16:creationId xmlns:a16="http://schemas.microsoft.com/office/drawing/2014/main" id="{1FFC29BD-638C-4A60-9440-2D8081F0782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6330">
                <a:extLst>
                  <a:ext uri="{FF2B5EF4-FFF2-40B4-BE49-F238E27FC236}">
                    <a16:creationId xmlns:a16="http://schemas.microsoft.com/office/drawing/2014/main" id="{5BE65A90-A5BA-435C-99B3-C0DD442CC0E1}"/>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6331">
                <a:extLst>
                  <a:ext uri="{FF2B5EF4-FFF2-40B4-BE49-F238E27FC236}">
                    <a16:creationId xmlns:a16="http://schemas.microsoft.com/office/drawing/2014/main" id="{E75FCA66-A8A2-42E1-BF9A-AB1F6DF6D0B9}"/>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6332">
                <a:extLst>
                  <a:ext uri="{FF2B5EF4-FFF2-40B4-BE49-F238E27FC236}">
                    <a16:creationId xmlns:a16="http://schemas.microsoft.com/office/drawing/2014/main" id="{ECFB4139-BAE5-422F-A474-FB4A9A9CF6B9}"/>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6333">
                <a:extLst>
                  <a:ext uri="{FF2B5EF4-FFF2-40B4-BE49-F238E27FC236}">
                    <a16:creationId xmlns:a16="http://schemas.microsoft.com/office/drawing/2014/main" id="{6A53042A-8DC3-4DC7-A45C-AA605FEF2FA5}"/>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6334">
                <a:extLst>
                  <a:ext uri="{FF2B5EF4-FFF2-40B4-BE49-F238E27FC236}">
                    <a16:creationId xmlns:a16="http://schemas.microsoft.com/office/drawing/2014/main" id="{7E4D6B84-20F2-4591-A96A-2D2B3520506B}"/>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6335">
                <a:extLst>
                  <a:ext uri="{FF2B5EF4-FFF2-40B4-BE49-F238E27FC236}">
                    <a16:creationId xmlns:a16="http://schemas.microsoft.com/office/drawing/2014/main" id="{A8A8094D-2472-4E41-AEC9-88D372E58F9D}"/>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6336">
                <a:extLst>
                  <a:ext uri="{FF2B5EF4-FFF2-40B4-BE49-F238E27FC236}">
                    <a16:creationId xmlns:a16="http://schemas.microsoft.com/office/drawing/2014/main" id="{0A9A1F38-6103-40A1-BF25-470CBA4C2548}"/>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6337">
                <a:extLst>
                  <a:ext uri="{FF2B5EF4-FFF2-40B4-BE49-F238E27FC236}">
                    <a16:creationId xmlns:a16="http://schemas.microsoft.com/office/drawing/2014/main" id="{AFD10B31-AA53-46B7-80F9-66B4ECD109E6}"/>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6338">
                <a:extLst>
                  <a:ext uri="{FF2B5EF4-FFF2-40B4-BE49-F238E27FC236}">
                    <a16:creationId xmlns:a16="http://schemas.microsoft.com/office/drawing/2014/main" id="{1FE193F2-FB27-47BA-A886-811C9036C21D}"/>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6339">
                <a:extLst>
                  <a:ext uri="{FF2B5EF4-FFF2-40B4-BE49-F238E27FC236}">
                    <a16:creationId xmlns:a16="http://schemas.microsoft.com/office/drawing/2014/main" id="{2A0703EC-EFE5-4235-978F-F8F28D0AC80F}"/>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6340">
                <a:extLst>
                  <a:ext uri="{FF2B5EF4-FFF2-40B4-BE49-F238E27FC236}">
                    <a16:creationId xmlns:a16="http://schemas.microsoft.com/office/drawing/2014/main" id="{062AB85B-91B3-4660-B480-E610C6923F13}"/>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6341">
                <a:extLst>
                  <a:ext uri="{FF2B5EF4-FFF2-40B4-BE49-F238E27FC236}">
                    <a16:creationId xmlns:a16="http://schemas.microsoft.com/office/drawing/2014/main" id="{30FECC2F-0372-4DFD-A6D6-B18A5815BB59}"/>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6342">
                <a:extLst>
                  <a:ext uri="{FF2B5EF4-FFF2-40B4-BE49-F238E27FC236}">
                    <a16:creationId xmlns:a16="http://schemas.microsoft.com/office/drawing/2014/main" id="{551F043C-A989-4C34-BBC6-030E479D75AA}"/>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6343">
                <a:extLst>
                  <a:ext uri="{FF2B5EF4-FFF2-40B4-BE49-F238E27FC236}">
                    <a16:creationId xmlns:a16="http://schemas.microsoft.com/office/drawing/2014/main" id="{2D7B6DAF-30A2-4F83-B087-1CD9A8C3DD50}"/>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6344">
                <a:extLst>
                  <a:ext uri="{FF2B5EF4-FFF2-40B4-BE49-F238E27FC236}">
                    <a16:creationId xmlns:a16="http://schemas.microsoft.com/office/drawing/2014/main" id="{7189097D-E569-457C-98AC-8BF8C9017846}"/>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6345">
                <a:extLst>
                  <a:ext uri="{FF2B5EF4-FFF2-40B4-BE49-F238E27FC236}">
                    <a16:creationId xmlns:a16="http://schemas.microsoft.com/office/drawing/2014/main" id="{2CE21A05-BC11-489A-A84E-4EC01080211B}"/>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6346">
                <a:extLst>
                  <a:ext uri="{FF2B5EF4-FFF2-40B4-BE49-F238E27FC236}">
                    <a16:creationId xmlns:a16="http://schemas.microsoft.com/office/drawing/2014/main" id="{A736BC4C-5543-4E54-8476-1EEC9944EDE4}"/>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6347">
                <a:extLst>
                  <a:ext uri="{FF2B5EF4-FFF2-40B4-BE49-F238E27FC236}">
                    <a16:creationId xmlns:a16="http://schemas.microsoft.com/office/drawing/2014/main" id="{A209302E-47B8-46F7-AC6C-FC395FAD2254}"/>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6348">
                <a:extLst>
                  <a:ext uri="{FF2B5EF4-FFF2-40B4-BE49-F238E27FC236}">
                    <a16:creationId xmlns:a16="http://schemas.microsoft.com/office/drawing/2014/main" id="{9876D441-2018-4C62-9690-F756B71A1BD9}"/>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6349">
                <a:extLst>
                  <a:ext uri="{FF2B5EF4-FFF2-40B4-BE49-F238E27FC236}">
                    <a16:creationId xmlns:a16="http://schemas.microsoft.com/office/drawing/2014/main" id="{39393FFC-B776-4D03-8FFA-FB765C6CC353}"/>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6350">
                <a:extLst>
                  <a:ext uri="{FF2B5EF4-FFF2-40B4-BE49-F238E27FC236}">
                    <a16:creationId xmlns:a16="http://schemas.microsoft.com/office/drawing/2014/main" id="{106B1FC2-C34F-4655-8286-8F4C7B526351}"/>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6351">
                <a:extLst>
                  <a:ext uri="{FF2B5EF4-FFF2-40B4-BE49-F238E27FC236}">
                    <a16:creationId xmlns:a16="http://schemas.microsoft.com/office/drawing/2014/main" id="{37EACE0A-AD6A-498A-A2FE-0AEC4F43BF15}"/>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6352">
                <a:extLst>
                  <a:ext uri="{FF2B5EF4-FFF2-40B4-BE49-F238E27FC236}">
                    <a16:creationId xmlns:a16="http://schemas.microsoft.com/office/drawing/2014/main" id="{BC13E356-C874-4A1B-9B0C-B1166CA8DD1D}"/>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6353">
                <a:extLst>
                  <a:ext uri="{FF2B5EF4-FFF2-40B4-BE49-F238E27FC236}">
                    <a16:creationId xmlns:a16="http://schemas.microsoft.com/office/drawing/2014/main" id="{2AE64A48-456D-4E51-BE5F-F8D3FD5E1F12}"/>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6354">
                <a:extLst>
                  <a:ext uri="{FF2B5EF4-FFF2-40B4-BE49-F238E27FC236}">
                    <a16:creationId xmlns:a16="http://schemas.microsoft.com/office/drawing/2014/main" id="{B95742D9-CD9C-4B9F-A1E2-B94D2AE982E6}"/>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6355">
                <a:extLst>
                  <a:ext uri="{FF2B5EF4-FFF2-40B4-BE49-F238E27FC236}">
                    <a16:creationId xmlns:a16="http://schemas.microsoft.com/office/drawing/2014/main" id="{A45662A2-E89F-4D14-92AF-790B9333DD47}"/>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6356">
                <a:extLst>
                  <a:ext uri="{FF2B5EF4-FFF2-40B4-BE49-F238E27FC236}">
                    <a16:creationId xmlns:a16="http://schemas.microsoft.com/office/drawing/2014/main" id="{73A0D79C-BF2A-4988-B088-AFB4072D69FF}"/>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6357">
                <a:extLst>
                  <a:ext uri="{FF2B5EF4-FFF2-40B4-BE49-F238E27FC236}">
                    <a16:creationId xmlns:a16="http://schemas.microsoft.com/office/drawing/2014/main" id="{C5BF087D-1F56-4E61-BFBB-947842235BFB}"/>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6358">
                <a:extLst>
                  <a:ext uri="{FF2B5EF4-FFF2-40B4-BE49-F238E27FC236}">
                    <a16:creationId xmlns:a16="http://schemas.microsoft.com/office/drawing/2014/main" id="{71CF966D-DF11-4EAE-8385-985FCAFB7A68}"/>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6359">
                <a:extLst>
                  <a:ext uri="{FF2B5EF4-FFF2-40B4-BE49-F238E27FC236}">
                    <a16:creationId xmlns:a16="http://schemas.microsoft.com/office/drawing/2014/main" id="{AF6782EC-015A-4915-95AB-3835479D7DF8}"/>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6360">
                <a:extLst>
                  <a:ext uri="{FF2B5EF4-FFF2-40B4-BE49-F238E27FC236}">
                    <a16:creationId xmlns:a16="http://schemas.microsoft.com/office/drawing/2014/main" id="{1C7E11E8-5F5D-4F41-814C-B80A03CA4436}"/>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6361">
                <a:extLst>
                  <a:ext uri="{FF2B5EF4-FFF2-40B4-BE49-F238E27FC236}">
                    <a16:creationId xmlns:a16="http://schemas.microsoft.com/office/drawing/2014/main" id="{F5962755-0B51-48EB-BECA-7F455EF73B34}"/>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6362">
                <a:extLst>
                  <a:ext uri="{FF2B5EF4-FFF2-40B4-BE49-F238E27FC236}">
                    <a16:creationId xmlns:a16="http://schemas.microsoft.com/office/drawing/2014/main" id="{720F382E-8A62-4DE1-A620-1D790334B2BA}"/>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6363">
                <a:extLst>
                  <a:ext uri="{FF2B5EF4-FFF2-40B4-BE49-F238E27FC236}">
                    <a16:creationId xmlns:a16="http://schemas.microsoft.com/office/drawing/2014/main" id="{FBA1CF99-6E54-4FA0-8DDE-4E9B92D19D15}"/>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6364">
                <a:extLst>
                  <a:ext uri="{FF2B5EF4-FFF2-40B4-BE49-F238E27FC236}">
                    <a16:creationId xmlns:a16="http://schemas.microsoft.com/office/drawing/2014/main" id="{8A5B07A6-418F-48BF-ADB8-FEF0C33BCF14}"/>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6365">
                <a:extLst>
                  <a:ext uri="{FF2B5EF4-FFF2-40B4-BE49-F238E27FC236}">
                    <a16:creationId xmlns:a16="http://schemas.microsoft.com/office/drawing/2014/main" id="{72FA4AAF-B837-4C96-9864-BFD37C22DB0C}"/>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6366">
                <a:extLst>
                  <a:ext uri="{FF2B5EF4-FFF2-40B4-BE49-F238E27FC236}">
                    <a16:creationId xmlns:a16="http://schemas.microsoft.com/office/drawing/2014/main" id="{634DA886-0D6A-4979-9669-AFA5061C1E30}"/>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6367">
                <a:extLst>
                  <a:ext uri="{FF2B5EF4-FFF2-40B4-BE49-F238E27FC236}">
                    <a16:creationId xmlns:a16="http://schemas.microsoft.com/office/drawing/2014/main" id="{F9D60F1D-F546-4C86-B71D-1166E009B98E}"/>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6368">
                <a:extLst>
                  <a:ext uri="{FF2B5EF4-FFF2-40B4-BE49-F238E27FC236}">
                    <a16:creationId xmlns:a16="http://schemas.microsoft.com/office/drawing/2014/main" id="{3BFB4B30-BBB9-4FD0-A74E-C03A328AA292}"/>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6369">
                <a:extLst>
                  <a:ext uri="{FF2B5EF4-FFF2-40B4-BE49-F238E27FC236}">
                    <a16:creationId xmlns:a16="http://schemas.microsoft.com/office/drawing/2014/main" id="{ABDA37C0-8D68-4F8C-9D06-44302EE6E846}"/>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6370">
                <a:extLst>
                  <a:ext uri="{FF2B5EF4-FFF2-40B4-BE49-F238E27FC236}">
                    <a16:creationId xmlns:a16="http://schemas.microsoft.com/office/drawing/2014/main" id="{0251A3EF-249C-4B6F-808D-55C2072A985C}"/>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6371">
                <a:extLst>
                  <a:ext uri="{FF2B5EF4-FFF2-40B4-BE49-F238E27FC236}">
                    <a16:creationId xmlns:a16="http://schemas.microsoft.com/office/drawing/2014/main" id="{B21F3ACF-B267-4189-9C5B-70C096C33CBF}"/>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372">
                <a:extLst>
                  <a:ext uri="{FF2B5EF4-FFF2-40B4-BE49-F238E27FC236}">
                    <a16:creationId xmlns:a16="http://schemas.microsoft.com/office/drawing/2014/main" id="{E07D8C7B-EACE-4678-B7EF-5D8A78CD214B}"/>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373">
                <a:extLst>
                  <a:ext uri="{FF2B5EF4-FFF2-40B4-BE49-F238E27FC236}">
                    <a16:creationId xmlns:a16="http://schemas.microsoft.com/office/drawing/2014/main" id="{5C6A85BE-2304-457C-955A-68639F2CFE69}"/>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374">
                <a:extLst>
                  <a:ext uri="{FF2B5EF4-FFF2-40B4-BE49-F238E27FC236}">
                    <a16:creationId xmlns:a16="http://schemas.microsoft.com/office/drawing/2014/main" id="{2B8AC3DA-A0D0-4DB9-B464-DEF03EB649F0}"/>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375">
                <a:extLst>
                  <a:ext uri="{FF2B5EF4-FFF2-40B4-BE49-F238E27FC236}">
                    <a16:creationId xmlns:a16="http://schemas.microsoft.com/office/drawing/2014/main" id="{99610BDE-3CAF-4BD2-8AA3-9FB5247AF745}"/>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376">
                <a:extLst>
                  <a:ext uri="{FF2B5EF4-FFF2-40B4-BE49-F238E27FC236}">
                    <a16:creationId xmlns:a16="http://schemas.microsoft.com/office/drawing/2014/main" id="{D4A9AF33-36BF-405B-A95A-6F2CF9CF5E8D}"/>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377">
                <a:extLst>
                  <a:ext uri="{FF2B5EF4-FFF2-40B4-BE49-F238E27FC236}">
                    <a16:creationId xmlns:a16="http://schemas.microsoft.com/office/drawing/2014/main" id="{8CAE92F9-FCDC-4958-A952-B829D25CEC11}"/>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378">
                <a:extLst>
                  <a:ext uri="{FF2B5EF4-FFF2-40B4-BE49-F238E27FC236}">
                    <a16:creationId xmlns:a16="http://schemas.microsoft.com/office/drawing/2014/main" id="{C4CE35A2-384C-43AA-8536-D1F837520224}"/>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379">
                <a:extLst>
                  <a:ext uri="{FF2B5EF4-FFF2-40B4-BE49-F238E27FC236}">
                    <a16:creationId xmlns:a16="http://schemas.microsoft.com/office/drawing/2014/main" id="{41103CF7-0F1A-4064-B2A7-15710CCD1D0C}"/>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380">
                <a:extLst>
                  <a:ext uri="{FF2B5EF4-FFF2-40B4-BE49-F238E27FC236}">
                    <a16:creationId xmlns:a16="http://schemas.microsoft.com/office/drawing/2014/main" id="{C3508FFF-0BFB-41CD-B4B8-3BDDE500B56E}"/>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381">
                <a:extLst>
                  <a:ext uri="{FF2B5EF4-FFF2-40B4-BE49-F238E27FC236}">
                    <a16:creationId xmlns:a16="http://schemas.microsoft.com/office/drawing/2014/main" id="{C2F8C59C-85D5-4BC6-8021-D77A032455E9}"/>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382">
                <a:extLst>
                  <a:ext uri="{FF2B5EF4-FFF2-40B4-BE49-F238E27FC236}">
                    <a16:creationId xmlns:a16="http://schemas.microsoft.com/office/drawing/2014/main" id="{E0A4C60E-DEE3-402C-862E-3FA2BE846E9C}"/>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383">
                <a:extLst>
                  <a:ext uri="{FF2B5EF4-FFF2-40B4-BE49-F238E27FC236}">
                    <a16:creationId xmlns:a16="http://schemas.microsoft.com/office/drawing/2014/main" id="{32D48A11-42A2-421A-AC8D-4FC8D0D955A4}"/>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384">
                <a:extLst>
                  <a:ext uri="{FF2B5EF4-FFF2-40B4-BE49-F238E27FC236}">
                    <a16:creationId xmlns:a16="http://schemas.microsoft.com/office/drawing/2014/main" id="{824A24C4-369A-4674-8AD6-F486F2B44447}"/>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385">
                <a:extLst>
                  <a:ext uri="{FF2B5EF4-FFF2-40B4-BE49-F238E27FC236}">
                    <a16:creationId xmlns:a16="http://schemas.microsoft.com/office/drawing/2014/main" id="{8E3F68FA-DF1F-4F81-A8EA-037CB6A1D495}"/>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386">
                <a:extLst>
                  <a:ext uri="{FF2B5EF4-FFF2-40B4-BE49-F238E27FC236}">
                    <a16:creationId xmlns:a16="http://schemas.microsoft.com/office/drawing/2014/main" id="{CE11EC36-0A7B-4846-96F5-BEAA60625B79}"/>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387">
                <a:extLst>
                  <a:ext uri="{FF2B5EF4-FFF2-40B4-BE49-F238E27FC236}">
                    <a16:creationId xmlns:a16="http://schemas.microsoft.com/office/drawing/2014/main" id="{FAE3A588-CD47-41D6-ABA4-AAF48CDEA2A3}"/>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388">
                <a:extLst>
                  <a:ext uri="{FF2B5EF4-FFF2-40B4-BE49-F238E27FC236}">
                    <a16:creationId xmlns:a16="http://schemas.microsoft.com/office/drawing/2014/main" id="{1CD3A076-7410-47A2-916F-BF096678407E}"/>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389">
                <a:extLst>
                  <a:ext uri="{FF2B5EF4-FFF2-40B4-BE49-F238E27FC236}">
                    <a16:creationId xmlns:a16="http://schemas.microsoft.com/office/drawing/2014/main" id="{FB2CA90E-2CDA-4638-B2AB-38F81B5C6C29}"/>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390">
                <a:extLst>
                  <a:ext uri="{FF2B5EF4-FFF2-40B4-BE49-F238E27FC236}">
                    <a16:creationId xmlns:a16="http://schemas.microsoft.com/office/drawing/2014/main" id="{290B2AE6-AAC4-4B72-91DE-0768D6E728FC}"/>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391">
                <a:extLst>
                  <a:ext uri="{FF2B5EF4-FFF2-40B4-BE49-F238E27FC236}">
                    <a16:creationId xmlns:a16="http://schemas.microsoft.com/office/drawing/2014/main" id="{4286F939-BE0B-468E-897C-78A3A9FABEEC}"/>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392">
                <a:extLst>
                  <a:ext uri="{FF2B5EF4-FFF2-40B4-BE49-F238E27FC236}">
                    <a16:creationId xmlns:a16="http://schemas.microsoft.com/office/drawing/2014/main" id="{B7A11740-DD0E-454E-B7D0-0613B1E32D91}"/>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393">
                <a:extLst>
                  <a:ext uri="{FF2B5EF4-FFF2-40B4-BE49-F238E27FC236}">
                    <a16:creationId xmlns:a16="http://schemas.microsoft.com/office/drawing/2014/main" id="{1524E97C-61E4-48FD-8E36-EDF7B3830AD7}"/>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394">
                <a:extLst>
                  <a:ext uri="{FF2B5EF4-FFF2-40B4-BE49-F238E27FC236}">
                    <a16:creationId xmlns:a16="http://schemas.microsoft.com/office/drawing/2014/main" id="{C00DC7DB-B2B6-4A81-9585-B26D55F2531C}"/>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395">
                <a:extLst>
                  <a:ext uri="{FF2B5EF4-FFF2-40B4-BE49-F238E27FC236}">
                    <a16:creationId xmlns:a16="http://schemas.microsoft.com/office/drawing/2014/main" id="{663A76CB-8682-4AA2-AC63-0F1BC897B526}"/>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396">
                <a:extLst>
                  <a:ext uri="{FF2B5EF4-FFF2-40B4-BE49-F238E27FC236}">
                    <a16:creationId xmlns:a16="http://schemas.microsoft.com/office/drawing/2014/main" id="{BF279C96-1CFE-42ED-9A89-C5BCED01E509}"/>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397">
                <a:extLst>
                  <a:ext uri="{FF2B5EF4-FFF2-40B4-BE49-F238E27FC236}">
                    <a16:creationId xmlns:a16="http://schemas.microsoft.com/office/drawing/2014/main" id="{0FBEC2B1-5437-40F3-8B25-3531768EFCE4}"/>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98">
                <a:extLst>
                  <a:ext uri="{FF2B5EF4-FFF2-40B4-BE49-F238E27FC236}">
                    <a16:creationId xmlns:a16="http://schemas.microsoft.com/office/drawing/2014/main" id="{ABC88480-BF0B-4052-B093-33C797CA99E4}"/>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99">
                <a:extLst>
                  <a:ext uri="{FF2B5EF4-FFF2-40B4-BE49-F238E27FC236}">
                    <a16:creationId xmlns:a16="http://schemas.microsoft.com/office/drawing/2014/main" id="{2567B21F-231F-4823-B0EC-6036FAC36000}"/>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400">
                <a:extLst>
                  <a:ext uri="{FF2B5EF4-FFF2-40B4-BE49-F238E27FC236}">
                    <a16:creationId xmlns:a16="http://schemas.microsoft.com/office/drawing/2014/main" id="{3D806D9A-F845-43B8-B66E-8E5C8DD16130}"/>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401">
                <a:extLst>
                  <a:ext uri="{FF2B5EF4-FFF2-40B4-BE49-F238E27FC236}">
                    <a16:creationId xmlns:a16="http://schemas.microsoft.com/office/drawing/2014/main" id="{ED69E3E6-25FB-4455-BE32-6403B361B80F}"/>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402">
                <a:extLst>
                  <a:ext uri="{FF2B5EF4-FFF2-40B4-BE49-F238E27FC236}">
                    <a16:creationId xmlns:a16="http://schemas.microsoft.com/office/drawing/2014/main" id="{4455222B-3882-4D05-A5FF-8AB318D7AD6B}"/>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403">
                <a:extLst>
                  <a:ext uri="{FF2B5EF4-FFF2-40B4-BE49-F238E27FC236}">
                    <a16:creationId xmlns:a16="http://schemas.microsoft.com/office/drawing/2014/main" id="{E71A783B-C246-46A4-B7BD-0950C3964CEC}"/>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404">
                <a:extLst>
                  <a:ext uri="{FF2B5EF4-FFF2-40B4-BE49-F238E27FC236}">
                    <a16:creationId xmlns:a16="http://schemas.microsoft.com/office/drawing/2014/main" id="{092CFC00-A163-410D-9BD1-F7CFA63254C8}"/>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405">
                <a:extLst>
                  <a:ext uri="{FF2B5EF4-FFF2-40B4-BE49-F238E27FC236}">
                    <a16:creationId xmlns:a16="http://schemas.microsoft.com/office/drawing/2014/main" id="{ED2B596B-7611-4ED5-BEC8-EC56BE64204A}"/>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406">
                <a:extLst>
                  <a:ext uri="{FF2B5EF4-FFF2-40B4-BE49-F238E27FC236}">
                    <a16:creationId xmlns:a16="http://schemas.microsoft.com/office/drawing/2014/main" id="{D1D86D8A-8634-4BA4-96C4-A2CE3E5E5DFB}"/>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407">
                <a:extLst>
                  <a:ext uri="{FF2B5EF4-FFF2-40B4-BE49-F238E27FC236}">
                    <a16:creationId xmlns:a16="http://schemas.microsoft.com/office/drawing/2014/main" id="{2B0E117B-1937-4D16-B9B3-2E31D2FE9FCB}"/>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8">
                <a:extLst>
                  <a:ext uri="{FF2B5EF4-FFF2-40B4-BE49-F238E27FC236}">
                    <a16:creationId xmlns:a16="http://schemas.microsoft.com/office/drawing/2014/main" id="{ECBB6772-28FC-4148-B35C-0A84DC9065D2}"/>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409">
                <a:extLst>
                  <a:ext uri="{FF2B5EF4-FFF2-40B4-BE49-F238E27FC236}">
                    <a16:creationId xmlns:a16="http://schemas.microsoft.com/office/drawing/2014/main" id="{4D98DD1D-0609-402C-A204-50DBB7821524}"/>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10">
                <a:extLst>
                  <a:ext uri="{FF2B5EF4-FFF2-40B4-BE49-F238E27FC236}">
                    <a16:creationId xmlns:a16="http://schemas.microsoft.com/office/drawing/2014/main" id="{35B92562-6C17-466B-A8B4-70B652F7CBDD}"/>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11">
                <a:extLst>
                  <a:ext uri="{FF2B5EF4-FFF2-40B4-BE49-F238E27FC236}">
                    <a16:creationId xmlns:a16="http://schemas.microsoft.com/office/drawing/2014/main" id="{B85CB5A5-7DDD-40A9-8973-F96F5734BB6B}"/>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12">
                <a:extLst>
                  <a:ext uri="{FF2B5EF4-FFF2-40B4-BE49-F238E27FC236}">
                    <a16:creationId xmlns:a16="http://schemas.microsoft.com/office/drawing/2014/main" id="{02ED52E7-26EA-4E7B-B8D4-E1FEBD07B4C0}"/>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13">
                <a:extLst>
                  <a:ext uri="{FF2B5EF4-FFF2-40B4-BE49-F238E27FC236}">
                    <a16:creationId xmlns:a16="http://schemas.microsoft.com/office/drawing/2014/main" id="{08CC2B2D-AC7D-4D96-9E91-B60B9F3BA816}"/>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14">
                <a:extLst>
                  <a:ext uri="{FF2B5EF4-FFF2-40B4-BE49-F238E27FC236}">
                    <a16:creationId xmlns:a16="http://schemas.microsoft.com/office/drawing/2014/main" id="{046A48E6-0416-4B7E-BF51-367E18A02E7C}"/>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15">
                <a:extLst>
                  <a:ext uri="{FF2B5EF4-FFF2-40B4-BE49-F238E27FC236}">
                    <a16:creationId xmlns:a16="http://schemas.microsoft.com/office/drawing/2014/main" id="{3AA2806A-DF63-4119-8A7D-76A5D370AB46}"/>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16">
                <a:extLst>
                  <a:ext uri="{FF2B5EF4-FFF2-40B4-BE49-F238E27FC236}">
                    <a16:creationId xmlns:a16="http://schemas.microsoft.com/office/drawing/2014/main" id="{C003011E-09EB-4B9C-B250-CAC85777AA54}"/>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17">
                <a:extLst>
                  <a:ext uri="{FF2B5EF4-FFF2-40B4-BE49-F238E27FC236}">
                    <a16:creationId xmlns:a16="http://schemas.microsoft.com/office/drawing/2014/main" id="{F7C52EA6-4800-4D59-BAD8-FAE525670AC3}"/>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418">
                <a:extLst>
                  <a:ext uri="{FF2B5EF4-FFF2-40B4-BE49-F238E27FC236}">
                    <a16:creationId xmlns:a16="http://schemas.microsoft.com/office/drawing/2014/main" id="{5D5E4D01-C859-4325-A440-97E18824E9E0}"/>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419">
                <a:extLst>
                  <a:ext uri="{FF2B5EF4-FFF2-40B4-BE49-F238E27FC236}">
                    <a16:creationId xmlns:a16="http://schemas.microsoft.com/office/drawing/2014/main" id="{CA3040CA-2622-4443-BA25-E8BE384CD554}"/>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420">
                <a:extLst>
                  <a:ext uri="{FF2B5EF4-FFF2-40B4-BE49-F238E27FC236}">
                    <a16:creationId xmlns:a16="http://schemas.microsoft.com/office/drawing/2014/main" id="{3348A970-D0CB-458F-AA46-8006612D0DF5}"/>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421">
                <a:extLst>
                  <a:ext uri="{FF2B5EF4-FFF2-40B4-BE49-F238E27FC236}">
                    <a16:creationId xmlns:a16="http://schemas.microsoft.com/office/drawing/2014/main" id="{431DCC64-E659-4277-87FC-BFBC406FB95C}"/>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422">
                <a:extLst>
                  <a:ext uri="{FF2B5EF4-FFF2-40B4-BE49-F238E27FC236}">
                    <a16:creationId xmlns:a16="http://schemas.microsoft.com/office/drawing/2014/main" id="{F46A50AF-ED55-47B9-A7D3-EE4F8A3879D4}"/>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23">
                <a:extLst>
                  <a:ext uri="{FF2B5EF4-FFF2-40B4-BE49-F238E27FC236}">
                    <a16:creationId xmlns:a16="http://schemas.microsoft.com/office/drawing/2014/main" id="{1333D7C2-05A0-4D15-A044-701F086E86D1}"/>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24">
                <a:extLst>
                  <a:ext uri="{FF2B5EF4-FFF2-40B4-BE49-F238E27FC236}">
                    <a16:creationId xmlns:a16="http://schemas.microsoft.com/office/drawing/2014/main" id="{555C7B45-1552-4B71-89E3-C96D851362D4}"/>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25">
                <a:extLst>
                  <a:ext uri="{FF2B5EF4-FFF2-40B4-BE49-F238E27FC236}">
                    <a16:creationId xmlns:a16="http://schemas.microsoft.com/office/drawing/2014/main" id="{1FBD1CEA-1491-48FA-AC17-34A4AB0BE2F5}"/>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26">
                <a:extLst>
                  <a:ext uri="{FF2B5EF4-FFF2-40B4-BE49-F238E27FC236}">
                    <a16:creationId xmlns:a16="http://schemas.microsoft.com/office/drawing/2014/main" id="{9A90F9CC-0251-4AAC-8DC8-5FF6B3161D19}"/>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27">
                <a:extLst>
                  <a:ext uri="{FF2B5EF4-FFF2-40B4-BE49-F238E27FC236}">
                    <a16:creationId xmlns:a16="http://schemas.microsoft.com/office/drawing/2014/main" id="{A8836C44-0A22-45A4-8E18-20F7A9F0AB30}"/>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28">
                <a:extLst>
                  <a:ext uri="{FF2B5EF4-FFF2-40B4-BE49-F238E27FC236}">
                    <a16:creationId xmlns:a16="http://schemas.microsoft.com/office/drawing/2014/main" id="{F9665481-767C-4C28-B99F-C039FC5D4FD7}"/>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29">
                <a:extLst>
                  <a:ext uri="{FF2B5EF4-FFF2-40B4-BE49-F238E27FC236}">
                    <a16:creationId xmlns:a16="http://schemas.microsoft.com/office/drawing/2014/main" id="{2A561332-25AC-43B3-A7AE-6FAF87E0D45E}"/>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30">
                <a:extLst>
                  <a:ext uri="{FF2B5EF4-FFF2-40B4-BE49-F238E27FC236}">
                    <a16:creationId xmlns:a16="http://schemas.microsoft.com/office/drawing/2014/main" id="{EDEE0298-A3A4-4C26-B5A3-4A2C2F2FDDB1}"/>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31">
                <a:extLst>
                  <a:ext uri="{FF2B5EF4-FFF2-40B4-BE49-F238E27FC236}">
                    <a16:creationId xmlns:a16="http://schemas.microsoft.com/office/drawing/2014/main" id="{73A4164C-46FA-4093-8158-68B9F205B713}"/>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32">
                <a:extLst>
                  <a:ext uri="{FF2B5EF4-FFF2-40B4-BE49-F238E27FC236}">
                    <a16:creationId xmlns:a16="http://schemas.microsoft.com/office/drawing/2014/main" id="{385D6509-20E0-4CD0-AEBB-4EC650A7707A}"/>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433">
                <a:extLst>
                  <a:ext uri="{FF2B5EF4-FFF2-40B4-BE49-F238E27FC236}">
                    <a16:creationId xmlns:a16="http://schemas.microsoft.com/office/drawing/2014/main" id="{CAD1A7C5-4ABF-4AA2-AF43-46B9794989FA}"/>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434">
                <a:extLst>
                  <a:ext uri="{FF2B5EF4-FFF2-40B4-BE49-F238E27FC236}">
                    <a16:creationId xmlns:a16="http://schemas.microsoft.com/office/drawing/2014/main" id="{C1C59764-764D-4F98-87D2-A3A0480FF816}"/>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35">
                <a:extLst>
                  <a:ext uri="{FF2B5EF4-FFF2-40B4-BE49-F238E27FC236}">
                    <a16:creationId xmlns:a16="http://schemas.microsoft.com/office/drawing/2014/main" id="{748D0EE8-D651-42F7-B9E3-E7AF95852376}"/>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Group 6637">
              <a:extLst>
                <a:ext uri="{FF2B5EF4-FFF2-40B4-BE49-F238E27FC236}">
                  <a16:creationId xmlns:a16="http://schemas.microsoft.com/office/drawing/2014/main" id="{3BFBBF1C-60A4-473D-B19E-855AC7EAC306}"/>
                </a:ext>
              </a:extLst>
            </p:cNvPr>
            <p:cNvGrpSpPr>
              <a:grpSpLocks/>
            </p:cNvGrpSpPr>
            <p:nvPr/>
          </p:nvGrpSpPr>
          <p:grpSpPr bwMode="auto">
            <a:xfrm>
              <a:off x="5184212" y="2156583"/>
              <a:ext cx="1470025" cy="1516063"/>
              <a:chOff x="1814" y="1656"/>
              <a:chExt cx="926" cy="955"/>
            </a:xfrm>
            <a:solidFill>
              <a:schemeClr val="tx1"/>
            </a:solidFill>
          </p:grpSpPr>
          <p:sp>
            <p:nvSpPr>
              <p:cNvPr id="529" name="Freeform 6437">
                <a:extLst>
                  <a:ext uri="{FF2B5EF4-FFF2-40B4-BE49-F238E27FC236}">
                    <a16:creationId xmlns:a16="http://schemas.microsoft.com/office/drawing/2014/main" id="{8BA27788-6F2B-41BC-B26A-3A604A01F687}"/>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438">
                <a:extLst>
                  <a:ext uri="{FF2B5EF4-FFF2-40B4-BE49-F238E27FC236}">
                    <a16:creationId xmlns:a16="http://schemas.microsoft.com/office/drawing/2014/main" id="{4227EC2D-B85B-41AD-AC90-E79B80DDAE97}"/>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439">
                <a:extLst>
                  <a:ext uri="{FF2B5EF4-FFF2-40B4-BE49-F238E27FC236}">
                    <a16:creationId xmlns:a16="http://schemas.microsoft.com/office/drawing/2014/main" id="{077E17BF-C153-4A02-B7CC-BB91013A175E}"/>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440">
                <a:extLst>
                  <a:ext uri="{FF2B5EF4-FFF2-40B4-BE49-F238E27FC236}">
                    <a16:creationId xmlns:a16="http://schemas.microsoft.com/office/drawing/2014/main" id="{101E74CA-693B-4996-89CF-5A972351EF20}"/>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441">
                <a:extLst>
                  <a:ext uri="{FF2B5EF4-FFF2-40B4-BE49-F238E27FC236}">
                    <a16:creationId xmlns:a16="http://schemas.microsoft.com/office/drawing/2014/main" id="{69655B57-6294-45F5-A679-9D5F84CD7CBC}"/>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442">
                <a:extLst>
                  <a:ext uri="{FF2B5EF4-FFF2-40B4-BE49-F238E27FC236}">
                    <a16:creationId xmlns:a16="http://schemas.microsoft.com/office/drawing/2014/main" id="{28E9DDDA-E5F8-41BD-9AFA-AA7533AE8F44}"/>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443">
                <a:extLst>
                  <a:ext uri="{FF2B5EF4-FFF2-40B4-BE49-F238E27FC236}">
                    <a16:creationId xmlns:a16="http://schemas.microsoft.com/office/drawing/2014/main" id="{584D3EE1-B8AF-4827-A829-6B838258BB14}"/>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444">
                <a:extLst>
                  <a:ext uri="{FF2B5EF4-FFF2-40B4-BE49-F238E27FC236}">
                    <a16:creationId xmlns:a16="http://schemas.microsoft.com/office/drawing/2014/main" id="{8FB80237-A15B-4D78-B12E-2105716830F4}"/>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445">
                <a:extLst>
                  <a:ext uri="{FF2B5EF4-FFF2-40B4-BE49-F238E27FC236}">
                    <a16:creationId xmlns:a16="http://schemas.microsoft.com/office/drawing/2014/main" id="{554BF92A-7FE6-44D6-A8D9-6A9FBB519635}"/>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446">
                <a:extLst>
                  <a:ext uri="{FF2B5EF4-FFF2-40B4-BE49-F238E27FC236}">
                    <a16:creationId xmlns:a16="http://schemas.microsoft.com/office/drawing/2014/main" id="{3344CE4E-4F99-49D8-8EA3-F2281B65D1C9}"/>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447">
                <a:extLst>
                  <a:ext uri="{FF2B5EF4-FFF2-40B4-BE49-F238E27FC236}">
                    <a16:creationId xmlns:a16="http://schemas.microsoft.com/office/drawing/2014/main" id="{3633B313-F029-4686-ABD7-6C8B50810E88}"/>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448">
                <a:extLst>
                  <a:ext uri="{FF2B5EF4-FFF2-40B4-BE49-F238E27FC236}">
                    <a16:creationId xmlns:a16="http://schemas.microsoft.com/office/drawing/2014/main" id="{63D730C7-6F96-40BE-8EB8-16D438B90F25}"/>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449">
                <a:extLst>
                  <a:ext uri="{FF2B5EF4-FFF2-40B4-BE49-F238E27FC236}">
                    <a16:creationId xmlns:a16="http://schemas.microsoft.com/office/drawing/2014/main" id="{AA9458BE-A8F9-4E6F-9BB1-F4F9418715A4}"/>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450">
                <a:extLst>
                  <a:ext uri="{FF2B5EF4-FFF2-40B4-BE49-F238E27FC236}">
                    <a16:creationId xmlns:a16="http://schemas.microsoft.com/office/drawing/2014/main" id="{F45574F6-1B8F-4C9E-AA1A-7A4D8DE376FA}"/>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451">
                <a:extLst>
                  <a:ext uri="{FF2B5EF4-FFF2-40B4-BE49-F238E27FC236}">
                    <a16:creationId xmlns:a16="http://schemas.microsoft.com/office/drawing/2014/main" id="{E69CB60D-CC68-49EC-A485-26F49DBD37CE}"/>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452">
                <a:extLst>
                  <a:ext uri="{FF2B5EF4-FFF2-40B4-BE49-F238E27FC236}">
                    <a16:creationId xmlns:a16="http://schemas.microsoft.com/office/drawing/2014/main" id="{4F702F45-E62D-4552-83D1-7EC626A42566}"/>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453">
                <a:extLst>
                  <a:ext uri="{FF2B5EF4-FFF2-40B4-BE49-F238E27FC236}">
                    <a16:creationId xmlns:a16="http://schemas.microsoft.com/office/drawing/2014/main" id="{367B8C21-6A77-4CE3-91AC-31811153C6BE}"/>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454">
                <a:extLst>
                  <a:ext uri="{FF2B5EF4-FFF2-40B4-BE49-F238E27FC236}">
                    <a16:creationId xmlns:a16="http://schemas.microsoft.com/office/drawing/2014/main" id="{68967425-6C40-4E6A-A5C3-7AC063BF98E7}"/>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455">
                <a:extLst>
                  <a:ext uri="{FF2B5EF4-FFF2-40B4-BE49-F238E27FC236}">
                    <a16:creationId xmlns:a16="http://schemas.microsoft.com/office/drawing/2014/main" id="{7F5A1851-139F-4082-95E9-86FF9C01FA15}"/>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456">
                <a:extLst>
                  <a:ext uri="{FF2B5EF4-FFF2-40B4-BE49-F238E27FC236}">
                    <a16:creationId xmlns:a16="http://schemas.microsoft.com/office/drawing/2014/main" id="{6E8C3EFD-3F31-4430-AEC6-2CE63BC6EB1A}"/>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457">
                <a:extLst>
                  <a:ext uri="{FF2B5EF4-FFF2-40B4-BE49-F238E27FC236}">
                    <a16:creationId xmlns:a16="http://schemas.microsoft.com/office/drawing/2014/main" id="{2AF1935E-7786-46B1-B3DC-071B2062D95E}"/>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458">
                <a:extLst>
                  <a:ext uri="{FF2B5EF4-FFF2-40B4-BE49-F238E27FC236}">
                    <a16:creationId xmlns:a16="http://schemas.microsoft.com/office/drawing/2014/main" id="{F3571A5D-92BE-4589-97E9-DB6F3ED3EF5D}"/>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59">
                <a:extLst>
                  <a:ext uri="{FF2B5EF4-FFF2-40B4-BE49-F238E27FC236}">
                    <a16:creationId xmlns:a16="http://schemas.microsoft.com/office/drawing/2014/main" id="{2DE0D1CA-611E-489C-BD92-CD2A4B7F4A05}"/>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460">
                <a:extLst>
                  <a:ext uri="{FF2B5EF4-FFF2-40B4-BE49-F238E27FC236}">
                    <a16:creationId xmlns:a16="http://schemas.microsoft.com/office/drawing/2014/main" id="{9D04C41C-D069-4020-B2A3-E065DFC4324F}"/>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461">
                <a:extLst>
                  <a:ext uri="{FF2B5EF4-FFF2-40B4-BE49-F238E27FC236}">
                    <a16:creationId xmlns:a16="http://schemas.microsoft.com/office/drawing/2014/main" id="{88713AF6-4A8C-48C6-B937-B538E042B82A}"/>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462">
                <a:extLst>
                  <a:ext uri="{FF2B5EF4-FFF2-40B4-BE49-F238E27FC236}">
                    <a16:creationId xmlns:a16="http://schemas.microsoft.com/office/drawing/2014/main" id="{00662EAF-D040-4D3B-8B98-0EA32CD0D68A}"/>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463">
                <a:extLst>
                  <a:ext uri="{FF2B5EF4-FFF2-40B4-BE49-F238E27FC236}">
                    <a16:creationId xmlns:a16="http://schemas.microsoft.com/office/drawing/2014/main" id="{0DA1D0E9-DA4B-4EA2-9DF1-BEA7B77D9AF7}"/>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464">
                <a:extLst>
                  <a:ext uri="{FF2B5EF4-FFF2-40B4-BE49-F238E27FC236}">
                    <a16:creationId xmlns:a16="http://schemas.microsoft.com/office/drawing/2014/main" id="{36C7411E-7F18-4C18-9E95-3FAAC0C800EE}"/>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6465">
                <a:extLst>
                  <a:ext uri="{FF2B5EF4-FFF2-40B4-BE49-F238E27FC236}">
                    <a16:creationId xmlns:a16="http://schemas.microsoft.com/office/drawing/2014/main" id="{6124002D-E135-422C-A7DC-43A249B3D76F}"/>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6466">
                <a:extLst>
                  <a:ext uri="{FF2B5EF4-FFF2-40B4-BE49-F238E27FC236}">
                    <a16:creationId xmlns:a16="http://schemas.microsoft.com/office/drawing/2014/main" id="{C60A0888-C8AC-4E6F-9B6B-5C48C2E3732F}"/>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6467">
                <a:extLst>
                  <a:ext uri="{FF2B5EF4-FFF2-40B4-BE49-F238E27FC236}">
                    <a16:creationId xmlns:a16="http://schemas.microsoft.com/office/drawing/2014/main" id="{93C553BA-63C3-4B47-B6A5-C57DF126A952}"/>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6468">
                <a:extLst>
                  <a:ext uri="{FF2B5EF4-FFF2-40B4-BE49-F238E27FC236}">
                    <a16:creationId xmlns:a16="http://schemas.microsoft.com/office/drawing/2014/main" id="{D633F7B6-68FE-43E1-97DA-BD3A0CC9624C}"/>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6469">
                <a:extLst>
                  <a:ext uri="{FF2B5EF4-FFF2-40B4-BE49-F238E27FC236}">
                    <a16:creationId xmlns:a16="http://schemas.microsoft.com/office/drawing/2014/main" id="{CC0217B8-5FF9-4B0C-B4A9-E72E5D15E649}"/>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6470">
                <a:extLst>
                  <a:ext uri="{FF2B5EF4-FFF2-40B4-BE49-F238E27FC236}">
                    <a16:creationId xmlns:a16="http://schemas.microsoft.com/office/drawing/2014/main" id="{BEAB17AE-1F98-4D0B-8EEC-D96333EFD55E}"/>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6471">
                <a:extLst>
                  <a:ext uri="{FF2B5EF4-FFF2-40B4-BE49-F238E27FC236}">
                    <a16:creationId xmlns:a16="http://schemas.microsoft.com/office/drawing/2014/main" id="{2B771946-AAF7-430E-9505-E17C24890D24}"/>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6472">
                <a:extLst>
                  <a:ext uri="{FF2B5EF4-FFF2-40B4-BE49-F238E27FC236}">
                    <a16:creationId xmlns:a16="http://schemas.microsoft.com/office/drawing/2014/main" id="{A5F46CAC-9C01-4AC8-8F0D-23F3DA8F925A}"/>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6473">
                <a:extLst>
                  <a:ext uri="{FF2B5EF4-FFF2-40B4-BE49-F238E27FC236}">
                    <a16:creationId xmlns:a16="http://schemas.microsoft.com/office/drawing/2014/main" id="{C9FE5EE6-BF32-4109-91AD-B7853EFE1A7E}"/>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6474">
                <a:extLst>
                  <a:ext uri="{FF2B5EF4-FFF2-40B4-BE49-F238E27FC236}">
                    <a16:creationId xmlns:a16="http://schemas.microsoft.com/office/drawing/2014/main" id="{F2B2EECA-D8D7-4330-83F4-CD9F690C8778}"/>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475">
                <a:extLst>
                  <a:ext uri="{FF2B5EF4-FFF2-40B4-BE49-F238E27FC236}">
                    <a16:creationId xmlns:a16="http://schemas.microsoft.com/office/drawing/2014/main" id="{7CDFF3F3-45B8-4447-B2E9-FE259F8A8848}"/>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476">
                <a:extLst>
                  <a:ext uri="{FF2B5EF4-FFF2-40B4-BE49-F238E27FC236}">
                    <a16:creationId xmlns:a16="http://schemas.microsoft.com/office/drawing/2014/main" id="{0A9AEBA2-EBD4-4560-BB92-B2D45D27FF2D}"/>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477">
                <a:extLst>
                  <a:ext uri="{FF2B5EF4-FFF2-40B4-BE49-F238E27FC236}">
                    <a16:creationId xmlns:a16="http://schemas.microsoft.com/office/drawing/2014/main" id="{32D9B275-8752-4E70-BA27-4B20EBCE34EA}"/>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478">
                <a:extLst>
                  <a:ext uri="{FF2B5EF4-FFF2-40B4-BE49-F238E27FC236}">
                    <a16:creationId xmlns:a16="http://schemas.microsoft.com/office/drawing/2014/main" id="{ECCF8AC8-76F7-49A4-AFEF-B74FD77E2902}"/>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79">
                <a:extLst>
                  <a:ext uri="{FF2B5EF4-FFF2-40B4-BE49-F238E27FC236}">
                    <a16:creationId xmlns:a16="http://schemas.microsoft.com/office/drawing/2014/main" id="{F50572E3-315D-497F-A804-52F0927F1FDD}"/>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480">
                <a:extLst>
                  <a:ext uri="{FF2B5EF4-FFF2-40B4-BE49-F238E27FC236}">
                    <a16:creationId xmlns:a16="http://schemas.microsoft.com/office/drawing/2014/main" id="{4A78567A-D86F-4F76-8F1E-6A15C8E2D97F}"/>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481">
                <a:extLst>
                  <a:ext uri="{FF2B5EF4-FFF2-40B4-BE49-F238E27FC236}">
                    <a16:creationId xmlns:a16="http://schemas.microsoft.com/office/drawing/2014/main" id="{1365E7E4-CAB4-406D-BDDE-350F8987CC05}"/>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482">
                <a:extLst>
                  <a:ext uri="{FF2B5EF4-FFF2-40B4-BE49-F238E27FC236}">
                    <a16:creationId xmlns:a16="http://schemas.microsoft.com/office/drawing/2014/main" id="{7551DC9F-B674-42DB-99B7-357EDEB11EF7}"/>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483">
                <a:extLst>
                  <a:ext uri="{FF2B5EF4-FFF2-40B4-BE49-F238E27FC236}">
                    <a16:creationId xmlns:a16="http://schemas.microsoft.com/office/drawing/2014/main" id="{3C808F39-E278-428F-9A1A-5FE9C99432DF}"/>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484">
                <a:extLst>
                  <a:ext uri="{FF2B5EF4-FFF2-40B4-BE49-F238E27FC236}">
                    <a16:creationId xmlns:a16="http://schemas.microsoft.com/office/drawing/2014/main" id="{97F7248B-3AD1-4459-9338-A23B496C2BF8}"/>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6485">
                <a:extLst>
                  <a:ext uri="{FF2B5EF4-FFF2-40B4-BE49-F238E27FC236}">
                    <a16:creationId xmlns:a16="http://schemas.microsoft.com/office/drawing/2014/main" id="{92AE420F-2921-4AA3-8CED-A09B0DC123C7}"/>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6486">
                <a:extLst>
                  <a:ext uri="{FF2B5EF4-FFF2-40B4-BE49-F238E27FC236}">
                    <a16:creationId xmlns:a16="http://schemas.microsoft.com/office/drawing/2014/main" id="{AB7FB7B7-0509-425B-B187-F2F63B3EDDC3}"/>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6487">
                <a:extLst>
                  <a:ext uri="{FF2B5EF4-FFF2-40B4-BE49-F238E27FC236}">
                    <a16:creationId xmlns:a16="http://schemas.microsoft.com/office/drawing/2014/main" id="{4E6C6892-CB34-47FF-8598-1F531598A214}"/>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6488">
                <a:extLst>
                  <a:ext uri="{FF2B5EF4-FFF2-40B4-BE49-F238E27FC236}">
                    <a16:creationId xmlns:a16="http://schemas.microsoft.com/office/drawing/2014/main" id="{D82C994A-AC34-47D3-9718-986C6714138A}"/>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6489">
                <a:extLst>
                  <a:ext uri="{FF2B5EF4-FFF2-40B4-BE49-F238E27FC236}">
                    <a16:creationId xmlns:a16="http://schemas.microsoft.com/office/drawing/2014/main" id="{233A8D1A-7AF6-40F2-9A5B-493A93B83C5A}"/>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6490">
                <a:extLst>
                  <a:ext uri="{FF2B5EF4-FFF2-40B4-BE49-F238E27FC236}">
                    <a16:creationId xmlns:a16="http://schemas.microsoft.com/office/drawing/2014/main" id="{BD67EA06-D657-4E2F-9F79-F44540CE0C18}"/>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6491">
                <a:extLst>
                  <a:ext uri="{FF2B5EF4-FFF2-40B4-BE49-F238E27FC236}">
                    <a16:creationId xmlns:a16="http://schemas.microsoft.com/office/drawing/2014/main" id="{FA2CF082-FE6B-4DED-927C-8A7F9848F184}"/>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6492">
                <a:extLst>
                  <a:ext uri="{FF2B5EF4-FFF2-40B4-BE49-F238E27FC236}">
                    <a16:creationId xmlns:a16="http://schemas.microsoft.com/office/drawing/2014/main" id="{7364DA5D-F56E-4301-8578-76EC906BEB4F}"/>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6493">
                <a:extLst>
                  <a:ext uri="{FF2B5EF4-FFF2-40B4-BE49-F238E27FC236}">
                    <a16:creationId xmlns:a16="http://schemas.microsoft.com/office/drawing/2014/main" id="{98BF5F0A-F767-4416-8A4B-8B9861D574CA}"/>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6494">
                <a:extLst>
                  <a:ext uri="{FF2B5EF4-FFF2-40B4-BE49-F238E27FC236}">
                    <a16:creationId xmlns:a16="http://schemas.microsoft.com/office/drawing/2014/main" id="{96F48607-0F1C-45F2-87D0-143AE7C2267D}"/>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6495">
                <a:extLst>
                  <a:ext uri="{FF2B5EF4-FFF2-40B4-BE49-F238E27FC236}">
                    <a16:creationId xmlns:a16="http://schemas.microsoft.com/office/drawing/2014/main" id="{3A5D6C9D-6B3E-476A-A024-A72F162B6CBF}"/>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6496">
                <a:extLst>
                  <a:ext uri="{FF2B5EF4-FFF2-40B4-BE49-F238E27FC236}">
                    <a16:creationId xmlns:a16="http://schemas.microsoft.com/office/drawing/2014/main" id="{FC81D053-06A9-4E68-8C76-A8A0EC2A5C64}"/>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6497">
                <a:extLst>
                  <a:ext uri="{FF2B5EF4-FFF2-40B4-BE49-F238E27FC236}">
                    <a16:creationId xmlns:a16="http://schemas.microsoft.com/office/drawing/2014/main" id="{17A6C364-D510-4976-9B7D-6F2421F889F1}"/>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6498">
                <a:extLst>
                  <a:ext uri="{FF2B5EF4-FFF2-40B4-BE49-F238E27FC236}">
                    <a16:creationId xmlns:a16="http://schemas.microsoft.com/office/drawing/2014/main" id="{E88F5495-DACD-496E-B613-A7B503A620EB}"/>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6499">
                <a:extLst>
                  <a:ext uri="{FF2B5EF4-FFF2-40B4-BE49-F238E27FC236}">
                    <a16:creationId xmlns:a16="http://schemas.microsoft.com/office/drawing/2014/main" id="{9A35169C-0DCC-4F46-8A46-F8DF5AD4FBB3}"/>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6500">
                <a:extLst>
                  <a:ext uri="{FF2B5EF4-FFF2-40B4-BE49-F238E27FC236}">
                    <a16:creationId xmlns:a16="http://schemas.microsoft.com/office/drawing/2014/main" id="{AC07ABCA-019B-4C0F-B270-283E6F58AD70}"/>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6501">
                <a:extLst>
                  <a:ext uri="{FF2B5EF4-FFF2-40B4-BE49-F238E27FC236}">
                    <a16:creationId xmlns:a16="http://schemas.microsoft.com/office/drawing/2014/main" id="{E1158680-C03D-4317-8DAC-9AB318C89835}"/>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6502">
                <a:extLst>
                  <a:ext uri="{FF2B5EF4-FFF2-40B4-BE49-F238E27FC236}">
                    <a16:creationId xmlns:a16="http://schemas.microsoft.com/office/drawing/2014/main" id="{607B20C1-3A21-42A5-AF52-C8ABDEBEEFE3}"/>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6503">
                <a:extLst>
                  <a:ext uri="{FF2B5EF4-FFF2-40B4-BE49-F238E27FC236}">
                    <a16:creationId xmlns:a16="http://schemas.microsoft.com/office/drawing/2014/main" id="{FD2B12FE-4984-4FC8-B6BB-CD88317D192D}"/>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504">
                <a:extLst>
                  <a:ext uri="{FF2B5EF4-FFF2-40B4-BE49-F238E27FC236}">
                    <a16:creationId xmlns:a16="http://schemas.microsoft.com/office/drawing/2014/main" id="{FA6C6528-06AC-4A0A-BC72-C6C6771F4EBD}"/>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505">
                <a:extLst>
                  <a:ext uri="{FF2B5EF4-FFF2-40B4-BE49-F238E27FC236}">
                    <a16:creationId xmlns:a16="http://schemas.microsoft.com/office/drawing/2014/main" id="{99F0C3E9-1667-4A9F-A925-958E5E1DF23A}"/>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506">
                <a:extLst>
                  <a:ext uri="{FF2B5EF4-FFF2-40B4-BE49-F238E27FC236}">
                    <a16:creationId xmlns:a16="http://schemas.microsoft.com/office/drawing/2014/main" id="{E3AAF573-EDC4-4A0F-B395-998E7524D673}"/>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507">
                <a:extLst>
                  <a:ext uri="{FF2B5EF4-FFF2-40B4-BE49-F238E27FC236}">
                    <a16:creationId xmlns:a16="http://schemas.microsoft.com/office/drawing/2014/main" id="{D8C0B835-556A-46CA-96F7-86F1CBC28033}"/>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508">
                <a:extLst>
                  <a:ext uri="{FF2B5EF4-FFF2-40B4-BE49-F238E27FC236}">
                    <a16:creationId xmlns:a16="http://schemas.microsoft.com/office/drawing/2014/main" id="{B5B0A2E7-4F9B-4BF9-BACE-391A29081F42}"/>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09">
                <a:extLst>
                  <a:ext uri="{FF2B5EF4-FFF2-40B4-BE49-F238E27FC236}">
                    <a16:creationId xmlns:a16="http://schemas.microsoft.com/office/drawing/2014/main" id="{9E3CDD43-C337-48ED-A352-EEC1C0418D33}"/>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510">
                <a:extLst>
                  <a:ext uri="{FF2B5EF4-FFF2-40B4-BE49-F238E27FC236}">
                    <a16:creationId xmlns:a16="http://schemas.microsoft.com/office/drawing/2014/main" id="{E03B2A5A-2413-47A5-ACA2-CA5386D35EB8}"/>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511">
                <a:extLst>
                  <a:ext uri="{FF2B5EF4-FFF2-40B4-BE49-F238E27FC236}">
                    <a16:creationId xmlns:a16="http://schemas.microsoft.com/office/drawing/2014/main" id="{2D2C84DD-8DD8-4DAB-AC17-D0F026855F26}"/>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512">
                <a:extLst>
                  <a:ext uri="{FF2B5EF4-FFF2-40B4-BE49-F238E27FC236}">
                    <a16:creationId xmlns:a16="http://schemas.microsoft.com/office/drawing/2014/main" id="{F9B040CD-CCDD-47FE-96F6-3ABC5F532450}"/>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513">
                <a:extLst>
                  <a:ext uri="{FF2B5EF4-FFF2-40B4-BE49-F238E27FC236}">
                    <a16:creationId xmlns:a16="http://schemas.microsoft.com/office/drawing/2014/main" id="{AD50AD16-B752-49F8-9073-8391830D5E26}"/>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6514">
                <a:extLst>
                  <a:ext uri="{FF2B5EF4-FFF2-40B4-BE49-F238E27FC236}">
                    <a16:creationId xmlns:a16="http://schemas.microsoft.com/office/drawing/2014/main" id="{DDF00DC7-2DD4-498F-AE2C-8902D3F34465}"/>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6515">
                <a:extLst>
                  <a:ext uri="{FF2B5EF4-FFF2-40B4-BE49-F238E27FC236}">
                    <a16:creationId xmlns:a16="http://schemas.microsoft.com/office/drawing/2014/main" id="{02DFE193-135D-4486-B3D0-1ACFAA557160}"/>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6516">
                <a:extLst>
                  <a:ext uri="{FF2B5EF4-FFF2-40B4-BE49-F238E27FC236}">
                    <a16:creationId xmlns:a16="http://schemas.microsoft.com/office/drawing/2014/main" id="{5C07EC62-B5FD-4ECC-BC38-B7B07539FF48}"/>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6517">
                <a:extLst>
                  <a:ext uri="{FF2B5EF4-FFF2-40B4-BE49-F238E27FC236}">
                    <a16:creationId xmlns:a16="http://schemas.microsoft.com/office/drawing/2014/main" id="{C975F637-D624-42A1-8869-E0F9631A4D88}"/>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6518">
                <a:extLst>
                  <a:ext uri="{FF2B5EF4-FFF2-40B4-BE49-F238E27FC236}">
                    <a16:creationId xmlns:a16="http://schemas.microsoft.com/office/drawing/2014/main" id="{7AB52055-2E16-4DB5-9C06-CD4210B15C46}"/>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6519">
                <a:extLst>
                  <a:ext uri="{FF2B5EF4-FFF2-40B4-BE49-F238E27FC236}">
                    <a16:creationId xmlns:a16="http://schemas.microsoft.com/office/drawing/2014/main" id="{1A891CBE-93AF-46AE-9342-6AB39E3684FA}"/>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6520">
                <a:extLst>
                  <a:ext uri="{FF2B5EF4-FFF2-40B4-BE49-F238E27FC236}">
                    <a16:creationId xmlns:a16="http://schemas.microsoft.com/office/drawing/2014/main" id="{640E6B01-2DBD-46C5-84EE-87FEA5F4C6DB}"/>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6521">
                <a:extLst>
                  <a:ext uri="{FF2B5EF4-FFF2-40B4-BE49-F238E27FC236}">
                    <a16:creationId xmlns:a16="http://schemas.microsoft.com/office/drawing/2014/main" id="{4B54439D-4D84-443E-93B7-9586B4B94F87}"/>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6522">
                <a:extLst>
                  <a:ext uri="{FF2B5EF4-FFF2-40B4-BE49-F238E27FC236}">
                    <a16:creationId xmlns:a16="http://schemas.microsoft.com/office/drawing/2014/main" id="{5ADC281C-C6C8-41B7-83D8-F385032B3A6C}"/>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6523">
                <a:extLst>
                  <a:ext uri="{FF2B5EF4-FFF2-40B4-BE49-F238E27FC236}">
                    <a16:creationId xmlns:a16="http://schemas.microsoft.com/office/drawing/2014/main" id="{9C2D8E0D-A4F6-41F3-8B21-70012B0D00E2}"/>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6524">
                <a:extLst>
                  <a:ext uri="{FF2B5EF4-FFF2-40B4-BE49-F238E27FC236}">
                    <a16:creationId xmlns:a16="http://schemas.microsoft.com/office/drawing/2014/main" id="{AE742019-C610-4811-BA60-9EBDD929C87C}"/>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6525">
                <a:extLst>
                  <a:ext uri="{FF2B5EF4-FFF2-40B4-BE49-F238E27FC236}">
                    <a16:creationId xmlns:a16="http://schemas.microsoft.com/office/drawing/2014/main" id="{8D6FDC01-410F-45F5-8E34-D59B0C65D5A5}"/>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6526">
                <a:extLst>
                  <a:ext uri="{FF2B5EF4-FFF2-40B4-BE49-F238E27FC236}">
                    <a16:creationId xmlns:a16="http://schemas.microsoft.com/office/drawing/2014/main" id="{4E0B76AB-2F0F-4542-9482-E676CC4D3C68}"/>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6527">
                <a:extLst>
                  <a:ext uri="{FF2B5EF4-FFF2-40B4-BE49-F238E27FC236}">
                    <a16:creationId xmlns:a16="http://schemas.microsoft.com/office/drawing/2014/main" id="{78FDACAB-B0DE-4663-B3C1-FBEA8E808EC7}"/>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6528">
                <a:extLst>
                  <a:ext uri="{FF2B5EF4-FFF2-40B4-BE49-F238E27FC236}">
                    <a16:creationId xmlns:a16="http://schemas.microsoft.com/office/drawing/2014/main" id="{309CD145-1FD7-4AE7-BE34-F2807053FEE8}"/>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6529">
                <a:extLst>
                  <a:ext uri="{FF2B5EF4-FFF2-40B4-BE49-F238E27FC236}">
                    <a16:creationId xmlns:a16="http://schemas.microsoft.com/office/drawing/2014/main" id="{0A95D012-0FF6-47DC-9F97-8EEFB7B81047}"/>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6530">
                <a:extLst>
                  <a:ext uri="{FF2B5EF4-FFF2-40B4-BE49-F238E27FC236}">
                    <a16:creationId xmlns:a16="http://schemas.microsoft.com/office/drawing/2014/main" id="{C1B6C2F3-8831-401E-AAA8-D2BE2BEA2D08}"/>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6531">
                <a:extLst>
                  <a:ext uri="{FF2B5EF4-FFF2-40B4-BE49-F238E27FC236}">
                    <a16:creationId xmlns:a16="http://schemas.microsoft.com/office/drawing/2014/main" id="{E12E5832-1F57-43E8-87FF-2BE23F7A5E44}"/>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6532">
                <a:extLst>
                  <a:ext uri="{FF2B5EF4-FFF2-40B4-BE49-F238E27FC236}">
                    <a16:creationId xmlns:a16="http://schemas.microsoft.com/office/drawing/2014/main" id="{7B250E31-A032-440E-ADC3-1438BC684B54}"/>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6533">
                <a:extLst>
                  <a:ext uri="{FF2B5EF4-FFF2-40B4-BE49-F238E27FC236}">
                    <a16:creationId xmlns:a16="http://schemas.microsoft.com/office/drawing/2014/main" id="{CDC4060C-F50D-4511-8B0B-F3E8D2406A4E}"/>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6534">
                <a:extLst>
                  <a:ext uri="{FF2B5EF4-FFF2-40B4-BE49-F238E27FC236}">
                    <a16:creationId xmlns:a16="http://schemas.microsoft.com/office/drawing/2014/main" id="{365CA376-1A6F-4896-8F37-00E2CDA45690}"/>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6535">
                <a:extLst>
                  <a:ext uri="{FF2B5EF4-FFF2-40B4-BE49-F238E27FC236}">
                    <a16:creationId xmlns:a16="http://schemas.microsoft.com/office/drawing/2014/main" id="{71AA116E-4CBE-45DA-B8B4-F7B2E215CA00}"/>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6536">
                <a:extLst>
                  <a:ext uri="{FF2B5EF4-FFF2-40B4-BE49-F238E27FC236}">
                    <a16:creationId xmlns:a16="http://schemas.microsoft.com/office/drawing/2014/main" id="{7BFF4920-1587-4BF2-B5E6-044380C56767}"/>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6537">
                <a:extLst>
                  <a:ext uri="{FF2B5EF4-FFF2-40B4-BE49-F238E27FC236}">
                    <a16:creationId xmlns:a16="http://schemas.microsoft.com/office/drawing/2014/main" id="{0E2D8FC9-49C1-4084-B0F9-D5235FCD7CDB}"/>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6538">
                <a:extLst>
                  <a:ext uri="{FF2B5EF4-FFF2-40B4-BE49-F238E27FC236}">
                    <a16:creationId xmlns:a16="http://schemas.microsoft.com/office/drawing/2014/main" id="{7E6BEA3B-F3DB-411D-A07E-7B42E60EE79F}"/>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6539">
                <a:extLst>
                  <a:ext uri="{FF2B5EF4-FFF2-40B4-BE49-F238E27FC236}">
                    <a16:creationId xmlns:a16="http://schemas.microsoft.com/office/drawing/2014/main" id="{F0BAF089-0A8C-4F78-95A8-B77CF66AA4DF}"/>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6540">
                <a:extLst>
                  <a:ext uri="{FF2B5EF4-FFF2-40B4-BE49-F238E27FC236}">
                    <a16:creationId xmlns:a16="http://schemas.microsoft.com/office/drawing/2014/main" id="{819A659C-02A4-4B2D-B6E2-24AA5C42AE02}"/>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6541">
                <a:extLst>
                  <a:ext uri="{FF2B5EF4-FFF2-40B4-BE49-F238E27FC236}">
                    <a16:creationId xmlns:a16="http://schemas.microsoft.com/office/drawing/2014/main" id="{F3E45091-AFE5-4573-AFFC-367D0326B386}"/>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6542">
                <a:extLst>
                  <a:ext uri="{FF2B5EF4-FFF2-40B4-BE49-F238E27FC236}">
                    <a16:creationId xmlns:a16="http://schemas.microsoft.com/office/drawing/2014/main" id="{A2E83923-0194-4475-AE46-C03F118C5251}"/>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6543">
                <a:extLst>
                  <a:ext uri="{FF2B5EF4-FFF2-40B4-BE49-F238E27FC236}">
                    <a16:creationId xmlns:a16="http://schemas.microsoft.com/office/drawing/2014/main" id="{F8EE6E61-E400-4516-9349-221A923ECCE3}"/>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6544">
                <a:extLst>
                  <a:ext uri="{FF2B5EF4-FFF2-40B4-BE49-F238E27FC236}">
                    <a16:creationId xmlns:a16="http://schemas.microsoft.com/office/drawing/2014/main" id="{5652F2A0-AA58-4ECA-8285-F75451673283}"/>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545">
                <a:extLst>
                  <a:ext uri="{FF2B5EF4-FFF2-40B4-BE49-F238E27FC236}">
                    <a16:creationId xmlns:a16="http://schemas.microsoft.com/office/drawing/2014/main" id="{4DA0055C-F1A1-49F4-87B7-4D34409625D4}"/>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6546">
                <a:extLst>
                  <a:ext uri="{FF2B5EF4-FFF2-40B4-BE49-F238E27FC236}">
                    <a16:creationId xmlns:a16="http://schemas.microsoft.com/office/drawing/2014/main" id="{4DFFCA85-D5D8-459D-8A79-D4F0507A9691}"/>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6547">
                <a:extLst>
                  <a:ext uri="{FF2B5EF4-FFF2-40B4-BE49-F238E27FC236}">
                    <a16:creationId xmlns:a16="http://schemas.microsoft.com/office/drawing/2014/main" id="{09D3C2A9-5086-4665-A8FA-5E2FCE92BA78}"/>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6548">
                <a:extLst>
                  <a:ext uri="{FF2B5EF4-FFF2-40B4-BE49-F238E27FC236}">
                    <a16:creationId xmlns:a16="http://schemas.microsoft.com/office/drawing/2014/main" id="{507B14BE-47CA-4CC1-968F-921B8B5AE89C}"/>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6549">
                <a:extLst>
                  <a:ext uri="{FF2B5EF4-FFF2-40B4-BE49-F238E27FC236}">
                    <a16:creationId xmlns:a16="http://schemas.microsoft.com/office/drawing/2014/main" id="{21B869A4-8156-41AA-BE63-174209C75575}"/>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6550">
                <a:extLst>
                  <a:ext uri="{FF2B5EF4-FFF2-40B4-BE49-F238E27FC236}">
                    <a16:creationId xmlns:a16="http://schemas.microsoft.com/office/drawing/2014/main" id="{A0A9241E-A69C-4439-8301-D248E154FA77}"/>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6551">
                <a:extLst>
                  <a:ext uri="{FF2B5EF4-FFF2-40B4-BE49-F238E27FC236}">
                    <a16:creationId xmlns:a16="http://schemas.microsoft.com/office/drawing/2014/main" id="{53E11BC0-061E-4E7F-8914-D0C3B7156547}"/>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6552">
                <a:extLst>
                  <a:ext uri="{FF2B5EF4-FFF2-40B4-BE49-F238E27FC236}">
                    <a16:creationId xmlns:a16="http://schemas.microsoft.com/office/drawing/2014/main" id="{EE27EF32-43A5-4263-864B-F9783E571A31}"/>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553">
                <a:extLst>
                  <a:ext uri="{FF2B5EF4-FFF2-40B4-BE49-F238E27FC236}">
                    <a16:creationId xmlns:a16="http://schemas.microsoft.com/office/drawing/2014/main" id="{AC5373B1-B1A9-4596-86A3-4D32FF68FDF4}"/>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554">
                <a:extLst>
                  <a:ext uri="{FF2B5EF4-FFF2-40B4-BE49-F238E27FC236}">
                    <a16:creationId xmlns:a16="http://schemas.microsoft.com/office/drawing/2014/main" id="{279F3AA1-5231-408F-8EEE-3F77A3F34473}"/>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555">
                <a:extLst>
                  <a:ext uri="{FF2B5EF4-FFF2-40B4-BE49-F238E27FC236}">
                    <a16:creationId xmlns:a16="http://schemas.microsoft.com/office/drawing/2014/main" id="{34F83EEB-1857-4F9D-ABCB-7A27FD73DB82}"/>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6556">
                <a:extLst>
                  <a:ext uri="{FF2B5EF4-FFF2-40B4-BE49-F238E27FC236}">
                    <a16:creationId xmlns:a16="http://schemas.microsoft.com/office/drawing/2014/main" id="{6B8CB5E4-F883-49E3-9C42-726D705E43C1}"/>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6557">
                <a:extLst>
                  <a:ext uri="{FF2B5EF4-FFF2-40B4-BE49-F238E27FC236}">
                    <a16:creationId xmlns:a16="http://schemas.microsoft.com/office/drawing/2014/main" id="{4C08884C-5CB2-49DA-8E2E-AD4533364F36}"/>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6558">
                <a:extLst>
                  <a:ext uri="{FF2B5EF4-FFF2-40B4-BE49-F238E27FC236}">
                    <a16:creationId xmlns:a16="http://schemas.microsoft.com/office/drawing/2014/main" id="{028B16BA-1F5F-412D-8FE5-C0F3D750355D}"/>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6559">
                <a:extLst>
                  <a:ext uri="{FF2B5EF4-FFF2-40B4-BE49-F238E27FC236}">
                    <a16:creationId xmlns:a16="http://schemas.microsoft.com/office/drawing/2014/main" id="{828F10E3-C3B6-4F18-BFCD-696AA9EE04D3}"/>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6560">
                <a:extLst>
                  <a:ext uri="{FF2B5EF4-FFF2-40B4-BE49-F238E27FC236}">
                    <a16:creationId xmlns:a16="http://schemas.microsoft.com/office/drawing/2014/main" id="{03A8FF10-7005-41C2-857A-559D8FC7DDAC}"/>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6561">
                <a:extLst>
                  <a:ext uri="{FF2B5EF4-FFF2-40B4-BE49-F238E27FC236}">
                    <a16:creationId xmlns:a16="http://schemas.microsoft.com/office/drawing/2014/main" id="{71017D8A-37E6-4655-9E7F-F1B735E49A2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6562">
                <a:extLst>
                  <a:ext uri="{FF2B5EF4-FFF2-40B4-BE49-F238E27FC236}">
                    <a16:creationId xmlns:a16="http://schemas.microsoft.com/office/drawing/2014/main" id="{FE95DD91-4190-4A50-A191-A4DED2C75BC9}"/>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6563">
                <a:extLst>
                  <a:ext uri="{FF2B5EF4-FFF2-40B4-BE49-F238E27FC236}">
                    <a16:creationId xmlns:a16="http://schemas.microsoft.com/office/drawing/2014/main" id="{919766C3-1434-4BA3-9980-C7A3CB445FBD}"/>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6564">
                <a:extLst>
                  <a:ext uri="{FF2B5EF4-FFF2-40B4-BE49-F238E27FC236}">
                    <a16:creationId xmlns:a16="http://schemas.microsoft.com/office/drawing/2014/main" id="{B19C3EA3-70F6-4EE4-813B-0C04B311A82C}"/>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6565">
                <a:extLst>
                  <a:ext uri="{FF2B5EF4-FFF2-40B4-BE49-F238E27FC236}">
                    <a16:creationId xmlns:a16="http://schemas.microsoft.com/office/drawing/2014/main" id="{703DAFA2-4AFD-41D6-838C-152916D41921}"/>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6566">
                <a:extLst>
                  <a:ext uri="{FF2B5EF4-FFF2-40B4-BE49-F238E27FC236}">
                    <a16:creationId xmlns:a16="http://schemas.microsoft.com/office/drawing/2014/main" id="{065D095C-2BB7-4A9E-87BE-7D44308AF95B}"/>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6567">
                <a:extLst>
                  <a:ext uri="{FF2B5EF4-FFF2-40B4-BE49-F238E27FC236}">
                    <a16:creationId xmlns:a16="http://schemas.microsoft.com/office/drawing/2014/main" id="{ECBF5CBE-D2B8-4632-A244-F31F6F407796}"/>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6568">
                <a:extLst>
                  <a:ext uri="{FF2B5EF4-FFF2-40B4-BE49-F238E27FC236}">
                    <a16:creationId xmlns:a16="http://schemas.microsoft.com/office/drawing/2014/main" id="{C480ABB7-0661-4029-AD95-0295A2C7C55D}"/>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6569">
                <a:extLst>
                  <a:ext uri="{FF2B5EF4-FFF2-40B4-BE49-F238E27FC236}">
                    <a16:creationId xmlns:a16="http://schemas.microsoft.com/office/drawing/2014/main" id="{5250C5F2-36E2-4DBD-B6FA-14DCEC121EB0}"/>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6570">
                <a:extLst>
                  <a:ext uri="{FF2B5EF4-FFF2-40B4-BE49-F238E27FC236}">
                    <a16:creationId xmlns:a16="http://schemas.microsoft.com/office/drawing/2014/main" id="{4C487389-6747-41C7-8E9A-683F78F54A90}"/>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6571">
                <a:extLst>
                  <a:ext uri="{FF2B5EF4-FFF2-40B4-BE49-F238E27FC236}">
                    <a16:creationId xmlns:a16="http://schemas.microsoft.com/office/drawing/2014/main" id="{D08C5BB6-8665-4EA7-8629-579487504AC6}"/>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6572">
                <a:extLst>
                  <a:ext uri="{FF2B5EF4-FFF2-40B4-BE49-F238E27FC236}">
                    <a16:creationId xmlns:a16="http://schemas.microsoft.com/office/drawing/2014/main" id="{081131B9-F32F-490B-B047-829646B12B25}"/>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6573">
                <a:extLst>
                  <a:ext uri="{FF2B5EF4-FFF2-40B4-BE49-F238E27FC236}">
                    <a16:creationId xmlns:a16="http://schemas.microsoft.com/office/drawing/2014/main" id="{ABB4A05D-1793-4F19-AF38-E78A1E4A9A8B}"/>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6574">
                <a:extLst>
                  <a:ext uri="{FF2B5EF4-FFF2-40B4-BE49-F238E27FC236}">
                    <a16:creationId xmlns:a16="http://schemas.microsoft.com/office/drawing/2014/main" id="{083F65F3-B4BD-44B7-98EF-3D2F75ADF798}"/>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6575">
                <a:extLst>
                  <a:ext uri="{FF2B5EF4-FFF2-40B4-BE49-F238E27FC236}">
                    <a16:creationId xmlns:a16="http://schemas.microsoft.com/office/drawing/2014/main" id="{84DF3347-DAA5-4F68-ADB8-DA34ED37B568}"/>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6576">
                <a:extLst>
                  <a:ext uri="{FF2B5EF4-FFF2-40B4-BE49-F238E27FC236}">
                    <a16:creationId xmlns:a16="http://schemas.microsoft.com/office/drawing/2014/main" id="{B9045776-4DA7-4D12-AEEC-59B6D9FE311C}"/>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6577">
                <a:extLst>
                  <a:ext uri="{FF2B5EF4-FFF2-40B4-BE49-F238E27FC236}">
                    <a16:creationId xmlns:a16="http://schemas.microsoft.com/office/drawing/2014/main" id="{7B6F4AC4-3039-4E94-B344-12267B8339D6}"/>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6578">
                <a:extLst>
                  <a:ext uri="{FF2B5EF4-FFF2-40B4-BE49-F238E27FC236}">
                    <a16:creationId xmlns:a16="http://schemas.microsoft.com/office/drawing/2014/main" id="{0ACC3AAD-FC9B-4E7B-9F7F-C9B111CE06F2}"/>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6579">
                <a:extLst>
                  <a:ext uri="{FF2B5EF4-FFF2-40B4-BE49-F238E27FC236}">
                    <a16:creationId xmlns:a16="http://schemas.microsoft.com/office/drawing/2014/main" id="{B4577941-55C9-4729-AA95-9711F844B82F}"/>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6580">
                <a:extLst>
                  <a:ext uri="{FF2B5EF4-FFF2-40B4-BE49-F238E27FC236}">
                    <a16:creationId xmlns:a16="http://schemas.microsoft.com/office/drawing/2014/main" id="{FB0CECC8-7ECB-4F6E-866C-78D4F4802E2D}"/>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6581">
                <a:extLst>
                  <a:ext uri="{FF2B5EF4-FFF2-40B4-BE49-F238E27FC236}">
                    <a16:creationId xmlns:a16="http://schemas.microsoft.com/office/drawing/2014/main" id="{41FBACDE-E3A1-463A-A261-0453F422524C}"/>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6582">
                <a:extLst>
                  <a:ext uri="{FF2B5EF4-FFF2-40B4-BE49-F238E27FC236}">
                    <a16:creationId xmlns:a16="http://schemas.microsoft.com/office/drawing/2014/main" id="{259ACAFA-A0B1-4118-9333-BD0FD2DBB637}"/>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6583">
                <a:extLst>
                  <a:ext uri="{FF2B5EF4-FFF2-40B4-BE49-F238E27FC236}">
                    <a16:creationId xmlns:a16="http://schemas.microsoft.com/office/drawing/2014/main" id="{D31A4259-2532-4529-89D7-5BC5DF096413}"/>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6584">
                <a:extLst>
                  <a:ext uri="{FF2B5EF4-FFF2-40B4-BE49-F238E27FC236}">
                    <a16:creationId xmlns:a16="http://schemas.microsoft.com/office/drawing/2014/main" id="{FB059061-C85C-4B78-97D2-0A14BC368179}"/>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6585">
                <a:extLst>
                  <a:ext uri="{FF2B5EF4-FFF2-40B4-BE49-F238E27FC236}">
                    <a16:creationId xmlns:a16="http://schemas.microsoft.com/office/drawing/2014/main" id="{926569AF-DD8F-49CA-A87F-FC03E4BAFBD3}"/>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6586">
                <a:extLst>
                  <a:ext uri="{FF2B5EF4-FFF2-40B4-BE49-F238E27FC236}">
                    <a16:creationId xmlns:a16="http://schemas.microsoft.com/office/drawing/2014/main" id="{ABAE3B6D-C2B0-4289-9E80-9181533B7D1F}"/>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6587">
                <a:extLst>
                  <a:ext uri="{FF2B5EF4-FFF2-40B4-BE49-F238E27FC236}">
                    <a16:creationId xmlns:a16="http://schemas.microsoft.com/office/drawing/2014/main" id="{3385A7FC-B6EC-4CD4-9E16-6D6E2E663E25}"/>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6588">
                <a:extLst>
                  <a:ext uri="{FF2B5EF4-FFF2-40B4-BE49-F238E27FC236}">
                    <a16:creationId xmlns:a16="http://schemas.microsoft.com/office/drawing/2014/main" id="{88299561-8B8F-469B-9556-2B3D8ED627BA}"/>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6589">
                <a:extLst>
                  <a:ext uri="{FF2B5EF4-FFF2-40B4-BE49-F238E27FC236}">
                    <a16:creationId xmlns:a16="http://schemas.microsoft.com/office/drawing/2014/main" id="{B435DF1F-7CE8-4D52-A68C-A5A3802430EE}"/>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6590">
                <a:extLst>
                  <a:ext uri="{FF2B5EF4-FFF2-40B4-BE49-F238E27FC236}">
                    <a16:creationId xmlns:a16="http://schemas.microsoft.com/office/drawing/2014/main" id="{B3C30EB4-46E0-4FF5-8F51-9CA3B70BFD9A}"/>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6591">
                <a:extLst>
                  <a:ext uri="{FF2B5EF4-FFF2-40B4-BE49-F238E27FC236}">
                    <a16:creationId xmlns:a16="http://schemas.microsoft.com/office/drawing/2014/main" id="{17FB2779-6DFD-4473-8EF4-23C91E4154FB}"/>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6592">
                <a:extLst>
                  <a:ext uri="{FF2B5EF4-FFF2-40B4-BE49-F238E27FC236}">
                    <a16:creationId xmlns:a16="http://schemas.microsoft.com/office/drawing/2014/main" id="{B08BA631-D554-40E0-AC35-DA91177F778D}"/>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6593">
                <a:extLst>
                  <a:ext uri="{FF2B5EF4-FFF2-40B4-BE49-F238E27FC236}">
                    <a16:creationId xmlns:a16="http://schemas.microsoft.com/office/drawing/2014/main" id="{DCF2F490-2AFA-4A4E-8D22-4C7A57922AFE}"/>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6594">
                <a:extLst>
                  <a:ext uri="{FF2B5EF4-FFF2-40B4-BE49-F238E27FC236}">
                    <a16:creationId xmlns:a16="http://schemas.microsoft.com/office/drawing/2014/main" id="{28179A8F-B4EE-456D-B5E4-9D2071B4FEC3}"/>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6595">
                <a:extLst>
                  <a:ext uri="{FF2B5EF4-FFF2-40B4-BE49-F238E27FC236}">
                    <a16:creationId xmlns:a16="http://schemas.microsoft.com/office/drawing/2014/main" id="{E55CC135-D632-4542-9DB2-AB13A027BF1D}"/>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6596">
                <a:extLst>
                  <a:ext uri="{FF2B5EF4-FFF2-40B4-BE49-F238E27FC236}">
                    <a16:creationId xmlns:a16="http://schemas.microsoft.com/office/drawing/2014/main" id="{1652100A-7872-44C8-B26E-CA8117CE0D29}"/>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6597">
                <a:extLst>
                  <a:ext uri="{FF2B5EF4-FFF2-40B4-BE49-F238E27FC236}">
                    <a16:creationId xmlns:a16="http://schemas.microsoft.com/office/drawing/2014/main" id="{DF1B651D-1102-40A7-9BA2-CC87CDE83D46}"/>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6598">
                <a:extLst>
                  <a:ext uri="{FF2B5EF4-FFF2-40B4-BE49-F238E27FC236}">
                    <a16:creationId xmlns:a16="http://schemas.microsoft.com/office/drawing/2014/main" id="{2AC95930-0DBA-4AB0-B33C-D8D5260CC146}"/>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599">
                <a:extLst>
                  <a:ext uri="{FF2B5EF4-FFF2-40B4-BE49-F238E27FC236}">
                    <a16:creationId xmlns:a16="http://schemas.microsoft.com/office/drawing/2014/main" id="{E0BDB8AE-B26F-41CD-87DD-75FE02EA92F5}"/>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600">
                <a:extLst>
                  <a:ext uri="{FF2B5EF4-FFF2-40B4-BE49-F238E27FC236}">
                    <a16:creationId xmlns:a16="http://schemas.microsoft.com/office/drawing/2014/main" id="{C4FCB078-3243-4891-BC1F-2219E646A24F}"/>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601">
                <a:extLst>
                  <a:ext uri="{FF2B5EF4-FFF2-40B4-BE49-F238E27FC236}">
                    <a16:creationId xmlns:a16="http://schemas.microsoft.com/office/drawing/2014/main" id="{784A37EB-1127-4097-8299-F26E7FFBD37D}"/>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602">
                <a:extLst>
                  <a:ext uri="{FF2B5EF4-FFF2-40B4-BE49-F238E27FC236}">
                    <a16:creationId xmlns:a16="http://schemas.microsoft.com/office/drawing/2014/main" id="{466C4383-6276-49C4-B42D-79D40BE06563}"/>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603">
                <a:extLst>
                  <a:ext uri="{FF2B5EF4-FFF2-40B4-BE49-F238E27FC236}">
                    <a16:creationId xmlns:a16="http://schemas.microsoft.com/office/drawing/2014/main" id="{1B8C3C3C-D195-4DF3-A8EB-BD3E32736126}"/>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604">
                <a:extLst>
                  <a:ext uri="{FF2B5EF4-FFF2-40B4-BE49-F238E27FC236}">
                    <a16:creationId xmlns:a16="http://schemas.microsoft.com/office/drawing/2014/main" id="{6ACE2C57-AA06-4706-9DEE-7E369B42E3E6}"/>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05">
                <a:extLst>
                  <a:ext uri="{FF2B5EF4-FFF2-40B4-BE49-F238E27FC236}">
                    <a16:creationId xmlns:a16="http://schemas.microsoft.com/office/drawing/2014/main" id="{A63067D4-7A74-466D-B83F-B82D0AE04F91}"/>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606">
                <a:extLst>
                  <a:ext uri="{FF2B5EF4-FFF2-40B4-BE49-F238E27FC236}">
                    <a16:creationId xmlns:a16="http://schemas.microsoft.com/office/drawing/2014/main" id="{5E88DDE4-7210-4A62-97C1-EF2F8CAF0C3C}"/>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607">
                <a:extLst>
                  <a:ext uri="{FF2B5EF4-FFF2-40B4-BE49-F238E27FC236}">
                    <a16:creationId xmlns:a16="http://schemas.microsoft.com/office/drawing/2014/main" id="{FEA6BFDD-BF3D-4DFA-90AF-02762A4D50DF}"/>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608">
                <a:extLst>
                  <a:ext uri="{FF2B5EF4-FFF2-40B4-BE49-F238E27FC236}">
                    <a16:creationId xmlns:a16="http://schemas.microsoft.com/office/drawing/2014/main" id="{4F08B27E-31AE-41F3-BC24-2F5969638A1F}"/>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6609">
                <a:extLst>
                  <a:ext uri="{FF2B5EF4-FFF2-40B4-BE49-F238E27FC236}">
                    <a16:creationId xmlns:a16="http://schemas.microsoft.com/office/drawing/2014/main" id="{A8BC7271-EA6C-4406-8451-00B469133EE8}"/>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6610">
                <a:extLst>
                  <a:ext uri="{FF2B5EF4-FFF2-40B4-BE49-F238E27FC236}">
                    <a16:creationId xmlns:a16="http://schemas.microsoft.com/office/drawing/2014/main" id="{40523D4A-112B-4646-8883-82E62AC843BE}"/>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6611">
                <a:extLst>
                  <a:ext uri="{FF2B5EF4-FFF2-40B4-BE49-F238E27FC236}">
                    <a16:creationId xmlns:a16="http://schemas.microsoft.com/office/drawing/2014/main" id="{3E4F5EE5-A7C8-40EA-97EF-50DA6FAFBF81}"/>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6612">
                <a:extLst>
                  <a:ext uri="{FF2B5EF4-FFF2-40B4-BE49-F238E27FC236}">
                    <a16:creationId xmlns:a16="http://schemas.microsoft.com/office/drawing/2014/main" id="{DCEC7B31-BA2B-42AB-9930-CDD5BAAC5FC5}"/>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6613">
                <a:extLst>
                  <a:ext uri="{FF2B5EF4-FFF2-40B4-BE49-F238E27FC236}">
                    <a16:creationId xmlns:a16="http://schemas.microsoft.com/office/drawing/2014/main" id="{DC116450-7177-4D1C-AA42-B82F4FD6EA9F}"/>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6614">
                <a:extLst>
                  <a:ext uri="{FF2B5EF4-FFF2-40B4-BE49-F238E27FC236}">
                    <a16:creationId xmlns:a16="http://schemas.microsoft.com/office/drawing/2014/main" id="{88FEFD6C-3F4B-4477-81AE-40CEC65632F9}"/>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6615">
                <a:extLst>
                  <a:ext uri="{FF2B5EF4-FFF2-40B4-BE49-F238E27FC236}">
                    <a16:creationId xmlns:a16="http://schemas.microsoft.com/office/drawing/2014/main" id="{E7AF0AAA-22F2-4B78-8611-55C8805D9311}"/>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6616">
                <a:extLst>
                  <a:ext uri="{FF2B5EF4-FFF2-40B4-BE49-F238E27FC236}">
                    <a16:creationId xmlns:a16="http://schemas.microsoft.com/office/drawing/2014/main" id="{2B7D9A5B-B1B3-4DCB-8B83-E919DC52591D}"/>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6617">
                <a:extLst>
                  <a:ext uri="{FF2B5EF4-FFF2-40B4-BE49-F238E27FC236}">
                    <a16:creationId xmlns:a16="http://schemas.microsoft.com/office/drawing/2014/main" id="{6DD1BAFD-62FF-4B93-845C-4FC147125FC6}"/>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6618">
                <a:extLst>
                  <a:ext uri="{FF2B5EF4-FFF2-40B4-BE49-F238E27FC236}">
                    <a16:creationId xmlns:a16="http://schemas.microsoft.com/office/drawing/2014/main" id="{695C1B54-2451-45F2-99E9-C7CC53852DD2}"/>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6619">
                <a:extLst>
                  <a:ext uri="{FF2B5EF4-FFF2-40B4-BE49-F238E27FC236}">
                    <a16:creationId xmlns:a16="http://schemas.microsoft.com/office/drawing/2014/main" id="{630717D7-87A5-4F50-9B92-5CA62CC5E575}"/>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6620">
                <a:extLst>
                  <a:ext uri="{FF2B5EF4-FFF2-40B4-BE49-F238E27FC236}">
                    <a16:creationId xmlns:a16="http://schemas.microsoft.com/office/drawing/2014/main" id="{25FA3490-91F3-4437-8A40-8394FCCB8317}"/>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6621">
                <a:extLst>
                  <a:ext uri="{FF2B5EF4-FFF2-40B4-BE49-F238E27FC236}">
                    <a16:creationId xmlns:a16="http://schemas.microsoft.com/office/drawing/2014/main" id="{2E68A687-F6BA-4E90-B0C8-B213D116DAD7}"/>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6622">
                <a:extLst>
                  <a:ext uri="{FF2B5EF4-FFF2-40B4-BE49-F238E27FC236}">
                    <a16:creationId xmlns:a16="http://schemas.microsoft.com/office/drawing/2014/main" id="{6C479213-C98B-473E-849B-B352759A3896}"/>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6623">
                <a:extLst>
                  <a:ext uri="{FF2B5EF4-FFF2-40B4-BE49-F238E27FC236}">
                    <a16:creationId xmlns:a16="http://schemas.microsoft.com/office/drawing/2014/main" id="{F3448A3E-3D81-4571-9771-0CF8021FA8CF}"/>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6624">
                <a:extLst>
                  <a:ext uri="{FF2B5EF4-FFF2-40B4-BE49-F238E27FC236}">
                    <a16:creationId xmlns:a16="http://schemas.microsoft.com/office/drawing/2014/main" id="{A4D10EDA-FCFC-48A9-9310-6DED39DD9F67}"/>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6625">
                <a:extLst>
                  <a:ext uri="{FF2B5EF4-FFF2-40B4-BE49-F238E27FC236}">
                    <a16:creationId xmlns:a16="http://schemas.microsoft.com/office/drawing/2014/main" id="{16FE1DBA-2F6B-45F8-B4BA-8545A985174C}"/>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6626">
                <a:extLst>
                  <a:ext uri="{FF2B5EF4-FFF2-40B4-BE49-F238E27FC236}">
                    <a16:creationId xmlns:a16="http://schemas.microsoft.com/office/drawing/2014/main" id="{5DE0268D-B9D9-459A-A61F-A37FC7DBEF96}"/>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6627">
                <a:extLst>
                  <a:ext uri="{FF2B5EF4-FFF2-40B4-BE49-F238E27FC236}">
                    <a16:creationId xmlns:a16="http://schemas.microsoft.com/office/drawing/2014/main" id="{C8FE427C-D264-4922-A973-CCB73D58D94E}"/>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6628">
                <a:extLst>
                  <a:ext uri="{FF2B5EF4-FFF2-40B4-BE49-F238E27FC236}">
                    <a16:creationId xmlns:a16="http://schemas.microsoft.com/office/drawing/2014/main" id="{CCC79B37-9FF2-4A6C-B634-D9BDCD5C8EB2}"/>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6629">
                <a:extLst>
                  <a:ext uri="{FF2B5EF4-FFF2-40B4-BE49-F238E27FC236}">
                    <a16:creationId xmlns:a16="http://schemas.microsoft.com/office/drawing/2014/main" id="{2B7D4608-0135-47E2-9844-785CE1DD5D41}"/>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6630">
                <a:extLst>
                  <a:ext uri="{FF2B5EF4-FFF2-40B4-BE49-F238E27FC236}">
                    <a16:creationId xmlns:a16="http://schemas.microsoft.com/office/drawing/2014/main" id="{1272DEA8-0AFA-4FCF-A604-B1E67A190E0A}"/>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631">
                <a:extLst>
                  <a:ext uri="{FF2B5EF4-FFF2-40B4-BE49-F238E27FC236}">
                    <a16:creationId xmlns:a16="http://schemas.microsoft.com/office/drawing/2014/main" id="{87AB357D-AB59-4A2C-8CF7-0C4F3CB56410}"/>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632">
                <a:extLst>
                  <a:ext uri="{FF2B5EF4-FFF2-40B4-BE49-F238E27FC236}">
                    <a16:creationId xmlns:a16="http://schemas.microsoft.com/office/drawing/2014/main" id="{4BD23230-6B7D-42B7-BF99-600E0F1D0199}"/>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633">
                <a:extLst>
                  <a:ext uri="{FF2B5EF4-FFF2-40B4-BE49-F238E27FC236}">
                    <a16:creationId xmlns:a16="http://schemas.microsoft.com/office/drawing/2014/main" id="{AEAFAEBD-F6B5-4FB4-8944-D5B0491C652C}"/>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634">
                <a:extLst>
                  <a:ext uri="{FF2B5EF4-FFF2-40B4-BE49-F238E27FC236}">
                    <a16:creationId xmlns:a16="http://schemas.microsoft.com/office/drawing/2014/main" id="{ED098AC4-EEED-46DC-9859-188F4F04876F}"/>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635">
                <a:extLst>
                  <a:ext uri="{FF2B5EF4-FFF2-40B4-BE49-F238E27FC236}">
                    <a16:creationId xmlns:a16="http://schemas.microsoft.com/office/drawing/2014/main" id="{4CEF0C5A-AC80-4264-9AF1-F6FB61EFD539}"/>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636">
                <a:extLst>
                  <a:ext uri="{FF2B5EF4-FFF2-40B4-BE49-F238E27FC236}">
                    <a16:creationId xmlns:a16="http://schemas.microsoft.com/office/drawing/2014/main" id="{BF1E1463-F63C-4D18-98D7-A06B2C6D938F}"/>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6838">
              <a:extLst>
                <a:ext uri="{FF2B5EF4-FFF2-40B4-BE49-F238E27FC236}">
                  <a16:creationId xmlns:a16="http://schemas.microsoft.com/office/drawing/2014/main" id="{2A29D470-57F5-4D13-B9D2-40AED554C800}"/>
                </a:ext>
              </a:extLst>
            </p:cNvPr>
            <p:cNvGrpSpPr>
              <a:grpSpLocks/>
            </p:cNvGrpSpPr>
            <p:nvPr/>
          </p:nvGrpSpPr>
          <p:grpSpPr bwMode="auto">
            <a:xfrm>
              <a:off x="5161987" y="2064508"/>
              <a:ext cx="1609725" cy="1673225"/>
              <a:chOff x="1800" y="1598"/>
              <a:chExt cx="1014" cy="1054"/>
            </a:xfrm>
            <a:solidFill>
              <a:schemeClr val="tx1"/>
            </a:solidFill>
          </p:grpSpPr>
          <p:sp>
            <p:nvSpPr>
              <p:cNvPr id="329" name="Freeform 6638">
                <a:extLst>
                  <a:ext uri="{FF2B5EF4-FFF2-40B4-BE49-F238E27FC236}">
                    <a16:creationId xmlns:a16="http://schemas.microsoft.com/office/drawing/2014/main" id="{56A25BD9-D05A-4A5D-BBEB-598E2FC84A9D}"/>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6639">
                <a:extLst>
                  <a:ext uri="{FF2B5EF4-FFF2-40B4-BE49-F238E27FC236}">
                    <a16:creationId xmlns:a16="http://schemas.microsoft.com/office/drawing/2014/main" id="{104BF448-7EFF-43FC-A7B9-E528798385F7}"/>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6640">
                <a:extLst>
                  <a:ext uri="{FF2B5EF4-FFF2-40B4-BE49-F238E27FC236}">
                    <a16:creationId xmlns:a16="http://schemas.microsoft.com/office/drawing/2014/main" id="{E1DC80B4-47E3-4A62-B48F-D24EA56234AF}"/>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6641">
                <a:extLst>
                  <a:ext uri="{FF2B5EF4-FFF2-40B4-BE49-F238E27FC236}">
                    <a16:creationId xmlns:a16="http://schemas.microsoft.com/office/drawing/2014/main" id="{BB4564B6-3390-46FE-B6E7-5322785BD652}"/>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6642">
                <a:extLst>
                  <a:ext uri="{FF2B5EF4-FFF2-40B4-BE49-F238E27FC236}">
                    <a16:creationId xmlns:a16="http://schemas.microsoft.com/office/drawing/2014/main" id="{1254ECB7-FD13-4B3A-986C-9D65535F52ED}"/>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643">
                <a:extLst>
                  <a:ext uri="{FF2B5EF4-FFF2-40B4-BE49-F238E27FC236}">
                    <a16:creationId xmlns:a16="http://schemas.microsoft.com/office/drawing/2014/main" id="{F27F9E8D-B6DF-4582-8377-D82AF8CFC583}"/>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644">
                <a:extLst>
                  <a:ext uri="{FF2B5EF4-FFF2-40B4-BE49-F238E27FC236}">
                    <a16:creationId xmlns:a16="http://schemas.microsoft.com/office/drawing/2014/main" id="{7AC999BB-B3EF-474B-BB2E-57FA68564088}"/>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645">
                <a:extLst>
                  <a:ext uri="{FF2B5EF4-FFF2-40B4-BE49-F238E27FC236}">
                    <a16:creationId xmlns:a16="http://schemas.microsoft.com/office/drawing/2014/main" id="{8CF5B672-FBF8-4306-B9A3-71A6B42770D4}"/>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646">
                <a:extLst>
                  <a:ext uri="{FF2B5EF4-FFF2-40B4-BE49-F238E27FC236}">
                    <a16:creationId xmlns:a16="http://schemas.microsoft.com/office/drawing/2014/main" id="{E4503E1E-3753-4310-9C9B-B4BCA5817C39}"/>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647">
                <a:extLst>
                  <a:ext uri="{FF2B5EF4-FFF2-40B4-BE49-F238E27FC236}">
                    <a16:creationId xmlns:a16="http://schemas.microsoft.com/office/drawing/2014/main" id="{C150ED68-58C0-4A1D-BC9B-FB24FD82E8CC}"/>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648">
                <a:extLst>
                  <a:ext uri="{FF2B5EF4-FFF2-40B4-BE49-F238E27FC236}">
                    <a16:creationId xmlns:a16="http://schemas.microsoft.com/office/drawing/2014/main" id="{70AB3875-2EF0-4880-940A-DBBA3A867C9C}"/>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649">
                <a:extLst>
                  <a:ext uri="{FF2B5EF4-FFF2-40B4-BE49-F238E27FC236}">
                    <a16:creationId xmlns:a16="http://schemas.microsoft.com/office/drawing/2014/main" id="{AA8B2D6D-FB19-4F19-8CFB-7A0C36FBA337}"/>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6650">
                <a:extLst>
                  <a:ext uri="{FF2B5EF4-FFF2-40B4-BE49-F238E27FC236}">
                    <a16:creationId xmlns:a16="http://schemas.microsoft.com/office/drawing/2014/main" id="{2EB12E5D-2E74-4FC7-9371-674165D45FCF}"/>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6651">
                <a:extLst>
                  <a:ext uri="{FF2B5EF4-FFF2-40B4-BE49-F238E27FC236}">
                    <a16:creationId xmlns:a16="http://schemas.microsoft.com/office/drawing/2014/main" id="{7A6912A6-646B-43FA-8BCE-CCC5DCAAD6E2}"/>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6652">
                <a:extLst>
                  <a:ext uri="{FF2B5EF4-FFF2-40B4-BE49-F238E27FC236}">
                    <a16:creationId xmlns:a16="http://schemas.microsoft.com/office/drawing/2014/main" id="{7F7906CC-B0B9-43AF-9C2F-D324C817F36B}"/>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6653">
                <a:extLst>
                  <a:ext uri="{FF2B5EF4-FFF2-40B4-BE49-F238E27FC236}">
                    <a16:creationId xmlns:a16="http://schemas.microsoft.com/office/drawing/2014/main" id="{61BEAA1F-207F-4A10-A4F4-F40C82365A6B}"/>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654">
                <a:extLst>
                  <a:ext uri="{FF2B5EF4-FFF2-40B4-BE49-F238E27FC236}">
                    <a16:creationId xmlns:a16="http://schemas.microsoft.com/office/drawing/2014/main" id="{BA50FFC3-4DFC-4FC9-8989-180DD65D1723}"/>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655">
                <a:extLst>
                  <a:ext uri="{FF2B5EF4-FFF2-40B4-BE49-F238E27FC236}">
                    <a16:creationId xmlns:a16="http://schemas.microsoft.com/office/drawing/2014/main" id="{104C2494-4400-459D-94F8-3A4BC5B4C73C}"/>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656">
                <a:extLst>
                  <a:ext uri="{FF2B5EF4-FFF2-40B4-BE49-F238E27FC236}">
                    <a16:creationId xmlns:a16="http://schemas.microsoft.com/office/drawing/2014/main" id="{C3877F6A-EE8D-4E7A-B7EC-B7C09EB889EF}"/>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657">
                <a:extLst>
                  <a:ext uri="{FF2B5EF4-FFF2-40B4-BE49-F238E27FC236}">
                    <a16:creationId xmlns:a16="http://schemas.microsoft.com/office/drawing/2014/main" id="{71A95AE5-E2A5-4A7E-BEAF-A068DF26E546}"/>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658">
                <a:extLst>
                  <a:ext uri="{FF2B5EF4-FFF2-40B4-BE49-F238E27FC236}">
                    <a16:creationId xmlns:a16="http://schemas.microsoft.com/office/drawing/2014/main" id="{86D10F31-11F7-48DB-8C9C-D18A6EDCFCE4}"/>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659">
                <a:extLst>
                  <a:ext uri="{FF2B5EF4-FFF2-40B4-BE49-F238E27FC236}">
                    <a16:creationId xmlns:a16="http://schemas.microsoft.com/office/drawing/2014/main" id="{9C5B9918-2640-4668-AF03-37D55CEFB5E3}"/>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660">
                <a:extLst>
                  <a:ext uri="{FF2B5EF4-FFF2-40B4-BE49-F238E27FC236}">
                    <a16:creationId xmlns:a16="http://schemas.microsoft.com/office/drawing/2014/main" id="{E722D3A4-08C2-4E5B-A190-A8B1667170E5}"/>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661">
                <a:extLst>
                  <a:ext uri="{FF2B5EF4-FFF2-40B4-BE49-F238E27FC236}">
                    <a16:creationId xmlns:a16="http://schemas.microsoft.com/office/drawing/2014/main" id="{77F9824B-2C6B-4457-8B4E-E31C7F1B4CA4}"/>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662">
                <a:extLst>
                  <a:ext uri="{FF2B5EF4-FFF2-40B4-BE49-F238E27FC236}">
                    <a16:creationId xmlns:a16="http://schemas.microsoft.com/office/drawing/2014/main" id="{06D5D94F-AE05-4469-94EE-C50CFFACF631}"/>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663">
                <a:extLst>
                  <a:ext uri="{FF2B5EF4-FFF2-40B4-BE49-F238E27FC236}">
                    <a16:creationId xmlns:a16="http://schemas.microsoft.com/office/drawing/2014/main" id="{33E42F86-A7CB-441D-92E2-652E5CC0B1ED}"/>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664">
                <a:extLst>
                  <a:ext uri="{FF2B5EF4-FFF2-40B4-BE49-F238E27FC236}">
                    <a16:creationId xmlns:a16="http://schemas.microsoft.com/office/drawing/2014/main" id="{2A58E4EC-DDD1-4690-80BD-A43229AF1DFD}"/>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65">
                <a:extLst>
                  <a:ext uri="{FF2B5EF4-FFF2-40B4-BE49-F238E27FC236}">
                    <a16:creationId xmlns:a16="http://schemas.microsoft.com/office/drawing/2014/main" id="{AE600280-2377-4D60-92D6-72AF311B5CD9}"/>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666">
                <a:extLst>
                  <a:ext uri="{FF2B5EF4-FFF2-40B4-BE49-F238E27FC236}">
                    <a16:creationId xmlns:a16="http://schemas.microsoft.com/office/drawing/2014/main" id="{E8313329-C194-45CA-A7F0-6D99F9F6BFAF}"/>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667">
                <a:extLst>
                  <a:ext uri="{FF2B5EF4-FFF2-40B4-BE49-F238E27FC236}">
                    <a16:creationId xmlns:a16="http://schemas.microsoft.com/office/drawing/2014/main" id="{AEC9F826-CBD6-4658-925F-9D5B089693C9}"/>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668">
                <a:extLst>
                  <a:ext uri="{FF2B5EF4-FFF2-40B4-BE49-F238E27FC236}">
                    <a16:creationId xmlns:a16="http://schemas.microsoft.com/office/drawing/2014/main" id="{8508BA18-71D6-4B91-AFB2-6E09D9B210E1}"/>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669">
                <a:extLst>
                  <a:ext uri="{FF2B5EF4-FFF2-40B4-BE49-F238E27FC236}">
                    <a16:creationId xmlns:a16="http://schemas.microsoft.com/office/drawing/2014/main" id="{31304E05-4299-4CA3-BA7A-4BE32B5B5D8B}"/>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670">
                <a:extLst>
                  <a:ext uri="{FF2B5EF4-FFF2-40B4-BE49-F238E27FC236}">
                    <a16:creationId xmlns:a16="http://schemas.microsoft.com/office/drawing/2014/main" id="{219E0A35-37BB-4610-9C52-86B49C93AF3B}"/>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71">
                <a:extLst>
                  <a:ext uri="{FF2B5EF4-FFF2-40B4-BE49-F238E27FC236}">
                    <a16:creationId xmlns:a16="http://schemas.microsoft.com/office/drawing/2014/main" id="{D3EE808E-81A7-496E-BEBE-F4286FB25216}"/>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672">
                <a:extLst>
                  <a:ext uri="{FF2B5EF4-FFF2-40B4-BE49-F238E27FC236}">
                    <a16:creationId xmlns:a16="http://schemas.microsoft.com/office/drawing/2014/main" id="{4D6B4A12-6DED-4B92-9478-F8500C7710DB}"/>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673">
                <a:extLst>
                  <a:ext uri="{FF2B5EF4-FFF2-40B4-BE49-F238E27FC236}">
                    <a16:creationId xmlns:a16="http://schemas.microsoft.com/office/drawing/2014/main" id="{9C8E1DBD-1375-481E-9C82-D642B848414D}"/>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674">
                <a:extLst>
                  <a:ext uri="{FF2B5EF4-FFF2-40B4-BE49-F238E27FC236}">
                    <a16:creationId xmlns:a16="http://schemas.microsoft.com/office/drawing/2014/main" id="{E9B9F7F5-9DD2-4930-94A8-A18DEE38247A}"/>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6675">
                <a:extLst>
                  <a:ext uri="{FF2B5EF4-FFF2-40B4-BE49-F238E27FC236}">
                    <a16:creationId xmlns:a16="http://schemas.microsoft.com/office/drawing/2014/main" id="{90311A21-630D-410C-8582-0CF703BFC79D}"/>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6676">
                <a:extLst>
                  <a:ext uri="{FF2B5EF4-FFF2-40B4-BE49-F238E27FC236}">
                    <a16:creationId xmlns:a16="http://schemas.microsoft.com/office/drawing/2014/main" id="{5A8783A9-D725-4BCF-A3D0-B3CA1E4839E3}"/>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6677">
                <a:extLst>
                  <a:ext uri="{FF2B5EF4-FFF2-40B4-BE49-F238E27FC236}">
                    <a16:creationId xmlns:a16="http://schemas.microsoft.com/office/drawing/2014/main" id="{E794ECAC-B78C-48A5-8433-8D0EB3EE5E7A}"/>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678">
                <a:extLst>
                  <a:ext uri="{FF2B5EF4-FFF2-40B4-BE49-F238E27FC236}">
                    <a16:creationId xmlns:a16="http://schemas.microsoft.com/office/drawing/2014/main" id="{81995137-24C1-4D6A-99D7-2A269C914F08}"/>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679">
                <a:extLst>
                  <a:ext uri="{FF2B5EF4-FFF2-40B4-BE49-F238E27FC236}">
                    <a16:creationId xmlns:a16="http://schemas.microsoft.com/office/drawing/2014/main" id="{A860FC35-2569-44FB-81D8-1D2A10B0ACA7}"/>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6680">
                <a:extLst>
                  <a:ext uri="{FF2B5EF4-FFF2-40B4-BE49-F238E27FC236}">
                    <a16:creationId xmlns:a16="http://schemas.microsoft.com/office/drawing/2014/main" id="{1F1578DC-8E48-4216-92AB-14E0FF842F8A}"/>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6681">
                <a:extLst>
                  <a:ext uri="{FF2B5EF4-FFF2-40B4-BE49-F238E27FC236}">
                    <a16:creationId xmlns:a16="http://schemas.microsoft.com/office/drawing/2014/main" id="{0B2F01CA-ADB0-4675-A597-64B583315B00}"/>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6682">
                <a:extLst>
                  <a:ext uri="{FF2B5EF4-FFF2-40B4-BE49-F238E27FC236}">
                    <a16:creationId xmlns:a16="http://schemas.microsoft.com/office/drawing/2014/main" id="{329F7D98-564C-40DF-96DB-B8B2DAF4B004}"/>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6683">
                <a:extLst>
                  <a:ext uri="{FF2B5EF4-FFF2-40B4-BE49-F238E27FC236}">
                    <a16:creationId xmlns:a16="http://schemas.microsoft.com/office/drawing/2014/main" id="{A18E059A-A711-40EB-BB02-7EACC243DA81}"/>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6684">
                <a:extLst>
                  <a:ext uri="{FF2B5EF4-FFF2-40B4-BE49-F238E27FC236}">
                    <a16:creationId xmlns:a16="http://schemas.microsoft.com/office/drawing/2014/main" id="{4E5864A5-9729-495E-9C07-AD4FA52F690F}"/>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6685">
                <a:extLst>
                  <a:ext uri="{FF2B5EF4-FFF2-40B4-BE49-F238E27FC236}">
                    <a16:creationId xmlns:a16="http://schemas.microsoft.com/office/drawing/2014/main" id="{1FD2E360-6781-4C2D-8722-22464582AA44}"/>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6686">
                <a:extLst>
                  <a:ext uri="{FF2B5EF4-FFF2-40B4-BE49-F238E27FC236}">
                    <a16:creationId xmlns:a16="http://schemas.microsoft.com/office/drawing/2014/main" id="{9E0CEC27-D9A5-4276-8A5E-5E3672EADEA8}"/>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6687">
                <a:extLst>
                  <a:ext uri="{FF2B5EF4-FFF2-40B4-BE49-F238E27FC236}">
                    <a16:creationId xmlns:a16="http://schemas.microsoft.com/office/drawing/2014/main" id="{B99B5E36-3EBB-43B4-A709-045038139062}"/>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6688">
                <a:extLst>
                  <a:ext uri="{FF2B5EF4-FFF2-40B4-BE49-F238E27FC236}">
                    <a16:creationId xmlns:a16="http://schemas.microsoft.com/office/drawing/2014/main" id="{86000FED-B18F-4665-B071-37F18A25B95B}"/>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6689">
                <a:extLst>
                  <a:ext uri="{FF2B5EF4-FFF2-40B4-BE49-F238E27FC236}">
                    <a16:creationId xmlns:a16="http://schemas.microsoft.com/office/drawing/2014/main" id="{24AF16D8-16AD-44FB-9573-8805D9FE61A7}"/>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690">
                <a:extLst>
                  <a:ext uri="{FF2B5EF4-FFF2-40B4-BE49-F238E27FC236}">
                    <a16:creationId xmlns:a16="http://schemas.microsoft.com/office/drawing/2014/main" id="{FDA29EA0-A67C-4A94-BA56-CE63CA1E768C}"/>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691">
                <a:extLst>
                  <a:ext uri="{FF2B5EF4-FFF2-40B4-BE49-F238E27FC236}">
                    <a16:creationId xmlns:a16="http://schemas.microsoft.com/office/drawing/2014/main" id="{C61ECCE2-1290-4978-9C4F-EA48C2E94746}"/>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692">
                <a:extLst>
                  <a:ext uri="{FF2B5EF4-FFF2-40B4-BE49-F238E27FC236}">
                    <a16:creationId xmlns:a16="http://schemas.microsoft.com/office/drawing/2014/main" id="{982CECD6-B628-49AF-B580-3F8EB1C2CF9B}"/>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693">
                <a:extLst>
                  <a:ext uri="{FF2B5EF4-FFF2-40B4-BE49-F238E27FC236}">
                    <a16:creationId xmlns:a16="http://schemas.microsoft.com/office/drawing/2014/main" id="{7C3F3D12-085A-488B-8477-E8970F63312E}"/>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694">
                <a:extLst>
                  <a:ext uri="{FF2B5EF4-FFF2-40B4-BE49-F238E27FC236}">
                    <a16:creationId xmlns:a16="http://schemas.microsoft.com/office/drawing/2014/main" id="{F8A0526B-35FE-4D92-941B-A7A830E91D91}"/>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695">
                <a:extLst>
                  <a:ext uri="{FF2B5EF4-FFF2-40B4-BE49-F238E27FC236}">
                    <a16:creationId xmlns:a16="http://schemas.microsoft.com/office/drawing/2014/main" id="{D0CF7EA4-3FEE-44B6-ACDC-397C345E93E4}"/>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696">
                <a:extLst>
                  <a:ext uri="{FF2B5EF4-FFF2-40B4-BE49-F238E27FC236}">
                    <a16:creationId xmlns:a16="http://schemas.microsoft.com/office/drawing/2014/main" id="{962D23F1-A60C-45A9-92BA-C6908C8CBB01}"/>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697">
                <a:extLst>
                  <a:ext uri="{FF2B5EF4-FFF2-40B4-BE49-F238E27FC236}">
                    <a16:creationId xmlns:a16="http://schemas.microsoft.com/office/drawing/2014/main" id="{D647FA4C-44E7-4087-992F-63C60B4F2B56}"/>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698">
                <a:extLst>
                  <a:ext uri="{FF2B5EF4-FFF2-40B4-BE49-F238E27FC236}">
                    <a16:creationId xmlns:a16="http://schemas.microsoft.com/office/drawing/2014/main" id="{35AE59A2-D5B5-46E5-8CB5-5A5DC1A74F70}"/>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699">
                <a:extLst>
                  <a:ext uri="{FF2B5EF4-FFF2-40B4-BE49-F238E27FC236}">
                    <a16:creationId xmlns:a16="http://schemas.microsoft.com/office/drawing/2014/main" id="{A59A6271-6EB0-47F3-8B3F-0FB199B77218}"/>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700">
                <a:extLst>
                  <a:ext uri="{FF2B5EF4-FFF2-40B4-BE49-F238E27FC236}">
                    <a16:creationId xmlns:a16="http://schemas.microsoft.com/office/drawing/2014/main" id="{049FC990-DD91-4E7A-A582-30D2E42DCB94}"/>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701">
                <a:extLst>
                  <a:ext uri="{FF2B5EF4-FFF2-40B4-BE49-F238E27FC236}">
                    <a16:creationId xmlns:a16="http://schemas.microsoft.com/office/drawing/2014/main" id="{0CFB1A7D-82B3-4B6A-B7E2-E985A463019E}"/>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702">
                <a:extLst>
                  <a:ext uri="{FF2B5EF4-FFF2-40B4-BE49-F238E27FC236}">
                    <a16:creationId xmlns:a16="http://schemas.microsoft.com/office/drawing/2014/main" id="{E47F224A-C15A-444E-A3BD-E5278D0B3DC9}"/>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703">
                <a:extLst>
                  <a:ext uri="{FF2B5EF4-FFF2-40B4-BE49-F238E27FC236}">
                    <a16:creationId xmlns:a16="http://schemas.microsoft.com/office/drawing/2014/main" id="{E2ED0BA4-837C-43BC-AC88-0F26A87F12A7}"/>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704">
                <a:extLst>
                  <a:ext uri="{FF2B5EF4-FFF2-40B4-BE49-F238E27FC236}">
                    <a16:creationId xmlns:a16="http://schemas.microsoft.com/office/drawing/2014/main" id="{5D0C906E-3BFA-46D5-B2D2-2ABFB7EDFF24}"/>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705">
                <a:extLst>
                  <a:ext uri="{FF2B5EF4-FFF2-40B4-BE49-F238E27FC236}">
                    <a16:creationId xmlns:a16="http://schemas.microsoft.com/office/drawing/2014/main" id="{00A1788C-98D3-4228-9A42-460C405DE87A}"/>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6">
                <a:extLst>
                  <a:ext uri="{FF2B5EF4-FFF2-40B4-BE49-F238E27FC236}">
                    <a16:creationId xmlns:a16="http://schemas.microsoft.com/office/drawing/2014/main" id="{E76C65DA-23EC-41F3-9CC0-A62693F9A728}"/>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07">
                <a:extLst>
                  <a:ext uri="{FF2B5EF4-FFF2-40B4-BE49-F238E27FC236}">
                    <a16:creationId xmlns:a16="http://schemas.microsoft.com/office/drawing/2014/main" id="{3FFBA35D-5073-4ADA-A05A-3F39D23B8D01}"/>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08">
                <a:extLst>
                  <a:ext uri="{FF2B5EF4-FFF2-40B4-BE49-F238E27FC236}">
                    <a16:creationId xmlns:a16="http://schemas.microsoft.com/office/drawing/2014/main" id="{68921733-56A3-40B5-B7B5-02DC4E849766}"/>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09">
                <a:extLst>
                  <a:ext uri="{FF2B5EF4-FFF2-40B4-BE49-F238E27FC236}">
                    <a16:creationId xmlns:a16="http://schemas.microsoft.com/office/drawing/2014/main" id="{AE32A159-4EC2-4277-89D7-D42322C3D4E0}"/>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10">
                <a:extLst>
                  <a:ext uri="{FF2B5EF4-FFF2-40B4-BE49-F238E27FC236}">
                    <a16:creationId xmlns:a16="http://schemas.microsoft.com/office/drawing/2014/main" id="{4FE7A4F5-3323-485B-ADC3-9D30CE77FC57}"/>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11">
                <a:extLst>
                  <a:ext uri="{FF2B5EF4-FFF2-40B4-BE49-F238E27FC236}">
                    <a16:creationId xmlns:a16="http://schemas.microsoft.com/office/drawing/2014/main" id="{2A763F32-9B6F-4B94-8E44-46DD60E961F9}"/>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12">
                <a:extLst>
                  <a:ext uri="{FF2B5EF4-FFF2-40B4-BE49-F238E27FC236}">
                    <a16:creationId xmlns:a16="http://schemas.microsoft.com/office/drawing/2014/main" id="{7203902E-1732-405B-A2C7-85197EB91A93}"/>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13">
                <a:extLst>
                  <a:ext uri="{FF2B5EF4-FFF2-40B4-BE49-F238E27FC236}">
                    <a16:creationId xmlns:a16="http://schemas.microsoft.com/office/drawing/2014/main" id="{46C1C32C-9D3C-4A0D-81C9-53D3E1B8A48E}"/>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714">
                <a:extLst>
                  <a:ext uri="{FF2B5EF4-FFF2-40B4-BE49-F238E27FC236}">
                    <a16:creationId xmlns:a16="http://schemas.microsoft.com/office/drawing/2014/main" id="{DCCCEDE0-B85E-4474-92A0-A8FDA1E5AF62}"/>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15">
                <a:extLst>
                  <a:ext uri="{FF2B5EF4-FFF2-40B4-BE49-F238E27FC236}">
                    <a16:creationId xmlns:a16="http://schemas.microsoft.com/office/drawing/2014/main" id="{0AA05038-1678-4090-A055-3F44DB105485}"/>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716">
                <a:extLst>
                  <a:ext uri="{FF2B5EF4-FFF2-40B4-BE49-F238E27FC236}">
                    <a16:creationId xmlns:a16="http://schemas.microsoft.com/office/drawing/2014/main" id="{D2041F4A-AC48-4284-9FC4-5D5EAF5862FD}"/>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717">
                <a:extLst>
                  <a:ext uri="{FF2B5EF4-FFF2-40B4-BE49-F238E27FC236}">
                    <a16:creationId xmlns:a16="http://schemas.microsoft.com/office/drawing/2014/main" id="{449F30D4-7356-4E04-936A-3B8528904432}"/>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718">
                <a:extLst>
                  <a:ext uri="{FF2B5EF4-FFF2-40B4-BE49-F238E27FC236}">
                    <a16:creationId xmlns:a16="http://schemas.microsoft.com/office/drawing/2014/main" id="{D03AA045-0A7F-4DF7-AC4D-B3843BC71505}"/>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719">
                <a:extLst>
                  <a:ext uri="{FF2B5EF4-FFF2-40B4-BE49-F238E27FC236}">
                    <a16:creationId xmlns:a16="http://schemas.microsoft.com/office/drawing/2014/main" id="{AB13E871-47D1-4CE8-9D78-BE7210B046DE}"/>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720">
                <a:extLst>
                  <a:ext uri="{FF2B5EF4-FFF2-40B4-BE49-F238E27FC236}">
                    <a16:creationId xmlns:a16="http://schemas.microsoft.com/office/drawing/2014/main" id="{A81D3737-6162-4EF4-A950-651370B33C10}"/>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721">
                <a:extLst>
                  <a:ext uri="{FF2B5EF4-FFF2-40B4-BE49-F238E27FC236}">
                    <a16:creationId xmlns:a16="http://schemas.microsoft.com/office/drawing/2014/main" id="{6E2D87D5-2EA1-4923-98AA-FB41EA71C4C0}"/>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722">
                <a:extLst>
                  <a:ext uri="{FF2B5EF4-FFF2-40B4-BE49-F238E27FC236}">
                    <a16:creationId xmlns:a16="http://schemas.microsoft.com/office/drawing/2014/main" id="{1B8E7668-83F2-4ADD-8808-309F8ADBAFC7}"/>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23">
                <a:extLst>
                  <a:ext uri="{FF2B5EF4-FFF2-40B4-BE49-F238E27FC236}">
                    <a16:creationId xmlns:a16="http://schemas.microsoft.com/office/drawing/2014/main" id="{1CDB553C-008B-4ADB-B674-44F6AB168129}"/>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724">
                <a:extLst>
                  <a:ext uri="{FF2B5EF4-FFF2-40B4-BE49-F238E27FC236}">
                    <a16:creationId xmlns:a16="http://schemas.microsoft.com/office/drawing/2014/main" id="{0D96D1EF-42B4-4CFA-BB84-F62B1692F187}"/>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725">
                <a:extLst>
                  <a:ext uri="{FF2B5EF4-FFF2-40B4-BE49-F238E27FC236}">
                    <a16:creationId xmlns:a16="http://schemas.microsoft.com/office/drawing/2014/main" id="{5663390D-E351-4A0B-8D68-33D2FB7CACBD}"/>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726">
                <a:extLst>
                  <a:ext uri="{FF2B5EF4-FFF2-40B4-BE49-F238E27FC236}">
                    <a16:creationId xmlns:a16="http://schemas.microsoft.com/office/drawing/2014/main" id="{5F9966A4-3CD2-47AA-B151-004239FA28B8}"/>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27">
                <a:extLst>
                  <a:ext uri="{FF2B5EF4-FFF2-40B4-BE49-F238E27FC236}">
                    <a16:creationId xmlns:a16="http://schemas.microsoft.com/office/drawing/2014/main" id="{9B49E4BC-2C18-45F0-B771-5EFA9A448617}"/>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728">
                <a:extLst>
                  <a:ext uri="{FF2B5EF4-FFF2-40B4-BE49-F238E27FC236}">
                    <a16:creationId xmlns:a16="http://schemas.microsoft.com/office/drawing/2014/main" id="{D6A602B4-2E23-4EA7-A6F2-83EFBD1A9B68}"/>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729">
                <a:extLst>
                  <a:ext uri="{FF2B5EF4-FFF2-40B4-BE49-F238E27FC236}">
                    <a16:creationId xmlns:a16="http://schemas.microsoft.com/office/drawing/2014/main" id="{3D2A56DE-B81F-4399-8B9C-4B73BE073A48}"/>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730">
                <a:extLst>
                  <a:ext uri="{FF2B5EF4-FFF2-40B4-BE49-F238E27FC236}">
                    <a16:creationId xmlns:a16="http://schemas.microsoft.com/office/drawing/2014/main" id="{574A08F0-A4B9-4599-BC3F-22D66398B8FE}"/>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731">
                <a:extLst>
                  <a:ext uri="{FF2B5EF4-FFF2-40B4-BE49-F238E27FC236}">
                    <a16:creationId xmlns:a16="http://schemas.microsoft.com/office/drawing/2014/main" id="{23DC0499-7FC7-47AA-8EF9-86E4BEEBED90}"/>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732">
                <a:extLst>
                  <a:ext uri="{FF2B5EF4-FFF2-40B4-BE49-F238E27FC236}">
                    <a16:creationId xmlns:a16="http://schemas.microsoft.com/office/drawing/2014/main" id="{7B05D2E7-CE5A-4DBD-ADF9-0CD3CBA1EEE2}"/>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733">
                <a:extLst>
                  <a:ext uri="{FF2B5EF4-FFF2-40B4-BE49-F238E27FC236}">
                    <a16:creationId xmlns:a16="http://schemas.microsoft.com/office/drawing/2014/main" id="{9B622B9F-C32C-4AD2-83CA-3D7954B8F45B}"/>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734">
                <a:extLst>
                  <a:ext uri="{FF2B5EF4-FFF2-40B4-BE49-F238E27FC236}">
                    <a16:creationId xmlns:a16="http://schemas.microsoft.com/office/drawing/2014/main" id="{A9964EE6-6A43-47C5-BCA8-83F745A47EB6}"/>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735">
                <a:extLst>
                  <a:ext uri="{FF2B5EF4-FFF2-40B4-BE49-F238E27FC236}">
                    <a16:creationId xmlns:a16="http://schemas.microsoft.com/office/drawing/2014/main" id="{2CAE9E88-9153-4189-8B17-8209E4178222}"/>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736">
                <a:extLst>
                  <a:ext uri="{FF2B5EF4-FFF2-40B4-BE49-F238E27FC236}">
                    <a16:creationId xmlns:a16="http://schemas.microsoft.com/office/drawing/2014/main" id="{0E15D756-1A88-4348-8B32-D470DC9522B5}"/>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737">
                <a:extLst>
                  <a:ext uri="{FF2B5EF4-FFF2-40B4-BE49-F238E27FC236}">
                    <a16:creationId xmlns:a16="http://schemas.microsoft.com/office/drawing/2014/main" id="{0677925C-58CF-4A22-AF50-99367EBF3F3B}"/>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738">
                <a:extLst>
                  <a:ext uri="{FF2B5EF4-FFF2-40B4-BE49-F238E27FC236}">
                    <a16:creationId xmlns:a16="http://schemas.microsoft.com/office/drawing/2014/main" id="{1C04399B-7E2A-4BDB-B20C-C219E8ADA6A5}"/>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739">
                <a:extLst>
                  <a:ext uri="{FF2B5EF4-FFF2-40B4-BE49-F238E27FC236}">
                    <a16:creationId xmlns:a16="http://schemas.microsoft.com/office/drawing/2014/main" id="{23381AAB-A1A2-488E-AEEE-8B8C9955B633}"/>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740">
                <a:extLst>
                  <a:ext uri="{FF2B5EF4-FFF2-40B4-BE49-F238E27FC236}">
                    <a16:creationId xmlns:a16="http://schemas.microsoft.com/office/drawing/2014/main" id="{9E459580-0A7E-47F0-B44E-BF8446F57B53}"/>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741">
                <a:extLst>
                  <a:ext uri="{FF2B5EF4-FFF2-40B4-BE49-F238E27FC236}">
                    <a16:creationId xmlns:a16="http://schemas.microsoft.com/office/drawing/2014/main" id="{422081A3-7135-4D33-B002-3888D672F62D}"/>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742">
                <a:extLst>
                  <a:ext uri="{FF2B5EF4-FFF2-40B4-BE49-F238E27FC236}">
                    <a16:creationId xmlns:a16="http://schemas.microsoft.com/office/drawing/2014/main" id="{936A26C9-2DF3-4893-A9B5-1386876003C4}"/>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743">
                <a:extLst>
                  <a:ext uri="{FF2B5EF4-FFF2-40B4-BE49-F238E27FC236}">
                    <a16:creationId xmlns:a16="http://schemas.microsoft.com/office/drawing/2014/main" id="{CED193D2-FE93-473C-9182-E794477FD884}"/>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744">
                <a:extLst>
                  <a:ext uri="{FF2B5EF4-FFF2-40B4-BE49-F238E27FC236}">
                    <a16:creationId xmlns:a16="http://schemas.microsoft.com/office/drawing/2014/main" id="{D0A46429-769F-45FB-86B8-169C954B7ADC}"/>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745">
                <a:extLst>
                  <a:ext uri="{FF2B5EF4-FFF2-40B4-BE49-F238E27FC236}">
                    <a16:creationId xmlns:a16="http://schemas.microsoft.com/office/drawing/2014/main" id="{A645B01F-1D28-425C-921D-BE9D79489451}"/>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746">
                <a:extLst>
                  <a:ext uri="{FF2B5EF4-FFF2-40B4-BE49-F238E27FC236}">
                    <a16:creationId xmlns:a16="http://schemas.microsoft.com/office/drawing/2014/main" id="{F59B69C2-4184-41E2-B722-D986C464EE18}"/>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747">
                <a:extLst>
                  <a:ext uri="{FF2B5EF4-FFF2-40B4-BE49-F238E27FC236}">
                    <a16:creationId xmlns:a16="http://schemas.microsoft.com/office/drawing/2014/main" id="{1DBD4115-9B4C-4B25-A8FD-D2FB12A6026B}"/>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748">
                <a:extLst>
                  <a:ext uri="{FF2B5EF4-FFF2-40B4-BE49-F238E27FC236}">
                    <a16:creationId xmlns:a16="http://schemas.microsoft.com/office/drawing/2014/main" id="{3452982C-3B38-4838-A523-9F7BCBCD1599}"/>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749">
                <a:extLst>
                  <a:ext uri="{FF2B5EF4-FFF2-40B4-BE49-F238E27FC236}">
                    <a16:creationId xmlns:a16="http://schemas.microsoft.com/office/drawing/2014/main" id="{8BE7AE42-D775-48F6-99B6-1C2193FD1A77}"/>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750">
                <a:extLst>
                  <a:ext uri="{FF2B5EF4-FFF2-40B4-BE49-F238E27FC236}">
                    <a16:creationId xmlns:a16="http://schemas.microsoft.com/office/drawing/2014/main" id="{87AEB0F1-A1F3-4ABE-AA3D-7A432D861F70}"/>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751">
                <a:extLst>
                  <a:ext uri="{FF2B5EF4-FFF2-40B4-BE49-F238E27FC236}">
                    <a16:creationId xmlns:a16="http://schemas.microsoft.com/office/drawing/2014/main" id="{660DF142-78B4-4F2C-9500-7C0315674D9D}"/>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752">
                <a:extLst>
                  <a:ext uri="{FF2B5EF4-FFF2-40B4-BE49-F238E27FC236}">
                    <a16:creationId xmlns:a16="http://schemas.microsoft.com/office/drawing/2014/main" id="{D5736A7C-8856-4C86-BE3E-048C46C672A6}"/>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753">
                <a:extLst>
                  <a:ext uri="{FF2B5EF4-FFF2-40B4-BE49-F238E27FC236}">
                    <a16:creationId xmlns:a16="http://schemas.microsoft.com/office/drawing/2014/main" id="{F4A74CD2-E469-4A6A-BE38-5A20EC4F77A3}"/>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754">
                <a:extLst>
                  <a:ext uri="{FF2B5EF4-FFF2-40B4-BE49-F238E27FC236}">
                    <a16:creationId xmlns:a16="http://schemas.microsoft.com/office/drawing/2014/main" id="{065040B3-1082-4D21-9497-13F3FAA6D476}"/>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755">
                <a:extLst>
                  <a:ext uri="{FF2B5EF4-FFF2-40B4-BE49-F238E27FC236}">
                    <a16:creationId xmlns:a16="http://schemas.microsoft.com/office/drawing/2014/main" id="{EDB9802E-46BA-45C4-BCC3-CC7DF9C11F3C}"/>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756">
                <a:extLst>
                  <a:ext uri="{FF2B5EF4-FFF2-40B4-BE49-F238E27FC236}">
                    <a16:creationId xmlns:a16="http://schemas.microsoft.com/office/drawing/2014/main" id="{8077012E-1723-4A46-B91F-1F013D0BEEEF}"/>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757">
                <a:extLst>
                  <a:ext uri="{FF2B5EF4-FFF2-40B4-BE49-F238E27FC236}">
                    <a16:creationId xmlns:a16="http://schemas.microsoft.com/office/drawing/2014/main" id="{14EB7D9A-71F0-49F0-BBBB-F117215143B0}"/>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758">
                <a:extLst>
                  <a:ext uri="{FF2B5EF4-FFF2-40B4-BE49-F238E27FC236}">
                    <a16:creationId xmlns:a16="http://schemas.microsoft.com/office/drawing/2014/main" id="{8E419537-7FC4-4DB2-8674-0365BF1879B3}"/>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59">
                <a:extLst>
                  <a:ext uri="{FF2B5EF4-FFF2-40B4-BE49-F238E27FC236}">
                    <a16:creationId xmlns:a16="http://schemas.microsoft.com/office/drawing/2014/main" id="{D44053EA-DD53-40FC-9925-044D1378CEE8}"/>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60">
                <a:extLst>
                  <a:ext uri="{FF2B5EF4-FFF2-40B4-BE49-F238E27FC236}">
                    <a16:creationId xmlns:a16="http://schemas.microsoft.com/office/drawing/2014/main" id="{0CCE0B6D-FF5D-4CB8-81AD-E99C30BE5E3A}"/>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61">
                <a:extLst>
                  <a:ext uri="{FF2B5EF4-FFF2-40B4-BE49-F238E27FC236}">
                    <a16:creationId xmlns:a16="http://schemas.microsoft.com/office/drawing/2014/main" id="{D3BC618F-1CA0-4C7F-B513-FB188BE38675}"/>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62">
                <a:extLst>
                  <a:ext uri="{FF2B5EF4-FFF2-40B4-BE49-F238E27FC236}">
                    <a16:creationId xmlns:a16="http://schemas.microsoft.com/office/drawing/2014/main" id="{70A2BFC7-827D-420F-8ECC-F7EB2931A9AD}"/>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63">
                <a:extLst>
                  <a:ext uri="{FF2B5EF4-FFF2-40B4-BE49-F238E27FC236}">
                    <a16:creationId xmlns:a16="http://schemas.microsoft.com/office/drawing/2014/main" id="{31B7FEE5-B68B-45E3-A4E0-56BF3A91441B}"/>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64">
                <a:extLst>
                  <a:ext uri="{FF2B5EF4-FFF2-40B4-BE49-F238E27FC236}">
                    <a16:creationId xmlns:a16="http://schemas.microsoft.com/office/drawing/2014/main" id="{DDE71106-CBC9-47B4-B419-CD8B783B78D3}"/>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5">
                <a:extLst>
                  <a:ext uri="{FF2B5EF4-FFF2-40B4-BE49-F238E27FC236}">
                    <a16:creationId xmlns:a16="http://schemas.microsoft.com/office/drawing/2014/main" id="{A44BBF85-D5DC-4884-B4FD-000D28E2EA51}"/>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66">
                <a:extLst>
                  <a:ext uri="{FF2B5EF4-FFF2-40B4-BE49-F238E27FC236}">
                    <a16:creationId xmlns:a16="http://schemas.microsoft.com/office/drawing/2014/main" id="{E757C7D1-605A-4517-A9C9-8419E12C7737}"/>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67">
                <a:extLst>
                  <a:ext uri="{FF2B5EF4-FFF2-40B4-BE49-F238E27FC236}">
                    <a16:creationId xmlns:a16="http://schemas.microsoft.com/office/drawing/2014/main" id="{9EF39DE1-4690-4174-B5D6-D28F23E93767}"/>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68">
                <a:extLst>
                  <a:ext uri="{FF2B5EF4-FFF2-40B4-BE49-F238E27FC236}">
                    <a16:creationId xmlns:a16="http://schemas.microsoft.com/office/drawing/2014/main" id="{46B60164-518D-4AD1-9E53-602B055BA2FC}"/>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769">
                <a:extLst>
                  <a:ext uri="{FF2B5EF4-FFF2-40B4-BE49-F238E27FC236}">
                    <a16:creationId xmlns:a16="http://schemas.microsoft.com/office/drawing/2014/main" id="{C875C9A6-6B49-423A-BC97-020EF44E85B5}"/>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770">
                <a:extLst>
                  <a:ext uri="{FF2B5EF4-FFF2-40B4-BE49-F238E27FC236}">
                    <a16:creationId xmlns:a16="http://schemas.microsoft.com/office/drawing/2014/main" id="{E5885496-6B7C-4452-9E21-FB3B606B1A2F}"/>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771">
                <a:extLst>
                  <a:ext uri="{FF2B5EF4-FFF2-40B4-BE49-F238E27FC236}">
                    <a16:creationId xmlns:a16="http://schemas.microsoft.com/office/drawing/2014/main" id="{FA3F284C-A408-47DB-B594-6BACD3233DA6}"/>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772">
                <a:extLst>
                  <a:ext uri="{FF2B5EF4-FFF2-40B4-BE49-F238E27FC236}">
                    <a16:creationId xmlns:a16="http://schemas.microsoft.com/office/drawing/2014/main" id="{5FB2BB53-F56A-4155-BBEE-989CBDDC6AB3}"/>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773">
                <a:extLst>
                  <a:ext uri="{FF2B5EF4-FFF2-40B4-BE49-F238E27FC236}">
                    <a16:creationId xmlns:a16="http://schemas.microsoft.com/office/drawing/2014/main" id="{63E5C379-FEF2-4322-8B1A-26EF3001E72F}"/>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774">
                <a:extLst>
                  <a:ext uri="{FF2B5EF4-FFF2-40B4-BE49-F238E27FC236}">
                    <a16:creationId xmlns:a16="http://schemas.microsoft.com/office/drawing/2014/main" id="{74AEBF86-6CC1-4BAE-88E5-F4755B31B0F7}"/>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775">
                <a:extLst>
                  <a:ext uri="{FF2B5EF4-FFF2-40B4-BE49-F238E27FC236}">
                    <a16:creationId xmlns:a16="http://schemas.microsoft.com/office/drawing/2014/main" id="{8021DC11-88A3-4543-BFFC-CD7B7241F3B0}"/>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776">
                <a:extLst>
                  <a:ext uri="{FF2B5EF4-FFF2-40B4-BE49-F238E27FC236}">
                    <a16:creationId xmlns:a16="http://schemas.microsoft.com/office/drawing/2014/main" id="{E28E957F-4098-46F8-B3F9-7D840B78631E}"/>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777">
                <a:extLst>
                  <a:ext uri="{FF2B5EF4-FFF2-40B4-BE49-F238E27FC236}">
                    <a16:creationId xmlns:a16="http://schemas.microsoft.com/office/drawing/2014/main" id="{6AA79921-6683-46AA-BF5C-31DB0A2EDF63}"/>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778">
                <a:extLst>
                  <a:ext uri="{FF2B5EF4-FFF2-40B4-BE49-F238E27FC236}">
                    <a16:creationId xmlns:a16="http://schemas.microsoft.com/office/drawing/2014/main" id="{4CAEEC91-73CC-46A3-A9CF-9030BE5274D3}"/>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779">
                <a:extLst>
                  <a:ext uri="{FF2B5EF4-FFF2-40B4-BE49-F238E27FC236}">
                    <a16:creationId xmlns:a16="http://schemas.microsoft.com/office/drawing/2014/main" id="{3EABF969-CDB9-433F-BE2E-C996E674D83B}"/>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780">
                <a:extLst>
                  <a:ext uri="{FF2B5EF4-FFF2-40B4-BE49-F238E27FC236}">
                    <a16:creationId xmlns:a16="http://schemas.microsoft.com/office/drawing/2014/main" id="{3DFAAD8C-F008-4423-A438-005B5E40B511}"/>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781">
                <a:extLst>
                  <a:ext uri="{FF2B5EF4-FFF2-40B4-BE49-F238E27FC236}">
                    <a16:creationId xmlns:a16="http://schemas.microsoft.com/office/drawing/2014/main" id="{BABEBEF0-7C47-4C35-83AA-E85078F5353F}"/>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782">
                <a:extLst>
                  <a:ext uri="{FF2B5EF4-FFF2-40B4-BE49-F238E27FC236}">
                    <a16:creationId xmlns:a16="http://schemas.microsoft.com/office/drawing/2014/main" id="{6ABF9F26-1F40-4B5A-A228-6086F5982A07}"/>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783">
                <a:extLst>
                  <a:ext uri="{FF2B5EF4-FFF2-40B4-BE49-F238E27FC236}">
                    <a16:creationId xmlns:a16="http://schemas.microsoft.com/office/drawing/2014/main" id="{9CBD7DA4-C27B-497F-8DEF-0EF2F4E44B94}"/>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784">
                <a:extLst>
                  <a:ext uri="{FF2B5EF4-FFF2-40B4-BE49-F238E27FC236}">
                    <a16:creationId xmlns:a16="http://schemas.microsoft.com/office/drawing/2014/main" id="{553A9F0E-60B2-460A-8E42-0C53B4F18AAD}"/>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785">
                <a:extLst>
                  <a:ext uri="{FF2B5EF4-FFF2-40B4-BE49-F238E27FC236}">
                    <a16:creationId xmlns:a16="http://schemas.microsoft.com/office/drawing/2014/main" id="{F40BCF19-0C03-4F14-B68A-39716158D02B}"/>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786">
                <a:extLst>
                  <a:ext uri="{FF2B5EF4-FFF2-40B4-BE49-F238E27FC236}">
                    <a16:creationId xmlns:a16="http://schemas.microsoft.com/office/drawing/2014/main" id="{0644EED4-8866-4665-A8EC-724C308C94FA}"/>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787">
                <a:extLst>
                  <a:ext uri="{FF2B5EF4-FFF2-40B4-BE49-F238E27FC236}">
                    <a16:creationId xmlns:a16="http://schemas.microsoft.com/office/drawing/2014/main" id="{579DF938-8DFA-45C4-A0D8-45BF28A99723}"/>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788">
                <a:extLst>
                  <a:ext uri="{FF2B5EF4-FFF2-40B4-BE49-F238E27FC236}">
                    <a16:creationId xmlns:a16="http://schemas.microsoft.com/office/drawing/2014/main" id="{2B74C58E-D7F6-4CE0-907C-E528E8FC3A67}"/>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789">
                <a:extLst>
                  <a:ext uri="{FF2B5EF4-FFF2-40B4-BE49-F238E27FC236}">
                    <a16:creationId xmlns:a16="http://schemas.microsoft.com/office/drawing/2014/main" id="{967E1C71-B031-42E6-B9FA-F1DC06C70FBB}"/>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790">
                <a:extLst>
                  <a:ext uri="{FF2B5EF4-FFF2-40B4-BE49-F238E27FC236}">
                    <a16:creationId xmlns:a16="http://schemas.microsoft.com/office/drawing/2014/main" id="{3548DFF7-D5F7-488D-A88E-E3CFF80E3A62}"/>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791">
                <a:extLst>
                  <a:ext uri="{FF2B5EF4-FFF2-40B4-BE49-F238E27FC236}">
                    <a16:creationId xmlns:a16="http://schemas.microsoft.com/office/drawing/2014/main" id="{A56981B4-E9A4-46E6-AA1D-5AC928A5FC98}"/>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792">
                <a:extLst>
                  <a:ext uri="{FF2B5EF4-FFF2-40B4-BE49-F238E27FC236}">
                    <a16:creationId xmlns:a16="http://schemas.microsoft.com/office/drawing/2014/main" id="{6BB95632-471F-4C04-AE31-2FFAFAD509E7}"/>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793">
                <a:extLst>
                  <a:ext uri="{FF2B5EF4-FFF2-40B4-BE49-F238E27FC236}">
                    <a16:creationId xmlns:a16="http://schemas.microsoft.com/office/drawing/2014/main" id="{0E184AB9-4364-4562-8004-F0C31419B3B5}"/>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794">
                <a:extLst>
                  <a:ext uri="{FF2B5EF4-FFF2-40B4-BE49-F238E27FC236}">
                    <a16:creationId xmlns:a16="http://schemas.microsoft.com/office/drawing/2014/main" id="{8CA87A33-A5B0-46CB-B148-D59F52A14D9A}"/>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795">
                <a:extLst>
                  <a:ext uri="{FF2B5EF4-FFF2-40B4-BE49-F238E27FC236}">
                    <a16:creationId xmlns:a16="http://schemas.microsoft.com/office/drawing/2014/main" id="{2B8AC56E-EF3D-4A5A-93B3-083846E196A4}"/>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796">
                <a:extLst>
                  <a:ext uri="{FF2B5EF4-FFF2-40B4-BE49-F238E27FC236}">
                    <a16:creationId xmlns:a16="http://schemas.microsoft.com/office/drawing/2014/main" id="{1067C091-E118-46ED-AB1A-BE4B51C03FDB}"/>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797">
                <a:extLst>
                  <a:ext uri="{FF2B5EF4-FFF2-40B4-BE49-F238E27FC236}">
                    <a16:creationId xmlns:a16="http://schemas.microsoft.com/office/drawing/2014/main" id="{CBEC8229-ACA5-4B16-A752-1A978B841D0E}"/>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798">
                <a:extLst>
                  <a:ext uri="{FF2B5EF4-FFF2-40B4-BE49-F238E27FC236}">
                    <a16:creationId xmlns:a16="http://schemas.microsoft.com/office/drawing/2014/main" id="{465B7637-2D34-4B75-8414-0753846DFD91}"/>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799">
                <a:extLst>
                  <a:ext uri="{FF2B5EF4-FFF2-40B4-BE49-F238E27FC236}">
                    <a16:creationId xmlns:a16="http://schemas.microsoft.com/office/drawing/2014/main" id="{D9EE8100-2692-4AF7-B072-AC4096BB99FA}"/>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800">
                <a:extLst>
                  <a:ext uri="{FF2B5EF4-FFF2-40B4-BE49-F238E27FC236}">
                    <a16:creationId xmlns:a16="http://schemas.microsoft.com/office/drawing/2014/main" id="{8265ED05-2CB8-43FD-B6B2-4DBC742435C6}"/>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801">
                <a:extLst>
                  <a:ext uri="{FF2B5EF4-FFF2-40B4-BE49-F238E27FC236}">
                    <a16:creationId xmlns:a16="http://schemas.microsoft.com/office/drawing/2014/main" id="{3B0B05F7-5993-4351-8B66-4C7C27E9B173}"/>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802">
                <a:extLst>
                  <a:ext uri="{FF2B5EF4-FFF2-40B4-BE49-F238E27FC236}">
                    <a16:creationId xmlns:a16="http://schemas.microsoft.com/office/drawing/2014/main" id="{A9C02743-A065-49E0-89A6-F527A12EB579}"/>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803">
                <a:extLst>
                  <a:ext uri="{FF2B5EF4-FFF2-40B4-BE49-F238E27FC236}">
                    <a16:creationId xmlns:a16="http://schemas.microsoft.com/office/drawing/2014/main" id="{547A7002-4FEE-4A72-8DE4-1D83525E8302}"/>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804">
                <a:extLst>
                  <a:ext uri="{FF2B5EF4-FFF2-40B4-BE49-F238E27FC236}">
                    <a16:creationId xmlns:a16="http://schemas.microsoft.com/office/drawing/2014/main" id="{9D73A71F-FAE8-421E-AF91-96C8C3D47404}"/>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805">
                <a:extLst>
                  <a:ext uri="{FF2B5EF4-FFF2-40B4-BE49-F238E27FC236}">
                    <a16:creationId xmlns:a16="http://schemas.microsoft.com/office/drawing/2014/main" id="{53E5BC46-4A23-462E-BF3D-669DAB5F936C}"/>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806">
                <a:extLst>
                  <a:ext uri="{FF2B5EF4-FFF2-40B4-BE49-F238E27FC236}">
                    <a16:creationId xmlns:a16="http://schemas.microsoft.com/office/drawing/2014/main" id="{07C1756A-2B89-40E8-BB9D-930F5DACCA8D}"/>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6807">
                <a:extLst>
                  <a:ext uri="{FF2B5EF4-FFF2-40B4-BE49-F238E27FC236}">
                    <a16:creationId xmlns:a16="http://schemas.microsoft.com/office/drawing/2014/main" id="{348A317B-8E94-4129-B5DC-16C3A09CCECC}"/>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808">
                <a:extLst>
                  <a:ext uri="{FF2B5EF4-FFF2-40B4-BE49-F238E27FC236}">
                    <a16:creationId xmlns:a16="http://schemas.microsoft.com/office/drawing/2014/main" id="{5523DF46-4B3C-4BD5-B570-8FF9BE0DB16A}"/>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809">
                <a:extLst>
                  <a:ext uri="{FF2B5EF4-FFF2-40B4-BE49-F238E27FC236}">
                    <a16:creationId xmlns:a16="http://schemas.microsoft.com/office/drawing/2014/main" id="{7A5C5D01-D971-45E9-B0B9-30025509EA9F}"/>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810">
                <a:extLst>
                  <a:ext uri="{FF2B5EF4-FFF2-40B4-BE49-F238E27FC236}">
                    <a16:creationId xmlns:a16="http://schemas.microsoft.com/office/drawing/2014/main" id="{FD53D793-275D-4198-9D24-14973ABF0506}"/>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811">
                <a:extLst>
                  <a:ext uri="{FF2B5EF4-FFF2-40B4-BE49-F238E27FC236}">
                    <a16:creationId xmlns:a16="http://schemas.microsoft.com/office/drawing/2014/main" id="{A1ABF8A3-8C8D-41E0-917A-CC455DB6C8F0}"/>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812">
                <a:extLst>
                  <a:ext uri="{FF2B5EF4-FFF2-40B4-BE49-F238E27FC236}">
                    <a16:creationId xmlns:a16="http://schemas.microsoft.com/office/drawing/2014/main" id="{BAC4CB20-05BE-485B-B649-5668A698DCDA}"/>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813">
                <a:extLst>
                  <a:ext uri="{FF2B5EF4-FFF2-40B4-BE49-F238E27FC236}">
                    <a16:creationId xmlns:a16="http://schemas.microsoft.com/office/drawing/2014/main" id="{05CFEBF9-DD00-4DB2-96F8-FAE55DC92E27}"/>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814">
                <a:extLst>
                  <a:ext uri="{FF2B5EF4-FFF2-40B4-BE49-F238E27FC236}">
                    <a16:creationId xmlns:a16="http://schemas.microsoft.com/office/drawing/2014/main" id="{3C08D875-58FD-4DB0-9452-0C27224A4C04}"/>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815">
                <a:extLst>
                  <a:ext uri="{FF2B5EF4-FFF2-40B4-BE49-F238E27FC236}">
                    <a16:creationId xmlns:a16="http://schemas.microsoft.com/office/drawing/2014/main" id="{60673B30-7007-40A6-9282-F919061D06DA}"/>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816">
                <a:extLst>
                  <a:ext uri="{FF2B5EF4-FFF2-40B4-BE49-F238E27FC236}">
                    <a16:creationId xmlns:a16="http://schemas.microsoft.com/office/drawing/2014/main" id="{0DAC44DC-AE07-41FA-8CAE-35C8565A3F65}"/>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817">
                <a:extLst>
                  <a:ext uri="{FF2B5EF4-FFF2-40B4-BE49-F238E27FC236}">
                    <a16:creationId xmlns:a16="http://schemas.microsoft.com/office/drawing/2014/main" id="{14ADB29E-534D-439B-A293-4603B01DAC05}"/>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818">
                <a:extLst>
                  <a:ext uri="{FF2B5EF4-FFF2-40B4-BE49-F238E27FC236}">
                    <a16:creationId xmlns:a16="http://schemas.microsoft.com/office/drawing/2014/main" id="{2CD7ED82-2DBA-44A7-9A71-E753603D6A3F}"/>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819">
                <a:extLst>
                  <a:ext uri="{FF2B5EF4-FFF2-40B4-BE49-F238E27FC236}">
                    <a16:creationId xmlns:a16="http://schemas.microsoft.com/office/drawing/2014/main" id="{901AEB68-4BB3-4912-A6AD-73D1BB96B4F7}"/>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820">
                <a:extLst>
                  <a:ext uri="{FF2B5EF4-FFF2-40B4-BE49-F238E27FC236}">
                    <a16:creationId xmlns:a16="http://schemas.microsoft.com/office/drawing/2014/main" id="{A8756D8C-5D4B-4398-9B8C-BE401992CF05}"/>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821">
                <a:extLst>
                  <a:ext uri="{FF2B5EF4-FFF2-40B4-BE49-F238E27FC236}">
                    <a16:creationId xmlns:a16="http://schemas.microsoft.com/office/drawing/2014/main" id="{A6267439-140A-485B-8625-92EAFC92AAF5}"/>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822">
                <a:extLst>
                  <a:ext uri="{FF2B5EF4-FFF2-40B4-BE49-F238E27FC236}">
                    <a16:creationId xmlns:a16="http://schemas.microsoft.com/office/drawing/2014/main" id="{88484809-DF2A-4997-B81C-3087913A07D1}"/>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823">
                <a:extLst>
                  <a:ext uri="{FF2B5EF4-FFF2-40B4-BE49-F238E27FC236}">
                    <a16:creationId xmlns:a16="http://schemas.microsoft.com/office/drawing/2014/main" id="{822F8ACB-B132-4B77-B3F8-71DFCE88EE6E}"/>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824">
                <a:extLst>
                  <a:ext uri="{FF2B5EF4-FFF2-40B4-BE49-F238E27FC236}">
                    <a16:creationId xmlns:a16="http://schemas.microsoft.com/office/drawing/2014/main" id="{C45C43BA-BFA7-4A48-A9D5-D3321E63C56E}"/>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825">
                <a:extLst>
                  <a:ext uri="{FF2B5EF4-FFF2-40B4-BE49-F238E27FC236}">
                    <a16:creationId xmlns:a16="http://schemas.microsoft.com/office/drawing/2014/main" id="{DE4578EF-EC63-4078-8708-21E58CFF696A}"/>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826">
                <a:extLst>
                  <a:ext uri="{FF2B5EF4-FFF2-40B4-BE49-F238E27FC236}">
                    <a16:creationId xmlns:a16="http://schemas.microsoft.com/office/drawing/2014/main" id="{C7A2DB04-5B93-4F23-9C89-3FC4543125CB}"/>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827">
                <a:extLst>
                  <a:ext uri="{FF2B5EF4-FFF2-40B4-BE49-F238E27FC236}">
                    <a16:creationId xmlns:a16="http://schemas.microsoft.com/office/drawing/2014/main" id="{58899D2E-2368-40BA-BFDA-64A788F37510}"/>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828">
                <a:extLst>
                  <a:ext uri="{FF2B5EF4-FFF2-40B4-BE49-F238E27FC236}">
                    <a16:creationId xmlns:a16="http://schemas.microsoft.com/office/drawing/2014/main" id="{EF8A3BE7-5709-44BA-9537-115A2752C4BF}"/>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829">
                <a:extLst>
                  <a:ext uri="{FF2B5EF4-FFF2-40B4-BE49-F238E27FC236}">
                    <a16:creationId xmlns:a16="http://schemas.microsoft.com/office/drawing/2014/main" id="{F3D25D13-72A8-4ED6-B320-A0FCE319CFC7}"/>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830">
                <a:extLst>
                  <a:ext uri="{FF2B5EF4-FFF2-40B4-BE49-F238E27FC236}">
                    <a16:creationId xmlns:a16="http://schemas.microsoft.com/office/drawing/2014/main" id="{DA9FA126-73D0-4EC9-9E77-293CF5309905}"/>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31">
                <a:extLst>
                  <a:ext uri="{FF2B5EF4-FFF2-40B4-BE49-F238E27FC236}">
                    <a16:creationId xmlns:a16="http://schemas.microsoft.com/office/drawing/2014/main" id="{379F5198-4084-4B9E-A6D9-4C1C7113D745}"/>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832">
                <a:extLst>
                  <a:ext uri="{FF2B5EF4-FFF2-40B4-BE49-F238E27FC236}">
                    <a16:creationId xmlns:a16="http://schemas.microsoft.com/office/drawing/2014/main" id="{E080A98C-0D03-4AA7-B4ED-DD2ADDE3A309}"/>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833">
                <a:extLst>
                  <a:ext uri="{FF2B5EF4-FFF2-40B4-BE49-F238E27FC236}">
                    <a16:creationId xmlns:a16="http://schemas.microsoft.com/office/drawing/2014/main" id="{87B6E942-BED5-49BC-97B3-30ACC3CD3553}"/>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834">
                <a:extLst>
                  <a:ext uri="{FF2B5EF4-FFF2-40B4-BE49-F238E27FC236}">
                    <a16:creationId xmlns:a16="http://schemas.microsoft.com/office/drawing/2014/main" id="{95E7EA25-8F5B-4F5D-AB5A-6931FB5E1F3C}"/>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835">
                <a:extLst>
                  <a:ext uri="{FF2B5EF4-FFF2-40B4-BE49-F238E27FC236}">
                    <a16:creationId xmlns:a16="http://schemas.microsoft.com/office/drawing/2014/main" id="{B499E299-66CE-4D80-8C0E-8CFCF0D5B5DB}"/>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836">
                <a:extLst>
                  <a:ext uri="{FF2B5EF4-FFF2-40B4-BE49-F238E27FC236}">
                    <a16:creationId xmlns:a16="http://schemas.microsoft.com/office/drawing/2014/main" id="{08C71B77-C257-43DE-8FEF-367FDFABBB01}"/>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837">
                <a:extLst>
                  <a:ext uri="{FF2B5EF4-FFF2-40B4-BE49-F238E27FC236}">
                    <a16:creationId xmlns:a16="http://schemas.microsoft.com/office/drawing/2014/main" id="{E9E5B46D-1326-4F46-A2AD-7659D63BF24F}"/>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7039">
              <a:extLst>
                <a:ext uri="{FF2B5EF4-FFF2-40B4-BE49-F238E27FC236}">
                  <a16:creationId xmlns:a16="http://schemas.microsoft.com/office/drawing/2014/main" id="{2E59392C-E600-45E0-9FC9-2487903F0D05}"/>
                </a:ext>
              </a:extLst>
            </p:cNvPr>
            <p:cNvGrpSpPr>
              <a:grpSpLocks/>
            </p:cNvGrpSpPr>
            <p:nvPr/>
          </p:nvGrpSpPr>
          <p:grpSpPr bwMode="auto">
            <a:xfrm>
              <a:off x="5169925" y="2139121"/>
              <a:ext cx="1549400" cy="1568450"/>
              <a:chOff x="1805" y="1645"/>
              <a:chExt cx="976" cy="988"/>
            </a:xfrm>
            <a:solidFill>
              <a:schemeClr val="tx1"/>
            </a:solidFill>
          </p:grpSpPr>
          <p:sp>
            <p:nvSpPr>
              <p:cNvPr id="129" name="Freeform 6839">
                <a:extLst>
                  <a:ext uri="{FF2B5EF4-FFF2-40B4-BE49-F238E27FC236}">
                    <a16:creationId xmlns:a16="http://schemas.microsoft.com/office/drawing/2014/main" id="{38702F67-B715-4709-9782-54306F98E519}"/>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840">
                <a:extLst>
                  <a:ext uri="{FF2B5EF4-FFF2-40B4-BE49-F238E27FC236}">
                    <a16:creationId xmlns:a16="http://schemas.microsoft.com/office/drawing/2014/main" id="{CC4E005F-A07C-4CA9-9955-496C0CE68DBD}"/>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841">
                <a:extLst>
                  <a:ext uri="{FF2B5EF4-FFF2-40B4-BE49-F238E27FC236}">
                    <a16:creationId xmlns:a16="http://schemas.microsoft.com/office/drawing/2014/main" id="{BB8540EA-BD54-41D1-91D7-07E8AFC2A587}"/>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842">
                <a:extLst>
                  <a:ext uri="{FF2B5EF4-FFF2-40B4-BE49-F238E27FC236}">
                    <a16:creationId xmlns:a16="http://schemas.microsoft.com/office/drawing/2014/main" id="{0B4E8E47-A873-4730-86B3-9D22641B86D1}"/>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843">
                <a:extLst>
                  <a:ext uri="{FF2B5EF4-FFF2-40B4-BE49-F238E27FC236}">
                    <a16:creationId xmlns:a16="http://schemas.microsoft.com/office/drawing/2014/main" id="{D919D6FC-9F7B-46A0-840F-32298FCF00D3}"/>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844">
                <a:extLst>
                  <a:ext uri="{FF2B5EF4-FFF2-40B4-BE49-F238E27FC236}">
                    <a16:creationId xmlns:a16="http://schemas.microsoft.com/office/drawing/2014/main" id="{3E721866-559C-4E4D-BEE0-D8E882744F6E}"/>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845">
                <a:extLst>
                  <a:ext uri="{FF2B5EF4-FFF2-40B4-BE49-F238E27FC236}">
                    <a16:creationId xmlns:a16="http://schemas.microsoft.com/office/drawing/2014/main" id="{A397D808-B2A5-4244-BF5D-5666C01BAB97}"/>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846">
                <a:extLst>
                  <a:ext uri="{FF2B5EF4-FFF2-40B4-BE49-F238E27FC236}">
                    <a16:creationId xmlns:a16="http://schemas.microsoft.com/office/drawing/2014/main" id="{E3A585BF-7581-4C5B-A1F3-EF09DD121A4A}"/>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847">
                <a:extLst>
                  <a:ext uri="{FF2B5EF4-FFF2-40B4-BE49-F238E27FC236}">
                    <a16:creationId xmlns:a16="http://schemas.microsoft.com/office/drawing/2014/main" id="{E3507FD9-7B07-4342-AEAE-846324456DC3}"/>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848">
                <a:extLst>
                  <a:ext uri="{FF2B5EF4-FFF2-40B4-BE49-F238E27FC236}">
                    <a16:creationId xmlns:a16="http://schemas.microsoft.com/office/drawing/2014/main" id="{638EBA3F-1CB9-421C-822B-9C88EDCD0531}"/>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849">
                <a:extLst>
                  <a:ext uri="{FF2B5EF4-FFF2-40B4-BE49-F238E27FC236}">
                    <a16:creationId xmlns:a16="http://schemas.microsoft.com/office/drawing/2014/main" id="{B67BD689-062D-4B81-BBC9-932006FD8A1A}"/>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850">
                <a:extLst>
                  <a:ext uri="{FF2B5EF4-FFF2-40B4-BE49-F238E27FC236}">
                    <a16:creationId xmlns:a16="http://schemas.microsoft.com/office/drawing/2014/main" id="{0B9E8076-1491-4448-AAE8-4F046E8352E5}"/>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851">
                <a:extLst>
                  <a:ext uri="{FF2B5EF4-FFF2-40B4-BE49-F238E27FC236}">
                    <a16:creationId xmlns:a16="http://schemas.microsoft.com/office/drawing/2014/main" id="{B95F21A5-B387-49E4-A9C4-B73D02A11FB3}"/>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852">
                <a:extLst>
                  <a:ext uri="{FF2B5EF4-FFF2-40B4-BE49-F238E27FC236}">
                    <a16:creationId xmlns:a16="http://schemas.microsoft.com/office/drawing/2014/main" id="{BAC4A3DA-F6E9-4274-A5D2-CE33C2A0B20E}"/>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853">
                <a:extLst>
                  <a:ext uri="{FF2B5EF4-FFF2-40B4-BE49-F238E27FC236}">
                    <a16:creationId xmlns:a16="http://schemas.microsoft.com/office/drawing/2014/main" id="{6DE0ADAB-F7E6-4214-AB2D-150D1D4C1CBD}"/>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854">
                <a:extLst>
                  <a:ext uri="{FF2B5EF4-FFF2-40B4-BE49-F238E27FC236}">
                    <a16:creationId xmlns:a16="http://schemas.microsoft.com/office/drawing/2014/main" id="{F8297A17-D38B-4B43-AAD1-1A362CA1D896}"/>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855">
                <a:extLst>
                  <a:ext uri="{FF2B5EF4-FFF2-40B4-BE49-F238E27FC236}">
                    <a16:creationId xmlns:a16="http://schemas.microsoft.com/office/drawing/2014/main" id="{0B84E560-0EDF-4EA5-9BF0-A289BA34EE81}"/>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856">
                <a:extLst>
                  <a:ext uri="{FF2B5EF4-FFF2-40B4-BE49-F238E27FC236}">
                    <a16:creationId xmlns:a16="http://schemas.microsoft.com/office/drawing/2014/main" id="{74DE6EF5-6757-4D9A-9D39-F7F4BDE59F7D}"/>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57">
                <a:extLst>
                  <a:ext uri="{FF2B5EF4-FFF2-40B4-BE49-F238E27FC236}">
                    <a16:creationId xmlns:a16="http://schemas.microsoft.com/office/drawing/2014/main" id="{76DC08D1-C2D5-4495-97BE-5F6B8E56D48C}"/>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858">
                <a:extLst>
                  <a:ext uri="{FF2B5EF4-FFF2-40B4-BE49-F238E27FC236}">
                    <a16:creationId xmlns:a16="http://schemas.microsoft.com/office/drawing/2014/main" id="{F237F288-5002-4CEE-93C5-804ADAED883F}"/>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859">
                <a:extLst>
                  <a:ext uri="{FF2B5EF4-FFF2-40B4-BE49-F238E27FC236}">
                    <a16:creationId xmlns:a16="http://schemas.microsoft.com/office/drawing/2014/main" id="{FBA8EE05-B6D8-434E-A716-0394886C67FD}"/>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860">
                <a:extLst>
                  <a:ext uri="{FF2B5EF4-FFF2-40B4-BE49-F238E27FC236}">
                    <a16:creationId xmlns:a16="http://schemas.microsoft.com/office/drawing/2014/main" id="{EA974C3D-8A2A-4B08-BC1E-35DCC6BF6625}"/>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61">
                <a:extLst>
                  <a:ext uri="{FF2B5EF4-FFF2-40B4-BE49-F238E27FC236}">
                    <a16:creationId xmlns:a16="http://schemas.microsoft.com/office/drawing/2014/main" id="{BE6F01EC-FC1A-495C-A83E-CFE793E28FFD}"/>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862">
                <a:extLst>
                  <a:ext uri="{FF2B5EF4-FFF2-40B4-BE49-F238E27FC236}">
                    <a16:creationId xmlns:a16="http://schemas.microsoft.com/office/drawing/2014/main" id="{C586610B-1B3B-4D9F-BD5B-1B25757CD6B4}"/>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863">
                <a:extLst>
                  <a:ext uri="{FF2B5EF4-FFF2-40B4-BE49-F238E27FC236}">
                    <a16:creationId xmlns:a16="http://schemas.microsoft.com/office/drawing/2014/main" id="{BF9E368A-0C12-48F5-9317-D412125F8430}"/>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864">
                <a:extLst>
                  <a:ext uri="{FF2B5EF4-FFF2-40B4-BE49-F238E27FC236}">
                    <a16:creationId xmlns:a16="http://schemas.microsoft.com/office/drawing/2014/main" id="{1EC326B7-665C-414D-8284-AF3ACB7DF88E}"/>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65">
                <a:extLst>
                  <a:ext uri="{FF2B5EF4-FFF2-40B4-BE49-F238E27FC236}">
                    <a16:creationId xmlns:a16="http://schemas.microsoft.com/office/drawing/2014/main" id="{BA09647B-503E-4FCC-830D-5EEB6E78B4AD}"/>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866">
                <a:extLst>
                  <a:ext uri="{FF2B5EF4-FFF2-40B4-BE49-F238E27FC236}">
                    <a16:creationId xmlns:a16="http://schemas.microsoft.com/office/drawing/2014/main" id="{0174BD80-F4DE-4640-9CF8-602BD69B97EA}"/>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867">
                <a:extLst>
                  <a:ext uri="{FF2B5EF4-FFF2-40B4-BE49-F238E27FC236}">
                    <a16:creationId xmlns:a16="http://schemas.microsoft.com/office/drawing/2014/main" id="{059E6AAB-E0DC-4066-A3E6-C8676C8D277C}"/>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868">
                <a:extLst>
                  <a:ext uri="{FF2B5EF4-FFF2-40B4-BE49-F238E27FC236}">
                    <a16:creationId xmlns:a16="http://schemas.microsoft.com/office/drawing/2014/main" id="{C7BB94CB-E26D-4C40-8097-1D4773E838B3}"/>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869">
                <a:extLst>
                  <a:ext uri="{FF2B5EF4-FFF2-40B4-BE49-F238E27FC236}">
                    <a16:creationId xmlns:a16="http://schemas.microsoft.com/office/drawing/2014/main" id="{66E3AEDC-5B6A-436E-BDEC-27A339DA30B1}"/>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870">
                <a:extLst>
                  <a:ext uri="{FF2B5EF4-FFF2-40B4-BE49-F238E27FC236}">
                    <a16:creationId xmlns:a16="http://schemas.microsoft.com/office/drawing/2014/main" id="{7EE87DA5-F196-4D3D-9713-AA3A765EB90A}"/>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71">
                <a:extLst>
                  <a:ext uri="{FF2B5EF4-FFF2-40B4-BE49-F238E27FC236}">
                    <a16:creationId xmlns:a16="http://schemas.microsoft.com/office/drawing/2014/main" id="{E4CB1834-F349-4F61-B50D-90A921BEB724}"/>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872">
                <a:extLst>
                  <a:ext uri="{FF2B5EF4-FFF2-40B4-BE49-F238E27FC236}">
                    <a16:creationId xmlns:a16="http://schemas.microsoft.com/office/drawing/2014/main" id="{81F790D1-5666-47AD-9ECA-F8F8F5162C19}"/>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873">
                <a:extLst>
                  <a:ext uri="{FF2B5EF4-FFF2-40B4-BE49-F238E27FC236}">
                    <a16:creationId xmlns:a16="http://schemas.microsoft.com/office/drawing/2014/main" id="{F02F7D53-5FDA-48F9-A841-99935B304652}"/>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874">
                <a:extLst>
                  <a:ext uri="{FF2B5EF4-FFF2-40B4-BE49-F238E27FC236}">
                    <a16:creationId xmlns:a16="http://schemas.microsoft.com/office/drawing/2014/main" id="{07430B9D-B229-44D0-A6C9-1EFAA5DF9857}"/>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875">
                <a:extLst>
                  <a:ext uri="{FF2B5EF4-FFF2-40B4-BE49-F238E27FC236}">
                    <a16:creationId xmlns:a16="http://schemas.microsoft.com/office/drawing/2014/main" id="{C2F160F0-ED41-44BC-8B46-EC2CFA1BB243}"/>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876">
                <a:extLst>
                  <a:ext uri="{FF2B5EF4-FFF2-40B4-BE49-F238E27FC236}">
                    <a16:creationId xmlns:a16="http://schemas.microsoft.com/office/drawing/2014/main" id="{D35C3CF1-BE23-4D02-B820-DDEF5A024847}"/>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877">
                <a:extLst>
                  <a:ext uri="{FF2B5EF4-FFF2-40B4-BE49-F238E27FC236}">
                    <a16:creationId xmlns:a16="http://schemas.microsoft.com/office/drawing/2014/main" id="{0E0943D2-86E0-480D-B4FB-F0EAB33F271D}"/>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878">
                <a:extLst>
                  <a:ext uri="{FF2B5EF4-FFF2-40B4-BE49-F238E27FC236}">
                    <a16:creationId xmlns:a16="http://schemas.microsoft.com/office/drawing/2014/main" id="{C1620C8B-9717-4BF1-ACC9-4FE76B0E4FE9}"/>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879">
                <a:extLst>
                  <a:ext uri="{FF2B5EF4-FFF2-40B4-BE49-F238E27FC236}">
                    <a16:creationId xmlns:a16="http://schemas.microsoft.com/office/drawing/2014/main" id="{7330D11D-99C8-46D3-91F5-6F52AC348C8B}"/>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880">
                <a:extLst>
                  <a:ext uri="{FF2B5EF4-FFF2-40B4-BE49-F238E27FC236}">
                    <a16:creationId xmlns:a16="http://schemas.microsoft.com/office/drawing/2014/main" id="{87CE7073-318F-41D4-B98D-6539BCB14BC7}"/>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881">
                <a:extLst>
                  <a:ext uri="{FF2B5EF4-FFF2-40B4-BE49-F238E27FC236}">
                    <a16:creationId xmlns:a16="http://schemas.microsoft.com/office/drawing/2014/main" id="{0112B6B1-DF9B-47FD-9DA1-6FCF90486C83}"/>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882">
                <a:extLst>
                  <a:ext uri="{FF2B5EF4-FFF2-40B4-BE49-F238E27FC236}">
                    <a16:creationId xmlns:a16="http://schemas.microsoft.com/office/drawing/2014/main" id="{8A7299D6-F913-4DE8-BD98-CC2B28497677}"/>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883">
                <a:extLst>
                  <a:ext uri="{FF2B5EF4-FFF2-40B4-BE49-F238E27FC236}">
                    <a16:creationId xmlns:a16="http://schemas.microsoft.com/office/drawing/2014/main" id="{D2587E89-5517-42BA-B10E-57394E996C8C}"/>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84">
                <a:extLst>
                  <a:ext uri="{FF2B5EF4-FFF2-40B4-BE49-F238E27FC236}">
                    <a16:creationId xmlns:a16="http://schemas.microsoft.com/office/drawing/2014/main" id="{991CB153-E905-49D6-9E9C-1FE726059056}"/>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85">
                <a:extLst>
                  <a:ext uri="{FF2B5EF4-FFF2-40B4-BE49-F238E27FC236}">
                    <a16:creationId xmlns:a16="http://schemas.microsoft.com/office/drawing/2014/main" id="{FE67CFBB-2ADE-4262-A8BB-3A01447F7304}"/>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886">
                <a:extLst>
                  <a:ext uri="{FF2B5EF4-FFF2-40B4-BE49-F238E27FC236}">
                    <a16:creationId xmlns:a16="http://schemas.microsoft.com/office/drawing/2014/main" id="{217CDE4A-D07A-49C0-B98D-FB72127CF55F}"/>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887">
                <a:extLst>
                  <a:ext uri="{FF2B5EF4-FFF2-40B4-BE49-F238E27FC236}">
                    <a16:creationId xmlns:a16="http://schemas.microsoft.com/office/drawing/2014/main" id="{C2270489-4BE3-424F-9508-6D06425C07D4}"/>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888">
                <a:extLst>
                  <a:ext uri="{FF2B5EF4-FFF2-40B4-BE49-F238E27FC236}">
                    <a16:creationId xmlns:a16="http://schemas.microsoft.com/office/drawing/2014/main" id="{C1230AF6-76C3-483F-824A-E2A089001EC5}"/>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889">
                <a:extLst>
                  <a:ext uri="{FF2B5EF4-FFF2-40B4-BE49-F238E27FC236}">
                    <a16:creationId xmlns:a16="http://schemas.microsoft.com/office/drawing/2014/main" id="{369D74DE-15A9-405E-BDAC-C972E7AA4B3C}"/>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890">
                <a:extLst>
                  <a:ext uri="{FF2B5EF4-FFF2-40B4-BE49-F238E27FC236}">
                    <a16:creationId xmlns:a16="http://schemas.microsoft.com/office/drawing/2014/main" id="{3A9329FB-F935-4F76-9E5C-51C2557D22B2}"/>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91">
                <a:extLst>
                  <a:ext uri="{FF2B5EF4-FFF2-40B4-BE49-F238E27FC236}">
                    <a16:creationId xmlns:a16="http://schemas.microsoft.com/office/drawing/2014/main" id="{32D29947-6A5B-4445-A4BF-72656E10FF02}"/>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892">
                <a:extLst>
                  <a:ext uri="{FF2B5EF4-FFF2-40B4-BE49-F238E27FC236}">
                    <a16:creationId xmlns:a16="http://schemas.microsoft.com/office/drawing/2014/main" id="{8815E557-5FC8-4CCE-A6F6-1286E5AF3F6C}"/>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93">
                <a:extLst>
                  <a:ext uri="{FF2B5EF4-FFF2-40B4-BE49-F238E27FC236}">
                    <a16:creationId xmlns:a16="http://schemas.microsoft.com/office/drawing/2014/main" id="{DC73FCEE-32DF-40DC-AF60-20EDD5904A3D}"/>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94">
                <a:extLst>
                  <a:ext uri="{FF2B5EF4-FFF2-40B4-BE49-F238E27FC236}">
                    <a16:creationId xmlns:a16="http://schemas.microsoft.com/office/drawing/2014/main" id="{F41F1719-D5E0-4BC2-9F8B-DD5223F64E0B}"/>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895">
                <a:extLst>
                  <a:ext uri="{FF2B5EF4-FFF2-40B4-BE49-F238E27FC236}">
                    <a16:creationId xmlns:a16="http://schemas.microsoft.com/office/drawing/2014/main" id="{787A5387-F4B0-43B7-8E8E-EA477D211CCC}"/>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896">
                <a:extLst>
                  <a:ext uri="{FF2B5EF4-FFF2-40B4-BE49-F238E27FC236}">
                    <a16:creationId xmlns:a16="http://schemas.microsoft.com/office/drawing/2014/main" id="{B3AB08F4-C9A9-4576-AA53-2151776603F9}"/>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97">
                <a:extLst>
                  <a:ext uri="{FF2B5EF4-FFF2-40B4-BE49-F238E27FC236}">
                    <a16:creationId xmlns:a16="http://schemas.microsoft.com/office/drawing/2014/main" id="{95B478C8-D900-4BF1-A0B3-00C6CCF95D38}"/>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898">
                <a:extLst>
                  <a:ext uri="{FF2B5EF4-FFF2-40B4-BE49-F238E27FC236}">
                    <a16:creationId xmlns:a16="http://schemas.microsoft.com/office/drawing/2014/main" id="{D9504609-0C2F-4BC2-AAAE-C73314E5D8E3}"/>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899">
                <a:extLst>
                  <a:ext uri="{FF2B5EF4-FFF2-40B4-BE49-F238E27FC236}">
                    <a16:creationId xmlns:a16="http://schemas.microsoft.com/office/drawing/2014/main" id="{AE63693F-7ED8-414E-8215-372C3052AAFE}"/>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900">
                <a:extLst>
                  <a:ext uri="{FF2B5EF4-FFF2-40B4-BE49-F238E27FC236}">
                    <a16:creationId xmlns:a16="http://schemas.microsoft.com/office/drawing/2014/main" id="{00C1E309-BDDD-4FD3-AE72-AF066C22049C}"/>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901">
                <a:extLst>
                  <a:ext uri="{FF2B5EF4-FFF2-40B4-BE49-F238E27FC236}">
                    <a16:creationId xmlns:a16="http://schemas.microsoft.com/office/drawing/2014/main" id="{3B26DCA3-81A7-474B-8E0B-9F2227488FE7}"/>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902">
                <a:extLst>
                  <a:ext uri="{FF2B5EF4-FFF2-40B4-BE49-F238E27FC236}">
                    <a16:creationId xmlns:a16="http://schemas.microsoft.com/office/drawing/2014/main" id="{6DE5870C-2FA0-4554-970E-EB233F107157}"/>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903">
                <a:extLst>
                  <a:ext uri="{FF2B5EF4-FFF2-40B4-BE49-F238E27FC236}">
                    <a16:creationId xmlns:a16="http://schemas.microsoft.com/office/drawing/2014/main" id="{AE1E3A8D-EC60-45B2-8186-D63ED1F63AAC}"/>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04">
                <a:extLst>
                  <a:ext uri="{FF2B5EF4-FFF2-40B4-BE49-F238E27FC236}">
                    <a16:creationId xmlns:a16="http://schemas.microsoft.com/office/drawing/2014/main" id="{1A06D389-35B7-49EA-B6FF-9E3BB160C19D}"/>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905">
                <a:extLst>
                  <a:ext uri="{FF2B5EF4-FFF2-40B4-BE49-F238E27FC236}">
                    <a16:creationId xmlns:a16="http://schemas.microsoft.com/office/drawing/2014/main" id="{E9BD7CB9-0156-4341-B34E-0B63B546F138}"/>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906">
                <a:extLst>
                  <a:ext uri="{FF2B5EF4-FFF2-40B4-BE49-F238E27FC236}">
                    <a16:creationId xmlns:a16="http://schemas.microsoft.com/office/drawing/2014/main" id="{5D5F52B8-6E81-418F-9568-D58C3F71FF73}"/>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907">
                <a:extLst>
                  <a:ext uri="{FF2B5EF4-FFF2-40B4-BE49-F238E27FC236}">
                    <a16:creationId xmlns:a16="http://schemas.microsoft.com/office/drawing/2014/main" id="{B28EA3C0-EBC8-4C87-B772-EF4B63E524C1}"/>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908">
                <a:extLst>
                  <a:ext uri="{FF2B5EF4-FFF2-40B4-BE49-F238E27FC236}">
                    <a16:creationId xmlns:a16="http://schemas.microsoft.com/office/drawing/2014/main" id="{77023E50-C08A-49AA-B016-EA2232897AB3}"/>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909">
                <a:extLst>
                  <a:ext uri="{FF2B5EF4-FFF2-40B4-BE49-F238E27FC236}">
                    <a16:creationId xmlns:a16="http://schemas.microsoft.com/office/drawing/2014/main" id="{A2DAF930-A806-4058-B49E-66A7477B0746}"/>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910">
                <a:extLst>
                  <a:ext uri="{FF2B5EF4-FFF2-40B4-BE49-F238E27FC236}">
                    <a16:creationId xmlns:a16="http://schemas.microsoft.com/office/drawing/2014/main" id="{E3DDF928-4607-49D8-A456-0B7DA99C4C89}"/>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911">
                <a:extLst>
                  <a:ext uri="{FF2B5EF4-FFF2-40B4-BE49-F238E27FC236}">
                    <a16:creationId xmlns:a16="http://schemas.microsoft.com/office/drawing/2014/main" id="{F5ABE747-401E-4374-9288-7AFA3AD88084}"/>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912">
                <a:extLst>
                  <a:ext uri="{FF2B5EF4-FFF2-40B4-BE49-F238E27FC236}">
                    <a16:creationId xmlns:a16="http://schemas.microsoft.com/office/drawing/2014/main" id="{8809A596-16BE-4045-869C-B69571FA54E3}"/>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913">
                <a:extLst>
                  <a:ext uri="{FF2B5EF4-FFF2-40B4-BE49-F238E27FC236}">
                    <a16:creationId xmlns:a16="http://schemas.microsoft.com/office/drawing/2014/main" id="{654E2DD3-FD99-49D3-AD7E-F7D594275703}"/>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914">
                <a:extLst>
                  <a:ext uri="{FF2B5EF4-FFF2-40B4-BE49-F238E27FC236}">
                    <a16:creationId xmlns:a16="http://schemas.microsoft.com/office/drawing/2014/main" id="{2280430F-28A7-4458-8404-F6F2C6875599}"/>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915">
                <a:extLst>
                  <a:ext uri="{FF2B5EF4-FFF2-40B4-BE49-F238E27FC236}">
                    <a16:creationId xmlns:a16="http://schemas.microsoft.com/office/drawing/2014/main" id="{C193C1F0-671D-4F96-88BF-65C1CA56C6C5}"/>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916">
                <a:extLst>
                  <a:ext uri="{FF2B5EF4-FFF2-40B4-BE49-F238E27FC236}">
                    <a16:creationId xmlns:a16="http://schemas.microsoft.com/office/drawing/2014/main" id="{1D642C30-CC82-4DC1-BCF7-EAB4E0223208}"/>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917">
                <a:extLst>
                  <a:ext uri="{FF2B5EF4-FFF2-40B4-BE49-F238E27FC236}">
                    <a16:creationId xmlns:a16="http://schemas.microsoft.com/office/drawing/2014/main" id="{8EEF0667-9BF7-4135-8F0F-187C41043643}"/>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918">
                <a:extLst>
                  <a:ext uri="{FF2B5EF4-FFF2-40B4-BE49-F238E27FC236}">
                    <a16:creationId xmlns:a16="http://schemas.microsoft.com/office/drawing/2014/main" id="{BA9EB4DD-97D3-4BA7-8168-194EE653DAD3}"/>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919">
                <a:extLst>
                  <a:ext uri="{FF2B5EF4-FFF2-40B4-BE49-F238E27FC236}">
                    <a16:creationId xmlns:a16="http://schemas.microsoft.com/office/drawing/2014/main" id="{D06EFFE8-E9A2-45AC-9112-2853F0E136DD}"/>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20">
                <a:extLst>
                  <a:ext uri="{FF2B5EF4-FFF2-40B4-BE49-F238E27FC236}">
                    <a16:creationId xmlns:a16="http://schemas.microsoft.com/office/drawing/2014/main" id="{9214EF44-F776-43BA-8430-2403F577E12A}"/>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21">
                <a:extLst>
                  <a:ext uri="{FF2B5EF4-FFF2-40B4-BE49-F238E27FC236}">
                    <a16:creationId xmlns:a16="http://schemas.microsoft.com/office/drawing/2014/main" id="{DB4E4FAC-480D-4031-9514-EB7D8AF965DB}"/>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2">
                <a:extLst>
                  <a:ext uri="{FF2B5EF4-FFF2-40B4-BE49-F238E27FC236}">
                    <a16:creationId xmlns:a16="http://schemas.microsoft.com/office/drawing/2014/main" id="{8E20E6FD-56CA-4F18-BBBB-493A01C6AAF3}"/>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23">
                <a:extLst>
                  <a:ext uri="{FF2B5EF4-FFF2-40B4-BE49-F238E27FC236}">
                    <a16:creationId xmlns:a16="http://schemas.microsoft.com/office/drawing/2014/main" id="{59C8832C-B50A-4D48-B6CB-A5423153362A}"/>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24">
                <a:extLst>
                  <a:ext uri="{FF2B5EF4-FFF2-40B4-BE49-F238E27FC236}">
                    <a16:creationId xmlns:a16="http://schemas.microsoft.com/office/drawing/2014/main" id="{166088E6-F757-45A7-8C1C-4CB597D613CD}"/>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25">
                <a:extLst>
                  <a:ext uri="{FF2B5EF4-FFF2-40B4-BE49-F238E27FC236}">
                    <a16:creationId xmlns:a16="http://schemas.microsoft.com/office/drawing/2014/main" id="{73085EC7-0D85-4DB3-B490-028CEFC81CF0}"/>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26">
                <a:extLst>
                  <a:ext uri="{FF2B5EF4-FFF2-40B4-BE49-F238E27FC236}">
                    <a16:creationId xmlns:a16="http://schemas.microsoft.com/office/drawing/2014/main" id="{54A76303-9CEA-4A34-AF6F-B976059BD24C}"/>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27">
                <a:extLst>
                  <a:ext uri="{FF2B5EF4-FFF2-40B4-BE49-F238E27FC236}">
                    <a16:creationId xmlns:a16="http://schemas.microsoft.com/office/drawing/2014/main" id="{BE46A3BB-BE5C-4E87-A0D6-945A554CF9F1}"/>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28">
                <a:extLst>
                  <a:ext uri="{FF2B5EF4-FFF2-40B4-BE49-F238E27FC236}">
                    <a16:creationId xmlns:a16="http://schemas.microsoft.com/office/drawing/2014/main" id="{17709F9B-57DB-4BE2-B11E-D32CB4DA3CBB}"/>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29">
                <a:extLst>
                  <a:ext uri="{FF2B5EF4-FFF2-40B4-BE49-F238E27FC236}">
                    <a16:creationId xmlns:a16="http://schemas.microsoft.com/office/drawing/2014/main" id="{C59EC3C7-D38E-4471-B367-FC09099EDFCE}"/>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30">
                <a:extLst>
                  <a:ext uri="{FF2B5EF4-FFF2-40B4-BE49-F238E27FC236}">
                    <a16:creationId xmlns:a16="http://schemas.microsoft.com/office/drawing/2014/main" id="{4BF6ABB3-0D1C-4739-A6B6-40FF7DA7B2D2}"/>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931">
                <a:extLst>
                  <a:ext uri="{FF2B5EF4-FFF2-40B4-BE49-F238E27FC236}">
                    <a16:creationId xmlns:a16="http://schemas.microsoft.com/office/drawing/2014/main" id="{82CEC8B4-AE88-4884-855C-B7245322D69A}"/>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932">
                <a:extLst>
                  <a:ext uri="{FF2B5EF4-FFF2-40B4-BE49-F238E27FC236}">
                    <a16:creationId xmlns:a16="http://schemas.microsoft.com/office/drawing/2014/main" id="{840E9FEC-AFBB-410F-AE04-47EBBCE8182F}"/>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933">
                <a:extLst>
                  <a:ext uri="{FF2B5EF4-FFF2-40B4-BE49-F238E27FC236}">
                    <a16:creationId xmlns:a16="http://schemas.microsoft.com/office/drawing/2014/main" id="{326335F2-6D84-42EC-B0C5-D7CB0E2E748D}"/>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934">
                <a:extLst>
                  <a:ext uri="{FF2B5EF4-FFF2-40B4-BE49-F238E27FC236}">
                    <a16:creationId xmlns:a16="http://schemas.microsoft.com/office/drawing/2014/main" id="{B48530F7-B2F2-438E-8958-DD86FD6A394E}"/>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935">
                <a:extLst>
                  <a:ext uri="{FF2B5EF4-FFF2-40B4-BE49-F238E27FC236}">
                    <a16:creationId xmlns:a16="http://schemas.microsoft.com/office/drawing/2014/main" id="{20F09DBA-2D79-4659-93C8-823DC5B9E897}"/>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936">
                <a:extLst>
                  <a:ext uri="{FF2B5EF4-FFF2-40B4-BE49-F238E27FC236}">
                    <a16:creationId xmlns:a16="http://schemas.microsoft.com/office/drawing/2014/main" id="{47D3460E-F9D2-4357-AEAC-3424A9B39618}"/>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937">
                <a:extLst>
                  <a:ext uri="{FF2B5EF4-FFF2-40B4-BE49-F238E27FC236}">
                    <a16:creationId xmlns:a16="http://schemas.microsoft.com/office/drawing/2014/main" id="{26A8330F-3FFF-4753-92AB-38CBDB94602E}"/>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938">
                <a:extLst>
                  <a:ext uri="{FF2B5EF4-FFF2-40B4-BE49-F238E27FC236}">
                    <a16:creationId xmlns:a16="http://schemas.microsoft.com/office/drawing/2014/main" id="{2CB1D073-336E-4EBC-AB98-0CF7CAF0DC65}"/>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939">
                <a:extLst>
                  <a:ext uri="{FF2B5EF4-FFF2-40B4-BE49-F238E27FC236}">
                    <a16:creationId xmlns:a16="http://schemas.microsoft.com/office/drawing/2014/main" id="{0FEF7E5E-4006-4105-8FE6-A84A47C7F88B}"/>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40">
                <a:extLst>
                  <a:ext uri="{FF2B5EF4-FFF2-40B4-BE49-F238E27FC236}">
                    <a16:creationId xmlns:a16="http://schemas.microsoft.com/office/drawing/2014/main" id="{0FD53187-74C4-479F-9E62-7E6312D3C542}"/>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41">
                <a:extLst>
                  <a:ext uri="{FF2B5EF4-FFF2-40B4-BE49-F238E27FC236}">
                    <a16:creationId xmlns:a16="http://schemas.microsoft.com/office/drawing/2014/main" id="{70464F77-94E3-4E2B-A4F4-87DD3AEC92C7}"/>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942">
                <a:extLst>
                  <a:ext uri="{FF2B5EF4-FFF2-40B4-BE49-F238E27FC236}">
                    <a16:creationId xmlns:a16="http://schemas.microsoft.com/office/drawing/2014/main" id="{782BF338-9E28-4131-824A-D7A4847EB746}"/>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943">
                <a:extLst>
                  <a:ext uri="{FF2B5EF4-FFF2-40B4-BE49-F238E27FC236}">
                    <a16:creationId xmlns:a16="http://schemas.microsoft.com/office/drawing/2014/main" id="{6B1A47B9-D15B-4CBD-82A7-32129FF213CE}"/>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944">
                <a:extLst>
                  <a:ext uri="{FF2B5EF4-FFF2-40B4-BE49-F238E27FC236}">
                    <a16:creationId xmlns:a16="http://schemas.microsoft.com/office/drawing/2014/main" id="{1F37FFFC-C710-4959-83C5-8A78EE76A7A7}"/>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945">
                <a:extLst>
                  <a:ext uri="{FF2B5EF4-FFF2-40B4-BE49-F238E27FC236}">
                    <a16:creationId xmlns:a16="http://schemas.microsoft.com/office/drawing/2014/main" id="{D78ACA45-8115-4851-9BC2-82BA37715256}"/>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46">
                <a:extLst>
                  <a:ext uri="{FF2B5EF4-FFF2-40B4-BE49-F238E27FC236}">
                    <a16:creationId xmlns:a16="http://schemas.microsoft.com/office/drawing/2014/main" id="{A3B3091A-046B-4197-BBEA-499F325A6D1D}"/>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947">
                <a:extLst>
                  <a:ext uri="{FF2B5EF4-FFF2-40B4-BE49-F238E27FC236}">
                    <a16:creationId xmlns:a16="http://schemas.microsoft.com/office/drawing/2014/main" id="{B803457D-404B-418A-9CD3-02AABB97BC64}"/>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948">
                <a:extLst>
                  <a:ext uri="{FF2B5EF4-FFF2-40B4-BE49-F238E27FC236}">
                    <a16:creationId xmlns:a16="http://schemas.microsoft.com/office/drawing/2014/main" id="{0548BF1B-9D2C-4002-8858-F4226D1E8102}"/>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949">
                <a:extLst>
                  <a:ext uri="{FF2B5EF4-FFF2-40B4-BE49-F238E27FC236}">
                    <a16:creationId xmlns:a16="http://schemas.microsoft.com/office/drawing/2014/main" id="{5FC8FCE1-7CC4-494F-BF15-9B1D38A8B1AE}"/>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950">
                <a:extLst>
                  <a:ext uri="{FF2B5EF4-FFF2-40B4-BE49-F238E27FC236}">
                    <a16:creationId xmlns:a16="http://schemas.microsoft.com/office/drawing/2014/main" id="{574440BF-AD7E-4C12-A09B-EB9873A5628A}"/>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51">
                <a:extLst>
                  <a:ext uri="{FF2B5EF4-FFF2-40B4-BE49-F238E27FC236}">
                    <a16:creationId xmlns:a16="http://schemas.microsoft.com/office/drawing/2014/main" id="{5E19E065-6000-41B5-80D6-DA7DA14A04B1}"/>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952">
                <a:extLst>
                  <a:ext uri="{FF2B5EF4-FFF2-40B4-BE49-F238E27FC236}">
                    <a16:creationId xmlns:a16="http://schemas.microsoft.com/office/drawing/2014/main" id="{D7D503C3-9FAC-4895-A2EC-4655F7D23569}"/>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953">
                <a:extLst>
                  <a:ext uri="{FF2B5EF4-FFF2-40B4-BE49-F238E27FC236}">
                    <a16:creationId xmlns:a16="http://schemas.microsoft.com/office/drawing/2014/main" id="{8E25F508-C404-4D73-8CFC-8E24F72632DF}"/>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954">
                <a:extLst>
                  <a:ext uri="{FF2B5EF4-FFF2-40B4-BE49-F238E27FC236}">
                    <a16:creationId xmlns:a16="http://schemas.microsoft.com/office/drawing/2014/main" id="{C3DEDC23-908E-45EF-AC74-E590F4765948}"/>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955">
                <a:extLst>
                  <a:ext uri="{FF2B5EF4-FFF2-40B4-BE49-F238E27FC236}">
                    <a16:creationId xmlns:a16="http://schemas.microsoft.com/office/drawing/2014/main" id="{563A02E6-2D80-447D-ADDF-FB8FC4273CAD}"/>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56">
                <a:extLst>
                  <a:ext uri="{FF2B5EF4-FFF2-40B4-BE49-F238E27FC236}">
                    <a16:creationId xmlns:a16="http://schemas.microsoft.com/office/drawing/2014/main" id="{ED2C0ABD-FCFD-4CD8-AAA9-A0DD77E93FC9}"/>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957">
                <a:extLst>
                  <a:ext uri="{FF2B5EF4-FFF2-40B4-BE49-F238E27FC236}">
                    <a16:creationId xmlns:a16="http://schemas.microsoft.com/office/drawing/2014/main" id="{B4D5A0A1-30CA-42B9-8F74-2695C8DE0C1B}"/>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958">
                <a:extLst>
                  <a:ext uri="{FF2B5EF4-FFF2-40B4-BE49-F238E27FC236}">
                    <a16:creationId xmlns:a16="http://schemas.microsoft.com/office/drawing/2014/main" id="{E53A09C9-F432-4976-8DBC-25D8282C3E47}"/>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959">
                <a:extLst>
                  <a:ext uri="{FF2B5EF4-FFF2-40B4-BE49-F238E27FC236}">
                    <a16:creationId xmlns:a16="http://schemas.microsoft.com/office/drawing/2014/main" id="{3FE91D43-9213-4621-ACDB-4476503AC5C8}"/>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960">
                <a:extLst>
                  <a:ext uri="{FF2B5EF4-FFF2-40B4-BE49-F238E27FC236}">
                    <a16:creationId xmlns:a16="http://schemas.microsoft.com/office/drawing/2014/main" id="{500D26E5-5BC3-4902-95CA-4796EE534A71}"/>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961">
                <a:extLst>
                  <a:ext uri="{FF2B5EF4-FFF2-40B4-BE49-F238E27FC236}">
                    <a16:creationId xmlns:a16="http://schemas.microsoft.com/office/drawing/2014/main" id="{50D8A111-6B4C-44CB-988F-CAF9B6C40FF4}"/>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962">
                <a:extLst>
                  <a:ext uri="{FF2B5EF4-FFF2-40B4-BE49-F238E27FC236}">
                    <a16:creationId xmlns:a16="http://schemas.microsoft.com/office/drawing/2014/main" id="{3557BD95-DE83-4D5E-81E1-5F16140E37FE}"/>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963">
                <a:extLst>
                  <a:ext uri="{FF2B5EF4-FFF2-40B4-BE49-F238E27FC236}">
                    <a16:creationId xmlns:a16="http://schemas.microsoft.com/office/drawing/2014/main" id="{8E89DE5B-8C65-483A-AF0D-F38B10E668D0}"/>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964">
                <a:extLst>
                  <a:ext uri="{FF2B5EF4-FFF2-40B4-BE49-F238E27FC236}">
                    <a16:creationId xmlns:a16="http://schemas.microsoft.com/office/drawing/2014/main" id="{79A27A42-26B9-4E01-AA32-D4A744830C7E}"/>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65">
                <a:extLst>
                  <a:ext uri="{FF2B5EF4-FFF2-40B4-BE49-F238E27FC236}">
                    <a16:creationId xmlns:a16="http://schemas.microsoft.com/office/drawing/2014/main" id="{CF479082-1452-41BE-9C37-229BA48301AE}"/>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6966">
                <a:extLst>
                  <a:ext uri="{FF2B5EF4-FFF2-40B4-BE49-F238E27FC236}">
                    <a16:creationId xmlns:a16="http://schemas.microsoft.com/office/drawing/2014/main" id="{99D0E646-5E1A-4818-B742-9ED037FC42E1}"/>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967">
                <a:extLst>
                  <a:ext uri="{FF2B5EF4-FFF2-40B4-BE49-F238E27FC236}">
                    <a16:creationId xmlns:a16="http://schemas.microsoft.com/office/drawing/2014/main" id="{B6A2E78A-868E-478A-AA88-921800C16674}"/>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968">
                <a:extLst>
                  <a:ext uri="{FF2B5EF4-FFF2-40B4-BE49-F238E27FC236}">
                    <a16:creationId xmlns:a16="http://schemas.microsoft.com/office/drawing/2014/main" id="{3F4EB0A4-1885-4214-8B06-BB9D85F5123B}"/>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6969">
                <a:extLst>
                  <a:ext uri="{FF2B5EF4-FFF2-40B4-BE49-F238E27FC236}">
                    <a16:creationId xmlns:a16="http://schemas.microsoft.com/office/drawing/2014/main" id="{AA01079B-ABB1-4662-B73D-2C1C3C8C235B}"/>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970">
                <a:extLst>
                  <a:ext uri="{FF2B5EF4-FFF2-40B4-BE49-F238E27FC236}">
                    <a16:creationId xmlns:a16="http://schemas.microsoft.com/office/drawing/2014/main" id="{D72C45F2-9172-4ADB-875F-555C469DD127}"/>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6971">
                <a:extLst>
                  <a:ext uri="{FF2B5EF4-FFF2-40B4-BE49-F238E27FC236}">
                    <a16:creationId xmlns:a16="http://schemas.microsoft.com/office/drawing/2014/main" id="{0F667B1D-499C-4147-991A-FDC76A86D817}"/>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6972">
                <a:extLst>
                  <a:ext uri="{FF2B5EF4-FFF2-40B4-BE49-F238E27FC236}">
                    <a16:creationId xmlns:a16="http://schemas.microsoft.com/office/drawing/2014/main" id="{B05058AF-D765-410B-A252-07B6E102C863}"/>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6973">
                <a:extLst>
                  <a:ext uri="{FF2B5EF4-FFF2-40B4-BE49-F238E27FC236}">
                    <a16:creationId xmlns:a16="http://schemas.microsoft.com/office/drawing/2014/main" id="{25CAA68D-13DF-4582-B160-86BB132FB4EE}"/>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6974">
                <a:extLst>
                  <a:ext uri="{FF2B5EF4-FFF2-40B4-BE49-F238E27FC236}">
                    <a16:creationId xmlns:a16="http://schemas.microsoft.com/office/drawing/2014/main" id="{0E8A245F-D981-405E-A729-9C70B3190A41}"/>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6975">
                <a:extLst>
                  <a:ext uri="{FF2B5EF4-FFF2-40B4-BE49-F238E27FC236}">
                    <a16:creationId xmlns:a16="http://schemas.microsoft.com/office/drawing/2014/main" id="{E9A37F15-17D5-4660-A793-874400174724}"/>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6976">
                <a:extLst>
                  <a:ext uri="{FF2B5EF4-FFF2-40B4-BE49-F238E27FC236}">
                    <a16:creationId xmlns:a16="http://schemas.microsoft.com/office/drawing/2014/main" id="{2B401E7E-916A-4B0C-89C2-17F2AC63377F}"/>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977">
                <a:extLst>
                  <a:ext uri="{FF2B5EF4-FFF2-40B4-BE49-F238E27FC236}">
                    <a16:creationId xmlns:a16="http://schemas.microsoft.com/office/drawing/2014/main" id="{57B4F6C2-E170-42CD-94FB-3458D9E2ACFB}"/>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978">
                <a:extLst>
                  <a:ext uri="{FF2B5EF4-FFF2-40B4-BE49-F238E27FC236}">
                    <a16:creationId xmlns:a16="http://schemas.microsoft.com/office/drawing/2014/main" id="{1BA35028-9CD2-4B0E-8972-97FBE46B8AB5}"/>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979">
                <a:extLst>
                  <a:ext uri="{FF2B5EF4-FFF2-40B4-BE49-F238E27FC236}">
                    <a16:creationId xmlns:a16="http://schemas.microsoft.com/office/drawing/2014/main" id="{73048C25-E678-434B-BDA3-A59DE6B390B1}"/>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980">
                <a:extLst>
                  <a:ext uri="{FF2B5EF4-FFF2-40B4-BE49-F238E27FC236}">
                    <a16:creationId xmlns:a16="http://schemas.microsoft.com/office/drawing/2014/main" id="{7310AD56-A6B6-4A00-A8F0-40080747F4EA}"/>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981">
                <a:extLst>
                  <a:ext uri="{FF2B5EF4-FFF2-40B4-BE49-F238E27FC236}">
                    <a16:creationId xmlns:a16="http://schemas.microsoft.com/office/drawing/2014/main" id="{F0999016-6947-499B-BCEB-E20E4C11A72A}"/>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982">
                <a:extLst>
                  <a:ext uri="{FF2B5EF4-FFF2-40B4-BE49-F238E27FC236}">
                    <a16:creationId xmlns:a16="http://schemas.microsoft.com/office/drawing/2014/main" id="{ABCFBB32-10A4-4ED3-BD9A-B1F0C26E51AB}"/>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983">
                <a:extLst>
                  <a:ext uri="{FF2B5EF4-FFF2-40B4-BE49-F238E27FC236}">
                    <a16:creationId xmlns:a16="http://schemas.microsoft.com/office/drawing/2014/main" id="{B99EC67D-4490-442A-9D1B-161FC567F964}"/>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984">
                <a:extLst>
                  <a:ext uri="{FF2B5EF4-FFF2-40B4-BE49-F238E27FC236}">
                    <a16:creationId xmlns:a16="http://schemas.microsoft.com/office/drawing/2014/main" id="{40E63BCF-8146-48C0-ACF7-2A15D6B6D3E4}"/>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985">
                <a:extLst>
                  <a:ext uri="{FF2B5EF4-FFF2-40B4-BE49-F238E27FC236}">
                    <a16:creationId xmlns:a16="http://schemas.microsoft.com/office/drawing/2014/main" id="{D6A80B83-AD6F-4E43-9ABE-10E7E0AD1BA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86">
                <a:extLst>
                  <a:ext uri="{FF2B5EF4-FFF2-40B4-BE49-F238E27FC236}">
                    <a16:creationId xmlns:a16="http://schemas.microsoft.com/office/drawing/2014/main" id="{9C0343CF-9DE0-48C7-8865-79ACBC4EACD4}"/>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6987">
                <a:extLst>
                  <a:ext uri="{FF2B5EF4-FFF2-40B4-BE49-F238E27FC236}">
                    <a16:creationId xmlns:a16="http://schemas.microsoft.com/office/drawing/2014/main" id="{AD800837-9D00-44F4-80BE-C7E5782E3CF5}"/>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6988">
                <a:extLst>
                  <a:ext uri="{FF2B5EF4-FFF2-40B4-BE49-F238E27FC236}">
                    <a16:creationId xmlns:a16="http://schemas.microsoft.com/office/drawing/2014/main" id="{A147F52A-765D-45F4-AE21-B354BFD33486}"/>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6989">
                <a:extLst>
                  <a:ext uri="{FF2B5EF4-FFF2-40B4-BE49-F238E27FC236}">
                    <a16:creationId xmlns:a16="http://schemas.microsoft.com/office/drawing/2014/main" id="{B269FDC7-74A9-4F35-8B61-28E2E2D8859E}"/>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6990">
                <a:extLst>
                  <a:ext uri="{FF2B5EF4-FFF2-40B4-BE49-F238E27FC236}">
                    <a16:creationId xmlns:a16="http://schemas.microsoft.com/office/drawing/2014/main" id="{BD58DCB2-5830-464C-BB91-161F0FBEE2CC}"/>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6991">
                <a:extLst>
                  <a:ext uri="{FF2B5EF4-FFF2-40B4-BE49-F238E27FC236}">
                    <a16:creationId xmlns:a16="http://schemas.microsoft.com/office/drawing/2014/main" id="{FFF29F12-33EB-413C-8B86-7F0A4E199C8B}"/>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992">
                <a:extLst>
                  <a:ext uri="{FF2B5EF4-FFF2-40B4-BE49-F238E27FC236}">
                    <a16:creationId xmlns:a16="http://schemas.microsoft.com/office/drawing/2014/main" id="{3BA7E7F1-CA22-4C01-8AD0-BAB59BA62107}"/>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993">
                <a:extLst>
                  <a:ext uri="{FF2B5EF4-FFF2-40B4-BE49-F238E27FC236}">
                    <a16:creationId xmlns:a16="http://schemas.microsoft.com/office/drawing/2014/main" id="{1272282E-D176-491E-90D9-247C784C88E3}"/>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994">
                <a:extLst>
                  <a:ext uri="{FF2B5EF4-FFF2-40B4-BE49-F238E27FC236}">
                    <a16:creationId xmlns:a16="http://schemas.microsoft.com/office/drawing/2014/main" id="{01260D23-C76B-4013-A8AA-509B85DB940C}"/>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995">
                <a:extLst>
                  <a:ext uri="{FF2B5EF4-FFF2-40B4-BE49-F238E27FC236}">
                    <a16:creationId xmlns:a16="http://schemas.microsoft.com/office/drawing/2014/main" id="{46BCB9D9-2154-4313-83BB-D2D85AAF660C}"/>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996">
                <a:extLst>
                  <a:ext uri="{FF2B5EF4-FFF2-40B4-BE49-F238E27FC236}">
                    <a16:creationId xmlns:a16="http://schemas.microsoft.com/office/drawing/2014/main" id="{075D30E2-86A0-44B0-989B-1E86F0DF93E7}"/>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997">
                <a:extLst>
                  <a:ext uri="{FF2B5EF4-FFF2-40B4-BE49-F238E27FC236}">
                    <a16:creationId xmlns:a16="http://schemas.microsoft.com/office/drawing/2014/main" id="{7D5D197D-0AE1-427A-A2C4-3BC32E5F9FFD}"/>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998">
                <a:extLst>
                  <a:ext uri="{FF2B5EF4-FFF2-40B4-BE49-F238E27FC236}">
                    <a16:creationId xmlns:a16="http://schemas.microsoft.com/office/drawing/2014/main" id="{E609C056-FA49-42AB-94DF-85B6B180E171}"/>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999">
                <a:extLst>
                  <a:ext uri="{FF2B5EF4-FFF2-40B4-BE49-F238E27FC236}">
                    <a16:creationId xmlns:a16="http://schemas.microsoft.com/office/drawing/2014/main" id="{B8610CCE-FD3E-41D3-8927-21471FFC1A94}"/>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000">
                <a:extLst>
                  <a:ext uri="{FF2B5EF4-FFF2-40B4-BE49-F238E27FC236}">
                    <a16:creationId xmlns:a16="http://schemas.microsoft.com/office/drawing/2014/main" id="{40AA2A90-A7DB-43AB-8F75-608A91CFA9AC}"/>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001">
                <a:extLst>
                  <a:ext uri="{FF2B5EF4-FFF2-40B4-BE49-F238E27FC236}">
                    <a16:creationId xmlns:a16="http://schemas.microsoft.com/office/drawing/2014/main" id="{6A1F3AEA-B8AE-4D11-A601-9ECAF3F10D82}"/>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002">
                <a:extLst>
                  <a:ext uri="{FF2B5EF4-FFF2-40B4-BE49-F238E27FC236}">
                    <a16:creationId xmlns:a16="http://schemas.microsoft.com/office/drawing/2014/main" id="{4BEA1793-1469-47A9-A34D-757B95F084C6}"/>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003">
                <a:extLst>
                  <a:ext uri="{FF2B5EF4-FFF2-40B4-BE49-F238E27FC236}">
                    <a16:creationId xmlns:a16="http://schemas.microsoft.com/office/drawing/2014/main" id="{2BEB0B5B-2979-4253-ACE4-046BDACE392A}"/>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004">
                <a:extLst>
                  <a:ext uri="{FF2B5EF4-FFF2-40B4-BE49-F238E27FC236}">
                    <a16:creationId xmlns:a16="http://schemas.microsoft.com/office/drawing/2014/main" id="{9317D830-1D5A-42AA-BF1D-03C71E919673}"/>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005">
                <a:extLst>
                  <a:ext uri="{FF2B5EF4-FFF2-40B4-BE49-F238E27FC236}">
                    <a16:creationId xmlns:a16="http://schemas.microsoft.com/office/drawing/2014/main" id="{7D71C67E-B555-437C-B964-33C4EB52DAFD}"/>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006">
                <a:extLst>
                  <a:ext uri="{FF2B5EF4-FFF2-40B4-BE49-F238E27FC236}">
                    <a16:creationId xmlns:a16="http://schemas.microsoft.com/office/drawing/2014/main" id="{206BB9CC-355B-4F65-8B9D-008CE8A580B6}"/>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007">
                <a:extLst>
                  <a:ext uri="{FF2B5EF4-FFF2-40B4-BE49-F238E27FC236}">
                    <a16:creationId xmlns:a16="http://schemas.microsoft.com/office/drawing/2014/main" id="{BAEE1E4F-13A0-40F8-B3EA-042C33AC6750}"/>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008">
                <a:extLst>
                  <a:ext uri="{FF2B5EF4-FFF2-40B4-BE49-F238E27FC236}">
                    <a16:creationId xmlns:a16="http://schemas.microsoft.com/office/drawing/2014/main" id="{1115F0A3-EF0E-45D6-BD4A-A8B3D3BFF69F}"/>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009">
                <a:extLst>
                  <a:ext uri="{FF2B5EF4-FFF2-40B4-BE49-F238E27FC236}">
                    <a16:creationId xmlns:a16="http://schemas.microsoft.com/office/drawing/2014/main" id="{616CBA64-567D-49C3-8BFE-80241886F8EC}"/>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010">
                <a:extLst>
                  <a:ext uri="{FF2B5EF4-FFF2-40B4-BE49-F238E27FC236}">
                    <a16:creationId xmlns:a16="http://schemas.microsoft.com/office/drawing/2014/main" id="{C2C5999E-DC03-4490-9BAC-774660FA1480}"/>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011">
                <a:extLst>
                  <a:ext uri="{FF2B5EF4-FFF2-40B4-BE49-F238E27FC236}">
                    <a16:creationId xmlns:a16="http://schemas.microsoft.com/office/drawing/2014/main" id="{C2BBAF66-8EFC-4965-B12E-69D0841CBEFB}"/>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012">
                <a:extLst>
                  <a:ext uri="{FF2B5EF4-FFF2-40B4-BE49-F238E27FC236}">
                    <a16:creationId xmlns:a16="http://schemas.microsoft.com/office/drawing/2014/main" id="{90906B53-5293-4A56-87DF-4EA8649ADEDE}"/>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013">
                <a:extLst>
                  <a:ext uri="{FF2B5EF4-FFF2-40B4-BE49-F238E27FC236}">
                    <a16:creationId xmlns:a16="http://schemas.microsoft.com/office/drawing/2014/main" id="{56B76B81-D561-4B8D-B8A2-82236E193497}"/>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014">
                <a:extLst>
                  <a:ext uri="{FF2B5EF4-FFF2-40B4-BE49-F238E27FC236}">
                    <a16:creationId xmlns:a16="http://schemas.microsoft.com/office/drawing/2014/main" id="{7EB7FFBF-2E6B-4ABD-BB3A-ACE5885B2B8E}"/>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015">
                <a:extLst>
                  <a:ext uri="{FF2B5EF4-FFF2-40B4-BE49-F238E27FC236}">
                    <a16:creationId xmlns:a16="http://schemas.microsoft.com/office/drawing/2014/main" id="{661E7977-C2B8-41C9-807E-9C74F849672C}"/>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016">
                <a:extLst>
                  <a:ext uri="{FF2B5EF4-FFF2-40B4-BE49-F238E27FC236}">
                    <a16:creationId xmlns:a16="http://schemas.microsoft.com/office/drawing/2014/main" id="{9702EC75-3F17-4A79-B0FB-E0E036FEC180}"/>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017">
                <a:extLst>
                  <a:ext uri="{FF2B5EF4-FFF2-40B4-BE49-F238E27FC236}">
                    <a16:creationId xmlns:a16="http://schemas.microsoft.com/office/drawing/2014/main" id="{3520F1C2-BC88-43EF-9AF3-E8C58EBDF6A7}"/>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018">
                <a:extLst>
                  <a:ext uri="{FF2B5EF4-FFF2-40B4-BE49-F238E27FC236}">
                    <a16:creationId xmlns:a16="http://schemas.microsoft.com/office/drawing/2014/main" id="{00AE1BDD-DCBC-4CC6-8C32-B78459CE43EE}"/>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019">
                <a:extLst>
                  <a:ext uri="{FF2B5EF4-FFF2-40B4-BE49-F238E27FC236}">
                    <a16:creationId xmlns:a16="http://schemas.microsoft.com/office/drawing/2014/main" id="{EFDF8557-8B3A-49D6-8F2F-053379B417BD}"/>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020">
                <a:extLst>
                  <a:ext uri="{FF2B5EF4-FFF2-40B4-BE49-F238E27FC236}">
                    <a16:creationId xmlns:a16="http://schemas.microsoft.com/office/drawing/2014/main" id="{D04CFC2E-D3D6-4F8F-A395-A32DC8253FAB}"/>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021">
                <a:extLst>
                  <a:ext uri="{FF2B5EF4-FFF2-40B4-BE49-F238E27FC236}">
                    <a16:creationId xmlns:a16="http://schemas.microsoft.com/office/drawing/2014/main" id="{20178F4B-BF34-4CA1-B679-3448915658BC}"/>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022">
                <a:extLst>
                  <a:ext uri="{FF2B5EF4-FFF2-40B4-BE49-F238E27FC236}">
                    <a16:creationId xmlns:a16="http://schemas.microsoft.com/office/drawing/2014/main" id="{1C4A0EEE-9A9E-45DB-83C4-7D629839C9A7}"/>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023">
                <a:extLst>
                  <a:ext uri="{FF2B5EF4-FFF2-40B4-BE49-F238E27FC236}">
                    <a16:creationId xmlns:a16="http://schemas.microsoft.com/office/drawing/2014/main" id="{AEBBA9A2-7C7B-4847-8E7C-FAB649D9CE73}"/>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024">
                <a:extLst>
                  <a:ext uri="{FF2B5EF4-FFF2-40B4-BE49-F238E27FC236}">
                    <a16:creationId xmlns:a16="http://schemas.microsoft.com/office/drawing/2014/main" id="{B114C20F-9C77-4CB4-AC9E-8AFCD30B9966}"/>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025">
                <a:extLst>
                  <a:ext uri="{FF2B5EF4-FFF2-40B4-BE49-F238E27FC236}">
                    <a16:creationId xmlns:a16="http://schemas.microsoft.com/office/drawing/2014/main" id="{3E4F7525-5C74-476D-9AD8-1C7CCB9D913B}"/>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026">
                <a:extLst>
                  <a:ext uri="{FF2B5EF4-FFF2-40B4-BE49-F238E27FC236}">
                    <a16:creationId xmlns:a16="http://schemas.microsoft.com/office/drawing/2014/main" id="{FCEDA763-B9C9-4141-83F5-90454B06378F}"/>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27">
                <a:extLst>
                  <a:ext uri="{FF2B5EF4-FFF2-40B4-BE49-F238E27FC236}">
                    <a16:creationId xmlns:a16="http://schemas.microsoft.com/office/drawing/2014/main" id="{04A14DC3-0137-4B0A-9B30-07F3A09E80FD}"/>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028">
                <a:extLst>
                  <a:ext uri="{FF2B5EF4-FFF2-40B4-BE49-F238E27FC236}">
                    <a16:creationId xmlns:a16="http://schemas.microsoft.com/office/drawing/2014/main" id="{33CF3287-97F8-4C77-8E82-9B4789255470}"/>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029">
                <a:extLst>
                  <a:ext uri="{FF2B5EF4-FFF2-40B4-BE49-F238E27FC236}">
                    <a16:creationId xmlns:a16="http://schemas.microsoft.com/office/drawing/2014/main" id="{1859E4BB-5C66-4C2E-98D3-875C0F4441C7}"/>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030">
                <a:extLst>
                  <a:ext uri="{FF2B5EF4-FFF2-40B4-BE49-F238E27FC236}">
                    <a16:creationId xmlns:a16="http://schemas.microsoft.com/office/drawing/2014/main" id="{8AD33F17-40F4-474B-9C2E-550DC97CC252}"/>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031">
                <a:extLst>
                  <a:ext uri="{FF2B5EF4-FFF2-40B4-BE49-F238E27FC236}">
                    <a16:creationId xmlns:a16="http://schemas.microsoft.com/office/drawing/2014/main" id="{2CA54035-98A7-4A59-9474-1FC6BB00E93A}"/>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032">
                <a:extLst>
                  <a:ext uri="{FF2B5EF4-FFF2-40B4-BE49-F238E27FC236}">
                    <a16:creationId xmlns:a16="http://schemas.microsoft.com/office/drawing/2014/main" id="{BD28C7F8-AACF-4066-92AE-53A1921A10AD}"/>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033">
                <a:extLst>
                  <a:ext uri="{FF2B5EF4-FFF2-40B4-BE49-F238E27FC236}">
                    <a16:creationId xmlns:a16="http://schemas.microsoft.com/office/drawing/2014/main" id="{A66BD616-C08D-48A9-A1D4-FD8FC3BA94CA}"/>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034">
                <a:extLst>
                  <a:ext uri="{FF2B5EF4-FFF2-40B4-BE49-F238E27FC236}">
                    <a16:creationId xmlns:a16="http://schemas.microsoft.com/office/drawing/2014/main" id="{18F1DB93-9C40-423B-9669-61D2C5DB5DA8}"/>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035">
                <a:extLst>
                  <a:ext uri="{FF2B5EF4-FFF2-40B4-BE49-F238E27FC236}">
                    <a16:creationId xmlns:a16="http://schemas.microsoft.com/office/drawing/2014/main" id="{4ACEA157-BF80-4169-A81C-30C85AF15B27}"/>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036">
                <a:extLst>
                  <a:ext uri="{FF2B5EF4-FFF2-40B4-BE49-F238E27FC236}">
                    <a16:creationId xmlns:a16="http://schemas.microsoft.com/office/drawing/2014/main" id="{EFAC9399-B9F2-4414-A4C8-A9AEFA54C291}"/>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7037">
                <a:extLst>
                  <a:ext uri="{FF2B5EF4-FFF2-40B4-BE49-F238E27FC236}">
                    <a16:creationId xmlns:a16="http://schemas.microsoft.com/office/drawing/2014/main" id="{50E118E9-E9BD-48DA-A773-DDE89C66FBB3}"/>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7038">
                <a:extLst>
                  <a:ext uri="{FF2B5EF4-FFF2-40B4-BE49-F238E27FC236}">
                    <a16:creationId xmlns:a16="http://schemas.microsoft.com/office/drawing/2014/main" id="{5EA5280E-BA9B-44C3-8874-53169D142DED}"/>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2" name="Freeform 7040">
              <a:extLst>
                <a:ext uri="{FF2B5EF4-FFF2-40B4-BE49-F238E27FC236}">
                  <a16:creationId xmlns:a16="http://schemas.microsoft.com/office/drawing/2014/main" id="{EC920982-6049-499B-8824-0B3AF6FCBDE3}"/>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7042">
              <a:extLst>
                <a:ext uri="{FF2B5EF4-FFF2-40B4-BE49-F238E27FC236}">
                  <a16:creationId xmlns:a16="http://schemas.microsoft.com/office/drawing/2014/main" id="{99E59557-41EE-4672-82B7-33E819CEFE99}"/>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7043">
              <a:extLst>
                <a:ext uri="{FF2B5EF4-FFF2-40B4-BE49-F238E27FC236}">
                  <a16:creationId xmlns:a16="http://schemas.microsoft.com/office/drawing/2014/main" id="{5C83928C-76FD-4B5B-B955-52F419CD2C42}"/>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7044">
              <a:extLst>
                <a:ext uri="{FF2B5EF4-FFF2-40B4-BE49-F238E27FC236}">
                  <a16:creationId xmlns:a16="http://schemas.microsoft.com/office/drawing/2014/main" id="{C2562AEA-DB61-498E-817F-03741E85F8BF}"/>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7045">
              <a:extLst>
                <a:ext uri="{FF2B5EF4-FFF2-40B4-BE49-F238E27FC236}">
                  <a16:creationId xmlns:a16="http://schemas.microsoft.com/office/drawing/2014/main" id="{19EF2D9A-EAB0-419C-B34C-67A137CE5539}"/>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7046">
              <a:extLst>
                <a:ext uri="{FF2B5EF4-FFF2-40B4-BE49-F238E27FC236}">
                  <a16:creationId xmlns:a16="http://schemas.microsoft.com/office/drawing/2014/main" id="{8B612568-2C83-4F0D-9F8F-657AAE902DCB}"/>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48">
              <a:extLst>
                <a:ext uri="{FF2B5EF4-FFF2-40B4-BE49-F238E27FC236}">
                  <a16:creationId xmlns:a16="http://schemas.microsoft.com/office/drawing/2014/main" id="{877EB367-38A6-40B3-A950-2FB206A03C9A}"/>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049">
              <a:extLst>
                <a:ext uri="{FF2B5EF4-FFF2-40B4-BE49-F238E27FC236}">
                  <a16:creationId xmlns:a16="http://schemas.microsoft.com/office/drawing/2014/main" id="{C29C09BC-3CBE-4F7C-86FD-D87FBEB7BB44}"/>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050">
              <a:extLst>
                <a:ext uri="{FF2B5EF4-FFF2-40B4-BE49-F238E27FC236}">
                  <a16:creationId xmlns:a16="http://schemas.microsoft.com/office/drawing/2014/main" id="{934362F3-B800-44EB-A0E2-C22F773382AA}"/>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051">
              <a:extLst>
                <a:ext uri="{FF2B5EF4-FFF2-40B4-BE49-F238E27FC236}">
                  <a16:creationId xmlns:a16="http://schemas.microsoft.com/office/drawing/2014/main" id="{86589717-4BF0-4216-AEE2-089AD1CE035C}"/>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052">
              <a:extLst>
                <a:ext uri="{FF2B5EF4-FFF2-40B4-BE49-F238E27FC236}">
                  <a16:creationId xmlns:a16="http://schemas.microsoft.com/office/drawing/2014/main" id="{0A6EA2FB-89BC-43B0-B3FB-504FBBE3D003}"/>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053">
              <a:extLst>
                <a:ext uri="{FF2B5EF4-FFF2-40B4-BE49-F238E27FC236}">
                  <a16:creationId xmlns:a16="http://schemas.microsoft.com/office/drawing/2014/main" id="{515C498F-7A8A-446C-A1B1-AC17D605F59E}"/>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054">
              <a:extLst>
                <a:ext uri="{FF2B5EF4-FFF2-40B4-BE49-F238E27FC236}">
                  <a16:creationId xmlns:a16="http://schemas.microsoft.com/office/drawing/2014/main" id="{4BFFA536-699A-41DD-951B-94CD88F8FB05}"/>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055">
              <a:extLst>
                <a:ext uri="{FF2B5EF4-FFF2-40B4-BE49-F238E27FC236}">
                  <a16:creationId xmlns:a16="http://schemas.microsoft.com/office/drawing/2014/main" id="{77F4E95A-29A8-4DF2-8ECB-6B084BBF01B3}"/>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056">
              <a:extLst>
                <a:ext uri="{FF2B5EF4-FFF2-40B4-BE49-F238E27FC236}">
                  <a16:creationId xmlns:a16="http://schemas.microsoft.com/office/drawing/2014/main" id="{B7A84DDE-263A-49F5-8D79-C1A40BC9EDB5}"/>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057">
              <a:extLst>
                <a:ext uri="{FF2B5EF4-FFF2-40B4-BE49-F238E27FC236}">
                  <a16:creationId xmlns:a16="http://schemas.microsoft.com/office/drawing/2014/main" id="{1530B361-F8E7-47A1-953D-B18831D98A10}"/>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058">
              <a:extLst>
                <a:ext uri="{FF2B5EF4-FFF2-40B4-BE49-F238E27FC236}">
                  <a16:creationId xmlns:a16="http://schemas.microsoft.com/office/drawing/2014/main" id="{1DE0AD97-4EEF-44A5-A457-A2558917110F}"/>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059">
              <a:extLst>
                <a:ext uri="{FF2B5EF4-FFF2-40B4-BE49-F238E27FC236}">
                  <a16:creationId xmlns:a16="http://schemas.microsoft.com/office/drawing/2014/main" id="{9B6D6320-892D-4958-9EE6-D4190149557F}"/>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7060">
              <a:extLst>
                <a:ext uri="{FF2B5EF4-FFF2-40B4-BE49-F238E27FC236}">
                  <a16:creationId xmlns:a16="http://schemas.microsoft.com/office/drawing/2014/main" id="{40C1E71C-E42D-4F9E-8526-193B4A03C354}"/>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7061">
              <a:extLst>
                <a:ext uri="{FF2B5EF4-FFF2-40B4-BE49-F238E27FC236}">
                  <a16:creationId xmlns:a16="http://schemas.microsoft.com/office/drawing/2014/main" id="{65668A05-8F66-473C-B4C6-E1865DAC339A}"/>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7062">
              <a:extLst>
                <a:ext uri="{FF2B5EF4-FFF2-40B4-BE49-F238E27FC236}">
                  <a16:creationId xmlns:a16="http://schemas.microsoft.com/office/drawing/2014/main" id="{D3352E61-4772-413C-9F2C-821C0A294E76}"/>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7063">
              <a:extLst>
                <a:ext uri="{FF2B5EF4-FFF2-40B4-BE49-F238E27FC236}">
                  <a16:creationId xmlns:a16="http://schemas.microsoft.com/office/drawing/2014/main" id="{2A461035-CBC1-4E97-AA4D-6FAC9ECB96F3}"/>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7064">
              <a:extLst>
                <a:ext uri="{FF2B5EF4-FFF2-40B4-BE49-F238E27FC236}">
                  <a16:creationId xmlns:a16="http://schemas.microsoft.com/office/drawing/2014/main" id="{48FD43AD-525C-4070-A560-4DB15AF5A600}"/>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7065">
              <a:extLst>
                <a:ext uri="{FF2B5EF4-FFF2-40B4-BE49-F238E27FC236}">
                  <a16:creationId xmlns:a16="http://schemas.microsoft.com/office/drawing/2014/main" id="{6B359106-8640-43B5-8F5D-88F4D8B8CFA2}"/>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7069">
              <a:extLst>
                <a:ext uri="{FF2B5EF4-FFF2-40B4-BE49-F238E27FC236}">
                  <a16:creationId xmlns:a16="http://schemas.microsoft.com/office/drawing/2014/main" id="{1C9043B6-8F66-4AB8-8710-B7A0F7FC6819}"/>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7070">
              <a:extLst>
                <a:ext uri="{FF2B5EF4-FFF2-40B4-BE49-F238E27FC236}">
                  <a16:creationId xmlns:a16="http://schemas.microsoft.com/office/drawing/2014/main" id="{61592C20-523F-4C57-BCB6-E49A525759B4}"/>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7071">
              <a:extLst>
                <a:ext uri="{FF2B5EF4-FFF2-40B4-BE49-F238E27FC236}">
                  <a16:creationId xmlns:a16="http://schemas.microsoft.com/office/drawing/2014/main" id="{AA5C7A8B-127A-4ABF-9389-62B1A34B4C81}"/>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7072">
              <a:extLst>
                <a:ext uri="{FF2B5EF4-FFF2-40B4-BE49-F238E27FC236}">
                  <a16:creationId xmlns:a16="http://schemas.microsoft.com/office/drawing/2014/main" id="{E20484EA-CEA9-47A6-934E-8177A62B94CB}"/>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7073">
              <a:extLst>
                <a:ext uri="{FF2B5EF4-FFF2-40B4-BE49-F238E27FC236}">
                  <a16:creationId xmlns:a16="http://schemas.microsoft.com/office/drawing/2014/main" id="{917965EF-2C0E-451D-87B7-C1F13BC04F50}"/>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7074">
              <a:extLst>
                <a:ext uri="{FF2B5EF4-FFF2-40B4-BE49-F238E27FC236}">
                  <a16:creationId xmlns:a16="http://schemas.microsoft.com/office/drawing/2014/main" id="{F0D7AF91-6484-4CC1-AEFC-F46E7967D512}"/>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75">
              <a:extLst>
                <a:ext uri="{FF2B5EF4-FFF2-40B4-BE49-F238E27FC236}">
                  <a16:creationId xmlns:a16="http://schemas.microsoft.com/office/drawing/2014/main" id="{D4C414F2-799F-462A-9830-F54CA96246D4}"/>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076">
              <a:extLst>
                <a:ext uri="{FF2B5EF4-FFF2-40B4-BE49-F238E27FC236}">
                  <a16:creationId xmlns:a16="http://schemas.microsoft.com/office/drawing/2014/main" id="{F3FF2179-D5D9-416B-B409-410B5044816F}"/>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077">
              <a:extLst>
                <a:ext uri="{FF2B5EF4-FFF2-40B4-BE49-F238E27FC236}">
                  <a16:creationId xmlns:a16="http://schemas.microsoft.com/office/drawing/2014/main" id="{3C4FA395-2974-4056-B63C-1C5EA807F1B4}"/>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080">
              <a:extLst>
                <a:ext uri="{FF2B5EF4-FFF2-40B4-BE49-F238E27FC236}">
                  <a16:creationId xmlns:a16="http://schemas.microsoft.com/office/drawing/2014/main" id="{D429E968-FBED-4B9F-9D56-A6D13236D9C9}"/>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082">
              <a:extLst>
                <a:ext uri="{FF2B5EF4-FFF2-40B4-BE49-F238E27FC236}">
                  <a16:creationId xmlns:a16="http://schemas.microsoft.com/office/drawing/2014/main" id="{9F665A5E-F6D2-4C9D-AAD3-DBDCB347CC1B}"/>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084">
              <a:extLst>
                <a:ext uri="{FF2B5EF4-FFF2-40B4-BE49-F238E27FC236}">
                  <a16:creationId xmlns:a16="http://schemas.microsoft.com/office/drawing/2014/main" id="{2CD11F9E-D368-4896-98F2-F310B2E2807C}"/>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085">
              <a:extLst>
                <a:ext uri="{FF2B5EF4-FFF2-40B4-BE49-F238E27FC236}">
                  <a16:creationId xmlns:a16="http://schemas.microsoft.com/office/drawing/2014/main" id="{FF5F9A48-13A0-4493-B149-3222C60A543D}"/>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086">
              <a:extLst>
                <a:ext uri="{FF2B5EF4-FFF2-40B4-BE49-F238E27FC236}">
                  <a16:creationId xmlns:a16="http://schemas.microsoft.com/office/drawing/2014/main" id="{DE696E41-CA81-4D38-88B9-0DC41663904C}"/>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087">
              <a:extLst>
                <a:ext uri="{FF2B5EF4-FFF2-40B4-BE49-F238E27FC236}">
                  <a16:creationId xmlns:a16="http://schemas.microsoft.com/office/drawing/2014/main" id="{AB40BBCD-624D-4067-8D01-98B0DAAA708D}"/>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088">
              <a:extLst>
                <a:ext uri="{FF2B5EF4-FFF2-40B4-BE49-F238E27FC236}">
                  <a16:creationId xmlns:a16="http://schemas.microsoft.com/office/drawing/2014/main" id="{BF2181E6-1BA5-4A3F-BEAF-4FC695FDF99F}"/>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7089">
              <a:extLst>
                <a:ext uri="{FF2B5EF4-FFF2-40B4-BE49-F238E27FC236}">
                  <a16:creationId xmlns:a16="http://schemas.microsoft.com/office/drawing/2014/main" id="{DE1CC027-2575-4FF3-9CE4-618825C502D4}"/>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7090">
              <a:extLst>
                <a:ext uri="{FF2B5EF4-FFF2-40B4-BE49-F238E27FC236}">
                  <a16:creationId xmlns:a16="http://schemas.microsoft.com/office/drawing/2014/main" id="{720210AC-B519-45E8-97C6-A289F9D9273D}"/>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91">
              <a:extLst>
                <a:ext uri="{FF2B5EF4-FFF2-40B4-BE49-F238E27FC236}">
                  <a16:creationId xmlns:a16="http://schemas.microsoft.com/office/drawing/2014/main" id="{616328AF-A65F-4A96-85AA-7B51096397A6}"/>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092">
              <a:extLst>
                <a:ext uri="{FF2B5EF4-FFF2-40B4-BE49-F238E27FC236}">
                  <a16:creationId xmlns:a16="http://schemas.microsoft.com/office/drawing/2014/main" id="{D50D415D-98C3-4580-8DD1-99DD272F0A12}"/>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093">
              <a:extLst>
                <a:ext uri="{FF2B5EF4-FFF2-40B4-BE49-F238E27FC236}">
                  <a16:creationId xmlns:a16="http://schemas.microsoft.com/office/drawing/2014/main" id="{D1A995FF-7A62-49C7-ABEA-4F23E67184C6}"/>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094">
              <a:extLst>
                <a:ext uri="{FF2B5EF4-FFF2-40B4-BE49-F238E27FC236}">
                  <a16:creationId xmlns:a16="http://schemas.microsoft.com/office/drawing/2014/main" id="{4B268763-1648-4ED8-9761-F571C9A8AFC2}"/>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095">
              <a:extLst>
                <a:ext uri="{FF2B5EF4-FFF2-40B4-BE49-F238E27FC236}">
                  <a16:creationId xmlns:a16="http://schemas.microsoft.com/office/drawing/2014/main" id="{2C76405F-6557-4D91-B062-B7DC24A79084}"/>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6">
              <a:extLst>
                <a:ext uri="{FF2B5EF4-FFF2-40B4-BE49-F238E27FC236}">
                  <a16:creationId xmlns:a16="http://schemas.microsoft.com/office/drawing/2014/main" id="{837F342B-CE3B-49F6-936E-39C4C8BFA961}"/>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097">
              <a:extLst>
                <a:ext uri="{FF2B5EF4-FFF2-40B4-BE49-F238E27FC236}">
                  <a16:creationId xmlns:a16="http://schemas.microsoft.com/office/drawing/2014/main" id="{530F8530-3C44-40D8-A4F3-973A78136D2D}"/>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098">
              <a:extLst>
                <a:ext uri="{FF2B5EF4-FFF2-40B4-BE49-F238E27FC236}">
                  <a16:creationId xmlns:a16="http://schemas.microsoft.com/office/drawing/2014/main" id="{F0C761E8-F5EF-41D7-BE87-B581E5A9655C}"/>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099">
              <a:extLst>
                <a:ext uri="{FF2B5EF4-FFF2-40B4-BE49-F238E27FC236}">
                  <a16:creationId xmlns:a16="http://schemas.microsoft.com/office/drawing/2014/main" id="{8FA4BD1F-23A2-4A73-949E-67821F49277F}"/>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100">
              <a:extLst>
                <a:ext uri="{FF2B5EF4-FFF2-40B4-BE49-F238E27FC236}">
                  <a16:creationId xmlns:a16="http://schemas.microsoft.com/office/drawing/2014/main" id="{AB61DD51-7008-43DE-9DF0-BA4EF33BBD7B}"/>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101">
              <a:extLst>
                <a:ext uri="{FF2B5EF4-FFF2-40B4-BE49-F238E27FC236}">
                  <a16:creationId xmlns:a16="http://schemas.microsoft.com/office/drawing/2014/main" id="{1500D1CD-3D0E-4093-A3C5-FF4EF0C88C27}"/>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102">
              <a:extLst>
                <a:ext uri="{FF2B5EF4-FFF2-40B4-BE49-F238E27FC236}">
                  <a16:creationId xmlns:a16="http://schemas.microsoft.com/office/drawing/2014/main" id="{79A89F43-890A-4EF9-A566-703D94D76A80}"/>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103">
              <a:extLst>
                <a:ext uri="{FF2B5EF4-FFF2-40B4-BE49-F238E27FC236}">
                  <a16:creationId xmlns:a16="http://schemas.microsoft.com/office/drawing/2014/main" id="{21BABA05-4830-4762-9732-91B6BB64CC53}"/>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104">
              <a:extLst>
                <a:ext uri="{FF2B5EF4-FFF2-40B4-BE49-F238E27FC236}">
                  <a16:creationId xmlns:a16="http://schemas.microsoft.com/office/drawing/2014/main" id="{3A7D022A-5D1A-42F3-B91B-A5B478B62F68}"/>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105">
              <a:extLst>
                <a:ext uri="{FF2B5EF4-FFF2-40B4-BE49-F238E27FC236}">
                  <a16:creationId xmlns:a16="http://schemas.microsoft.com/office/drawing/2014/main" id="{0A491CC6-E5B7-4350-8904-B22AF89F6ECA}"/>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06">
              <a:extLst>
                <a:ext uri="{FF2B5EF4-FFF2-40B4-BE49-F238E27FC236}">
                  <a16:creationId xmlns:a16="http://schemas.microsoft.com/office/drawing/2014/main" id="{A4FFA437-B5FD-4351-BB4A-2925DB3A7CA5}"/>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107">
              <a:extLst>
                <a:ext uri="{FF2B5EF4-FFF2-40B4-BE49-F238E27FC236}">
                  <a16:creationId xmlns:a16="http://schemas.microsoft.com/office/drawing/2014/main" id="{9C3B7CDC-43F3-405A-8838-336BEA6F7BC3}"/>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108">
              <a:extLst>
                <a:ext uri="{FF2B5EF4-FFF2-40B4-BE49-F238E27FC236}">
                  <a16:creationId xmlns:a16="http://schemas.microsoft.com/office/drawing/2014/main" id="{D55B988B-0DBC-44E7-8DBA-9C412F016841}"/>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109">
              <a:extLst>
                <a:ext uri="{FF2B5EF4-FFF2-40B4-BE49-F238E27FC236}">
                  <a16:creationId xmlns:a16="http://schemas.microsoft.com/office/drawing/2014/main" id="{419137DE-2BFE-43C2-A6B0-1EBEBFEE56DD}"/>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110">
              <a:extLst>
                <a:ext uri="{FF2B5EF4-FFF2-40B4-BE49-F238E27FC236}">
                  <a16:creationId xmlns:a16="http://schemas.microsoft.com/office/drawing/2014/main" id="{CCDE2365-3015-44F4-A720-830CF8C72784}"/>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111">
              <a:extLst>
                <a:ext uri="{FF2B5EF4-FFF2-40B4-BE49-F238E27FC236}">
                  <a16:creationId xmlns:a16="http://schemas.microsoft.com/office/drawing/2014/main" id="{B289C1FF-176C-4687-BA7E-0314412FFEB7}"/>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112">
              <a:extLst>
                <a:ext uri="{FF2B5EF4-FFF2-40B4-BE49-F238E27FC236}">
                  <a16:creationId xmlns:a16="http://schemas.microsoft.com/office/drawing/2014/main" id="{D4DC4667-BE93-4523-BC15-723E7D376ADE}"/>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114">
              <a:extLst>
                <a:ext uri="{FF2B5EF4-FFF2-40B4-BE49-F238E27FC236}">
                  <a16:creationId xmlns:a16="http://schemas.microsoft.com/office/drawing/2014/main" id="{53F5D343-1D79-404C-AF6D-81AFA35D7F4A}"/>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117">
              <a:extLst>
                <a:ext uri="{FF2B5EF4-FFF2-40B4-BE49-F238E27FC236}">
                  <a16:creationId xmlns:a16="http://schemas.microsoft.com/office/drawing/2014/main" id="{F7332B7B-4840-4608-BF67-85A5DB7FBD4E}"/>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7118">
              <a:extLst>
                <a:ext uri="{FF2B5EF4-FFF2-40B4-BE49-F238E27FC236}">
                  <a16:creationId xmlns:a16="http://schemas.microsoft.com/office/drawing/2014/main" id="{AB7D4852-3B2F-457F-92FE-154F85502C6C}"/>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2941179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C3CC7E13-D1C4-4C34-9CC1-A129E3611D4C}"/>
              </a:ext>
            </a:extLst>
          </p:cNvPr>
          <p:cNvPicPr>
            <a:picLocks noChangeAspect="1"/>
          </p:cNvPicPr>
          <p:nvPr/>
        </p:nvPicPr>
        <p:blipFill>
          <a:blip r:embed="rId2" cstate="screen">
            <a:grayscl/>
            <a:extLst>
              <a:ext uri="{28A0092B-C50C-407E-A947-70E740481C1C}">
                <a14:useLocalDpi xmlns:a14="http://schemas.microsoft.com/office/drawing/2010/main"/>
              </a:ext>
            </a:extLst>
          </a:blip>
          <a:stretch>
            <a:fillRect/>
          </a:stretch>
        </p:blipFill>
        <p:spPr>
          <a:xfrm>
            <a:off x="942132" y="0"/>
            <a:ext cx="3652935" cy="6858000"/>
          </a:xfrm>
          <a:prstGeom prst="rect">
            <a:avLst/>
          </a:prstGeom>
        </p:spPr>
      </p:pic>
      <p:sp>
        <p:nvSpPr>
          <p:cNvPr id="12" name="文本框 11">
            <a:extLst>
              <a:ext uri="{FF2B5EF4-FFF2-40B4-BE49-F238E27FC236}">
                <a16:creationId xmlns:a16="http://schemas.microsoft.com/office/drawing/2014/main" id="{5225DDBD-8BD3-4EED-8C7A-1CA5476CE9AB}"/>
              </a:ext>
            </a:extLst>
          </p:cNvPr>
          <p:cNvSpPr txBox="1"/>
          <p:nvPr/>
        </p:nvSpPr>
        <p:spPr>
          <a:xfrm>
            <a:off x="8385303" y="1899986"/>
            <a:ext cx="2031325" cy="3289852"/>
          </a:xfrm>
          <a:prstGeom prst="rect">
            <a:avLst/>
          </a:prstGeom>
          <a:noFill/>
        </p:spPr>
        <p:txBody>
          <a:bodyPr vert="eaVert"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200" dirty="0">
              <a:cs typeface="+mn-ea"/>
              <a:sym typeface="+mn-lt"/>
            </a:endParaRPr>
          </a:p>
        </p:txBody>
      </p:sp>
      <p:sp>
        <p:nvSpPr>
          <p:cNvPr id="13" name="文本框 12">
            <a:extLst>
              <a:ext uri="{FF2B5EF4-FFF2-40B4-BE49-F238E27FC236}">
                <a16:creationId xmlns:a16="http://schemas.microsoft.com/office/drawing/2014/main" id="{EBF7CCF2-B95B-42E2-A61B-E917DD409894}"/>
              </a:ext>
            </a:extLst>
          </p:cNvPr>
          <p:cNvSpPr txBox="1"/>
          <p:nvPr/>
        </p:nvSpPr>
        <p:spPr>
          <a:xfrm>
            <a:off x="10289911" y="1899986"/>
            <a:ext cx="492443" cy="2199503"/>
          </a:xfrm>
          <a:prstGeom prst="rect">
            <a:avLst/>
          </a:prstGeom>
          <a:noFill/>
        </p:spPr>
        <p:txBody>
          <a:bodyPr vert="eaVert" wrap="square" rtlCol="0">
            <a:spAutoFit/>
          </a:bodyPr>
          <a:lstStyle/>
          <a:p>
            <a:pPr algn="dist"/>
            <a:r>
              <a:rPr lang="zh-CN" altLang="en-US" sz="2000" b="1" dirty="0">
                <a:cs typeface="+mn-ea"/>
                <a:sym typeface="+mn-lt"/>
              </a:rPr>
              <a:t>输入标题内容</a:t>
            </a:r>
          </a:p>
        </p:txBody>
      </p:sp>
      <p:sp>
        <p:nvSpPr>
          <p:cNvPr id="14" name="文本框 13">
            <a:extLst>
              <a:ext uri="{FF2B5EF4-FFF2-40B4-BE49-F238E27FC236}">
                <a16:creationId xmlns:a16="http://schemas.microsoft.com/office/drawing/2014/main" id="{9781E722-E03B-43FB-9617-80577B8A40DB}"/>
              </a:ext>
            </a:extLst>
          </p:cNvPr>
          <p:cNvSpPr txBox="1"/>
          <p:nvPr/>
        </p:nvSpPr>
        <p:spPr>
          <a:xfrm>
            <a:off x="5291659" y="1899986"/>
            <a:ext cx="2031325" cy="3289852"/>
          </a:xfrm>
          <a:prstGeom prst="rect">
            <a:avLst/>
          </a:prstGeom>
          <a:noFill/>
        </p:spPr>
        <p:txBody>
          <a:bodyPr vert="eaVert"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200" dirty="0">
              <a:cs typeface="+mn-ea"/>
              <a:sym typeface="+mn-lt"/>
            </a:endParaRPr>
          </a:p>
        </p:txBody>
      </p:sp>
      <p:sp>
        <p:nvSpPr>
          <p:cNvPr id="15" name="文本框 14">
            <a:extLst>
              <a:ext uri="{FF2B5EF4-FFF2-40B4-BE49-F238E27FC236}">
                <a16:creationId xmlns:a16="http://schemas.microsoft.com/office/drawing/2014/main" id="{6ACFE577-E934-4E68-BC7F-735CF50AA301}"/>
              </a:ext>
            </a:extLst>
          </p:cNvPr>
          <p:cNvSpPr txBox="1"/>
          <p:nvPr/>
        </p:nvSpPr>
        <p:spPr>
          <a:xfrm>
            <a:off x="7196267" y="1899986"/>
            <a:ext cx="492443" cy="2199503"/>
          </a:xfrm>
          <a:prstGeom prst="rect">
            <a:avLst/>
          </a:prstGeom>
          <a:noFill/>
        </p:spPr>
        <p:txBody>
          <a:bodyPr vert="eaVert" wrap="square" rtlCol="0">
            <a:spAutoFit/>
          </a:bodyPr>
          <a:lstStyle/>
          <a:p>
            <a:pPr algn="dist"/>
            <a:r>
              <a:rPr lang="zh-CN" altLang="en-US" sz="2000" b="1" dirty="0">
                <a:cs typeface="+mn-ea"/>
                <a:sym typeface="+mn-lt"/>
              </a:rPr>
              <a:t>输入标题内容</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74"/>
          <p:cNvSpPr/>
          <p:nvPr/>
        </p:nvSpPr>
        <p:spPr bwMode="auto">
          <a:xfrm>
            <a:off x="589260" y="1717590"/>
            <a:ext cx="989744" cy="999399"/>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 name="Freeform 74"/>
          <p:cNvSpPr/>
          <p:nvPr/>
        </p:nvSpPr>
        <p:spPr bwMode="auto">
          <a:xfrm>
            <a:off x="6203347" y="1717590"/>
            <a:ext cx="989744" cy="999399"/>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 name="Freeform 74"/>
          <p:cNvSpPr/>
          <p:nvPr/>
        </p:nvSpPr>
        <p:spPr bwMode="auto">
          <a:xfrm>
            <a:off x="589260" y="3982996"/>
            <a:ext cx="989744" cy="999399"/>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 name="Freeform 74"/>
          <p:cNvSpPr/>
          <p:nvPr/>
        </p:nvSpPr>
        <p:spPr bwMode="auto">
          <a:xfrm>
            <a:off x="6203346" y="3982996"/>
            <a:ext cx="989744" cy="999399"/>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 name="文本框 5"/>
          <p:cNvSpPr txBox="1"/>
          <p:nvPr/>
        </p:nvSpPr>
        <p:spPr>
          <a:xfrm>
            <a:off x="1900881" y="2116824"/>
            <a:ext cx="3894437" cy="1200329"/>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a:t>
            </a:r>
            <a:r>
              <a:rPr lang="zh-CN" altLang="en-US" sz="1100" dirty="0">
                <a:cs typeface="+mn-ea"/>
                <a:sym typeface="+mn-lt"/>
              </a:rPr>
              <a:t>单击</a:t>
            </a:r>
            <a:r>
              <a:rPr lang="zh-CN" altLang="en-US" sz="1200" dirty="0">
                <a:cs typeface="+mn-ea"/>
                <a:sym typeface="+mn-lt"/>
              </a:rPr>
              <a:t>此处输入文本内容，单击此处输入文本内容</a:t>
            </a:r>
          </a:p>
          <a:p>
            <a:pPr>
              <a:lnSpc>
                <a:spcPct val="150000"/>
              </a:lnSpc>
            </a:pPr>
            <a:endParaRPr lang="zh-CN" altLang="en-US" sz="1200" dirty="0">
              <a:cs typeface="+mn-ea"/>
              <a:sym typeface="+mn-lt"/>
            </a:endParaRPr>
          </a:p>
        </p:txBody>
      </p:sp>
      <p:sp>
        <p:nvSpPr>
          <p:cNvPr id="7" name="文本框 6"/>
          <p:cNvSpPr txBox="1"/>
          <p:nvPr/>
        </p:nvSpPr>
        <p:spPr>
          <a:xfrm>
            <a:off x="1900881" y="1717590"/>
            <a:ext cx="1966783" cy="400110"/>
          </a:xfrm>
          <a:prstGeom prst="rect">
            <a:avLst/>
          </a:prstGeom>
          <a:noFill/>
        </p:spPr>
        <p:txBody>
          <a:bodyPr wrap="square" rtlCol="0">
            <a:spAutoFit/>
          </a:bodyPr>
          <a:lstStyle/>
          <a:p>
            <a:pPr algn="dist"/>
            <a:r>
              <a:rPr lang="zh-CN" altLang="en-US" sz="2000" b="1" dirty="0">
                <a:cs typeface="+mn-ea"/>
                <a:sym typeface="+mn-lt"/>
              </a:rPr>
              <a:t>输入标题</a:t>
            </a:r>
          </a:p>
        </p:txBody>
      </p:sp>
      <p:sp>
        <p:nvSpPr>
          <p:cNvPr id="8" name="文本框 7"/>
          <p:cNvSpPr txBox="1"/>
          <p:nvPr/>
        </p:nvSpPr>
        <p:spPr>
          <a:xfrm>
            <a:off x="1900881" y="4246305"/>
            <a:ext cx="3894437" cy="1200329"/>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a:t>
            </a:r>
            <a:r>
              <a:rPr lang="zh-CN" altLang="en-US" sz="1100" dirty="0">
                <a:cs typeface="+mn-ea"/>
                <a:sym typeface="+mn-lt"/>
              </a:rPr>
              <a:t>单击</a:t>
            </a:r>
            <a:r>
              <a:rPr lang="zh-CN" altLang="en-US" sz="1200" dirty="0">
                <a:cs typeface="+mn-ea"/>
                <a:sym typeface="+mn-lt"/>
              </a:rPr>
              <a:t>此处输入文本内容，单击此处输入文本内容</a:t>
            </a:r>
          </a:p>
          <a:p>
            <a:pPr>
              <a:lnSpc>
                <a:spcPct val="150000"/>
              </a:lnSpc>
            </a:pPr>
            <a:endParaRPr lang="zh-CN" altLang="en-US" sz="1200" dirty="0">
              <a:cs typeface="+mn-ea"/>
              <a:sym typeface="+mn-lt"/>
            </a:endParaRPr>
          </a:p>
        </p:txBody>
      </p:sp>
      <p:sp>
        <p:nvSpPr>
          <p:cNvPr id="9" name="文本框 8"/>
          <p:cNvSpPr txBox="1"/>
          <p:nvPr/>
        </p:nvSpPr>
        <p:spPr>
          <a:xfrm>
            <a:off x="1900881" y="3847071"/>
            <a:ext cx="1966783" cy="400110"/>
          </a:xfrm>
          <a:prstGeom prst="rect">
            <a:avLst/>
          </a:prstGeom>
          <a:noFill/>
        </p:spPr>
        <p:txBody>
          <a:bodyPr wrap="square" rtlCol="0">
            <a:spAutoFit/>
          </a:bodyPr>
          <a:lstStyle/>
          <a:p>
            <a:pPr algn="dist"/>
            <a:r>
              <a:rPr lang="zh-CN" altLang="en-US" sz="2000" b="1" dirty="0">
                <a:cs typeface="+mn-ea"/>
                <a:sym typeface="+mn-lt"/>
              </a:rPr>
              <a:t>输入标题</a:t>
            </a:r>
          </a:p>
        </p:txBody>
      </p:sp>
      <p:sp>
        <p:nvSpPr>
          <p:cNvPr id="10" name="文本框 9"/>
          <p:cNvSpPr txBox="1"/>
          <p:nvPr/>
        </p:nvSpPr>
        <p:spPr>
          <a:xfrm>
            <a:off x="7564395" y="2116824"/>
            <a:ext cx="3894437" cy="1200329"/>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a:t>
            </a:r>
            <a:r>
              <a:rPr lang="zh-CN" altLang="en-US" sz="1100" dirty="0">
                <a:cs typeface="+mn-ea"/>
                <a:sym typeface="+mn-lt"/>
              </a:rPr>
              <a:t>单击</a:t>
            </a:r>
            <a:r>
              <a:rPr lang="zh-CN" altLang="en-US" sz="1200" dirty="0">
                <a:cs typeface="+mn-ea"/>
                <a:sym typeface="+mn-lt"/>
              </a:rPr>
              <a:t>此处输入文本内容，单击此处输入文本内容</a:t>
            </a:r>
          </a:p>
          <a:p>
            <a:pPr>
              <a:lnSpc>
                <a:spcPct val="150000"/>
              </a:lnSpc>
            </a:pPr>
            <a:endParaRPr lang="zh-CN" altLang="en-US" sz="1200" dirty="0">
              <a:cs typeface="+mn-ea"/>
              <a:sym typeface="+mn-lt"/>
            </a:endParaRPr>
          </a:p>
        </p:txBody>
      </p:sp>
      <p:sp>
        <p:nvSpPr>
          <p:cNvPr id="11" name="文本框 10"/>
          <p:cNvSpPr txBox="1"/>
          <p:nvPr/>
        </p:nvSpPr>
        <p:spPr>
          <a:xfrm>
            <a:off x="7564395" y="1717590"/>
            <a:ext cx="1966783" cy="400110"/>
          </a:xfrm>
          <a:prstGeom prst="rect">
            <a:avLst/>
          </a:prstGeom>
          <a:noFill/>
        </p:spPr>
        <p:txBody>
          <a:bodyPr wrap="square" rtlCol="0">
            <a:spAutoFit/>
          </a:bodyPr>
          <a:lstStyle/>
          <a:p>
            <a:pPr algn="dist"/>
            <a:r>
              <a:rPr lang="zh-CN" altLang="en-US" sz="2000" b="1" dirty="0">
                <a:cs typeface="+mn-ea"/>
                <a:sym typeface="+mn-lt"/>
              </a:rPr>
              <a:t>输入标题</a:t>
            </a:r>
          </a:p>
        </p:txBody>
      </p:sp>
      <p:sp>
        <p:nvSpPr>
          <p:cNvPr id="12" name="文本框 11"/>
          <p:cNvSpPr txBox="1"/>
          <p:nvPr/>
        </p:nvSpPr>
        <p:spPr>
          <a:xfrm>
            <a:off x="7513511" y="4246305"/>
            <a:ext cx="3894437" cy="1200329"/>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a:t>
            </a:r>
            <a:r>
              <a:rPr lang="zh-CN" altLang="en-US" sz="1100" dirty="0">
                <a:cs typeface="+mn-ea"/>
                <a:sym typeface="+mn-lt"/>
              </a:rPr>
              <a:t>单击</a:t>
            </a:r>
            <a:r>
              <a:rPr lang="zh-CN" altLang="en-US" sz="1200" dirty="0">
                <a:cs typeface="+mn-ea"/>
                <a:sym typeface="+mn-lt"/>
              </a:rPr>
              <a:t>此处输入文本内容，单击此处输入文本内容</a:t>
            </a:r>
          </a:p>
          <a:p>
            <a:pPr>
              <a:lnSpc>
                <a:spcPct val="150000"/>
              </a:lnSpc>
            </a:pPr>
            <a:endParaRPr lang="zh-CN" altLang="en-US" sz="1200" dirty="0">
              <a:cs typeface="+mn-ea"/>
              <a:sym typeface="+mn-lt"/>
            </a:endParaRPr>
          </a:p>
        </p:txBody>
      </p:sp>
      <p:sp>
        <p:nvSpPr>
          <p:cNvPr id="13" name="文本框 12"/>
          <p:cNvSpPr txBox="1"/>
          <p:nvPr/>
        </p:nvSpPr>
        <p:spPr>
          <a:xfrm>
            <a:off x="7513511" y="3847071"/>
            <a:ext cx="1966783" cy="400110"/>
          </a:xfrm>
          <a:prstGeom prst="rect">
            <a:avLst/>
          </a:prstGeom>
          <a:noFill/>
        </p:spPr>
        <p:txBody>
          <a:bodyPr wrap="square" rtlCol="0">
            <a:spAutoFit/>
          </a:bodyPr>
          <a:lstStyle/>
          <a:p>
            <a:pPr algn="dist"/>
            <a:r>
              <a:rPr lang="zh-CN" altLang="en-US" sz="2000" b="1" dirty="0">
                <a:cs typeface="+mn-ea"/>
                <a:sym typeface="+mn-lt"/>
              </a:rPr>
              <a:t>输入标题</a:t>
            </a:r>
          </a:p>
        </p:txBody>
      </p:sp>
      <p:sp>
        <p:nvSpPr>
          <p:cNvPr id="16" name="文本框 15"/>
          <p:cNvSpPr txBox="1"/>
          <p:nvPr/>
        </p:nvSpPr>
        <p:spPr>
          <a:xfrm>
            <a:off x="806958" y="1955679"/>
            <a:ext cx="787790" cy="523220"/>
          </a:xfrm>
          <a:prstGeom prst="rect">
            <a:avLst/>
          </a:prstGeom>
          <a:noFill/>
        </p:spPr>
        <p:txBody>
          <a:bodyPr wrap="square" rtlCol="0">
            <a:spAutoFit/>
          </a:bodyPr>
          <a:lstStyle/>
          <a:p>
            <a:r>
              <a:rPr lang="en-US" altLang="zh-CN" sz="2800" dirty="0">
                <a:solidFill>
                  <a:schemeClr val="bg1"/>
                </a:solidFill>
                <a:cs typeface="+mn-ea"/>
                <a:sym typeface="+mn-lt"/>
              </a:rPr>
              <a:t>01</a:t>
            </a:r>
            <a:endParaRPr lang="zh-CN" altLang="en-US" sz="2800" dirty="0">
              <a:solidFill>
                <a:schemeClr val="bg1"/>
              </a:solidFill>
              <a:cs typeface="+mn-ea"/>
              <a:sym typeface="+mn-lt"/>
            </a:endParaRPr>
          </a:p>
        </p:txBody>
      </p:sp>
      <p:sp>
        <p:nvSpPr>
          <p:cNvPr id="19" name="文本框 18"/>
          <p:cNvSpPr txBox="1"/>
          <p:nvPr/>
        </p:nvSpPr>
        <p:spPr>
          <a:xfrm>
            <a:off x="6481815" y="1955679"/>
            <a:ext cx="787790" cy="523220"/>
          </a:xfrm>
          <a:prstGeom prst="rect">
            <a:avLst/>
          </a:prstGeom>
          <a:noFill/>
        </p:spPr>
        <p:txBody>
          <a:bodyPr wrap="square" rtlCol="0">
            <a:spAutoFit/>
          </a:bodyPr>
          <a:lstStyle/>
          <a:p>
            <a:r>
              <a:rPr lang="en-US" altLang="zh-CN" sz="2800" dirty="0">
                <a:solidFill>
                  <a:schemeClr val="bg1"/>
                </a:solidFill>
                <a:cs typeface="+mn-ea"/>
                <a:sym typeface="+mn-lt"/>
              </a:rPr>
              <a:t>02</a:t>
            </a:r>
            <a:endParaRPr lang="zh-CN" altLang="en-US" sz="2800" dirty="0">
              <a:solidFill>
                <a:schemeClr val="bg1"/>
              </a:solidFill>
              <a:cs typeface="+mn-ea"/>
              <a:sym typeface="+mn-lt"/>
            </a:endParaRPr>
          </a:p>
        </p:txBody>
      </p:sp>
      <p:sp>
        <p:nvSpPr>
          <p:cNvPr id="20" name="文本框 19"/>
          <p:cNvSpPr txBox="1"/>
          <p:nvPr/>
        </p:nvSpPr>
        <p:spPr>
          <a:xfrm>
            <a:off x="810380" y="4221085"/>
            <a:ext cx="787790" cy="523220"/>
          </a:xfrm>
          <a:prstGeom prst="rect">
            <a:avLst/>
          </a:prstGeom>
          <a:noFill/>
        </p:spPr>
        <p:txBody>
          <a:bodyPr wrap="square" rtlCol="0">
            <a:spAutoFit/>
          </a:bodyPr>
          <a:lstStyle/>
          <a:p>
            <a:r>
              <a:rPr lang="en-US" altLang="zh-CN" sz="2800" dirty="0">
                <a:solidFill>
                  <a:schemeClr val="bg1"/>
                </a:solidFill>
                <a:cs typeface="+mn-ea"/>
                <a:sym typeface="+mn-lt"/>
              </a:rPr>
              <a:t>03</a:t>
            </a:r>
            <a:endParaRPr lang="zh-CN" altLang="en-US" sz="2800" dirty="0">
              <a:solidFill>
                <a:schemeClr val="bg1"/>
              </a:solidFill>
              <a:cs typeface="+mn-ea"/>
              <a:sym typeface="+mn-lt"/>
            </a:endParaRPr>
          </a:p>
        </p:txBody>
      </p:sp>
      <p:sp>
        <p:nvSpPr>
          <p:cNvPr id="21" name="文本框 20"/>
          <p:cNvSpPr txBox="1"/>
          <p:nvPr/>
        </p:nvSpPr>
        <p:spPr>
          <a:xfrm>
            <a:off x="6406977" y="4246305"/>
            <a:ext cx="787790" cy="523220"/>
          </a:xfrm>
          <a:prstGeom prst="rect">
            <a:avLst/>
          </a:prstGeom>
          <a:noFill/>
        </p:spPr>
        <p:txBody>
          <a:bodyPr wrap="square" rtlCol="0">
            <a:spAutoFit/>
          </a:bodyPr>
          <a:lstStyle/>
          <a:p>
            <a:r>
              <a:rPr lang="en-US" altLang="zh-CN" sz="2800" dirty="0">
                <a:solidFill>
                  <a:schemeClr val="bg1"/>
                </a:solidFill>
                <a:cs typeface="+mn-ea"/>
                <a:sym typeface="+mn-lt"/>
              </a:rPr>
              <a:t>04</a:t>
            </a:r>
            <a:endParaRPr lang="zh-CN" altLang="en-US" sz="2800" dirty="0">
              <a:solidFill>
                <a:schemeClr val="bg1"/>
              </a:solidFill>
              <a:cs typeface="+mn-ea"/>
              <a:sym typeface="+mn-lt"/>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18F9568D-0F19-4303-820F-7AEE161B08AB}"/>
              </a:ext>
            </a:extLst>
          </p:cNvPr>
          <p:cNvPicPr>
            <a:picLocks noChangeAspect="1"/>
          </p:cNvPicPr>
          <p:nvPr/>
        </p:nvPicPr>
        <p:blipFill>
          <a:blip r:embed="rId2">
            <a:duotone>
              <a:prstClr val="black"/>
              <a:schemeClr val="accent3">
                <a:tint val="45000"/>
                <a:satMod val="400000"/>
              </a:schemeClr>
            </a:duotone>
            <a:extLst>
              <a:ext uri="{28A0092B-C50C-407E-A947-70E740481C1C}">
                <a14:useLocalDpi xmlns:a14="http://schemas.microsoft.com/office/drawing/2010/main"/>
              </a:ext>
            </a:extLst>
          </a:blip>
          <a:stretch>
            <a:fillRect/>
          </a:stretch>
        </p:blipFill>
        <p:spPr>
          <a:xfrm>
            <a:off x="2769294" y="-36512"/>
            <a:ext cx="9144001" cy="6858000"/>
          </a:xfrm>
          <a:prstGeom prst="rect">
            <a:avLst/>
          </a:prstGeom>
        </p:spPr>
      </p:pic>
      <p:sp>
        <p:nvSpPr>
          <p:cNvPr id="2" name="文本框 1"/>
          <p:cNvSpPr txBox="1"/>
          <p:nvPr/>
        </p:nvSpPr>
        <p:spPr>
          <a:xfrm>
            <a:off x="1472215" y="2281337"/>
            <a:ext cx="6596747" cy="1523494"/>
          </a:xfrm>
          <a:prstGeom prst="rect">
            <a:avLst/>
          </a:prstGeom>
          <a:noFill/>
        </p:spPr>
        <p:txBody>
          <a:bodyPr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单击此处输入文本内容</a:t>
            </a:r>
          </a:p>
          <a:p>
            <a:pPr>
              <a:lnSpc>
                <a:spcPct val="200000"/>
              </a:lnSpc>
            </a:pPr>
            <a:endParaRPr lang="zh-CN" altLang="en-US" sz="1200" dirty="0">
              <a:cs typeface="+mn-ea"/>
              <a:sym typeface="+mn-lt"/>
            </a:endParaRPr>
          </a:p>
        </p:txBody>
      </p:sp>
      <p:sp>
        <p:nvSpPr>
          <p:cNvPr id="3" name="文本框 2"/>
          <p:cNvSpPr txBox="1"/>
          <p:nvPr/>
        </p:nvSpPr>
        <p:spPr>
          <a:xfrm>
            <a:off x="1570689" y="1686561"/>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sp>
        <p:nvSpPr>
          <p:cNvPr id="4" name="文本框 3"/>
          <p:cNvSpPr txBox="1"/>
          <p:nvPr/>
        </p:nvSpPr>
        <p:spPr>
          <a:xfrm>
            <a:off x="1472215" y="3659314"/>
            <a:ext cx="6596747" cy="2308324"/>
          </a:xfrm>
          <a:prstGeom prst="rect">
            <a:avLst/>
          </a:prstGeom>
          <a:noFill/>
        </p:spPr>
        <p:txBody>
          <a:bodyPr wrap="square" rtlCol="0">
            <a:spAutoFit/>
          </a:bodyPr>
          <a:lstStyle/>
          <a:p>
            <a:pPr>
              <a:lnSpc>
                <a:spcPct val="20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a:t>
            </a:r>
          </a:p>
          <a:p>
            <a:pPr>
              <a:lnSpc>
                <a:spcPct val="200000"/>
              </a:lnSpc>
            </a:pPr>
            <a:endParaRPr lang="zh-CN" altLang="en-US" sz="1200" dirty="0">
              <a:cs typeface="+mn-ea"/>
              <a:sym typeface="+mn-l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0ACE7FE-1D6A-428D-A27B-E003EEC71E93}"/>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54" name="图片 53">
            <a:extLst>
              <a:ext uri="{FF2B5EF4-FFF2-40B4-BE49-F238E27FC236}">
                <a16:creationId xmlns:a16="http://schemas.microsoft.com/office/drawing/2014/main" id="{F2D14D03-CEE1-454A-8A98-6FBAA3C55C3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152339" y="637085"/>
            <a:ext cx="5552992" cy="5792744"/>
          </a:xfrm>
          <a:prstGeom prst="rect">
            <a:avLst/>
          </a:prstGeom>
        </p:spPr>
      </p:pic>
      <p:pic>
        <p:nvPicPr>
          <p:cNvPr id="55" name="图片 54">
            <a:extLst>
              <a:ext uri="{FF2B5EF4-FFF2-40B4-BE49-F238E27FC236}">
                <a16:creationId xmlns:a16="http://schemas.microsoft.com/office/drawing/2014/main" id="{221D6E5A-FAAC-4FA4-A3D2-83E7F51257F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sp>
        <p:nvSpPr>
          <p:cNvPr id="3" name="文本框 2"/>
          <p:cNvSpPr txBox="1"/>
          <p:nvPr/>
        </p:nvSpPr>
        <p:spPr>
          <a:xfrm>
            <a:off x="6010242" y="2195254"/>
            <a:ext cx="1107996" cy="2048906"/>
          </a:xfrm>
          <a:prstGeom prst="rect">
            <a:avLst/>
          </a:prstGeom>
          <a:noFill/>
        </p:spPr>
        <p:txBody>
          <a:bodyPr vert="eaVert" wrap="square" rtlCol="0">
            <a:spAutoFit/>
          </a:bodyPr>
          <a:lstStyle/>
          <a:p>
            <a:pPr algn="dist"/>
            <a:r>
              <a:rPr lang="zh-CN" altLang="en-US" sz="6000" b="1" dirty="0">
                <a:solidFill>
                  <a:schemeClr val="bg1"/>
                </a:solidFill>
                <a:cs typeface="+mn-ea"/>
                <a:sym typeface="+mn-lt"/>
              </a:rPr>
              <a:t>谢谢</a:t>
            </a:r>
          </a:p>
        </p:txBody>
      </p:sp>
      <p:sp>
        <p:nvSpPr>
          <p:cNvPr id="5" name="文本框 4"/>
          <p:cNvSpPr txBox="1"/>
          <p:nvPr/>
        </p:nvSpPr>
        <p:spPr>
          <a:xfrm>
            <a:off x="5247776" y="2283367"/>
            <a:ext cx="461665" cy="2048905"/>
          </a:xfrm>
          <a:prstGeom prst="rect">
            <a:avLst/>
          </a:prstGeom>
          <a:noFill/>
        </p:spPr>
        <p:txBody>
          <a:bodyPr vert="eaVert" wrap="square" rtlCol="0">
            <a:spAutoFit/>
          </a:bodyPr>
          <a:lstStyle/>
          <a:p>
            <a:pPr algn="dist"/>
            <a:r>
              <a:rPr lang="zh-CN" altLang="en-US" dirty="0">
                <a:solidFill>
                  <a:schemeClr val="bg1"/>
                </a:solidFill>
                <a:cs typeface="+mn-ea"/>
                <a:sym typeface="+mn-lt"/>
              </a:rPr>
              <a:t>工作总结通用版</a:t>
            </a:r>
          </a:p>
        </p:txBody>
      </p:sp>
      <p:pic>
        <p:nvPicPr>
          <p:cNvPr id="32" name="图片 31">
            <a:extLst>
              <a:ext uri="{FF2B5EF4-FFF2-40B4-BE49-F238E27FC236}">
                <a16:creationId xmlns:a16="http://schemas.microsoft.com/office/drawing/2014/main" id="{03F407E8-847F-4C5E-A2A9-424BB9F1D2A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7445865" y="1371483"/>
            <a:ext cx="1876172" cy="950961"/>
          </a:xfrm>
          <a:prstGeom prst="rect">
            <a:avLst/>
          </a:prstGeom>
        </p:spPr>
      </p:pic>
      <p:pic>
        <p:nvPicPr>
          <p:cNvPr id="1025" name="图片 1024">
            <a:extLst>
              <a:ext uri="{FF2B5EF4-FFF2-40B4-BE49-F238E27FC236}">
                <a16:creationId xmlns:a16="http://schemas.microsoft.com/office/drawing/2014/main" id="{736006D1-A068-4986-809F-F97D8B3C88FC}"/>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7528"/>
          <a:stretch/>
        </p:blipFill>
        <p:spPr>
          <a:xfrm>
            <a:off x="6507472" y="2933324"/>
            <a:ext cx="3571110" cy="3924676"/>
          </a:xfrm>
          <a:prstGeom prst="rect">
            <a:avLst/>
          </a:prstGeom>
        </p:spPr>
      </p:pic>
      <p:pic>
        <p:nvPicPr>
          <p:cNvPr id="1030" name="图片 1029">
            <a:extLst>
              <a:ext uri="{FF2B5EF4-FFF2-40B4-BE49-F238E27FC236}">
                <a16:creationId xmlns:a16="http://schemas.microsoft.com/office/drawing/2014/main" id="{119DF891-4DAC-4CBC-9157-18D6D509D65C}"/>
              </a:ext>
            </a:extLst>
          </p:cNvPr>
          <p:cNvPicPr>
            <a:picLocks noChangeAspect="1"/>
          </p:cNvPicPr>
          <p:nvPr/>
        </p:nvPicPr>
        <p:blipFill>
          <a:blip r:embed="rId7" cstate="screen">
            <a:lum bright="70000" contrast="-70000"/>
            <a:extLst>
              <a:ext uri="{28A0092B-C50C-407E-A947-70E740481C1C}">
                <a14:useLocalDpi xmlns:a14="http://schemas.microsoft.com/office/drawing/2010/main"/>
              </a:ext>
            </a:extLst>
          </a:blip>
          <a:stretch>
            <a:fillRect/>
          </a:stretch>
        </p:blipFill>
        <p:spPr>
          <a:xfrm>
            <a:off x="9032958" y="-297822"/>
            <a:ext cx="3739614" cy="2493076"/>
          </a:xfrm>
          <a:prstGeom prst="rect">
            <a:avLst/>
          </a:prstGeom>
        </p:spPr>
      </p:pic>
      <p:pic>
        <p:nvPicPr>
          <p:cNvPr id="1032" name="图片 1031">
            <a:extLst>
              <a:ext uri="{FF2B5EF4-FFF2-40B4-BE49-F238E27FC236}">
                <a16:creationId xmlns:a16="http://schemas.microsoft.com/office/drawing/2014/main" id="{CAB548CE-1D32-4F29-AA67-56FBFD5DA51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519631" y="3392488"/>
            <a:ext cx="2640849" cy="2640849"/>
          </a:xfrm>
          <a:prstGeom prst="rect">
            <a:avLst/>
          </a:prstGeom>
        </p:spPr>
      </p:pic>
      <p:sp>
        <p:nvSpPr>
          <p:cNvPr id="64" name="文本框 63">
            <a:extLst>
              <a:ext uri="{FF2B5EF4-FFF2-40B4-BE49-F238E27FC236}">
                <a16:creationId xmlns:a16="http://schemas.microsoft.com/office/drawing/2014/main" id="{F40500B0-A7DA-40B6-835F-D18D3E741E23}"/>
              </a:ext>
            </a:extLst>
          </p:cNvPr>
          <p:cNvSpPr txBox="1"/>
          <p:nvPr/>
        </p:nvSpPr>
        <p:spPr>
          <a:xfrm>
            <a:off x="4641668" y="3559346"/>
            <a:ext cx="461665" cy="1669688"/>
          </a:xfrm>
          <a:prstGeom prst="rect">
            <a:avLst/>
          </a:prstGeom>
          <a:noFill/>
        </p:spPr>
        <p:txBody>
          <a:bodyPr vert="eaVert" wrap="none" rtlCol="0">
            <a:spAutoFit/>
          </a:bodyPr>
          <a:lstStyle/>
          <a:p>
            <a:r>
              <a:rPr lang="zh-CN" altLang="en-US" dirty="0"/>
              <a:t>汇报人：</a:t>
            </a:r>
            <a:r>
              <a:rPr lang="en-US" altLang="zh-CN" dirty="0"/>
              <a:t>Sunny</a:t>
            </a:r>
            <a:endParaRPr lang="zh-CN" altLang="en-US" dirty="0"/>
          </a:p>
        </p:txBody>
      </p:sp>
      <p:sp>
        <p:nvSpPr>
          <p:cNvPr id="1195" name="Freeform 6">
            <a:extLst>
              <a:ext uri="{FF2B5EF4-FFF2-40B4-BE49-F238E27FC236}">
                <a16:creationId xmlns:a16="http://schemas.microsoft.com/office/drawing/2014/main" id="{6122B9C2-A6B5-4F2A-987A-91A3E6BA3E96}"/>
              </a:ext>
            </a:extLst>
          </p:cNvPr>
          <p:cNvSpPr>
            <a:spLocks noEditPoints="1"/>
          </p:cNvSpPr>
          <p:nvPr/>
        </p:nvSpPr>
        <p:spPr bwMode="auto">
          <a:xfrm rot="16200000">
            <a:off x="4519440" y="3411600"/>
            <a:ext cx="2286671" cy="83188"/>
          </a:xfrm>
          <a:custGeom>
            <a:avLst/>
            <a:gdLst>
              <a:gd name="T0" fmla="*/ 230 w 888"/>
              <a:gd name="T1" fmla="*/ 5 h 79"/>
              <a:gd name="T2" fmla="*/ 201 w 888"/>
              <a:gd name="T3" fmla="*/ 7 h 79"/>
              <a:gd name="T4" fmla="*/ 226 w 888"/>
              <a:gd name="T5" fmla="*/ 16 h 79"/>
              <a:gd name="T6" fmla="*/ 674 w 888"/>
              <a:gd name="T7" fmla="*/ 11 h 79"/>
              <a:gd name="T8" fmla="*/ 300 w 888"/>
              <a:gd name="T9" fmla="*/ 13 h 79"/>
              <a:gd name="T10" fmla="*/ 261 w 888"/>
              <a:gd name="T11" fmla="*/ 18 h 79"/>
              <a:gd name="T12" fmla="*/ 380 w 888"/>
              <a:gd name="T13" fmla="*/ 21 h 79"/>
              <a:gd name="T14" fmla="*/ 584 w 888"/>
              <a:gd name="T15" fmla="*/ 26 h 79"/>
              <a:gd name="T16" fmla="*/ 224 w 888"/>
              <a:gd name="T17" fmla="*/ 33 h 79"/>
              <a:gd name="T18" fmla="*/ 280 w 888"/>
              <a:gd name="T19" fmla="*/ 36 h 79"/>
              <a:gd name="T20" fmla="*/ 108 w 888"/>
              <a:gd name="T21" fmla="*/ 43 h 79"/>
              <a:gd name="T22" fmla="*/ 150 w 888"/>
              <a:gd name="T23" fmla="*/ 47 h 79"/>
              <a:gd name="T24" fmla="*/ 371 w 888"/>
              <a:gd name="T25" fmla="*/ 73 h 79"/>
              <a:gd name="T26" fmla="*/ 885 w 888"/>
              <a:gd name="T27" fmla="*/ 47 h 79"/>
              <a:gd name="T28" fmla="*/ 851 w 888"/>
              <a:gd name="T29" fmla="*/ 8 h 79"/>
              <a:gd name="T30" fmla="*/ 692 w 888"/>
              <a:gd name="T31" fmla="*/ 10 h 79"/>
              <a:gd name="T32" fmla="*/ 711 w 888"/>
              <a:gd name="T33" fmla="*/ 18 h 79"/>
              <a:gd name="T34" fmla="*/ 558 w 888"/>
              <a:gd name="T35" fmla="*/ 31 h 79"/>
              <a:gd name="T36" fmla="*/ 362 w 888"/>
              <a:gd name="T37" fmla="*/ 26 h 79"/>
              <a:gd name="T38" fmla="*/ 265 w 888"/>
              <a:gd name="T39" fmla="*/ 23 h 79"/>
              <a:gd name="T40" fmla="*/ 209 w 888"/>
              <a:gd name="T41" fmla="*/ 19 h 79"/>
              <a:gd name="T42" fmla="*/ 22 w 888"/>
              <a:gd name="T43" fmla="*/ 6 h 79"/>
              <a:gd name="T44" fmla="*/ 301 w 888"/>
              <a:gd name="T45" fmla="*/ 35 h 79"/>
              <a:gd name="T46" fmla="*/ 415 w 888"/>
              <a:gd name="T47" fmla="*/ 39 h 79"/>
              <a:gd name="T48" fmla="*/ 480 w 888"/>
              <a:gd name="T49" fmla="*/ 40 h 79"/>
              <a:gd name="T50" fmla="*/ 533 w 888"/>
              <a:gd name="T51" fmla="*/ 41 h 79"/>
              <a:gd name="T52" fmla="*/ 460 w 888"/>
              <a:gd name="T53" fmla="*/ 47 h 79"/>
              <a:gd name="T54" fmla="*/ 383 w 888"/>
              <a:gd name="T55" fmla="*/ 42 h 79"/>
              <a:gd name="T56" fmla="*/ 87 w 888"/>
              <a:gd name="T57" fmla="*/ 22 h 79"/>
              <a:gd name="T58" fmla="*/ 64 w 888"/>
              <a:gd name="T59" fmla="*/ 32 h 79"/>
              <a:gd name="T60" fmla="*/ 126 w 888"/>
              <a:gd name="T61" fmla="*/ 44 h 79"/>
              <a:gd name="T62" fmla="*/ 271 w 888"/>
              <a:gd name="T63" fmla="*/ 60 h 79"/>
              <a:gd name="T64" fmla="*/ 244 w 888"/>
              <a:gd name="T65" fmla="*/ 60 h 79"/>
              <a:gd name="T66" fmla="*/ 474 w 888"/>
              <a:gd name="T67" fmla="*/ 70 h 79"/>
              <a:gd name="T68" fmla="*/ 567 w 888"/>
              <a:gd name="T69" fmla="*/ 76 h 79"/>
              <a:gd name="T70" fmla="*/ 695 w 888"/>
              <a:gd name="T71" fmla="*/ 13 h 79"/>
              <a:gd name="T72" fmla="*/ 721 w 888"/>
              <a:gd name="T73" fmla="*/ 9 h 79"/>
              <a:gd name="T74" fmla="*/ 201 w 888"/>
              <a:gd name="T75" fmla="*/ 31 h 79"/>
              <a:gd name="T76" fmla="*/ 228 w 888"/>
              <a:gd name="T77" fmla="*/ 27 h 79"/>
              <a:gd name="T78" fmla="*/ 331 w 888"/>
              <a:gd name="T79" fmla="*/ 31 h 79"/>
              <a:gd name="T80" fmla="*/ 244 w 888"/>
              <a:gd name="T81" fmla="*/ 26 h 79"/>
              <a:gd name="T82" fmla="*/ 428 w 888"/>
              <a:gd name="T83" fmla="*/ 34 h 79"/>
              <a:gd name="T84" fmla="*/ 71 w 888"/>
              <a:gd name="T85" fmla="*/ 32 h 79"/>
              <a:gd name="T86" fmla="*/ 124 w 888"/>
              <a:gd name="T87" fmla="*/ 29 h 79"/>
              <a:gd name="T88" fmla="*/ 188 w 888"/>
              <a:gd name="T89" fmla="*/ 35 h 79"/>
              <a:gd name="T90" fmla="*/ 221 w 888"/>
              <a:gd name="T91" fmla="*/ 59 h 79"/>
              <a:gd name="T92" fmla="*/ 428 w 888"/>
              <a:gd name="T93" fmla="*/ 63 h 79"/>
              <a:gd name="T94" fmla="*/ 349 w 888"/>
              <a:gd name="T95" fmla="*/ 42 h 79"/>
              <a:gd name="T96" fmla="*/ 294 w 888"/>
              <a:gd name="T97" fmla="*/ 59 h 79"/>
              <a:gd name="T98" fmla="*/ 302 w 888"/>
              <a:gd name="T99" fmla="*/ 56 h 79"/>
              <a:gd name="T100" fmla="*/ 309 w 888"/>
              <a:gd name="T101" fmla="*/ 58 h 79"/>
              <a:gd name="T102" fmla="*/ 323 w 888"/>
              <a:gd name="T103" fmla="*/ 59 h 79"/>
              <a:gd name="T104" fmla="*/ 378 w 888"/>
              <a:gd name="T105" fmla="*/ 65 h 79"/>
              <a:gd name="T106" fmla="*/ 348 w 888"/>
              <a:gd name="T107" fmla="*/ 59 h 79"/>
              <a:gd name="T108" fmla="*/ 367 w 888"/>
              <a:gd name="T109" fmla="*/ 60 h 79"/>
              <a:gd name="T110" fmla="*/ 398 w 888"/>
              <a:gd name="T111" fmla="*/ 63 h 79"/>
              <a:gd name="T112" fmla="*/ 425 w 888"/>
              <a:gd name="T113" fmla="*/ 64 h 79"/>
              <a:gd name="T114" fmla="*/ 477 w 888"/>
              <a:gd name="T115" fmla="*/ 69 h 79"/>
              <a:gd name="T116" fmla="*/ 190 w 888"/>
              <a:gd name="T117" fmla="*/ 10 h 79"/>
              <a:gd name="T118" fmla="*/ 35 w 888"/>
              <a:gd name="T119" fmla="*/ 27 h 79"/>
              <a:gd name="T120" fmla="*/ 136 w 888"/>
              <a:gd name="T121"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8" h="79">
                <a:moveTo>
                  <a:pt x="172" y="1"/>
                </a:moveTo>
                <a:cubicBezTo>
                  <a:pt x="170" y="1"/>
                  <a:pt x="169" y="0"/>
                  <a:pt x="167" y="0"/>
                </a:cubicBezTo>
                <a:cubicBezTo>
                  <a:pt x="168" y="2"/>
                  <a:pt x="171" y="2"/>
                  <a:pt x="172" y="1"/>
                </a:cubicBezTo>
                <a:close/>
                <a:moveTo>
                  <a:pt x="103" y="4"/>
                </a:moveTo>
                <a:cubicBezTo>
                  <a:pt x="102" y="4"/>
                  <a:pt x="100" y="3"/>
                  <a:pt x="99" y="4"/>
                </a:cubicBezTo>
                <a:cubicBezTo>
                  <a:pt x="100" y="4"/>
                  <a:pt x="102" y="5"/>
                  <a:pt x="103" y="4"/>
                </a:cubicBezTo>
                <a:close/>
                <a:moveTo>
                  <a:pt x="225" y="3"/>
                </a:moveTo>
                <a:cubicBezTo>
                  <a:pt x="224" y="4"/>
                  <a:pt x="221" y="3"/>
                  <a:pt x="221" y="5"/>
                </a:cubicBezTo>
                <a:cubicBezTo>
                  <a:pt x="223" y="5"/>
                  <a:pt x="228" y="4"/>
                  <a:pt x="225" y="3"/>
                </a:cubicBezTo>
                <a:close/>
                <a:moveTo>
                  <a:pt x="230" y="5"/>
                </a:moveTo>
                <a:cubicBezTo>
                  <a:pt x="233" y="5"/>
                  <a:pt x="236" y="5"/>
                  <a:pt x="238" y="5"/>
                </a:cubicBezTo>
                <a:cubicBezTo>
                  <a:pt x="236" y="4"/>
                  <a:pt x="232" y="3"/>
                  <a:pt x="230" y="5"/>
                </a:cubicBezTo>
                <a:close/>
                <a:moveTo>
                  <a:pt x="731" y="6"/>
                </a:moveTo>
                <a:cubicBezTo>
                  <a:pt x="732" y="5"/>
                  <a:pt x="735" y="6"/>
                  <a:pt x="735" y="5"/>
                </a:cubicBezTo>
                <a:cubicBezTo>
                  <a:pt x="734" y="4"/>
                  <a:pt x="731" y="5"/>
                  <a:pt x="731" y="6"/>
                </a:cubicBezTo>
                <a:close/>
                <a:moveTo>
                  <a:pt x="159" y="5"/>
                </a:moveTo>
                <a:cubicBezTo>
                  <a:pt x="154" y="5"/>
                  <a:pt x="151" y="4"/>
                  <a:pt x="147" y="5"/>
                </a:cubicBezTo>
                <a:cubicBezTo>
                  <a:pt x="150" y="5"/>
                  <a:pt x="153" y="5"/>
                  <a:pt x="157" y="5"/>
                </a:cubicBezTo>
                <a:cubicBezTo>
                  <a:pt x="158" y="6"/>
                  <a:pt x="161" y="5"/>
                  <a:pt x="159" y="5"/>
                </a:cubicBezTo>
                <a:close/>
                <a:moveTo>
                  <a:pt x="165" y="5"/>
                </a:moveTo>
                <a:cubicBezTo>
                  <a:pt x="164" y="6"/>
                  <a:pt x="161" y="5"/>
                  <a:pt x="160" y="6"/>
                </a:cubicBezTo>
                <a:cubicBezTo>
                  <a:pt x="162" y="6"/>
                  <a:pt x="164" y="7"/>
                  <a:pt x="165" y="5"/>
                </a:cubicBezTo>
                <a:close/>
                <a:moveTo>
                  <a:pt x="170" y="7"/>
                </a:moveTo>
                <a:cubicBezTo>
                  <a:pt x="182" y="6"/>
                  <a:pt x="192" y="9"/>
                  <a:pt x="201" y="7"/>
                </a:cubicBezTo>
                <a:cubicBezTo>
                  <a:pt x="191" y="6"/>
                  <a:pt x="178" y="6"/>
                  <a:pt x="169" y="6"/>
                </a:cubicBezTo>
                <a:cubicBezTo>
                  <a:pt x="170" y="6"/>
                  <a:pt x="170" y="7"/>
                  <a:pt x="170" y="7"/>
                </a:cubicBezTo>
                <a:close/>
                <a:moveTo>
                  <a:pt x="145" y="7"/>
                </a:moveTo>
                <a:cubicBezTo>
                  <a:pt x="143" y="7"/>
                  <a:pt x="143" y="7"/>
                  <a:pt x="142" y="7"/>
                </a:cubicBezTo>
                <a:cubicBezTo>
                  <a:pt x="141" y="8"/>
                  <a:pt x="145" y="8"/>
                  <a:pt x="145" y="7"/>
                </a:cubicBezTo>
                <a:close/>
                <a:moveTo>
                  <a:pt x="233" y="9"/>
                </a:moveTo>
                <a:cubicBezTo>
                  <a:pt x="224" y="9"/>
                  <a:pt x="216" y="9"/>
                  <a:pt x="210" y="9"/>
                </a:cubicBezTo>
                <a:cubicBezTo>
                  <a:pt x="215" y="10"/>
                  <a:pt x="227" y="11"/>
                  <a:pt x="233" y="9"/>
                </a:cubicBezTo>
                <a:close/>
                <a:moveTo>
                  <a:pt x="233" y="10"/>
                </a:moveTo>
                <a:cubicBezTo>
                  <a:pt x="236" y="10"/>
                  <a:pt x="240" y="11"/>
                  <a:pt x="242" y="10"/>
                </a:cubicBezTo>
                <a:cubicBezTo>
                  <a:pt x="240" y="10"/>
                  <a:pt x="236" y="8"/>
                  <a:pt x="233" y="10"/>
                </a:cubicBezTo>
                <a:close/>
                <a:moveTo>
                  <a:pt x="226" y="16"/>
                </a:moveTo>
                <a:cubicBezTo>
                  <a:pt x="228" y="14"/>
                  <a:pt x="234" y="17"/>
                  <a:pt x="237" y="15"/>
                </a:cubicBezTo>
                <a:cubicBezTo>
                  <a:pt x="235" y="15"/>
                  <a:pt x="234" y="14"/>
                  <a:pt x="235" y="13"/>
                </a:cubicBezTo>
                <a:cubicBezTo>
                  <a:pt x="233" y="15"/>
                  <a:pt x="231" y="14"/>
                  <a:pt x="226" y="14"/>
                </a:cubicBezTo>
                <a:cubicBezTo>
                  <a:pt x="226" y="14"/>
                  <a:pt x="226" y="13"/>
                  <a:pt x="226" y="13"/>
                </a:cubicBezTo>
                <a:cubicBezTo>
                  <a:pt x="222" y="16"/>
                  <a:pt x="214" y="13"/>
                  <a:pt x="210" y="13"/>
                </a:cubicBezTo>
                <a:cubicBezTo>
                  <a:pt x="208" y="12"/>
                  <a:pt x="207" y="13"/>
                  <a:pt x="205" y="13"/>
                </a:cubicBezTo>
                <a:cubicBezTo>
                  <a:pt x="188" y="13"/>
                  <a:pt x="174" y="11"/>
                  <a:pt x="160" y="11"/>
                </a:cubicBezTo>
                <a:cubicBezTo>
                  <a:pt x="185" y="14"/>
                  <a:pt x="205" y="14"/>
                  <a:pt x="226" y="16"/>
                </a:cubicBezTo>
                <a:close/>
                <a:moveTo>
                  <a:pt x="674" y="13"/>
                </a:moveTo>
                <a:cubicBezTo>
                  <a:pt x="674" y="12"/>
                  <a:pt x="675" y="12"/>
                  <a:pt x="675" y="11"/>
                </a:cubicBezTo>
                <a:cubicBezTo>
                  <a:pt x="675" y="11"/>
                  <a:pt x="673" y="10"/>
                  <a:pt x="673" y="11"/>
                </a:cubicBezTo>
                <a:cubicBezTo>
                  <a:pt x="674" y="11"/>
                  <a:pt x="674" y="11"/>
                  <a:pt x="674" y="11"/>
                </a:cubicBezTo>
                <a:cubicBezTo>
                  <a:pt x="673" y="14"/>
                  <a:pt x="667" y="10"/>
                  <a:pt x="667" y="13"/>
                </a:cubicBezTo>
                <a:cubicBezTo>
                  <a:pt x="669" y="13"/>
                  <a:pt x="672" y="13"/>
                  <a:pt x="674" y="13"/>
                </a:cubicBezTo>
                <a:close/>
                <a:moveTo>
                  <a:pt x="684" y="12"/>
                </a:moveTo>
                <a:cubicBezTo>
                  <a:pt x="681" y="11"/>
                  <a:pt x="677" y="11"/>
                  <a:pt x="675" y="12"/>
                </a:cubicBezTo>
                <a:cubicBezTo>
                  <a:pt x="678" y="13"/>
                  <a:pt x="681" y="13"/>
                  <a:pt x="684" y="12"/>
                </a:cubicBezTo>
                <a:close/>
                <a:moveTo>
                  <a:pt x="657" y="14"/>
                </a:moveTo>
                <a:cubicBezTo>
                  <a:pt x="659" y="14"/>
                  <a:pt x="661" y="14"/>
                  <a:pt x="662" y="13"/>
                </a:cubicBezTo>
                <a:cubicBezTo>
                  <a:pt x="661" y="12"/>
                  <a:pt x="658" y="12"/>
                  <a:pt x="657" y="14"/>
                </a:cubicBezTo>
                <a:close/>
                <a:moveTo>
                  <a:pt x="666" y="13"/>
                </a:moveTo>
                <a:cubicBezTo>
                  <a:pt x="664" y="12"/>
                  <a:pt x="664" y="13"/>
                  <a:pt x="663" y="13"/>
                </a:cubicBezTo>
                <a:cubicBezTo>
                  <a:pt x="662" y="14"/>
                  <a:pt x="666" y="14"/>
                  <a:pt x="666" y="13"/>
                </a:cubicBezTo>
                <a:close/>
                <a:moveTo>
                  <a:pt x="300" y="13"/>
                </a:moveTo>
                <a:cubicBezTo>
                  <a:pt x="299" y="13"/>
                  <a:pt x="296" y="13"/>
                  <a:pt x="294" y="13"/>
                </a:cubicBezTo>
                <a:cubicBezTo>
                  <a:pt x="294" y="14"/>
                  <a:pt x="298" y="14"/>
                  <a:pt x="300" y="13"/>
                </a:cubicBezTo>
                <a:close/>
                <a:moveTo>
                  <a:pt x="647" y="13"/>
                </a:moveTo>
                <a:cubicBezTo>
                  <a:pt x="643" y="13"/>
                  <a:pt x="641" y="14"/>
                  <a:pt x="638" y="13"/>
                </a:cubicBezTo>
                <a:cubicBezTo>
                  <a:pt x="640" y="15"/>
                  <a:pt x="645" y="14"/>
                  <a:pt x="647" y="13"/>
                </a:cubicBezTo>
                <a:close/>
                <a:moveTo>
                  <a:pt x="252" y="15"/>
                </a:moveTo>
                <a:cubicBezTo>
                  <a:pt x="250" y="16"/>
                  <a:pt x="245" y="14"/>
                  <a:pt x="243" y="16"/>
                </a:cubicBezTo>
                <a:cubicBezTo>
                  <a:pt x="247" y="16"/>
                  <a:pt x="251" y="18"/>
                  <a:pt x="252" y="15"/>
                </a:cubicBezTo>
                <a:close/>
                <a:moveTo>
                  <a:pt x="657" y="15"/>
                </a:moveTo>
                <a:cubicBezTo>
                  <a:pt x="656" y="15"/>
                  <a:pt x="655" y="16"/>
                  <a:pt x="655" y="16"/>
                </a:cubicBezTo>
                <a:cubicBezTo>
                  <a:pt x="656" y="17"/>
                  <a:pt x="657" y="17"/>
                  <a:pt x="657" y="15"/>
                </a:cubicBezTo>
                <a:close/>
                <a:moveTo>
                  <a:pt x="261" y="18"/>
                </a:moveTo>
                <a:cubicBezTo>
                  <a:pt x="272" y="17"/>
                  <a:pt x="282" y="19"/>
                  <a:pt x="292" y="17"/>
                </a:cubicBezTo>
                <a:cubicBezTo>
                  <a:pt x="282" y="17"/>
                  <a:pt x="271" y="16"/>
                  <a:pt x="260" y="16"/>
                </a:cubicBezTo>
                <a:cubicBezTo>
                  <a:pt x="260" y="17"/>
                  <a:pt x="262" y="16"/>
                  <a:pt x="261" y="18"/>
                </a:cubicBezTo>
                <a:close/>
                <a:moveTo>
                  <a:pt x="63" y="19"/>
                </a:moveTo>
                <a:cubicBezTo>
                  <a:pt x="64" y="19"/>
                  <a:pt x="66" y="19"/>
                  <a:pt x="67" y="19"/>
                </a:cubicBezTo>
                <a:cubicBezTo>
                  <a:pt x="67" y="18"/>
                  <a:pt x="64" y="18"/>
                  <a:pt x="63" y="19"/>
                </a:cubicBezTo>
                <a:close/>
                <a:moveTo>
                  <a:pt x="194" y="19"/>
                </a:moveTo>
                <a:cubicBezTo>
                  <a:pt x="192" y="18"/>
                  <a:pt x="187" y="18"/>
                  <a:pt x="185" y="19"/>
                </a:cubicBezTo>
                <a:cubicBezTo>
                  <a:pt x="188" y="19"/>
                  <a:pt x="192" y="20"/>
                  <a:pt x="194" y="19"/>
                </a:cubicBezTo>
                <a:close/>
                <a:moveTo>
                  <a:pt x="380" y="21"/>
                </a:moveTo>
                <a:cubicBezTo>
                  <a:pt x="376" y="20"/>
                  <a:pt x="373" y="19"/>
                  <a:pt x="369" y="21"/>
                </a:cubicBezTo>
                <a:cubicBezTo>
                  <a:pt x="374" y="21"/>
                  <a:pt x="377" y="22"/>
                  <a:pt x="380" y="21"/>
                </a:cubicBezTo>
                <a:close/>
                <a:moveTo>
                  <a:pt x="396" y="21"/>
                </a:moveTo>
                <a:cubicBezTo>
                  <a:pt x="397" y="22"/>
                  <a:pt x="395" y="21"/>
                  <a:pt x="395" y="22"/>
                </a:cubicBezTo>
                <a:cubicBezTo>
                  <a:pt x="397" y="22"/>
                  <a:pt x="397" y="22"/>
                  <a:pt x="397" y="22"/>
                </a:cubicBezTo>
                <a:cubicBezTo>
                  <a:pt x="396" y="21"/>
                  <a:pt x="398" y="21"/>
                  <a:pt x="396" y="21"/>
                </a:cubicBezTo>
                <a:close/>
                <a:moveTo>
                  <a:pt x="413" y="21"/>
                </a:moveTo>
                <a:cubicBezTo>
                  <a:pt x="411" y="22"/>
                  <a:pt x="409" y="21"/>
                  <a:pt x="408" y="22"/>
                </a:cubicBezTo>
                <a:cubicBezTo>
                  <a:pt x="409" y="22"/>
                  <a:pt x="413" y="23"/>
                  <a:pt x="413" y="21"/>
                </a:cubicBezTo>
                <a:close/>
                <a:moveTo>
                  <a:pt x="622" y="24"/>
                </a:moveTo>
                <a:cubicBezTo>
                  <a:pt x="620" y="24"/>
                  <a:pt x="618" y="23"/>
                  <a:pt x="618" y="24"/>
                </a:cubicBezTo>
                <a:cubicBezTo>
                  <a:pt x="617" y="26"/>
                  <a:pt x="622" y="25"/>
                  <a:pt x="622" y="24"/>
                </a:cubicBezTo>
                <a:close/>
                <a:moveTo>
                  <a:pt x="587" y="24"/>
                </a:moveTo>
                <a:cubicBezTo>
                  <a:pt x="586" y="24"/>
                  <a:pt x="584" y="25"/>
                  <a:pt x="584" y="26"/>
                </a:cubicBezTo>
                <a:cubicBezTo>
                  <a:pt x="585" y="26"/>
                  <a:pt x="587" y="26"/>
                  <a:pt x="587" y="24"/>
                </a:cubicBezTo>
                <a:close/>
                <a:moveTo>
                  <a:pt x="617" y="24"/>
                </a:moveTo>
                <a:cubicBezTo>
                  <a:pt x="616" y="24"/>
                  <a:pt x="613" y="24"/>
                  <a:pt x="613" y="25"/>
                </a:cubicBezTo>
                <a:cubicBezTo>
                  <a:pt x="614" y="26"/>
                  <a:pt x="616" y="25"/>
                  <a:pt x="617" y="24"/>
                </a:cubicBezTo>
                <a:close/>
                <a:moveTo>
                  <a:pt x="555" y="27"/>
                </a:moveTo>
                <a:cubicBezTo>
                  <a:pt x="553" y="28"/>
                  <a:pt x="549" y="26"/>
                  <a:pt x="549" y="28"/>
                </a:cubicBezTo>
                <a:cubicBezTo>
                  <a:pt x="550" y="29"/>
                  <a:pt x="554" y="28"/>
                  <a:pt x="555" y="27"/>
                </a:cubicBezTo>
                <a:close/>
                <a:moveTo>
                  <a:pt x="219" y="33"/>
                </a:moveTo>
                <a:cubicBezTo>
                  <a:pt x="221" y="33"/>
                  <a:pt x="222" y="33"/>
                  <a:pt x="223" y="33"/>
                </a:cubicBezTo>
                <a:cubicBezTo>
                  <a:pt x="223" y="32"/>
                  <a:pt x="219" y="32"/>
                  <a:pt x="219" y="33"/>
                </a:cubicBezTo>
                <a:close/>
                <a:moveTo>
                  <a:pt x="226" y="33"/>
                </a:moveTo>
                <a:cubicBezTo>
                  <a:pt x="225" y="33"/>
                  <a:pt x="225" y="32"/>
                  <a:pt x="224" y="33"/>
                </a:cubicBezTo>
                <a:cubicBezTo>
                  <a:pt x="228" y="34"/>
                  <a:pt x="231" y="33"/>
                  <a:pt x="226" y="33"/>
                </a:cubicBezTo>
                <a:close/>
                <a:moveTo>
                  <a:pt x="234" y="33"/>
                </a:moveTo>
                <a:cubicBezTo>
                  <a:pt x="234" y="33"/>
                  <a:pt x="231" y="32"/>
                  <a:pt x="231" y="34"/>
                </a:cubicBezTo>
                <a:cubicBezTo>
                  <a:pt x="232" y="33"/>
                  <a:pt x="234" y="34"/>
                  <a:pt x="234" y="33"/>
                </a:cubicBezTo>
                <a:close/>
                <a:moveTo>
                  <a:pt x="279" y="36"/>
                </a:moveTo>
                <a:cubicBezTo>
                  <a:pt x="279" y="36"/>
                  <a:pt x="279" y="36"/>
                  <a:pt x="279" y="36"/>
                </a:cubicBezTo>
                <a:cubicBezTo>
                  <a:pt x="279" y="36"/>
                  <a:pt x="279" y="35"/>
                  <a:pt x="279" y="36"/>
                </a:cubicBezTo>
                <a:close/>
                <a:moveTo>
                  <a:pt x="280" y="36"/>
                </a:moveTo>
                <a:cubicBezTo>
                  <a:pt x="280" y="36"/>
                  <a:pt x="279" y="36"/>
                  <a:pt x="279" y="36"/>
                </a:cubicBezTo>
                <a:cubicBezTo>
                  <a:pt x="279" y="36"/>
                  <a:pt x="279" y="36"/>
                  <a:pt x="279" y="36"/>
                </a:cubicBezTo>
                <a:cubicBezTo>
                  <a:pt x="279" y="36"/>
                  <a:pt x="280" y="36"/>
                  <a:pt x="280" y="36"/>
                </a:cubicBezTo>
                <a:close/>
                <a:moveTo>
                  <a:pt x="280" y="36"/>
                </a:moveTo>
                <a:cubicBezTo>
                  <a:pt x="282" y="37"/>
                  <a:pt x="285" y="36"/>
                  <a:pt x="280" y="36"/>
                </a:cubicBezTo>
                <a:close/>
                <a:moveTo>
                  <a:pt x="287" y="37"/>
                </a:moveTo>
                <a:cubicBezTo>
                  <a:pt x="288" y="37"/>
                  <a:pt x="291" y="37"/>
                  <a:pt x="293" y="37"/>
                </a:cubicBezTo>
                <a:cubicBezTo>
                  <a:pt x="292" y="36"/>
                  <a:pt x="288" y="36"/>
                  <a:pt x="287" y="37"/>
                </a:cubicBezTo>
                <a:close/>
                <a:moveTo>
                  <a:pt x="300" y="37"/>
                </a:moveTo>
                <a:cubicBezTo>
                  <a:pt x="299" y="38"/>
                  <a:pt x="305" y="38"/>
                  <a:pt x="306" y="37"/>
                </a:cubicBezTo>
                <a:cubicBezTo>
                  <a:pt x="303" y="37"/>
                  <a:pt x="301" y="36"/>
                  <a:pt x="300" y="37"/>
                </a:cubicBezTo>
                <a:close/>
                <a:moveTo>
                  <a:pt x="54" y="39"/>
                </a:moveTo>
                <a:cubicBezTo>
                  <a:pt x="57" y="40"/>
                  <a:pt x="60" y="40"/>
                  <a:pt x="62" y="40"/>
                </a:cubicBezTo>
                <a:cubicBezTo>
                  <a:pt x="57" y="39"/>
                  <a:pt x="49" y="38"/>
                  <a:pt x="54" y="39"/>
                </a:cubicBezTo>
                <a:close/>
                <a:moveTo>
                  <a:pt x="103" y="42"/>
                </a:moveTo>
                <a:cubicBezTo>
                  <a:pt x="104" y="42"/>
                  <a:pt x="105" y="43"/>
                  <a:pt x="108" y="43"/>
                </a:cubicBezTo>
                <a:cubicBezTo>
                  <a:pt x="107" y="41"/>
                  <a:pt x="104" y="41"/>
                  <a:pt x="103" y="42"/>
                </a:cubicBezTo>
                <a:close/>
                <a:moveTo>
                  <a:pt x="80" y="42"/>
                </a:moveTo>
                <a:cubicBezTo>
                  <a:pt x="79" y="42"/>
                  <a:pt x="77" y="42"/>
                  <a:pt x="76" y="42"/>
                </a:cubicBezTo>
                <a:cubicBezTo>
                  <a:pt x="76" y="43"/>
                  <a:pt x="80" y="43"/>
                  <a:pt x="80" y="42"/>
                </a:cubicBezTo>
                <a:close/>
                <a:moveTo>
                  <a:pt x="83" y="47"/>
                </a:moveTo>
                <a:cubicBezTo>
                  <a:pt x="92" y="49"/>
                  <a:pt x="101" y="51"/>
                  <a:pt x="111" y="52"/>
                </a:cubicBezTo>
                <a:cubicBezTo>
                  <a:pt x="179" y="60"/>
                  <a:pt x="246" y="65"/>
                  <a:pt x="311" y="69"/>
                </a:cubicBezTo>
                <a:cubicBezTo>
                  <a:pt x="270" y="65"/>
                  <a:pt x="213" y="62"/>
                  <a:pt x="174" y="57"/>
                </a:cubicBezTo>
                <a:cubicBezTo>
                  <a:pt x="145" y="56"/>
                  <a:pt x="111" y="51"/>
                  <a:pt x="83" y="47"/>
                </a:cubicBezTo>
                <a:close/>
                <a:moveTo>
                  <a:pt x="150" y="47"/>
                </a:moveTo>
                <a:cubicBezTo>
                  <a:pt x="148" y="48"/>
                  <a:pt x="147" y="46"/>
                  <a:pt x="146" y="48"/>
                </a:cubicBezTo>
                <a:cubicBezTo>
                  <a:pt x="147" y="48"/>
                  <a:pt x="150" y="49"/>
                  <a:pt x="150" y="47"/>
                </a:cubicBezTo>
                <a:close/>
                <a:moveTo>
                  <a:pt x="186" y="53"/>
                </a:moveTo>
                <a:cubicBezTo>
                  <a:pt x="182" y="54"/>
                  <a:pt x="179" y="51"/>
                  <a:pt x="177" y="54"/>
                </a:cubicBezTo>
                <a:cubicBezTo>
                  <a:pt x="179" y="52"/>
                  <a:pt x="181" y="55"/>
                  <a:pt x="182" y="54"/>
                </a:cubicBezTo>
                <a:cubicBezTo>
                  <a:pt x="182" y="54"/>
                  <a:pt x="181" y="54"/>
                  <a:pt x="181" y="53"/>
                </a:cubicBezTo>
                <a:cubicBezTo>
                  <a:pt x="183" y="53"/>
                  <a:pt x="184" y="54"/>
                  <a:pt x="186" y="53"/>
                </a:cubicBezTo>
                <a:close/>
                <a:moveTo>
                  <a:pt x="410" y="75"/>
                </a:moveTo>
                <a:cubicBezTo>
                  <a:pt x="404" y="75"/>
                  <a:pt x="399" y="73"/>
                  <a:pt x="392" y="73"/>
                </a:cubicBezTo>
                <a:cubicBezTo>
                  <a:pt x="390" y="73"/>
                  <a:pt x="389" y="74"/>
                  <a:pt x="388" y="74"/>
                </a:cubicBezTo>
                <a:cubicBezTo>
                  <a:pt x="386" y="74"/>
                  <a:pt x="385" y="73"/>
                  <a:pt x="383" y="73"/>
                </a:cubicBezTo>
                <a:cubicBezTo>
                  <a:pt x="382" y="73"/>
                  <a:pt x="381" y="73"/>
                  <a:pt x="379" y="74"/>
                </a:cubicBezTo>
                <a:cubicBezTo>
                  <a:pt x="377" y="74"/>
                  <a:pt x="375" y="72"/>
                  <a:pt x="373" y="72"/>
                </a:cubicBezTo>
                <a:cubicBezTo>
                  <a:pt x="372" y="72"/>
                  <a:pt x="371" y="73"/>
                  <a:pt x="371" y="73"/>
                </a:cubicBezTo>
                <a:cubicBezTo>
                  <a:pt x="369" y="73"/>
                  <a:pt x="367" y="72"/>
                  <a:pt x="365" y="72"/>
                </a:cubicBezTo>
                <a:cubicBezTo>
                  <a:pt x="363" y="72"/>
                  <a:pt x="360" y="73"/>
                  <a:pt x="358" y="72"/>
                </a:cubicBezTo>
                <a:cubicBezTo>
                  <a:pt x="344" y="71"/>
                  <a:pt x="330" y="69"/>
                  <a:pt x="312" y="69"/>
                </a:cubicBezTo>
                <a:cubicBezTo>
                  <a:pt x="343" y="73"/>
                  <a:pt x="373" y="74"/>
                  <a:pt x="405" y="75"/>
                </a:cubicBezTo>
                <a:cubicBezTo>
                  <a:pt x="410" y="75"/>
                  <a:pt x="419" y="77"/>
                  <a:pt x="422" y="75"/>
                </a:cubicBezTo>
                <a:cubicBezTo>
                  <a:pt x="418" y="74"/>
                  <a:pt x="414" y="75"/>
                  <a:pt x="410" y="75"/>
                </a:cubicBezTo>
                <a:close/>
                <a:moveTo>
                  <a:pt x="882" y="52"/>
                </a:moveTo>
                <a:cubicBezTo>
                  <a:pt x="883" y="52"/>
                  <a:pt x="884" y="52"/>
                  <a:pt x="884" y="51"/>
                </a:cubicBezTo>
                <a:cubicBezTo>
                  <a:pt x="883" y="51"/>
                  <a:pt x="883" y="50"/>
                  <a:pt x="882" y="51"/>
                </a:cubicBezTo>
                <a:cubicBezTo>
                  <a:pt x="882" y="50"/>
                  <a:pt x="884" y="50"/>
                  <a:pt x="885" y="49"/>
                </a:cubicBezTo>
                <a:cubicBezTo>
                  <a:pt x="883" y="49"/>
                  <a:pt x="881" y="49"/>
                  <a:pt x="880" y="48"/>
                </a:cubicBezTo>
                <a:cubicBezTo>
                  <a:pt x="881" y="47"/>
                  <a:pt x="883" y="48"/>
                  <a:pt x="885" y="47"/>
                </a:cubicBezTo>
                <a:cubicBezTo>
                  <a:pt x="888" y="44"/>
                  <a:pt x="888" y="36"/>
                  <a:pt x="886" y="32"/>
                </a:cubicBezTo>
                <a:cubicBezTo>
                  <a:pt x="885" y="31"/>
                  <a:pt x="880" y="30"/>
                  <a:pt x="881" y="27"/>
                </a:cubicBezTo>
                <a:cubicBezTo>
                  <a:pt x="878" y="26"/>
                  <a:pt x="876" y="25"/>
                  <a:pt x="873" y="23"/>
                </a:cubicBezTo>
                <a:cubicBezTo>
                  <a:pt x="875" y="21"/>
                  <a:pt x="873" y="19"/>
                  <a:pt x="876" y="17"/>
                </a:cubicBezTo>
                <a:cubicBezTo>
                  <a:pt x="874" y="16"/>
                  <a:pt x="871" y="17"/>
                  <a:pt x="869" y="16"/>
                </a:cubicBezTo>
                <a:cubicBezTo>
                  <a:pt x="872" y="15"/>
                  <a:pt x="878" y="15"/>
                  <a:pt x="879" y="14"/>
                </a:cubicBezTo>
                <a:cubicBezTo>
                  <a:pt x="877" y="15"/>
                  <a:pt x="876" y="14"/>
                  <a:pt x="875" y="14"/>
                </a:cubicBezTo>
                <a:cubicBezTo>
                  <a:pt x="874" y="13"/>
                  <a:pt x="875" y="13"/>
                  <a:pt x="874" y="12"/>
                </a:cubicBezTo>
                <a:cubicBezTo>
                  <a:pt x="868" y="12"/>
                  <a:pt x="863" y="11"/>
                  <a:pt x="859" y="10"/>
                </a:cubicBezTo>
                <a:cubicBezTo>
                  <a:pt x="861" y="9"/>
                  <a:pt x="868" y="11"/>
                  <a:pt x="870" y="9"/>
                </a:cubicBezTo>
                <a:cubicBezTo>
                  <a:pt x="862" y="8"/>
                  <a:pt x="857" y="9"/>
                  <a:pt x="852" y="7"/>
                </a:cubicBezTo>
                <a:cubicBezTo>
                  <a:pt x="852" y="8"/>
                  <a:pt x="852" y="8"/>
                  <a:pt x="851" y="8"/>
                </a:cubicBezTo>
                <a:cubicBezTo>
                  <a:pt x="837" y="8"/>
                  <a:pt x="824" y="5"/>
                  <a:pt x="810" y="5"/>
                </a:cubicBezTo>
                <a:cubicBezTo>
                  <a:pt x="794" y="4"/>
                  <a:pt x="779" y="4"/>
                  <a:pt x="766" y="5"/>
                </a:cubicBezTo>
                <a:cubicBezTo>
                  <a:pt x="757" y="3"/>
                  <a:pt x="745" y="5"/>
                  <a:pt x="737" y="4"/>
                </a:cubicBezTo>
                <a:cubicBezTo>
                  <a:pt x="736" y="5"/>
                  <a:pt x="735" y="6"/>
                  <a:pt x="734" y="7"/>
                </a:cubicBezTo>
                <a:cubicBezTo>
                  <a:pt x="725" y="6"/>
                  <a:pt x="716" y="7"/>
                  <a:pt x="711" y="7"/>
                </a:cubicBezTo>
                <a:cubicBezTo>
                  <a:pt x="711" y="4"/>
                  <a:pt x="709" y="6"/>
                  <a:pt x="708" y="5"/>
                </a:cubicBezTo>
                <a:cubicBezTo>
                  <a:pt x="707" y="7"/>
                  <a:pt x="710" y="6"/>
                  <a:pt x="709" y="7"/>
                </a:cubicBezTo>
                <a:cubicBezTo>
                  <a:pt x="707" y="7"/>
                  <a:pt x="707" y="8"/>
                  <a:pt x="706" y="7"/>
                </a:cubicBezTo>
                <a:cubicBezTo>
                  <a:pt x="705" y="9"/>
                  <a:pt x="708" y="7"/>
                  <a:pt x="707" y="9"/>
                </a:cubicBezTo>
                <a:cubicBezTo>
                  <a:pt x="703" y="10"/>
                  <a:pt x="699" y="9"/>
                  <a:pt x="692" y="10"/>
                </a:cubicBezTo>
                <a:cubicBezTo>
                  <a:pt x="693" y="11"/>
                  <a:pt x="693" y="12"/>
                  <a:pt x="691" y="12"/>
                </a:cubicBezTo>
                <a:cubicBezTo>
                  <a:pt x="690" y="11"/>
                  <a:pt x="691" y="11"/>
                  <a:pt x="692" y="10"/>
                </a:cubicBezTo>
                <a:cubicBezTo>
                  <a:pt x="690" y="10"/>
                  <a:pt x="688" y="11"/>
                  <a:pt x="686" y="10"/>
                </a:cubicBezTo>
                <a:cubicBezTo>
                  <a:pt x="686" y="11"/>
                  <a:pt x="685" y="12"/>
                  <a:pt x="685" y="13"/>
                </a:cubicBezTo>
                <a:cubicBezTo>
                  <a:pt x="685" y="13"/>
                  <a:pt x="687" y="13"/>
                  <a:pt x="688" y="13"/>
                </a:cubicBezTo>
                <a:cubicBezTo>
                  <a:pt x="682" y="14"/>
                  <a:pt x="675" y="15"/>
                  <a:pt x="671" y="14"/>
                </a:cubicBezTo>
                <a:cubicBezTo>
                  <a:pt x="671" y="17"/>
                  <a:pt x="675" y="14"/>
                  <a:pt x="677" y="15"/>
                </a:cubicBezTo>
                <a:cubicBezTo>
                  <a:pt x="676" y="15"/>
                  <a:pt x="674" y="16"/>
                  <a:pt x="675" y="16"/>
                </a:cubicBezTo>
                <a:cubicBezTo>
                  <a:pt x="680" y="14"/>
                  <a:pt x="684" y="17"/>
                  <a:pt x="688" y="14"/>
                </a:cubicBezTo>
                <a:cubicBezTo>
                  <a:pt x="689" y="14"/>
                  <a:pt x="689" y="15"/>
                  <a:pt x="690" y="15"/>
                </a:cubicBezTo>
                <a:cubicBezTo>
                  <a:pt x="704" y="15"/>
                  <a:pt x="716" y="14"/>
                  <a:pt x="731" y="15"/>
                </a:cubicBezTo>
                <a:cubicBezTo>
                  <a:pt x="728" y="16"/>
                  <a:pt x="731" y="16"/>
                  <a:pt x="731" y="17"/>
                </a:cubicBezTo>
                <a:cubicBezTo>
                  <a:pt x="723" y="16"/>
                  <a:pt x="719" y="18"/>
                  <a:pt x="712" y="17"/>
                </a:cubicBezTo>
                <a:cubicBezTo>
                  <a:pt x="712" y="17"/>
                  <a:pt x="712" y="18"/>
                  <a:pt x="711" y="18"/>
                </a:cubicBezTo>
                <a:cubicBezTo>
                  <a:pt x="706" y="17"/>
                  <a:pt x="700" y="19"/>
                  <a:pt x="694" y="17"/>
                </a:cubicBezTo>
                <a:cubicBezTo>
                  <a:pt x="693" y="19"/>
                  <a:pt x="695" y="16"/>
                  <a:pt x="695" y="17"/>
                </a:cubicBezTo>
                <a:cubicBezTo>
                  <a:pt x="685" y="21"/>
                  <a:pt x="662" y="17"/>
                  <a:pt x="648" y="22"/>
                </a:cubicBezTo>
                <a:cubicBezTo>
                  <a:pt x="656" y="21"/>
                  <a:pt x="671" y="21"/>
                  <a:pt x="678" y="21"/>
                </a:cubicBezTo>
                <a:cubicBezTo>
                  <a:pt x="661" y="24"/>
                  <a:pt x="639" y="22"/>
                  <a:pt x="623" y="25"/>
                </a:cubicBezTo>
                <a:cubicBezTo>
                  <a:pt x="635" y="26"/>
                  <a:pt x="650" y="23"/>
                  <a:pt x="665" y="25"/>
                </a:cubicBezTo>
                <a:cubicBezTo>
                  <a:pt x="642" y="27"/>
                  <a:pt x="629" y="26"/>
                  <a:pt x="610" y="28"/>
                </a:cubicBezTo>
                <a:cubicBezTo>
                  <a:pt x="610" y="27"/>
                  <a:pt x="611" y="27"/>
                  <a:pt x="610" y="27"/>
                </a:cubicBezTo>
                <a:cubicBezTo>
                  <a:pt x="600" y="28"/>
                  <a:pt x="595" y="28"/>
                  <a:pt x="586" y="30"/>
                </a:cubicBezTo>
                <a:cubicBezTo>
                  <a:pt x="584" y="29"/>
                  <a:pt x="586" y="28"/>
                  <a:pt x="584" y="28"/>
                </a:cubicBezTo>
                <a:cubicBezTo>
                  <a:pt x="582" y="28"/>
                  <a:pt x="579" y="29"/>
                  <a:pt x="576" y="28"/>
                </a:cubicBezTo>
                <a:cubicBezTo>
                  <a:pt x="573" y="32"/>
                  <a:pt x="564" y="32"/>
                  <a:pt x="558" y="31"/>
                </a:cubicBezTo>
                <a:cubicBezTo>
                  <a:pt x="560" y="31"/>
                  <a:pt x="564" y="30"/>
                  <a:pt x="563" y="28"/>
                </a:cubicBezTo>
                <a:cubicBezTo>
                  <a:pt x="560" y="30"/>
                  <a:pt x="555" y="28"/>
                  <a:pt x="553" y="30"/>
                </a:cubicBezTo>
                <a:cubicBezTo>
                  <a:pt x="535" y="28"/>
                  <a:pt x="517" y="30"/>
                  <a:pt x="500" y="30"/>
                </a:cubicBezTo>
                <a:cubicBezTo>
                  <a:pt x="481" y="28"/>
                  <a:pt x="463" y="31"/>
                  <a:pt x="447" y="28"/>
                </a:cubicBezTo>
                <a:cubicBezTo>
                  <a:pt x="447" y="28"/>
                  <a:pt x="447" y="29"/>
                  <a:pt x="446" y="29"/>
                </a:cubicBezTo>
                <a:cubicBezTo>
                  <a:pt x="432" y="28"/>
                  <a:pt x="416" y="28"/>
                  <a:pt x="403" y="28"/>
                </a:cubicBezTo>
                <a:cubicBezTo>
                  <a:pt x="403" y="29"/>
                  <a:pt x="404" y="29"/>
                  <a:pt x="403" y="30"/>
                </a:cubicBezTo>
                <a:cubicBezTo>
                  <a:pt x="401" y="29"/>
                  <a:pt x="401" y="29"/>
                  <a:pt x="400" y="28"/>
                </a:cubicBezTo>
                <a:cubicBezTo>
                  <a:pt x="401" y="28"/>
                  <a:pt x="402" y="28"/>
                  <a:pt x="403" y="27"/>
                </a:cubicBezTo>
                <a:cubicBezTo>
                  <a:pt x="399" y="29"/>
                  <a:pt x="389" y="25"/>
                  <a:pt x="384" y="26"/>
                </a:cubicBezTo>
                <a:cubicBezTo>
                  <a:pt x="383" y="27"/>
                  <a:pt x="377" y="29"/>
                  <a:pt x="379" y="26"/>
                </a:cubicBezTo>
                <a:cubicBezTo>
                  <a:pt x="372" y="28"/>
                  <a:pt x="369" y="25"/>
                  <a:pt x="362" y="26"/>
                </a:cubicBezTo>
                <a:cubicBezTo>
                  <a:pt x="361" y="26"/>
                  <a:pt x="362" y="25"/>
                  <a:pt x="360" y="25"/>
                </a:cubicBezTo>
                <a:cubicBezTo>
                  <a:pt x="360" y="26"/>
                  <a:pt x="361" y="26"/>
                  <a:pt x="360" y="26"/>
                </a:cubicBezTo>
                <a:cubicBezTo>
                  <a:pt x="358" y="25"/>
                  <a:pt x="353" y="27"/>
                  <a:pt x="351" y="25"/>
                </a:cubicBezTo>
                <a:cubicBezTo>
                  <a:pt x="351" y="26"/>
                  <a:pt x="351" y="26"/>
                  <a:pt x="350" y="26"/>
                </a:cubicBezTo>
                <a:cubicBezTo>
                  <a:pt x="346" y="25"/>
                  <a:pt x="341" y="26"/>
                  <a:pt x="337" y="26"/>
                </a:cubicBezTo>
                <a:cubicBezTo>
                  <a:pt x="327" y="25"/>
                  <a:pt x="318" y="24"/>
                  <a:pt x="308" y="25"/>
                </a:cubicBezTo>
                <a:cubicBezTo>
                  <a:pt x="306" y="24"/>
                  <a:pt x="302" y="25"/>
                  <a:pt x="299" y="23"/>
                </a:cubicBezTo>
                <a:cubicBezTo>
                  <a:pt x="298" y="24"/>
                  <a:pt x="294" y="23"/>
                  <a:pt x="292" y="24"/>
                </a:cubicBezTo>
                <a:cubicBezTo>
                  <a:pt x="291" y="23"/>
                  <a:pt x="292" y="24"/>
                  <a:pt x="292" y="23"/>
                </a:cubicBezTo>
                <a:cubicBezTo>
                  <a:pt x="290" y="23"/>
                  <a:pt x="290" y="24"/>
                  <a:pt x="289" y="24"/>
                </a:cubicBezTo>
                <a:cubicBezTo>
                  <a:pt x="287" y="23"/>
                  <a:pt x="284" y="24"/>
                  <a:pt x="284" y="22"/>
                </a:cubicBezTo>
                <a:cubicBezTo>
                  <a:pt x="279" y="26"/>
                  <a:pt x="271" y="24"/>
                  <a:pt x="265" y="23"/>
                </a:cubicBezTo>
                <a:cubicBezTo>
                  <a:pt x="266" y="23"/>
                  <a:pt x="266" y="23"/>
                  <a:pt x="266" y="23"/>
                </a:cubicBezTo>
                <a:cubicBezTo>
                  <a:pt x="265" y="23"/>
                  <a:pt x="262" y="22"/>
                  <a:pt x="261" y="23"/>
                </a:cubicBezTo>
                <a:cubicBezTo>
                  <a:pt x="261" y="23"/>
                  <a:pt x="261" y="23"/>
                  <a:pt x="262" y="23"/>
                </a:cubicBezTo>
                <a:cubicBezTo>
                  <a:pt x="261" y="23"/>
                  <a:pt x="261" y="23"/>
                  <a:pt x="261" y="23"/>
                </a:cubicBezTo>
                <a:cubicBezTo>
                  <a:pt x="261" y="23"/>
                  <a:pt x="261" y="23"/>
                  <a:pt x="261" y="23"/>
                </a:cubicBezTo>
                <a:cubicBezTo>
                  <a:pt x="257" y="21"/>
                  <a:pt x="250" y="22"/>
                  <a:pt x="247" y="22"/>
                </a:cubicBezTo>
                <a:cubicBezTo>
                  <a:pt x="248" y="22"/>
                  <a:pt x="249" y="22"/>
                  <a:pt x="248" y="23"/>
                </a:cubicBezTo>
                <a:cubicBezTo>
                  <a:pt x="237" y="23"/>
                  <a:pt x="233" y="22"/>
                  <a:pt x="223" y="21"/>
                </a:cubicBezTo>
                <a:cubicBezTo>
                  <a:pt x="223" y="21"/>
                  <a:pt x="223" y="21"/>
                  <a:pt x="224" y="20"/>
                </a:cubicBezTo>
                <a:cubicBezTo>
                  <a:pt x="219" y="20"/>
                  <a:pt x="215" y="20"/>
                  <a:pt x="210" y="19"/>
                </a:cubicBezTo>
                <a:cubicBezTo>
                  <a:pt x="209" y="21"/>
                  <a:pt x="207" y="21"/>
                  <a:pt x="206" y="20"/>
                </a:cubicBezTo>
                <a:cubicBezTo>
                  <a:pt x="207" y="20"/>
                  <a:pt x="209" y="21"/>
                  <a:pt x="209" y="19"/>
                </a:cubicBezTo>
                <a:cubicBezTo>
                  <a:pt x="207" y="19"/>
                  <a:pt x="206" y="20"/>
                  <a:pt x="205" y="19"/>
                </a:cubicBezTo>
                <a:cubicBezTo>
                  <a:pt x="204" y="20"/>
                  <a:pt x="205" y="20"/>
                  <a:pt x="205" y="21"/>
                </a:cubicBezTo>
                <a:cubicBezTo>
                  <a:pt x="202" y="20"/>
                  <a:pt x="200" y="21"/>
                  <a:pt x="197" y="20"/>
                </a:cubicBezTo>
                <a:cubicBezTo>
                  <a:pt x="198" y="20"/>
                  <a:pt x="199" y="20"/>
                  <a:pt x="199" y="19"/>
                </a:cubicBezTo>
                <a:cubicBezTo>
                  <a:pt x="196" y="19"/>
                  <a:pt x="196" y="19"/>
                  <a:pt x="194" y="20"/>
                </a:cubicBezTo>
                <a:cubicBezTo>
                  <a:pt x="183" y="20"/>
                  <a:pt x="172" y="18"/>
                  <a:pt x="161" y="19"/>
                </a:cubicBezTo>
                <a:cubicBezTo>
                  <a:pt x="154" y="17"/>
                  <a:pt x="142" y="17"/>
                  <a:pt x="136" y="16"/>
                </a:cubicBezTo>
                <a:cubicBezTo>
                  <a:pt x="134" y="16"/>
                  <a:pt x="133" y="17"/>
                  <a:pt x="131" y="17"/>
                </a:cubicBezTo>
                <a:cubicBezTo>
                  <a:pt x="116" y="16"/>
                  <a:pt x="99" y="12"/>
                  <a:pt x="82" y="12"/>
                </a:cubicBezTo>
                <a:cubicBezTo>
                  <a:pt x="88" y="14"/>
                  <a:pt x="95" y="15"/>
                  <a:pt x="102" y="16"/>
                </a:cubicBezTo>
                <a:cubicBezTo>
                  <a:pt x="80" y="15"/>
                  <a:pt x="55" y="11"/>
                  <a:pt x="36" y="7"/>
                </a:cubicBezTo>
                <a:cubicBezTo>
                  <a:pt x="32" y="9"/>
                  <a:pt x="26" y="6"/>
                  <a:pt x="22" y="6"/>
                </a:cubicBezTo>
                <a:cubicBezTo>
                  <a:pt x="26" y="9"/>
                  <a:pt x="36" y="8"/>
                  <a:pt x="37" y="11"/>
                </a:cubicBezTo>
                <a:cubicBezTo>
                  <a:pt x="67" y="16"/>
                  <a:pt x="104" y="22"/>
                  <a:pt x="135" y="26"/>
                </a:cubicBezTo>
                <a:cubicBezTo>
                  <a:pt x="141" y="26"/>
                  <a:pt x="141" y="25"/>
                  <a:pt x="144" y="26"/>
                </a:cubicBezTo>
                <a:cubicBezTo>
                  <a:pt x="145" y="26"/>
                  <a:pt x="147" y="27"/>
                  <a:pt x="148" y="27"/>
                </a:cubicBezTo>
                <a:cubicBezTo>
                  <a:pt x="174" y="30"/>
                  <a:pt x="193" y="31"/>
                  <a:pt x="217" y="33"/>
                </a:cubicBezTo>
                <a:cubicBezTo>
                  <a:pt x="214" y="30"/>
                  <a:pt x="205" y="33"/>
                  <a:pt x="202" y="30"/>
                </a:cubicBezTo>
                <a:cubicBezTo>
                  <a:pt x="210" y="31"/>
                  <a:pt x="222" y="32"/>
                  <a:pt x="228" y="31"/>
                </a:cubicBezTo>
                <a:cubicBezTo>
                  <a:pt x="243" y="33"/>
                  <a:pt x="257" y="30"/>
                  <a:pt x="271" y="34"/>
                </a:cubicBezTo>
                <a:cubicBezTo>
                  <a:pt x="277" y="32"/>
                  <a:pt x="281" y="37"/>
                  <a:pt x="287" y="33"/>
                </a:cubicBezTo>
                <a:cubicBezTo>
                  <a:pt x="288" y="34"/>
                  <a:pt x="289" y="34"/>
                  <a:pt x="290" y="35"/>
                </a:cubicBezTo>
                <a:cubicBezTo>
                  <a:pt x="292" y="32"/>
                  <a:pt x="296" y="35"/>
                  <a:pt x="300" y="34"/>
                </a:cubicBezTo>
                <a:cubicBezTo>
                  <a:pt x="301" y="35"/>
                  <a:pt x="299" y="35"/>
                  <a:pt x="301" y="35"/>
                </a:cubicBezTo>
                <a:cubicBezTo>
                  <a:pt x="302" y="35"/>
                  <a:pt x="303" y="34"/>
                  <a:pt x="305" y="34"/>
                </a:cubicBezTo>
                <a:cubicBezTo>
                  <a:pt x="306" y="34"/>
                  <a:pt x="306" y="36"/>
                  <a:pt x="308" y="35"/>
                </a:cubicBezTo>
                <a:cubicBezTo>
                  <a:pt x="313" y="33"/>
                  <a:pt x="318" y="37"/>
                  <a:pt x="325" y="35"/>
                </a:cubicBezTo>
                <a:cubicBezTo>
                  <a:pt x="333" y="38"/>
                  <a:pt x="357" y="34"/>
                  <a:pt x="363" y="37"/>
                </a:cubicBezTo>
                <a:cubicBezTo>
                  <a:pt x="364" y="36"/>
                  <a:pt x="364" y="36"/>
                  <a:pt x="365" y="36"/>
                </a:cubicBezTo>
                <a:cubicBezTo>
                  <a:pt x="374" y="37"/>
                  <a:pt x="386" y="35"/>
                  <a:pt x="392" y="37"/>
                </a:cubicBezTo>
                <a:cubicBezTo>
                  <a:pt x="393" y="37"/>
                  <a:pt x="392" y="38"/>
                  <a:pt x="392" y="38"/>
                </a:cubicBezTo>
                <a:cubicBezTo>
                  <a:pt x="394" y="38"/>
                  <a:pt x="399" y="35"/>
                  <a:pt x="399" y="38"/>
                </a:cubicBezTo>
                <a:cubicBezTo>
                  <a:pt x="402" y="37"/>
                  <a:pt x="404" y="37"/>
                  <a:pt x="410" y="37"/>
                </a:cubicBezTo>
                <a:cubicBezTo>
                  <a:pt x="410" y="38"/>
                  <a:pt x="410" y="39"/>
                  <a:pt x="412" y="38"/>
                </a:cubicBezTo>
                <a:cubicBezTo>
                  <a:pt x="414" y="39"/>
                  <a:pt x="411" y="37"/>
                  <a:pt x="413" y="37"/>
                </a:cubicBezTo>
                <a:cubicBezTo>
                  <a:pt x="414" y="38"/>
                  <a:pt x="416" y="37"/>
                  <a:pt x="415" y="39"/>
                </a:cubicBezTo>
                <a:cubicBezTo>
                  <a:pt x="417" y="39"/>
                  <a:pt x="416" y="37"/>
                  <a:pt x="417" y="37"/>
                </a:cubicBezTo>
                <a:cubicBezTo>
                  <a:pt x="425" y="39"/>
                  <a:pt x="437" y="38"/>
                  <a:pt x="445" y="39"/>
                </a:cubicBezTo>
                <a:cubicBezTo>
                  <a:pt x="445" y="39"/>
                  <a:pt x="445" y="39"/>
                  <a:pt x="444" y="40"/>
                </a:cubicBezTo>
                <a:cubicBezTo>
                  <a:pt x="446" y="41"/>
                  <a:pt x="447" y="37"/>
                  <a:pt x="449" y="39"/>
                </a:cubicBezTo>
                <a:cubicBezTo>
                  <a:pt x="448" y="39"/>
                  <a:pt x="447" y="39"/>
                  <a:pt x="447" y="40"/>
                </a:cubicBezTo>
                <a:cubicBezTo>
                  <a:pt x="450" y="40"/>
                  <a:pt x="451" y="39"/>
                  <a:pt x="450" y="39"/>
                </a:cubicBezTo>
                <a:cubicBezTo>
                  <a:pt x="453" y="39"/>
                  <a:pt x="455" y="38"/>
                  <a:pt x="457" y="39"/>
                </a:cubicBezTo>
                <a:cubicBezTo>
                  <a:pt x="456" y="39"/>
                  <a:pt x="455" y="40"/>
                  <a:pt x="455" y="40"/>
                </a:cubicBezTo>
                <a:cubicBezTo>
                  <a:pt x="458" y="41"/>
                  <a:pt x="459" y="40"/>
                  <a:pt x="461" y="39"/>
                </a:cubicBezTo>
                <a:cubicBezTo>
                  <a:pt x="461" y="40"/>
                  <a:pt x="460" y="40"/>
                  <a:pt x="461" y="40"/>
                </a:cubicBezTo>
                <a:cubicBezTo>
                  <a:pt x="466" y="40"/>
                  <a:pt x="469" y="40"/>
                  <a:pt x="474" y="40"/>
                </a:cubicBezTo>
                <a:cubicBezTo>
                  <a:pt x="474" y="38"/>
                  <a:pt x="479" y="40"/>
                  <a:pt x="480" y="40"/>
                </a:cubicBezTo>
                <a:cubicBezTo>
                  <a:pt x="481" y="41"/>
                  <a:pt x="478" y="39"/>
                  <a:pt x="478" y="40"/>
                </a:cubicBezTo>
                <a:cubicBezTo>
                  <a:pt x="481" y="41"/>
                  <a:pt x="482" y="40"/>
                  <a:pt x="481" y="40"/>
                </a:cubicBezTo>
                <a:cubicBezTo>
                  <a:pt x="482" y="40"/>
                  <a:pt x="482" y="39"/>
                  <a:pt x="484" y="39"/>
                </a:cubicBezTo>
                <a:cubicBezTo>
                  <a:pt x="485" y="39"/>
                  <a:pt x="484" y="41"/>
                  <a:pt x="485" y="41"/>
                </a:cubicBezTo>
                <a:cubicBezTo>
                  <a:pt x="492" y="40"/>
                  <a:pt x="500" y="41"/>
                  <a:pt x="507" y="40"/>
                </a:cubicBezTo>
                <a:cubicBezTo>
                  <a:pt x="507" y="40"/>
                  <a:pt x="507" y="40"/>
                  <a:pt x="508" y="40"/>
                </a:cubicBezTo>
                <a:cubicBezTo>
                  <a:pt x="509" y="39"/>
                  <a:pt x="508" y="41"/>
                  <a:pt x="509" y="41"/>
                </a:cubicBezTo>
                <a:cubicBezTo>
                  <a:pt x="511" y="41"/>
                  <a:pt x="508" y="40"/>
                  <a:pt x="510" y="40"/>
                </a:cubicBezTo>
                <a:cubicBezTo>
                  <a:pt x="512" y="41"/>
                  <a:pt x="518" y="39"/>
                  <a:pt x="519" y="41"/>
                </a:cubicBezTo>
                <a:cubicBezTo>
                  <a:pt x="521" y="40"/>
                  <a:pt x="527" y="40"/>
                  <a:pt x="531" y="40"/>
                </a:cubicBezTo>
                <a:cubicBezTo>
                  <a:pt x="530" y="40"/>
                  <a:pt x="532" y="40"/>
                  <a:pt x="532" y="40"/>
                </a:cubicBezTo>
                <a:cubicBezTo>
                  <a:pt x="532" y="40"/>
                  <a:pt x="532" y="41"/>
                  <a:pt x="533" y="41"/>
                </a:cubicBezTo>
                <a:cubicBezTo>
                  <a:pt x="558" y="41"/>
                  <a:pt x="585" y="41"/>
                  <a:pt x="612" y="39"/>
                </a:cubicBezTo>
                <a:cubicBezTo>
                  <a:pt x="612" y="40"/>
                  <a:pt x="610" y="40"/>
                  <a:pt x="611" y="41"/>
                </a:cubicBezTo>
                <a:cubicBezTo>
                  <a:pt x="629" y="40"/>
                  <a:pt x="643" y="39"/>
                  <a:pt x="662" y="39"/>
                </a:cubicBezTo>
                <a:cubicBezTo>
                  <a:pt x="662" y="40"/>
                  <a:pt x="660" y="40"/>
                  <a:pt x="659" y="40"/>
                </a:cubicBezTo>
                <a:cubicBezTo>
                  <a:pt x="653" y="40"/>
                  <a:pt x="642" y="42"/>
                  <a:pt x="635" y="41"/>
                </a:cubicBezTo>
                <a:cubicBezTo>
                  <a:pt x="624" y="43"/>
                  <a:pt x="611" y="42"/>
                  <a:pt x="598" y="42"/>
                </a:cubicBezTo>
                <a:cubicBezTo>
                  <a:pt x="591" y="43"/>
                  <a:pt x="583" y="43"/>
                  <a:pt x="577" y="45"/>
                </a:cubicBezTo>
                <a:cubicBezTo>
                  <a:pt x="553" y="44"/>
                  <a:pt x="531" y="46"/>
                  <a:pt x="506" y="46"/>
                </a:cubicBezTo>
                <a:cubicBezTo>
                  <a:pt x="504" y="45"/>
                  <a:pt x="505" y="43"/>
                  <a:pt x="503" y="42"/>
                </a:cubicBezTo>
                <a:cubicBezTo>
                  <a:pt x="501" y="43"/>
                  <a:pt x="504" y="45"/>
                  <a:pt x="503" y="46"/>
                </a:cubicBezTo>
                <a:cubicBezTo>
                  <a:pt x="487" y="47"/>
                  <a:pt x="476" y="45"/>
                  <a:pt x="460" y="46"/>
                </a:cubicBezTo>
                <a:cubicBezTo>
                  <a:pt x="460" y="46"/>
                  <a:pt x="461" y="46"/>
                  <a:pt x="460" y="47"/>
                </a:cubicBezTo>
                <a:cubicBezTo>
                  <a:pt x="458" y="46"/>
                  <a:pt x="455" y="46"/>
                  <a:pt x="454" y="46"/>
                </a:cubicBezTo>
                <a:cubicBezTo>
                  <a:pt x="454" y="46"/>
                  <a:pt x="455" y="45"/>
                  <a:pt x="454" y="45"/>
                </a:cubicBezTo>
                <a:cubicBezTo>
                  <a:pt x="450" y="47"/>
                  <a:pt x="443" y="47"/>
                  <a:pt x="437" y="46"/>
                </a:cubicBezTo>
                <a:cubicBezTo>
                  <a:pt x="438" y="45"/>
                  <a:pt x="441" y="46"/>
                  <a:pt x="441" y="44"/>
                </a:cubicBezTo>
                <a:cubicBezTo>
                  <a:pt x="438" y="44"/>
                  <a:pt x="436" y="45"/>
                  <a:pt x="434" y="44"/>
                </a:cubicBezTo>
                <a:cubicBezTo>
                  <a:pt x="434" y="45"/>
                  <a:pt x="434" y="46"/>
                  <a:pt x="434" y="46"/>
                </a:cubicBezTo>
                <a:cubicBezTo>
                  <a:pt x="427" y="46"/>
                  <a:pt x="424" y="46"/>
                  <a:pt x="416" y="45"/>
                </a:cubicBezTo>
                <a:cubicBezTo>
                  <a:pt x="416" y="44"/>
                  <a:pt x="419" y="45"/>
                  <a:pt x="419" y="44"/>
                </a:cubicBezTo>
                <a:cubicBezTo>
                  <a:pt x="416" y="42"/>
                  <a:pt x="411" y="45"/>
                  <a:pt x="409" y="42"/>
                </a:cubicBezTo>
                <a:cubicBezTo>
                  <a:pt x="399" y="43"/>
                  <a:pt x="386" y="46"/>
                  <a:pt x="375" y="43"/>
                </a:cubicBezTo>
                <a:cubicBezTo>
                  <a:pt x="376" y="42"/>
                  <a:pt x="379" y="42"/>
                  <a:pt x="381" y="42"/>
                </a:cubicBezTo>
                <a:cubicBezTo>
                  <a:pt x="382" y="42"/>
                  <a:pt x="385" y="42"/>
                  <a:pt x="383" y="42"/>
                </a:cubicBezTo>
                <a:cubicBezTo>
                  <a:pt x="375" y="42"/>
                  <a:pt x="367" y="41"/>
                  <a:pt x="361" y="42"/>
                </a:cubicBezTo>
                <a:cubicBezTo>
                  <a:pt x="353" y="40"/>
                  <a:pt x="339" y="40"/>
                  <a:pt x="333" y="41"/>
                </a:cubicBezTo>
                <a:cubicBezTo>
                  <a:pt x="336" y="42"/>
                  <a:pt x="341" y="41"/>
                  <a:pt x="343" y="42"/>
                </a:cubicBezTo>
                <a:cubicBezTo>
                  <a:pt x="331" y="43"/>
                  <a:pt x="323" y="42"/>
                  <a:pt x="311" y="42"/>
                </a:cubicBezTo>
                <a:cubicBezTo>
                  <a:pt x="313" y="41"/>
                  <a:pt x="310" y="41"/>
                  <a:pt x="309" y="40"/>
                </a:cubicBezTo>
                <a:cubicBezTo>
                  <a:pt x="310" y="40"/>
                  <a:pt x="312" y="41"/>
                  <a:pt x="312" y="40"/>
                </a:cubicBezTo>
                <a:cubicBezTo>
                  <a:pt x="292" y="38"/>
                  <a:pt x="274" y="37"/>
                  <a:pt x="255" y="36"/>
                </a:cubicBezTo>
                <a:cubicBezTo>
                  <a:pt x="252" y="36"/>
                  <a:pt x="249" y="35"/>
                  <a:pt x="245" y="35"/>
                </a:cubicBezTo>
                <a:cubicBezTo>
                  <a:pt x="241" y="35"/>
                  <a:pt x="234" y="35"/>
                  <a:pt x="229" y="35"/>
                </a:cubicBezTo>
                <a:cubicBezTo>
                  <a:pt x="197" y="33"/>
                  <a:pt x="169" y="31"/>
                  <a:pt x="140" y="28"/>
                </a:cubicBezTo>
                <a:cubicBezTo>
                  <a:pt x="121" y="25"/>
                  <a:pt x="101" y="23"/>
                  <a:pt x="83" y="21"/>
                </a:cubicBezTo>
                <a:cubicBezTo>
                  <a:pt x="85" y="21"/>
                  <a:pt x="86" y="21"/>
                  <a:pt x="87" y="22"/>
                </a:cubicBezTo>
                <a:cubicBezTo>
                  <a:pt x="86" y="22"/>
                  <a:pt x="85" y="22"/>
                  <a:pt x="86" y="23"/>
                </a:cubicBezTo>
                <a:cubicBezTo>
                  <a:pt x="92" y="24"/>
                  <a:pt x="99" y="24"/>
                  <a:pt x="105" y="26"/>
                </a:cubicBezTo>
                <a:cubicBezTo>
                  <a:pt x="91" y="24"/>
                  <a:pt x="76" y="21"/>
                  <a:pt x="63" y="20"/>
                </a:cubicBezTo>
                <a:cubicBezTo>
                  <a:pt x="63" y="20"/>
                  <a:pt x="64" y="21"/>
                  <a:pt x="63" y="21"/>
                </a:cubicBezTo>
                <a:cubicBezTo>
                  <a:pt x="49" y="18"/>
                  <a:pt x="33" y="16"/>
                  <a:pt x="21" y="13"/>
                </a:cubicBezTo>
                <a:cubicBezTo>
                  <a:pt x="22" y="15"/>
                  <a:pt x="25" y="14"/>
                  <a:pt x="27" y="15"/>
                </a:cubicBezTo>
                <a:cubicBezTo>
                  <a:pt x="27" y="17"/>
                  <a:pt x="27" y="17"/>
                  <a:pt x="27" y="17"/>
                </a:cubicBezTo>
                <a:cubicBezTo>
                  <a:pt x="22" y="16"/>
                  <a:pt x="16" y="13"/>
                  <a:pt x="10" y="15"/>
                </a:cubicBezTo>
                <a:cubicBezTo>
                  <a:pt x="11" y="16"/>
                  <a:pt x="12" y="16"/>
                  <a:pt x="12" y="17"/>
                </a:cubicBezTo>
                <a:cubicBezTo>
                  <a:pt x="7" y="18"/>
                  <a:pt x="3" y="14"/>
                  <a:pt x="0" y="17"/>
                </a:cubicBezTo>
                <a:cubicBezTo>
                  <a:pt x="9" y="19"/>
                  <a:pt x="15" y="22"/>
                  <a:pt x="26" y="22"/>
                </a:cubicBezTo>
                <a:cubicBezTo>
                  <a:pt x="36" y="28"/>
                  <a:pt x="53" y="28"/>
                  <a:pt x="64" y="32"/>
                </a:cubicBezTo>
                <a:cubicBezTo>
                  <a:pt x="57" y="31"/>
                  <a:pt x="47" y="28"/>
                  <a:pt x="41" y="28"/>
                </a:cubicBezTo>
                <a:cubicBezTo>
                  <a:pt x="51" y="32"/>
                  <a:pt x="71" y="33"/>
                  <a:pt x="83" y="37"/>
                </a:cubicBezTo>
                <a:cubicBezTo>
                  <a:pt x="82" y="37"/>
                  <a:pt x="80" y="36"/>
                  <a:pt x="79" y="37"/>
                </a:cubicBezTo>
                <a:cubicBezTo>
                  <a:pt x="82" y="37"/>
                  <a:pt x="84" y="38"/>
                  <a:pt x="85" y="37"/>
                </a:cubicBezTo>
                <a:cubicBezTo>
                  <a:pt x="84" y="37"/>
                  <a:pt x="84" y="37"/>
                  <a:pt x="84" y="36"/>
                </a:cubicBezTo>
                <a:cubicBezTo>
                  <a:pt x="88" y="36"/>
                  <a:pt x="93" y="39"/>
                  <a:pt x="97" y="39"/>
                </a:cubicBezTo>
                <a:cubicBezTo>
                  <a:pt x="96" y="39"/>
                  <a:pt x="96" y="39"/>
                  <a:pt x="97" y="38"/>
                </a:cubicBezTo>
                <a:cubicBezTo>
                  <a:pt x="99" y="39"/>
                  <a:pt x="96" y="40"/>
                  <a:pt x="98" y="40"/>
                </a:cubicBezTo>
                <a:cubicBezTo>
                  <a:pt x="103" y="39"/>
                  <a:pt x="108" y="41"/>
                  <a:pt x="113" y="42"/>
                </a:cubicBezTo>
                <a:cubicBezTo>
                  <a:pt x="111" y="43"/>
                  <a:pt x="109" y="42"/>
                  <a:pt x="108" y="42"/>
                </a:cubicBezTo>
                <a:cubicBezTo>
                  <a:pt x="114" y="44"/>
                  <a:pt x="122" y="46"/>
                  <a:pt x="130" y="45"/>
                </a:cubicBezTo>
                <a:cubicBezTo>
                  <a:pt x="127" y="45"/>
                  <a:pt x="126" y="45"/>
                  <a:pt x="126" y="44"/>
                </a:cubicBezTo>
                <a:cubicBezTo>
                  <a:pt x="130" y="45"/>
                  <a:pt x="133" y="45"/>
                  <a:pt x="138" y="46"/>
                </a:cubicBezTo>
                <a:cubicBezTo>
                  <a:pt x="138" y="47"/>
                  <a:pt x="134" y="45"/>
                  <a:pt x="134" y="47"/>
                </a:cubicBezTo>
                <a:cubicBezTo>
                  <a:pt x="137" y="47"/>
                  <a:pt x="139" y="47"/>
                  <a:pt x="143" y="47"/>
                </a:cubicBezTo>
                <a:cubicBezTo>
                  <a:pt x="143" y="46"/>
                  <a:pt x="139" y="47"/>
                  <a:pt x="139" y="46"/>
                </a:cubicBezTo>
                <a:cubicBezTo>
                  <a:pt x="142" y="45"/>
                  <a:pt x="144" y="48"/>
                  <a:pt x="145" y="47"/>
                </a:cubicBezTo>
                <a:cubicBezTo>
                  <a:pt x="145" y="47"/>
                  <a:pt x="145" y="47"/>
                  <a:pt x="145" y="47"/>
                </a:cubicBezTo>
                <a:cubicBezTo>
                  <a:pt x="156" y="47"/>
                  <a:pt x="170" y="48"/>
                  <a:pt x="180" y="50"/>
                </a:cubicBezTo>
                <a:cubicBezTo>
                  <a:pt x="180" y="50"/>
                  <a:pt x="179" y="50"/>
                  <a:pt x="179" y="51"/>
                </a:cubicBezTo>
                <a:cubicBezTo>
                  <a:pt x="183" y="49"/>
                  <a:pt x="189" y="50"/>
                  <a:pt x="191" y="52"/>
                </a:cubicBezTo>
                <a:cubicBezTo>
                  <a:pt x="193" y="53"/>
                  <a:pt x="192" y="51"/>
                  <a:pt x="193" y="51"/>
                </a:cubicBezTo>
                <a:cubicBezTo>
                  <a:pt x="219" y="55"/>
                  <a:pt x="247" y="56"/>
                  <a:pt x="276" y="59"/>
                </a:cubicBezTo>
                <a:cubicBezTo>
                  <a:pt x="274" y="58"/>
                  <a:pt x="273" y="60"/>
                  <a:pt x="271" y="60"/>
                </a:cubicBezTo>
                <a:cubicBezTo>
                  <a:pt x="267" y="60"/>
                  <a:pt x="262" y="59"/>
                  <a:pt x="257" y="59"/>
                </a:cubicBezTo>
                <a:cubicBezTo>
                  <a:pt x="249" y="58"/>
                  <a:pt x="244" y="58"/>
                  <a:pt x="239" y="57"/>
                </a:cubicBezTo>
                <a:cubicBezTo>
                  <a:pt x="235" y="57"/>
                  <a:pt x="233" y="56"/>
                  <a:pt x="231" y="56"/>
                </a:cubicBezTo>
                <a:cubicBezTo>
                  <a:pt x="231" y="56"/>
                  <a:pt x="231" y="57"/>
                  <a:pt x="230" y="57"/>
                </a:cubicBezTo>
                <a:cubicBezTo>
                  <a:pt x="226" y="57"/>
                  <a:pt x="220" y="56"/>
                  <a:pt x="216" y="55"/>
                </a:cubicBezTo>
                <a:cubicBezTo>
                  <a:pt x="206" y="55"/>
                  <a:pt x="195" y="54"/>
                  <a:pt x="186" y="55"/>
                </a:cubicBezTo>
                <a:cubicBezTo>
                  <a:pt x="199" y="56"/>
                  <a:pt x="209" y="57"/>
                  <a:pt x="218" y="58"/>
                </a:cubicBezTo>
                <a:cubicBezTo>
                  <a:pt x="217" y="60"/>
                  <a:pt x="211" y="59"/>
                  <a:pt x="214" y="58"/>
                </a:cubicBezTo>
                <a:cubicBezTo>
                  <a:pt x="213" y="59"/>
                  <a:pt x="212" y="59"/>
                  <a:pt x="210" y="59"/>
                </a:cubicBezTo>
                <a:cubicBezTo>
                  <a:pt x="224" y="61"/>
                  <a:pt x="231" y="61"/>
                  <a:pt x="242" y="60"/>
                </a:cubicBezTo>
                <a:cubicBezTo>
                  <a:pt x="241" y="60"/>
                  <a:pt x="241" y="60"/>
                  <a:pt x="241" y="59"/>
                </a:cubicBezTo>
                <a:cubicBezTo>
                  <a:pt x="243" y="60"/>
                  <a:pt x="247" y="62"/>
                  <a:pt x="244" y="60"/>
                </a:cubicBezTo>
                <a:cubicBezTo>
                  <a:pt x="246" y="60"/>
                  <a:pt x="249" y="60"/>
                  <a:pt x="248" y="61"/>
                </a:cubicBezTo>
                <a:cubicBezTo>
                  <a:pt x="249" y="60"/>
                  <a:pt x="254" y="60"/>
                  <a:pt x="253" y="62"/>
                </a:cubicBezTo>
                <a:cubicBezTo>
                  <a:pt x="255" y="62"/>
                  <a:pt x="255" y="60"/>
                  <a:pt x="256" y="61"/>
                </a:cubicBezTo>
                <a:cubicBezTo>
                  <a:pt x="256" y="63"/>
                  <a:pt x="260" y="62"/>
                  <a:pt x="261" y="61"/>
                </a:cubicBezTo>
                <a:cubicBezTo>
                  <a:pt x="262" y="62"/>
                  <a:pt x="261" y="62"/>
                  <a:pt x="260" y="62"/>
                </a:cubicBezTo>
                <a:cubicBezTo>
                  <a:pt x="271" y="61"/>
                  <a:pt x="278" y="62"/>
                  <a:pt x="286" y="63"/>
                </a:cubicBezTo>
                <a:cubicBezTo>
                  <a:pt x="292" y="63"/>
                  <a:pt x="300" y="64"/>
                  <a:pt x="305" y="65"/>
                </a:cubicBezTo>
                <a:cubicBezTo>
                  <a:pt x="306" y="65"/>
                  <a:pt x="308" y="64"/>
                  <a:pt x="310" y="64"/>
                </a:cubicBezTo>
                <a:cubicBezTo>
                  <a:pt x="315" y="65"/>
                  <a:pt x="321" y="65"/>
                  <a:pt x="326" y="65"/>
                </a:cubicBezTo>
                <a:cubicBezTo>
                  <a:pt x="362" y="67"/>
                  <a:pt x="395" y="70"/>
                  <a:pt x="425" y="69"/>
                </a:cubicBezTo>
                <a:cubicBezTo>
                  <a:pt x="424" y="69"/>
                  <a:pt x="423" y="68"/>
                  <a:pt x="423" y="68"/>
                </a:cubicBezTo>
                <a:cubicBezTo>
                  <a:pt x="440" y="68"/>
                  <a:pt x="458" y="68"/>
                  <a:pt x="474" y="70"/>
                </a:cubicBezTo>
                <a:cubicBezTo>
                  <a:pt x="465" y="69"/>
                  <a:pt x="450" y="70"/>
                  <a:pt x="442" y="70"/>
                </a:cubicBezTo>
                <a:cubicBezTo>
                  <a:pt x="437" y="69"/>
                  <a:pt x="431" y="68"/>
                  <a:pt x="426" y="70"/>
                </a:cubicBezTo>
                <a:cubicBezTo>
                  <a:pt x="428" y="69"/>
                  <a:pt x="432" y="70"/>
                  <a:pt x="434" y="71"/>
                </a:cubicBezTo>
                <a:cubicBezTo>
                  <a:pt x="445" y="72"/>
                  <a:pt x="458" y="71"/>
                  <a:pt x="471" y="71"/>
                </a:cubicBezTo>
                <a:cubicBezTo>
                  <a:pt x="492" y="71"/>
                  <a:pt x="509" y="73"/>
                  <a:pt x="526" y="72"/>
                </a:cubicBezTo>
                <a:cubicBezTo>
                  <a:pt x="527" y="73"/>
                  <a:pt x="525" y="72"/>
                  <a:pt x="525" y="73"/>
                </a:cubicBezTo>
                <a:cubicBezTo>
                  <a:pt x="527" y="73"/>
                  <a:pt x="531" y="73"/>
                  <a:pt x="529" y="72"/>
                </a:cubicBezTo>
                <a:cubicBezTo>
                  <a:pt x="563" y="72"/>
                  <a:pt x="587" y="71"/>
                  <a:pt x="617" y="71"/>
                </a:cubicBezTo>
                <a:cubicBezTo>
                  <a:pt x="616" y="73"/>
                  <a:pt x="618" y="71"/>
                  <a:pt x="618" y="72"/>
                </a:cubicBezTo>
                <a:cubicBezTo>
                  <a:pt x="612" y="75"/>
                  <a:pt x="598" y="74"/>
                  <a:pt x="586" y="75"/>
                </a:cubicBezTo>
                <a:cubicBezTo>
                  <a:pt x="581" y="75"/>
                  <a:pt x="572" y="76"/>
                  <a:pt x="569" y="76"/>
                </a:cubicBezTo>
                <a:cubicBezTo>
                  <a:pt x="568" y="75"/>
                  <a:pt x="568" y="76"/>
                  <a:pt x="567" y="76"/>
                </a:cubicBezTo>
                <a:cubicBezTo>
                  <a:pt x="534" y="76"/>
                  <a:pt x="505" y="78"/>
                  <a:pt x="477" y="76"/>
                </a:cubicBezTo>
                <a:cubicBezTo>
                  <a:pt x="466" y="76"/>
                  <a:pt x="455" y="76"/>
                  <a:pt x="444" y="76"/>
                </a:cubicBezTo>
                <a:cubicBezTo>
                  <a:pt x="436" y="75"/>
                  <a:pt x="428" y="76"/>
                  <a:pt x="423" y="76"/>
                </a:cubicBezTo>
                <a:cubicBezTo>
                  <a:pt x="475" y="79"/>
                  <a:pt x="522" y="78"/>
                  <a:pt x="572" y="78"/>
                </a:cubicBezTo>
                <a:cubicBezTo>
                  <a:pt x="598" y="77"/>
                  <a:pt x="624" y="74"/>
                  <a:pt x="650" y="73"/>
                </a:cubicBezTo>
                <a:cubicBezTo>
                  <a:pt x="669" y="72"/>
                  <a:pt x="690" y="70"/>
                  <a:pt x="708" y="70"/>
                </a:cubicBezTo>
                <a:cubicBezTo>
                  <a:pt x="735" y="68"/>
                  <a:pt x="764" y="66"/>
                  <a:pt x="791" y="63"/>
                </a:cubicBezTo>
                <a:cubicBezTo>
                  <a:pt x="822" y="60"/>
                  <a:pt x="850" y="57"/>
                  <a:pt x="877" y="58"/>
                </a:cubicBezTo>
                <a:cubicBezTo>
                  <a:pt x="879" y="56"/>
                  <a:pt x="885" y="58"/>
                  <a:pt x="886" y="54"/>
                </a:cubicBezTo>
                <a:cubicBezTo>
                  <a:pt x="885" y="53"/>
                  <a:pt x="882" y="53"/>
                  <a:pt x="882" y="52"/>
                </a:cubicBezTo>
                <a:close/>
                <a:moveTo>
                  <a:pt x="689" y="13"/>
                </a:moveTo>
                <a:cubicBezTo>
                  <a:pt x="689" y="12"/>
                  <a:pt x="695" y="11"/>
                  <a:pt x="695" y="13"/>
                </a:cubicBezTo>
                <a:cubicBezTo>
                  <a:pt x="693" y="13"/>
                  <a:pt x="692" y="14"/>
                  <a:pt x="689" y="13"/>
                </a:cubicBezTo>
                <a:close/>
                <a:moveTo>
                  <a:pt x="694" y="11"/>
                </a:moveTo>
                <a:cubicBezTo>
                  <a:pt x="693" y="10"/>
                  <a:pt x="696" y="10"/>
                  <a:pt x="697" y="10"/>
                </a:cubicBezTo>
                <a:cubicBezTo>
                  <a:pt x="697" y="11"/>
                  <a:pt x="694" y="12"/>
                  <a:pt x="694" y="11"/>
                </a:cubicBezTo>
                <a:close/>
                <a:moveTo>
                  <a:pt x="698" y="11"/>
                </a:moveTo>
                <a:cubicBezTo>
                  <a:pt x="699" y="10"/>
                  <a:pt x="703" y="10"/>
                  <a:pt x="703" y="11"/>
                </a:cubicBezTo>
                <a:cubicBezTo>
                  <a:pt x="701" y="11"/>
                  <a:pt x="700" y="11"/>
                  <a:pt x="698" y="11"/>
                </a:cubicBezTo>
                <a:close/>
                <a:moveTo>
                  <a:pt x="701" y="14"/>
                </a:moveTo>
                <a:cubicBezTo>
                  <a:pt x="701" y="13"/>
                  <a:pt x="704" y="13"/>
                  <a:pt x="704" y="15"/>
                </a:cubicBezTo>
                <a:cubicBezTo>
                  <a:pt x="703" y="15"/>
                  <a:pt x="702" y="14"/>
                  <a:pt x="701" y="14"/>
                </a:cubicBezTo>
                <a:close/>
                <a:moveTo>
                  <a:pt x="715" y="10"/>
                </a:moveTo>
                <a:cubicBezTo>
                  <a:pt x="716" y="9"/>
                  <a:pt x="719" y="8"/>
                  <a:pt x="721" y="9"/>
                </a:cubicBezTo>
                <a:cubicBezTo>
                  <a:pt x="720" y="9"/>
                  <a:pt x="717" y="10"/>
                  <a:pt x="715" y="10"/>
                </a:cubicBezTo>
                <a:close/>
                <a:moveTo>
                  <a:pt x="163" y="27"/>
                </a:moveTo>
                <a:cubicBezTo>
                  <a:pt x="163" y="27"/>
                  <a:pt x="170" y="27"/>
                  <a:pt x="171" y="28"/>
                </a:cubicBezTo>
                <a:cubicBezTo>
                  <a:pt x="170" y="29"/>
                  <a:pt x="155" y="26"/>
                  <a:pt x="163" y="27"/>
                </a:cubicBezTo>
                <a:close/>
                <a:moveTo>
                  <a:pt x="171" y="28"/>
                </a:moveTo>
                <a:cubicBezTo>
                  <a:pt x="173" y="27"/>
                  <a:pt x="178" y="28"/>
                  <a:pt x="181" y="29"/>
                </a:cubicBezTo>
                <a:cubicBezTo>
                  <a:pt x="177" y="28"/>
                  <a:pt x="174" y="29"/>
                  <a:pt x="171" y="28"/>
                </a:cubicBezTo>
                <a:close/>
                <a:moveTo>
                  <a:pt x="184" y="29"/>
                </a:moveTo>
                <a:cubicBezTo>
                  <a:pt x="185" y="29"/>
                  <a:pt x="189" y="29"/>
                  <a:pt x="190" y="30"/>
                </a:cubicBezTo>
                <a:cubicBezTo>
                  <a:pt x="188" y="30"/>
                  <a:pt x="179" y="29"/>
                  <a:pt x="184" y="29"/>
                </a:cubicBezTo>
                <a:close/>
                <a:moveTo>
                  <a:pt x="191" y="30"/>
                </a:moveTo>
                <a:cubicBezTo>
                  <a:pt x="193" y="29"/>
                  <a:pt x="199" y="29"/>
                  <a:pt x="201" y="31"/>
                </a:cubicBezTo>
                <a:cubicBezTo>
                  <a:pt x="197" y="31"/>
                  <a:pt x="194" y="30"/>
                  <a:pt x="191" y="30"/>
                </a:cubicBezTo>
                <a:close/>
                <a:moveTo>
                  <a:pt x="216" y="20"/>
                </a:moveTo>
                <a:cubicBezTo>
                  <a:pt x="216" y="22"/>
                  <a:pt x="214" y="21"/>
                  <a:pt x="213" y="21"/>
                </a:cubicBezTo>
                <a:cubicBezTo>
                  <a:pt x="213" y="20"/>
                  <a:pt x="215" y="20"/>
                  <a:pt x="216" y="20"/>
                </a:cubicBezTo>
                <a:close/>
                <a:moveTo>
                  <a:pt x="205" y="26"/>
                </a:moveTo>
                <a:cubicBezTo>
                  <a:pt x="208" y="25"/>
                  <a:pt x="213" y="26"/>
                  <a:pt x="218" y="26"/>
                </a:cubicBezTo>
                <a:cubicBezTo>
                  <a:pt x="214" y="27"/>
                  <a:pt x="206" y="27"/>
                  <a:pt x="205" y="26"/>
                </a:cubicBezTo>
                <a:close/>
                <a:moveTo>
                  <a:pt x="218" y="27"/>
                </a:moveTo>
                <a:cubicBezTo>
                  <a:pt x="220" y="26"/>
                  <a:pt x="221" y="26"/>
                  <a:pt x="224" y="27"/>
                </a:cubicBezTo>
                <a:cubicBezTo>
                  <a:pt x="223" y="28"/>
                  <a:pt x="220" y="27"/>
                  <a:pt x="218" y="27"/>
                </a:cubicBezTo>
                <a:close/>
                <a:moveTo>
                  <a:pt x="225" y="27"/>
                </a:moveTo>
                <a:cubicBezTo>
                  <a:pt x="225" y="25"/>
                  <a:pt x="226" y="28"/>
                  <a:pt x="228" y="27"/>
                </a:cubicBezTo>
                <a:cubicBezTo>
                  <a:pt x="230" y="28"/>
                  <a:pt x="225" y="28"/>
                  <a:pt x="225" y="27"/>
                </a:cubicBezTo>
                <a:close/>
                <a:moveTo>
                  <a:pt x="230" y="28"/>
                </a:moveTo>
                <a:cubicBezTo>
                  <a:pt x="230" y="27"/>
                  <a:pt x="233" y="27"/>
                  <a:pt x="235" y="27"/>
                </a:cubicBezTo>
                <a:cubicBezTo>
                  <a:pt x="234" y="29"/>
                  <a:pt x="231" y="27"/>
                  <a:pt x="230" y="28"/>
                </a:cubicBezTo>
                <a:close/>
                <a:moveTo>
                  <a:pt x="240" y="29"/>
                </a:moveTo>
                <a:cubicBezTo>
                  <a:pt x="237" y="29"/>
                  <a:pt x="238" y="28"/>
                  <a:pt x="235" y="29"/>
                </a:cubicBezTo>
                <a:cubicBezTo>
                  <a:pt x="235" y="28"/>
                  <a:pt x="236" y="28"/>
                  <a:pt x="236" y="28"/>
                </a:cubicBezTo>
                <a:cubicBezTo>
                  <a:pt x="236" y="28"/>
                  <a:pt x="236" y="28"/>
                  <a:pt x="235" y="28"/>
                </a:cubicBezTo>
                <a:cubicBezTo>
                  <a:pt x="237" y="27"/>
                  <a:pt x="239" y="28"/>
                  <a:pt x="242" y="27"/>
                </a:cubicBezTo>
                <a:cubicBezTo>
                  <a:pt x="240" y="28"/>
                  <a:pt x="241" y="28"/>
                  <a:pt x="240" y="29"/>
                </a:cubicBezTo>
                <a:close/>
                <a:moveTo>
                  <a:pt x="331" y="32"/>
                </a:moveTo>
                <a:cubicBezTo>
                  <a:pt x="330" y="31"/>
                  <a:pt x="332" y="31"/>
                  <a:pt x="331" y="31"/>
                </a:cubicBezTo>
                <a:cubicBezTo>
                  <a:pt x="328" y="30"/>
                  <a:pt x="330" y="32"/>
                  <a:pt x="327" y="32"/>
                </a:cubicBezTo>
                <a:cubicBezTo>
                  <a:pt x="329" y="30"/>
                  <a:pt x="326" y="30"/>
                  <a:pt x="325" y="32"/>
                </a:cubicBezTo>
                <a:cubicBezTo>
                  <a:pt x="312" y="31"/>
                  <a:pt x="298" y="31"/>
                  <a:pt x="283" y="30"/>
                </a:cubicBezTo>
                <a:cubicBezTo>
                  <a:pt x="280" y="30"/>
                  <a:pt x="277" y="30"/>
                  <a:pt x="275" y="30"/>
                </a:cubicBezTo>
                <a:cubicBezTo>
                  <a:pt x="272" y="30"/>
                  <a:pt x="270" y="29"/>
                  <a:pt x="267" y="29"/>
                </a:cubicBezTo>
                <a:cubicBezTo>
                  <a:pt x="267" y="29"/>
                  <a:pt x="266" y="30"/>
                  <a:pt x="266" y="30"/>
                </a:cubicBezTo>
                <a:cubicBezTo>
                  <a:pt x="265" y="30"/>
                  <a:pt x="264" y="29"/>
                  <a:pt x="263" y="29"/>
                </a:cubicBezTo>
                <a:cubicBezTo>
                  <a:pt x="258" y="28"/>
                  <a:pt x="254" y="29"/>
                  <a:pt x="250" y="30"/>
                </a:cubicBezTo>
                <a:cubicBezTo>
                  <a:pt x="250" y="29"/>
                  <a:pt x="250" y="29"/>
                  <a:pt x="250" y="28"/>
                </a:cubicBezTo>
                <a:cubicBezTo>
                  <a:pt x="247" y="28"/>
                  <a:pt x="247" y="29"/>
                  <a:pt x="244" y="29"/>
                </a:cubicBezTo>
                <a:cubicBezTo>
                  <a:pt x="245" y="28"/>
                  <a:pt x="244" y="28"/>
                  <a:pt x="242" y="28"/>
                </a:cubicBezTo>
                <a:cubicBezTo>
                  <a:pt x="243" y="27"/>
                  <a:pt x="245" y="28"/>
                  <a:pt x="244" y="26"/>
                </a:cubicBezTo>
                <a:cubicBezTo>
                  <a:pt x="246" y="26"/>
                  <a:pt x="245" y="27"/>
                  <a:pt x="244" y="28"/>
                </a:cubicBezTo>
                <a:cubicBezTo>
                  <a:pt x="251" y="28"/>
                  <a:pt x="262" y="28"/>
                  <a:pt x="273" y="28"/>
                </a:cubicBezTo>
                <a:cubicBezTo>
                  <a:pt x="297" y="29"/>
                  <a:pt x="324" y="29"/>
                  <a:pt x="347" y="30"/>
                </a:cubicBezTo>
                <a:cubicBezTo>
                  <a:pt x="341" y="32"/>
                  <a:pt x="338" y="32"/>
                  <a:pt x="331" y="32"/>
                </a:cubicBezTo>
                <a:close/>
                <a:moveTo>
                  <a:pt x="347" y="32"/>
                </a:moveTo>
                <a:cubicBezTo>
                  <a:pt x="352" y="29"/>
                  <a:pt x="363" y="32"/>
                  <a:pt x="369" y="31"/>
                </a:cubicBezTo>
                <a:cubicBezTo>
                  <a:pt x="371" y="31"/>
                  <a:pt x="371" y="32"/>
                  <a:pt x="372" y="32"/>
                </a:cubicBezTo>
                <a:cubicBezTo>
                  <a:pt x="373" y="31"/>
                  <a:pt x="378" y="31"/>
                  <a:pt x="380" y="32"/>
                </a:cubicBezTo>
                <a:cubicBezTo>
                  <a:pt x="392" y="30"/>
                  <a:pt x="401" y="35"/>
                  <a:pt x="413" y="33"/>
                </a:cubicBezTo>
                <a:cubicBezTo>
                  <a:pt x="417" y="36"/>
                  <a:pt x="425" y="32"/>
                  <a:pt x="427" y="35"/>
                </a:cubicBezTo>
                <a:cubicBezTo>
                  <a:pt x="401" y="34"/>
                  <a:pt x="376" y="33"/>
                  <a:pt x="347" y="32"/>
                </a:cubicBezTo>
                <a:close/>
                <a:moveTo>
                  <a:pt x="428" y="34"/>
                </a:moveTo>
                <a:cubicBezTo>
                  <a:pt x="430" y="34"/>
                  <a:pt x="431" y="34"/>
                  <a:pt x="431" y="35"/>
                </a:cubicBezTo>
                <a:cubicBezTo>
                  <a:pt x="431" y="35"/>
                  <a:pt x="428" y="36"/>
                  <a:pt x="428" y="34"/>
                </a:cubicBezTo>
                <a:close/>
                <a:moveTo>
                  <a:pt x="456" y="36"/>
                </a:moveTo>
                <a:cubicBezTo>
                  <a:pt x="453" y="36"/>
                  <a:pt x="450" y="36"/>
                  <a:pt x="447" y="35"/>
                </a:cubicBezTo>
                <a:cubicBezTo>
                  <a:pt x="446" y="36"/>
                  <a:pt x="443" y="35"/>
                  <a:pt x="441" y="36"/>
                </a:cubicBezTo>
                <a:cubicBezTo>
                  <a:pt x="441" y="35"/>
                  <a:pt x="441" y="35"/>
                  <a:pt x="441" y="34"/>
                </a:cubicBezTo>
                <a:cubicBezTo>
                  <a:pt x="443" y="35"/>
                  <a:pt x="445" y="33"/>
                  <a:pt x="447" y="35"/>
                </a:cubicBezTo>
                <a:cubicBezTo>
                  <a:pt x="448" y="35"/>
                  <a:pt x="447" y="34"/>
                  <a:pt x="448" y="34"/>
                </a:cubicBezTo>
                <a:cubicBezTo>
                  <a:pt x="449" y="34"/>
                  <a:pt x="448" y="34"/>
                  <a:pt x="448" y="35"/>
                </a:cubicBezTo>
                <a:cubicBezTo>
                  <a:pt x="454" y="33"/>
                  <a:pt x="460" y="36"/>
                  <a:pt x="466" y="35"/>
                </a:cubicBezTo>
                <a:cubicBezTo>
                  <a:pt x="463" y="37"/>
                  <a:pt x="459" y="37"/>
                  <a:pt x="456" y="36"/>
                </a:cubicBezTo>
                <a:close/>
                <a:moveTo>
                  <a:pt x="71" y="32"/>
                </a:moveTo>
                <a:cubicBezTo>
                  <a:pt x="71" y="33"/>
                  <a:pt x="74" y="32"/>
                  <a:pt x="74" y="33"/>
                </a:cubicBezTo>
                <a:cubicBezTo>
                  <a:pt x="74" y="32"/>
                  <a:pt x="70" y="34"/>
                  <a:pt x="71" y="32"/>
                </a:cubicBezTo>
                <a:close/>
                <a:moveTo>
                  <a:pt x="86" y="34"/>
                </a:moveTo>
                <a:cubicBezTo>
                  <a:pt x="87" y="35"/>
                  <a:pt x="88" y="35"/>
                  <a:pt x="90" y="35"/>
                </a:cubicBezTo>
                <a:cubicBezTo>
                  <a:pt x="89" y="36"/>
                  <a:pt x="86" y="36"/>
                  <a:pt x="86" y="34"/>
                </a:cubicBezTo>
                <a:close/>
                <a:moveTo>
                  <a:pt x="109" y="27"/>
                </a:moveTo>
                <a:cubicBezTo>
                  <a:pt x="111" y="26"/>
                  <a:pt x="116" y="27"/>
                  <a:pt x="119" y="28"/>
                </a:cubicBezTo>
                <a:cubicBezTo>
                  <a:pt x="117" y="29"/>
                  <a:pt x="112" y="27"/>
                  <a:pt x="109" y="27"/>
                </a:cubicBezTo>
                <a:close/>
                <a:moveTo>
                  <a:pt x="119" y="28"/>
                </a:moveTo>
                <a:cubicBezTo>
                  <a:pt x="119" y="27"/>
                  <a:pt x="123" y="28"/>
                  <a:pt x="123" y="29"/>
                </a:cubicBezTo>
                <a:cubicBezTo>
                  <a:pt x="122" y="28"/>
                  <a:pt x="121" y="28"/>
                  <a:pt x="119" y="28"/>
                </a:cubicBezTo>
                <a:close/>
                <a:moveTo>
                  <a:pt x="124" y="29"/>
                </a:moveTo>
                <a:cubicBezTo>
                  <a:pt x="136" y="29"/>
                  <a:pt x="149" y="31"/>
                  <a:pt x="158" y="32"/>
                </a:cubicBezTo>
                <a:cubicBezTo>
                  <a:pt x="148" y="32"/>
                  <a:pt x="133" y="30"/>
                  <a:pt x="124" y="29"/>
                </a:cubicBezTo>
                <a:close/>
                <a:moveTo>
                  <a:pt x="158" y="32"/>
                </a:moveTo>
                <a:cubicBezTo>
                  <a:pt x="159" y="31"/>
                  <a:pt x="160" y="33"/>
                  <a:pt x="161" y="32"/>
                </a:cubicBezTo>
                <a:cubicBezTo>
                  <a:pt x="161" y="34"/>
                  <a:pt x="159" y="33"/>
                  <a:pt x="158" y="32"/>
                </a:cubicBezTo>
                <a:close/>
                <a:moveTo>
                  <a:pt x="166" y="33"/>
                </a:moveTo>
                <a:cubicBezTo>
                  <a:pt x="167" y="34"/>
                  <a:pt x="171" y="32"/>
                  <a:pt x="170" y="34"/>
                </a:cubicBezTo>
                <a:cubicBezTo>
                  <a:pt x="168" y="33"/>
                  <a:pt x="167" y="35"/>
                  <a:pt x="166" y="33"/>
                </a:cubicBezTo>
                <a:close/>
                <a:moveTo>
                  <a:pt x="171" y="34"/>
                </a:moveTo>
                <a:cubicBezTo>
                  <a:pt x="174" y="33"/>
                  <a:pt x="183" y="34"/>
                  <a:pt x="187" y="35"/>
                </a:cubicBezTo>
                <a:cubicBezTo>
                  <a:pt x="183" y="35"/>
                  <a:pt x="177" y="35"/>
                  <a:pt x="171" y="34"/>
                </a:cubicBezTo>
                <a:close/>
                <a:moveTo>
                  <a:pt x="188" y="35"/>
                </a:moveTo>
                <a:cubicBezTo>
                  <a:pt x="188" y="35"/>
                  <a:pt x="191" y="35"/>
                  <a:pt x="193" y="36"/>
                </a:cubicBezTo>
                <a:cubicBezTo>
                  <a:pt x="191" y="37"/>
                  <a:pt x="188" y="36"/>
                  <a:pt x="188" y="35"/>
                </a:cubicBezTo>
                <a:close/>
                <a:moveTo>
                  <a:pt x="193" y="36"/>
                </a:moveTo>
                <a:cubicBezTo>
                  <a:pt x="194" y="35"/>
                  <a:pt x="196" y="36"/>
                  <a:pt x="197" y="36"/>
                </a:cubicBezTo>
                <a:cubicBezTo>
                  <a:pt x="196" y="38"/>
                  <a:pt x="195" y="36"/>
                  <a:pt x="193" y="36"/>
                </a:cubicBezTo>
                <a:close/>
                <a:moveTo>
                  <a:pt x="198" y="36"/>
                </a:moveTo>
                <a:cubicBezTo>
                  <a:pt x="201" y="36"/>
                  <a:pt x="203" y="37"/>
                  <a:pt x="207" y="37"/>
                </a:cubicBezTo>
                <a:cubicBezTo>
                  <a:pt x="205" y="37"/>
                  <a:pt x="199" y="37"/>
                  <a:pt x="198" y="36"/>
                </a:cubicBezTo>
                <a:close/>
                <a:moveTo>
                  <a:pt x="224" y="38"/>
                </a:moveTo>
                <a:cubicBezTo>
                  <a:pt x="224" y="37"/>
                  <a:pt x="226" y="38"/>
                  <a:pt x="228" y="38"/>
                </a:cubicBezTo>
                <a:cubicBezTo>
                  <a:pt x="229" y="38"/>
                  <a:pt x="224" y="39"/>
                  <a:pt x="224" y="38"/>
                </a:cubicBezTo>
                <a:close/>
                <a:moveTo>
                  <a:pt x="221" y="59"/>
                </a:moveTo>
                <a:cubicBezTo>
                  <a:pt x="222" y="59"/>
                  <a:pt x="222" y="58"/>
                  <a:pt x="220" y="58"/>
                </a:cubicBezTo>
                <a:cubicBezTo>
                  <a:pt x="222" y="58"/>
                  <a:pt x="224" y="58"/>
                  <a:pt x="225" y="59"/>
                </a:cubicBezTo>
                <a:cubicBezTo>
                  <a:pt x="223" y="59"/>
                  <a:pt x="223" y="59"/>
                  <a:pt x="221" y="59"/>
                </a:cubicBezTo>
                <a:close/>
                <a:moveTo>
                  <a:pt x="224" y="60"/>
                </a:moveTo>
                <a:cubicBezTo>
                  <a:pt x="223" y="59"/>
                  <a:pt x="228" y="60"/>
                  <a:pt x="226" y="58"/>
                </a:cubicBezTo>
                <a:cubicBezTo>
                  <a:pt x="227" y="60"/>
                  <a:pt x="231" y="57"/>
                  <a:pt x="232" y="59"/>
                </a:cubicBezTo>
                <a:cubicBezTo>
                  <a:pt x="228" y="59"/>
                  <a:pt x="227" y="60"/>
                  <a:pt x="224" y="60"/>
                </a:cubicBezTo>
                <a:close/>
                <a:moveTo>
                  <a:pt x="430" y="48"/>
                </a:moveTo>
                <a:cubicBezTo>
                  <a:pt x="430" y="49"/>
                  <a:pt x="426" y="49"/>
                  <a:pt x="426" y="48"/>
                </a:cubicBezTo>
                <a:cubicBezTo>
                  <a:pt x="428" y="47"/>
                  <a:pt x="429" y="48"/>
                  <a:pt x="430" y="48"/>
                </a:cubicBezTo>
                <a:close/>
                <a:moveTo>
                  <a:pt x="433" y="63"/>
                </a:moveTo>
                <a:cubicBezTo>
                  <a:pt x="428" y="63"/>
                  <a:pt x="428" y="63"/>
                  <a:pt x="428" y="63"/>
                </a:cubicBezTo>
                <a:cubicBezTo>
                  <a:pt x="428" y="62"/>
                  <a:pt x="428" y="62"/>
                  <a:pt x="428" y="62"/>
                </a:cubicBezTo>
                <a:cubicBezTo>
                  <a:pt x="427" y="62"/>
                  <a:pt x="432" y="62"/>
                  <a:pt x="433" y="63"/>
                </a:cubicBezTo>
                <a:close/>
                <a:moveTo>
                  <a:pt x="425" y="49"/>
                </a:moveTo>
                <a:cubicBezTo>
                  <a:pt x="422" y="48"/>
                  <a:pt x="415" y="48"/>
                  <a:pt x="412" y="48"/>
                </a:cubicBezTo>
                <a:cubicBezTo>
                  <a:pt x="417" y="47"/>
                  <a:pt x="423" y="47"/>
                  <a:pt x="425" y="49"/>
                </a:cubicBezTo>
                <a:close/>
                <a:moveTo>
                  <a:pt x="408" y="47"/>
                </a:moveTo>
                <a:cubicBezTo>
                  <a:pt x="408" y="47"/>
                  <a:pt x="407" y="48"/>
                  <a:pt x="407" y="48"/>
                </a:cubicBezTo>
                <a:cubicBezTo>
                  <a:pt x="409" y="46"/>
                  <a:pt x="414" y="48"/>
                  <a:pt x="408" y="47"/>
                </a:cubicBezTo>
                <a:close/>
                <a:moveTo>
                  <a:pt x="349" y="42"/>
                </a:moveTo>
                <a:cubicBezTo>
                  <a:pt x="350" y="43"/>
                  <a:pt x="350" y="42"/>
                  <a:pt x="351" y="42"/>
                </a:cubicBezTo>
                <a:cubicBezTo>
                  <a:pt x="351" y="43"/>
                  <a:pt x="351" y="43"/>
                  <a:pt x="351" y="43"/>
                </a:cubicBezTo>
                <a:cubicBezTo>
                  <a:pt x="350" y="43"/>
                  <a:pt x="349" y="43"/>
                  <a:pt x="349" y="42"/>
                </a:cubicBezTo>
                <a:close/>
                <a:moveTo>
                  <a:pt x="349" y="43"/>
                </a:moveTo>
                <a:cubicBezTo>
                  <a:pt x="347" y="43"/>
                  <a:pt x="346" y="43"/>
                  <a:pt x="346" y="42"/>
                </a:cubicBezTo>
                <a:cubicBezTo>
                  <a:pt x="347" y="42"/>
                  <a:pt x="349" y="42"/>
                  <a:pt x="349" y="43"/>
                </a:cubicBezTo>
                <a:close/>
                <a:moveTo>
                  <a:pt x="385" y="47"/>
                </a:moveTo>
                <a:cubicBezTo>
                  <a:pt x="367" y="46"/>
                  <a:pt x="349" y="47"/>
                  <a:pt x="328" y="44"/>
                </a:cubicBezTo>
                <a:cubicBezTo>
                  <a:pt x="349" y="46"/>
                  <a:pt x="365" y="44"/>
                  <a:pt x="385" y="47"/>
                </a:cubicBezTo>
                <a:close/>
                <a:moveTo>
                  <a:pt x="292" y="40"/>
                </a:moveTo>
                <a:cubicBezTo>
                  <a:pt x="290" y="41"/>
                  <a:pt x="289" y="41"/>
                  <a:pt x="287" y="41"/>
                </a:cubicBezTo>
                <a:cubicBezTo>
                  <a:pt x="288" y="40"/>
                  <a:pt x="289" y="39"/>
                  <a:pt x="292" y="40"/>
                </a:cubicBezTo>
                <a:close/>
                <a:moveTo>
                  <a:pt x="292" y="61"/>
                </a:moveTo>
                <a:cubicBezTo>
                  <a:pt x="290" y="62"/>
                  <a:pt x="287" y="60"/>
                  <a:pt x="283" y="61"/>
                </a:cubicBezTo>
                <a:cubicBezTo>
                  <a:pt x="285" y="57"/>
                  <a:pt x="290" y="60"/>
                  <a:pt x="294" y="59"/>
                </a:cubicBezTo>
                <a:cubicBezTo>
                  <a:pt x="294" y="61"/>
                  <a:pt x="291" y="60"/>
                  <a:pt x="289" y="60"/>
                </a:cubicBezTo>
                <a:cubicBezTo>
                  <a:pt x="289" y="61"/>
                  <a:pt x="291" y="60"/>
                  <a:pt x="292" y="61"/>
                </a:cubicBezTo>
                <a:close/>
                <a:moveTo>
                  <a:pt x="292" y="61"/>
                </a:moveTo>
                <a:cubicBezTo>
                  <a:pt x="293" y="61"/>
                  <a:pt x="297" y="60"/>
                  <a:pt x="298" y="62"/>
                </a:cubicBezTo>
                <a:cubicBezTo>
                  <a:pt x="296" y="62"/>
                  <a:pt x="295" y="61"/>
                  <a:pt x="292" y="61"/>
                </a:cubicBezTo>
                <a:close/>
                <a:moveTo>
                  <a:pt x="295" y="57"/>
                </a:moveTo>
                <a:cubicBezTo>
                  <a:pt x="296" y="56"/>
                  <a:pt x="297" y="58"/>
                  <a:pt x="299" y="57"/>
                </a:cubicBezTo>
                <a:cubicBezTo>
                  <a:pt x="299" y="57"/>
                  <a:pt x="300" y="57"/>
                  <a:pt x="300" y="57"/>
                </a:cubicBezTo>
                <a:cubicBezTo>
                  <a:pt x="299" y="58"/>
                  <a:pt x="298" y="57"/>
                  <a:pt x="295" y="57"/>
                </a:cubicBezTo>
                <a:close/>
                <a:moveTo>
                  <a:pt x="302" y="56"/>
                </a:moveTo>
                <a:cubicBezTo>
                  <a:pt x="303" y="56"/>
                  <a:pt x="303" y="58"/>
                  <a:pt x="304" y="57"/>
                </a:cubicBezTo>
                <a:cubicBezTo>
                  <a:pt x="306" y="57"/>
                  <a:pt x="300" y="58"/>
                  <a:pt x="302" y="56"/>
                </a:cubicBezTo>
                <a:close/>
                <a:moveTo>
                  <a:pt x="256" y="40"/>
                </a:moveTo>
                <a:cubicBezTo>
                  <a:pt x="249" y="40"/>
                  <a:pt x="240" y="40"/>
                  <a:pt x="231" y="39"/>
                </a:cubicBezTo>
                <a:cubicBezTo>
                  <a:pt x="231" y="39"/>
                  <a:pt x="231" y="38"/>
                  <a:pt x="230" y="38"/>
                </a:cubicBezTo>
                <a:cubicBezTo>
                  <a:pt x="258" y="40"/>
                  <a:pt x="282" y="41"/>
                  <a:pt x="308" y="43"/>
                </a:cubicBezTo>
                <a:cubicBezTo>
                  <a:pt x="309" y="43"/>
                  <a:pt x="310" y="43"/>
                  <a:pt x="309" y="42"/>
                </a:cubicBezTo>
                <a:cubicBezTo>
                  <a:pt x="313" y="44"/>
                  <a:pt x="318" y="43"/>
                  <a:pt x="322" y="44"/>
                </a:cubicBezTo>
                <a:cubicBezTo>
                  <a:pt x="302" y="45"/>
                  <a:pt x="279" y="41"/>
                  <a:pt x="256" y="40"/>
                </a:cubicBezTo>
                <a:close/>
                <a:moveTo>
                  <a:pt x="313" y="59"/>
                </a:moveTo>
                <a:cubicBezTo>
                  <a:pt x="313" y="59"/>
                  <a:pt x="313" y="58"/>
                  <a:pt x="313" y="58"/>
                </a:cubicBezTo>
                <a:cubicBezTo>
                  <a:pt x="313" y="58"/>
                  <a:pt x="312" y="58"/>
                  <a:pt x="312" y="59"/>
                </a:cubicBezTo>
                <a:cubicBezTo>
                  <a:pt x="311" y="59"/>
                  <a:pt x="313" y="57"/>
                  <a:pt x="311" y="57"/>
                </a:cubicBezTo>
                <a:cubicBezTo>
                  <a:pt x="311" y="58"/>
                  <a:pt x="311" y="58"/>
                  <a:pt x="309" y="58"/>
                </a:cubicBezTo>
                <a:cubicBezTo>
                  <a:pt x="309" y="57"/>
                  <a:pt x="309" y="57"/>
                  <a:pt x="310" y="57"/>
                </a:cubicBezTo>
                <a:cubicBezTo>
                  <a:pt x="310" y="57"/>
                  <a:pt x="309" y="57"/>
                  <a:pt x="309" y="57"/>
                </a:cubicBezTo>
                <a:cubicBezTo>
                  <a:pt x="310" y="56"/>
                  <a:pt x="315" y="57"/>
                  <a:pt x="318" y="57"/>
                </a:cubicBezTo>
                <a:cubicBezTo>
                  <a:pt x="318" y="57"/>
                  <a:pt x="318" y="58"/>
                  <a:pt x="318" y="58"/>
                </a:cubicBezTo>
                <a:cubicBezTo>
                  <a:pt x="318" y="58"/>
                  <a:pt x="320" y="58"/>
                  <a:pt x="320" y="57"/>
                </a:cubicBezTo>
                <a:cubicBezTo>
                  <a:pt x="321" y="57"/>
                  <a:pt x="321" y="58"/>
                  <a:pt x="323" y="57"/>
                </a:cubicBezTo>
                <a:cubicBezTo>
                  <a:pt x="323" y="58"/>
                  <a:pt x="322" y="58"/>
                  <a:pt x="323" y="59"/>
                </a:cubicBezTo>
                <a:cubicBezTo>
                  <a:pt x="323" y="58"/>
                  <a:pt x="323" y="58"/>
                  <a:pt x="323" y="57"/>
                </a:cubicBezTo>
                <a:cubicBezTo>
                  <a:pt x="325" y="57"/>
                  <a:pt x="326" y="58"/>
                  <a:pt x="326" y="59"/>
                </a:cubicBezTo>
                <a:cubicBezTo>
                  <a:pt x="328" y="59"/>
                  <a:pt x="327" y="57"/>
                  <a:pt x="328" y="57"/>
                </a:cubicBezTo>
                <a:cubicBezTo>
                  <a:pt x="328" y="59"/>
                  <a:pt x="331" y="58"/>
                  <a:pt x="332" y="59"/>
                </a:cubicBezTo>
                <a:cubicBezTo>
                  <a:pt x="330" y="61"/>
                  <a:pt x="326" y="59"/>
                  <a:pt x="323" y="59"/>
                </a:cubicBezTo>
                <a:cubicBezTo>
                  <a:pt x="319" y="60"/>
                  <a:pt x="318" y="58"/>
                  <a:pt x="313" y="59"/>
                </a:cubicBezTo>
                <a:close/>
                <a:moveTo>
                  <a:pt x="333" y="64"/>
                </a:moveTo>
                <a:cubicBezTo>
                  <a:pt x="333" y="63"/>
                  <a:pt x="332" y="63"/>
                  <a:pt x="332" y="62"/>
                </a:cubicBezTo>
                <a:cubicBezTo>
                  <a:pt x="329" y="62"/>
                  <a:pt x="327" y="63"/>
                  <a:pt x="325" y="63"/>
                </a:cubicBezTo>
                <a:cubicBezTo>
                  <a:pt x="327" y="61"/>
                  <a:pt x="331" y="62"/>
                  <a:pt x="335" y="62"/>
                </a:cubicBezTo>
                <a:cubicBezTo>
                  <a:pt x="335" y="62"/>
                  <a:pt x="335" y="63"/>
                  <a:pt x="336" y="63"/>
                </a:cubicBezTo>
                <a:cubicBezTo>
                  <a:pt x="336" y="64"/>
                  <a:pt x="334" y="64"/>
                  <a:pt x="333" y="64"/>
                </a:cubicBezTo>
                <a:close/>
                <a:moveTo>
                  <a:pt x="350" y="65"/>
                </a:moveTo>
                <a:cubicBezTo>
                  <a:pt x="351" y="63"/>
                  <a:pt x="356" y="66"/>
                  <a:pt x="359" y="64"/>
                </a:cubicBezTo>
                <a:cubicBezTo>
                  <a:pt x="362" y="66"/>
                  <a:pt x="366" y="63"/>
                  <a:pt x="369" y="66"/>
                </a:cubicBezTo>
                <a:cubicBezTo>
                  <a:pt x="362" y="65"/>
                  <a:pt x="356" y="66"/>
                  <a:pt x="350" y="65"/>
                </a:cubicBezTo>
                <a:close/>
                <a:moveTo>
                  <a:pt x="378" y="65"/>
                </a:moveTo>
                <a:cubicBezTo>
                  <a:pt x="380" y="66"/>
                  <a:pt x="382" y="65"/>
                  <a:pt x="382" y="67"/>
                </a:cubicBezTo>
                <a:cubicBezTo>
                  <a:pt x="381" y="66"/>
                  <a:pt x="379" y="67"/>
                  <a:pt x="378" y="65"/>
                </a:cubicBezTo>
                <a:close/>
                <a:moveTo>
                  <a:pt x="373" y="61"/>
                </a:moveTo>
                <a:cubicBezTo>
                  <a:pt x="361" y="62"/>
                  <a:pt x="346" y="61"/>
                  <a:pt x="335" y="59"/>
                </a:cubicBezTo>
                <a:cubicBezTo>
                  <a:pt x="334" y="59"/>
                  <a:pt x="334" y="59"/>
                  <a:pt x="333" y="59"/>
                </a:cubicBezTo>
                <a:cubicBezTo>
                  <a:pt x="334" y="59"/>
                  <a:pt x="334" y="59"/>
                  <a:pt x="335" y="59"/>
                </a:cubicBezTo>
                <a:cubicBezTo>
                  <a:pt x="336" y="59"/>
                  <a:pt x="339" y="57"/>
                  <a:pt x="339" y="59"/>
                </a:cubicBezTo>
                <a:cubicBezTo>
                  <a:pt x="339" y="59"/>
                  <a:pt x="339" y="58"/>
                  <a:pt x="340" y="58"/>
                </a:cubicBezTo>
                <a:cubicBezTo>
                  <a:pt x="342" y="58"/>
                  <a:pt x="340" y="59"/>
                  <a:pt x="340" y="59"/>
                </a:cubicBezTo>
                <a:cubicBezTo>
                  <a:pt x="341" y="59"/>
                  <a:pt x="342" y="57"/>
                  <a:pt x="343" y="59"/>
                </a:cubicBezTo>
                <a:cubicBezTo>
                  <a:pt x="343" y="59"/>
                  <a:pt x="343" y="59"/>
                  <a:pt x="342" y="59"/>
                </a:cubicBezTo>
                <a:cubicBezTo>
                  <a:pt x="345" y="60"/>
                  <a:pt x="345" y="57"/>
                  <a:pt x="348" y="59"/>
                </a:cubicBezTo>
                <a:cubicBezTo>
                  <a:pt x="344" y="60"/>
                  <a:pt x="351" y="59"/>
                  <a:pt x="353" y="59"/>
                </a:cubicBezTo>
                <a:cubicBezTo>
                  <a:pt x="353" y="59"/>
                  <a:pt x="352" y="59"/>
                  <a:pt x="352" y="60"/>
                </a:cubicBezTo>
                <a:cubicBezTo>
                  <a:pt x="358" y="60"/>
                  <a:pt x="358" y="60"/>
                  <a:pt x="358" y="60"/>
                </a:cubicBezTo>
                <a:cubicBezTo>
                  <a:pt x="358" y="59"/>
                  <a:pt x="357" y="59"/>
                  <a:pt x="357" y="59"/>
                </a:cubicBezTo>
                <a:cubicBezTo>
                  <a:pt x="356" y="59"/>
                  <a:pt x="358" y="59"/>
                  <a:pt x="359" y="59"/>
                </a:cubicBezTo>
                <a:cubicBezTo>
                  <a:pt x="359" y="59"/>
                  <a:pt x="358" y="60"/>
                  <a:pt x="359" y="60"/>
                </a:cubicBezTo>
                <a:cubicBezTo>
                  <a:pt x="360" y="60"/>
                  <a:pt x="362" y="61"/>
                  <a:pt x="362" y="59"/>
                </a:cubicBezTo>
                <a:cubicBezTo>
                  <a:pt x="363" y="59"/>
                  <a:pt x="363" y="59"/>
                  <a:pt x="362" y="59"/>
                </a:cubicBezTo>
                <a:cubicBezTo>
                  <a:pt x="362" y="61"/>
                  <a:pt x="365" y="60"/>
                  <a:pt x="366" y="60"/>
                </a:cubicBezTo>
                <a:cubicBezTo>
                  <a:pt x="366" y="60"/>
                  <a:pt x="365" y="60"/>
                  <a:pt x="364" y="60"/>
                </a:cubicBezTo>
                <a:cubicBezTo>
                  <a:pt x="364" y="59"/>
                  <a:pt x="367" y="60"/>
                  <a:pt x="368" y="59"/>
                </a:cubicBezTo>
                <a:cubicBezTo>
                  <a:pt x="368" y="60"/>
                  <a:pt x="367" y="60"/>
                  <a:pt x="367" y="60"/>
                </a:cubicBezTo>
                <a:cubicBezTo>
                  <a:pt x="373" y="61"/>
                  <a:pt x="377" y="61"/>
                  <a:pt x="382" y="61"/>
                </a:cubicBezTo>
                <a:cubicBezTo>
                  <a:pt x="382" y="60"/>
                  <a:pt x="380" y="61"/>
                  <a:pt x="380" y="60"/>
                </a:cubicBezTo>
                <a:cubicBezTo>
                  <a:pt x="385" y="59"/>
                  <a:pt x="386" y="61"/>
                  <a:pt x="389" y="62"/>
                </a:cubicBezTo>
                <a:cubicBezTo>
                  <a:pt x="384" y="63"/>
                  <a:pt x="378" y="63"/>
                  <a:pt x="373" y="61"/>
                </a:cubicBezTo>
                <a:close/>
                <a:moveTo>
                  <a:pt x="391" y="62"/>
                </a:moveTo>
                <a:cubicBezTo>
                  <a:pt x="392" y="61"/>
                  <a:pt x="394" y="62"/>
                  <a:pt x="396" y="62"/>
                </a:cubicBezTo>
                <a:cubicBezTo>
                  <a:pt x="395" y="64"/>
                  <a:pt x="393" y="62"/>
                  <a:pt x="391" y="62"/>
                </a:cubicBezTo>
                <a:close/>
                <a:moveTo>
                  <a:pt x="386" y="47"/>
                </a:moveTo>
                <a:cubicBezTo>
                  <a:pt x="392" y="46"/>
                  <a:pt x="394" y="47"/>
                  <a:pt x="400" y="47"/>
                </a:cubicBezTo>
                <a:cubicBezTo>
                  <a:pt x="398" y="48"/>
                  <a:pt x="390" y="47"/>
                  <a:pt x="386" y="47"/>
                </a:cubicBezTo>
                <a:close/>
                <a:moveTo>
                  <a:pt x="412" y="64"/>
                </a:moveTo>
                <a:cubicBezTo>
                  <a:pt x="407" y="64"/>
                  <a:pt x="402" y="63"/>
                  <a:pt x="398" y="63"/>
                </a:cubicBezTo>
                <a:cubicBezTo>
                  <a:pt x="402" y="62"/>
                  <a:pt x="410" y="62"/>
                  <a:pt x="412" y="64"/>
                </a:cubicBezTo>
                <a:close/>
                <a:moveTo>
                  <a:pt x="410" y="67"/>
                </a:moveTo>
                <a:cubicBezTo>
                  <a:pt x="413" y="67"/>
                  <a:pt x="417" y="67"/>
                  <a:pt x="420" y="67"/>
                </a:cubicBezTo>
                <a:cubicBezTo>
                  <a:pt x="417" y="69"/>
                  <a:pt x="413" y="68"/>
                  <a:pt x="410" y="67"/>
                </a:cubicBezTo>
                <a:close/>
                <a:moveTo>
                  <a:pt x="413" y="64"/>
                </a:moveTo>
                <a:cubicBezTo>
                  <a:pt x="414" y="64"/>
                  <a:pt x="414" y="64"/>
                  <a:pt x="413" y="63"/>
                </a:cubicBezTo>
                <a:cubicBezTo>
                  <a:pt x="416" y="62"/>
                  <a:pt x="417" y="64"/>
                  <a:pt x="420" y="63"/>
                </a:cubicBezTo>
                <a:cubicBezTo>
                  <a:pt x="419" y="65"/>
                  <a:pt x="417" y="63"/>
                  <a:pt x="413" y="64"/>
                </a:cubicBezTo>
                <a:close/>
                <a:moveTo>
                  <a:pt x="417" y="62"/>
                </a:moveTo>
                <a:cubicBezTo>
                  <a:pt x="421" y="60"/>
                  <a:pt x="421" y="63"/>
                  <a:pt x="417" y="62"/>
                </a:cubicBezTo>
                <a:close/>
                <a:moveTo>
                  <a:pt x="421" y="63"/>
                </a:moveTo>
                <a:cubicBezTo>
                  <a:pt x="423" y="63"/>
                  <a:pt x="423" y="63"/>
                  <a:pt x="425" y="64"/>
                </a:cubicBezTo>
                <a:cubicBezTo>
                  <a:pt x="424" y="64"/>
                  <a:pt x="421" y="65"/>
                  <a:pt x="421" y="63"/>
                </a:cubicBezTo>
                <a:close/>
                <a:moveTo>
                  <a:pt x="447" y="65"/>
                </a:moveTo>
                <a:cubicBezTo>
                  <a:pt x="440" y="63"/>
                  <a:pt x="433" y="66"/>
                  <a:pt x="425" y="63"/>
                </a:cubicBezTo>
                <a:cubicBezTo>
                  <a:pt x="436" y="63"/>
                  <a:pt x="447" y="65"/>
                  <a:pt x="455" y="64"/>
                </a:cubicBezTo>
                <a:cubicBezTo>
                  <a:pt x="453" y="67"/>
                  <a:pt x="448" y="64"/>
                  <a:pt x="447" y="65"/>
                </a:cubicBezTo>
                <a:close/>
                <a:moveTo>
                  <a:pt x="460" y="65"/>
                </a:moveTo>
                <a:cubicBezTo>
                  <a:pt x="460" y="65"/>
                  <a:pt x="465" y="63"/>
                  <a:pt x="465" y="65"/>
                </a:cubicBezTo>
                <a:cubicBezTo>
                  <a:pt x="464" y="66"/>
                  <a:pt x="461" y="65"/>
                  <a:pt x="460" y="65"/>
                </a:cubicBezTo>
                <a:close/>
                <a:moveTo>
                  <a:pt x="477" y="69"/>
                </a:moveTo>
                <a:cubicBezTo>
                  <a:pt x="490" y="70"/>
                  <a:pt x="509" y="69"/>
                  <a:pt x="525" y="69"/>
                </a:cubicBezTo>
                <a:cubicBezTo>
                  <a:pt x="527" y="69"/>
                  <a:pt x="530" y="69"/>
                  <a:pt x="532" y="70"/>
                </a:cubicBezTo>
                <a:cubicBezTo>
                  <a:pt x="513" y="69"/>
                  <a:pt x="496" y="71"/>
                  <a:pt x="477" y="69"/>
                </a:cubicBezTo>
                <a:close/>
                <a:moveTo>
                  <a:pt x="536" y="70"/>
                </a:moveTo>
                <a:cubicBezTo>
                  <a:pt x="535" y="69"/>
                  <a:pt x="539" y="69"/>
                  <a:pt x="540" y="69"/>
                </a:cubicBezTo>
                <a:cubicBezTo>
                  <a:pt x="540" y="71"/>
                  <a:pt x="537" y="70"/>
                  <a:pt x="536" y="70"/>
                </a:cubicBezTo>
                <a:close/>
                <a:moveTo>
                  <a:pt x="541" y="70"/>
                </a:moveTo>
                <a:cubicBezTo>
                  <a:pt x="548" y="69"/>
                  <a:pt x="560" y="69"/>
                  <a:pt x="569" y="69"/>
                </a:cubicBezTo>
                <a:cubicBezTo>
                  <a:pt x="570" y="69"/>
                  <a:pt x="572" y="68"/>
                  <a:pt x="573" y="70"/>
                </a:cubicBezTo>
                <a:cubicBezTo>
                  <a:pt x="564" y="69"/>
                  <a:pt x="554" y="71"/>
                  <a:pt x="541" y="70"/>
                </a:cubicBezTo>
                <a:close/>
                <a:moveTo>
                  <a:pt x="180" y="10"/>
                </a:moveTo>
                <a:cubicBezTo>
                  <a:pt x="184" y="10"/>
                  <a:pt x="195" y="11"/>
                  <a:pt x="198" y="9"/>
                </a:cubicBezTo>
                <a:cubicBezTo>
                  <a:pt x="197" y="8"/>
                  <a:pt x="193" y="8"/>
                  <a:pt x="192" y="9"/>
                </a:cubicBezTo>
                <a:cubicBezTo>
                  <a:pt x="193" y="9"/>
                  <a:pt x="193" y="9"/>
                  <a:pt x="193" y="10"/>
                </a:cubicBezTo>
                <a:cubicBezTo>
                  <a:pt x="190" y="10"/>
                  <a:pt x="190" y="10"/>
                  <a:pt x="190" y="10"/>
                </a:cubicBezTo>
                <a:cubicBezTo>
                  <a:pt x="190" y="7"/>
                  <a:pt x="186" y="9"/>
                  <a:pt x="184" y="8"/>
                </a:cubicBezTo>
                <a:cubicBezTo>
                  <a:pt x="185" y="10"/>
                  <a:pt x="181" y="10"/>
                  <a:pt x="182" y="9"/>
                </a:cubicBezTo>
                <a:cubicBezTo>
                  <a:pt x="181" y="9"/>
                  <a:pt x="180" y="9"/>
                  <a:pt x="180" y="10"/>
                </a:cubicBezTo>
                <a:close/>
                <a:moveTo>
                  <a:pt x="179" y="9"/>
                </a:moveTo>
                <a:cubicBezTo>
                  <a:pt x="178" y="9"/>
                  <a:pt x="176" y="8"/>
                  <a:pt x="176" y="9"/>
                </a:cubicBezTo>
                <a:cubicBezTo>
                  <a:pt x="177" y="10"/>
                  <a:pt x="179" y="10"/>
                  <a:pt x="179" y="10"/>
                </a:cubicBezTo>
                <a:cubicBezTo>
                  <a:pt x="179" y="10"/>
                  <a:pt x="179" y="9"/>
                  <a:pt x="179" y="9"/>
                </a:cubicBezTo>
                <a:close/>
                <a:moveTo>
                  <a:pt x="383" y="22"/>
                </a:moveTo>
                <a:cubicBezTo>
                  <a:pt x="383" y="22"/>
                  <a:pt x="386" y="21"/>
                  <a:pt x="384" y="21"/>
                </a:cubicBezTo>
                <a:cubicBezTo>
                  <a:pt x="383" y="22"/>
                  <a:pt x="382" y="20"/>
                  <a:pt x="381" y="21"/>
                </a:cubicBezTo>
                <a:cubicBezTo>
                  <a:pt x="382" y="21"/>
                  <a:pt x="381" y="22"/>
                  <a:pt x="383" y="22"/>
                </a:cubicBezTo>
                <a:close/>
                <a:moveTo>
                  <a:pt x="35" y="27"/>
                </a:moveTo>
                <a:cubicBezTo>
                  <a:pt x="37" y="27"/>
                  <a:pt x="39" y="29"/>
                  <a:pt x="40" y="28"/>
                </a:cubicBezTo>
                <a:cubicBezTo>
                  <a:pt x="39" y="28"/>
                  <a:pt x="35" y="26"/>
                  <a:pt x="35" y="27"/>
                </a:cubicBezTo>
                <a:close/>
                <a:moveTo>
                  <a:pt x="245" y="34"/>
                </a:moveTo>
                <a:cubicBezTo>
                  <a:pt x="241" y="34"/>
                  <a:pt x="238" y="33"/>
                  <a:pt x="235" y="33"/>
                </a:cubicBezTo>
                <a:cubicBezTo>
                  <a:pt x="236" y="34"/>
                  <a:pt x="243" y="35"/>
                  <a:pt x="245" y="34"/>
                </a:cubicBezTo>
                <a:close/>
                <a:moveTo>
                  <a:pt x="357" y="40"/>
                </a:moveTo>
                <a:cubicBezTo>
                  <a:pt x="358" y="40"/>
                  <a:pt x="359" y="40"/>
                  <a:pt x="359" y="39"/>
                </a:cubicBezTo>
                <a:cubicBezTo>
                  <a:pt x="368" y="40"/>
                  <a:pt x="356" y="38"/>
                  <a:pt x="357" y="40"/>
                </a:cubicBezTo>
                <a:close/>
                <a:moveTo>
                  <a:pt x="120" y="49"/>
                </a:moveTo>
                <a:cubicBezTo>
                  <a:pt x="119" y="49"/>
                  <a:pt x="118" y="48"/>
                  <a:pt x="118" y="49"/>
                </a:cubicBezTo>
                <a:cubicBezTo>
                  <a:pt x="126" y="50"/>
                  <a:pt x="133" y="53"/>
                  <a:pt x="140" y="51"/>
                </a:cubicBezTo>
                <a:cubicBezTo>
                  <a:pt x="138" y="51"/>
                  <a:pt x="136" y="51"/>
                  <a:pt x="136" y="50"/>
                </a:cubicBezTo>
                <a:cubicBezTo>
                  <a:pt x="141" y="50"/>
                  <a:pt x="150" y="52"/>
                  <a:pt x="159" y="52"/>
                </a:cubicBezTo>
                <a:cubicBezTo>
                  <a:pt x="165" y="52"/>
                  <a:pt x="172" y="53"/>
                  <a:pt x="177" y="53"/>
                </a:cubicBezTo>
                <a:cubicBezTo>
                  <a:pt x="136" y="49"/>
                  <a:pt x="99" y="43"/>
                  <a:pt x="59" y="37"/>
                </a:cubicBezTo>
                <a:cubicBezTo>
                  <a:pt x="76" y="41"/>
                  <a:pt x="104" y="43"/>
                  <a:pt x="120" y="49"/>
                </a:cubicBezTo>
                <a:close/>
              </a:path>
            </a:pathLst>
          </a:custGeom>
          <a:gradFill flip="none" rotWithShape="1">
            <a:gsLst>
              <a:gs pos="0">
                <a:schemeClr val="bg1">
                  <a:lumMod val="75000"/>
                  <a:alpha val="37000"/>
                </a:schemeClr>
              </a:gs>
              <a:gs pos="100000">
                <a:schemeClr val="tx1">
                  <a:lumMod val="95000"/>
                  <a:lumOff val="5000"/>
                  <a:alpha val="36000"/>
                </a:scheme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3078399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8" name="图片 2257">
            <a:extLst>
              <a:ext uri="{FF2B5EF4-FFF2-40B4-BE49-F238E27FC236}">
                <a16:creationId xmlns:a16="http://schemas.microsoft.com/office/drawing/2014/main" id="{2EB55F6E-423C-44C6-B685-99002EA20BFD}"/>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11" name="组合 10"/>
          <p:cNvGrpSpPr/>
          <p:nvPr/>
        </p:nvGrpSpPr>
        <p:grpSpPr>
          <a:xfrm>
            <a:off x="6552310" y="2262363"/>
            <a:ext cx="1204503" cy="1204503"/>
            <a:chOff x="8949521" y="2548721"/>
            <a:chExt cx="1204503" cy="1204503"/>
          </a:xfrm>
        </p:grpSpPr>
        <p:pic>
          <p:nvPicPr>
            <p:cNvPr id="10" name="图片 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9521" y="2548721"/>
              <a:ext cx="1204503" cy="1204503"/>
            </a:xfrm>
            <a:prstGeom prst="rect">
              <a:avLst/>
            </a:prstGeom>
          </p:spPr>
        </p:pic>
        <p:sp>
          <p:nvSpPr>
            <p:cNvPr id="9" name="文本框 8"/>
            <p:cNvSpPr txBox="1"/>
            <p:nvPr/>
          </p:nvSpPr>
          <p:spPr>
            <a:xfrm>
              <a:off x="9187249" y="2797030"/>
              <a:ext cx="729048" cy="769441"/>
            </a:xfrm>
            <a:prstGeom prst="rect">
              <a:avLst/>
            </a:prstGeom>
            <a:noFill/>
          </p:spPr>
          <p:txBody>
            <a:bodyPr wrap="square" rtlCol="0">
              <a:spAutoFit/>
            </a:bodyPr>
            <a:lstStyle/>
            <a:p>
              <a:r>
                <a:rPr lang="zh-CN" altLang="en-US" sz="4400" b="1" dirty="0">
                  <a:cs typeface="+mn-ea"/>
                  <a:sym typeface="+mn-lt"/>
                </a:rPr>
                <a:t>贰</a:t>
              </a:r>
            </a:p>
          </p:txBody>
        </p:sp>
      </p:grpSp>
      <p:grpSp>
        <p:nvGrpSpPr>
          <p:cNvPr id="12" name="组合 11"/>
          <p:cNvGrpSpPr/>
          <p:nvPr/>
        </p:nvGrpSpPr>
        <p:grpSpPr>
          <a:xfrm>
            <a:off x="6552309" y="4026150"/>
            <a:ext cx="1204503" cy="1204503"/>
            <a:chOff x="8949521" y="2548721"/>
            <a:chExt cx="1204503" cy="1204503"/>
          </a:xfrm>
        </p:grpSpPr>
        <p:pic>
          <p:nvPicPr>
            <p:cNvPr id="13" name="图片 1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9521" y="2548721"/>
              <a:ext cx="1204503" cy="1204503"/>
            </a:xfrm>
            <a:prstGeom prst="rect">
              <a:avLst/>
            </a:prstGeom>
          </p:spPr>
        </p:pic>
        <p:sp>
          <p:nvSpPr>
            <p:cNvPr id="14" name="文本框 13"/>
            <p:cNvSpPr txBox="1"/>
            <p:nvPr/>
          </p:nvSpPr>
          <p:spPr>
            <a:xfrm>
              <a:off x="9187249" y="2797030"/>
              <a:ext cx="729048" cy="769441"/>
            </a:xfrm>
            <a:prstGeom prst="rect">
              <a:avLst/>
            </a:prstGeom>
            <a:noFill/>
          </p:spPr>
          <p:txBody>
            <a:bodyPr wrap="square" rtlCol="0">
              <a:spAutoFit/>
            </a:bodyPr>
            <a:lstStyle/>
            <a:p>
              <a:r>
                <a:rPr lang="zh-CN" altLang="en-US" sz="4400" b="1" dirty="0">
                  <a:cs typeface="+mn-ea"/>
                  <a:sym typeface="+mn-lt"/>
                </a:rPr>
                <a:t>肆</a:t>
              </a:r>
            </a:p>
          </p:txBody>
        </p:sp>
      </p:grpSp>
      <p:grpSp>
        <p:nvGrpSpPr>
          <p:cNvPr id="24" name="组合 23"/>
          <p:cNvGrpSpPr/>
          <p:nvPr/>
        </p:nvGrpSpPr>
        <p:grpSpPr>
          <a:xfrm>
            <a:off x="1814201" y="2262363"/>
            <a:ext cx="1204503" cy="1204503"/>
            <a:chOff x="8949521" y="2548721"/>
            <a:chExt cx="1204503" cy="1204503"/>
          </a:xfrm>
        </p:grpSpPr>
        <p:pic>
          <p:nvPicPr>
            <p:cNvPr id="25" name="图片 2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9521" y="2548721"/>
              <a:ext cx="1204503" cy="1204503"/>
            </a:xfrm>
            <a:prstGeom prst="rect">
              <a:avLst/>
            </a:prstGeom>
          </p:spPr>
        </p:pic>
        <p:sp>
          <p:nvSpPr>
            <p:cNvPr id="26" name="文本框 25"/>
            <p:cNvSpPr txBox="1"/>
            <p:nvPr/>
          </p:nvSpPr>
          <p:spPr>
            <a:xfrm>
              <a:off x="9187249" y="2797030"/>
              <a:ext cx="729048" cy="769441"/>
            </a:xfrm>
            <a:prstGeom prst="rect">
              <a:avLst/>
            </a:prstGeom>
            <a:noFill/>
          </p:spPr>
          <p:txBody>
            <a:bodyPr wrap="square" rtlCol="0">
              <a:spAutoFit/>
            </a:bodyPr>
            <a:lstStyle/>
            <a:p>
              <a:r>
                <a:rPr lang="zh-CN" altLang="en-US" sz="4400" b="1" dirty="0">
                  <a:cs typeface="+mn-ea"/>
                  <a:sym typeface="+mn-lt"/>
                </a:rPr>
                <a:t>壹</a:t>
              </a:r>
            </a:p>
          </p:txBody>
        </p:sp>
      </p:grpSp>
      <p:grpSp>
        <p:nvGrpSpPr>
          <p:cNvPr id="27" name="组合 26"/>
          <p:cNvGrpSpPr/>
          <p:nvPr/>
        </p:nvGrpSpPr>
        <p:grpSpPr>
          <a:xfrm>
            <a:off x="1814200" y="4026150"/>
            <a:ext cx="1204503" cy="1204503"/>
            <a:chOff x="8949521" y="2548721"/>
            <a:chExt cx="1204503" cy="1204503"/>
          </a:xfrm>
        </p:grpSpPr>
        <p:pic>
          <p:nvPicPr>
            <p:cNvPr id="28" name="图片 2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9521" y="2548721"/>
              <a:ext cx="1204503" cy="1204503"/>
            </a:xfrm>
            <a:prstGeom prst="rect">
              <a:avLst/>
            </a:prstGeom>
          </p:spPr>
        </p:pic>
        <p:sp>
          <p:nvSpPr>
            <p:cNvPr id="29" name="文本框 28"/>
            <p:cNvSpPr txBox="1"/>
            <p:nvPr/>
          </p:nvSpPr>
          <p:spPr>
            <a:xfrm>
              <a:off x="9187249" y="2797030"/>
              <a:ext cx="729048" cy="769441"/>
            </a:xfrm>
            <a:prstGeom prst="rect">
              <a:avLst/>
            </a:prstGeom>
            <a:noFill/>
          </p:spPr>
          <p:txBody>
            <a:bodyPr wrap="square" rtlCol="0">
              <a:spAutoFit/>
            </a:bodyPr>
            <a:lstStyle/>
            <a:p>
              <a:r>
                <a:rPr lang="zh-CN" altLang="en-US" sz="4400" b="1" dirty="0">
                  <a:cs typeface="+mn-ea"/>
                  <a:sym typeface="+mn-lt"/>
                </a:rPr>
                <a:t>叁</a:t>
              </a:r>
            </a:p>
          </p:txBody>
        </p:sp>
      </p:grpSp>
      <p:sp>
        <p:nvSpPr>
          <p:cNvPr id="30" name="文本框 29"/>
          <p:cNvSpPr txBox="1"/>
          <p:nvPr/>
        </p:nvSpPr>
        <p:spPr>
          <a:xfrm>
            <a:off x="3188733" y="2370344"/>
            <a:ext cx="2769989" cy="1096522"/>
          </a:xfrm>
          <a:prstGeom prst="rect">
            <a:avLst/>
          </a:prstGeom>
          <a:noFill/>
        </p:spPr>
        <p:txBody>
          <a:bodyPr vert="eaVert" wrap="square" rtlCol="0">
            <a:spAutoFit/>
          </a:bodyPr>
          <a:lstStyle/>
          <a:p>
            <a:pPr>
              <a:lnSpc>
                <a:spcPct val="200000"/>
              </a:lnSpc>
            </a:pPr>
            <a:r>
              <a:rPr lang="zh-CN" altLang="en-US" sz="1400" dirty="0">
                <a:cs typeface="+mn-ea"/>
                <a:sym typeface="+mn-lt"/>
              </a:rPr>
              <a:t>单击此处输入文本内容单击此处输入文本内容单击此处输入文本内容</a:t>
            </a:r>
          </a:p>
        </p:txBody>
      </p:sp>
      <p:sp>
        <p:nvSpPr>
          <p:cNvPr id="31" name="文本框 30"/>
          <p:cNvSpPr txBox="1"/>
          <p:nvPr/>
        </p:nvSpPr>
        <p:spPr>
          <a:xfrm>
            <a:off x="3188732" y="4080140"/>
            <a:ext cx="2769989" cy="1096522"/>
          </a:xfrm>
          <a:prstGeom prst="rect">
            <a:avLst/>
          </a:prstGeom>
          <a:noFill/>
        </p:spPr>
        <p:txBody>
          <a:bodyPr vert="eaVert" wrap="square" rtlCol="0">
            <a:spAutoFit/>
          </a:bodyPr>
          <a:lstStyle/>
          <a:p>
            <a:pPr>
              <a:lnSpc>
                <a:spcPct val="200000"/>
              </a:lnSpc>
            </a:pPr>
            <a:r>
              <a:rPr lang="zh-CN" altLang="en-US" sz="1400" dirty="0">
                <a:cs typeface="+mn-ea"/>
                <a:sym typeface="+mn-lt"/>
              </a:rPr>
              <a:t>单击此处输入文本内容单击此处输入文本内容单击此处输入文本内容</a:t>
            </a:r>
          </a:p>
        </p:txBody>
      </p:sp>
      <p:sp>
        <p:nvSpPr>
          <p:cNvPr id="32" name="文本框 31"/>
          <p:cNvSpPr txBox="1"/>
          <p:nvPr/>
        </p:nvSpPr>
        <p:spPr>
          <a:xfrm>
            <a:off x="7965728" y="2370344"/>
            <a:ext cx="2769989" cy="1096522"/>
          </a:xfrm>
          <a:prstGeom prst="rect">
            <a:avLst/>
          </a:prstGeom>
          <a:noFill/>
        </p:spPr>
        <p:txBody>
          <a:bodyPr vert="eaVert" wrap="square" rtlCol="0">
            <a:spAutoFit/>
          </a:bodyPr>
          <a:lstStyle/>
          <a:p>
            <a:pPr>
              <a:lnSpc>
                <a:spcPct val="200000"/>
              </a:lnSpc>
            </a:pPr>
            <a:r>
              <a:rPr lang="zh-CN" altLang="en-US" sz="1400" dirty="0">
                <a:cs typeface="+mn-ea"/>
                <a:sym typeface="+mn-lt"/>
              </a:rPr>
              <a:t>单击此处输入文本内容单击此处输入文本内容单击此处输入文本内容</a:t>
            </a:r>
          </a:p>
        </p:txBody>
      </p:sp>
      <p:sp>
        <p:nvSpPr>
          <p:cNvPr id="33" name="文本框 32"/>
          <p:cNvSpPr txBox="1"/>
          <p:nvPr/>
        </p:nvSpPr>
        <p:spPr>
          <a:xfrm>
            <a:off x="7965727" y="4080140"/>
            <a:ext cx="2769989" cy="1096522"/>
          </a:xfrm>
          <a:prstGeom prst="rect">
            <a:avLst/>
          </a:prstGeom>
          <a:noFill/>
        </p:spPr>
        <p:txBody>
          <a:bodyPr vert="eaVert" wrap="square" rtlCol="0">
            <a:spAutoFit/>
          </a:bodyPr>
          <a:lstStyle/>
          <a:p>
            <a:pPr>
              <a:lnSpc>
                <a:spcPct val="200000"/>
              </a:lnSpc>
            </a:pPr>
            <a:r>
              <a:rPr lang="zh-CN" altLang="en-US" sz="1400" dirty="0">
                <a:cs typeface="+mn-ea"/>
                <a:sym typeface="+mn-lt"/>
              </a:rPr>
              <a:t>单击此处输入文本内容单击此处输入文本内容单击此处输入文本内容</a:t>
            </a:r>
          </a:p>
        </p:txBody>
      </p:sp>
      <p:sp>
        <p:nvSpPr>
          <p:cNvPr id="5" name="文本框 4"/>
          <p:cNvSpPr txBox="1"/>
          <p:nvPr/>
        </p:nvSpPr>
        <p:spPr>
          <a:xfrm>
            <a:off x="4915407" y="653463"/>
            <a:ext cx="2308432" cy="923330"/>
          </a:xfrm>
          <a:prstGeom prst="rect">
            <a:avLst/>
          </a:prstGeom>
          <a:noFill/>
        </p:spPr>
        <p:txBody>
          <a:bodyPr wrap="square" rtlCol="0">
            <a:spAutoFit/>
          </a:bodyPr>
          <a:lstStyle/>
          <a:p>
            <a:pPr algn="dist"/>
            <a:r>
              <a:rPr lang="zh-CN" altLang="en-US" sz="5400" b="1" dirty="0">
                <a:cs typeface="+mn-ea"/>
                <a:sym typeface="+mn-lt"/>
              </a:rPr>
              <a:t>目录</a:t>
            </a:r>
          </a:p>
        </p:txBody>
      </p:sp>
      <p:grpSp>
        <p:nvGrpSpPr>
          <p:cNvPr id="21" name="组合 20">
            <a:extLst>
              <a:ext uri="{FF2B5EF4-FFF2-40B4-BE49-F238E27FC236}">
                <a16:creationId xmlns:a16="http://schemas.microsoft.com/office/drawing/2014/main" id="{2B37CAA2-94FE-4FE0-86C3-67F19FE0B801}"/>
              </a:ext>
            </a:extLst>
          </p:cNvPr>
          <p:cNvGrpSpPr/>
          <p:nvPr/>
        </p:nvGrpSpPr>
        <p:grpSpPr>
          <a:xfrm>
            <a:off x="5901452" y="209756"/>
            <a:ext cx="1609725" cy="1687513"/>
            <a:chOff x="5161987" y="2061333"/>
            <a:chExt cx="1609725" cy="1687513"/>
          </a:xfrm>
        </p:grpSpPr>
        <p:sp>
          <p:nvSpPr>
            <p:cNvPr id="22" name="Freeform 5994">
              <a:extLst>
                <a:ext uri="{FF2B5EF4-FFF2-40B4-BE49-F238E27FC236}">
                  <a16:creationId xmlns:a16="http://schemas.microsoft.com/office/drawing/2014/main" id="{923F21DA-414C-4874-9A26-986F1E6B0990}"/>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995">
              <a:extLst>
                <a:ext uri="{FF2B5EF4-FFF2-40B4-BE49-F238E27FC236}">
                  <a16:creationId xmlns:a16="http://schemas.microsoft.com/office/drawing/2014/main" id="{641ADE54-5361-452C-94D8-6DDAEE64BFFC}"/>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5996">
              <a:extLst>
                <a:ext uri="{FF2B5EF4-FFF2-40B4-BE49-F238E27FC236}">
                  <a16:creationId xmlns:a16="http://schemas.microsoft.com/office/drawing/2014/main" id="{D07AA3F8-43E7-4A00-96EC-FF92B60E97EE}"/>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5997">
              <a:extLst>
                <a:ext uri="{FF2B5EF4-FFF2-40B4-BE49-F238E27FC236}">
                  <a16:creationId xmlns:a16="http://schemas.microsoft.com/office/drawing/2014/main" id="{CD0740D2-AE49-4170-B4B3-66602FF2AD44}"/>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5998">
              <a:extLst>
                <a:ext uri="{FF2B5EF4-FFF2-40B4-BE49-F238E27FC236}">
                  <a16:creationId xmlns:a16="http://schemas.microsoft.com/office/drawing/2014/main" id="{C208EB8F-6D23-46A4-8973-42F8C0E2D8C2}"/>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5999">
              <a:extLst>
                <a:ext uri="{FF2B5EF4-FFF2-40B4-BE49-F238E27FC236}">
                  <a16:creationId xmlns:a16="http://schemas.microsoft.com/office/drawing/2014/main" id="{85964A20-F3D3-4EF9-B219-3B0CCF1154FB}"/>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000">
              <a:extLst>
                <a:ext uri="{FF2B5EF4-FFF2-40B4-BE49-F238E27FC236}">
                  <a16:creationId xmlns:a16="http://schemas.microsoft.com/office/drawing/2014/main" id="{8FCE92EA-1461-4A60-989D-9CBF6085CC94}"/>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6001">
              <a:extLst>
                <a:ext uri="{FF2B5EF4-FFF2-40B4-BE49-F238E27FC236}">
                  <a16:creationId xmlns:a16="http://schemas.microsoft.com/office/drawing/2014/main" id="{E8B573D0-5609-4345-B47E-15A87266DDB0}"/>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6002">
              <a:extLst>
                <a:ext uri="{FF2B5EF4-FFF2-40B4-BE49-F238E27FC236}">
                  <a16:creationId xmlns:a16="http://schemas.microsoft.com/office/drawing/2014/main" id="{1EC79CBB-FF3B-4478-8528-84DC80E0C0DB}"/>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6003">
              <a:extLst>
                <a:ext uri="{FF2B5EF4-FFF2-40B4-BE49-F238E27FC236}">
                  <a16:creationId xmlns:a16="http://schemas.microsoft.com/office/drawing/2014/main" id="{824D740A-A05E-4657-B1AB-C99513B7624B}"/>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6004">
              <a:extLst>
                <a:ext uri="{FF2B5EF4-FFF2-40B4-BE49-F238E27FC236}">
                  <a16:creationId xmlns:a16="http://schemas.microsoft.com/office/drawing/2014/main" id="{A3E75478-A69B-4579-AC30-80453279B04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6005">
              <a:extLst>
                <a:ext uri="{FF2B5EF4-FFF2-40B4-BE49-F238E27FC236}">
                  <a16:creationId xmlns:a16="http://schemas.microsoft.com/office/drawing/2014/main" id="{CFCC696D-2252-4961-B222-0C7812938F3E}"/>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6006">
              <a:extLst>
                <a:ext uri="{FF2B5EF4-FFF2-40B4-BE49-F238E27FC236}">
                  <a16:creationId xmlns:a16="http://schemas.microsoft.com/office/drawing/2014/main" id="{DB6D5A56-5129-48DE-9F88-1FA38E956BBD}"/>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6007">
              <a:extLst>
                <a:ext uri="{FF2B5EF4-FFF2-40B4-BE49-F238E27FC236}">
                  <a16:creationId xmlns:a16="http://schemas.microsoft.com/office/drawing/2014/main" id="{02773606-84D1-4706-893A-6339FFCA299F}"/>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6008">
              <a:extLst>
                <a:ext uri="{FF2B5EF4-FFF2-40B4-BE49-F238E27FC236}">
                  <a16:creationId xmlns:a16="http://schemas.microsoft.com/office/drawing/2014/main" id="{D7906719-D56F-41D2-913F-074F787001AF}"/>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6009">
              <a:extLst>
                <a:ext uri="{FF2B5EF4-FFF2-40B4-BE49-F238E27FC236}">
                  <a16:creationId xmlns:a16="http://schemas.microsoft.com/office/drawing/2014/main" id="{3A23C38C-3DA4-46E3-8404-E85E6F2F3918}"/>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6010">
              <a:extLst>
                <a:ext uri="{FF2B5EF4-FFF2-40B4-BE49-F238E27FC236}">
                  <a16:creationId xmlns:a16="http://schemas.microsoft.com/office/drawing/2014/main" id="{E980A231-CFC4-4D80-8BA1-8475EFA202C0}"/>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6011">
              <a:extLst>
                <a:ext uri="{FF2B5EF4-FFF2-40B4-BE49-F238E27FC236}">
                  <a16:creationId xmlns:a16="http://schemas.microsoft.com/office/drawing/2014/main" id="{796AD017-CC83-4CE5-9A79-5B2313674855}"/>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6012">
              <a:extLst>
                <a:ext uri="{FF2B5EF4-FFF2-40B4-BE49-F238E27FC236}">
                  <a16:creationId xmlns:a16="http://schemas.microsoft.com/office/drawing/2014/main" id="{EE5326C8-D464-4237-93BC-EF5384E2F671}"/>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6013">
              <a:extLst>
                <a:ext uri="{FF2B5EF4-FFF2-40B4-BE49-F238E27FC236}">
                  <a16:creationId xmlns:a16="http://schemas.microsoft.com/office/drawing/2014/main" id="{F23706EC-D937-4866-B8B8-1912219E0C64}"/>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6014">
              <a:extLst>
                <a:ext uri="{FF2B5EF4-FFF2-40B4-BE49-F238E27FC236}">
                  <a16:creationId xmlns:a16="http://schemas.microsoft.com/office/drawing/2014/main" id="{3FB68512-794E-4DB9-BAA0-7C99245C4EC1}"/>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015">
              <a:extLst>
                <a:ext uri="{FF2B5EF4-FFF2-40B4-BE49-F238E27FC236}">
                  <a16:creationId xmlns:a16="http://schemas.microsoft.com/office/drawing/2014/main" id="{0759599D-D4DD-4D54-A61C-C9D06125CF11}"/>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16">
              <a:extLst>
                <a:ext uri="{FF2B5EF4-FFF2-40B4-BE49-F238E27FC236}">
                  <a16:creationId xmlns:a16="http://schemas.microsoft.com/office/drawing/2014/main" id="{FA4F1E36-348D-423A-B319-071E51995DD8}"/>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017">
              <a:extLst>
                <a:ext uri="{FF2B5EF4-FFF2-40B4-BE49-F238E27FC236}">
                  <a16:creationId xmlns:a16="http://schemas.microsoft.com/office/drawing/2014/main" id="{D8B8BC53-D799-4077-85D9-993F4853A1E0}"/>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6018">
              <a:extLst>
                <a:ext uri="{FF2B5EF4-FFF2-40B4-BE49-F238E27FC236}">
                  <a16:creationId xmlns:a16="http://schemas.microsoft.com/office/drawing/2014/main" id="{B796F891-493F-4624-9F0C-6E5B7C86A1CC}"/>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19">
              <a:extLst>
                <a:ext uri="{FF2B5EF4-FFF2-40B4-BE49-F238E27FC236}">
                  <a16:creationId xmlns:a16="http://schemas.microsoft.com/office/drawing/2014/main" id="{10CB49A7-E792-48F8-904D-4942544A1BB1}"/>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020">
              <a:extLst>
                <a:ext uri="{FF2B5EF4-FFF2-40B4-BE49-F238E27FC236}">
                  <a16:creationId xmlns:a16="http://schemas.microsoft.com/office/drawing/2014/main" id="{6B593D3D-0928-46B6-912A-CFA94EB1770D}"/>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021">
              <a:extLst>
                <a:ext uri="{FF2B5EF4-FFF2-40B4-BE49-F238E27FC236}">
                  <a16:creationId xmlns:a16="http://schemas.microsoft.com/office/drawing/2014/main" id="{5A344820-291F-45ED-86F4-D221018D02B2}"/>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022">
              <a:extLst>
                <a:ext uri="{FF2B5EF4-FFF2-40B4-BE49-F238E27FC236}">
                  <a16:creationId xmlns:a16="http://schemas.microsoft.com/office/drawing/2014/main" id="{B001E4B9-CDEC-4BCB-A815-58C47CA59172}"/>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023">
              <a:extLst>
                <a:ext uri="{FF2B5EF4-FFF2-40B4-BE49-F238E27FC236}">
                  <a16:creationId xmlns:a16="http://schemas.microsoft.com/office/drawing/2014/main" id="{4A117AC5-BCDC-435E-87B3-D971FAE7D9F6}"/>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024">
              <a:extLst>
                <a:ext uri="{FF2B5EF4-FFF2-40B4-BE49-F238E27FC236}">
                  <a16:creationId xmlns:a16="http://schemas.microsoft.com/office/drawing/2014/main" id="{B9F05421-06A0-45CE-91AF-859092EA8E59}"/>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025">
              <a:extLst>
                <a:ext uri="{FF2B5EF4-FFF2-40B4-BE49-F238E27FC236}">
                  <a16:creationId xmlns:a16="http://schemas.microsoft.com/office/drawing/2014/main" id="{836BAF78-F55C-497F-AB60-A3CEF82A1D51}"/>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026">
              <a:extLst>
                <a:ext uri="{FF2B5EF4-FFF2-40B4-BE49-F238E27FC236}">
                  <a16:creationId xmlns:a16="http://schemas.microsoft.com/office/drawing/2014/main" id="{DFD6B58A-BFBB-4153-B8C5-AA74121C5B2D}"/>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027">
              <a:extLst>
                <a:ext uri="{FF2B5EF4-FFF2-40B4-BE49-F238E27FC236}">
                  <a16:creationId xmlns:a16="http://schemas.microsoft.com/office/drawing/2014/main" id="{E25B9DB7-B1CA-474F-9D5F-E03550696878}"/>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028">
              <a:extLst>
                <a:ext uri="{FF2B5EF4-FFF2-40B4-BE49-F238E27FC236}">
                  <a16:creationId xmlns:a16="http://schemas.microsoft.com/office/drawing/2014/main" id="{4D577339-7439-4AD4-9588-F17A0C6BBF9A}"/>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6029">
              <a:extLst>
                <a:ext uri="{FF2B5EF4-FFF2-40B4-BE49-F238E27FC236}">
                  <a16:creationId xmlns:a16="http://schemas.microsoft.com/office/drawing/2014/main" id="{8F31215C-6A23-47F2-9ECF-BABE9B198EF2}"/>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6030">
              <a:extLst>
                <a:ext uri="{FF2B5EF4-FFF2-40B4-BE49-F238E27FC236}">
                  <a16:creationId xmlns:a16="http://schemas.microsoft.com/office/drawing/2014/main" id="{FE48A050-3CA5-4A3C-ADB5-4FE24A275B95}"/>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6031">
              <a:extLst>
                <a:ext uri="{FF2B5EF4-FFF2-40B4-BE49-F238E27FC236}">
                  <a16:creationId xmlns:a16="http://schemas.microsoft.com/office/drawing/2014/main" id="{F7E6E9E1-177F-476E-9F23-C266072526B0}"/>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6032">
              <a:extLst>
                <a:ext uri="{FF2B5EF4-FFF2-40B4-BE49-F238E27FC236}">
                  <a16:creationId xmlns:a16="http://schemas.microsoft.com/office/drawing/2014/main" id="{E2B98B4A-DE86-44F6-8AFB-04D75A7B7F9B}"/>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6033">
              <a:extLst>
                <a:ext uri="{FF2B5EF4-FFF2-40B4-BE49-F238E27FC236}">
                  <a16:creationId xmlns:a16="http://schemas.microsoft.com/office/drawing/2014/main" id="{1A9D3A95-3D9E-45C3-912F-8F2550D83818}"/>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Group 6235">
              <a:extLst>
                <a:ext uri="{FF2B5EF4-FFF2-40B4-BE49-F238E27FC236}">
                  <a16:creationId xmlns:a16="http://schemas.microsoft.com/office/drawing/2014/main" id="{A1F15E35-FE1F-43E1-973B-EA1DE76E647A}"/>
                </a:ext>
              </a:extLst>
            </p:cNvPr>
            <p:cNvGrpSpPr>
              <a:grpSpLocks/>
            </p:cNvGrpSpPr>
            <p:nvPr/>
          </p:nvGrpSpPr>
          <p:grpSpPr bwMode="auto">
            <a:xfrm>
              <a:off x="5452500" y="2067683"/>
              <a:ext cx="1317625" cy="1681163"/>
              <a:chOff x="1983" y="1600"/>
              <a:chExt cx="830" cy="1059"/>
            </a:xfrm>
            <a:solidFill>
              <a:schemeClr val="tx1"/>
            </a:solidFill>
          </p:grpSpPr>
          <p:sp>
            <p:nvSpPr>
              <p:cNvPr id="945" name="Freeform 6035">
                <a:extLst>
                  <a:ext uri="{FF2B5EF4-FFF2-40B4-BE49-F238E27FC236}">
                    <a16:creationId xmlns:a16="http://schemas.microsoft.com/office/drawing/2014/main" id="{8A498FF4-DE59-4653-84F1-90E32DA4491A}"/>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036">
                <a:extLst>
                  <a:ext uri="{FF2B5EF4-FFF2-40B4-BE49-F238E27FC236}">
                    <a16:creationId xmlns:a16="http://schemas.microsoft.com/office/drawing/2014/main" id="{6F599B86-30CB-4FAE-911B-4B6240B41946}"/>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037">
                <a:extLst>
                  <a:ext uri="{FF2B5EF4-FFF2-40B4-BE49-F238E27FC236}">
                    <a16:creationId xmlns:a16="http://schemas.microsoft.com/office/drawing/2014/main" id="{B9E8B95A-7E80-4105-9FE4-F5FD05D30DB7}"/>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038">
                <a:extLst>
                  <a:ext uri="{FF2B5EF4-FFF2-40B4-BE49-F238E27FC236}">
                    <a16:creationId xmlns:a16="http://schemas.microsoft.com/office/drawing/2014/main" id="{7E19FC54-BE4E-47B4-87C9-4DC929CCD103}"/>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039">
                <a:extLst>
                  <a:ext uri="{FF2B5EF4-FFF2-40B4-BE49-F238E27FC236}">
                    <a16:creationId xmlns:a16="http://schemas.microsoft.com/office/drawing/2014/main" id="{CD0A38A8-5026-4763-BBAD-00FA1EB3880A}"/>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040">
                <a:extLst>
                  <a:ext uri="{FF2B5EF4-FFF2-40B4-BE49-F238E27FC236}">
                    <a16:creationId xmlns:a16="http://schemas.microsoft.com/office/drawing/2014/main" id="{9EB2B5D7-8F27-4ECA-A6B5-9CD29A982F82}"/>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041">
                <a:extLst>
                  <a:ext uri="{FF2B5EF4-FFF2-40B4-BE49-F238E27FC236}">
                    <a16:creationId xmlns:a16="http://schemas.microsoft.com/office/drawing/2014/main" id="{CFF3058C-8BDA-4BE7-B67F-F602F9D684E7}"/>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042">
                <a:extLst>
                  <a:ext uri="{FF2B5EF4-FFF2-40B4-BE49-F238E27FC236}">
                    <a16:creationId xmlns:a16="http://schemas.microsoft.com/office/drawing/2014/main" id="{46C2C9C7-EFB7-49A2-928C-FF0CCE4E3396}"/>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043">
                <a:extLst>
                  <a:ext uri="{FF2B5EF4-FFF2-40B4-BE49-F238E27FC236}">
                    <a16:creationId xmlns:a16="http://schemas.microsoft.com/office/drawing/2014/main" id="{C4CCF6EC-98CA-4EF0-8ABA-D4A1AC1E6CF1}"/>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044">
                <a:extLst>
                  <a:ext uri="{FF2B5EF4-FFF2-40B4-BE49-F238E27FC236}">
                    <a16:creationId xmlns:a16="http://schemas.microsoft.com/office/drawing/2014/main" id="{C28DA01E-4283-4FB4-90C6-9599D7974DE3}"/>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045">
                <a:extLst>
                  <a:ext uri="{FF2B5EF4-FFF2-40B4-BE49-F238E27FC236}">
                    <a16:creationId xmlns:a16="http://schemas.microsoft.com/office/drawing/2014/main" id="{5B93AFD0-9948-4675-AAD1-3A9E1D354D14}"/>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046">
                <a:extLst>
                  <a:ext uri="{FF2B5EF4-FFF2-40B4-BE49-F238E27FC236}">
                    <a16:creationId xmlns:a16="http://schemas.microsoft.com/office/drawing/2014/main" id="{E2F9ED64-84AA-4796-B470-637D15BBED37}"/>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047">
                <a:extLst>
                  <a:ext uri="{FF2B5EF4-FFF2-40B4-BE49-F238E27FC236}">
                    <a16:creationId xmlns:a16="http://schemas.microsoft.com/office/drawing/2014/main" id="{066A0719-F7A5-4A70-A06A-6A7FB988806B}"/>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048">
                <a:extLst>
                  <a:ext uri="{FF2B5EF4-FFF2-40B4-BE49-F238E27FC236}">
                    <a16:creationId xmlns:a16="http://schemas.microsoft.com/office/drawing/2014/main" id="{51AB5BF3-A4C6-40CF-893C-77CE1FF6ED35}"/>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049">
                <a:extLst>
                  <a:ext uri="{FF2B5EF4-FFF2-40B4-BE49-F238E27FC236}">
                    <a16:creationId xmlns:a16="http://schemas.microsoft.com/office/drawing/2014/main" id="{49F33027-9DA9-4D58-9E65-A906AB741DC9}"/>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050">
                <a:extLst>
                  <a:ext uri="{FF2B5EF4-FFF2-40B4-BE49-F238E27FC236}">
                    <a16:creationId xmlns:a16="http://schemas.microsoft.com/office/drawing/2014/main" id="{689EDE57-3189-4F9A-A996-0A5ECBB2A16A}"/>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051">
                <a:extLst>
                  <a:ext uri="{FF2B5EF4-FFF2-40B4-BE49-F238E27FC236}">
                    <a16:creationId xmlns:a16="http://schemas.microsoft.com/office/drawing/2014/main" id="{13B965DC-6335-4729-AB6D-E670EF25FB4F}"/>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052">
                <a:extLst>
                  <a:ext uri="{FF2B5EF4-FFF2-40B4-BE49-F238E27FC236}">
                    <a16:creationId xmlns:a16="http://schemas.microsoft.com/office/drawing/2014/main" id="{EFC5F6CB-89BB-4FBD-BB50-A802D7CC5D86}"/>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053">
                <a:extLst>
                  <a:ext uri="{FF2B5EF4-FFF2-40B4-BE49-F238E27FC236}">
                    <a16:creationId xmlns:a16="http://schemas.microsoft.com/office/drawing/2014/main" id="{04587503-5C67-4F73-A4E0-3824FAC7DADD}"/>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054">
                <a:extLst>
                  <a:ext uri="{FF2B5EF4-FFF2-40B4-BE49-F238E27FC236}">
                    <a16:creationId xmlns:a16="http://schemas.microsoft.com/office/drawing/2014/main" id="{B6B851A7-0992-45D9-A726-CD701F85D3F5}"/>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055">
                <a:extLst>
                  <a:ext uri="{FF2B5EF4-FFF2-40B4-BE49-F238E27FC236}">
                    <a16:creationId xmlns:a16="http://schemas.microsoft.com/office/drawing/2014/main" id="{3E1FBD97-3824-4C52-8F6E-021A80B9B454}"/>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056">
                <a:extLst>
                  <a:ext uri="{FF2B5EF4-FFF2-40B4-BE49-F238E27FC236}">
                    <a16:creationId xmlns:a16="http://schemas.microsoft.com/office/drawing/2014/main" id="{903216D1-8143-4B6A-A4B0-AA395F38CA64}"/>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057">
                <a:extLst>
                  <a:ext uri="{FF2B5EF4-FFF2-40B4-BE49-F238E27FC236}">
                    <a16:creationId xmlns:a16="http://schemas.microsoft.com/office/drawing/2014/main" id="{9BC63F9D-0B6B-47FD-927A-12D93A08928B}"/>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058">
                <a:extLst>
                  <a:ext uri="{FF2B5EF4-FFF2-40B4-BE49-F238E27FC236}">
                    <a16:creationId xmlns:a16="http://schemas.microsoft.com/office/drawing/2014/main" id="{3512C9E0-E603-405A-8478-1B1E221C7D9B}"/>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059">
                <a:extLst>
                  <a:ext uri="{FF2B5EF4-FFF2-40B4-BE49-F238E27FC236}">
                    <a16:creationId xmlns:a16="http://schemas.microsoft.com/office/drawing/2014/main" id="{1CD08EC0-20BA-481E-9C0C-C18BCCFEDAA9}"/>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060">
                <a:extLst>
                  <a:ext uri="{FF2B5EF4-FFF2-40B4-BE49-F238E27FC236}">
                    <a16:creationId xmlns:a16="http://schemas.microsoft.com/office/drawing/2014/main" id="{5F88DB29-D796-4473-9AC1-D5AC345FC384}"/>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061">
                <a:extLst>
                  <a:ext uri="{FF2B5EF4-FFF2-40B4-BE49-F238E27FC236}">
                    <a16:creationId xmlns:a16="http://schemas.microsoft.com/office/drawing/2014/main" id="{EF57CB99-2DF9-48A0-8FFE-23B28678EB14}"/>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062">
                <a:extLst>
                  <a:ext uri="{FF2B5EF4-FFF2-40B4-BE49-F238E27FC236}">
                    <a16:creationId xmlns:a16="http://schemas.microsoft.com/office/drawing/2014/main" id="{4FA8A912-0448-4579-A5BE-7E39C45856FD}"/>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063">
                <a:extLst>
                  <a:ext uri="{FF2B5EF4-FFF2-40B4-BE49-F238E27FC236}">
                    <a16:creationId xmlns:a16="http://schemas.microsoft.com/office/drawing/2014/main" id="{09E4210B-31EF-487E-B660-E2D65DC3AB05}"/>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064">
                <a:extLst>
                  <a:ext uri="{FF2B5EF4-FFF2-40B4-BE49-F238E27FC236}">
                    <a16:creationId xmlns:a16="http://schemas.microsoft.com/office/drawing/2014/main" id="{2B5B25C1-29BD-4DDB-AF1A-352E8D75983D}"/>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065">
                <a:extLst>
                  <a:ext uri="{FF2B5EF4-FFF2-40B4-BE49-F238E27FC236}">
                    <a16:creationId xmlns:a16="http://schemas.microsoft.com/office/drawing/2014/main" id="{BC8A2DCD-1D35-4E4A-AEBC-DF7685EF1C34}"/>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066">
                <a:extLst>
                  <a:ext uri="{FF2B5EF4-FFF2-40B4-BE49-F238E27FC236}">
                    <a16:creationId xmlns:a16="http://schemas.microsoft.com/office/drawing/2014/main" id="{6904B94F-072E-4B07-BC10-48EEB1E8F87F}"/>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067">
                <a:extLst>
                  <a:ext uri="{FF2B5EF4-FFF2-40B4-BE49-F238E27FC236}">
                    <a16:creationId xmlns:a16="http://schemas.microsoft.com/office/drawing/2014/main" id="{34CFE30A-1B60-4FE6-AC82-F78A161B2E38}"/>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6068">
                <a:extLst>
                  <a:ext uri="{FF2B5EF4-FFF2-40B4-BE49-F238E27FC236}">
                    <a16:creationId xmlns:a16="http://schemas.microsoft.com/office/drawing/2014/main" id="{168298C2-A33A-497D-8A6D-737AD06E23E6}"/>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069">
                <a:extLst>
                  <a:ext uri="{FF2B5EF4-FFF2-40B4-BE49-F238E27FC236}">
                    <a16:creationId xmlns:a16="http://schemas.microsoft.com/office/drawing/2014/main" id="{921CD672-4FC1-43E1-A7DA-9B5DCF64B304}"/>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6070">
                <a:extLst>
                  <a:ext uri="{FF2B5EF4-FFF2-40B4-BE49-F238E27FC236}">
                    <a16:creationId xmlns:a16="http://schemas.microsoft.com/office/drawing/2014/main" id="{7A8D8F5B-9480-4E26-87CE-77DD75CEC21E}"/>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071">
                <a:extLst>
                  <a:ext uri="{FF2B5EF4-FFF2-40B4-BE49-F238E27FC236}">
                    <a16:creationId xmlns:a16="http://schemas.microsoft.com/office/drawing/2014/main" id="{CE40EBDF-26FB-4E1F-A960-E78167B11C77}"/>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072">
                <a:extLst>
                  <a:ext uri="{FF2B5EF4-FFF2-40B4-BE49-F238E27FC236}">
                    <a16:creationId xmlns:a16="http://schemas.microsoft.com/office/drawing/2014/main" id="{693955A6-F2D6-43E0-B291-E5842D41FDDC}"/>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073">
                <a:extLst>
                  <a:ext uri="{FF2B5EF4-FFF2-40B4-BE49-F238E27FC236}">
                    <a16:creationId xmlns:a16="http://schemas.microsoft.com/office/drawing/2014/main" id="{9C5EA7D4-4AC5-4E12-97E3-761FA37F73C5}"/>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074">
                <a:extLst>
                  <a:ext uri="{FF2B5EF4-FFF2-40B4-BE49-F238E27FC236}">
                    <a16:creationId xmlns:a16="http://schemas.microsoft.com/office/drawing/2014/main" id="{02EA4DA8-837E-4B0B-AFC6-64EBDCE5DAA5}"/>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075">
                <a:extLst>
                  <a:ext uri="{FF2B5EF4-FFF2-40B4-BE49-F238E27FC236}">
                    <a16:creationId xmlns:a16="http://schemas.microsoft.com/office/drawing/2014/main" id="{7DD5D2DA-56BC-4E14-8D73-C266BCAE9B74}"/>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076">
                <a:extLst>
                  <a:ext uri="{FF2B5EF4-FFF2-40B4-BE49-F238E27FC236}">
                    <a16:creationId xmlns:a16="http://schemas.microsoft.com/office/drawing/2014/main" id="{F34B7817-6232-412C-8FC7-46AAD4B739EB}"/>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077">
                <a:extLst>
                  <a:ext uri="{FF2B5EF4-FFF2-40B4-BE49-F238E27FC236}">
                    <a16:creationId xmlns:a16="http://schemas.microsoft.com/office/drawing/2014/main" id="{E867A67A-EA11-4783-B878-5FEFBD9691CF}"/>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078">
                <a:extLst>
                  <a:ext uri="{FF2B5EF4-FFF2-40B4-BE49-F238E27FC236}">
                    <a16:creationId xmlns:a16="http://schemas.microsoft.com/office/drawing/2014/main" id="{6143B24C-1797-441C-A436-75B6A7A9A9E9}"/>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079">
                <a:extLst>
                  <a:ext uri="{FF2B5EF4-FFF2-40B4-BE49-F238E27FC236}">
                    <a16:creationId xmlns:a16="http://schemas.microsoft.com/office/drawing/2014/main" id="{84891454-8FF0-4402-9D96-0BE7FFC6BDCB}"/>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080">
                <a:extLst>
                  <a:ext uri="{FF2B5EF4-FFF2-40B4-BE49-F238E27FC236}">
                    <a16:creationId xmlns:a16="http://schemas.microsoft.com/office/drawing/2014/main" id="{20CDABEB-85E9-40AF-B385-F5F414B891CB}"/>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081">
                <a:extLst>
                  <a:ext uri="{FF2B5EF4-FFF2-40B4-BE49-F238E27FC236}">
                    <a16:creationId xmlns:a16="http://schemas.microsoft.com/office/drawing/2014/main" id="{9CE2CD22-20FB-43CA-B996-9020F000DD03}"/>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082">
                <a:extLst>
                  <a:ext uri="{FF2B5EF4-FFF2-40B4-BE49-F238E27FC236}">
                    <a16:creationId xmlns:a16="http://schemas.microsoft.com/office/drawing/2014/main" id="{CC89EDD1-8B1A-4332-887F-FB3FEB485756}"/>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083">
                <a:extLst>
                  <a:ext uri="{FF2B5EF4-FFF2-40B4-BE49-F238E27FC236}">
                    <a16:creationId xmlns:a16="http://schemas.microsoft.com/office/drawing/2014/main" id="{BD3BAA46-FD12-4F7F-A0D9-1AF0005DA5AD}"/>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084">
                <a:extLst>
                  <a:ext uri="{FF2B5EF4-FFF2-40B4-BE49-F238E27FC236}">
                    <a16:creationId xmlns:a16="http://schemas.microsoft.com/office/drawing/2014/main" id="{6E35E346-C4B9-47A8-AB27-A56CE713343C}"/>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085">
                <a:extLst>
                  <a:ext uri="{FF2B5EF4-FFF2-40B4-BE49-F238E27FC236}">
                    <a16:creationId xmlns:a16="http://schemas.microsoft.com/office/drawing/2014/main" id="{77A2CDD6-322F-40BC-95DD-0258BB70D208}"/>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086">
                <a:extLst>
                  <a:ext uri="{FF2B5EF4-FFF2-40B4-BE49-F238E27FC236}">
                    <a16:creationId xmlns:a16="http://schemas.microsoft.com/office/drawing/2014/main" id="{55DC4C75-34FA-48AE-8AC9-A28818CA15D1}"/>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087">
                <a:extLst>
                  <a:ext uri="{FF2B5EF4-FFF2-40B4-BE49-F238E27FC236}">
                    <a16:creationId xmlns:a16="http://schemas.microsoft.com/office/drawing/2014/main" id="{289808B5-01E0-411C-8A2D-18AEE6A9D120}"/>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088">
                <a:extLst>
                  <a:ext uri="{FF2B5EF4-FFF2-40B4-BE49-F238E27FC236}">
                    <a16:creationId xmlns:a16="http://schemas.microsoft.com/office/drawing/2014/main" id="{5019450B-23ED-47C4-BCB8-FD6AEBECF93C}"/>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089">
                <a:extLst>
                  <a:ext uri="{FF2B5EF4-FFF2-40B4-BE49-F238E27FC236}">
                    <a16:creationId xmlns:a16="http://schemas.microsoft.com/office/drawing/2014/main" id="{76547741-A21C-4A4D-A922-7E138EEF4158}"/>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090">
                <a:extLst>
                  <a:ext uri="{FF2B5EF4-FFF2-40B4-BE49-F238E27FC236}">
                    <a16:creationId xmlns:a16="http://schemas.microsoft.com/office/drawing/2014/main" id="{958FCF91-EAB7-452A-9DEE-FAD1E1DA9555}"/>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091">
                <a:extLst>
                  <a:ext uri="{FF2B5EF4-FFF2-40B4-BE49-F238E27FC236}">
                    <a16:creationId xmlns:a16="http://schemas.microsoft.com/office/drawing/2014/main" id="{670AB2A5-B969-44DF-BD14-8FB622599231}"/>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092">
                <a:extLst>
                  <a:ext uri="{FF2B5EF4-FFF2-40B4-BE49-F238E27FC236}">
                    <a16:creationId xmlns:a16="http://schemas.microsoft.com/office/drawing/2014/main" id="{D4F677AF-CB6B-4E0F-8E1F-379F4F32FD95}"/>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093">
                <a:extLst>
                  <a:ext uri="{FF2B5EF4-FFF2-40B4-BE49-F238E27FC236}">
                    <a16:creationId xmlns:a16="http://schemas.microsoft.com/office/drawing/2014/main" id="{4E3222E3-C9C0-41CA-A09E-AFC1F2B97E01}"/>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094">
                <a:extLst>
                  <a:ext uri="{FF2B5EF4-FFF2-40B4-BE49-F238E27FC236}">
                    <a16:creationId xmlns:a16="http://schemas.microsoft.com/office/drawing/2014/main" id="{910F86DC-6C1C-4041-811D-07D2C7909C0F}"/>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095">
                <a:extLst>
                  <a:ext uri="{FF2B5EF4-FFF2-40B4-BE49-F238E27FC236}">
                    <a16:creationId xmlns:a16="http://schemas.microsoft.com/office/drawing/2014/main" id="{708BBDCA-3BF0-4AC1-B1B4-D01DDA29789B}"/>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096">
                <a:extLst>
                  <a:ext uri="{FF2B5EF4-FFF2-40B4-BE49-F238E27FC236}">
                    <a16:creationId xmlns:a16="http://schemas.microsoft.com/office/drawing/2014/main" id="{E6360BB4-1A09-4BAF-B53B-A122B62F4C58}"/>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097">
                <a:extLst>
                  <a:ext uri="{FF2B5EF4-FFF2-40B4-BE49-F238E27FC236}">
                    <a16:creationId xmlns:a16="http://schemas.microsoft.com/office/drawing/2014/main" id="{85141C2D-0154-4A4A-A309-A17606A8C43E}"/>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098">
                <a:extLst>
                  <a:ext uri="{FF2B5EF4-FFF2-40B4-BE49-F238E27FC236}">
                    <a16:creationId xmlns:a16="http://schemas.microsoft.com/office/drawing/2014/main" id="{8F74359F-7669-4E09-AABD-1456E979522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099">
                <a:extLst>
                  <a:ext uri="{FF2B5EF4-FFF2-40B4-BE49-F238E27FC236}">
                    <a16:creationId xmlns:a16="http://schemas.microsoft.com/office/drawing/2014/main" id="{1D06D619-046E-4CA1-8F32-162816312029}"/>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100">
                <a:extLst>
                  <a:ext uri="{FF2B5EF4-FFF2-40B4-BE49-F238E27FC236}">
                    <a16:creationId xmlns:a16="http://schemas.microsoft.com/office/drawing/2014/main" id="{DF831DA0-477C-42C3-A747-8CD3175E73F9}"/>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101">
                <a:extLst>
                  <a:ext uri="{FF2B5EF4-FFF2-40B4-BE49-F238E27FC236}">
                    <a16:creationId xmlns:a16="http://schemas.microsoft.com/office/drawing/2014/main" id="{ACA36412-8A5B-4D88-889B-432A3FFEB474}"/>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102">
                <a:extLst>
                  <a:ext uri="{FF2B5EF4-FFF2-40B4-BE49-F238E27FC236}">
                    <a16:creationId xmlns:a16="http://schemas.microsoft.com/office/drawing/2014/main" id="{68CDFD74-E3C7-4FE0-AB28-76BEAB25FD75}"/>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103">
                <a:extLst>
                  <a:ext uri="{FF2B5EF4-FFF2-40B4-BE49-F238E27FC236}">
                    <a16:creationId xmlns:a16="http://schemas.microsoft.com/office/drawing/2014/main" id="{96B8527A-0204-4510-B607-3CC3E6761102}"/>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104">
                <a:extLst>
                  <a:ext uri="{FF2B5EF4-FFF2-40B4-BE49-F238E27FC236}">
                    <a16:creationId xmlns:a16="http://schemas.microsoft.com/office/drawing/2014/main" id="{FCD109DD-543D-40A3-9E93-CE0D18FDE53B}"/>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105">
                <a:extLst>
                  <a:ext uri="{FF2B5EF4-FFF2-40B4-BE49-F238E27FC236}">
                    <a16:creationId xmlns:a16="http://schemas.microsoft.com/office/drawing/2014/main" id="{71912BCD-C2C9-4C77-93D9-A4A016BD61FB}"/>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106">
                <a:extLst>
                  <a:ext uri="{FF2B5EF4-FFF2-40B4-BE49-F238E27FC236}">
                    <a16:creationId xmlns:a16="http://schemas.microsoft.com/office/drawing/2014/main" id="{895E1CBC-A88E-42F7-BEE7-1EDB0D463AE3}"/>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107">
                <a:extLst>
                  <a:ext uri="{FF2B5EF4-FFF2-40B4-BE49-F238E27FC236}">
                    <a16:creationId xmlns:a16="http://schemas.microsoft.com/office/drawing/2014/main" id="{33CE89EC-FC92-485A-B67C-A4C7F9F83F11}"/>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108">
                <a:extLst>
                  <a:ext uri="{FF2B5EF4-FFF2-40B4-BE49-F238E27FC236}">
                    <a16:creationId xmlns:a16="http://schemas.microsoft.com/office/drawing/2014/main" id="{83B67F5F-151C-469F-849B-DAD0BEA6C179}"/>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109">
                <a:extLst>
                  <a:ext uri="{FF2B5EF4-FFF2-40B4-BE49-F238E27FC236}">
                    <a16:creationId xmlns:a16="http://schemas.microsoft.com/office/drawing/2014/main" id="{8C7C3216-21B2-453B-939B-AC11F494E9DE}"/>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110">
                <a:extLst>
                  <a:ext uri="{FF2B5EF4-FFF2-40B4-BE49-F238E27FC236}">
                    <a16:creationId xmlns:a16="http://schemas.microsoft.com/office/drawing/2014/main" id="{79E5E6AD-6A42-438F-BDC4-2097C65E47DB}"/>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111">
                <a:extLst>
                  <a:ext uri="{FF2B5EF4-FFF2-40B4-BE49-F238E27FC236}">
                    <a16:creationId xmlns:a16="http://schemas.microsoft.com/office/drawing/2014/main" id="{3A4D8113-08FF-4CE8-8551-18DD0F851622}"/>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112">
                <a:extLst>
                  <a:ext uri="{FF2B5EF4-FFF2-40B4-BE49-F238E27FC236}">
                    <a16:creationId xmlns:a16="http://schemas.microsoft.com/office/drawing/2014/main" id="{6BDB4D85-06B5-460C-95DD-B88A31B30A87}"/>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113">
                <a:extLst>
                  <a:ext uri="{FF2B5EF4-FFF2-40B4-BE49-F238E27FC236}">
                    <a16:creationId xmlns:a16="http://schemas.microsoft.com/office/drawing/2014/main" id="{2B0DAB7C-151E-46EB-9036-B16B321D276A}"/>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114">
                <a:extLst>
                  <a:ext uri="{FF2B5EF4-FFF2-40B4-BE49-F238E27FC236}">
                    <a16:creationId xmlns:a16="http://schemas.microsoft.com/office/drawing/2014/main" id="{34037C55-F48E-47D9-B914-B2D807F3454A}"/>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115">
                <a:extLst>
                  <a:ext uri="{FF2B5EF4-FFF2-40B4-BE49-F238E27FC236}">
                    <a16:creationId xmlns:a16="http://schemas.microsoft.com/office/drawing/2014/main" id="{AEA38D6D-F309-4D51-AE47-9D7E95BB6E2F}"/>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116">
                <a:extLst>
                  <a:ext uri="{FF2B5EF4-FFF2-40B4-BE49-F238E27FC236}">
                    <a16:creationId xmlns:a16="http://schemas.microsoft.com/office/drawing/2014/main" id="{2818BEE2-29E7-4700-B474-0111E4E22F02}"/>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117">
                <a:extLst>
                  <a:ext uri="{FF2B5EF4-FFF2-40B4-BE49-F238E27FC236}">
                    <a16:creationId xmlns:a16="http://schemas.microsoft.com/office/drawing/2014/main" id="{86135DD3-5891-4234-BDD8-F2AD926B8C84}"/>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118">
                <a:extLst>
                  <a:ext uri="{FF2B5EF4-FFF2-40B4-BE49-F238E27FC236}">
                    <a16:creationId xmlns:a16="http://schemas.microsoft.com/office/drawing/2014/main" id="{CA78C600-1FDA-4AE7-B00C-06F7BA4D87D7}"/>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119">
                <a:extLst>
                  <a:ext uri="{FF2B5EF4-FFF2-40B4-BE49-F238E27FC236}">
                    <a16:creationId xmlns:a16="http://schemas.microsoft.com/office/drawing/2014/main" id="{2BB070FA-4B9B-4F13-9113-DA80B683154C}"/>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120">
                <a:extLst>
                  <a:ext uri="{FF2B5EF4-FFF2-40B4-BE49-F238E27FC236}">
                    <a16:creationId xmlns:a16="http://schemas.microsoft.com/office/drawing/2014/main" id="{11BAAB7E-31A6-47A0-8790-0F8FFFF6CF30}"/>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121">
                <a:extLst>
                  <a:ext uri="{FF2B5EF4-FFF2-40B4-BE49-F238E27FC236}">
                    <a16:creationId xmlns:a16="http://schemas.microsoft.com/office/drawing/2014/main" id="{983549FF-26EA-42A8-909E-B6E0A9A038E4}"/>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122">
                <a:extLst>
                  <a:ext uri="{FF2B5EF4-FFF2-40B4-BE49-F238E27FC236}">
                    <a16:creationId xmlns:a16="http://schemas.microsoft.com/office/drawing/2014/main" id="{0F87C3BF-A9E6-4648-874B-F00E2128F7A4}"/>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123">
                <a:extLst>
                  <a:ext uri="{FF2B5EF4-FFF2-40B4-BE49-F238E27FC236}">
                    <a16:creationId xmlns:a16="http://schemas.microsoft.com/office/drawing/2014/main" id="{EC0E0E09-AB32-41E4-B5DE-B8AB05AB2C39}"/>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124">
                <a:extLst>
                  <a:ext uri="{FF2B5EF4-FFF2-40B4-BE49-F238E27FC236}">
                    <a16:creationId xmlns:a16="http://schemas.microsoft.com/office/drawing/2014/main" id="{1A868486-473B-4387-80C2-7455E66D9DBD}"/>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125">
                <a:extLst>
                  <a:ext uri="{FF2B5EF4-FFF2-40B4-BE49-F238E27FC236}">
                    <a16:creationId xmlns:a16="http://schemas.microsoft.com/office/drawing/2014/main" id="{D44889FB-899E-4C4E-BD65-1C4E5F7D3CC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126">
                <a:extLst>
                  <a:ext uri="{FF2B5EF4-FFF2-40B4-BE49-F238E27FC236}">
                    <a16:creationId xmlns:a16="http://schemas.microsoft.com/office/drawing/2014/main" id="{F83C70AD-CC60-4FDA-A64A-3D1296E10DAA}"/>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127">
                <a:extLst>
                  <a:ext uri="{FF2B5EF4-FFF2-40B4-BE49-F238E27FC236}">
                    <a16:creationId xmlns:a16="http://schemas.microsoft.com/office/drawing/2014/main" id="{5AFFC546-8167-4901-8681-59F16F5BABD8}"/>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128">
                <a:extLst>
                  <a:ext uri="{FF2B5EF4-FFF2-40B4-BE49-F238E27FC236}">
                    <a16:creationId xmlns:a16="http://schemas.microsoft.com/office/drawing/2014/main" id="{F45AB239-60CE-4F74-8191-FECBCE1206B9}"/>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129">
                <a:extLst>
                  <a:ext uri="{FF2B5EF4-FFF2-40B4-BE49-F238E27FC236}">
                    <a16:creationId xmlns:a16="http://schemas.microsoft.com/office/drawing/2014/main" id="{00E4DC8A-44D3-4DC1-AD84-7CBC373E8804}"/>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130">
                <a:extLst>
                  <a:ext uri="{FF2B5EF4-FFF2-40B4-BE49-F238E27FC236}">
                    <a16:creationId xmlns:a16="http://schemas.microsoft.com/office/drawing/2014/main" id="{F8450429-9DDF-42ED-9A46-7313A21E7FC3}"/>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131">
                <a:extLst>
                  <a:ext uri="{FF2B5EF4-FFF2-40B4-BE49-F238E27FC236}">
                    <a16:creationId xmlns:a16="http://schemas.microsoft.com/office/drawing/2014/main" id="{5E169399-F260-4EF8-BF3A-AE75C9C30BEC}"/>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132">
                <a:extLst>
                  <a:ext uri="{FF2B5EF4-FFF2-40B4-BE49-F238E27FC236}">
                    <a16:creationId xmlns:a16="http://schemas.microsoft.com/office/drawing/2014/main" id="{30754688-39FF-403C-8041-278AB45D3EEE}"/>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133">
                <a:extLst>
                  <a:ext uri="{FF2B5EF4-FFF2-40B4-BE49-F238E27FC236}">
                    <a16:creationId xmlns:a16="http://schemas.microsoft.com/office/drawing/2014/main" id="{6C8DFA1B-7360-4EDD-8438-1F7D47AFD1A8}"/>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134">
                <a:extLst>
                  <a:ext uri="{FF2B5EF4-FFF2-40B4-BE49-F238E27FC236}">
                    <a16:creationId xmlns:a16="http://schemas.microsoft.com/office/drawing/2014/main" id="{956A92FB-E815-4304-A833-3FB6A2982FAB}"/>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135">
                <a:extLst>
                  <a:ext uri="{FF2B5EF4-FFF2-40B4-BE49-F238E27FC236}">
                    <a16:creationId xmlns:a16="http://schemas.microsoft.com/office/drawing/2014/main" id="{A249B61A-B89C-40F4-90F6-BBAF48B71AFC}"/>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136">
                <a:extLst>
                  <a:ext uri="{FF2B5EF4-FFF2-40B4-BE49-F238E27FC236}">
                    <a16:creationId xmlns:a16="http://schemas.microsoft.com/office/drawing/2014/main" id="{D29A6134-0124-4C44-B6BF-CE59B71041E1}"/>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137">
                <a:extLst>
                  <a:ext uri="{FF2B5EF4-FFF2-40B4-BE49-F238E27FC236}">
                    <a16:creationId xmlns:a16="http://schemas.microsoft.com/office/drawing/2014/main" id="{94300AEF-C60B-4DEB-A388-D22C069F959D}"/>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6138">
                <a:extLst>
                  <a:ext uri="{FF2B5EF4-FFF2-40B4-BE49-F238E27FC236}">
                    <a16:creationId xmlns:a16="http://schemas.microsoft.com/office/drawing/2014/main" id="{883F3E16-DF50-49AB-ACAA-6DBFF923CD9D}"/>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6139">
                <a:extLst>
                  <a:ext uri="{FF2B5EF4-FFF2-40B4-BE49-F238E27FC236}">
                    <a16:creationId xmlns:a16="http://schemas.microsoft.com/office/drawing/2014/main" id="{B03E5942-357D-4BC6-8B71-918444DE6C9F}"/>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6140">
                <a:extLst>
                  <a:ext uri="{FF2B5EF4-FFF2-40B4-BE49-F238E27FC236}">
                    <a16:creationId xmlns:a16="http://schemas.microsoft.com/office/drawing/2014/main" id="{3BFC2D94-78FE-453F-9AED-EE5F1CD67B21}"/>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6141">
                <a:extLst>
                  <a:ext uri="{FF2B5EF4-FFF2-40B4-BE49-F238E27FC236}">
                    <a16:creationId xmlns:a16="http://schemas.microsoft.com/office/drawing/2014/main" id="{2DF3754A-D8AB-4FCD-8D38-11EABE736A12}"/>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6142">
                <a:extLst>
                  <a:ext uri="{FF2B5EF4-FFF2-40B4-BE49-F238E27FC236}">
                    <a16:creationId xmlns:a16="http://schemas.microsoft.com/office/drawing/2014/main" id="{E1F83D64-1093-4EC4-BE12-4A85EAC8382A}"/>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6143">
                <a:extLst>
                  <a:ext uri="{FF2B5EF4-FFF2-40B4-BE49-F238E27FC236}">
                    <a16:creationId xmlns:a16="http://schemas.microsoft.com/office/drawing/2014/main" id="{F1A5946D-6A50-42F8-8DAB-AD39D4CE55D6}"/>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6144">
                <a:extLst>
                  <a:ext uri="{FF2B5EF4-FFF2-40B4-BE49-F238E27FC236}">
                    <a16:creationId xmlns:a16="http://schemas.microsoft.com/office/drawing/2014/main" id="{2CEEBB7A-30C1-4820-A833-7ED2F7548661}"/>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6145">
                <a:extLst>
                  <a:ext uri="{FF2B5EF4-FFF2-40B4-BE49-F238E27FC236}">
                    <a16:creationId xmlns:a16="http://schemas.microsoft.com/office/drawing/2014/main" id="{1B4FB90D-C08D-467F-A896-CC5D92ACF714}"/>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6146">
                <a:extLst>
                  <a:ext uri="{FF2B5EF4-FFF2-40B4-BE49-F238E27FC236}">
                    <a16:creationId xmlns:a16="http://schemas.microsoft.com/office/drawing/2014/main" id="{B2BF042B-D9A3-4107-9758-3DE9AF173F99}"/>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6147">
                <a:extLst>
                  <a:ext uri="{FF2B5EF4-FFF2-40B4-BE49-F238E27FC236}">
                    <a16:creationId xmlns:a16="http://schemas.microsoft.com/office/drawing/2014/main" id="{70499F01-E299-492C-A8DF-22D7877C91CA}"/>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6148">
                <a:extLst>
                  <a:ext uri="{FF2B5EF4-FFF2-40B4-BE49-F238E27FC236}">
                    <a16:creationId xmlns:a16="http://schemas.microsoft.com/office/drawing/2014/main" id="{E7D9515B-78B5-43F5-9B04-D1D15532222D}"/>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6149">
                <a:extLst>
                  <a:ext uri="{FF2B5EF4-FFF2-40B4-BE49-F238E27FC236}">
                    <a16:creationId xmlns:a16="http://schemas.microsoft.com/office/drawing/2014/main" id="{77163163-0145-4E83-B65E-F832902EF91D}"/>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6150">
                <a:extLst>
                  <a:ext uri="{FF2B5EF4-FFF2-40B4-BE49-F238E27FC236}">
                    <a16:creationId xmlns:a16="http://schemas.microsoft.com/office/drawing/2014/main" id="{15022236-BEA7-4F3E-85EE-C5D06B66162E}"/>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6151">
                <a:extLst>
                  <a:ext uri="{FF2B5EF4-FFF2-40B4-BE49-F238E27FC236}">
                    <a16:creationId xmlns:a16="http://schemas.microsoft.com/office/drawing/2014/main" id="{D5153ED7-925D-4B1E-87EC-59EF09E4AE0B}"/>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6152">
                <a:extLst>
                  <a:ext uri="{FF2B5EF4-FFF2-40B4-BE49-F238E27FC236}">
                    <a16:creationId xmlns:a16="http://schemas.microsoft.com/office/drawing/2014/main" id="{CE1476AC-1002-45F8-A20E-DDD39ECA37EA}"/>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6153">
                <a:extLst>
                  <a:ext uri="{FF2B5EF4-FFF2-40B4-BE49-F238E27FC236}">
                    <a16:creationId xmlns:a16="http://schemas.microsoft.com/office/drawing/2014/main" id="{191B6DB3-448B-4B8E-AAC5-304369D36F1F}"/>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6154">
                <a:extLst>
                  <a:ext uri="{FF2B5EF4-FFF2-40B4-BE49-F238E27FC236}">
                    <a16:creationId xmlns:a16="http://schemas.microsoft.com/office/drawing/2014/main" id="{84342677-FAFC-44AF-9F7A-B539C6DF48CA}"/>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6155">
                <a:extLst>
                  <a:ext uri="{FF2B5EF4-FFF2-40B4-BE49-F238E27FC236}">
                    <a16:creationId xmlns:a16="http://schemas.microsoft.com/office/drawing/2014/main" id="{23849FD0-9A0B-4871-B4ED-5CC74D8EE84A}"/>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6156">
                <a:extLst>
                  <a:ext uri="{FF2B5EF4-FFF2-40B4-BE49-F238E27FC236}">
                    <a16:creationId xmlns:a16="http://schemas.microsoft.com/office/drawing/2014/main" id="{E21CE387-018D-4796-9268-5E09BF1E4F54}"/>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6157">
                <a:extLst>
                  <a:ext uri="{FF2B5EF4-FFF2-40B4-BE49-F238E27FC236}">
                    <a16:creationId xmlns:a16="http://schemas.microsoft.com/office/drawing/2014/main" id="{FBD3EBEF-ABDA-4D1D-BFDA-DD24B8C80BB3}"/>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6158">
                <a:extLst>
                  <a:ext uri="{FF2B5EF4-FFF2-40B4-BE49-F238E27FC236}">
                    <a16:creationId xmlns:a16="http://schemas.microsoft.com/office/drawing/2014/main" id="{28AA74D8-EC7E-4C25-B857-9C632AA7EAB3}"/>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6159">
                <a:extLst>
                  <a:ext uri="{FF2B5EF4-FFF2-40B4-BE49-F238E27FC236}">
                    <a16:creationId xmlns:a16="http://schemas.microsoft.com/office/drawing/2014/main" id="{D8CBE84D-A643-4662-B3B9-FF24EE951097}"/>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6160">
                <a:extLst>
                  <a:ext uri="{FF2B5EF4-FFF2-40B4-BE49-F238E27FC236}">
                    <a16:creationId xmlns:a16="http://schemas.microsoft.com/office/drawing/2014/main" id="{C7B03D97-58C6-4CE0-BF31-71B248624B2B}"/>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6161">
                <a:extLst>
                  <a:ext uri="{FF2B5EF4-FFF2-40B4-BE49-F238E27FC236}">
                    <a16:creationId xmlns:a16="http://schemas.microsoft.com/office/drawing/2014/main" id="{E632CC99-FE02-4609-9D23-BC1C489E0E60}"/>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6162">
                <a:extLst>
                  <a:ext uri="{FF2B5EF4-FFF2-40B4-BE49-F238E27FC236}">
                    <a16:creationId xmlns:a16="http://schemas.microsoft.com/office/drawing/2014/main" id="{F0292656-1DC9-4307-AB61-E553A4A2ABF6}"/>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6163">
                <a:extLst>
                  <a:ext uri="{FF2B5EF4-FFF2-40B4-BE49-F238E27FC236}">
                    <a16:creationId xmlns:a16="http://schemas.microsoft.com/office/drawing/2014/main" id="{B630AB28-24A4-46A4-9F8F-8402CCB2287D}"/>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6164">
                <a:extLst>
                  <a:ext uri="{FF2B5EF4-FFF2-40B4-BE49-F238E27FC236}">
                    <a16:creationId xmlns:a16="http://schemas.microsoft.com/office/drawing/2014/main" id="{60694C1A-2903-46E4-BFE7-23C4AFE20C9E}"/>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6165">
                <a:extLst>
                  <a:ext uri="{FF2B5EF4-FFF2-40B4-BE49-F238E27FC236}">
                    <a16:creationId xmlns:a16="http://schemas.microsoft.com/office/drawing/2014/main" id="{F37AB44B-769E-43A4-A2E8-39E53EBCF020}"/>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6166">
                <a:extLst>
                  <a:ext uri="{FF2B5EF4-FFF2-40B4-BE49-F238E27FC236}">
                    <a16:creationId xmlns:a16="http://schemas.microsoft.com/office/drawing/2014/main" id="{7CFE3A42-1287-40EA-B966-2F3DE5953A96}"/>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6167">
                <a:extLst>
                  <a:ext uri="{FF2B5EF4-FFF2-40B4-BE49-F238E27FC236}">
                    <a16:creationId xmlns:a16="http://schemas.microsoft.com/office/drawing/2014/main" id="{E9B0A4A7-81C1-4C86-95B0-99C9B8F5A761}"/>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6168">
                <a:extLst>
                  <a:ext uri="{FF2B5EF4-FFF2-40B4-BE49-F238E27FC236}">
                    <a16:creationId xmlns:a16="http://schemas.microsoft.com/office/drawing/2014/main" id="{F888E45C-E45C-479A-ACC8-C0F6CB4032B6}"/>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6169">
                <a:extLst>
                  <a:ext uri="{FF2B5EF4-FFF2-40B4-BE49-F238E27FC236}">
                    <a16:creationId xmlns:a16="http://schemas.microsoft.com/office/drawing/2014/main" id="{FCFE625B-31AB-4164-9DA8-20B5200E804F}"/>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6170">
                <a:extLst>
                  <a:ext uri="{FF2B5EF4-FFF2-40B4-BE49-F238E27FC236}">
                    <a16:creationId xmlns:a16="http://schemas.microsoft.com/office/drawing/2014/main" id="{A099DE44-3033-49EA-A987-08DACB1D4AA8}"/>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6171">
                <a:extLst>
                  <a:ext uri="{FF2B5EF4-FFF2-40B4-BE49-F238E27FC236}">
                    <a16:creationId xmlns:a16="http://schemas.microsoft.com/office/drawing/2014/main" id="{B96DF989-35BB-496A-A98C-81C99424AD21}"/>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6172">
                <a:extLst>
                  <a:ext uri="{FF2B5EF4-FFF2-40B4-BE49-F238E27FC236}">
                    <a16:creationId xmlns:a16="http://schemas.microsoft.com/office/drawing/2014/main" id="{0BA9A893-D15C-4092-AAC4-C18FCA44642C}"/>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6173">
                <a:extLst>
                  <a:ext uri="{FF2B5EF4-FFF2-40B4-BE49-F238E27FC236}">
                    <a16:creationId xmlns:a16="http://schemas.microsoft.com/office/drawing/2014/main" id="{D47D5C9B-37B1-40BC-A595-219FCDD22F3B}"/>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6174">
                <a:extLst>
                  <a:ext uri="{FF2B5EF4-FFF2-40B4-BE49-F238E27FC236}">
                    <a16:creationId xmlns:a16="http://schemas.microsoft.com/office/drawing/2014/main" id="{69019A63-6BC2-433E-8B45-7678B816F51F}"/>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6175">
                <a:extLst>
                  <a:ext uri="{FF2B5EF4-FFF2-40B4-BE49-F238E27FC236}">
                    <a16:creationId xmlns:a16="http://schemas.microsoft.com/office/drawing/2014/main" id="{AC58A496-3D7F-4AFA-8BD3-28939019AD32}"/>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6176">
                <a:extLst>
                  <a:ext uri="{FF2B5EF4-FFF2-40B4-BE49-F238E27FC236}">
                    <a16:creationId xmlns:a16="http://schemas.microsoft.com/office/drawing/2014/main" id="{12C74FE4-045E-467C-B03D-E3FF89A37039}"/>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6177">
                <a:extLst>
                  <a:ext uri="{FF2B5EF4-FFF2-40B4-BE49-F238E27FC236}">
                    <a16:creationId xmlns:a16="http://schemas.microsoft.com/office/drawing/2014/main" id="{0A99AE83-E307-4111-88CA-6D5D5236AB50}"/>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6178">
                <a:extLst>
                  <a:ext uri="{FF2B5EF4-FFF2-40B4-BE49-F238E27FC236}">
                    <a16:creationId xmlns:a16="http://schemas.microsoft.com/office/drawing/2014/main" id="{9E1F70AA-DC9C-490D-8CAE-631F5362881A}"/>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6179">
                <a:extLst>
                  <a:ext uri="{FF2B5EF4-FFF2-40B4-BE49-F238E27FC236}">
                    <a16:creationId xmlns:a16="http://schemas.microsoft.com/office/drawing/2014/main" id="{8077CF82-5FC3-4824-B2A8-A79D508288BA}"/>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6180">
                <a:extLst>
                  <a:ext uri="{FF2B5EF4-FFF2-40B4-BE49-F238E27FC236}">
                    <a16:creationId xmlns:a16="http://schemas.microsoft.com/office/drawing/2014/main" id="{6E23704A-A3FF-4402-B3ED-447C9C84CCCB}"/>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6181">
                <a:extLst>
                  <a:ext uri="{FF2B5EF4-FFF2-40B4-BE49-F238E27FC236}">
                    <a16:creationId xmlns:a16="http://schemas.microsoft.com/office/drawing/2014/main" id="{9C0A91BD-CD68-45ED-873A-6F6D0B8BBBDE}"/>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6182">
                <a:extLst>
                  <a:ext uri="{FF2B5EF4-FFF2-40B4-BE49-F238E27FC236}">
                    <a16:creationId xmlns:a16="http://schemas.microsoft.com/office/drawing/2014/main" id="{4AD32808-C91C-48F1-BF79-3F8C34E69424}"/>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6183">
                <a:extLst>
                  <a:ext uri="{FF2B5EF4-FFF2-40B4-BE49-F238E27FC236}">
                    <a16:creationId xmlns:a16="http://schemas.microsoft.com/office/drawing/2014/main" id="{2C94633F-9202-459D-89B1-93F27B7C7018}"/>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6184">
                <a:extLst>
                  <a:ext uri="{FF2B5EF4-FFF2-40B4-BE49-F238E27FC236}">
                    <a16:creationId xmlns:a16="http://schemas.microsoft.com/office/drawing/2014/main" id="{A7AE4547-F309-4374-A595-C154AD9D018C}"/>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6185">
                <a:extLst>
                  <a:ext uri="{FF2B5EF4-FFF2-40B4-BE49-F238E27FC236}">
                    <a16:creationId xmlns:a16="http://schemas.microsoft.com/office/drawing/2014/main" id="{FD2E8304-186E-44A7-B2AF-7B15FC04FE67}"/>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6186">
                <a:extLst>
                  <a:ext uri="{FF2B5EF4-FFF2-40B4-BE49-F238E27FC236}">
                    <a16:creationId xmlns:a16="http://schemas.microsoft.com/office/drawing/2014/main" id="{76F3255C-120F-4E06-8BC8-E5B770A9228A}"/>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6187">
                <a:extLst>
                  <a:ext uri="{FF2B5EF4-FFF2-40B4-BE49-F238E27FC236}">
                    <a16:creationId xmlns:a16="http://schemas.microsoft.com/office/drawing/2014/main" id="{B07E9187-3869-4D81-B292-17B1DC7895E2}"/>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6188">
                <a:extLst>
                  <a:ext uri="{FF2B5EF4-FFF2-40B4-BE49-F238E27FC236}">
                    <a16:creationId xmlns:a16="http://schemas.microsoft.com/office/drawing/2014/main" id="{396E578A-D9AA-479B-832D-1FEEFEE59316}"/>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6189">
                <a:extLst>
                  <a:ext uri="{FF2B5EF4-FFF2-40B4-BE49-F238E27FC236}">
                    <a16:creationId xmlns:a16="http://schemas.microsoft.com/office/drawing/2014/main" id="{C784BEBC-9187-43D9-8712-0F7C018366A4}"/>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6190">
                <a:extLst>
                  <a:ext uri="{FF2B5EF4-FFF2-40B4-BE49-F238E27FC236}">
                    <a16:creationId xmlns:a16="http://schemas.microsoft.com/office/drawing/2014/main" id="{36561DAA-8E53-4E3B-B7E2-4696FD72EC02}"/>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6191">
                <a:extLst>
                  <a:ext uri="{FF2B5EF4-FFF2-40B4-BE49-F238E27FC236}">
                    <a16:creationId xmlns:a16="http://schemas.microsoft.com/office/drawing/2014/main" id="{EDC756CD-7EED-46D9-A63B-7EDD23454428}"/>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6192">
                <a:extLst>
                  <a:ext uri="{FF2B5EF4-FFF2-40B4-BE49-F238E27FC236}">
                    <a16:creationId xmlns:a16="http://schemas.microsoft.com/office/drawing/2014/main" id="{D7647815-9B4E-40B7-A53D-5E4C5AD40BF9}"/>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6193">
                <a:extLst>
                  <a:ext uri="{FF2B5EF4-FFF2-40B4-BE49-F238E27FC236}">
                    <a16:creationId xmlns:a16="http://schemas.microsoft.com/office/drawing/2014/main" id="{0C12F212-8722-4722-B506-0C031A18FE3F}"/>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6194">
                <a:extLst>
                  <a:ext uri="{FF2B5EF4-FFF2-40B4-BE49-F238E27FC236}">
                    <a16:creationId xmlns:a16="http://schemas.microsoft.com/office/drawing/2014/main" id="{70A300D6-DFD1-4035-A045-AB07F4177BC3}"/>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6195">
                <a:extLst>
                  <a:ext uri="{FF2B5EF4-FFF2-40B4-BE49-F238E27FC236}">
                    <a16:creationId xmlns:a16="http://schemas.microsoft.com/office/drawing/2014/main" id="{B2D0D665-F7FE-4969-99E1-BB6DE001C4A7}"/>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6196">
                <a:extLst>
                  <a:ext uri="{FF2B5EF4-FFF2-40B4-BE49-F238E27FC236}">
                    <a16:creationId xmlns:a16="http://schemas.microsoft.com/office/drawing/2014/main" id="{614DE4D4-0875-4F09-905A-D65F8F27EB40}"/>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6197">
                <a:extLst>
                  <a:ext uri="{FF2B5EF4-FFF2-40B4-BE49-F238E27FC236}">
                    <a16:creationId xmlns:a16="http://schemas.microsoft.com/office/drawing/2014/main" id="{AC0E299A-1824-45D8-993D-309144244EE1}"/>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6198">
                <a:extLst>
                  <a:ext uri="{FF2B5EF4-FFF2-40B4-BE49-F238E27FC236}">
                    <a16:creationId xmlns:a16="http://schemas.microsoft.com/office/drawing/2014/main" id="{67BCDD75-D834-427D-B11A-C360B701E1E6}"/>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6199">
                <a:extLst>
                  <a:ext uri="{FF2B5EF4-FFF2-40B4-BE49-F238E27FC236}">
                    <a16:creationId xmlns:a16="http://schemas.microsoft.com/office/drawing/2014/main" id="{85237813-81AF-4C40-8710-2EDE50696ECF}"/>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6200">
                <a:extLst>
                  <a:ext uri="{FF2B5EF4-FFF2-40B4-BE49-F238E27FC236}">
                    <a16:creationId xmlns:a16="http://schemas.microsoft.com/office/drawing/2014/main" id="{26B9C004-8996-4634-864D-CA159326C4AB}"/>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6201">
                <a:extLst>
                  <a:ext uri="{FF2B5EF4-FFF2-40B4-BE49-F238E27FC236}">
                    <a16:creationId xmlns:a16="http://schemas.microsoft.com/office/drawing/2014/main" id="{972FEAD1-42E4-47DF-9A1E-3A8729F24CEE}"/>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6202">
                <a:extLst>
                  <a:ext uri="{FF2B5EF4-FFF2-40B4-BE49-F238E27FC236}">
                    <a16:creationId xmlns:a16="http://schemas.microsoft.com/office/drawing/2014/main" id="{FC13164F-15FB-419F-86FF-3A0A251D10EA}"/>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6203">
                <a:extLst>
                  <a:ext uri="{FF2B5EF4-FFF2-40B4-BE49-F238E27FC236}">
                    <a16:creationId xmlns:a16="http://schemas.microsoft.com/office/drawing/2014/main" id="{3DDDF822-53A2-476A-AE49-35A1D4C92616}"/>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6204">
                <a:extLst>
                  <a:ext uri="{FF2B5EF4-FFF2-40B4-BE49-F238E27FC236}">
                    <a16:creationId xmlns:a16="http://schemas.microsoft.com/office/drawing/2014/main" id="{71DA51AE-4DC2-4DA1-8012-02D639E8E024}"/>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6205">
                <a:extLst>
                  <a:ext uri="{FF2B5EF4-FFF2-40B4-BE49-F238E27FC236}">
                    <a16:creationId xmlns:a16="http://schemas.microsoft.com/office/drawing/2014/main" id="{D05AF87C-54F0-4383-9A6B-E1114DCF19E3}"/>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6206">
                <a:extLst>
                  <a:ext uri="{FF2B5EF4-FFF2-40B4-BE49-F238E27FC236}">
                    <a16:creationId xmlns:a16="http://schemas.microsoft.com/office/drawing/2014/main" id="{3AF49DBE-1773-439E-AD22-9C2AD9251340}"/>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6207">
                <a:extLst>
                  <a:ext uri="{FF2B5EF4-FFF2-40B4-BE49-F238E27FC236}">
                    <a16:creationId xmlns:a16="http://schemas.microsoft.com/office/drawing/2014/main" id="{1F087995-32BC-4327-A5E1-E000D8112F4D}"/>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6208">
                <a:extLst>
                  <a:ext uri="{FF2B5EF4-FFF2-40B4-BE49-F238E27FC236}">
                    <a16:creationId xmlns:a16="http://schemas.microsoft.com/office/drawing/2014/main" id="{FA8A8AB6-0810-45CB-BE39-236D84D3D96B}"/>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6209">
                <a:extLst>
                  <a:ext uri="{FF2B5EF4-FFF2-40B4-BE49-F238E27FC236}">
                    <a16:creationId xmlns:a16="http://schemas.microsoft.com/office/drawing/2014/main" id="{0F52822C-90B0-4E54-8C9B-26227B2CD610}"/>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6210">
                <a:extLst>
                  <a:ext uri="{FF2B5EF4-FFF2-40B4-BE49-F238E27FC236}">
                    <a16:creationId xmlns:a16="http://schemas.microsoft.com/office/drawing/2014/main" id="{71CE761B-E2BF-48AD-BAD8-656CDB062AD7}"/>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6211">
                <a:extLst>
                  <a:ext uri="{FF2B5EF4-FFF2-40B4-BE49-F238E27FC236}">
                    <a16:creationId xmlns:a16="http://schemas.microsoft.com/office/drawing/2014/main" id="{1D3B75A4-0B95-404C-ADED-85AC03714295}"/>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6212">
                <a:extLst>
                  <a:ext uri="{FF2B5EF4-FFF2-40B4-BE49-F238E27FC236}">
                    <a16:creationId xmlns:a16="http://schemas.microsoft.com/office/drawing/2014/main" id="{E8E1074F-DAA2-4047-A00E-CE798984E31A}"/>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6213">
                <a:extLst>
                  <a:ext uri="{FF2B5EF4-FFF2-40B4-BE49-F238E27FC236}">
                    <a16:creationId xmlns:a16="http://schemas.microsoft.com/office/drawing/2014/main" id="{2CD1DFF7-6D19-4343-831F-A547E0BA0613}"/>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6214">
                <a:extLst>
                  <a:ext uri="{FF2B5EF4-FFF2-40B4-BE49-F238E27FC236}">
                    <a16:creationId xmlns:a16="http://schemas.microsoft.com/office/drawing/2014/main" id="{382B1368-8F60-4373-88BE-A8A0221D9468}"/>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6215">
                <a:extLst>
                  <a:ext uri="{FF2B5EF4-FFF2-40B4-BE49-F238E27FC236}">
                    <a16:creationId xmlns:a16="http://schemas.microsoft.com/office/drawing/2014/main" id="{A28A9957-721C-4C50-BFF3-BDE7B65320B4}"/>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6216">
                <a:extLst>
                  <a:ext uri="{FF2B5EF4-FFF2-40B4-BE49-F238E27FC236}">
                    <a16:creationId xmlns:a16="http://schemas.microsoft.com/office/drawing/2014/main" id="{F616EAD6-B1BD-4B18-A2BC-DE89A365F09E}"/>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6217">
                <a:extLst>
                  <a:ext uri="{FF2B5EF4-FFF2-40B4-BE49-F238E27FC236}">
                    <a16:creationId xmlns:a16="http://schemas.microsoft.com/office/drawing/2014/main" id="{93BC760D-82A6-4E23-8A2C-C3242BDF1451}"/>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6218">
                <a:extLst>
                  <a:ext uri="{FF2B5EF4-FFF2-40B4-BE49-F238E27FC236}">
                    <a16:creationId xmlns:a16="http://schemas.microsoft.com/office/drawing/2014/main" id="{68B49356-EF5E-420A-AD03-0E1F11050F43}"/>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6219">
                <a:extLst>
                  <a:ext uri="{FF2B5EF4-FFF2-40B4-BE49-F238E27FC236}">
                    <a16:creationId xmlns:a16="http://schemas.microsoft.com/office/drawing/2014/main" id="{A4231BDC-44B4-4166-B02A-84089F0B4B58}"/>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6220">
                <a:extLst>
                  <a:ext uri="{FF2B5EF4-FFF2-40B4-BE49-F238E27FC236}">
                    <a16:creationId xmlns:a16="http://schemas.microsoft.com/office/drawing/2014/main" id="{BE324001-4A5B-41B0-A584-92B2AA56B10F}"/>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6221">
                <a:extLst>
                  <a:ext uri="{FF2B5EF4-FFF2-40B4-BE49-F238E27FC236}">
                    <a16:creationId xmlns:a16="http://schemas.microsoft.com/office/drawing/2014/main" id="{54DC166C-9712-488C-BA87-5C816EB75A3D}"/>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6222">
                <a:extLst>
                  <a:ext uri="{FF2B5EF4-FFF2-40B4-BE49-F238E27FC236}">
                    <a16:creationId xmlns:a16="http://schemas.microsoft.com/office/drawing/2014/main" id="{385176B4-C3C2-4F28-9399-646CB07E5CBC}"/>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6223">
                <a:extLst>
                  <a:ext uri="{FF2B5EF4-FFF2-40B4-BE49-F238E27FC236}">
                    <a16:creationId xmlns:a16="http://schemas.microsoft.com/office/drawing/2014/main" id="{96D502EF-A872-431C-AC58-901DC65DF6B7}"/>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6224">
                <a:extLst>
                  <a:ext uri="{FF2B5EF4-FFF2-40B4-BE49-F238E27FC236}">
                    <a16:creationId xmlns:a16="http://schemas.microsoft.com/office/drawing/2014/main" id="{5EB3F994-DF6D-446E-B69B-63F8832CEF65}"/>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6225">
                <a:extLst>
                  <a:ext uri="{FF2B5EF4-FFF2-40B4-BE49-F238E27FC236}">
                    <a16:creationId xmlns:a16="http://schemas.microsoft.com/office/drawing/2014/main" id="{D4FF606F-AB7E-4486-9D9A-0AF482893D6B}"/>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6226">
                <a:extLst>
                  <a:ext uri="{FF2B5EF4-FFF2-40B4-BE49-F238E27FC236}">
                    <a16:creationId xmlns:a16="http://schemas.microsoft.com/office/drawing/2014/main" id="{77DCC131-C646-44C4-A35F-84FD74D5C23B}"/>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6227">
                <a:extLst>
                  <a:ext uri="{FF2B5EF4-FFF2-40B4-BE49-F238E27FC236}">
                    <a16:creationId xmlns:a16="http://schemas.microsoft.com/office/drawing/2014/main" id="{31224720-C0C0-4E4F-B881-820244E4CE33}"/>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6228">
                <a:extLst>
                  <a:ext uri="{FF2B5EF4-FFF2-40B4-BE49-F238E27FC236}">
                    <a16:creationId xmlns:a16="http://schemas.microsoft.com/office/drawing/2014/main" id="{5249FB70-059E-4BEB-8A87-169FC73BD8E1}"/>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6229">
                <a:extLst>
                  <a:ext uri="{FF2B5EF4-FFF2-40B4-BE49-F238E27FC236}">
                    <a16:creationId xmlns:a16="http://schemas.microsoft.com/office/drawing/2014/main" id="{4EC1850F-168A-45B0-86B7-308B58AE68DA}"/>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6230">
                <a:extLst>
                  <a:ext uri="{FF2B5EF4-FFF2-40B4-BE49-F238E27FC236}">
                    <a16:creationId xmlns:a16="http://schemas.microsoft.com/office/drawing/2014/main" id="{3790C39D-CD57-4B56-A2AB-6FED4CE03424}"/>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6231">
                <a:extLst>
                  <a:ext uri="{FF2B5EF4-FFF2-40B4-BE49-F238E27FC236}">
                    <a16:creationId xmlns:a16="http://schemas.microsoft.com/office/drawing/2014/main" id="{2212B96B-1B7E-4103-8764-ED7E8C11C856}"/>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6232">
                <a:extLst>
                  <a:ext uri="{FF2B5EF4-FFF2-40B4-BE49-F238E27FC236}">
                    <a16:creationId xmlns:a16="http://schemas.microsoft.com/office/drawing/2014/main" id="{7FCFCB64-03D5-4792-AC02-960146FFFE09}"/>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6233">
                <a:extLst>
                  <a:ext uri="{FF2B5EF4-FFF2-40B4-BE49-F238E27FC236}">
                    <a16:creationId xmlns:a16="http://schemas.microsoft.com/office/drawing/2014/main" id="{2F3D5A72-E7D9-48D7-A84B-B9E86FA248BA}"/>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6234">
                <a:extLst>
                  <a:ext uri="{FF2B5EF4-FFF2-40B4-BE49-F238E27FC236}">
                    <a16:creationId xmlns:a16="http://schemas.microsoft.com/office/drawing/2014/main" id="{2B69DC7E-B8AF-41EC-A67F-AF0793BA8B8C}"/>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Group 6436">
              <a:extLst>
                <a:ext uri="{FF2B5EF4-FFF2-40B4-BE49-F238E27FC236}">
                  <a16:creationId xmlns:a16="http://schemas.microsoft.com/office/drawing/2014/main" id="{BA63E576-268F-46E0-8567-CD039B159B75}"/>
                </a:ext>
              </a:extLst>
            </p:cNvPr>
            <p:cNvGrpSpPr>
              <a:grpSpLocks/>
            </p:cNvGrpSpPr>
            <p:nvPr/>
          </p:nvGrpSpPr>
          <p:grpSpPr bwMode="auto">
            <a:xfrm>
              <a:off x="5379475" y="2128008"/>
              <a:ext cx="1331912" cy="1582738"/>
              <a:chOff x="1937" y="1638"/>
              <a:chExt cx="839" cy="997"/>
            </a:xfrm>
            <a:solidFill>
              <a:schemeClr val="tx1"/>
            </a:solidFill>
          </p:grpSpPr>
          <p:sp>
            <p:nvSpPr>
              <p:cNvPr id="745" name="Freeform 6236">
                <a:extLst>
                  <a:ext uri="{FF2B5EF4-FFF2-40B4-BE49-F238E27FC236}">
                    <a16:creationId xmlns:a16="http://schemas.microsoft.com/office/drawing/2014/main" id="{FFA0715B-9556-4895-9F0E-BF1AED1BB590}"/>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237">
                <a:extLst>
                  <a:ext uri="{FF2B5EF4-FFF2-40B4-BE49-F238E27FC236}">
                    <a16:creationId xmlns:a16="http://schemas.microsoft.com/office/drawing/2014/main" id="{91BFC79F-3D83-4EE5-81F5-D546EB8444D4}"/>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6238">
                <a:extLst>
                  <a:ext uri="{FF2B5EF4-FFF2-40B4-BE49-F238E27FC236}">
                    <a16:creationId xmlns:a16="http://schemas.microsoft.com/office/drawing/2014/main" id="{7FC9708E-9A7C-4935-B439-80D7071D534A}"/>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6239">
                <a:extLst>
                  <a:ext uri="{FF2B5EF4-FFF2-40B4-BE49-F238E27FC236}">
                    <a16:creationId xmlns:a16="http://schemas.microsoft.com/office/drawing/2014/main" id="{B8B19449-2A6A-4744-8561-BA2B5D652B51}"/>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6240">
                <a:extLst>
                  <a:ext uri="{FF2B5EF4-FFF2-40B4-BE49-F238E27FC236}">
                    <a16:creationId xmlns:a16="http://schemas.microsoft.com/office/drawing/2014/main" id="{3C419663-3B3F-4E18-B7AB-9E75FD5BE866}"/>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6241">
                <a:extLst>
                  <a:ext uri="{FF2B5EF4-FFF2-40B4-BE49-F238E27FC236}">
                    <a16:creationId xmlns:a16="http://schemas.microsoft.com/office/drawing/2014/main" id="{8AB37308-541A-4624-B8D1-6E85AA210031}"/>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6242">
                <a:extLst>
                  <a:ext uri="{FF2B5EF4-FFF2-40B4-BE49-F238E27FC236}">
                    <a16:creationId xmlns:a16="http://schemas.microsoft.com/office/drawing/2014/main" id="{A3ECA4D8-A0AB-4D96-8B36-3D1314868383}"/>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6243">
                <a:extLst>
                  <a:ext uri="{FF2B5EF4-FFF2-40B4-BE49-F238E27FC236}">
                    <a16:creationId xmlns:a16="http://schemas.microsoft.com/office/drawing/2014/main" id="{0F8A655F-196A-468C-88DB-51088D8891B2}"/>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6244">
                <a:extLst>
                  <a:ext uri="{FF2B5EF4-FFF2-40B4-BE49-F238E27FC236}">
                    <a16:creationId xmlns:a16="http://schemas.microsoft.com/office/drawing/2014/main" id="{D5DB7E17-A2E0-4590-B3AD-62A1990B237F}"/>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6245">
                <a:extLst>
                  <a:ext uri="{FF2B5EF4-FFF2-40B4-BE49-F238E27FC236}">
                    <a16:creationId xmlns:a16="http://schemas.microsoft.com/office/drawing/2014/main" id="{588F06AD-AA1B-4E11-A642-1882785AB2BF}"/>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6246">
                <a:extLst>
                  <a:ext uri="{FF2B5EF4-FFF2-40B4-BE49-F238E27FC236}">
                    <a16:creationId xmlns:a16="http://schemas.microsoft.com/office/drawing/2014/main" id="{86F2DE4C-BD31-4812-B9F6-3E172664C010}"/>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6247">
                <a:extLst>
                  <a:ext uri="{FF2B5EF4-FFF2-40B4-BE49-F238E27FC236}">
                    <a16:creationId xmlns:a16="http://schemas.microsoft.com/office/drawing/2014/main" id="{0CFBEB62-418A-4198-BFFA-E6AA42DA763D}"/>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6248">
                <a:extLst>
                  <a:ext uri="{FF2B5EF4-FFF2-40B4-BE49-F238E27FC236}">
                    <a16:creationId xmlns:a16="http://schemas.microsoft.com/office/drawing/2014/main" id="{0C741CA8-0704-4D93-BBCF-38362AD16D2E}"/>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6249">
                <a:extLst>
                  <a:ext uri="{FF2B5EF4-FFF2-40B4-BE49-F238E27FC236}">
                    <a16:creationId xmlns:a16="http://schemas.microsoft.com/office/drawing/2014/main" id="{C9B8726C-FB26-47C0-BF45-06096B9875EA}"/>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6250">
                <a:extLst>
                  <a:ext uri="{FF2B5EF4-FFF2-40B4-BE49-F238E27FC236}">
                    <a16:creationId xmlns:a16="http://schemas.microsoft.com/office/drawing/2014/main" id="{59116759-3343-41CF-B17A-D9CEDD542A8C}"/>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6251">
                <a:extLst>
                  <a:ext uri="{FF2B5EF4-FFF2-40B4-BE49-F238E27FC236}">
                    <a16:creationId xmlns:a16="http://schemas.microsoft.com/office/drawing/2014/main" id="{ECC8D574-53FE-4E55-B61D-A4659F24A23D}"/>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6252">
                <a:extLst>
                  <a:ext uri="{FF2B5EF4-FFF2-40B4-BE49-F238E27FC236}">
                    <a16:creationId xmlns:a16="http://schemas.microsoft.com/office/drawing/2014/main" id="{DD95A28F-E85A-47FA-B933-B22A69B547DB}"/>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6253">
                <a:extLst>
                  <a:ext uri="{FF2B5EF4-FFF2-40B4-BE49-F238E27FC236}">
                    <a16:creationId xmlns:a16="http://schemas.microsoft.com/office/drawing/2014/main" id="{47A3FD43-B7EB-4ADC-8520-50AEE6EFF3E8}"/>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6254">
                <a:extLst>
                  <a:ext uri="{FF2B5EF4-FFF2-40B4-BE49-F238E27FC236}">
                    <a16:creationId xmlns:a16="http://schemas.microsoft.com/office/drawing/2014/main" id="{71232EFB-6BD5-46A4-8026-BEBA97F12DC3}"/>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6255">
                <a:extLst>
                  <a:ext uri="{FF2B5EF4-FFF2-40B4-BE49-F238E27FC236}">
                    <a16:creationId xmlns:a16="http://schemas.microsoft.com/office/drawing/2014/main" id="{8DC9D41A-22FF-4CC5-AC56-B15A72810AF3}"/>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6256">
                <a:extLst>
                  <a:ext uri="{FF2B5EF4-FFF2-40B4-BE49-F238E27FC236}">
                    <a16:creationId xmlns:a16="http://schemas.microsoft.com/office/drawing/2014/main" id="{609FD34C-180F-4D39-8636-FB438BDA9E31}"/>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6257">
                <a:extLst>
                  <a:ext uri="{FF2B5EF4-FFF2-40B4-BE49-F238E27FC236}">
                    <a16:creationId xmlns:a16="http://schemas.microsoft.com/office/drawing/2014/main" id="{EF8E99D6-8A1C-4514-8588-EDB1761EBF63}"/>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6258">
                <a:extLst>
                  <a:ext uri="{FF2B5EF4-FFF2-40B4-BE49-F238E27FC236}">
                    <a16:creationId xmlns:a16="http://schemas.microsoft.com/office/drawing/2014/main" id="{D74324D7-E738-4F49-AFD1-D133E2EDEDC3}"/>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6259">
                <a:extLst>
                  <a:ext uri="{FF2B5EF4-FFF2-40B4-BE49-F238E27FC236}">
                    <a16:creationId xmlns:a16="http://schemas.microsoft.com/office/drawing/2014/main" id="{D3BA42E6-2FF8-42F6-A672-B4477100D846}"/>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6260">
                <a:extLst>
                  <a:ext uri="{FF2B5EF4-FFF2-40B4-BE49-F238E27FC236}">
                    <a16:creationId xmlns:a16="http://schemas.microsoft.com/office/drawing/2014/main" id="{2DF8145E-CE1E-4FA1-9436-A20E0C4EC02B}"/>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6261">
                <a:extLst>
                  <a:ext uri="{FF2B5EF4-FFF2-40B4-BE49-F238E27FC236}">
                    <a16:creationId xmlns:a16="http://schemas.microsoft.com/office/drawing/2014/main" id="{5C5FE133-6E60-4748-A349-E21A33B523D7}"/>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6262">
                <a:extLst>
                  <a:ext uri="{FF2B5EF4-FFF2-40B4-BE49-F238E27FC236}">
                    <a16:creationId xmlns:a16="http://schemas.microsoft.com/office/drawing/2014/main" id="{620B56FE-B71C-493A-A1BA-1CE50DBF2C61}"/>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6263">
                <a:extLst>
                  <a:ext uri="{FF2B5EF4-FFF2-40B4-BE49-F238E27FC236}">
                    <a16:creationId xmlns:a16="http://schemas.microsoft.com/office/drawing/2014/main" id="{93C97540-3AC6-4F92-8E0C-1D115C0C2AEB}"/>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6264">
                <a:extLst>
                  <a:ext uri="{FF2B5EF4-FFF2-40B4-BE49-F238E27FC236}">
                    <a16:creationId xmlns:a16="http://schemas.microsoft.com/office/drawing/2014/main" id="{14F70744-9E3B-4207-A46B-3D6B7297FE34}"/>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6265">
                <a:extLst>
                  <a:ext uri="{FF2B5EF4-FFF2-40B4-BE49-F238E27FC236}">
                    <a16:creationId xmlns:a16="http://schemas.microsoft.com/office/drawing/2014/main" id="{5173F0BC-199A-44A4-B282-2E03959A0AC2}"/>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6266">
                <a:extLst>
                  <a:ext uri="{FF2B5EF4-FFF2-40B4-BE49-F238E27FC236}">
                    <a16:creationId xmlns:a16="http://schemas.microsoft.com/office/drawing/2014/main" id="{8B6FCC6F-CAAC-4F9B-81A1-BBA4E828BBCA}"/>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6267">
                <a:extLst>
                  <a:ext uri="{FF2B5EF4-FFF2-40B4-BE49-F238E27FC236}">
                    <a16:creationId xmlns:a16="http://schemas.microsoft.com/office/drawing/2014/main" id="{8F6C2245-9A44-4B02-A105-82D6911F4135}"/>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6268">
                <a:extLst>
                  <a:ext uri="{FF2B5EF4-FFF2-40B4-BE49-F238E27FC236}">
                    <a16:creationId xmlns:a16="http://schemas.microsoft.com/office/drawing/2014/main" id="{15E1A0C7-7A8B-4FF5-B7C7-B05D3CD6F8CC}"/>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6269">
                <a:extLst>
                  <a:ext uri="{FF2B5EF4-FFF2-40B4-BE49-F238E27FC236}">
                    <a16:creationId xmlns:a16="http://schemas.microsoft.com/office/drawing/2014/main" id="{A02C0003-74EE-4F5E-B1D2-3091CF1105EC}"/>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6270">
                <a:extLst>
                  <a:ext uri="{FF2B5EF4-FFF2-40B4-BE49-F238E27FC236}">
                    <a16:creationId xmlns:a16="http://schemas.microsoft.com/office/drawing/2014/main" id="{71D155A3-F25B-43BA-BC63-FF20D8D59AC6}"/>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6271">
                <a:extLst>
                  <a:ext uri="{FF2B5EF4-FFF2-40B4-BE49-F238E27FC236}">
                    <a16:creationId xmlns:a16="http://schemas.microsoft.com/office/drawing/2014/main" id="{963E4228-73C9-463B-804B-8812DAA79432}"/>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6272">
                <a:extLst>
                  <a:ext uri="{FF2B5EF4-FFF2-40B4-BE49-F238E27FC236}">
                    <a16:creationId xmlns:a16="http://schemas.microsoft.com/office/drawing/2014/main" id="{4C5D81EC-BF33-4316-BA9B-645167C505A5}"/>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6273">
                <a:extLst>
                  <a:ext uri="{FF2B5EF4-FFF2-40B4-BE49-F238E27FC236}">
                    <a16:creationId xmlns:a16="http://schemas.microsoft.com/office/drawing/2014/main" id="{39A1F1C4-8B56-426F-B717-693CF39AEAC5}"/>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274">
                <a:extLst>
                  <a:ext uri="{FF2B5EF4-FFF2-40B4-BE49-F238E27FC236}">
                    <a16:creationId xmlns:a16="http://schemas.microsoft.com/office/drawing/2014/main" id="{ACA63308-CE52-4E2E-80A6-3438066BE877}"/>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275">
                <a:extLst>
                  <a:ext uri="{FF2B5EF4-FFF2-40B4-BE49-F238E27FC236}">
                    <a16:creationId xmlns:a16="http://schemas.microsoft.com/office/drawing/2014/main" id="{1D23DAE4-A475-4A93-A64A-91C4B146CF62}"/>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76">
                <a:extLst>
                  <a:ext uri="{FF2B5EF4-FFF2-40B4-BE49-F238E27FC236}">
                    <a16:creationId xmlns:a16="http://schemas.microsoft.com/office/drawing/2014/main" id="{8F09C790-4287-4224-A674-9C49C18AD64A}"/>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277">
                <a:extLst>
                  <a:ext uri="{FF2B5EF4-FFF2-40B4-BE49-F238E27FC236}">
                    <a16:creationId xmlns:a16="http://schemas.microsoft.com/office/drawing/2014/main" id="{49355747-6533-4BCE-ACF7-EC4AD72ACA66}"/>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278">
                <a:extLst>
                  <a:ext uri="{FF2B5EF4-FFF2-40B4-BE49-F238E27FC236}">
                    <a16:creationId xmlns:a16="http://schemas.microsoft.com/office/drawing/2014/main" id="{464BA325-8291-447A-A53B-5FFB5BDED441}"/>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279">
                <a:extLst>
                  <a:ext uri="{FF2B5EF4-FFF2-40B4-BE49-F238E27FC236}">
                    <a16:creationId xmlns:a16="http://schemas.microsoft.com/office/drawing/2014/main" id="{6EB6CCD9-63C2-42D8-A641-833884FEA3D4}"/>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280">
                <a:extLst>
                  <a:ext uri="{FF2B5EF4-FFF2-40B4-BE49-F238E27FC236}">
                    <a16:creationId xmlns:a16="http://schemas.microsoft.com/office/drawing/2014/main" id="{E854E02F-7700-4A07-8957-92F6EA6747D1}"/>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281">
                <a:extLst>
                  <a:ext uri="{FF2B5EF4-FFF2-40B4-BE49-F238E27FC236}">
                    <a16:creationId xmlns:a16="http://schemas.microsoft.com/office/drawing/2014/main" id="{8655848E-A709-408F-901B-77130BF89CF1}"/>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282">
                <a:extLst>
                  <a:ext uri="{FF2B5EF4-FFF2-40B4-BE49-F238E27FC236}">
                    <a16:creationId xmlns:a16="http://schemas.microsoft.com/office/drawing/2014/main" id="{5026ED36-62DD-47E7-9A09-4F7608034EC0}"/>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283">
                <a:extLst>
                  <a:ext uri="{FF2B5EF4-FFF2-40B4-BE49-F238E27FC236}">
                    <a16:creationId xmlns:a16="http://schemas.microsoft.com/office/drawing/2014/main" id="{B57E0BD8-37A1-4ADD-A5F0-AAEFCC637E20}"/>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6284">
                <a:extLst>
                  <a:ext uri="{FF2B5EF4-FFF2-40B4-BE49-F238E27FC236}">
                    <a16:creationId xmlns:a16="http://schemas.microsoft.com/office/drawing/2014/main" id="{4EB1135A-02A4-4D1E-BFBC-9A768835AE5D}"/>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6285">
                <a:extLst>
                  <a:ext uri="{FF2B5EF4-FFF2-40B4-BE49-F238E27FC236}">
                    <a16:creationId xmlns:a16="http://schemas.microsoft.com/office/drawing/2014/main" id="{ECD7A788-6649-4D34-91CC-A681515BB749}"/>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6286">
                <a:extLst>
                  <a:ext uri="{FF2B5EF4-FFF2-40B4-BE49-F238E27FC236}">
                    <a16:creationId xmlns:a16="http://schemas.microsoft.com/office/drawing/2014/main" id="{B0B8B1EA-B9DB-43C5-802F-70E065980592}"/>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6287">
                <a:extLst>
                  <a:ext uri="{FF2B5EF4-FFF2-40B4-BE49-F238E27FC236}">
                    <a16:creationId xmlns:a16="http://schemas.microsoft.com/office/drawing/2014/main" id="{79FE23AF-257E-4398-8E09-93AF642D210F}"/>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6288">
                <a:extLst>
                  <a:ext uri="{FF2B5EF4-FFF2-40B4-BE49-F238E27FC236}">
                    <a16:creationId xmlns:a16="http://schemas.microsoft.com/office/drawing/2014/main" id="{CD74F6A9-5CD0-496B-B6DB-8C6898068140}"/>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6289">
                <a:extLst>
                  <a:ext uri="{FF2B5EF4-FFF2-40B4-BE49-F238E27FC236}">
                    <a16:creationId xmlns:a16="http://schemas.microsoft.com/office/drawing/2014/main" id="{5B9C562E-8BAB-4FF7-ADD9-C782618C3ED7}"/>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6290">
                <a:extLst>
                  <a:ext uri="{FF2B5EF4-FFF2-40B4-BE49-F238E27FC236}">
                    <a16:creationId xmlns:a16="http://schemas.microsoft.com/office/drawing/2014/main" id="{8E749AB6-344F-4157-9A75-55F18610EBDE}"/>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6291">
                <a:extLst>
                  <a:ext uri="{FF2B5EF4-FFF2-40B4-BE49-F238E27FC236}">
                    <a16:creationId xmlns:a16="http://schemas.microsoft.com/office/drawing/2014/main" id="{0FA65947-CBAF-443E-8593-A6BB8178F4FF}"/>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6292">
                <a:extLst>
                  <a:ext uri="{FF2B5EF4-FFF2-40B4-BE49-F238E27FC236}">
                    <a16:creationId xmlns:a16="http://schemas.microsoft.com/office/drawing/2014/main" id="{283EC982-E813-4B79-8ED1-FB690482A447}"/>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6293">
                <a:extLst>
                  <a:ext uri="{FF2B5EF4-FFF2-40B4-BE49-F238E27FC236}">
                    <a16:creationId xmlns:a16="http://schemas.microsoft.com/office/drawing/2014/main" id="{66315C13-1F1D-4D19-9814-BB7285F13EFE}"/>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6294">
                <a:extLst>
                  <a:ext uri="{FF2B5EF4-FFF2-40B4-BE49-F238E27FC236}">
                    <a16:creationId xmlns:a16="http://schemas.microsoft.com/office/drawing/2014/main" id="{C6F1DE85-6ACA-45B9-8EA8-83AB8668E51C}"/>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6295">
                <a:extLst>
                  <a:ext uri="{FF2B5EF4-FFF2-40B4-BE49-F238E27FC236}">
                    <a16:creationId xmlns:a16="http://schemas.microsoft.com/office/drawing/2014/main" id="{EB1B8A36-FF35-4235-8600-83E7BE93900D}"/>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6296">
                <a:extLst>
                  <a:ext uri="{FF2B5EF4-FFF2-40B4-BE49-F238E27FC236}">
                    <a16:creationId xmlns:a16="http://schemas.microsoft.com/office/drawing/2014/main" id="{6D71A521-694C-4720-A2C4-B2BCF41F6894}"/>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6297">
                <a:extLst>
                  <a:ext uri="{FF2B5EF4-FFF2-40B4-BE49-F238E27FC236}">
                    <a16:creationId xmlns:a16="http://schemas.microsoft.com/office/drawing/2014/main" id="{38EB8C07-C758-43A1-9C81-548143473C64}"/>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6298">
                <a:extLst>
                  <a:ext uri="{FF2B5EF4-FFF2-40B4-BE49-F238E27FC236}">
                    <a16:creationId xmlns:a16="http://schemas.microsoft.com/office/drawing/2014/main" id="{782705B1-F734-426E-8555-E47FA29D4CA0}"/>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6299">
                <a:extLst>
                  <a:ext uri="{FF2B5EF4-FFF2-40B4-BE49-F238E27FC236}">
                    <a16:creationId xmlns:a16="http://schemas.microsoft.com/office/drawing/2014/main" id="{6F5B9718-E20C-48AA-A76F-A4A393754B2B}"/>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6300">
                <a:extLst>
                  <a:ext uri="{FF2B5EF4-FFF2-40B4-BE49-F238E27FC236}">
                    <a16:creationId xmlns:a16="http://schemas.microsoft.com/office/drawing/2014/main" id="{3DE76D97-7DBE-443C-9AC1-13EE311C5738}"/>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6301">
                <a:extLst>
                  <a:ext uri="{FF2B5EF4-FFF2-40B4-BE49-F238E27FC236}">
                    <a16:creationId xmlns:a16="http://schemas.microsoft.com/office/drawing/2014/main" id="{B0DC64BC-AC6D-40E2-9F4D-E9AC352A35C0}"/>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6302">
                <a:extLst>
                  <a:ext uri="{FF2B5EF4-FFF2-40B4-BE49-F238E27FC236}">
                    <a16:creationId xmlns:a16="http://schemas.microsoft.com/office/drawing/2014/main" id="{4AFE8FA0-8131-48DC-8F06-D350775696CE}"/>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6303">
                <a:extLst>
                  <a:ext uri="{FF2B5EF4-FFF2-40B4-BE49-F238E27FC236}">
                    <a16:creationId xmlns:a16="http://schemas.microsoft.com/office/drawing/2014/main" id="{F6692239-4530-4870-BC55-8F43D080621C}"/>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6304">
                <a:extLst>
                  <a:ext uri="{FF2B5EF4-FFF2-40B4-BE49-F238E27FC236}">
                    <a16:creationId xmlns:a16="http://schemas.microsoft.com/office/drawing/2014/main" id="{75724308-8CD7-433B-806B-265E34A2015F}"/>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6305">
                <a:extLst>
                  <a:ext uri="{FF2B5EF4-FFF2-40B4-BE49-F238E27FC236}">
                    <a16:creationId xmlns:a16="http://schemas.microsoft.com/office/drawing/2014/main" id="{06225019-AC0F-4787-90B7-F2207E090FD5}"/>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6306">
                <a:extLst>
                  <a:ext uri="{FF2B5EF4-FFF2-40B4-BE49-F238E27FC236}">
                    <a16:creationId xmlns:a16="http://schemas.microsoft.com/office/drawing/2014/main" id="{130DE3C8-F004-4DFD-86E1-13952F8D3FBD}"/>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6307">
                <a:extLst>
                  <a:ext uri="{FF2B5EF4-FFF2-40B4-BE49-F238E27FC236}">
                    <a16:creationId xmlns:a16="http://schemas.microsoft.com/office/drawing/2014/main" id="{E0141951-3C4B-4CBD-91FB-EA61EAE5AC17}"/>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6308">
                <a:extLst>
                  <a:ext uri="{FF2B5EF4-FFF2-40B4-BE49-F238E27FC236}">
                    <a16:creationId xmlns:a16="http://schemas.microsoft.com/office/drawing/2014/main" id="{2684BCA1-AC31-4B3E-91F9-3AA16D5D5372}"/>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6309">
                <a:extLst>
                  <a:ext uri="{FF2B5EF4-FFF2-40B4-BE49-F238E27FC236}">
                    <a16:creationId xmlns:a16="http://schemas.microsoft.com/office/drawing/2014/main" id="{2BF046BC-99F6-48B2-9DAC-7C0F9128BC4A}"/>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6310">
                <a:extLst>
                  <a:ext uri="{FF2B5EF4-FFF2-40B4-BE49-F238E27FC236}">
                    <a16:creationId xmlns:a16="http://schemas.microsoft.com/office/drawing/2014/main" id="{042358D5-348E-47A9-9528-9AA56F1E19C1}"/>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6311">
                <a:extLst>
                  <a:ext uri="{FF2B5EF4-FFF2-40B4-BE49-F238E27FC236}">
                    <a16:creationId xmlns:a16="http://schemas.microsoft.com/office/drawing/2014/main" id="{7876F127-36D5-4B4A-ADFF-A856DA7F3C54}"/>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6312">
                <a:extLst>
                  <a:ext uri="{FF2B5EF4-FFF2-40B4-BE49-F238E27FC236}">
                    <a16:creationId xmlns:a16="http://schemas.microsoft.com/office/drawing/2014/main" id="{98050604-4220-4F20-8726-41CC4251FCE8}"/>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6313">
                <a:extLst>
                  <a:ext uri="{FF2B5EF4-FFF2-40B4-BE49-F238E27FC236}">
                    <a16:creationId xmlns:a16="http://schemas.microsoft.com/office/drawing/2014/main" id="{B3A0BB22-5501-4520-966F-111C1B14BB09}"/>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6314">
                <a:extLst>
                  <a:ext uri="{FF2B5EF4-FFF2-40B4-BE49-F238E27FC236}">
                    <a16:creationId xmlns:a16="http://schemas.microsoft.com/office/drawing/2014/main" id="{48A41CDF-3202-4CB8-99F1-7047564D9A43}"/>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6315">
                <a:extLst>
                  <a:ext uri="{FF2B5EF4-FFF2-40B4-BE49-F238E27FC236}">
                    <a16:creationId xmlns:a16="http://schemas.microsoft.com/office/drawing/2014/main" id="{978C53C9-4C14-4C48-A86F-6760ECBB86BA}"/>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6316">
                <a:extLst>
                  <a:ext uri="{FF2B5EF4-FFF2-40B4-BE49-F238E27FC236}">
                    <a16:creationId xmlns:a16="http://schemas.microsoft.com/office/drawing/2014/main" id="{6A10450C-3E67-4B5E-A6F7-09E595BDFCED}"/>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6317">
                <a:extLst>
                  <a:ext uri="{FF2B5EF4-FFF2-40B4-BE49-F238E27FC236}">
                    <a16:creationId xmlns:a16="http://schemas.microsoft.com/office/drawing/2014/main" id="{B383D0F8-089B-47EA-9030-BE8E6B9C6EEA}"/>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6318">
                <a:extLst>
                  <a:ext uri="{FF2B5EF4-FFF2-40B4-BE49-F238E27FC236}">
                    <a16:creationId xmlns:a16="http://schemas.microsoft.com/office/drawing/2014/main" id="{D4215006-CC4D-4BDA-B05B-0F96DABE7AAB}"/>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6319">
                <a:extLst>
                  <a:ext uri="{FF2B5EF4-FFF2-40B4-BE49-F238E27FC236}">
                    <a16:creationId xmlns:a16="http://schemas.microsoft.com/office/drawing/2014/main" id="{1C445D68-8FB7-44D8-BF24-68CA1EAF9EFE}"/>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6320">
                <a:extLst>
                  <a:ext uri="{FF2B5EF4-FFF2-40B4-BE49-F238E27FC236}">
                    <a16:creationId xmlns:a16="http://schemas.microsoft.com/office/drawing/2014/main" id="{251BF366-43E7-4277-9E0C-50661BDBD7C0}"/>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6321">
                <a:extLst>
                  <a:ext uri="{FF2B5EF4-FFF2-40B4-BE49-F238E27FC236}">
                    <a16:creationId xmlns:a16="http://schemas.microsoft.com/office/drawing/2014/main" id="{8DF5C759-681C-45FC-AECE-CBB6EE65A0C2}"/>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6322">
                <a:extLst>
                  <a:ext uri="{FF2B5EF4-FFF2-40B4-BE49-F238E27FC236}">
                    <a16:creationId xmlns:a16="http://schemas.microsoft.com/office/drawing/2014/main" id="{E134C198-F77D-4D03-833E-16B1E052FDFF}"/>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6323">
                <a:extLst>
                  <a:ext uri="{FF2B5EF4-FFF2-40B4-BE49-F238E27FC236}">
                    <a16:creationId xmlns:a16="http://schemas.microsoft.com/office/drawing/2014/main" id="{E08E8724-D456-4420-8CF8-D0D693E80E0D}"/>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6324">
                <a:extLst>
                  <a:ext uri="{FF2B5EF4-FFF2-40B4-BE49-F238E27FC236}">
                    <a16:creationId xmlns:a16="http://schemas.microsoft.com/office/drawing/2014/main" id="{1829AD17-D908-40E1-8E6E-9E6B5CDF8F1C}"/>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6325">
                <a:extLst>
                  <a:ext uri="{FF2B5EF4-FFF2-40B4-BE49-F238E27FC236}">
                    <a16:creationId xmlns:a16="http://schemas.microsoft.com/office/drawing/2014/main" id="{BEFE6616-E17E-4E39-9A91-70C0A62FBC54}"/>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6326">
                <a:extLst>
                  <a:ext uri="{FF2B5EF4-FFF2-40B4-BE49-F238E27FC236}">
                    <a16:creationId xmlns:a16="http://schemas.microsoft.com/office/drawing/2014/main" id="{437474CD-0A13-4342-9E64-BFEB96311E5B}"/>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6327">
                <a:extLst>
                  <a:ext uri="{FF2B5EF4-FFF2-40B4-BE49-F238E27FC236}">
                    <a16:creationId xmlns:a16="http://schemas.microsoft.com/office/drawing/2014/main" id="{99B4F022-3944-4080-93CE-42B77ACB8546}"/>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6328">
                <a:extLst>
                  <a:ext uri="{FF2B5EF4-FFF2-40B4-BE49-F238E27FC236}">
                    <a16:creationId xmlns:a16="http://schemas.microsoft.com/office/drawing/2014/main" id="{D35809CD-AE15-4243-8B43-4591C3CB3A61}"/>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6329">
                <a:extLst>
                  <a:ext uri="{FF2B5EF4-FFF2-40B4-BE49-F238E27FC236}">
                    <a16:creationId xmlns:a16="http://schemas.microsoft.com/office/drawing/2014/main" id="{99F81CEF-10FE-4441-A5B1-9819946A5C2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6330">
                <a:extLst>
                  <a:ext uri="{FF2B5EF4-FFF2-40B4-BE49-F238E27FC236}">
                    <a16:creationId xmlns:a16="http://schemas.microsoft.com/office/drawing/2014/main" id="{A1BE8BA1-983C-4EEC-991F-A99A9E639330}"/>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6331">
                <a:extLst>
                  <a:ext uri="{FF2B5EF4-FFF2-40B4-BE49-F238E27FC236}">
                    <a16:creationId xmlns:a16="http://schemas.microsoft.com/office/drawing/2014/main" id="{9CA24ED8-5BA4-40BF-B530-BD06323A8A80}"/>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6332">
                <a:extLst>
                  <a:ext uri="{FF2B5EF4-FFF2-40B4-BE49-F238E27FC236}">
                    <a16:creationId xmlns:a16="http://schemas.microsoft.com/office/drawing/2014/main" id="{C795CA85-3E09-49B6-9332-28A211200E65}"/>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6333">
                <a:extLst>
                  <a:ext uri="{FF2B5EF4-FFF2-40B4-BE49-F238E27FC236}">
                    <a16:creationId xmlns:a16="http://schemas.microsoft.com/office/drawing/2014/main" id="{AF12FA88-50A4-410C-A85B-7AE1EB005486}"/>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6334">
                <a:extLst>
                  <a:ext uri="{FF2B5EF4-FFF2-40B4-BE49-F238E27FC236}">
                    <a16:creationId xmlns:a16="http://schemas.microsoft.com/office/drawing/2014/main" id="{A4E46E0E-0D53-4155-9020-AA1357BE9130}"/>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6335">
                <a:extLst>
                  <a:ext uri="{FF2B5EF4-FFF2-40B4-BE49-F238E27FC236}">
                    <a16:creationId xmlns:a16="http://schemas.microsoft.com/office/drawing/2014/main" id="{EAB606D9-B8A4-4C2C-8C32-2502102DBE56}"/>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6336">
                <a:extLst>
                  <a:ext uri="{FF2B5EF4-FFF2-40B4-BE49-F238E27FC236}">
                    <a16:creationId xmlns:a16="http://schemas.microsoft.com/office/drawing/2014/main" id="{136276CD-3070-48D7-AE84-EAF62DEE6778}"/>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6337">
                <a:extLst>
                  <a:ext uri="{FF2B5EF4-FFF2-40B4-BE49-F238E27FC236}">
                    <a16:creationId xmlns:a16="http://schemas.microsoft.com/office/drawing/2014/main" id="{37248BD4-0C79-4EAB-9FA5-A1525E14FE94}"/>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6338">
                <a:extLst>
                  <a:ext uri="{FF2B5EF4-FFF2-40B4-BE49-F238E27FC236}">
                    <a16:creationId xmlns:a16="http://schemas.microsoft.com/office/drawing/2014/main" id="{A27074CA-5C36-451A-A70C-58002FF2CD53}"/>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6339">
                <a:extLst>
                  <a:ext uri="{FF2B5EF4-FFF2-40B4-BE49-F238E27FC236}">
                    <a16:creationId xmlns:a16="http://schemas.microsoft.com/office/drawing/2014/main" id="{FE667F9E-3B73-4A1D-B04D-2433D1034429}"/>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6340">
                <a:extLst>
                  <a:ext uri="{FF2B5EF4-FFF2-40B4-BE49-F238E27FC236}">
                    <a16:creationId xmlns:a16="http://schemas.microsoft.com/office/drawing/2014/main" id="{89D99CB3-7EA0-4AFB-A445-18B71B629EDA}"/>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6341">
                <a:extLst>
                  <a:ext uri="{FF2B5EF4-FFF2-40B4-BE49-F238E27FC236}">
                    <a16:creationId xmlns:a16="http://schemas.microsoft.com/office/drawing/2014/main" id="{9EB02D22-4D1A-4433-A523-3C0F02D665F2}"/>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6342">
                <a:extLst>
                  <a:ext uri="{FF2B5EF4-FFF2-40B4-BE49-F238E27FC236}">
                    <a16:creationId xmlns:a16="http://schemas.microsoft.com/office/drawing/2014/main" id="{69656D94-4EA8-4285-9D97-62813D902A58}"/>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6343">
                <a:extLst>
                  <a:ext uri="{FF2B5EF4-FFF2-40B4-BE49-F238E27FC236}">
                    <a16:creationId xmlns:a16="http://schemas.microsoft.com/office/drawing/2014/main" id="{C1EABE60-DAC9-41A2-B0E9-3D4B42BA6DFC}"/>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6344">
                <a:extLst>
                  <a:ext uri="{FF2B5EF4-FFF2-40B4-BE49-F238E27FC236}">
                    <a16:creationId xmlns:a16="http://schemas.microsoft.com/office/drawing/2014/main" id="{DB81612B-23F2-46C7-B944-D4A56FB16AEF}"/>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6345">
                <a:extLst>
                  <a:ext uri="{FF2B5EF4-FFF2-40B4-BE49-F238E27FC236}">
                    <a16:creationId xmlns:a16="http://schemas.microsoft.com/office/drawing/2014/main" id="{BB842FE3-8B78-4EF6-B7D7-939C20C637F8}"/>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6346">
                <a:extLst>
                  <a:ext uri="{FF2B5EF4-FFF2-40B4-BE49-F238E27FC236}">
                    <a16:creationId xmlns:a16="http://schemas.microsoft.com/office/drawing/2014/main" id="{668B4C87-A1AC-494A-90DB-4BFFF73DBAF7}"/>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6347">
                <a:extLst>
                  <a:ext uri="{FF2B5EF4-FFF2-40B4-BE49-F238E27FC236}">
                    <a16:creationId xmlns:a16="http://schemas.microsoft.com/office/drawing/2014/main" id="{6FE7E147-A5BB-4DD8-B521-26E897AB3374}"/>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6348">
                <a:extLst>
                  <a:ext uri="{FF2B5EF4-FFF2-40B4-BE49-F238E27FC236}">
                    <a16:creationId xmlns:a16="http://schemas.microsoft.com/office/drawing/2014/main" id="{109A8592-539B-48F0-94D6-6B091DEDF023}"/>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6349">
                <a:extLst>
                  <a:ext uri="{FF2B5EF4-FFF2-40B4-BE49-F238E27FC236}">
                    <a16:creationId xmlns:a16="http://schemas.microsoft.com/office/drawing/2014/main" id="{7BA8B074-3455-49A5-805C-79AB63BAD759}"/>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6350">
                <a:extLst>
                  <a:ext uri="{FF2B5EF4-FFF2-40B4-BE49-F238E27FC236}">
                    <a16:creationId xmlns:a16="http://schemas.microsoft.com/office/drawing/2014/main" id="{A0B7D1C1-5056-4328-A9D3-BBDF56A0388B}"/>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6351">
                <a:extLst>
                  <a:ext uri="{FF2B5EF4-FFF2-40B4-BE49-F238E27FC236}">
                    <a16:creationId xmlns:a16="http://schemas.microsoft.com/office/drawing/2014/main" id="{92DF5959-59CE-4363-90BE-9FC2BAE7DF8A}"/>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6352">
                <a:extLst>
                  <a:ext uri="{FF2B5EF4-FFF2-40B4-BE49-F238E27FC236}">
                    <a16:creationId xmlns:a16="http://schemas.microsoft.com/office/drawing/2014/main" id="{B6FB45B8-70AF-4820-815A-51DE1B6C6C3B}"/>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6353">
                <a:extLst>
                  <a:ext uri="{FF2B5EF4-FFF2-40B4-BE49-F238E27FC236}">
                    <a16:creationId xmlns:a16="http://schemas.microsoft.com/office/drawing/2014/main" id="{17EB36A8-E57A-48B9-B4D3-07967DDB9C12}"/>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6354">
                <a:extLst>
                  <a:ext uri="{FF2B5EF4-FFF2-40B4-BE49-F238E27FC236}">
                    <a16:creationId xmlns:a16="http://schemas.microsoft.com/office/drawing/2014/main" id="{0769B529-B1CB-428A-9213-D7B41171F895}"/>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6355">
                <a:extLst>
                  <a:ext uri="{FF2B5EF4-FFF2-40B4-BE49-F238E27FC236}">
                    <a16:creationId xmlns:a16="http://schemas.microsoft.com/office/drawing/2014/main" id="{94B0901E-865A-4489-AA25-3363837B3659}"/>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356">
                <a:extLst>
                  <a:ext uri="{FF2B5EF4-FFF2-40B4-BE49-F238E27FC236}">
                    <a16:creationId xmlns:a16="http://schemas.microsoft.com/office/drawing/2014/main" id="{19BCB077-8758-4437-B62E-FD87E57D8602}"/>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357">
                <a:extLst>
                  <a:ext uri="{FF2B5EF4-FFF2-40B4-BE49-F238E27FC236}">
                    <a16:creationId xmlns:a16="http://schemas.microsoft.com/office/drawing/2014/main" id="{57D9C757-93B0-4915-8DA7-E9591EE93444}"/>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358">
                <a:extLst>
                  <a:ext uri="{FF2B5EF4-FFF2-40B4-BE49-F238E27FC236}">
                    <a16:creationId xmlns:a16="http://schemas.microsoft.com/office/drawing/2014/main" id="{AC85BBC1-0841-4152-A9B1-BA58C512FFFF}"/>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359">
                <a:extLst>
                  <a:ext uri="{FF2B5EF4-FFF2-40B4-BE49-F238E27FC236}">
                    <a16:creationId xmlns:a16="http://schemas.microsoft.com/office/drawing/2014/main" id="{5DF79CFF-40EC-4ADA-8AB7-A76A6A3507B3}"/>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360">
                <a:extLst>
                  <a:ext uri="{FF2B5EF4-FFF2-40B4-BE49-F238E27FC236}">
                    <a16:creationId xmlns:a16="http://schemas.microsoft.com/office/drawing/2014/main" id="{CAA40469-2BD6-4308-A34D-2E1242BE03F6}"/>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361">
                <a:extLst>
                  <a:ext uri="{FF2B5EF4-FFF2-40B4-BE49-F238E27FC236}">
                    <a16:creationId xmlns:a16="http://schemas.microsoft.com/office/drawing/2014/main" id="{17BF4AB1-84DD-4F65-AAEA-9DB3D37AFDAD}"/>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362">
                <a:extLst>
                  <a:ext uri="{FF2B5EF4-FFF2-40B4-BE49-F238E27FC236}">
                    <a16:creationId xmlns:a16="http://schemas.microsoft.com/office/drawing/2014/main" id="{763F3BE1-1FCC-49B3-AD65-11D31E0C8709}"/>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363">
                <a:extLst>
                  <a:ext uri="{FF2B5EF4-FFF2-40B4-BE49-F238E27FC236}">
                    <a16:creationId xmlns:a16="http://schemas.microsoft.com/office/drawing/2014/main" id="{7C641517-6611-4946-9BF6-767AAFD4E257}"/>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364">
                <a:extLst>
                  <a:ext uri="{FF2B5EF4-FFF2-40B4-BE49-F238E27FC236}">
                    <a16:creationId xmlns:a16="http://schemas.microsoft.com/office/drawing/2014/main" id="{BAA14504-3E65-4024-AA22-BE7E845E21E6}"/>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365">
                <a:extLst>
                  <a:ext uri="{FF2B5EF4-FFF2-40B4-BE49-F238E27FC236}">
                    <a16:creationId xmlns:a16="http://schemas.microsoft.com/office/drawing/2014/main" id="{A452479C-BFC2-49F0-BC1C-A328D552EF7C}"/>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366">
                <a:extLst>
                  <a:ext uri="{FF2B5EF4-FFF2-40B4-BE49-F238E27FC236}">
                    <a16:creationId xmlns:a16="http://schemas.microsoft.com/office/drawing/2014/main" id="{61D35EE9-88FE-487C-9510-ACF52FA3B22D}"/>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367">
                <a:extLst>
                  <a:ext uri="{FF2B5EF4-FFF2-40B4-BE49-F238E27FC236}">
                    <a16:creationId xmlns:a16="http://schemas.microsoft.com/office/drawing/2014/main" id="{1B165CE3-622B-48EF-A25E-B7D4D0F765FE}"/>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368">
                <a:extLst>
                  <a:ext uri="{FF2B5EF4-FFF2-40B4-BE49-F238E27FC236}">
                    <a16:creationId xmlns:a16="http://schemas.microsoft.com/office/drawing/2014/main" id="{26A95E13-BCE0-4810-9485-D96DFE020DC6}"/>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369">
                <a:extLst>
                  <a:ext uri="{FF2B5EF4-FFF2-40B4-BE49-F238E27FC236}">
                    <a16:creationId xmlns:a16="http://schemas.microsoft.com/office/drawing/2014/main" id="{0A270BCA-0FF3-452C-9B8F-53835D2A9B0B}"/>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370">
                <a:extLst>
                  <a:ext uri="{FF2B5EF4-FFF2-40B4-BE49-F238E27FC236}">
                    <a16:creationId xmlns:a16="http://schemas.microsoft.com/office/drawing/2014/main" id="{F6E5B4CC-9B13-4A33-AE65-EBD37D357744}"/>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371">
                <a:extLst>
                  <a:ext uri="{FF2B5EF4-FFF2-40B4-BE49-F238E27FC236}">
                    <a16:creationId xmlns:a16="http://schemas.microsoft.com/office/drawing/2014/main" id="{02BA9AEA-17B4-4499-B448-64C7C5103633}"/>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372">
                <a:extLst>
                  <a:ext uri="{FF2B5EF4-FFF2-40B4-BE49-F238E27FC236}">
                    <a16:creationId xmlns:a16="http://schemas.microsoft.com/office/drawing/2014/main" id="{6DCCE6F0-6557-433F-97AE-6D4A9966DE01}"/>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373">
                <a:extLst>
                  <a:ext uri="{FF2B5EF4-FFF2-40B4-BE49-F238E27FC236}">
                    <a16:creationId xmlns:a16="http://schemas.microsoft.com/office/drawing/2014/main" id="{B1703042-A82C-44BE-B558-A282E887BDC8}"/>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374">
                <a:extLst>
                  <a:ext uri="{FF2B5EF4-FFF2-40B4-BE49-F238E27FC236}">
                    <a16:creationId xmlns:a16="http://schemas.microsoft.com/office/drawing/2014/main" id="{5FDE8697-84E8-4955-BC42-353F2253C410}"/>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375">
                <a:extLst>
                  <a:ext uri="{FF2B5EF4-FFF2-40B4-BE49-F238E27FC236}">
                    <a16:creationId xmlns:a16="http://schemas.microsoft.com/office/drawing/2014/main" id="{A52D20B3-329B-4455-B7F9-4405DF342298}"/>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376">
                <a:extLst>
                  <a:ext uri="{FF2B5EF4-FFF2-40B4-BE49-F238E27FC236}">
                    <a16:creationId xmlns:a16="http://schemas.microsoft.com/office/drawing/2014/main" id="{C1D15328-475D-4C9D-928A-3AB016F2D081}"/>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377">
                <a:extLst>
                  <a:ext uri="{FF2B5EF4-FFF2-40B4-BE49-F238E27FC236}">
                    <a16:creationId xmlns:a16="http://schemas.microsoft.com/office/drawing/2014/main" id="{A4AF189E-70B3-4FB4-879E-616F2251249F}"/>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378">
                <a:extLst>
                  <a:ext uri="{FF2B5EF4-FFF2-40B4-BE49-F238E27FC236}">
                    <a16:creationId xmlns:a16="http://schemas.microsoft.com/office/drawing/2014/main" id="{177B49A2-6A13-4B6E-AF40-9D20A85A36F9}"/>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379">
                <a:extLst>
                  <a:ext uri="{FF2B5EF4-FFF2-40B4-BE49-F238E27FC236}">
                    <a16:creationId xmlns:a16="http://schemas.microsoft.com/office/drawing/2014/main" id="{13B99A3B-75A8-487C-B768-A77AD3063368}"/>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380">
                <a:extLst>
                  <a:ext uri="{FF2B5EF4-FFF2-40B4-BE49-F238E27FC236}">
                    <a16:creationId xmlns:a16="http://schemas.microsoft.com/office/drawing/2014/main" id="{FB9CA7F5-9D2F-4985-B988-9EB1F751D23A}"/>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381">
                <a:extLst>
                  <a:ext uri="{FF2B5EF4-FFF2-40B4-BE49-F238E27FC236}">
                    <a16:creationId xmlns:a16="http://schemas.microsoft.com/office/drawing/2014/main" id="{DF150C11-D084-4FB1-8153-67AAA0667ABB}"/>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82">
                <a:extLst>
                  <a:ext uri="{FF2B5EF4-FFF2-40B4-BE49-F238E27FC236}">
                    <a16:creationId xmlns:a16="http://schemas.microsoft.com/office/drawing/2014/main" id="{C76FAA95-0B57-4475-8963-044BFC8C10D5}"/>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83">
                <a:extLst>
                  <a:ext uri="{FF2B5EF4-FFF2-40B4-BE49-F238E27FC236}">
                    <a16:creationId xmlns:a16="http://schemas.microsoft.com/office/drawing/2014/main" id="{7CA16766-2A5C-49DC-B453-BB333CB1CDCA}"/>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384">
                <a:extLst>
                  <a:ext uri="{FF2B5EF4-FFF2-40B4-BE49-F238E27FC236}">
                    <a16:creationId xmlns:a16="http://schemas.microsoft.com/office/drawing/2014/main" id="{C7E1CF8C-AFAF-4770-AEBA-58A062E81824}"/>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385">
                <a:extLst>
                  <a:ext uri="{FF2B5EF4-FFF2-40B4-BE49-F238E27FC236}">
                    <a16:creationId xmlns:a16="http://schemas.microsoft.com/office/drawing/2014/main" id="{F8A28029-CFFD-426A-A3F5-F2652F30E8A8}"/>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386">
                <a:extLst>
                  <a:ext uri="{FF2B5EF4-FFF2-40B4-BE49-F238E27FC236}">
                    <a16:creationId xmlns:a16="http://schemas.microsoft.com/office/drawing/2014/main" id="{0371BF8A-DB27-4F61-9CC4-5F6B2B4010D6}"/>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387">
                <a:extLst>
                  <a:ext uri="{FF2B5EF4-FFF2-40B4-BE49-F238E27FC236}">
                    <a16:creationId xmlns:a16="http://schemas.microsoft.com/office/drawing/2014/main" id="{8E412781-37C2-46CA-A454-E6B4B3F88E86}"/>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388">
                <a:extLst>
                  <a:ext uri="{FF2B5EF4-FFF2-40B4-BE49-F238E27FC236}">
                    <a16:creationId xmlns:a16="http://schemas.microsoft.com/office/drawing/2014/main" id="{8966A149-A209-4062-9B5B-948DCEB51FDA}"/>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389">
                <a:extLst>
                  <a:ext uri="{FF2B5EF4-FFF2-40B4-BE49-F238E27FC236}">
                    <a16:creationId xmlns:a16="http://schemas.microsoft.com/office/drawing/2014/main" id="{F41B7918-6417-441F-9CDD-5AECFCD7156A}"/>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390">
                <a:extLst>
                  <a:ext uri="{FF2B5EF4-FFF2-40B4-BE49-F238E27FC236}">
                    <a16:creationId xmlns:a16="http://schemas.microsoft.com/office/drawing/2014/main" id="{F9230844-0EC5-411B-B88C-8871FE794991}"/>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391">
                <a:extLst>
                  <a:ext uri="{FF2B5EF4-FFF2-40B4-BE49-F238E27FC236}">
                    <a16:creationId xmlns:a16="http://schemas.microsoft.com/office/drawing/2014/main" id="{9F5B285F-E516-4979-8534-D81661FE033D}"/>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392">
                <a:extLst>
                  <a:ext uri="{FF2B5EF4-FFF2-40B4-BE49-F238E27FC236}">
                    <a16:creationId xmlns:a16="http://schemas.microsoft.com/office/drawing/2014/main" id="{7411A080-37BB-4A26-954A-F307E4DB89BA}"/>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393">
                <a:extLst>
                  <a:ext uri="{FF2B5EF4-FFF2-40B4-BE49-F238E27FC236}">
                    <a16:creationId xmlns:a16="http://schemas.microsoft.com/office/drawing/2014/main" id="{40381236-9CD0-4314-936A-F21A76D0D0BA}"/>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394">
                <a:extLst>
                  <a:ext uri="{FF2B5EF4-FFF2-40B4-BE49-F238E27FC236}">
                    <a16:creationId xmlns:a16="http://schemas.microsoft.com/office/drawing/2014/main" id="{7CE56C29-74D5-4E35-97DE-C8B13953943F}"/>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395">
                <a:extLst>
                  <a:ext uri="{FF2B5EF4-FFF2-40B4-BE49-F238E27FC236}">
                    <a16:creationId xmlns:a16="http://schemas.microsoft.com/office/drawing/2014/main" id="{FA34A2FC-E763-4156-9CF9-6FE86F4FB4B7}"/>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396">
                <a:extLst>
                  <a:ext uri="{FF2B5EF4-FFF2-40B4-BE49-F238E27FC236}">
                    <a16:creationId xmlns:a16="http://schemas.microsoft.com/office/drawing/2014/main" id="{E55FE027-A277-4649-BA01-A190B3DC6548}"/>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397">
                <a:extLst>
                  <a:ext uri="{FF2B5EF4-FFF2-40B4-BE49-F238E27FC236}">
                    <a16:creationId xmlns:a16="http://schemas.microsoft.com/office/drawing/2014/main" id="{1B7F7E6A-6349-4390-9BB4-02FF37EE8F96}"/>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398">
                <a:extLst>
                  <a:ext uri="{FF2B5EF4-FFF2-40B4-BE49-F238E27FC236}">
                    <a16:creationId xmlns:a16="http://schemas.microsoft.com/office/drawing/2014/main" id="{A962F8E3-218F-44B6-ADAF-303F2C7DE57B}"/>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399">
                <a:extLst>
                  <a:ext uri="{FF2B5EF4-FFF2-40B4-BE49-F238E27FC236}">
                    <a16:creationId xmlns:a16="http://schemas.microsoft.com/office/drawing/2014/main" id="{CD96E507-E2B3-4AA0-8CD9-B065BAA3CF81}"/>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00">
                <a:extLst>
                  <a:ext uri="{FF2B5EF4-FFF2-40B4-BE49-F238E27FC236}">
                    <a16:creationId xmlns:a16="http://schemas.microsoft.com/office/drawing/2014/main" id="{9AA87C36-D262-4842-936A-1B758E10B122}"/>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01">
                <a:extLst>
                  <a:ext uri="{FF2B5EF4-FFF2-40B4-BE49-F238E27FC236}">
                    <a16:creationId xmlns:a16="http://schemas.microsoft.com/office/drawing/2014/main" id="{D484C7F6-3AF0-43C6-B133-830049D67F44}"/>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402">
                <a:extLst>
                  <a:ext uri="{FF2B5EF4-FFF2-40B4-BE49-F238E27FC236}">
                    <a16:creationId xmlns:a16="http://schemas.microsoft.com/office/drawing/2014/main" id="{67EC81E6-CBE1-4563-95CB-31F76DD159A2}"/>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403">
                <a:extLst>
                  <a:ext uri="{FF2B5EF4-FFF2-40B4-BE49-F238E27FC236}">
                    <a16:creationId xmlns:a16="http://schemas.microsoft.com/office/drawing/2014/main" id="{913BFC9E-86BC-475D-9BA8-DC072720E0C0}"/>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404">
                <a:extLst>
                  <a:ext uri="{FF2B5EF4-FFF2-40B4-BE49-F238E27FC236}">
                    <a16:creationId xmlns:a16="http://schemas.microsoft.com/office/drawing/2014/main" id="{DF047CD1-D0A3-4304-B711-85177972DF8B}"/>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405">
                <a:extLst>
                  <a:ext uri="{FF2B5EF4-FFF2-40B4-BE49-F238E27FC236}">
                    <a16:creationId xmlns:a16="http://schemas.microsoft.com/office/drawing/2014/main" id="{A858A9B7-4780-44BC-9E1B-00B37B81B05D}"/>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406">
                <a:extLst>
                  <a:ext uri="{FF2B5EF4-FFF2-40B4-BE49-F238E27FC236}">
                    <a16:creationId xmlns:a16="http://schemas.microsoft.com/office/drawing/2014/main" id="{2B3657C4-3148-4F54-A2F7-5A45F039DFA5}"/>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07">
                <a:extLst>
                  <a:ext uri="{FF2B5EF4-FFF2-40B4-BE49-F238E27FC236}">
                    <a16:creationId xmlns:a16="http://schemas.microsoft.com/office/drawing/2014/main" id="{265A560C-ECD8-4CE8-9D74-6D0EC77493B5}"/>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08">
                <a:extLst>
                  <a:ext uri="{FF2B5EF4-FFF2-40B4-BE49-F238E27FC236}">
                    <a16:creationId xmlns:a16="http://schemas.microsoft.com/office/drawing/2014/main" id="{2441154A-D77D-4162-AAE2-503A672B4257}"/>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09">
                <a:extLst>
                  <a:ext uri="{FF2B5EF4-FFF2-40B4-BE49-F238E27FC236}">
                    <a16:creationId xmlns:a16="http://schemas.microsoft.com/office/drawing/2014/main" id="{7D75E953-DA5F-4C62-AD68-FEE28591A299}"/>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10">
                <a:extLst>
                  <a:ext uri="{FF2B5EF4-FFF2-40B4-BE49-F238E27FC236}">
                    <a16:creationId xmlns:a16="http://schemas.microsoft.com/office/drawing/2014/main" id="{F9E008A9-4658-4D92-969F-2564CF9737D4}"/>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11">
                <a:extLst>
                  <a:ext uri="{FF2B5EF4-FFF2-40B4-BE49-F238E27FC236}">
                    <a16:creationId xmlns:a16="http://schemas.microsoft.com/office/drawing/2014/main" id="{B713E04B-C231-4D58-B4A1-3B3F6916949A}"/>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12">
                <a:extLst>
                  <a:ext uri="{FF2B5EF4-FFF2-40B4-BE49-F238E27FC236}">
                    <a16:creationId xmlns:a16="http://schemas.microsoft.com/office/drawing/2014/main" id="{37D17D2D-6720-4719-9E35-C7BD084D85E6}"/>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13">
                <a:extLst>
                  <a:ext uri="{FF2B5EF4-FFF2-40B4-BE49-F238E27FC236}">
                    <a16:creationId xmlns:a16="http://schemas.microsoft.com/office/drawing/2014/main" id="{FE970080-7739-4C60-9CAA-FEA2ECAA863D}"/>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14">
                <a:extLst>
                  <a:ext uri="{FF2B5EF4-FFF2-40B4-BE49-F238E27FC236}">
                    <a16:creationId xmlns:a16="http://schemas.microsoft.com/office/drawing/2014/main" id="{0FDF395B-0832-47C3-B608-1D26887648A0}"/>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15">
                <a:extLst>
                  <a:ext uri="{FF2B5EF4-FFF2-40B4-BE49-F238E27FC236}">
                    <a16:creationId xmlns:a16="http://schemas.microsoft.com/office/drawing/2014/main" id="{8A0C5035-5B42-4F87-95C8-A48E13490436}"/>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16">
                <a:extLst>
                  <a:ext uri="{FF2B5EF4-FFF2-40B4-BE49-F238E27FC236}">
                    <a16:creationId xmlns:a16="http://schemas.microsoft.com/office/drawing/2014/main" id="{90652EB9-65D7-4726-B30E-229A87F02B4A}"/>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417">
                <a:extLst>
                  <a:ext uri="{FF2B5EF4-FFF2-40B4-BE49-F238E27FC236}">
                    <a16:creationId xmlns:a16="http://schemas.microsoft.com/office/drawing/2014/main" id="{94AD3C4A-826E-4DFE-BC45-46488CEDB870}"/>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418">
                <a:extLst>
                  <a:ext uri="{FF2B5EF4-FFF2-40B4-BE49-F238E27FC236}">
                    <a16:creationId xmlns:a16="http://schemas.microsoft.com/office/drawing/2014/main" id="{4941ABE9-86F8-40D9-B896-1EF444BA2C39}"/>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19">
                <a:extLst>
                  <a:ext uri="{FF2B5EF4-FFF2-40B4-BE49-F238E27FC236}">
                    <a16:creationId xmlns:a16="http://schemas.microsoft.com/office/drawing/2014/main" id="{BDCE375F-2ABC-435F-9BFE-5B24F9CBFC3E}"/>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420">
                <a:extLst>
                  <a:ext uri="{FF2B5EF4-FFF2-40B4-BE49-F238E27FC236}">
                    <a16:creationId xmlns:a16="http://schemas.microsoft.com/office/drawing/2014/main" id="{302F22AE-EA02-4DAD-823C-C4EE4E483AF1}"/>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421">
                <a:extLst>
                  <a:ext uri="{FF2B5EF4-FFF2-40B4-BE49-F238E27FC236}">
                    <a16:creationId xmlns:a16="http://schemas.microsoft.com/office/drawing/2014/main" id="{6B9B6B61-47D3-4E55-B767-6E7C9E9572FE}"/>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422">
                <a:extLst>
                  <a:ext uri="{FF2B5EF4-FFF2-40B4-BE49-F238E27FC236}">
                    <a16:creationId xmlns:a16="http://schemas.microsoft.com/office/drawing/2014/main" id="{4DE8FD89-03DE-4992-9488-35FE3D5A18F0}"/>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423">
                <a:extLst>
                  <a:ext uri="{FF2B5EF4-FFF2-40B4-BE49-F238E27FC236}">
                    <a16:creationId xmlns:a16="http://schemas.microsoft.com/office/drawing/2014/main" id="{9514879C-ECAA-4CB6-8A89-432212553DB9}"/>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424">
                <a:extLst>
                  <a:ext uri="{FF2B5EF4-FFF2-40B4-BE49-F238E27FC236}">
                    <a16:creationId xmlns:a16="http://schemas.microsoft.com/office/drawing/2014/main" id="{60820B77-303F-47B5-B4AD-328A964C5264}"/>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425">
                <a:extLst>
                  <a:ext uri="{FF2B5EF4-FFF2-40B4-BE49-F238E27FC236}">
                    <a16:creationId xmlns:a16="http://schemas.microsoft.com/office/drawing/2014/main" id="{B0CD9529-540A-4B35-90D6-73AB6EF693A9}"/>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426">
                <a:extLst>
                  <a:ext uri="{FF2B5EF4-FFF2-40B4-BE49-F238E27FC236}">
                    <a16:creationId xmlns:a16="http://schemas.microsoft.com/office/drawing/2014/main" id="{6438EF00-C4DA-41C8-AD45-F4CDA5CD5403}"/>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427">
                <a:extLst>
                  <a:ext uri="{FF2B5EF4-FFF2-40B4-BE49-F238E27FC236}">
                    <a16:creationId xmlns:a16="http://schemas.microsoft.com/office/drawing/2014/main" id="{7629091A-24C5-41D6-98CB-76D1726E5853}"/>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428">
                <a:extLst>
                  <a:ext uri="{FF2B5EF4-FFF2-40B4-BE49-F238E27FC236}">
                    <a16:creationId xmlns:a16="http://schemas.microsoft.com/office/drawing/2014/main" id="{B0F064C3-3A0E-464F-85AA-1DC8519C929B}"/>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429">
                <a:extLst>
                  <a:ext uri="{FF2B5EF4-FFF2-40B4-BE49-F238E27FC236}">
                    <a16:creationId xmlns:a16="http://schemas.microsoft.com/office/drawing/2014/main" id="{DC69ECF7-9C56-400A-9775-69B77E9E96A6}"/>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430">
                <a:extLst>
                  <a:ext uri="{FF2B5EF4-FFF2-40B4-BE49-F238E27FC236}">
                    <a16:creationId xmlns:a16="http://schemas.microsoft.com/office/drawing/2014/main" id="{C9D8C0DC-5C03-402D-900D-79680A0E6C15}"/>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431">
                <a:extLst>
                  <a:ext uri="{FF2B5EF4-FFF2-40B4-BE49-F238E27FC236}">
                    <a16:creationId xmlns:a16="http://schemas.microsoft.com/office/drawing/2014/main" id="{B47A1211-85FB-4D07-BF02-8AC298D23149}"/>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432">
                <a:extLst>
                  <a:ext uri="{FF2B5EF4-FFF2-40B4-BE49-F238E27FC236}">
                    <a16:creationId xmlns:a16="http://schemas.microsoft.com/office/drawing/2014/main" id="{D6976155-384B-43F9-81B1-A86F019B9653}"/>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433">
                <a:extLst>
                  <a:ext uri="{FF2B5EF4-FFF2-40B4-BE49-F238E27FC236}">
                    <a16:creationId xmlns:a16="http://schemas.microsoft.com/office/drawing/2014/main" id="{4421C512-0674-4BA4-B119-602CB846115B}"/>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434">
                <a:extLst>
                  <a:ext uri="{FF2B5EF4-FFF2-40B4-BE49-F238E27FC236}">
                    <a16:creationId xmlns:a16="http://schemas.microsoft.com/office/drawing/2014/main" id="{B8FBB8A9-1D73-4CF3-857D-08AC9E596155}"/>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435">
                <a:extLst>
                  <a:ext uri="{FF2B5EF4-FFF2-40B4-BE49-F238E27FC236}">
                    <a16:creationId xmlns:a16="http://schemas.microsoft.com/office/drawing/2014/main" id="{761B08B6-4D8F-407B-9B77-085F127B559A}"/>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Group 6637">
              <a:extLst>
                <a:ext uri="{FF2B5EF4-FFF2-40B4-BE49-F238E27FC236}">
                  <a16:creationId xmlns:a16="http://schemas.microsoft.com/office/drawing/2014/main" id="{E16D9183-16C9-47E7-93C2-D90BC1327BAB}"/>
                </a:ext>
              </a:extLst>
            </p:cNvPr>
            <p:cNvGrpSpPr>
              <a:grpSpLocks/>
            </p:cNvGrpSpPr>
            <p:nvPr/>
          </p:nvGrpSpPr>
          <p:grpSpPr bwMode="auto">
            <a:xfrm>
              <a:off x="5184212" y="2156583"/>
              <a:ext cx="1470025" cy="1516063"/>
              <a:chOff x="1814" y="1656"/>
              <a:chExt cx="926" cy="955"/>
            </a:xfrm>
            <a:solidFill>
              <a:schemeClr val="tx1"/>
            </a:solidFill>
          </p:grpSpPr>
          <p:sp>
            <p:nvSpPr>
              <p:cNvPr id="545" name="Freeform 6437">
                <a:extLst>
                  <a:ext uri="{FF2B5EF4-FFF2-40B4-BE49-F238E27FC236}">
                    <a16:creationId xmlns:a16="http://schemas.microsoft.com/office/drawing/2014/main" id="{C8411979-7B5A-460D-BF94-8BF4D098D9AD}"/>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438">
                <a:extLst>
                  <a:ext uri="{FF2B5EF4-FFF2-40B4-BE49-F238E27FC236}">
                    <a16:creationId xmlns:a16="http://schemas.microsoft.com/office/drawing/2014/main" id="{22B37219-F0A2-4FF4-85DF-C90AA29653C3}"/>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439">
                <a:extLst>
                  <a:ext uri="{FF2B5EF4-FFF2-40B4-BE49-F238E27FC236}">
                    <a16:creationId xmlns:a16="http://schemas.microsoft.com/office/drawing/2014/main" id="{02F8814D-E4D4-49B6-8383-D9339FDAFE46}"/>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440">
                <a:extLst>
                  <a:ext uri="{FF2B5EF4-FFF2-40B4-BE49-F238E27FC236}">
                    <a16:creationId xmlns:a16="http://schemas.microsoft.com/office/drawing/2014/main" id="{FEB3C0D1-2380-4E41-8689-E8A197EC7594}"/>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441">
                <a:extLst>
                  <a:ext uri="{FF2B5EF4-FFF2-40B4-BE49-F238E27FC236}">
                    <a16:creationId xmlns:a16="http://schemas.microsoft.com/office/drawing/2014/main" id="{F39887BC-D2B7-43CD-A006-3A1F1A3594AB}"/>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442">
                <a:extLst>
                  <a:ext uri="{FF2B5EF4-FFF2-40B4-BE49-F238E27FC236}">
                    <a16:creationId xmlns:a16="http://schemas.microsoft.com/office/drawing/2014/main" id="{4B8B712F-505D-458B-889F-BDF93DAE0E4E}"/>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43">
                <a:extLst>
                  <a:ext uri="{FF2B5EF4-FFF2-40B4-BE49-F238E27FC236}">
                    <a16:creationId xmlns:a16="http://schemas.microsoft.com/office/drawing/2014/main" id="{FC273135-483E-4EA6-B49B-4F7F021E3C26}"/>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444">
                <a:extLst>
                  <a:ext uri="{FF2B5EF4-FFF2-40B4-BE49-F238E27FC236}">
                    <a16:creationId xmlns:a16="http://schemas.microsoft.com/office/drawing/2014/main" id="{55145CDA-DE8E-459B-BD25-F9425FBB64EA}"/>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445">
                <a:extLst>
                  <a:ext uri="{FF2B5EF4-FFF2-40B4-BE49-F238E27FC236}">
                    <a16:creationId xmlns:a16="http://schemas.microsoft.com/office/drawing/2014/main" id="{A403D292-F953-4DB3-9964-FD9F60AF2A1E}"/>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446">
                <a:extLst>
                  <a:ext uri="{FF2B5EF4-FFF2-40B4-BE49-F238E27FC236}">
                    <a16:creationId xmlns:a16="http://schemas.microsoft.com/office/drawing/2014/main" id="{6796D330-779C-41A7-B678-69A212FA1131}"/>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447">
                <a:extLst>
                  <a:ext uri="{FF2B5EF4-FFF2-40B4-BE49-F238E27FC236}">
                    <a16:creationId xmlns:a16="http://schemas.microsoft.com/office/drawing/2014/main" id="{5B27FCAF-0B7D-41CE-92C3-4857B6E0CB7B}"/>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448">
                <a:extLst>
                  <a:ext uri="{FF2B5EF4-FFF2-40B4-BE49-F238E27FC236}">
                    <a16:creationId xmlns:a16="http://schemas.microsoft.com/office/drawing/2014/main" id="{073463B7-1891-4265-828B-BBE2C7DA23EA}"/>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6449">
                <a:extLst>
                  <a:ext uri="{FF2B5EF4-FFF2-40B4-BE49-F238E27FC236}">
                    <a16:creationId xmlns:a16="http://schemas.microsoft.com/office/drawing/2014/main" id="{C790E299-0D41-4D07-BC22-A5CA7DDCF19D}"/>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6450">
                <a:extLst>
                  <a:ext uri="{FF2B5EF4-FFF2-40B4-BE49-F238E27FC236}">
                    <a16:creationId xmlns:a16="http://schemas.microsoft.com/office/drawing/2014/main" id="{0530D191-F7D6-4BEB-9598-5444E9F1906B}"/>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6451">
                <a:extLst>
                  <a:ext uri="{FF2B5EF4-FFF2-40B4-BE49-F238E27FC236}">
                    <a16:creationId xmlns:a16="http://schemas.microsoft.com/office/drawing/2014/main" id="{698F68AF-A1A2-44F9-9265-82EE8A56DD7B}"/>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6452">
                <a:extLst>
                  <a:ext uri="{FF2B5EF4-FFF2-40B4-BE49-F238E27FC236}">
                    <a16:creationId xmlns:a16="http://schemas.microsoft.com/office/drawing/2014/main" id="{B563A269-9A90-4ABF-8290-AD8CD8BEABDE}"/>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6453">
                <a:extLst>
                  <a:ext uri="{FF2B5EF4-FFF2-40B4-BE49-F238E27FC236}">
                    <a16:creationId xmlns:a16="http://schemas.microsoft.com/office/drawing/2014/main" id="{1F9D32C6-EAF9-4E05-B289-6A49BEC56669}"/>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6454">
                <a:extLst>
                  <a:ext uri="{FF2B5EF4-FFF2-40B4-BE49-F238E27FC236}">
                    <a16:creationId xmlns:a16="http://schemas.microsoft.com/office/drawing/2014/main" id="{4AB2BD75-E323-45DA-97B2-F1E9ABCC08A9}"/>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6455">
                <a:extLst>
                  <a:ext uri="{FF2B5EF4-FFF2-40B4-BE49-F238E27FC236}">
                    <a16:creationId xmlns:a16="http://schemas.microsoft.com/office/drawing/2014/main" id="{94A0890B-EF42-44A9-B68E-8480A833FF96}"/>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6456">
                <a:extLst>
                  <a:ext uri="{FF2B5EF4-FFF2-40B4-BE49-F238E27FC236}">
                    <a16:creationId xmlns:a16="http://schemas.microsoft.com/office/drawing/2014/main" id="{BFDE71FC-E353-4E98-9D71-67DBB683DBC0}"/>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6457">
                <a:extLst>
                  <a:ext uri="{FF2B5EF4-FFF2-40B4-BE49-F238E27FC236}">
                    <a16:creationId xmlns:a16="http://schemas.microsoft.com/office/drawing/2014/main" id="{B2271A2D-F6AD-49FE-A17C-6A64D4D7560B}"/>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6458">
                <a:extLst>
                  <a:ext uri="{FF2B5EF4-FFF2-40B4-BE49-F238E27FC236}">
                    <a16:creationId xmlns:a16="http://schemas.microsoft.com/office/drawing/2014/main" id="{07E338FC-999D-4BFE-822E-A5A44DB9C7D0}"/>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459">
                <a:extLst>
                  <a:ext uri="{FF2B5EF4-FFF2-40B4-BE49-F238E27FC236}">
                    <a16:creationId xmlns:a16="http://schemas.microsoft.com/office/drawing/2014/main" id="{53C662F9-D0AE-4156-9124-3DA484BA9C50}"/>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460">
                <a:extLst>
                  <a:ext uri="{FF2B5EF4-FFF2-40B4-BE49-F238E27FC236}">
                    <a16:creationId xmlns:a16="http://schemas.microsoft.com/office/drawing/2014/main" id="{B0DD9A74-D809-47D2-83BA-8E81D50ACF36}"/>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461">
                <a:extLst>
                  <a:ext uri="{FF2B5EF4-FFF2-40B4-BE49-F238E27FC236}">
                    <a16:creationId xmlns:a16="http://schemas.microsoft.com/office/drawing/2014/main" id="{86E306DC-CA87-4E49-92C6-AFE71402E953}"/>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462">
                <a:extLst>
                  <a:ext uri="{FF2B5EF4-FFF2-40B4-BE49-F238E27FC236}">
                    <a16:creationId xmlns:a16="http://schemas.microsoft.com/office/drawing/2014/main" id="{9C53C748-CCAB-4C1C-BE29-40E31B7A25EC}"/>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63">
                <a:extLst>
                  <a:ext uri="{FF2B5EF4-FFF2-40B4-BE49-F238E27FC236}">
                    <a16:creationId xmlns:a16="http://schemas.microsoft.com/office/drawing/2014/main" id="{FFAE7FCE-EF74-4B71-871D-62EBA8EB4E03}"/>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464">
                <a:extLst>
                  <a:ext uri="{FF2B5EF4-FFF2-40B4-BE49-F238E27FC236}">
                    <a16:creationId xmlns:a16="http://schemas.microsoft.com/office/drawing/2014/main" id="{08B431D8-2E81-4771-A376-751EEC712E1E}"/>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465">
                <a:extLst>
                  <a:ext uri="{FF2B5EF4-FFF2-40B4-BE49-F238E27FC236}">
                    <a16:creationId xmlns:a16="http://schemas.microsoft.com/office/drawing/2014/main" id="{FE6D48F4-C40A-417E-B975-729EA2361605}"/>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466">
                <a:extLst>
                  <a:ext uri="{FF2B5EF4-FFF2-40B4-BE49-F238E27FC236}">
                    <a16:creationId xmlns:a16="http://schemas.microsoft.com/office/drawing/2014/main" id="{7F3CA8CB-7167-435C-B3A1-14E57073D90D}"/>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467">
                <a:extLst>
                  <a:ext uri="{FF2B5EF4-FFF2-40B4-BE49-F238E27FC236}">
                    <a16:creationId xmlns:a16="http://schemas.microsoft.com/office/drawing/2014/main" id="{3D8B04E6-571C-488A-A858-A9BD565560F7}"/>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468">
                <a:extLst>
                  <a:ext uri="{FF2B5EF4-FFF2-40B4-BE49-F238E27FC236}">
                    <a16:creationId xmlns:a16="http://schemas.microsoft.com/office/drawing/2014/main" id="{B3A6FAFF-EA3D-4EC7-A4FC-0837C5274F79}"/>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6469">
                <a:extLst>
                  <a:ext uri="{FF2B5EF4-FFF2-40B4-BE49-F238E27FC236}">
                    <a16:creationId xmlns:a16="http://schemas.microsoft.com/office/drawing/2014/main" id="{B8CC782B-3657-4DD6-8BA3-CAA252118DA3}"/>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6470">
                <a:extLst>
                  <a:ext uri="{FF2B5EF4-FFF2-40B4-BE49-F238E27FC236}">
                    <a16:creationId xmlns:a16="http://schemas.microsoft.com/office/drawing/2014/main" id="{890E8331-C99C-4DDC-A2A0-B318F1B0E0AA}"/>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6471">
                <a:extLst>
                  <a:ext uri="{FF2B5EF4-FFF2-40B4-BE49-F238E27FC236}">
                    <a16:creationId xmlns:a16="http://schemas.microsoft.com/office/drawing/2014/main" id="{24082D72-A8B5-4F3C-B703-4A8D17437AD2}"/>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6472">
                <a:extLst>
                  <a:ext uri="{FF2B5EF4-FFF2-40B4-BE49-F238E27FC236}">
                    <a16:creationId xmlns:a16="http://schemas.microsoft.com/office/drawing/2014/main" id="{5A8DD42D-0C8B-4843-A7C6-21A308E1AEE0}"/>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6473">
                <a:extLst>
                  <a:ext uri="{FF2B5EF4-FFF2-40B4-BE49-F238E27FC236}">
                    <a16:creationId xmlns:a16="http://schemas.microsoft.com/office/drawing/2014/main" id="{05FA8946-B768-40C9-9E87-8EA3F655D880}"/>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6474">
                <a:extLst>
                  <a:ext uri="{FF2B5EF4-FFF2-40B4-BE49-F238E27FC236}">
                    <a16:creationId xmlns:a16="http://schemas.microsoft.com/office/drawing/2014/main" id="{E0AA1499-630B-4B60-8BF3-F025C70F1AE6}"/>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6475">
                <a:extLst>
                  <a:ext uri="{FF2B5EF4-FFF2-40B4-BE49-F238E27FC236}">
                    <a16:creationId xmlns:a16="http://schemas.microsoft.com/office/drawing/2014/main" id="{E2E0FB18-16B3-41B8-9D3F-3AE26FB1FA2C}"/>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6476">
                <a:extLst>
                  <a:ext uri="{FF2B5EF4-FFF2-40B4-BE49-F238E27FC236}">
                    <a16:creationId xmlns:a16="http://schemas.microsoft.com/office/drawing/2014/main" id="{8CB36A4D-901D-49B4-96BC-AFF1FACB14C8}"/>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6477">
                <a:extLst>
                  <a:ext uri="{FF2B5EF4-FFF2-40B4-BE49-F238E27FC236}">
                    <a16:creationId xmlns:a16="http://schemas.microsoft.com/office/drawing/2014/main" id="{3498541C-B53F-454D-A7BA-B8932A90396A}"/>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6478">
                <a:extLst>
                  <a:ext uri="{FF2B5EF4-FFF2-40B4-BE49-F238E27FC236}">
                    <a16:creationId xmlns:a16="http://schemas.microsoft.com/office/drawing/2014/main" id="{4111704B-6301-43C5-888E-2543DCAB08DC}"/>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6479">
                <a:extLst>
                  <a:ext uri="{FF2B5EF4-FFF2-40B4-BE49-F238E27FC236}">
                    <a16:creationId xmlns:a16="http://schemas.microsoft.com/office/drawing/2014/main" id="{EEA19E40-3FDD-423F-AF1D-CCDA5FD46B6F}"/>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6480">
                <a:extLst>
                  <a:ext uri="{FF2B5EF4-FFF2-40B4-BE49-F238E27FC236}">
                    <a16:creationId xmlns:a16="http://schemas.microsoft.com/office/drawing/2014/main" id="{B2D0D415-4BB6-4C42-A48C-2DA08861E420}"/>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6481">
                <a:extLst>
                  <a:ext uri="{FF2B5EF4-FFF2-40B4-BE49-F238E27FC236}">
                    <a16:creationId xmlns:a16="http://schemas.microsoft.com/office/drawing/2014/main" id="{9819AACF-75B5-408E-A1DC-DDFC23205E61}"/>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6482">
                <a:extLst>
                  <a:ext uri="{FF2B5EF4-FFF2-40B4-BE49-F238E27FC236}">
                    <a16:creationId xmlns:a16="http://schemas.microsoft.com/office/drawing/2014/main" id="{D33E4DF3-827A-4038-9812-5DFB7924B30E}"/>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6483">
                <a:extLst>
                  <a:ext uri="{FF2B5EF4-FFF2-40B4-BE49-F238E27FC236}">
                    <a16:creationId xmlns:a16="http://schemas.microsoft.com/office/drawing/2014/main" id="{422BB719-7EDF-48F8-9C0B-402635EFE62B}"/>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6484">
                <a:extLst>
                  <a:ext uri="{FF2B5EF4-FFF2-40B4-BE49-F238E27FC236}">
                    <a16:creationId xmlns:a16="http://schemas.microsoft.com/office/drawing/2014/main" id="{05C43490-EEF9-470C-86D7-A2103511F832}"/>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6485">
                <a:extLst>
                  <a:ext uri="{FF2B5EF4-FFF2-40B4-BE49-F238E27FC236}">
                    <a16:creationId xmlns:a16="http://schemas.microsoft.com/office/drawing/2014/main" id="{9E08FDF9-C87E-49A6-A37E-B8B17D8F4EE9}"/>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6486">
                <a:extLst>
                  <a:ext uri="{FF2B5EF4-FFF2-40B4-BE49-F238E27FC236}">
                    <a16:creationId xmlns:a16="http://schemas.microsoft.com/office/drawing/2014/main" id="{6BA39697-7454-4DF3-8716-9FAE385309FA}"/>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6487">
                <a:extLst>
                  <a:ext uri="{FF2B5EF4-FFF2-40B4-BE49-F238E27FC236}">
                    <a16:creationId xmlns:a16="http://schemas.microsoft.com/office/drawing/2014/main" id="{3C688C48-F2F6-456D-906C-2DD01FBAAEC3}"/>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488">
                <a:extLst>
                  <a:ext uri="{FF2B5EF4-FFF2-40B4-BE49-F238E27FC236}">
                    <a16:creationId xmlns:a16="http://schemas.microsoft.com/office/drawing/2014/main" id="{598E7244-5672-427B-A3D2-70713E63A616}"/>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489">
                <a:extLst>
                  <a:ext uri="{FF2B5EF4-FFF2-40B4-BE49-F238E27FC236}">
                    <a16:creationId xmlns:a16="http://schemas.microsoft.com/office/drawing/2014/main" id="{396C8587-142C-41ED-BB4B-3EDFA903E194}"/>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490">
                <a:extLst>
                  <a:ext uri="{FF2B5EF4-FFF2-40B4-BE49-F238E27FC236}">
                    <a16:creationId xmlns:a16="http://schemas.microsoft.com/office/drawing/2014/main" id="{9F6E8A4E-0730-4818-BBD2-FD3A36CA1283}"/>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491">
                <a:extLst>
                  <a:ext uri="{FF2B5EF4-FFF2-40B4-BE49-F238E27FC236}">
                    <a16:creationId xmlns:a16="http://schemas.microsoft.com/office/drawing/2014/main" id="{7BD3D3D7-860A-4E80-B72D-4CD73F21930B}"/>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492">
                <a:extLst>
                  <a:ext uri="{FF2B5EF4-FFF2-40B4-BE49-F238E27FC236}">
                    <a16:creationId xmlns:a16="http://schemas.microsoft.com/office/drawing/2014/main" id="{EA307130-E470-4F84-BAF5-BFD9E347EE5B}"/>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493">
                <a:extLst>
                  <a:ext uri="{FF2B5EF4-FFF2-40B4-BE49-F238E27FC236}">
                    <a16:creationId xmlns:a16="http://schemas.microsoft.com/office/drawing/2014/main" id="{D1FA4AE1-4E0B-4ECB-AFE8-5DC5F71E0A97}"/>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494">
                <a:extLst>
                  <a:ext uri="{FF2B5EF4-FFF2-40B4-BE49-F238E27FC236}">
                    <a16:creationId xmlns:a16="http://schemas.microsoft.com/office/drawing/2014/main" id="{BDA5A6B2-862A-462F-9075-82DD27F78F15}"/>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495">
                <a:extLst>
                  <a:ext uri="{FF2B5EF4-FFF2-40B4-BE49-F238E27FC236}">
                    <a16:creationId xmlns:a16="http://schemas.microsoft.com/office/drawing/2014/main" id="{5154B234-E00F-40D8-BE81-6A148D1321E9}"/>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496">
                <a:extLst>
                  <a:ext uri="{FF2B5EF4-FFF2-40B4-BE49-F238E27FC236}">
                    <a16:creationId xmlns:a16="http://schemas.microsoft.com/office/drawing/2014/main" id="{400C309B-F791-48CC-AA0F-C8D5CB8FC728}"/>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497">
                <a:extLst>
                  <a:ext uri="{FF2B5EF4-FFF2-40B4-BE49-F238E27FC236}">
                    <a16:creationId xmlns:a16="http://schemas.microsoft.com/office/drawing/2014/main" id="{BFBA58C7-30CA-47AB-BE63-616ED56E866F}"/>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6498">
                <a:extLst>
                  <a:ext uri="{FF2B5EF4-FFF2-40B4-BE49-F238E27FC236}">
                    <a16:creationId xmlns:a16="http://schemas.microsoft.com/office/drawing/2014/main" id="{2B46EE9F-38B3-4D87-A4D7-968E9364B92A}"/>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6499">
                <a:extLst>
                  <a:ext uri="{FF2B5EF4-FFF2-40B4-BE49-F238E27FC236}">
                    <a16:creationId xmlns:a16="http://schemas.microsoft.com/office/drawing/2014/main" id="{41B9BA0A-1DCB-4C33-9193-F59E4C9FE73C}"/>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6500">
                <a:extLst>
                  <a:ext uri="{FF2B5EF4-FFF2-40B4-BE49-F238E27FC236}">
                    <a16:creationId xmlns:a16="http://schemas.microsoft.com/office/drawing/2014/main" id="{B1A56355-E2C4-4F53-87CF-3582E60A5EE5}"/>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6501">
                <a:extLst>
                  <a:ext uri="{FF2B5EF4-FFF2-40B4-BE49-F238E27FC236}">
                    <a16:creationId xmlns:a16="http://schemas.microsoft.com/office/drawing/2014/main" id="{4093DFCE-B2D2-49FB-8044-ED2EE01824C8}"/>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6502">
                <a:extLst>
                  <a:ext uri="{FF2B5EF4-FFF2-40B4-BE49-F238E27FC236}">
                    <a16:creationId xmlns:a16="http://schemas.microsoft.com/office/drawing/2014/main" id="{9C9AED70-3D34-4218-A1F9-538AE42033A4}"/>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6503">
                <a:extLst>
                  <a:ext uri="{FF2B5EF4-FFF2-40B4-BE49-F238E27FC236}">
                    <a16:creationId xmlns:a16="http://schemas.microsoft.com/office/drawing/2014/main" id="{B3EE105E-195F-48C2-A07E-9574721657BD}"/>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6504">
                <a:extLst>
                  <a:ext uri="{FF2B5EF4-FFF2-40B4-BE49-F238E27FC236}">
                    <a16:creationId xmlns:a16="http://schemas.microsoft.com/office/drawing/2014/main" id="{F5031426-5283-40FF-A2C7-80526BCA0445}"/>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6505">
                <a:extLst>
                  <a:ext uri="{FF2B5EF4-FFF2-40B4-BE49-F238E27FC236}">
                    <a16:creationId xmlns:a16="http://schemas.microsoft.com/office/drawing/2014/main" id="{CB7FA352-9710-4D1F-A792-7D1E68AC7CA0}"/>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6506">
                <a:extLst>
                  <a:ext uri="{FF2B5EF4-FFF2-40B4-BE49-F238E27FC236}">
                    <a16:creationId xmlns:a16="http://schemas.microsoft.com/office/drawing/2014/main" id="{9689C61C-875C-451C-9AC3-59ACB0339C38}"/>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6507">
                <a:extLst>
                  <a:ext uri="{FF2B5EF4-FFF2-40B4-BE49-F238E27FC236}">
                    <a16:creationId xmlns:a16="http://schemas.microsoft.com/office/drawing/2014/main" id="{F59B0A6C-AE04-4F77-9478-61CE7CA5C964}"/>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6508">
                <a:extLst>
                  <a:ext uri="{FF2B5EF4-FFF2-40B4-BE49-F238E27FC236}">
                    <a16:creationId xmlns:a16="http://schemas.microsoft.com/office/drawing/2014/main" id="{F721A484-3DAA-4CD4-B0C6-69AF88FD36AF}"/>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6509">
                <a:extLst>
                  <a:ext uri="{FF2B5EF4-FFF2-40B4-BE49-F238E27FC236}">
                    <a16:creationId xmlns:a16="http://schemas.microsoft.com/office/drawing/2014/main" id="{6E33E041-956F-40F1-9B8F-B0E09B445901}"/>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6510">
                <a:extLst>
                  <a:ext uri="{FF2B5EF4-FFF2-40B4-BE49-F238E27FC236}">
                    <a16:creationId xmlns:a16="http://schemas.microsoft.com/office/drawing/2014/main" id="{13F892F5-1A44-46EE-9807-209A6D8E2D0A}"/>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6511">
                <a:extLst>
                  <a:ext uri="{FF2B5EF4-FFF2-40B4-BE49-F238E27FC236}">
                    <a16:creationId xmlns:a16="http://schemas.microsoft.com/office/drawing/2014/main" id="{DE87D983-72D4-4857-AB57-4030C21B45B4}"/>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6512">
                <a:extLst>
                  <a:ext uri="{FF2B5EF4-FFF2-40B4-BE49-F238E27FC236}">
                    <a16:creationId xmlns:a16="http://schemas.microsoft.com/office/drawing/2014/main" id="{35EAD337-55EC-4120-AD40-C695FFDF27A0}"/>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6513">
                <a:extLst>
                  <a:ext uri="{FF2B5EF4-FFF2-40B4-BE49-F238E27FC236}">
                    <a16:creationId xmlns:a16="http://schemas.microsoft.com/office/drawing/2014/main" id="{008D65D8-2A9F-4726-8029-4AEE8548BC55}"/>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6514">
                <a:extLst>
                  <a:ext uri="{FF2B5EF4-FFF2-40B4-BE49-F238E27FC236}">
                    <a16:creationId xmlns:a16="http://schemas.microsoft.com/office/drawing/2014/main" id="{C26E54B3-899B-4BB7-84BD-966FAFD9C624}"/>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6515">
                <a:extLst>
                  <a:ext uri="{FF2B5EF4-FFF2-40B4-BE49-F238E27FC236}">
                    <a16:creationId xmlns:a16="http://schemas.microsoft.com/office/drawing/2014/main" id="{0CC94C0A-ADFF-4C9C-AA2B-7935C65D04DB}"/>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6516">
                <a:extLst>
                  <a:ext uri="{FF2B5EF4-FFF2-40B4-BE49-F238E27FC236}">
                    <a16:creationId xmlns:a16="http://schemas.microsoft.com/office/drawing/2014/main" id="{13D0B28F-24E1-421C-B1F4-C61B7E810569}"/>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6517">
                <a:extLst>
                  <a:ext uri="{FF2B5EF4-FFF2-40B4-BE49-F238E27FC236}">
                    <a16:creationId xmlns:a16="http://schemas.microsoft.com/office/drawing/2014/main" id="{2A8E90C7-08C1-46DD-8967-978B5B6B7018}"/>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6518">
                <a:extLst>
                  <a:ext uri="{FF2B5EF4-FFF2-40B4-BE49-F238E27FC236}">
                    <a16:creationId xmlns:a16="http://schemas.microsoft.com/office/drawing/2014/main" id="{722F0882-9DBD-4BA4-867B-AD794B68A63C}"/>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6519">
                <a:extLst>
                  <a:ext uri="{FF2B5EF4-FFF2-40B4-BE49-F238E27FC236}">
                    <a16:creationId xmlns:a16="http://schemas.microsoft.com/office/drawing/2014/main" id="{968074CF-DEFB-49C2-A124-E6F9A8E56463}"/>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6520">
                <a:extLst>
                  <a:ext uri="{FF2B5EF4-FFF2-40B4-BE49-F238E27FC236}">
                    <a16:creationId xmlns:a16="http://schemas.microsoft.com/office/drawing/2014/main" id="{C951574B-6A84-4CDA-8269-8DA6A2ED3665}"/>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6521">
                <a:extLst>
                  <a:ext uri="{FF2B5EF4-FFF2-40B4-BE49-F238E27FC236}">
                    <a16:creationId xmlns:a16="http://schemas.microsoft.com/office/drawing/2014/main" id="{87CBA2D8-4F50-482D-9129-85E45115599E}"/>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6522">
                <a:extLst>
                  <a:ext uri="{FF2B5EF4-FFF2-40B4-BE49-F238E27FC236}">
                    <a16:creationId xmlns:a16="http://schemas.microsoft.com/office/drawing/2014/main" id="{D9C09693-B911-41D2-AFC9-9FF863890019}"/>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6523">
                <a:extLst>
                  <a:ext uri="{FF2B5EF4-FFF2-40B4-BE49-F238E27FC236}">
                    <a16:creationId xmlns:a16="http://schemas.microsoft.com/office/drawing/2014/main" id="{6B21C548-CA0A-4EAF-8630-951DC9FBB58F}"/>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6524">
                <a:extLst>
                  <a:ext uri="{FF2B5EF4-FFF2-40B4-BE49-F238E27FC236}">
                    <a16:creationId xmlns:a16="http://schemas.microsoft.com/office/drawing/2014/main" id="{83E5B0B0-7486-4FB8-BAED-991FE592FECD}"/>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6525">
                <a:extLst>
                  <a:ext uri="{FF2B5EF4-FFF2-40B4-BE49-F238E27FC236}">
                    <a16:creationId xmlns:a16="http://schemas.microsoft.com/office/drawing/2014/main" id="{88C7B504-C36A-4F47-93E5-941B430B6B4C}"/>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6526">
                <a:extLst>
                  <a:ext uri="{FF2B5EF4-FFF2-40B4-BE49-F238E27FC236}">
                    <a16:creationId xmlns:a16="http://schemas.microsoft.com/office/drawing/2014/main" id="{898ACC0D-C0E8-4443-86B7-DC26905267D0}"/>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6527">
                <a:extLst>
                  <a:ext uri="{FF2B5EF4-FFF2-40B4-BE49-F238E27FC236}">
                    <a16:creationId xmlns:a16="http://schemas.microsoft.com/office/drawing/2014/main" id="{B8146EA4-EDA2-4F7E-8886-0EC6B73E59FF}"/>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6528">
                <a:extLst>
                  <a:ext uri="{FF2B5EF4-FFF2-40B4-BE49-F238E27FC236}">
                    <a16:creationId xmlns:a16="http://schemas.microsoft.com/office/drawing/2014/main" id="{1401EE7B-D2A2-43D2-92DB-5D0972E9E2FB}"/>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529">
                <a:extLst>
                  <a:ext uri="{FF2B5EF4-FFF2-40B4-BE49-F238E27FC236}">
                    <a16:creationId xmlns:a16="http://schemas.microsoft.com/office/drawing/2014/main" id="{3E8F107C-A5E3-4F10-A26B-37CBD5A3D72D}"/>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6530">
                <a:extLst>
                  <a:ext uri="{FF2B5EF4-FFF2-40B4-BE49-F238E27FC236}">
                    <a16:creationId xmlns:a16="http://schemas.microsoft.com/office/drawing/2014/main" id="{CAA24C35-BDDE-4732-BA05-AFE2EEB83841}"/>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6531">
                <a:extLst>
                  <a:ext uri="{FF2B5EF4-FFF2-40B4-BE49-F238E27FC236}">
                    <a16:creationId xmlns:a16="http://schemas.microsoft.com/office/drawing/2014/main" id="{CFEEAF51-5BDB-495F-A4FF-B585CE6E4DEC}"/>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6532">
                <a:extLst>
                  <a:ext uri="{FF2B5EF4-FFF2-40B4-BE49-F238E27FC236}">
                    <a16:creationId xmlns:a16="http://schemas.microsoft.com/office/drawing/2014/main" id="{089ADBC1-5FF5-4B3C-80A8-52A6F51F1445}"/>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6533">
                <a:extLst>
                  <a:ext uri="{FF2B5EF4-FFF2-40B4-BE49-F238E27FC236}">
                    <a16:creationId xmlns:a16="http://schemas.microsoft.com/office/drawing/2014/main" id="{2FEED477-5AAC-4161-8A06-C951181EC1C2}"/>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6534">
                <a:extLst>
                  <a:ext uri="{FF2B5EF4-FFF2-40B4-BE49-F238E27FC236}">
                    <a16:creationId xmlns:a16="http://schemas.microsoft.com/office/drawing/2014/main" id="{89EC61C8-D5AB-428F-BF66-669C5921A341}"/>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6535">
                <a:extLst>
                  <a:ext uri="{FF2B5EF4-FFF2-40B4-BE49-F238E27FC236}">
                    <a16:creationId xmlns:a16="http://schemas.microsoft.com/office/drawing/2014/main" id="{E761AEEE-3E0C-4DBB-8B2C-AFA111495D0A}"/>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6536">
                <a:extLst>
                  <a:ext uri="{FF2B5EF4-FFF2-40B4-BE49-F238E27FC236}">
                    <a16:creationId xmlns:a16="http://schemas.microsoft.com/office/drawing/2014/main" id="{D4384912-CBEA-4599-AB56-722B4EB6ABDE}"/>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537">
                <a:extLst>
                  <a:ext uri="{FF2B5EF4-FFF2-40B4-BE49-F238E27FC236}">
                    <a16:creationId xmlns:a16="http://schemas.microsoft.com/office/drawing/2014/main" id="{595042BB-07F0-470D-9603-BB2D7A50734B}"/>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538">
                <a:extLst>
                  <a:ext uri="{FF2B5EF4-FFF2-40B4-BE49-F238E27FC236}">
                    <a16:creationId xmlns:a16="http://schemas.microsoft.com/office/drawing/2014/main" id="{4C258F7D-5139-4FEC-BC49-F802A5C84673}"/>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539">
                <a:extLst>
                  <a:ext uri="{FF2B5EF4-FFF2-40B4-BE49-F238E27FC236}">
                    <a16:creationId xmlns:a16="http://schemas.microsoft.com/office/drawing/2014/main" id="{C9F6D74D-8929-46E5-AC94-7EB0AD28B0AA}"/>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6540">
                <a:extLst>
                  <a:ext uri="{FF2B5EF4-FFF2-40B4-BE49-F238E27FC236}">
                    <a16:creationId xmlns:a16="http://schemas.microsoft.com/office/drawing/2014/main" id="{5F66C5F0-6FCC-4270-AFDC-D97DAD42FE1E}"/>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6541">
                <a:extLst>
                  <a:ext uri="{FF2B5EF4-FFF2-40B4-BE49-F238E27FC236}">
                    <a16:creationId xmlns:a16="http://schemas.microsoft.com/office/drawing/2014/main" id="{64C13B74-5D27-4E99-972C-FFCCF8F5771E}"/>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6542">
                <a:extLst>
                  <a:ext uri="{FF2B5EF4-FFF2-40B4-BE49-F238E27FC236}">
                    <a16:creationId xmlns:a16="http://schemas.microsoft.com/office/drawing/2014/main" id="{809A04E2-81D9-4D1B-A0E3-8915A9E798F8}"/>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6543">
                <a:extLst>
                  <a:ext uri="{FF2B5EF4-FFF2-40B4-BE49-F238E27FC236}">
                    <a16:creationId xmlns:a16="http://schemas.microsoft.com/office/drawing/2014/main" id="{C5AEC92E-D5EE-42FC-ADAC-22724AA25FCD}"/>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6544">
                <a:extLst>
                  <a:ext uri="{FF2B5EF4-FFF2-40B4-BE49-F238E27FC236}">
                    <a16:creationId xmlns:a16="http://schemas.microsoft.com/office/drawing/2014/main" id="{38992818-D13B-49BD-8FE4-4A9F80D5EF65}"/>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6545">
                <a:extLst>
                  <a:ext uri="{FF2B5EF4-FFF2-40B4-BE49-F238E27FC236}">
                    <a16:creationId xmlns:a16="http://schemas.microsoft.com/office/drawing/2014/main" id="{B71297FD-926D-448B-AD2B-32F47327B447}"/>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6546">
                <a:extLst>
                  <a:ext uri="{FF2B5EF4-FFF2-40B4-BE49-F238E27FC236}">
                    <a16:creationId xmlns:a16="http://schemas.microsoft.com/office/drawing/2014/main" id="{07285E0C-2CD6-400F-9EA1-BE692F8454CB}"/>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6547">
                <a:extLst>
                  <a:ext uri="{FF2B5EF4-FFF2-40B4-BE49-F238E27FC236}">
                    <a16:creationId xmlns:a16="http://schemas.microsoft.com/office/drawing/2014/main" id="{3A5CAA70-AD33-4BFC-84D0-B7217E99480F}"/>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6548">
                <a:extLst>
                  <a:ext uri="{FF2B5EF4-FFF2-40B4-BE49-F238E27FC236}">
                    <a16:creationId xmlns:a16="http://schemas.microsoft.com/office/drawing/2014/main" id="{FF6792FD-5AA6-4B75-A302-479D15E985EC}"/>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6549">
                <a:extLst>
                  <a:ext uri="{FF2B5EF4-FFF2-40B4-BE49-F238E27FC236}">
                    <a16:creationId xmlns:a16="http://schemas.microsoft.com/office/drawing/2014/main" id="{BC5C1F8B-D327-4646-B603-FA388309627C}"/>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6550">
                <a:extLst>
                  <a:ext uri="{FF2B5EF4-FFF2-40B4-BE49-F238E27FC236}">
                    <a16:creationId xmlns:a16="http://schemas.microsoft.com/office/drawing/2014/main" id="{4B4F2D5E-498C-46E5-A572-CC496D7F8412}"/>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6551">
                <a:extLst>
                  <a:ext uri="{FF2B5EF4-FFF2-40B4-BE49-F238E27FC236}">
                    <a16:creationId xmlns:a16="http://schemas.microsoft.com/office/drawing/2014/main" id="{74E1FCA9-0904-4010-B0DF-1D63EC33044F}"/>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6552">
                <a:extLst>
                  <a:ext uri="{FF2B5EF4-FFF2-40B4-BE49-F238E27FC236}">
                    <a16:creationId xmlns:a16="http://schemas.microsoft.com/office/drawing/2014/main" id="{E1B74F0C-77F4-4150-85ED-8928CC87F9E9}"/>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6553">
                <a:extLst>
                  <a:ext uri="{FF2B5EF4-FFF2-40B4-BE49-F238E27FC236}">
                    <a16:creationId xmlns:a16="http://schemas.microsoft.com/office/drawing/2014/main" id="{D0348963-42A8-40C9-B24D-E4DB631D46BD}"/>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6554">
                <a:extLst>
                  <a:ext uri="{FF2B5EF4-FFF2-40B4-BE49-F238E27FC236}">
                    <a16:creationId xmlns:a16="http://schemas.microsoft.com/office/drawing/2014/main" id="{5F87B500-CE0C-4BBE-9EFE-155E012E73E4}"/>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6555">
                <a:extLst>
                  <a:ext uri="{FF2B5EF4-FFF2-40B4-BE49-F238E27FC236}">
                    <a16:creationId xmlns:a16="http://schemas.microsoft.com/office/drawing/2014/main" id="{91A6BC4E-38FC-4EEA-BC54-D71CF354BDBF}"/>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6556">
                <a:extLst>
                  <a:ext uri="{FF2B5EF4-FFF2-40B4-BE49-F238E27FC236}">
                    <a16:creationId xmlns:a16="http://schemas.microsoft.com/office/drawing/2014/main" id="{4615385B-95EB-4263-826C-0E27180BF61F}"/>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6557">
                <a:extLst>
                  <a:ext uri="{FF2B5EF4-FFF2-40B4-BE49-F238E27FC236}">
                    <a16:creationId xmlns:a16="http://schemas.microsoft.com/office/drawing/2014/main" id="{8C892EFC-2946-4EA2-A285-60886E48F0FF}"/>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6558">
                <a:extLst>
                  <a:ext uri="{FF2B5EF4-FFF2-40B4-BE49-F238E27FC236}">
                    <a16:creationId xmlns:a16="http://schemas.microsoft.com/office/drawing/2014/main" id="{31716684-A5A9-459F-AC6C-DFD3554156DC}"/>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6559">
                <a:extLst>
                  <a:ext uri="{FF2B5EF4-FFF2-40B4-BE49-F238E27FC236}">
                    <a16:creationId xmlns:a16="http://schemas.microsoft.com/office/drawing/2014/main" id="{CB684F5A-730F-4F2B-A64A-463DD6BFB27D}"/>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6560">
                <a:extLst>
                  <a:ext uri="{FF2B5EF4-FFF2-40B4-BE49-F238E27FC236}">
                    <a16:creationId xmlns:a16="http://schemas.microsoft.com/office/drawing/2014/main" id="{18FAE67A-DB01-4861-9DDE-DF0B878F939B}"/>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6561">
                <a:extLst>
                  <a:ext uri="{FF2B5EF4-FFF2-40B4-BE49-F238E27FC236}">
                    <a16:creationId xmlns:a16="http://schemas.microsoft.com/office/drawing/2014/main" id="{75DA961E-E19A-4719-AEB6-9B3166EB16A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6562">
                <a:extLst>
                  <a:ext uri="{FF2B5EF4-FFF2-40B4-BE49-F238E27FC236}">
                    <a16:creationId xmlns:a16="http://schemas.microsoft.com/office/drawing/2014/main" id="{7A398CA4-2579-4B84-8E4A-B2DABFA7A01C}"/>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6563">
                <a:extLst>
                  <a:ext uri="{FF2B5EF4-FFF2-40B4-BE49-F238E27FC236}">
                    <a16:creationId xmlns:a16="http://schemas.microsoft.com/office/drawing/2014/main" id="{02353F67-1439-44AE-B965-8CD9EC642809}"/>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6564">
                <a:extLst>
                  <a:ext uri="{FF2B5EF4-FFF2-40B4-BE49-F238E27FC236}">
                    <a16:creationId xmlns:a16="http://schemas.microsoft.com/office/drawing/2014/main" id="{FF147D29-6AF8-4101-B90C-2F36C8620B29}"/>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6565">
                <a:extLst>
                  <a:ext uri="{FF2B5EF4-FFF2-40B4-BE49-F238E27FC236}">
                    <a16:creationId xmlns:a16="http://schemas.microsoft.com/office/drawing/2014/main" id="{E49D0A11-3FF1-450A-800E-6F7B4F5E1EA4}"/>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6566">
                <a:extLst>
                  <a:ext uri="{FF2B5EF4-FFF2-40B4-BE49-F238E27FC236}">
                    <a16:creationId xmlns:a16="http://schemas.microsoft.com/office/drawing/2014/main" id="{718C942F-1576-4655-A2E9-E3D8D0BCC59F}"/>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6567">
                <a:extLst>
                  <a:ext uri="{FF2B5EF4-FFF2-40B4-BE49-F238E27FC236}">
                    <a16:creationId xmlns:a16="http://schemas.microsoft.com/office/drawing/2014/main" id="{2ADB7EA8-2A41-4F02-BC50-4394B2651DD2}"/>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6568">
                <a:extLst>
                  <a:ext uri="{FF2B5EF4-FFF2-40B4-BE49-F238E27FC236}">
                    <a16:creationId xmlns:a16="http://schemas.microsoft.com/office/drawing/2014/main" id="{BAB82058-FB26-475B-974B-E05E75C05E58}"/>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6569">
                <a:extLst>
                  <a:ext uri="{FF2B5EF4-FFF2-40B4-BE49-F238E27FC236}">
                    <a16:creationId xmlns:a16="http://schemas.microsoft.com/office/drawing/2014/main" id="{B2CEB137-C833-4FEA-A072-074C0B663B0B}"/>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6570">
                <a:extLst>
                  <a:ext uri="{FF2B5EF4-FFF2-40B4-BE49-F238E27FC236}">
                    <a16:creationId xmlns:a16="http://schemas.microsoft.com/office/drawing/2014/main" id="{7D54D174-7827-4948-9798-E69EEA4C4782}"/>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6571">
                <a:extLst>
                  <a:ext uri="{FF2B5EF4-FFF2-40B4-BE49-F238E27FC236}">
                    <a16:creationId xmlns:a16="http://schemas.microsoft.com/office/drawing/2014/main" id="{B662E84E-D919-4474-B9DB-8B912A4BEB2A}"/>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6572">
                <a:extLst>
                  <a:ext uri="{FF2B5EF4-FFF2-40B4-BE49-F238E27FC236}">
                    <a16:creationId xmlns:a16="http://schemas.microsoft.com/office/drawing/2014/main" id="{94A24A4A-E0BE-4539-9A20-953FFAD742D1}"/>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6573">
                <a:extLst>
                  <a:ext uri="{FF2B5EF4-FFF2-40B4-BE49-F238E27FC236}">
                    <a16:creationId xmlns:a16="http://schemas.microsoft.com/office/drawing/2014/main" id="{B34B4027-4BB6-427C-85F7-92FE1FF1A0F4}"/>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6574">
                <a:extLst>
                  <a:ext uri="{FF2B5EF4-FFF2-40B4-BE49-F238E27FC236}">
                    <a16:creationId xmlns:a16="http://schemas.microsoft.com/office/drawing/2014/main" id="{816324B6-BA39-4E2E-8C51-AC7FDE2BBCAD}"/>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6575">
                <a:extLst>
                  <a:ext uri="{FF2B5EF4-FFF2-40B4-BE49-F238E27FC236}">
                    <a16:creationId xmlns:a16="http://schemas.microsoft.com/office/drawing/2014/main" id="{3FF8190E-63B5-42EB-8EAF-931CCD09538E}"/>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6576">
                <a:extLst>
                  <a:ext uri="{FF2B5EF4-FFF2-40B4-BE49-F238E27FC236}">
                    <a16:creationId xmlns:a16="http://schemas.microsoft.com/office/drawing/2014/main" id="{9BCDFC90-3ED6-44CE-8C5B-0BCF3E105178}"/>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6577">
                <a:extLst>
                  <a:ext uri="{FF2B5EF4-FFF2-40B4-BE49-F238E27FC236}">
                    <a16:creationId xmlns:a16="http://schemas.microsoft.com/office/drawing/2014/main" id="{C18367F8-B153-421C-B098-1E2F737FE967}"/>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6578">
                <a:extLst>
                  <a:ext uri="{FF2B5EF4-FFF2-40B4-BE49-F238E27FC236}">
                    <a16:creationId xmlns:a16="http://schemas.microsoft.com/office/drawing/2014/main" id="{B7BB9211-837B-47C5-81C1-68380047220C}"/>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6579">
                <a:extLst>
                  <a:ext uri="{FF2B5EF4-FFF2-40B4-BE49-F238E27FC236}">
                    <a16:creationId xmlns:a16="http://schemas.microsoft.com/office/drawing/2014/main" id="{B5A458C9-2B35-4EE6-9713-8DF6B40C4FFD}"/>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6580">
                <a:extLst>
                  <a:ext uri="{FF2B5EF4-FFF2-40B4-BE49-F238E27FC236}">
                    <a16:creationId xmlns:a16="http://schemas.microsoft.com/office/drawing/2014/main" id="{BFAD5BF6-4E4A-417F-AA5D-31EAF8382F8E}"/>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6581">
                <a:extLst>
                  <a:ext uri="{FF2B5EF4-FFF2-40B4-BE49-F238E27FC236}">
                    <a16:creationId xmlns:a16="http://schemas.microsoft.com/office/drawing/2014/main" id="{B5B18B1C-3970-4E0C-8685-202BBC7D2756}"/>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6582">
                <a:extLst>
                  <a:ext uri="{FF2B5EF4-FFF2-40B4-BE49-F238E27FC236}">
                    <a16:creationId xmlns:a16="http://schemas.microsoft.com/office/drawing/2014/main" id="{6F1B5A27-81CC-4714-B1C8-335BCC7237C1}"/>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583">
                <a:extLst>
                  <a:ext uri="{FF2B5EF4-FFF2-40B4-BE49-F238E27FC236}">
                    <a16:creationId xmlns:a16="http://schemas.microsoft.com/office/drawing/2014/main" id="{4AC986C1-CC65-48FB-AAED-08831A387A35}"/>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584">
                <a:extLst>
                  <a:ext uri="{FF2B5EF4-FFF2-40B4-BE49-F238E27FC236}">
                    <a16:creationId xmlns:a16="http://schemas.microsoft.com/office/drawing/2014/main" id="{44195E5E-D2E3-4928-9891-73F6EA969EA8}"/>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585">
                <a:extLst>
                  <a:ext uri="{FF2B5EF4-FFF2-40B4-BE49-F238E27FC236}">
                    <a16:creationId xmlns:a16="http://schemas.microsoft.com/office/drawing/2014/main" id="{6B29F2C9-D22D-4EAF-BFB8-08908C8521EF}"/>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586">
                <a:extLst>
                  <a:ext uri="{FF2B5EF4-FFF2-40B4-BE49-F238E27FC236}">
                    <a16:creationId xmlns:a16="http://schemas.microsoft.com/office/drawing/2014/main" id="{FB74443F-0FAF-4D4C-AC10-30DA733EC05B}"/>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587">
                <a:extLst>
                  <a:ext uri="{FF2B5EF4-FFF2-40B4-BE49-F238E27FC236}">
                    <a16:creationId xmlns:a16="http://schemas.microsoft.com/office/drawing/2014/main" id="{D99521A4-1D10-4C1B-89F7-A3864D1343B7}"/>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588">
                <a:extLst>
                  <a:ext uri="{FF2B5EF4-FFF2-40B4-BE49-F238E27FC236}">
                    <a16:creationId xmlns:a16="http://schemas.microsoft.com/office/drawing/2014/main" id="{0F5C69EC-6960-4520-BFD7-9E0C5C166A8A}"/>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589">
                <a:extLst>
                  <a:ext uri="{FF2B5EF4-FFF2-40B4-BE49-F238E27FC236}">
                    <a16:creationId xmlns:a16="http://schemas.microsoft.com/office/drawing/2014/main" id="{929A723D-D567-43A1-BB26-B44806F73E4C}"/>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590">
                <a:extLst>
                  <a:ext uri="{FF2B5EF4-FFF2-40B4-BE49-F238E27FC236}">
                    <a16:creationId xmlns:a16="http://schemas.microsoft.com/office/drawing/2014/main" id="{C54B5BD9-D921-4F37-955C-1E11A50B880D}"/>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591">
                <a:extLst>
                  <a:ext uri="{FF2B5EF4-FFF2-40B4-BE49-F238E27FC236}">
                    <a16:creationId xmlns:a16="http://schemas.microsoft.com/office/drawing/2014/main" id="{63F42707-6F81-444E-BC3E-665D98932B53}"/>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592">
                <a:extLst>
                  <a:ext uri="{FF2B5EF4-FFF2-40B4-BE49-F238E27FC236}">
                    <a16:creationId xmlns:a16="http://schemas.microsoft.com/office/drawing/2014/main" id="{A1AA3C63-478C-42DF-93D6-2E2431023413}"/>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6593">
                <a:extLst>
                  <a:ext uri="{FF2B5EF4-FFF2-40B4-BE49-F238E27FC236}">
                    <a16:creationId xmlns:a16="http://schemas.microsoft.com/office/drawing/2014/main" id="{1C70F12E-16EE-431A-898A-001481D3D8F7}"/>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6594">
                <a:extLst>
                  <a:ext uri="{FF2B5EF4-FFF2-40B4-BE49-F238E27FC236}">
                    <a16:creationId xmlns:a16="http://schemas.microsoft.com/office/drawing/2014/main" id="{BD6EE671-BB4E-43A3-8EA1-40335812A5A8}"/>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6595">
                <a:extLst>
                  <a:ext uri="{FF2B5EF4-FFF2-40B4-BE49-F238E27FC236}">
                    <a16:creationId xmlns:a16="http://schemas.microsoft.com/office/drawing/2014/main" id="{8076C5DC-E6C9-47CA-B359-75E6F82B7081}"/>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6596">
                <a:extLst>
                  <a:ext uri="{FF2B5EF4-FFF2-40B4-BE49-F238E27FC236}">
                    <a16:creationId xmlns:a16="http://schemas.microsoft.com/office/drawing/2014/main" id="{3C08EE6F-3A91-45C8-A222-11926CD6DA02}"/>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6597">
                <a:extLst>
                  <a:ext uri="{FF2B5EF4-FFF2-40B4-BE49-F238E27FC236}">
                    <a16:creationId xmlns:a16="http://schemas.microsoft.com/office/drawing/2014/main" id="{BAD067D3-0D9E-439C-BCBD-5418457AAD22}"/>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6598">
                <a:extLst>
                  <a:ext uri="{FF2B5EF4-FFF2-40B4-BE49-F238E27FC236}">
                    <a16:creationId xmlns:a16="http://schemas.microsoft.com/office/drawing/2014/main" id="{EED0B211-D683-4CAD-A768-FC15ACD6B3E0}"/>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6599">
                <a:extLst>
                  <a:ext uri="{FF2B5EF4-FFF2-40B4-BE49-F238E27FC236}">
                    <a16:creationId xmlns:a16="http://schemas.microsoft.com/office/drawing/2014/main" id="{FBA81385-1BF5-4DB1-9E35-09CA52262C0F}"/>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6600">
                <a:extLst>
                  <a:ext uri="{FF2B5EF4-FFF2-40B4-BE49-F238E27FC236}">
                    <a16:creationId xmlns:a16="http://schemas.microsoft.com/office/drawing/2014/main" id="{5A53E6A3-B058-41C7-A0AE-D1C8284C649F}"/>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6601">
                <a:extLst>
                  <a:ext uri="{FF2B5EF4-FFF2-40B4-BE49-F238E27FC236}">
                    <a16:creationId xmlns:a16="http://schemas.microsoft.com/office/drawing/2014/main" id="{22DCB1BE-5D91-41AF-866D-D712BFFCB0A8}"/>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6602">
                <a:extLst>
                  <a:ext uri="{FF2B5EF4-FFF2-40B4-BE49-F238E27FC236}">
                    <a16:creationId xmlns:a16="http://schemas.microsoft.com/office/drawing/2014/main" id="{6AAADEA9-097A-4B89-9D2B-7229ED3DEC4B}"/>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6603">
                <a:extLst>
                  <a:ext uri="{FF2B5EF4-FFF2-40B4-BE49-F238E27FC236}">
                    <a16:creationId xmlns:a16="http://schemas.microsoft.com/office/drawing/2014/main" id="{533713F6-5735-445A-BC1D-F8DDD602DDF5}"/>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6604">
                <a:extLst>
                  <a:ext uri="{FF2B5EF4-FFF2-40B4-BE49-F238E27FC236}">
                    <a16:creationId xmlns:a16="http://schemas.microsoft.com/office/drawing/2014/main" id="{119E55A1-02CE-41F5-B726-C8CD3E8EEACB}"/>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6605">
                <a:extLst>
                  <a:ext uri="{FF2B5EF4-FFF2-40B4-BE49-F238E27FC236}">
                    <a16:creationId xmlns:a16="http://schemas.microsoft.com/office/drawing/2014/main" id="{3C35641C-27CE-477E-ACC3-77049FC4DE28}"/>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6606">
                <a:extLst>
                  <a:ext uri="{FF2B5EF4-FFF2-40B4-BE49-F238E27FC236}">
                    <a16:creationId xmlns:a16="http://schemas.microsoft.com/office/drawing/2014/main" id="{9C8FA9BD-DA28-44EA-9642-CC2145B90C96}"/>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6607">
                <a:extLst>
                  <a:ext uri="{FF2B5EF4-FFF2-40B4-BE49-F238E27FC236}">
                    <a16:creationId xmlns:a16="http://schemas.microsoft.com/office/drawing/2014/main" id="{9313ACBC-31EC-4772-8919-DC6042E98638}"/>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6608">
                <a:extLst>
                  <a:ext uri="{FF2B5EF4-FFF2-40B4-BE49-F238E27FC236}">
                    <a16:creationId xmlns:a16="http://schemas.microsoft.com/office/drawing/2014/main" id="{4D8F4E8A-06E7-46C6-A113-A5E285A43E2D}"/>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6609">
                <a:extLst>
                  <a:ext uri="{FF2B5EF4-FFF2-40B4-BE49-F238E27FC236}">
                    <a16:creationId xmlns:a16="http://schemas.microsoft.com/office/drawing/2014/main" id="{B531E778-141F-4234-852C-19182480F535}"/>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6610">
                <a:extLst>
                  <a:ext uri="{FF2B5EF4-FFF2-40B4-BE49-F238E27FC236}">
                    <a16:creationId xmlns:a16="http://schemas.microsoft.com/office/drawing/2014/main" id="{A59935F9-E13F-4547-BC1E-1EF4CD513672}"/>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6611">
                <a:extLst>
                  <a:ext uri="{FF2B5EF4-FFF2-40B4-BE49-F238E27FC236}">
                    <a16:creationId xmlns:a16="http://schemas.microsoft.com/office/drawing/2014/main" id="{104FBBF1-9B13-4886-AF98-F1311A866E16}"/>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6612">
                <a:extLst>
                  <a:ext uri="{FF2B5EF4-FFF2-40B4-BE49-F238E27FC236}">
                    <a16:creationId xmlns:a16="http://schemas.microsoft.com/office/drawing/2014/main" id="{D426C839-5046-403E-BBA0-38D4EA7AC382}"/>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6613">
                <a:extLst>
                  <a:ext uri="{FF2B5EF4-FFF2-40B4-BE49-F238E27FC236}">
                    <a16:creationId xmlns:a16="http://schemas.microsoft.com/office/drawing/2014/main" id="{AE15B513-B643-4EE5-9E0B-D3C6C095C0E5}"/>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6614">
                <a:extLst>
                  <a:ext uri="{FF2B5EF4-FFF2-40B4-BE49-F238E27FC236}">
                    <a16:creationId xmlns:a16="http://schemas.microsoft.com/office/drawing/2014/main" id="{7596554F-3583-4AAE-9D9C-EA6751777D84}"/>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615">
                <a:extLst>
                  <a:ext uri="{FF2B5EF4-FFF2-40B4-BE49-F238E27FC236}">
                    <a16:creationId xmlns:a16="http://schemas.microsoft.com/office/drawing/2014/main" id="{7B6BE216-1EBD-4E8F-88DF-837120E07888}"/>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616">
                <a:extLst>
                  <a:ext uri="{FF2B5EF4-FFF2-40B4-BE49-F238E27FC236}">
                    <a16:creationId xmlns:a16="http://schemas.microsoft.com/office/drawing/2014/main" id="{4863E7CD-C7FF-4FDE-9822-C4502252A464}"/>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617">
                <a:extLst>
                  <a:ext uri="{FF2B5EF4-FFF2-40B4-BE49-F238E27FC236}">
                    <a16:creationId xmlns:a16="http://schemas.microsoft.com/office/drawing/2014/main" id="{5340EA3F-60A1-4D2B-A4F0-C275A2C26A3A}"/>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618">
                <a:extLst>
                  <a:ext uri="{FF2B5EF4-FFF2-40B4-BE49-F238E27FC236}">
                    <a16:creationId xmlns:a16="http://schemas.microsoft.com/office/drawing/2014/main" id="{63EE3681-C5DA-4201-9372-699061BC6284}"/>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619">
                <a:extLst>
                  <a:ext uri="{FF2B5EF4-FFF2-40B4-BE49-F238E27FC236}">
                    <a16:creationId xmlns:a16="http://schemas.microsoft.com/office/drawing/2014/main" id="{A7D9D75E-F582-4464-9FE3-CC2C885A5275}"/>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620">
                <a:extLst>
                  <a:ext uri="{FF2B5EF4-FFF2-40B4-BE49-F238E27FC236}">
                    <a16:creationId xmlns:a16="http://schemas.microsoft.com/office/drawing/2014/main" id="{47AFE049-3D8A-42C2-9E8F-A541B693CD40}"/>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621">
                <a:extLst>
                  <a:ext uri="{FF2B5EF4-FFF2-40B4-BE49-F238E27FC236}">
                    <a16:creationId xmlns:a16="http://schemas.microsoft.com/office/drawing/2014/main" id="{52E5B967-E775-4EE0-A0F8-A3C11071240D}"/>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622">
                <a:extLst>
                  <a:ext uri="{FF2B5EF4-FFF2-40B4-BE49-F238E27FC236}">
                    <a16:creationId xmlns:a16="http://schemas.microsoft.com/office/drawing/2014/main" id="{DA6E921E-BD3C-42BA-9529-7B29A56318C6}"/>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623">
                <a:extLst>
                  <a:ext uri="{FF2B5EF4-FFF2-40B4-BE49-F238E27FC236}">
                    <a16:creationId xmlns:a16="http://schemas.microsoft.com/office/drawing/2014/main" id="{E6C1E411-6C49-4F40-911E-F1134BC0C251}"/>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624">
                <a:extLst>
                  <a:ext uri="{FF2B5EF4-FFF2-40B4-BE49-F238E27FC236}">
                    <a16:creationId xmlns:a16="http://schemas.microsoft.com/office/drawing/2014/main" id="{D1C552B8-71DD-4848-A74F-030B5ED17960}"/>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625">
                <a:extLst>
                  <a:ext uri="{FF2B5EF4-FFF2-40B4-BE49-F238E27FC236}">
                    <a16:creationId xmlns:a16="http://schemas.microsoft.com/office/drawing/2014/main" id="{728BEAE9-7E0C-4E3F-8353-2E18B933BA5A}"/>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626">
                <a:extLst>
                  <a:ext uri="{FF2B5EF4-FFF2-40B4-BE49-F238E27FC236}">
                    <a16:creationId xmlns:a16="http://schemas.microsoft.com/office/drawing/2014/main" id="{4D3BE68E-637F-460D-B516-DC581B6E018D}"/>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627">
                <a:extLst>
                  <a:ext uri="{FF2B5EF4-FFF2-40B4-BE49-F238E27FC236}">
                    <a16:creationId xmlns:a16="http://schemas.microsoft.com/office/drawing/2014/main" id="{DF66D5B7-8EB4-4821-B52F-1BBE2E138E19}"/>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628">
                <a:extLst>
                  <a:ext uri="{FF2B5EF4-FFF2-40B4-BE49-F238E27FC236}">
                    <a16:creationId xmlns:a16="http://schemas.microsoft.com/office/drawing/2014/main" id="{E366723B-0E28-4D41-AFBC-B7B343FD65A2}"/>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629">
                <a:extLst>
                  <a:ext uri="{FF2B5EF4-FFF2-40B4-BE49-F238E27FC236}">
                    <a16:creationId xmlns:a16="http://schemas.microsoft.com/office/drawing/2014/main" id="{D6CCD5AF-DBC3-458B-8767-A856124AB002}"/>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630">
                <a:extLst>
                  <a:ext uri="{FF2B5EF4-FFF2-40B4-BE49-F238E27FC236}">
                    <a16:creationId xmlns:a16="http://schemas.microsoft.com/office/drawing/2014/main" id="{E6CF71B0-894E-4D0F-BD50-D22735B5BE90}"/>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631">
                <a:extLst>
                  <a:ext uri="{FF2B5EF4-FFF2-40B4-BE49-F238E27FC236}">
                    <a16:creationId xmlns:a16="http://schemas.microsoft.com/office/drawing/2014/main" id="{5223CBED-FA0E-4540-B52B-7DBB920857F3}"/>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632">
                <a:extLst>
                  <a:ext uri="{FF2B5EF4-FFF2-40B4-BE49-F238E27FC236}">
                    <a16:creationId xmlns:a16="http://schemas.microsoft.com/office/drawing/2014/main" id="{894003E4-54D5-40C5-843C-E795B30FF7CC}"/>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633">
                <a:extLst>
                  <a:ext uri="{FF2B5EF4-FFF2-40B4-BE49-F238E27FC236}">
                    <a16:creationId xmlns:a16="http://schemas.microsoft.com/office/drawing/2014/main" id="{FBAAC21D-E238-4DBD-A048-3DC3A3913850}"/>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634">
                <a:extLst>
                  <a:ext uri="{FF2B5EF4-FFF2-40B4-BE49-F238E27FC236}">
                    <a16:creationId xmlns:a16="http://schemas.microsoft.com/office/drawing/2014/main" id="{9ECCF796-8264-408D-A9AC-D0C5E3923B50}"/>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635">
                <a:extLst>
                  <a:ext uri="{FF2B5EF4-FFF2-40B4-BE49-F238E27FC236}">
                    <a16:creationId xmlns:a16="http://schemas.microsoft.com/office/drawing/2014/main" id="{C3827E57-2A28-4385-91CE-932D611F50B9}"/>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636">
                <a:extLst>
                  <a:ext uri="{FF2B5EF4-FFF2-40B4-BE49-F238E27FC236}">
                    <a16:creationId xmlns:a16="http://schemas.microsoft.com/office/drawing/2014/main" id="{6784AC70-4870-49EA-B4D5-37E985EAED0F}"/>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Group 6838">
              <a:extLst>
                <a:ext uri="{FF2B5EF4-FFF2-40B4-BE49-F238E27FC236}">
                  <a16:creationId xmlns:a16="http://schemas.microsoft.com/office/drawing/2014/main" id="{11A93D77-B084-40DD-B899-2A3461A22A15}"/>
                </a:ext>
              </a:extLst>
            </p:cNvPr>
            <p:cNvGrpSpPr>
              <a:grpSpLocks/>
            </p:cNvGrpSpPr>
            <p:nvPr/>
          </p:nvGrpSpPr>
          <p:grpSpPr bwMode="auto">
            <a:xfrm>
              <a:off x="5161987" y="2064508"/>
              <a:ext cx="1609725" cy="1673225"/>
              <a:chOff x="1800" y="1598"/>
              <a:chExt cx="1014" cy="1054"/>
            </a:xfrm>
            <a:solidFill>
              <a:schemeClr val="tx1"/>
            </a:solidFill>
          </p:grpSpPr>
          <p:sp>
            <p:nvSpPr>
              <p:cNvPr id="345" name="Freeform 6638">
                <a:extLst>
                  <a:ext uri="{FF2B5EF4-FFF2-40B4-BE49-F238E27FC236}">
                    <a16:creationId xmlns:a16="http://schemas.microsoft.com/office/drawing/2014/main" id="{C68E9A00-98E1-49A9-AE4D-02EEBAF39D25}"/>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639">
                <a:extLst>
                  <a:ext uri="{FF2B5EF4-FFF2-40B4-BE49-F238E27FC236}">
                    <a16:creationId xmlns:a16="http://schemas.microsoft.com/office/drawing/2014/main" id="{2FC494F4-883F-489C-9F7D-F80E4B061690}"/>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640">
                <a:extLst>
                  <a:ext uri="{FF2B5EF4-FFF2-40B4-BE49-F238E27FC236}">
                    <a16:creationId xmlns:a16="http://schemas.microsoft.com/office/drawing/2014/main" id="{BF151364-C2AB-496F-8E2F-D42D0733C1B2}"/>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641">
                <a:extLst>
                  <a:ext uri="{FF2B5EF4-FFF2-40B4-BE49-F238E27FC236}">
                    <a16:creationId xmlns:a16="http://schemas.microsoft.com/office/drawing/2014/main" id="{0FC7558E-F5B8-4585-83F9-8C6514B2053E}"/>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642">
                <a:extLst>
                  <a:ext uri="{FF2B5EF4-FFF2-40B4-BE49-F238E27FC236}">
                    <a16:creationId xmlns:a16="http://schemas.microsoft.com/office/drawing/2014/main" id="{5BFA9A09-739A-4C31-86A7-A5F6CAC69248}"/>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643">
                <a:extLst>
                  <a:ext uri="{FF2B5EF4-FFF2-40B4-BE49-F238E27FC236}">
                    <a16:creationId xmlns:a16="http://schemas.microsoft.com/office/drawing/2014/main" id="{723F0932-3D0A-4899-93B4-22932E088EBF}"/>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644">
                <a:extLst>
                  <a:ext uri="{FF2B5EF4-FFF2-40B4-BE49-F238E27FC236}">
                    <a16:creationId xmlns:a16="http://schemas.microsoft.com/office/drawing/2014/main" id="{05ACEC0B-1FFF-4CE5-9BA3-8BC1F0059C00}"/>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645">
                <a:extLst>
                  <a:ext uri="{FF2B5EF4-FFF2-40B4-BE49-F238E27FC236}">
                    <a16:creationId xmlns:a16="http://schemas.microsoft.com/office/drawing/2014/main" id="{26EC76C7-BCBA-4CB5-AEE9-BF3863BFB474}"/>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646">
                <a:extLst>
                  <a:ext uri="{FF2B5EF4-FFF2-40B4-BE49-F238E27FC236}">
                    <a16:creationId xmlns:a16="http://schemas.microsoft.com/office/drawing/2014/main" id="{18DA884C-BA56-403A-A122-CB5120F50D0B}"/>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647">
                <a:extLst>
                  <a:ext uri="{FF2B5EF4-FFF2-40B4-BE49-F238E27FC236}">
                    <a16:creationId xmlns:a16="http://schemas.microsoft.com/office/drawing/2014/main" id="{AF543D84-EB3A-43ED-95FF-F2D5361E597B}"/>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648">
                <a:extLst>
                  <a:ext uri="{FF2B5EF4-FFF2-40B4-BE49-F238E27FC236}">
                    <a16:creationId xmlns:a16="http://schemas.microsoft.com/office/drawing/2014/main" id="{4B40BCFC-60D4-4CCC-8A12-AFF9902CC5B3}"/>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49">
                <a:extLst>
                  <a:ext uri="{FF2B5EF4-FFF2-40B4-BE49-F238E27FC236}">
                    <a16:creationId xmlns:a16="http://schemas.microsoft.com/office/drawing/2014/main" id="{E6FEB18E-4CC8-428D-9DC0-B156B5C05E18}"/>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650">
                <a:extLst>
                  <a:ext uri="{FF2B5EF4-FFF2-40B4-BE49-F238E27FC236}">
                    <a16:creationId xmlns:a16="http://schemas.microsoft.com/office/drawing/2014/main" id="{CCE9F7D3-C4D3-4F1C-9FD8-A599517457FC}"/>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651">
                <a:extLst>
                  <a:ext uri="{FF2B5EF4-FFF2-40B4-BE49-F238E27FC236}">
                    <a16:creationId xmlns:a16="http://schemas.microsoft.com/office/drawing/2014/main" id="{CD466004-1551-4D58-8D21-2CC66A1DCEB9}"/>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652">
                <a:extLst>
                  <a:ext uri="{FF2B5EF4-FFF2-40B4-BE49-F238E27FC236}">
                    <a16:creationId xmlns:a16="http://schemas.microsoft.com/office/drawing/2014/main" id="{B26B7618-658D-4417-AEF3-11BF5D096605}"/>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653">
                <a:extLst>
                  <a:ext uri="{FF2B5EF4-FFF2-40B4-BE49-F238E27FC236}">
                    <a16:creationId xmlns:a16="http://schemas.microsoft.com/office/drawing/2014/main" id="{DF136912-CD3A-405F-9FC1-3CD1E223AD36}"/>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654">
                <a:extLst>
                  <a:ext uri="{FF2B5EF4-FFF2-40B4-BE49-F238E27FC236}">
                    <a16:creationId xmlns:a16="http://schemas.microsoft.com/office/drawing/2014/main" id="{89FB0FFE-B026-4F9C-B81C-AE40E5DD9450}"/>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55">
                <a:extLst>
                  <a:ext uri="{FF2B5EF4-FFF2-40B4-BE49-F238E27FC236}">
                    <a16:creationId xmlns:a16="http://schemas.microsoft.com/office/drawing/2014/main" id="{C61BEE8D-2739-47E3-A339-3CB31A2F564F}"/>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656">
                <a:extLst>
                  <a:ext uri="{FF2B5EF4-FFF2-40B4-BE49-F238E27FC236}">
                    <a16:creationId xmlns:a16="http://schemas.microsoft.com/office/drawing/2014/main" id="{A085633B-4518-4A3A-89C7-3959376DBA31}"/>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657">
                <a:extLst>
                  <a:ext uri="{FF2B5EF4-FFF2-40B4-BE49-F238E27FC236}">
                    <a16:creationId xmlns:a16="http://schemas.microsoft.com/office/drawing/2014/main" id="{5059F170-5DE1-4727-A4A3-45E13DC5B8FE}"/>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658">
                <a:extLst>
                  <a:ext uri="{FF2B5EF4-FFF2-40B4-BE49-F238E27FC236}">
                    <a16:creationId xmlns:a16="http://schemas.microsoft.com/office/drawing/2014/main" id="{D595D4CF-1033-4E44-AE34-B97A93CC9F01}"/>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6659">
                <a:extLst>
                  <a:ext uri="{FF2B5EF4-FFF2-40B4-BE49-F238E27FC236}">
                    <a16:creationId xmlns:a16="http://schemas.microsoft.com/office/drawing/2014/main" id="{CBEE479F-E1A7-4561-8196-C251E2C1F840}"/>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6660">
                <a:extLst>
                  <a:ext uri="{FF2B5EF4-FFF2-40B4-BE49-F238E27FC236}">
                    <a16:creationId xmlns:a16="http://schemas.microsoft.com/office/drawing/2014/main" id="{EB90F03F-4DA0-44C4-8F45-AC1A6BEBB854}"/>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6661">
                <a:extLst>
                  <a:ext uri="{FF2B5EF4-FFF2-40B4-BE49-F238E27FC236}">
                    <a16:creationId xmlns:a16="http://schemas.microsoft.com/office/drawing/2014/main" id="{F1696B95-7CA2-4A49-B68E-288863BFBCEF}"/>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662">
                <a:extLst>
                  <a:ext uri="{FF2B5EF4-FFF2-40B4-BE49-F238E27FC236}">
                    <a16:creationId xmlns:a16="http://schemas.microsoft.com/office/drawing/2014/main" id="{3F398859-C316-45D9-BBCE-1F77EE300B5E}"/>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663">
                <a:extLst>
                  <a:ext uri="{FF2B5EF4-FFF2-40B4-BE49-F238E27FC236}">
                    <a16:creationId xmlns:a16="http://schemas.microsoft.com/office/drawing/2014/main" id="{C53432D4-59AA-46C8-95D9-7E9A4CB428AF}"/>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6664">
                <a:extLst>
                  <a:ext uri="{FF2B5EF4-FFF2-40B4-BE49-F238E27FC236}">
                    <a16:creationId xmlns:a16="http://schemas.microsoft.com/office/drawing/2014/main" id="{D7CDD6A5-5257-4221-A92A-1A5844922B58}"/>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6665">
                <a:extLst>
                  <a:ext uri="{FF2B5EF4-FFF2-40B4-BE49-F238E27FC236}">
                    <a16:creationId xmlns:a16="http://schemas.microsoft.com/office/drawing/2014/main" id="{89423DB7-6909-4236-8FE6-BFDDB13D6E10}"/>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6666">
                <a:extLst>
                  <a:ext uri="{FF2B5EF4-FFF2-40B4-BE49-F238E27FC236}">
                    <a16:creationId xmlns:a16="http://schemas.microsoft.com/office/drawing/2014/main" id="{B54CABCF-DEC9-4003-8C86-E4721866BA2C}"/>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6667">
                <a:extLst>
                  <a:ext uri="{FF2B5EF4-FFF2-40B4-BE49-F238E27FC236}">
                    <a16:creationId xmlns:a16="http://schemas.microsoft.com/office/drawing/2014/main" id="{CDA65FD7-9CC5-4962-BFE5-A78B834CF9D7}"/>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6668">
                <a:extLst>
                  <a:ext uri="{FF2B5EF4-FFF2-40B4-BE49-F238E27FC236}">
                    <a16:creationId xmlns:a16="http://schemas.microsoft.com/office/drawing/2014/main" id="{E95A5ECC-7B64-4D21-B8B9-159A240D2EC6}"/>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6669">
                <a:extLst>
                  <a:ext uri="{FF2B5EF4-FFF2-40B4-BE49-F238E27FC236}">
                    <a16:creationId xmlns:a16="http://schemas.microsoft.com/office/drawing/2014/main" id="{E4417FD0-DC3F-4A63-88C0-EEFB700200B8}"/>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6670">
                <a:extLst>
                  <a:ext uri="{FF2B5EF4-FFF2-40B4-BE49-F238E27FC236}">
                    <a16:creationId xmlns:a16="http://schemas.microsoft.com/office/drawing/2014/main" id="{9356B082-9FFD-4312-B22A-6D4758DAB859}"/>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6671">
                <a:extLst>
                  <a:ext uri="{FF2B5EF4-FFF2-40B4-BE49-F238E27FC236}">
                    <a16:creationId xmlns:a16="http://schemas.microsoft.com/office/drawing/2014/main" id="{48E6283E-F5E9-415F-9AE0-8F60DFFA5363}"/>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6672">
                <a:extLst>
                  <a:ext uri="{FF2B5EF4-FFF2-40B4-BE49-F238E27FC236}">
                    <a16:creationId xmlns:a16="http://schemas.microsoft.com/office/drawing/2014/main" id="{71969A58-EEA1-4E11-B3E8-709A93BB9953}"/>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6673">
                <a:extLst>
                  <a:ext uri="{FF2B5EF4-FFF2-40B4-BE49-F238E27FC236}">
                    <a16:creationId xmlns:a16="http://schemas.microsoft.com/office/drawing/2014/main" id="{A5C1A921-4FFA-4CDE-804E-7C856A1C65F0}"/>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674">
                <a:extLst>
                  <a:ext uri="{FF2B5EF4-FFF2-40B4-BE49-F238E27FC236}">
                    <a16:creationId xmlns:a16="http://schemas.microsoft.com/office/drawing/2014/main" id="{1AED16DA-9FEF-4773-8A29-C25858AD2501}"/>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675">
                <a:extLst>
                  <a:ext uri="{FF2B5EF4-FFF2-40B4-BE49-F238E27FC236}">
                    <a16:creationId xmlns:a16="http://schemas.microsoft.com/office/drawing/2014/main" id="{761059B5-C111-496C-ACE0-AECAD984ECDE}"/>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676">
                <a:extLst>
                  <a:ext uri="{FF2B5EF4-FFF2-40B4-BE49-F238E27FC236}">
                    <a16:creationId xmlns:a16="http://schemas.microsoft.com/office/drawing/2014/main" id="{EE2F69B6-3875-4F10-BEB8-6722A881855A}"/>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677">
                <a:extLst>
                  <a:ext uri="{FF2B5EF4-FFF2-40B4-BE49-F238E27FC236}">
                    <a16:creationId xmlns:a16="http://schemas.microsoft.com/office/drawing/2014/main" id="{C2FA340E-4F80-4356-95BC-92DD54B01C3D}"/>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678">
                <a:extLst>
                  <a:ext uri="{FF2B5EF4-FFF2-40B4-BE49-F238E27FC236}">
                    <a16:creationId xmlns:a16="http://schemas.microsoft.com/office/drawing/2014/main" id="{B02D605D-8FDE-477B-9FB6-06D0FD6E3055}"/>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679">
                <a:extLst>
                  <a:ext uri="{FF2B5EF4-FFF2-40B4-BE49-F238E27FC236}">
                    <a16:creationId xmlns:a16="http://schemas.microsoft.com/office/drawing/2014/main" id="{9D895A3C-F844-4D48-8051-0BD72B3FD240}"/>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680">
                <a:extLst>
                  <a:ext uri="{FF2B5EF4-FFF2-40B4-BE49-F238E27FC236}">
                    <a16:creationId xmlns:a16="http://schemas.microsoft.com/office/drawing/2014/main" id="{8FC50C80-2AF3-422D-AB73-BEB62D69C81F}"/>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681">
                <a:extLst>
                  <a:ext uri="{FF2B5EF4-FFF2-40B4-BE49-F238E27FC236}">
                    <a16:creationId xmlns:a16="http://schemas.microsoft.com/office/drawing/2014/main" id="{B8306D0C-531F-4192-BACC-A9A62B4B8832}"/>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682">
                <a:extLst>
                  <a:ext uri="{FF2B5EF4-FFF2-40B4-BE49-F238E27FC236}">
                    <a16:creationId xmlns:a16="http://schemas.microsoft.com/office/drawing/2014/main" id="{8BE0A5C3-C595-4DDE-867D-FA6EA1674A5B}"/>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683">
                <a:extLst>
                  <a:ext uri="{FF2B5EF4-FFF2-40B4-BE49-F238E27FC236}">
                    <a16:creationId xmlns:a16="http://schemas.microsoft.com/office/drawing/2014/main" id="{10B2DCCD-FC1A-4AB7-AC2E-B854C0CC7EE4}"/>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684">
                <a:extLst>
                  <a:ext uri="{FF2B5EF4-FFF2-40B4-BE49-F238E27FC236}">
                    <a16:creationId xmlns:a16="http://schemas.microsoft.com/office/drawing/2014/main" id="{B913D271-B462-4C44-80CB-2E34EC820851}"/>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685">
                <a:extLst>
                  <a:ext uri="{FF2B5EF4-FFF2-40B4-BE49-F238E27FC236}">
                    <a16:creationId xmlns:a16="http://schemas.microsoft.com/office/drawing/2014/main" id="{496CFFD4-835E-469E-BDF5-DA605ACECBB0}"/>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686">
                <a:extLst>
                  <a:ext uri="{FF2B5EF4-FFF2-40B4-BE49-F238E27FC236}">
                    <a16:creationId xmlns:a16="http://schemas.microsoft.com/office/drawing/2014/main" id="{09389BAD-F29E-42CE-AB43-B20E2B7DDD74}"/>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687">
                <a:extLst>
                  <a:ext uri="{FF2B5EF4-FFF2-40B4-BE49-F238E27FC236}">
                    <a16:creationId xmlns:a16="http://schemas.microsoft.com/office/drawing/2014/main" id="{1F469597-0994-477C-9254-1B70CA34FC83}"/>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688">
                <a:extLst>
                  <a:ext uri="{FF2B5EF4-FFF2-40B4-BE49-F238E27FC236}">
                    <a16:creationId xmlns:a16="http://schemas.microsoft.com/office/drawing/2014/main" id="{8139373A-3193-4E3F-B189-8F8825C5DC28}"/>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89">
                <a:extLst>
                  <a:ext uri="{FF2B5EF4-FFF2-40B4-BE49-F238E27FC236}">
                    <a16:creationId xmlns:a16="http://schemas.microsoft.com/office/drawing/2014/main" id="{C81A6F19-E069-40D5-B8D1-F84903D4C3AB}"/>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690">
                <a:extLst>
                  <a:ext uri="{FF2B5EF4-FFF2-40B4-BE49-F238E27FC236}">
                    <a16:creationId xmlns:a16="http://schemas.microsoft.com/office/drawing/2014/main" id="{D56E06F5-9F0B-4A7D-8264-C1F5BD529E51}"/>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691">
                <a:extLst>
                  <a:ext uri="{FF2B5EF4-FFF2-40B4-BE49-F238E27FC236}">
                    <a16:creationId xmlns:a16="http://schemas.microsoft.com/office/drawing/2014/main" id="{CF3697D5-01A0-4D0E-A75F-E622F2EB3E36}"/>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692">
                <a:extLst>
                  <a:ext uri="{FF2B5EF4-FFF2-40B4-BE49-F238E27FC236}">
                    <a16:creationId xmlns:a16="http://schemas.microsoft.com/office/drawing/2014/main" id="{BBF379E4-7654-4BD6-99AB-F5F4EDDC60B5}"/>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693">
                <a:extLst>
                  <a:ext uri="{FF2B5EF4-FFF2-40B4-BE49-F238E27FC236}">
                    <a16:creationId xmlns:a16="http://schemas.microsoft.com/office/drawing/2014/main" id="{B731A0A2-30E5-4E24-A776-04C9814691B4}"/>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694">
                <a:extLst>
                  <a:ext uri="{FF2B5EF4-FFF2-40B4-BE49-F238E27FC236}">
                    <a16:creationId xmlns:a16="http://schemas.microsoft.com/office/drawing/2014/main" id="{C18769D1-A848-4696-A0A9-36655EBB40C4}"/>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695">
                <a:extLst>
                  <a:ext uri="{FF2B5EF4-FFF2-40B4-BE49-F238E27FC236}">
                    <a16:creationId xmlns:a16="http://schemas.microsoft.com/office/drawing/2014/main" id="{AC84BFB9-97E5-4D13-B9FE-EC5B81C1A60B}"/>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696">
                <a:extLst>
                  <a:ext uri="{FF2B5EF4-FFF2-40B4-BE49-F238E27FC236}">
                    <a16:creationId xmlns:a16="http://schemas.microsoft.com/office/drawing/2014/main" id="{6A07D1C6-58DF-4586-A2D0-DE249E32188D}"/>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697">
                <a:extLst>
                  <a:ext uri="{FF2B5EF4-FFF2-40B4-BE49-F238E27FC236}">
                    <a16:creationId xmlns:a16="http://schemas.microsoft.com/office/drawing/2014/main" id="{B5FC11E7-D092-4393-BFF7-3F0557C6A1D4}"/>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698">
                <a:extLst>
                  <a:ext uri="{FF2B5EF4-FFF2-40B4-BE49-F238E27FC236}">
                    <a16:creationId xmlns:a16="http://schemas.microsoft.com/office/drawing/2014/main" id="{4C391BE8-EDE7-4D4F-BB25-72AD8B969133}"/>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699">
                <a:extLst>
                  <a:ext uri="{FF2B5EF4-FFF2-40B4-BE49-F238E27FC236}">
                    <a16:creationId xmlns:a16="http://schemas.microsoft.com/office/drawing/2014/main" id="{3FFA4B07-A1E4-41A8-ACC2-282A0E2BD072}"/>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700">
                <a:extLst>
                  <a:ext uri="{FF2B5EF4-FFF2-40B4-BE49-F238E27FC236}">
                    <a16:creationId xmlns:a16="http://schemas.microsoft.com/office/drawing/2014/main" id="{C9A8032B-01C6-4B65-90F5-E7344A974990}"/>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701">
                <a:extLst>
                  <a:ext uri="{FF2B5EF4-FFF2-40B4-BE49-F238E27FC236}">
                    <a16:creationId xmlns:a16="http://schemas.microsoft.com/office/drawing/2014/main" id="{6ADFF434-112C-4ABC-BFD3-BB4A51183F50}"/>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702">
                <a:extLst>
                  <a:ext uri="{FF2B5EF4-FFF2-40B4-BE49-F238E27FC236}">
                    <a16:creationId xmlns:a16="http://schemas.microsoft.com/office/drawing/2014/main" id="{9E7BA102-9A9F-485D-A26A-691561F098BA}"/>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703">
                <a:extLst>
                  <a:ext uri="{FF2B5EF4-FFF2-40B4-BE49-F238E27FC236}">
                    <a16:creationId xmlns:a16="http://schemas.microsoft.com/office/drawing/2014/main" id="{741687BC-170C-40ED-943F-1E27B721A405}"/>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704">
                <a:extLst>
                  <a:ext uri="{FF2B5EF4-FFF2-40B4-BE49-F238E27FC236}">
                    <a16:creationId xmlns:a16="http://schemas.microsoft.com/office/drawing/2014/main" id="{7D8F93C4-ED1A-4ED8-9F1C-938C15025F85}"/>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705">
                <a:extLst>
                  <a:ext uri="{FF2B5EF4-FFF2-40B4-BE49-F238E27FC236}">
                    <a16:creationId xmlns:a16="http://schemas.microsoft.com/office/drawing/2014/main" id="{16DAF946-52FE-444A-AC64-5B1ADAAF6309}"/>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706">
                <a:extLst>
                  <a:ext uri="{FF2B5EF4-FFF2-40B4-BE49-F238E27FC236}">
                    <a16:creationId xmlns:a16="http://schemas.microsoft.com/office/drawing/2014/main" id="{081FC4E2-5943-40CF-8438-4058B863785A}"/>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07">
                <a:extLst>
                  <a:ext uri="{FF2B5EF4-FFF2-40B4-BE49-F238E27FC236}">
                    <a16:creationId xmlns:a16="http://schemas.microsoft.com/office/drawing/2014/main" id="{BB7D15CA-063A-4900-A7AD-7201805921A8}"/>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708">
                <a:extLst>
                  <a:ext uri="{FF2B5EF4-FFF2-40B4-BE49-F238E27FC236}">
                    <a16:creationId xmlns:a16="http://schemas.microsoft.com/office/drawing/2014/main" id="{1037841C-AB4D-4CA3-B966-BCB0D7EB5B13}"/>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709">
                <a:extLst>
                  <a:ext uri="{FF2B5EF4-FFF2-40B4-BE49-F238E27FC236}">
                    <a16:creationId xmlns:a16="http://schemas.microsoft.com/office/drawing/2014/main" id="{F54E0FFF-D3BF-429A-9B73-21640FD6C0CC}"/>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710">
                <a:extLst>
                  <a:ext uri="{FF2B5EF4-FFF2-40B4-BE49-F238E27FC236}">
                    <a16:creationId xmlns:a16="http://schemas.microsoft.com/office/drawing/2014/main" id="{88A19E17-B107-4351-A20D-09250B4BAC0D}"/>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11">
                <a:extLst>
                  <a:ext uri="{FF2B5EF4-FFF2-40B4-BE49-F238E27FC236}">
                    <a16:creationId xmlns:a16="http://schemas.microsoft.com/office/drawing/2014/main" id="{964550CF-2FFA-4CFC-AAEC-19D6BAFBF8C4}"/>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712">
                <a:extLst>
                  <a:ext uri="{FF2B5EF4-FFF2-40B4-BE49-F238E27FC236}">
                    <a16:creationId xmlns:a16="http://schemas.microsoft.com/office/drawing/2014/main" id="{A5C68F53-3D2A-4D07-9A29-115C07D34237}"/>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713">
                <a:extLst>
                  <a:ext uri="{FF2B5EF4-FFF2-40B4-BE49-F238E27FC236}">
                    <a16:creationId xmlns:a16="http://schemas.microsoft.com/office/drawing/2014/main" id="{8F6B79F2-6CF5-4EEF-9BFD-91F7C5986885}"/>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714">
                <a:extLst>
                  <a:ext uri="{FF2B5EF4-FFF2-40B4-BE49-F238E27FC236}">
                    <a16:creationId xmlns:a16="http://schemas.microsoft.com/office/drawing/2014/main" id="{E51C8989-D173-4226-A199-D57364BE8373}"/>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715">
                <a:extLst>
                  <a:ext uri="{FF2B5EF4-FFF2-40B4-BE49-F238E27FC236}">
                    <a16:creationId xmlns:a16="http://schemas.microsoft.com/office/drawing/2014/main" id="{01E19AE4-3174-47C5-9CE7-810512D350E2}"/>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716">
                <a:extLst>
                  <a:ext uri="{FF2B5EF4-FFF2-40B4-BE49-F238E27FC236}">
                    <a16:creationId xmlns:a16="http://schemas.microsoft.com/office/drawing/2014/main" id="{894FAF50-A34A-4377-B4F3-301A6219F135}"/>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717">
                <a:extLst>
                  <a:ext uri="{FF2B5EF4-FFF2-40B4-BE49-F238E27FC236}">
                    <a16:creationId xmlns:a16="http://schemas.microsoft.com/office/drawing/2014/main" id="{50B3610D-146B-4350-BF96-0179B605410D}"/>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718">
                <a:extLst>
                  <a:ext uri="{FF2B5EF4-FFF2-40B4-BE49-F238E27FC236}">
                    <a16:creationId xmlns:a16="http://schemas.microsoft.com/office/drawing/2014/main" id="{4E5A5363-4FAE-425D-AAF9-290D0059B6A1}"/>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719">
                <a:extLst>
                  <a:ext uri="{FF2B5EF4-FFF2-40B4-BE49-F238E27FC236}">
                    <a16:creationId xmlns:a16="http://schemas.microsoft.com/office/drawing/2014/main" id="{3661461A-CEFF-4501-B38A-9DC3A596D258}"/>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720">
                <a:extLst>
                  <a:ext uri="{FF2B5EF4-FFF2-40B4-BE49-F238E27FC236}">
                    <a16:creationId xmlns:a16="http://schemas.microsoft.com/office/drawing/2014/main" id="{A9C0B338-2181-4B7C-A318-F0FAC85F4494}"/>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721">
                <a:extLst>
                  <a:ext uri="{FF2B5EF4-FFF2-40B4-BE49-F238E27FC236}">
                    <a16:creationId xmlns:a16="http://schemas.microsoft.com/office/drawing/2014/main" id="{13311962-04CB-4FA7-8818-A7A4149F38EC}"/>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722">
                <a:extLst>
                  <a:ext uri="{FF2B5EF4-FFF2-40B4-BE49-F238E27FC236}">
                    <a16:creationId xmlns:a16="http://schemas.microsoft.com/office/drawing/2014/main" id="{054145E5-AC78-424F-8C01-70966B6A9E58}"/>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723">
                <a:extLst>
                  <a:ext uri="{FF2B5EF4-FFF2-40B4-BE49-F238E27FC236}">
                    <a16:creationId xmlns:a16="http://schemas.microsoft.com/office/drawing/2014/main" id="{9D924FD1-76CE-43E1-AD4B-906A615CC1D8}"/>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724">
                <a:extLst>
                  <a:ext uri="{FF2B5EF4-FFF2-40B4-BE49-F238E27FC236}">
                    <a16:creationId xmlns:a16="http://schemas.microsoft.com/office/drawing/2014/main" id="{D9D6B4DB-E154-4715-8351-9F4D32225BB6}"/>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725">
                <a:extLst>
                  <a:ext uri="{FF2B5EF4-FFF2-40B4-BE49-F238E27FC236}">
                    <a16:creationId xmlns:a16="http://schemas.microsoft.com/office/drawing/2014/main" id="{91252B9A-9AF8-4A15-9CBB-364BBB40E52F}"/>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726">
                <a:extLst>
                  <a:ext uri="{FF2B5EF4-FFF2-40B4-BE49-F238E27FC236}">
                    <a16:creationId xmlns:a16="http://schemas.microsoft.com/office/drawing/2014/main" id="{52095D74-848A-4B1D-9442-F083CE5369D0}"/>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727">
                <a:extLst>
                  <a:ext uri="{FF2B5EF4-FFF2-40B4-BE49-F238E27FC236}">
                    <a16:creationId xmlns:a16="http://schemas.microsoft.com/office/drawing/2014/main" id="{91DF2A68-DB48-4FE3-8523-442BA860CDB3}"/>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728">
                <a:extLst>
                  <a:ext uri="{FF2B5EF4-FFF2-40B4-BE49-F238E27FC236}">
                    <a16:creationId xmlns:a16="http://schemas.microsoft.com/office/drawing/2014/main" id="{0C539DC1-47FD-45B0-8611-7B0FCC2B04BD}"/>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729">
                <a:extLst>
                  <a:ext uri="{FF2B5EF4-FFF2-40B4-BE49-F238E27FC236}">
                    <a16:creationId xmlns:a16="http://schemas.microsoft.com/office/drawing/2014/main" id="{90635C33-F3B9-4072-9E89-3E7B7BAAA873}"/>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730">
                <a:extLst>
                  <a:ext uri="{FF2B5EF4-FFF2-40B4-BE49-F238E27FC236}">
                    <a16:creationId xmlns:a16="http://schemas.microsoft.com/office/drawing/2014/main" id="{5F965AAA-D39E-42BA-BD1F-D6ED866A0A16}"/>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731">
                <a:extLst>
                  <a:ext uri="{FF2B5EF4-FFF2-40B4-BE49-F238E27FC236}">
                    <a16:creationId xmlns:a16="http://schemas.microsoft.com/office/drawing/2014/main" id="{83723C54-0561-4241-9BFA-76C13600ADEA}"/>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732">
                <a:extLst>
                  <a:ext uri="{FF2B5EF4-FFF2-40B4-BE49-F238E27FC236}">
                    <a16:creationId xmlns:a16="http://schemas.microsoft.com/office/drawing/2014/main" id="{C68317CA-A344-4C16-964C-8E229048C075}"/>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733">
                <a:extLst>
                  <a:ext uri="{FF2B5EF4-FFF2-40B4-BE49-F238E27FC236}">
                    <a16:creationId xmlns:a16="http://schemas.microsoft.com/office/drawing/2014/main" id="{E22E56D7-2B9F-4C30-8EE5-DDB73F076B68}"/>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734">
                <a:extLst>
                  <a:ext uri="{FF2B5EF4-FFF2-40B4-BE49-F238E27FC236}">
                    <a16:creationId xmlns:a16="http://schemas.microsoft.com/office/drawing/2014/main" id="{3C4E5EF4-0C37-487A-A044-CF4A4A909E1F}"/>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735">
                <a:extLst>
                  <a:ext uri="{FF2B5EF4-FFF2-40B4-BE49-F238E27FC236}">
                    <a16:creationId xmlns:a16="http://schemas.microsoft.com/office/drawing/2014/main" id="{63CF12D8-E3F9-45ED-AD9E-1C9EBED5A02F}"/>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736">
                <a:extLst>
                  <a:ext uri="{FF2B5EF4-FFF2-40B4-BE49-F238E27FC236}">
                    <a16:creationId xmlns:a16="http://schemas.microsoft.com/office/drawing/2014/main" id="{F54D09B0-4937-4F30-82FC-A7EA7B8A44BF}"/>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737">
                <a:extLst>
                  <a:ext uri="{FF2B5EF4-FFF2-40B4-BE49-F238E27FC236}">
                    <a16:creationId xmlns:a16="http://schemas.microsoft.com/office/drawing/2014/main" id="{BD9E9366-88CA-4113-BF2D-66639732F3A8}"/>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738">
                <a:extLst>
                  <a:ext uri="{FF2B5EF4-FFF2-40B4-BE49-F238E27FC236}">
                    <a16:creationId xmlns:a16="http://schemas.microsoft.com/office/drawing/2014/main" id="{28052D59-378C-4E75-B037-263366998E39}"/>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739">
                <a:extLst>
                  <a:ext uri="{FF2B5EF4-FFF2-40B4-BE49-F238E27FC236}">
                    <a16:creationId xmlns:a16="http://schemas.microsoft.com/office/drawing/2014/main" id="{B6B4C9F3-54D2-4A0A-8647-2CEC267E2E82}"/>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740">
                <a:extLst>
                  <a:ext uri="{FF2B5EF4-FFF2-40B4-BE49-F238E27FC236}">
                    <a16:creationId xmlns:a16="http://schemas.microsoft.com/office/drawing/2014/main" id="{0C361F24-FC00-4DF4-9220-638BF5D47258}"/>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741">
                <a:extLst>
                  <a:ext uri="{FF2B5EF4-FFF2-40B4-BE49-F238E27FC236}">
                    <a16:creationId xmlns:a16="http://schemas.microsoft.com/office/drawing/2014/main" id="{9CAD00CD-84C4-45C2-A5F6-F92A3A4E87D2}"/>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742">
                <a:extLst>
                  <a:ext uri="{FF2B5EF4-FFF2-40B4-BE49-F238E27FC236}">
                    <a16:creationId xmlns:a16="http://schemas.microsoft.com/office/drawing/2014/main" id="{CD4F9BC6-0A1A-45A4-ABDD-19E6ED435268}"/>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43">
                <a:extLst>
                  <a:ext uri="{FF2B5EF4-FFF2-40B4-BE49-F238E27FC236}">
                    <a16:creationId xmlns:a16="http://schemas.microsoft.com/office/drawing/2014/main" id="{FCC3CBC2-2F47-495A-9351-5012590EB66F}"/>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44">
                <a:extLst>
                  <a:ext uri="{FF2B5EF4-FFF2-40B4-BE49-F238E27FC236}">
                    <a16:creationId xmlns:a16="http://schemas.microsoft.com/office/drawing/2014/main" id="{3BF28C42-AF15-460F-9EF1-5409C399F2A1}"/>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45">
                <a:extLst>
                  <a:ext uri="{FF2B5EF4-FFF2-40B4-BE49-F238E27FC236}">
                    <a16:creationId xmlns:a16="http://schemas.microsoft.com/office/drawing/2014/main" id="{5823480C-5C01-4309-98DF-0958F812D788}"/>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46">
                <a:extLst>
                  <a:ext uri="{FF2B5EF4-FFF2-40B4-BE49-F238E27FC236}">
                    <a16:creationId xmlns:a16="http://schemas.microsoft.com/office/drawing/2014/main" id="{C54B6135-EACE-4B56-9CFE-24EBE5CB9424}"/>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47">
                <a:extLst>
                  <a:ext uri="{FF2B5EF4-FFF2-40B4-BE49-F238E27FC236}">
                    <a16:creationId xmlns:a16="http://schemas.microsoft.com/office/drawing/2014/main" id="{CE9A9CA7-21A8-41E1-A8F5-E4A0B9E8ACE8}"/>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48">
                <a:extLst>
                  <a:ext uri="{FF2B5EF4-FFF2-40B4-BE49-F238E27FC236}">
                    <a16:creationId xmlns:a16="http://schemas.microsoft.com/office/drawing/2014/main" id="{9BD7D413-3059-40C5-BF95-0A0A9A12F853}"/>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49">
                <a:extLst>
                  <a:ext uri="{FF2B5EF4-FFF2-40B4-BE49-F238E27FC236}">
                    <a16:creationId xmlns:a16="http://schemas.microsoft.com/office/drawing/2014/main" id="{07237E06-321D-4DEC-BF64-4FD3D0426AD9}"/>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50">
                <a:extLst>
                  <a:ext uri="{FF2B5EF4-FFF2-40B4-BE49-F238E27FC236}">
                    <a16:creationId xmlns:a16="http://schemas.microsoft.com/office/drawing/2014/main" id="{30978213-7E87-4F52-B0A3-34305CF52984}"/>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51">
                <a:extLst>
                  <a:ext uri="{FF2B5EF4-FFF2-40B4-BE49-F238E27FC236}">
                    <a16:creationId xmlns:a16="http://schemas.microsoft.com/office/drawing/2014/main" id="{F78564CF-C245-4174-A360-30237CC6D347}"/>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52">
                <a:extLst>
                  <a:ext uri="{FF2B5EF4-FFF2-40B4-BE49-F238E27FC236}">
                    <a16:creationId xmlns:a16="http://schemas.microsoft.com/office/drawing/2014/main" id="{891E16AD-B509-46ED-AE02-514F2BAC5EED}"/>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753">
                <a:extLst>
                  <a:ext uri="{FF2B5EF4-FFF2-40B4-BE49-F238E27FC236}">
                    <a16:creationId xmlns:a16="http://schemas.microsoft.com/office/drawing/2014/main" id="{A70E1318-2177-483C-BC5C-432721626C58}"/>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754">
                <a:extLst>
                  <a:ext uri="{FF2B5EF4-FFF2-40B4-BE49-F238E27FC236}">
                    <a16:creationId xmlns:a16="http://schemas.microsoft.com/office/drawing/2014/main" id="{3BE623D6-1610-4C7B-826B-DF3079F07CE3}"/>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755">
                <a:extLst>
                  <a:ext uri="{FF2B5EF4-FFF2-40B4-BE49-F238E27FC236}">
                    <a16:creationId xmlns:a16="http://schemas.microsoft.com/office/drawing/2014/main" id="{B1F02AF2-2421-4E0D-B2B8-334C0CC20683}"/>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756">
                <a:extLst>
                  <a:ext uri="{FF2B5EF4-FFF2-40B4-BE49-F238E27FC236}">
                    <a16:creationId xmlns:a16="http://schemas.microsoft.com/office/drawing/2014/main" id="{5FB3DDCF-E4C9-4DBB-9F95-D96640A8A56F}"/>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757">
                <a:extLst>
                  <a:ext uri="{FF2B5EF4-FFF2-40B4-BE49-F238E27FC236}">
                    <a16:creationId xmlns:a16="http://schemas.microsoft.com/office/drawing/2014/main" id="{91192D8A-4F6B-4990-97E3-A7E53A16A3DE}"/>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758">
                <a:extLst>
                  <a:ext uri="{FF2B5EF4-FFF2-40B4-BE49-F238E27FC236}">
                    <a16:creationId xmlns:a16="http://schemas.microsoft.com/office/drawing/2014/main" id="{F3FEF1C9-7612-4742-A0DF-BFFF1AC7FB73}"/>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759">
                <a:extLst>
                  <a:ext uri="{FF2B5EF4-FFF2-40B4-BE49-F238E27FC236}">
                    <a16:creationId xmlns:a16="http://schemas.microsoft.com/office/drawing/2014/main" id="{799E7239-ABB3-4A92-BC74-050F83DF8644}"/>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760">
                <a:extLst>
                  <a:ext uri="{FF2B5EF4-FFF2-40B4-BE49-F238E27FC236}">
                    <a16:creationId xmlns:a16="http://schemas.microsoft.com/office/drawing/2014/main" id="{BFCFDABC-8500-416D-BE09-03EF19A73971}"/>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761">
                <a:extLst>
                  <a:ext uri="{FF2B5EF4-FFF2-40B4-BE49-F238E27FC236}">
                    <a16:creationId xmlns:a16="http://schemas.microsoft.com/office/drawing/2014/main" id="{138B98DB-A83A-4518-9397-CEF99B6E5A15}"/>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762">
                <a:extLst>
                  <a:ext uri="{FF2B5EF4-FFF2-40B4-BE49-F238E27FC236}">
                    <a16:creationId xmlns:a16="http://schemas.microsoft.com/office/drawing/2014/main" id="{E3CC1A71-2217-4ECA-8AFF-C81038E307E0}"/>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763">
                <a:extLst>
                  <a:ext uri="{FF2B5EF4-FFF2-40B4-BE49-F238E27FC236}">
                    <a16:creationId xmlns:a16="http://schemas.microsoft.com/office/drawing/2014/main" id="{274385AA-37A7-4A1A-8BF5-1CBAD21AA31A}"/>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764">
                <a:extLst>
                  <a:ext uri="{FF2B5EF4-FFF2-40B4-BE49-F238E27FC236}">
                    <a16:creationId xmlns:a16="http://schemas.microsoft.com/office/drawing/2014/main" id="{EE5EEB50-D4B2-4CF8-AE3F-3E530DC00EA8}"/>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765">
                <a:extLst>
                  <a:ext uri="{FF2B5EF4-FFF2-40B4-BE49-F238E27FC236}">
                    <a16:creationId xmlns:a16="http://schemas.microsoft.com/office/drawing/2014/main" id="{CB920C52-3336-4DE3-9B7B-A889CDB948B9}"/>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766">
                <a:extLst>
                  <a:ext uri="{FF2B5EF4-FFF2-40B4-BE49-F238E27FC236}">
                    <a16:creationId xmlns:a16="http://schemas.microsoft.com/office/drawing/2014/main" id="{31179491-EFB9-4BA1-B9C6-9186945A72F9}"/>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767">
                <a:extLst>
                  <a:ext uri="{FF2B5EF4-FFF2-40B4-BE49-F238E27FC236}">
                    <a16:creationId xmlns:a16="http://schemas.microsoft.com/office/drawing/2014/main" id="{139BF2CB-3DE9-4D17-9D92-88ABF2205C34}"/>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768">
                <a:extLst>
                  <a:ext uri="{FF2B5EF4-FFF2-40B4-BE49-F238E27FC236}">
                    <a16:creationId xmlns:a16="http://schemas.microsoft.com/office/drawing/2014/main" id="{76BC18ED-38D6-4683-86B7-D87D83D80CD8}"/>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769">
                <a:extLst>
                  <a:ext uri="{FF2B5EF4-FFF2-40B4-BE49-F238E27FC236}">
                    <a16:creationId xmlns:a16="http://schemas.microsoft.com/office/drawing/2014/main" id="{F71074D3-1406-4907-8196-8AC32D78F3BE}"/>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770">
                <a:extLst>
                  <a:ext uri="{FF2B5EF4-FFF2-40B4-BE49-F238E27FC236}">
                    <a16:creationId xmlns:a16="http://schemas.microsoft.com/office/drawing/2014/main" id="{7F320C6B-3105-4FDC-A26D-AC7F13D4FED9}"/>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771">
                <a:extLst>
                  <a:ext uri="{FF2B5EF4-FFF2-40B4-BE49-F238E27FC236}">
                    <a16:creationId xmlns:a16="http://schemas.microsoft.com/office/drawing/2014/main" id="{41962234-17D0-4083-9811-08B25A135016}"/>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772">
                <a:extLst>
                  <a:ext uri="{FF2B5EF4-FFF2-40B4-BE49-F238E27FC236}">
                    <a16:creationId xmlns:a16="http://schemas.microsoft.com/office/drawing/2014/main" id="{726C5A04-5782-4434-B8E9-CC8D7F54643C}"/>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773">
                <a:extLst>
                  <a:ext uri="{FF2B5EF4-FFF2-40B4-BE49-F238E27FC236}">
                    <a16:creationId xmlns:a16="http://schemas.microsoft.com/office/drawing/2014/main" id="{C652ABB5-4843-461F-A113-E2C016749A47}"/>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774">
                <a:extLst>
                  <a:ext uri="{FF2B5EF4-FFF2-40B4-BE49-F238E27FC236}">
                    <a16:creationId xmlns:a16="http://schemas.microsoft.com/office/drawing/2014/main" id="{C83DB8D9-A32C-4B11-A62E-7681BC477F07}"/>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775">
                <a:extLst>
                  <a:ext uri="{FF2B5EF4-FFF2-40B4-BE49-F238E27FC236}">
                    <a16:creationId xmlns:a16="http://schemas.microsoft.com/office/drawing/2014/main" id="{76CFD1D6-5979-4E76-87D0-ADCAB38DDBA0}"/>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776">
                <a:extLst>
                  <a:ext uri="{FF2B5EF4-FFF2-40B4-BE49-F238E27FC236}">
                    <a16:creationId xmlns:a16="http://schemas.microsoft.com/office/drawing/2014/main" id="{73E77761-3AD5-4BDF-8737-11558E4DE8B0}"/>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777">
                <a:extLst>
                  <a:ext uri="{FF2B5EF4-FFF2-40B4-BE49-F238E27FC236}">
                    <a16:creationId xmlns:a16="http://schemas.microsoft.com/office/drawing/2014/main" id="{72E26B07-C048-44F4-8EB6-EB94CF94B912}"/>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778">
                <a:extLst>
                  <a:ext uri="{FF2B5EF4-FFF2-40B4-BE49-F238E27FC236}">
                    <a16:creationId xmlns:a16="http://schemas.microsoft.com/office/drawing/2014/main" id="{E2E8C127-C54B-4E0B-8F83-BAC74F60577C}"/>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779">
                <a:extLst>
                  <a:ext uri="{FF2B5EF4-FFF2-40B4-BE49-F238E27FC236}">
                    <a16:creationId xmlns:a16="http://schemas.microsoft.com/office/drawing/2014/main" id="{45625AFE-7FC9-400E-B35E-222D21760B7F}"/>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780">
                <a:extLst>
                  <a:ext uri="{FF2B5EF4-FFF2-40B4-BE49-F238E27FC236}">
                    <a16:creationId xmlns:a16="http://schemas.microsoft.com/office/drawing/2014/main" id="{9612C483-53B5-4928-975C-BE5CA2F82408}"/>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781">
                <a:extLst>
                  <a:ext uri="{FF2B5EF4-FFF2-40B4-BE49-F238E27FC236}">
                    <a16:creationId xmlns:a16="http://schemas.microsoft.com/office/drawing/2014/main" id="{F6A23401-77DA-4B09-83E6-4D89F533740D}"/>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782">
                <a:extLst>
                  <a:ext uri="{FF2B5EF4-FFF2-40B4-BE49-F238E27FC236}">
                    <a16:creationId xmlns:a16="http://schemas.microsoft.com/office/drawing/2014/main" id="{AF07E439-D795-41F8-9407-BF3E5323B4F8}"/>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783">
                <a:extLst>
                  <a:ext uri="{FF2B5EF4-FFF2-40B4-BE49-F238E27FC236}">
                    <a16:creationId xmlns:a16="http://schemas.microsoft.com/office/drawing/2014/main" id="{A3ED44A5-FC5D-4E73-96F8-20FA4DDD72F3}"/>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784">
                <a:extLst>
                  <a:ext uri="{FF2B5EF4-FFF2-40B4-BE49-F238E27FC236}">
                    <a16:creationId xmlns:a16="http://schemas.microsoft.com/office/drawing/2014/main" id="{FB73F584-CD76-4AC1-B302-92AFF4D676D2}"/>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785">
                <a:extLst>
                  <a:ext uri="{FF2B5EF4-FFF2-40B4-BE49-F238E27FC236}">
                    <a16:creationId xmlns:a16="http://schemas.microsoft.com/office/drawing/2014/main" id="{612928C1-90A1-4C39-B5A3-55FB55ADEA4A}"/>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786">
                <a:extLst>
                  <a:ext uri="{FF2B5EF4-FFF2-40B4-BE49-F238E27FC236}">
                    <a16:creationId xmlns:a16="http://schemas.microsoft.com/office/drawing/2014/main" id="{5B93D3B3-6565-4006-A472-A8592FE24842}"/>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787">
                <a:extLst>
                  <a:ext uri="{FF2B5EF4-FFF2-40B4-BE49-F238E27FC236}">
                    <a16:creationId xmlns:a16="http://schemas.microsoft.com/office/drawing/2014/main" id="{9631E990-C670-4ADB-A801-1E1F6030C7C0}"/>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788">
                <a:extLst>
                  <a:ext uri="{FF2B5EF4-FFF2-40B4-BE49-F238E27FC236}">
                    <a16:creationId xmlns:a16="http://schemas.microsoft.com/office/drawing/2014/main" id="{617A2C47-3FB6-4657-9787-46A5FCB113AB}"/>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789">
                <a:extLst>
                  <a:ext uri="{FF2B5EF4-FFF2-40B4-BE49-F238E27FC236}">
                    <a16:creationId xmlns:a16="http://schemas.microsoft.com/office/drawing/2014/main" id="{1446F76F-0F58-42DC-9684-A9B93AC0B1BE}"/>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790">
                <a:extLst>
                  <a:ext uri="{FF2B5EF4-FFF2-40B4-BE49-F238E27FC236}">
                    <a16:creationId xmlns:a16="http://schemas.microsoft.com/office/drawing/2014/main" id="{07BEB5EA-F852-4D49-8710-77F6E15767CA}"/>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6791">
                <a:extLst>
                  <a:ext uri="{FF2B5EF4-FFF2-40B4-BE49-F238E27FC236}">
                    <a16:creationId xmlns:a16="http://schemas.microsoft.com/office/drawing/2014/main" id="{3493245B-AE5F-4C23-9C03-DDCD5CA66BE7}"/>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792">
                <a:extLst>
                  <a:ext uri="{FF2B5EF4-FFF2-40B4-BE49-F238E27FC236}">
                    <a16:creationId xmlns:a16="http://schemas.microsoft.com/office/drawing/2014/main" id="{A0665DC0-AC3A-438D-A7B1-55CE0FD49124}"/>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793">
                <a:extLst>
                  <a:ext uri="{FF2B5EF4-FFF2-40B4-BE49-F238E27FC236}">
                    <a16:creationId xmlns:a16="http://schemas.microsoft.com/office/drawing/2014/main" id="{164C9E1C-998F-4C84-A190-54B81296B084}"/>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794">
                <a:extLst>
                  <a:ext uri="{FF2B5EF4-FFF2-40B4-BE49-F238E27FC236}">
                    <a16:creationId xmlns:a16="http://schemas.microsoft.com/office/drawing/2014/main" id="{CA5FC96D-010C-4FC2-B07F-584C0092E2E7}"/>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795">
                <a:extLst>
                  <a:ext uri="{FF2B5EF4-FFF2-40B4-BE49-F238E27FC236}">
                    <a16:creationId xmlns:a16="http://schemas.microsoft.com/office/drawing/2014/main" id="{E0F046AF-E278-4BFC-9575-EDF46CE91C01}"/>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796">
                <a:extLst>
                  <a:ext uri="{FF2B5EF4-FFF2-40B4-BE49-F238E27FC236}">
                    <a16:creationId xmlns:a16="http://schemas.microsoft.com/office/drawing/2014/main" id="{3100A697-57C5-4DC9-B2BC-7A660B6AF993}"/>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797">
                <a:extLst>
                  <a:ext uri="{FF2B5EF4-FFF2-40B4-BE49-F238E27FC236}">
                    <a16:creationId xmlns:a16="http://schemas.microsoft.com/office/drawing/2014/main" id="{0623B840-9862-40FA-812F-139E37C9A98F}"/>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798">
                <a:extLst>
                  <a:ext uri="{FF2B5EF4-FFF2-40B4-BE49-F238E27FC236}">
                    <a16:creationId xmlns:a16="http://schemas.microsoft.com/office/drawing/2014/main" id="{FDA879FB-6579-488A-A988-A1967137FA1B}"/>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799">
                <a:extLst>
                  <a:ext uri="{FF2B5EF4-FFF2-40B4-BE49-F238E27FC236}">
                    <a16:creationId xmlns:a16="http://schemas.microsoft.com/office/drawing/2014/main" id="{98A13A40-9348-4C46-9649-6C5077C02415}"/>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800">
                <a:extLst>
                  <a:ext uri="{FF2B5EF4-FFF2-40B4-BE49-F238E27FC236}">
                    <a16:creationId xmlns:a16="http://schemas.microsoft.com/office/drawing/2014/main" id="{AD9578E1-3905-4C49-BFCF-FB22C8C8A61B}"/>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801">
                <a:extLst>
                  <a:ext uri="{FF2B5EF4-FFF2-40B4-BE49-F238E27FC236}">
                    <a16:creationId xmlns:a16="http://schemas.microsoft.com/office/drawing/2014/main" id="{75C5A974-F101-428D-9448-781AF216CC23}"/>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802">
                <a:extLst>
                  <a:ext uri="{FF2B5EF4-FFF2-40B4-BE49-F238E27FC236}">
                    <a16:creationId xmlns:a16="http://schemas.microsoft.com/office/drawing/2014/main" id="{AE557A89-CB8F-40DF-972C-4B8622B4537B}"/>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803">
                <a:extLst>
                  <a:ext uri="{FF2B5EF4-FFF2-40B4-BE49-F238E27FC236}">
                    <a16:creationId xmlns:a16="http://schemas.microsoft.com/office/drawing/2014/main" id="{9E5955E9-9972-4B5E-88BC-BD591CFA92F7}"/>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804">
                <a:extLst>
                  <a:ext uri="{FF2B5EF4-FFF2-40B4-BE49-F238E27FC236}">
                    <a16:creationId xmlns:a16="http://schemas.microsoft.com/office/drawing/2014/main" id="{1DFDB7B7-0E64-4C96-BB02-3CED8C729C12}"/>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805">
                <a:extLst>
                  <a:ext uri="{FF2B5EF4-FFF2-40B4-BE49-F238E27FC236}">
                    <a16:creationId xmlns:a16="http://schemas.microsoft.com/office/drawing/2014/main" id="{2F7C79AA-7885-49E0-B015-3760E44DAB72}"/>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806">
                <a:extLst>
                  <a:ext uri="{FF2B5EF4-FFF2-40B4-BE49-F238E27FC236}">
                    <a16:creationId xmlns:a16="http://schemas.microsoft.com/office/drawing/2014/main" id="{12D853C7-0241-470D-80B9-E7871EF4122B}"/>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807">
                <a:extLst>
                  <a:ext uri="{FF2B5EF4-FFF2-40B4-BE49-F238E27FC236}">
                    <a16:creationId xmlns:a16="http://schemas.microsoft.com/office/drawing/2014/main" id="{90D20799-95DE-4F4E-AB06-09B8409DC592}"/>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808">
                <a:extLst>
                  <a:ext uri="{FF2B5EF4-FFF2-40B4-BE49-F238E27FC236}">
                    <a16:creationId xmlns:a16="http://schemas.microsoft.com/office/drawing/2014/main" id="{FC23071C-E1C3-4D65-A037-C803B9DD5694}"/>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809">
                <a:extLst>
                  <a:ext uri="{FF2B5EF4-FFF2-40B4-BE49-F238E27FC236}">
                    <a16:creationId xmlns:a16="http://schemas.microsoft.com/office/drawing/2014/main" id="{4A19A7C4-2031-4D25-858D-AD0F335E780F}"/>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810">
                <a:extLst>
                  <a:ext uri="{FF2B5EF4-FFF2-40B4-BE49-F238E27FC236}">
                    <a16:creationId xmlns:a16="http://schemas.microsoft.com/office/drawing/2014/main" id="{0AA940EA-7F89-4B24-A297-EBF245D4CA67}"/>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811">
                <a:extLst>
                  <a:ext uri="{FF2B5EF4-FFF2-40B4-BE49-F238E27FC236}">
                    <a16:creationId xmlns:a16="http://schemas.microsoft.com/office/drawing/2014/main" id="{12855143-F192-413A-933A-804D4AC64A0E}"/>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812">
                <a:extLst>
                  <a:ext uri="{FF2B5EF4-FFF2-40B4-BE49-F238E27FC236}">
                    <a16:creationId xmlns:a16="http://schemas.microsoft.com/office/drawing/2014/main" id="{D4E491B6-892C-48FA-BB9C-2062E0FF4B7C}"/>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813">
                <a:extLst>
                  <a:ext uri="{FF2B5EF4-FFF2-40B4-BE49-F238E27FC236}">
                    <a16:creationId xmlns:a16="http://schemas.microsoft.com/office/drawing/2014/main" id="{9414E506-B88F-4BC1-BB41-F290AF9A3655}"/>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814">
                <a:extLst>
                  <a:ext uri="{FF2B5EF4-FFF2-40B4-BE49-F238E27FC236}">
                    <a16:creationId xmlns:a16="http://schemas.microsoft.com/office/drawing/2014/main" id="{ED72999E-F142-4D82-A3CE-332007408DF0}"/>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15">
                <a:extLst>
                  <a:ext uri="{FF2B5EF4-FFF2-40B4-BE49-F238E27FC236}">
                    <a16:creationId xmlns:a16="http://schemas.microsoft.com/office/drawing/2014/main" id="{76DC435F-C82A-4EFE-BCD6-A763009D8261}"/>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816">
                <a:extLst>
                  <a:ext uri="{FF2B5EF4-FFF2-40B4-BE49-F238E27FC236}">
                    <a16:creationId xmlns:a16="http://schemas.microsoft.com/office/drawing/2014/main" id="{775B19FF-1F89-4AF1-9559-4E2733866BA8}"/>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817">
                <a:extLst>
                  <a:ext uri="{FF2B5EF4-FFF2-40B4-BE49-F238E27FC236}">
                    <a16:creationId xmlns:a16="http://schemas.microsoft.com/office/drawing/2014/main" id="{83599731-8FA7-4B4B-B670-69CC90BA06B4}"/>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818">
                <a:extLst>
                  <a:ext uri="{FF2B5EF4-FFF2-40B4-BE49-F238E27FC236}">
                    <a16:creationId xmlns:a16="http://schemas.microsoft.com/office/drawing/2014/main" id="{46ED69E5-B3D2-4D25-B340-548B6842EF60}"/>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819">
                <a:extLst>
                  <a:ext uri="{FF2B5EF4-FFF2-40B4-BE49-F238E27FC236}">
                    <a16:creationId xmlns:a16="http://schemas.microsoft.com/office/drawing/2014/main" id="{3A7FECF6-B0C9-4FC0-A345-F6FB3E7B4679}"/>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820">
                <a:extLst>
                  <a:ext uri="{FF2B5EF4-FFF2-40B4-BE49-F238E27FC236}">
                    <a16:creationId xmlns:a16="http://schemas.microsoft.com/office/drawing/2014/main" id="{E2093AEF-156C-42F9-932A-0681C3ADA355}"/>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821">
                <a:extLst>
                  <a:ext uri="{FF2B5EF4-FFF2-40B4-BE49-F238E27FC236}">
                    <a16:creationId xmlns:a16="http://schemas.microsoft.com/office/drawing/2014/main" id="{A0630552-C294-4D2F-B39C-14EE0C30F597}"/>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822">
                <a:extLst>
                  <a:ext uri="{FF2B5EF4-FFF2-40B4-BE49-F238E27FC236}">
                    <a16:creationId xmlns:a16="http://schemas.microsoft.com/office/drawing/2014/main" id="{261DC41A-9FF2-4F6E-BEB9-59734D1E14B6}"/>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823">
                <a:extLst>
                  <a:ext uri="{FF2B5EF4-FFF2-40B4-BE49-F238E27FC236}">
                    <a16:creationId xmlns:a16="http://schemas.microsoft.com/office/drawing/2014/main" id="{B454F967-42F7-428C-A8F8-2A4E390C5D4A}"/>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824">
                <a:extLst>
                  <a:ext uri="{FF2B5EF4-FFF2-40B4-BE49-F238E27FC236}">
                    <a16:creationId xmlns:a16="http://schemas.microsoft.com/office/drawing/2014/main" id="{A6CD6CD6-CB83-47CC-ACE6-A88A428CA05F}"/>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825">
                <a:extLst>
                  <a:ext uri="{FF2B5EF4-FFF2-40B4-BE49-F238E27FC236}">
                    <a16:creationId xmlns:a16="http://schemas.microsoft.com/office/drawing/2014/main" id="{FC16DF7A-6182-4E3F-B1DD-A86FFB9D4302}"/>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826">
                <a:extLst>
                  <a:ext uri="{FF2B5EF4-FFF2-40B4-BE49-F238E27FC236}">
                    <a16:creationId xmlns:a16="http://schemas.microsoft.com/office/drawing/2014/main" id="{F1A34954-B6D7-447D-8013-AFCC215C44E9}"/>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827">
                <a:extLst>
                  <a:ext uri="{FF2B5EF4-FFF2-40B4-BE49-F238E27FC236}">
                    <a16:creationId xmlns:a16="http://schemas.microsoft.com/office/drawing/2014/main" id="{47F67170-3C0F-4743-8B9A-FD6DBC85E358}"/>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828">
                <a:extLst>
                  <a:ext uri="{FF2B5EF4-FFF2-40B4-BE49-F238E27FC236}">
                    <a16:creationId xmlns:a16="http://schemas.microsoft.com/office/drawing/2014/main" id="{802AD42E-EFA2-4548-8481-A8950669E7CF}"/>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829">
                <a:extLst>
                  <a:ext uri="{FF2B5EF4-FFF2-40B4-BE49-F238E27FC236}">
                    <a16:creationId xmlns:a16="http://schemas.microsoft.com/office/drawing/2014/main" id="{6BB3131C-D767-49B2-A2DF-B9EA623AF7CC}"/>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30">
                <a:extLst>
                  <a:ext uri="{FF2B5EF4-FFF2-40B4-BE49-F238E27FC236}">
                    <a16:creationId xmlns:a16="http://schemas.microsoft.com/office/drawing/2014/main" id="{CC5C2C62-B462-4DBB-93DA-58884D8C222C}"/>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31">
                <a:extLst>
                  <a:ext uri="{FF2B5EF4-FFF2-40B4-BE49-F238E27FC236}">
                    <a16:creationId xmlns:a16="http://schemas.microsoft.com/office/drawing/2014/main" id="{6085EFB6-8F9D-48D1-9AEB-BB1384B865A2}"/>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32">
                <a:extLst>
                  <a:ext uri="{FF2B5EF4-FFF2-40B4-BE49-F238E27FC236}">
                    <a16:creationId xmlns:a16="http://schemas.microsoft.com/office/drawing/2014/main" id="{01B56FA3-87D7-4A61-925A-268B9489112D}"/>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3">
                <a:extLst>
                  <a:ext uri="{FF2B5EF4-FFF2-40B4-BE49-F238E27FC236}">
                    <a16:creationId xmlns:a16="http://schemas.microsoft.com/office/drawing/2014/main" id="{611999AA-9F33-4FE8-B982-C56BC375E66C}"/>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34">
                <a:extLst>
                  <a:ext uri="{FF2B5EF4-FFF2-40B4-BE49-F238E27FC236}">
                    <a16:creationId xmlns:a16="http://schemas.microsoft.com/office/drawing/2014/main" id="{01E15270-DB0C-4A66-AFF2-28BADF6B7E50}"/>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35">
                <a:extLst>
                  <a:ext uri="{FF2B5EF4-FFF2-40B4-BE49-F238E27FC236}">
                    <a16:creationId xmlns:a16="http://schemas.microsoft.com/office/drawing/2014/main" id="{46573B63-597A-4AF2-9FDF-C7FC069D5DD8}"/>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36">
                <a:extLst>
                  <a:ext uri="{FF2B5EF4-FFF2-40B4-BE49-F238E27FC236}">
                    <a16:creationId xmlns:a16="http://schemas.microsoft.com/office/drawing/2014/main" id="{5A293774-45B7-40AF-8187-ED7332F07F7A}"/>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37">
                <a:extLst>
                  <a:ext uri="{FF2B5EF4-FFF2-40B4-BE49-F238E27FC236}">
                    <a16:creationId xmlns:a16="http://schemas.microsoft.com/office/drawing/2014/main" id="{81F5C451-E982-45F4-94FC-528AFCFEE244}"/>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Group 7039">
              <a:extLst>
                <a:ext uri="{FF2B5EF4-FFF2-40B4-BE49-F238E27FC236}">
                  <a16:creationId xmlns:a16="http://schemas.microsoft.com/office/drawing/2014/main" id="{6054C9F3-2CBE-49AD-A8B5-BEFF9D2AE54C}"/>
                </a:ext>
              </a:extLst>
            </p:cNvPr>
            <p:cNvGrpSpPr>
              <a:grpSpLocks/>
            </p:cNvGrpSpPr>
            <p:nvPr/>
          </p:nvGrpSpPr>
          <p:grpSpPr bwMode="auto">
            <a:xfrm>
              <a:off x="5169925" y="2139121"/>
              <a:ext cx="1549400" cy="1568450"/>
              <a:chOff x="1805" y="1645"/>
              <a:chExt cx="976" cy="988"/>
            </a:xfrm>
            <a:solidFill>
              <a:schemeClr val="tx1"/>
            </a:solidFill>
          </p:grpSpPr>
          <p:sp>
            <p:nvSpPr>
              <p:cNvPr id="145" name="Freeform 6839">
                <a:extLst>
                  <a:ext uri="{FF2B5EF4-FFF2-40B4-BE49-F238E27FC236}">
                    <a16:creationId xmlns:a16="http://schemas.microsoft.com/office/drawing/2014/main" id="{912794CE-C1C9-490A-8A5D-4B2D9F048741}"/>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840">
                <a:extLst>
                  <a:ext uri="{FF2B5EF4-FFF2-40B4-BE49-F238E27FC236}">
                    <a16:creationId xmlns:a16="http://schemas.microsoft.com/office/drawing/2014/main" id="{89B40EEB-A835-4762-90F3-C6962C2DFD5B}"/>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41">
                <a:extLst>
                  <a:ext uri="{FF2B5EF4-FFF2-40B4-BE49-F238E27FC236}">
                    <a16:creationId xmlns:a16="http://schemas.microsoft.com/office/drawing/2014/main" id="{BD851B3C-9892-4E2B-964E-DB5ECE498F06}"/>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842">
                <a:extLst>
                  <a:ext uri="{FF2B5EF4-FFF2-40B4-BE49-F238E27FC236}">
                    <a16:creationId xmlns:a16="http://schemas.microsoft.com/office/drawing/2014/main" id="{8D57C26D-C47C-4105-AD04-B9B8A030FC4C}"/>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843">
                <a:extLst>
                  <a:ext uri="{FF2B5EF4-FFF2-40B4-BE49-F238E27FC236}">
                    <a16:creationId xmlns:a16="http://schemas.microsoft.com/office/drawing/2014/main" id="{E6A5E553-ACDA-486E-B383-8AB51C7083E6}"/>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844">
                <a:extLst>
                  <a:ext uri="{FF2B5EF4-FFF2-40B4-BE49-F238E27FC236}">
                    <a16:creationId xmlns:a16="http://schemas.microsoft.com/office/drawing/2014/main" id="{FA1CA469-06FC-4999-A9E8-0B49BB823168}"/>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45">
                <a:extLst>
                  <a:ext uri="{FF2B5EF4-FFF2-40B4-BE49-F238E27FC236}">
                    <a16:creationId xmlns:a16="http://schemas.microsoft.com/office/drawing/2014/main" id="{CE0A0E21-70CE-4B89-B8A4-0577C5E4CEC6}"/>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846">
                <a:extLst>
                  <a:ext uri="{FF2B5EF4-FFF2-40B4-BE49-F238E27FC236}">
                    <a16:creationId xmlns:a16="http://schemas.microsoft.com/office/drawing/2014/main" id="{90615F18-362B-4531-8A50-AE17F880D82C}"/>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847">
                <a:extLst>
                  <a:ext uri="{FF2B5EF4-FFF2-40B4-BE49-F238E27FC236}">
                    <a16:creationId xmlns:a16="http://schemas.microsoft.com/office/drawing/2014/main" id="{FCE3F7F5-CC6C-42C6-B56D-C873B1C0D346}"/>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848">
                <a:extLst>
                  <a:ext uri="{FF2B5EF4-FFF2-40B4-BE49-F238E27FC236}">
                    <a16:creationId xmlns:a16="http://schemas.microsoft.com/office/drawing/2014/main" id="{B5BDC3D2-C375-4F2C-AA91-9B19D1BACE3A}"/>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49">
                <a:extLst>
                  <a:ext uri="{FF2B5EF4-FFF2-40B4-BE49-F238E27FC236}">
                    <a16:creationId xmlns:a16="http://schemas.microsoft.com/office/drawing/2014/main" id="{BF034FFC-D46C-4558-8F9A-F3CDAB2B8CAF}"/>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850">
                <a:extLst>
                  <a:ext uri="{FF2B5EF4-FFF2-40B4-BE49-F238E27FC236}">
                    <a16:creationId xmlns:a16="http://schemas.microsoft.com/office/drawing/2014/main" id="{67B90819-E7A2-49EB-88D7-68EC8CFF2CD4}"/>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851">
                <a:extLst>
                  <a:ext uri="{FF2B5EF4-FFF2-40B4-BE49-F238E27FC236}">
                    <a16:creationId xmlns:a16="http://schemas.microsoft.com/office/drawing/2014/main" id="{BE90814A-B3E8-4DDF-955C-C572C45FF1A6}"/>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852">
                <a:extLst>
                  <a:ext uri="{FF2B5EF4-FFF2-40B4-BE49-F238E27FC236}">
                    <a16:creationId xmlns:a16="http://schemas.microsoft.com/office/drawing/2014/main" id="{DAB05FE5-167D-481F-9F9F-00F14F25E23D}"/>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853">
                <a:extLst>
                  <a:ext uri="{FF2B5EF4-FFF2-40B4-BE49-F238E27FC236}">
                    <a16:creationId xmlns:a16="http://schemas.microsoft.com/office/drawing/2014/main" id="{9D024118-81E5-41D6-9B61-BF60137AB845}"/>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854">
                <a:extLst>
                  <a:ext uri="{FF2B5EF4-FFF2-40B4-BE49-F238E27FC236}">
                    <a16:creationId xmlns:a16="http://schemas.microsoft.com/office/drawing/2014/main" id="{EB992299-A188-4B58-90BD-8F905567E413}"/>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55">
                <a:extLst>
                  <a:ext uri="{FF2B5EF4-FFF2-40B4-BE49-F238E27FC236}">
                    <a16:creationId xmlns:a16="http://schemas.microsoft.com/office/drawing/2014/main" id="{E017C34A-77E6-47D5-8E3A-D8C184E5E4CD}"/>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856">
                <a:extLst>
                  <a:ext uri="{FF2B5EF4-FFF2-40B4-BE49-F238E27FC236}">
                    <a16:creationId xmlns:a16="http://schemas.microsoft.com/office/drawing/2014/main" id="{F3F27A2E-3E39-4718-A85C-B5D8FE2A68B5}"/>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857">
                <a:extLst>
                  <a:ext uri="{FF2B5EF4-FFF2-40B4-BE49-F238E27FC236}">
                    <a16:creationId xmlns:a16="http://schemas.microsoft.com/office/drawing/2014/main" id="{8A065385-AF07-4B2C-AB33-A0E8BCE837C5}"/>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858">
                <a:extLst>
                  <a:ext uri="{FF2B5EF4-FFF2-40B4-BE49-F238E27FC236}">
                    <a16:creationId xmlns:a16="http://schemas.microsoft.com/office/drawing/2014/main" id="{1F8C4207-0C5B-4E1E-A4DB-6061902D6123}"/>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859">
                <a:extLst>
                  <a:ext uri="{FF2B5EF4-FFF2-40B4-BE49-F238E27FC236}">
                    <a16:creationId xmlns:a16="http://schemas.microsoft.com/office/drawing/2014/main" id="{B649DBE8-F5B8-4796-BF61-3754447E9DD7}"/>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860">
                <a:extLst>
                  <a:ext uri="{FF2B5EF4-FFF2-40B4-BE49-F238E27FC236}">
                    <a16:creationId xmlns:a16="http://schemas.microsoft.com/office/drawing/2014/main" id="{B2D4B433-15AE-4B4C-8E58-BA6E524F3C68}"/>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861">
                <a:extLst>
                  <a:ext uri="{FF2B5EF4-FFF2-40B4-BE49-F238E27FC236}">
                    <a16:creationId xmlns:a16="http://schemas.microsoft.com/office/drawing/2014/main" id="{E634F769-A544-48EC-A5D4-1590CE626173}"/>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862">
                <a:extLst>
                  <a:ext uri="{FF2B5EF4-FFF2-40B4-BE49-F238E27FC236}">
                    <a16:creationId xmlns:a16="http://schemas.microsoft.com/office/drawing/2014/main" id="{793DFB4F-E6A3-43EE-A203-864E84137303}"/>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863">
                <a:extLst>
                  <a:ext uri="{FF2B5EF4-FFF2-40B4-BE49-F238E27FC236}">
                    <a16:creationId xmlns:a16="http://schemas.microsoft.com/office/drawing/2014/main" id="{8EBED6B7-1850-43D8-880F-8EA14BC2D996}"/>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864">
                <a:extLst>
                  <a:ext uri="{FF2B5EF4-FFF2-40B4-BE49-F238E27FC236}">
                    <a16:creationId xmlns:a16="http://schemas.microsoft.com/office/drawing/2014/main" id="{D1304870-F7BF-4991-A353-D599C488E5DA}"/>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865">
                <a:extLst>
                  <a:ext uri="{FF2B5EF4-FFF2-40B4-BE49-F238E27FC236}">
                    <a16:creationId xmlns:a16="http://schemas.microsoft.com/office/drawing/2014/main" id="{AE18ED23-FD12-481E-9E63-840E5AB78A55}"/>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866">
                <a:extLst>
                  <a:ext uri="{FF2B5EF4-FFF2-40B4-BE49-F238E27FC236}">
                    <a16:creationId xmlns:a16="http://schemas.microsoft.com/office/drawing/2014/main" id="{31698B17-9937-4FE1-9432-052C9CB7FB7F}"/>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867">
                <a:extLst>
                  <a:ext uri="{FF2B5EF4-FFF2-40B4-BE49-F238E27FC236}">
                    <a16:creationId xmlns:a16="http://schemas.microsoft.com/office/drawing/2014/main" id="{0FB7BD4E-5BD2-4C6F-A9F3-4C3648ECF1F1}"/>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68">
                <a:extLst>
                  <a:ext uri="{FF2B5EF4-FFF2-40B4-BE49-F238E27FC236}">
                    <a16:creationId xmlns:a16="http://schemas.microsoft.com/office/drawing/2014/main" id="{FE2B08D3-4E1A-43B0-8514-D86DEF864AD2}"/>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69">
                <a:extLst>
                  <a:ext uri="{FF2B5EF4-FFF2-40B4-BE49-F238E27FC236}">
                    <a16:creationId xmlns:a16="http://schemas.microsoft.com/office/drawing/2014/main" id="{FDEAE8CB-3E5B-417D-89F3-D6E47A34B1D0}"/>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870">
                <a:extLst>
                  <a:ext uri="{FF2B5EF4-FFF2-40B4-BE49-F238E27FC236}">
                    <a16:creationId xmlns:a16="http://schemas.microsoft.com/office/drawing/2014/main" id="{4BE251C8-3D77-483A-9253-3807FA6DD3BC}"/>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871">
                <a:extLst>
                  <a:ext uri="{FF2B5EF4-FFF2-40B4-BE49-F238E27FC236}">
                    <a16:creationId xmlns:a16="http://schemas.microsoft.com/office/drawing/2014/main" id="{D07F8DA7-DE66-4118-9A71-C915B00B728D}"/>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872">
                <a:extLst>
                  <a:ext uri="{FF2B5EF4-FFF2-40B4-BE49-F238E27FC236}">
                    <a16:creationId xmlns:a16="http://schemas.microsoft.com/office/drawing/2014/main" id="{9794768C-5341-4FCC-AE34-5C9F716EA019}"/>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873">
                <a:extLst>
                  <a:ext uri="{FF2B5EF4-FFF2-40B4-BE49-F238E27FC236}">
                    <a16:creationId xmlns:a16="http://schemas.microsoft.com/office/drawing/2014/main" id="{FB61AB77-B02A-443C-8A65-7FC78130168A}"/>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874">
                <a:extLst>
                  <a:ext uri="{FF2B5EF4-FFF2-40B4-BE49-F238E27FC236}">
                    <a16:creationId xmlns:a16="http://schemas.microsoft.com/office/drawing/2014/main" id="{A0F31143-E32B-4562-9A38-FBE537E96BBB}"/>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75">
                <a:extLst>
                  <a:ext uri="{FF2B5EF4-FFF2-40B4-BE49-F238E27FC236}">
                    <a16:creationId xmlns:a16="http://schemas.microsoft.com/office/drawing/2014/main" id="{B3A28B49-5C41-49B5-9A71-D6EDE3BBD9B7}"/>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876">
                <a:extLst>
                  <a:ext uri="{FF2B5EF4-FFF2-40B4-BE49-F238E27FC236}">
                    <a16:creationId xmlns:a16="http://schemas.microsoft.com/office/drawing/2014/main" id="{9DC8A1DF-0497-4ACE-B5F8-B14D56313BB8}"/>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77">
                <a:extLst>
                  <a:ext uri="{FF2B5EF4-FFF2-40B4-BE49-F238E27FC236}">
                    <a16:creationId xmlns:a16="http://schemas.microsoft.com/office/drawing/2014/main" id="{5B1E49C2-2766-4318-89E4-AB01D8E67A08}"/>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78">
                <a:extLst>
                  <a:ext uri="{FF2B5EF4-FFF2-40B4-BE49-F238E27FC236}">
                    <a16:creationId xmlns:a16="http://schemas.microsoft.com/office/drawing/2014/main" id="{53298621-C496-4CF0-A39D-DBE8CE8B49AF}"/>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879">
                <a:extLst>
                  <a:ext uri="{FF2B5EF4-FFF2-40B4-BE49-F238E27FC236}">
                    <a16:creationId xmlns:a16="http://schemas.microsoft.com/office/drawing/2014/main" id="{E1616234-9A5D-4282-AA4D-BFA8C4E0ADBF}"/>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880">
                <a:extLst>
                  <a:ext uri="{FF2B5EF4-FFF2-40B4-BE49-F238E27FC236}">
                    <a16:creationId xmlns:a16="http://schemas.microsoft.com/office/drawing/2014/main" id="{4AB3AD81-1803-4140-9A54-1DAAD94B4450}"/>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81">
                <a:extLst>
                  <a:ext uri="{FF2B5EF4-FFF2-40B4-BE49-F238E27FC236}">
                    <a16:creationId xmlns:a16="http://schemas.microsoft.com/office/drawing/2014/main" id="{E5ABE50A-DF83-4803-9C11-6CA3BA5358C5}"/>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882">
                <a:extLst>
                  <a:ext uri="{FF2B5EF4-FFF2-40B4-BE49-F238E27FC236}">
                    <a16:creationId xmlns:a16="http://schemas.microsoft.com/office/drawing/2014/main" id="{F9C02F21-1E3A-45A7-BCD0-160AA58AFE34}"/>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883">
                <a:extLst>
                  <a:ext uri="{FF2B5EF4-FFF2-40B4-BE49-F238E27FC236}">
                    <a16:creationId xmlns:a16="http://schemas.microsoft.com/office/drawing/2014/main" id="{6766F8E9-DC38-4D61-92D6-8C4033A4C60D}"/>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884">
                <a:extLst>
                  <a:ext uri="{FF2B5EF4-FFF2-40B4-BE49-F238E27FC236}">
                    <a16:creationId xmlns:a16="http://schemas.microsoft.com/office/drawing/2014/main" id="{8A04EB61-6DCA-42C0-BD42-0ECAA2FCF03A}"/>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885">
                <a:extLst>
                  <a:ext uri="{FF2B5EF4-FFF2-40B4-BE49-F238E27FC236}">
                    <a16:creationId xmlns:a16="http://schemas.microsoft.com/office/drawing/2014/main" id="{2CCA09F4-CFF4-4252-8D0C-3D43F37F5E15}"/>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886">
                <a:extLst>
                  <a:ext uri="{FF2B5EF4-FFF2-40B4-BE49-F238E27FC236}">
                    <a16:creationId xmlns:a16="http://schemas.microsoft.com/office/drawing/2014/main" id="{2E228550-B656-40C1-A9B3-DDF1AF63D2F7}"/>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887">
                <a:extLst>
                  <a:ext uri="{FF2B5EF4-FFF2-40B4-BE49-F238E27FC236}">
                    <a16:creationId xmlns:a16="http://schemas.microsoft.com/office/drawing/2014/main" id="{243DE210-848C-428F-8AB0-5060B23A98BB}"/>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888">
                <a:extLst>
                  <a:ext uri="{FF2B5EF4-FFF2-40B4-BE49-F238E27FC236}">
                    <a16:creationId xmlns:a16="http://schemas.microsoft.com/office/drawing/2014/main" id="{4ED5C040-D3B9-4FDF-96F3-0DA22079F419}"/>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889">
                <a:extLst>
                  <a:ext uri="{FF2B5EF4-FFF2-40B4-BE49-F238E27FC236}">
                    <a16:creationId xmlns:a16="http://schemas.microsoft.com/office/drawing/2014/main" id="{308CE6D7-C3A7-48A9-B95C-9C8C4C2F85FF}"/>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890">
                <a:extLst>
                  <a:ext uri="{FF2B5EF4-FFF2-40B4-BE49-F238E27FC236}">
                    <a16:creationId xmlns:a16="http://schemas.microsoft.com/office/drawing/2014/main" id="{0F68A136-B0D3-4F62-8739-46886E61D072}"/>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891">
                <a:extLst>
                  <a:ext uri="{FF2B5EF4-FFF2-40B4-BE49-F238E27FC236}">
                    <a16:creationId xmlns:a16="http://schemas.microsoft.com/office/drawing/2014/main" id="{5C4A7674-7463-43ED-867A-2D80B1C2CEE7}"/>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892">
                <a:extLst>
                  <a:ext uri="{FF2B5EF4-FFF2-40B4-BE49-F238E27FC236}">
                    <a16:creationId xmlns:a16="http://schemas.microsoft.com/office/drawing/2014/main" id="{3D9B0DC9-15F7-4A67-91B8-5C9E44EDA157}"/>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893">
                <a:extLst>
                  <a:ext uri="{FF2B5EF4-FFF2-40B4-BE49-F238E27FC236}">
                    <a16:creationId xmlns:a16="http://schemas.microsoft.com/office/drawing/2014/main" id="{AE876074-73E1-439C-B32A-1A8C45F0230C}"/>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94">
                <a:extLst>
                  <a:ext uri="{FF2B5EF4-FFF2-40B4-BE49-F238E27FC236}">
                    <a16:creationId xmlns:a16="http://schemas.microsoft.com/office/drawing/2014/main" id="{ECF8B771-5BA8-45E9-8A81-A55397DC8323}"/>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95">
                <a:extLst>
                  <a:ext uri="{FF2B5EF4-FFF2-40B4-BE49-F238E27FC236}">
                    <a16:creationId xmlns:a16="http://schemas.microsoft.com/office/drawing/2014/main" id="{27139A9A-1B42-4404-96CA-EAB3E1EFEC87}"/>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96">
                <a:extLst>
                  <a:ext uri="{FF2B5EF4-FFF2-40B4-BE49-F238E27FC236}">
                    <a16:creationId xmlns:a16="http://schemas.microsoft.com/office/drawing/2014/main" id="{65470501-3732-4537-A810-5F2F2CD08BFD}"/>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97">
                <a:extLst>
                  <a:ext uri="{FF2B5EF4-FFF2-40B4-BE49-F238E27FC236}">
                    <a16:creationId xmlns:a16="http://schemas.microsoft.com/office/drawing/2014/main" id="{12FD6EC4-68CC-4960-B63C-ACDD2BFD34E3}"/>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98">
                <a:extLst>
                  <a:ext uri="{FF2B5EF4-FFF2-40B4-BE49-F238E27FC236}">
                    <a16:creationId xmlns:a16="http://schemas.microsoft.com/office/drawing/2014/main" id="{A455382F-3BB1-4150-A034-2715E80D675F}"/>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99">
                <a:extLst>
                  <a:ext uri="{FF2B5EF4-FFF2-40B4-BE49-F238E27FC236}">
                    <a16:creationId xmlns:a16="http://schemas.microsoft.com/office/drawing/2014/main" id="{313016F0-B770-4EF7-A8EA-0F1E444E66F6}"/>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900">
                <a:extLst>
                  <a:ext uri="{FF2B5EF4-FFF2-40B4-BE49-F238E27FC236}">
                    <a16:creationId xmlns:a16="http://schemas.microsoft.com/office/drawing/2014/main" id="{9E6A4A5C-25F8-4A32-9F22-7EB00E037BB8}"/>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901">
                <a:extLst>
                  <a:ext uri="{FF2B5EF4-FFF2-40B4-BE49-F238E27FC236}">
                    <a16:creationId xmlns:a16="http://schemas.microsoft.com/office/drawing/2014/main" id="{FB7FD991-F4FB-4C65-A268-AC8F3AB38513}"/>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902">
                <a:extLst>
                  <a:ext uri="{FF2B5EF4-FFF2-40B4-BE49-F238E27FC236}">
                    <a16:creationId xmlns:a16="http://schemas.microsoft.com/office/drawing/2014/main" id="{AFE02AE8-43CE-41DA-AF8C-B65D2A0539C4}"/>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903">
                <a:extLst>
                  <a:ext uri="{FF2B5EF4-FFF2-40B4-BE49-F238E27FC236}">
                    <a16:creationId xmlns:a16="http://schemas.microsoft.com/office/drawing/2014/main" id="{5FEA1318-4397-441F-B18C-63AA4D528914}"/>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4">
                <a:extLst>
                  <a:ext uri="{FF2B5EF4-FFF2-40B4-BE49-F238E27FC236}">
                    <a16:creationId xmlns:a16="http://schemas.microsoft.com/office/drawing/2014/main" id="{499D2FC8-50F0-484C-AD13-64DC3F2B6312}"/>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05">
                <a:extLst>
                  <a:ext uri="{FF2B5EF4-FFF2-40B4-BE49-F238E27FC236}">
                    <a16:creationId xmlns:a16="http://schemas.microsoft.com/office/drawing/2014/main" id="{03738717-D4EF-4B8B-86E0-F3275D6B9A92}"/>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06">
                <a:extLst>
                  <a:ext uri="{FF2B5EF4-FFF2-40B4-BE49-F238E27FC236}">
                    <a16:creationId xmlns:a16="http://schemas.microsoft.com/office/drawing/2014/main" id="{A4338262-05ED-4E03-A552-B23E92B530D1}"/>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07">
                <a:extLst>
                  <a:ext uri="{FF2B5EF4-FFF2-40B4-BE49-F238E27FC236}">
                    <a16:creationId xmlns:a16="http://schemas.microsoft.com/office/drawing/2014/main" id="{94D1AB0A-4F8A-478B-A9C1-E77EE34CA3AE}"/>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08">
                <a:extLst>
                  <a:ext uri="{FF2B5EF4-FFF2-40B4-BE49-F238E27FC236}">
                    <a16:creationId xmlns:a16="http://schemas.microsoft.com/office/drawing/2014/main" id="{668829AC-A90C-4B47-B87E-C2277978A70A}"/>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09">
                <a:extLst>
                  <a:ext uri="{FF2B5EF4-FFF2-40B4-BE49-F238E27FC236}">
                    <a16:creationId xmlns:a16="http://schemas.microsoft.com/office/drawing/2014/main" id="{0842CD3B-9934-45A5-9D01-98D2FB6E177D}"/>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10">
                <a:extLst>
                  <a:ext uri="{FF2B5EF4-FFF2-40B4-BE49-F238E27FC236}">
                    <a16:creationId xmlns:a16="http://schemas.microsoft.com/office/drawing/2014/main" id="{30253AB9-CAFE-4461-9EF7-140EFB00E201}"/>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11">
                <a:extLst>
                  <a:ext uri="{FF2B5EF4-FFF2-40B4-BE49-F238E27FC236}">
                    <a16:creationId xmlns:a16="http://schemas.microsoft.com/office/drawing/2014/main" id="{F0FD9571-3609-4C96-9EB9-43746746C287}"/>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12">
                <a:extLst>
                  <a:ext uri="{FF2B5EF4-FFF2-40B4-BE49-F238E27FC236}">
                    <a16:creationId xmlns:a16="http://schemas.microsoft.com/office/drawing/2014/main" id="{6EFC702E-7E12-490B-A1A9-98D104B16612}"/>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13">
                <a:extLst>
                  <a:ext uri="{FF2B5EF4-FFF2-40B4-BE49-F238E27FC236}">
                    <a16:creationId xmlns:a16="http://schemas.microsoft.com/office/drawing/2014/main" id="{1D781619-4BDD-44AB-86CD-84E7A3C7DD7C}"/>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14">
                <a:extLst>
                  <a:ext uri="{FF2B5EF4-FFF2-40B4-BE49-F238E27FC236}">
                    <a16:creationId xmlns:a16="http://schemas.microsoft.com/office/drawing/2014/main" id="{7CBC819D-D92B-42B6-B17E-806F08711CC8}"/>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915">
                <a:extLst>
                  <a:ext uri="{FF2B5EF4-FFF2-40B4-BE49-F238E27FC236}">
                    <a16:creationId xmlns:a16="http://schemas.microsoft.com/office/drawing/2014/main" id="{462A4682-CE65-4AB9-AB81-2BBFA02FAC64}"/>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916">
                <a:extLst>
                  <a:ext uri="{FF2B5EF4-FFF2-40B4-BE49-F238E27FC236}">
                    <a16:creationId xmlns:a16="http://schemas.microsoft.com/office/drawing/2014/main" id="{9E5D8CFC-4D61-47A7-8B1F-9BEAEFB9FA8F}"/>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917">
                <a:extLst>
                  <a:ext uri="{FF2B5EF4-FFF2-40B4-BE49-F238E27FC236}">
                    <a16:creationId xmlns:a16="http://schemas.microsoft.com/office/drawing/2014/main" id="{7BB0F95D-AC83-448D-8F0A-68CEE6F92045}"/>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918">
                <a:extLst>
                  <a:ext uri="{FF2B5EF4-FFF2-40B4-BE49-F238E27FC236}">
                    <a16:creationId xmlns:a16="http://schemas.microsoft.com/office/drawing/2014/main" id="{67973B6C-E48F-4E06-A503-16CBED04DD37}"/>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919">
                <a:extLst>
                  <a:ext uri="{FF2B5EF4-FFF2-40B4-BE49-F238E27FC236}">
                    <a16:creationId xmlns:a16="http://schemas.microsoft.com/office/drawing/2014/main" id="{48DC2C3B-FC08-4B41-978B-F60B7E2480F9}"/>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920">
                <a:extLst>
                  <a:ext uri="{FF2B5EF4-FFF2-40B4-BE49-F238E27FC236}">
                    <a16:creationId xmlns:a16="http://schemas.microsoft.com/office/drawing/2014/main" id="{E7F1E8B5-3199-4260-AFB3-1558B6AB246E}"/>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921">
                <a:extLst>
                  <a:ext uri="{FF2B5EF4-FFF2-40B4-BE49-F238E27FC236}">
                    <a16:creationId xmlns:a16="http://schemas.microsoft.com/office/drawing/2014/main" id="{4BF8A7F7-9690-47AB-8817-21D08BE0F35C}"/>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922">
                <a:extLst>
                  <a:ext uri="{FF2B5EF4-FFF2-40B4-BE49-F238E27FC236}">
                    <a16:creationId xmlns:a16="http://schemas.microsoft.com/office/drawing/2014/main" id="{403928DA-9D3B-4925-869F-F0F1FE7FCF93}"/>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923">
                <a:extLst>
                  <a:ext uri="{FF2B5EF4-FFF2-40B4-BE49-F238E27FC236}">
                    <a16:creationId xmlns:a16="http://schemas.microsoft.com/office/drawing/2014/main" id="{69D8BE0B-652C-4CD1-8A30-340442900E96}"/>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24">
                <a:extLst>
                  <a:ext uri="{FF2B5EF4-FFF2-40B4-BE49-F238E27FC236}">
                    <a16:creationId xmlns:a16="http://schemas.microsoft.com/office/drawing/2014/main" id="{FF8D89AE-C6F4-4415-A79B-18C3CFD0B407}"/>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25">
                <a:extLst>
                  <a:ext uri="{FF2B5EF4-FFF2-40B4-BE49-F238E27FC236}">
                    <a16:creationId xmlns:a16="http://schemas.microsoft.com/office/drawing/2014/main" id="{55045056-E081-4DFC-8639-F464B2F70647}"/>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926">
                <a:extLst>
                  <a:ext uri="{FF2B5EF4-FFF2-40B4-BE49-F238E27FC236}">
                    <a16:creationId xmlns:a16="http://schemas.microsoft.com/office/drawing/2014/main" id="{DC01C741-88CF-4DEF-83CE-B3DD25FE9F40}"/>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927">
                <a:extLst>
                  <a:ext uri="{FF2B5EF4-FFF2-40B4-BE49-F238E27FC236}">
                    <a16:creationId xmlns:a16="http://schemas.microsoft.com/office/drawing/2014/main" id="{560E48B0-0A8D-40E3-B646-C67F7036884D}"/>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928">
                <a:extLst>
                  <a:ext uri="{FF2B5EF4-FFF2-40B4-BE49-F238E27FC236}">
                    <a16:creationId xmlns:a16="http://schemas.microsoft.com/office/drawing/2014/main" id="{FEC6A727-B6CA-4283-9248-CA1F31B8E706}"/>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929">
                <a:extLst>
                  <a:ext uri="{FF2B5EF4-FFF2-40B4-BE49-F238E27FC236}">
                    <a16:creationId xmlns:a16="http://schemas.microsoft.com/office/drawing/2014/main" id="{14A994B9-9567-4EEC-B498-F074D8E3F68F}"/>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30">
                <a:extLst>
                  <a:ext uri="{FF2B5EF4-FFF2-40B4-BE49-F238E27FC236}">
                    <a16:creationId xmlns:a16="http://schemas.microsoft.com/office/drawing/2014/main" id="{349C2045-FF56-47E1-9695-3E6E35EEEEC9}"/>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931">
                <a:extLst>
                  <a:ext uri="{FF2B5EF4-FFF2-40B4-BE49-F238E27FC236}">
                    <a16:creationId xmlns:a16="http://schemas.microsoft.com/office/drawing/2014/main" id="{6B3682AD-E631-42EF-A97F-58AD029E9311}"/>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932">
                <a:extLst>
                  <a:ext uri="{FF2B5EF4-FFF2-40B4-BE49-F238E27FC236}">
                    <a16:creationId xmlns:a16="http://schemas.microsoft.com/office/drawing/2014/main" id="{4A6AA983-72EF-4D33-AA1B-514B8021E415}"/>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933">
                <a:extLst>
                  <a:ext uri="{FF2B5EF4-FFF2-40B4-BE49-F238E27FC236}">
                    <a16:creationId xmlns:a16="http://schemas.microsoft.com/office/drawing/2014/main" id="{7FC54E80-25EB-4E73-AF8B-CF86ABA00313}"/>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934">
                <a:extLst>
                  <a:ext uri="{FF2B5EF4-FFF2-40B4-BE49-F238E27FC236}">
                    <a16:creationId xmlns:a16="http://schemas.microsoft.com/office/drawing/2014/main" id="{C4D2C242-03A0-4D18-9481-A51E434A345F}"/>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35">
                <a:extLst>
                  <a:ext uri="{FF2B5EF4-FFF2-40B4-BE49-F238E27FC236}">
                    <a16:creationId xmlns:a16="http://schemas.microsoft.com/office/drawing/2014/main" id="{F7963066-F6E6-4E87-96CF-06DE17E2DC6A}"/>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936">
                <a:extLst>
                  <a:ext uri="{FF2B5EF4-FFF2-40B4-BE49-F238E27FC236}">
                    <a16:creationId xmlns:a16="http://schemas.microsoft.com/office/drawing/2014/main" id="{6FDCCC9C-AF43-47DF-8353-5CD20F16CE9D}"/>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937">
                <a:extLst>
                  <a:ext uri="{FF2B5EF4-FFF2-40B4-BE49-F238E27FC236}">
                    <a16:creationId xmlns:a16="http://schemas.microsoft.com/office/drawing/2014/main" id="{411BFAD8-2810-4599-9E12-B949D00E8AE4}"/>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938">
                <a:extLst>
                  <a:ext uri="{FF2B5EF4-FFF2-40B4-BE49-F238E27FC236}">
                    <a16:creationId xmlns:a16="http://schemas.microsoft.com/office/drawing/2014/main" id="{3BF8B234-F9F2-4815-9177-29EE918B111F}"/>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939">
                <a:extLst>
                  <a:ext uri="{FF2B5EF4-FFF2-40B4-BE49-F238E27FC236}">
                    <a16:creationId xmlns:a16="http://schemas.microsoft.com/office/drawing/2014/main" id="{0E8E9B89-AF47-4653-AB93-9A266A67FD5B}"/>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40">
                <a:extLst>
                  <a:ext uri="{FF2B5EF4-FFF2-40B4-BE49-F238E27FC236}">
                    <a16:creationId xmlns:a16="http://schemas.microsoft.com/office/drawing/2014/main" id="{5A55D0EF-90F5-482F-B60F-CE13E6C4E986}"/>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941">
                <a:extLst>
                  <a:ext uri="{FF2B5EF4-FFF2-40B4-BE49-F238E27FC236}">
                    <a16:creationId xmlns:a16="http://schemas.microsoft.com/office/drawing/2014/main" id="{5F3105C7-8D4E-443B-8463-8A19A5DD6C01}"/>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942">
                <a:extLst>
                  <a:ext uri="{FF2B5EF4-FFF2-40B4-BE49-F238E27FC236}">
                    <a16:creationId xmlns:a16="http://schemas.microsoft.com/office/drawing/2014/main" id="{0A69EA71-7470-4233-BA96-6DDD18090CAC}"/>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943">
                <a:extLst>
                  <a:ext uri="{FF2B5EF4-FFF2-40B4-BE49-F238E27FC236}">
                    <a16:creationId xmlns:a16="http://schemas.microsoft.com/office/drawing/2014/main" id="{A73E314E-AC7E-4151-9750-2B3E5879F293}"/>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944">
                <a:extLst>
                  <a:ext uri="{FF2B5EF4-FFF2-40B4-BE49-F238E27FC236}">
                    <a16:creationId xmlns:a16="http://schemas.microsoft.com/office/drawing/2014/main" id="{B9E0F790-CB4F-4455-BD40-D3616D48687A}"/>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945">
                <a:extLst>
                  <a:ext uri="{FF2B5EF4-FFF2-40B4-BE49-F238E27FC236}">
                    <a16:creationId xmlns:a16="http://schemas.microsoft.com/office/drawing/2014/main" id="{E00DAC5E-45E0-4479-B658-A77473C9183B}"/>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946">
                <a:extLst>
                  <a:ext uri="{FF2B5EF4-FFF2-40B4-BE49-F238E27FC236}">
                    <a16:creationId xmlns:a16="http://schemas.microsoft.com/office/drawing/2014/main" id="{49DCFA65-03A4-4801-8D90-643CF27DCB24}"/>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947">
                <a:extLst>
                  <a:ext uri="{FF2B5EF4-FFF2-40B4-BE49-F238E27FC236}">
                    <a16:creationId xmlns:a16="http://schemas.microsoft.com/office/drawing/2014/main" id="{6BF4F6D5-1C4E-4828-8A90-B2380A5CFC98}"/>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948">
                <a:extLst>
                  <a:ext uri="{FF2B5EF4-FFF2-40B4-BE49-F238E27FC236}">
                    <a16:creationId xmlns:a16="http://schemas.microsoft.com/office/drawing/2014/main" id="{CE2608BE-F390-45BC-BFB2-607038F711DA}"/>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49">
                <a:extLst>
                  <a:ext uri="{FF2B5EF4-FFF2-40B4-BE49-F238E27FC236}">
                    <a16:creationId xmlns:a16="http://schemas.microsoft.com/office/drawing/2014/main" id="{759C8846-1115-4B58-BC3C-0DE798E7CD26}"/>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6950">
                <a:extLst>
                  <a:ext uri="{FF2B5EF4-FFF2-40B4-BE49-F238E27FC236}">
                    <a16:creationId xmlns:a16="http://schemas.microsoft.com/office/drawing/2014/main" id="{9A05AF25-4682-41E6-8460-0F9B5CE0DD57}"/>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951">
                <a:extLst>
                  <a:ext uri="{FF2B5EF4-FFF2-40B4-BE49-F238E27FC236}">
                    <a16:creationId xmlns:a16="http://schemas.microsoft.com/office/drawing/2014/main" id="{25713E98-E264-4851-9597-1C3C04CCE3C1}"/>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952">
                <a:extLst>
                  <a:ext uri="{FF2B5EF4-FFF2-40B4-BE49-F238E27FC236}">
                    <a16:creationId xmlns:a16="http://schemas.microsoft.com/office/drawing/2014/main" id="{3F9A2086-0795-43B0-93E3-0A85E2A1693F}"/>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6953">
                <a:extLst>
                  <a:ext uri="{FF2B5EF4-FFF2-40B4-BE49-F238E27FC236}">
                    <a16:creationId xmlns:a16="http://schemas.microsoft.com/office/drawing/2014/main" id="{4BF64368-FF64-4DD9-B1FD-8BD813DC8F9B}"/>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954">
                <a:extLst>
                  <a:ext uri="{FF2B5EF4-FFF2-40B4-BE49-F238E27FC236}">
                    <a16:creationId xmlns:a16="http://schemas.microsoft.com/office/drawing/2014/main" id="{9F4D5A7B-1A47-4DDE-82F2-84239D9958C8}"/>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6955">
                <a:extLst>
                  <a:ext uri="{FF2B5EF4-FFF2-40B4-BE49-F238E27FC236}">
                    <a16:creationId xmlns:a16="http://schemas.microsoft.com/office/drawing/2014/main" id="{40D30AB6-027C-4C9E-80FB-83A4D76B534F}"/>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6956">
                <a:extLst>
                  <a:ext uri="{FF2B5EF4-FFF2-40B4-BE49-F238E27FC236}">
                    <a16:creationId xmlns:a16="http://schemas.microsoft.com/office/drawing/2014/main" id="{0D5F2772-EEC7-44E8-AF7E-F7750E88A320}"/>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6957">
                <a:extLst>
                  <a:ext uri="{FF2B5EF4-FFF2-40B4-BE49-F238E27FC236}">
                    <a16:creationId xmlns:a16="http://schemas.microsoft.com/office/drawing/2014/main" id="{CBA2C82B-E82A-44E2-9CF0-C8CDF787A5DB}"/>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6958">
                <a:extLst>
                  <a:ext uri="{FF2B5EF4-FFF2-40B4-BE49-F238E27FC236}">
                    <a16:creationId xmlns:a16="http://schemas.microsoft.com/office/drawing/2014/main" id="{77F95EF1-ADE6-45FA-9CBA-41E4091E5D32}"/>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6959">
                <a:extLst>
                  <a:ext uri="{FF2B5EF4-FFF2-40B4-BE49-F238E27FC236}">
                    <a16:creationId xmlns:a16="http://schemas.microsoft.com/office/drawing/2014/main" id="{F3F8B432-B184-4371-B544-A0487A366B64}"/>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6960">
                <a:extLst>
                  <a:ext uri="{FF2B5EF4-FFF2-40B4-BE49-F238E27FC236}">
                    <a16:creationId xmlns:a16="http://schemas.microsoft.com/office/drawing/2014/main" id="{EDC6171A-5F88-4EF3-A5D6-3422A5F5ABC1}"/>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961">
                <a:extLst>
                  <a:ext uri="{FF2B5EF4-FFF2-40B4-BE49-F238E27FC236}">
                    <a16:creationId xmlns:a16="http://schemas.microsoft.com/office/drawing/2014/main" id="{9C47C911-EA24-4A8F-9ABE-D30DBB9CCE8E}"/>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962">
                <a:extLst>
                  <a:ext uri="{FF2B5EF4-FFF2-40B4-BE49-F238E27FC236}">
                    <a16:creationId xmlns:a16="http://schemas.microsoft.com/office/drawing/2014/main" id="{D94EF8AE-0379-42F0-BD50-33204D3E38A2}"/>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963">
                <a:extLst>
                  <a:ext uri="{FF2B5EF4-FFF2-40B4-BE49-F238E27FC236}">
                    <a16:creationId xmlns:a16="http://schemas.microsoft.com/office/drawing/2014/main" id="{2EC83A1D-8232-420A-B73B-1E6C91E6B239}"/>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964">
                <a:extLst>
                  <a:ext uri="{FF2B5EF4-FFF2-40B4-BE49-F238E27FC236}">
                    <a16:creationId xmlns:a16="http://schemas.microsoft.com/office/drawing/2014/main" id="{CD18717D-14B1-4382-8122-DFD2264B2D2F}"/>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965">
                <a:extLst>
                  <a:ext uri="{FF2B5EF4-FFF2-40B4-BE49-F238E27FC236}">
                    <a16:creationId xmlns:a16="http://schemas.microsoft.com/office/drawing/2014/main" id="{9007CC75-D01A-4533-BB8B-A61CB3133366}"/>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966">
                <a:extLst>
                  <a:ext uri="{FF2B5EF4-FFF2-40B4-BE49-F238E27FC236}">
                    <a16:creationId xmlns:a16="http://schemas.microsoft.com/office/drawing/2014/main" id="{967D5EFC-D9DE-4225-AB9A-330509FFB0BA}"/>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967">
                <a:extLst>
                  <a:ext uri="{FF2B5EF4-FFF2-40B4-BE49-F238E27FC236}">
                    <a16:creationId xmlns:a16="http://schemas.microsoft.com/office/drawing/2014/main" id="{E274DD93-1FFD-4118-A7BA-AE4CFE81AA67}"/>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968">
                <a:extLst>
                  <a:ext uri="{FF2B5EF4-FFF2-40B4-BE49-F238E27FC236}">
                    <a16:creationId xmlns:a16="http://schemas.microsoft.com/office/drawing/2014/main" id="{F7E2254A-7921-47E5-830C-A44BEDB801C6}"/>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969">
                <a:extLst>
                  <a:ext uri="{FF2B5EF4-FFF2-40B4-BE49-F238E27FC236}">
                    <a16:creationId xmlns:a16="http://schemas.microsoft.com/office/drawing/2014/main" id="{96EC00D1-0430-416D-88FC-79631AD0641E}"/>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70">
                <a:extLst>
                  <a:ext uri="{FF2B5EF4-FFF2-40B4-BE49-F238E27FC236}">
                    <a16:creationId xmlns:a16="http://schemas.microsoft.com/office/drawing/2014/main" id="{84368A79-60EE-49A1-A59E-940E0D9F739E}"/>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6971">
                <a:extLst>
                  <a:ext uri="{FF2B5EF4-FFF2-40B4-BE49-F238E27FC236}">
                    <a16:creationId xmlns:a16="http://schemas.microsoft.com/office/drawing/2014/main" id="{02E3DB34-BE42-44C9-BAB0-D4D7F965E95D}"/>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6972">
                <a:extLst>
                  <a:ext uri="{FF2B5EF4-FFF2-40B4-BE49-F238E27FC236}">
                    <a16:creationId xmlns:a16="http://schemas.microsoft.com/office/drawing/2014/main" id="{EF9418A6-A2C9-41D0-A813-7C3066DFC300}"/>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6973">
                <a:extLst>
                  <a:ext uri="{FF2B5EF4-FFF2-40B4-BE49-F238E27FC236}">
                    <a16:creationId xmlns:a16="http://schemas.microsoft.com/office/drawing/2014/main" id="{1F7FD7D5-EA6C-4569-8A1E-EE6001A92BCB}"/>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6974">
                <a:extLst>
                  <a:ext uri="{FF2B5EF4-FFF2-40B4-BE49-F238E27FC236}">
                    <a16:creationId xmlns:a16="http://schemas.microsoft.com/office/drawing/2014/main" id="{98123A6A-DCCA-4E9A-9858-6236D64B5E4D}"/>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6975">
                <a:extLst>
                  <a:ext uri="{FF2B5EF4-FFF2-40B4-BE49-F238E27FC236}">
                    <a16:creationId xmlns:a16="http://schemas.microsoft.com/office/drawing/2014/main" id="{88B82D53-17FD-447E-8DF8-9D814299E4FC}"/>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976">
                <a:extLst>
                  <a:ext uri="{FF2B5EF4-FFF2-40B4-BE49-F238E27FC236}">
                    <a16:creationId xmlns:a16="http://schemas.microsoft.com/office/drawing/2014/main" id="{E1E4DD9F-F026-4AB3-B1E2-1721D80C6FDA}"/>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977">
                <a:extLst>
                  <a:ext uri="{FF2B5EF4-FFF2-40B4-BE49-F238E27FC236}">
                    <a16:creationId xmlns:a16="http://schemas.microsoft.com/office/drawing/2014/main" id="{8A033E83-80B5-4F1C-8565-C761A79ACE97}"/>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978">
                <a:extLst>
                  <a:ext uri="{FF2B5EF4-FFF2-40B4-BE49-F238E27FC236}">
                    <a16:creationId xmlns:a16="http://schemas.microsoft.com/office/drawing/2014/main" id="{11A6B963-52A3-4521-8E04-25CB71443CAF}"/>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979">
                <a:extLst>
                  <a:ext uri="{FF2B5EF4-FFF2-40B4-BE49-F238E27FC236}">
                    <a16:creationId xmlns:a16="http://schemas.microsoft.com/office/drawing/2014/main" id="{5473B4A5-A7CD-4065-AE77-C34BC7574933}"/>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980">
                <a:extLst>
                  <a:ext uri="{FF2B5EF4-FFF2-40B4-BE49-F238E27FC236}">
                    <a16:creationId xmlns:a16="http://schemas.microsoft.com/office/drawing/2014/main" id="{58685197-6C0E-45D2-802C-AFEFCC08478D}"/>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981">
                <a:extLst>
                  <a:ext uri="{FF2B5EF4-FFF2-40B4-BE49-F238E27FC236}">
                    <a16:creationId xmlns:a16="http://schemas.microsoft.com/office/drawing/2014/main" id="{744EACBD-541D-411C-93D8-9ABDCB08846E}"/>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982">
                <a:extLst>
                  <a:ext uri="{FF2B5EF4-FFF2-40B4-BE49-F238E27FC236}">
                    <a16:creationId xmlns:a16="http://schemas.microsoft.com/office/drawing/2014/main" id="{37EF5A24-BBDD-444A-8058-E66A401EE77E}"/>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983">
                <a:extLst>
                  <a:ext uri="{FF2B5EF4-FFF2-40B4-BE49-F238E27FC236}">
                    <a16:creationId xmlns:a16="http://schemas.microsoft.com/office/drawing/2014/main" id="{F1CFEAD7-158C-4155-8855-AEA042AD48E9}"/>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984">
                <a:extLst>
                  <a:ext uri="{FF2B5EF4-FFF2-40B4-BE49-F238E27FC236}">
                    <a16:creationId xmlns:a16="http://schemas.microsoft.com/office/drawing/2014/main" id="{A3581DCD-4EAE-42CC-BE23-FE64D3550623}"/>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985">
                <a:extLst>
                  <a:ext uri="{FF2B5EF4-FFF2-40B4-BE49-F238E27FC236}">
                    <a16:creationId xmlns:a16="http://schemas.microsoft.com/office/drawing/2014/main" id="{BA860261-8EF9-4B3A-BA42-DA681693F83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6986">
                <a:extLst>
                  <a:ext uri="{FF2B5EF4-FFF2-40B4-BE49-F238E27FC236}">
                    <a16:creationId xmlns:a16="http://schemas.microsoft.com/office/drawing/2014/main" id="{CFDD8792-6718-4AF2-9C68-941EB8E30ADA}"/>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6987">
                <a:extLst>
                  <a:ext uri="{FF2B5EF4-FFF2-40B4-BE49-F238E27FC236}">
                    <a16:creationId xmlns:a16="http://schemas.microsoft.com/office/drawing/2014/main" id="{225DD27C-BC48-4C80-B334-4F6A8649B279}"/>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6988">
                <a:extLst>
                  <a:ext uri="{FF2B5EF4-FFF2-40B4-BE49-F238E27FC236}">
                    <a16:creationId xmlns:a16="http://schemas.microsoft.com/office/drawing/2014/main" id="{D0C7BA30-9F37-444E-8A9C-C8D943A6A78C}"/>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6989">
                <a:extLst>
                  <a:ext uri="{FF2B5EF4-FFF2-40B4-BE49-F238E27FC236}">
                    <a16:creationId xmlns:a16="http://schemas.microsoft.com/office/drawing/2014/main" id="{2D7C535A-30C0-484B-9383-9EAFF581DBEA}"/>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6990">
                <a:extLst>
                  <a:ext uri="{FF2B5EF4-FFF2-40B4-BE49-F238E27FC236}">
                    <a16:creationId xmlns:a16="http://schemas.microsoft.com/office/drawing/2014/main" id="{3378A033-8222-474E-B03B-8739B34551F6}"/>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6991">
                <a:extLst>
                  <a:ext uri="{FF2B5EF4-FFF2-40B4-BE49-F238E27FC236}">
                    <a16:creationId xmlns:a16="http://schemas.microsoft.com/office/drawing/2014/main" id="{4D987A21-E1A0-4A87-B485-4D111056663B}"/>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992">
                <a:extLst>
                  <a:ext uri="{FF2B5EF4-FFF2-40B4-BE49-F238E27FC236}">
                    <a16:creationId xmlns:a16="http://schemas.microsoft.com/office/drawing/2014/main" id="{018C85A5-B33F-48E7-A233-5963FF550771}"/>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6993">
                <a:extLst>
                  <a:ext uri="{FF2B5EF4-FFF2-40B4-BE49-F238E27FC236}">
                    <a16:creationId xmlns:a16="http://schemas.microsoft.com/office/drawing/2014/main" id="{2C18E681-B76D-41A5-BBEE-37920CA5B336}"/>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6994">
                <a:extLst>
                  <a:ext uri="{FF2B5EF4-FFF2-40B4-BE49-F238E27FC236}">
                    <a16:creationId xmlns:a16="http://schemas.microsoft.com/office/drawing/2014/main" id="{7C0D85B1-81D3-49C6-8A1B-F5E7F17D922A}"/>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6995">
                <a:extLst>
                  <a:ext uri="{FF2B5EF4-FFF2-40B4-BE49-F238E27FC236}">
                    <a16:creationId xmlns:a16="http://schemas.microsoft.com/office/drawing/2014/main" id="{3A7B50E0-30D3-4D3C-81CA-062AD1E62596}"/>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6996">
                <a:extLst>
                  <a:ext uri="{FF2B5EF4-FFF2-40B4-BE49-F238E27FC236}">
                    <a16:creationId xmlns:a16="http://schemas.microsoft.com/office/drawing/2014/main" id="{D115307F-F32D-4FC3-82DE-99985CC3A2D8}"/>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6997">
                <a:extLst>
                  <a:ext uri="{FF2B5EF4-FFF2-40B4-BE49-F238E27FC236}">
                    <a16:creationId xmlns:a16="http://schemas.microsoft.com/office/drawing/2014/main" id="{8E127FC1-010C-4704-BCA4-0276CAEC861B}"/>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6998">
                <a:extLst>
                  <a:ext uri="{FF2B5EF4-FFF2-40B4-BE49-F238E27FC236}">
                    <a16:creationId xmlns:a16="http://schemas.microsoft.com/office/drawing/2014/main" id="{7CB693E8-F798-495A-82F6-03A84BE4448E}"/>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6999">
                <a:extLst>
                  <a:ext uri="{FF2B5EF4-FFF2-40B4-BE49-F238E27FC236}">
                    <a16:creationId xmlns:a16="http://schemas.microsoft.com/office/drawing/2014/main" id="{9350A988-C2D9-4DCF-AD44-2F47113C05CB}"/>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000">
                <a:extLst>
                  <a:ext uri="{FF2B5EF4-FFF2-40B4-BE49-F238E27FC236}">
                    <a16:creationId xmlns:a16="http://schemas.microsoft.com/office/drawing/2014/main" id="{71A67B71-8B85-4552-B4A7-FAB7BC28392C}"/>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001">
                <a:extLst>
                  <a:ext uri="{FF2B5EF4-FFF2-40B4-BE49-F238E27FC236}">
                    <a16:creationId xmlns:a16="http://schemas.microsoft.com/office/drawing/2014/main" id="{809A7387-53B5-43A4-BCA4-565BAE62603F}"/>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002">
                <a:extLst>
                  <a:ext uri="{FF2B5EF4-FFF2-40B4-BE49-F238E27FC236}">
                    <a16:creationId xmlns:a16="http://schemas.microsoft.com/office/drawing/2014/main" id="{CFE13452-F956-4996-879B-418FEF45F76A}"/>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003">
                <a:extLst>
                  <a:ext uri="{FF2B5EF4-FFF2-40B4-BE49-F238E27FC236}">
                    <a16:creationId xmlns:a16="http://schemas.microsoft.com/office/drawing/2014/main" id="{50474861-FB8D-44AE-9FA7-65028F1D0632}"/>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004">
                <a:extLst>
                  <a:ext uri="{FF2B5EF4-FFF2-40B4-BE49-F238E27FC236}">
                    <a16:creationId xmlns:a16="http://schemas.microsoft.com/office/drawing/2014/main" id="{72D5D246-44AB-4DFD-9F5F-AD0D00F0736A}"/>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005">
                <a:extLst>
                  <a:ext uri="{FF2B5EF4-FFF2-40B4-BE49-F238E27FC236}">
                    <a16:creationId xmlns:a16="http://schemas.microsoft.com/office/drawing/2014/main" id="{2254F794-4FA7-4D2C-B05F-02A92F5D26DF}"/>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006">
                <a:extLst>
                  <a:ext uri="{FF2B5EF4-FFF2-40B4-BE49-F238E27FC236}">
                    <a16:creationId xmlns:a16="http://schemas.microsoft.com/office/drawing/2014/main" id="{410BCF9C-863A-4DF8-BCD6-6D340DAF9684}"/>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007">
                <a:extLst>
                  <a:ext uri="{FF2B5EF4-FFF2-40B4-BE49-F238E27FC236}">
                    <a16:creationId xmlns:a16="http://schemas.microsoft.com/office/drawing/2014/main" id="{F8DFE351-56F1-4B4E-8AC4-D56A7404D861}"/>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008">
                <a:extLst>
                  <a:ext uri="{FF2B5EF4-FFF2-40B4-BE49-F238E27FC236}">
                    <a16:creationId xmlns:a16="http://schemas.microsoft.com/office/drawing/2014/main" id="{56158C35-C487-4349-A1F6-DDDE475859BF}"/>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009">
                <a:extLst>
                  <a:ext uri="{FF2B5EF4-FFF2-40B4-BE49-F238E27FC236}">
                    <a16:creationId xmlns:a16="http://schemas.microsoft.com/office/drawing/2014/main" id="{9CB735C8-CA0C-4467-AD87-ADC3857A6485}"/>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010">
                <a:extLst>
                  <a:ext uri="{FF2B5EF4-FFF2-40B4-BE49-F238E27FC236}">
                    <a16:creationId xmlns:a16="http://schemas.microsoft.com/office/drawing/2014/main" id="{3FD013DF-231E-432F-BE70-80E78652E2A4}"/>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11">
                <a:extLst>
                  <a:ext uri="{FF2B5EF4-FFF2-40B4-BE49-F238E27FC236}">
                    <a16:creationId xmlns:a16="http://schemas.microsoft.com/office/drawing/2014/main" id="{2D094D04-F919-4D38-A9EB-BB737C13F112}"/>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012">
                <a:extLst>
                  <a:ext uri="{FF2B5EF4-FFF2-40B4-BE49-F238E27FC236}">
                    <a16:creationId xmlns:a16="http://schemas.microsoft.com/office/drawing/2014/main" id="{3921FB21-DE75-4BEC-B094-2828EDB03C12}"/>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013">
                <a:extLst>
                  <a:ext uri="{FF2B5EF4-FFF2-40B4-BE49-F238E27FC236}">
                    <a16:creationId xmlns:a16="http://schemas.microsoft.com/office/drawing/2014/main" id="{57B4D696-81E5-482A-8185-EBE7C58DF1A6}"/>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014">
                <a:extLst>
                  <a:ext uri="{FF2B5EF4-FFF2-40B4-BE49-F238E27FC236}">
                    <a16:creationId xmlns:a16="http://schemas.microsoft.com/office/drawing/2014/main" id="{30B5996E-B147-4FA9-AA46-AD723B260350}"/>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015">
                <a:extLst>
                  <a:ext uri="{FF2B5EF4-FFF2-40B4-BE49-F238E27FC236}">
                    <a16:creationId xmlns:a16="http://schemas.microsoft.com/office/drawing/2014/main" id="{849723AC-1893-459A-A273-402A7EBCAD70}"/>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016">
                <a:extLst>
                  <a:ext uri="{FF2B5EF4-FFF2-40B4-BE49-F238E27FC236}">
                    <a16:creationId xmlns:a16="http://schemas.microsoft.com/office/drawing/2014/main" id="{DF1E2567-5063-4A76-994F-33392DC161DE}"/>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017">
                <a:extLst>
                  <a:ext uri="{FF2B5EF4-FFF2-40B4-BE49-F238E27FC236}">
                    <a16:creationId xmlns:a16="http://schemas.microsoft.com/office/drawing/2014/main" id="{F17EE773-3640-4A7B-A6E8-512E99FF39D4}"/>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018">
                <a:extLst>
                  <a:ext uri="{FF2B5EF4-FFF2-40B4-BE49-F238E27FC236}">
                    <a16:creationId xmlns:a16="http://schemas.microsoft.com/office/drawing/2014/main" id="{080DBD2F-5A11-4126-A8BE-2643B8EA4AD2}"/>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019">
                <a:extLst>
                  <a:ext uri="{FF2B5EF4-FFF2-40B4-BE49-F238E27FC236}">
                    <a16:creationId xmlns:a16="http://schemas.microsoft.com/office/drawing/2014/main" id="{E396F741-670E-4EE5-B624-47A2685C0905}"/>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020">
                <a:extLst>
                  <a:ext uri="{FF2B5EF4-FFF2-40B4-BE49-F238E27FC236}">
                    <a16:creationId xmlns:a16="http://schemas.microsoft.com/office/drawing/2014/main" id="{0E02CA29-30BF-4825-B591-2D4F15AA9BDE}"/>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7021">
                <a:extLst>
                  <a:ext uri="{FF2B5EF4-FFF2-40B4-BE49-F238E27FC236}">
                    <a16:creationId xmlns:a16="http://schemas.microsoft.com/office/drawing/2014/main" id="{04E54683-091B-4E7C-936D-775F201AFBE1}"/>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7022">
                <a:extLst>
                  <a:ext uri="{FF2B5EF4-FFF2-40B4-BE49-F238E27FC236}">
                    <a16:creationId xmlns:a16="http://schemas.microsoft.com/office/drawing/2014/main" id="{1EF9FB0E-1A79-4C16-B03D-C3A0B107B4D4}"/>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7023">
                <a:extLst>
                  <a:ext uri="{FF2B5EF4-FFF2-40B4-BE49-F238E27FC236}">
                    <a16:creationId xmlns:a16="http://schemas.microsoft.com/office/drawing/2014/main" id="{EAAB4373-161D-4138-8432-298166737B8D}"/>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7024">
                <a:extLst>
                  <a:ext uri="{FF2B5EF4-FFF2-40B4-BE49-F238E27FC236}">
                    <a16:creationId xmlns:a16="http://schemas.microsoft.com/office/drawing/2014/main" id="{08C1C1F2-9096-4C39-B5F5-93EF92B4460D}"/>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7025">
                <a:extLst>
                  <a:ext uri="{FF2B5EF4-FFF2-40B4-BE49-F238E27FC236}">
                    <a16:creationId xmlns:a16="http://schemas.microsoft.com/office/drawing/2014/main" id="{9DA18111-A5E1-40FB-ABCD-684398075CB6}"/>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7026">
                <a:extLst>
                  <a:ext uri="{FF2B5EF4-FFF2-40B4-BE49-F238E27FC236}">
                    <a16:creationId xmlns:a16="http://schemas.microsoft.com/office/drawing/2014/main" id="{E772DCBD-1492-4D02-8D0F-79E8F30FE2CD}"/>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7027">
                <a:extLst>
                  <a:ext uri="{FF2B5EF4-FFF2-40B4-BE49-F238E27FC236}">
                    <a16:creationId xmlns:a16="http://schemas.microsoft.com/office/drawing/2014/main" id="{F565202E-19B6-4AF7-A512-9B36C11810CE}"/>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7028">
                <a:extLst>
                  <a:ext uri="{FF2B5EF4-FFF2-40B4-BE49-F238E27FC236}">
                    <a16:creationId xmlns:a16="http://schemas.microsoft.com/office/drawing/2014/main" id="{D03531AD-7DD5-440D-93D0-C5D30CF3C09A}"/>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7029">
                <a:extLst>
                  <a:ext uri="{FF2B5EF4-FFF2-40B4-BE49-F238E27FC236}">
                    <a16:creationId xmlns:a16="http://schemas.microsoft.com/office/drawing/2014/main" id="{60EEADCC-05F8-4AAF-95F4-EA3E50F3DA54}"/>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7030">
                <a:extLst>
                  <a:ext uri="{FF2B5EF4-FFF2-40B4-BE49-F238E27FC236}">
                    <a16:creationId xmlns:a16="http://schemas.microsoft.com/office/drawing/2014/main" id="{7937AB26-E2D2-4ECF-81E8-606926687541}"/>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7031">
                <a:extLst>
                  <a:ext uri="{FF2B5EF4-FFF2-40B4-BE49-F238E27FC236}">
                    <a16:creationId xmlns:a16="http://schemas.microsoft.com/office/drawing/2014/main" id="{9A3C21CD-A834-4E6E-B747-E83255D0DFB2}"/>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7032">
                <a:extLst>
                  <a:ext uri="{FF2B5EF4-FFF2-40B4-BE49-F238E27FC236}">
                    <a16:creationId xmlns:a16="http://schemas.microsoft.com/office/drawing/2014/main" id="{8A1D6589-32AD-4F83-80FD-0A730BC40CAA}"/>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7033">
                <a:extLst>
                  <a:ext uri="{FF2B5EF4-FFF2-40B4-BE49-F238E27FC236}">
                    <a16:creationId xmlns:a16="http://schemas.microsoft.com/office/drawing/2014/main" id="{71E17C58-06F6-4EFC-894E-DB7102249199}"/>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7034">
                <a:extLst>
                  <a:ext uri="{FF2B5EF4-FFF2-40B4-BE49-F238E27FC236}">
                    <a16:creationId xmlns:a16="http://schemas.microsoft.com/office/drawing/2014/main" id="{F7FFE0F9-ECBA-44D8-8355-1282FFA093F1}"/>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7035">
                <a:extLst>
                  <a:ext uri="{FF2B5EF4-FFF2-40B4-BE49-F238E27FC236}">
                    <a16:creationId xmlns:a16="http://schemas.microsoft.com/office/drawing/2014/main" id="{9E65D47D-B772-4FE9-87B6-4F515027F021}"/>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7036">
                <a:extLst>
                  <a:ext uri="{FF2B5EF4-FFF2-40B4-BE49-F238E27FC236}">
                    <a16:creationId xmlns:a16="http://schemas.microsoft.com/office/drawing/2014/main" id="{FF767B17-72DD-45C3-BF85-05A66F099A91}"/>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7037">
                <a:extLst>
                  <a:ext uri="{FF2B5EF4-FFF2-40B4-BE49-F238E27FC236}">
                    <a16:creationId xmlns:a16="http://schemas.microsoft.com/office/drawing/2014/main" id="{D9CE1C0E-FB4D-47BE-9C18-93451FA2BCA6}"/>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7038">
                <a:extLst>
                  <a:ext uri="{FF2B5EF4-FFF2-40B4-BE49-F238E27FC236}">
                    <a16:creationId xmlns:a16="http://schemas.microsoft.com/office/drawing/2014/main" id="{C11E437D-CC02-4D3E-ADC2-92ECFA5FAD3A}"/>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8" name="Freeform 7040">
              <a:extLst>
                <a:ext uri="{FF2B5EF4-FFF2-40B4-BE49-F238E27FC236}">
                  <a16:creationId xmlns:a16="http://schemas.microsoft.com/office/drawing/2014/main" id="{0C5D316B-8AFB-47AE-9823-7483FC615828}"/>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042">
              <a:extLst>
                <a:ext uri="{FF2B5EF4-FFF2-40B4-BE49-F238E27FC236}">
                  <a16:creationId xmlns:a16="http://schemas.microsoft.com/office/drawing/2014/main" id="{114A5946-4E5F-42C1-8363-7B36FF94FD34}"/>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7043">
              <a:extLst>
                <a:ext uri="{FF2B5EF4-FFF2-40B4-BE49-F238E27FC236}">
                  <a16:creationId xmlns:a16="http://schemas.microsoft.com/office/drawing/2014/main" id="{7FCDC557-72D7-4B67-82FC-7642BA423D9C}"/>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7044">
              <a:extLst>
                <a:ext uri="{FF2B5EF4-FFF2-40B4-BE49-F238E27FC236}">
                  <a16:creationId xmlns:a16="http://schemas.microsoft.com/office/drawing/2014/main" id="{0587B309-5B77-41E4-9595-3D7BDE64C1A9}"/>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7045">
              <a:extLst>
                <a:ext uri="{FF2B5EF4-FFF2-40B4-BE49-F238E27FC236}">
                  <a16:creationId xmlns:a16="http://schemas.microsoft.com/office/drawing/2014/main" id="{7AFF2BEB-7645-4858-B0C1-5063F62256D4}"/>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7046">
              <a:extLst>
                <a:ext uri="{FF2B5EF4-FFF2-40B4-BE49-F238E27FC236}">
                  <a16:creationId xmlns:a16="http://schemas.microsoft.com/office/drawing/2014/main" id="{CF6C238B-0FC1-4240-AB91-68F5DEDE6A67}"/>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7048">
              <a:extLst>
                <a:ext uri="{FF2B5EF4-FFF2-40B4-BE49-F238E27FC236}">
                  <a16:creationId xmlns:a16="http://schemas.microsoft.com/office/drawing/2014/main" id="{9D53B708-2C99-43DE-9AE7-2726BB940367}"/>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7049">
              <a:extLst>
                <a:ext uri="{FF2B5EF4-FFF2-40B4-BE49-F238E27FC236}">
                  <a16:creationId xmlns:a16="http://schemas.microsoft.com/office/drawing/2014/main" id="{681B0947-1F66-4C14-8ED5-855E3F50D2E1}"/>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7050">
              <a:extLst>
                <a:ext uri="{FF2B5EF4-FFF2-40B4-BE49-F238E27FC236}">
                  <a16:creationId xmlns:a16="http://schemas.microsoft.com/office/drawing/2014/main" id="{943AA43A-1D82-4810-925B-8D694F8704C1}"/>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7051">
              <a:extLst>
                <a:ext uri="{FF2B5EF4-FFF2-40B4-BE49-F238E27FC236}">
                  <a16:creationId xmlns:a16="http://schemas.microsoft.com/office/drawing/2014/main" id="{55329F86-5452-48EF-84B5-8640F70BECD8}"/>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7052">
              <a:extLst>
                <a:ext uri="{FF2B5EF4-FFF2-40B4-BE49-F238E27FC236}">
                  <a16:creationId xmlns:a16="http://schemas.microsoft.com/office/drawing/2014/main" id="{A5A312E0-624C-4745-A1E8-F8207F874AAD}"/>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7053">
              <a:extLst>
                <a:ext uri="{FF2B5EF4-FFF2-40B4-BE49-F238E27FC236}">
                  <a16:creationId xmlns:a16="http://schemas.microsoft.com/office/drawing/2014/main" id="{FF4CD44D-77DE-467A-AE97-B7A8CB8495BD}"/>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7054">
              <a:extLst>
                <a:ext uri="{FF2B5EF4-FFF2-40B4-BE49-F238E27FC236}">
                  <a16:creationId xmlns:a16="http://schemas.microsoft.com/office/drawing/2014/main" id="{21407322-8060-4E7C-A7BA-D26388F37D5C}"/>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7055">
              <a:extLst>
                <a:ext uri="{FF2B5EF4-FFF2-40B4-BE49-F238E27FC236}">
                  <a16:creationId xmlns:a16="http://schemas.microsoft.com/office/drawing/2014/main" id="{1F680C6D-ABAA-4415-AF31-07E33AE41D6C}"/>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56">
              <a:extLst>
                <a:ext uri="{FF2B5EF4-FFF2-40B4-BE49-F238E27FC236}">
                  <a16:creationId xmlns:a16="http://schemas.microsoft.com/office/drawing/2014/main" id="{3F82A957-B628-4AE6-BFD8-4EB0F0111B59}"/>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057">
              <a:extLst>
                <a:ext uri="{FF2B5EF4-FFF2-40B4-BE49-F238E27FC236}">
                  <a16:creationId xmlns:a16="http://schemas.microsoft.com/office/drawing/2014/main" id="{B2BC40E2-22C5-4983-AB32-9408C0BDDF16}"/>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058">
              <a:extLst>
                <a:ext uri="{FF2B5EF4-FFF2-40B4-BE49-F238E27FC236}">
                  <a16:creationId xmlns:a16="http://schemas.microsoft.com/office/drawing/2014/main" id="{E8C4CE1C-BD2F-4824-920B-AFF39B84DBA3}"/>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059">
              <a:extLst>
                <a:ext uri="{FF2B5EF4-FFF2-40B4-BE49-F238E27FC236}">
                  <a16:creationId xmlns:a16="http://schemas.microsoft.com/office/drawing/2014/main" id="{15A33068-B8C7-41F1-A66D-D9E699650C1F}"/>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060">
              <a:extLst>
                <a:ext uri="{FF2B5EF4-FFF2-40B4-BE49-F238E27FC236}">
                  <a16:creationId xmlns:a16="http://schemas.microsoft.com/office/drawing/2014/main" id="{709C2071-4C8F-4FA8-9886-11D03A0CD085}"/>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061">
              <a:extLst>
                <a:ext uri="{FF2B5EF4-FFF2-40B4-BE49-F238E27FC236}">
                  <a16:creationId xmlns:a16="http://schemas.microsoft.com/office/drawing/2014/main" id="{F158EDA3-9C71-4637-B6FA-CE972BBAEA97}"/>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062">
              <a:extLst>
                <a:ext uri="{FF2B5EF4-FFF2-40B4-BE49-F238E27FC236}">
                  <a16:creationId xmlns:a16="http://schemas.microsoft.com/office/drawing/2014/main" id="{8854BDA7-4D51-4DA2-B519-46F8EF172E04}"/>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063">
              <a:extLst>
                <a:ext uri="{FF2B5EF4-FFF2-40B4-BE49-F238E27FC236}">
                  <a16:creationId xmlns:a16="http://schemas.microsoft.com/office/drawing/2014/main" id="{5E3956F9-9393-42BD-9077-6AD9CD729D50}"/>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064">
              <a:extLst>
                <a:ext uri="{FF2B5EF4-FFF2-40B4-BE49-F238E27FC236}">
                  <a16:creationId xmlns:a16="http://schemas.microsoft.com/office/drawing/2014/main" id="{D60AA417-C616-49EE-8548-26D39FBBAF51}"/>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065">
              <a:extLst>
                <a:ext uri="{FF2B5EF4-FFF2-40B4-BE49-F238E27FC236}">
                  <a16:creationId xmlns:a16="http://schemas.microsoft.com/office/drawing/2014/main" id="{313CF260-F4C7-4B3E-938A-7D063E76DA91}"/>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7069">
              <a:extLst>
                <a:ext uri="{FF2B5EF4-FFF2-40B4-BE49-F238E27FC236}">
                  <a16:creationId xmlns:a16="http://schemas.microsoft.com/office/drawing/2014/main" id="{BDA1FFD6-EC1F-47B4-9958-5780C6A4055E}"/>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7070">
              <a:extLst>
                <a:ext uri="{FF2B5EF4-FFF2-40B4-BE49-F238E27FC236}">
                  <a16:creationId xmlns:a16="http://schemas.microsoft.com/office/drawing/2014/main" id="{807A1A6B-F49D-4BEB-AB93-B22B3EAA2A26}"/>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71">
              <a:extLst>
                <a:ext uri="{FF2B5EF4-FFF2-40B4-BE49-F238E27FC236}">
                  <a16:creationId xmlns:a16="http://schemas.microsoft.com/office/drawing/2014/main" id="{92736DC3-28C9-4503-A325-25721741717B}"/>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072">
              <a:extLst>
                <a:ext uri="{FF2B5EF4-FFF2-40B4-BE49-F238E27FC236}">
                  <a16:creationId xmlns:a16="http://schemas.microsoft.com/office/drawing/2014/main" id="{68D04253-F04D-49B8-8019-511ADD1F61B5}"/>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073">
              <a:extLst>
                <a:ext uri="{FF2B5EF4-FFF2-40B4-BE49-F238E27FC236}">
                  <a16:creationId xmlns:a16="http://schemas.microsoft.com/office/drawing/2014/main" id="{B2D26543-6809-4B64-A4E5-617C8077F82A}"/>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074">
              <a:extLst>
                <a:ext uri="{FF2B5EF4-FFF2-40B4-BE49-F238E27FC236}">
                  <a16:creationId xmlns:a16="http://schemas.microsoft.com/office/drawing/2014/main" id="{D29B3DB4-201D-4A62-829A-F1119C9B3601}"/>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075">
              <a:extLst>
                <a:ext uri="{FF2B5EF4-FFF2-40B4-BE49-F238E27FC236}">
                  <a16:creationId xmlns:a16="http://schemas.microsoft.com/office/drawing/2014/main" id="{400A29E4-846C-4B66-871B-791E3474EF1D}"/>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076">
              <a:extLst>
                <a:ext uri="{FF2B5EF4-FFF2-40B4-BE49-F238E27FC236}">
                  <a16:creationId xmlns:a16="http://schemas.microsoft.com/office/drawing/2014/main" id="{5E8566B9-1A48-46BA-9088-EDA9B886A9B5}"/>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077">
              <a:extLst>
                <a:ext uri="{FF2B5EF4-FFF2-40B4-BE49-F238E27FC236}">
                  <a16:creationId xmlns:a16="http://schemas.microsoft.com/office/drawing/2014/main" id="{435CF951-F9EF-4EA0-93A6-BD12C932D3DA}"/>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080">
              <a:extLst>
                <a:ext uri="{FF2B5EF4-FFF2-40B4-BE49-F238E27FC236}">
                  <a16:creationId xmlns:a16="http://schemas.microsoft.com/office/drawing/2014/main" id="{F80C17C7-9E76-433F-B5C7-D0A9B8021295}"/>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082">
              <a:extLst>
                <a:ext uri="{FF2B5EF4-FFF2-40B4-BE49-F238E27FC236}">
                  <a16:creationId xmlns:a16="http://schemas.microsoft.com/office/drawing/2014/main" id="{40711F5A-25BC-42D3-9BB3-E3418856B849}"/>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084">
              <a:extLst>
                <a:ext uri="{FF2B5EF4-FFF2-40B4-BE49-F238E27FC236}">
                  <a16:creationId xmlns:a16="http://schemas.microsoft.com/office/drawing/2014/main" id="{7FC78E6A-ED58-45F2-A2CD-FD720E68D628}"/>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085">
              <a:extLst>
                <a:ext uri="{FF2B5EF4-FFF2-40B4-BE49-F238E27FC236}">
                  <a16:creationId xmlns:a16="http://schemas.microsoft.com/office/drawing/2014/main" id="{F1A13925-C9F7-4360-B9AB-BFFD91C7CB34}"/>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086">
              <a:extLst>
                <a:ext uri="{FF2B5EF4-FFF2-40B4-BE49-F238E27FC236}">
                  <a16:creationId xmlns:a16="http://schemas.microsoft.com/office/drawing/2014/main" id="{FC475E4A-2612-4D97-8266-53A7A8DCC01B}"/>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087">
              <a:extLst>
                <a:ext uri="{FF2B5EF4-FFF2-40B4-BE49-F238E27FC236}">
                  <a16:creationId xmlns:a16="http://schemas.microsoft.com/office/drawing/2014/main" id="{AAEC6E67-22BA-4E2D-9179-2569910D92FA}"/>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088">
              <a:extLst>
                <a:ext uri="{FF2B5EF4-FFF2-40B4-BE49-F238E27FC236}">
                  <a16:creationId xmlns:a16="http://schemas.microsoft.com/office/drawing/2014/main" id="{0828170D-40B3-4375-ACCF-066A56858EAA}"/>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089">
              <a:extLst>
                <a:ext uri="{FF2B5EF4-FFF2-40B4-BE49-F238E27FC236}">
                  <a16:creationId xmlns:a16="http://schemas.microsoft.com/office/drawing/2014/main" id="{C5FB81C1-E32C-4686-AA72-818C99599D81}"/>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090">
              <a:extLst>
                <a:ext uri="{FF2B5EF4-FFF2-40B4-BE49-F238E27FC236}">
                  <a16:creationId xmlns:a16="http://schemas.microsoft.com/office/drawing/2014/main" id="{76C6860F-E063-4D37-B7EC-56381D5F2F14}"/>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091">
              <a:extLst>
                <a:ext uri="{FF2B5EF4-FFF2-40B4-BE49-F238E27FC236}">
                  <a16:creationId xmlns:a16="http://schemas.microsoft.com/office/drawing/2014/main" id="{32D83BB3-620C-4200-B3CC-2BAC084549EB}"/>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092">
              <a:extLst>
                <a:ext uri="{FF2B5EF4-FFF2-40B4-BE49-F238E27FC236}">
                  <a16:creationId xmlns:a16="http://schemas.microsoft.com/office/drawing/2014/main" id="{3E0A3F5D-CEDE-486A-BC1C-D8739DFB5B01}"/>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093">
              <a:extLst>
                <a:ext uri="{FF2B5EF4-FFF2-40B4-BE49-F238E27FC236}">
                  <a16:creationId xmlns:a16="http://schemas.microsoft.com/office/drawing/2014/main" id="{CEA48364-50C0-41C6-930F-681350BB69EA}"/>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094">
              <a:extLst>
                <a:ext uri="{FF2B5EF4-FFF2-40B4-BE49-F238E27FC236}">
                  <a16:creationId xmlns:a16="http://schemas.microsoft.com/office/drawing/2014/main" id="{CCB1AC75-00B0-47E7-9757-3493688717C7}"/>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095">
              <a:extLst>
                <a:ext uri="{FF2B5EF4-FFF2-40B4-BE49-F238E27FC236}">
                  <a16:creationId xmlns:a16="http://schemas.microsoft.com/office/drawing/2014/main" id="{38127B95-D040-430D-9811-4DD0F26A2155}"/>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096">
              <a:extLst>
                <a:ext uri="{FF2B5EF4-FFF2-40B4-BE49-F238E27FC236}">
                  <a16:creationId xmlns:a16="http://schemas.microsoft.com/office/drawing/2014/main" id="{F19BF966-5F39-4D6F-AFFA-11AF8BA598E4}"/>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097">
              <a:extLst>
                <a:ext uri="{FF2B5EF4-FFF2-40B4-BE49-F238E27FC236}">
                  <a16:creationId xmlns:a16="http://schemas.microsoft.com/office/drawing/2014/main" id="{E8062B08-0458-402F-B891-34E54EDA7F2A}"/>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098">
              <a:extLst>
                <a:ext uri="{FF2B5EF4-FFF2-40B4-BE49-F238E27FC236}">
                  <a16:creationId xmlns:a16="http://schemas.microsoft.com/office/drawing/2014/main" id="{3528291C-0D7D-4359-A3CB-970A530C72CA}"/>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7099">
              <a:extLst>
                <a:ext uri="{FF2B5EF4-FFF2-40B4-BE49-F238E27FC236}">
                  <a16:creationId xmlns:a16="http://schemas.microsoft.com/office/drawing/2014/main" id="{0F3754C3-41D8-4343-A16F-C30D9C0DE4F4}"/>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7100">
              <a:extLst>
                <a:ext uri="{FF2B5EF4-FFF2-40B4-BE49-F238E27FC236}">
                  <a16:creationId xmlns:a16="http://schemas.microsoft.com/office/drawing/2014/main" id="{3638BB45-6CE1-47D2-A9FE-F52BBE1160C3}"/>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7101">
              <a:extLst>
                <a:ext uri="{FF2B5EF4-FFF2-40B4-BE49-F238E27FC236}">
                  <a16:creationId xmlns:a16="http://schemas.microsoft.com/office/drawing/2014/main" id="{C08F4D17-4BA5-4268-9F2A-B1CD426921BB}"/>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7102">
              <a:extLst>
                <a:ext uri="{FF2B5EF4-FFF2-40B4-BE49-F238E27FC236}">
                  <a16:creationId xmlns:a16="http://schemas.microsoft.com/office/drawing/2014/main" id="{7D11FE1C-80AF-4BC6-9C5C-155E90601C6C}"/>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7103">
              <a:extLst>
                <a:ext uri="{FF2B5EF4-FFF2-40B4-BE49-F238E27FC236}">
                  <a16:creationId xmlns:a16="http://schemas.microsoft.com/office/drawing/2014/main" id="{F20CD7DD-528A-49A0-AF06-4EDB4FB6BE61}"/>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7104">
              <a:extLst>
                <a:ext uri="{FF2B5EF4-FFF2-40B4-BE49-F238E27FC236}">
                  <a16:creationId xmlns:a16="http://schemas.microsoft.com/office/drawing/2014/main" id="{3F68A1FA-418B-43FD-A431-A4BA9580610A}"/>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7105">
              <a:extLst>
                <a:ext uri="{FF2B5EF4-FFF2-40B4-BE49-F238E27FC236}">
                  <a16:creationId xmlns:a16="http://schemas.microsoft.com/office/drawing/2014/main" id="{9CBEC5F9-AC08-4C8A-BE77-98A1A5E01C3F}"/>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7106">
              <a:extLst>
                <a:ext uri="{FF2B5EF4-FFF2-40B4-BE49-F238E27FC236}">
                  <a16:creationId xmlns:a16="http://schemas.microsoft.com/office/drawing/2014/main" id="{0D6412F0-4473-484C-B3C3-0025C5850677}"/>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7107">
              <a:extLst>
                <a:ext uri="{FF2B5EF4-FFF2-40B4-BE49-F238E27FC236}">
                  <a16:creationId xmlns:a16="http://schemas.microsoft.com/office/drawing/2014/main" id="{10394752-EFDE-47DD-94EE-3805EF03E3D9}"/>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7108">
              <a:extLst>
                <a:ext uri="{FF2B5EF4-FFF2-40B4-BE49-F238E27FC236}">
                  <a16:creationId xmlns:a16="http://schemas.microsoft.com/office/drawing/2014/main" id="{B7CBFAEE-536E-499B-A2C3-68FC7277F6C6}"/>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7109">
              <a:extLst>
                <a:ext uri="{FF2B5EF4-FFF2-40B4-BE49-F238E27FC236}">
                  <a16:creationId xmlns:a16="http://schemas.microsoft.com/office/drawing/2014/main" id="{D4CEC5D7-E295-41BF-98A5-D778336F1A85}"/>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7110">
              <a:extLst>
                <a:ext uri="{FF2B5EF4-FFF2-40B4-BE49-F238E27FC236}">
                  <a16:creationId xmlns:a16="http://schemas.microsoft.com/office/drawing/2014/main" id="{0E34C199-6673-49B4-87BA-1347BE9EE002}"/>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7111">
              <a:extLst>
                <a:ext uri="{FF2B5EF4-FFF2-40B4-BE49-F238E27FC236}">
                  <a16:creationId xmlns:a16="http://schemas.microsoft.com/office/drawing/2014/main" id="{4BFA1C1C-D5BB-4A1D-8C74-6D25BC83B24B}"/>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7112">
              <a:extLst>
                <a:ext uri="{FF2B5EF4-FFF2-40B4-BE49-F238E27FC236}">
                  <a16:creationId xmlns:a16="http://schemas.microsoft.com/office/drawing/2014/main" id="{94BDA3E6-7E3D-4042-BF25-19589657B5E4}"/>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7114">
              <a:extLst>
                <a:ext uri="{FF2B5EF4-FFF2-40B4-BE49-F238E27FC236}">
                  <a16:creationId xmlns:a16="http://schemas.microsoft.com/office/drawing/2014/main" id="{C4AF62C1-5AC2-4F70-97B0-086638C0A2B3}"/>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7117">
              <a:extLst>
                <a:ext uri="{FF2B5EF4-FFF2-40B4-BE49-F238E27FC236}">
                  <a16:creationId xmlns:a16="http://schemas.microsoft.com/office/drawing/2014/main" id="{68369B59-7426-401B-BB19-F2C47201C7A5}"/>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7118">
              <a:extLst>
                <a:ext uri="{FF2B5EF4-FFF2-40B4-BE49-F238E27FC236}">
                  <a16:creationId xmlns:a16="http://schemas.microsoft.com/office/drawing/2014/main" id="{5673B0E2-554F-4ACC-AE62-93A071C58456}"/>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45" name="组合 1144">
            <a:extLst>
              <a:ext uri="{FF2B5EF4-FFF2-40B4-BE49-F238E27FC236}">
                <a16:creationId xmlns:a16="http://schemas.microsoft.com/office/drawing/2014/main" id="{E65DC7AE-71D0-41DF-8017-C2F589501072}"/>
              </a:ext>
            </a:extLst>
          </p:cNvPr>
          <p:cNvGrpSpPr/>
          <p:nvPr/>
        </p:nvGrpSpPr>
        <p:grpSpPr>
          <a:xfrm>
            <a:off x="4625221" y="209756"/>
            <a:ext cx="1609725" cy="1687513"/>
            <a:chOff x="5161987" y="2061333"/>
            <a:chExt cx="1609725" cy="1687513"/>
          </a:xfrm>
        </p:grpSpPr>
        <p:sp>
          <p:nvSpPr>
            <p:cNvPr id="1146" name="Freeform 5994">
              <a:extLst>
                <a:ext uri="{FF2B5EF4-FFF2-40B4-BE49-F238E27FC236}">
                  <a16:creationId xmlns:a16="http://schemas.microsoft.com/office/drawing/2014/main" id="{B484BD0C-13FF-4E91-9642-4395A8528366}"/>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7" name="Freeform 5995">
              <a:extLst>
                <a:ext uri="{FF2B5EF4-FFF2-40B4-BE49-F238E27FC236}">
                  <a16:creationId xmlns:a16="http://schemas.microsoft.com/office/drawing/2014/main" id="{2BD3819B-5A00-4452-8C2F-8D622289E442}"/>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8" name="Freeform 5996">
              <a:extLst>
                <a:ext uri="{FF2B5EF4-FFF2-40B4-BE49-F238E27FC236}">
                  <a16:creationId xmlns:a16="http://schemas.microsoft.com/office/drawing/2014/main" id="{B158D6AE-9889-48B1-9187-29684567B462}"/>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9" name="Freeform 5997">
              <a:extLst>
                <a:ext uri="{FF2B5EF4-FFF2-40B4-BE49-F238E27FC236}">
                  <a16:creationId xmlns:a16="http://schemas.microsoft.com/office/drawing/2014/main" id="{9EB359E5-6BFD-4A97-8176-F22159645B27}"/>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0" name="Freeform 5998">
              <a:extLst>
                <a:ext uri="{FF2B5EF4-FFF2-40B4-BE49-F238E27FC236}">
                  <a16:creationId xmlns:a16="http://schemas.microsoft.com/office/drawing/2014/main" id="{2455E076-CC19-42F2-8841-62B78273F004}"/>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1" name="Freeform 5999">
              <a:extLst>
                <a:ext uri="{FF2B5EF4-FFF2-40B4-BE49-F238E27FC236}">
                  <a16:creationId xmlns:a16="http://schemas.microsoft.com/office/drawing/2014/main" id="{7C701088-1339-4025-A7D8-9A22B47D61EB}"/>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2" name="Freeform 6000">
              <a:extLst>
                <a:ext uri="{FF2B5EF4-FFF2-40B4-BE49-F238E27FC236}">
                  <a16:creationId xmlns:a16="http://schemas.microsoft.com/office/drawing/2014/main" id="{73BCF14B-D5B9-4ED4-921C-0BDF14AF27FF}"/>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3" name="Freeform 6001">
              <a:extLst>
                <a:ext uri="{FF2B5EF4-FFF2-40B4-BE49-F238E27FC236}">
                  <a16:creationId xmlns:a16="http://schemas.microsoft.com/office/drawing/2014/main" id="{1A3E1CE4-7BF6-473C-8B1B-13AAAAC2D805}"/>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4" name="Freeform 6002">
              <a:extLst>
                <a:ext uri="{FF2B5EF4-FFF2-40B4-BE49-F238E27FC236}">
                  <a16:creationId xmlns:a16="http://schemas.microsoft.com/office/drawing/2014/main" id="{7E9FECEF-CC6C-4EE3-B99D-A4787CB45064}"/>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5" name="Freeform 6003">
              <a:extLst>
                <a:ext uri="{FF2B5EF4-FFF2-40B4-BE49-F238E27FC236}">
                  <a16:creationId xmlns:a16="http://schemas.microsoft.com/office/drawing/2014/main" id="{1A23E063-49DC-47B1-96CC-6FEB92DC8398}"/>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6" name="Freeform 6004">
              <a:extLst>
                <a:ext uri="{FF2B5EF4-FFF2-40B4-BE49-F238E27FC236}">
                  <a16:creationId xmlns:a16="http://schemas.microsoft.com/office/drawing/2014/main" id="{DE84ACF1-A9F2-4943-90CB-DB639683C91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7" name="Freeform 6005">
              <a:extLst>
                <a:ext uri="{FF2B5EF4-FFF2-40B4-BE49-F238E27FC236}">
                  <a16:creationId xmlns:a16="http://schemas.microsoft.com/office/drawing/2014/main" id="{0CCF317B-5C77-4685-8FDC-E0A54CE873E9}"/>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8" name="Freeform 6006">
              <a:extLst>
                <a:ext uri="{FF2B5EF4-FFF2-40B4-BE49-F238E27FC236}">
                  <a16:creationId xmlns:a16="http://schemas.microsoft.com/office/drawing/2014/main" id="{44497B04-FA72-460B-8BDF-0F04A793E530}"/>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9" name="Freeform 6007">
              <a:extLst>
                <a:ext uri="{FF2B5EF4-FFF2-40B4-BE49-F238E27FC236}">
                  <a16:creationId xmlns:a16="http://schemas.microsoft.com/office/drawing/2014/main" id="{5483C8F5-1CC7-4861-A978-5C99396D722E}"/>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0" name="Freeform 6008">
              <a:extLst>
                <a:ext uri="{FF2B5EF4-FFF2-40B4-BE49-F238E27FC236}">
                  <a16:creationId xmlns:a16="http://schemas.microsoft.com/office/drawing/2014/main" id="{558849E5-F451-4E93-B850-146D8ABCA726}"/>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1" name="Freeform 6009">
              <a:extLst>
                <a:ext uri="{FF2B5EF4-FFF2-40B4-BE49-F238E27FC236}">
                  <a16:creationId xmlns:a16="http://schemas.microsoft.com/office/drawing/2014/main" id="{079A660A-E5E0-4472-83DF-A0A3A653A9D5}"/>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2" name="Freeform 6010">
              <a:extLst>
                <a:ext uri="{FF2B5EF4-FFF2-40B4-BE49-F238E27FC236}">
                  <a16:creationId xmlns:a16="http://schemas.microsoft.com/office/drawing/2014/main" id="{AEA9A1A4-C832-4D69-9215-C7C3922AC8DC}"/>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3" name="Freeform 6011">
              <a:extLst>
                <a:ext uri="{FF2B5EF4-FFF2-40B4-BE49-F238E27FC236}">
                  <a16:creationId xmlns:a16="http://schemas.microsoft.com/office/drawing/2014/main" id="{A7B0D26C-207C-471F-B1C4-0E031CFEE1A8}"/>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4" name="Freeform 6012">
              <a:extLst>
                <a:ext uri="{FF2B5EF4-FFF2-40B4-BE49-F238E27FC236}">
                  <a16:creationId xmlns:a16="http://schemas.microsoft.com/office/drawing/2014/main" id="{7D6878EC-EC37-477B-8E8B-420D860384DE}"/>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5" name="Freeform 6013">
              <a:extLst>
                <a:ext uri="{FF2B5EF4-FFF2-40B4-BE49-F238E27FC236}">
                  <a16:creationId xmlns:a16="http://schemas.microsoft.com/office/drawing/2014/main" id="{E8C9D80E-E028-4E47-9772-F10F01EE5B78}"/>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6" name="Freeform 6014">
              <a:extLst>
                <a:ext uri="{FF2B5EF4-FFF2-40B4-BE49-F238E27FC236}">
                  <a16:creationId xmlns:a16="http://schemas.microsoft.com/office/drawing/2014/main" id="{61DC1D52-CA23-427B-8E21-556C1CA4BC7C}"/>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7" name="Freeform 6015">
              <a:extLst>
                <a:ext uri="{FF2B5EF4-FFF2-40B4-BE49-F238E27FC236}">
                  <a16:creationId xmlns:a16="http://schemas.microsoft.com/office/drawing/2014/main" id="{8352AC26-91C2-410F-AC20-D4D40899305E}"/>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8" name="Freeform 6016">
              <a:extLst>
                <a:ext uri="{FF2B5EF4-FFF2-40B4-BE49-F238E27FC236}">
                  <a16:creationId xmlns:a16="http://schemas.microsoft.com/office/drawing/2014/main" id="{2840FDB0-A2F6-4A2C-9F85-862457B6A7D4}"/>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9" name="Freeform 6017">
              <a:extLst>
                <a:ext uri="{FF2B5EF4-FFF2-40B4-BE49-F238E27FC236}">
                  <a16:creationId xmlns:a16="http://schemas.microsoft.com/office/drawing/2014/main" id="{351B899F-6151-4B00-9CCB-F04636E21DC8}"/>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0" name="Freeform 6018">
              <a:extLst>
                <a:ext uri="{FF2B5EF4-FFF2-40B4-BE49-F238E27FC236}">
                  <a16:creationId xmlns:a16="http://schemas.microsoft.com/office/drawing/2014/main" id="{ED5FE6D4-362D-47B6-8859-5E39BC143C69}"/>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1" name="Freeform 6019">
              <a:extLst>
                <a:ext uri="{FF2B5EF4-FFF2-40B4-BE49-F238E27FC236}">
                  <a16:creationId xmlns:a16="http://schemas.microsoft.com/office/drawing/2014/main" id="{4DBC24C5-CB97-49C7-93C1-008E873E6598}"/>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2" name="Freeform 6020">
              <a:extLst>
                <a:ext uri="{FF2B5EF4-FFF2-40B4-BE49-F238E27FC236}">
                  <a16:creationId xmlns:a16="http://schemas.microsoft.com/office/drawing/2014/main" id="{5BD46555-8423-4DFB-9997-14D13678EC77}"/>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3" name="Freeform 6021">
              <a:extLst>
                <a:ext uri="{FF2B5EF4-FFF2-40B4-BE49-F238E27FC236}">
                  <a16:creationId xmlns:a16="http://schemas.microsoft.com/office/drawing/2014/main" id="{7329F9CC-EDF2-4B04-91A0-ECDFEB883D72}"/>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4" name="Freeform 6022">
              <a:extLst>
                <a:ext uri="{FF2B5EF4-FFF2-40B4-BE49-F238E27FC236}">
                  <a16:creationId xmlns:a16="http://schemas.microsoft.com/office/drawing/2014/main" id="{1C342B4F-B1EF-4F6F-A241-475CCBF60D7E}"/>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5" name="Freeform 6023">
              <a:extLst>
                <a:ext uri="{FF2B5EF4-FFF2-40B4-BE49-F238E27FC236}">
                  <a16:creationId xmlns:a16="http://schemas.microsoft.com/office/drawing/2014/main" id="{E1E70076-B2C1-47E0-98FF-F53A34AB104F}"/>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6" name="Freeform 6024">
              <a:extLst>
                <a:ext uri="{FF2B5EF4-FFF2-40B4-BE49-F238E27FC236}">
                  <a16:creationId xmlns:a16="http://schemas.microsoft.com/office/drawing/2014/main" id="{EE61C3AA-13FC-4B60-8E50-8DC670C91A88}"/>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7" name="Freeform 6025">
              <a:extLst>
                <a:ext uri="{FF2B5EF4-FFF2-40B4-BE49-F238E27FC236}">
                  <a16:creationId xmlns:a16="http://schemas.microsoft.com/office/drawing/2014/main" id="{A6BAA8ED-904B-4021-AE5F-6952F15E7B9C}"/>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8" name="Freeform 6026">
              <a:extLst>
                <a:ext uri="{FF2B5EF4-FFF2-40B4-BE49-F238E27FC236}">
                  <a16:creationId xmlns:a16="http://schemas.microsoft.com/office/drawing/2014/main" id="{EA2CEBAA-68A1-4C6E-8E61-711B283F0438}"/>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9" name="Freeform 6027">
              <a:extLst>
                <a:ext uri="{FF2B5EF4-FFF2-40B4-BE49-F238E27FC236}">
                  <a16:creationId xmlns:a16="http://schemas.microsoft.com/office/drawing/2014/main" id="{D7B0BBF6-B34C-4950-94A7-F1A1A0139860}"/>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0" name="Freeform 6028">
              <a:extLst>
                <a:ext uri="{FF2B5EF4-FFF2-40B4-BE49-F238E27FC236}">
                  <a16:creationId xmlns:a16="http://schemas.microsoft.com/office/drawing/2014/main" id="{2E47B9BD-DDD4-41CD-9AA9-706F9DF24FB6}"/>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1" name="Freeform 6029">
              <a:extLst>
                <a:ext uri="{FF2B5EF4-FFF2-40B4-BE49-F238E27FC236}">
                  <a16:creationId xmlns:a16="http://schemas.microsoft.com/office/drawing/2014/main" id="{A08DC34D-DFB2-41C0-822A-1B37D3AAA156}"/>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2" name="Freeform 6030">
              <a:extLst>
                <a:ext uri="{FF2B5EF4-FFF2-40B4-BE49-F238E27FC236}">
                  <a16:creationId xmlns:a16="http://schemas.microsoft.com/office/drawing/2014/main" id="{9E59CE91-B2A9-4133-BB34-EFA376D846BD}"/>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3" name="Freeform 6031">
              <a:extLst>
                <a:ext uri="{FF2B5EF4-FFF2-40B4-BE49-F238E27FC236}">
                  <a16:creationId xmlns:a16="http://schemas.microsoft.com/office/drawing/2014/main" id="{557FF13F-057C-466E-B59C-69C0CDBBE3E2}"/>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4" name="Freeform 6032">
              <a:extLst>
                <a:ext uri="{FF2B5EF4-FFF2-40B4-BE49-F238E27FC236}">
                  <a16:creationId xmlns:a16="http://schemas.microsoft.com/office/drawing/2014/main" id="{E0BB58D7-BA01-4E91-B936-90371778C7D6}"/>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5" name="Freeform 6033">
              <a:extLst>
                <a:ext uri="{FF2B5EF4-FFF2-40B4-BE49-F238E27FC236}">
                  <a16:creationId xmlns:a16="http://schemas.microsoft.com/office/drawing/2014/main" id="{427BA440-3087-407E-B66E-AC3158B276C5}"/>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86" name="Group 6235">
              <a:extLst>
                <a:ext uri="{FF2B5EF4-FFF2-40B4-BE49-F238E27FC236}">
                  <a16:creationId xmlns:a16="http://schemas.microsoft.com/office/drawing/2014/main" id="{67F3FF89-AC3E-40EE-BD50-D7AC448E100A}"/>
                </a:ext>
              </a:extLst>
            </p:cNvPr>
            <p:cNvGrpSpPr>
              <a:grpSpLocks/>
            </p:cNvGrpSpPr>
            <p:nvPr/>
          </p:nvGrpSpPr>
          <p:grpSpPr bwMode="auto">
            <a:xfrm>
              <a:off x="5452500" y="2067683"/>
              <a:ext cx="1317625" cy="1681163"/>
              <a:chOff x="1983" y="1600"/>
              <a:chExt cx="830" cy="1059"/>
            </a:xfrm>
            <a:solidFill>
              <a:schemeClr val="tx1"/>
            </a:solidFill>
          </p:grpSpPr>
          <p:sp>
            <p:nvSpPr>
              <p:cNvPr id="2058" name="Freeform 6035">
                <a:extLst>
                  <a:ext uri="{FF2B5EF4-FFF2-40B4-BE49-F238E27FC236}">
                    <a16:creationId xmlns:a16="http://schemas.microsoft.com/office/drawing/2014/main" id="{39EEE33E-85EA-47D0-85AC-730186B9434F}"/>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6036">
                <a:extLst>
                  <a:ext uri="{FF2B5EF4-FFF2-40B4-BE49-F238E27FC236}">
                    <a16:creationId xmlns:a16="http://schemas.microsoft.com/office/drawing/2014/main" id="{EB75D7F9-6C0E-4AF8-91E7-60FA57B4AF38}"/>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6037">
                <a:extLst>
                  <a:ext uri="{FF2B5EF4-FFF2-40B4-BE49-F238E27FC236}">
                    <a16:creationId xmlns:a16="http://schemas.microsoft.com/office/drawing/2014/main" id="{45E21849-05FA-45E7-98BC-54F8F2763FD5}"/>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6038">
                <a:extLst>
                  <a:ext uri="{FF2B5EF4-FFF2-40B4-BE49-F238E27FC236}">
                    <a16:creationId xmlns:a16="http://schemas.microsoft.com/office/drawing/2014/main" id="{D30CADDE-3C33-43D1-B8B8-FE870C5310D6}"/>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6039">
                <a:extLst>
                  <a:ext uri="{FF2B5EF4-FFF2-40B4-BE49-F238E27FC236}">
                    <a16:creationId xmlns:a16="http://schemas.microsoft.com/office/drawing/2014/main" id="{C4F3D652-3468-45D9-86D4-1C7F1C377A55}"/>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6040">
                <a:extLst>
                  <a:ext uri="{FF2B5EF4-FFF2-40B4-BE49-F238E27FC236}">
                    <a16:creationId xmlns:a16="http://schemas.microsoft.com/office/drawing/2014/main" id="{7FFD53A1-2E06-425C-91D9-1CD82725A0B1}"/>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6041">
                <a:extLst>
                  <a:ext uri="{FF2B5EF4-FFF2-40B4-BE49-F238E27FC236}">
                    <a16:creationId xmlns:a16="http://schemas.microsoft.com/office/drawing/2014/main" id="{9BBFAE8F-A51C-4BB6-89A0-F10799574E88}"/>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6042">
                <a:extLst>
                  <a:ext uri="{FF2B5EF4-FFF2-40B4-BE49-F238E27FC236}">
                    <a16:creationId xmlns:a16="http://schemas.microsoft.com/office/drawing/2014/main" id="{C2CA6F64-666C-407D-90F3-581674AB0A50}"/>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6043">
                <a:extLst>
                  <a:ext uri="{FF2B5EF4-FFF2-40B4-BE49-F238E27FC236}">
                    <a16:creationId xmlns:a16="http://schemas.microsoft.com/office/drawing/2014/main" id="{61994CF1-7855-442D-8E7E-C03DCE225640}"/>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6044">
                <a:extLst>
                  <a:ext uri="{FF2B5EF4-FFF2-40B4-BE49-F238E27FC236}">
                    <a16:creationId xmlns:a16="http://schemas.microsoft.com/office/drawing/2014/main" id="{2E566FA3-E369-477A-86BB-41AF0657F0D4}"/>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6045">
                <a:extLst>
                  <a:ext uri="{FF2B5EF4-FFF2-40B4-BE49-F238E27FC236}">
                    <a16:creationId xmlns:a16="http://schemas.microsoft.com/office/drawing/2014/main" id="{D2092162-234F-47CF-86A9-59E627A13EE8}"/>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6046">
                <a:extLst>
                  <a:ext uri="{FF2B5EF4-FFF2-40B4-BE49-F238E27FC236}">
                    <a16:creationId xmlns:a16="http://schemas.microsoft.com/office/drawing/2014/main" id="{019CD05A-553E-4BE1-9AE8-534B2264F4DE}"/>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6047">
                <a:extLst>
                  <a:ext uri="{FF2B5EF4-FFF2-40B4-BE49-F238E27FC236}">
                    <a16:creationId xmlns:a16="http://schemas.microsoft.com/office/drawing/2014/main" id="{53640405-6413-4B66-BEE3-4EC4B84419F4}"/>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6048">
                <a:extLst>
                  <a:ext uri="{FF2B5EF4-FFF2-40B4-BE49-F238E27FC236}">
                    <a16:creationId xmlns:a16="http://schemas.microsoft.com/office/drawing/2014/main" id="{866D40BE-8EDD-46BF-8CC7-83DA33755F9C}"/>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6049">
                <a:extLst>
                  <a:ext uri="{FF2B5EF4-FFF2-40B4-BE49-F238E27FC236}">
                    <a16:creationId xmlns:a16="http://schemas.microsoft.com/office/drawing/2014/main" id="{479F2AD3-BF26-40EC-AE01-5721909367C8}"/>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6050">
                <a:extLst>
                  <a:ext uri="{FF2B5EF4-FFF2-40B4-BE49-F238E27FC236}">
                    <a16:creationId xmlns:a16="http://schemas.microsoft.com/office/drawing/2014/main" id="{48709B6D-66B9-4F00-B463-F20FCB54F71B}"/>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6051">
                <a:extLst>
                  <a:ext uri="{FF2B5EF4-FFF2-40B4-BE49-F238E27FC236}">
                    <a16:creationId xmlns:a16="http://schemas.microsoft.com/office/drawing/2014/main" id="{1C71090C-8F71-4B14-99E0-97526D6CCC66}"/>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6052">
                <a:extLst>
                  <a:ext uri="{FF2B5EF4-FFF2-40B4-BE49-F238E27FC236}">
                    <a16:creationId xmlns:a16="http://schemas.microsoft.com/office/drawing/2014/main" id="{2CACFB45-8360-4642-A349-8E07CD94201C}"/>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6053">
                <a:extLst>
                  <a:ext uri="{FF2B5EF4-FFF2-40B4-BE49-F238E27FC236}">
                    <a16:creationId xmlns:a16="http://schemas.microsoft.com/office/drawing/2014/main" id="{C3BB8A4B-0BB9-43C8-834C-6A6409C86B1C}"/>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6054">
                <a:extLst>
                  <a:ext uri="{FF2B5EF4-FFF2-40B4-BE49-F238E27FC236}">
                    <a16:creationId xmlns:a16="http://schemas.microsoft.com/office/drawing/2014/main" id="{DA50D197-34B5-44EF-9D0C-158F83216966}"/>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6055">
                <a:extLst>
                  <a:ext uri="{FF2B5EF4-FFF2-40B4-BE49-F238E27FC236}">
                    <a16:creationId xmlns:a16="http://schemas.microsoft.com/office/drawing/2014/main" id="{73304E1C-3246-447C-868E-F0ED1788D221}"/>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6056">
                <a:extLst>
                  <a:ext uri="{FF2B5EF4-FFF2-40B4-BE49-F238E27FC236}">
                    <a16:creationId xmlns:a16="http://schemas.microsoft.com/office/drawing/2014/main" id="{41AFF02F-EF96-455D-9003-7FF711888AD9}"/>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6057">
                <a:extLst>
                  <a:ext uri="{FF2B5EF4-FFF2-40B4-BE49-F238E27FC236}">
                    <a16:creationId xmlns:a16="http://schemas.microsoft.com/office/drawing/2014/main" id="{6ECADEBD-5890-4FB8-8E91-E077819A096D}"/>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6058">
                <a:extLst>
                  <a:ext uri="{FF2B5EF4-FFF2-40B4-BE49-F238E27FC236}">
                    <a16:creationId xmlns:a16="http://schemas.microsoft.com/office/drawing/2014/main" id="{4EE05789-A1BD-4825-855A-A04749ECF76C}"/>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6059">
                <a:extLst>
                  <a:ext uri="{FF2B5EF4-FFF2-40B4-BE49-F238E27FC236}">
                    <a16:creationId xmlns:a16="http://schemas.microsoft.com/office/drawing/2014/main" id="{B783CFB7-87F6-45AC-A0B8-75DB9769FE84}"/>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6060">
                <a:extLst>
                  <a:ext uri="{FF2B5EF4-FFF2-40B4-BE49-F238E27FC236}">
                    <a16:creationId xmlns:a16="http://schemas.microsoft.com/office/drawing/2014/main" id="{9EDE13B7-6640-4151-B7BB-16B5E3BBC102}"/>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6061">
                <a:extLst>
                  <a:ext uri="{FF2B5EF4-FFF2-40B4-BE49-F238E27FC236}">
                    <a16:creationId xmlns:a16="http://schemas.microsoft.com/office/drawing/2014/main" id="{D7A9A137-118A-4396-96D9-5AA0FF6317DA}"/>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6062">
                <a:extLst>
                  <a:ext uri="{FF2B5EF4-FFF2-40B4-BE49-F238E27FC236}">
                    <a16:creationId xmlns:a16="http://schemas.microsoft.com/office/drawing/2014/main" id="{75753045-B1B2-4F43-B035-DBDD1689F9C2}"/>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6063">
                <a:extLst>
                  <a:ext uri="{FF2B5EF4-FFF2-40B4-BE49-F238E27FC236}">
                    <a16:creationId xmlns:a16="http://schemas.microsoft.com/office/drawing/2014/main" id="{57DB078F-5AE5-472B-B8D4-78249B12F949}"/>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6064">
                <a:extLst>
                  <a:ext uri="{FF2B5EF4-FFF2-40B4-BE49-F238E27FC236}">
                    <a16:creationId xmlns:a16="http://schemas.microsoft.com/office/drawing/2014/main" id="{9A980187-9DFA-481F-AD34-7EAE972C14E9}"/>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6065">
                <a:extLst>
                  <a:ext uri="{FF2B5EF4-FFF2-40B4-BE49-F238E27FC236}">
                    <a16:creationId xmlns:a16="http://schemas.microsoft.com/office/drawing/2014/main" id="{AAF77D19-583E-42A9-9B78-1E67177800D5}"/>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6066">
                <a:extLst>
                  <a:ext uri="{FF2B5EF4-FFF2-40B4-BE49-F238E27FC236}">
                    <a16:creationId xmlns:a16="http://schemas.microsoft.com/office/drawing/2014/main" id="{36DE1314-9D95-4AF5-B1FE-5EBE9F5BDCCF}"/>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6067">
                <a:extLst>
                  <a:ext uri="{FF2B5EF4-FFF2-40B4-BE49-F238E27FC236}">
                    <a16:creationId xmlns:a16="http://schemas.microsoft.com/office/drawing/2014/main" id="{B2D5C5DB-8B8E-49E2-AF6D-4130A32AD22D}"/>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6068">
                <a:extLst>
                  <a:ext uri="{FF2B5EF4-FFF2-40B4-BE49-F238E27FC236}">
                    <a16:creationId xmlns:a16="http://schemas.microsoft.com/office/drawing/2014/main" id="{2125E575-5668-49CD-8808-FA418F5D4B61}"/>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6069">
                <a:extLst>
                  <a:ext uri="{FF2B5EF4-FFF2-40B4-BE49-F238E27FC236}">
                    <a16:creationId xmlns:a16="http://schemas.microsoft.com/office/drawing/2014/main" id="{69E13BD9-346A-4C0A-AAFE-7B8F18790EF3}"/>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6070">
                <a:extLst>
                  <a:ext uri="{FF2B5EF4-FFF2-40B4-BE49-F238E27FC236}">
                    <a16:creationId xmlns:a16="http://schemas.microsoft.com/office/drawing/2014/main" id="{454F5451-94E2-4A6B-AB75-DDD2FD429074}"/>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6071">
                <a:extLst>
                  <a:ext uri="{FF2B5EF4-FFF2-40B4-BE49-F238E27FC236}">
                    <a16:creationId xmlns:a16="http://schemas.microsoft.com/office/drawing/2014/main" id="{A96F150E-EC5A-43BD-ADDA-078C60D6C10A}"/>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6072">
                <a:extLst>
                  <a:ext uri="{FF2B5EF4-FFF2-40B4-BE49-F238E27FC236}">
                    <a16:creationId xmlns:a16="http://schemas.microsoft.com/office/drawing/2014/main" id="{BAC9C0AD-9BEB-42B6-A61D-0117302BCFFF}"/>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6073">
                <a:extLst>
                  <a:ext uri="{FF2B5EF4-FFF2-40B4-BE49-F238E27FC236}">
                    <a16:creationId xmlns:a16="http://schemas.microsoft.com/office/drawing/2014/main" id="{68579FA9-6BD2-4AA8-AAAF-8CE97D077245}"/>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6074">
                <a:extLst>
                  <a:ext uri="{FF2B5EF4-FFF2-40B4-BE49-F238E27FC236}">
                    <a16:creationId xmlns:a16="http://schemas.microsoft.com/office/drawing/2014/main" id="{D5345A85-B7ED-4E35-86C9-CA49DB5B0F3A}"/>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6075">
                <a:extLst>
                  <a:ext uri="{FF2B5EF4-FFF2-40B4-BE49-F238E27FC236}">
                    <a16:creationId xmlns:a16="http://schemas.microsoft.com/office/drawing/2014/main" id="{74E4ABFE-04CC-4798-9244-0C59BD2905D4}"/>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6076">
                <a:extLst>
                  <a:ext uri="{FF2B5EF4-FFF2-40B4-BE49-F238E27FC236}">
                    <a16:creationId xmlns:a16="http://schemas.microsoft.com/office/drawing/2014/main" id="{A57CB0BF-2C25-45BA-ABD6-D0FFBF46CCFE}"/>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6077">
                <a:extLst>
                  <a:ext uri="{FF2B5EF4-FFF2-40B4-BE49-F238E27FC236}">
                    <a16:creationId xmlns:a16="http://schemas.microsoft.com/office/drawing/2014/main" id="{7601F78A-36CC-4A83-90BF-CDCF683A7881}"/>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6078">
                <a:extLst>
                  <a:ext uri="{FF2B5EF4-FFF2-40B4-BE49-F238E27FC236}">
                    <a16:creationId xmlns:a16="http://schemas.microsoft.com/office/drawing/2014/main" id="{64683372-3119-4E6D-BE59-6DDE633E1F83}"/>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6079">
                <a:extLst>
                  <a:ext uri="{FF2B5EF4-FFF2-40B4-BE49-F238E27FC236}">
                    <a16:creationId xmlns:a16="http://schemas.microsoft.com/office/drawing/2014/main" id="{63C584A7-0D34-41FC-9252-87E2F581BDDE}"/>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6080">
                <a:extLst>
                  <a:ext uri="{FF2B5EF4-FFF2-40B4-BE49-F238E27FC236}">
                    <a16:creationId xmlns:a16="http://schemas.microsoft.com/office/drawing/2014/main" id="{77988581-48DE-4172-A6C0-8ABE34DDECA4}"/>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6081">
                <a:extLst>
                  <a:ext uri="{FF2B5EF4-FFF2-40B4-BE49-F238E27FC236}">
                    <a16:creationId xmlns:a16="http://schemas.microsoft.com/office/drawing/2014/main" id="{1AD11BEE-2E02-42A4-878E-2BD353A30836}"/>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6082">
                <a:extLst>
                  <a:ext uri="{FF2B5EF4-FFF2-40B4-BE49-F238E27FC236}">
                    <a16:creationId xmlns:a16="http://schemas.microsoft.com/office/drawing/2014/main" id="{1B988D79-0667-4B45-9548-2EA77091ED78}"/>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6083">
                <a:extLst>
                  <a:ext uri="{FF2B5EF4-FFF2-40B4-BE49-F238E27FC236}">
                    <a16:creationId xmlns:a16="http://schemas.microsoft.com/office/drawing/2014/main" id="{00C789A9-C102-4337-B179-1E5D78E41CA3}"/>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6084">
                <a:extLst>
                  <a:ext uri="{FF2B5EF4-FFF2-40B4-BE49-F238E27FC236}">
                    <a16:creationId xmlns:a16="http://schemas.microsoft.com/office/drawing/2014/main" id="{1528C5ED-3DCF-4A58-89A4-C895CEA27329}"/>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6085">
                <a:extLst>
                  <a:ext uri="{FF2B5EF4-FFF2-40B4-BE49-F238E27FC236}">
                    <a16:creationId xmlns:a16="http://schemas.microsoft.com/office/drawing/2014/main" id="{10B0284C-3DA9-4B1C-83AF-E879A4BA0767}"/>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6086">
                <a:extLst>
                  <a:ext uri="{FF2B5EF4-FFF2-40B4-BE49-F238E27FC236}">
                    <a16:creationId xmlns:a16="http://schemas.microsoft.com/office/drawing/2014/main" id="{1C59DC49-9951-4E3D-A722-A833F689564B}"/>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6087">
                <a:extLst>
                  <a:ext uri="{FF2B5EF4-FFF2-40B4-BE49-F238E27FC236}">
                    <a16:creationId xmlns:a16="http://schemas.microsoft.com/office/drawing/2014/main" id="{B77334D5-3279-450D-BAB4-1D9E138787AC}"/>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6088">
                <a:extLst>
                  <a:ext uri="{FF2B5EF4-FFF2-40B4-BE49-F238E27FC236}">
                    <a16:creationId xmlns:a16="http://schemas.microsoft.com/office/drawing/2014/main" id="{D23EC5D4-9F45-45A4-A5F5-C178A9E7CCC3}"/>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6089">
                <a:extLst>
                  <a:ext uri="{FF2B5EF4-FFF2-40B4-BE49-F238E27FC236}">
                    <a16:creationId xmlns:a16="http://schemas.microsoft.com/office/drawing/2014/main" id="{0AEB796A-9937-4165-875A-5A17A519BC42}"/>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6090">
                <a:extLst>
                  <a:ext uri="{FF2B5EF4-FFF2-40B4-BE49-F238E27FC236}">
                    <a16:creationId xmlns:a16="http://schemas.microsoft.com/office/drawing/2014/main" id="{82CD55F8-941F-4526-978F-AC0816218FEF}"/>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6091">
                <a:extLst>
                  <a:ext uri="{FF2B5EF4-FFF2-40B4-BE49-F238E27FC236}">
                    <a16:creationId xmlns:a16="http://schemas.microsoft.com/office/drawing/2014/main" id="{BD54EEFD-D6B1-45B1-9085-BE5A2BE0F196}"/>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6092">
                <a:extLst>
                  <a:ext uri="{FF2B5EF4-FFF2-40B4-BE49-F238E27FC236}">
                    <a16:creationId xmlns:a16="http://schemas.microsoft.com/office/drawing/2014/main" id="{5DF2D8B5-5B0B-4291-86FC-A2A679589E6D}"/>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6093">
                <a:extLst>
                  <a:ext uri="{FF2B5EF4-FFF2-40B4-BE49-F238E27FC236}">
                    <a16:creationId xmlns:a16="http://schemas.microsoft.com/office/drawing/2014/main" id="{0096624D-0626-4597-A0A0-D0A90710016F}"/>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6094">
                <a:extLst>
                  <a:ext uri="{FF2B5EF4-FFF2-40B4-BE49-F238E27FC236}">
                    <a16:creationId xmlns:a16="http://schemas.microsoft.com/office/drawing/2014/main" id="{866B9E46-C416-4F98-93C6-96272E954B46}"/>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6095">
                <a:extLst>
                  <a:ext uri="{FF2B5EF4-FFF2-40B4-BE49-F238E27FC236}">
                    <a16:creationId xmlns:a16="http://schemas.microsoft.com/office/drawing/2014/main" id="{29631D8A-2173-4D2C-9537-445462832A04}"/>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6096">
                <a:extLst>
                  <a:ext uri="{FF2B5EF4-FFF2-40B4-BE49-F238E27FC236}">
                    <a16:creationId xmlns:a16="http://schemas.microsoft.com/office/drawing/2014/main" id="{7F8AC82D-A30C-4ACB-AC28-72C9CD57AA97}"/>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6097">
                <a:extLst>
                  <a:ext uri="{FF2B5EF4-FFF2-40B4-BE49-F238E27FC236}">
                    <a16:creationId xmlns:a16="http://schemas.microsoft.com/office/drawing/2014/main" id="{5F47518A-7ADC-4770-8183-82A71853EB63}"/>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6098">
                <a:extLst>
                  <a:ext uri="{FF2B5EF4-FFF2-40B4-BE49-F238E27FC236}">
                    <a16:creationId xmlns:a16="http://schemas.microsoft.com/office/drawing/2014/main" id="{440D3D37-31C7-4524-9445-C03C2043393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6099">
                <a:extLst>
                  <a:ext uri="{FF2B5EF4-FFF2-40B4-BE49-F238E27FC236}">
                    <a16:creationId xmlns:a16="http://schemas.microsoft.com/office/drawing/2014/main" id="{A9DC9D3B-00A3-4579-887D-DB6FE2007A21}"/>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6100">
                <a:extLst>
                  <a:ext uri="{FF2B5EF4-FFF2-40B4-BE49-F238E27FC236}">
                    <a16:creationId xmlns:a16="http://schemas.microsoft.com/office/drawing/2014/main" id="{9331DBA4-DC56-42F9-A442-F3AF4220CD3D}"/>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6101">
                <a:extLst>
                  <a:ext uri="{FF2B5EF4-FFF2-40B4-BE49-F238E27FC236}">
                    <a16:creationId xmlns:a16="http://schemas.microsoft.com/office/drawing/2014/main" id="{416EEE2C-13F4-40D7-A521-74AFB268ED39}"/>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6102">
                <a:extLst>
                  <a:ext uri="{FF2B5EF4-FFF2-40B4-BE49-F238E27FC236}">
                    <a16:creationId xmlns:a16="http://schemas.microsoft.com/office/drawing/2014/main" id="{F020AC1C-1A61-452C-82E0-63201347DD87}"/>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6103">
                <a:extLst>
                  <a:ext uri="{FF2B5EF4-FFF2-40B4-BE49-F238E27FC236}">
                    <a16:creationId xmlns:a16="http://schemas.microsoft.com/office/drawing/2014/main" id="{ED715968-E7F7-469E-80E2-89E12CCB7558}"/>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6104">
                <a:extLst>
                  <a:ext uri="{FF2B5EF4-FFF2-40B4-BE49-F238E27FC236}">
                    <a16:creationId xmlns:a16="http://schemas.microsoft.com/office/drawing/2014/main" id="{39180478-6283-4DAA-BA11-528ED64B2B20}"/>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6105">
                <a:extLst>
                  <a:ext uri="{FF2B5EF4-FFF2-40B4-BE49-F238E27FC236}">
                    <a16:creationId xmlns:a16="http://schemas.microsoft.com/office/drawing/2014/main" id="{7FF56BAF-90FE-4CA1-A3B6-E0195A749403}"/>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6106">
                <a:extLst>
                  <a:ext uri="{FF2B5EF4-FFF2-40B4-BE49-F238E27FC236}">
                    <a16:creationId xmlns:a16="http://schemas.microsoft.com/office/drawing/2014/main" id="{4B3461B5-ABBF-4F5F-B053-4F7A101445F0}"/>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6107">
                <a:extLst>
                  <a:ext uri="{FF2B5EF4-FFF2-40B4-BE49-F238E27FC236}">
                    <a16:creationId xmlns:a16="http://schemas.microsoft.com/office/drawing/2014/main" id="{0D1F6A6F-6D36-4E1C-8312-205E7F19854F}"/>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6108">
                <a:extLst>
                  <a:ext uri="{FF2B5EF4-FFF2-40B4-BE49-F238E27FC236}">
                    <a16:creationId xmlns:a16="http://schemas.microsoft.com/office/drawing/2014/main" id="{A74EBEDC-0F54-46E3-951B-8BEAC4ED3174}"/>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6109">
                <a:extLst>
                  <a:ext uri="{FF2B5EF4-FFF2-40B4-BE49-F238E27FC236}">
                    <a16:creationId xmlns:a16="http://schemas.microsoft.com/office/drawing/2014/main" id="{FCDAAB8E-7E04-46C7-A19F-580FD99B3028}"/>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6110">
                <a:extLst>
                  <a:ext uri="{FF2B5EF4-FFF2-40B4-BE49-F238E27FC236}">
                    <a16:creationId xmlns:a16="http://schemas.microsoft.com/office/drawing/2014/main" id="{FC8C420F-12DF-4C78-A635-08947B760FAF}"/>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6111">
                <a:extLst>
                  <a:ext uri="{FF2B5EF4-FFF2-40B4-BE49-F238E27FC236}">
                    <a16:creationId xmlns:a16="http://schemas.microsoft.com/office/drawing/2014/main" id="{C768F946-AFB4-4FFF-A818-555D0617CBC2}"/>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6112">
                <a:extLst>
                  <a:ext uri="{FF2B5EF4-FFF2-40B4-BE49-F238E27FC236}">
                    <a16:creationId xmlns:a16="http://schemas.microsoft.com/office/drawing/2014/main" id="{696B0CA8-2057-4969-B41C-FF4EEB1BE8C8}"/>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6113">
                <a:extLst>
                  <a:ext uri="{FF2B5EF4-FFF2-40B4-BE49-F238E27FC236}">
                    <a16:creationId xmlns:a16="http://schemas.microsoft.com/office/drawing/2014/main" id="{337CCE11-78D6-47EB-8659-9FCDEEC434B9}"/>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6114">
                <a:extLst>
                  <a:ext uri="{FF2B5EF4-FFF2-40B4-BE49-F238E27FC236}">
                    <a16:creationId xmlns:a16="http://schemas.microsoft.com/office/drawing/2014/main" id="{D0C5BC72-CB47-4998-84AB-775C579E4714}"/>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6115">
                <a:extLst>
                  <a:ext uri="{FF2B5EF4-FFF2-40B4-BE49-F238E27FC236}">
                    <a16:creationId xmlns:a16="http://schemas.microsoft.com/office/drawing/2014/main" id="{0C3F14DE-8914-44AA-993E-CE2B15222160}"/>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6116">
                <a:extLst>
                  <a:ext uri="{FF2B5EF4-FFF2-40B4-BE49-F238E27FC236}">
                    <a16:creationId xmlns:a16="http://schemas.microsoft.com/office/drawing/2014/main" id="{6E032E98-06DF-438D-B153-31C5CE5C84DF}"/>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6117">
                <a:extLst>
                  <a:ext uri="{FF2B5EF4-FFF2-40B4-BE49-F238E27FC236}">
                    <a16:creationId xmlns:a16="http://schemas.microsoft.com/office/drawing/2014/main" id="{9846BE7B-9EDD-46CD-90AF-45CEF4CA0197}"/>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6118">
                <a:extLst>
                  <a:ext uri="{FF2B5EF4-FFF2-40B4-BE49-F238E27FC236}">
                    <a16:creationId xmlns:a16="http://schemas.microsoft.com/office/drawing/2014/main" id="{3E9237FF-814B-443B-BBC0-AA4F029597C9}"/>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6119">
                <a:extLst>
                  <a:ext uri="{FF2B5EF4-FFF2-40B4-BE49-F238E27FC236}">
                    <a16:creationId xmlns:a16="http://schemas.microsoft.com/office/drawing/2014/main" id="{5C34F679-085C-44AA-992F-8DF47555C5A8}"/>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6120">
                <a:extLst>
                  <a:ext uri="{FF2B5EF4-FFF2-40B4-BE49-F238E27FC236}">
                    <a16:creationId xmlns:a16="http://schemas.microsoft.com/office/drawing/2014/main" id="{8642D9AE-B236-465B-80D0-08A1765290F4}"/>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6121">
                <a:extLst>
                  <a:ext uri="{FF2B5EF4-FFF2-40B4-BE49-F238E27FC236}">
                    <a16:creationId xmlns:a16="http://schemas.microsoft.com/office/drawing/2014/main" id="{362715DE-7AF6-4120-B32E-5E61A67B7C83}"/>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6122">
                <a:extLst>
                  <a:ext uri="{FF2B5EF4-FFF2-40B4-BE49-F238E27FC236}">
                    <a16:creationId xmlns:a16="http://schemas.microsoft.com/office/drawing/2014/main" id="{A0FC5BB7-0692-4AB1-80E2-A08C46DE2C7C}"/>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6123">
                <a:extLst>
                  <a:ext uri="{FF2B5EF4-FFF2-40B4-BE49-F238E27FC236}">
                    <a16:creationId xmlns:a16="http://schemas.microsoft.com/office/drawing/2014/main" id="{6A46F937-1C02-4632-83B8-B9703D5FBD50}"/>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6124">
                <a:extLst>
                  <a:ext uri="{FF2B5EF4-FFF2-40B4-BE49-F238E27FC236}">
                    <a16:creationId xmlns:a16="http://schemas.microsoft.com/office/drawing/2014/main" id="{450925C6-321B-4CEF-80EE-CF9B1F5525FB}"/>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6125">
                <a:extLst>
                  <a:ext uri="{FF2B5EF4-FFF2-40B4-BE49-F238E27FC236}">
                    <a16:creationId xmlns:a16="http://schemas.microsoft.com/office/drawing/2014/main" id="{6D59A8A0-F174-460F-B0CE-2F7D25D4E27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6126">
                <a:extLst>
                  <a:ext uri="{FF2B5EF4-FFF2-40B4-BE49-F238E27FC236}">
                    <a16:creationId xmlns:a16="http://schemas.microsoft.com/office/drawing/2014/main" id="{CE6CEFE8-50B6-4C71-A8EE-3E57F9B7981E}"/>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6127">
                <a:extLst>
                  <a:ext uri="{FF2B5EF4-FFF2-40B4-BE49-F238E27FC236}">
                    <a16:creationId xmlns:a16="http://schemas.microsoft.com/office/drawing/2014/main" id="{186DE82A-6E2F-439D-97D5-930E17A45812}"/>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6128">
                <a:extLst>
                  <a:ext uri="{FF2B5EF4-FFF2-40B4-BE49-F238E27FC236}">
                    <a16:creationId xmlns:a16="http://schemas.microsoft.com/office/drawing/2014/main" id="{73F6A58B-4C92-4FD9-A610-0A3D607C4932}"/>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6129">
                <a:extLst>
                  <a:ext uri="{FF2B5EF4-FFF2-40B4-BE49-F238E27FC236}">
                    <a16:creationId xmlns:a16="http://schemas.microsoft.com/office/drawing/2014/main" id="{A4D4E797-8579-43F6-9615-624531123FE3}"/>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6130">
                <a:extLst>
                  <a:ext uri="{FF2B5EF4-FFF2-40B4-BE49-F238E27FC236}">
                    <a16:creationId xmlns:a16="http://schemas.microsoft.com/office/drawing/2014/main" id="{AFD092D3-3E67-4567-9BD4-2A25C5332882}"/>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6131">
                <a:extLst>
                  <a:ext uri="{FF2B5EF4-FFF2-40B4-BE49-F238E27FC236}">
                    <a16:creationId xmlns:a16="http://schemas.microsoft.com/office/drawing/2014/main" id="{A0DF627F-054B-4EE9-B826-75DDEC030AA2}"/>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6132">
                <a:extLst>
                  <a:ext uri="{FF2B5EF4-FFF2-40B4-BE49-F238E27FC236}">
                    <a16:creationId xmlns:a16="http://schemas.microsoft.com/office/drawing/2014/main" id="{9E3F0F25-B57E-4DC4-AA92-50FA6C369EA8}"/>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6133">
                <a:extLst>
                  <a:ext uri="{FF2B5EF4-FFF2-40B4-BE49-F238E27FC236}">
                    <a16:creationId xmlns:a16="http://schemas.microsoft.com/office/drawing/2014/main" id="{75CFDFD6-FF97-488D-865C-6BEFB976ADE8}"/>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6134">
                <a:extLst>
                  <a:ext uri="{FF2B5EF4-FFF2-40B4-BE49-F238E27FC236}">
                    <a16:creationId xmlns:a16="http://schemas.microsoft.com/office/drawing/2014/main" id="{F9258255-777D-4DE7-95B4-68FDC89C12F6}"/>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6135">
                <a:extLst>
                  <a:ext uri="{FF2B5EF4-FFF2-40B4-BE49-F238E27FC236}">
                    <a16:creationId xmlns:a16="http://schemas.microsoft.com/office/drawing/2014/main" id="{12940F79-489B-4D79-8A8E-AF55688A276A}"/>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6136">
                <a:extLst>
                  <a:ext uri="{FF2B5EF4-FFF2-40B4-BE49-F238E27FC236}">
                    <a16:creationId xmlns:a16="http://schemas.microsoft.com/office/drawing/2014/main" id="{D957C92E-C349-412B-8CC8-2CE0A9C9C620}"/>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6137">
                <a:extLst>
                  <a:ext uri="{FF2B5EF4-FFF2-40B4-BE49-F238E27FC236}">
                    <a16:creationId xmlns:a16="http://schemas.microsoft.com/office/drawing/2014/main" id="{4219F121-5E76-4A93-8A0C-E8B4A24094F9}"/>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6138">
                <a:extLst>
                  <a:ext uri="{FF2B5EF4-FFF2-40B4-BE49-F238E27FC236}">
                    <a16:creationId xmlns:a16="http://schemas.microsoft.com/office/drawing/2014/main" id="{0CA54A99-21EE-43D5-AD6B-CC09E94DE65F}"/>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6139">
                <a:extLst>
                  <a:ext uri="{FF2B5EF4-FFF2-40B4-BE49-F238E27FC236}">
                    <a16:creationId xmlns:a16="http://schemas.microsoft.com/office/drawing/2014/main" id="{F89882E5-CB9F-4DB3-8DAF-38BCDAECB50D}"/>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6140">
                <a:extLst>
                  <a:ext uri="{FF2B5EF4-FFF2-40B4-BE49-F238E27FC236}">
                    <a16:creationId xmlns:a16="http://schemas.microsoft.com/office/drawing/2014/main" id="{A3AB01ED-84E9-428C-8A49-F1D9110A626B}"/>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6141">
                <a:extLst>
                  <a:ext uri="{FF2B5EF4-FFF2-40B4-BE49-F238E27FC236}">
                    <a16:creationId xmlns:a16="http://schemas.microsoft.com/office/drawing/2014/main" id="{16080273-F5F9-423B-A007-70E32E6313F1}"/>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6142">
                <a:extLst>
                  <a:ext uri="{FF2B5EF4-FFF2-40B4-BE49-F238E27FC236}">
                    <a16:creationId xmlns:a16="http://schemas.microsoft.com/office/drawing/2014/main" id="{B3080A8A-4A77-40BD-8607-74C9052A1298}"/>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6143">
                <a:extLst>
                  <a:ext uri="{FF2B5EF4-FFF2-40B4-BE49-F238E27FC236}">
                    <a16:creationId xmlns:a16="http://schemas.microsoft.com/office/drawing/2014/main" id="{CF1B749C-68DB-4D93-8E49-9ECE922FD367}"/>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6144">
                <a:extLst>
                  <a:ext uri="{FF2B5EF4-FFF2-40B4-BE49-F238E27FC236}">
                    <a16:creationId xmlns:a16="http://schemas.microsoft.com/office/drawing/2014/main" id="{1F875A09-19C8-4F21-858A-6E4827E067A5}"/>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6145">
                <a:extLst>
                  <a:ext uri="{FF2B5EF4-FFF2-40B4-BE49-F238E27FC236}">
                    <a16:creationId xmlns:a16="http://schemas.microsoft.com/office/drawing/2014/main" id="{EEC5196C-6A5E-4FCD-B107-A6EE70F92BAA}"/>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6146">
                <a:extLst>
                  <a:ext uri="{FF2B5EF4-FFF2-40B4-BE49-F238E27FC236}">
                    <a16:creationId xmlns:a16="http://schemas.microsoft.com/office/drawing/2014/main" id="{4ABE0A7C-7545-4495-AC6B-6F4809D975F7}"/>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6147">
                <a:extLst>
                  <a:ext uri="{FF2B5EF4-FFF2-40B4-BE49-F238E27FC236}">
                    <a16:creationId xmlns:a16="http://schemas.microsoft.com/office/drawing/2014/main" id="{8FA2037B-DB4D-416C-A58A-73A470218CF0}"/>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6148">
                <a:extLst>
                  <a:ext uri="{FF2B5EF4-FFF2-40B4-BE49-F238E27FC236}">
                    <a16:creationId xmlns:a16="http://schemas.microsoft.com/office/drawing/2014/main" id="{BDC6D26D-370A-4228-9E26-D1EBFDD27BC8}"/>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6149">
                <a:extLst>
                  <a:ext uri="{FF2B5EF4-FFF2-40B4-BE49-F238E27FC236}">
                    <a16:creationId xmlns:a16="http://schemas.microsoft.com/office/drawing/2014/main" id="{93A0A20F-D3D1-460E-9DEE-6E0EFF0A00DD}"/>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6150">
                <a:extLst>
                  <a:ext uri="{FF2B5EF4-FFF2-40B4-BE49-F238E27FC236}">
                    <a16:creationId xmlns:a16="http://schemas.microsoft.com/office/drawing/2014/main" id="{5BA3EC3B-DA40-424E-A43A-3E801464A60A}"/>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6151">
                <a:extLst>
                  <a:ext uri="{FF2B5EF4-FFF2-40B4-BE49-F238E27FC236}">
                    <a16:creationId xmlns:a16="http://schemas.microsoft.com/office/drawing/2014/main" id="{ED25C968-BD74-4A19-9135-E341521BFC4B}"/>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6152">
                <a:extLst>
                  <a:ext uri="{FF2B5EF4-FFF2-40B4-BE49-F238E27FC236}">
                    <a16:creationId xmlns:a16="http://schemas.microsoft.com/office/drawing/2014/main" id="{BAC228A1-8E3D-4B53-A597-C70700B9D2EB}"/>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6153">
                <a:extLst>
                  <a:ext uri="{FF2B5EF4-FFF2-40B4-BE49-F238E27FC236}">
                    <a16:creationId xmlns:a16="http://schemas.microsoft.com/office/drawing/2014/main" id="{B3FB5C47-E3E5-458C-A1FA-8286088C886C}"/>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6154">
                <a:extLst>
                  <a:ext uri="{FF2B5EF4-FFF2-40B4-BE49-F238E27FC236}">
                    <a16:creationId xmlns:a16="http://schemas.microsoft.com/office/drawing/2014/main" id="{0535EB46-07C6-497C-833B-84EF20129522}"/>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6155">
                <a:extLst>
                  <a:ext uri="{FF2B5EF4-FFF2-40B4-BE49-F238E27FC236}">
                    <a16:creationId xmlns:a16="http://schemas.microsoft.com/office/drawing/2014/main" id="{DC6F7B55-0949-4D4D-A900-5EA950A65421}"/>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6156">
                <a:extLst>
                  <a:ext uri="{FF2B5EF4-FFF2-40B4-BE49-F238E27FC236}">
                    <a16:creationId xmlns:a16="http://schemas.microsoft.com/office/drawing/2014/main" id="{3BE237DE-E2F7-499B-B910-C8492A6771A4}"/>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6157">
                <a:extLst>
                  <a:ext uri="{FF2B5EF4-FFF2-40B4-BE49-F238E27FC236}">
                    <a16:creationId xmlns:a16="http://schemas.microsoft.com/office/drawing/2014/main" id="{371C4F2F-907B-49A6-9514-9485816E5660}"/>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6158">
                <a:extLst>
                  <a:ext uri="{FF2B5EF4-FFF2-40B4-BE49-F238E27FC236}">
                    <a16:creationId xmlns:a16="http://schemas.microsoft.com/office/drawing/2014/main" id="{B328ADF8-EFE7-4621-8F90-2CCEAE150B44}"/>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6159">
                <a:extLst>
                  <a:ext uri="{FF2B5EF4-FFF2-40B4-BE49-F238E27FC236}">
                    <a16:creationId xmlns:a16="http://schemas.microsoft.com/office/drawing/2014/main" id="{FB350A8E-AD70-4572-8B59-E78C8E7D8F5D}"/>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6160">
                <a:extLst>
                  <a:ext uri="{FF2B5EF4-FFF2-40B4-BE49-F238E27FC236}">
                    <a16:creationId xmlns:a16="http://schemas.microsoft.com/office/drawing/2014/main" id="{474397C5-F435-4F97-810E-6B40B7200936}"/>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6161">
                <a:extLst>
                  <a:ext uri="{FF2B5EF4-FFF2-40B4-BE49-F238E27FC236}">
                    <a16:creationId xmlns:a16="http://schemas.microsoft.com/office/drawing/2014/main" id="{8AD2F2F4-B9FE-460A-9DA1-EAAC0065FFBD}"/>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6162">
                <a:extLst>
                  <a:ext uri="{FF2B5EF4-FFF2-40B4-BE49-F238E27FC236}">
                    <a16:creationId xmlns:a16="http://schemas.microsoft.com/office/drawing/2014/main" id="{99B761D1-8692-4571-9A33-30FA216BD3A4}"/>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6163">
                <a:extLst>
                  <a:ext uri="{FF2B5EF4-FFF2-40B4-BE49-F238E27FC236}">
                    <a16:creationId xmlns:a16="http://schemas.microsoft.com/office/drawing/2014/main" id="{6E9F49BC-F8A5-439B-AE2B-7AB6F097AF72}"/>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6164">
                <a:extLst>
                  <a:ext uri="{FF2B5EF4-FFF2-40B4-BE49-F238E27FC236}">
                    <a16:creationId xmlns:a16="http://schemas.microsoft.com/office/drawing/2014/main" id="{FF4D239F-1BD3-40D5-BDDB-FB92124192A9}"/>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6165">
                <a:extLst>
                  <a:ext uri="{FF2B5EF4-FFF2-40B4-BE49-F238E27FC236}">
                    <a16:creationId xmlns:a16="http://schemas.microsoft.com/office/drawing/2014/main" id="{9F3E301B-252F-40B8-A1F2-BC05CB3E6B50}"/>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6166">
                <a:extLst>
                  <a:ext uri="{FF2B5EF4-FFF2-40B4-BE49-F238E27FC236}">
                    <a16:creationId xmlns:a16="http://schemas.microsoft.com/office/drawing/2014/main" id="{E415825D-2EEF-4B54-BA35-74C0071D3FB2}"/>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6167">
                <a:extLst>
                  <a:ext uri="{FF2B5EF4-FFF2-40B4-BE49-F238E27FC236}">
                    <a16:creationId xmlns:a16="http://schemas.microsoft.com/office/drawing/2014/main" id="{A32B8A90-7B1B-445C-BD09-17E4251BDFA5}"/>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6168">
                <a:extLst>
                  <a:ext uri="{FF2B5EF4-FFF2-40B4-BE49-F238E27FC236}">
                    <a16:creationId xmlns:a16="http://schemas.microsoft.com/office/drawing/2014/main" id="{577232D8-B5F4-4813-A18E-37513A440532}"/>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6169">
                <a:extLst>
                  <a:ext uri="{FF2B5EF4-FFF2-40B4-BE49-F238E27FC236}">
                    <a16:creationId xmlns:a16="http://schemas.microsoft.com/office/drawing/2014/main" id="{3F84DA75-2A03-4F01-B986-FFCCCBF029A8}"/>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6170">
                <a:extLst>
                  <a:ext uri="{FF2B5EF4-FFF2-40B4-BE49-F238E27FC236}">
                    <a16:creationId xmlns:a16="http://schemas.microsoft.com/office/drawing/2014/main" id="{3F2B787A-7B90-4F60-AE59-27B939D16B67}"/>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6171">
                <a:extLst>
                  <a:ext uri="{FF2B5EF4-FFF2-40B4-BE49-F238E27FC236}">
                    <a16:creationId xmlns:a16="http://schemas.microsoft.com/office/drawing/2014/main" id="{4F82B656-7D86-4069-A199-C6AEC0BF91EA}"/>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6172">
                <a:extLst>
                  <a:ext uri="{FF2B5EF4-FFF2-40B4-BE49-F238E27FC236}">
                    <a16:creationId xmlns:a16="http://schemas.microsoft.com/office/drawing/2014/main" id="{24E6F303-F5E5-4F0A-9D68-E579CB32C0E7}"/>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6173">
                <a:extLst>
                  <a:ext uri="{FF2B5EF4-FFF2-40B4-BE49-F238E27FC236}">
                    <a16:creationId xmlns:a16="http://schemas.microsoft.com/office/drawing/2014/main" id="{8FCD1865-8645-4AB3-B316-14AAE464E27F}"/>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6174">
                <a:extLst>
                  <a:ext uri="{FF2B5EF4-FFF2-40B4-BE49-F238E27FC236}">
                    <a16:creationId xmlns:a16="http://schemas.microsoft.com/office/drawing/2014/main" id="{408BC99F-1273-4D0F-BD52-8C0B1E3CFB96}"/>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6175">
                <a:extLst>
                  <a:ext uri="{FF2B5EF4-FFF2-40B4-BE49-F238E27FC236}">
                    <a16:creationId xmlns:a16="http://schemas.microsoft.com/office/drawing/2014/main" id="{DCDED9E4-ADA1-4F14-85B6-AF824F71C5F3}"/>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6176">
                <a:extLst>
                  <a:ext uri="{FF2B5EF4-FFF2-40B4-BE49-F238E27FC236}">
                    <a16:creationId xmlns:a16="http://schemas.microsoft.com/office/drawing/2014/main" id="{0F0DC6A1-E1F2-4B52-8E59-A9D5329E12E0}"/>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6177">
                <a:extLst>
                  <a:ext uri="{FF2B5EF4-FFF2-40B4-BE49-F238E27FC236}">
                    <a16:creationId xmlns:a16="http://schemas.microsoft.com/office/drawing/2014/main" id="{E4F867BE-AA40-41DD-B71C-A83E3FC9EFBC}"/>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6178">
                <a:extLst>
                  <a:ext uri="{FF2B5EF4-FFF2-40B4-BE49-F238E27FC236}">
                    <a16:creationId xmlns:a16="http://schemas.microsoft.com/office/drawing/2014/main" id="{0E97C770-483F-4A06-81FA-CFE8C72C9277}"/>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6179">
                <a:extLst>
                  <a:ext uri="{FF2B5EF4-FFF2-40B4-BE49-F238E27FC236}">
                    <a16:creationId xmlns:a16="http://schemas.microsoft.com/office/drawing/2014/main" id="{9AD04461-59E4-4FF6-A1F4-ADE6320B5D81}"/>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6180">
                <a:extLst>
                  <a:ext uri="{FF2B5EF4-FFF2-40B4-BE49-F238E27FC236}">
                    <a16:creationId xmlns:a16="http://schemas.microsoft.com/office/drawing/2014/main" id="{47F38A52-9943-4963-9230-234CFBCA5E59}"/>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6181">
                <a:extLst>
                  <a:ext uri="{FF2B5EF4-FFF2-40B4-BE49-F238E27FC236}">
                    <a16:creationId xmlns:a16="http://schemas.microsoft.com/office/drawing/2014/main" id="{1688FEFB-8FBC-4AC5-81A5-463157A0CB5D}"/>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6182">
                <a:extLst>
                  <a:ext uri="{FF2B5EF4-FFF2-40B4-BE49-F238E27FC236}">
                    <a16:creationId xmlns:a16="http://schemas.microsoft.com/office/drawing/2014/main" id="{718ECDCE-AD7E-4957-AA05-A5E27D06B482}"/>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6183">
                <a:extLst>
                  <a:ext uri="{FF2B5EF4-FFF2-40B4-BE49-F238E27FC236}">
                    <a16:creationId xmlns:a16="http://schemas.microsoft.com/office/drawing/2014/main" id="{345EE9FE-21BC-4E14-8A46-DC3B44494E22}"/>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6184">
                <a:extLst>
                  <a:ext uri="{FF2B5EF4-FFF2-40B4-BE49-F238E27FC236}">
                    <a16:creationId xmlns:a16="http://schemas.microsoft.com/office/drawing/2014/main" id="{FA5256D1-F06C-43BE-A10D-DFBFF5F7B8A9}"/>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6185">
                <a:extLst>
                  <a:ext uri="{FF2B5EF4-FFF2-40B4-BE49-F238E27FC236}">
                    <a16:creationId xmlns:a16="http://schemas.microsoft.com/office/drawing/2014/main" id="{F9B3BF91-4873-4421-8CC3-AC27EF2C7290}"/>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6186">
                <a:extLst>
                  <a:ext uri="{FF2B5EF4-FFF2-40B4-BE49-F238E27FC236}">
                    <a16:creationId xmlns:a16="http://schemas.microsoft.com/office/drawing/2014/main" id="{78F3B2AB-0712-4E0B-9186-997D4C842330}"/>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6187">
                <a:extLst>
                  <a:ext uri="{FF2B5EF4-FFF2-40B4-BE49-F238E27FC236}">
                    <a16:creationId xmlns:a16="http://schemas.microsoft.com/office/drawing/2014/main" id="{A3F40073-05C7-4362-BBEB-E2752E16C832}"/>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6188">
                <a:extLst>
                  <a:ext uri="{FF2B5EF4-FFF2-40B4-BE49-F238E27FC236}">
                    <a16:creationId xmlns:a16="http://schemas.microsoft.com/office/drawing/2014/main" id="{8F08E0F8-9D65-4A05-BA8A-4A1019C013A7}"/>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6189">
                <a:extLst>
                  <a:ext uri="{FF2B5EF4-FFF2-40B4-BE49-F238E27FC236}">
                    <a16:creationId xmlns:a16="http://schemas.microsoft.com/office/drawing/2014/main" id="{B3E3933C-82DF-4A85-BA45-0875126C2707}"/>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6190">
                <a:extLst>
                  <a:ext uri="{FF2B5EF4-FFF2-40B4-BE49-F238E27FC236}">
                    <a16:creationId xmlns:a16="http://schemas.microsoft.com/office/drawing/2014/main" id="{4FA13DCD-AE94-454E-BE54-9F0ECD104172}"/>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6191">
                <a:extLst>
                  <a:ext uri="{FF2B5EF4-FFF2-40B4-BE49-F238E27FC236}">
                    <a16:creationId xmlns:a16="http://schemas.microsoft.com/office/drawing/2014/main" id="{6DBECB28-FDE0-4126-88F1-2A9783580A66}"/>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6192">
                <a:extLst>
                  <a:ext uri="{FF2B5EF4-FFF2-40B4-BE49-F238E27FC236}">
                    <a16:creationId xmlns:a16="http://schemas.microsoft.com/office/drawing/2014/main" id="{3438E0ED-A985-4890-932D-3483715A550F}"/>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6193">
                <a:extLst>
                  <a:ext uri="{FF2B5EF4-FFF2-40B4-BE49-F238E27FC236}">
                    <a16:creationId xmlns:a16="http://schemas.microsoft.com/office/drawing/2014/main" id="{D0611F84-81CD-4AD2-A5FE-E21924C00AFE}"/>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6194">
                <a:extLst>
                  <a:ext uri="{FF2B5EF4-FFF2-40B4-BE49-F238E27FC236}">
                    <a16:creationId xmlns:a16="http://schemas.microsoft.com/office/drawing/2014/main" id="{9AD82297-EB6A-495B-BCE3-82DDA7F7ABC8}"/>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6195">
                <a:extLst>
                  <a:ext uri="{FF2B5EF4-FFF2-40B4-BE49-F238E27FC236}">
                    <a16:creationId xmlns:a16="http://schemas.microsoft.com/office/drawing/2014/main" id="{B68FAAC1-2B32-46E4-981B-C6CFBDD214DA}"/>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6196">
                <a:extLst>
                  <a:ext uri="{FF2B5EF4-FFF2-40B4-BE49-F238E27FC236}">
                    <a16:creationId xmlns:a16="http://schemas.microsoft.com/office/drawing/2014/main" id="{1170EC84-BA8D-4600-99D8-EB4F51C9E0E7}"/>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6197">
                <a:extLst>
                  <a:ext uri="{FF2B5EF4-FFF2-40B4-BE49-F238E27FC236}">
                    <a16:creationId xmlns:a16="http://schemas.microsoft.com/office/drawing/2014/main" id="{84AD3AB4-DE37-4DBB-9F61-9B4518908210}"/>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6198">
                <a:extLst>
                  <a:ext uri="{FF2B5EF4-FFF2-40B4-BE49-F238E27FC236}">
                    <a16:creationId xmlns:a16="http://schemas.microsoft.com/office/drawing/2014/main" id="{0BCD58DF-6044-4A0D-B0BC-3926B766F8C8}"/>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6199">
                <a:extLst>
                  <a:ext uri="{FF2B5EF4-FFF2-40B4-BE49-F238E27FC236}">
                    <a16:creationId xmlns:a16="http://schemas.microsoft.com/office/drawing/2014/main" id="{9B055324-C7D4-4552-8F47-D9140E3DE5E1}"/>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6200">
                <a:extLst>
                  <a:ext uri="{FF2B5EF4-FFF2-40B4-BE49-F238E27FC236}">
                    <a16:creationId xmlns:a16="http://schemas.microsoft.com/office/drawing/2014/main" id="{7951C72A-8975-4C1B-A50A-E5EF82490F99}"/>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6201">
                <a:extLst>
                  <a:ext uri="{FF2B5EF4-FFF2-40B4-BE49-F238E27FC236}">
                    <a16:creationId xmlns:a16="http://schemas.microsoft.com/office/drawing/2014/main" id="{CCD607AB-C2B6-41A6-B903-3422B7062402}"/>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6202">
                <a:extLst>
                  <a:ext uri="{FF2B5EF4-FFF2-40B4-BE49-F238E27FC236}">
                    <a16:creationId xmlns:a16="http://schemas.microsoft.com/office/drawing/2014/main" id="{E8C133F1-BF0A-450E-8B90-F681975EEF3C}"/>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6203">
                <a:extLst>
                  <a:ext uri="{FF2B5EF4-FFF2-40B4-BE49-F238E27FC236}">
                    <a16:creationId xmlns:a16="http://schemas.microsoft.com/office/drawing/2014/main" id="{3B0C2770-2BD3-4CD9-AE91-F9C3359421C2}"/>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6204">
                <a:extLst>
                  <a:ext uri="{FF2B5EF4-FFF2-40B4-BE49-F238E27FC236}">
                    <a16:creationId xmlns:a16="http://schemas.microsoft.com/office/drawing/2014/main" id="{93FB5A82-EE35-4040-86E4-CB5480A06DF8}"/>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6205">
                <a:extLst>
                  <a:ext uri="{FF2B5EF4-FFF2-40B4-BE49-F238E27FC236}">
                    <a16:creationId xmlns:a16="http://schemas.microsoft.com/office/drawing/2014/main" id="{DA4D09BC-F812-4825-B536-D7D2B97D222B}"/>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6206">
                <a:extLst>
                  <a:ext uri="{FF2B5EF4-FFF2-40B4-BE49-F238E27FC236}">
                    <a16:creationId xmlns:a16="http://schemas.microsoft.com/office/drawing/2014/main" id="{3C26D367-1FCF-40F4-A6FB-F76F4AEDF78A}"/>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6207">
                <a:extLst>
                  <a:ext uri="{FF2B5EF4-FFF2-40B4-BE49-F238E27FC236}">
                    <a16:creationId xmlns:a16="http://schemas.microsoft.com/office/drawing/2014/main" id="{08D4B39F-AF8A-41C5-BA74-E5F71F8A730D}"/>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6208">
                <a:extLst>
                  <a:ext uri="{FF2B5EF4-FFF2-40B4-BE49-F238E27FC236}">
                    <a16:creationId xmlns:a16="http://schemas.microsoft.com/office/drawing/2014/main" id="{2AA1ACE6-8192-4A50-BCD1-8673BD88A6B6}"/>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6209">
                <a:extLst>
                  <a:ext uri="{FF2B5EF4-FFF2-40B4-BE49-F238E27FC236}">
                    <a16:creationId xmlns:a16="http://schemas.microsoft.com/office/drawing/2014/main" id="{A6EDC37D-5C46-4CE0-9571-ABBFFB06B917}"/>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6210">
                <a:extLst>
                  <a:ext uri="{FF2B5EF4-FFF2-40B4-BE49-F238E27FC236}">
                    <a16:creationId xmlns:a16="http://schemas.microsoft.com/office/drawing/2014/main" id="{BE3AF351-941C-48F7-99B7-654159B355CE}"/>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6211">
                <a:extLst>
                  <a:ext uri="{FF2B5EF4-FFF2-40B4-BE49-F238E27FC236}">
                    <a16:creationId xmlns:a16="http://schemas.microsoft.com/office/drawing/2014/main" id="{45D9054A-E3A2-41C6-998F-847E2F74B065}"/>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6212">
                <a:extLst>
                  <a:ext uri="{FF2B5EF4-FFF2-40B4-BE49-F238E27FC236}">
                    <a16:creationId xmlns:a16="http://schemas.microsoft.com/office/drawing/2014/main" id="{3274A07E-0E88-459E-B22F-A5537A1A36D0}"/>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6213">
                <a:extLst>
                  <a:ext uri="{FF2B5EF4-FFF2-40B4-BE49-F238E27FC236}">
                    <a16:creationId xmlns:a16="http://schemas.microsoft.com/office/drawing/2014/main" id="{63404991-0DA3-4AAB-A0FA-204E1CE82C94}"/>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6214">
                <a:extLst>
                  <a:ext uri="{FF2B5EF4-FFF2-40B4-BE49-F238E27FC236}">
                    <a16:creationId xmlns:a16="http://schemas.microsoft.com/office/drawing/2014/main" id="{74882D0A-DC6D-4AA3-910F-61E0B1816A9A}"/>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6215">
                <a:extLst>
                  <a:ext uri="{FF2B5EF4-FFF2-40B4-BE49-F238E27FC236}">
                    <a16:creationId xmlns:a16="http://schemas.microsoft.com/office/drawing/2014/main" id="{5C0C12B4-97FE-4F24-A506-25EDFFC2D33C}"/>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6216">
                <a:extLst>
                  <a:ext uri="{FF2B5EF4-FFF2-40B4-BE49-F238E27FC236}">
                    <a16:creationId xmlns:a16="http://schemas.microsoft.com/office/drawing/2014/main" id="{39E65C86-1F33-436B-8EE2-0D388AD397FC}"/>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6217">
                <a:extLst>
                  <a:ext uri="{FF2B5EF4-FFF2-40B4-BE49-F238E27FC236}">
                    <a16:creationId xmlns:a16="http://schemas.microsoft.com/office/drawing/2014/main" id="{0460E8C9-B6F4-44C2-819D-DAC9ED062510}"/>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6218">
                <a:extLst>
                  <a:ext uri="{FF2B5EF4-FFF2-40B4-BE49-F238E27FC236}">
                    <a16:creationId xmlns:a16="http://schemas.microsoft.com/office/drawing/2014/main" id="{47CEF73F-D962-4826-A890-9BF8D8EDDCDE}"/>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6219">
                <a:extLst>
                  <a:ext uri="{FF2B5EF4-FFF2-40B4-BE49-F238E27FC236}">
                    <a16:creationId xmlns:a16="http://schemas.microsoft.com/office/drawing/2014/main" id="{466FBB6C-853E-4D5F-B2B3-C8C0EAC3AA5A}"/>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6220">
                <a:extLst>
                  <a:ext uri="{FF2B5EF4-FFF2-40B4-BE49-F238E27FC236}">
                    <a16:creationId xmlns:a16="http://schemas.microsoft.com/office/drawing/2014/main" id="{A3BA19AF-7481-414E-B3A0-D8F1EFC6831B}"/>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6221">
                <a:extLst>
                  <a:ext uri="{FF2B5EF4-FFF2-40B4-BE49-F238E27FC236}">
                    <a16:creationId xmlns:a16="http://schemas.microsoft.com/office/drawing/2014/main" id="{446A0617-E0BF-42FF-A452-1698F121D45E}"/>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6222">
                <a:extLst>
                  <a:ext uri="{FF2B5EF4-FFF2-40B4-BE49-F238E27FC236}">
                    <a16:creationId xmlns:a16="http://schemas.microsoft.com/office/drawing/2014/main" id="{F785FA38-7E9E-4F2B-8823-C987E08EDD31}"/>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6223">
                <a:extLst>
                  <a:ext uri="{FF2B5EF4-FFF2-40B4-BE49-F238E27FC236}">
                    <a16:creationId xmlns:a16="http://schemas.microsoft.com/office/drawing/2014/main" id="{654ACFD4-30FC-4071-AD49-62279D6F34D0}"/>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6224">
                <a:extLst>
                  <a:ext uri="{FF2B5EF4-FFF2-40B4-BE49-F238E27FC236}">
                    <a16:creationId xmlns:a16="http://schemas.microsoft.com/office/drawing/2014/main" id="{163998CD-597A-493F-81A6-5EC3C323DCE9}"/>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6225">
                <a:extLst>
                  <a:ext uri="{FF2B5EF4-FFF2-40B4-BE49-F238E27FC236}">
                    <a16:creationId xmlns:a16="http://schemas.microsoft.com/office/drawing/2014/main" id="{57A9909F-4725-4912-8715-C883244D4F0A}"/>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6226">
                <a:extLst>
                  <a:ext uri="{FF2B5EF4-FFF2-40B4-BE49-F238E27FC236}">
                    <a16:creationId xmlns:a16="http://schemas.microsoft.com/office/drawing/2014/main" id="{6EA06A83-1E04-44EF-89A4-6F567D1D8282}"/>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6227">
                <a:extLst>
                  <a:ext uri="{FF2B5EF4-FFF2-40B4-BE49-F238E27FC236}">
                    <a16:creationId xmlns:a16="http://schemas.microsoft.com/office/drawing/2014/main" id="{289398F5-FB8E-4E61-A0CC-2B57C5946027}"/>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6228">
                <a:extLst>
                  <a:ext uri="{FF2B5EF4-FFF2-40B4-BE49-F238E27FC236}">
                    <a16:creationId xmlns:a16="http://schemas.microsoft.com/office/drawing/2014/main" id="{7113766F-42DB-4873-BE3F-23CA74450026}"/>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6229">
                <a:extLst>
                  <a:ext uri="{FF2B5EF4-FFF2-40B4-BE49-F238E27FC236}">
                    <a16:creationId xmlns:a16="http://schemas.microsoft.com/office/drawing/2014/main" id="{DF77BAC9-F7B8-4443-A345-9C20D5114FA5}"/>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6230">
                <a:extLst>
                  <a:ext uri="{FF2B5EF4-FFF2-40B4-BE49-F238E27FC236}">
                    <a16:creationId xmlns:a16="http://schemas.microsoft.com/office/drawing/2014/main" id="{02B1C525-310C-49D6-B673-392807224340}"/>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6231">
                <a:extLst>
                  <a:ext uri="{FF2B5EF4-FFF2-40B4-BE49-F238E27FC236}">
                    <a16:creationId xmlns:a16="http://schemas.microsoft.com/office/drawing/2014/main" id="{F6623B44-A9F8-4109-9E0C-74E49CAB41C0}"/>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6232">
                <a:extLst>
                  <a:ext uri="{FF2B5EF4-FFF2-40B4-BE49-F238E27FC236}">
                    <a16:creationId xmlns:a16="http://schemas.microsoft.com/office/drawing/2014/main" id="{8E2F2CE1-2DAE-43F9-B08D-54FACBB0A9D5}"/>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6233">
                <a:extLst>
                  <a:ext uri="{FF2B5EF4-FFF2-40B4-BE49-F238E27FC236}">
                    <a16:creationId xmlns:a16="http://schemas.microsoft.com/office/drawing/2014/main" id="{5C3C4725-1E79-48B9-87AB-72B1FB78B4E2}"/>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6234">
                <a:extLst>
                  <a:ext uri="{FF2B5EF4-FFF2-40B4-BE49-F238E27FC236}">
                    <a16:creationId xmlns:a16="http://schemas.microsoft.com/office/drawing/2014/main" id="{BEF9EADB-9AB6-4D17-817A-BFB4FDAA69C1}"/>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87" name="Group 6436">
              <a:extLst>
                <a:ext uri="{FF2B5EF4-FFF2-40B4-BE49-F238E27FC236}">
                  <a16:creationId xmlns:a16="http://schemas.microsoft.com/office/drawing/2014/main" id="{75D13F60-0FAA-44E8-AD37-4EBF27D18BDE}"/>
                </a:ext>
              </a:extLst>
            </p:cNvPr>
            <p:cNvGrpSpPr>
              <a:grpSpLocks/>
            </p:cNvGrpSpPr>
            <p:nvPr/>
          </p:nvGrpSpPr>
          <p:grpSpPr bwMode="auto">
            <a:xfrm>
              <a:off x="5379475" y="2128008"/>
              <a:ext cx="1331912" cy="1582738"/>
              <a:chOff x="1937" y="1638"/>
              <a:chExt cx="839" cy="997"/>
            </a:xfrm>
            <a:solidFill>
              <a:schemeClr val="tx1"/>
            </a:solidFill>
          </p:grpSpPr>
          <p:sp>
            <p:nvSpPr>
              <p:cNvPr id="1858" name="Freeform 6236">
                <a:extLst>
                  <a:ext uri="{FF2B5EF4-FFF2-40B4-BE49-F238E27FC236}">
                    <a16:creationId xmlns:a16="http://schemas.microsoft.com/office/drawing/2014/main" id="{3ECF34EA-7E82-4604-95C5-C9BE9D72AF25}"/>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6237">
                <a:extLst>
                  <a:ext uri="{FF2B5EF4-FFF2-40B4-BE49-F238E27FC236}">
                    <a16:creationId xmlns:a16="http://schemas.microsoft.com/office/drawing/2014/main" id="{84993B86-A047-4FB4-820D-0DB514D42819}"/>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6238">
                <a:extLst>
                  <a:ext uri="{FF2B5EF4-FFF2-40B4-BE49-F238E27FC236}">
                    <a16:creationId xmlns:a16="http://schemas.microsoft.com/office/drawing/2014/main" id="{F1C403BF-4468-4F52-9DE6-F27215523813}"/>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6239">
                <a:extLst>
                  <a:ext uri="{FF2B5EF4-FFF2-40B4-BE49-F238E27FC236}">
                    <a16:creationId xmlns:a16="http://schemas.microsoft.com/office/drawing/2014/main" id="{C5DC3379-8034-41EB-9A46-AD8E68F12AF9}"/>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6240">
                <a:extLst>
                  <a:ext uri="{FF2B5EF4-FFF2-40B4-BE49-F238E27FC236}">
                    <a16:creationId xmlns:a16="http://schemas.microsoft.com/office/drawing/2014/main" id="{57C9329A-6F69-4626-9144-ED6F061502A2}"/>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6241">
                <a:extLst>
                  <a:ext uri="{FF2B5EF4-FFF2-40B4-BE49-F238E27FC236}">
                    <a16:creationId xmlns:a16="http://schemas.microsoft.com/office/drawing/2014/main" id="{68D1A173-CAEF-45AF-A097-EF6C1B022D82}"/>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6242">
                <a:extLst>
                  <a:ext uri="{FF2B5EF4-FFF2-40B4-BE49-F238E27FC236}">
                    <a16:creationId xmlns:a16="http://schemas.microsoft.com/office/drawing/2014/main" id="{8AF0EDF8-8E4A-4B9B-9F0C-DC6024ED025A}"/>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6243">
                <a:extLst>
                  <a:ext uri="{FF2B5EF4-FFF2-40B4-BE49-F238E27FC236}">
                    <a16:creationId xmlns:a16="http://schemas.microsoft.com/office/drawing/2014/main" id="{9EFF3F03-0185-4657-9EDA-884FE778B2C2}"/>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6244">
                <a:extLst>
                  <a:ext uri="{FF2B5EF4-FFF2-40B4-BE49-F238E27FC236}">
                    <a16:creationId xmlns:a16="http://schemas.microsoft.com/office/drawing/2014/main" id="{B541C64A-FF63-4C40-B9C1-3EB2AC14FE06}"/>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6245">
                <a:extLst>
                  <a:ext uri="{FF2B5EF4-FFF2-40B4-BE49-F238E27FC236}">
                    <a16:creationId xmlns:a16="http://schemas.microsoft.com/office/drawing/2014/main" id="{43E6A442-1EA1-4DE6-BEEC-163421D2CFAF}"/>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6246">
                <a:extLst>
                  <a:ext uri="{FF2B5EF4-FFF2-40B4-BE49-F238E27FC236}">
                    <a16:creationId xmlns:a16="http://schemas.microsoft.com/office/drawing/2014/main" id="{28D249C1-58EC-4247-BF33-68CB8270B8E7}"/>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6247">
                <a:extLst>
                  <a:ext uri="{FF2B5EF4-FFF2-40B4-BE49-F238E27FC236}">
                    <a16:creationId xmlns:a16="http://schemas.microsoft.com/office/drawing/2014/main" id="{EC7F1D11-7D0D-4764-BA0C-3B7580AF52E8}"/>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6248">
                <a:extLst>
                  <a:ext uri="{FF2B5EF4-FFF2-40B4-BE49-F238E27FC236}">
                    <a16:creationId xmlns:a16="http://schemas.microsoft.com/office/drawing/2014/main" id="{8EA33507-536B-4B11-9830-4700D6ADD632}"/>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6249">
                <a:extLst>
                  <a:ext uri="{FF2B5EF4-FFF2-40B4-BE49-F238E27FC236}">
                    <a16:creationId xmlns:a16="http://schemas.microsoft.com/office/drawing/2014/main" id="{27296CB4-A29A-4B80-B53D-44CD795ACC43}"/>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6250">
                <a:extLst>
                  <a:ext uri="{FF2B5EF4-FFF2-40B4-BE49-F238E27FC236}">
                    <a16:creationId xmlns:a16="http://schemas.microsoft.com/office/drawing/2014/main" id="{3FCFA555-BEE8-47AF-BBB7-B201F9C4B232}"/>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6251">
                <a:extLst>
                  <a:ext uri="{FF2B5EF4-FFF2-40B4-BE49-F238E27FC236}">
                    <a16:creationId xmlns:a16="http://schemas.microsoft.com/office/drawing/2014/main" id="{78805C34-8F05-48B5-8BFC-B2090306FD59}"/>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6252">
                <a:extLst>
                  <a:ext uri="{FF2B5EF4-FFF2-40B4-BE49-F238E27FC236}">
                    <a16:creationId xmlns:a16="http://schemas.microsoft.com/office/drawing/2014/main" id="{65527607-7A5E-44C2-AB05-E92EF44A5C84}"/>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6253">
                <a:extLst>
                  <a:ext uri="{FF2B5EF4-FFF2-40B4-BE49-F238E27FC236}">
                    <a16:creationId xmlns:a16="http://schemas.microsoft.com/office/drawing/2014/main" id="{BCA6897C-C9E6-4355-A174-CC7B353E5AFA}"/>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6254">
                <a:extLst>
                  <a:ext uri="{FF2B5EF4-FFF2-40B4-BE49-F238E27FC236}">
                    <a16:creationId xmlns:a16="http://schemas.microsoft.com/office/drawing/2014/main" id="{8B5FCA2C-B286-43C6-BEC4-5BECCE83F79A}"/>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6255">
                <a:extLst>
                  <a:ext uri="{FF2B5EF4-FFF2-40B4-BE49-F238E27FC236}">
                    <a16:creationId xmlns:a16="http://schemas.microsoft.com/office/drawing/2014/main" id="{30E57E25-BEC0-4388-9CD0-1B52DEE1310A}"/>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6256">
                <a:extLst>
                  <a:ext uri="{FF2B5EF4-FFF2-40B4-BE49-F238E27FC236}">
                    <a16:creationId xmlns:a16="http://schemas.microsoft.com/office/drawing/2014/main" id="{D81CDCB9-462D-4252-95AA-765FFBFDA736}"/>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6257">
                <a:extLst>
                  <a:ext uri="{FF2B5EF4-FFF2-40B4-BE49-F238E27FC236}">
                    <a16:creationId xmlns:a16="http://schemas.microsoft.com/office/drawing/2014/main" id="{0A3A2AF1-C575-4B0D-8813-2FE255327A0F}"/>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6258">
                <a:extLst>
                  <a:ext uri="{FF2B5EF4-FFF2-40B4-BE49-F238E27FC236}">
                    <a16:creationId xmlns:a16="http://schemas.microsoft.com/office/drawing/2014/main" id="{37EF8BDA-9F8E-4CBB-AA56-3BB0B73FCEAB}"/>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6259">
                <a:extLst>
                  <a:ext uri="{FF2B5EF4-FFF2-40B4-BE49-F238E27FC236}">
                    <a16:creationId xmlns:a16="http://schemas.microsoft.com/office/drawing/2014/main" id="{019BF741-3E0C-4A24-804F-16D261866D7B}"/>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6260">
                <a:extLst>
                  <a:ext uri="{FF2B5EF4-FFF2-40B4-BE49-F238E27FC236}">
                    <a16:creationId xmlns:a16="http://schemas.microsoft.com/office/drawing/2014/main" id="{F3423165-1126-4631-8142-95A4E40F16CA}"/>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6261">
                <a:extLst>
                  <a:ext uri="{FF2B5EF4-FFF2-40B4-BE49-F238E27FC236}">
                    <a16:creationId xmlns:a16="http://schemas.microsoft.com/office/drawing/2014/main" id="{FAC3A4EF-8689-4857-A511-4F0FE1AE1C1D}"/>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6262">
                <a:extLst>
                  <a:ext uri="{FF2B5EF4-FFF2-40B4-BE49-F238E27FC236}">
                    <a16:creationId xmlns:a16="http://schemas.microsoft.com/office/drawing/2014/main" id="{D63BBF66-D032-48E6-A85F-C4BE78EB6C90}"/>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6263">
                <a:extLst>
                  <a:ext uri="{FF2B5EF4-FFF2-40B4-BE49-F238E27FC236}">
                    <a16:creationId xmlns:a16="http://schemas.microsoft.com/office/drawing/2014/main" id="{501F36DB-83E8-45D6-B13D-38A054B26167}"/>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6264">
                <a:extLst>
                  <a:ext uri="{FF2B5EF4-FFF2-40B4-BE49-F238E27FC236}">
                    <a16:creationId xmlns:a16="http://schemas.microsoft.com/office/drawing/2014/main" id="{940C2581-5E41-4DCC-BE9F-917372150D44}"/>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6265">
                <a:extLst>
                  <a:ext uri="{FF2B5EF4-FFF2-40B4-BE49-F238E27FC236}">
                    <a16:creationId xmlns:a16="http://schemas.microsoft.com/office/drawing/2014/main" id="{9B95CA26-2F97-42BF-9086-13811801B049}"/>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6266">
                <a:extLst>
                  <a:ext uri="{FF2B5EF4-FFF2-40B4-BE49-F238E27FC236}">
                    <a16:creationId xmlns:a16="http://schemas.microsoft.com/office/drawing/2014/main" id="{2A72C2CC-449E-4B72-BFE7-9CBF77404C7A}"/>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6267">
                <a:extLst>
                  <a:ext uri="{FF2B5EF4-FFF2-40B4-BE49-F238E27FC236}">
                    <a16:creationId xmlns:a16="http://schemas.microsoft.com/office/drawing/2014/main" id="{66063923-2D33-476A-B615-674C3000E090}"/>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6268">
                <a:extLst>
                  <a:ext uri="{FF2B5EF4-FFF2-40B4-BE49-F238E27FC236}">
                    <a16:creationId xmlns:a16="http://schemas.microsoft.com/office/drawing/2014/main" id="{C2F9625A-FC16-4472-84EB-7280D142BC12}"/>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6269">
                <a:extLst>
                  <a:ext uri="{FF2B5EF4-FFF2-40B4-BE49-F238E27FC236}">
                    <a16:creationId xmlns:a16="http://schemas.microsoft.com/office/drawing/2014/main" id="{2CFAA903-F424-42B3-8E40-4080274C5196}"/>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6270">
                <a:extLst>
                  <a:ext uri="{FF2B5EF4-FFF2-40B4-BE49-F238E27FC236}">
                    <a16:creationId xmlns:a16="http://schemas.microsoft.com/office/drawing/2014/main" id="{5C21EE9B-7FC8-4070-A256-46B9C6BFDFFE}"/>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6271">
                <a:extLst>
                  <a:ext uri="{FF2B5EF4-FFF2-40B4-BE49-F238E27FC236}">
                    <a16:creationId xmlns:a16="http://schemas.microsoft.com/office/drawing/2014/main" id="{0DFE9821-4429-464B-B929-D1A9EB494BAB}"/>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6272">
                <a:extLst>
                  <a:ext uri="{FF2B5EF4-FFF2-40B4-BE49-F238E27FC236}">
                    <a16:creationId xmlns:a16="http://schemas.microsoft.com/office/drawing/2014/main" id="{7FAFAE39-6362-40FC-8AAD-E4E4B91DFF1E}"/>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6273">
                <a:extLst>
                  <a:ext uri="{FF2B5EF4-FFF2-40B4-BE49-F238E27FC236}">
                    <a16:creationId xmlns:a16="http://schemas.microsoft.com/office/drawing/2014/main" id="{8D8256D6-BF10-4DBE-A889-EE34A3BDC415}"/>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6274">
                <a:extLst>
                  <a:ext uri="{FF2B5EF4-FFF2-40B4-BE49-F238E27FC236}">
                    <a16:creationId xmlns:a16="http://schemas.microsoft.com/office/drawing/2014/main" id="{79923DF9-D570-44AD-9A77-24FC2D4C7B49}"/>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6275">
                <a:extLst>
                  <a:ext uri="{FF2B5EF4-FFF2-40B4-BE49-F238E27FC236}">
                    <a16:creationId xmlns:a16="http://schemas.microsoft.com/office/drawing/2014/main" id="{7DFC65CF-A7C3-47B1-A8CC-2A1D25E72655}"/>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6276">
                <a:extLst>
                  <a:ext uri="{FF2B5EF4-FFF2-40B4-BE49-F238E27FC236}">
                    <a16:creationId xmlns:a16="http://schemas.microsoft.com/office/drawing/2014/main" id="{1CFED974-F8DB-40F3-B861-58EF2758EA3F}"/>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6277">
                <a:extLst>
                  <a:ext uri="{FF2B5EF4-FFF2-40B4-BE49-F238E27FC236}">
                    <a16:creationId xmlns:a16="http://schemas.microsoft.com/office/drawing/2014/main" id="{ECB23721-64BA-43B1-8CF6-94CBD51722AB}"/>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6278">
                <a:extLst>
                  <a:ext uri="{FF2B5EF4-FFF2-40B4-BE49-F238E27FC236}">
                    <a16:creationId xmlns:a16="http://schemas.microsoft.com/office/drawing/2014/main" id="{87B12268-A944-4E55-B895-1D8E9CA317ED}"/>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6279">
                <a:extLst>
                  <a:ext uri="{FF2B5EF4-FFF2-40B4-BE49-F238E27FC236}">
                    <a16:creationId xmlns:a16="http://schemas.microsoft.com/office/drawing/2014/main" id="{0A97849C-3A0D-40AC-9A9B-1601C2B532D5}"/>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6280">
                <a:extLst>
                  <a:ext uri="{FF2B5EF4-FFF2-40B4-BE49-F238E27FC236}">
                    <a16:creationId xmlns:a16="http://schemas.microsoft.com/office/drawing/2014/main" id="{B7700F7B-68D3-403C-8348-8B97628F0598}"/>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6281">
                <a:extLst>
                  <a:ext uri="{FF2B5EF4-FFF2-40B4-BE49-F238E27FC236}">
                    <a16:creationId xmlns:a16="http://schemas.microsoft.com/office/drawing/2014/main" id="{8E33912F-445E-4C89-86A8-F077A32311A3}"/>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6282">
                <a:extLst>
                  <a:ext uri="{FF2B5EF4-FFF2-40B4-BE49-F238E27FC236}">
                    <a16:creationId xmlns:a16="http://schemas.microsoft.com/office/drawing/2014/main" id="{5405F547-7AF3-4867-93D8-751CB54B3FC5}"/>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6283">
                <a:extLst>
                  <a:ext uri="{FF2B5EF4-FFF2-40B4-BE49-F238E27FC236}">
                    <a16:creationId xmlns:a16="http://schemas.microsoft.com/office/drawing/2014/main" id="{10919B77-05DE-49B2-B10F-1C64F17ADD8D}"/>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Freeform 6284">
                <a:extLst>
                  <a:ext uri="{FF2B5EF4-FFF2-40B4-BE49-F238E27FC236}">
                    <a16:creationId xmlns:a16="http://schemas.microsoft.com/office/drawing/2014/main" id="{6DE38494-0BF7-46F7-AF90-DECFF5484D9F}"/>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6285">
                <a:extLst>
                  <a:ext uri="{FF2B5EF4-FFF2-40B4-BE49-F238E27FC236}">
                    <a16:creationId xmlns:a16="http://schemas.microsoft.com/office/drawing/2014/main" id="{9B2E6CEB-2300-4D7B-82E2-3AF42647846A}"/>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6286">
                <a:extLst>
                  <a:ext uri="{FF2B5EF4-FFF2-40B4-BE49-F238E27FC236}">
                    <a16:creationId xmlns:a16="http://schemas.microsoft.com/office/drawing/2014/main" id="{A41BC9A6-DFE1-409A-A91E-ED11E5288A1B}"/>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6287">
                <a:extLst>
                  <a:ext uri="{FF2B5EF4-FFF2-40B4-BE49-F238E27FC236}">
                    <a16:creationId xmlns:a16="http://schemas.microsoft.com/office/drawing/2014/main" id="{F0794E73-B8DA-4389-A89F-8688AD97384A}"/>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6288">
                <a:extLst>
                  <a:ext uri="{FF2B5EF4-FFF2-40B4-BE49-F238E27FC236}">
                    <a16:creationId xmlns:a16="http://schemas.microsoft.com/office/drawing/2014/main" id="{4B64909C-65EA-4B58-BE96-B08C0FC939E2}"/>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6289">
                <a:extLst>
                  <a:ext uri="{FF2B5EF4-FFF2-40B4-BE49-F238E27FC236}">
                    <a16:creationId xmlns:a16="http://schemas.microsoft.com/office/drawing/2014/main" id="{DE1D4626-6833-4D19-A3A9-96F9406B2887}"/>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6290">
                <a:extLst>
                  <a:ext uri="{FF2B5EF4-FFF2-40B4-BE49-F238E27FC236}">
                    <a16:creationId xmlns:a16="http://schemas.microsoft.com/office/drawing/2014/main" id="{5F388052-ACE3-41B2-8D4E-F44A53ECB5C6}"/>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6291">
                <a:extLst>
                  <a:ext uri="{FF2B5EF4-FFF2-40B4-BE49-F238E27FC236}">
                    <a16:creationId xmlns:a16="http://schemas.microsoft.com/office/drawing/2014/main" id="{7A6FA143-5736-45E4-B980-0211DBFEFBA1}"/>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6292">
                <a:extLst>
                  <a:ext uri="{FF2B5EF4-FFF2-40B4-BE49-F238E27FC236}">
                    <a16:creationId xmlns:a16="http://schemas.microsoft.com/office/drawing/2014/main" id="{2CEE6B47-A29D-4F8B-A496-4C4FA5E8310C}"/>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6293">
                <a:extLst>
                  <a:ext uri="{FF2B5EF4-FFF2-40B4-BE49-F238E27FC236}">
                    <a16:creationId xmlns:a16="http://schemas.microsoft.com/office/drawing/2014/main" id="{4CA7CD26-C2EE-4787-BDFD-8BCCC84EBAFC}"/>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6294">
                <a:extLst>
                  <a:ext uri="{FF2B5EF4-FFF2-40B4-BE49-F238E27FC236}">
                    <a16:creationId xmlns:a16="http://schemas.microsoft.com/office/drawing/2014/main" id="{6D3E7039-07FB-4B84-9B4B-FFE7A153316E}"/>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6295">
                <a:extLst>
                  <a:ext uri="{FF2B5EF4-FFF2-40B4-BE49-F238E27FC236}">
                    <a16:creationId xmlns:a16="http://schemas.microsoft.com/office/drawing/2014/main" id="{AFE79A6C-4A03-496B-ABB7-B4D3670A5B83}"/>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6296">
                <a:extLst>
                  <a:ext uri="{FF2B5EF4-FFF2-40B4-BE49-F238E27FC236}">
                    <a16:creationId xmlns:a16="http://schemas.microsoft.com/office/drawing/2014/main" id="{55586B8C-252A-4118-A4D6-B18DE7B214FB}"/>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6297">
                <a:extLst>
                  <a:ext uri="{FF2B5EF4-FFF2-40B4-BE49-F238E27FC236}">
                    <a16:creationId xmlns:a16="http://schemas.microsoft.com/office/drawing/2014/main" id="{20B751D4-4DDE-495A-9D8D-AD581B429ACC}"/>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6298">
                <a:extLst>
                  <a:ext uri="{FF2B5EF4-FFF2-40B4-BE49-F238E27FC236}">
                    <a16:creationId xmlns:a16="http://schemas.microsoft.com/office/drawing/2014/main" id="{951BCD30-1FDB-41CD-8AB8-C528689CEEC4}"/>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6299">
                <a:extLst>
                  <a:ext uri="{FF2B5EF4-FFF2-40B4-BE49-F238E27FC236}">
                    <a16:creationId xmlns:a16="http://schemas.microsoft.com/office/drawing/2014/main" id="{C28A54A7-E238-42E3-871A-7F9C195A7217}"/>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6300">
                <a:extLst>
                  <a:ext uri="{FF2B5EF4-FFF2-40B4-BE49-F238E27FC236}">
                    <a16:creationId xmlns:a16="http://schemas.microsoft.com/office/drawing/2014/main" id="{61E307EA-0E3F-4889-8B76-BE00CD205C3C}"/>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6301">
                <a:extLst>
                  <a:ext uri="{FF2B5EF4-FFF2-40B4-BE49-F238E27FC236}">
                    <a16:creationId xmlns:a16="http://schemas.microsoft.com/office/drawing/2014/main" id="{57182354-BDE1-4727-981C-1D0D59FCA274}"/>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6302">
                <a:extLst>
                  <a:ext uri="{FF2B5EF4-FFF2-40B4-BE49-F238E27FC236}">
                    <a16:creationId xmlns:a16="http://schemas.microsoft.com/office/drawing/2014/main" id="{4437E582-0B87-448B-A921-7577D5CB1057}"/>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6303">
                <a:extLst>
                  <a:ext uri="{FF2B5EF4-FFF2-40B4-BE49-F238E27FC236}">
                    <a16:creationId xmlns:a16="http://schemas.microsoft.com/office/drawing/2014/main" id="{2D9492BB-9464-4143-ACFD-F4559FCC4CEE}"/>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6304">
                <a:extLst>
                  <a:ext uri="{FF2B5EF4-FFF2-40B4-BE49-F238E27FC236}">
                    <a16:creationId xmlns:a16="http://schemas.microsoft.com/office/drawing/2014/main" id="{9BE24A34-65EF-4A2B-A2C0-26782B030FE6}"/>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6305">
                <a:extLst>
                  <a:ext uri="{FF2B5EF4-FFF2-40B4-BE49-F238E27FC236}">
                    <a16:creationId xmlns:a16="http://schemas.microsoft.com/office/drawing/2014/main" id="{6A9E16E7-8A69-4C17-AC1F-BCA9A512312D}"/>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6306">
                <a:extLst>
                  <a:ext uri="{FF2B5EF4-FFF2-40B4-BE49-F238E27FC236}">
                    <a16:creationId xmlns:a16="http://schemas.microsoft.com/office/drawing/2014/main" id="{F55ACF44-AAA4-409F-B9D5-B9FBA2173585}"/>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6307">
                <a:extLst>
                  <a:ext uri="{FF2B5EF4-FFF2-40B4-BE49-F238E27FC236}">
                    <a16:creationId xmlns:a16="http://schemas.microsoft.com/office/drawing/2014/main" id="{B19DB31A-730E-46BF-84F8-BFAF793EB13A}"/>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6308">
                <a:extLst>
                  <a:ext uri="{FF2B5EF4-FFF2-40B4-BE49-F238E27FC236}">
                    <a16:creationId xmlns:a16="http://schemas.microsoft.com/office/drawing/2014/main" id="{D3F24D12-D733-445F-9280-C596DB8DE283}"/>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6309">
                <a:extLst>
                  <a:ext uri="{FF2B5EF4-FFF2-40B4-BE49-F238E27FC236}">
                    <a16:creationId xmlns:a16="http://schemas.microsoft.com/office/drawing/2014/main" id="{0E124850-6397-4DB9-8DFC-4B7265C1A945}"/>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6310">
                <a:extLst>
                  <a:ext uri="{FF2B5EF4-FFF2-40B4-BE49-F238E27FC236}">
                    <a16:creationId xmlns:a16="http://schemas.microsoft.com/office/drawing/2014/main" id="{50E616DA-E65B-4BBA-B3E3-07A5F1EAFCAF}"/>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6311">
                <a:extLst>
                  <a:ext uri="{FF2B5EF4-FFF2-40B4-BE49-F238E27FC236}">
                    <a16:creationId xmlns:a16="http://schemas.microsoft.com/office/drawing/2014/main" id="{DA75A9C3-6821-436E-934E-27E9FAA66D3F}"/>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6312">
                <a:extLst>
                  <a:ext uri="{FF2B5EF4-FFF2-40B4-BE49-F238E27FC236}">
                    <a16:creationId xmlns:a16="http://schemas.microsoft.com/office/drawing/2014/main" id="{71326866-7ECB-4DAE-9026-3FC7347C65A3}"/>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6313">
                <a:extLst>
                  <a:ext uri="{FF2B5EF4-FFF2-40B4-BE49-F238E27FC236}">
                    <a16:creationId xmlns:a16="http://schemas.microsoft.com/office/drawing/2014/main" id="{BAB5CA2B-1C57-4810-B2DF-1835125A9214}"/>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Freeform 6314">
                <a:extLst>
                  <a:ext uri="{FF2B5EF4-FFF2-40B4-BE49-F238E27FC236}">
                    <a16:creationId xmlns:a16="http://schemas.microsoft.com/office/drawing/2014/main" id="{E7DCB406-1A2D-4139-934C-9ACE55DC8769}"/>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6315">
                <a:extLst>
                  <a:ext uri="{FF2B5EF4-FFF2-40B4-BE49-F238E27FC236}">
                    <a16:creationId xmlns:a16="http://schemas.microsoft.com/office/drawing/2014/main" id="{DE1EC5BA-0F67-42BB-9C05-1EBB0431712A}"/>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6316">
                <a:extLst>
                  <a:ext uri="{FF2B5EF4-FFF2-40B4-BE49-F238E27FC236}">
                    <a16:creationId xmlns:a16="http://schemas.microsoft.com/office/drawing/2014/main" id="{18B9992E-5252-4FF0-BF2D-1BDB6D814832}"/>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6317">
                <a:extLst>
                  <a:ext uri="{FF2B5EF4-FFF2-40B4-BE49-F238E27FC236}">
                    <a16:creationId xmlns:a16="http://schemas.microsoft.com/office/drawing/2014/main" id="{AFFBC79A-C5E9-4DAB-9C9B-64155A072872}"/>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6318">
                <a:extLst>
                  <a:ext uri="{FF2B5EF4-FFF2-40B4-BE49-F238E27FC236}">
                    <a16:creationId xmlns:a16="http://schemas.microsoft.com/office/drawing/2014/main" id="{87BB7460-5117-4929-BED6-5DC121283297}"/>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6319">
                <a:extLst>
                  <a:ext uri="{FF2B5EF4-FFF2-40B4-BE49-F238E27FC236}">
                    <a16:creationId xmlns:a16="http://schemas.microsoft.com/office/drawing/2014/main" id="{701C8C93-E9D7-4263-B67C-838991718F1B}"/>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6320">
                <a:extLst>
                  <a:ext uri="{FF2B5EF4-FFF2-40B4-BE49-F238E27FC236}">
                    <a16:creationId xmlns:a16="http://schemas.microsoft.com/office/drawing/2014/main" id="{B4FF7817-8F1F-4E01-908A-9D8095C47449}"/>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6321">
                <a:extLst>
                  <a:ext uri="{FF2B5EF4-FFF2-40B4-BE49-F238E27FC236}">
                    <a16:creationId xmlns:a16="http://schemas.microsoft.com/office/drawing/2014/main" id="{922C9096-E370-4FB7-9B24-5C58E2F22475}"/>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6322">
                <a:extLst>
                  <a:ext uri="{FF2B5EF4-FFF2-40B4-BE49-F238E27FC236}">
                    <a16:creationId xmlns:a16="http://schemas.microsoft.com/office/drawing/2014/main" id="{714282AA-3321-4171-99DD-605F47A8AF93}"/>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6323">
                <a:extLst>
                  <a:ext uri="{FF2B5EF4-FFF2-40B4-BE49-F238E27FC236}">
                    <a16:creationId xmlns:a16="http://schemas.microsoft.com/office/drawing/2014/main" id="{ACE469F7-9269-4148-8496-44F44E09300A}"/>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6324">
                <a:extLst>
                  <a:ext uri="{FF2B5EF4-FFF2-40B4-BE49-F238E27FC236}">
                    <a16:creationId xmlns:a16="http://schemas.microsoft.com/office/drawing/2014/main" id="{0BB90A58-F172-4229-9988-6D055117BF5F}"/>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6325">
                <a:extLst>
                  <a:ext uri="{FF2B5EF4-FFF2-40B4-BE49-F238E27FC236}">
                    <a16:creationId xmlns:a16="http://schemas.microsoft.com/office/drawing/2014/main" id="{A90223D9-84A7-4B95-9102-59E0425CCE9A}"/>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6326">
                <a:extLst>
                  <a:ext uri="{FF2B5EF4-FFF2-40B4-BE49-F238E27FC236}">
                    <a16:creationId xmlns:a16="http://schemas.microsoft.com/office/drawing/2014/main" id="{ED4332B8-F43A-4B2C-B43D-FE11A1CF466A}"/>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6327">
                <a:extLst>
                  <a:ext uri="{FF2B5EF4-FFF2-40B4-BE49-F238E27FC236}">
                    <a16:creationId xmlns:a16="http://schemas.microsoft.com/office/drawing/2014/main" id="{534B7C6F-92B7-4CFE-9042-18B3A67E1514}"/>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6328">
                <a:extLst>
                  <a:ext uri="{FF2B5EF4-FFF2-40B4-BE49-F238E27FC236}">
                    <a16:creationId xmlns:a16="http://schemas.microsoft.com/office/drawing/2014/main" id="{99FB9847-0EA4-450B-8F2B-598A1A97076D}"/>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6329">
                <a:extLst>
                  <a:ext uri="{FF2B5EF4-FFF2-40B4-BE49-F238E27FC236}">
                    <a16:creationId xmlns:a16="http://schemas.microsoft.com/office/drawing/2014/main" id="{6C72F8C5-EF3A-460E-BBD6-202E41EBF99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6330">
                <a:extLst>
                  <a:ext uri="{FF2B5EF4-FFF2-40B4-BE49-F238E27FC236}">
                    <a16:creationId xmlns:a16="http://schemas.microsoft.com/office/drawing/2014/main" id="{EB66CC34-955C-4BD2-A57B-437F6A2D1665}"/>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6331">
                <a:extLst>
                  <a:ext uri="{FF2B5EF4-FFF2-40B4-BE49-F238E27FC236}">
                    <a16:creationId xmlns:a16="http://schemas.microsoft.com/office/drawing/2014/main" id="{9C11E843-E4FF-413D-9A40-A0C6FB5232D7}"/>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6332">
                <a:extLst>
                  <a:ext uri="{FF2B5EF4-FFF2-40B4-BE49-F238E27FC236}">
                    <a16:creationId xmlns:a16="http://schemas.microsoft.com/office/drawing/2014/main" id="{B850A4A1-3831-4B2F-A720-03BCB5C5A6D2}"/>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6333">
                <a:extLst>
                  <a:ext uri="{FF2B5EF4-FFF2-40B4-BE49-F238E27FC236}">
                    <a16:creationId xmlns:a16="http://schemas.microsoft.com/office/drawing/2014/main" id="{3162C820-EE9F-4E5E-B99B-4789C3090B65}"/>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6334">
                <a:extLst>
                  <a:ext uri="{FF2B5EF4-FFF2-40B4-BE49-F238E27FC236}">
                    <a16:creationId xmlns:a16="http://schemas.microsoft.com/office/drawing/2014/main" id="{7A1B7D32-A772-4381-8AC5-EC01673AA311}"/>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6335">
                <a:extLst>
                  <a:ext uri="{FF2B5EF4-FFF2-40B4-BE49-F238E27FC236}">
                    <a16:creationId xmlns:a16="http://schemas.microsoft.com/office/drawing/2014/main" id="{01B0C0A8-ADB4-41C1-87DA-A4F2FD92548B}"/>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6336">
                <a:extLst>
                  <a:ext uri="{FF2B5EF4-FFF2-40B4-BE49-F238E27FC236}">
                    <a16:creationId xmlns:a16="http://schemas.microsoft.com/office/drawing/2014/main" id="{ED70CC71-06F3-4D82-8B71-9E388AF889DF}"/>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6337">
                <a:extLst>
                  <a:ext uri="{FF2B5EF4-FFF2-40B4-BE49-F238E27FC236}">
                    <a16:creationId xmlns:a16="http://schemas.microsoft.com/office/drawing/2014/main" id="{AF115789-ECF2-4DEA-9073-3F03FE26E6B7}"/>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6338">
                <a:extLst>
                  <a:ext uri="{FF2B5EF4-FFF2-40B4-BE49-F238E27FC236}">
                    <a16:creationId xmlns:a16="http://schemas.microsoft.com/office/drawing/2014/main" id="{707370F2-69B4-49B9-9CFF-94F56B2D54EB}"/>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6339">
                <a:extLst>
                  <a:ext uri="{FF2B5EF4-FFF2-40B4-BE49-F238E27FC236}">
                    <a16:creationId xmlns:a16="http://schemas.microsoft.com/office/drawing/2014/main" id="{F4925368-1D7D-4142-A968-B66F3BE3AD41}"/>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6340">
                <a:extLst>
                  <a:ext uri="{FF2B5EF4-FFF2-40B4-BE49-F238E27FC236}">
                    <a16:creationId xmlns:a16="http://schemas.microsoft.com/office/drawing/2014/main" id="{F7335530-9677-4E18-8119-A58F8A1910BE}"/>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6341">
                <a:extLst>
                  <a:ext uri="{FF2B5EF4-FFF2-40B4-BE49-F238E27FC236}">
                    <a16:creationId xmlns:a16="http://schemas.microsoft.com/office/drawing/2014/main" id="{B6EEA044-BE61-40BD-ABC9-A67A8B3915E5}"/>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6342">
                <a:extLst>
                  <a:ext uri="{FF2B5EF4-FFF2-40B4-BE49-F238E27FC236}">
                    <a16:creationId xmlns:a16="http://schemas.microsoft.com/office/drawing/2014/main" id="{DF9EFECD-B7F3-4951-8322-6F396D7261A2}"/>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6343">
                <a:extLst>
                  <a:ext uri="{FF2B5EF4-FFF2-40B4-BE49-F238E27FC236}">
                    <a16:creationId xmlns:a16="http://schemas.microsoft.com/office/drawing/2014/main" id="{19C04AB8-4EC6-46AF-A6D1-0C8E89E49197}"/>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6344">
                <a:extLst>
                  <a:ext uri="{FF2B5EF4-FFF2-40B4-BE49-F238E27FC236}">
                    <a16:creationId xmlns:a16="http://schemas.microsoft.com/office/drawing/2014/main" id="{3C914CD2-0DC7-444D-B09C-1BD57890AA50}"/>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6345">
                <a:extLst>
                  <a:ext uri="{FF2B5EF4-FFF2-40B4-BE49-F238E27FC236}">
                    <a16:creationId xmlns:a16="http://schemas.microsoft.com/office/drawing/2014/main" id="{27729A80-FF1D-45E3-A167-72BF5FE565EC}"/>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6346">
                <a:extLst>
                  <a:ext uri="{FF2B5EF4-FFF2-40B4-BE49-F238E27FC236}">
                    <a16:creationId xmlns:a16="http://schemas.microsoft.com/office/drawing/2014/main" id="{3BD2E842-6FE9-4938-83D2-6F417D665182}"/>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6347">
                <a:extLst>
                  <a:ext uri="{FF2B5EF4-FFF2-40B4-BE49-F238E27FC236}">
                    <a16:creationId xmlns:a16="http://schemas.microsoft.com/office/drawing/2014/main" id="{61B6EFB4-C1B7-42ED-AD25-C1A796B07B81}"/>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6348">
                <a:extLst>
                  <a:ext uri="{FF2B5EF4-FFF2-40B4-BE49-F238E27FC236}">
                    <a16:creationId xmlns:a16="http://schemas.microsoft.com/office/drawing/2014/main" id="{9CACD2C3-D729-4DF3-BB45-E1620468CAE8}"/>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6349">
                <a:extLst>
                  <a:ext uri="{FF2B5EF4-FFF2-40B4-BE49-F238E27FC236}">
                    <a16:creationId xmlns:a16="http://schemas.microsoft.com/office/drawing/2014/main" id="{E2B43BD3-808C-4EEC-89E8-0841165CF15D}"/>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6350">
                <a:extLst>
                  <a:ext uri="{FF2B5EF4-FFF2-40B4-BE49-F238E27FC236}">
                    <a16:creationId xmlns:a16="http://schemas.microsoft.com/office/drawing/2014/main" id="{6778556E-75C0-4B14-AF53-286C922F155F}"/>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6351">
                <a:extLst>
                  <a:ext uri="{FF2B5EF4-FFF2-40B4-BE49-F238E27FC236}">
                    <a16:creationId xmlns:a16="http://schemas.microsoft.com/office/drawing/2014/main" id="{8FEAC850-5FCE-4145-B5CD-1FC4D6F8024C}"/>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6352">
                <a:extLst>
                  <a:ext uri="{FF2B5EF4-FFF2-40B4-BE49-F238E27FC236}">
                    <a16:creationId xmlns:a16="http://schemas.microsoft.com/office/drawing/2014/main" id="{2824156F-6E01-4E26-BBC1-97ADEC68608D}"/>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6353">
                <a:extLst>
                  <a:ext uri="{FF2B5EF4-FFF2-40B4-BE49-F238E27FC236}">
                    <a16:creationId xmlns:a16="http://schemas.microsoft.com/office/drawing/2014/main" id="{A83035E4-6B87-4360-886A-9C2546C91073}"/>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6354">
                <a:extLst>
                  <a:ext uri="{FF2B5EF4-FFF2-40B4-BE49-F238E27FC236}">
                    <a16:creationId xmlns:a16="http://schemas.microsoft.com/office/drawing/2014/main" id="{0AEAF880-BDAC-4EAA-9202-2B3A9B73B9BA}"/>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6355">
                <a:extLst>
                  <a:ext uri="{FF2B5EF4-FFF2-40B4-BE49-F238E27FC236}">
                    <a16:creationId xmlns:a16="http://schemas.microsoft.com/office/drawing/2014/main" id="{8FC4C975-AC77-499B-99F7-5991D49707CC}"/>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6356">
                <a:extLst>
                  <a:ext uri="{FF2B5EF4-FFF2-40B4-BE49-F238E27FC236}">
                    <a16:creationId xmlns:a16="http://schemas.microsoft.com/office/drawing/2014/main" id="{D42357C7-197D-4DAC-9A5A-A7D2DD774C98}"/>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6357">
                <a:extLst>
                  <a:ext uri="{FF2B5EF4-FFF2-40B4-BE49-F238E27FC236}">
                    <a16:creationId xmlns:a16="http://schemas.microsoft.com/office/drawing/2014/main" id="{92814C65-BF87-4606-A5E6-AAD5E02B6247}"/>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6358">
                <a:extLst>
                  <a:ext uri="{FF2B5EF4-FFF2-40B4-BE49-F238E27FC236}">
                    <a16:creationId xmlns:a16="http://schemas.microsoft.com/office/drawing/2014/main" id="{1863BF21-3FC3-49AF-8C35-A0A988EF3B97}"/>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6359">
                <a:extLst>
                  <a:ext uri="{FF2B5EF4-FFF2-40B4-BE49-F238E27FC236}">
                    <a16:creationId xmlns:a16="http://schemas.microsoft.com/office/drawing/2014/main" id="{31E269E3-10DF-450B-9510-D29C6835192E}"/>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6360">
                <a:extLst>
                  <a:ext uri="{FF2B5EF4-FFF2-40B4-BE49-F238E27FC236}">
                    <a16:creationId xmlns:a16="http://schemas.microsoft.com/office/drawing/2014/main" id="{7AF165F1-991E-48C4-86E1-8EE883C76360}"/>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6361">
                <a:extLst>
                  <a:ext uri="{FF2B5EF4-FFF2-40B4-BE49-F238E27FC236}">
                    <a16:creationId xmlns:a16="http://schemas.microsoft.com/office/drawing/2014/main" id="{AA212D73-2956-4DEF-AF8F-5B69B86DD808}"/>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6362">
                <a:extLst>
                  <a:ext uri="{FF2B5EF4-FFF2-40B4-BE49-F238E27FC236}">
                    <a16:creationId xmlns:a16="http://schemas.microsoft.com/office/drawing/2014/main" id="{BDFC7B74-C6D4-4F86-90DA-144EE4F04262}"/>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6363">
                <a:extLst>
                  <a:ext uri="{FF2B5EF4-FFF2-40B4-BE49-F238E27FC236}">
                    <a16:creationId xmlns:a16="http://schemas.microsoft.com/office/drawing/2014/main" id="{E434A5AF-A066-4A0F-9262-79779DF8424F}"/>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6364">
                <a:extLst>
                  <a:ext uri="{FF2B5EF4-FFF2-40B4-BE49-F238E27FC236}">
                    <a16:creationId xmlns:a16="http://schemas.microsoft.com/office/drawing/2014/main" id="{22C45EAF-F210-4281-9301-54751C656A94}"/>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6365">
                <a:extLst>
                  <a:ext uri="{FF2B5EF4-FFF2-40B4-BE49-F238E27FC236}">
                    <a16:creationId xmlns:a16="http://schemas.microsoft.com/office/drawing/2014/main" id="{69BC7407-C647-452E-A810-524DB361B647}"/>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6366">
                <a:extLst>
                  <a:ext uri="{FF2B5EF4-FFF2-40B4-BE49-F238E27FC236}">
                    <a16:creationId xmlns:a16="http://schemas.microsoft.com/office/drawing/2014/main" id="{7CA3585B-9718-45B0-8CB1-6CE6DCA13C8D}"/>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6367">
                <a:extLst>
                  <a:ext uri="{FF2B5EF4-FFF2-40B4-BE49-F238E27FC236}">
                    <a16:creationId xmlns:a16="http://schemas.microsoft.com/office/drawing/2014/main" id="{EA9DBADD-5C01-4DC3-8003-43A4CE6954A4}"/>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6368">
                <a:extLst>
                  <a:ext uri="{FF2B5EF4-FFF2-40B4-BE49-F238E27FC236}">
                    <a16:creationId xmlns:a16="http://schemas.microsoft.com/office/drawing/2014/main" id="{A52C9EAB-16B9-4132-B65E-A8854EBEDB0E}"/>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6369">
                <a:extLst>
                  <a:ext uri="{FF2B5EF4-FFF2-40B4-BE49-F238E27FC236}">
                    <a16:creationId xmlns:a16="http://schemas.microsoft.com/office/drawing/2014/main" id="{391F8753-17C6-4B24-AAEA-C8979616CA90}"/>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6370">
                <a:extLst>
                  <a:ext uri="{FF2B5EF4-FFF2-40B4-BE49-F238E27FC236}">
                    <a16:creationId xmlns:a16="http://schemas.microsoft.com/office/drawing/2014/main" id="{4161D8B9-BB44-4DD3-9B9E-477B8C9C1F8E}"/>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6371">
                <a:extLst>
                  <a:ext uri="{FF2B5EF4-FFF2-40B4-BE49-F238E27FC236}">
                    <a16:creationId xmlns:a16="http://schemas.microsoft.com/office/drawing/2014/main" id="{D52FDEB2-A0DA-420B-A7DE-BF9BE5ABD68F}"/>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6372">
                <a:extLst>
                  <a:ext uri="{FF2B5EF4-FFF2-40B4-BE49-F238E27FC236}">
                    <a16:creationId xmlns:a16="http://schemas.microsoft.com/office/drawing/2014/main" id="{76D6F7C4-A2D3-4E1A-AD6E-8667E5A74A1E}"/>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6373">
                <a:extLst>
                  <a:ext uri="{FF2B5EF4-FFF2-40B4-BE49-F238E27FC236}">
                    <a16:creationId xmlns:a16="http://schemas.microsoft.com/office/drawing/2014/main" id="{51D6B08F-CE1F-4BE5-A134-CA78AD4E1B4D}"/>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6374">
                <a:extLst>
                  <a:ext uri="{FF2B5EF4-FFF2-40B4-BE49-F238E27FC236}">
                    <a16:creationId xmlns:a16="http://schemas.microsoft.com/office/drawing/2014/main" id="{E127344A-E2FC-41E1-B90D-EC246CB3422E}"/>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6375">
                <a:extLst>
                  <a:ext uri="{FF2B5EF4-FFF2-40B4-BE49-F238E27FC236}">
                    <a16:creationId xmlns:a16="http://schemas.microsoft.com/office/drawing/2014/main" id="{2EA440E2-5236-4B84-BA92-70DAECE390C7}"/>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6376">
                <a:extLst>
                  <a:ext uri="{FF2B5EF4-FFF2-40B4-BE49-F238E27FC236}">
                    <a16:creationId xmlns:a16="http://schemas.microsoft.com/office/drawing/2014/main" id="{457EA91B-61C6-4181-B512-A4446BEF0861}"/>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6377">
                <a:extLst>
                  <a:ext uri="{FF2B5EF4-FFF2-40B4-BE49-F238E27FC236}">
                    <a16:creationId xmlns:a16="http://schemas.microsoft.com/office/drawing/2014/main" id="{0652971B-1D43-4DC0-AA71-5F4F9831341F}"/>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6378">
                <a:extLst>
                  <a:ext uri="{FF2B5EF4-FFF2-40B4-BE49-F238E27FC236}">
                    <a16:creationId xmlns:a16="http://schemas.microsoft.com/office/drawing/2014/main" id="{E50ECA5C-D72B-4916-8EE5-935A7A85EBC8}"/>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6379">
                <a:extLst>
                  <a:ext uri="{FF2B5EF4-FFF2-40B4-BE49-F238E27FC236}">
                    <a16:creationId xmlns:a16="http://schemas.microsoft.com/office/drawing/2014/main" id="{4E969F92-6935-4213-BD23-B17E5CB8022A}"/>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6380">
                <a:extLst>
                  <a:ext uri="{FF2B5EF4-FFF2-40B4-BE49-F238E27FC236}">
                    <a16:creationId xmlns:a16="http://schemas.microsoft.com/office/drawing/2014/main" id="{7631698E-B8FA-441C-A940-ACA1E04C6596}"/>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6381">
                <a:extLst>
                  <a:ext uri="{FF2B5EF4-FFF2-40B4-BE49-F238E27FC236}">
                    <a16:creationId xmlns:a16="http://schemas.microsoft.com/office/drawing/2014/main" id="{82ECC916-B0BC-46C8-9621-283567DB74B9}"/>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6382">
                <a:extLst>
                  <a:ext uri="{FF2B5EF4-FFF2-40B4-BE49-F238E27FC236}">
                    <a16:creationId xmlns:a16="http://schemas.microsoft.com/office/drawing/2014/main" id="{B9D2F98D-01F5-4454-B11A-B1D46BEC542F}"/>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6383">
                <a:extLst>
                  <a:ext uri="{FF2B5EF4-FFF2-40B4-BE49-F238E27FC236}">
                    <a16:creationId xmlns:a16="http://schemas.microsoft.com/office/drawing/2014/main" id="{92783D74-F0D0-4A88-B236-32229BD8E048}"/>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6384">
                <a:extLst>
                  <a:ext uri="{FF2B5EF4-FFF2-40B4-BE49-F238E27FC236}">
                    <a16:creationId xmlns:a16="http://schemas.microsoft.com/office/drawing/2014/main" id="{710E16B3-B60D-4095-91CA-EB8ADFC9108C}"/>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6385">
                <a:extLst>
                  <a:ext uri="{FF2B5EF4-FFF2-40B4-BE49-F238E27FC236}">
                    <a16:creationId xmlns:a16="http://schemas.microsoft.com/office/drawing/2014/main" id="{4048F253-4CED-44B4-B18C-AC9C37C13BF3}"/>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6386">
                <a:extLst>
                  <a:ext uri="{FF2B5EF4-FFF2-40B4-BE49-F238E27FC236}">
                    <a16:creationId xmlns:a16="http://schemas.microsoft.com/office/drawing/2014/main" id="{F31ADEDD-695B-4AAA-BD36-98F822648D5D}"/>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6387">
                <a:extLst>
                  <a:ext uri="{FF2B5EF4-FFF2-40B4-BE49-F238E27FC236}">
                    <a16:creationId xmlns:a16="http://schemas.microsoft.com/office/drawing/2014/main" id="{5F903321-A204-4B88-8780-2B474A22F6B6}"/>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6388">
                <a:extLst>
                  <a:ext uri="{FF2B5EF4-FFF2-40B4-BE49-F238E27FC236}">
                    <a16:creationId xmlns:a16="http://schemas.microsoft.com/office/drawing/2014/main" id="{5EA1D0CB-451D-478A-95A2-5B5CF3949B32}"/>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6389">
                <a:extLst>
                  <a:ext uri="{FF2B5EF4-FFF2-40B4-BE49-F238E27FC236}">
                    <a16:creationId xmlns:a16="http://schemas.microsoft.com/office/drawing/2014/main" id="{275058D2-F752-41C0-8DA1-DF943321703A}"/>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6390">
                <a:extLst>
                  <a:ext uri="{FF2B5EF4-FFF2-40B4-BE49-F238E27FC236}">
                    <a16:creationId xmlns:a16="http://schemas.microsoft.com/office/drawing/2014/main" id="{01E162DD-01DD-43B9-959D-BBA216272CD9}"/>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6391">
                <a:extLst>
                  <a:ext uri="{FF2B5EF4-FFF2-40B4-BE49-F238E27FC236}">
                    <a16:creationId xmlns:a16="http://schemas.microsoft.com/office/drawing/2014/main" id="{271F6899-2882-454E-979E-E7F4CB0BCB3F}"/>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6392">
                <a:extLst>
                  <a:ext uri="{FF2B5EF4-FFF2-40B4-BE49-F238E27FC236}">
                    <a16:creationId xmlns:a16="http://schemas.microsoft.com/office/drawing/2014/main" id="{0ECE0B69-758C-4B66-91D3-DED031E3034D}"/>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6393">
                <a:extLst>
                  <a:ext uri="{FF2B5EF4-FFF2-40B4-BE49-F238E27FC236}">
                    <a16:creationId xmlns:a16="http://schemas.microsoft.com/office/drawing/2014/main" id="{119AC560-29C7-4D44-B319-E946D8F30C7F}"/>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6394">
                <a:extLst>
                  <a:ext uri="{FF2B5EF4-FFF2-40B4-BE49-F238E27FC236}">
                    <a16:creationId xmlns:a16="http://schemas.microsoft.com/office/drawing/2014/main" id="{E0B9F13F-1D9E-4DE2-9A72-B1EC0BE62586}"/>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6395">
                <a:extLst>
                  <a:ext uri="{FF2B5EF4-FFF2-40B4-BE49-F238E27FC236}">
                    <a16:creationId xmlns:a16="http://schemas.microsoft.com/office/drawing/2014/main" id="{3B26809C-65EF-425C-83CF-19140A9CEA7C}"/>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6396">
                <a:extLst>
                  <a:ext uri="{FF2B5EF4-FFF2-40B4-BE49-F238E27FC236}">
                    <a16:creationId xmlns:a16="http://schemas.microsoft.com/office/drawing/2014/main" id="{9EDF5AF5-3268-4646-9B57-6B0FD10C06E1}"/>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6397">
                <a:extLst>
                  <a:ext uri="{FF2B5EF4-FFF2-40B4-BE49-F238E27FC236}">
                    <a16:creationId xmlns:a16="http://schemas.microsoft.com/office/drawing/2014/main" id="{8F93ABF7-D557-40E1-BC6A-9EEA19040CF6}"/>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6398">
                <a:extLst>
                  <a:ext uri="{FF2B5EF4-FFF2-40B4-BE49-F238E27FC236}">
                    <a16:creationId xmlns:a16="http://schemas.microsoft.com/office/drawing/2014/main" id="{F532F8B3-8A31-41B3-953B-FA2CDCDABAE3}"/>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6399">
                <a:extLst>
                  <a:ext uri="{FF2B5EF4-FFF2-40B4-BE49-F238E27FC236}">
                    <a16:creationId xmlns:a16="http://schemas.microsoft.com/office/drawing/2014/main" id="{1A518A94-A74C-42AB-B985-A16FFE847D01}"/>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6400">
                <a:extLst>
                  <a:ext uri="{FF2B5EF4-FFF2-40B4-BE49-F238E27FC236}">
                    <a16:creationId xmlns:a16="http://schemas.microsoft.com/office/drawing/2014/main" id="{A00177CC-CAD4-4550-91F3-D8BAB94B106D}"/>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6401">
                <a:extLst>
                  <a:ext uri="{FF2B5EF4-FFF2-40B4-BE49-F238E27FC236}">
                    <a16:creationId xmlns:a16="http://schemas.microsoft.com/office/drawing/2014/main" id="{C245C56D-C3F2-4D42-BBAB-2463F882F0C6}"/>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6402">
                <a:extLst>
                  <a:ext uri="{FF2B5EF4-FFF2-40B4-BE49-F238E27FC236}">
                    <a16:creationId xmlns:a16="http://schemas.microsoft.com/office/drawing/2014/main" id="{3C88E6E8-D065-4344-912D-581B80E248E1}"/>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6403">
                <a:extLst>
                  <a:ext uri="{FF2B5EF4-FFF2-40B4-BE49-F238E27FC236}">
                    <a16:creationId xmlns:a16="http://schemas.microsoft.com/office/drawing/2014/main" id="{924C0ED5-AF44-4C09-9255-0D92F28D7470}"/>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6404">
                <a:extLst>
                  <a:ext uri="{FF2B5EF4-FFF2-40B4-BE49-F238E27FC236}">
                    <a16:creationId xmlns:a16="http://schemas.microsoft.com/office/drawing/2014/main" id="{C29949CC-4DBF-4636-B35C-89F5F01378DA}"/>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6405">
                <a:extLst>
                  <a:ext uri="{FF2B5EF4-FFF2-40B4-BE49-F238E27FC236}">
                    <a16:creationId xmlns:a16="http://schemas.microsoft.com/office/drawing/2014/main" id="{CD733DE6-6C7E-47A5-BD37-F2E5F0C6DE47}"/>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6406">
                <a:extLst>
                  <a:ext uri="{FF2B5EF4-FFF2-40B4-BE49-F238E27FC236}">
                    <a16:creationId xmlns:a16="http://schemas.microsoft.com/office/drawing/2014/main" id="{FE075E5D-8C51-4B76-BAD3-3141BDB28A3B}"/>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6407">
                <a:extLst>
                  <a:ext uri="{FF2B5EF4-FFF2-40B4-BE49-F238E27FC236}">
                    <a16:creationId xmlns:a16="http://schemas.microsoft.com/office/drawing/2014/main" id="{6554A75D-EB16-48E2-B28C-115E6AD73CC5}"/>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6408">
                <a:extLst>
                  <a:ext uri="{FF2B5EF4-FFF2-40B4-BE49-F238E27FC236}">
                    <a16:creationId xmlns:a16="http://schemas.microsoft.com/office/drawing/2014/main" id="{628F9360-7DC4-4C1B-BF30-3D7FC50708C8}"/>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6409">
                <a:extLst>
                  <a:ext uri="{FF2B5EF4-FFF2-40B4-BE49-F238E27FC236}">
                    <a16:creationId xmlns:a16="http://schemas.microsoft.com/office/drawing/2014/main" id="{9E732099-B8EA-480E-85DC-B41C788C3AFD}"/>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6410">
                <a:extLst>
                  <a:ext uri="{FF2B5EF4-FFF2-40B4-BE49-F238E27FC236}">
                    <a16:creationId xmlns:a16="http://schemas.microsoft.com/office/drawing/2014/main" id="{35027ECA-6185-44D1-B92E-1BF14B8574E4}"/>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6411">
                <a:extLst>
                  <a:ext uri="{FF2B5EF4-FFF2-40B4-BE49-F238E27FC236}">
                    <a16:creationId xmlns:a16="http://schemas.microsoft.com/office/drawing/2014/main" id="{03616A27-7061-432F-BDF3-CAE6E3A08EAC}"/>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6412">
                <a:extLst>
                  <a:ext uri="{FF2B5EF4-FFF2-40B4-BE49-F238E27FC236}">
                    <a16:creationId xmlns:a16="http://schemas.microsoft.com/office/drawing/2014/main" id="{A30460CA-3AD5-402C-91FC-A65E61464EA5}"/>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6413">
                <a:extLst>
                  <a:ext uri="{FF2B5EF4-FFF2-40B4-BE49-F238E27FC236}">
                    <a16:creationId xmlns:a16="http://schemas.microsoft.com/office/drawing/2014/main" id="{E7A4F3E3-4A80-4946-88E5-C610EA2EE6D8}"/>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6414">
                <a:extLst>
                  <a:ext uri="{FF2B5EF4-FFF2-40B4-BE49-F238E27FC236}">
                    <a16:creationId xmlns:a16="http://schemas.microsoft.com/office/drawing/2014/main" id="{193C505B-E82B-440A-9AE3-32468A85E65E}"/>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6415">
                <a:extLst>
                  <a:ext uri="{FF2B5EF4-FFF2-40B4-BE49-F238E27FC236}">
                    <a16:creationId xmlns:a16="http://schemas.microsoft.com/office/drawing/2014/main" id="{DEF89C8F-1D75-4AE8-815B-4AB3C1CF7CC0}"/>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6416">
                <a:extLst>
                  <a:ext uri="{FF2B5EF4-FFF2-40B4-BE49-F238E27FC236}">
                    <a16:creationId xmlns:a16="http://schemas.microsoft.com/office/drawing/2014/main" id="{2AD2BDB3-0F56-4467-9686-A4630ABF441F}"/>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6417">
                <a:extLst>
                  <a:ext uri="{FF2B5EF4-FFF2-40B4-BE49-F238E27FC236}">
                    <a16:creationId xmlns:a16="http://schemas.microsoft.com/office/drawing/2014/main" id="{55C7B0A2-B618-4081-B63D-6E44EA415F7B}"/>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6418">
                <a:extLst>
                  <a:ext uri="{FF2B5EF4-FFF2-40B4-BE49-F238E27FC236}">
                    <a16:creationId xmlns:a16="http://schemas.microsoft.com/office/drawing/2014/main" id="{552D46C5-FAC6-4444-B742-F6DCCE3BA6E1}"/>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6419">
                <a:extLst>
                  <a:ext uri="{FF2B5EF4-FFF2-40B4-BE49-F238E27FC236}">
                    <a16:creationId xmlns:a16="http://schemas.microsoft.com/office/drawing/2014/main" id="{7C8E60AC-1EA8-46A7-94BF-A5E6299721D3}"/>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6420">
                <a:extLst>
                  <a:ext uri="{FF2B5EF4-FFF2-40B4-BE49-F238E27FC236}">
                    <a16:creationId xmlns:a16="http://schemas.microsoft.com/office/drawing/2014/main" id="{9B7DFC3C-99D4-41C8-97E7-3511F464A405}"/>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6421">
                <a:extLst>
                  <a:ext uri="{FF2B5EF4-FFF2-40B4-BE49-F238E27FC236}">
                    <a16:creationId xmlns:a16="http://schemas.microsoft.com/office/drawing/2014/main" id="{F54EBA05-5DDF-450C-8DA2-33DAE87AB191}"/>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6422">
                <a:extLst>
                  <a:ext uri="{FF2B5EF4-FFF2-40B4-BE49-F238E27FC236}">
                    <a16:creationId xmlns:a16="http://schemas.microsoft.com/office/drawing/2014/main" id="{6F2BAA34-A0B2-4080-9DA9-73C649897158}"/>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6423">
                <a:extLst>
                  <a:ext uri="{FF2B5EF4-FFF2-40B4-BE49-F238E27FC236}">
                    <a16:creationId xmlns:a16="http://schemas.microsoft.com/office/drawing/2014/main" id="{536470D0-6F50-48C1-B424-0CB828E9342E}"/>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6424">
                <a:extLst>
                  <a:ext uri="{FF2B5EF4-FFF2-40B4-BE49-F238E27FC236}">
                    <a16:creationId xmlns:a16="http://schemas.microsoft.com/office/drawing/2014/main" id="{B8EC00E9-2193-45B0-92F3-D68DC29E804D}"/>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6425">
                <a:extLst>
                  <a:ext uri="{FF2B5EF4-FFF2-40B4-BE49-F238E27FC236}">
                    <a16:creationId xmlns:a16="http://schemas.microsoft.com/office/drawing/2014/main" id="{71AF33EC-B624-4129-AEDF-3D1A2915CF2C}"/>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6426">
                <a:extLst>
                  <a:ext uri="{FF2B5EF4-FFF2-40B4-BE49-F238E27FC236}">
                    <a16:creationId xmlns:a16="http://schemas.microsoft.com/office/drawing/2014/main" id="{022AB6E2-B5A6-4DD6-B020-57B6F6BD346B}"/>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6427">
                <a:extLst>
                  <a:ext uri="{FF2B5EF4-FFF2-40B4-BE49-F238E27FC236}">
                    <a16:creationId xmlns:a16="http://schemas.microsoft.com/office/drawing/2014/main" id="{06F34D8A-80E5-4E27-BF7F-BEDC9940188D}"/>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6428">
                <a:extLst>
                  <a:ext uri="{FF2B5EF4-FFF2-40B4-BE49-F238E27FC236}">
                    <a16:creationId xmlns:a16="http://schemas.microsoft.com/office/drawing/2014/main" id="{809E9940-9502-4CA3-9CFB-BAB82724AFAB}"/>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6429">
                <a:extLst>
                  <a:ext uri="{FF2B5EF4-FFF2-40B4-BE49-F238E27FC236}">
                    <a16:creationId xmlns:a16="http://schemas.microsoft.com/office/drawing/2014/main" id="{4EDC3947-853C-481E-B0F3-7250A6C4BCD1}"/>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6430">
                <a:extLst>
                  <a:ext uri="{FF2B5EF4-FFF2-40B4-BE49-F238E27FC236}">
                    <a16:creationId xmlns:a16="http://schemas.microsoft.com/office/drawing/2014/main" id="{9A8481A5-CD76-45DD-9953-0F8102410F0B}"/>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6431">
                <a:extLst>
                  <a:ext uri="{FF2B5EF4-FFF2-40B4-BE49-F238E27FC236}">
                    <a16:creationId xmlns:a16="http://schemas.microsoft.com/office/drawing/2014/main" id="{B1198A81-FD35-42FA-A7EF-9761784E062C}"/>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6432">
                <a:extLst>
                  <a:ext uri="{FF2B5EF4-FFF2-40B4-BE49-F238E27FC236}">
                    <a16:creationId xmlns:a16="http://schemas.microsoft.com/office/drawing/2014/main" id="{4CACED5E-F4D6-4745-B3B4-2AB8F85923E6}"/>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6433">
                <a:extLst>
                  <a:ext uri="{FF2B5EF4-FFF2-40B4-BE49-F238E27FC236}">
                    <a16:creationId xmlns:a16="http://schemas.microsoft.com/office/drawing/2014/main" id="{DA4365FB-9CB4-4904-B00D-314AE1496B09}"/>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6434">
                <a:extLst>
                  <a:ext uri="{FF2B5EF4-FFF2-40B4-BE49-F238E27FC236}">
                    <a16:creationId xmlns:a16="http://schemas.microsoft.com/office/drawing/2014/main" id="{99BC2DB1-842B-4853-B79B-EE3BD9245686}"/>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6435">
                <a:extLst>
                  <a:ext uri="{FF2B5EF4-FFF2-40B4-BE49-F238E27FC236}">
                    <a16:creationId xmlns:a16="http://schemas.microsoft.com/office/drawing/2014/main" id="{A8C54E92-430F-4691-9927-F84F57481FD7}"/>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88" name="Group 6637">
              <a:extLst>
                <a:ext uri="{FF2B5EF4-FFF2-40B4-BE49-F238E27FC236}">
                  <a16:creationId xmlns:a16="http://schemas.microsoft.com/office/drawing/2014/main" id="{18C7A6B9-A33B-4AA5-8004-215EFA6D8769}"/>
                </a:ext>
              </a:extLst>
            </p:cNvPr>
            <p:cNvGrpSpPr>
              <a:grpSpLocks/>
            </p:cNvGrpSpPr>
            <p:nvPr/>
          </p:nvGrpSpPr>
          <p:grpSpPr bwMode="auto">
            <a:xfrm>
              <a:off x="5184212" y="2156583"/>
              <a:ext cx="1470025" cy="1516063"/>
              <a:chOff x="1814" y="1656"/>
              <a:chExt cx="926" cy="955"/>
            </a:xfrm>
            <a:solidFill>
              <a:schemeClr val="tx1"/>
            </a:solidFill>
          </p:grpSpPr>
          <p:sp>
            <p:nvSpPr>
              <p:cNvPr id="1658" name="Freeform 6437">
                <a:extLst>
                  <a:ext uri="{FF2B5EF4-FFF2-40B4-BE49-F238E27FC236}">
                    <a16:creationId xmlns:a16="http://schemas.microsoft.com/office/drawing/2014/main" id="{B9443060-E567-4380-8985-8D1C65B923EB}"/>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6438">
                <a:extLst>
                  <a:ext uri="{FF2B5EF4-FFF2-40B4-BE49-F238E27FC236}">
                    <a16:creationId xmlns:a16="http://schemas.microsoft.com/office/drawing/2014/main" id="{5B814D66-8751-49C4-B963-C982005CB03F}"/>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6439">
                <a:extLst>
                  <a:ext uri="{FF2B5EF4-FFF2-40B4-BE49-F238E27FC236}">
                    <a16:creationId xmlns:a16="http://schemas.microsoft.com/office/drawing/2014/main" id="{FE466008-259A-4BC8-80A3-F3351B6EF2EB}"/>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6440">
                <a:extLst>
                  <a:ext uri="{FF2B5EF4-FFF2-40B4-BE49-F238E27FC236}">
                    <a16:creationId xmlns:a16="http://schemas.microsoft.com/office/drawing/2014/main" id="{C4A5F574-8AE4-41F5-B307-4E766EB7BBDB}"/>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6441">
                <a:extLst>
                  <a:ext uri="{FF2B5EF4-FFF2-40B4-BE49-F238E27FC236}">
                    <a16:creationId xmlns:a16="http://schemas.microsoft.com/office/drawing/2014/main" id="{E96555C0-A0D3-473D-A4C1-1BEC7F38CA9A}"/>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6442">
                <a:extLst>
                  <a:ext uri="{FF2B5EF4-FFF2-40B4-BE49-F238E27FC236}">
                    <a16:creationId xmlns:a16="http://schemas.microsoft.com/office/drawing/2014/main" id="{5680144E-8724-42DA-8A36-5178171F10D8}"/>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6443">
                <a:extLst>
                  <a:ext uri="{FF2B5EF4-FFF2-40B4-BE49-F238E27FC236}">
                    <a16:creationId xmlns:a16="http://schemas.microsoft.com/office/drawing/2014/main" id="{6871B19C-4BED-4C42-BBE5-1D4F5148B274}"/>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6444">
                <a:extLst>
                  <a:ext uri="{FF2B5EF4-FFF2-40B4-BE49-F238E27FC236}">
                    <a16:creationId xmlns:a16="http://schemas.microsoft.com/office/drawing/2014/main" id="{4AB2C7C2-3B8A-404A-8FCE-11821542F2EA}"/>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6445">
                <a:extLst>
                  <a:ext uri="{FF2B5EF4-FFF2-40B4-BE49-F238E27FC236}">
                    <a16:creationId xmlns:a16="http://schemas.microsoft.com/office/drawing/2014/main" id="{F81A0A83-9752-41DD-BACD-EDA147A51995}"/>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6446">
                <a:extLst>
                  <a:ext uri="{FF2B5EF4-FFF2-40B4-BE49-F238E27FC236}">
                    <a16:creationId xmlns:a16="http://schemas.microsoft.com/office/drawing/2014/main" id="{B7B6DF50-EE5A-4F5B-9C3A-17DF6861078A}"/>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6447">
                <a:extLst>
                  <a:ext uri="{FF2B5EF4-FFF2-40B4-BE49-F238E27FC236}">
                    <a16:creationId xmlns:a16="http://schemas.microsoft.com/office/drawing/2014/main" id="{47921A41-2B1B-4816-B3BD-4B4A4BB20A90}"/>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6448">
                <a:extLst>
                  <a:ext uri="{FF2B5EF4-FFF2-40B4-BE49-F238E27FC236}">
                    <a16:creationId xmlns:a16="http://schemas.microsoft.com/office/drawing/2014/main" id="{9ADF364E-5726-4BC1-8B51-C985964954E2}"/>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6449">
                <a:extLst>
                  <a:ext uri="{FF2B5EF4-FFF2-40B4-BE49-F238E27FC236}">
                    <a16:creationId xmlns:a16="http://schemas.microsoft.com/office/drawing/2014/main" id="{ED10E80A-2CFC-4133-AD67-3DD9FC8DBF4A}"/>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6450">
                <a:extLst>
                  <a:ext uri="{FF2B5EF4-FFF2-40B4-BE49-F238E27FC236}">
                    <a16:creationId xmlns:a16="http://schemas.microsoft.com/office/drawing/2014/main" id="{FC384BDB-1084-4A80-B3F1-51A97A7979D3}"/>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6451">
                <a:extLst>
                  <a:ext uri="{FF2B5EF4-FFF2-40B4-BE49-F238E27FC236}">
                    <a16:creationId xmlns:a16="http://schemas.microsoft.com/office/drawing/2014/main" id="{57A1DE4F-28D1-4F9B-8105-3EFB0A451E34}"/>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6452">
                <a:extLst>
                  <a:ext uri="{FF2B5EF4-FFF2-40B4-BE49-F238E27FC236}">
                    <a16:creationId xmlns:a16="http://schemas.microsoft.com/office/drawing/2014/main" id="{FBDEF0CB-CDA5-4206-B372-2977EE18A78C}"/>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6453">
                <a:extLst>
                  <a:ext uri="{FF2B5EF4-FFF2-40B4-BE49-F238E27FC236}">
                    <a16:creationId xmlns:a16="http://schemas.microsoft.com/office/drawing/2014/main" id="{20F2FED9-EF8F-4BE6-90D3-6DB2F1D67009}"/>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6454">
                <a:extLst>
                  <a:ext uri="{FF2B5EF4-FFF2-40B4-BE49-F238E27FC236}">
                    <a16:creationId xmlns:a16="http://schemas.microsoft.com/office/drawing/2014/main" id="{36DAC0A6-4C49-4E53-AA7D-943592B05B36}"/>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6455">
                <a:extLst>
                  <a:ext uri="{FF2B5EF4-FFF2-40B4-BE49-F238E27FC236}">
                    <a16:creationId xmlns:a16="http://schemas.microsoft.com/office/drawing/2014/main" id="{758FD7E6-317B-4F90-99B9-F9CCE032ADBF}"/>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6456">
                <a:extLst>
                  <a:ext uri="{FF2B5EF4-FFF2-40B4-BE49-F238E27FC236}">
                    <a16:creationId xmlns:a16="http://schemas.microsoft.com/office/drawing/2014/main" id="{738C480C-513F-46A7-BDB0-8F2D79C8ECE4}"/>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6457">
                <a:extLst>
                  <a:ext uri="{FF2B5EF4-FFF2-40B4-BE49-F238E27FC236}">
                    <a16:creationId xmlns:a16="http://schemas.microsoft.com/office/drawing/2014/main" id="{8203C692-438D-496B-8ECE-52B276BF6D9F}"/>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6458">
                <a:extLst>
                  <a:ext uri="{FF2B5EF4-FFF2-40B4-BE49-F238E27FC236}">
                    <a16:creationId xmlns:a16="http://schemas.microsoft.com/office/drawing/2014/main" id="{8EC59AFF-57C0-4C9B-8791-059DF06FA857}"/>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6459">
                <a:extLst>
                  <a:ext uri="{FF2B5EF4-FFF2-40B4-BE49-F238E27FC236}">
                    <a16:creationId xmlns:a16="http://schemas.microsoft.com/office/drawing/2014/main" id="{5B22EB1B-0FD3-4657-B1F8-64FEF36EAB97}"/>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6460">
                <a:extLst>
                  <a:ext uri="{FF2B5EF4-FFF2-40B4-BE49-F238E27FC236}">
                    <a16:creationId xmlns:a16="http://schemas.microsoft.com/office/drawing/2014/main" id="{7FF594A2-74D6-4C06-807C-DB1E554A8BFD}"/>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6461">
                <a:extLst>
                  <a:ext uri="{FF2B5EF4-FFF2-40B4-BE49-F238E27FC236}">
                    <a16:creationId xmlns:a16="http://schemas.microsoft.com/office/drawing/2014/main" id="{476377EE-FEC4-402A-A24D-B46149BB79F2}"/>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6462">
                <a:extLst>
                  <a:ext uri="{FF2B5EF4-FFF2-40B4-BE49-F238E27FC236}">
                    <a16:creationId xmlns:a16="http://schemas.microsoft.com/office/drawing/2014/main" id="{1AFDCCCD-D3E4-4E46-BFD7-AB614F768350}"/>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6463">
                <a:extLst>
                  <a:ext uri="{FF2B5EF4-FFF2-40B4-BE49-F238E27FC236}">
                    <a16:creationId xmlns:a16="http://schemas.microsoft.com/office/drawing/2014/main" id="{C46DE762-A254-4942-BE4E-A7E47E8E5E09}"/>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6464">
                <a:extLst>
                  <a:ext uri="{FF2B5EF4-FFF2-40B4-BE49-F238E27FC236}">
                    <a16:creationId xmlns:a16="http://schemas.microsoft.com/office/drawing/2014/main" id="{415B9CFE-B581-4F86-8B68-50DF3F82BDE0}"/>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6465">
                <a:extLst>
                  <a:ext uri="{FF2B5EF4-FFF2-40B4-BE49-F238E27FC236}">
                    <a16:creationId xmlns:a16="http://schemas.microsoft.com/office/drawing/2014/main" id="{39CE7448-0FFD-4C6F-8776-32583A0BE5A4}"/>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6466">
                <a:extLst>
                  <a:ext uri="{FF2B5EF4-FFF2-40B4-BE49-F238E27FC236}">
                    <a16:creationId xmlns:a16="http://schemas.microsoft.com/office/drawing/2014/main" id="{EAD72CDF-883F-432E-B4E2-6398619B00BA}"/>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6467">
                <a:extLst>
                  <a:ext uri="{FF2B5EF4-FFF2-40B4-BE49-F238E27FC236}">
                    <a16:creationId xmlns:a16="http://schemas.microsoft.com/office/drawing/2014/main" id="{63704069-A1D3-4832-9B74-B3FFCEDD4DDB}"/>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6468">
                <a:extLst>
                  <a:ext uri="{FF2B5EF4-FFF2-40B4-BE49-F238E27FC236}">
                    <a16:creationId xmlns:a16="http://schemas.microsoft.com/office/drawing/2014/main" id="{FBC1A67E-7498-4C0D-82C7-4BE4589BCF74}"/>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6469">
                <a:extLst>
                  <a:ext uri="{FF2B5EF4-FFF2-40B4-BE49-F238E27FC236}">
                    <a16:creationId xmlns:a16="http://schemas.microsoft.com/office/drawing/2014/main" id="{7627DD5A-05EA-4E3C-9AF9-BAFE76CDB757}"/>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6470">
                <a:extLst>
                  <a:ext uri="{FF2B5EF4-FFF2-40B4-BE49-F238E27FC236}">
                    <a16:creationId xmlns:a16="http://schemas.microsoft.com/office/drawing/2014/main" id="{B5CBF6A4-C56B-4663-9EBC-4FCF0F294ABE}"/>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6471">
                <a:extLst>
                  <a:ext uri="{FF2B5EF4-FFF2-40B4-BE49-F238E27FC236}">
                    <a16:creationId xmlns:a16="http://schemas.microsoft.com/office/drawing/2014/main" id="{0A9354D1-2CE0-4337-A870-D8918A13F46E}"/>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6472">
                <a:extLst>
                  <a:ext uri="{FF2B5EF4-FFF2-40B4-BE49-F238E27FC236}">
                    <a16:creationId xmlns:a16="http://schemas.microsoft.com/office/drawing/2014/main" id="{240A2C22-84CA-4E41-8CE3-92184F64F933}"/>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6473">
                <a:extLst>
                  <a:ext uri="{FF2B5EF4-FFF2-40B4-BE49-F238E27FC236}">
                    <a16:creationId xmlns:a16="http://schemas.microsoft.com/office/drawing/2014/main" id="{9E7931D4-F652-4CC6-BBB5-7EBE487C8A55}"/>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6474">
                <a:extLst>
                  <a:ext uri="{FF2B5EF4-FFF2-40B4-BE49-F238E27FC236}">
                    <a16:creationId xmlns:a16="http://schemas.microsoft.com/office/drawing/2014/main" id="{64525AF9-29F4-4E40-8EB1-8C56A7FD8F70}"/>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6475">
                <a:extLst>
                  <a:ext uri="{FF2B5EF4-FFF2-40B4-BE49-F238E27FC236}">
                    <a16:creationId xmlns:a16="http://schemas.microsoft.com/office/drawing/2014/main" id="{698527C1-9C54-4D68-86D8-5DE22941F2C1}"/>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6476">
                <a:extLst>
                  <a:ext uri="{FF2B5EF4-FFF2-40B4-BE49-F238E27FC236}">
                    <a16:creationId xmlns:a16="http://schemas.microsoft.com/office/drawing/2014/main" id="{14A14EDC-8C76-4794-849D-956209A17D65}"/>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6477">
                <a:extLst>
                  <a:ext uri="{FF2B5EF4-FFF2-40B4-BE49-F238E27FC236}">
                    <a16:creationId xmlns:a16="http://schemas.microsoft.com/office/drawing/2014/main" id="{F6080334-57A8-4F9E-BB1B-F5A6ECE858D6}"/>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6478">
                <a:extLst>
                  <a:ext uri="{FF2B5EF4-FFF2-40B4-BE49-F238E27FC236}">
                    <a16:creationId xmlns:a16="http://schemas.microsoft.com/office/drawing/2014/main" id="{F8BA3BF5-90D0-48CE-B6C4-1F199FD79024}"/>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6479">
                <a:extLst>
                  <a:ext uri="{FF2B5EF4-FFF2-40B4-BE49-F238E27FC236}">
                    <a16:creationId xmlns:a16="http://schemas.microsoft.com/office/drawing/2014/main" id="{DEF7D2FA-95EA-4C3B-9732-EB0A266F5184}"/>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6480">
                <a:extLst>
                  <a:ext uri="{FF2B5EF4-FFF2-40B4-BE49-F238E27FC236}">
                    <a16:creationId xmlns:a16="http://schemas.microsoft.com/office/drawing/2014/main" id="{3DBF1140-63CE-45E5-95AD-6773D6F21F8F}"/>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6481">
                <a:extLst>
                  <a:ext uri="{FF2B5EF4-FFF2-40B4-BE49-F238E27FC236}">
                    <a16:creationId xmlns:a16="http://schemas.microsoft.com/office/drawing/2014/main" id="{0A9C56AF-D4A0-433F-9FAD-4ADF5E6F79E6}"/>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6482">
                <a:extLst>
                  <a:ext uri="{FF2B5EF4-FFF2-40B4-BE49-F238E27FC236}">
                    <a16:creationId xmlns:a16="http://schemas.microsoft.com/office/drawing/2014/main" id="{96504D88-10BF-4DE7-A8C4-8F5525AC2865}"/>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6483">
                <a:extLst>
                  <a:ext uri="{FF2B5EF4-FFF2-40B4-BE49-F238E27FC236}">
                    <a16:creationId xmlns:a16="http://schemas.microsoft.com/office/drawing/2014/main" id="{0B1BCF11-35DC-45E0-9565-EFDF25A3A46D}"/>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6484">
                <a:extLst>
                  <a:ext uri="{FF2B5EF4-FFF2-40B4-BE49-F238E27FC236}">
                    <a16:creationId xmlns:a16="http://schemas.microsoft.com/office/drawing/2014/main" id="{E86AB898-31F7-4D96-8D99-10E9BD733DD9}"/>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6485">
                <a:extLst>
                  <a:ext uri="{FF2B5EF4-FFF2-40B4-BE49-F238E27FC236}">
                    <a16:creationId xmlns:a16="http://schemas.microsoft.com/office/drawing/2014/main" id="{8270E52C-5CF4-4CFA-9A56-880293EDCD7A}"/>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6486">
                <a:extLst>
                  <a:ext uri="{FF2B5EF4-FFF2-40B4-BE49-F238E27FC236}">
                    <a16:creationId xmlns:a16="http://schemas.microsoft.com/office/drawing/2014/main" id="{7B9C6B13-9FEF-4DC4-9BB1-CC92F7F35494}"/>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6487">
                <a:extLst>
                  <a:ext uri="{FF2B5EF4-FFF2-40B4-BE49-F238E27FC236}">
                    <a16:creationId xmlns:a16="http://schemas.microsoft.com/office/drawing/2014/main" id="{79064E47-EF76-450E-A8BA-8FE174F0CDDE}"/>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6488">
                <a:extLst>
                  <a:ext uri="{FF2B5EF4-FFF2-40B4-BE49-F238E27FC236}">
                    <a16:creationId xmlns:a16="http://schemas.microsoft.com/office/drawing/2014/main" id="{A68EDF3D-8FDF-4B6C-A554-3EDF5E5D3B06}"/>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6489">
                <a:extLst>
                  <a:ext uri="{FF2B5EF4-FFF2-40B4-BE49-F238E27FC236}">
                    <a16:creationId xmlns:a16="http://schemas.microsoft.com/office/drawing/2014/main" id="{65EBBAFA-CBB3-4852-9820-D68587124BD1}"/>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6490">
                <a:extLst>
                  <a:ext uri="{FF2B5EF4-FFF2-40B4-BE49-F238E27FC236}">
                    <a16:creationId xmlns:a16="http://schemas.microsoft.com/office/drawing/2014/main" id="{D36EEB9C-85F0-40C9-AD2D-CCB0907687FF}"/>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6491">
                <a:extLst>
                  <a:ext uri="{FF2B5EF4-FFF2-40B4-BE49-F238E27FC236}">
                    <a16:creationId xmlns:a16="http://schemas.microsoft.com/office/drawing/2014/main" id="{F963AFD3-0494-4863-A9EF-345241AA90C0}"/>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6492">
                <a:extLst>
                  <a:ext uri="{FF2B5EF4-FFF2-40B4-BE49-F238E27FC236}">
                    <a16:creationId xmlns:a16="http://schemas.microsoft.com/office/drawing/2014/main" id="{21D71C6C-D230-4CE7-AA6A-15A58454597D}"/>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6493">
                <a:extLst>
                  <a:ext uri="{FF2B5EF4-FFF2-40B4-BE49-F238E27FC236}">
                    <a16:creationId xmlns:a16="http://schemas.microsoft.com/office/drawing/2014/main" id="{088233D5-F091-4124-AFD5-0A4121EE1017}"/>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6494">
                <a:extLst>
                  <a:ext uri="{FF2B5EF4-FFF2-40B4-BE49-F238E27FC236}">
                    <a16:creationId xmlns:a16="http://schemas.microsoft.com/office/drawing/2014/main" id="{EF5A8E32-63DE-44B8-B5A4-C10A42B27E87}"/>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6495">
                <a:extLst>
                  <a:ext uri="{FF2B5EF4-FFF2-40B4-BE49-F238E27FC236}">
                    <a16:creationId xmlns:a16="http://schemas.microsoft.com/office/drawing/2014/main" id="{7B6283F6-A0B7-47E3-BD2D-172B1D5633BD}"/>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7" name="Freeform 6496">
                <a:extLst>
                  <a:ext uri="{FF2B5EF4-FFF2-40B4-BE49-F238E27FC236}">
                    <a16:creationId xmlns:a16="http://schemas.microsoft.com/office/drawing/2014/main" id="{A525B4D5-C267-4D48-8EB8-0E35A192A6A6}"/>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8" name="Freeform 6497">
                <a:extLst>
                  <a:ext uri="{FF2B5EF4-FFF2-40B4-BE49-F238E27FC236}">
                    <a16:creationId xmlns:a16="http://schemas.microsoft.com/office/drawing/2014/main" id="{7CBFA764-4AD6-44AE-87D4-34A689DD74A4}"/>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9" name="Freeform 6498">
                <a:extLst>
                  <a:ext uri="{FF2B5EF4-FFF2-40B4-BE49-F238E27FC236}">
                    <a16:creationId xmlns:a16="http://schemas.microsoft.com/office/drawing/2014/main" id="{9CEE34BA-8DB2-4F83-8AB6-C99E358A7492}"/>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0" name="Freeform 6499">
                <a:extLst>
                  <a:ext uri="{FF2B5EF4-FFF2-40B4-BE49-F238E27FC236}">
                    <a16:creationId xmlns:a16="http://schemas.microsoft.com/office/drawing/2014/main" id="{47B5718D-76C3-4647-AAC4-A337C88C56E9}"/>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1" name="Freeform 6500">
                <a:extLst>
                  <a:ext uri="{FF2B5EF4-FFF2-40B4-BE49-F238E27FC236}">
                    <a16:creationId xmlns:a16="http://schemas.microsoft.com/office/drawing/2014/main" id="{030D5BC9-E62D-46BE-B03A-93651D910B15}"/>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2" name="Freeform 6501">
                <a:extLst>
                  <a:ext uri="{FF2B5EF4-FFF2-40B4-BE49-F238E27FC236}">
                    <a16:creationId xmlns:a16="http://schemas.microsoft.com/office/drawing/2014/main" id="{1C87B14F-BF81-4D0F-9799-A07CDE20A9F5}"/>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6502">
                <a:extLst>
                  <a:ext uri="{FF2B5EF4-FFF2-40B4-BE49-F238E27FC236}">
                    <a16:creationId xmlns:a16="http://schemas.microsoft.com/office/drawing/2014/main" id="{5F23B142-031E-49EA-8394-FB360CA59B56}"/>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6503">
                <a:extLst>
                  <a:ext uri="{FF2B5EF4-FFF2-40B4-BE49-F238E27FC236}">
                    <a16:creationId xmlns:a16="http://schemas.microsoft.com/office/drawing/2014/main" id="{F39E6801-BA19-440F-847E-2BD929D92197}"/>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6504">
                <a:extLst>
                  <a:ext uri="{FF2B5EF4-FFF2-40B4-BE49-F238E27FC236}">
                    <a16:creationId xmlns:a16="http://schemas.microsoft.com/office/drawing/2014/main" id="{3EDF999A-D421-480F-A53D-CFA10A69BE02}"/>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6505">
                <a:extLst>
                  <a:ext uri="{FF2B5EF4-FFF2-40B4-BE49-F238E27FC236}">
                    <a16:creationId xmlns:a16="http://schemas.microsoft.com/office/drawing/2014/main" id="{216D7EDE-ACE0-485C-8B35-699F2651DA1C}"/>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6506">
                <a:extLst>
                  <a:ext uri="{FF2B5EF4-FFF2-40B4-BE49-F238E27FC236}">
                    <a16:creationId xmlns:a16="http://schemas.microsoft.com/office/drawing/2014/main" id="{56F05430-F326-4EFB-9841-8770A8CD16D6}"/>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6507">
                <a:extLst>
                  <a:ext uri="{FF2B5EF4-FFF2-40B4-BE49-F238E27FC236}">
                    <a16:creationId xmlns:a16="http://schemas.microsoft.com/office/drawing/2014/main" id="{0FB9702C-9EE1-4280-AF4C-42D8BC9C0D58}"/>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6508">
                <a:extLst>
                  <a:ext uri="{FF2B5EF4-FFF2-40B4-BE49-F238E27FC236}">
                    <a16:creationId xmlns:a16="http://schemas.microsoft.com/office/drawing/2014/main" id="{DC5188BF-E627-42B3-90C9-D679E7F8E687}"/>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6509">
                <a:extLst>
                  <a:ext uri="{FF2B5EF4-FFF2-40B4-BE49-F238E27FC236}">
                    <a16:creationId xmlns:a16="http://schemas.microsoft.com/office/drawing/2014/main" id="{1E550A66-FD4B-4908-B6BE-4AE1702EC5FC}"/>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6510">
                <a:extLst>
                  <a:ext uri="{FF2B5EF4-FFF2-40B4-BE49-F238E27FC236}">
                    <a16:creationId xmlns:a16="http://schemas.microsoft.com/office/drawing/2014/main" id="{CD177FB9-D3DE-4C26-826C-F9D070997EFB}"/>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6511">
                <a:extLst>
                  <a:ext uri="{FF2B5EF4-FFF2-40B4-BE49-F238E27FC236}">
                    <a16:creationId xmlns:a16="http://schemas.microsoft.com/office/drawing/2014/main" id="{DC9A9141-CF7B-406D-BE14-876A2EDABC79}"/>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6512">
                <a:extLst>
                  <a:ext uri="{FF2B5EF4-FFF2-40B4-BE49-F238E27FC236}">
                    <a16:creationId xmlns:a16="http://schemas.microsoft.com/office/drawing/2014/main" id="{3D88D7BA-FDB2-4EF6-A75C-F6CB9E532BB9}"/>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6513">
                <a:extLst>
                  <a:ext uri="{FF2B5EF4-FFF2-40B4-BE49-F238E27FC236}">
                    <a16:creationId xmlns:a16="http://schemas.microsoft.com/office/drawing/2014/main" id="{8F759840-AF40-4FBF-94F6-B33B76B0CECA}"/>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6514">
                <a:extLst>
                  <a:ext uri="{FF2B5EF4-FFF2-40B4-BE49-F238E27FC236}">
                    <a16:creationId xmlns:a16="http://schemas.microsoft.com/office/drawing/2014/main" id="{316BBDB5-E6FA-4E0C-A58A-0B1792AB7AB0}"/>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6515">
                <a:extLst>
                  <a:ext uri="{FF2B5EF4-FFF2-40B4-BE49-F238E27FC236}">
                    <a16:creationId xmlns:a16="http://schemas.microsoft.com/office/drawing/2014/main" id="{BD99AF0F-F6F5-4B5D-B49D-2FE1B82FEBE2}"/>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6516">
                <a:extLst>
                  <a:ext uri="{FF2B5EF4-FFF2-40B4-BE49-F238E27FC236}">
                    <a16:creationId xmlns:a16="http://schemas.microsoft.com/office/drawing/2014/main" id="{4E37BA80-1DE3-4513-8559-E10FC11DD28A}"/>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6517">
                <a:extLst>
                  <a:ext uri="{FF2B5EF4-FFF2-40B4-BE49-F238E27FC236}">
                    <a16:creationId xmlns:a16="http://schemas.microsoft.com/office/drawing/2014/main" id="{7D56C8A7-B83D-4FC2-9EE2-09C7A08B1459}"/>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6518">
                <a:extLst>
                  <a:ext uri="{FF2B5EF4-FFF2-40B4-BE49-F238E27FC236}">
                    <a16:creationId xmlns:a16="http://schemas.microsoft.com/office/drawing/2014/main" id="{8F0033BF-00A3-47F4-BA81-1090D935A623}"/>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6519">
                <a:extLst>
                  <a:ext uri="{FF2B5EF4-FFF2-40B4-BE49-F238E27FC236}">
                    <a16:creationId xmlns:a16="http://schemas.microsoft.com/office/drawing/2014/main" id="{C0C56408-F0AB-4095-99CA-B96747C5C109}"/>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6520">
                <a:extLst>
                  <a:ext uri="{FF2B5EF4-FFF2-40B4-BE49-F238E27FC236}">
                    <a16:creationId xmlns:a16="http://schemas.microsoft.com/office/drawing/2014/main" id="{F3931DF2-B11F-4FBA-8E34-E4325B434BF4}"/>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6521">
                <a:extLst>
                  <a:ext uri="{FF2B5EF4-FFF2-40B4-BE49-F238E27FC236}">
                    <a16:creationId xmlns:a16="http://schemas.microsoft.com/office/drawing/2014/main" id="{2D548B65-9AF8-4943-B0D0-2C9F74C33561}"/>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6522">
                <a:extLst>
                  <a:ext uri="{FF2B5EF4-FFF2-40B4-BE49-F238E27FC236}">
                    <a16:creationId xmlns:a16="http://schemas.microsoft.com/office/drawing/2014/main" id="{F134BD17-9093-412A-963C-296903B9918E}"/>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6523">
                <a:extLst>
                  <a:ext uri="{FF2B5EF4-FFF2-40B4-BE49-F238E27FC236}">
                    <a16:creationId xmlns:a16="http://schemas.microsoft.com/office/drawing/2014/main" id="{F9D928DF-C99D-4241-802F-35687E821D45}"/>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6524">
                <a:extLst>
                  <a:ext uri="{FF2B5EF4-FFF2-40B4-BE49-F238E27FC236}">
                    <a16:creationId xmlns:a16="http://schemas.microsoft.com/office/drawing/2014/main" id="{C4FC96C7-7F19-4060-A45C-65ECFB37712C}"/>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6525">
                <a:extLst>
                  <a:ext uri="{FF2B5EF4-FFF2-40B4-BE49-F238E27FC236}">
                    <a16:creationId xmlns:a16="http://schemas.microsoft.com/office/drawing/2014/main" id="{E151FE7B-C019-4173-AB49-18F9A66A7609}"/>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6526">
                <a:extLst>
                  <a:ext uri="{FF2B5EF4-FFF2-40B4-BE49-F238E27FC236}">
                    <a16:creationId xmlns:a16="http://schemas.microsoft.com/office/drawing/2014/main" id="{862E59D3-7104-43E1-A381-00C36060A63C}"/>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6527">
                <a:extLst>
                  <a:ext uri="{FF2B5EF4-FFF2-40B4-BE49-F238E27FC236}">
                    <a16:creationId xmlns:a16="http://schemas.microsoft.com/office/drawing/2014/main" id="{B529D591-2EDF-4C09-A92A-53E76F6E7CA5}"/>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6528">
                <a:extLst>
                  <a:ext uri="{FF2B5EF4-FFF2-40B4-BE49-F238E27FC236}">
                    <a16:creationId xmlns:a16="http://schemas.microsoft.com/office/drawing/2014/main" id="{1605E412-B95D-4A08-94C4-14BE5A8F105F}"/>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6529">
                <a:extLst>
                  <a:ext uri="{FF2B5EF4-FFF2-40B4-BE49-F238E27FC236}">
                    <a16:creationId xmlns:a16="http://schemas.microsoft.com/office/drawing/2014/main" id="{7AB9BE74-0EA4-4A2E-AB49-8FA8890503A3}"/>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6530">
                <a:extLst>
                  <a:ext uri="{FF2B5EF4-FFF2-40B4-BE49-F238E27FC236}">
                    <a16:creationId xmlns:a16="http://schemas.microsoft.com/office/drawing/2014/main" id="{388F0854-B4A6-4D1B-B3B8-3507B4D98C5A}"/>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6531">
                <a:extLst>
                  <a:ext uri="{FF2B5EF4-FFF2-40B4-BE49-F238E27FC236}">
                    <a16:creationId xmlns:a16="http://schemas.microsoft.com/office/drawing/2014/main" id="{A21C160C-A207-4134-BD58-B57D71D0C191}"/>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6532">
                <a:extLst>
                  <a:ext uri="{FF2B5EF4-FFF2-40B4-BE49-F238E27FC236}">
                    <a16:creationId xmlns:a16="http://schemas.microsoft.com/office/drawing/2014/main" id="{8E3E5E97-AAA7-412D-95B2-11981B481379}"/>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6533">
                <a:extLst>
                  <a:ext uri="{FF2B5EF4-FFF2-40B4-BE49-F238E27FC236}">
                    <a16:creationId xmlns:a16="http://schemas.microsoft.com/office/drawing/2014/main" id="{45FA976B-8CD8-446F-9D6A-F4E2F129B225}"/>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6534">
                <a:extLst>
                  <a:ext uri="{FF2B5EF4-FFF2-40B4-BE49-F238E27FC236}">
                    <a16:creationId xmlns:a16="http://schemas.microsoft.com/office/drawing/2014/main" id="{5A4772AC-42FC-4E35-AD0B-A22DA1CD42C2}"/>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6535">
                <a:extLst>
                  <a:ext uri="{FF2B5EF4-FFF2-40B4-BE49-F238E27FC236}">
                    <a16:creationId xmlns:a16="http://schemas.microsoft.com/office/drawing/2014/main" id="{C6F9DABA-EC84-46A9-A4E4-3CF7A9EE8CAA}"/>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6536">
                <a:extLst>
                  <a:ext uri="{FF2B5EF4-FFF2-40B4-BE49-F238E27FC236}">
                    <a16:creationId xmlns:a16="http://schemas.microsoft.com/office/drawing/2014/main" id="{03703B02-D303-4687-8E8C-55C8C7A65D85}"/>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6537">
                <a:extLst>
                  <a:ext uri="{FF2B5EF4-FFF2-40B4-BE49-F238E27FC236}">
                    <a16:creationId xmlns:a16="http://schemas.microsoft.com/office/drawing/2014/main" id="{155BF64B-7FD4-4F1D-83C0-D8F6B3716DF5}"/>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6538">
                <a:extLst>
                  <a:ext uri="{FF2B5EF4-FFF2-40B4-BE49-F238E27FC236}">
                    <a16:creationId xmlns:a16="http://schemas.microsoft.com/office/drawing/2014/main" id="{39EF06A6-A874-4C06-9CB9-503F2DB966C4}"/>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6539">
                <a:extLst>
                  <a:ext uri="{FF2B5EF4-FFF2-40B4-BE49-F238E27FC236}">
                    <a16:creationId xmlns:a16="http://schemas.microsoft.com/office/drawing/2014/main" id="{D13C2DD4-B869-46EC-ADF6-E06C2BD2EBF9}"/>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6540">
                <a:extLst>
                  <a:ext uri="{FF2B5EF4-FFF2-40B4-BE49-F238E27FC236}">
                    <a16:creationId xmlns:a16="http://schemas.microsoft.com/office/drawing/2014/main" id="{5565026B-6E4C-4E2F-9C72-1AB98001CAFB}"/>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6541">
                <a:extLst>
                  <a:ext uri="{FF2B5EF4-FFF2-40B4-BE49-F238E27FC236}">
                    <a16:creationId xmlns:a16="http://schemas.microsoft.com/office/drawing/2014/main" id="{18883002-453A-4A35-AD4B-51C418BFF410}"/>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6542">
                <a:extLst>
                  <a:ext uri="{FF2B5EF4-FFF2-40B4-BE49-F238E27FC236}">
                    <a16:creationId xmlns:a16="http://schemas.microsoft.com/office/drawing/2014/main" id="{52C07478-2931-4C5F-A4E8-6ED6D2176510}"/>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6543">
                <a:extLst>
                  <a:ext uri="{FF2B5EF4-FFF2-40B4-BE49-F238E27FC236}">
                    <a16:creationId xmlns:a16="http://schemas.microsoft.com/office/drawing/2014/main" id="{B72D9B4F-3182-4FF9-996B-5C00BE658EE0}"/>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6544">
                <a:extLst>
                  <a:ext uri="{FF2B5EF4-FFF2-40B4-BE49-F238E27FC236}">
                    <a16:creationId xmlns:a16="http://schemas.microsoft.com/office/drawing/2014/main" id="{07A6442E-023A-4739-B0D8-8BFD03C7AAA9}"/>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6545">
                <a:extLst>
                  <a:ext uri="{FF2B5EF4-FFF2-40B4-BE49-F238E27FC236}">
                    <a16:creationId xmlns:a16="http://schemas.microsoft.com/office/drawing/2014/main" id="{D1EC3024-E963-45D1-9282-9A879CF59B71}"/>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6546">
                <a:extLst>
                  <a:ext uri="{FF2B5EF4-FFF2-40B4-BE49-F238E27FC236}">
                    <a16:creationId xmlns:a16="http://schemas.microsoft.com/office/drawing/2014/main" id="{AB3982FB-10C0-47BC-ABF6-888D4830D1D9}"/>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6547">
                <a:extLst>
                  <a:ext uri="{FF2B5EF4-FFF2-40B4-BE49-F238E27FC236}">
                    <a16:creationId xmlns:a16="http://schemas.microsoft.com/office/drawing/2014/main" id="{885E4E0F-3F66-42E2-9FA1-A1718FDDD851}"/>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6548">
                <a:extLst>
                  <a:ext uri="{FF2B5EF4-FFF2-40B4-BE49-F238E27FC236}">
                    <a16:creationId xmlns:a16="http://schemas.microsoft.com/office/drawing/2014/main" id="{792418B7-258C-4B1C-BF48-EA31E6735536}"/>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6549">
                <a:extLst>
                  <a:ext uri="{FF2B5EF4-FFF2-40B4-BE49-F238E27FC236}">
                    <a16:creationId xmlns:a16="http://schemas.microsoft.com/office/drawing/2014/main" id="{3885921F-56EA-41BF-A23F-BB7586593270}"/>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6550">
                <a:extLst>
                  <a:ext uri="{FF2B5EF4-FFF2-40B4-BE49-F238E27FC236}">
                    <a16:creationId xmlns:a16="http://schemas.microsoft.com/office/drawing/2014/main" id="{70A902F1-9FA0-42F1-B6FD-937CAF900B1A}"/>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6551">
                <a:extLst>
                  <a:ext uri="{FF2B5EF4-FFF2-40B4-BE49-F238E27FC236}">
                    <a16:creationId xmlns:a16="http://schemas.microsoft.com/office/drawing/2014/main" id="{83E8BFC1-0939-4598-A620-435689E28BB2}"/>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6552">
                <a:extLst>
                  <a:ext uri="{FF2B5EF4-FFF2-40B4-BE49-F238E27FC236}">
                    <a16:creationId xmlns:a16="http://schemas.microsoft.com/office/drawing/2014/main" id="{90FBF06D-8D8C-4E23-8459-644A5AE61736}"/>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6553">
                <a:extLst>
                  <a:ext uri="{FF2B5EF4-FFF2-40B4-BE49-F238E27FC236}">
                    <a16:creationId xmlns:a16="http://schemas.microsoft.com/office/drawing/2014/main" id="{8839FC05-DF94-4F2F-A215-66D6846B972D}"/>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6554">
                <a:extLst>
                  <a:ext uri="{FF2B5EF4-FFF2-40B4-BE49-F238E27FC236}">
                    <a16:creationId xmlns:a16="http://schemas.microsoft.com/office/drawing/2014/main" id="{D6145778-F464-45E7-BC51-6DCBA1E03592}"/>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6555">
                <a:extLst>
                  <a:ext uri="{FF2B5EF4-FFF2-40B4-BE49-F238E27FC236}">
                    <a16:creationId xmlns:a16="http://schemas.microsoft.com/office/drawing/2014/main" id="{B0EB0554-3F92-49DE-A26A-CA1704BF95BE}"/>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6556">
                <a:extLst>
                  <a:ext uri="{FF2B5EF4-FFF2-40B4-BE49-F238E27FC236}">
                    <a16:creationId xmlns:a16="http://schemas.microsoft.com/office/drawing/2014/main" id="{9B988CF5-6031-48CE-BDDE-0BBB1DE2CC5A}"/>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6557">
                <a:extLst>
                  <a:ext uri="{FF2B5EF4-FFF2-40B4-BE49-F238E27FC236}">
                    <a16:creationId xmlns:a16="http://schemas.microsoft.com/office/drawing/2014/main" id="{AB27F6F1-9390-48DE-9A63-6429D66D2CE5}"/>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6558">
                <a:extLst>
                  <a:ext uri="{FF2B5EF4-FFF2-40B4-BE49-F238E27FC236}">
                    <a16:creationId xmlns:a16="http://schemas.microsoft.com/office/drawing/2014/main" id="{1BEC9138-0457-48ED-B85A-59B410FEFC26}"/>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6559">
                <a:extLst>
                  <a:ext uri="{FF2B5EF4-FFF2-40B4-BE49-F238E27FC236}">
                    <a16:creationId xmlns:a16="http://schemas.microsoft.com/office/drawing/2014/main" id="{FFD1D8E1-001E-403B-AC8E-0745AD1384E7}"/>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6560">
                <a:extLst>
                  <a:ext uri="{FF2B5EF4-FFF2-40B4-BE49-F238E27FC236}">
                    <a16:creationId xmlns:a16="http://schemas.microsoft.com/office/drawing/2014/main" id="{FDA38ACD-8246-4BBD-A16F-6F5C8C59F0C6}"/>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6561">
                <a:extLst>
                  <a:ext uri="{FF2B5EF4-FFF2-40B4-BE49-F238E27FC236}">
                    <a16:creationId xmlns:a16="http://schemas.microsoft.com/office/drawing/2014/main" id="{D9F8BD1A-7E27-4269-AEBB-5E5E6F06729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6562">
                <a:extLst>
                  <a:ext uri="{FF2B5EF4-FFF2-40B4-BE49-F238E27FC236}">
                    <a16:creationId xmlns:a16="http://schemas.microsoft.com/office/drawing/2014/main" id="{63ED131B-B384-4E5D-800C-27499B5B5900}"/>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6563">
                <a:extLst>
                  <a:ext uri="{FF2B5EF4-FFF2-40B4-BE49-F238E27FC236}">
                    <a16:creationId xmlns:a16="http://schemas.microsoft.com/office/drawing/2014/main" id="{FA59D106-9032-4640-AECC-A7D1C7077365}"/>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6564">
                <a:extLst>
                  <a:ext uri="{FF2B5EF4-FFF2-40B4-BE49-F238E27FC236}">
                    <a16:creationId xmlns:a16="http://schemas.microsoft.com/office/drawing/2014/main" id="{7C99148F-3375-439D-86AC-76821B47254C}"/>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6565">
                <a:extLst>
                  <a:ext uri="{FF2B5EF4-FFF2-40B4-BE49-F238E27FC236}">
                    <a16:creationId xmlns:a16="http://schemas.microsoft.com/office/drawing/2014/main" id="{91EC61C7-1343-47F3-AABB-FB647407E346}"/>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6566">
                <a:extLst>
                  <a:ext uri="{FF2B5EF4-FFF2-40B4-BE49-F238E27FC236}">
                    <a16:creationId xmlns:a16="http://schemas.microsoft.com/office/drawing/2014/main" id="{636F046F-B2F6-41D3-BD3F-103F1268CE5F}"/>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6567">
                <a:extLst>
                  <a:ext uri="{FF2B5EF4-FFF2-40B4-BE49-F238E27FC236}">
                    <a16:creationId xmlns:a16="http://schemas.microsoft.com/office/drawing/2014/main" id="{8982E6BA-097D-4742-A9AB-056FCE927FBD}"/>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6568">
                <a:extLst>
                  <a:ext uri="{FF2B5EF4-FFF2-40B4-BE49-F238E27FC236}">
                    <a16:creationId xmlns:a16="http://schemas.microsoft.com/office/drawing/2014/main" id="{93E59C45-9D37-42EE-96FA-E7BF1A35835F}"/>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6569">
                <a:extLst>
                  <a:ext uri="{FF2B5EF4-FFF2-40B4-BE49-F238E27FC236}">
                    <a16:creationId xmlns:a16="http://schemas.microsoft.com/office/drawing/2014/main" id="{5D7947BA-6CCB-4BBA-AB55-ABAA3479A669}"/>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6570">
                <a:extLst>
                  <a:ext uri="{FF2B5EF4-FFF2-40B4-BE49-F238E27FC236}">
                    <a16:creationId xmlns:a16="http://schemas.microsoft.com/office/drawing/2014/main" id="{69AA7EF3-3941-4112-AD10-BCA2A80A5334}"/>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6571">
                <a:extLst>
                  <a:ext uri="{FF2B5EF4-FFF2-40B4-BE49-F238E27FC236}">
                    <a16:creationId xmlns:a16="http://schemas.microsoft.com/office/drawing/2014/main" id="{3DD3C5E5-32A0-47C7-80DD-C9F13AB41874}"/>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6572">
                <a:extLst>
                  <a:ext uri="{FF2B5EF4-FFF2-40B4-BE49-F238E27FC236}">
                    <a16:creationId xmlns:a16="http://schemas.microsoft.com/office/drawing/2014/main" id="{DD894746-8D30-4B70-B8FD-75D116CED008}"/>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6573">
                <a:extLst>
                  <a:ext uri="{FF2B5EF4-FFF2-40B4-BE49-F238E27FC236}">
                    <a16:creationId xmlns:a16="http://schemas.microsoft.com/office/drawing/2014/main" id="{4EED1F49-C3D2-4494-97CD-175C6A5BC0FA}"/>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6574">
                <a:extLst>
                  <a:ext uri="{FF2B5EF4-FFF2-40B4-BE49-F238E27FC236}">
                    <a16:creationId xmlns:a16="http://schemas.microsoft.com/office/drawing/2014/main" id="{86C14B22-2B33-436B-B29C-9D7F4113D768}"/>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6575">
                <a:extLst>
                  <a:ext uri="{FF2B5EF4-FFF2-40B4-BE49-F238E27FC236}">
                    <a16:creationId xmlns:a16="http://schemas.microsoft.com/office/drawing/2014/main" id="{C667A8C1-721F-48D5-B2FF-DA06A3354942}"/>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6576">
                <a:extLst>
                  <a:ext uri="{FF2B5EF4-FFF2-40B4-BE49-F238E27FC236}">
                    <a16:creationId xmlns:a16="http://schemas.microsoft.com/office/drawing/2014/main" id="{C614EC79-96C3-4CEA-B34A-C10761F49B00}"/>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6577">
                <a:extLst>
                  <a:ext uri="{FF2B5EF4-FFF2-40B4-BE49-F238E27FC236}">
                    <a16:creationId xmlns:a16="http://schemas.microsoft.com/office/drawing/2014/main" id="{3CEA6952-6FCA-4A4A-8FB8-6E018AAA7855}"/>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6578">
                <a:extLst>
                  <a:ext uri="{FF2B5EF4-FFF2-40B4-BE49-F238E27FC236}">
                    <a16:creationId xmlns:a16="http://schemas.microsoft.com/office/drawing/2014/main" id="{1A4CE830-DA82-4C9F-8DAD-A73C01EC326B}"/>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6579">
                <a:extLst>
                  <a:ext uri="{FF2B5EF4-FFF2-40B4-BE49-F238E27FC236}">
                    <a16:creationId xmlns:a16="http://schemas.microsoft.com/office/drawing/2014/main" id="{92319C2F-AF12-470E-B2A2-B663686E3212}"/>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6580">
                <a:extLst>
                  <a:ext uri="{FF2B5EF4-FFF2-40B4-BE49-F238E27FC236}">
                    <a16:creationId xmlns:a16="http://schemas.microsoft.com/office/drawing/2014/main" id="{FA3605DA-9663-4AE6-BDDA-035FECBC5786}"/>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6581">
                <a:extLst>
                  <a:ext uri="{FF2B5EF4-FFF2-40B4-BE49-F238E27FC236}">
                    <a16:creationId xmlns:a16="http://schemas.microsoft.com/office/drawing/2014/main" id="{EA86F43A-EB41-49C9-9BB7-00B5AA4A4746}"/>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6582">
                <a:extLst>
                  <a:ext uri="{FF2B5EF4-FFF2-40B4-BE49-F238E27FC236}">
                    <a16:creationId xmlns:a16="http://schemas.microsoft.com/office/drawing/2014/main" id="{1FED6099-D796-4321-9C80-4EDD63B053D4}"/>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6583">
                <a:extLst>
                  <a:ext uri="{FF2B5EF4-FFF2-40B4-BE49-F238E27FC236}">
                    <a16:creationId xmlns:a16="http://schemas.microsoft.com/office/drawing/2014/main" id="{BD8F1E2A-DCD9-4072-9B54-10B6C695DD16}"/>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6584">
                <a:extLst>
                  <a:ext uri="{FF2B5EF4-FFF2-40B4-BE49-F238E27FC236}">
                    <a16:creationId xmlns:a16="http://schemas.microsoft.com/office/drawing/2014/main" id="{C331A67F-E5DE-4B17-8DAF-AE02F436C7F8}"/>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6585">
                <a:extLst>
                  <a:ext uri="{FF2B5EF4-FFF2-40B4-BE49-F238E27FC236}">
                    <a16:creationId xmlns:a16="http://schemas.microsoft.com/office/drawing/2014/main" id="{92EDD853-F01A-4078-937E-77761C81499D}"/>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6586">
                <a:extLst>
                  <a:ext uri="{FF2B5EF4-FFF2-40B4-BE49-F238E27FC236}">
                    <a16:creationId xmlns:a16="http://schemas.microsoft.com/office/drawing/2014/main" id="{5704D5FA-01F1-4A21-AA4A-69E8B0645047}"/>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6587">
                <a:extLst>
                  <a:ext uri="{FF2B5EF4-FFF2-40B4-BE49-F238E27FC236}">
                    <a16:creationId xmlns:a16="http://schemas.microsoft.com/office/drawing/2014/main" id="{84F39509-E8BD-4CFA-8BFA-D6C49872AF34}"/>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6588">
                <a:extLst>
                  <a:ext uri="{FF2B5EF4-FFF2-40B4-BE49-F238E27FC236}">
                    <a16:creationId xmlns:a16="http://schemas.microsoft.com/office/drawing/2014/main" id="{31420F8E-DACC-43F3-A711-30EB2AE4109F}"/>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6589">
                <a:extLst>
                  <a:ext uri="{FF2B5EF4-FFF2-40B4-BE49-F238E27FC236}">
                    <a16:creationId xmlns:a16="http://schemas.microsoft.com/office/drawing/2014/main" id="{374CE731-0408-4A47-9F3A-1782BC141AF9}"/>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6590">
                <a:extLst>
                  <a:ext uri="{FF2B5EF4-FFF2-40B4-BE49-F238E27FC236}">
                    <a16:creationId xmlns:a16="http://schemas.microsoft.com/office/drawing/2014/main" id="{BDCBE24C-D2CD-4ABB-85F0-EB3F747DEBDA}"/>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6591">
                <a:extLst>
                  <a:ext uri="{FF2B5EF4-FFF2-40B4-BE49-F238E27FC236}">
                    <a16:creationId xmlns:a16="http://schemas.microsoft.com/office/drawing/2014/main" id="{1D9CCCBA-0A26-41D7-A518-26FF1DD0A6B0}"/>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6592">
                <a:extLst>
                  <a:ext uri="{FF2B5EF4-FFF2-40B4-BE49-F238E27FC236}">
                    <a16:creationId xmlns:a16="http://schemas.microsoft.com/office/drawing/2014/main" id="{50FC05E3-2588-4E2F-B6BE-19660D04D853}"/>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6593">
                <a:extLst>
                  <a:ext uri="{FF2B5EF4-FFF2-40B4-BE49-F238E27FC236}">
                    <a16:creationId xmlns:a16="http://schemas.microsoft.com/office/drawing/2014/main" id="{7598E43F-0D28-4C3B-93CC-CA4310CEB081}"/>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6594">
                <a:extLst>
                  <a:ext uri="{FF2B5EF4-FFF2-40B4-BE49-F238E27FC236}">
                    <a16:creationId xmlns:a16="http://schemas.microsoft.com/office/drawing/2014/main" id="{030D886A-2A34-4EC6-B36F-89293836420B}"/>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6595">
                <a:extLst>
                  <a:ext uri="{FF2B5EF4-FFF2-40B4-BE49-F238E27FC236}">
                    <a16:creationId xmlns:a16="http://schemas.microsoft.com/office/drawing/2014/main" id="{B51A6F43-2B58-404E-A1A1-7BF47B525323}"/>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6596">
                <a:extLst>
                  <a:ext uri="{FF2B5EF4-FFF2-40B4-BE49-F238E27FC236}">
                    <a16:creationId xmlns:a16="http://schemas.microsoft.com/office/drawing/2014/main" id="{4A524CBC-59CA-49A3-9DBF-C7537385E1CE}"/>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6597">
                <a:extLst>
                  <a:ext uri="{FF2B5EF4-FFF2-40B4-BE49-F238E27FC236}">
                    <a16:creationId xmlns:a16="http://schemas.microsoft.com/office/drawing/2014/main" id="{0DE514B1-C533-4BF3-93CD-C1C961F9A619}"/>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6598">
                <a:extLst>
                  <a:ext uri="{FF2B5EF4-FFF2-40B4-BE49-F238E27FC236}">
                    <a16:creationId xmlns:a16="http://schemas.microsoft.com/office/drawing/2014/main" id="{D673BD7B-D1FF-4C03-825B-A9D4204ED274}"/>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6599">
                <a:extLst>
                  <a:ext uri="{FF2B5EF4-FFF2-40B4-BE49-F238E27FC236}">
                    <a16:creationId xmlns:a16="http://schemas.microsoft.com/office/drawing/2014/main" id="{EA1B67FF-1CDA-4D35-83A9-3A20A4E08137}"/>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6600">
                <a:extLst>
                  <a:ext uri="{FF2B5EF4-FFF2-40B4-BE49-F238E27FC236}">
                    <a16:creationId xmlns:a16="http://schemas.microsoft.com/office/drawing/2014/main" id="{B8EF5532-3C8D-455F-B7FF-B97656D1C2E7}"/>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6601">
                <a:extLst>
                  <a:ext uri="{FF2B5EF4-FFF2-40B4-BE49-F238E27FC236}">
                    <a16:creationId xmlns:a16="http://schemas.microsoft.com/office/drawing/2014/main" id="{3F278D8D-35D5-4E86-8A40-42895CE5EA26}"/>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6602">
                <a:extLst>
                  <a:ext uri="{FF2B5EF4-FFF2-40B4-BE49-F238E27FC236}">
                    <a16:creationId xmlns:a16="http://schemas.microsoft.com/office/drawing/2014/main" id="{DEB44D3D-9A5E-4F19-B12D-1CBBCCE1A283}"/>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6603">
                <a:extLst>
                  <a:ext uri="{FF2B5EF4-FFF2-40B4-BE49-F238E27FC236}">
                    <a16:creationId xmlns:a16="http://schemas.microsoft.com/office/drawing/2014/main" id="{44DB9356-2922-4B93-ABC0-B773F28704ED}"/>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6604">
                <a:extLst>
                  <a:ext uri="{FF2B5EF4-FFF2-40B4-BE49-F238E27FC236}">
                    <a16:creationId xmlns:a16="http://schemas.microsoft.com/office/drawing/2014/main" id="{D285F8AA-BA1F-4660-986A-C091EA45481F}"/>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6605">
                <a:extLst>
                  <a:ext uri="{FF2B5EF4-FFF2-40B4-BE49-F238E27FC236}">
                    <a16:creationId xmlns:a16="http://schemas.microsoft.com/office/drawing/2014/main" id="{05770609-C534-44B6-8490-D8319F029AE4}"/>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6606">
                <a:extLst>
                  <a:ext uri="{FF2B5EF4-FFF2-40B4-BE49-F238E27FC236}">
                    <a16:creationId xmlns:a16="http://schemas.microsoft.com/office/drawing/2014/main" id="{3B8BDE05-40E9-4E80-8BC4-8975F6902991}"/>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6607">
                <a:extLst>
                  <a:ext uri="{FF2B5EF4-FFF2-40B4-BE49-F238E27FC236}">
                    <a16:creationId xmlns:a16="http://schemas.microsoft.com/office/drawing/2014/main" id="{7F747659-F795-4D96-A5D6-4D5B493246AC}"/>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6608">
                <a:extLst>
                  <a:ext uri="{FF2B5EF4-FFF2-40B4-BE49-F238E27FC236}">
                    <a16:creationId xmlns:a16="http://schemas.microsoft.com/office/drawing/2014/main" id="{C540A42C-F083-4FD1-9CB3-133C5DD7856E}"/>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6609">
                <a:extLst>
                  <a:ext uri="{FF2B5EF4-FFF2-40B4-BE49-F238E27FC236}">
                    <a16:creationId xmlns:a16="http://schemas.microsoft.com/office/drawing/2014/main" id="{CC599872-F5D1-46C9-B197-62A4F5DA98E2}"/>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6610">
                <a:extLst>
                  <a:ext uri="{FF2B5EF4-FFF2-40B4-BE49-F238E27FC236}">
                    <a16:creationId xmlns:a16="http://schemas.microsoft.com/office/drawing/2014/main" id="{73596AA3-27AE-42C3-8028-A310FC85F964}"/>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6611">
                <a:extLst>
                  <a:ext uri="{FF2B5EF4-FFF2-40B4-BE49-F238E27FC236}">
                    <a16:creationId xmlns:a16="http://schemas.microsoft.com/office/drawing/2014/main" id="{9227173C-CAF8-4B40-9642-349DD7C8D3F5}"/>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6612">
                <a:extLst>
                  <a:ext uri="{FF2B5EF4-FFF2-40B4-BE49-F238E27FC236}">
                    <a16:creationId xmlns:a16="http://schemas.microsoft.com/office/drawing/2014/main" id="{237C92DA-C00A-4D28-B64C-BF77C96DD48C}"/>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6613">
                <a:extLst>
                  <a:ext uri="{FF2B5EF4-FFF2-40B4-BE49-F238E27FC236}">
                    <a16:creationId xmlns:a16="http://schemas.microsoft.com/office/drawing/2014/main" id="{898F0799-D033-49E1-9CD4-C85DABA66F79}"/>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6614">
                <a:extLst>
                  <a:ext uri="{FF2B5EF4-FFF2-40B4-BE49-F238E27FC236}">
                    <a16:creationId xmlns:a16="http://schemas.microsoft.com/office/drawing/2014/main" id="{001A8381-B5A4-4D0B-9553-53F794CF40DA}"/>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6615">
                <a:extLst>
                  <a:ext uri="{FF2B5EF4-FFF2-40B4-BE49-F238E27FC236}">
                    <a16:creationId xmlns:a16="http://schemas.microsoft.com/office/drawing/2014/main" id="{15EACCB0-09B0-4614-93E7-1E01E028B469}"/>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6616">
                <a:extLst>
                  <a:ext uri="{FF2B5EF4-FFF2-40B4-BE49-F238E27FC236}">
                    <a16:creationId xmlns:a16="http://schemas.microsoft.com/office/drawing/2014/main" id="{07BA2F2F-A4B3-4AF9-B07D-3CA1357A7D21}"/>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6617">
                <a:extLst>
                  <a:ext uri="{FF2B5EF4-FFF2-40B4-BE49-F238E27FC236}">
                    <a16:creationId xmlns:a16="http://schemas.microsoft.com/office/drawing/2014/main" id="{EFCBBFE1-FB6E-47BC-A186-000F9B847862}"/>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6618">
                <a:extLst>
                  <a:ext uri="{FF2B5EF4-FFF2-40B4-BE49-F238E27FC236}">
                    <a16:creationId xmlns:a16="http://schemas.microsoft.com/office/drawing/2014/main" id="{3C43B22B-69A8-4D1E-B602-0445E7E052AD}"/>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6619">
                <a:extLst>
                  <a:ext uri="{FF2B5EF4-FFF2-40B4-BE49-F238E27FC236}">
                    <a16:creationId xmlns:a16="http://schemas.microsoft.com/office/drawing/2014/main" id="{9C47D798-01F7-4F04-8ED3-C30DA0922A0D}"/>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6620">
                <a:extLst>
                  <a:ext uri="{FF2B5EF4-FFF2-40B4-BE49-F238E27FC236}">
                    <a16:creationId xmlns:a16="http://schemas.microsoft.com/office/drawing/2014/main" id="{861FA51B-5BB2-4345-B98D-1F73C09922F8}"/>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6621">
                <a:extLst>
                  <a:ext uri="{FF2B5EF4-FFF2-40B4-BE49-F238E27FC236}">
                    <a16:creationId xmlns:a16="http://schemas.microsoft.com/office/drawing/2014/main" id="{57792009-8670-40F6-A9BE-784C10009F37}"/>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6622">
                <a:extLst>
                  <a:ext uri="{FF2B5EF4-FFF2-40B4-BE49-F238E27FC236}">
                    <a16:creationId xmlns:a16="http://schemas.microsoft.com/office/drawing/2014/main" id="{DA9B7C41-E663-4D6B-87C9-E83DD7166154}"/>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6623">
                <a:extLst>
                  <a:ext uri="{FF2B5EF4-FFF2-40B4-BE49-F238E27FC236}">
                    <a16:creationId xmlns:a16="http://schemas.microsoft.com/office/drawing/2014/main" id="{999EB227-DB49-4E99-A574-C77CA246544D}"/>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6624">
                <a:extLst>
                  <a:ext uri="{FF2B5EF4-FFF2-40B4-BE49-F238E27FC236}">
                    <a16:creationId xmlns:a16="http://schemas.microsoft.com/office/drawing/2014/main" id="{A3751EFC-F1F6-49F6-9C09-54F90ECB320F}"/>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6625">
                <a:extLst>
                  <a:ext uri="{FF2B5EF4-FFF2-40B4-BE49-F238E27FC236}">
                    <a16:creationId xmlns:a16="http://schemas.microsoft.com/office/drawing/2014/main" id="{AD302F1B-EAA0-4DD9-9B98-DCD0EF3D1EF0}"/>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6626">
                <a:extLst>
                  <a:ext uri="{FF2B5EF4-FFF2-40B4-BE49-F238E27FC236}">
                    <a16:creationId xmlns:a16="http://schemas.microsoft.com/office/drawing/2014/main" id="{D8C660D7-1592-41F8-B496-0BF78511F666}"/>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6627">
                <a:extLst>
                  <a:ext uri="{FF2B5EF4-FFF2-40B4-BE49-F238E27FC236}">
                    <a16:creationId xmlns:a16="http://schemas.microsoft.com/office/drawing/2014/main" id="{1DC1E01A-D38A-412A-A841-011F230C597D}"/>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6628">
                <a:extLst>
                  <a:ext uri="{FF2B5EF4-FFF2-40B4-BE49-F238E27FC236}">
                    <a16:creationId xmlns:a16="http://schemas.microsoft.com/office/drawing/2014/main" id="{617251F6-F218-4F1B-8AF4-3DC8B0E7E808}"/>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6629">
                <a:extLst>
                  <a:ext uri="{FF2B5EF4-FFF2-40B4-BE49-F238E27FC236}">
                    <a16:creationId xmlns:a16="http://schemas.microsoft.com/office/drawing/2014/main" id="{8E2F766E-3EC5-4FF7-84D0-CE90099F255C}"/>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6630">
                <a:extLst>
                  <a:ext uri="{FF2B5EF4-FFF2-40B4-BE49-F238E27FC236}">
                    <a16:creationId xmlns:a16="http://schemas.microsoft.com/office/drawing/2014/main" id="{AABD5433-673D-427A-BC5B-16154B57DB32}"/>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6631">
                <a:extLst>
                  <a:ext uri="{FF2B5EF4-FFF2-40B4-BE49-F238E27FC236}">
                    <a16:creationId xmlns:a16="http://schemas.microsoft.com/office/drawing/2014/main" id="{148F6FD2-ABCB-4B9E-B0BF-353BD0F62C77}"/>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6632">
                <a:extLst>
                  <a:ext uri="{FF2B5EF4-FFF2-40B4-BE49-F238E27FC236}">
                    <a16:creationId xmlns:a16="http://schemas.microsoft.com/office/drawing/2014/main" id="{7AB470A7-E044-4525-A8E7-B2C0BF60E749}"/>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6633">
                <a:extLst>
                  <a:ext uri="{FF2B5EF4-FFF2-40B4-BE49-F238E27FC236}">
                    <a16:creationId xmlns:a16="http://schemas.microsoft.com/office/drawing/2014/main" id="{654D5311-C08E-4355-A30C-9DCFDC0ACB3E}"/>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6634">
                <a:extLst>
                  <a:ext uri="{FF2B5EF4-FFF2-40B4-BE49-F238E27FC236}">
                    <a16:creationId xmlns:a16="http://schemas.microsoft.com/office/drawing/2014/main" id="{48F8AE0C-F4AD-47E4-97BB-03A6A2D5725B}"/>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6635">
                <a:extLst>
                  <a:ext uri="{FF2B5EF4-FFF2-40B4-BE49-F238E27FC236}">
                    <a16:creationId xmlns:a16="http://schemas.microsoft.com/office/drawing/2014/main" id="{FEFF8381-9CCA-4487-BE90-3B4D510045C5}"/>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6636">
                <a:extLst>
                  <a:ext uri="{FF2B5EF4-FFF2-40B4-BE49-F238E27FC236}">
                    <a16:creationId xmlns:a16="http://schemas.microsoft.com/office/drawing/2014/main" id="{364ADCA3-C888-4A5E-84D2-BB235081263D}"/>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89" name="Group 6838">
              <a:extLst>
                <a:ext uri="{FF2B5EF4-FFF2-40B4-BE49-F238E27FC236}">
                  <a16:creationId xmlns:a16="http://schemas.microsoft.com/office/drawing/2014/main" id="{FD2726DA-0B0A-40B6-A647-905062627E95}"/>
                </a:ext>
              </a:extLst>
            </p:cNvPr>
            <p:cNvGrpSpPr>
              <a:grpSpLocks/>
            </p:cNvGrpSpPr>
            <p:nvPr/>
          </p:nvGrpSpPr>
          <p:grpSpPr bwMode="auto">
            <a:xfrm>
              <a:off x="5161987" y="2064508"/>
              <a:ext cx="1609725" cy="1673225"/>
              <a:chOff x="1800" y="1598"/>
              <a:chExt cx="1014" cy="1054"/>
            </a:xfrm>
            <a:solidFill>
              <a:schemeClr val="tx1"/>
            </a:solidFill>
          </p:grpSpPr>
          <p:sp>
            <p:nvSpPr>
              <p:cNvPr id="1458" name="Freeform 6638">
                <a:extLst>
                  <a:ext uri="{FF2B5EF4-FFF2-40B4-BE49-F238E27FC236}">
                    <a16:creationId xmlns:a16="http://schemas.microsoft.com/office/drawing/2014/main" id="{7BCFF373-137B-4130-AB0C-8C007327FA15}"/>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6639">
                <a:extLst>
                  <a:ext uri="{FF2B5EF4-FFF2-40B4-BE49-F238E27FC236}">
                    <a16:creationId xmlns:a16="http://schemas.microsoft.com/office/drawing/2014/main" id="{31C2D4F5-8C83-4254-AA93-341B048D74A4}"/>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6640">
                <a:extLst>
                  <a:ext uri="{FF2B5EF4-FFF2-40B4-BE49-F238E27FC236}">
                    <a16:creationId xmlns:a16="http://schemas.microsoft.com/office/drawing/2014/main" id="{4F1EF854-FB4E-4EDD-A82F-E9F8E456DE19}"/>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6641">
                <a:extLst>
                  <a:ext uri="{FF2B5EF4-FFF2-40B4-BE49-F238E27FC236}">
                    <a16:creationId xmlns:a16="http://schemas.microsoft.com/office/drawing/2014/main" id="{AEC604E0-F6A2-4520-96E8-EC3BFF5A2FA8}"/>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6642">
                <a:extLst>
                  <a:ext uri="{FF2B5EF4-FFF2-40B4-BE49-F238E27FC236}">
                    <a16:creationId xmlns:a16="http://schemas.microsoft.com/office/drawing/2014/main" id="{2BC6D0BE-991E-4BC8-8C44-98DD2255E844}"/>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6643">
                <a:extLst>
                  <a:ext uri="{FF2B5EF4-FFF2-40B4-BE49-F238E27FC236}">
                    <a16:creationId xmlns:a16="http://schemas.microsoft.com/office/drawing/2014/main" id="{84BC52DB-6FE4-46D3-A927-DDBF8CA9817C}"/>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6644">
                <a:extLst>
                  <a:ext uri="{FF2B5EF4-FFF2-40B4-BE49-F238E27FC236}">
                    <a16:creationId xmlns:a16="http://schemas.microsoft.com/office/drawing/2014/main" id="{F8960CDF-5AF1-4524-97A6-0B5C7CE73619}"/>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6645">
                <a:extLst>
                  <a:ext uri="{FF2B5EF4-FFF2-40B4-BE49-F238E27FC236}">
                    <a16:creationId xmlns:a16="http://schemas.microsoft.com/office/drawing/2014/main" id="{5B999381-22F6-42C8-BC5A-18F587D7E8AA}"/>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6646">
                <a:extLst>
                  <a:ext uri="{FF2B5EF4-FFF2-40B4-BE49-F238E27FC236}">
                    <a16:creationId xmlns:a16="http://schemas.microsoft.com/office/drawing/2014/main" id="{F48DF68E-1D31-4EB2-9CA2-1246251DD1AD}"/>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6647">
                <a:extLst>
                  <a:ext uri="{FF2B5EF4-FFF2-40B4-BE49-F238E27FC236}">
                    <a16:creationId xmlns:a16="http://schemas.microsoft.com/office/drawing/2014/main" id="{F7237656-C5C2-4B30-B9A2-34C5A31F6A6B}"/>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6648">
                <a:extLst>
                  <a:ext uri="{FF2B5EF4-FFF2-40B4-BE49-F238E27FC236}">
                    <a16:creationId xmlns:a16="http://schemas.microsoft.com/office/drawing/2014/main" id="{51A905D5-7D4A-4039-9083-D79B999EB916}"/>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6649">
                <a:extLst>
                  <a:ext uri="{FF2B5EF4-FFF2-40B4-BE49-F238E27FC236}">
                    <a16:creationId xmlns:a16="http://schemas.microsoft.com/office/drawing/2014/main" id="{1C1FAEE5-DB3C-475E-B732-C94FC0CED947}"/>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6650">
                <a:extLst>
                  <a:ext uri="{FF2B5EF4-FFF2-40B4-BE49-F238E27FC236}">
                    <a16:creationId xmlns:a16="http://schemas.microsoft.com/office/drawing/2014/main" id="{C13EABBA-1D23-47AA-86F6-CB3C3CEBAFD1}"/>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6651">
                <a:extLst>
                  <a:ext uri="{FF2B5EF4-FFF2-40B4-BE49-F238E27FC236}">
                    <a16:creationId xmlns:a16="http://schemas.microsoft.com/office/drawing/2014/main" id="{EB475051-ECAE-4C9E-93E6-6B7AD09E73CB}"/>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6652">
                <a:extLst>
                  <a:ext uri="{FF2B5EF4-FFF2-40B4-BE49-F238E27FC236}">
                    <a16:creationId xmlns:a16="http://schemas.microsoft.com/office/drawing/2014/main" id="{9ED12DE5-5412-472C-BEA8-2B677461EEDB}"/>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6653">
                <a:extLst>
                  <a:ext uri="{FF2B5EF4-FFF2-40B4-BE49-F238E27FC236}">
                    <a16:creationId xmlns:a16="http://schemas.microsoft.com/office/drawing/2014/main" id="{DB97FEEF-96B1-40B4-9D3E-05B66D505B5B}"/>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6654">
                <a:extLst>
                  <a:ext uri="{FF2B5EF4-FFF2-40B4-BE49-F238E27FC236}">
                    <a16:creationId xmlns:a16="http://schemas.microsoft.com/office/drawing/2014/main" id="{CCDF5926-D994-4664-B2B7-DC3ABE87452D}"/>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6655">
                <a:extLst>
                  <a:ext uri="{FF2B5EF4-FFF2-40B4-BE49-F238E27FC236}">
                    <a16:creationId xmlns:a16="http://schemas.microsoft.com/office/drawing/2014/main" id="{1CCDD8B8-1D5E-4AC9-B956-DC2B2DC3F5E9}"/>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6656">
                <a:extLst>
                  <a:ext uri="{FF2B5EF4-FFF2-40B4-BE49-F238E27FC236}">
                    <a16:creationId xmlns:a16="http://schemas.microsoft.com/office/drawing/2014/main" id="{72DCBD2F-5681-4BA2-A3CD-04B0F1CCE1F4}"/>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6657">
                <a:extLst>
                  <a:ext uri="{FF2B5EF4-FFF2-40B4-BE49-F238E27FC236}">
                    <a16:creationId xmlns:a16="http://schemas.microsoft.com/office/drawing/2014/main" id="{FD507BC6-3435-41AA-AA24-E3BC555AFE1C}"/>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6658">
                <a:extLst>
                  <a:ext uri="{FF2B5EF4-FFF2-40B4-BE49-F238E27FC236}">
                    <a16:creationId xmlns:a16="http://schemas.microsoft.com/office/drawing/2014/main" id="{9ABDCE0E-806D-4851-9AFA-01BC9549F5E7}"/>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6659">
                <a:extLst>
                  <a:ext uri="{FF2B5EF4-FFF2-40B4-BE49-F238E27FC236}">
                    <a16:creationId xmlns:a16="http://schemas.microsoft.com/office/drawing/2014/main" id="{95E171FE-BA40-42FC-A706-4675199F680C}"/>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6660">
                <a:extLst>
                  <a:ext uri="{FF2B5EF4-FFF2-40B4-BE49-F238E27FC236}">
                    <a16:creationId xmlns:a16="http://schemas.microsoft.com/office/drawing/2014/main" id="{D16D87DE-F395-4DF2-AA36-8CF235BC08A5}"/>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6661">
                <a:extLst>
                  <a:ext uri="{FF2B5EF4-FFF2-40B4-BE49-F238E27FC236}">
                    <a16:creationId xmlns:a16="http://schemas.microsoft.com/office/drawing/2014/main" id="{00444490-5DD0-4EA2-A214-24E02E9DE05D}"/>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6662">
                <a:extLst>
                  <a:ext uri="{FF2B5EF4-FFF2-40B4-BE49-F238E27FC236}">
                    <a16:creationId xmlns:a16="http://schemas.microsoft.com/office/drawing/2014/main" id="{67EF97B6-1738-4E89-ADD7-8DF20CF8A026}"/>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6663">
                <a:extLst>
                  <a:ext uri="{FF2B5EF4-FFF2-40B4-BE49-F238E27FC236}">
                    <a16:creationId xmlns:a16="http://schemas.microsoft.com/office/drawing/2014/main" id="{C24A9E3B-0CAE-4C8C-B4B8-0E9C64A6145D}"/>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6664">
                <a:extLst>
                  <a:ext uri="{FF2B5EF4-FFF2-40B4-BE49-F238E27FC236}">
                    <a16:creationId xmlns:a16="http://schemas.microsoft.com/office/drawing/2014/main" id="{DD5F5C85-CF47-4B30-A16F-A3EF0633583C}"/>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6665">
                <a:extLst>
                  <a:ext uri="{FF2B5EF4-FFF2-40B4-BE49-F238E27FC236}">
                    <a16:creationId xmlns:a16="http://schemas.microsoft.com/office/drawing/2014/main" id="{3B6A49E8-DA79-44E1-863A-1F0956BD2D77}"/>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6666">
                <a:extLst>
                  <a:ext uri="{FF2B5EF4-FFF2-40B4-BE49-F238E27FC236}">
                    <a16:creationId xmlns:a16="http://schemas.microsoft.com/office/drawing/2014/main" id="{844D6535-BB82-470E-A435-3EFF863F1782}"/>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6667">
                <a:extLst>
                  <a:ext uri="{FF2B5EF4-FFF2-40B4-BE49-F238E27FC236}">
                    <a16:creationId xmlns:a16="http://schemas.microsoft.com/office/drawing/2014/main" id="{9C8D065C-3F86-4C17-83E0-EA1EFBB01CFD}"/>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6668">
                <a:extLst>
                  <a:ext uri="{FF2B5EF4-FFF2-40B4-BE49-F238E27FC236}">
                    <a16:creationId xmlns:a16="http://schemas.microsoft.com/office/drawing/2014/main" id="{2883B92D-28E5-4B8A-ACC8-4A0F751D57DA}"/>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6669">
                <a:extLst>
                  <a:ext uri="{FF2B5EF4-FFF2-40B4-BE49-F238E27FC236}">
                    <a16:creationId xmlns:a16="http://schemas.microsoft.com/office/drawing/2014/main" id="{BB7263A4-82C5-4B7E-B4BC-21A3799E2D17}"/>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6670">
                <a:extLst>
                  <a:ext uri="{FF2B5EF4-FFF2-40B4-BE49-F238E27FC236}">
                    <a16:creationId xmlns:a16="http://schemas.microsoft.com/office/drawing/2014/main" id="{6420534F-B8C5-4BDE-8E81-8392EA359754}"/>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6671">
                <a:extLst>
                  <a:ext uri="{FF2B5EF4-FFF2-40B4-BE49-F238E27FC236}">
                    <a16:creationId xmlns:a16="http://schemas.microsoft.com/office/drawing/2014/main" id="{0E7961D7-EE56-430C-A405-69BE39745561}"/>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6672">
                <a:extLst>
                  <a:ext uri="{FF2B5EF4-FFF2-40B4-BE49-F238E27FC236}">
                    <a16:creationId xmlns:a16="http://schemas.microsoft.com/office/drawing/2014/main" id="{8D5A70A4-9E45-441A-9731-7F6CA547F4A8}"/>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6673">
                <a:extLst>
                  <a:ext uri="{FF2B5EF4-FFF2-40B4-BE49-F238E27FC236}">
                    <a16:creationId xmlns:a16="http://schemas.microsoft.com/office/drawing/2014/main" id="{8D76E79A-AFEC-466A-91F0-166583363B5F}"/>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6674">
                <a:extLst>
                  <a:ext uri="{FF2B5EF4-FFF2-40B4-BE49-F238E27FC236}">
                    <a16:creationId xmlns:a16="http://schemas.microsoft.com/office/drawing/2014/main" id="{08039763-E47D-412C-B3A9-EB82B9492735}"/>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6675">
                <a:extLst>
                  <a:ext uri="{FF2B5EF4-FFF2-40B4-BE49-F238E27FC236}">
                    <a16:creationId xmlns:a16="http://schemas.microsoft.com/office/drawing/2014/main" id="{EAAC8920-3355-4560-A89D-EEDF85B7BA9C}"/>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6676">
                <a:extLst>
                  <a:ext uri="{FF2B5EF4-FFF2-40B4-BE49-F238E27FC236}">
                    <a16:creationId xmlns:a16="http://schemas.microsoft.com/office/drawing/2014/main" id="{E9485FD3-07B6-488A-809A-FAE8ACE1C355}"/>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6677">
                <a:extLst>
                  <a:ext uri="{FF2B5EF4-FFF2-40B4-BE49-F238E27FC236}">
                    <a16:creationId xmlns:a16="http://schemas.microsoft.com/office/drawing/2014/main" id="{A7733F22-AA77-4A24-B58B-F35FE83EA6A5}"/>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6678">
                <a:extLst>
                  <a:ext uri="{FF2B5EF4-FFF2-40B4-BE49-F238E27FC236}">
                    <a16:creationId xmlns:a16="http://schemas.microsoft.com/office/drawing/2014/main" id="{59EB854D-8D1C-400B-B8D2-5E8ED4CBAFDE}"/>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6679">
                <a:extLst>
                  <a:ext uri="{FF2B5EF4-FFF2-40B4-BE49-F238E27FC236}">
                    <a16:creationId xmlns:a16="http://schemas.microsoft.com/office/drawing/2014/main" id="{5827F272-26D5-479F-BA2A-DE34C43638BD}"/>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6680">
                <a:extLst>
                  <a:ext uri="{FF2B5EF4-FFF2-40B4-BE49-F238E27FC236}">
                    <a16:creationId xmlns:a16="http://schemas.microsoft.com/office/drawing/2014/main" id="{ADAB4D3A-9C57-4767-AEAE-DB7BB529BA13}"/>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6681">
                <a:extLst>
                  <a:ext uri="{FF2B5EF4-FFF2-40B4-BE49-F238E27FC236}">
                    <a16:creationId xmlns:a16="http://schemas.microsoft.com/office/drawing/2014/main" id="{87A8F222-B43A-47F0-93FF-825E4F0729B6}"/>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6682">
                <a:extLst>
                  <a:ext uri="{FF2B5EF4-FFF2-40B4-BE49-F238E27FC236}">
                    <a16:creationId xmlns:a16="http://schemas.microsoft.com/office/drawing/2014/main" id="{D158E66C-D245-4670-9556-3F0AA72222C9}"/>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6683">
                <a:extLst>
                  <a:ext uri="{FF2B5EF4-FFF2-40B4-BE49-F238E27FC236}">
                    <a16:creationId xmlns:a16="http://schemas.microsoft.com/office/drawing/2014/main" id="{C6385C3C-FC6C-4A2C-A73D-7B27287F0A99}"/>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6684">
                <a:extLst>
                  <a:ext uri="{FF2B5EF4-FFF2-40B4-BE49-F238E27FC236}">
                    <a16:creationId xmlns:a16="http://schemas.microsoft.com/office/drawing/2014/main" id="{A59F8F92-4C2D-4688-A58D-862C16A506EB}"/>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6685">
                <a:extLst>
                  <a:ext uri="{FF2B5EF4-FFF2-40B4-BE49-F238E27FC236}">
                    <a16:creationId xmlns:a16="http://schemas.microsoft.com/office/drawing/2014/main" id="{8AEFEB47-BC76-4143-9A1A-B9C4A13C41ED}"/>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6686">
                <a:extLst>
                  <a:ext uri="{FF2B5EF4-FFF2-40B4-BE49-F238E27FC236}">
                    <a16:creationId xmlns:a16="http://schemas.microsoft.com/office/drawing/2014/main" id="{72165958-7628-4020-B80E-6D2F4FBB94AE}"/>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6687">
                <a:extLst>
                  <a:ext uri="{FF2B5EF4-FFF2-40B4-BE49-F238E27FC236}">
                    <a16:creationId xmlns:a16="http://schemas.microsoft.com/office/drawing/2014/main" id="{4920EB78-0410-4929-BDC5-E8FB0651E6EF}"/>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6688">
                <a:extLst>
                  <a:ext uri="{FF2B5EF4-FFF2-40B4-BE49-F238E27FC236}">
                    <a16:creationId xmlns:a16="http://schemas.microsoft.com/office/drawing/2014/main" id="{CE5583D3-E67B-464A-851F-A985FDC8F7A7}"/>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6689">
                <a:extLst>
                  <a:ext uri="{FF2B5EF4-FFF2-40B4-BE49-F238E27FC236}">
                    <a16:creationId xmlns:a16="http://schemas.microsoft.com/office/drawing/2014/main" id="{2822284B-4A88-494E-89F9-7A0E86203C2A}"/>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6690">
                <a:extLst>
                  <a:ext uri="{FF2B5EF4-FFF2-40B4-BE49-F238E27FC236}">
                    <a16:creationId xmlns:a16="http://schemas.microsoft.com/office/drawing/2014/main" id="{BF0A2E60-3AAD-4E5E-8AFE-C17CDFE6818C}"/>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6691">
                <a:extLst>
                  <a:ext uri="{FF2B5EF4-FFF2-40B4-BE49-F238E27FC236}">
                    <a16:creationId xmlns:a16="http://schemas.microsoft.com/office/drawing/2014/main" id="{E9D3E865-C852-41BB-96A4-BAE3C3FC4CBF}"/>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6692">
                <a:extLst>
                  <a:ext uri="{FF2B5EF4-FFF2-40B4-BE49-F238E27FC236}">
                    <a16:creationId xmlns:a16="http://schemas.microsoft.com/office/drawing/2014/main" id="{2E4B1575-D457-41F4-9CCA-1BBE17EE4340}"/>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6693">
                <a:extLst>
                  <a:ext uri="{FF2B5EF4-FFF2-40B4-BE49-F238E27FC236}">
                    <a16:creationId xmlns:a16="http://schemas.microsoft.com/office/drawing/2014/main" id="{D0A28831-61AD-454E-9A30-FA4B12AF0993}"/>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6694">
                <a:extLst>
                  <a:ext uri="{FF2B5EF4-FFF2-40B4-BE49-F238E27FC236}">
                    <a16:creationId xmlns:a16="http://schemas.microsoft.com/office/drawing/2014/main" id="{C378B500-455B-47A0-BB46-0DD4F9B8DD67}"/>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6695">
                <a:extLst>
                  <a:ext uri="{FF2B5EF4-FFF2-40B4-BE49-F238E27FC236}">
                    <a16:creationId xmlns:a16="http://schemas.microsoft.com/office/drawing/2014/main" id="{2D9EED19-A8D8-4840-8E24-89C95D8244C3}"/>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6696">
                <a:extLst>
                  <a:ext uri="{FF2B5EF4-FFF2-40B4-BE49-F238E27FC236}">
                    <a16:creationId xmlns:a16="http://schemas.microsoft.com/office/drawing/2014/main" id="{FC562162-2DCC-4A54-A6A3-664F92D75B32}"/>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6697">
                <a:extLst>
                  <a:ext uri="{FF2B5EF4-FFF2-40B4-BE49-F238E27FC236}">
                    <a16:creationId xmlns:a16="http://schemas.microsoft.com/office/drawing/2014/main" id="{25B0B6BD-416D-48FE-AEE2-79DB00906286}"/>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6698">
                <a:extLst>
                  <a:ext uri="{FF2B5EF4-FFF2-40B4-BE49-F238E27FC236}">
                    <a16:creationId xmlns:a16="http://schemas.microsoft.com/office/drawing/2014/main" id="{086712E0-6E03-46DC-BC51-BAB8D09B6644}"/>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699">
                <a:extLst>
                  <a:ext uri="{FF2B5EF4-FFF2-40B4-BE49-F238E27FC236}">
                    <a16:creationId xmlns:a16="http://schemas.microsoft.com/office/drawing/2014/main" id="{6F26D394-D77D-4E58-A4B9-CE0740148738}"/>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700">
                <a:extLst>
                  <a:ext uri="{FF2B5EF4-FFF2-40B4-BE49-F238E27FC236}">
                    <a16:creationId xmlns:a16="http://schemas.microsoft.com/office/drawing/2014/main" id="{060FF6B2-D2E9-4317-B11E-4EAA782DBF62}"/>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701">
                <a:extLst>
                  <a:ext uri="{FF2B5EF4-FFF2-40B4-BE49-F238E27FC236}">
                    <a16:creationId xmlns:a16="http://schemas.microsoft.com/office/drawing/2014/main" id="{61FAE382-9988-4E19-A6B2-BAC8D650E8E9}"/>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702">
                <a:extLst>
                  <a:ext uri="{FF2B5EF4-FFF2-40B4-BE49-F238E27FC236}">
                    <a16:creationId xmlns:a16="http://schemas.microsoft.com/office/drawing/2014/main" id="{C20B7B34-152D-406E-AAD6-6B8F7DC0C83A}"/>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703">
                <a:extLst>
                  <a:ext uri="{FF2B5EF4-FFF2-40B4-BE49-F238E27FC236}">
                    <a16:creationId xmlns:a16="http://schemas.microsoft.com/office/drawing/2014/main" id="{BFB73634-5E1C-4E80-8A6C-921ECED551F8}"/>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704">
                <a:extLst>
                  <a:ext uri="{FF2B5EF4-FFF2-40B4-BE49-F238E27FC236}">
                    <a16:creationId xmlns:a16="http://schemas.microsoft.com/office/drawing/2014/main" id="{4DB36B3A-F1A7-47B5-AE1E-3BE990FCA06F}"/>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705">
                <a:extLst>
                  <a:ext uri="{FF2B5EF4-FFF2-40B4-BE49-F238E27FC236}">
                    <a16:creationId xmlns:a16="http://schemas.microsoft.com/office/drawing/2014/main" id="{E88FD47E-33CB-426A-9676-5A4084C77500}"/>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706">
                <a:extLst>
                  <a:ext uri="{FF2B5EF4-FFF2-40B4-BE49-F238E27FC236}">
                    <a16:creationId xmlns:a16="http://schemas.microsoft.com/office/drawing/2014/main" id="{E25E6F35-F577-467B-8EF0-707A8534CFF3}"/>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707">
                <a:extLst>
                  <a:ext uri="{FF2B5EF4-FFF2-40B4-BE49-F238E27FC236}">
                    <a16:creationId xmlns:a16="http://schemas.microsoft.com/office/drawing/2014/main" id="{138F0F99-F378-4A20-99C2-F213654C62F9}"/>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708">
                <a:extLst>
                  <a:ext uri="{FF2B5EF4-FFF2-40B4-BE49-F238E27FC236}">
                    <a16:creationId xmlns:a16="http://schemas.microsoft.com/office/drawing/2014/main" id="{87B9339E-7F15-421B-9772-4E8C48261AFB}"/>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709">
                <a:extLst>
                  <a:ext uri="{FF2B5EF4-FFF2-40B4-BE49-F238E27FC236}">
                    <a16:creationId xmlns:a16="http://schemas.microsoft.com/office/drawing/2014/main" id="{4A5A47BB-23E8-4BB0-ABF7-8F9F63F34220}"/>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710">
                <a:extLst>
                  <a:ext uri="{FF2B5EF4-FFF2-40B4-BE49-F238E27FC236}">
                    <a16:creationId xmlns:a16="http://schemas.microsoft.com/office/drawing/2014/main" id="{1A05EDB8-1880-4A4A-8F20-B08C928BCDBE}"/>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711">
                <a:extLst>
                  <a:ext uri="{FF2B5EF4-FFF2-40B4-BE49-F238E27FC236}">
                    <a16:creationId xmlns:a16="http://schemas.microsoft.com/office/drawing/2014/main" id="{55E5BC74-ED57-4773-8426-2ED3522A6D59}"/>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712">
                <a:extLst>
                  <a:ext uri="{FF2B5EF4-FFF2-40B4-BE49-F238E27FC236}">
                    <a16:creationId xmlns:a16="http://schemas.microsoft.com/office/drawing/2014/main" id="{3D8C9E4E-3163-4E73-82EE-2D4D1FA3B73A}"/>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713">
                <a:extLst>
                  <a:ext uri="{FF2B5EF4-FFF2-40B4-BE49-F238E27FC236}">
                    <a16:creationId xmlns:a16="http://schemas.microsoft.com/office/drawing/2014/main" id="{2B8B9ACD-01D6-46E9-B91E-598F55B77D47}"/>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714">
                <a:extLst>
                  <a:ext uri="{FF2B5EF4-FFF2-40B4-BE49-F238E27FC236}">
                    <a16:creationId xmlns:a16="http://schemas.microsoft.com/office/drawing/2014/main" id="{CF6E7E03-08F0-4730-A104-C2F971B60494}"/>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715">
                <a:extLst>
                  <a:ext uri="{FF2B5EF4-FFF2-40B4-BE49-F238E27FC236}">
                    <a16:creationId xmlns:a16="http://schemas.microsoft.com/office/drawing/2014/main" id="{89509FEA-94B9-4299-A580-887190798A4D}"/>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716">
                <a:extLst>
                  <a:ext uri="{FF2B5EF4-FFF2-40B4-BE49-F238E27FC236}">
                    <a16:creationId xmlns:a16="http://schemas.microsoft.com/office/drawing/2014/main" id="{3B2B8BC0-CC86-405D-BCA8-B0BC579AD395}"/>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717">
                <a:extLst>
                  <a:ext uri="{FF2B5EF4-FFF2-40B4-BE49-F238E27FC236}">
                    <a16:creationId xmlns:a16="http://schemas.microsoft.com/office/drawing/2014/main" id="{1543B259-FC3A-43A4-9372-FD672BD371CF}"/>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718">
                <a:extLst>
                  <a:ext uri="{FF2B5EF4-FFF2-40B4-BE49-F238E27FC236}">
                    <a16:creationId xmlns:a16="http://schemas.microsoft.com/office/drawing/2014/main" id="{C2C712C3-963D-4821-9E57-88AA6BB43BC9}"/>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6719">
                <a:extLst>
                  <a:ext uri="{FF2B5EF4-FFF2-40B4-BE49-F238E27FC236}">
                    <a16:creationId xmlns:a16="http://schemas.microsoft.com/office/drawing/2014/main" id="{C8B5FF9C-7F6C-4D25-A623-968BE5A21248}"/>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6720">
                <a:extLst>
                  <a:ext uri="{FF2B5EF4-FFF2-40B4-BE49-F238E27FC236}">
                    <a16:creationId xmlns:a16="http://schemas.microsoft.com/office/drawing/2014/main" id="{8BB5142B-8BA4-4926-8692-FCFD6BC919BB}"/>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721">
                <a:extLst>
                  <a:ext uri="{FF2B5EF4-FFF2-40B4-BE49-F238E27FC236}">
                    <a16:creationId xmlns:a16="http://schemas.microsoft.com/office/drawing/2014/main" id="{7C7C05AF-1DA3-40B7-8149-C35CB4F54BC8}"/>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722">
                <a:extLst>
                  <a:ext uri="{FF2B5EF4-FFF2-40B4-BE49-F238E27FC236}">
                    <a16:creationId xmlns:a16="http://schemas.microsoft.com/office/drawing/2014/main" id="{2362F7EC-008B-4D8B-A79E-F1742E16FFBE}"/>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723">
                <a:extLst>
                  <a:ext uri="{FF2B5EF4-FFF2-40B4-BE49-F238E27FC236}">
                    <a16:creationId xmlns:a16="http://schemas.microsoft.com/office/drawing/2014/main" id="{93C7C9F3-C636-419D-90CF-6F693D0AB094}"/>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724">
                <a:extLst>
                  <a:ext uri="{FF2B5EF4-FFF2-40B4-BE49-F238E27FC236}">
                    <a16:creationId xmlns:a16="http://schemas.microsoft.com/office/drawing/2014/main" id="{C94AFB92-90E3-4065-90CE-80FA5C4CEE11}"/>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725">
                <a:extLst>
                  <a:ext uri="{FF2B5EF4-FFF2-40B4-BE49-F238E27FC236}">
                    <a16:creationId xmlns:a16="http://schemas.microsoft.com/office/drawing/2014/main" id="{C82F81F3-8373-4936-8769-C2C4E5E95EF9}"/>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726">
                <a:extLst>
                  <a:ext uri="{FF2B5EF4-FFF2-40B4-BE49-F238E27FC236}">
                    <a16:creationId xmlns:a16="http://schemas.microsoft.com/office/drawing/2014/main" id="{7579DE3D-F4B9-4C86-A379-9B204621D19B}"/>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727">
                <a:extLst>
                  <a:ext uri="{FF2B5EF4-FFF2-40B4-BE49-F238E27FC236}">
                    <a16:creationId xmlns:a16="http://schemas.microsoft.com/office/drawing/2014/main" id="{7C38238F-030B-488F-96CE-2BB34E8CDFD0}"/>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728">
                <a:extLst>
                  <a:ext uri="{FF2B5EF4-FFF2-40B4-BE49-F238E27FC236}">
                    <a16:creationId xmlns:a16="http://schemas.microsoft.com/office/drawing/2014/main" id="{2A5E8D19-2545-4C0B-923D-596A563D653A}"/>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729">
                <a:extLst>
                  <a:ext uri="{FF2B5EF4-FFF2-40B4-BE49-F238E27FC236}">
                    <a16:creationId xmlns:a16="http://schemas.microsoft.com/office/drawing/2014/main" id="{60607D5D-027F-498D-9E26-1EB695296C48}"/>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730">
                <a:extLst>
                  <a:ext uri="{FF2B5EF4-FFF2-40B4-BE49-F238E27FC236}">
                    <a16:creationId xmlns:a16="http://schemas.microsoft.com/office/drawing/2014/main" id="{873DE94F-46F4-4781-AD2D-976E09E33773}"/>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731">
                <a:extLst>
                  <a:ext uri="{FF2B5EF4-FFF2-40B4-BE49-F238E27FC236}">
                    <a16:creationId xmlns:a16="http://schemas.microsoft.com/office/drawing/2014/main" id="{CF8AE0CE-4327-44AF-B4FE-85B1FCF09FB0}"/>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732">
                <a:extLst>
                  <a:ext uri="{FF2B5EF4-FFF2-40B4-BE49-F238E27FC236}">
                    <a16:creationId xmlns:a16="http://schemas.microsoft.com/office/drawing/2014/main" id="{9985BD88-7AE2-49F0-91E3-35EA84C779DD}"/>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6733">
                <a:extLst>
                  <a:ext uri="{FF2B5EF4-FFF2-40B4-BE49-F238E27FC236}">
                    <a16:creationId xmlns:a16="http://schemas.microsoft.com/office/drawing/2014/main" id="{9F71B001-DBB9-4324-8C6E-7FB4EEAAECC8}"/>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6734">
                <a:extLst>
                  <a:ext uri="{FF2B5EF4-FFF2-40B4-BE49-F238E27FC236}">
                    <a16:creationId xmlns:a16="http://schemas.microsoft.com/office/drawing/2014/main" id="{9218CE68-773B-4CC2-856A-E3A87400A60E}"/>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735">
                <a:extLst>
                  <a:ext uri="{FF2B5EF4-FFF2-40B4-BE49-F238E27FC236}">
                    <a16:creationId xmlns:a16="http://schemas.microsoft.com/office/drawing/2014/main" id="{6C20CC07-4BB3-41B8-83E7-D11B57E119F5}"/>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736">
                <a:extLst>
                  <a:ext uri="{FF2B5EF4-FFF2-40B4-BE49-F238E27FC236}">
                    <a16:creationId xmlns:a16="http://schemas.microsoft.com/office/drawing/2014/main" id="{9B4BDBA1-CD89-4CF8-8D96-BBA64708CEC7}"/>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737">
                <a:extLst>
                  <a:ext uri="{FF2B5EF4-FFF2-40B4-BE49-F238E27FC236}">
                    <a16:creationId xmlns:a16="http://schemas.microsoft.com/office/drawing/2014/main" id="{F2C9A4D2-E3D9-47CD-A91C-59FC88071112}"/>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738">
                <a:extLst>
                  <a:ext uri="{FF2B5EF4-FFF2-40B4-BE49-F238E27FC236}">
                    <a16:creationId xmlns:a16="http://schemas.microsoft.com/office/drawing/2014/main" id="{5D5ED5FE-6453-4234-AA94-0C9848ABC2B6}"/>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739">
                <a:extLst>
                  <a:ext uri="{FF2B5EF4-FFF2-40B4-BE49-F238E27FC236}">
                    <a16:creationId xmlns:a16="http://schemas.microsoft.com/office/drawing/2014/main" id="{99B6FC94-556C-42E3-9037-213AF90C9E38}"/>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740">
                <a:extLst>
                  <a:ext uri="{FF2B5EF4-FFF2-40B4-BE49-F238E27FC236}">
                    <a16:creationId xmlns:a16="http://schemas.microsoft.com/office/drawing/2014/main" id="{FA3DDF7D-6C62-4026-B9D7-215436B82E35}"/>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741">
                <a:extLst>
                  <a:ext uri="{FF2B5EF4-FFF2-40B4-BE49-F238E27FC236}">
                    <a16:creationId xmlns:a16="http://schemas.microsoft.com/office/drawing/2014/main" id="{EDEEF408-7DF2-4B4F-9B5C-3DF1650F99A9}"/>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742">
                <a:extLst>
                  <a:ext uri="{FF2B5EF4-FFF2-40B4-BE49-F238E27FC236}">
                    <a16:creationId xmlns:a16="http://schemas.microsoft.com/office/drawing/2014/main" id="{ECACDF8B-78C1-478C-A5D1-4D7E760F1847}"/>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743">
                <a:extLst>
                  <a:ext uri="{FF2B5EF4-FFF2-40B4-BE49-F238E27FC236}">
                    <a16:creationId xmlns:a16="http://schemas.microsoft.com/office/drawing/2014/main" id="{40468F16-BC7E-45B6-8ECD-E692328421D4}"/>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744">
                <a:extLst>
                  <a:ext uri="{FF2B5EF4-FFF2-40B4-BE49-F238E27FC236}">
                    <a16:creationId xmlns:a16="http://schemas.microsoft.com/office/drawing/2014/main" id="{90E1367B-3651-421B-8CDC-B6AAA0C814E5}"/>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745">
                <a:extLst>
                  <a:ext uri="{FF2B5EF4-FFF2-40B4-BE49-F238E27FC236}">
                    <a16:creationId xmlns:a16="http://schemas.microsoft.com/office/drawing/2014/main" id="{669FFA43-3698-4B2F-A656-099E3374E86F}"/>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746">
                <a:extLst>
                  <a:ext uri="{FF2B5EF4-FFF2-40B4-BE49-F238E27FC236}">
                    <a16:creationId xmlns:a16="http://schemas.microsoft.com/office/drawing/2014/main" id="{35F1997D-CB7E-44DB-91FE-E7B33FFEB8DC}"/>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747">
                <a:extLst>
                  <a:ext uri="{FF2B5EF4-FFF2-40B4-BE49-F238E27FC236}">
                    <a16:creationId xmlns:a16="http://schemas.microsoft.com/office/drawing/2014/main" id="{6AF190A3-684B-4B52-A240-4F141E6D5249}"/>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748">
                <a:extLst>
                  <a:ext uri="{FF2B5EF4-FFF2-40B4-BE49-F238E27FC236}">
                    <a16:creationId xmlns:a16="http://schemas.microsoft.com/office/drawing/2014/main" id="{452A4EF2-CE29-4DB3-8E85-42B84E712782}"/>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749">
                <a:extLst>
                  <a:ext uri="{FF2B5EF4-FFF2-40B4-BE49-F238E27FC236}">
                    <a16:creationId xmlns:a16="http://schemas.microsoft.com/office/drawing/2014/main" id="{4FB99FB9-87F3-4775-A248-190B21EFDF70}"/>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750">
                <a:extLst>
                  <a:ext uri="{FF2B5EF4-FFF2-40B4-BE49-F238E27FC236}">
                    <a16:creationId xmlns:a16="http://schemas.microsoft.com/office/drawing/2014/main" id="{EC534EE8-EBF0-4C12-895A-58AF432D799E}"/>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751">
                <a:extLst>
                  <a:ext uri="{FF2B5EF4-FFF2-40B4-BE49-F238E27FC236}">
                    <a16:creationId xmlns:a16="http://schemas.microsoft.com/office/drawing/2014/main" id="{644184F1-3DFC-463A-BC60-7DD95B178429}"/>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752">
                <a:extLst>
                  <a:ext uri="{FF2B5EF4-FFF2-40B4-BE49-F238E27FC236}">
                    <a16:creationId xmlns:a16="http://schemas.microsoft.com/office/drawing/2014/main" id="{95F13643-D6CA-48A2-8A77-D167573C610A}"/>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753">
                <a:extLst>
                  <a:ext uri="{FF2B5EF4-FFF2-40B4-BE49-F238E27FC236}">
                    <a16:creationId xmlns:a16="http://schemas.microsoft.com/office/drawing/2014/main" id="{BA2D1CD3-F023-4C2E-AC26-5565AEDB5B4A}"/>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754">
                <a:extLst>
                  <a:ext uri="{FF2B5EF4-FFF2-40B4-BE49-F238E27FC236}">
                    <a16:creationId xmlns:a16="http://schemas.microsoft.com/office/drawing/2014/main" id="{43463C63-150E-4E85-AA46-BE2388A4CA4B}"/>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755">
                <a:extLst>
                  <a:ext uri="{FF2B5EF4-FFF2-40B4-BE49-F238E27FC236}">
                    <a16:creationId xmlns:a16="http://schemas.microsoft.com/office/drawing/2014/main" id="{4A54BD48-15AC-4A4B-8B3B-79A682AF41A3}"/>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756">
                <a:extLst>
                  <a:ext uri="{FF2B5EF4-FFF2-40B4-BE49-F238E27FC236}">
                    <a16:creationId xmlns:a16="http://schemas.microsoft.com/office/drawing/2014/main" id="{4F6F004A-D77B-415C-A5F8-1CD35A177891}"/>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757">
                <a:extLst>
                  <a:ext uri="{FF2B5EF4-FFF2-40B4-BE49-F238E27FC236}">
                    <a16:creationId xmlns:a16="http://schemas.microsoft.com/office/drawing/2014/main" id="{CA37BAC2-7914-4D7F-96E7-6254F293A8BB}"/>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758">
                <a:extLst>
                  <a:ext uri="{FF2B5EF4-FFF2-40B4-BE49-F238E27FC236}">
                    <a16:creationId xmlns:a16="http://schemas.microsoft.com/office/drawing/2014/main" id="{BBDAEDB8-F6C8-4B5F-B24D-A05F4D553BFC}"/>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759">
                <a:extLst>
                  <a:ext uri="{FF2B5EF4-FFF2-40B4-BE49-F238E27FC236}">
                    <a16:creationId xmlns:a16="http://schemas.microsoft.com/office/drawing/2014/main" id="{0A291B4B-75CE-4EC3-81AF-CA74E95B5412}"/>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760">
                <a:extLst>
                  <a:ext uri="{FF2B5EF4-FFF2-40B4-BE49-F238E27FC236}">
                    <a16:creationId xmlns:a16="http://schemas.microsoft.com/office/drawing/2014/main" id="{C4154534-1106-43F6-851B-00DA8DAC4F1B}"/>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761">
                <a:extLst>
                  <a:ext uri="{FF2B5EF4-FFF2-40B4-BE49-F238E27FC236}">
                    <a16:creationId xmlns:a16="http://schemas.microsoft.com/office/drawing/2014/main" id="{CF10D567-A92C-4702-A98B-49D5E26D4689}"/>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762">
                <a:extLst>
                  <a:ext uri="{FF2B5EF4-FFF2-40B4-BE49-F238E27FC236}">
                    <a16:creationId xmlns:a16="http://schemas.microsoft.com/office/drawing/2014/main" id="{4F16A449-EC16-4310-A475-F6B0759CB35E}"/>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63">
                <a:extLst>
                  <a:ext uri="{FF2B5EF4-FFF2-40B4-BE49-F238E27FC236}">
                    <a16:creationId xmlns:a16="http://schemas.microsoft.com/office/drawing/2014/main" id="{406F1C61-8DCC-4A03-8FD9-B2405DF5F20F}"/>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64">
                <a:extLst>
                  <a:ext uri="{FF2B5EF4-FFF2-40B4-BE49-F238E27FC236}">
                    <a16:creationId xmlns:a16="http://schemas.microsoft.com/office/drawing/2014/main" id="{6017D3E2-F4EA-4BEC-B20F-72BDABC726FF}"/>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65">
                <a:extLst>
                  <a:ext uri="{FF2B5EF4-FFF2-40B4-BE49-F238E27FC236}">
                    <a16:creationId xmlns:a16="http://schemas.microsoft.com/office/drawing/2014/main" id="{A2F9F5A1-173B-4F98-A186-725576F23DF9}"/>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66">
                <a:extLst>
                  <a:ext uri="{FF2B5EF4-FFF2-40B4-BE49-F238E27FC236}">
                    <a16:creationId xmlns:a16="http://schemas.microsoft.com/office/drawing/2014/main" id="{DAA86872-0F57-4B2E-8D4D-7F2E2FF2F2A2}"/>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67">
                <a:extLst>
                  <a:ext uri="{FF2B5EF4-FFF2-40B4-BE49-F238E27FC236}">
                    <a16:creationId xmlns:a16="http://schemas.microsoft.com/office/drawing/2014/main" id="{FBA130C7-679E-43DA-8D39-87034B15A613}"/>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68">
                <a:extLst>
                  <a:ext uri="{FF2B5EF4-FFF2-40B4-BE49-F238E27FC236}">
                    <a16:creationId xmlns:a16="http://schemas.microsoft.com/office/drawing/2014/main" id="{FDA145A5-EBA7-48BB-BFB6-7BE14F3858C7}"/>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69">
                <a:extLst>
                  <a:ext uri="{FF2B5EF4-FFF2-40B4-BE49-F238E27FC236}">
                    <a16:creationId xmlns:a16="http://schemas.microsoft.com/office/drawing/2014/main" id="{CCCE82BF-304E-486B-971A-31C8FB840045}"/>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70">
                <a:extLst>
                  <a:ext uri="{FF2B5EF4-FFF2-40B4-BE49-F238E27FC236}">
                    <a16:creationId xmlns:a16="http://schemas.microsoft.com/office/drawing/2014/main" id="{12636509-C28F-4558-8175-C467900D4FDF}"/>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71">
                <a:extLst>
                  <a:ext uri="{FF2B5EF4-FFF2-40B4-BE49-F238E27FC236}">
                    <a16:creationId xmlns:a16="http://schemas.microsoft.com/office/drawing/2014/main" id="{04E7E632-8D91-41AA-ABB0-3DEC6B8AF0EC}"/>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772">
                <a:extLst>
                  <a:ext uri="{FF2B5EF4-FFF2-40B4-BE49-F238E27FC236}">
                    <a16:creationId xmlns:a16="http://schemas.microsoft.com/office/drawing/2014/main" id="{E36165B4-0B30-4D59-B38F-F025C7859921}"/>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773">
                <a:extLst>
                  <a:ext uri="{FF2B5EF4-FFF2-40B4-BE49-F238E27FC236}">
                    <a16:creationId xmlns:a16="http://schemas.microsoft.com/office/drawing/2014/main" id="{E7A262E3-834F-454D-9C35-543AC480764A}"/>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774">
                <a:extLst>
                  <a:ext uri="{FF2B5EF4-FFF2-40B4-BE49-F238E27FC236}">
                    <a16:creationId xmlns:a16="http://schemas.microsoft.com/office/drawing/2014/main" id="{E7E3087B-16C1-41A4-8081-95583A463DA8}"/>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775">
                <a:extLst>
                  <a:ext uri="{FF2B5EF4-FFF2-40B4-BE49-F238E27FC236}">
                    <a16:creationId xmlns:a16="http://schemas.microsoft.com/office/drawing/2014/main" id="{7036D223-BA05-4400-9636-2D1247F1E106}"/>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776">
                <a:extLst>
                  <a:ext uri="{FF2B5EF4-FFF2-40B4-BE49-F238E27FC236}">
                    <a16:creationId xmlns:a16="http://schemas.microsoft.com/office/drawing/2014/main" id="{B675A248-FFAB-4409-89E3-95F553C749A4}"/>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777">
                <a:extLst>
                  <a:ext uri="{FF2B5EF4-FFF2-40B4-BE49-F238E27FC236}">
                    <a16:creationId xmlns:a16="http://schemas.microsoft.com/office/drawing/2014/main" id="{7ACE41E6-EF5E-40E8-9DED-5C400BEDE6C6}"/>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778">
                <a:extLst>
                  <a:ext uri="{FF2B5EF4-FFF2-40B4-BE49-F238E27FC236}">
                    <a16:creationId xmlns:a16="http://schemas.microsoft.com/office/drawing/2014/main" id="{FE9EFA86-9A5D-41E9-9C67-B9477F82306C}"/>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6779">
                <a:extLst>
                  <a:ext uri="{FF2B5EF4-FFF2-40B4-BE49-F238E27FC236}">
                    <a16:creationId xmlns:a16="http://schemas.microsoft.com/office/drawing/2014/main" id="{FB2E8D14-8FBC-4419-AC46-953D9B3199E7}"/>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6780">
                <a:extLst>
                  <a:ext uri="{FF2B5EF4-FFF2-40B4-BE49-F238E27FC236}">
                    <a16:creationId xmlns:a16="http://schemas.microsoft.com/office/drawing/2014/main" id="{A3A8359F-0BFF-4A25-9F61-B7BFE60CEE22}"/>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781">
                <a:extLst>
                  <a:ext uri="{FF2B5EF4-FFF2-40B4-BE49-F238E27FC236}">
                    <a16:creationId xmlns:a16="http://schemas.microsoft.com/office/drawing/2014/main" id="{EBE1C4D4-CFF5-4592-B805-77B50936F939}"/>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782">
                <a:extLst>
                  <a:ext uri="{FF2B5EF4-FFF2-40B4-BE49-F238E27FC236}">
                    <a16:creationId xmlns:a16="http://schemas.microsoft.com/office/drawing/2014/main" id="{FEF77F33-9A57-4854-8F1E-B93B14DAC3C2}"/>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783">
                <a:extLst>
                  <a:ext uri="{FF2B5EF4-FFF2-40B4-BE49-F238E27FC236}">
                    <a16:creationId xmlns:a16="http://schemas.microsoft.com/office/drawing/2014/main" id="{04DA4705-4735-4728-836A-62C8F206F8BC}"/>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784">
                <a:extLst>
                  <a:ext uri="{FF2B5EF4-FFF2-40B4-BE49-F238E27FC236}">
                    <a16:creationId xmlns:a16="http://schemas.microsoft.com/office/drawing/2014/main" id="{F3EDA65D-B03F-4D4E-B408-B6403511D276}"/>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785">
                <a:extLst>
                  <a:ext uri="{FF2B5EF4-FFF2-40B4-BE49-F238E27FC236}">
                    <a16:creationId xmlns:a16="http://schemas.microsoft.com/office/drawing/2014/main" id="{C482FE0E-5F9A-455B-82D3-09B91D28CBF2}"/>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786">
                <a:extLst>
                  <a:ext uri="{FF2B5EF4-FFF2-40B4-BE49-F238E27FC236}">
                    <a16:creationId xmlns:a16="http://schemas.microsoft.com/office/drawing/2014/main" id="{57C53735-D077-444D-861F-1670E48A6F15}"/>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787">
                <a:extLst>
                  <a:ext uri="{FF2B5EF4-FFF2-40B4-BE49-F238E27FC236}">
                    <a16:creationId xmlns:a16="http://schemas.microsoft.com/office/drawing/2014/main" id="{EDC50C74-CF09-48EE-A6FB-D13C27D83774}"/>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788">
                <a:extLst>
                  <a:ext uri="{FF2B5EF4-FFF2-40B4-BE49-F238E27FC236}">
                    <a16:creationId xmlns:a16="http://schemas.microsoft.com/office/drawing/2014/main" id="{AEADBEE8-E0F4-4398-89D5-1C797692F1D6}"/>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789">
                <a:extLst>
                  <a:ext uri="{FF2B5EF4-FFF2-40B4-BE49-F238E27FC236}">
                    <a16:creationId xmlns:a16="http://schemas.microsoft.com/office/drawing/2014/main" id="{48F9BA52-2FFD-4052-8FCA-D765BC654CD1}"/>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790">
                <a:extLst>
                  <a:ext uri="{FF2B5EF4-FFF2-40B4-BE49-F238E27FC236}">
                    <a16:creationId xmlns:a16="http://schemas.microsoft.com/office/drawing/2014/main" id="{07F58053-4B67-491B-829D-464216F33FAC}"/>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791">
                <a:extLst>
                  <a:ext uri="{FF2B5EF4-FFF2-40B4-BE49-F238E27FC236}">
                    <a16:creationId xmlns:a16="http://schemas.microsoft.com/office/drawing/2014/main" id="{AB3B98E9-3252-4A98-8166-0423784F2B1B}"/>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792">
                <a:extLst>
                  <a:ext uri="{FF2B5EF4-FFF2-40B4-BE49-F238E27FC236}">
                    <a16:creationId xmlns:a16="http://schemas.microsoft.com/office/drawing/2014/main" id="{C49CDCC1-BE63-4B11-B504-FC4EED0B3905}"/>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6793">
                <a:extLst>
                  <a:ext uri="{FF2B5EF4-FFF2-40B4-BE49-F238E27FC236}">
                    <a16:creationId xmlns:a16="http://schemas.microsoft.com/office/drawing/2014/main" id="{728E9EAB-8370-467C-9B8A-9933C5D32773}"/>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6794">
                <a:extLst>
                  <a:ext uri="{FF2B5EF4-FFF2-40B4-BE49-F238E27FC236}">
                    <a16:creationId xmlns:a16="http://schemas.microsoft.com/office/drawing/2014/main" id="{9C528451-C03D-4F46-B6A1-4C8308E60461}"/>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6795">
                <a:extLst>
                  <a:ext uri="{FF2B5EF4-FFF2-40B4-BE49-F238E27FC236}">
                    <a16:creationId xmlns:a16="http://schemas.microsoft.com/office/drawing/2014/main" id="{B3013BF1-D4A4-4808-8A2D-E2B310482994}"/>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6796">
                <a:extLst>
                  <a:ext uri="{FF2B5EF4-FFF2-40B4-BE49-F238E27FC236}">
                    <a16:creationId xmlns:a16="http://schemas.microsoft.com/office/drawing/2014/main" id="{78980B67-BF48-4B97-9DB5-EF26316E3C8E}"/>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6797">
                <a:extLst>
                  <a:ext uri="{FF2B5EF4-FFF2-40B4-BE49-F238E27FC236}">
                    <a16:creationId xmlns:a16="http://schemas.microsoft.com/office/drawing/2014/main" id="{C0A8D95D-BD2C-4261-B838-A4AAA4CFD67C}"/>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6798">
                <a:extLst>
                  <a:ext uri="{FF2B5EF4-FFF2-40B4-BE49-F238E27FC236}">
                    <a16:creationId xmlns:a16="http://schemas.microsoft.com/office/drawing/2014/main" id="{13A68316-017B-4B51-BDF4-4DFE6C40B6E5}"/>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6799">
                <a:extLst>
                  <a:ext uri="{FF2B5EF4-FFF2-40B4-BE49-F238E27FC236}">
                    <a16:creationId xmlns:a16="http://schemas.microsoft.com/office/drawing/2014/main" id="{D57C2CE4-CC74-4085-B932-89226CA84048}"/>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6800">
                <a:extLst>
                  <a:ext uri="{FF2B5EF4-FFF2-40B4-BE49-F238E27FC236}">
                    <a16:creationId xmlns:a16="http://schemas.microsoft.com/office/drawing/2014/main" id="{C1C11B2C-0C40-45BE-9D8D-7556F1EC4B24}"/>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6801">
                <a:extLst>
                  <a:ext uri="{FF2B5EF4-FFF2-40B4-BE49-F238E27FC236}">
                    <a16:creationId xmlns:a16="http://schemas.microsoft.com/office/drawing/2014/main" id="{602B8AC8-3051-4EEE-945C-B24460B6BCAD}"/>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6802">
                <a:extLst>
                  <a:ext uri="{FF2B5EF4-FFF2-40B4-BE49-F238E27FC236}">
                    <a16:creationId xmlns:a16="http://schemas.microsoft.com/office/drawing/2014/main" id="{65805A26-E024-492C-BED2-5E20AB01D18E}"/>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6803">
                <a:extLst>
                  <a:ext uri="{FF2B5EF4-FFF2-40B4-BE49-F238E27FC236}">
                    <a16:creationId xmlns:a16="http://schemas.microsoft.com/office/drawing/2014/main" id="{4A92F9E2-83D1-4DCD-94DA-9044E00E1380}"/>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6804">
                <a:extLst>
                  <a:ext uri="{FF2B5EF4-FFF2-40B4-BE49-F238E27FC236}">
                    <a16:creationId xmlns:a16="http://schemas.microsoft.com/office/drawing/2014/main" id="{25ED5B19-FCCE-4A6D-921C-EF3068E77475}"/>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6805">
                <a:extLst>
                  <a:ext uri="{FF2B5EF4-FFF2-40B4-BE49-F238E27FC236}">
                    <a16:creationId xmlns:a16="http://schemas.microsoft.com/office/drawing/2014/main" id="{5A002555-E64A-467A-91D8-E12B5E7BD9AC}"/>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6806">
                <a:extLst>
                  <a:ext uri="{FF2B5EF4-FFF2-40B4-BE49-F238E27FC236}">
                    <a16:creationId xmlns:a16="http://schemas.microsoft.com/office/drawing/2014/main" id="{C715A9DF-880A-4E20-94D0-8FB76F1E49D7}"/>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6807">
                <a:extLst>
                  <a:ext uri="{FF2B5EF4-FFF2-40B4-BE49-F238E27FC236}">
                    <a16:creationId xmlns:a16="http://schemas.microsoft.com/office/drawing/2014/main" id="{A689745F-0519-4A68-B651-D91B70D3E521}"/>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6808">
                <a:extLst>
                  <a:ext uri="{FF2B5EF4-FFF2-40B4-BE49-F238E27FC236}">
                    <a16:creationId xmlns:a16="http://schemas.microsoft.com/office/drawing/2014/main" id="{4050729F-E136-4746-89D8-F2BF0255D18D}"/>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6809">
                <a:extLst>
                  <a:ext uri="{FF2B5EF4-FFF2-40B4-BE49-F238E27FC236}">
                    <a16:creationId xmlns:a16="http://schemas.microsoft.com/office/drawing/2014/main" id="{193F8134-5383-4724-AD1A-E720F0C76AD4}"/>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6810">
                <a:extLst>
                  <a:ext uri="{FF2B5EF4-FFF2-40B4-BE49-F238E27FC236}">
                    <a16:creationId xmlns:a16="http://schemas.microsoft.com/office/drawing/2014/main" id="{CD1F3E2F-C027-40DE-B4A6-046A86AD2CF7}"/>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6811">
                <a:extLst>
                  <a:ext uri="{FF2B5EF4-FFF2-40B4-BE49-F238E27FC236}">
                    <a16:creationId xmlns:a16="http://schemas.microsoft.com/office/drawing/2014/main" id="{012E8A47-FDFF-4EFE-BCB9-B7804905A5C4}"/>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6812">
                <a:extLst>
                  <a:ext uri="{FF2B5EF4-FFF2-40B4-BE49-F238E27FC236}">
                    <a16:creationId xmlns:a16="http://schemas.microsoft.com/office/drawing/2014/main" id="{12017680-7EC6-44AB-B935-80531516CF73}"/>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6813">
                <a:extLst>
                  <a:ext uri="{FF2B5EF4-FFF2-40B4-BE49-F238E27FC236}">
                    <a16:creationId xmlns:a16="http://schemas.microsoft.com/office/drawing/2014/main" id="{AF9DE300-E5E3-41BD-BED7-D4A1D1DC249B}"/>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6814">
                <a:extLst>
                  <a:ext uri="{FF2B5EF4-FFF2-40B4-BE49-F238E27FC236}">
                    <a16:creationId xmlns:a16="http://schemas.microsoft.com/office/drawing/2014/main" id="{8132676D-21A6-4366-94CE-88E6A68B2544}"/>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6815">
                <a:extLst>
                  <a:ext uri="{FF2B5EF4-FFF2-40B4-BE49-F238E27FC236}">
                    <a16:creationId xmlns:a16="http://schemas.microsoft.com/office/drawing/2014/main" id="{5ABA82DD-FF35-4779-B346-1EA20D3E93A7}"/>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6816">
                <a:extLst>
                  <a:ext uri="{FF2B5EF4-FFF2-40B4-BE49-F238E27FC236}">
                    <a16:creationId xmlns:a16="http://schemas.microsoft.com/office/drawing/2014/main" id="{914DE07B-5DEE-4FE9-9811-292288C472D6}"/>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6817">
                <a:extLst>
                  <a:ext uri="{FF2B5EF4-FFF2-40B4-BE49-F238E27FC236}">
                    <a16:creationId xmlns:a16="http://schemas.microsoft.com/office/drawing/2014/main" id="{5526C92C-E250-429A-A1E4-601A59BDC25C}"/>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6818">
                <a:extLst>
                  <a:ext uri="{FF2B5EF4-FFF2-40B4-BE49-F238E27FC236}">
                    <a16:creationId xmlns:a16="http://schemas.microsoft.com/office/drawing/2014/main" id="{FC14F1EB-7E6A-48E5-A874-A57CCFA3ED23}"/>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6819">
                <a:extLst>
                  <a:ext uri="{FF2B5EF4-FFF2-40B4-BE49-F238E27FC236}">
                    <a16:creationId xmlns:a16="http://schemas.microsoft.com/office/drawing/2014/main" id="{148AC915-CB3C-410E-9942-389B1CE9684C}"/>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6820">
                <a:extLst>
                  <a:ext uri="{FF2B5EF4-FFF2-40B4-BE49-F238E27FC236}">
                    <a16:creationId xmlns:a16="http://schemas.microsoft.com/office/drawing/2014/main" id="{BEE3982D-1037-45EE-ACBF-73AE573F65F2}"/>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6821">
                <a:extLst>
                  <a:ext uri="{FF2B5EF4-FFF2-40B4-BE49-F238E27FC236}">
                    <a16:creationId xmlns:a16="http://schemas.microsoft.com/office/drawing/2014/main" id="{C92337AD-EDA6-4AC4-B02D-CF794D2FF400}"/>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6822">
                <a:extLst>
                  <a:ext uri="{FF2B5EF4-FFF2-40B4-BE49-F238E27FC236}">
                    <a16:creationId xmlns:a16="http://schemas.microsoft.com/office/drawing/2014/main" id="{71CCE569-EF6C-45A1-A844-B938B609E96E}"/>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6823">
                <a:extLst>
                  <a:ext uri="{FF2B5EF4-FFF2-40B4-BE49-F238E27FC236}">
                    <a16:creationId xmlns:a16="http://schemas.microsoft.com/office/drawing/2014/main" id="{DBA7783F-8477-42F8-97B4-8D2E66BDBEC7}"/>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6824">
                <a:extLst>
                  <a:ext uri="{FF2B5EF4-FFF2-40B4-BE49-F238E27FC236}">
                    <a16:creationId xmlns:a16="http://schemas.microsoft.com/office/drawing/2014/main" id="{D80AE2D1-3408-4CE8-A905-CC6A262376FB}"/>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6825">
                <a:extLst>
                  <a:ext uri="{FF2B5EF4-FFF2-40B4-BE49-F238E27FC236}">
                    <a16:creationId xmlns:a16="http://schemas.microsoft.com/office/drawing/2014/main" id="{A1024464-6E00-4C7B-813A-416F19BA109F}"/>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6826">
                <a:extLst>
                  <a:ext uri="{FF2B5EF4-FFF2-40B4-BE49-F238E27FC236}">
                    <a16:creationId xmlns:a16="http://schemas.microsoft.com/office/drawing/2014/main" id="{ED74CD6C-2554-4CF4-AF67-1B5E919454AF}"/>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6827">
                <a:extLst>
                  <a:ext uri="{FF2B5EF4-FFF2-40B4-BE49-F238E27FC236}">
                    <a16:creationId xmlns:a16="http://schemas.microsoft.com/office/drawing/2014/main" id="{E9C6ECA7-0E8E-4AE9-B1C8-6BB9DAB58883}"/>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6828">
                <a:extLst>
                  <a:ext uri="{FF2B5EF4-FFF2-40B4-BE49-F238E27FC236}">
                    <a16:creationId xmlns:a16="http://schemas.microsoft.com/office/drawing/2014/main" id="{72472BB4-3D16-4EB1-993C-D922D93D6832}"/>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6829">
                <a:extLst>
                  <a:ext uri="{FF2B5EF4-FFF2-40B4-BE49-F238E27FC236}">
                    <a16:creationId xmlns:a16="http://schemas.microsoft.com/office/drawing/2014/main" id="{04EA80BA-B555-4DB3-8686-FBF303359EA6}"/>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6830">
                <a:extLst>
                  <a:ext uri="{FF2B5EF4-FFF2-40B4-BE49-F238E27FC236}">
                    <a16:creationId xmlns:a16="http://schemas.microsoft.com/office/drawing/2014/main" id="{EC7938D8-A42D-416C-8F19-1012A95580FB}"/>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6831">
                <a:extLst>
                  <a:ext uri="{FF2B5EF4-FFF2-40B4-BE49-F238E27FC236}">
                    <a16:creationId xmlns:a16="http://schemas.microsoft.com/office/drawing/2014/main" id="{53184162-9EDD-4124-96FA-970487956E07}"/>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6832">
                <a:extLst>
                  <a:ext uri="{FF2B5EF4-FFF2-40B4-BE49-F238E27FC236}">
                    <a16:creationId xmlns:a16="http://schemas.microsoft.com/office/drawing/2014/main" id="{48BE2292-D970-4D6D-8A6A-B7E86622282A}"/>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6833">
                <a:extLst>
                  <a:ext uri="{FF2B5EF4-FFF2-40B4-BE49-F238E27FC236}">
                    <a16:creationId xmlns:a16="http://schemas.microsoft.com/office/drawing/2014/main" id="{C129FD08-D91D-46F9-8B14-C6F28510D06B}"/>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6834">
                <a:extLst>
                  <a:ext uri="{FF2B5EF4-FFF2-40B4-BE49-F238E27FC236}">
                    <a16:creationId xmlns:a16="http://schemas.microsoft.com/office/drawing/2014/main" id="{A11D0919-A3E8-405B-AB48-E75335C752DE}"/>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6835">
                <a:extLst>
                  <a:ext uri="{FF2B5EF4-FFF2-40B4-BE49-F238E27FC236}">
                    <a16:creationId xmlns:a16="http://schemas.microsoft.com/office/drawing/2014/main" id="{09EE83E8-62DC-4F08-9501-33ED904C991A}"/>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6836">
                <a:extLst>
                  <a:ext uri="{FF2B5EF4-FFF2-40B4-BE49-F238E27FC236}">
                    <a16:creationId xmlns:a16="http://schemas.microsoft.com/office/drawing/2014/main" id="{B008FD3E-241D-44B6-B6CA-71C54E09A71B}"/>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6837">
                <a:extLst>
                  <a:ext uri="{FF2B5EF4-FFF2-40B4-BE49-F238E27FC236}">
                    <a16:creationId xmlns:a16="http://schemas.microsoft.com/office/drawing/2014/main" id="{7D2412FA-EC7A-4758-A1B6-40FDE8066A78}"/>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90" name="Group 7039">
              <a:extLst>
                <a:ext uri="{FF2B5EF4-FFF2-40B4-BE49-F238E27FC236}">
                  <a16:creationId xmlns:a16="http://schemas.microsoft.com/office/drawing/2014/main" id="{B69A4F97-BCC4-4521-BC5E-3316F71D2D2F}"/>
                </a:ext>
              </a:extLst>
            </p:cNvPr>
            <p:cNvGrpSpPr>
              <a:grpSpLocks/>
            </p:cNvGrpSpPr>
            <p:nvPr/>
          </p:nvGrpSpPr>
          <p:grpSpPr bwMode="auto">
            <a:xfrm>
              <a:off x="5169925" y="2139121"/>
              <a:ext cx="1549400" cy="1568450"/>
              <a:chOff x="1805" y="1645"/>
              <a:chExt cx="976" cy="988"/>
            </a:xfrm>
            <a:solidFill>
              <a:schemeClr val="tx1"/>
            </a:solidFill>
          </p:grpSpPr>
          <p:sp>
            <p:nvSpPr>
              <p:cNvPr id="1258" name="Freeform 6839">
                <a:extLst>
                  <a:ext uri="{FF2B5EF4-FFF2-40B4-BE49-F238E27FC236}">
                    <a16:creationId xmlns:a16="http://schemas.microsoft.com/office/drawing/2014/main" id="{1AF80403-B61D-4B28-A1D9-D9807A0DFF5F}"/>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6840">
                <a:extLst>
                  <a:ext uri="{FF2B5EF4-FFF2-40B4-BE49-F238E27FC236}">
                    <a16:creationId xmlns:a16="http://schemas.microsoft.com/office/drawing/2014/main" id="{790AF463-DA7B-4118-9BB0-8ADA12A75775}"/>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6841">
                <a:extLst>
                  <a:ext uri="{FF2B5EF4-FFF2-40B4-BE49-F238E27FC236}">
                    <a16:creationId xmlns:a16="http://schemas.microsoft.com/office/drawing/2014/main" id="{840855D1-3834-4E3D-BF6D-076702AE326C}"/>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6842">
                <a:extLst>
                  <a:ext uri="{FF2B5EF4-FFF2-40B4-BE49-F238E27FC236}">
                    <a16:creationId xmlns:a16="http://schemas.microsoft.com/office/drawing/2014/main" id="{F3E32223-576D-4077-A8F2-CF2228832F76}"/>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6843">
                <a:extLst>
                  <a:ext uri="{FF2B5EF4-FFF2-40B4-BE49-F238E27FC236}">
                    <a16:creationId xmlns:a16="http://schemas.microsoft.com/office/drawing/2014/main" id="{3EB3D33D-B2EF-4906-8120-663733F0A03A}"/>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6844">
                <a:extLst>
                  <a:ext uri="{FF2B5EF4-FFF2-40B4-BE49-F238E27FC236}">
                    <a16:creationId xmlns:a16="http://schemas.microsoft.com/office/drawing/2014/main" id="{92E71552-B6E3-442A-A299-3E6C421C19EB}"/>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6845">
                <a:extLst>
                  <a:ext uri="{FF2B5EF4-FFF2-40B4-BE49-F238E27FC236}">
                    <a16:creationId xmlns:a16="http://schemas.microsoft.com/office/drawing/2014/main" id="{7B129574-2440-4C0D-9D32-059124E277B4}"/>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6846">
                <a:extLst>
                  <a:ext uri="{FF2B5EF4-FFF2-40B4-BE49-F238E27FC236}">
                    <a16:creationId xmlns:a16="http://schemas.microsoft.com/office/drawing/2014/main" id="{E5809A30-D64E-4F98-817E-CD92D8DD02BD}"/>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6847">
                <a:extLst>
                  <a:ext uri="{FF2B5EF4-FFF2-40B4-BE49-F238E27FC236}">
                    <a16:creationId xmlns:a16="http://schemas.microsoft.com/office/drawing/2014/main" id="{6244FE29-E98C-4E59-AFFC-849A4305C078}"/>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6848">
                <a:extLst>
                  <a:ext uri="{FF2B5EF4-FFF2-40B4-BE49-F238E27FC236}">
                    <a16:creationId xmlns:a16="http://schemas.microsoft.com/office/drawing/2014/main" id="{A0F56777-7665-4534-B3B0-2C78174110FC}"/>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6849">
                <a:extLst>
                  <a:ext uri="{FF2B5EF4-FFF2-40B4-BE49-F238E27FC236}">
                    <a16:creationId xmlns:a16="http://schemas.microsoft.com/office/drawing/2014/main" id="{981A3462-F430-4EB4-B2E1-167B6F8520BA}"/>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6850">
                <a:extLst>
                  <a:ext uri="{FF2B5EF4-FFF2-40B4-BE49-F238E27FC236}">
                    <a16:creationId xmlns:a16="http://schemas.microsoft.com/office/drawing/2014/main" id="{D0544EE6-BBCE-41F2-8EC4-9644FD5E2505}"/>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6851">
                <a:extLst>
                  <a:ext uri="{FF2B5EF4-FFF2-40B4-BE49-F238E27FC236}">
                    <a16:creationId xmlns:a16="http://schemas.microsoft.com/office/drawing/2014/main" id="{5237E87A-F646-41C7-8F16-2CCA16E2B6D7}"/>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6852">
                <a:extLst>
                  <a:ext uri="{FF2B5EF4-FFF2-40B4-BE49-F238E27FC236}">
                    <a16:creationId xmlns:a16="http://schemas.microsoft.com/office/drawing/2014/main" id="{9A9A5CF4-F888-46E8-A050-1F89B480EFB5}"/>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6853">
                <a:extLst>
                  <a:ext uri="{FF2B5EF4-FFF2-40B4-BE49-F238E27FC236}">
                    <a16:creationId xmlns:a16="http://schemas.microsoft.com/office/drawing/2014/main" id="{9EC6302A-6B7F-4FC6-B038-A019C34CCBC4}"/>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6854">
                <a:extLst>
                  <a:ext uri="{FF2B5EF4-FFF2-40B4-BE49-F238E27FC236}">
                    <a16:creationId xmlns:a16="http://schemas.microsoft.com/office/drawing/2014/main" id="{7FCD4F75-8964-476F-A6E1-55E4BEFDEAB3}"/>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6855">
                <a:extLst>
                  <a:ext uri="{FF2B5EF4-FFF2-40B4-BE49-F238E27FC236}">
                    <a16:creationId xmlns:a16="http://schemas.microsoft.com/office/drawing/2014/main" id="{05B0DB63-73EC-4240-965F-EA9BCB9924D8}"/>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6856">
                <a:extLst>
                  <a:ext uri="{FF2B5EF4-FFF2-40B4-BE49-F238E27FC236}">
                    <a16:creationId xmlns:a16="http://schemas.microsoft.com/office/drawing/2014/main" id="{CA6BB432-8DA0-4525-99B6-D5210E42D7CE}"/>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6857">
                <a:extLst>
                  <a:ext uri="{FF2B5EF4-FFF2-40B4-BE49-F238E27FC236}">
                    <a16:creationId xmlns:a16="http://schemas.microsoft.com/office/drawing/2014/main" id="{11356D15-DB8D-442B-9E79-4F70DF244EEA}"/>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6858">
                <a:extLst>
                  <a:ext uri="{FF2B5EF4-FFF2-40B4-BE49-F238E27FC236}">
                    <a16:creationId xmlns:a16="http://schemas.microsoft.com/office/drawing/2014/main" id="{D9B2C97D-E849-4EAD-9A10-D2C86F09A4FB}"/>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6859">
                <a:extLst>
                  <a:ext uri="{FF2B5EF4-FFF2-40B4-BE49-F238E27FC236}">
                    <a16:creationId xmlns:a16="http://schemas.microsoft.com/office/drawing/2014/main" id="{3E57978B-FC31-47F3-8E06-CB00C630880A}"/>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6860">
                <a:extLst>
                  <a:ext uri="{FF2B5EF4-FFF2-40B4-BE49-F238E27FC236}">
                    <a16:creationId xmlns:a16="http://schemas.microsoft.com/office/drawing/2014/main" id="{1C4E5B25-26E9-4C76-826B-86959AA2CA0A}"/>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6861">
                <a:extLst>
                  <a:ext uri="{FF2B5EF4-FFF2-40B4-BE49-F238E27FC236}">
                    <a16:creationId xmlns:a16="http://schemas.microsoft.com/office/drawing/2014/main" id="{8F4AB10F-0C4D-4F4A-86E2-6A38AC632364}"/>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6862">
                <a:extLst>
                  <a:ext uri="{FF2B5EF4-FFF2-40B4-BE49-F238E27FC236}">
                    <a16:creationId xmlns:a16="http://schemas.microsoft.com/office/drawing/2014/main" id="{6E4FDF6A-F409-4785-A7C6-0BDC4000D38A}"/>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6863">
                <a:extLst>
                  <a:ext uri="{FF2B5EF4-FFF2-40B4-BE49-F238E27FC236}">
                    <a16:creationId xmlns:a16="http://schemas.microsoft.com/office/drawing/2014/main" id="{0C998F21-4039-49A7-B0B1-CA269B70EC39}"/>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6864">
                <a:extLst>
                  <a:ext uri="{FF2B5EF4-FFF2-40B4-BE49-F238E27FC236}">
                    <a16:creationId xmlns:a16="http://schemas.microsoft.com/office/drawing/2014/main" id="{08F39D75-99E2-49E8-B16B-23449D2F4754}"/>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6865">
                <a:extLst>
                  <a:ext uri="{FF2B5EF4-FFF2-40B4-BE49-F238E27FC236}">
                    <a16:creationId xmlns:a16="http://schemas.microsoft.com/office/drawing/2014/main" id="{2F689F1E-30F5-438D-9B0E-083CD17FB8DF}"/>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6866">
                <a:extLst>
                  <a:ext uri="{FF2B5EF4-FFF2-40B4-BE49-F238E27FC236}">
                    <a16:creationId xmlns:a16="http://schemas.microsoft.com/office/drawing/2014/main" id="{4308942F-E466-4E93-B714-47AFCEE0C18C}"/>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6867">
                <a:extLst>
                  <a:ext uri="{FF2B5EF4-FFF2-40B4-BE49-F238E27FC236}">
                    <a16:creationId xmlns:a16="http://schemas.microsoft.com/office/drawing/2014/main" id="{1BC0F801-C686-46EF-AF1B-05B88EFF3682}"/>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6868">
                <a:extLst>
                  <a:ext uri="{FF2B5EF4-FFF2-40B4-BE49-F238E27FC236}">
                    <a16:creationId xmlns:a16="http://schemas.microsoft.com/office/drawing/2014/main" id="{40399EC1-C2DA-4164-9D3D-E37740CEF6A8}"/>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6869">
                <a:extLst>
                  <a:ext uri="{FF2B5EF4-FFF2-40B4-BE49-F238E27FC236}">
                    <a16:creationId xmlns:a16="http://schemas.microsoft.com/office/drawing/2014/main" id="{ABCD3A7D-5A09-4C7E-83D8-EFB890022BAF}"/>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6870">
                <a:extLst>
                  <a:ext uri="{FF2B5EF4-FFF2-40B4-BE49-F238E27FC236}">
                    <a16:creationId xmlns:a16="http://schemas.microsoft.com/office/drawing/2014/main" id="{19E42211-DE08-4C34-8E18-2E6BDDA23D5D}"/>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6871">
                <a:extLst>
                  <a:ext uri="{FF2B5EF4-FFF2-40B4-BE49-F238E27FC236}">
                    <a16:creationId xmlns:a16="http://schemas.microsoft.com/office/drawing/2014/main" id="{3C42264B-2E69-487C-A1EE-D7A0AA3EC934}"/>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6872">
                <a:extLst>
                  <a:ext uri="{FF2B5EF4-FFF2-40B4-BE49-F238E27FC236}">
                    <a16:creationId xmlns:a16="http://schemas.microsoft.com/office/drawing/2014/main" id="{2E24B926-BCDA-4D1A-93FE-609D7716B28C}"/>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6873">
                <a:extLst>
                  <a:ext uri="{FF2B5EF4-FFF2-40B4-BE49-F238E27FC236}">
                    <a16:creationId xmlns:a16="http://schemas.microsoft.com/office/drawing/2014/main" id="{2486E096-0551-4A2C-8CC5-C32057636751}"/>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6874">
                <a:extLst>
                  <a:ext uri="{FF2B5EF4-FFF2-40B4-BE49-F238E27FC236}">
                    <a16:creationId xmlns:a16="http://schemas.microsoft.com/office/drawing/2014/main" id="{FD704C89-231C-492A-9B15-8A67568AA45C}"/>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6875">
                <a:extLst>
                  <a:ext uri="{FF2B5EF4-FFF2-40B4-BE49-F238E27FC236}">
                    <a16:creationId xmlns:a16="http://schemas.microsoft.com/office/drawing/2014/main" id="{B72686C1-EE3D-425C-95EA-7814A74A32E0}"/>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6876">
                <a:extLst>
                  <a:ext uri="{FF2B5EF4-FFF2-40B4-BE49-F238E27FC236}">
                    <a16:creationId xmlns:a16="http://schemas.microsoft.com/office/drawing/2014/main" id="{27950C7D-4456-4C02-BE85-5B3D842BB9A0}"/>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6877">
                <a:extLst>
                  <a:ext uri="{FF2B5EF4-FFF2-40B4-BE49-F238E27FC236}">
                    <a16:creationId xmlns:a16="http://schemas.microsoft.com/office/drawing/2014/main" id="{E2936E80-F51A-40AB-9F2B-EE0A1F7A505B}"/>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6878">
                <a:extLst>
                  <a:ext uri="{FF2B5EF4-FFF2-40B4-BE49-F238E27FC236}">
                    <a16:creationId xmlns:a16="http://schemas.microsoft.com/office/drawing/2014/main" id="{5B25ABF9-69F1-4165-A978-5AF114BBBF12}"/>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6879">
                <a:extLst>
                  <a:ext uri="{FF2B5EF4-FFF2-40B4-BE49-F238E27FC236}">
                    <a16:creationId xmlns:a16="http://schemas.microsoft.com/office/drawing/2014/main" id="{AC4D057F-9FC4-4397-B6C1-3CFDF02351E6}"/>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6880">
                <a:extLst>
                  <a:ext uri="{FF2B5EF4-FFF2-40B4-BE49-F238E27FC236}">
                    <a16:creationId xmlns:a16="http://schemas.microsoft.com/office/drawing/2014/main" id="{356EEB8A-CB73-41A8-970F-7ADC2218DC48}"/>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6881">
                <a:extLst>
                  <a:ext uri="{FF2B5EF4-FFF2-40B4-BE49-F238E27FC236}">
                    <a16:creationId xmlns:a16="http://schemas.microsoft.com/office/drawing/2014/main" id="{9B139E3A-7754-4CF5-8D47-DEDC707D5ADB}"/>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6882">
                <a:extLst>
                  <a:ext uri="{FF2B5EF4-FFF2-40B4-BE49-F238E27FC236}">
                    <a16:creationId xmlns:a16="http://schemas.microsoft.com/office/drawing/2014/main" id="{0A955775-4B2E-4D92-9066-F448424090B7}"/>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6883">
                <a:extLst>
                  <a:ext uri="{FF2B5EF4-FFF2-40B4-BE49-F238E27FC236}">
                    <a16:creationId xmlns:a16="http://schemas.microsoft.com/office/drawing/2014/main" id="{B66042FF-92E5-4343-B0BA-914BA8BA7A77}"/>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6884">
                <a:extLst>
                  <a:ext uri="{FF2B5EF4-FFF2-40B4-BE49-F238E27FC236}">
                    <a16:creationId xmlns:a16="http://schemas.microsoft.com/office/drawing/2014/main" id="{B08C467C-A3DD-4253-AB4C-E949CD38ED59}"/>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6885">
                <a:extLst>
                  <a:ext uri="{FF2B5EF4-FFF2-40B4-BE49-F238E27FC236}">
                    <a16:creationId xmlns:a16="http://schemas.microsoft.com/office/drawing/2014/main" id="{93F65DEF-C5DE-4352-8181-C7561F05767C}"/>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6886">
                <a:extLst>
                  <a:ext uri="{FF2B5EF4-FFF2-40B4-BE49-F238E27FC236}">
                    <a16:creationId xmlns:a16="http://schemas.microsoft.com/office/drawing/2014/main" id="{12876DEF-9BE4-46CE-B755-D0C77F93ADD3}"/>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6887">
                <a:extLst>
                  <a:ext uri="{FF2B5EF4-FFF2-40B4-BE49-F238E27FC236}">
                    <a16:creationId xmlns:a16="http://schemas.microsoft.com/office/drawing/2014/main" id="{25D376B2-3816-410E-8565-6D224EF85DA2}"/>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6888">
                <a:extLst>
                  <a:ext uri="{FF2B5EF4-FFF2-40B4-BE49-F238E27FC236}">
                    <a16:creationId xmlns:a16="http://schemas.microsoft.com/office/drawing/2014/main" id="{FD493940-E59F-47C2-B7C3-2021BBEBBBB4}"/>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6889">
                <a:extLst>
                  <a:ext uri="{FF2B5EF4-FFF2-40B4-BE49-F238E27FC236}">
                    <a16:creationId xmlns:a16="http://schemas.microsoft.com/office/drawing/2014/main" id="{237CFC06-E836-455A-A51E-E8D0B29E292F}"/>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6890">
                <a:extLst>
                  <a:ext uri="{FF2B5EF4-FFF2-40B4-BE49-F238E27FC236}">
                    <a16:creationId xmlns:a16="http://schemas.microsoft.com/office/drawing/2014/main" id="{552B43DA-CCAB-4E79-AB1A-111F4D07FF26}"/>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6891">
                <a:extLst>
                  <a:ext uri="{FF2B5EF4-FFF2-40B4-BE49-F238E27FC236}">
                    <a16:creationId xmlns:a16="http://schemas.microsoft.com/office/drawing/2014/main" id="{9A590E8D-EECF-4AEF-B8A9-B28D548863AB}"/>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6892">
                <a:extLst>
                  <a:ext uri="{FF2B5EF4-FFF2-40B4-BE49-F238E27FC236}">
                    <a16:creationId xmlns:a16="http://schemas.microsoft.com/office/drawing/2014/main" id="{274D1170-9040-43A6-B659-376CD605B667}"/>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6893">
                <a:extLst>
                  <a:ext uri="{FF2B5EF4-FFF2-40B4-BE49-F238E27FC236}">
                    <a16:creationId xmlns:a16="http://schemas.microsoft.com/office/drawing/2014/main" id="{5EE3FA3A-1AAE-4CE7-A22C-86A37A177911}"/>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6894">
                <a:extLst>
                  <a:ext uri="{FF2B5EF4-FFF2-40B4-BE49-F238E27FC236}">
                    <a16:creationId xmlns:a16="http://schemas.microsoft.com/office/drawing/2014/main" id="{A6C4D0EB-E022-4291-BE76-C44AAA35100F}"/>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6895">
                <a:extLst>
                  <a:ext uri="{FF2B5EF4-FFF2-40B4-BE49-F238E27FC236}">
                    <a16:creationId xmlns:a16="http://schemas.microsoft.com/office/drawing/2014/main" id="{44041903-F421-43EF-B15C-5A1620BE90C7}"/>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6896">
                <a:extLst>
                  <a:ext uri="{FF2B5EF4-FFF2-40B4-BE49-F238E27FC236}">
                    <a16:creationId xmlns:a16="http://schemas.microsoft.com/office/drawing/2014/main" id="{F26666BD-7D47-42E8-B4A0-6391333690D5}"/>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6897">
                <a:extLst>
                  <a:ext uri="{FF2B5EF4-FFF2-40B4-BE49-F238E27FC236}">
                    <a16:creationId xmlns:a16="http://schemas.microsoft.com/office/drawing/2014/main" id="{F0DCEC31-7D3F-4F66-ACCC-BB9E2B4B38C6}"/>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6898">
                <a:extLst>
                  <a:ext uri="{FF2B5EF4-FFF2-40B4-BE49-F238E27FC236}">
                    <a16:creationId xmlns:a16="http://schemas.microsoft.com/office/drawing/2014/main" id="{846FD402-F495-4A16-8299-9EECF7710B02}"/>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6899">
                <a:extLst>
                  <a:ext uri="{FF2B5EF4-FFF2-40B4-BE49-F238E27FC236}">
                    <a16:creationId xmlns:a16="http://schemas.microsoft.com/office/drawing/2014/main" id="{316E00D5-F779-470C-9695-071BAEFDBB4D}"/>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6900">
                <a:extLst>
                  <a:ext uri="{FF2B5EF4-FFF2-40B4-BE49-F238E27FC236}">
                    <a16:creationId xmlns:a16="http://schemas.microsoft.com/office/drawing/2014/main" id="{C05C4674-0F32-4801-85CD-AF876631AFC1}"/>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6901">
                <a:extLst>
                  <a:ext uri="{FF2B5EF4-FFF2-40B4-BE49-F238E27FC236}">
                    <a16:creationId xmlns:a16="http://schemas.microsoft.com/office/drawing/2014/main" id="{E7EC22C3-06A7-418F-AE5D-82860AC47943}"/>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6902">
                <a:extLst>
                  <a:ext uri="{FF2B5EF4-FFF2-40B4-BE49-F238E27FC236}">
                    <a16:creationId xmlns:a16="http://schemas.microsoft.com/office/drawing/2014/main" id="{1767F335-4E5C-46A5-8EEE-CDC2FF685519}"/>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6903">
                <a:extLst>
                  <a:ext uri="{FF2B5EF4-FFF2-40B4-BE49-F238E27FC236}">
                    <a16:creationId xmlns:a16="http://schemas.microsoft.com/office/drawing/2014/main" id="{F0570D2A-DEEF-4681-B29C-0696977ECCBE}"/>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6904">
                <a:extLst>
                  <a:ext uri="{FF2B5EF4-FFF2-40B4-BE49-F238E27FC236}">
                    <a16:creationId xmlns:a16="http://schemas.microsoft.com/office/drawing/2014/main" id="{16E38A6C-FC1C-42D6-9EFE-0F7C29594171}"/>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6905">
                <a:extLst>
                  <a:ext uri="{FF2B5EF4-FFF2-40B4-BE49-F238E27FC236}">
                    <a16:creationId xmlns:a16="http://schemas.microsoft.com/office/drawing/2014/main" id="{6611BACF-AF74-478E-B705-78DB50D1CC19}"/>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6906">
                <a:extLst>
                  <a:ext uri="{FF2B5EF4-FFF2-40B4-BE49-F238E27FC236}">
                    <a16:creationId xmlns:a16="http://schemas.microsoft.com/office/drawing/2014/main" id="{1DFB8DBD-1894-4C5A-A8B2-21744FF45349}"/>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6907">
                <a:extLst>
                  <a:ext uri="{FF2B5EF4-FFF2-40B4-BE49-F238E27FC236}">
                    <a16:creationId xmlns:a16="http://schemas.microsoft.com/office/drawing/2014/main" id="{F9876161-CFA3-4316-91D8-EE0FC065AAC5}"/>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6908">
                <a:extLst>
                  <a:ext uri="{FF2B5EF4-FFF2-40B4-BE49-F238E27FC236}">
                    <a16:creationId xmlns:a16="http://schemas.microsoft.com/office/drawing/2014/main" id="{CD2AD666-62DF-4D1F-868D-91ED51511631}"/>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6909">
                <a:extLst>
                  <a:ext uri="{FF2B5EF4-FFF2-40B4-BE49-F238E27FC236}">
                    <a16:creationId xmlns:a16="http://schemas.microsoft.com/office/drawing/2014/main" id="{A63FF443-7EF4-404B-9FC8-D29C1585C166}"/>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6910">
                <a:extLst>
                  <a:ext uri="{FF2B5EF4-FFF2-40B4-BE49-F238E27FC236}">
                    <a16:creationId xmlns:a16="http://schemas.microsoft.com/office/drawing/2014/main" id="{077C0938-6B5E-4A73-AA14-5588F562871E}"/>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6911">
                <a:extLst>
                  <a:ext uri="{FF2B5EF4-FFF2-40B4-BE49-F238E27FC236}">
                    <a16:creationId xmlns:a16="http://schemas.microsoft.com/office/drawing/2014/main" id="{2A56C546-7F3B-4540-87AB-C167E0180254}"/>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6912">
                <a:extLst>
                  <a:ext uri="{FF2B5EF4-FFF2-40B4-BE49-F238E27FC236}">
                    <a16:creationId xmlns:a16="http://schemas.microsoft.com/office/drawing/2014/main" id="{2702E734-0F68-4690-94B1-F6CE371003A5}"/>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6913">
                <a:extLst>
                  <a:ext uri="{FF2B5EF4-FFF2-40B4-BE49-F238E27FC236}">
                    <a16:creationId xmlns:a16="http://schemas.microsoft.com/office/drawing/2014/main" id="{75F85A5C-B208-4543-9080-8CDC5D49DF96}"/>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6914">
                <a:extLst>
                  <a:ext uri="{FF2B5EF4-FFF2-40B4-BE49-F238E27FC236}">
                    <a16:creationId xmlns:a16="http://schemas.microsoft.com/office/drawing/2014/main" id="{9F2466B4-C85B-40FC-A9B8-B27CDB3DFEAF}"/>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6915">
                <a:extLst>
                  <a:ext uri="{FF2B5EF4-FFF2-40B4-BE49-F238E27FC236}">
                    <a16:creationId xmlns:a16="http://schemas.microsoft.com/office/drawing/2014/main" id="{9BC13445-DB85-4B33-8885-4951E9F51100}"/>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6916">
                <a:extLst>
                  <a:ext uri="{FF2B5EF4-FFF2-40B4-BE49-F238E27FC236}">
                    <a16:creationId xmlns:a16="http://schemas.microsoft.com/office/drawing/2014/main" id="{D17A4DB3-5A1D-4D50-A458-8D4A90FEE089}"/>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6917">
                <a:extLst>
                  <a:ext uri="{FF2B5EF4-FFF2-40B4-BE49-F238E27FC236}">
                    <a16:creationId xmlns:a16="http://schemas.microsoft.com/office/drawing/2014/main" id="{A771CACE-C097-444B-A7D4-3B4C5A3755E1}"/>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6918">
                <a:extLst>
                  <a:ext uri="{FF2B5EF4-FFF2-40B4-BE49-F238E27FC236}">
                    <a16:creationId xmlns:a16="http://schemas.microsoft.com/office/drawing/2014/main" id="{0F69DDC8-0777-4AD3-A555-DF6C12222FB2}"/>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6919">
                <a:extLst>
                  <a:ext uri="{FF2B5EF4-FFF2-40B4-BE49-F238E27FC236}">
                    <a16:creationId xmlns:a16="http://schemas.microsoft.com/office/drawing/2014/main" id="{BA111BC0-B121-4024-BCC7-09C62508F137}"/>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6920">
                <a:extLst>
                  <a:ext uri="{FF2B5EF4-FFF2-40B4-BE49-F238E27FC236}">
                    <a16:creationId xmlns:a16="http://schemas.microsoft.com/office/drawing/2014/main" id="{EB0383F0-68F9-4004-AEB2-8898618327CB}"/>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6921">
                <a:extLst>
                  <a:ext uri="{FF2B5EF4-FFF2-40B4-BE49-F238E27FC236}">
                    <a16:creationId xmlns:a16="http://schemas.microsoft.com/office/drawing/2014/main" id="{DDF97B79-371A-4147-BC49-87294763C144}"/>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6922">
                <a:extLst>
                  <a:ext uri="{FF2B5EF4-FFF2-40B4-BE49-F238E27FC236}">
                    <a16:creationId xmlns:a16="http://schemas.microsoft.com/office/drawing/2014/main" id="{3E77B35F-61D1-4152-AB71-0DD903CCA36B}"/>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6923">
                <a:extLst>
                  <a:ext uri="{FF2B5EF4-FFF2-40B4-BE49-F238E27FC236}">
                    <a16:creationId xmlns:a16="http://schemas.microsoft.com/office/drawing/2014/main" id="{CBDD8863-8466-4FE4-834B-D0D00D5DA04D}"/>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6924">
                <a:extLst>
                  <a:ext uri="{FF2B5EF4-FFF2-40B4-BE49-F238E27FC236}">
                    <a16:creationId xmlns:a16="http://schemas.microsoft.com/office/drawing/2014/main" id="{93DB5EBF-A7AE-4D51-AC22-B07A575DEB76}"/>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6925">
                <a:extLst>
                  <a:ext uri="{FF2B5EF4-FFF2-40B4-BE49-F238E27FC236}">
                    <a16:creationId xmlns:a16="http://schemas.microsoft.com/office/drawing/2014/main" id="{38C4C147-2789-47DB-A179-0C37FC82B3CA}"/>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6926">
                <a:extLst>
                  <a:ext uri="{FF2B5EF4-FFF2-40B4-BE49-F238E27FC236}">
                    <a16:creationId xmlns:a16="http://schemas.microsoft.com/office/drawing/2014/main" id="{C6C5BD83-74D0-440F-A3E1-4DD5C6FE1E3D}"/>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6927">
                <a:extLst>
                  <a:ext uri="{FF2B5EF4-FFF2-40B4-BE49-F238E27FC236}">
                    <a16:creationId xmlns:a16="http://schemas.microsoft.com/office/drawing/2014/main" id="{60D95F43-276C-4C1E-95C8-DFEA46205A87}"/>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6928">
                <a:extLst>
                  <a:ext uri="{FF2B5EF4-FFF2-40B4-BE49-F238E27FC236}">
                    <a16:creationId xmlns:a16="http://schemas.microsoft.com/office/drawing/2014/main" id="{F9621459-EEFA-44FC-861D-6B7EFB9353C9}"/>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6929">
                <a:extLst>
                  <a:ext uri="{FF2B5EF4-FFF2-40B4-BE49-F238E27FC236}">
                    <a16:creationId xmlns:a16="http://schemas.microsoft.com/office/drawing/2014/main" id="{764CBB07-0080-49B9-85EE-62F79740D3C4}"/>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6930">
                <a:extLst>
                  <a:ext uri="{FF2B5EF4-FFF2-40B4-BE49-F238E27FC236}">
                    <a16:creationId xmlns:a16="http://schemas.microsoft.com/office/drawing/2014/main" id="{3DA76A79-1760-451D-9B07-209EAC592292}"/>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6931">
                <a:extLst>
                  <a:ext uri="{FF2B5EF4-FFF2-40B4-BE49-F238E27FC236}">
                    <a16:creationId xmlns:a16="http://schemas.microsoft.com/office/drawing/2014/main" id="{841C16E8-A877-46D7-B1B5-5912626B1CE7}"/>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6932">
                <a:extLst>
                  <a:ext uri="{FF2B5EF4-FFF2-40B4-BE49-F238E27FC236}">
                    <a16:creationId xmlns:a16="http://schemas.microsoft.com/office/drawing/2014/main" id="{D380B215-EDE5-418F-94DA-153EF5496ACF}"/>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6933">
                <a:extLst>
                  <a:ext uri="{FF2B5EF4-FFF2-40B4-BE49-F238E27FC236}">
                    <a16:creationId xmlns:a16="http://schemas.microsoft.com/office/drawing/2014/main" id="{27855C52-6117-4995-98CE-0491A12DD8F1}"/>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6934">
                <a:extLst>
                  <a:ext uri="{FF2B5EF4-FFF2-40B4-BE49-F238E27FC236}">
                    <a16:creationId xmlns:a16="http://schemas.microsoft.com/office/drawing/2014/main" id="{D8AD4B0C-1D51-4329-8129-24A65CC15F51}"/>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6935">
                <a:extLst>
                  <a:ext uri="{FF2B5EF4-FFF2-40B4-BE49-F238E27FC236}">
                    <a16:creationId xmlns:a16="http://schemas.microsoft.com/office/drawing/2014/main" id="{CFC44CB2-C167-49E4-B9EE-A545FDFEABBF}"/>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6936">
                <a:extLst>
                  <a:ext uri="{FF2B5EF4-FFF2-40B4-BE49-F238E27FC236}">
                    <a16:creationId xmlns:a16="http://schemas.microsoft.com/office/drawing/2014/main" id="{2C6BDE10-F73D-4363-9452-671C543F20AC}"/>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6937">
                <a:extLst>
                  <a:ext uri="{FF2B5EF4-FFF2-40B4-BE49-F238E27FC236}">
                    <a16:creationId xmlns:a16="http://schemas.microsoft.com/office/drawing/2014/main" id="{B6FFA58E-9276-4A5B-AE0A-3FF81BC1EA1E}"/>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6938">
                <a:extLst>
                  <a:ext uri="{FF2B5EF4-FFF2-40B4-BE49-F238E27FC236}">
                    <a16:creationId xmlns:a16="http://schemas.microsoft.com/office/drawing/2014/main" id="{655F1115-290A-4C5C-A80E-64249DF4E154}"/>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6939">
                <a:extLst>
                  <a:ext uri="{FF2B5EF4-FFF2-40B4-BE49-F238E27FC236}">
                    <a16:creationId xmlns:a16="http://schemas.microsoft.com/office/drawing/2014/main" id="{0F060F91-CF6B-434A-B54E-A6E29115D737}"/>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6940">
                <a:extLst>
                  <a:ext uri="{FF2B5EF4-FFF2-40B4-BE49-F238E27FC236}">
                    <a16:creationId xmlns:a16="http://schemas.microsoft.com/office/drawing/2014/main" id="{F64D4889-D502-4EFC-B006-7C0ED5DA3535}"/>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6941">
                <a:extLst>
                  <a:ext uri="{FF2B5EF4-FFF2-40B4-BE49-F238E27FC236}">
                    <a16:creationId xmlns:a16="http://schemas.microsoft.com/office/drawing/2014/main" id="{E02D28DF-46C6-45E3-B635-B5996DC3E3C6}"/>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6942">
                <a:extLst>
                  <a:ext uri="{FF2B5EF4-FFF2-40B4-BE49-F238E27FC236}">
                    <a16:creationId xmlns:a16="http://schemas.microsoft.com/office/drawing/2014/main" id="{6BBE4C04-0FE1-4E38-87B4-4E0A9B0AF70E}"/>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6943">
                <a:extLst>
                  <a:ext uri="{FF2B5EF4-FFF2-40B4-BE49-F238E27FC236}">
                    <a16:creationId xmlns:a16="http://schemas.microsoft.com/office/drawing/2014/main" id="{D55E78D9-637F-4BD1-8D36-3A88E53381C3}"/>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6944">
                <a:extLst>
                  <a:ext uri="{FF2B5EF4-FFF2-40B4-BE49-F238E27FC236}">
                    <a16:creationId xmlns:a16="http://schemas.microsoft.com/office/drawing/2014/main" id="{0D8F8687-8833-46ED-9B74-4DE5EC4B5F6A}"/>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6945">
                <a:extLst>
                  <a:ext uri="{FF2B5EF4-FFF2-40B4-BE49-F238E27FC236}">
                    <a16:creationId xmlns:a16="http://schemas.microsoft.com/office/drawing/2014/main" id="{B63B035C-3753-408D-B6F7-DABE4618D2DA}"/>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6946">
                <a:extLst>
                  <a:ext uri="{FF2B5EF4-FFF2-40B4-BE49-F238E27FC236}">
                    <a16:creationId xmlns:a16="http://schemas.microsoft.com/office/drawing/2014/main" id="{870E31F3-6AB3-407A-AE99-B894009BCC53}"/>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6947">
                <a:extLst>
                  <a:ext uri="{FF2B5EF4-FFF2-40B4-BE49-F238E27FC236}">
                    <a16:creationId xmlns:a16="http://schemas.microsoft.com/office/drawing/2014/main" id="{A27E34D4-15F0-4323-A72F-A223536D04C6}"/>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6948">
                <a:extLst>
                  <a:ext uri="{FF2B5EF4-FFF2-40B4-BE49-F238E27FC236}">
                    <a16:creationId xmlns:a16="http://schemas.microsoft.com/office/drawing/2014/main" id="{3541ABE6-83D9-47D9-8B47-D45A2F938AD2}"/>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6949">
                <a:extLst>
                  <a:ext uri="{FF2B5EF4-FFF2-40B4-BE49-F238E27FC236}">
                    <a16:creationId xmlns:a16="http://schemas.microsoft.com/office/drawing/2014/main" id="{A52A580F-FC2B-45CD-9C91-EE704E31C8B0}"/>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6950">
                <a:extLst>
                  <a:ext uri="{FF2B5EF4-FFF2-40B4-BE49-F238E27FC236}">
                    <a16:creationId xmlns:a16="http://schemas.microsoft.com/office/drawing/2014/main" id="{BD407E3B-0305-43B4-8E04-783155BF3ED1}"/>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6951">
                <a:extLst>
                  <a:ext uri="{FF2B5EF4-FFF2-40B4-BE49-F238E27FC236}">
                    <a16:creationId xmlns:a16="http://schemas.microsoft.com/office/drawing/2014/main" id="{DDD9638F-9F27-4929-B7D9-55552C71687F}"/>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6952">
                <a:extLst>
                  <a:ext uri="{FF2B5EF4-FFF2-40B4-BE49-F238E27FC236}">
                    <a16:creationId xmlns:a16="http://schemas.microsoft.com/office/drawing/2014/main" id="{54F4F072-CEA2-4494-A57E-1AA721DDD17D}"/>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6953">
                <a:extLst>
                  <a:ext uri="{FF2B5EF4-FFF2-40B4-BE49-F238E27FC236}">
                    <a16:creationId xmlns:a16="http://schemas.microsoft.com/office/drawing/2014/main" id="{85C1B515-F83B-488C-A73B-3CC6FD4B98BF}"/>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6954">
                <a:extLst>
                  <a:ext uri="{FF2B5EF4-FFF2-40B4-BE49-F238E27FC236}">
                    <a16:creationId xmlns:a16="http://schemas.microsoft.com/office/drawing/2014/main" id="{731AFAD9-2FD2-46E2-97CF-B6066517A741}"/>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6955">
                <a:extLst>
                  <a:ext uri="{FF2B5EF4-FFF2-40B4-BE49-F238E27FC236}">
                    <a16:creationId xmlns:a16="http://schemas.microsoft.com/office/drawing/2014/main" id="{751C2730-2602-4ED1-B2B9-606338378CDE}"/>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6956">
                <a:extLst>
                  <a:ext uri="{FF2B5EF4-FFF2-40B4-BE49-F238E27FC236}">
                    <a16:creationId xmlns:a16="http://schemas.microsoft.com/office/drawing/2014/main" id="{A19F0FCB-DD01-4195-9F57-EA0486211036}"/>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6957">
                <a:extLst>
                  <a:ext uri="{FF2B5EF4-FFF2-40B4-BE49-F238E27FC236}">
                    <a16:creationId xmlns:a16="http://schemas.microsoft.com/office/drawing/2014/main" id="{5D05AC26-434E-4023-B9C8-EE08B979139D}"/>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6958">
                <a:extLst>
                  <a:ext uri="{FF2B5EF4-FFF2-40B4-BE49-F238E27FC236}">
                    <a16:creationId xmlns:a16="http://schemas.microsoft.com/office/drawing/2014/main" id="{436ADEA3-21A2-4BBD-8DE0-E5737F9ADAB6}"/>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6959">
                <a:extLst>
                  <a:ext uri="{FF2B5EF4-FFF2-40B4-BE49-F238E27FC236}">
                    <a16:creationId xmlns:a16="http://schemas.microsoft.com/office/drawing/2014/main" id="{FAAA13EF-3583-4EAD-AB7D-2ED841955A9B}"/>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6960">
                <a:extLst>
                  <a:ext uri="{FF2B5EF4-FFF2-40B4-BE49-F238E27FC236}">
                    <a16:creationId xmlns:a16="http://schemas.microsoft.com/office/drawing/2014/main" id="{6E49A26C-40B5-4F44-9A86-7712D0E4A50D}"/>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6961">
                <a:extLst>
                  <a:ext uri="{FF2B5EF4-FFF2-40B4-BE49-F238E27FC236}">
                    <a16:creationId xmlns:a16="http://schemas.microsoft.com/office/drawing/2014/main" id="{E9F9F7DD-759D-4BD4-8BEF-697FB5B773AB}"/>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6962">
                <a:extLst>
                  <a:ext uri="{FF2B5EF4-FFF2-40B4-BE49-F238E27FC236}">
                    <a16:creationId xmlns:a16="http://schemas.microsoft.com/office/drawing/2014/main" id="{9BB5A667-5229-4D7C-84C4-4594D3EE7EFE}"/>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6963">
                <a:extLst>
                  <a:ext uri="{FF2B5EF4-FFF2-40B4-BE49-F238E27FC236}">
                    <a16:creationId xmlns:a16="http://schemas.microsoft.com/office/drawing/2014/main" id="{AD106E58-B9CD-4E20-A2D8-AD5EE339F7D4}"/>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6964">
                <a:extLst>
                  <a:ext uri="{FF2B5EF4-FFF2-40B4-BE49-F238E27FC236}">
                    <a16:creationId xmlns:a16="http://schemas.microsoft.com/office/drawing/2014/main" id="{CEFCC70E-4D49-4C8D-A7E4-5C5C5A99C7AF}"/>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6965">
                <a:extLst>
                  <a:ext uri="{FF2B5EF4-FFF2-40B4-BE49-F238E27FC236}">
                    <a16:creationId xmlns:a16="http://schemas.microsoft.com/office/drawing/2014/main" id="{6ABCE290-A4A0-4DB9-BCE5-83140FD39262}"/>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6966">
                <a:extLst>
                  <a:ext uri="{FF2B5EF4-FFF2-40B4-BE49-F238E27FC236}">
                    <a16:creationId xmlns:a16="http://schemas.microsoft.com/office/drawing/2014/main" id="{69AB5005-5289-4C84-AFD8-FCCBDE76F679}"/>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6967">
                <a:extLst>
                  <a:ext uri="{FF2B5EF4-FFF2-40B4-BE49-F238E27FC236}">
                    <a16:creationId xmlns:a16="http://schemas.microsoft.com/office/drawing/2014/main" id="{F4BEF353-B6B1-4B4F-B4F6-F2D322F64088}"/>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6968">
                <a:extLst>
                  <a:ext uri="{FF2B5EF4-FFF2-40B4-BE49-F238E27FC236}">
                    <a16:creationId xmlns:a16="http://schemas.microsoft.com/office/drawing/2014/main" id="{9B28C43F-7546-4BD3-96FD-561A6E034BEF}"/>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6969">
                <a:extLst>
                  <a:ext uri="{FF2B5EF4-FFF2-40B4-BE49-F238E27FC236}">
                    <a16:creationId xmlns:a16="http://schemas.microsoft.com/office/drawing/2014/main" id="{6FD29753-8D28-438D-99D6-087874DE5817}"/>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6970">
                <a:extLst>
                  <a:ext uri="{FF2B5EF4-FFF2-40B4-BE49-F238E27FC236}">
                    <a16:creationId xmlns:a16="http://schemas.microsoft.com/office/drawing/2014/main" id="{DE44A12C-3A88-4CDD-A7E6-795A0BE099ED}"/>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6971">
                <a:extLst>
                  <a:ext uri="{FF2B5EF4-FFF2-40B4-BE49-F238E27FC236}">
                    <a16:creationId xmlns:a16="http://schemas.microsoft.com/office/drawing/2014/main" id="{5E9FC6A6-31A3-4015-A8E0-B32F8F11628C}"/>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6972">
                <a:extLst>
                  <a:ext uri="{FF2B5EF4-FFF2-40B4-BE49-F238E27FC236}">
                    <a16:creationId xmlns:a16="http://schemas.microsoft.com/office/drawing/2014/main" id="{39C48A8C-8C65-4F07-938B-6CC1ECC29118}"/>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6973">
                <a:extLst>
                  <a:ext uri="{FF2B5EF4-FFF2-40B4-BE49-F238E27FC236}">
                    <a16:creationId xmlns:a16="http://schemas.microsoft.com/office/drawing/2014/main" id="{495DC80F-F1EF-4570-96D3-7210DAF3491F}"/>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6974">
                <a:extLst>
                  <a:ext uri="{FF2B5EF4-FFF2-40B4-BE49-F238E27FC236}">
                    <a16:creationId xmlns:a16="http://schemas.microsoft.com/office/drawing/2014/main" id="{D5E45BF0-9B84-4D6C-958D-E50DCBC9E86E}"/>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6975">
                <a:extLst>
                  <a:ext uri="{FF2B5EF4-FFF2-40B4-BE49-F238E27FC236}">
                    <a16:creationId xmlns:a16="http://schemas.microsoft.com/office/drawing/2014/main" id="{6911C91F-BBFA-4E47-8735-E8B8E58650D9}"/>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6976">
                <a:extLst>
                  <a:ext uri="{FF2B5EF4-FFF2-40B4-BE49-F238E27FC236}">
                    <a16:creationId xmlns:a16="http://schemas.microsoft.com/office/drawing/2014/main" id="{AF83898E-D5DF-4241-8ED5-D981AA06DED0}"/>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6977">
                <a:extLst>
                  <a:ext uri="{FF2B5EF4-FFF2-40B4-BE49-F238E27FC236}">
                    <a16:creationId xmlns:a16="http://schemas.microsoft.com/office/drawing/2014/main" id="{71F0A77C-F09E-4D17-ACE8-E67CD98A83BE}"/>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6978">
                <a:extLst>
                  <a:ext uri="{FF2B5EF4-FFF2-40B4-BE49-F238E27FC236}">
                    <a16:creationId xmlns:a16="http://schemas.microsoft.com/office/drawing/2014/main" id="{15488E4D-B835-49E8-A854-E1F03261C4B8}"/>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6979">
                <a:extLst>
                  <a:ext uri="{FF2B5EF4-FFF2-40B4-BE49-F238E27FC236}">
                    <a16:creationId xmlns:a16="http://schemas.microsoft.com/office/drawing/2014/main" id="{07977C32-CF46-4454-AAEC-4C7BAF33B320}"/>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6980">
                <a:extLst>
                  <a:ext uri="{FF2B5EF4-FFF2-40B4-BE49-F238E27FC236}">
                    <a16:creationId xmlns:a16="http://schemas.microsoft.com/office/drawing/2014/main" id="{95FA3B45-97D3-4962-9934-3423837528BF}"/>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6981">
                <a:extLst>
                  <a:ext uri="{FF2B5EF4-FFF2-40B4-BE49-F238E27FC236}">
                    <a16:creationId xmlns:a16="http://schemas.microsoft.com/office/drawing/2014/main" id="{E7C3DF9A-34F3-4242-B00C-4C672408C524}"/>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6982">
                <a:extLst>
                  <a:ext uri="{FF2B5EF4-FFF2-40B4-BE49-F238E27FC236}">
                    <a16:creationId xmlns:a16="http://schemas.microsoft.com/office/drawing/2014/main" id="{86CF34FF-B403-4ADF-990A-B10BCE148B09}"/>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6983">
                <a:extLst>
                  <a:ext uri="{FF2B5EF4-FFF2-40B4-BE49-F238E27FC236}">
                    <a16:creationId xmlns:a16="http://schemas.microsoft.com/office/drawing/2014/main" id="{832AB433-DE62-4CF1-B50E-C4F21B9ACD7C}"/>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6984">
                <a:extLst>
                  <a:ext uri="{FF2B5EF4-FFF2-40B4-BE49-F238E27FC236}">
                    <a16:creationId xmlns:a16="http://schemas.microsoft.com/office/drawing/2014/main" id="{05A01AFE-2D1B-40C7-B8A4-8B1CC5A75115}"/>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6985">
                <a:extLst>
                  <a:ext uri="{FF2B5EF4-FFF2-40B4-BE49-F238E27FC236}">
                    <a16:creationId xmlns:a16="http://schemas.microsoft.com/office/drawing/2014/main" id="{CFFE9C94-7710-4087-886C-775D99B03E8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6986">
                <a:extLst>
                  <a:ext uri="{FF2B5EF4-FFF2-40B4-BE49-F238E27FC236}">
                    <a16:creationId xmlns:a16="http://schemas.microsoft.com/office/drawing/2014/main" id="{3ACFEE7D-EB08-4CB4-97F2-B64EB4AC0081}"/>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6987">
                <a:extLst>
                  <a:ext uri="{FF2B5EF4-FFF2-40B4-BE49-F238E27FC236}">
                    <a16:creationId xmlns:a16="http://schemas.microsoft.com/office/drawing/2014/main" id="{2857C42C-98FC-4B3B-A20E-4A4B98D531EF}"/>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6988">
                <a:extLst>
                  <a:ext uri="{FF2B5EF4-FFF2-40B4-BE49-F238E27FC236}">
                    <a16:creationId xmlns:a16="http://schemas.microsoft.com/office/drawing/2014/main" id="{06D12A50-C8EA-461B-8946-140FAC04C4FA}"/>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6989">
                <a:extLst>
                  <a:ext uri="{FF2B5EF4-FFF2-40B4-BE49-F238E27FC236}">
                    <a16:creationId xmlns:a16="http://schemas.microsoft.com/office/drawing/2014/main" id="{B14618D8-DA83-4F9A-BC38-6356D07667DF}"/>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6990">
                <a:extLst>
                  <a:ext uri="{FF2B5EF4-FFF2-40B4-BE49-F238E27FC236}">
                    <a16:creationId xmlns:a16="http://schemas.microsoft.com/office/drawing/2014/main" id="{1E3531FA-EBC1-48C8-8BEE-2495EAC7AAD5}"/>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6991">
                <a:extLst>
                  <a:ext uri="{FF2B5EF4-FFF2-40B4-BE49-F238E27FC236}">
                    <a16:creationId xmlns:a16="http://schemas.microsoft.com/office/drawing/2014/main" id="{BB39B8FA-0F17-4A12-AB12-B38FFFA9C36E}"/>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6992">
                <a:extLst>
                  <a:ext uri="{FF2B5EF4-FFF2-40B4-BE49-F238E27FC236}">
                    <a16:creationId xmlns:a16="http://schemas.microsoft.com/office/drawing/2014/main" id="{437772B5-EBFA-4A68-939E-1949A8BA44DC}"/>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6993">
                <a:extLst>
                  <a:ext uri="{FF2B5EF4-FFF2-40B4-BE49-F238E27FC236}">
                    <a16:creationId xmlns:a16="http://schemas.microsoft.com/office/drawing/2014/main" id="{AC2420C9-1D11-45EF-BF4D-087A76654876}"/>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6994">
                <a:extLst>
                  <a:ext uri="{FF2B5EF4-FFF2-40B4-BE49-F238E27FC236}">
                    <a16:creationId xmlns:a16="http://schemas.microsoft.com/office/drawing/2014/main" id="{7BFBEA68-EC30-4D2F-AE02-71F0053FF3D4}"/>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6995">
                <a:extLst>
                  <a:ext uri="{FF2B5EF4-FFF2-40B4-BE49-F238E27FC236}">
                    <a16:creationId xmlns:a16="http://schemas.microsoft.com/office/drawing/2014/main" id="{65FE7392-760F-442C-B412-57BD401A15CF}"/>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6996">
                <a:extLst>
                  <a:ext uri="{FF2B5EF4-FFF2-40B4-BE49-F238E27FC236}">
                    <a16:creationId xmlns:a16="http://schemas.microsoft.com/office/drawing/2014/main" id="{2A1F86E7-EAE2-4047-A3BE-645649C771B8}"/>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6997">
                <a:extLst>
                  <a:ext uri="{FF2B5EF4-FFF2-40B4-BE49-F238E27FC236}">
                    <a16:creationId xmlns:a16="http://schemas.microsoft.com/office/drawing/2014/main" id="{132C4A62-F7EE-474B-A4DE-30144D2CC830}"/>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6998">
                <a:extLst>
                  <a:ext uri="{FF2B5EF4-FFF2-40B4-BE49-F238E27FC236}">
                    <a16:creationId xmlns:a16="http://schemas.microsoft.com/office/drawing/2014/main" id="{5D9E7240-47AD-45F7-8C9D-80A741FE39C0}"/>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6999">
                <a:extLst>
                  <a:ext uri="{FF2B5EF4-FFF2-40B4-BE49-F238E27FC236}">
                    <a16:creationId xmlns:a16="http://schemas.microsoft.com/office/drawing/2014/main" id="{7F53A97A-8462-400E-8D90-EB094144CCBB}"/>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7000">
                <a:extLst>
                  <a:ext uri="{FF2B5EF4-FFF2-40B4-BE49-F238E27FC236}">
                    <a16:creationId xmlns:a16="http://schemas.microsoft.com/office/drawing/2014/main" id="{4A2099C8-247D-43C6-81F2-370E3DCC79BD}"/>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7001">
                <a:extLst>
                  <a:ext uri="{FF2B5EF4-FFF2-40B4-BE49-F238E27FC236}">
                    <a16:creationId xmlns:a16="http://schemas.microsoft.com/office/drawing/2014/main" id="{A17DA59D-79BD-4C6A-986B-0F06A113A814}"/>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7002">
                <a:extLst>
                  <a:ext uri="{FF2B5EF4-FFF2-40B4-BE49-F238E27FC236}">
                    <a16:creationId xmlns:a16="http://schemas.microsoft.com/office/drawing/2014/main" id="{C106F5E0-F321-45BD-83D2-E07250856810}"/>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7003">
                <a:extLst>
                  <a:ext uri="{FF2B5EF4-FFF2-40B4-BE49-F238E27FC236}">
                    <a16:creationId xmlns:a16="http://schemas.microsoft.com/office/drawing/2014/main" id="{3631FB91-01DF-44AF-BB14-D5924B8488CA}"/>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7004">
                <a:extLst>
                  <a:ext uri="{FF2B5EF4-FFF2-40B4-BE49-F238E27FC236}">
                    <a16:creationId xmlns:a16="http://schemas.microsoft.com/office/drawing/2014/main" id="{2A6D5412-7640-487A-B4EA-35F6BEAC0B10}"/>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7005">
                <a:extLst>
                  <a:ext uri="{FF2B5EF4-FFF2-40B4-BE49-F238E27FC236}">
                    <a16:creationId xmlns:a16="http://schemas.microsoft.com/office/drawing/2014/main" id="{2497ECD3-9021-4D33-A42A-51877F410371}"/>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7006">
                <a:extLst>
                  <a:ext uri="{FF2B5EF4-FFF2-40B4-BE49-F238E27FC236}">
                    <a16:creationId xmlns:a16="http://schemas.microsoft.com/office/drawing/2014/main" id="{C7463BEA-B7D9-4913-BAD6-582EE452C818}"/>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7007">
                <a:extLst>
                  <a:ext uri="{FF2B5EF4-FFF2-40B4-BE49-F238E27FC236}">
                    <a16:creationId xmlns:a16="http://schemas.microsoft.com/office/drawing/2014/main" id="{EC49F954-903D-4BA7-AEEA-23638793BF7C}"/>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7008">
                <a:extLst>
                  <a:ext uri="{FF2B5EF4-FFF2-40B4-BE49-F238E27FC236}">
                    <a16:creationId xmlns:a16="http://schemas.microsoft.com/office/drawing/2014/main" id="{FFEC319B-3901-4863-AB52-83DC9C729F3C}"/>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7009">
                <a:extLst>
                  <a:ext uri="{FF2B5EF4-FFF2-40B4-BE49-F238E27FC236}">
                    <a16:creationId xmlns:a16="http://schemas.microsoft.com/office/drawing/2014/main" id="{2A9DA4CA-162A-4BA8-A07E-1851415F4E62}"/>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7010">
                <a:extLst>
                  <a:ext uri="{FF2B5EF4-FFF2-40B4-BE49-F238E27FC236}">
                    <a16:creationId xmlns:a16="http://schemas.microsoft.com/office/drawing/2014/main" id="{6D0D2E79-A159-4548-AD57-3F5523580C23}"/>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7011">
                <a:extLst>
                  <a:ext uri="{FF2B5EF4-FFF2-40B4-BE49-F238E27FC236}">
                    <a16:creationId xmlns:a16="http://schemas.microsoft.com/office/drawing/2014/main" id="{C3700A9D-2BFB-4105-9A12-F2BE18E1AA58}"/>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7012">
                <a:extLst>
                  <a:ext uri="{FF2B5EF4-FFF2-40B4-BE49-F238E27FC236}">
                    <a16:creationId xmlns:a16="http://schemas.microsoft.com/office/drawing/2014/main" id="{89BB6614-D0DB-4765-9964-C4C7437DF5DE}"/>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7013">
                <a:extLst>
                  <a:ext uri="{FF2B5EF4-FFF2-40B4-BE49-F238E27FC236}">
                    <a16:creationId xmlns:a16="http://schemas.microsoft.com/office/drawing/2014/main" id="{63261E01-5C51-4D72-B2B9-D4EADE64C258}"/>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7014">
                <a:extLst>
                  <a:ext uri="{FF2B5EF4-FFF2-40B4-BE49-F238E27FC236}">
                    <a16:creationId xmlns:a16="http://schemas.microsoft.com/office/drawing/2014/main" id="{676C993D-2BBA-460C-B203-ECCC1E720485}"/>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7015">
                <a:extLst>
                  <a:ext uri="{FF2B5EF4-FFF2-40B4-BE49-F238E27FC236}">
                    <a16:creationId xmlns:a16="http://schemas.microsoft.com/office/drawing/2014/main" id="{9AEBEFD8-ECEF-4A36-9BAB-C0A1419115E6}"/>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7016">
                <a:extLst>
                  <a:ext uri="{FF2B5EF4-FFF2-40B4-BE49-F238E27FC236}">
                    <a16:creationId xmlns:a16="http://schemas.microsoft.com/office/drawing/2014/main" id="{8C2D8218-92F9-42C4-A8D4-3BD89011C560}"/>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7017">
                <a:extLst>
                  <a:ext uri="{FF2B5EF4-FFF2-40B4-BE49-F238E27FC236}">
                    <a16:creationId xmlns:a16="http://schemas.microsoft.com/office/drawing/2014/main" id="{23348134-C66A-4D20-A1D9-DCD5EC2487EE}"/>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7018">
                <a:extLst>
                  <a:ext uri="{FF2B5EF4-FFF2-40B4-BE49-F238E27FC236}">
                    <a16:creationId xmlns:a16="http://schemas.microsoft.com/office/drawing/2014/main" id="{63083696-FF2C-4747-8ECB-A9401751469C}"/>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7019">
                <a:extLst>
                  <a:ext uri="{FF2B5EF4-FFF2-40B4-BE49-F238E27FC236}">
                    <a16:creationId xmlns:a16="http://schemas.microsoft.com/office/drawing/2014/main" id="{EF66C470-A300-4C2F-B6A5-C80AF69017E2}"/>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7020">
                <a:extLst>
                  <a:ext uri="{FF2B5EF4-FFF2-40B4-BE49-F238E27FC236}">
                    <a16:creationId xmlns:a16="http://schemas.microsoft.com/office/drawing/2014/main" id="{E9342A59-6DBF-4BBB-9315-5B24C2A8E886}"/>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7021">
                <a:extLst>
                  <a:ext uri="{FF2B5EF4-FFF2-40B4-BE49-F238E27FC236}">
                    <a16:creationId xmlns:a16="http://schemas.microsoft.com/office/drawing/2014/main" id="{F08D5C64-60E5-4261-9E1F-9CA11C3B95BD}"/>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7022">
                <a:extLst>
                  <a:ext uri="{FF2B5EF4-FFF2-40B4-BE49-F238E27FC236}">
                    <a16:creationId xmlns:a16="http://schemas.microsoft.com/office/drawing/2014/main" id="{69658EC7-25C1-4786-9B8E-4DBDF3ECF574}"/>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7023">
                <a:extLst>
                  <a:ext uri="{FF2B5EF4-FFF2-40B4-BE49-F238E27FC236}">
                    <a16:creationId xmlns:a16="http://schemas.microsoft.com/office/drawing/2014/main" id="{A868DC19-7A1F-4817-A019-3BD8DA7A78FB}"/>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7024">
                <a:extLst>
                  <a:ext uri="{FF2B5EF4-FFF2-40B4-BE49-F238E27FC236}">
                    <a16:creationId xmlns:a16="http://schemas.microsoft.com/office/drawing/2014/main" id="{B5C367EC-13BC-4DA4-8E69-ED8A0E8138BD}"/>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7025">
                <a:extLst>
                  <a:ext uri="{FF2B5EF4-FFF2-40B4-BE49-F238E27FC236}">
                    <a16:creationId xmlns:a16="http://schemas.microsoft.com/office/drawing/2014/main" id="{10206327-6A80-4DC0-B978-49722B22DF06}"/>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7026">
                <a:extLst>
                  <a:ext uri="{FF2B5EF4-FFF2-40B4-BE49-F238E27FC236}">
                    <a16:creationId xmlns:a16="http://schemas.microsoft.com/office/drawing/2014/main" id="{0F55F804-72BD-4640-A9FB-BFAF29DB9FC8}"/>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7027">
                <a:extLst>
                  <a:ext uri="{FF2B5EF4-FFF2-40B4-BE49-F238E27FC236}">
                    <a16:creationId xmlns:a16="http://schemas.microsoft.com/office/drawing/2014/main" id="{BB9E0A33-C77B-41AB-8C9E-C740E51DCDE9}"/>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7028">
                <a:extLst>
                  <a:ext uri="{FF2B5EF4-FFF2-40B4-BE49-F238E27FC236}">
                    <a16:creationId xmlns:a16="http://schemas.microsoft.com/office/drawing/2014/main" id="{887B9BC1-C7B8-471E-BB0E-2A99389E1526}"/>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7029">
                <a:extLst>
                  <a:ext uri="{FF2B5EF4-FFF2-40B4-BE49-F238E27FC236}">
                    <a16:creationId xmlns:a16="http://schemas.microsoft.com/office/drawing/2014/main" id="{5751848A-353F-47C0-A59D-49AB5DD8DFAC}"/>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7030">
                <a:extLst>
                  <a:ext uri="{FF2B5EF4-FFF2-40B4-BE49-F238E27FC236}">
                    <a16:creationId xmlns:a16="http://schemas.microsoft.com/office/drawing/2014/main" id="{F976DF4A-1F37-4061-98FF-272CA8DAFBB5}"/>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7031">
                <a:extLst>
                  <a:ext uri="{FF2B5EF4-FFF2-40B4-BE49-F238E27FC236}">
                    <a16:creationId xmlns:a16="http://schemas.microsoft.com/office/drawing/2014/main" id="{A55701A0-EBB3-4221-943E-C8D426BCFE22}"/>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7032">
                <a:extLst>
                  <a:ext uri="{FF2B5EF4-FFF2-40B4-BE49-F238E27FC236}">
                    <a16:creationId xmlns:a16="http://schemas.microsoft.com/office/drawing/2014/main" id="{48E67443-6AC6-4B19-ACF5-4B07D7167AFA}"/>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7033">
                <a:extLst>
                  <a:ext uri="{FF2B5EF4-FFF2-40B4-BE49-F238E27FC236}">
                    <a16:creationId xmlns:a16="http://schemas.microsoft.com/office/drawing/2014/main" id="{3B2633A0-F044-4817-A841-4EA3B598E986}"/>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7034">
                <a:extLst>
                  <a:ext uri="{FF2B5EF4-FFF2-40B4-BE49-F238E27FC236}">
                    <a16:creationId xmlns:a16="http://schemas.microsoft.com/office/drawing/2014/main" id="{A9174010-1ECA-401F-9B15-2117C3872C2D}"/>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7035">
                <a:extLst>
                  <a:ext uri="{FF2B5EF4-FFF2-40B4-BE49-F238E27FC236}">
                    <a16:creationId xmlns:a16="http://schemas.microsoft.com/office/drawing/2014/main" id="{8D5058B0-1617-4449-8A6A-F5FD425C6CE2}"/>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7036">
                <a:extLst>
                  <a:ext uri="{FF2B5EF4-FFF2-40B4-BE49-F238E27FC236}">
                    <a16:creationId xmlns:a16="http://schemas.microsoft.com/office/drawing/2014/main" id="{350E8D02-EFB4-42A6-ABE8-839BD4BA4BA9}"/>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7037">
                <a:extLst>
                  <a:ext uri="{FF2B5EF4-FFF2-40B4-BE49-F238E27FC236}">
                    <a16:creationId xmlns:a16="http://schemas.microsoft.com/office/drawing/2014/main" id="{8AABD4E3-D082-467B-91A7-C69D47ED785A}"/>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7038">
                <a:extLst>
                  <a:ext uri="{FF2B5EF4-FFF2-40B4-BE49-F238E27FC236}">
                    <a16:creationId xmlns:a16="http://schemas.microsoft.com/office/drawing/2014/main" id="{C448EE4A-641C-4A99-A471-3963ED957A0A}"/>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91" name="Freeform 7040">
              <a:extLst>
                <a:ext uri="{FF2B5EF4-FFF2-40B4-BE49-F238E27FC236}">
                  <a16:creationId xmlns:a16="http://schemas.microsoft.com/office/drawing/2014/main" id="{D580F4F1-B362-4646-8DFF-6F56F6DD7113}"/>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2" name="Freeform 7042">
              <a:extLst>
                <a:ext uri="{FF2B5EF4-FFF2-40B4-BE49-F238E27FC236}">
                  <a16:creationId xmlns:a16="http://schemas.microsoft.com/office/drawing/2014/main" id="{51789EAB-E175-4432-9F14-AF8AC8C5BDEB}"/>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3" name="Freeform 7043">
              <a:extLst>
                <a:ext uri="{FF2B5EF4-FFF2-40B4-BE49-F238E27FC236}">
                  <a16:creationId xmlns:a16="http://schemas.microsoft.com/office/drawing/2014/main" id="{B254ECB0-28A0-40DE-9B3D-1D11C35B713E}"/>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4" name="Freeform 7044">
              <a:extLst>
                <a:ext uri="{FF2B5EF4-FFF2-40B4-BE49-F238E27FC236}">
                  <a16:creationId xmlns:a16="http://schemas.microsoft.com/office/drawing/2014/main" id="{C37B2986-860C-4428-BE5F-5092F171C84D}"/>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5" name="Freeform 7045">
              <a:extLst>
                <a:ext uri="{FF2B5EF4-FFF2-40B4-BE49-F238E27FC236}">
                  <a16:creationId xmlns:a16="http://schemas.microsoft.com/office/drawing/2014/main" id="{4347576B-14B6-4CD9-A4F9-6DC923259E4A}"/>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6" name="Freeform 7046">
              <a:extLst>
                <a:ext uri="{FF2B5EF4-FFF2-40B4-BE49-F238E27FC236}">
                  <a16:creationId xmlns:a16="http://schemas.microsoft.com/office/drawing/2014/main" id="{4B5E96B9-639D-49CD-AEF5-3AD38F943FB2}"/>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7" name="Freeform 7048">
              <a:extLst>
                <a:ext uri="{FF2B5EF4-FFF2-40B4-BE49-F238E27FC236}">
                  <a16:creationId xmlns:a16="http://schemas.microsoft.com/office/drawing/2014/main" id="{FF26E7C4-6593-45C7-AF77-DA73077B8C0A}"/>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8" name="Freeform 7049">
              <a:extLst>
                <a:ext uri="{FF2B5EF4-FFF2-40B4-BE49-F238E27FC236}">
                  <a16:creationId xmlns:a16="http://schemas.microsoft.com/office/drawing/2014/main" id="{878825B3-F6AB-4676-B1DA-763A00B46055}"/>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9" name="Freeform 7050">
              <a:extLst>
                <a:ext uri="{FF2B5EF4-FFF2-40B4-BE49-F238E27FC236}">
                  <a16:creationId xmlns:a16="http://schemas.microsoft.com/office/drawing/2014/main" id="{C8484B57-EC16-4181-8F9D-CCC69E0582B1}"/>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0" name="Freeform 7051">
              <a:extLst>
                <a:ext uri="{FF2B5EF4-FFF2-40B4-BE49-F238E27FC236}">
                  <a16:creationId xmlns:a16="http://schemas.microsoft.com/office/drawing/2014/main" id="{9277DEA4-EE17-4F33-93D9-F7976417DBCF}"/>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1" name="Freeform 7052">
              <a:extLst>
                <a:ext uri="{FF2B5EF4-FFF2-40B4-BE49-F238E27FC236}">
                  <a16:creationId xmlns:a16="http://schemas.microsoft.com/office/drawing/2014/main" id="{3B33BABB-8F99-4094-96BF-1DE8573F2A21}"/>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2" name="Freeform 7053">
              <a:extLst>
                <a:ext uri="{FF2B5EF4-FFF2-40B4-BE49-F238E27FC236}">
                  <a16:creationId xmlns:a16="http://schemas.microsoft.com/office/drawing/2014/main" id="{69BAE64C-6408-452D-8BF8-B2E68457895B}"/>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3" name="Freeform 7054">
              <a:extLst>
                <a:ext uri="{FF2B5EF4-FFF2-40B4-BE49-F238E27FC236}">
                  <a16:creationId xmlns:a16="http://schemas.microsoft.com/office/drawing/2014/main" id="{BA0944FA-48D6-4E6D-A657-0E84C759F031}"/>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4" name="Freeform 7055">
              <a:extLst>
                <a:ext uri="{FF2B5EF4-FFF2-40B4-BE49-F238E27FC236}">
                  <a16:creationId xmlns:a16="http://schemas.microsoft.com/office/drawing/2014/main" id="{F7600313-04A3-4884-9071-C4B4D012B3A8}"/>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5" name="Freeform 7056">
              <a:extLst>
                <a:ext uri="{FF2B5EF4-FFF2-40B4-BE49-F238E27FC236}">
                  <a16:creationId xmlns:a16="http://schemas.microsoft.com/office/drawing/2014/main" id="{7ED4349A-0B05-4C41-B168-A554AF862452}"/>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6" name="Freeform 7057">
              <a:extLst>
                <a:ext uri="{FF2B5EF4-FFF2-40B4-BE49-F238E27FC236}">
                  <a16:creationId xmlns:a16="http://schemas.microsoft.com/office/drawing/2014/main" id="{B8088DE1-0911-4E73-BCEE-50AAD2017533}"/>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7" name="Freeform 7058">
              <a:extLst>
                <a:ext uri="{FF2B5EF4-FFF2-40B4-BE49-F238E27FC236}">
                  <a16:creationId xmlns:a16="http://schemas.microsoft.com/office/drawing/2014/main" id="{45B55961-A639-4674-BBCC-A370A38DCB5F}"/>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8" name="Freeform 7059">
              <a:extLst>
                <a:ext uri="{FF2B5EF4-FFF2-40B4-BE49-F238E27FC236}">
                  <a16:creationId xmlns:a16="http://schemas.microsoft.com/office/drawing/2014/main" id="{BF3696A6-DE0A-4604-B2E9-F5E2D2A4C6A6}"/>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9" name="Freeform 7060">
              <a:extLst>
                <a:ext uri="{FF2B5EF4-FFF2-40B4-BE49-F238E27FC236}">
                  <a16:creationId xmlns:a16="http://schemas.microsoft.com/office/drawing/2014/main" id="{17B5F500-366A-437C-BE0E-79E52FF8E8DA}"/>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0" name="Freeform 7061">
              <a:extLst>
                <a:ext uri="{FF2B5EF4-FFF2-40B4-BE49-F238E27FC236}">
                  <a16:creationId xmlns:a16="http://schemas.microsoft.com/office/drawing/2014/main" id="{F6E1B17C-DC8A-4641-9EF2-DC1F3206F300}"/>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1" name="Freeform 7062">
              <a:extLst>
                <a:ext uri="{FF2B5EF4-FFF2-40B4-BE49-F238E27FC236}">
                  <a16:creationId xmlns:a16="http://schemas.microsoft.com/office/drawing/2014/main" id="{4EAAC301-311B-49A1-9D26-856F051A8F0C}"/>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2" name="Freeform 7063">
              <a:extLst>
                <a:ext uri="{FF2B5EF4-FFF2-40B4-BE49-F238E27FC236}">
                  <a16:creationId xmlns:a16="http://schemas.microsoft.com/office/drawing/2014/main" id="{DBB003A2-8F0C-458E-946E-3338229EF517}"/>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3" name="Freeform 7064">
              <a:extLst>
                <a:ext uri="{FF2B5EF4-FFF2-40B4-BE49-F238E27FC236}">
                  <a16:creationId xmlns:a16="http://schemas.microsoft.com/office/drawing/2014/main" id="{CC5DEBD4-3BC2-474B-9500-DD4F4A3738A1}"/>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4" name="Freeform 7065">
              <a:extLst>
                <a:ext uri="{FF2B5EF4-FFF2-40B4-BE49-F238E27FC236}">
                  <a16:creationId xmlns:a16="http://schemas.microsoft.com/office/drawing/2014/main" id="{00D7414B-4AE0-4919-B370-243641C7B936}"/>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5" name="Freeform 7069">
              <a:extLst>
                <a:ext uri="{FF2B5EF4-FFF2-40B4-BE49-F238E27FC236}">
                  <a16:creationId xmlns:a16="http://schemas.microsoft.com/office/drawing/2014/main" id="{0AFB49FB-D5EF-483A-B145-153877771A73}"/>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6" name="Freeform 7070">
              <a:extLst>
                <a:ext uri="{FF2B5EF4-FFF2-40B4-BE49-F238E27FC236}">
                  <a16:creationId xmlns:a16="http://schemas.microsoft.com/office/drawing/2014/main" id="{30D1EC3A-5F06-4FC0-9CD0-6DACA5D45ECA}"/>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7" name="Freeform 7071">
              <a:extLst>
                <a:ext uri="{FF2B5EF4-FFF2-40B4-BE49-F238E27FC236}">
                  <a16:creationId xmlns:a16="http://schemas.microsoft.com/office/drawing/2014/main" id="{87DCF82F-5FC0-4386-98BC-9867C9B9FFE6}"/>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8" name="Freeform 7072">
              <a:extLst>
                <a:ext uri="{FF2B5EF4-FFF2-40B4-BE49-F238E27FC236}">
                  <a16:creationId xmlns:a16="http://schemas.microsoft.com/office/drawing/2014/main" id="{39F3352A-024D-44F4-8F7C-DFE23CB1D179}"/>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9" name="Freeform 7073">
              <a:extLst>
                <a:ext uri="{FF2B5EF4-FFF2-40B4-BE49-F238E27FC236}">
                  <a16:creationId xmlns:a16="http://schemas.microsoft.com/office/drawing/2014/main" id="{064F6428-A73C-4080-B0AB-7C1B9E13CD58}"/>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0" name="Freeform 7074">
              <a:extLst>
                <a:ext uri="{FF2B5EF4-FFF2-40B4-BE49-F238E27FC236}">
                  <a16:creationId xmlns:a16="http://schemas.microsoft.com/office/drawing/2014/main" id="{D2AD3FD4-D0BC-433F-8498-804AE02F054F}"/>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1" name="Freeform 7075">
              <a:extLst>
                <a:ext uri="{FF2B5EF4-FFF2-40B4-BE49-F238E27FC236}">
                  <a16:creationId xmlns:a16="http://schemas.microsoft.com/office/drawing/2014/main" id="{44DF170F-763B-4603-BD41-62D0014E6DC4}"/>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2" name="Freeform 7076">
              <a:extLst>
                <a:ext uri="{FF2B5EF4-FFF2-40B4-BE49-F238E27FC236}">
                  <a16:creationId xmlns:a16="http://schemas.microsoft.com/office/drawing/2014/main" id="{68E027E7-7842-4C23-A0CA-860800358DDA}"/>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3" name="Freeform 7077">
              <a:extLst>
                <a:ext uri="{FF2B5EF4-FFF2-40B4-BE49-F238E27FC236}">
                  <a16:creationId xmlns:a16="http://schemas.microsoft.com/office/drawing/2014/main" id="{7ED68F79-71E3-4A31-A4FB-70E534F4F3F6}"/>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4" name="Freeform 7080">
              <a:extLst>
                <a:ext uri="{FF2B5EF4-FFF2-40B4-BE49-F238E27FC236}">
                  <a16:creationId xmlns:a16="http://schemas.microsoft.com/office/drawing/2014/main" id="{C5CE50EF-1027-4FAF-8412-04E121A1E00A}"/>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5" name="Freeform 7082">
              <a:extLst>
                <a:ext uri="{FF2B5EF4-FFF2-40B4-BE49-F238E27FC236}">
                  <a16:creationId xmlns:a16="http://schemas.microsoft.com/office/drawing/2014/main" id="{C9B0D6EE-0D6C-40AE-B555-7BFB36EA1670}"/>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6" name="Freeform 7084">
              <a:extLst>
                <a:ext uri="{FF2B5EF4-FFF2-40B4-BE49-F238E27FC236}">
                  <a16:creationId xmlns:a16="http://schemas.microsoft.com/office/drawing/2014/main" id="{C761C5CD-040B-4E3D-A151-D9C1A4E218DB}"/>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7" name="Freeform 7085">
              <a:extLst>
                <a:ext uri="{FF2B5EF4-FFF2-40B4-BE49-F238E27FC236}">
                  <a16:creationId xmlns:a16="http://schemas.microsoft.com/office/drawing/2014/main" id="{408C7883-6269-4FB1-9B53-C73AEF0C58B0}"/>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8" name="Freeform 7086">
              <a:extLst>
                <a:ext uri="{FF2B5EF4-FFF2-40B4-BE49-F238E27FC236}">
                  <a16:creationId xmlns:a16="http://schemas.microsoft.com/office/drawing/2014/main" id="{C8819E57-CFFE-4BA7-9689-D027712F0602}"/>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9" name="Freeform 7087">
              <a:extLst>
                <a:ext uri="{FF2B5EF4-FFF2-40B4-BE49-F238E27FC236}">
                  <a16:creationId xmlns:a16="http://schemas.microsoft.com/office/drawing/2014/main" id="{C5D7BE62-1B30-451A-9BCA-19E06589A83A}"/>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0" name="Freeform 7088">
              <a:extLst>
                <a:ext uri="{FF2B5EF4-FFF2-40B4-BE49-F238E27FC236}">
                  <a16:creationId xmlns:a16="http://schemas.microsoft.com/office/drawing/2014/main" id="{958C7B18-436D-40A7-B5A4-2F0EF1826F1D}"/>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1" name="Freeform 7089">
              <a:extLst>
                <a:ext uri="{FF2B5EF4-FFF2-40B4-BE49-F238E27FC236}">
                  <a16:creationId xmlns:a16="http://schemas.microsoft.com/office/drawing/2014/main" id="{921C5AA2-3465-497A-8BF8-8F0EB91CBCE5}"/>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2" name="Freeform 7090">
              <a:extLst>
                <a:ext uri="{FF2B5EF4-FFF2-40B4-BE49-F238E27FC236}">
                  <a16:creationId xmlns:a16="http://schemas.microsoft.com/office/drawing/2014/main" id="{1D1127FF-9D01-481B-B3E3-0A15E12A26E1}"/>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3" name="Freeform 7091">
              <a:extLst>
                <a:ext uri="{FF2B5EF4-FFF2-40B4-BE49-F238E27FC236}">
                  <a16:creationId xmlns:a16="http://schemas.microsoft.com/office/drawing/2014/main" id="{D2ECF3D1-9A3C-4E30-91BE-A4F9C7C48AC6}"/>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4" name="Freeform 7092">
              <a:extLst>
                <a:ext uri="{FF2B5EF4-FFF2-40B4-BE49-F238E27FC236}">
                  <a16:creationId xmlns:a16="http://schemas.microsoft.com/office/drawing/2014/main" id="{7BF51A60-D384-4483-91E0-573D28A5EC1F}"/>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5" name="Freeform 7093">
              <a:extLst>
                <a:ext uri="{FF2B5EF4-FFF2-40B4-BE49-F238E27FC236}">
                  <a16:creationId xmlns:a16="http://schemas.microsoft.com/office/drawing/2014/main" id="{CC88056F-A6F9-481F-A98F-B2B3B7E890CE}"/>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6" name="Freeform 7094">
              <a:extLst>
                <a:ext uri="{FF2B5EF4-FFF2-40B4-BE49-F238E27FC236}">
                  <a16:creationId xmlns:a16="http://schemas.microsoft.com/office/drawing/2014/main" id="{6B90A856-7603-412B-92B4-15AA48BFD7FB}"/>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7" name="Freeform 7095">
              <a:extLst>
                <a:ext uri="{FF2B5EF4-FFF2-40B4-BE49-F238E27FC236}">
                  <a16:creationId xmlns:a16="http://schemas.microsoft.com/office/drawing/2014/main" id="{03C1C0E5-1E40-41B6-88A9-6085399D4C2F}"/>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8" name="Freeform 7096">
              <a:extLst>
                <a:ext uri="{FF2B5EF4-FFF2-40B4-BE49-F238E27FC236}">
                  <a16:creationId xmlns:a16="http://schemas.microsoft.com/office/drawing/2014/main" id="{FB09E2EB-D850-40A9-A46D-7E1C6A522A87}"/>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9" name="Freeform 7097">
              <a:extLst>
                <a:ext uri="{FF2B5EF4-FFF2-40B4-BE49-F238E27FC236}">
                  <a16:creationId xmlns:a16="http://schemas.microsoft.com/office/drawing/2014/main" id="{25AE4831-A61B-4A08-BD4C-DB478843619D}"/>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0" name="Freeform 7098">
              <a:extLst>
                <a:ext uri="{FF2B5EF4-FFF2-40B4-BE49-F238E27FC236}">
                  <a16:creationId xmlns:a16="http://schemas.microsoft.com/office/drawing/2014/main" id="{152A8EBB-2AFD-422B-BBB4-D5002D8F4CC4}"/>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1" name="Freeform 7099">
              <a:extLst>
                <a:ext uri="{FF2B5EF4-FFF2-40B4-BE49-F238E27FC236}">
                  <a16:creationId xmlns:a16="http://schemas.microsoft.com/office/drawing/2014/main" id="{F99EB523-5A92-43D6-B0AE-39489FC6CCA7}"/>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2" name="Freeform 7100">
              <a:extLst>
                <a:ext uri="{FF2B5EF4-FFF2-40B4-BE49-F238E27FC236}">
                  <a16:creationId xmlns:a16="http://schemas.microsoft.com/office/drawing/2014/main" id="{A8D97FDF-CCAA-4D8A-94AE-4176E9F8085A}"/>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3" name="Freeform 7101">
              <a:extLst>
                <a:ext uri="{FF2B5EF4-FFF2-40B4-BE49-F238E27FC236}">
                  <a16:creationId xmlns:a16="http://schemas.microsoft.com/office/drawing/2014/main" id="{DA082F15-4769-4032-877F-3EC693DDE942}"/>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4" name="Freeform 7102">
              <a:extLst>
                <a:ext uri="{FF2B5EF4-FFF2-40B4-BE49-F238E27FC236}">
                  <a16:creationId xmlns:a16="http://schemas.microsoft.com/office/drawing/2014/main" id="{9A2B69C4-1BFE-4FE3-B121-3FFBBCB566B8}"/>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5" name="Freeform 7103">
              <a:extLst>
                <a:ext uri="{FF2B5EF4-FFF2-40B4-BE49-F238E27FC236}">
                  <a16:creationId xmlns:a16="http://schemas.microsoft.com/office/drawing/2014/main" id="{64100EB0-DC1E-44FD-8200-4C25A45D072F}"/>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6" name="Freeform 7104">
              <a:extLst>
                <a:ext uri="{FF2B5EF4-FFF2-40B4-BE49-F238E27FC236}">
                  <a16:creationId xmlns:a16="http://schemas.microsoft.com/office/drawing/2014/main" id="{8F834B47-3C5E-4883-A0E0-DD32A64B6EF4}"/>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7" name="Freeform 7105">
              <a:extLst>
                <a:ext uri="{FF2B5EF4-FFF2-40B4-BE49-F238E27FC236}">
                  <a16:creationId xmlns:a16="http://schemas.microsoft.com/office/drawing/2014/main" id="{F44DD998-F67E-4FB0-8113-E2AA4FC09717}"/>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8" name="Freeform 7106">
              <a:extLst>
                <a:ext uri="{FF2B5EF4-FFF2-40B4-BE49-F238E27FC236}">
                  <a16:creationId xmlns:a16="http://schemas.microsoft.com/office/drawing/2014/main" id="{88CD1363-1544-4234-8EFA-C1ACF084039F}"/>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9" name="Freeform 7107">
              <a:extLst>
                <a:ext uri="{FF2B5EF4-FFF2-40B4-BE49-F238E27FC236}">
                  <a16:creationId xmlns:a16="http://schemas.microsoft.com/office/drawing/2014/main" id="{56945423-9BD4-466C-8AE9-0405E68FF894}"/>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0" name="Freeform 7108">
              <a:extLst>
                <a:ext uri="{FF2B5EF4-FFF2-40B4-BE49-F238E27FC236}">
                  <a16:creationId xmlns:a16="http://schemas.microsoft.com/office/drawing/2014/main" id="{1F481D32-02D9-48EC-8E6D-6804467CBEEA}"/>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1" name="Freeform 7109">
              <a:extLst>
                <a:ext uri="{FF2B5EF4-FFF2-40B4-BE49-F238E27FC236}">
                  <a16:creationId xmlns:a16="http://schemas.microsoft.com/office/drawing/2014/main" id="{CA22CB51-DA7A-4BC1-BF75-0E0226830B13}"/>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2" name="Freeform 7110">
              <a:extLst>
                <a:ext uri="{FF2B5EF4-FFF2-40B4-BE49-F238E27FC236}">
                  <a16:creationId xmlns:a16="http://schemas.microsoft.com/office/drawing/2014/main" id="{96B0974C-2066-4FE1-9E1D-7658947993A8}"/>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3" name="Freeform 7111">
              <a:extLst>
                <a:ext uri="{FF2B5EF4-FFF2-40B4-BE49-F238E27FC236}">
                  <a16:creationId xmlns:a16="http://schemas.microsoft.com/office/drawing/2014/main" id="{E3F6DAB6-0C9A-4B21-830F-D1D0006258F3}"/>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4" name="Freeform 7112">
              <a:extLst>
                <a:ext uri="{FF2B5EF4-FFF2-40B4-BE49-F238E27FC236}">
                  <a16:creationId xmlns:a16="http://schemas.microsoft.com/office/drawing/2014/main" id="{26A8E240-5ACF-477E-99D9-B7DF94664846}"/>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5" name="Freeform 7114">
              <a:extLst>
                <a:ext uri="{FF2B5EF4-FFF2-40B4-BE49-F238E27FC236}">
                  <a16:creationId xmlns:a16="http://schemas.microsoft.com/office/drawing/2014/main" id="{7166744F-B573-42F0-9D93-B16F80B5D0BA}"/>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6" name="Freeform 7117">
              <a:extLst>
                <a:ext uri="{FF2B5EF4-FFF2-40B4-BE49-F238E27FC236}">
                  <a16:creationId xmlns:a16="http://schemas.microsoft.com/office/drawing/2014/main" id="{FE37AA33-116B-4CED-A556-AA3C95DD225C}"/>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7" name="Freeform 7118">
              <a:extLst>
                <a:ext uri="{FF2B5EF4-FFF2-40B4-BE49-F238E27FC236}">
                  <a16:creationId xmlns:a16="http://schemas.microsoft.com/office/drawing/2014/main" id="{D369CCE7-F452-4C81-A2B2-19859C1AFABD}"/>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pic>
        <p:nvPicPr>
          <p:cNvPr id="2264" name="图片 2263">
            <a:extLst>
              <a:ext uri="{FF2B5EF4-FFF2-40B4-BE49-F238E27FC236}">
                <a16:creationId xmlns:a16="http://schemas.microsoft.com/office/drawing/2014/main" id="{8CDA9386-BA72-48EF-9631-C91CC466FB9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2265" name="组合 2264">
            <a:extLst>
              <a:ext uri="{FF2B5EF4-FFF2-40B4-BE49-F238E27FC236}">
                <a16:creationId xmlns:a16="http://schemas.microsoft.com/office/drawing/2014/main" id="{8A91C7F9-B451-4695-8009-5ADC62B74AA5}"/>
              </a:ext>
            </a:extLst>
          </p:cNvPr>
          <p:cNvGrpSpPr/>
          <p:nvPr/>
        </p:nvGrpSpPr>
        <p:grpSpPr>
          <a:xfrm>
            <a:off x="846629" y="4660524"/>
            <a:ext cx="11515400" cy="2197476"/>
            <a:chOff x="846629" y="4660524"/>
            <a:chExt cx="11515400" cy="2197476"/>
          </a:xfrm>
        </p:grpSpPr>
        <p:pic>
          <p:nvPicPr>
            <p:cNvPr id="2266" name="图片 2265">
              <a:extLst>
                <a:ext uri="{FF2B5EF4-FFF2-40B4-BE49-F238E27FC236}">
                  <a16:creationId xmlns:a16="http://schemas.microsoft.com/office/drawing/2014/main" id="{F38E71B5-65EC-458D-9AB0-620C3BA8275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2267" name="图片 2266">
              <a:extLst>
                <a:ext uri="{FF2B5EF4-FFF2-40B4-BE49-F238E27FC236}">
                  <a16:creationId xmlns:a16="http://schemas.microsoft.com/office/drawing/2014/main" id="{D95DEBAA-8D12-4471-B244-9BA3F5F8447C}"/>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2268" name="图片 2267">
              <a:extLst>
                <a:ext uri="{FF2B5EF4-FFF2-40B4-BE49-F238E27FC236}">
                  <a16:creationId xmlns:a16="http://schemas.microsoft.com/office/drawing/2014/main" id="{D79A1FDE-43A2-451D-ADC6-6EF5B379318B}"/>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sp>
        <p:nvSpPr>
          <p:cNvPr id="2259" name="文本框 2258">
            <a:extLst>
              <a:ext uri="{FF2B5EF4-FFF2-40B4-BE49-F238E27FC236}">
                <a16:creationId xmlns:a16="http://schemas.microsoft.com/office/drawing/2014/main" id="{B6B191DD-57D0-4A4F-BCAF-F6003A957B5B}"/>
              </a:ext>
            </a:extLst>
          </p:cNvPr>
          <p:cNvSpPr txBox="1"/>
          <p:nvPr/>
        </p:nvSpPr>
        <p:spPr>
          <a:xfrm>
            <a:off x="3091543" y="-50092038"/>
            <a:ext cx="6183084" cy="369332"/>
          </a:xfrm>
          <a:prstGeom prst="rect">
            <a:avLst/>
          </a:prstGeom>
          <a:noFill/>
        </p:spPr>
        <p:txBody>
          <a:bodyPr wrap="square">
            <a:spAutoFit/>
          </a:bodyPr>
          <a:lstStyle/>
          <a:p>
            <a:r>
              <a:rPr lang="en-US" altLang="zh-CN" dirty="0">
                <a:solidFill>
                  <a:schemeClr val="bg1">
                    <a:lumMod val="95000"/>
                  </a:schemeClr>
                </a:solidFill>
              </a:rPr>
              <a:t>51PPT</a:t>
            </a:r>
            <a:r>
              <a:rPr lang="zh-CN" altLang="en-US" dirty="0">
                <a:solidFill>
                  <a:schemeClr val="bg1">
                    <a:lumMod val="95000"/>
                  </a:schemeClr>
                </a:solidFill>
              </a:rPr>
              <a:t>模板网   </a:t>
            </a:r>
            <a:r>
              <a:rPr lang="en-US" altLang="zh-CN" dirty="0">
                <a:solidFill>
                  <a:schemeClr val="bg1">
                    <a:lumMod val="95000"/>
                  </a:schemeClr>
                </a:solidFill>
              </a:rPr>
              <a:t>www.51 pptmoban.com</a:t>
            </a:r>
            <a:endParaRPr lang="zh-CN" altLang="en-US" dirty="0">
              <a:solidFill>
                <a:schemeClr val="bg1">
                  <a:lumMod val="95000"/>
                </a:schemeClr>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D1457A0-CAD3-4242-8EE3-326D58BEFEE5}"/>
              </a:ext>
            </a:extLst>
          </p:cNvPr>
          <p:cNvSpPr txBox="1"/>
          <p:nvPr/>
        </p:nvSpPr>
        <p:spPr>
          <a:xfrm>
            <a:off x="449943" y="5237481"/>
            <a:ext cx="9042400" cy="923330"/>
          </a:xfrm>
          <a:prstGeom prst="rect">
            <a:avLst/>
          </a:prstGeom>
          <a:noFill/>
        </p:spPr>
        <p:txBody>
          <a:bodyPr wrap="square" rtlCol="0">
            <a:spAutoFit/>
          </a:bodyPr>
          <a:lstStyle/>
          <a:p>
            <a:r>
              <a:rPr lang="en-US" altLang="zh-CN" dirty="0"/>
              <a:t>Sunny   </a:t>
            </a:r>
            <a:r>
              <a:rPr lang="zh-CN" altLang="en-US" dirty="0"/>
              <a:t>作品</a:t>
            </a:r>
            <a:endParaRPr lang="en-US" altLang="zh-CN" dirty="0"/>
          </a:p>
          <a:p>
            <a:endParaRPr lang="en-US" altLang="zh-CN" dirty="0"/>
          </a:p>
          <a:p>
            <a:r>
              <a:rPr lang="en-US" altLang="zh-CN" dirty="0"/>
              <a:t>51PPT</a:t>
            </a:r>
            <a:r>
              <a:rPr lang="zh-CN" altLang="en-US" dirty="0"/>
              <a:t>模板网   </a:t>
            </a:r>
            <a:r>
              <a:rPr lang="en-US" altLang="zh-CN" dirty="0"/>
              <a:t>www.51pptmoban.com  </a:t>
            </a:r>
            <a:r>
              <a:rPr lang="zh-CN" altLang="en-US" dirty="0"/>
              <a:t>授权发布</a:t>
            </a:r>
          </a:p>
        </p:txBody>
      </p:sp>
    </p:spTree>
    <p:extLst>
      <p:ext uri="{BB962C8B-B14F-4D97-AF65-F5344CB8AC3E}">
        <p14:creationId xmlns:p14="http://schemas.microsoft.com/office/powerpoint/2010/main" val="37745694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6F265EAF-A5C5-4DFB-8701-7123F919D4C3}"/>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文本框 5"/>
          <p:cNvSpPr txBox="1"/>
          <p:nvPr/>
        </p:nvSpPr>
        <p:spPr>
          <a:xfrm>
            <a:off x="3507260" y="2767280"/>
            <a:ext cx="1507524" cy="1323439"/>
          </a:xfrm>
          <a:prstGeom prst="rect">
            <a:avLst/>
          </a:prstGeom>
          <a:noFill/>
        </p:spPr>
        <p:txBody>
          <a:bodyPr wrap="square" rtlCol="0">
            <a:spAutoFit/>
          </a:bodyPr>
          <a:lstStyle/>
          <a:p>
            <a:r>
              <a:rPr lang="zh-CN" altLang="en-US" sz="4000" b="1" dirty="0">
                <a:cs typeface="+mn-ea"/>
                <a:sym typeface="+mn-lt"/>
              </a:rPr>
              <a:t>第 壹章 节</a:t>
            </a:r>
          </a:p>
        </p:txBody>
      </p:sp>
      <p:sp>
        <p:nvSpPr>
          <p:cNvPr id="7" name="文本框 6"/>
          <p:cNvSpPr txBox="1"/>
          <p:nvPr/>
        </p:nvSpPr>
        <p:spPr>
          <a:xfrm>
            <a:off x="5929184" y="3026772"/>
            <a:ext cx="4524632" cy="1384995"/>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单击此处输入文本内容，单击此处输入文本内容，单击此处输入文本内容，单击此处输入文本内容，单击此处输入文本内容</a:t>
            </a:r>
          </a:p>
          <a:p>
            <a:pPr>
              <a:lnSpc>
                <a:spcPct val="150000"/>
              </a:lnSpc>
            </a:pPr>
            <a:endParaRPr lang="zh-CN" altLang="en-US" sz="1400" dirty="0">
              <a:cs typeface="+mn-ea"/>
              <a:sym typeface="+mn-lt"/>
            </a:endParaRPr>
          </a:p>
        </p:txBody>
      </p:sp>
      <p:sp>
        <p:nvSpPr>
          <p:cNvPr id="9" name="文本框 8"/>
          <p:cNvSpPr txBox="1"/>
          <p:nvPr/>
        </p:nvSpPr>
        <p:spPr>
          <a:xfrm>
            <a:off x="5929184" y="2567225"/>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pic>
        <p:nvPicPr>
          <p:cNvPr id="11" name="图片 10">
            <a:extLst>
              <a:ext uri="{FF2B5EF4-FFF2-40B4-BE49-F238E27FC236}">
                <a16:creationId xmlns:a16="http://schemas.microsoft.com/office/drawing/2014/main" id="{9184684B-DA8A-46C8-97DA-29C635E9EC7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12" name="组合 11">
            <a:extLst>
              <a:ext uri="{FF2B5EF4-FFF2-40B4-BE49-F238E27FC236}">
                <a16:creationId xmlns:a16="http://schemas.microsoft.com/office/drawing/2014/main" id="{8D6037A1-A1F3-46A8-A625-4108ABC00A1B}"/>
              </a:ext>
            </a:extLst>
          </p:cNvPr>
          <p:cNvGrpSpPr/>
          <p:nvPr/>
        </p:nvGrpSpPr>
        <p:grpSpPr>
          <a:xfrm>
            <a:off x="846629" y="4660524"/>
            <a:ext cx="11515400" cy="2197476"/>
            <a:chOff x="846629" y="4660524"/>
            <a:chExt cx="11515400" cy="2197476"/>
          </a:xfrm>
        </p:grpSpPr>
        <p:pic>
          <p:nvPicPr>
            <p:cNvPr id="13" name="图片 12">
              <a:extLst>
                <a:ext uri="{FF2B5EF4-FFF2-40B4-BE49-F238E27FC236}">
                  <a16:creationId xmlns:a16="http://schemas.microsoft.com/office/drawing/2014/main" id="{F512AE73-7FE5-41EC-AEB8-78519E38DEF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14" name="图片 13">
              <a:extLst>
                <a:ext uri="{FF2B5EF4-FFF2-40B4-BE49-F238E27FC236}">
                  <a16:creationId xmlns:a16="http://schemas.microsoft.com/office/drawing/2014/main" id="{6E5EBD85-D5DC-4062-AF5E-05BA57DB7ED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15" name="图片 14">
              <a:extLst>
                <a:ext uri="{FF2B5EF4-FFF2-40B4-BE49-F238E27FC236}">
                  <a16:creationId xmlns:a16="http://schemas.microsoft.com/office/drawing/2014/main" id="{4A73354F-6C6B-4B3A-937F-2E7397ED66D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grpSp>
        <p:nvGrpSpPr>
          <p:cNvPr id="16" name="组合 15">
            <a:extLst>
              <a:ext uri="{FF2B5EF4-FFF2-40B4-BE49-F238E27FC236}">
                <a16:creationId xmlns:a16="http://schemas.microsoft.com/office/drawing/2014/main" id="{73CFD4B8-01FE-418B-82F4-6254928B4A36}"/>
              </a:ext>
            </a:extLst>
          </p:cNvPr>
          <p:cNvGrpSpPr/>
          <p:nvPr/>
        </p:nvGrpSpPr>
        <p:grpSpPr>
          <a:xfrm>
            <a:off x="2782232" y="1952154"/>
            <a:ext cx="2817536" cy="2953690"/>
            <a:chOff x="5161987" y="2061333"/>
            <a:chExt cx="1609725" cy="1687513"/>
          </a:xfrm>
        </p:grpSpPr>
        <p:sp>
          <p:nvSpPr>
            <p:cNvPr id="17" name="Freeform 5994">
              <a:extLst>
                <a:ext uri="{FF2B5EF4-FFF2-40B4-BE49-F238E27FC236}">
                  <a16:creationId xmlns:a16="http://schemas.microsoft.com/office/drawing/2014/main" id="{165EA911-3C62-48F5-93B3-B81761DC6065}"/>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95">
              <a:extLst>
                <a:ext uri="{FF2B5EF4-FFF2-40B4-BE49-F238E27FC236}">
                  <a16:creationId xmlns:a16="http://schemas.microsoft.com/office/drawing/2014/main" id="{2D5FF405-0A7B-4963-8A5F-4CF155BDBFBD}"/>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996">
              <a:extLst>
                <a:ext uri="{FF2B5EF4-FFF2-40B4-BE49-F238E27FC236}">
                  <a16:creationId xmlns:a16="http://schemas.microsoft.com/office/drawing/2014/main" id="{CE704E1C-57E8-4520-BC1C-223998812468}"/>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997">
              <a:extLst>
                <a:ext uri="{FF2B5EF4-FFF2-40B4-BE49-F238E27FC236}">
                  <a16:creationId xmlns:a16="http://schemas.microsoft.com/office/drawing/2014/main" id="{76271333-C69A-4260-BA91-4FF2218B4860}"/>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998">
              <a:extLst>
                <a:ext uri="{FF2B5EF4-FFF2-40B4-BE49-F238E27FC236}">
                  <a16:creationId xmlns:a16="http://schemas.microsoft.com/office/drawing/2014/main" id="{74BA20FA-4A87-45BF-AE26-65325E10C7F9}"/>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999">
              <a:extLst>
                <a:ext uri="{FF2B5EF4-FFF2-40B4-BE49-F238E27FC236}">
                  <a16:creationId xmlns:a16="http://schemas.microsoft.com/office/drawing/2014/main" id="{2E419669-737B-400B-AA99-40136E37EA73}"/>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6000">
              <a:extLst>
                <a:ext uri="{FF2B5EF4-FFF2-40B4-BE49-F238E27FC236}">
                  <a16:creationId xmlns:a16="http://schemas.microsoft.com/office/drawing/2014/main" id="{EA773405-FB25-4036-8CA7-78C317139B4D}"/>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6001">
              <a:extLst>
                <a:ext uri="{FF2B5EF4-FFF2-40B4-BE49-F238E27FC236}">
                  <a16:creationId xmlns:a16="http://schemas.microsoft.com/office/drawing/2014/main" id="{58F60D38-37D5-4365-98E2-1AF7B1F7ACE1}"/>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6002">
              <a:extLst>
                <a:ext uri="{FF2B5EF4-FFF2-40B4-BE49-F238E27FC236}">
                  <a16:creationId xmlns:a16="http://schemas.microsoft.com/office/drawing/2014/main" id="{8FB91F3C-BD7E-404F-BC0A-97532F58FF83}"/>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6003">
              <a:extLst>
                <a:ext uri="{FF2B5EF4-FFF2-40B4-BE49-F238E27FC236}">
                  <a16:creationId xmlns:a16="http://schemas.microsoft.com/office/drawing/2014/main" id="{861D1247-31C8-45D9-9762-0D7A6352F8CA}"/>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004">
              <a:extLst>
                <a:ext uri="{FF2B5EF4-FFF2-40B4-BE49-F238E27FC236}">
                  <a16:creationId xmlns:a16="http://schemas.microsoft.com/office/drawing/2014/main" id="{9B2A4D24-C960-4D85-A9F6-1924E77E294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05">
              <a:extLst>
                <a:ext uri="{FF2B5EF4-FFF2-40B4-BE49-F238E27FC236}">
                  <a16:creationId xmlns:a16="http://schemas.microsoft.com/office/drawing/2014/main" id="{1140C621-65DE-45C9-BFC9-249CC06C7BF8}"/>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6006">
              <a:extLst>
                <a:ext uri="{FF2B5EF4-FFF2-40B4-BE49-F238E27FC236}">
                  <a16:creationId xmlns:a16="http://schemas.microsoft.com/office/drawing/2014/main" id="{783D3DFC-628E-40CB-9F6B-8C4C17290285}"/>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6007">
              <a:extLst>
                <a:ext uri="{FF2B5EF4-FFF2-40B4-BE49-F238E27FC236}">
                  <a16:creationId xmlns:a16="http://schemas.microsoft.com/office/drawing/2014/main" id="{2468E8BA-BC91-494F-AAAE-9707E5DA8781}"/>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6008">
              <a:extLst>
                <a:ext uri="{FF2B5EF4-FFF2-40B4-BE49-F238E27FC236}">
                  <a16:creationId xmlns:a16="http://schemas.microsoft.com/office/drawing/2014/main" id="{C1AAA977-4192-4087-9FCC-E2386D505C39}"/>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6009">
              <a:extLst>
                <a:ext uri="{FF2B5EF4-FFF2-40B4-BE49-F238E27FC236}">
                  <a16:creationId xmlns:a16="http://schemas.microsoft.com/office/drawing/2014/main" id="{ED9A2DAE-54F6-4D53-ABA2-941F37E95D4B}"/>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010">
              <a:extLst>
                <a:ext uri="{FF2B5EF4-FFF2-40B4-BE49-F238E27FC236}">
                  <a16:creationId xmlns:a16="http://schemas.microsoft.com/office/drawing/2014/main" id="{747FC080-3E29-464B-9177-4A40D4AFCD3C}"/>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6011">
              <a:extLst>
                <a:ext uri="{FF2B5EF4-FFF2-40B4-BE49-F238E27FC236}">
                  <a16:creationId xmlns:a16="http://schemas.microsoft.com/office/drawing/2014/main" id="{935C5418-DAE6-4661-9212-492CF03F9156}"/>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012">
              <a:extLst>
                <a:ext uri="{FF2B5EF4-FFF2-40B4-BE49-F238E27FC236}">
                  <a16:creationId xmlns:a16="http://schemas.microsoft.com/office/drawing/2014/main" id="{7C3053D0-C2AD-4F8A-86C5-B835CC4AF856}"/>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6013">
              <a:extLst>
                <a:ext uri="{FF2B5EF4-FFF2-40B4-BE49-F238E27FC236}">
                  <a16:creationId xmlns:a16="http://schemas.microsoft.com/office/drawing/2014/main" id="{147CDC20-6523-4E2C-BCAF-35A018AE4C24}"/>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6014">
              <a:extLst>
                <a:ext uri="{FF2B5EF4-FFF2-40B4-BE49-F238E27FC236}">
                  <a16:creationId xmlns:a16="http://schemas.microsoft.com/office/drawing/2014/main" id="{3FDC32C4-E78D-40D0-A35B-7E1A4C3535BD}"/>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015">
              <a:extLst>
                <a:ext uri="{FF2B5EF4-FFF2-40B4-BE49-F238E27FC236}">
                  <a16:creationId xmlns:a16="http://schemas.microsoft.com/office/drawing/2014/main" id="{C25DA662-6C69-458D-88C7-A8D76D071339}"/>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016">
              <a:extLst>
                <a:ext uri="{FF2B5EF4-FFF2-40B4-BE49-F238E27FC236}">
                  <a16:creationId xmlns:a16="http://schemas.microsoft.com/office/drawing/2014/main" id="{0D1CF37E-7D4D-45B4-9BEF-C2E997D8C717}"/>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6017">
              <a:extLst>
                <a:ext uri="{FF2B5EF4-FFF2-40B4-BE49-F238E27FC236}">
                  <a16:creationId xmlns:a16="http://schemas.microsoft.com/office/drawing/2014/main" id="{B4FE10FA-60D3-440A-BCFF-7E1F501D1694}"/>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6018">
              <a:extLst>
                <a:ext uri="{FF2B5EF4-FFF2-40B4-BE49-F238E27FC236}">
                  <a16:creationId xmlns:a16="http://schemas.microsoft.com/office/drawing/2014/main" id="{6C29D51F-9EB0-4721-8C98-F3E02C2C0837}"/>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6019">
              <a:extLst>
                <a:ext uri="{FF2B5EF4-FFF2-40B4-BE49-F238E27FC236}">
                  <a16:creationId xmlns:a16="http://schemas.microsoft.com/office/drawing/2014/main" id="{4BD917B5-6C52-497C-B171-FB45ABF9FDF4}"/>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6020">
              <a:extLst>
                <a:ext uri="{FF2B5EF4-FFF2-40B4-BE49-F238E27FC236}">
                  <a16:creationId xmlns:a16="http://schemas.microsoft.com/office/drawing/2014/main" id="{4AC8CF81-7679-4314-A786-CCFE2DC3A532}"/>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6021">
              <a:extLst>
                <a:ext uri="{FF2B5EF4-FFF2-40B4-BE49-F238E27FC236}">
                  <a16:creationId xmlns:a16="http://schemas.microsoft.com/office/drawing/2014/main" id="{2E2E130A-022C-4026-972F-569055941286}"/>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6022">
              <a:extLst>
                <a:ext uri="{FF2B5EF4-FFF2-40B4-BE49-F238E27FC236}">
                  <a16:creationId xmlns:a16="http://schemas.microsoft.com/office/drawing/2014/main" id="{C23FF4D8-66F1-4940-874E-381F72D0E6F3}"/>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6023">
              <a:extLst>
                <a:ext uri="{FF2B5EF4-FFF2-40B4-BE49-F238E27FC236}">
                  <a16:creationId xmlns:a16="http://schemas.microsoft.com/office/drawing/2014/main" id="{F35E7A3B-2ACA-4698-B216-DE9FAE0C7125}"/>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6024">
              <a:extLst>
                <a:ext uri="{FF2B5EF4-FFF2-40B4-BE49-F238E27FC236}">
                  <a16:creationId xmlns:a16="http://schemas.microsoft.com/office/drawing/2014/main" id="{E7A09C63-F575-4E85-8323-E4FD9806491C}"/>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6025">
              <a:extLst>
                <a:ext uri="{FF2B5EF4-FFF2-40B4-BE49-F238E27FC236}">
                  <a16:creationId xmlns:a16="http://schemas.microsoft.com/office/drawing/2014/main" id="{32162CD0-896B-4BF4-90AF-6D7431A0E0EE}"/>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6026">
              <a:extLst>
                <a:ext uri="{FF2B5EF4-FFF2-40B4-BE49-F238E27FC236}">
                  <a16:creationId xmlns:a16="http://schemas.microsoft.com/office/drawing/2014/main" id="{E5B929D1-9317-4823-A831-062F6795ED84}"/>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6027">
              <a:extLst>
                <a:ext uri="{FF2B5EF4-FFF2-40B4-BE49-F238E27FC236}">
                  <a16:creationId xmlns:a16="http://schemas.microsoft.com/office/drawing/2014/main" id="{C0A9A5E4-908F-4D9B-9B83-E55F934884EC}"/>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6028">
              <a:extLst>
                <a:ext uri="{FF2B5EF4-FFF2-40B4-BE49-F238E27FC236}">
                  <a16:creationId xmlns:a16="http://schemas.microsoft.com/office/drawing/2014/main" id="{B3D288EE-CDD0-4527-ADF5-4DC126485F5D}"/>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6029">
              <a:extLst>
                <a:ext uri="{FF2B5EF4-FFF2-40B4-BE49-F238E27FC236}">
                  <a16:creationId xmlns:a16="http://schemas.microsoft.com/office/drawing/2014/main" id="{CD308272-E937-476F-BAD2-322EC9616F0A}"/>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6030">
              <a:extLst>
                <a:ext uri="{FF2B5EF4-FFF2-40B4-BE49-F238E27FC236}">
                  <a16:creationId xmlns:a16="http://schemas.microsoft.com/office/drawing/2014/main" id="{2B1F5934-A026-410E-B5F7-3A11724B546A}"/>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031">
              <a:extLst>
                <a:ext uri="{FF2B5EF4-FFF2-40B4-BE49-F238E27FC236}">
                  <a16:creationId xmlns:a16="http://schemas.microsoft.com/office/drawing/2014/main" id="{E253ADF3-CECD-4751-B129-298F839750F7}"/>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32">
              <a:extLst>
                <a:ext uri="{FF2B5EF4-FFF2-40B4-BE49-F238E27FC236}">
                  <a16:creationId xmlns:a16="http://schemas.microsoft.com/office/drawing/2014/main" id="{8CE52FA9-1D61-4C8A-B50E-6A784EFC1424}"/>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033">
              <a:extLst>
                <a:ext uri="{FF2B5EF4-FFF2-40B4-BE49-F238E27FC236}">
                  <a16:creationId xmlns:a16="http://schemas.microsoft.com/office/drawing/2014/main" id="{6EEDF17E-5902-47EC-8FAB-A65B4DA2D4A6}"/>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Group 6235">
              <a:extLst>
                <a:ext uri="{FF2B5EF4-FFF2-40B4-BE49-F238E27FC236}">
                  <a16:creationId xmlns:a16="http://schemas.microsoft.com/office/drawing/2014/main" id="{9540817E-279D-4D83-81D2-D4A26DF37305}"/>
                </a:ext>
              </a:extLst>
            </p:cNvPr>
            <p:cNvGrpSpPr>
              <a:grpSpLocks/>
            </p:cNvGrpSpPr>
            <p:nvPr/>
          </p:nvGrpSpPr>
          <p:grpSpPr bwMode="auto">
            <a:xfrm>
              <a:off x="5452500" y="2067683"/>
              <a:ext cx="1317625" cy="1681163"/>
              <a:chOff x="1983" y="1600"/>
              <a:chExt cx="830" cy="1059"/>
            </a:xfrm>
            <a:solidFill>
              <a:schemeClr val="tx1"/>
            </a:solidFill>
          </p:grpSpPr>
          <p:sp>
            <p:nvSpPr>
              <p:cNvPr id="929" name="Freeform 6035">
                <a:extLst>
                  <a:ext uri="{FF2B5EF4-FFF2-40B4-BE49-F238E27FC236}">
                    <a16:creationId xmlns:a16="http://schemas.microsoft.com/office/drawing/2014/main" id="{2341A633-9ADF-40BE-BF65-7FD1460FABEB}"/>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036">
                <a:extLst>
                  <a:ext uri="{FF2B5EF4-FFF2-40B4-BE49-F238E27FC236}">
                    <a16:creationId xmlns:a16="http://schemas.microsoft.com/office/drawing/2014/main" id="{6516EA0C-1E4F-46E7-997A-FFE6C1727AB1}"/>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037">
                <a:extLst>
                  <a:ext uri="{FF2B5EF4-FFF2-40B4-BE49-F238E27FC236}">
                    <a16:creationId xmlns:a16="http://schemas.microsoft.com/office/drawing/2014/main" id="{85D864DB-6D47-4B32-8F2F-4E96669E54D3}"/>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038">
                <a:extLst>
                  <a:ext uri="{FF2B5EF4-FFF2-40B4-BE49-F238E27FC236}">
                    <a16:creationId xmlns:a16="http://schemas.microsoft.com/office/drawing/2014/main" id="{92B47A08-1956-4515-BB5A-394B70D1E744}"/>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039">
                <a:extLst>
                  <a:ext uri="{FF2B5EF4-FFF2-40B4-BE49-F238E27FC236}">
                    <a16:creationId xmlns:a16="http://schemas.microsoft.com/office/drawing/2014/main" id="{E52DBA86-A275-48FE-8289-B4CD8BF2296C}"/>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040">
                <a:extLst>
                  <a:ext uri="{FF2B5EF4-FFF2-40B4-BE49-F238E27FC236}">
                    <a16:creationId xmlns:a16="http://schemas.microsoft.com/office/drawing/2014/main" id="{F1BE9E8A-4B80-4958-A2D3-CB9CA70CF9EA}"/>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041">
                <a:extLst>
                  <a:ext uri="{FF2B5EF4-FFF2-40B4-BE49-F238E27FC236}">
                    <a16:creationId xmlns:a16="http://schemas.microsoft.com/office/drawing/2014/main" id="{FF4DC59C-F024-4F67-9229-B6CBEEC97BE2}"/>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042">
                <a:extLst>
                  <a:ext uri="{FF2B5EF4-FFF2-40B4-BE49-F238E27FC236}">
                    <a16:creationId xmlns:a16="http://schemas.microsoft.com/office/drawing/2014/main" id="{A561B074-F611-4A81-9FDB-F8810155432C}"/>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043">
                <a:extLst>
                  <a:ext uri="{FF2B5EF4-FFF2-40B4-BE49-F238E27FC236}">
                    <a16:creationId xmlns:a16="http://schemas.microsoft.com/office/drawing/2014/main" id="{A20EF793-F2C3-4657-BB2E-1E0CFDF5699E}"/>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044">
                <a:extLst>
                  <a:ext uri="{FF2B5EF4-FFF2-40B4-BE49-F238E27FC236}">
                    <a16:creationId xmlns:a16="http://schemas.microsoft.com/office/drawing/2014/main" id="{FC533A01-7949-42CB-9D7A-A690706C3221}"/>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045">
                <a:extLst>
                  <a:ext uri="{FF2B5EF4-FFF2-40B4-BE49-F238E27FC236}">
                    <a16:creationId xmlns:a16="http://schemas.microsoft.com/office/drawing/2014/main" id="{E54FF05B-158A-41B6-AD0E-3A208C3490CF}"/>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046">
                <a:extLst>
                  <a:ext uri="{FF2B5EF4-FFF2-40B4-BE49-F238E27FC236}">
                    <a16:creationId xmlns:a16="http://schemas.microsoft.com/office/drawing/2014/main" id="{A2F93F65-CDB8-491A-BB07-9BB2327AD042}"/>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047">
                <a:extLst>
                  <a:ext uri="{FF2B5EF4-FFF2-40B4-BE49-F238E27FC236}">
                    <a16:creationId xmlns:a16="http://schemas.microsoft.com/office/drawing/2014/main" id="{72B654BD-52A4-40A9-9976-9031271623F2}"/>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048">
                <a:extLst>
                  <a:ext uri="{FF2B5EF4-FFF2-40B4-BE49-F238E27FC236}">
                    <a16:creationId xmlns:a16="http://schemas.microsoft.com/office/drawing/2014/main" id="{A05D3C2E-1593-40CA-95A1-B5CFB0A0096B}"/>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049">
                <a:extLst>
                  <a:ext uri="{FF2B5EF4-FFF2-40B4-BE49-F238E27FC236}">
                    <a16:creationId xmlns:a16="http://schemas.microsoft.com/office/drawing/2014/main" id="{2EA6962A-E612-4EF9-93A2-6E30D1426169}"/>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050">
                <a:extLst>
                  <a:ext uri="{FF2B5EF4-FFF2-40B4-BE49-F238E27FC236}">
                    <a16:creationId xmlns:a16="http://schemas.microsoft.com/office/drawing/2014/main" id="{BB62305E-8413-4F1F-A8A3-96D386AC6C04}"/>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051">
                <a:extLst>
                  <a:ext uri="{FF2B5EF4-FFF2-40B4-BE49-F238E27FC236}">
                    <a16:creationId xmlns:a16="http://schemas.microsoft.com/office/drawing/2014/main" id="{692F565A-3C15-46DE-9646-C6C5CD44ED80}"/>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052">
                <a:extLst>
                  <a:ext uri="{FF2B5EF4-FFF2-40B4-BE49-F238E27FC236}">
                    <a16:creationId xmlns:a16="http://schemas.microsoft.com/office/drawing/2014/main" id="{59508621-595A-40C5-ACC0-789C3881B4EE}"/>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053">
                <a:extLst>
                  <a:ext uri="{FF2B5EF4-FFF2-40B4-BE49-F238E27FC236}">
                    <a16:creationId xmlns:a16="http://schemas.microsoft.com/office/drawing/2014/main" id="{2CADA025-EC6E-490C-BDFE-30C72A603998}"/>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054">
                <a:extLst>
                  <a:ext uri="{FF2B5EF4-FFF2-40B4-BE49-F238E27FC236}">
                    <a16:creationId xmlns:a16="http://schemas.microsoft.com/office/drawing/2014/main" id="{24964562-FCCD-41A3-BE36-E2A5603DE38C}"/>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055">
                <a:extLst>
                  <a:ext uri="{FF2B5EF4-FFF2-40B4-BE49-F238E27FC236}">
                    <a16:creationId xmlns:a16="http://schemas.microsoft.com/office/drawing/2014/main" id="{0A0D6957-6C45-48BE-813A-44247ADBEBB6}"/>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056">
                <a:extLst>
                  <a:ext uri="{FF2B5EF4-FFF2-40B4-BE49-F238E27FC236}">
                    <a16:creationId xmlns:a16="http://schemas.microsoft.com/office/drawing/2014/main" id="{27F7ECBE-97AF-45FE-AB4D-E279018901BD}"/>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057">
                <a:extLst>
                  <a:ext uri="{FF2B5EF4-FFF2-40B4-BE49-F238E27FC236}">
                    <a16:creationId xmlns:a16="http://schemas.microsoft.com/office/drawing/2014/main" id="{5E1AEBF0-FCBD-4BCA-A3E3-501D3CC5460F}"/>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058">
                <a:extLst>
                  <a:ext uri="{FF2B5EF4-FFF2-40B4-BE49-F238E27FC236}">
                    <a16:creationId xmlns:a16="http://schemas.microsoft.com/office/drawing/2014/main" id="{55EDF214-4CD5-4E0D-9985-A161DB554092}"/>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059">
                <a:extLst>
                  <a:ext uri="{FF2B5EF4-FFF2-40B4-BE49-F238E27FC236}">
                    <a16:creationId xmlns:a16="http://schemas.microsoft.com/office/drawing/2014/main" id="{6C769324-9DCC-45BE-AD9E-72CEF5BE856C}"/>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060">
                <a:extLst>
                  <a:ext uri="{FF2B5EF4-FFF2-40B4-BE49-F238E27FC236}">
                    <a16:creationId xmlns:a16="http://schemas.microsoft.com/office/drawing/2014/main" id="{0533BD11-52C1-4E7F-83E7-83687E7D0AA6}"/>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061">
                <a:extLst>
                  <a:ext uri="{FF2B5EF4-FFF2-40B4-BE49-F238E27FC236}">
                    <a16:creationId xmlns:a16="http://schemas.microsoft.com/office/drawing/2014/main" id="{D751DF35-5B56-4A7F-98FD-7363898829DC}"/>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062">
                <a:extLst>
                  <a:ext uri="{FF2B5EF4-FFF2-40B4-BE49-F238E27FC236}">
                    <a16:creationId xmlns:a16="http://schemas.microsoft.com/office/drawing/2014/main" id="{1A135B20-AAF2-415F-918F-EBEF1AD93AE6}"/>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063">
                <a:extLst>
                  <a:ext uri="{FF2B5EF4-FFF2-40B4-BE49-F238E27FC236}">
                    <a16:creationId xmlns:a16="http://schemas.microsoft.com/office/drawing/2014/main" id="{31732626-C26A-474D-9BD8-26D548B3A2D0}"/>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064">
                <a:extLst>
                  <a:ext uri="{FF2B5EF4-FFF2-40B4-BE49-F238E27FC236}">
                    <a16:creationId xmlns:a16="http://schemas.microsoft.com/office/drawing/2014/main" id="{92B0F964-3A01-4637-939A-FD2418367414}"/>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065">
                <a:extLst>
                  <a:ext uri="{FF2B5EF4-FFF2-40B4-BE49-F238E27FC236}">
                    <a16:creationId xmlns:a16="http://schemas.microsoft.com/office/drawing/2014/main" id="{01FDBAB6-D894-4F13-9B4C-8797C00A4411}"/>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066">
                <a:extLst>
                  <a:ext uri="{FF2B5EF4-FFF2-40B4-BE49-F238E27FC236}">
                    <a16:creationId xmlns:a16="http://schemas.microsoft.com/office/drawing/2014/main" id="{47618260-2598-4272-954D-AC8F031A4A26}"/>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067">
                <a:extLst>
                  <a:ext uri="{FF2B5EF4-FFF2-40B4-BE49-F238E27FC236}">
                    <a16:creationId xmlns:a16="http://schemas.microsoft.com/office/drawing/2014/main" id="{FBB3754C-29AC-4748-AB81-B047EACEBB18}"/>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068">
                <a:extLst>
                  <a:ext uri="{FF2B5EF4-FFF2-40B4-BE49-F238E27FC236}">
                    <a16:creationId xmlns:a16="http://schemas.microsoft.com/office/drawing/2014/main" id="{2B5D3E87-4015-4EED-80BD-62DEEC1A4C88}"/>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069">
                <a:extLst>
                  <a:ext uri="{FF2B5EF4-FFF2-40B4-BE49-F238E27FC236}">
                    <a16:creationId xmlns:a16="http://schemas.microsoft.com/office/drawing/2014/main" id="{8D7CDAFD-9B22-4A41-81D3-15EB98514CAF}"/>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070">
                <a:extLst>
                  <a:ext uri="{FF2B5EF4-FFF2-40B4-BE49-F238E27FC236}">
                    <a16:creationId xmlns:a16="http://schemas.microsoft.com/office/drawing/2014/main" id="{9C6E0B22-FC83-4EC1-B7C5-1BE02F1FA009}"/>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071">
                <a:extLst>
                  <a:ext uri="{FF2B5EF4-FFF2-40B4-BE49-F238E27FC236}">
                    <a16:creationId xmlns:a16="http://schemas.microsoft.com/office/drawing/2014/main" id="{D47B9C7B-C6B8-46A5-86BC-EB260799E25F}"/>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072">
                <a:extLst>
                  <a:ext uri="{FF2B5EF4-FFF2-40B4-BE49-F238E27FC236}">
                    <a16:creationId xmlns:a16="http://schemas.microsoft.com/office/drawing/2014/main" id="{456DA619-891D-4B3B-B6D5-8CC3ECBF29BC}"/>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073">
                <a:extLst>
                  <a:ext uri="{FF2B5EF4-FFF2-40B4-BE49-F238E27FC236}">
                    <a16:creationId xmlns:a16="http://schemas.microsoft.com/office/drawing/2014/main" id="{4E20FA45-75E0-469F-A4B3-5283AD349694}"/>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074">
                <a:extLst>
                  <a:ext uri="{FF2B5EF4-FFF2-40B4-BE49-F238E27FC236}">
                    <a16:creationId xmlns:a16="http://schemas.microsoft.com/office/drawing/2014/main" id="{051974EE-E922-4554-A7F3-8FCBF3D1BC03}"/>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075">
                <a:extLst>
                  <a:ext uri="{FF2B5EF4-FFF2-40B4-BE49-F238E27FC236}">
                    <a16:creationId xmlns:a16="http://schemas.microsoft.com/office/drawing/2014/main" id="{DB494030-C770-4728-B941-FF3B73D244B3}"/>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076">
                <a:extLst>
                  <a:ext uri="{FF2B5EF4-FFF2-40B4-BE49-F238E27FC236}">
                    <a16:creationId xmlns:a16="http://schemas.microsoft.com/office/drawing/2014/main" id="{4855AF57-3B13-4250-87E6-3118DC461DE4}"/>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077">
                <a:extLst>
                  <a:ext uri="{FF2B5EF4-FFF2-40B4-BE49-F238E27FC236}">
                    <a16:creationId xmlns:a16="http://schemas.microsoft.com/office/drawing/2014/main" id="{C4E35726-332A-4C7B-93C1-59354F7F063E}"/>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078">
                <a:extLst>
                  <a:ext uri="{FF2B5EF4-FFF2-40B4-BE49-F238E27FC236}">
                    <a16:creationId xmlns:a16="http://schemas.microsoft.com/office/drawing/2014/main" id="{83DCC76D-BF29-4B1D-87FA-9E65D5BA39BF}"/>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079">
                <a:extLst>
                  <a:ext uri="{FF2B5EF4-FFF2-40B4-BE49-F238E27FC236}">
                    <a16:creationId xmlns:a16="http://schemas.microsoft.com/office/drawing/2014/main" id="{11BEF629-D0B5-4449-BE7E-F2BA76BD0273}"/>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080">
                <a:extLst>
                  <a:ext uri="{FF2B5EF4-FFF2-40B4-BE49-F238E27FC236}">
                    <a16:creationId xmlns:a16="http://schemas.microsoft.com/office/drawing/2014/main" id="{B6222758-A3B6-48B9-AC24-F81CBB2B0A36}"/>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081">
                <a:extLst>
                  <a:ext uri="{FF2B5EF4-FFF2-40B4-BE49-F238E27FC236}">
                    <a16:creationId xmlns:a16="http://schemas.microsoft.com/office/drawing/2014/main" id="{E831F9DC-BCB5-48B6-8408-F6CDAC601C3D}"/>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082">
                <a:extLst>
                  <a:ext uri="{FF2B5EF4-FFF2-40B4-BE49-F238E27FC236}">
                    <a16:creationId xmlns:a16="http://schemas.microsoft.com/office/drawing/2014/main" id="{E6AFE025-DAE8-435A-A072-2128D765DA05}"/>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083">
                <a:extLst>
                  <a:ext uri="{FF2B5EF4-FFF2-40B4-BE49-F238E27FC236}">
                    <a16:creationId xmlns:a16="http://schemas.microsoft.com/office/drawing/2014/main" id="{5275A7F6-B27F-42A0-9FAF-EFDA13004CE0}"/>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6084">
                <a:extLst>
                  <a:ext uri="{FF2B5EF4-FFF2-40B4-BE49-F238E27FC236}">
                    <a16:creationId xmlns:a16="http://schemas.microsoft.com/office/drawing/2014/main" id="{EF1848D7-BF48-4694-B0B7-38BE053FFF0B}"/>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085">
                <a:extLst>
                  <a:ext uri="{FF2B5EF4-FFF2-40B4-BE49-F238E27FC236}">
                    <a16:creationId xmlns:a16="http://schemas.microsoft.com/office/drawing/2014/main" id="{5E89167B-66B7-4C86-ACF3-717C5F681BBE}"/>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6086">
                <a:extLst>
                  <a:ext uri="{FF2B5EF4-FFF2-40B4-BE49-F238E27FC236}">
                    <a16:creationId xmlns:a16="http://schemas.microsoft.com/office/drawing/2014/main" id="{C1B829B5-D78B-4B08-9848-87A1D33D3B48}"/>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087">
                <a:extLst>
                  <a:ext uri="{FF2B5EF4-FFF2-40B4-BE49-F238E27FC236}">
                    <a16:creationId xmlns:a16="http://schemas.microsoft.com/office/drawing/2014/main" id="{FDE7F0B5-A048-4DA2-9E4D-296EFB97F7FB}"/>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088">
                <a:extLst>
                  <a:ext uri="{FF2B5EF4-FFF2-40B4-BE49-F238E27FC236}">
                    <a16:creationId xmlns:a16="http://schemas.microsoft.com/office/drawing/2014/main" id="{FF4F7554-3990-4389-95E6-D4D0DD4109BE}"/>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089">
                <a:extLst>
                  <a:ext uri="{FF2B5EF4-FFF2-40B4-BE49-F238E27FC236}">
                    <a16:creationId xmlns:a16="http://schemas.microsoft.com/office/drawing/2014/main" id="{A8A33040-A990-4F46-A0AD-1147ECF6275D}"/>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090">
                <a:extLst>
                  <a:ext uri="{FF2B5EF4-FFF2-40B4-BE49-F238E27FC236}">
                    <a16:creationId xmlns:a16="http://schemas.microsoft.com/office/drawing/2014/main" id="{46FDB844-767F-4105-ACCB-5AA872EE1C21}"/>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091">
                <a:extLst>
                  <a:ext uri="{FF2B5EF4-FFF2-40B4-BE49-F238E27FC236}">
                    <a16:creationId xmlns:a16="http://schemas.microsoft.com/office/drawing/2014/main" id="{284732F6-245C-41F8-969E-D66334995FA4}"/>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092">
                <a:extLst>
                  <a:ext uri="{FF2B5EF4-FFF2-40B4-BE49-F238E27FC236}">
                    <a16:creationId xmlns:a16="http://schemas.microsoft.com/office/drawing/2014/main" id="{DDA4102A-9830-4B78-8429-AA699883EA25}"/>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093">
                <a:extLst>
                  <a:ext uri="{FF2B5EF4-FFF2-40B4-BE49-F238E27FC236}">
                    <a16:creationId xmlns:a16="http://schemas.microsoft.com/office/drawing/2014/main" id="{A2FAA99C-5C95-40F6-9BDE-29B75F65A57A}"/>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094">
                <a:extLst>
                  <a:ext uri="{FF2B5EF4-FFF2-40B4-BE49-F238E27FC236}">
                    <a16:creationId xmlns:a16="http://schemas.microsoft.com/office/drawing/2014/main" id="{45EDFAB9-0399-4F17-A2E3-5A71EEB8E128}"/>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095">
                <a:extLst>
                  <a:ext uri="{FF2B5EF4-FFF2-40B4-BE49-F238E27FC236}">
                    <a16:creationId xmlns:a16="http://schemas.microsoft.com/office/drawing/2014/main" id="{295E2749-92C5-46A4-B567-1767286E4802}"/>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096">
                <a:extLst>
                  <a:ext uri="{FF2B5EF4-FFF2-40B4-BE49-F238E27FC236}">
                    <a16:creationId xmlns:a16="http://schemas.microsoft.com/office/drawing/2014/main" id="{274F1FF0-8B89-4D4E-8E38-0124FCF1B448}"/>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097">
                <a:extLst>
                  <a:ext uri="{FF2B5EF4-FFF2-40B4-BE49-F238E27FC236}">
                    <a16:creationId xmlns:a16="http://schemas.microsoft.com/office/drawing/2014/main" id="{3CA43C88-7D2C-418E-9319-20146DCE2D5D}"/>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098">
                <a:extLst>
                  <a:ext uri="{FF2B5EF4-FFF2-40B4-BE49-F238E27FC236}">
                    <a16:creationId xmlns:a16="http://schemas.microsoft.com/office/drawing/2014/main" id="{FB869021-CBDB-4FB7-A158-35556973E54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099">
                <a:extLst>
                  <a:ext uri="{FF2B5EF4-FFF2-40B4-BE49-F238E27FC236}">
                    <a16:creationId xmlns:a16="http://schemas.microsoft.com/office/drawing/2014/main" id="{3644280B-5A8C-4399-A0C9-EBD176BDF327}"/>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100">
                <a:extLst>
                  <a:ext uri="{FF2B5EF4-FFF2-40B4-BE49-F238E27FC236}">
                    <a16:creationId xmlns:a16="http://schemas.microsoft.com/office/drawing/2014/main" id="{D810514B-A9CF-4026-A12D-E746CB84FCE2}"/>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101">
                <a:extLst>
                  <a:ext uri="{FF2B5EF4-FFF2-40B4-BE49-F238E27FC236}">
                    <a16:creationId xmlns:a16="http://schemas.microsoft.com/office/drawing/2014/main" id="{6D81CF1E-AC00-4F32-860C-92103B38A14A}"/>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102">
                <a:extLst>
                  <a:ext uri="{FF2B5EF4-FFF2-40B4-BE49-F238E27FC236}">
                    <a16:creationId xmlns:a16="http://schemas.microsoft.com/office/drawing/2014/main" id="{E6FBA46E-C428-4A7F-8280-CE999C1DE8DD}"/>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103">
                <a:extLst>
                  <a:ext uri="{FF2B5EF4-FFF2-40B4-BE49-F238E27FC236}">
                    <a16:creationId xmlns:a16="http://schemas.microsoft.com/office/drawing/2014/main" id="{7ABC664D-378D-4CC7-87A1-3C9C60131D00}"/>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104">
                <a:extLst>
                  <a:ext uri="{FF2B5EF4-FFF2-40B4-BE49-F238E27FC236}">
                    <a16:creationId xmlns:a16="http://schemas.microsoft.com/office/drawing/2014/main" id="{B0CC4810-946C-42E1-B00D-4BE73D7A27D0}"/>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105">
                <a:extLst>
                  <a:ext uri="{FF2B5EF4-FFF2-40B4-BE49-F238E27FC236}">
                    <a16:creationId xmlns:a16="http://schemas.microsoft.com/office/drawing/2014/main" id="{636B2B7A-5A82-4AAC-921F-AEBC4AF32559}"/>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106">
                <a:extLst>
                  <a:ext uri="{FF2B5EF4-FFF2-40B4-BE49-F238E27FC236}">
                    <a16:creationId xmlns:a16="http://schemas.microsoft.com/office/drawing/2014/main" id="{9A792935-0B43-4C99-A250-6C349A43C28B}"/>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107">
                <a:extLst>
                  <a:ext uri="{FF2B5EF4-FFF2-40B4-BE49-F238E27FC236}">
                    <a16:creationId xmlns:a16="http://schemas.microsoft.com/office/drawing/2014/main" id="{B9F97874-87A4-4359-8BCD-DBA9D25C2904}"/>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108">
                <a:extLst>
                  <a:ext uri="{FF2B5EF4-FFF2-40B4-BE49-F238E27FC236}">
                    <a16:creationId xmlns:a16="http://schemas.microsoft.com/office/drawing/2014/main" id="{8E550587-C742-40BB-9FBB-E09A3254833D}"/>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109">
                <a:extLst>
                  <a:ext uri="{FF2B5EF4-FFF2-40B4-BE49-F238E27FC236}">
                    <a16:creationId xmlns:a16="http://schemas.microsoft.com/office/drawing/2014/main" id="{27FB58A6-CBBB-423F-A7D0-BA8B37CB97EA}"/>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110">
                <a:extLst>
                  <a:ext uri="{FF2B5EF4-FFF2-40B4-BE49-F238E27FC236}">
                    <a16:creationId xmlns:a16="http://schemas.microsoft.com/office/drawing/2014/main" id="{9F180BC4-A62E-4FA8-BA23-564EF35AADE5}"/>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111">
                <a:extLst>
                  <a:ext uri="{FF2B5EF4-FFF2-40B4-BE49-F238E27FC236}">
                    <a16:creationId xmlns:a16="http://schemas.microsoft.com/office/drawing/2014/main" id="{CE166547-7A1B-4CBE-A6B6-488830A83D1C}"/>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112">
                <a:extLst>
                  <a:ext uri="{FF2B5EF4-FFF2-40B4-BE49-F238E27FC236}">
                    <a16:creationId xmlns:a16="http://schemas.microsoft.com/office/drawing/2014/main" id="{58FFA76F-1C7B-416D-8C6C-E7BFB996DFA7}"/>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113">
                <a:extLst>
                  <a:ext uri="{FF2B5EF4-FFF2-40B4-BE49-F238E27FC236}">
                    <a16:creationId xmlns:a16="http://schemas.microsoft.com/office/drawing/2014/main" id="{5C28EC5E-369A-4CF8-8327-60B826D538DD}"/>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114">
                <a:extLst>
                  <a:ext uri="{FF2B5EF4-FFF2-40B4-BE49-F238E27FC236}">
                    <a16:creationId xmlns:a16="http://schemas.microsoft.com/office/drawing/2014/main" id="{DC580C08-100A-4893-81CC-DBF66B8468CA}"/>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115">
                <a:extLst>
                  <a:ext uri="{FF2B5EF4-FFF2-40B4-BE49-F238E27FC236}">
                    <a16:creationId xmlns:a16="http://schemas.microsoft.com/office/drawing/2014/main" id="{EDAA22F0-72D6-4E5B-BFDE-94EAE7DE5EF0}"/>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116">
                <a:extLst>
                  <a:ext uri="{FF2B5EF4-FFF2-40B4-BE49-F238E27FC236}">
                    <a16:creationId xmlns:a16="http://schemas.microsoft.com/office/drawing/2014/main" id="{D1F6A016-A127-45EC-83A3-A796C3EA4FD3}"/>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117">
                <a:extLst>
                  <a:ext uri="{FF2B5EF4-FFF2-40B4-BE49-F238E27FC236}">
                    <a16:creationId xmlns:a16="http://schemas.microsoft.com/office/drawing/2014/main" id="{A4FBCDDD-3D9A-42AD-951E-9CB90A567B6B}"/>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118">
                <a:extLst>
                  <a:ext uri="{FF2B5EF4-FFF2-40B4-BE49-F238E27FC236}">
                    <a16:creationId xmlns:a16="http://schemas.microsoft.com/office/drawing/2014/main" id="{000E4955-24B8-4DA8-AD18-5483681B1E8B}"/>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119">
                <a:extLst>
                  <a:ext uri="{FF2B5EF4-FFF2-40B4-BE49-F238E27FC236}">
                    <a16:creationId xmlns:a16="http://schemas.microsoft.com/office/drawing/2014/main" id="{63C12697-FACE-45B8-B957-BE17C71E7D62}"/>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120">
                <a:extLst>
                  <a:ext uri="{FF2B5EF4-FFF2-40B4-BE49-F238E27FC236}">
                    <a16:creationId xmlns:a16="http://schemas.microsoft.com/office/drawing/2014/main" id="{9BA58DAA-C4DF-4ECF-81E7-D2D5F33F0056}"/>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121">
                <a:extLst>
                  <a:ext uri="{FF2B5EF4-FFF2-40B4-BE49-F238E27FC236}">
                    <a16:creationId xmlns:a16="http://schemas.microsoft.com/office/drawing/2014/main" id="{F6674906-A1EE-4145-BB0F-DCC98B71AE34}"/>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122">
                <a:extLst>
                  <a:ext uri="{FF2B5EF4-FFF2-40B4-BE49-F238E27FC236}">
                    <a16:creationId xmlns:a16="http://schemas.microsoft.com/office/drawing/2014/main" id="{446A2F7B-CD1D-4223-A416-ED749FA3B8E8}"/>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123">
                <a:extLst>
                  <a:ext uri="{FF2B5EF4-FFF2-40B4-BE49-F238E27FC236}">
                    <a16:creationId xmlns:a16="http://schemas.microsoft.com/office/drawing/2014/main" id="{47AC490D-8ED8-4725-AB9C-E4D762985A86}"/>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124">
                <a:extLst>
                  <a:ext uri="{FF2B5EF4-FFF2-40B4-BE49-F238E27FC236}">
                    <a16:creationId xmlns:a16="http://schemas.microsoft.com/office/drawing/2014/main" id="{DE57ECBA-8387-4471-BA27-0C1C74C41FBB}"/>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125">
                <a:extLst>
                  <a:ext uri="{FF2B5EF4-FFF2-40B4-BE49-F238E27FC236}">
                    <a16:creationId xmlns:a16="http://schemas.microsoft.com/office/drawing/2014/main" id="{A71E7A90-C974-4ED0-A7A1-6D729CA639B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126">
                <a:extLst>
                  <a:ext uri="{FF2B5EF4-FFF2-40B4-BE49-F238E27FC236}">
                    <a16:creationId xmlns:a16="http://schemas.microsoft.com/office/drawing/2014/main" id="{6C128B5E-5E2D-4C1E-8A42-81DBD822F39F}"/>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127">
                <a:extLst>
                  <a:ext uri="{FF2B5EF4-FFF2-40B4-BE49-F238E27FC236}">
                    <a16:creationId xmlns:a16="http://schemas.microsoft.com/office/drawing/2014/main" id="{B6F261D4-2FCA-4499-AF50-9B6EE6622DC5}"/>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128">
                <a:extLst>
                  <a:ext uri="{FF2B5EF4-FFF2-40B4-BE49-F238E27FC236}">
                    <a16:creationId xmlns:a16="http://schemas.microsoft.com/office/drawing/2014/main" id="{97345C84-8068-48E2-BD37-17D58A803D1C}"/>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129">
                <a:extLst>
                  <a:ext uri="{FF2B5EF4-FFF2-40B4-BE49-F238E27FC236}">
                    <a16:creationId xmlns:a16="http://schemas.microsoft.com/office/drawing/2014/main" id="{8C851BD0-AAE4-4F39-936B-83E54B8D6873}"/>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130">
                <a:extLst>
                  <a:ext uri="{FF2B5EF4-FFF2-40B4-BE49-F238E27FC236}">
                    <a16:creationId xmlns:a16="http://schemas.microsoft.com/office/drawing/2014/main" id="{F71D56F0-801E-449A-9EA8-86DE96E6FDFF}"/>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131">
                <a:extLst>
                  <a:ext uri="{FF2B5EF4-FFF2-40B4-BE49-F238E27FC236}">
                    <a16:creationId xmlns:a16="http://schemas.microsoft.com/office/drawing/2014/main" id="{D75D1F36-5505-49C2-A3D9-434DCBDB6193}"/>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132">
                <a:extLst>
                  <a:ext uri="{FF2B5EF4-FFF2-40B4-BE49-F238E27FC236}">
                    <a16:creationId xmlns:a16="http://schemas.microsoft.com/office/drawing/2014/main" id="{57BCB5DE-C851-447A-9F3A-607DDCEA8C37}"/>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133">
                <a:extLst>
                  <a:ext uri="{FF2B5EF4-FFF2-40B4-BE49-F238E27FC236}">
                    <a16:creationId xmlns:a16="http://schemas.microsoft.com/office/drawing/2014/main" id="{2C6FE3C4-A050-4554-9E44-48D70622B963}"/>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134">
                <a:extLst>
                  <a:ext uri="{FF2B5EF4-FFF2-40B4-BE49-F238E27FC236}">
                    <a16:creationId xmlns:a16="http://schemas.microsoft.com/office/drawing/2014/main" id="{87D5859A-F8FF-45D7-9C65-1208B2EB8AA2}"/>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135">
                <a:extLst>
                  <a:ext uri="{FF2B5EF4-FFF2-40B4-BE49-F238E27FC236}">
                    <a16:creationId xmlns:a16="http://schemas.microsoft.com/office/drawing/2014/main" id="{83436C59-7A94-4816-94D7-5C46F3178AC9}"/>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136">
                <a:extLst>
                  <a:ext uri="{FF2B5EF4-FFF2-40B4-BE49-F238E27FC236}">
                    <a16:creationId xmlns:a16="http://schemas.microsoft.com/office/drawing/2014/main" id="{04813538-B3FC-41AF-BC72-B77C2589996E}"/>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137">
                <a:extLst>
                  <a:ext uri="{FF2B5EF4-FFF2-40B4-BE49-F238E27FC236}">
                    <a16:creationId xmlns:a16="http://schemas.microsoft.com/office/drawing/2014/main" id="{816FF789-D1EE-418E-A8DD-A40477A30CA3}"/>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138">
                <a:extLst>
                  <a:ext uri="{FF2B5EF4-FFF2-40B4-BE49-F238E27FC236}">
                    <a16:creationId xmlns:a16="http://schemas.microsoft.com/office/drawing/2014/main" id="{EB7B140E-6050-4D20-9AE8-49CB86FBCA62}"/>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139">
                <a:extLst>
                  <a:ext uri="{FF2B5EF4-FFF2-40B4-BE49-F238E27FC236}">
                    <a16:creationId xmlns:a16="http://schemas.microsoft.com/office/drawing/2014/main" id="{184E60BA-A84C-4FA0-9D56-166E2B941828}"/>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140">
                <a:extLst>
                  <a:ext uri="{FF2B5EF4-FFF2-40B4-BE49-F238E27FC236}">
                    <a16:creationId xmlns:a16="http://schemas.microsoft.com/office/drawing/2014/main" id="{DD65CA5C-5525-41CE-AB76-1171E14C6E68}"/>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141">
                <a:extLst>
                  <a:ext uri="{FF2B5EF4-FFF2-40B4-BE49-F238E27FC236}">
                    <a16:creationId xmlns:a16="http://schemas.microsoft.com/office/drawing/2014/main" id="{A14715CC-E6A6-4F92-AE6B-EF01FA58DF30}"/>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142">
                <a:extLst>
                  <a:ext uri="{FF2B5EF4-FFF2-40B4-BE49-F238E27FC236}">
                    <a16:creationId xmlns:a16="http://schemas.microsoft.com/office/drawing/2014/main" id="{4192C492-C1F2-475A-9A7E-3A817E37A617}"/>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143">
                <a:extLst>
                  <a:ext uri="{FF2B5EF4-FFF2-40B4-BE49-F238E27FC236}">
                    <a16:creationId xmlns:a16="http://schemas.microsoft.com/office/drawing/2014/main" id="{BEEC1667-6271-4FF3-AEEA-93533A3238FD}"/>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144">
                <a:extLst>
                  <a:ext uri="{FF2B5EF4-FFF2-40B4-BE49-F238E27FC236}">
                    <a16:creationId xmlns:a16="http://schemas.microsoft.com/office/drawing/2014/main" id="{28E36EB3-E942-4460-AE2B-ED964AFDAA8B}"/>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145">
                <a:extLst>
                  <a:ext uri="{FF2B5EF4-FFF2-40B4-BE49-F238E27FC236}">
                    <a16:creationId xmlns:a16="http://schemas.microsoft.com/office/drawing/2014/main" id="{CD9F8E5F-699F-4F59-82E9-9C8F4C5C91D8}"/>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146">
                <a:extLst>
                  <a:ext uri="{FF2B5EF4-FFF2-40B4-BE49-F238E27FC236}">
                    <a16:creationId xmlns:a16="http://schemas.microsoft.com/office/drawing/2014/main" id="{8F265687-6299-4EE5-92FD-0D7226A8C004}"/>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147">
                <a:extLst>
                  <a:ext uri="{FF2B5EF4-FFF2-40B4-BE49-F238E27FC236}">
                    <a16:creationId xmlns:a16="http://schemas.microsoft.com/office/drawing/2014/main" id="{117E9FB4-29CA-47FC-819C-37AA84AAF345}"/>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148">
                <a:extLst>
                  <a:ext uri="{FF2B5EF4-FFF2-40B4-BE49-F238E27FC236}">
                    <a16:creationId xmlns:a16="http://schemas.microsoft.com/office/drawing/2014/main" id="{6E88F130-B14D-4DC3-8744-414A50FA485F}"/>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149">
                <a:extLst>
                  <a:ext uri="{FF2B5EF4-FFF2-40B4-BE49-F238E27FC236}">
                    <a16:creationId xmlns:a16="http://schemas.microsoft.com/office/drawing/2014/main" id="{874C7A2B-0F6C-42EB-ACE5-4279D0973085}"/>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150">
                <a:extLst>
                  <a:ext uri="{FF2B5EF4-FFF2-40B4-BE49-F238E27FC236}">
                    <a16:creationId xmlns:a16="http://schemas.microsoft.com/office/drawing/2014/main" id="{D5251F2A-EE96-45A8-ABC4-AFE726102A76}"/>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151">
                <a:extLst>
                  <a:ext uri="{FF2B5EF4-FFF2-40B4-BE49-F238E27FC236}">
                    <a16:creationId xmlns:a16="http://schemas.microsoft.com/office/drawing/2014/main" id="{8E80F86B-8696-49C6-8D21-8B3D923A28D7}"/>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152">
                <a:extLst>
                  <a:ext uri="{FF2B5EF4-FFF2-40B4-BE49-F238E27FC236}">
                    <a16:creationId xmlns:a16="http://schemas.microsoft.com/office/drawing/2014/main" id="{72832CD2-0B4D-44B1-9B35-593EC880AD22}"/>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153">
                <a:extLst>
                  <a:ext uri="{FF2B5EF4-FFF2-40B4-BE49-F238E27FC236}">
                    <a16:creationId xmlns:a16="http://schemas.microsoft.com/office/drawing/2014/main" id="{04AD4C8E-38FB-469E-9D2D-CA98EA623212}"/>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6154">
                <a:extLst>
                  <a:ext uri="{FF2B5EF4-FFF2-40B4-BE49-F238E27FC236}">
                    <a16:creationId xmlns:a16="http://schemas.microsoft.com/office/drawing/2014/main" id="{8BB4DB08-00E1-4D33-9782-C5598287D2E8}"/>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6155">
                <a:extLst>
                  <a:ext uri="{FF2B5EF4-FFF2-40B4-BE49-F238E27FC236}">
                    <a16:creationId xmlns:a16="http://schemas.microsoft.com/office/drawing/2014/main" id="{B2354ABA-E4C2-40F1-B181-DB136AC37E32}"/>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6156">
                <a:extLst>
                  <a:ext uri="{FF2B5EF4-FFF2-40B4-BE49-F238E27FC236}">
                    <a16:creationId xmlns:a16="http://schemas.microsoft.com/office/drawing/2014/main" id="{124689DA-7A78-4BC6-AC88-D6F9B2B73A4D}"/>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6157">
                <a:extLst>
                  <a:ext uri="{FF2B5EF4-FFF2-40B4-BE49-F238E27FC236}">
                    <a16:creationId xmlns:a16="http://schemas.microsoft.com/office/drawing/2014/main" id="{E70C934F-EFE3-43BB-B014-D84800FBC8E6}"/>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6158">
                <a:extLst>
                  <a:ext uri="{FF2B5EF4-FFF2-40B4-BE49-F238E27FC236}">
                    <a16:creationId xmlns:a16="http://schemas.microsoft.com/office/drawing/2014/main" id="{4FE0E08B-F0AD-4F41-9984-4EA95A4028CB}"/>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6159">
                <a:extLst>
                  <a:ext uri="{FF2B5EF4-FFF2-40B4-BE49-F238E27FC236}">
                    <a16:creationId xmlns:a16="http://schemas.microsoft.com/office/drawing/2014/main" id="{93999383-C158-458A-8989-79909DC8BC0A}"/>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6160">
                <a:extLst>
                  <a:ext uri="{FF2B5EF4-FFF2-40B4-BE49-F238E27FC236}">
                    <a16:creationId xmlns:a16="http://schemas.microsoft.com/office/drawing/2014/main" id="{05DED975-5BAB-4C97-95CD-ACCD8A9B3890}"/>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6161">
                <a:extLst>
                  <a:ext uri="{FF2B5EF4-FFF2-40B4-BE49-F238E27FC236}">
                    <a16:creationId xmlns:a16="http://schemas.microsoft.com/office/drawing/2014/main" id="{AF53660C-8453-4E92-8073-B181597D2ADF}"/>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6162">
                <a:extLst>
                  <a:ext uri="{FF2B5EF4-FFF2-40B4-BE49-F238E27FC236}">
                    <a16:creationId xmlns:a16="http://schemas.microsoft.com/office/drawing/2014/main" id="{A61A14D1-C45C-4CB8-B183-20EB6AA7F82C}"/>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6163">
                <a:extLst>
                  <a:ext uri="{FF2B5EF4-FFF2-40B4-BE49-F238E27FC236}">
                    <a16:creationId xmlns:a16="http://schemas.microsoft.com/office/drawing/2014/main" id="{F61DF96D-1B92-451B-A96F-44213169FBF0}"/>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6164">
                <a:extLst>
                  <a:ext uri="{FF2B5EF4-FFF2-40B4-BE49-F238E27FC236}">
                    <a16:creationId xmlns:a16="http://schemas.microsoft.com/office/drawing/2014/main" id="{0A757A22-52B3-4A84-964B-2F7AF615EE58}"/>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6165">
                <a:extLst>
                  <a:ext uri="{FF2B5EF4-FFF2-40B4-BE49-F238E27FC236}">
                    <a16:creationId xmlns:a16="http://schemas.microsoft.com/office/drawing/2014/main" id="{F910AB1D-1F08-43E4-BC01-766066BF7B4B}"/>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6166">
                <a:extLst>
                  <a:ext uri="{FF2B5EF4-FFF2-40B4-BE49-F238E27FC236}">
                    <a16:creationId xmlns:a16="http://schemas.microsoft.com/office/drawing/2014/main" id="{69BF1672-2DD4-4658-AC2A-1CA31AEBF621}"/>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6167">
                <a:extLst>
                  <a:ext uri="{FF2B5EF4-FFF2-40B4-BE49-F238E27FC236}">
                    <a16:creationId xmlns:a16="http://schemas.microsoft.com/office/drawing/2014/main" id="{A17ABF19-5046-4966-9EB2-67226EF1A036}"/>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6168">
                <a:extLst>
                  <a:ext uri="{FF2B5EF4-FFF2-40B4-BE49-F238E27FC236}">
                    <a16:creationId xmlns:a16="http://schemas.microsoft.com/office/drawing/2014/main" id="{AC0FCACB-38F8-40FD-9F54-9F2B50861F84}"/>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6169">
                <a:extLst>
                  <a:ext uri="{FF2B5EF4-FFF2-40B4-BE49-F238E27FC236}">
                    <a16:creationId xmlns:a16="http://schemas.microsoft.com/office/drawing/2014/main" id="{0B899D22-8DD7-4798-88AD-5D999014A122}"/>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6170">
                <a:extLst>
                  <a:ext uri="{FF2B5EF4-FFF2-40B4-BE49-F238E27FC236}">
                    <a16:creationId xmlns:a16="http://schemas.microsoft.com/office/drawing/2014/main" id="{0DBAFA99-E109-4B74-80EE-424267E57D22}"/>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6171">
                <a:extLst>
                  <a:ext uri="{FF2B5EF4-FFF2-40B4-BE49-F238E27FC236}">
                    <a16:creationId xmlns:a16="http://schemas.microsoft.com/office/drawing/2014/main" id="{D5EEF84B-E140-4CCA-8120-BB1E378E6CE2}"/>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6172">
                <a:extLst>
                  <a:ext uri="{FF2B5EF4-FFF2-40B4-BE49-F238E27FC236}">
                    <a16:creationId xmlns:a16="http://schemas.microsoft.com/office/drawing/2014/main" id="{27762192-52C9-4307-9A69-FA3DE32BF3F6}"/>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6173">
                <a:extLst>
                  <a:ext uri="{FF2B5EF4-FFF2-40B4-BE49-F238E27FC236}">
                    <a16:creationId xmlns:a16="http://schemas.microsoft.com/office/drawing/2014/main" id="{DDF06B45-C1B1-4F46-B1B2-479780C7E11A}"/>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6174">
                <a:extLst>
                  <a:ext uri="{FF2B5EF4-FFF2-40B4-BE49-F238E27FC236}">
                    <a16:creationId xmlns:a16="http://schemas.microsoft.com/office/drawing/2014/main" id="{CAE6A798-AADC-4FF8-9B4E-F208C4E1DBBB}"/>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6175">
                <a:extLst>
                  <a:ext uri="{FF2B5EF4-FFF2-40B4-BE49-F238E27FC236}">
                    <a16:creationId xmlns:a16="http://schemas.microsoft.com/office/drawing/2014/main" id="{26249326-32A1-4657-9C13-897EB301E722}"/>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6176">
                <a:extLst>
                  <a:ext uri="{FF2B5EF4-FFF2-40B4-BE49-F238E27FC236}">
                    <a16:creationId xmlns:a16="http://schemas.microsoft.com/office/drawing/2014/main" id="{B01AF223-2D67-45EF-94A2-7498878512CA}"/>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6177">
                <a:extLst>
                  <a:ext uri="{FF2B5EF4-FFF2-40B4-BE49-F238E27FC236}">
                    <a16:creationId xmlns:a16="http://schemas.microsoft.com/office/drawing/2014/main" id="{BA501B5A-6462-416F-BC06-6C856CB529E1}"/>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6178">
                <a:extLst>
                  <a:ext uri="{FF2B5EF4-FFF2-40B4-BE49-F238E27FC236}">
                    <a16:creationId xmlns:a16="http://schemas.microsoft.com/office/drawing/2014/main" id="{D8DDE20A-C829-4F94-94B7-7388BDBFE00F}"/>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6179">
                <a:extLst>
                  <a:ext uri="{FF2B5EF4-FFF2-40B4-BE49-F238E27FC236}">
                    <a16:creationId xmlns:a16="http://schemas.microsoft.com/office/drawing/2014/main" id="{A2889A1A-BB2A-4238-8724-1211F8E2A6B8}"/>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6180">
                <a:extLst>
                  <a:ext uri="{FF2B5EF4-FFF2-40B4-BE49-F238E27FC236}">
                    <a16:creationId xmlns:a16="http://schemas.microsoft.com/office/drawing/2014/main" id="{AE4A44AB-10AE-4771-8D15-21A6A8295E21}"/>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6181">
                <a:extLst>
                  <a:ext uri="{FF2B5EF4-FFF2-40B4-BE49-F238E27FC236}">
                    <a16:creationId xmlns:a16="http://schemas.microsoft.com/office/drawing/2014/main" id="{C5D8130C-7517-45C6-AA47-6E0F46EF1845}"/>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6182">
                <a:extLst>
                  <a:ext uri="{FF2B5EF4-FFF2-40B4-BE49-F238E27FC236}">
                    <a16:creationId xmlns:a16="http://schemas.microsoft.com/office/drawing/2014/main" id="{EE933ABE-4530-4FCB-8767-3D3530B1B0D0}"/>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6183">
                <a:extLst>
                  <a:ext uri="{FF2B5EF4-FFF2-40B4-BE49-F238E27FC236}">
                    <a16:creationId xmlns:a16="http://schemas.microsoft.com/office/drawing/2014/main" id="{F36696C8-D2B7-48E1-875F-F847C69A4810}"/>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6184">
                <a:extLst>
                  <a:ext uri="{FF2B5EF4-FFF2-40B4-BE49-F238E27FC236}">
                    <a16:creationId xmlns:a16="http://schemas.microsoft.com/office/drawing/2014/main" id="{4DF11697-C0F2-43E8-81E3-778171A7D3E5}"/>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6185">
                <a:extLst>
                  <a:ext uri="{FF2B5EF4-FFF2-40B4-BE49-F238E27FC236}">
                    <a16:creationId xmlns:a16="http://schemas.microsoft.com/office/drawing/2014/main" id="{6B781F85-C895-4CD2-B88E-1F5392712C9D}"/>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6186">
                <a:extLst>
                  <a:ext uri="{FF2B5EF4-FFF2-40B4-BE49-F238E27FC236}">
                    <a16:creationId xmlns:a16="http://schemas.microsoft.com/office/drawing/2014/main" id="{3ECA4683-5054-4C50-8015-33542028F527}"/>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6187">
                <a:extLst>
                  <a:ext uri="{FF2B5EF4-FFF2-40B4-BE49-F238E27FC236}">
                    <a16:creationId xmlns:a16="http://schemas.microsoft.com/office/drawing/2014/main" id="{48061EF5-0639-4DEF-BE46-6D4994B4606D}"/>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6188">
                <a:extLst>
                  <a:ext uri="{FF2B5EF4-FFF2-40B4-BE49-F238E27FC236}">
                    <a16:creationId xmlns:a16="http://schemas.microsoft.com/office/drawing/2014/main" id="{541A132F-0D7F-40E1-855C-84FCECCC9F66}"/>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6189">
                <a:extLst>
                  <a:ext uri="{FF2B5EF4-FFF2-40B4-BE49-F238E27FC236}">
                    <a16:creationId xmlns:a16="http://schemas.microsoft.com/office/drawing/2014/main" id="{0AA3B804-9DD5-4365-B868-A348DD4EF146}"/>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6190">
                <a:extLst>
                  <a:ext uri="{FF2B5EF4-FFF2-40B4-BE49-F238E27FC236}">
                    <a16:creationId xmlns:a16="http://schemas.microsoft.com/office/drawing/2014/main" id="{AB928A79-447F-49A3-ACC5-5404A398B673}"/>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6191">
                <a:extLst>
                  <a:ext uri="{FF2B5EF4-FFF2-40B4-BE49-F238E27FC236}">
                    <a16:creationId xmlns:a16="http://schemas.microsoft.com/office/drawing/2014/main" id="{52CEED53-144B-4B73-B4B4-3316C7A2F306}"/>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6192">
                <a:extLst>
                  <a:ext uri="{FF2B5EF4-FFF2-40B4-BE49-F238E27FC236}">
                    <a16:creationId xmlns:a16="http://schemas.microsoft.com/office/drawing/2014/main" id="{500E6670-74B0-4885-A0CF-2C3725E09856}"/>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6193">
                <a:extLst>
                  <a:ext uri="{FF2B5EF4-FFF2-40B4-BE49-F238E27FC236}">
                    <a16:creationId xmlns:a16="http://schemas.microsoft.com/office/drawing/2014/main" id="{C14123A2-4D65-4C71-AEA5-7096EDE1273D}"/>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6194">
                <a:extLst>
                  <a:ext uri="{FF2B5EF4-FFF2-40B4-BE49-F238E27FC236}">
                    <a16:creationId xmlns:a16="http://schemas.microsoft.com/office/drawing/2014/main" id="{51E630EE-E58B-4869-A247-B36F396136EF}"/>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6195">
                <a:extLst>
                  <a:ext uri="{FF2B5EF4-FFF2-40B4-BE49-F238E27FC236}">
                    <a16:creationId xmlns:a16="http://schemas.microsoft.com/office/drawing/2014/main" id="{98BD99C2-2A95-4D71-B128-5A8DAD276ACE}"/>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6196">
                <a:extLst>
                  <a:ext uri="{FF2B5EF4-FFF2-40B4-BE49-F238E27FC236}">
                    <a16:creationId xmlns:a16="http://schemas.microsoft.com/office/drawing/2014/main" id="{89F5048A-0B68-4D25-86D6-D01F4D06950A}"/>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6197">
                <a:extLst>
                  <a:ext uri="{FF2B5EF4-FFF2-40B4-BE49-F238E27FC236}">
                    <a16:creationId xmlns:a16="http://schemas.microsoft.com/office/drawing/2014/main" id="{2E13E420-0544-408C-BA3E-A110687CD160}"/>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6198">
                <a:extLst>
                  <a:ext uri="{FF2B5EF4-FFF2-40B4-BE49-F238E27FC236}">
                    <a16:creationId xmlns:a16="http://schemas.microsoft.com/office/drawing/2014/main" id="{6F6DF080-0B99-49AF-9BAB-955BFDF7973F}"/>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6199">
                <a:extLst>
                  <a:ext uri="{FF2B5EF4-FFF2-40B4-BE49-F238E27FC236}">
                    <a16:creationId xmlns:a16="http://schemas.microsoft.com/office/drawing/2014/main" id="{D7EF812B-9378-4FC5-A208-D1FE895D89D6}"/>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6200">
                <a:extLst>
                  <a:ext uri="{FF2B5EF4-FFF2-40B4-BE49-F238E27FC236}">
                    <a16:creationId xmlns:a16="http://schemas.microsoft.com/office/drawing/2014/main" id="{8FFD338D-864B-48EF-8307-1ECAAF5F2B37}"/>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6201">
                <a:extLst>
                  <a:ext uri="{FF2B5EF4-FFF2-40B4-BE49-F238E27FC236}">
                    <a16:creationId xmlns:a16="http://schemas.microsoft.com/office/drawing/2014/main" id="{259012D5-FB1E-455F-806B-AF4D2CA043C1}"/>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6202">
                <a:extLst>
                  <a:ext uri="{FF2B5EF4-FFF2-40B4-BE49-F238E27FC236}">
                    <a16:creationId xmlns:a16="http://schemas.microsoft.com/office/drawing/2014/main" id="{69BB40F8-6E85-439D-8D45-B4B168C0585A}"/>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6203">
                <a:extLst>
                  <a:ext uri="{FF2B5EF4-FFF2-40B4-BE49-F238E27FC236}">
                    <a16:creationId xmlns:a16="http://schemas.microsoft.com/office/drawing/2014/main" id="{FA26F4D5-3907-4A39-ACD7-DFA9C8FC8AE9}"/>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6204">
                <a:extLst>
                  <a:ext uri="{FF2B5EF4-FFF2-40B4-BE49-F238E27FC236}">
                    <a16:creationId xmlns:a16="http://schemas.microsoft.com/office/drawing/2014/main" id="{4B980269-257C-46F6-8FC3-A73951B4F83A}"/>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6205">
                <a:extLst>
                  <a:ext uri="{FF2B5EF4-FFF2-40B4-BE49-F238E27FC236}">
                    <a16:creationId xmlns:a16="http://schemas.microsoft.com/office/drawing/2014/main" id="{67F91EDB-96D8-435B-81E6-1C95C7DD96BE}"/>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6206">
                <a:extLst>
                  <a:ext uri="{FF2B5EF4-FFF2-40B4-BE49-F238E27FC236}">
                    <a16:creationId xmlns:a16="http://schemas.microsoft.com/office/drawing/2014/main" id="{E8829AFB-FD2F-4F1D-82FA-94CAFDE60699}"/>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6207">
                <a:extLst>
                  <a:ext uri="{FF2B5EF4-FFF2-40B4-BE49-F238E27FC236}">
                    <a16:creationId xmlns:a16="http://schemas.microsoft.com/office/drawing/2014/main" id="{3B1374D2-7CAA-42DF-8973-B7A4C83B084C}"/>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6208">
                <a:extLst>
                  <a:ext uri="{FF2B5EF4-FFF2-40B4-BE49-F238E27FC236}">
                    <a16:creationId xmlns:a16="http://schemas.microsoft.com/office/drawing/2014/main" id="{F8169CFB-E1C0-4601-8023-B66C7E79AAF6}"/>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6209">
                <a:extLst>
                  <a:ext uri="{FF2B5EF4-FFF2-40B4-BE49-F238E27FC236}">
                    <a16:creationId xmlns:a16="http://schemas.microsoft.com/office/drawing/2014/main" id="{B618D5BB-D58A-4F1A-831F-180B69F1957F}"/>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6210">
                <a:extLst>
                  <a:ext uri="{FF2B5EF4-FFF2-40B4-BE49-F238E27FC236}">
                    <a16:creationId xmlns:a16="http://schemas.microsoft.com/office/drawing/2014/main" id="{906A71D9-D6DC-45A6-8AB8-F9C9873A1F18}"/>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6211">
                <a:extLst>
                  <a:ext uri="{FF2B5EF4-FFF2-40B4-BE49-F238E27FC236}">
                    <a16:creationId xmlns:a16="http://schemas.microsoft.com/office/drawing/2014/main" id="{59C01284-0A85-493F-95E2-279BC33338EB}"/>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6212">
                <a:extLst>
                  <a:ext uri="{FF2B5EF4-FFF2-40B4-BE49-F238E27FC236}">
                    <a16:creationId xmlns:a16="http://schemas.microsoft.com/office/drawing/2014/main" id="{62AB0CF2-4FEB-4243-8EB4-5171EBB5D50B}"/>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6213">
                <a:extLst>
                  <a:ext uri="{FF2B5EF4-FFF2-40B4-BE49-F238E27FC236}">
                    <a16:creationId xmlns:a16="http://schemas.microsoft.com/office/drawing/2014/main" id="{26401A81-D871-4199-83CE-2483F4C3286F}"/>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6214">
                <a:extLst>
                  <a:ext uri="{FF2B5EF4-FFF2-40B4-BE49-F238E27FC236}">
                    <a16:creationId xmlns:a16="http://schemas.microsoft.com/office/drawing/2014/main" id="{B766E871-EB80-4CD6-98B5-0F1581B0DBCB}"/>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6215">
                <a:extLst>
                  <a:ext uri="{FF2B5EF4-FFF2-40B4-BE49-F238E27FC236}">
                    <a16:creationId xmlns:a16="http://schemas.microsoft.com/office/drawing/2014/main" id="{6BDADF54-B5B3-4E30-815C-45BEA478DBF0}"/>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6216">
                <a:extLst>
                  <a:ext uri="{FF2B5EF4-FFF2-40B4-BE49-F238E27FC236}">
                    <a16:creationId xmlns:a16="http://schemas.microsoft.com/office/drawing/2014/main" id="{8DE4B3FA-0A4A-4410-9952-1FEFCE0728A2}"/>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6217">
                <a:extLst>
                  <a:ext uri="{FF2B5EF4-FFF2-40B4-BE49-F238E27FC236}">
                    <a16:creationId xmlns:a16="http://schemas.microsoft.com/office/drawing/2014/main" id="{1F1D0879-1B95-48EC-8C82-B3DBA8BA2F86}"/>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6218">
                <a:extLst>
                  <a:ext uri="{FF2B5EF4-FFF2-40B4-BE49-F238E27FC236}">
                    <a16:creationId xmlns:a16="http://schemas.microsoft.com/office/drawing/2014/main" id="{976D8E67-68BC-4824-8EFA-9636C727DC05}"/>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6219">
                <a:extLst>
                  <a:ext uri="{FF2B5EF4-FFF2-40B4-BE49-F238E27FC236}">
                    <a16:creationId xmlns:a16="http://schemas.microsoft.com/office/drawing/2014/main" id="{AB29005C-7302-4DEA-9010-82EE92B0443F}"/>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6220">
                <a:extLst>
                  <a:ext uri="{FF2B5EF4-FFF2-40B4-BE49-F238E27FC236}">
                    <a16:creationId xmlns:a16="http://schemas.microsoft.com/office/drawing/2014/main" id="{7CC46208-4F27-4DA4-A9D6-8FEF68B05F9F}"/>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6221">
                <a:extLst>
                  <a:ext uri="{FF2B5EF4-FFF2-40B4-BE49-F238E27FC236}">
                    <a16:creationId xmlns:a16="http://schemas.microsoft.com/office/drawing/2014/main" id="{4C4A0DFC-A241-4905-BEED-192043ABBC9F}"/>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6222">
                <a:extLst>
                  <a:ext uri="{FF2B5EF4-FFF2-40B4-BE49-F238E27FC236}">
                    <a16:creationId xmlns:a16="http://schemas.microsoft.com/office/drawing/2014/main" id="{42BDE895-DAD2-4716-BF19-FD16DD76F6D7}"/>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6223">
                <a:extLst>
                  <a:ext uri="{FF2B5EF4-FFF2-40B4-BE49-F238E27FC236}">
                    <a16:creationId xmlns:a16="http://schemas.microsoft.com/office/drawing/2014/main" id="{EA337550-C33E-45D1-8F45-72FF10BC45E2}"/>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6224">
                <a:extLst>
                  <a:ext uri="{FF2B5EF4-FFF2-40B4-BE49-F238E27FC236}">
                    <a16:creationId xmlns:a16="http://schemas.microsoft.com/office/drawing/2014/main" id="{78C411C7-E94E-4830-91FA-A9853FC3C201}"/>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6225">
                <a:extLst>
                  <a:ext uri="{FF2B5EF4-FFF2-40B4-BE49-F238E27FC236}">
                    <a16:creationId xmlns:a16="http://schemas.microsoft.com/office/drawing/2014/main" id="{580639D8-128C-443F-A2BD-242AE7DBE7C5}"/>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6226">
                <a:extLst>
                  <a:ext uri="{FF2B5EF4-FFF2-40B4-BE49-F238E27FC236}">
                    <a16:creationId xmlns:a16="http://schemas.microsoft.com/office/drawing/2014/main" id="{4C1A1568-A536-475A-A848-17940AB4C09D}"/>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6227">
                <a:extLst>
                  <a:ext uri="{FF2B5EF4-FFF2-40B4-BE49-F238E27FC236}">
                    <a16:creationId xmlns:a16="http://schemas.microsoft.com/office/drawing/2014/main" id="{8CC7920E-C1B2-47A8-AB55-471419737EF0}"/>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6228">
                <a:extLst>
                  <a:ext uri="{FF2B5EF4-FFF2-40B4-BE49-F238E27FC236}">
                    <a16:creationId xmlns:a16="http://schemas.microsoft.com/office/drawing/2014/main" id="{3084F5C1-4A3F-4679-AEAA-7274B8D44E7C}"/>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6229">
                <a:extLst>
                  <a:ext uri="{FF2B5EF4-FFF2-40B4-BE49-F238E27FC236}">
                    <a16:creationId xmlns:a16="http://schemas.microsoft.com/office/drawing/2014/main" id="{49F626BF-E66F-4B0B-B38D-5B178AB2F2F6}"/>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6230">
                <a:extLst>
                  <a:ext uri="{FF2B5EF4-FFF2-40B4-BE49-F238E27FC236}">
                    <a16:creationId xmlns:a16="http://schemas.microsoft.com/office/drawing/2014/main" id="{F02EEDB8-5A6D-4D3E-BD75-65D1078EC0E6}"/>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6231">
                <a:extLst>
                  <a:ext uri="{FF2B5EF4-FFF2-40B4-BE49-F238E27FC236}">
                    <a16:creationId xmlns:a16="http://schemas.microsoft.com/office/drawing/2014/main" id="{F35D6F24-7382-4655-91F5-C23ADD12B088}"/>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6232">
                <a:extLst>
                  <a:ext uri="{FF2B5EF4-FFF2-40B4-BE49-F238E27FC236}">
                    <a16:creationId xmlns:a16="http://schemas.microsoft.com/office/drawing/2014/main" id="{CA66AFFA-281E-4BA2-8D2B-5A7FDBC7D116}"/>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6233">
                <a:extLst>
                  <a:ext uri="{FF2B5EF4-FFF2-40B4-BE49-F238E27FC236}">
                    <a16:creationId xmlns:a16="http://schemas.microsoft.com/office/drawing/2014/main" id="{B4878F53-0B18-4751-BD55-36F5FB8ED74D}"/>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6234">
                <a:extLst>
                  <a:ext uri="{FF2B5EF4-FFF2-40B4-BE49-F238E27FC236}">
                    <a16:creationId xmlns:a16="http://schemas.microsoft.com/office/drawing/2014/main" id="{943AA3E2-CD9E-4259-BFB2-4BF4001D5287}"/>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6436">
              <a:extLst>
                <a:ext uri="{FF2B5EF4-FFF2-40B4-BE49-F238E27FC236}">
                  <a16:creationId xmlns:a16="http://schemas.microsoft.com/office/drawing/2014/main" id="{C1CE5530-8F48-4FCE-BC58-8C596AEDB6F3}"/>
                </a:ext>
              </a:extLst>
            </p:cNvPr>
            <p:cNvGrpSpPr>
              <a:grpSpLocks/>
            </p:cNvGrpSpPr>
            <p:nvPr/>
          </p:nvGrpSpPr>
          <p:grpSpPr bwMode="auto">
            <a:xfrm>
              <a:off x="5379475" y="2128008"/>
              <a:ext cx="1331912" cy="1582738"/>
              <a:chOff x="1937" y="1638"/>
              <a:chExt cx="839" cy="997"/>
            </a:xfrm>
            <a:solidFill>
              <a:schemeClr val="tx1"/>
            </a:solidFill>
          </p:grpSpPr>
          <p:sp>
            <p:nvSpPr>
              <p:cNvPr id="729" name="Freeform 6236">
                <a:extLst>
                  <a:ext uri="{FF2B5EF4-FFF2-40B4-BE49-F238E27FC236}">
                    <a16:creationId xmlns:a16="http://schemas.microsoft.com/office/drawing/2014/main" id="{5B5E71CE-CF24-4002-B1B0-D4D0B0E486AA}"/>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237">
                <a:extLst>
                  <a:ext uri="{FF2B5EF4-FFF2-40B4-BE49-F238E27FC236}">
                    <a16:creationId xmlns:a16="http://schemas.microsoft.com/office/drawing/2014/main" id="{B2DBA528-4C17-4E99-A604-13DCE5C17CF2}"/>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238">
                <a:extLst>
                  <a:ext uri="{FF2B5EF4-FFF2-40B4-BE49-F238E27FC236}">
                    <a16:creationId xmlns:a16="http://schemas.microsoft.com/office/drawing/2014/main" id="{90CD6A05-70A2-4AFB-9271-831A24D5E992}"/>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239">
                <a:extLst>
                  <a:ext uri="{FF2B5EF4-FFF2-40B4-BE49-F238E27FC236}">
                    <a16:creationId xmlns:a16="http://schemas.microsoft.com/office/drawing/2014/main" id="{63C77A9E-D302-4933-BAF8-5666BEB8ACE3}"/>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240">
                <a:extLst>
                  <a:ext uri="{FF2B5EF4-FFF2-40B4-BE49-F238E27FC236}">
                    <a16:creationId xmlns:a16="http://schemas.microsoft.com/office/drawing/2014/main" id="{43A57CC7-574A-4E51-960E-35F14D69269E}"/>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241">
                <a:extLst>
                  <a:ext uri="{FF2B5EF4-FFF2-40B4-BE49-F238E27FC236}">
                    <a16:creationId xmlns:a16="http://schemas.microsoft.com/office/drawing/2014/main" id="{B14DC741-CDB0-43D1-9180-BC6A33965A43}"/>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242">
                <a:extLst>
                  <a:ext uri="{FF2B5EF4-FFF2-40B4-BE49-F238E27FC236}">
                    <a16:creationId xmlns:a16="http://schemas.microsoft.com/office/drawing/2014/main" id="{F8CB59F7-CA90-4A25-8854-08BE1669908C}"/>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243">
                <a:extLst>
                  <a:ext uri="{FF2B5EF4-FFF2-40B4-BE49-F238E27FC236}">
                    <a16:creationId xmlns:a16="http://schemas.microsoft.com/office/drawing/2014/main" id="{7124AE94-B58A-44AA-89CA-B9BA58D83020}"/>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244">
                <a:extLst>
                  <a:ext uri="{FF2B5EF4-FFF2-40B4-BE49-F238E27FC236}">
                    <a16:creationId xmlns:a16="http://schemas.microsoft.com/office/drawing/2014/main" id="{F763C07F-4D60-4B19-90E4-9E1B10C57C15}"/>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245">
                <a:extLst>
                  <a:ext uri="{FF2B5EF4-FFF2-40B4-BE49-F238E27FC236}">
                    <a16:creationId xmlns:a16="http://schemas.microsoft.com/office/drawing/2014/main" id="{5EF5D657-762C-4F04-B6B1-3B6720C91C36}"/>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246">
                <a:extLst>
                  <a:ext uri="{FF2B5EF4-FFF2-40B4-BE49-F238E27FC236}">
                    <a16:creationId xmlns:a16="http://schemas.microsoft.com/office/drawing/2014/main" id="{49317B6C-06AB-4D64-8072-F45845186A19}"/>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247">
                <a:extLst>
                  <a:ext uri="{FF2B5EF4-FFF2-40B4-BE49-F238E27FC236}">
                    <a16:creationId xmlns:a16="http://schemas.microsoft.com/office/drawing/2014/main" id="{EC206AA5-0898-432C-8F20-03D62D9F8E21}"/>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248">
                <a:extLst>
                  <a:ext uri="{FF2B5EF4-FFF2-40B4-BE49-F238E27FC236}">
                    <a16:creationId xmlns:a16="http://schemas.microsoft.com/office/drawing/2014/main" id="{EBA512DE-2296-4249-89BD-578C82589F3D}"/>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249">
                <a:extLst>
                  <a:ext uri="{FF2B5EF4-FFF2-40B4-BE49-F238E27FC236}">
                    <a16:creationId xmlns:a16="http://schemas.microsoft.com/office/drawing/2014/main" id="{431A2E7D-0FFC-4259-9F32-843B9DD6614A}"/>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250">
                <a:extLst>
                  <a:ext uri="{FF2B5EF4-FFF2-40B4-BE49-F238E27FC236}">
                    <a16:creationId xmlns:a16="http://schemas.microsoft.com/office/drawing/2014/main" id="{B43C6320-FD4E-4726-83FB-6CF7E3D38489}"/>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251">
                <a:extLst>
                  <a:ext uri="{FF2B5EF4-FFF2-40B4-BE49-F238E27FC236}">
                    <a16:creationId xmlns:a16="http://schemas.microsoft.com/office/drawing/2014/main" id="{910C7F20-8CD1-4271-BE12-0DA94CAD8771}"/>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6252">
                <a:extLst>
                  <a:ext uri="{FF2B5EF4-FFF2-40B4-BE49-F238E27FC236}">
                    <a16:creationId xmlns:a16="http://schemas.microsoft.com/office/drawing/2014/main" id="{4B5331BA-D67E-4F56-9B25-57F00096ECB3}"/>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253">
                <a:extLst>
                  <a:ext uri="{FF2B5EF4-FFF2-40B4-BE49-F238E27FC236}">
                    <a16:creationId xmlns:a16="http://schemas.microsoft.com/office/drawing/2014/main" id="{A41A3FA2-580A-46AB-B6E3-1B26C3B06990}"/>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6254">
                <a:extLst>
                  <a:ext uri="{FF2B5EF4-FFF2-40B4-BE49-F238E27FC236}">
                    <a16:creationId xmlns:a16="http://schemas.microsoft.com/office/drawing/2014/main" id="{8327A229-7415-4327-9390-80834BA6CFBB}"/>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6255">
                <a:extLst>
                  <a:ext uri="{FF2B5EF4-FFF2-40B4-BE49-F238E27FC236}">
                    <a16:creationId xmlns:a16="http://schemas.microsoft.com/office/drawing/2014/main" id="{70C8E547-E442-44F1-A3C1-9FCD2F1C35FD}"/>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6256">
                <a:extLst>
                  <a:ext uri="{FF2B5EF4-FFF2-40B4-BE49-F238E27FC236}">
                    <a16:creationId xmlns:a16="http://schemas.microsoft.com/office/drawing/2014/main" id="{89CB3740-EBC9-44C3-A36B-6707BBBEADF6}"/>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6257">
                <a:extLst>
                  <a:ext uri="{FF2B5EF4-FFF2-40B4-BE49-F238E27FC236}">
                    <a16:creationId xmlns:a16="http://schemas.microsoft.com/office/drawing/2014/main" id="{EA5D5816-0021-4BC6-AF77-BF723E6FAC2F}"/>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6258">
                <a:extLst>
                  <a:ext uri="{FF2B5EF4-FFF2-40B4-BE49-F238E27FC236}">
                    <a16:creationId xmlns:a16="http://schemas.microsoft.com/office/drawing/2014/main" id="{C9FFC8DA-95B9-427D-B549-BA962D61FD15}"/>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6259">
                <a:extLst>
                  <a:ext uri="{FF2B5EF4-FFF2-40B4-BE49-F238E27FC236}">
                    <a16:creationId xmlns:a16="http://schemas.microsoft.com/office/drawing/2014/main" id="{EB6A172B-213C-4BF5-9DC8-E1148C975DFD}"/>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6260">
                <a:extLst>
                  <a:ext uri="{FF2B5EF4-FFF2-40B4-BE49-F238E27FC236}">
                    <a16:creationId xmlns:a16="http://schemas.microsoft.com/office/drawing/2014/main" id="{A24AC1DE-5F21-4E16-BE22-B2CC0CE9DFF3}"/>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6261">
                <a:extLst>
                  <a:ext uri="{FF2B5EF4-FFF2-40B4-BE49-F238E27FC236}">
                    <a16:creationId xmlns:a16="http://schemas.microsoft.com/office/drawing/2014/main" id="{62DF2C4A-B9F5-4C57-ACF6-FBC7CAB37F05}"/>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6262">
                <a:extLst>
                  <a:ext uri="{FF2B5EF4-FFF2-40B4-BE49-F238E27FC236}">
                    <a16:creationId xmlns:a16="http://schemas.microsoft.com/office/drawing/2014/main" id="{34111804-F11D-40B7-AC29-D499409B3495}"/>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6263">
                <a:extLst>
                  <a:ext uri="{FF2B5EF4-FFF2-40B4-BE49-F238E27FC236}">
                    <a16:creationId xmlns:a16="http://schemas.microsoft.com/office/drawing/2014/main" id="{D4752B4C-04CA-4C21-AB84-E75A2A3BF60C}"/>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6264">
                <a:extLst>
                  <a:ext uri="{FF2B5EF4-FFF2-40B4-BE49-F238E27FC236}">
                    <a16:creationId xmlns:a16="http://schemas.microsoft.com/office/drawing/2014/main" id="{8D392F20-B8DC-4117-8930-65690D9C00DF}"/>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6265">
                <a:extLst>
                  <a:ext uri="{FF2B5EF4-FFF2-40B4-BE49-F238E27FC236}">
                    <a16:creationId xmlns:a16="http://schemas.microsoft.com/office/drawing/2014/main" id="{D4BB9EC4-0DE2-40A0-83EE-988A6438D4EF}"/>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6266">
                <a:extLst>
                  <a:ext uri="{FF2B5EF4-FFF2-40B4-BE49-F238E27FC236}">
                    <a16:creationId xmlns:a16="http://schemas.microsoft.com/office/drawing/2014/main" id="{C18E0AE2-6E14-403E-8843-6C95E6C35A92}"/>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6267">
                <a:extLst>
                  <a:ext uri="{FF2B5EF4-FFF2-40B4-BE49-F238E27FC236}">
                    <a16:creationId xmlns:a16="http://schemas.microsoft.com/office/drawing/2014/main" id="{8A17878A-5B1A-432D-86EB-7A388975120D}"/>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6268">
                <a:extLst>
                  <a:ext uri="{FF2B5EF4-FFF2-40B4-BE49-F238E27FC236}">
                    <a16:creationId xmlns:a16="http://schemas.microsoft.com/office/drawing/2014/main" id="{19C8889F-18F6-4018-A17F-366FE4656DB3}"/>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6269">
                <a:extLst>
                  <a:ext uri="{FF2B5EF4-FFF2-40B4-BE49-F238E27FC236}">
                    <a16:creationId xmlns:a16="http://schemas.microsoft.com/office/drawing/2014/main" id="{8BD7539B-DB73-4109-8C39-0399F9AC601D}"/>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6270">
                <a:extLst>
                  <a:ext uri="{FF2B5EF4-FFF2-40B4-BE49-F238E27FC236}">
                    <a16:creationId xmlns:a16="http://schemas.microsoft.com/office/drawing/2014/main" id="{ADB0393E-5985-4345-ACB5-027AC00380CD}"/>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6271">
                <a:extLst>
                  <a:ext uri="{FF2B5EF4-FFF2-40B4-BE49-F238E27FC236}">
                    <a16:creationId xmlns:a16="http://schemas.microsoft.com/office/drawing/2014/main" id="{7BA142FD-DDE4-4C50-B272-DF6D2EB13CC7}"/>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6272">
                <a:extLst>
                  <a:ext uri="{FF2B5EF4-FFF2-40B4-BE49-F238E27FC236}">
                    <a16:creationId xmlns:a16="http://schemas.microsoft.com/office/drawing/2014/main" id="{73E95259-0E84-4AE0-8F09-883916745FB0}"/>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6273">
                <a:extLst>
                  <a:ext uri="{FF2B5EF4-FFF2-40B4-BE49-F238E27FC236}">
                    <a16:creationId xmlns:a16="http://schemas.microsoft.com/office/drawing/2014/main" id="{6B01EF3F-BCA5-4778-BE90-91B849A2D9C6}"/>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6274">
                <a:extLst>
                  <a:ext uri="{FF2B5EF4-FFF2-40B4-BE49-F238E27FC236}">
                    <a16:creationId xmlns:a16="http://schemas.microsoft.com/office/drawing/2014/main" id="{F35FED0B-46A7-4625-9286-B78A83419E15}"/>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6275">
                <a:extLst>
                  <a:ext uri="{FF2B5EF4-FFF2-40B4-BE49-F238E27FC236}">
                    <a16:creationId xmlns:a16="http://schemas.microsoft.com/office/drawing/2014/main" id="{0CC3156D-55D1-4E8F-B7C7-D232E7824BF7}"/>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6276">
                <a:extLst>
                  <a:ext uri="{FF2B5EF4-FFF2-40B4-BE49-F238E27FC236}">
                    <a16:creationId xmlns:a16="http://schemas.microsoft.com/office/drawing/2014/main" id="{D9B06E9F-AF6B-4B81-937C-8B084768AAC2}"/>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6277">
                <a:extLst>
                  <a:ext uri="{FF2B5EF4-FFF2-40B4-BE49-F238E27FC236}">
                    <a16:creationId xmlns:a16="http://schemas.microsoft.com/office/drawing/2014/main" id="{99E54138-04A9-4058-8D4F-7147AF60A83C}"/>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6278">
                <a:extLst>
                  <a:ext uri="{FF2B5EF4-FFF2-40B4-BE49-F238E27FC236}">
                    <a16:creationId xmlns:a16="http://schemas.microsoft.com/office/drawing/2014/main" id="{429DA343-157D-4CEE-824E-9A1F39625DB9}"/>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6279">
                <a:extLst>
                  <a:ext uri="{FF2B5EF4-FFF2-40B4-BE49-F238E27FC236}">
                    <a16:creationId xmlns:a16="http://schemas.microsoft.com/office/drawing/2014/main" id="{E30DC9FD-71D6-4C41-8D00-BBA4E04280D3}"/>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6280">
                <a:extLst>
                  <a:ext uri="{FF2B5EF4-FFF2-40B4-BE49-F238E27FC236}">
                    <a16:creationId xmlns:a16="http://schemas.microsoft.com/office/drawing/2014/main" id="{C9BCBE00-4C8E-46EB-83D3-8281A11AD7F4}"/>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6281">
                <a:extLst>
                  <a:ext uri="{FF2B5EF4-FFF2-40B4-BE49-F238E27FC236}">
                    <a16:creationId xmlns:a16="http://schemas.microsoft.com/office/drawing/2014/main" id="{1875A6C5-2A6D-4D31-9D31-2D1D7134F998}"/>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6282">
                <a:extLst>
                  <a:ext uri="{FF2B5EF4-FFF2-40B4-BE49-F238E27FC236}">
                    <a16:creationId xmlns:a16="http://schemas.microsoft.com/office/drawing/2014/main" id="{3C9F0841-B33C-49AC-A08D-04E734D89F06}"/>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6283">
                <a:extLst>
                  <a:ext uri="{FF2B5EF4-FFF2-40B4-BE49-F238E27FC236}">
                    <a16:creationId xmlns:a16="http://schemas.microsoft.com/office/drawing/2014/main" id="{E54477A2-F36F-432D-80E9-92D30A37EAFD}"/>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6284">
                <a:extLst>
                  <a:ext uri="{FF2B5EF4-FFF2-40B4-BE49-F238E27FC236}">
                    <a16:creationId xmlns:a16="http://schemas.microsoft.com/office/drawing/2014/main" id="{458B57D0-4838-4C6F-9FE4-01BC845DB7A6}"/>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6285">
                <a:extLst>
                  <a:ext uri="{FF2B5EF4-FFF2-40B4-BE49-F238E27FC236}">
                    <a16:creationId xmlns:a16="http://schemas.microsoft.com/office/drawing/2014/main" id="{F5A9F726-C63F-4F78-8B6E-769E22FBF3F5}"/>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6286">
                <a:extLst>
                  <a:ext uri="{FF2B5EF4-FFF2-40B4-BE49-F238E27FC236}">
                    <a16:creationId xmlns:a16="http://schemas.microsoft.com/office/drawing/2014/main" id="{476F3F7C-3443-4C82-8D33-3933F86F6008}"/>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6287">
                <a:extLst>
                  <a:ext uri="{FF2B5EF4-FFF2-40B4-BE49-F238E27FC236}">
                    <a16:creationId xmlns:a16="http://schemas.microsoft.com/office/drawing/2014/main" id="{2D394A02-4F08-4F65-A277-3C34B61A930C}"/>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6288">
                <a:extLst>
                  <a:ext uri="{FF2B5EF4-FFF2-40B4-BE49-F238E27FC236}">
                    <a16:creationId xmlns:a16="http://schemas.microsoft.com/office/drawing/2014/main" id="{4A5A620F-EE8D-4EE5-971A-56BCBAABE456}"/>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6289">
                <a:extLst>
                  <a:ext uri="{FF2B5EF4-FFF2-40B4-BE49-F238E27FC236}">
                    <a16:creationId xmlns:a16="http://schemas.microsoft.com/office/drawing/2014/main" id="{9EC573DA-A980-40DC-90F7-5126B28F525C}"/>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290">
                <a:extLst>
                  <a:ext uri="{FF2B5EF4-FFF2-40B4-BE49-F238E27FC236}">
                    <a16:creationId xmlns:a16="http://schemas.microsoft.com/office/drawing/2014/main" id="{B04D4D74-370C-41BB-AD1A-83C2FFB6086C}"/>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291">
                <a:extLst>
                  <a:ext uri="{FF2B5EF4-FFF2-40B4-BE49-F238E27FC236}">
                    <a16:creationId xmlns:a16="http://schemas.microsoft.com/office/drawing/2014/main" id="{719F7DC6-05E7-412A-864F-280747CAC2CF}"/>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92">
                <a:extLst>
                  <a:ext uri="{FF2B5EF4-FFF2-40B4-BE49-F238E27FC236}">
                    <a16:creationId xmlns:a16="http://schemas.microsoft.com/office/drawing/2014/main" id="{2059766B-FC1C-4A7E-9BDC-E48A20259D8C}"/>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293">
                <a:extLst>
                  <a:ext uri="{FF2B5EF4-FFF2-40B4-BE49-F238E27FC236}">
                    <a16:creationId xmlns:a16="http://schemas.microsoft.com/office/drawing/2014/main" id="{9C3E7B34-BEDE-404B-82E0-6BABFAE54206}"/>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294">
                <a:extLst>
                  <a:ext uri="{FF2B5EF4-FFF2-40B4-BE49-F238E27FC236}">
                    <a16:creationId xmlns:a16="http://schemas.microsoft.com/office/drawing/2014/main" id="{B59442C4-7BAC-442D-9A20-E7C0C49AA4EF}"/>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295">
                <a:extLst>
                  <a:ext uri="{FF2B5EF4-FFF2-40B4-BE49-F238E27FC236}">
                    <a16:creationId xmlns:a16="http://schemas.microsoft.com/office/drawing/2014/main" id="{A78955F7-EEF6-4421-BCC3-4E1D1BF33649}"/>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296">
                <a:extLst>
                  <a:ext uri="{FF2B5EF4-FFF2-40B4-BE49-F238E27FC236}">
                    <a16:creationId xmlns:a16="http://schemas.microsoft.com/office/drawing/2014/main" id="{FBEEF6E5-005B-4683-B4BD-0ACEEC3BC033}"/>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297">
                <a:extLst>
                  <a:ext uri="{FF2B5EF4-FFF2-40B4-BE49-F238E27FC236}">
                    <a16:creationId xmlns:a16="http://schemas.microsoft.com/office/drawing/2014/main" id="{F5E1DA2C-89CC-4B47-969E-4CD985B4BCC6}"/>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298">
                <a:extLst>
                  <a:ext uri="{FF2B5EF4-FFF2-40B4-BE49-F238E27FC236}">
                    <a16:creationId xmlns:a16="http://schemas.microsoft.com/office/drawing/2014/main" id="{2AF22C6B-3120-456B-BBAB-9D6469440170}"/>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299">
                <a:extLst>
                  <a:ext uri="{FF2B5EF4-FFF2-40B4-BE49-F238E27FC236}">
                    <a16:creationId xmlns:a16="http://schemas.microsoft.com/office/drawing/2014/main" id="{6FD7B437-9031-413B-9099-2655CEF172CD}"/>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6300">
                <a:extLst>
                  <a:ext uri="{FF2B5EF4-FFF2-40B4-BE49-F238E27FC236}">
                    <a16:creationId xmlns:a16="http://schemas.microsoft.com/office/drawing/2014/main" id="{F0274915-7255-4FE3-AE79-4C75E50CE4DE}"/>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6301">
                <a:extLst>
                  <a:ext uri="{FF2B5EF4-FFF2-40B4-BE49-F238E27FC236}">
                    <a16:creationId xmlns:a16="http://schemas.microsoft.com/office/drawing/2014/main" id="{1D2787C7-D7D8-4A4B-BBB2-A7909D265E95}"/>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6302">
                <a:extLst>
                  <a:ext uri="{FF2B5EF4-FFF2-40B4-BE49-F238E27FC236}">
                    <a16:creationId xmlns:a16="http://schemas.microsoft.com/office/drawing/2014/main" id="{555B8F26-B328-4993-B34D-1A48E4088B7F}"/>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6303">
                <a:extLst>
                  <a:ext uri="{FF2B5EF4-FFF2-40B4-BE49-F238E27FC236}">
                    <a16:creationId xmlns:a16="http://schemas.microsoft.com/office/drawing/2014/main" id="{73575863-0EE3-492F-B2B1-90E8710935F2}"/>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6304">
                <a:extLst>
                  <a:ext uri="{FF2B5EF4-FFF2-40B4-BE49-F238E27FC236}">
                    <a16:creationId xmlns:a16="http://schemas.microsoft.com/office/drawing/2014/main" id="{57CCBB57-67EC-471D-B684-10921FEEF760}"/>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6305">
                <a:extLst>
                  <a:ext uri="{FF2B5EF4-FFF2-40B4-BE49-F238E27FC236}">
                    <a16:creationId xmlns:a16="http://schemas.microsoft.com/office/drawing/2014/main" id="{119ADA77-5AF5-4D05-90C5-D3763DA093A9}"/>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6306">
                <a:extLst>
                  <a:ext uri="{FF2B5EF4-FFF2-40B4-BE49-F238E27FC236}">
                    <a16:creationId xmlns:a16="http://schemas.microsoft.com/office/drawing/2014/main" id="{AE3D9937-6191-4869-AADD-5146F7DD6B65}"/>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6307">
                <a:extLst>
                  <a:ext uri="{FF2B5EF4-FFF2-40B4-BE49-F238E27FC236}">
                    <a16:creationId xmlns:a16="http://schemas.microsoft.com/office/drawing/2014/main" id="{998893EC-A9B7-402D-B7BB-139B4EFCBFE5}"/>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6308">
                <a:extLst>
                  <a:ext uri="{FF2B5EF4-FFF2-40B4-BE49-F238E27FC236}">
                    <a16:creationId xmlns:a16="http://schemas.microsoft.com/office/drawing/2014/main" id="{D7072311-C7D1-433B-8267-C1E7571ECAF8}"/>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6309">
                <a:extLst>
                  <a:ext uri="{FF2B5EF4-FFF2-40B4-BE49-F238E27FC236}">
                    <a16:creationId xmlns:a16="http://schemas.microsoft.com/office/drawing/2014/main" id="{47F38DDA-5336-45E9-A6AF-44EA2A236831}"/>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6310">
                <a:extLst>
                  <a:ext uri="{FF2B5EF4-FFF2-40B4-BE49-F238E27FC236}">
                    <a16:creationId xmlns:a16="http://schemas.microsoft.com/office/drawing/2014/main" id="{1DB29D66-23BC-4621-93CE-145FC069A8AE}"/>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6311">
                <a:extLst>
                  <a:ext uri="{FF2B5EF4-FFF2-40B4-BE49-F238E27FC236}">
                    <a16:creationId xmlns:a16="http://schemas.microsoft.com/office/drawing/2014/main" id="{CC768607-C315-45AC-812A-480B3B93DCC2}"/>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6312">
                <a:extLst>
                  <a:ext uri="{FF2B5EF4-FFF2-40B4-BE49-F238E27FC236}">
                    <a16:creationId xmlns:a16="http://schemas.microsoft.com/office/drawing/2014/main" id="{62EC6853-8316-4E4E-94B6-4FEB9CE7397D}"/>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6313">
                <a:extLst>
                  <a:ext uri="{FF2B5EF4-FFF2-40B4-BE49-F238E27FC236}">
                    <a16:creationId xmlns:a16="http://schemas.microsoft.com/office/drawing/2014/main" id="{B38D573D-D51C-4921-B947-3AEE2814F9B4}"/>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6314">
                <a:extLst>
                  <a:ext uri="{FF2B5EF4-FFF2-40B4-BE49-F238E27FC236}">
                    <a16:creationId xmlns:a16="http://schemas.microsoft.com/office/drawing/2014/main" id="{9339B12B-CE2F-478F-9946-AD06E831B875}"/>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6315">
                <a:extLst>
                  <a:ext uri="{FF2B5EF4-FFF2-40B4-BE49-F238E27FC236}">
                    <a16:creationId xmlns:a16="http://schemas.microsoft.com/office/drawing/2014/main" id="{F8B2993A-21DF-42A1-90B5-D672819657BB}"/>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6316">
                <a:extLst>
                  <a:ext uri="{FF2B5EF4-FFF2-40B4-BE49-F238E27FC236}">
                    <a16:creationId xmlns:a16="http://schemas.microsoft.com/office/drawing/2014/main" id="{C3E25147-1D93-4639-873E-30BF9A728C50}"/>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6317">
                <a:extLst>
                  <a:ext uri="{FF2B5EF4-FFF2-40B4-BE49-F238E27FC236}">
                    <a16:creationId xmlns:a16="http://schemas.microsoft.com/office/drawing/2014/main" id="{BAC0DAB3-E523-4EAB-8F95-814AAEA8C62F}"/>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6318">
                <a:extLst>
                  <a:ext uri="{FF2B5EF4-FFF2-40B4-BE49-F238E27FC236}">
                    <a16:creationId xmlns:a16="http://schemas.microsoft.com/office/drawing/2014/main" id="{6DEDE2BD-7B23-4DCD-954C-4F4E8436E54E}"/>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6319">
                <a:extLst>
                  <a:ext uri="{FF2B5EF4-FFF2-40B4-BE49-F238E27FC236}">
                    <a16:creationId xmlns:a16="http://schemas.microsoft.com/office/drawing/2014/main" id="{6BC3128A-DE5E-4C9D-A667-460D3F0F3FE2}"/>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6320">
                <a:extLst>
                  <a:ext uri="{FF2B5EF4-FFF2-40B4-BE49-F238E27FC236}">
                    <a16:creationId xmlns:a16="http://schemas.microsoft.com/office/drawing/2014/main" id="{E2FE8415-9B41-4683-A51C-3F638B403338}"/>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6321">
                <a:extLst>
                  <a:ext uri="{FF2B5EF4-FFF2-40B4-BE49-F238E27FC236}">
                    <a16:creationId xmlns:a16="http://schemas.microsoft.com/office/drawing/2014/main" id="{CA92EB80-EA7D-4A46-AFDC-6946BB69BD65}"/>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6322">
                <a:extLst>
                  <a:ext uri="{FF2B5EF4-FFF2-40B4-BE49-F238E27FC236}">
                    <a16:creationId xmlns:a16="http://schemas.microsoft.com/office/drawing/2014/main" id="{D6D445A0-8227-4174-A2F3-4020970F9AB8}"/>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6323">
                <a:extLst>
                  <a:ext uri="{FF2B5EF4-FFF2-40B4-BE49-F238E27FC236}">
                    <a16:creationId xmlns:a16="http://schemas.microsoft.com/office/drawing/2014/main" id="{4ACD31EE-B313-477D-BFAF-532DBF09B264}"/>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6324">
                <a:extLst>
                  <a:ext uri="{FF2B5EF4-FFF2-40B4-BE49-F238E27FC236}">
                    <a16:creationId xmlns:a16="http://schemas.microsoft.com/office/drawing/2014/main" id="{EA5F235A-6B22-438B-BAC8-85268AC7C6E1}"/>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6325">
                <a:extLst>
                  <a:ext uri="{FF2B5EF4-FFF2-40B4-BE49-F238E27FC236}">
                    <a16:creationId xmlns:a16="http://schemas.microsoft.com/office/drawing/2014/main" id="{1DD21404-9CFA-4C38-BCC7-4F7C61066A76}"/>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6326">
                <a:extLst>
                  <a:ext uri="{FF2B5EF4-FFF2-40B4-BE49-F238E27FC236}">
                    <a16:creationId xmlns:a16="http://schemas.microsoft.com/office/drawing/2014/main" id="{37A2286F-3A1F-4827-A347-8481978B35D4}"/>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6327">
                <a:extLst>
                  <a:ext uri="{FF2B5EF4-FFF2-40B4-BE49-F238E27FC236}">
                    <a16:creationId xmlns:a16="http://schemas.microsoft.com/office/drawing/2014/main" id="{3DC57A10-A99D-415D-BFD3-D856BAAC9F2E}"/>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6328">
                <a:extLst>
                  <a:ext uri="{FF2B5EF4-FFF2-40B4-BE49-F238E27FC236}">
                    <a16:creationId xmlns:a16="http://schemas.microsoft.com/office/drawing/2014/main" id="{4AEBE31D-9F7D-47D2-916B-74507E53F121}"/>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6329">
                <a:extLst>
                  <a:ext uri="{FF2B5EF4-FFF2-40B4-BE49-F238E27FC236}">
                    <a16:creationId xmlns:a16="http://schemas.microsoft.com/office/drawing/2014/main" id="{1FFC29BD-638C-4A60-9440-2D8081F0782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6330">
                <a:extLst>
                  <a:ext uri="{FF2B5EF4-FFF2-40B4-BE49-F238E27FC236}">
                    <a16:creationId xmlns:a16="http://schemas.microsoft.com/office/drawing/2014/main" id="{5BE65A90-A5BA-435C-99B3-C0DD442CC0E1}"/>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6331">
                <a:extLst>
                  <a:ext uri="{FF2B5EF4-FFF2-40B4-BE49-F238E27FC236}">
                    <a16:creationId xmlns:a16="http://schemas.microsoft.com/office/drawing/2014/main" id="{E75FCA66-A8A2-42E1-BF9A-AB1F6DF6D0B9}"/>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6332">
                <a:extLst>
                  <a:ext uri="{FF2B5EF4-FFF2-40B4-BE49-F238E27FC236}">
                    <a16:creationId xmlns:a16="http://schemas.microsoft.com/office/drawing/2014/main" id="{ECFB4139-BAE5-422F-A474-FB4A9A9CF6B9}"/>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6333">
                <a:extLst>
                  <a:ext uri="{FF2B5EF4-FFF2-40B4-BE49-F238E27FC236}">
                    <a16:creationId xmlns:a16="http://schemas.microsoft.com/office/drawing/2014/main" id="{6A53042A-8DC3-4DC7-A45C-AA605FEF2FA5}"/>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6334">
                <a:extLst>
                  <a:ext uri="{FF2B5EF4-FFF2-40B4-BE49-F238E27FC236}">
                    <a16:creationId xmlns:a16="http://schemas.microsoft.com/office/drawing/2014/main" id="{7E4D6B84-20F2-4591-A96A-2D2B3520506B}"/>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6335">
                <a:extLst>
                  <a:ext uri="{FF2B5EF4-FFF2-40B4-BE49-F238E27FC236}">
                    <a16:creationId xmlns:a16="http://schemas.microsoft.com/office/drawing/2014/main" id="{A8A8094D-2472-4E41-AEC9-88D372E58F9D}"/>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6336">
                <a:extLst>
                  <a:ext uri="{FF2B5EF4-FFF2-40B4-BE49-F238E27FC236}">
                    <a16:creationId xmlns:a16="http://schemas.microsoft.com/office/drawing/2014/main" id="{0A9A1F38-6103-40A1-BF25-470CBA4C2548}"/>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6337">
                <a:extLst>
                  <a:ext uri="{FF2B5EF4-FFF2-40B4-BE49-F238E27FC236}">
                    <a16:creationId xmlns:a16="http://schemas.microsoft.com/office/drawing/2014/main" id="{AFD10B31-AA53-46B7-80F9-66B4ECD109E6}"/>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6338">
                <a:extLst>
                  <a:ext uri="{FF2B5EF4-FFF2-40B4-BE49-F238E27FC236}">
                    <a16:creationId xmlns:a16="http://schemas.microsoft.com/office/drawing/2014/main" id="{1FE193F2-FB27-47BA-A886-811C9036C21D}"/>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6339">
                <a:extLst>
                  <a:ext uri="{FF2B5EF4-FFF2-40B4-BE49-F238E27FC236}">
                    <a16:creationId xmlns:a16="http://schemas.microsoft.com/office/drawing/2014/main" id="{2A0703EC-EFE5-4235-978F-F8F28D0AC80F}"/>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6340">
                <a:extLst>
                  <a:ext uri="{FF2B5EF4-FFF2-40B4-BE49-F238E27FC236}">
                    <a16:creationId xmlns:a16="http://schemas.microsoft.com/office/drawing/2014/main" id="{062AB85B-91B3-4660-B480-E610C6923F13}"/>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6341">
                <a:extLst>
                  <a:ext uri="{FF2B5EF4-FFF2-40B4-BE49-F238E27FC236}">
                    <a16:creationId xmlns:a16="http://schemas.microsoft.com/office/drawing/2014/main" id="{30FECC2F-0372-4DFD-A6D6-B18A5815BB59}"/>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6342">
                <a:extLst>
                  <a:ext uri="{FF2B5EF4-FFF2-40B4-BE49-F238E27FC236}">
                    <a16:creationId xmlns:a16="http://schemas.microsoft.com/office/drawing/2014/main" id="{551F043C-A989-4C34-BBC6-030E479D75AA}"/>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6343">
                <a:extLst>
                  <a:ext uri="{FF2B5EF4-FFF2-40B4-BE49-F238E27FC236}">
                    <a16:creationId xmlns:a16="http://schemas.microsoft.com/office/drawing/2014/main" id="{2D7B6DAF-30A2-4F83-B087-1CD9A8C3DD50}"/>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6344">
                <a:extLst>
                  <a:ext uri="{FF2B5EF4-FFF2-40B4-BE49-F238E27FC236}">
                    <a16:creationId xmlns:a16="http://schemas.microsoft.com/office/drawing/2014/main" id="{7189097D-E569-457C-98AC-8BF8C9017846}"/>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6345">
                <a:extLst>
                  <a:ext uri="{FF2B5EF4-FFF2-40B4-BE49-F238E27FC236}">
                    <a16:creationId xmlns:a16="http://schemas.microsoft.com/office/drawing/2014/main" id="{2CE21A05-BC11-489A-A84E-4EC01080211B}"/>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6346">
                <a:extLst>
                  <a:ext uri="{FF2B5EF4-FFF2-40B4-BE49-F238E27FC236}">
                    <a16:creationId xmlns:a16="http://schemas.microsoft.com/office/drawing/2014/main" id="{A736BC4C-5543-4E54-8476-1EEC9944EDE4}"/>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6347">
                <a:extLst>
                  <a:ext uri="{FF2B5EF4-FFF2-40B4-BE49-F238E27FC236}">
                    <a16:creationId xmlns:a16="http://schemas.microsoft.com/office/drawing/2014/main" id="{A209302E-47B8-46F7-AC6C-FC395FAD2254}"/>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6348">
                <a:extLst>
                  <a:ext uri="{FF2B5EF4-FFF2-40B4-BE49-F238E27FC236}">
                    <a16:creationId xmlns:a16="http://schemas.microsoft.com/office/drawing/2014/main" id="{9876D441-2018-4C62-9690-F756B71A1BD9}"/>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6349">
                <a:extLst>
                  <a:ext uri="{FF2B5EF4-FFF2-40B4-BE49-F238E27FC236}">
                    <a16:creationId xmlns:a16="http://schemas.microsoft.com/office/drawing/2014/main" id="{39393FFC-B776-4D03-8FFA-FB765C6CC353}"/>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6350">
                <a:extLst>
                  <a:ext uri="{FF2B5EF4-FFF2-40B4-BE49-F238E27FC236}">
                    <a16:creationId xmlns:a16="http://schemas.microsoft.com/office/drawing/2014/main" id="{106B1FC2-C34F-4655-8286-8F4C7B526351}"/>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6351">
                <a:extLst>
                  <a:ext uri="{FF2B5EF4-FFF2-40B4-BE49-F238E27FC236}">
                    <a16:creationId xmlns:a16="http://schemas.microsoft.com/office/drawing/2014/main" id="{37EACE0A-AD6A-498A-A2FE-0AEC4F43BF15}"/>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6352">
                <a:extLst>
                  <a:ext uri="{FF2B5EF4-FFF2-40B4-BE49-F238E27FC236}">
                    <a16:creationId xmlns:a16="http://schemas.microsoft.com/office/drawing/2014/main" id="{BC13E356-C874-4A1B-9B0C-B1166CA8DD1D}"/>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6353">
                <a:extLst>
                  <a:ext uri="{FF2B5EF4-FFF2-40B4-BE49-F238E27FC236}">
                    <a16:creationId xmlns:a16="http://schemas.microsoft.com/office/drawing/2014/main" id="{2AE64A48-456D-4E51-BE5F-F8D3FD5E1F12}"/>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6354">
                <a:extLst>
                  <a:ext uri="{FF2B5EF4-FFF2-40B4-BE49-F238E27FC236}">
                    <a16:creationId xmlns:a16="http://schemas.microsoft.com/office/drawing/2014/main" id="{B95742D9-CD9C-4B9F-A1E2-B94D2AE982E6}"/>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6355">
                <a:extLst>
                  <a:ext uri="{FF2B5EF4-FFF2-40B4-BE49-F238E27FC236}">
                    <a16:creationId xmlns:a16="http://schemas.microsoft.com/office/drawing/2014/main" id="{A45662A2-E89F-4D14-92AF-790B9333DD47}"/>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6356">
                <a:extLst>
                  <a:ext uri="{FF2B5EF4-FFF2-40B4-BE49-F238E27FC236}">
                    <a16:creationId xmlns:a16="http://schemas.microsoft.com/office/drawing/2014/main" id="{73A0D79C-BF2A-4988-B088-AFB4072D69FF}"/>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6357">
                <a:extLst>
                  <a:ext uri="{FF2B5EF4-FFF2-40B4-BE49-F238E27FC236}">
                    <a16:creationId xmlns:a16="http://schemas.microsoft.com/office/drawing/2014/main" id="{C5BF087D-1F56-4E61-BFBB-947842235BFB}"/>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6358">
                <a:extLst>
                  <a:ext uri="{FF2B5EF4-FFF2-40B4-BE49-F238E27FC236}">
                    <a16:creationId xmlns:a16="http://schemas.microsoft.com/office/drawing/2014/main" id="{71CF966D-DF11-4EAE-8385-985FCAFB7A68}"/>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6359">
                <a:extLst>
                  <a:ext uri="{FF2B5EF4-FFF2-40B4-BE49-F238E27FC236}">
                    <a16:creationId xmlns:a16="http://schemas.microsoft.com/office/drawing/2014/main" id="{AF6782EC-015A-4915-95AB-3835479D7DF8}"/>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6360">
                <a:extLst>
                  <a:ext uri="{FF2B5EF4-FFF2-40B4-BE49-F238E27FC236}">
                    <a16:creationId xmlns:a16="http://schemas.microsoft.com/office/drawing/2014/main" id="{1C7E11E8-5F5D-4F41-814C-B80A03CA4436}"/>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6361">
                <a:extLst>
                  <a:ext uri="{FF2B5EF4-FFF2-40B4-BE49-F238E27FC236}">
                    <a16:creationId xmlns:a16="http://schemas.microsoft.com/office/drawing/2014/main" id="{F5962755-0B51-48EB-BECA-7F455EF73B34}"/>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6362">
                <a:extLst>
                  <a:ext uri="{FF2B5EF4-FFF2-40B4-BE49-F238E27FC236}">
                    <a16:creationId xmlns:a16="http://schemas.microsoft.com/office/drawing/2014/main" id="{720F382E-8A62-4DE1-A620-1D790334B2BA}"/>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6363">
                <a:extLst>
                  <a:ext uri="{FF2B5EF4-FFF2-40B4-BE49-F238E27FC236}">
                    <a16:creationId xmlns:a16="http://schemas.microsoft.com/office/drawing/2014/main" id="{FBA1CF99-6E54-4FA0-8DDE-4E9B92D19D15}"/>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6364">
                <a:extLst>
                  <a:ext uri="{FF2B5EF4-FFF2-40B4-BE49-F238E27FC236}">
                    <a16:creationId xmlns:a16="http://schemas.microsoft.com/office/drawing/2014/main" id="{8A5B07A6-418F-48BF-ADB8-FEF0C33BCF14}"/>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6365">
                <a:extLst>
                  <a:ext uri="{FF2B5EF4-FFF2-40B4-BE49-F238E27FC236}">
                    <a16:creationId xmlns:a16="http://schemas.microsoft.com/office/drawing/2014/main" id="{72FA4AAF-B837-4C96-9864-BFD37C22DB0C}"/>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6366">
                <a:extLst>
                  <a:ext uri="{FF2B5EF4-FFF2-40B4-BE49-F238E27FC236}">
                    <a16:creationId xmlns:a16="http://schemas.microsoft.com/office/drawing/2014/main" id="{634DA886-0D6A-4979-9669-AFA5061C1E30}"/>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6367">
                <a:extLst>
                  <a:ext uri="{FF2B5EF4-FFF2-40B4-BE49-F238E27FC236}">
                    <a16:creationId xmlns:a16="http://schemas.microsoft.com/office/drawing/2014/main" id="{F9D60F1D-F546-4C86-B71D-1166E009B98E}"/>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6368">
                <a:extLst>
                  <a:ext uri="{FF2B5EF4-FFF2-40B4-BE49-F238E27FC236}">
                    <a16:creationId xmlns:a16="http://schemas.microsoft.com/office/drawing/2014/main" id="{3BFB4B30-BBB9-4FD0-A74E-C03A328AA292}"/>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6369">
                <a:extLst>
                  <a:ext uri="{FF2B5EF4-FFF2-40B4-BE49-F238E27FC236}">
                    <a16:creationId xmlns:a16="http://schemas.microsoft.com/office/drawing/2014/main" id="{ABDA37C0-8D68-4F8C-9D06-44302EE6E846}"/>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6370">
                <a:extLst>
                  <a:ext uri="{FF2B5EF4-FFF2-40B4-BE49-F238E27FC236}">
                    <a16:creationId xmlns:a16="http://schemas.microsoft.com/office/drawing/2014/main" id="{0251A3EF-249C-4B6F-808D-55C2072A985C}"/>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6371">
                <a:extLst>
                  <a:ext uri="{FF2B5EF4-FFF2-40B4-BE49-F238E27FC236}">
                    <a16:creationId xmlns:a16="http://schemas.microsoft.com/office/drawing/2014/main" id="{B21F3ACF-B267-4189-9C5B-70C096C33CBF}"/>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372">
                <a:extLst>
                  <a:ext uri="{FF2B5EF4-FFF2-40B4-BE49-F238E27FC236}">
                    <a16:creationId xmlns:a16="http://schemas.microsoft.com/office/drawing/2014/main" id="{E07D8C7B-EACE-4678-B7EF-5D8A78CD214B}"/>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373">
                <a:extLst>
                  <a:ext uri="{FF2B5EF4-FFF2-40B4-BE49-F238E27FC236}">
                    <a16:creationId xmlns:a16="http://schemas.microsoft.com/office/drawing/2014/main" id="{5C6A85BE-2304-457C-955A-68639F2CFE69}"/>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374">
                <a:extLst>
                  <a:ext uri="{FF2B5EF4-FFF2-40B4-BE49-F238E27FC236}">
                    <a16:creationId xmlns:a16="http://schemas.microsoft.com/office/drawing/2014/main" id="{2B8AC3DA-A0D0-4DB9-B464-DEF03EB649F0}"/>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375">
                <a:extLst>
                  <a:ext uri="{FF2B5EF4-FFF2-40B4-BE49-F238E27FC236}">
                    <a16:creationId xmlns:a16="http://schemas.microsoft.com/office/drawing/2014/main" id="{99610BDE-3CAF-4BD2-8AA3-9FB5247AF745}"/>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376">
                <a:extLst>
                  <a:ext uri="{FF2B5EF4-FFF2-40B4-BE49-F238E27FC236}">
                    <a16:creationId xmlns:a16="http://schemas.microsoft.com/office/drawing/2014/main" id="{D4A9AF33-36BF-405B-A95A-6F2CF9CF5E8D}"/>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377">
                <a:extLst>
                  <a:ext uri="{FF2B5EF4-FFF2-40B4-BE49-F238E27FC236}">
                    <a16:creationId xmlns:a16="http://schemas.microsoft.com/office/drawing/2014/main" id="{8CAE92F9-FCDC-4958-A952-B829D25CEC11}"/>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378">
                <a:extLst>
                  <a:ext uri="{FF2B5EF4-FFF2-40B4-BE49-F238E27FC236}">
                    <a16:creationId xmlns:a16="http://schemas.microsoft.com/office/drawing/2014/main" id="{C4CE35A2-384C-43AA-8536-D1F837520224}"/>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379">
                <a:extLst>
                  <a:ext uri="{FF2B5EF4-FFF2-40B4-BE49-F238E27FC236}">
                    <a16:creationId xmlns:a16="http://schemas.microsoft.com/office/drawing/2014/main" id="{41103CF7-0F1A-4064-B2A7-15710CCD1D0C}"/>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380">
                <a:extLst>
                  <a:ext uri="{FF2B5EF4-FFF2-40B4-BE49-F238E27FC236}">
                    <a16:creationId xmlns:a16="http://schemas.microsoft.com/office/drawing/2014/main" id="{C3508FFF-0BFB-41CD-B4B8-3BDDE500B56E}"/>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381">
                <a:extLst>
                  <a:ext uri="{FF2B5EF4-FFF2-40B4-BE49-F238E27FC236}">
                    <a16:creationId xmlns:a16="http://schemas.microsoft.com/office/drawing/2014/main" id="{C2F8C59C-85D5-4BC6-8021-D77A032455E9}"/>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382">
                <a:extLst>
                  <a:ext uri="{FF2B5EF4-FFF2-40B4-BE49-F238E27FC236}">
                    <a16:creationId xmlns:a16="http://schemas.microsoft.com/office/drawing/2014/main" id="{E0A4C60E-DEE3-402C-862E-3FA2BE846E9C}"/>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383">
                <a:extLst>
                  <a:ext uri="{FF2B5EF4-FFF2-40B4-BE49-F238E27FC236}">
                    <a16:creationId xmlns:a16="http://schemas.microsoft.com/office/drawing/2014/main" id="{32D48A11-42A2-421A-AC8D-4FC8D0D955A4}"/>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384">
                <a:extLst>
                  <a:ext uri="{FF2B5EF4-FFF2-40B4-BE49-F238E27FC236}">
                    <a16:creationId xmlns:a16="http://schemas.microsoft.com/office/drawing/2014/main" id="{824A24C4-369A-4674-8AD6-F486F2B44447}"/>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385">
                <a:extLst>
                  <a:ext uri="{FF2B5EF4-FFF2-40B4-BE49-F238E27FC236}">
                    <a16:creationId xmlns:a16="http://schemas.microsoft.com/office/drawing/2014/main" id="{8E3F68FA-DF1F-4F81-A8EA-037CB6A1D495}"/>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386">
                <a:extLst>
                  <a:ext uri="{FF2B5EF4-FFF2-40B4-BE49-F238E27FC236}">
                    <a16:creationId xmlns:a16="http://schemas.microsoft.com/office/drawing/2014/main" id="{CE11EC36-0A7B-4846-96F5-BEAA60625B79}"/>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387">
                <a:extLst>
                  <a:ext uri="{FF2B5EF4-FFF2-40B4-BE49-F238E27FC236}">
                    <a16:creationId xmlns:a16="http://schemas.microsoft.com/office/drawing/2014/main" id="{FAE3A588-CD47-41D6-ABA4-AAF48CDEA2A3}"/>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388">
                <a:extLst>
                  <a:ext uri="{FF2B5EF4-FFF2-40B4-BE49-F238E27FC236}">
                    <a16:creationId xmlns:a16="http://schemas.microsoft.com/office/drawing/2014/main" id="{1CD3A076-7410-47A2-916F-BF096678407E}"/>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389">
                <a:extLst>
                  <a:ext uri="{FF2B5EF4-FFF2-40B4-BE49-F238E27FC236}">
                    <a16:creationId xmlns:a16="http://schemas.microsoft.com/office/drawing/2014/main" id="{FB2CA90E-2CDA-4638-B2AB-38F81B5C6C29}"/>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390">
                <a:extLst>
                  <a:ext uri="{FF2B5EF4-FFF2-40B4-BE49-F238E27FC236}">
                    <a16:creationId xmlns:a16="http://schemas.microsoft.com/office/drawing/2014/main" id="{290B2AE6-AAC4-4B72-91DE-0768D6E728FC}"/>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391">
                <a:extLst>
                  <a:ext uri="{FF2B5EF4-FFF2-40B4-BE49-F238E27FC236}">
                    <a16:creationId xmlns:a16="http://schemas.microsoft.com/office/drawing/2014/main" id="{4286F939-BE0B-468E-897C-78A3A9FABEEC}"/>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392">
                <a:extLst>
                  <a:ext uri="{FF2B5EF4-FFF2-40B4-BE49-F238E27FC236}">
                    <a16:creationId xmlns:a16="http://schemas.microsoft.com/office/drawing/2014/main" id="{B7A11740-DD0E-454E-B7D0-0613B1E32D91}"/>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393">
                <a:extLst>
                  <a:ext uri="{FF2B5EF4-FFF2-40B4-BE49-F238E27FC236}">
                    <a16:creationId xmlns:a16="http://schemas.microsoft.com/office/drawing/2014/main" id="{1524E97C-61E4-48FD-8E36-EDF7B3830AD7}"/>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394">
                <a:extLst>
                  <a:ext uri="{FF2B5EF4-FFF2-40B4-BE49-F238E27FC236}">
                    <a16:creationId xmlns:a16="http://schemas.microsoft.com/office/drawing/2014/main" id="{C00DC7DB-B2B6-4A81-9585-B26D55F2531C}"/>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395">
                <a:extLst>
                  <a:ext uri="{FF2B5EF4-FFF2-40B4-BE49-F238E27FC236}">
                    <a16:creationId xmlns:a16="http://schemas.microsoft.com/office/drawing/2014/main" id="{663A76CB-8682-4AA2-AC63-0F1BC897B526}"/>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396">
                <a:extLst>
                  <a:ext uri="{FF2B5EF4-FFF2-40B4-BE49-F238E27FC236}">
                    <a16:creationId xmlns:a16="http://schemas.microsoft.com/office/drawing/2014/main" id="{BF279C96-1CFE-42ED-9A89-C5BCED01E509}"/>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397">
                <a:extLst>
                  <a:ext uri="{FF2B5EF4-FFF2-40B4-BE49-F238E27FC236}">
                    <a16:creationId xmlns:a16="http://schemas.microsoft.com/office/drawing/2014/main" id="{0FBEC2B1-5437-40F3-8B25-3531768EFCE4}"/>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98">
                <a:extLst>
                  <a:ext uri="{FF2B5EF4-FFF2-40B4-BE49-F238E27FC236}">
                    <a16:creationId xmlns:a16="http://schemas.microsoft.com/office/drawing/2014/main" id="{ABC88480-BF0B-4052-B093-33C797CA99E4}"/>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99">
                <a:extLst>
                  <a:ext uri="{FF2B5EF4-FFF2-40B4-BE49-F238E27FC236}">
                    <a16:creationId xmlns:a16="http://schemas.microsoft.com/office/drawing/2014/main" id="{2567B21F-231F-4823-B0EC-6036FAC36000}"/>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400">
                <a:extLst>
                  <a:ext uri="{FF2B5EF4-FFF2-40B4-BE49-F238E27FC236}">
                    <a16:creationId xmlns:a16="http://schemas.microsoft.com/office/drawing/2014/main" id="{3D806D9A-F845-43B8-B66E-8E5C8DD16130}"/>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401">
                <a:extLst>
                  <a:ext uri="{FF2B5EF4-FFF2-40B4-BE49-F238E27FC236}">
                    <a16:creationId xmlns:a16="http://schemas.microsoft.com/office/drawing/2014/main" id="{ED69E3E6-25FB-4455-BE32-6403B361B80F}"/>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402">
                <a:extLst>
                  <a:ext uri="{FF2B5EF4-FFF2-40B4-BE49-F238E27FC236}">
                    <a16:creationId xmlns:a16="http://schemas.microsoft.com/office/drawing/2014/main" id="{4455222B-3882-4D05-A5FF-8AB318D7AD6B}"/>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403">
                <a:extLst>
                  <a:ext uri="{FF2B5EF4-FFF2-40B4-BE49-F238E27FC236}">
                    <a16:creationId xmlns:a16="http://schemas.microsoft.com/office/drawing/2014/main" id="{E71A783B-C246-46A4-B7BD-0950C3964CEC}"/>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404">
                <a:extLst>
                  <a:ext uri="{FF2B5EF4-FFF2-40B4-BE49-F238E27FC236}">
                    <a16:creationId xmlns:a16="http://schemas.microsoft.com/office/drawing/2014/main" id="{092CFC00-A163-410D-9BD1-F7CFA63254C8}"/>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405">
                <a:extLst>
                  <a:ext uri="{FF2B5EF4-FFF2-40B4-BE49-F238E27FC236}">
                    <a16:creationId xmlns:a16="http://schemas.microsoft.com/office/drawing/2014/main" id="{ED2B596B-7611-4ED5-BEC8-EC56BE64204A}"/>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406">
                <a:extLst>
                  <a:ext uri="{FF2B5EF4-FFF2-40B4-BE49-F238E27FC236}">
                    <a16:creationId xmlns:a16="http://schemas.microsoft.com/office/drawing/2014/main" id="{D1D86D8A-8634-4BA4-96C4-A2CE3E5E5DFB}"/>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407">
                <a:extLst>
                  <a:ext uri="{FF2B5EF4-FFF2-40B4-BE49-F238E27FC236}">
                    <a16:creationId xmlns:a16="http://schemas.microsoft.com/office/drawing/2014/main" id="{2B0E117B-1937-4D16-B9B3-2E31D2FE9FCB}"/>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8">
                <a:extLst>
                  <a:ext uri="{FF2B5EF4-FFF2-40B4-BE49-F238E27FC236}">
                    <a16:creationId xmlns:a16="http://schemas.microsoft.com/office/drawing/2014/main" id="{ECBB6772-28FC-4148-B35C-0A84DC9065D2}"/>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409">
                <a:extLst>
                  <a:ext uri="{FF2B5EF4-FFF2-40B4-BE49-F238E27FC236}">
                    <a16:creationId xmlns:a16="http://schemas.microsoft.com/office/drawing/2014/main" id="{4D98DD1D-0609-402C-A204-50DBB7821524}"/>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10">
                <a:extLst>
                  <a:ext uri="{FF2B5EF4-FFF2-40B4-BE49-F238E27FC236}">
                    <a16:creationId xmlns:a16="http://schemas.microsoft.com/office/drawing/2014/main" id="{35B92562-6C17-466B-A8B4-70B652F7CBDD}"/>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11">
                <a:extLst>
                  <a:ext uri="{FF2B5EF4-FFF2-40B4-BE49-F238E27FC236}">
                    <a16:creationId xmlns:a16="http://schemas.microsoft.com/office/drawing/2014/main" id="{B85CB5A5-7DDD-40A9-8973-F96F5734BB6B}"/>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12">
                <a:extLst>
                  <a:ext uri="{FF2B5EF4-FFF2-40B4-BE49-F238E27FC236}">
                    <a16:creationId xmlns:a16="http://schemas.microsoft.com/office/drawing/2014/main" id="{02ED52E7-26EA-4E7B-B8D4-E1FEBD07B4C0}"/>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13">
                <a:extLst>
                  <a:ext uri="{FF2B5EF4-FFF2-40B4-BE49-F238E27FC236}">
                    <a16:creationId xmlns:a16="http://schemas.microsoft.com/office/drawing/2014/main" id="{08CC2B2D-AC7D-4D96-9E91-B60B9F3BA816}"/>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14">
                <a:extLst>
                  <a:ext uri="{FF2B5EF4-FFF2-40B4-BE49-F238E27FC236}">
                    <a16:creationId xmlns:a16="http://schemas.microsoft.com/office/drawing/2014/main" id="{046A48E6-0416-4B7E-BF51-367E18A02E7C}"/>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15">
                <a:extLst>
                  <a:ext uri="{FF2B5EF4-FFF2-40B4-BE49-F238E27FC236}">
                    <a16:creationId xmlns:a16="http://schemas.microsoft.com/office/drawing/2014/main" id="{3AA2806A-DF63-4119-8A7D-76A5D370AB46}"/>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16">
                <a:extLst>
                  <a:ext uri="{FF2B5EF4-FFF2-40B4-BE49-F238E27FC236}">
                    <a16:creationId xmlns:a16="http://schemas.microsoft.com/office/drawing/2014/main" id="{C003011E-09EB-4B9C-B250-CAC85777AA54}"/>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17">
                <a:extLst>
                  <a:ext uri="{FF2B5EF4-FFF2-40B4-BE49-F238E27FC236}">
                    <a16:creationId xmlns:a16="http://schemas.microsoft.com/office/drawing/2014/main" id="{F7C52EA6-4800-4D59-BAD8-FAE525670AC3}"/>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418">
                <a:extLst>
                  <a:ext uri="{FF2B5EF4-FFF2-40B4-BE49-F238E27FC236}">
                    <a16:creationId xmlns:a16="http://schemas.microsoft.com/office/drawing/2014/main" id="{5D5E4D01-C859-4325-A440-97E18824E9E0}"/>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419">
                <a:extLst>
                  <a:ext uri="{FF2B5EF4-FFF2-40B4-BE49-F238E27FC236}">
                    <a16:creationId xmlns:a16="http://schemas.microsoft.com/office/drawing/2014/main" id="{CA3040CA-2622-4443-BA25-E8BE384CD554}"/>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420">
                <a:extLst>
                  <a:ext uri="{FF2B5EF4-FFF2-40B4-BE49-F238E27FC236}">
                    <a16:creationId xmlns:a16="http://schemas.microsoft.com/office/drawing/2014/main" id="{3348A970-D0CB-458F-AA46-8006612D0DF5}"/>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421">
                <a:extLst>
                  <a:ext uri="{FF2B5EF4-FFF2-40B4-BE49-F238E27FC236}">
                    <a16:creationId xmlns:a16="http://schemas.microsoft.com/office/drawing/2014/main" id="{431DCC64-E659-4277-87FC-BFBC406FB95C}"/>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422">
                <a:extLst>
                  <a:ext uri="{FF2B5EF4-FFF2-40B4-BE49-F238E27FC236}">
                    <a16:creationId xmlns:a16="http://schemas.microsoft.com/office/drawing/2014/main" id="{F46A50AF-ED55-47B9-A7D3-EE4F8A3879D4}"/>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23">
                <a:extLst>
                  <a:ext uri="{FF2B5EF4-FFF2-40B4-BE49-F238E27FC236}">
                    <a16:creationId xmlns:a16="http://schemas.microsoft.com/office/drawing/2014/main" id="{1333D7C2-05A0-4D15-A044-701F086E86D1}"/>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24">
                <a:extLst>
                  <a:ext uri="{FF2B5EF4-FFF2-40B4-BE49-F238E27FC236}">
                    <a16:creationId xmlns:a16="http://schemas.microsoft.com/office/drawing/2014/main" id="{555C7B45-1552-4B71-89E3-C96D851362D4}"/>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25">
                <a:extLst>
                  <a:ext uri="{FF2B5EF4-FFF2-40B4-BE49-F238E27FC236}">
                    <a16:creationId xmlns:a16="http://schemas.microsoft.com/office/drawing/2014/main" id="{1FBD1CEA-1491-48FA-AC17-34A4AB0BE2F5}"/>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26">
                <a:extLst>
                  <a:ext uri="{FF2B5EF4-FFF2-40B4-BE49-F238E27FC236}">
                    <a16:creationId xmlns:a16="http://schemas.microsoft.com/office/drawing/2014/main" id="{9A90F9CC-0251-4AAC-8DC8-5FF6B3161D19}"/>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27">
                <a:extLst>
                  <a:ext uri="{FF2B5EF4-FFF2-40B4-BE49-F238E27FC236}">
                    <a16:creationId xmlns:a16="http://schemas.microsoft.com/office/drawing/2014/main" id="{A8836C44-0A22-45A4-8E18-20F7A9F0AB30}"/>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28">
                <a:extLst>
                  <a:ext uri="{FF2B5EF4-FFF2-40B4-BE49-F238E27FC236}">
                    <a16:creationId xmlns:a16="http://schemas.microsoft.com/office/drawing/2014/main" id="{F9665481-767C-4C28-B99F-C039FC5D4FD7}"/>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29">
                <a:extLst>
                  <a:ext uri="{FF2B5EF4-FFF2-40B4-BE49-F238E27FC236}">
                    <a16:creationId xmlns:a16="http://schemas.microsoft.com/office/drawing/2014/main" id="{2A561332-25AC-43B3-A7AE-6FAF87E0D45E}"/>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30">
                <a:extLst>
                  <a:ext uri="{FF2B5EF4-FFF2-40B4-BE49-F238E27FC236}">
                    <a16:creationId xmlns:a16="http://schemas.microsoft.com/office/drawing/2014/main" id="{EDEE0298-A3A4-4C26-B5A3-4A2C2F2FDDB1}"/>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31">
                <a:extLst>
                  <a:ext uri="{FF2B5EF4-FFF2-40B4-BE49-F238E27FC236}">
                    <a16:creationId xmlns:a16="http://schemas.microsoft.com/office/drawing/2014/main" id="{73A4164C-46FA-4093-8158-68B9F205B713}"/>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32">
                <a:extLst>
                  <a:ext uri="{FF2B5EF4-FFF2-40B4-BE49-F238E27FC236}">
                    <a16:creationId xmlns:a16="http://schemas.microsoft.com/office/drawing/2014/main" id="{385D6509-20E0-4CD0-AEBB-4EC650A7707A}"/>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433">
                <a:extLst>
                  <a:ext uri="{FF2B5EF4-FFF2-40B4-BE49-F238E27FC236}">
                    <a16:creationId xmlns:a16="http://schemas.microsoft.com/office/drawing/2014/main" id="{CAD1A7C5-4ABF-4AA2-AF43-46B9794989FA}"/>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434">
                <a:extLst>
                  <a:ext uri="{FF2B5EF4-FFF2-40B4-BE49-F238E27FC236}">
                    <a16:creationId xmlns:a16="http://schemas.microsoft.com/office/drawing/2014/main" id="{C1C59764-764D-4F98-87D2-A3A0480FF816}"/>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35">
                <a:extLst>
                  <a:ext uri="{FF2B5EF4-FFF2-40B4-BE49-F238E27FC236}">
                    <a16:creationId xmlns:a16="http://schemas.microsoft.com/office/drawing/2014/main" id="{748D0EE8-D651-42F7-B9E3-E7AF95852376}"/>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Group 6637">
              <a:extLst>
                <a:ext uri="{FF2B5EF4-FFF2-40B4-BE49-F238E27FC236}">
                  <a16:creationId xmlns:a16="http://schemas.microsoft.com/office/drawing/2014/main" id="{3BFBBF1C-60A4-473D-B19E-855AC7EAC306}"/>
                </a:ext>
              </a:extLst>
            </p:cNvPr>
            <p:cNvGrpSpPr>
              <a:grpSpLocks/>
            </p:cNvGrpSpPr>
            <p:nvPr/>
          </p:nvGrpSpPr>
          <p:grpSpPr bwMode="auto">
            <a:xfrm>
              <a:off x="5184212" y="2156583"/>
              <a:ext cx="1470025" cy="1516063"/>
              <a:chOff x="1814" y="1656"/>
              <a:chExt cx="926" cy="955"/>
            </a:xfrm>
            <a:solidFill>
              <a:schemeClr val="tx1"/>
            </a:solidFill>
          </p:grpSpPr>
          <p:sp>
            <p:nvSpPr>
              <p:cNvPr id="529" name="Freeform 6437">
                <a:extLst>
                  <a:ext uri="{FF2B5EF4-FFF2-40B4-BE49-F238E27FC236}">
                    <a16:creationId xmlns:a16="http://schemas.microsoft.com/office/drawing/2014/main" id="{8BA27788-6F2B-41BC-B26A-3A604A01F687}"/>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438">
                <a:extLst>
                  <a:ext uri="{FF2B5EF4-FFF2-40B4-BE49-F238E27FC236}">
                    <a16:creationId xmlns:a16="http://schemas.microsoft.com/office/drawing/2014/main" id="{4227EC2D-B85B-41AD-AC90-E79B80DDAE97}"/>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439">
                <a:extLst>
                  <a:ext uri="{FF2B5EF4-FFF2-40B4-BE49-F238E27FC236}">
                    <a16:creationId xmlns:a16="http://schemas.microsoft.com/office/drawing/2014/main" id="{077E17BF-C153-4A02-B7CC-BB91013A175E}"/>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440">
                <a:extLst>
                  <a:ext uri="{FF2B5EF4-FFF2-40B4-BE49-F238E27FC236}">
                    <a16:creationId xmlns:a16="http://schemas.microsoft.com/office/drawing/2014/main" id="{101E74CA-693B-4996-89CF-5A972351EF20}"/>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441">
                <a:extLst>
                  <a:ext uri="{FF2B5EF4-FFF2-40B4-BE49-F238E27FC236}">
                    <a16:creationId xmlns:a16="http://schemas.microsoft.com/office/drawing/2014/main" id="{69655B57-6294-45F5-A679-9D5F84CD7CBC}"/>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442">
                <a:extLst>
                  <a:ext uri="{FF2B5EF4-FFF2-40B4-BE49-F238E27FC236}">
                    <a16:creationId xmlns:a16="http://schemas.microsoft.com/office/drawing/2014/main" id="{28E9DDDA-E5F8-41BD-9AFA-AA7533AE8F44}"/>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443">
                <a:extLst>
                  <a:ext uri="{FF2B5EF4-FFF2-40B4-BE49-F238E27FC236}">
                    <a16:creationId xmlns:a16="http://schemas.microsoft.com/office/drawing/2014/main" id="{584D3EE1-B8AF-4827-A829-6B838258BB14}"/>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444">
                <a:extLst>
                  <a:ext uri="{FF2B5EF4-FFF2-40B4-BE49-F238E27FC236}">
                    <a16:creationId xmlns:a16="http://schemas.microsoft.com/office/drawing/2014/main" id="{8FB80237-A15B-4D78-B12E-2105716830F4}"/>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445">
                <a:extLst>
                  <a:ext uri="{FF2B5EF4-FFF2-40B4-BE49-F238E27FC236}">
                    <a16:creationId xmlns:a16="http://schemas.microsoft.com/office/drawing/2014/main" id="{554BF92A-7FE6-44D6-A8D9-6A9FBB519635}"/>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446">
                <a:extLst>
                  <a:ext uri="{FF2B5EF4-FFF2-40B4-BE49-F238E27FC236}">
                    <a16:creationId xmlns:a16="http://schemas.microsoft.com/office/drawing/2014/main" id="{3344CE4E-4F99-49D8-8EA3-F2281B65D1C9}"/>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447">
                <a:extLst>
                  <a:ext uri="{FF2B5EF4-FFF2-40B4-BE49-F238E27FC236}">
                    <a16:creationId xmlns:a16="http://schemas.microsoft.com/office/drawing/2014/main" id="{3633B313-F029-4686-ABD7-6C8B50810E88}"/>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448">
                <a:extLst>
                  <a:ext uri="{FF2B5EF4-FFF2-40B4-BE49-F238E27FC236}">
                    <a16:creationId xmlns:a16="http://schemas.microsoft.com/office/drawing/2014/main" id="{63D730C7-6F96-40BE-8EB8-16D438B90F25}"/>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449">
                <a:extLst>
                  <a:ext uri="{FF2B5EF4-FFF2-40B4-BE49-F238E27FC236}">
                    <a16:creationId xmlns:a16="http://schemas.microsoft.com/office/drawing/2014/main" id="{AA9458BE-A8F9-4E6F-9BB1-F4F9418715A4}"/>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450">
                <a:extLst>
                  <a:ext uri="{FF2B5EF4-FFF2-40B4-BE49-F238E27FC236}">
                    <a16:creationId xmlns:a16="http://schemas.microsoft.com/office/drawing/2014/main" id="{F45574F6-1B8F-4C9E-AA1A-7A4D8DE376FA}"/>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451">
                <a:extLst>
                  <a:ext uri="{FF2B5EF4-FFF2-40B4-BE49-F238E27FC236}">
                    <a16:creationId xmlns:a16="http://schemas.microsoft.com/office/drawing/2014/main" id="{E69CB60D-CC68-49EC-A485-26F49DBD37CE}"/>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452">
                <a:extLst>
                  <a:ext uri="{FF2B5EF4-FFF2-40B4-BE49-F238E27FC236}">
                    <a16:creationId xmlns:a16="http://schemas.microsoft.com/office/drawing/2014/main" id="{4F702F45-E62D-4552-83D1-7EC626A42566}"/>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453">
                <a:extLst>
                  <a:ext uri="{FF2B5EF4-FFF2-40B4-BE49-F238E27FC236}">
                    <a16:creationId xmlns:a16="http://schemas.microsoft.com/office/drawing/2014/main" id="{367B8C21-6A77-4CE3-91AC-31811153C6BE}"/>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454">
                <a:extLst>
                  <a:ext uri="{FF2B5EF4-FFF2-40B4-BE49-F238E27FC236}">
                    <a16:creationId xmlns:a16="http://schemas.microsoft.com/office/drawing/2014/main" id="{68967425-6C40-4E6A-A5C3-7AC063BF98E7}"/>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455">
                <a:extLst>
                  <a:ext uri="{FF2B5EF4-FFF2-40B4-BE49-F238E27FC236}">
                    <a16:creationId xmlns:a16="http://schemas.microsoft.com/office/drawing/2014/main" id="{7F5A1851-139F-4082-95E9-86FF9C01FA15}"/>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456">
                <a:extLst>
                  <a:ext uri="{FF2B5EF4-FFF2-40B4-BE49-F238E27FC236}">
                    <a16:creationId xmlns:a16="http://schemas.microsoft.com/office/drawing/2014/main" id="{6E8C3EFD-3F31-4430-AEC6-2CE63BC6EB1A}"/>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457">
                <a:extLst>
                  <a:ext uri="{FF2B5EF4-FFF2-40B4-BE49-F238E27FC236}">
                    <a16:creationId xmlns:a16="http://schemas.microsoft.com/office/drawing/2014/main" id="{2AF1935E-7786-46B1-B3DC-071B2062D95E}"/>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458">
                <a:extLst>
                  <a:ext uri="{FF2B5EF4-FFF2-40B4-BE49-F238E27FC236}">
                    <a16:creationId xmlns:a16="http://schemas.microsoft.com/office/drawing/2014/main" id="{F3571A5D-92BE-4589-97E9-DB6F3ED3EF5D}"/>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59">
                <a:extLst>
                  <a:ext uri="{FF2B5EF4-FFF2-40B4-BE49-F238E27FC236}">
                    <a16:creationId xmlns:a16="http://schemas.microsoft.com/office/drawing/2014/main" id="{2DE0D1CA-611E-489C-BD92-CD2A4B7F4A05}"/>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460">
                <a:extLst>
                  <a:ext uri="{FF2B5EF4-FFF2-40B4-BE49-F238E27FC236}">
                    <a16:creationId xmlns:a16="http://schemas.microsoft.com/office/drawing/2014/main" id="{9D04C41C-D069-4020-B2A3-E065DFC4324F}"/>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461">
                <a:extLst>
                  <a:ext uri="{FF2B5EF4-FFF2-40B4-BE49-F238E27FC236}">
                    <a16:creationId xmlns:a16="http://schemas.microsoft.com/office/drawing/2014/main" id="{88713AF6-4A8C-48C6-B937-B538E042B82A}"/>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462">
                <a:extLst>
                  <a:ext uri="{FF2B5EF4-FFF2-40B4-BE49-F238E27FC236}">
                    <a16:creationId xmlns:a16="http://schemas.microsoft.com/office/drawing/2014/main" id="{00662EAF-D040-4D3B-8B98-0EA32CD0D68A}"/>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463">
                <a:extLst>
                  <a:ext uri="{FF2B5EF4-FFF2-40B4-BE49-F238E27FC236}">
                    <a16:creationId xmlns:a16="http://schemas.microsoft.com/office/drawing/2014/main" id="{0DA1D0E9-DA4B-4EA2-9DF1-BEA7B77D9AF7}"/>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464">
                <a:extLst>
                  <a:ext uri="{FF2B5EF4-FFF2-40B4-BE49-F238E27FC236}">
                    <a16:creationId xmlns:a16="http://schemas.microsoft.com/office/drawing/2014/main" id="{36C7411E-7F18-4C18-9E95-3FAAC0C800EE}"/>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6465">
                <a:extLst>
                  <a:ext uri="{FF2B5EF4-FFF2-40B4-BE49-F238E27FC236}">
                    <a16:creationId xmlns:a16="http://schemas.microsoft.com/office/drawing/2014/main" id="{6124002D-E135-422C-A7DC-43A249B3D76F}"/>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6466">
                <a:extLst>
                  <a:ext uri="{FF2B5EF4-FFF2-40B4-BE49-F238E27FC236}">
                    <a16:creationId xmlns:a16="http://schemas.microsoft.com/office/drawing/2014/main" id="{C60A0888-C8AC-4E6F-9B6B-5C48C2E3732F}"/>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6467">
                <a:extLst>
                  <a:ext uri="{FF2B5EF4-FFF2-40B4-BE49-F238E27FC236}">
                    <a16:creationId xmlns:a16="http://schemas.microsoft.com/office/drawing/2014/main" id="{93C553BA-63C3-4B47-B6A5-C57DF126A952}"/>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6468">
                <a:extLst>
                  <a:ext uri="{FF2B5EF4-FFF2-40B4-BE49-F238E27FC236}">
                    <a16:creationId xmlns:a16="http://schemas.microsoft.com/office/drawing/2014/main" id="{D633F7B6-68FE-43E1-97DA-BD3A0CC9624C}"/>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6469">
                <a:extLst>
                  <a:ext uri="{FF2B5EF4-FFF2-40B4-BE49-F238E27FC236}">
                    <a16:creationId xmlns:a16="http://schemas.microsoft.com/office/drawing/2014/main" id="{CC0217B8-5FF9-4B0C-B4A9-E72E5D15E649}"/>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6470">
                <a:extLst>
                  <a:ext uri="{FF2B5EF4-FFF2-40B4-BE49-F238E27FC236}">
                    <a16:creationId xmlns:a16="http://schemas.microsoft.com/office/drawing/2014/main" id="{BEAB17AE-1F98-4D0B-8EEC-D96333EFD55E}"/>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6471">
                <a:extLst>
                  <a:ext uri="{FF2B5EF4-FFF2-40B4-BE49-F238E27FC236}">
                    <a16:creationId xmlns:a16="http://schemas.microsoft.com/office/drawing/2014/main" id="{2B771946-AAF7-430E-9505-E17C24890D24}"/>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6472">
                <a:extLst>
                  <a:ext uri="{FF2B5EF4-FFF2-40B4-BE49-F238E27FC236}">
                    <a16:creationId xmlns:a16="http://schemas.microsoft.com/office/drawing/2014/main" id="{A5F46CAC-9C01-4AC8-8F0D-23F3DA8F925A}"/>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6473">
                <a:extLst>
                  <a:ext uri="{FF2B5EF4-FFF2-40B4-BE49-F238E27FC236}">
                    <a16:creationId xmlns:a16="http://schemas.microsoft.com/office/drawing/2014/main" id="{C9FE5EE6-BF32-4109-91AD-B7853EFE1A7E}"/>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6474">
                <a:extLst>
                  <a:ext uri="{FF2B5EF4-FFF2-40B4-BE49-F238E27FC236}">
                    <a16:creationId xmlns:a16="http://schemas.microsoft.com/office/drawing/2014/main" id="{F2B2EECA-D8D7-4330-83F4-CD9F690C8778}"/>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475">
                <a:extLst>
                  <a:ext uri="{FF2B5EF4-FFF2-40B4-BE49-F238E27FC236}">
                    <a16:creationId xmlns:a16="http://schemas.microsoft.com/office/drawing/2014/main" id="{7CDFF3F3-45B8-4447-B2E9-FE259F8A8848}"/>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476">
                <a:extLst>
                  <a:ext uri="{FF2B5EF4-FFF2-40B4-BE49-F238E27FC236}">
                    <a16:creationId xmlns:a16="http://schemas.microsoft.com/office/drawing/2014/main" id="{0A9AEBA2-EBD4-4560-BB92-B2D45D27FF2D}"/>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477">
                <a:extLst>
                  <a:ext uri="{FF2B5EF4-FFF2-40B4-BE49-F238E27FC236}">
                    <a16:creationId xmlns:a16="http://schemas.microsoft.com/office/drawing/2014/main" id="{32D9B275-8752-4E70-BA27-4B20EBCE34EA}"/>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478">
                <a:extLst>
                  <a:ext uri="{FF2B5EF4-FFF2-40B4-BE49-F238E27FC236}">
                    <a16:creationId xmlns:a16="http://schemas.microsoft.com/office/drawing/2014/main" id="{ECCF8AC8-76F7-49A4-AFEF-B74FD77E2902}"/>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79">
                <a:extLst>
                  <a:ext uri="{FF2B5EF4-FFF2-40B4-BE49-F238E27FC236}">
                    <a16:creationId xmlns:a16="http://schemas.microsoft.com/office/drawing/2014/main" id="{F50572E3-315D-497F-A804-52F0927F1FDD}"/>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480">
                <a:extLst>
                  <a:ext uri="{FF2B5EF4-FFF2-40B4-BE49-F238E27FC236}">
                    <a16:creationId xmlns:a16="http://schemas.microsoft.com/office/drawing/2014/main" id="{4A78567A-D86F-4F76-8F1E-6A15C8E2D97F}"/>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481">
                <a:extLst>
                  <a:ext uri="{FF2B5EF4-FFF2-40B4-BE49-F238E27FC236}">
                    <a16:creationId xmlns:a16="http://schemas.microsoft.com/office/drawing/2014/main" id="{1365E7E4-CAB4-406D-BDDE-350F8987CC05}"/>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482">
                <a:extLst>
                  <a:ext uri="{FF2B5EF4-FFF2-40B4-BE49-F238E27FC236}">
                    <a16:creationId xmlns:a16="http://schemas.microsoft.com/office/drawing/2014/main" id="{7551DC9F-B674-42DB-99B7-357EDEB11EF7}"/>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483">
                <a:extLst>
                  <a:ext uri="{FF2B5EF4-FFF2-40B4-BE49-F238E27FC236}">
                    <a16:creationId xmlns:a16="http://schemas.microsoft.com/office/drawing/2014/main" id="{3C808F39-E278-428F-9A1A-5FE9C99432DF}"/>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484">
                <a:extLst>
                  <a:ext uri="{FF2B5EF4-FFF2-40B4-BE49-F238E27FC236}">
                    <a16:creationId xmlns:a16="http://schemas.microsoft.com/office/drawing/2014/main" id="{97F7248B-3AD1-4459-9338-A23B496C2BF8}"/>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6485">
                <a:extLst>
                  <a:ext uri="{FF2B5EF4-FFF2-40B4-BE49-F238E27FC236}">
                    <a16:creationId xmlns:a16="http://schemas.microsoft.com/office/drawing/2014/main" id="{92AE420F-2921-4AA3-8CED-A09B0DC123C7}"/>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6486">
                <a:extLst>
                  <a:ext uri="{FF2B5EF4-FFF2-40B4-BE49-F238E27FC236}">
                    <a16:creationId xmlns:a16="http://schemas.microsoft.com/office/drawing/2014/main" id="{AB7FB7B7-0509-425B-B187-F2F63B3EDDC3}"/>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6487">
                <a:extLst>
                  <a:ext uri="{FF2B5EF4-FFF2-40B4-BE49-F238E27FC236}">
                    <a16:creationId xmlns:a16="http://schemas.microsoft.com/office/drawing/2014/main" id="{4E6C6892-CB34-47FF-8598-1F531598A214}"/>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6488">
                <a:extLst>
                  <a:ext uri="{FF2B5EF4-FFF2-40B4-BE49-F238E27FC236}">
                    <a16:creationId xmlns:a16="http://schemas.microsoft.com/office/drawing/2014/main" id="{D82C994A-AC34-47D3-9718-986C6714138A}"/>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6489">
                <a:extLst>
                  <a:ext uri="{FF2B5EF4-FFF2-40B4-BE49-F238E27FC236}">
                    <a16:creationId xmlns:a16="http://schemas.microsoft.com/office/drawing/2014/main" id="{233A8D1A-7AF6-40F2-9A5B-493A93B83C5A}"/>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6490">
                <a:extLst>
                  <a:ext uri="{FF2B5EF4-FFF2-40B4-BE49-F238E27FC236}">
                    <a16:creationId xmlns:a16="http://schemas.microsoft.com/office/drawing/2014/main" id="{BD67EA06-D657-4E2F-9F79-F44540CE0C18}"/>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6491">
                <a:extLst>
                  <a:ext uri="{FF2B5EF4-FFF2-40B4-BE49-F238E27FC236}">
                    <a16:creationId xmlns:a16="http://schemas.microsoft.com/office/drawing/2014/main" id="{FA2CF082-FE6B-4DED-927C-8A7F9848F184}"/>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6492">
                <a:extLst>
                  <a:ext uri="{FF2B5EF4-FFF2-40B4-BE49-F238E27FC236}">
                    <a16:creationId xmlns:a16="http://schemas.microsoft.com/office/drawing/2014/main" id="{7364DA5D-F56E-4301-8578-76EC906BEB4F}"/>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6493">
                <a:extLst>
                  <a:ext uri="{FF2B5EF4-FFF2-40B4-BE49-F238E27FC236}">
                    <a16:creationId xmlns:a16="http://schemas.microsoft.com/office/drawing/2014/main" id="{98BF5F0A-F767-4416-8A4B-8B9861D574CA}"/>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6494">
                <a:extLst>
                  <a:ext uri="{FF2B5EF4-FFF2-40B4-BE49-F238E27FC236}">
                    <a16:creationId xmlns:a16="http://schemas.microsoft.com/office/drawing/2014/main" id="{96F48607-0F1C-45F2-87D0-143AE7C2267D}"/>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6495">
                <a:extLst>
                  <a:ext uri="{FF2B5EF4-FFF2-40B4-BE49-F238E27FC236}">
                    <a16:creationId xmlns:a16="http://schemas.microsoft.com/office/drawing/2014/main" id="{3A5D6C9D-6B3E-476A-A024-A72F162B6CBF}"/>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6496">
                <a:extLst>
                  <a:ext uri="{FF2B5EF4-FFF2-40B4-BE49-F238E27FC236}">
                    <a16:creationId xmlns:a16="http://schemas.microsoft.com/office/drawing/2014/main" id="{FC81D053-06A9-4E68-8C76-A8A0EC2A5C64}"/>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6497">
                <a:extLst>
                  <a:ext uri="{FF2B5EF4-FFF2-40B4-BE49-F238E27FC236}">
                    <a16:creationId xmlns:a16="http://schemas.microsoft.com/office/drawing/2014/main" id="{17A6C364-D510-4976-9B7D-6F2421F889F1}"/>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6498">
                <a:extLst>
                  <a:ext uri="{FF2B5EF4-FFF2-40B4-BE49-F238E27FC236}">
                    <a16:creationId xmlns:a16="http://schemas.microsoft.com/office/drawing/2014/main" id="{E88F5495-DACD-496E-B613-A7B503A620EB}"/>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6499">
                <a:extLst>
                  <a:ext uri="{FF2B5EF4-FFF2-40B4-BE49-F238E27FC236}">
                    <a16:creationId xmlns:a16="http://schemas.microsoft.com/office/drawing/2014/main" id="{9A35169C-0DCC-4F46-8A46-F8DF5AD4FBB3}"/>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6500">
                <a:extLst>
                  <a:ext uri="{FF2B5EF4-FFF2-40B4-BE49-F238E27FC236}">
                    <a16:creationId xmlns:a16="http://schemas.microsoft.com/office/drawing/2014/main" id="{AC07ABCA-019B-4C0F-B270-283E6F58AD70}"/>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6501">
                <a:extLst>
                  <a:ext uri="{FF2B5EF4-FFF2-40B4-BE49-F238E27FC236}">
                    <a16:creationId xmlns:a16="http://schemas.microsoft.com/office/drawing/2014/main" id="{E1158680-C03D-4317-8DAC-9AB318C89835}"/>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6502">
                <a:extLst>
                  <a:ext uri="{FF2B5EF4-FFF2-40B4-BE49-F238E27FC236}">
                    <a16:creationId xmlns:a16="http://schemas.microsoft.com/office/drawing/2014/main" id="{607B20C1-3A21-42A5-AF52-C8ABDEBEEFE3}"/>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6503">
                <a:extLst>
                  <a:ext uri="{FF2B5EF4-FFF2-40B4-BE49-F238E27FC236}">
                    <a16:creationId xmlns:a16="http://schemas.microsoft.com/office/drawing/2014/main" id="{FD2B12FE-4984-4FC8-B6BB-CD88317D192D}"/>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504">
                <a:extLst>
                  <a:ext uri="{FF2B5EF4-FFF2-40B4-BE49-F238E27FC236}">
                    <a16:creationId xmlns:a16="http://schemas.microsoft.com/office/drawing/2014/main" id="{FA6C6528-06AC-4A0A-BC72-C6C6771F4EBD}"/>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505">
                <a:extLst>
                  <a:ext uri="{FF2B5EF4-FFF2-40B4-BE49-F238E27FC236}">
                    <a16:creationId xmlns:a16="http://schemas.microsoft.com/office/drawing/2014/main" id="{99F0C3E9-1667-4A9F-A925-958E5E1DF23A}"/>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506">
                <a:extLst>
                  <a:ext uri="{FF2B5EF4-FFF2-40B4-BE49-F238E27FC236}">
                    <a16:creationId xmlns:a16="http://schemas.microsoft.com/office/drawing/2014/main" id="{E3AAF573-EDC4-4A0F-B395-998E7524D673}"/>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507">
                <a:extLst>
                  <a:ext uri="{FF2B5EF4-FFF2-40B4-BE49-F238E27FC236}">
                    <a16:creationId xmlns:a16="http://schemas.microsoft.com/office/drawing/2014/main" id="{D8C0B835-556A-46CA-96F7-86F1CBC28033}"/>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508">
                <a:extLst>
                  <a:ext uri="{FF2B5EF4-FFF2-40B4-BE49-F238E27FC236}">
                    <a16:creationId xmlns:a16="http://schemas.microsoft.com/office/drawing/2014/main" id="{B5B0A2E7-4F9B-4BF9-BACE-391A29081F42}"/>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09">
                <a:extLst>
                  <a:ext uri="{FF2B5EF4-FFF2-40B4-BE49-F238E27FC236}">
                    <a16:creationId xmlns:a16="http://schemas.microsoft.com/office/drawing/2014/main" id="{9E3CDD43-C337-48ED-A352-EEC1C0418D33}"/>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510">
                <a:extLst>
                  <a:ext uri="{FF2B5EF4-FFF2-40B4-BE49-F238E27FC236}">
                    <a16:creationId xmlns:a16="http://schemas.microsoft.com/office/drawing/2014/main" id="{E03B2A5A-2413-47A5-ACA2-CA5386D35EB8}"/>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511">
                <a:extLst>
                  <a:ext uri="{FF2B5EF4-FFF2-40B4-BE49-F238E27FC236}">
                    <a16:creationId xmlns:a16="http://schemas.microsoft.com/office/drawing/2014/main" id="{2D2C84DD-8DD8-4DAB-AC17-D0F026855F26}"/>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512">
                <a:extLst>
                  <a:ext uri="{FF2B5EF4-FFF2-40B4-BE49-F238E27FC236}">
                    <a16:creationId xmlns:a16="http://schemas.microsoft.com/office/drawing/2014/main" id="{F9B040CD-CCDD-47FE-96F6-3ABC5F532450}"/>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513">
                <a:extLst>
                  <a:ext uri="{FF2B5EF4-FFF2-40B4-BE49-F238E27FC236}">
                    <a16:creationId xmlns:a16="http://schemas.microsoft.com/office/drawing/2014/main" id="{AD50AD16-B752-49F8-9073-8391830D5E26}"/>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6514">
                <a:extLst>
                  <a:ext uri="{FF2B5EF4-FFF2-40B4-BE49-F238E27FC236}">
                    <a16:creationId xmlns:a16="http://schemas.microsoft.com/office/drawing/2014/main" id="{DDF00DC7-2DD4-498F-AE2C-8902D3F34465}"/>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6515">
                <a:extLst>
                  <a:ext uri="{FF2B5EF4-FFF2-40B4-BE49-F238E27FC236}">
                    <a16:creationId xmlns:a16="http://schemas.microsoft.com/office/drawing/2014/main" id="{02DFE193-135D-4486-B3D0-1ACFAA557160}"/>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6516">
                <a:extLst>
                  <a:ext uri="{FF2B5EF4-FFF2-40B4-BE49-F238E27FC236}">
                    <a16:creationId xmlns:a16="http://schemas.microsoft.com/office/drawing/2014/main" id="{5C07EC62-B5FD-4ECC-BC38-B7B07539FF48}"/>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6517">
                <a:extLst>
                  <a:ext uri="{FF2B5EF4-FFF2-40B4-BE49-F238E27FC236}">
                    <a16:creationId xmlns:a16="http://schemas.microsoft.com/office/drawing/2014/main" id="{C975F637-D624-42A1-8869-E0F9631A4D88}"/>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6518">
                <a:extLst>
                  <a:ext uri="{FF2B5EF4-FFF2-40B4-BE49-F238E27FC236}">
                    <a16:creationId xmlns:a16="http://schemas.microsoft.com/office/drawing/2014/main" id="{7AB52055-2E16-4DB5-9C06-CD4210B15C46}"/>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6519">
                <a:extLst>
                  <a:ext uri="{FF2B5EF4-FFF2-40B4-BE49-F238E27FC236}">
                    <a16:creationId xmlns:a16="http://schemas.microsoft.com/office/drawing/2014/main" id="{1A891CBE-93AF-46AE-9342-6AB39E3684FA}"/>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6520">
                <a:extLst>
                  <a:ext uri="{FF2B5EF4-FFF2-40B4-BE49-F238E27FC236}">
                    <a16:creationId xmlns:a16="http://schemas.microsoft.com/office/drawing/2014/main" id="{640E6B01-2DBD-46C5-84EE-87FEA5F4C6DB}"/>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6521">
                <a:extLst>
                  <a:ext uri="{FF2B5EF4-FFF2-40B4-BE49-F238E27FC236}">
                    <a16:creationId xmlns:a16="http://schemas.microsoft.com/office/drawing/2014/main" id="{4B54439D-4D84-443E-93B7-9586B4B94F87}"/>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6522">
                <a:extLst>
                  <a:ext uri="{FF2B5EF4-FFF2-40B4-BE49-F238E27FC236}">
                    <a16:creationId xmlns:a16="http://schemas.microsoft.com/office/drawing/2014/main" id="{5ADC281C-C6C8-41B7-83D8-F385032B3A6C}"/>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6523">
                <a:extLst>
                  <a:ext uri="{FF2B5EF4-FFF2-40B4-BE49-F238E27FC236}">
                    <a16:creationId xmlns:a16="http://schemas.microsoft.com/office/drawing/2014/main" id="{9C2D8E0D-A4F6-41F3-8B21-70012B0D00E2}"/>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6524">
                <a:extLst>
                  <a:ext uri="{FF2B5EF4-FFF2-40B4-BE49-F238E27FC236}">
                    <a16:creationId xmlns:a16="http://schemas.microsoft.com/office/drawing/2014/main" id="{AE742019-C610-4811-BA60-9EBDD929C87C}"/>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6525">
                <a:extLst>
                  <a:ext uri="{FF2B5EF4-FFF2-40B4-BE49-F238E27FC236}">
                    <a16:creationId xmlns:a16="http://schemas.microsoft.com/office/drawing/2014/main" id="{8D6FDC01-410F-45F5-8E34-D59B0C65D5A5}"/>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6526">
                <a:extLst>
                  <a:ext uri="{FF2B5EF4-FFF2-40B4-BE49-F238E27FC236}">
                    <a16:creationId xmlns:a16="http://schemas.microsoft.com/office/drawing/2014/main" id="{4E0B76AB-2F0F-4542-9482-E676CC4D3C68}"/>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6527">
                <a:extLst>
                  <a:ext uri="{FF2B5EF4-FFF2-40B4-BE49-F238E27FC236}">
                    <a16:creationId xmlns:a16="http://schemas.microsoft.com/office/drawing/2014/main" id="{78FDACAB-B0DE-4663-B3C1-FBEA8E808EC7}"/>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6528">
                <a:extLst>
                  <a:ext uri="{FF2B5EF4-FFF2-40B4-BE49-F238E27FC236}">
                    <a16:creationId xmlns:a16="http://schemas.microsoft.com/office/drawing/2014/main" id="{309CD145-1FD7-4AE7-BE34-F2807053FEE8}"/>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6529">
                <a:extLst>
                  <a:ext uri="{FF2B5EF4-FFF2-40B4-BE49-F238E27FC236}">
                    <a16:creationId xmlns:a16="http://schemas.microsoft.com/office/drawing/2014/main" id="{0A95D012-0FF6-47DC-9F97-8EEFB7B81047}"/>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6530">
                <a:extLst>
                  <a:ext uri="{FF2B5EF4-FFF2-40B4-BE49-F238E27FC236}">
                    <a16:creationId xmlns:a16="http://schemas.microsoft.com/office/drawing/2014/main" id="{C1B6C2F3-8831-401E-AAA8-D2BE2BEA2D08}"/>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6531">
                <a:extLst>
                  <a:ext uri="{FF2B5EF4-FFF2-40B4-BE49-F238E27FC236}">
                    <a16:creationId xmlns:a16="http://schemas.microsoft.com/office/drawing/2014/main" id="{E12E5832-1F57-43E8-87FF-2BE23F7A5E44}"/>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6532">
                <a:extLst>
                  <a:ext uri="{FF2B5EF4-FFF2-40B4-BE49-F238E27FC236}">
                    <a16:creationId xmlns:a16="http://schemas.microsoft.com/office/drawing/2014/main" id="{7B250E31-A032-440E-ADC3-1438BC684B54}"/>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6533">
                <a:extLst>
                  <a:ext uri="{FF2B5EF4-FFF2-40B4-BE49-F238E27FC236}">
                    <a16:creationId xmlns:a16="http://schemas.microsoft.com/office/drawing/2014/main" id="{CDC4060C-F50D-4511-8B0B-F3E8D2406A4E}"/>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6534">
                <a:extLst>
                  <a:ext uri="{FF2B5EF4-FFF2-40B4-BE49-F238E27FC236}">
                    <a16:creationId xmlns:a16="http://schemas.microsoft.com/office/drawing/2014/main" id="{365CA376-1A6F-4896-8F37-00E2CDA45690}"/>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6535">
                <a:extLst>
                  <a:ext uri="{FF2B5EF4-FFF2-40B4-BE49-F238E27FC236}">
                    <a16:creationId xmlns:a16="http://schemas.microsoft.com/office/drawing/2014/main" id="{71AA116E-4CBE-45DA-B8B4-F7B2E215CA00}"/>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6536">
                <a:extLst>
                  <a:ext uri="{FF2B5EF4-FFF2-40B4-BE49-F238E27FC236}">
                    <a16:creationId xmlns:a16="http://schemas.microsoft.com/office/drawing/2014/main" id="{7BFF4920-1587-4BF2-B5E6-044380C56767}"/>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6537">
                <a:extLst>
                  <a:ext uri="{FF2B5EF4-FFF2-40B4-BE49-F238E27FC236}">
                    <a16:creationId xmlns:a16="http://schemas.microsoft.com/office/drawing/2014/main" id="{0E2D8FC9-49C1-4084-B0F9-D5235FCD7CDB}"/>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6538">
                <a:extLst>
                  <a:ext uri="{FF2B5EF4-FFF2-40B4-BE49-F238E27FC236}">
                    <a16:creationId xmlns:a16="http://schemas.microsoft.com/office/drawing/2014/main" id="{7E6BEA3B-F3DB-411D-A07E-7B42E60EE79F}"/>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6539">
                <a:extLst>
                  <a:ext uri="{FF2B5EF4-FFF2-40B4-BE49-F238E27FC236}">
                    <a16:creationId xmlns:a16="http://schemas.microsoft.com/office/drawing/2014/main" id="{F0BAF089-0A8C-4F78-95A8-B77CF66AA4DF}"/>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6540">
                <a:extLst>
                  <a:ext uri="{FF2B5EF4-FFF2-40B4-BE49-F238E27FC236}">
                    <a16:creationId xmlns:a16="http://schemas.microsoft.com/office/drawing/2014/main" id="{819A659C-02A4-4B2D-B6E2-24AA5C42AE02}"/>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6541">
                <a:extLst>
                  <a:ext uri="{FF2B5EF4-FFF2-40B4-BE49-F238E27FC236}">
                    <a16:creationId xmlns:a16="http://schemas.microsoft.com/office/drawing/2014/main" id="{F3E45091-AFE5-4573-AFFC-367D0326B386}"/>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6542">
                <a:extLst>
                  <a:ext uri="{FF2B5EF4-FFF2-40B4-BE49-F238E27FC236}">
                    <a16:creationId xmlns:a16="http://schemas.microsoft.com/office/drawing/2014/main" id="{A2E83923-0194-4475-AE46-C03F118C5251}"/>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6543">
                <a:extLst>
                  <a:ext uri="{FF2B5EF4-FFF2-40B4-BE49-F238E27FC236}">
                    <a16:creationId xmlns:a16="http://schemas.microsoft.com/office/drawing/2014/main" id="{F8EE6E61-E400-4516-9349-221A923ECCE3}"/>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6544">
                <a:extLst>
                  <a:ext uri="{FF2B5EF4-FFF2-40B4-BE49-F238E27FC236}">
                    <a16:creationId xmlns:a16="http://schemas.microsoft.com/office/drawing/2014/main" id="{5652F2A0-AA58-4ECA-8285-F75451673283}"/>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545">
                <a:extLst>
                  <a:ext uri="{FF2B5EF4-FFF2-40B4-BE49-F238E27FC236}">
                    <a16:creationId xmlns:a16="http://schemas.microsoft.com/office/drawing/2014/main" id="{4DA0055C-F1A1-49F4-87B7-4D34409625D4}"/>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6546">
                <a:extLst>
                  <a:ext uri="{FF2B5EF4-FFF2-40B4-BE49-F238E27FC236}">
                    <a16:creationId xmlns:a16="http://schemas.microsoft.com/office/drawing/2014/main" id="{4DFFCA85-D5D8-459D-8A79-D4F0507A9691}"/>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6547">
                <a:extLst>
                  <a:ext uri="{FF2B5EF4-FFF2-40B4-BE49-F238E27FC236}">
                    <a16:creationId xmlns:a16="http://schemas.microsoft.com/office/drawing/2014/main" id="{09D3C2A9-5086-4665-A8FA-5E2FCE92BA78}"/>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6548">
                <a:extLst>
                  <a:ext uri="{FF2B5EF4-FFF2-40B4-BE49-F238E27FC236}">
                    <a16:creationId xmlns:a16="http://schemas.microsoft.com/office/drawing/2014/main" id="{507B14BE-47CA-4CC1-968F-921B8B5AE89C}"/>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6549">
                <a:extLst>
                  <a:ext uri="{FF2B5EF4-FFF2-40B4-BE49-F238E27FC236}">
                    <a16:creationId xmlns:a16="http://schemas.microsoft.com/office/drawing/2014/main" id="{21B869A4-8156-41AA-BE63-174209C75575}"/>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6550">
                <a:extLst>
                  <a:ext uri="{FF2B5EF4-FFF2-40B4-BE49-F238E27FC236}">
                    <a16:creationId xmlns:a16="http://schemas.microsoft.com/office/drawing/2014/main" id="{A0A9241E-A69C-4439-8301-D248E154FA77}"/>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6551">
                <a:extLst>
                  <a:ext uri="{FF2B5EF4-FFF2-40B4-BE49-F238E27FC236}">
                    <a16:creationId xmlns:a16="http://schemas.microsoft.com/office/drawing/2014/main" id="{53E11BC0-061E-4E7F-8914-D0C3B7156547}"/>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6552">
                <a:extLst>
                  <a:ext uri="{FF2B5EF4-FFF2-40B4-BE49-F238E27FC236}">
                    <a16:creationId xmlns:a16="http://schemas.microsoft.com/office/drawing/2014/main" id="{EE27EF32-43A5-4263-864B-F9783E571A31}"/>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553">
                <a:extLst>
                  <a:ext uri="{FF2B5EF4-FFF2-40B4-BE49-F238E27FC236}">
                    <a16:creationId xmlns:a16="http://schemas.microsoft.com/office/drawing/2014/main" id="{AC5373B1-B1A9-4596-86A3-4D32FF68FDF4}"/>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554">
                <a:extLst>
                  <a:ext uri="{FF2B5EF4-FFF2-40B4-BE49-F238E27FC236}">
                    <a16:creationId xmlns:a16="http://schemas.microsoft.com/office/drawing/2014/main" id="{279F3AA1-5231-408F-8EEE-3F77A3F34473}"/>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555">
                <a:extLst>
                  <a:ext uri="{FF2B5EF4-FFF2-40B4-BE49-F238E27FC236}">
                    <a16:creationId xmlns:a16="http://schemas.microsoft.com/office/drawing/2014/main" id="{34F83EEB-1857-4F9D-ABCB-7A27FD73DB82}"/>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6556">
                <a:extLst>
                  <a:ext uri="{FF2B5EF4-FFF2-40B4-BE49-F238E27FC236}">
                    <a16:creationId xmlns:a16="http://schemas.microsoft.com/office/drawing/2014/main" id="{6B8CB5E4-F883-49E3-9C42-726D705E43C1}"/>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6557">
                <a:extLst>
                  <a:ext uri="{FF2B5EF4-FFF2-40B4-BE49-F238E27FC236}">
                    <a16:creationId xmlns:a16="http://schemas.microsoft.com/office/drawing/2014/main" id="{4C08884C-5CB2-49DA-8E2E-AD4533364F36}"/>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6558">
                <a:extLst>
                  <a:ext uri="{FF2B5EF4-FFF2-40B4-BE49-F238E27FC236}">
                    <a16:creationId xmlns:a16="http://schemas.microsoft.com/office/drawing/2014/main" id="{028B16BA-1F5F-412D-8FE5-C0F3D750355D}"/>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6559">
                <a:extLst>
                  <a:ext uri="{FF2B5EF4-FFF2-40B4-BE49-F238E27FC236}">
                    <a16:creationId xmlns:a16="http://schemas.microsoft.com/office/drawing/2014/main" id="{828F10E3-C3B6-4F18-BFCD-696AA9EE04D3}"/>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6560">
                <a:extLst>
                  <a:ext uri="{FF2B5EF4-FFF2-40B4-BE49-F238E27FC236}">
                    <a16:creationId xmlns:a16="http://schemas.microsoft.com/office/drawing/2014/main" id="{03A8FF10-7005-41C2-857A-559D8FC7DDAC}"/>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6561">
                <a:extLst>
                  <a:ext uri="{FF2B5EF4-FFF2-40B4-BE49-F238E27FC236}">
                    <a16:creationId xmlns:a16="http://schemas.microsoft.com/office/drawing/2014/main" id="{71017D8A-37E6-4655-9E7F-F1B735E49A2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6562">
                <a:extLst>
                  <a:ext uri="{FF2B5EF4-FFF2-40B4-BE49-F238E27FC236}">
                    <a16:creationId xmlns:a16="http://schemas.microsoft.com/office/drawing/2014/main" id="{FE95DD91-4190-4A50-A191-A4DED2C75BC9}"/>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6563">
                <a:extLst>
                  <a:ext uri="{FF2B5EF4-FFF2-40B4-BE49-F238E27FC236}">
                    <a16:creationId xmlns:a16="http://schemas.microsoft.com/office/drawing/2014/main" id="{919766C3-1434-4BA3-9980-C7A3CB445FBD}"/>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6564">
                <a:extLst>
                  <a:ext uri="{FF2B5EF4-FFF2-40B4-BE49-F238E27FC236}">
                    <a16:creationId xmlns:a16="http://schemas.microsoft.com/office/drawing/2014/main" id="{B19C3EA3-70F6-4EE4-813B-0C04B311A82C}"/>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6565">
                <a:extLst>
                  <a:ext uri="{FF2B5EF4-FFF2-40B4-BE49-F238E27FC236}">
                    <a16:creationId xmlns:a16="http://schemas.microsoft.com/office/drawing/2014/main" id="{703DAFA2-4AFD-41D6-838C-152916D41921}"/>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6566">
                <a:extLst>
                  <a:ext uri="{FF2B5EF4-FFF2-40B4-BE49-F238E27FC236}">
                    <a16:creationId xmlns:a16="http://schemas.microsoft.com/office/drawing/2014/main" id="{065D095C-2BB7-4A9E-87BE-7D44308AF95B}"/>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6567">
                <a:extLst>
                  <a:ext uri="{FF2B5EF4-FFF2-40B4-BE49-F238E27FC236}">
                    <a16:creationId xmlns:a16="http://schemas.microsoft.com/office/drawing/2014/main" id="{ECBF5CBE-D2B8-4632-A244-F31F6F407796}"/>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6568">
                <a:extLst>
                  <a:ext uri="{FF2B5EF4-FFF2-40B4-BE49-F238E27FC236}">
                    <a16:creationId xmlns:a16="http://schemas.microsoft.com/office/drawing/2014/main" id="{C480ABB7-0661-4029-AD95-0295A2C7C55D}"/>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6569">
                <a:extLst>
                  <a:ext uri="{FF2B5EF4-FFF2-40B4-BE49-F238E27FC236}">
                    <a16:creationId xmlns:a16="http://schemas.microsoft.com/office/drawing/2014/main" id="{5250C5F2-36E2-4DBD-B6FA-14DCEC121EB0}"/>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6570">
                <a:extLst>
                  <a:ext uri="{FF2B5EF4-FFF2-40B4-BE49-F238E27FC236}">
                    <a16:creationId xmlns:a16="http://schemas.microsoft.com/office/drawing/2014/main" id="{4C487389-6747-41C7-8E9A-683F78F54A90}"/>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6571">
                <a:extLst>
                  <a:ext uri="{FF2B5EF4-FFF2-40B4-BE49-F238E27FC236}">
                    <a16:creationId xmlns:a16="http://schemas.microsoft.com/office/drawing/2014/main" id="{D08C5BB6-8665-4EA7-8629-579487504AC6}"/>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6572">
                <a:extLst>
                  <a:ext uri="{FF2B5EF4-FFF2-40B4-BE49-F238E27FC236}">
                    <a16:creationId xmlns:a16="http://schemas.microsoft.com/office/drawing/2014/main" id="{081131B9-F32F-490B-B047-829646B12B25}"/>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6573">
                <a:extLst>
                  <a:ext uri="{FF2B5EF4-FFF2-40B4-BE49-F238E27FC236}">
                    <a16:creationId xmlns:a16="http://schemas.microsoft.com/office/drawing/2014/main" id="{ABB4A05D-1793-4F19-AF38-E78A1E4A9A8B}"/>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6574">
                <a:extLst>
                  <a:ext uri="{FF2B5EF4-FFF2-40B4-BE49-F238E27FC236}">
                    <a16:creationId xmlns:a16="http://schemas.microsoft.com/office/drawing/2014/main" id="{083F65F3-B4BD-44B7-98EF-3D2F75ADF798}"/>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6575">
                <a:extLst>
                  <a:ext uri="{FF2B5EF4-FFF2-40B4-BE49-F238E27FC236}">
                    <a16:creationId xmlns:a16="http://schemas.microsoft.com/office/drawing/2014/main" id="{84DF3347-DAA5-4F68-ADB8-DA34ED37B568}"/>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6576">
                <a:extLst>
                  <a:ext uri="{FF2B5EF4-FFF2-40B4-BE49-F238E27FC236}">
                    <a16:creationId xmlns:a16="http://schemas.microsoft.com/office/drawing/2014/main" id="{B9045776-4DA7-4D12-AEEC-59B6D9FE311C}"/>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6577">
                <a:extLst>
                  <a:ext uri="{FF2B5EF4-FFF2-40B4-BE49-F238E27FC236}">
                    <a16:creationId xmlns:a16="http://schemas.microsoft.com/office/drawing/2014/main" id="{7B6F4AC4-3039-4E94-B344-12267B8339D6}"/>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6578">
                <a:extLst>
                  <a:ext uri="{FF2B5EF4-FFF2-40B4-BE49-F238E27FC236}">
                    <a16:creationId xmlns:a16="http://schemas.microsoft.com/office/drawing/2014/main" id="{0ACC3AAD-FC9B-4E7B-9F7F-C9B111CE06F2}"/>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6579">
                <a:extLst>
                  <a:ext uri="{FF2B5EF4-FFF2-40B4-BE49-F238E27FC236}">
                    <a16:creationId xmlns:a16="http://schemas.microsoft.com/office/drawing/2014/main" id="{B4577941-55C9-4729-AA95-9711F844B82F}"/>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6580">
                <a:extLst>
                  <a:ext uri="{FF2B5EF4-FFF2-40B4-BE49-F238E27FC236}">
                    <a16:creationId xmlns:a16="http://schemas.microsoft.com/office/drawing/2014/main" id="{FB0CECC8-7ECB-4F6E-866C-78D4F4802E2D}"/>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6581">
                <a:extLst>
                  <a:ext uri="{FF2B5EF4-FFF2-40B4-BE49-F238E27FC236}">
                    <a16:creationId xmlns:a16="http://schemas.microsoft.com/office/drawing/2014/main" id="{41FBACDE-E3A1-463A-A261-0453F422524C}"/>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6582">
                <a:extLst>
                  <a:ext uri="{FF2B5EF4-FFF2-40B4-BE49-F238E27FC236}">
                    <a16:creationId xmlns:a16="http://schemas.microsoft.com/office/drawing/2014/main" id="{259ACAFA-A0B1-4118-9333-BD0FD2DBB637}"/>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6583">
                <a:extLst>
                  <a:ext uri="{FF2B5EF4-FFF2-40B4-BE49-F238E27FC236}">
                    <a16:creationId xmlns:a16="http://schemas.microsoft.com/office/drawing/2014/main" id="{D31A4259-2532-4529-89D7-5BC5DF096413}"/>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6584">
                <a:extLst>
                  <a:ext uri="{FF2B5EF4-FFF2-40B4-BE49-F238E27FC236}">
                    <a16:creationId xmlns:a16="http://schemas.microsoft.com/office/drawing/2014/main" id="{FB059061-C85C-4B78-97D2-0A14BC368179}"/>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6585">
                <a:extLst>
                  <a:ext uri="{FF2B5EF4-FFF2-40B4-BE49-F238E27FC236}">
                    <a16:creationId xmlns:a16="http://schemas.microsoft.com/office/drawing/2014/main" id="{926569AF-DD8F-49CA-A87F-FC03E4BAFBD3}"/>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6586">
                <a:extLst>
                  <a:ext uri="{FF2B5EF4-FFF2-40B4-BE49-F238E27FC236}">
                    <a16:creationId xmlns:a16="http://schemas.microsoft.com/office/drawing/2014/main" id="{ABAE3B6D-C2B0-4289-9E80-9181533B7D1F}"/>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6587">
                <a:extLst>
                  <a:ext uri="{FF2B5EF4-FFF2-40B4-BE49-F238E27FC236}">
                    <a16:creationId xmlns:a16="http://schemas.microsoft.com/office/drawing/2014/main" id="{3385A7FC-B6EC-4CD4-9E16-6D6E2E663E25}"/>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6588">
                <a:extLst>
                  <a:ext uri="{FF2B5EF4-FFF2-40B4-BE49-F238E27FC236}">
                    <a16:creationId xmlns:a16="http://schemas.microsoft.com/office/drawing/2014/main" id="{88299561-8B8F-469B-9556-2B3D8ED627BA}"/>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6589">
                <a:extLst>
                  <a:ext uri="{FF2B5EF4-FFF2-40B4-BE49-F238E27FC236}">
                    <a16:creationId xmlns:a16="http://schemas.microsoft.com/office/drawing/2014/main" id="{B435DF1F-7CE8-4D52-A68C-A5A3802430EE}"/>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6590">
                <a:extLst>
                  <a:ext uri="{FF2B5EF4-FFF2-40B4-BE49-F238E27FC236}">
                    <a16:creationId xmlns:a16="http://schemas.microsoft.com/office/drawing/2014/main" id="{B3C30EB4-46E0-4FF5-8F51-9CA3B70BFD9A}"/>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6591">
                <a:extLst>
                  <a:ext uri="{FF2B5EF4-FFF2-40B4-BE49-F238E27FC236}">
                    <a16:creationId xmlns:a16="http://schemas.microsoft.com/office/drawing/2014/main" id="{17FB2779-6DFD-4473-8EF4-23C91E4154FB}"/>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6592">
                <a:extLst>
                  <a:ext uri="{FF2B5EF4-FFF2-40B4-BE49-F238E27FC236}">
                    <a16:creationId xmlns:a16="http://schemas.microsoft.com/office/drawing/2014/main" id="{B08BA631-D554-40E0-AC35-DA91177F778D}"/>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6593">
                <a:extLst>
                  <a:ext uri="{FF2B5EF4-FFF2-40B4-BE49-F238E27FC236}">
                    <a16:creationId xmlns:a16="http://schemas.microsoft.com/office/drawing/2014/main" id="{DCF2F490-2AFA-4A4E-8D22-4C7A57922AFE}"/>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6594">
                <a:extLst>
                  <a:ext uri="{FF2B5EF4-FFF2-40B4-BE49-F238E27FC236}">
                    <a16:creationId xmlns:a16="http://schemas.microsoft.com/office/drawing/2014/main" id="{28179A8F-B4EE-456D-B5E4-9D2071B4FEC3}"/>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6595">
                <a:extLst>
                  <a:ext uri="{FF2B5EF4-FFF2-40B4-BE49-F238E27FC236}">
                    <a16:creationId xmlns:a16="http://schemas.microsoft.com/office/drawing/2014/main" id="{E55CC135-D632-4542-9DB2-AB13A027BF1D}"/>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6596">
                <a:extLst>
                  <a:ext uri="{FF2B5EF4-FFF2-40B4-BE49-F238E27FC236}">
                    <a16:creationId xmlns:a16="http://schemas.microsoft.com/office/drawing/2014/main" id="{1652100A-7872-44C8-B26E-CA8117CE0D29}"/>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6597">
                <a:extLst>
                  <a:ext uri="{FF2B5EF4-FFF2-40B4-BE49-F238E27FC236}">
                    <a16:creationId xmlns:a16="http://schemas.microsoft.com/office/drawing/2014/main" id="{DF1B651D-1102-40A7-9BA2-CC87CDE83D46}"/>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6598">
                <a:extLst>
                  <a:ext uri="{FF2B5EF4-FFF2-40B4-BE49-F238E27FC236}">
                    <a16:creationId xmlns:a16="http://schemas.microsoft.com/office/drawing/2014/main" id="{2AC95930-0DBA-4AB0-B33C-D8D5260CC146}"/>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599">
                <a:extLst>
                  <a:ext uri="{FF2B5EF4-FFF2-40B4-BE49-F238E27FC236}">
                    <a16:creationId xmlns:a16="http://schemas.microsoft.com/office/drawing/2014/main" id="{E0BDB8AE-B26F-41CD-87DD-75FE02EA92F5}"/>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600">
                <a:extLst>
                  <a:ext uri="{FF2B5EF4-FFF2-40B4-BE49-F238E27FC236}">
                    <a16:creationId xmlns:a16="http://schemas.microsoft.com/office/drawing/2014/main" id="{C4FCB078-3243-4891-BC1F-2219E646A24F}"/>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601">
                <a:extLst>
                  <a:ext uri="{FF2B5EF4-FFF2-40B4-BE49-F238E27FC236}">
                    <a16:creationId xmlns:a16="http://schemas.microsoft.com/office/drawing/2014/main" id="{784A37EB-1127-4097-8299-F26E7FFBD37D}"/>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602">
                <a:extLst>
                  <a:ext uri="{FF2B5EF4-FFF2-40B4-BE49-F238E27FC236}">
                    <a16:creationId xmlns:a16="http://schemas.microsoft.com/office/drawing/2014/main" id="{466C4383-6276-49C4-B42D-79D40BE06563}"/>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603">
                <a:extLst>
                  <a:ext uri="{FF2B5EF4-FFF2-40B4-BE49-F238E27FC236}">
                    <a16:creationId xmlns:a16="http://schemas.microsoft.com/office/drawing/2014/main" id="{1B8C3C3C-D195-4DF3-A8EB-BD3E32736126}"/>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604">
                <a:extLst>
                  <a:ext uri="{FF2B5EF4-FFF2-40B4-BE49-F238E27FC236}">
                    <a16:creationId xmlns:a16="http://schemas.microsoft.com/office/drawing/2014/main" id="{6ACE2C57-AA06-4706-9DEE-7E369B42E3E6}"/>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05">
                <a:extLst>
                  <a:ext uri="{FF2B5EF4-FFF2-40B4-BE49-F238E27FC236}">
                    <a16:creationId xmlns:a16="http://schemas.microsoft.com/office/drawing/2014/main" id="{A63067D4-7A74-466D-B83F-B82D0AE04F91}"/>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606">
                <a:extLst>
                  <a:ext uri="{FF2B5EF4-FFF2-40B4-BE49-F238E27FC236}">
                    <a16:creationId xmlns:a16="http://schemas.microsoft.com/office/drawing/2014/main" id="{5E88DDE4-7210-4A62-97C1-EF2F8CAF0C3C}"/>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607">
                <a:extLst>
                  <a:ext uri="{FF2B5EF4-FFF2-40B4-BE49-F238E27FC236}">
                    <a16:creationId xmlns:a16="http://schemas.microsoft.com/office/drawing/2014/main" id="{FEA6BFDD-BF3D-4DFA-90AF-02762A4D50DF}"/>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608">
                <a:extLst>
                  <a:ext uri="{FF2B5EF4-FFF2-40B4-BE49-F238E27FC236}">
                    <a16:creationId xmlns:a16="http://schemas.microsoft.com/office/drawing/2014/main" id="{4F08B27E-31AE-41F3-BC24-2F5969638A1F}"/>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6609">
                <a:extLst>
                  <a:ext uri="{FF2B5EF4-FFF2-40B4-BE49-F238E27FC236}">
                    <a16:creationId xmlns:a16="http://schemas.microsoft.com/office/drawing/2014/main" id="{A8BC7271-EA6C-4406-8451-00B469133EE8}"/>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6610">
                <a:extLst>
                  <a:ext uri="{FF2B5EF4-FFF2-40B4-BE49-F238E27FC236}">
                    <a16:creationId xmlns:a16="http://schemas.microsoft.com/office/drawing/2014/main" id="{40523D4A-112B-4646-8883-82E62AC843BE}"/>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6611">
                <a:extLst>
                  <a:ext uri="{FF2B5EF4-FFF2-40B4-BE49-F238E27FC236}">
                    <a16:creationId xmlns:a16="http://schemas.microsoft.com/office/drawing/2014/main" id="{3E4F5EE5-A7C8-40EA-97EF-50DA6FAFBF81}"/>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6612">
                <a:extLst>
                  <a:ext uri="{FF2B5EF4-FFF2-40B4-BE49-F238E27FC236}">
                    <a16:creationId xmlns:a16="http://schemas.microsoft.com/office/drawing/2014/main" id="{DCEC7B31-BA2B-42AB-9930-CDD5BAAC5FC5}"/>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6613">
                <a:extLst>
                  <a:ext uri="{FF2B5EF4-FFF2-40B4-BE49-F238E27FC236}">
                    <a16:creationId xmlns:a16="http://schemas.microsoft.com/office/drawing/2014/main" id="{DC116450-7177-4D1C-AA42-B82F4FD6EA9F}"/>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6614">
                <a:extLst>
                  <a:ext uri="{FF2B5EF4-FFF2-40B4-BE49-F238E27FC236}">
                    <a16:creationId xmlns:a16="http://schemas.microsoft.com/office/drawing/2014/main" id="{88FEFD6C-3F4B-4477-81AE-40CEC65632F9}"/>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6615">
                <a:extLst>
                  <a:ext uri="{FF2B5EF4-FFF2-40B4-BE49-F238E27FC236}">
                    <a16:creationId xmlns:a16="http://schemas.microsoft.com/office/drawing/2014/main" id="{E7AF0AAA-22F2-4B78-8611-55C8805D9311}"/>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6616">
                <a:extLst>
                  <a:ext uri="{FF2B5EF4-FFF2-40B4-BE49-F238E27FC236}">
                    <a16:creationId xmlns:a16="http://schemas.microsoft.com/office/drawing/2014/main" id="{2B7D9A5B-B1B3-4DCB-8B83-E919DC52591D}"/>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6617">
                <a:extLst>
                  <a:ext uri="{FF2B5EF4-FFF2-40B4-BE49-F238E27FC236}">
                    <a16:creationId xmlns:a16="http://schemas.microsoft.com/office/drawing/2014/main" id="{6DD1BAFD-62FF-4B93-845C-4FC147125FC6}"/>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6618">
                <a:extLst>
                  <a:ext uri="{FF2B5EF4-FFF2-40B4-BE49-F238E27FC236}">
                    <a16:creationId xmlns:a16="http://schemas.microsoft.com/office/drawing/2014/main" id="{695C1B54-2451-45F2-99E9-C7CC53852DD2}"/>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6619">
                <a:extLst>
                  <a:ext uri="{FF2B5EF4-FFF2-40B4-BE49-F238E27FC236}">
                    <a16:creationId xmlns:a16="http://schemas.microsoft.com/office/drawing/2014/main" id="{630717D7-87A5-4F50-9B92-5CA62CC5E575}"/>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6620">
                <a:extLst>
                  <a:ext uri="{FF2B5EF4-FFF2-40B4-BE49-F238E27FC236}">
                    <a16:creationId xmlns:a16="http://schemas.microsoft.com/office/drawing/2014/main" id="{25FA3490-91F3-4437-8A40-8394FCCB8317}"/>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6621">
                <a:extLst>
                  <a:ext uri="{FF2B5EF4-FFF2-40B4-BE49-F238E27FC236}">
                    <a16:creationId xmlns:a16="http://schemas.microsoft.com/office/drawing/2014/main" id="{2E68A687-F6BA-4E90-B0C8-B213D116DAD7}"/>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6622">
                <a:extLst>
                  <a:ext uri="{FF2B5EF4-FFF2-40B4-BE49-F238E27FC236}">
                    <a16:creationId xmlns:a16="http://schemas.microsoft.com/office/drawing/2014/main" id="{6C479213-C98B-473E-849B-B352759A3896}"/>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6623">
                <a:extLst>
                  <a:ext uri="{FF2B5EF4-FFF2-40B4-BE49-F238E27FC236}">
                    <a16:creationId xmlns:a16="http://schemas.microsoft.com/office/drawing/2014/main" id="{F3448A3E-3D81-4571-9771-0CF8021FA8CF}"/>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6624">
                <a:extLst>
                  <a:ext uri="{FF2B5EF4-FFF2-40B4-BE49-F238E27FC236}">
                    <a16:creationId xmlns:a16="http://schemas.microsoft.com/office/drawing/2014/main" id="{A4D10EDA-FCFC-48A9-9310-6DED39DD9F67}"/>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6625">
                <a:extLst>
                  <a:ext uri="{FF2B5EF4-FFF2-40B4-BE49-F238E27FC236}">
                    <a16:creationId xmlns:a16="http://schemas.microsoft.com/office/drawing/2014/main" id="{16FE1DBA-2F6B-45F8-B4BA-8545A985174C}"/>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6626">
                <a:extLst>
                  <a:ext uri="{FF2B5EF4-FFF2-40B4-BE49-F238E27FC236}">
                    <a16:creationId xmlns:a16="http://schemas.microsoft.com/office/drawing/2014/main" id="{5DE0268D-B9D9-459A-A61F-A37FC7DBEF96}"/>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6627">
                <a:extLst>
                  <a:ext uri="{FF2B5EF4-FFF2-40B4-BE49-F238E27FC236}">
                    <a16:creationId xmlns:a16="http://schemas.microsoft.com/office/drawing/2014/main" id="{C8FE427C-D264-4922-A973-CCB73D58D94E}"/>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6628">
                <a:extLst>
                  <a:ext uri="{FF2B5EF4-FFF2-40B4-BE49-F238E27FC236}">
                    <a16:creationId xmlns:a16="http://schemas.microsoft.com/office/drawing/2014/main" id="{CCC79B37-9FF2-4A6C-B634-D9BDCD5C8EB2}"/>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6629">
                <a:extLst>
                  <a:ext uri="{FF2B5EF4-FFF2-40B4-BE49-F238E27FC236}">
                    <a16:creationId xmlns:a16="http://schemas.microsoft.com/office/drawing/2014/main" id="{2B7D4608-0135-47E2-9844-785CE1DD5D41}"/>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6630">
                <a:extLst>
                  <a:ext uri="{FF2B5EF4-FFF2-40B4-BE49-F238E27FC236}">
                    <a16:creationId xmlns:a16="http://schemas.microsoft.com/office/drawing/2014/main" id="{1272DEA8-0AFA-4FCF-A604-B1E67A190E0A}"/>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631">
                <a:extLst>
                  <a:ext uri="{FF2B5EF4-FFF2-40B4-BE49-F238E27FC236}">
                    <a16:creationId xmlns:a16="http://schemas.microsoft.com/office/drawing/2014/main" id="{87AB357D-AB59-4A2C-8CF7-0C4F3CB56410}"/>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632">
                <a:extLst>
                  <a:ext uri="{FF2B5EF4-FFF2-40B4-BE49-F238E27FC236}">
                    <a16:creationId xmlns:a16="http://schemas.microsoft.com/office/drawing/2014/main" id="{4BD23230-6B7D-42B7-BF99-600E0F1D0199}"/>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633">
                <a:extLst>
                  <a:ext uri="{FF2B5EF4-FFF2-40B4-BE49-F238E27FC236}">
                    <a16:creationId xmlns:a16="http://schemas.microsoft.com/office/drawing/2014/main" id="{AEAFAEBD-F6B5-4FB4-8944-D5B0491C652C}"/>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634">
                <a:extLst>
                  <a:ext uri="{FF2B5EF4-FFF2-40B4-BE49-F238E27FC236}">
                    <a16:creationId xmlns:a16="http://schemas.microsoft.com/office/drawing/2014/main" id="{ED098AC4-EEED-46DC-9859-188F4F04876F}"/>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635">
                <a:extLst>
                  <a:ext uri="{FF2B5EF4-FFF2-40B4-BE49-F238E27FC236}">
                    <a16:creationId xmlns:a16="http://schemas.microsoft.com/office/drawing/2014/main" id="{4CEF0C5A-AC80-4264-9AF1-F6FB61EFD539}"/>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636">
                <a:extLst>
                  <a:ext uri="{FF2B5EF4-FFF2-40B4-BE49-F238E27FC236}">
                    <a16:creationId xmlns:a16="http://schemas.microsoft.com/office/drawing/2014/main" id="{BF1E1463-F63C-4D18-98D7-A06B2C6D938F}"/>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6838">
              <a:extLst>
                <a:ext uri="{FF2B5EF4-FFF2-40B4-BE49-F238E27FC236}">
                  <a16:creationId xmlns:a16="http://schemas.microsoft.com/office/drawing/2014/main" id="{2A29D470-57F5-4D13-B9D2-40AED554C800}"/>
                </a:ext>
              </a:extLst>
            </p:cNvPr>
            <p:cNvGrpSpPr>
              <a:grpSpLocks/>
            </p:cNvGrpSpPr>
            <p:nvPr/>
          </p:nvGrpSpPr>
          <p:grpSpPr bwMode="auto">
            <a:xfrm>
              <a:off x="5161987" y="2064508"/>
              <a:ext cx="1609725" cy="1673225"/>
              <a:chOff x="1800" y="1598"/>
              <a:chExt cx="1014" cy="1054"/>
            </a:xfrm>
            <a:solidFill>
              <a:schemeClr val="tx1"/>
            </a:solidFill>
          </p:grpSpPr>
          <p:sp>
            <p:nvSpPr>
              <p:cNvPr id="329" name="Freeform 6638">
                <a:extLst>
                  <a:ext uri="{FF2B5EF4-FFF2-40B4-BE49-F238E27FC236}">
                    <a16:creationId xmlns:a16="http://schemas.microsoft.com/office/drawing/2014/main" id="{56A25BD9-D05A-4A5D-BBEB-598E2FC84A9D}"/>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6639">
                <a:extLst>
                  <a:ext uri="{FF2B5EF4-FFF2-40B4-BE49-F238E27FC236}">
                    <a16:creationId xmlns:a16="http://schemas.microsoft.com/office/drawing/2014/main" id="{104BF448-7EFF-43FC-A7B9-E528798385F7}"/>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6640">
                <a:extLst>
                  <a:ext uri="{FF2B5EF4-FFF2-40B4-BE49-F238E27FC236}">
                    <a16:creationId xmlns:a16="http://schemas.microsoft.com/office/drawing/2014/main" id="{E1DC80B4-47E3-4A62-B48F-D24EA56234AF}"/>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6641">
                <a:extLst>
                  <a:ext uri="{FF2B5EF4-FFF2-40B4-BE49-F238E27FC236}">
                    <a16:creationId xmlns:a16="http://schemas.microsoft.com/office/drawing/2014/main" id="{BB4564B6-3390-46FE-B6E7-5322785BD652}"/>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6642">
                <a:extLst>
                  <a:ext uri="{FF2B5EF4-FFF2-40B4-BE49-F238E27FC236}">
                    <a16:creationId xmlns:a16="http://schemas.microsoft.com/office/drawing/2014/main" id="{1254ECB7-FD13-4B3A-986C-9D65535F52ED}"/>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643">
                <a:extLst>
                  <a:ext uri="{FF2B5EF4-FFF2-40B4-BE49-F238E27FC236}">
                    <a16:creationId xmlns:a16="http://schemas.microsoft.com/office/drawing/2014/main" id="{F27F9E8D-B6DF-4582-8377-D82AF8CFC583}"/>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644">
                <a:extLst>
                  <a:ext uri="{FF2B5EF4-FFF2-40B4-BE49-F238E27FC236}">
                    <a16:creationId xmlns:a16="http://schemas.microsoft.com/office/drawing/2014/main" id="{7AC999BB-B3EF-474B-BB2E-57FA68564088}"/>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645">
                <a:extLst>
                  <a:ext uri="{FF2B5EF4-FFF2-40B4-BE49-F238E27FC236}">
                    <a16:creationId xmlns:a16="http://schemas.microsoft.com/office/drawing/2014/main" id="{8CF5B672-FBF8-4306-B9A3-71A6B42770D4}"/>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646">
                <a:extLst>
                  <a:ext uri="{FF2B5EF4-FFF2-40B4-BE49-F238E27FC236}">
                    <a16:creationId xmlns:a16="http://schemas.microsoft.com/office/drawing/2014/main" id="{E4503E1E-3753-4310-9C9B-B4BCA5817C39}"/>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647">
                <a:extLst>
                  <a:ext uri="{FF2B5EF4-FFF2-40B4-BE49-F238E27FC236}">
                    <a16:creationId xmlns:a16="http://schemas.microsoft.com/office/drawing/2014/main" id="{C150ED68-58C0-4A1D-BC9B-FB24FD82E8CC}"/>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648">
                <a:extLst>
                  <a:ext uri="{FF2B5EF4-FFF2-40B4-BE49-F238E27FC236}">
                    <a16:creationId xmlns:a16="http://schemas.microsoft.com/office/drawing/2014/main" id="{70AB3875-2EF0-4880-940A-DBBA3A867C9C}"/>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649">
                <a:extLst>
                  <a:ext uri="{FF2B5EF4-FFF2-40B4-BE49-F238E27FC236}">
                    <a16:creationId xmlns:a16="http://schemas.microsoft.com/office/drawing/2014/main" id="{AA8B2D6D-FB19-4F19-8CFB-7A0C36FBA337}"/>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6650">
                <a:extLst>
                  <a:ext uri="{FF2B5EF4-FFF2-40B4-BE49-F238E27FC236}">
                    <a16:creationId xmlns:a16="http://schemas.microsoft.com/office/drawing/2014/main" id="{2EB12E5D-2E74-4FC7-9371-674165D45FCF}"/>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6651">
                <a:extLst>
                  <a:ext uri="{FF2B5EF4-FFF2-40B4-BE49-F238E27FC236}">
                    <a16:creationId xmlns:a16="http://schemas.microsoft.com/office/drawing/2014/main" id="{7A6912A6-646B-43FA-8BCE-CCC5DCAAD6E2}"/>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6652">
                <a:extLst>
                  <a:ext uri="{FF2B5EF4-FFF2-40B4-BE49-F238E27FC236}">
                    <a16:creationId xmlns:a16="http://schemas.microsoft.com/office/drawing/2014/main" id="{7F7906CC-B0B9-43AF-9C2F-D324C817F36B}"/>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6653">
                <a:extLst>
                  <a:ext uri="{FF2B5EF4-FFF2-40B4-BE49-F238E27FC236}">
                    <a16:creationId xmlns:a16="http://schemas.microsoft.com/office/drawing/2014/main" id="{61BEAA1F-207F-4A10-A4F4-F40C82365A6B}"/>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654">
                <a:extLst>
                  <a:ext uri="{FF2B5EF4-FFF2-40B4-BE49-F238E27FC236}">
                    <a16:creationId xmlns:a16="http://schemas.microsoft.com/office/drawing/2014/main" id="{BA50FFC3-4DFC-4FC9-8989-180DD65D1723}"/>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655">
                <a:extLst>
                  <a:ext uri="{FF2B5EF4-FFF2-40B4-BE49-F238E27FC236}">
                    <a16:creationId xmlns:a16="http://schemas.microsoft.com/office/drawing/2014/main" id="{104C2494-4400-459D-94F8-3A4BC5B4C73C}"/>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656">
                <a:extLst>
                  <a:ext uri="{FF2B5EF4-FFF2-40B4-BE49-F238E27FC236}">
                    <a16:creationId xmlns:a16="http://schemas.microsoft.com/office/drawing/2014/main" id="{C3877F6A-EE8D-4E7A-B7EC-B7C09EB889EF}"/>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657">
                <a:extLst>
                  <a:ext uri="{FF2B5EF4-FFF2-40B4-BE49-F238E27FC236}">
                    <a16:creationId xmlns:a16="http://schemas.microsoft.com/office/drawing/2014/main" id="{71A95AE5-E2A5-4A7E-BEAF-A068DF26E546}"/>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658">
                <a:extLst>
                  <a:ext uri="{FF2B5EF4-FFF2-40B4-BE49-F238E27FC236}">
                    <a16:creationId xmlns:a16="http://schemas.microsoft.com/office/drawing/2014/main" id="{86D10F31-11F7-48DB-8C9C-D18A6EDCFCE4}"/>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659">
                <a:extLst>
                  <a:ext uri="{FF2B5EF4-FFF2-40B4-BE49-F238E27FC236}">
                    <a16:creationId xmlns:a16="http://schemas.microsoft.com/office/drawing/2014/main" id="{9C5B9918-2640-4668-AF03-37D55CEFB5E3}"/>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660">
                <a:extLst>
                  <a:ext uri="{FF2B5EF4-FFF2-40B4-BE49-F238E27FC236}">
                    <a16:creationId xmlns:a16="http://schemas.microsoft.com/office/drawing/2014/main" id="{E722D3A4-08C2-4E5B-A190-A8B1667170E5}"/>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661">
                <a:extLst>
                  <a:ext uri="{FF2B5EF4-FFF2-40B4-BE49-F238E27FC236}">
                    <a16:creationId xmlns:a16="http://schemas.microsoft.com/office/drawing/2014/main" id="{77F9824B-2C6B-4457-8B4E-E31C7F1B4CA4}"/>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662">
                <a:extLst>
                  <a:ext uri="{FF2B5EF4-FFF2-40B4-BE49-F238E27FC236}">
                    <a16:creationId xmlns:a16="http://schemas.microsoft.com/office/drawing/2014/main" id="{06D5D94F-AE05-4469-94EE-C50CFFACF631}"/>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663">
                <a:extLst>
                  <a:ext uri="{FF2B5EF4-FFF2-40B4-BE49-F238E27FC236}">
                    <a16:creationId xmlns:a16="http://schemas.microsoft.com/office/drawing/2014/main" id="{33E42F86-A7CB-441D-92E2-652E5CC0B1ED}"/>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664">
                <a:extLst>
                  <a:ext uri="{FF2B5EF4-FFF2-40B4-BE49-F238E27FC236}">
                    <a16:creationId xmlns:a16="http://schemas.microsoft.com/office/drawing/2014/main" id="{2A58E4EC-DDD1-4690-80BD-A43229AF1DFD}"/>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65">
                <a:extLst>
                  <a:ext uri="{FF2B5EF4-FFF2-40B4-BE49-F238E27FC236}">
                    <a16:creationId xmlns:a16="http://schemas.microsoft.com/office/drawing/2014/main" id="{AE600280-2377-4D60-92D6-72AF311B5CD9}"/>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666">
                <a:extLst>
                  <a:ext uri="{FF2B5EF4-FFF2-40B4-BE49-F238E27FC236}">
                    <a16:creationId xmlns:a16="http://schemas.microsoft.com/office/drawing/2014/main" id="{E8313329-C194-45CA-A7F0-6D99F9F6BFAF}"/>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667">
                <a:extLst>
                  <a:ext uri="{FF2B5EF4-FFF2-40B4-BE49-F238E27FC236}">
                    <a16:creationId xmlns:a16="http://schemas.microsoft.com/office/drawing/2014/main" id="{AEC9F826-CBD6-4658-925F-9D5B089693C9}"/>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668">
                <a:extLst>
                  <a:ext uri="{FF2B5EF4-FFF2-40B4-BE49-F238E27FC236}">
                    <a16:creationId xmlns:a16="http://schemas.microsoft.com/office/drawing/2014/main" id="{8508BA18-71D6-4B91-AFB2-6E09D9B210E1}"/>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669">
                <a:extLst>
                  <a:ext uri="{FF2B5EF4-FFF2-40B4-BE49-F238E27FC236}">
                    <a16:creationId xmlns:a16="http://schemas.microsoft.com/office/drawing/2014/main" id="{31304E05-4299-4CA3-BA7A-4BE32B5B5D8B}"/>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670">
                <a:extLst>
                  <a:ext uri="{FF2B5EF4-FFF2-40B4-BE49-F238E27FC236}">
                    <a16:creationId xmlns:a16="http://schemas.microsoft.com/office/drawing/2014/main" id="{219E0A35-37BB-4610-9C52-86B49C93AF3B}"/>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71">
                <a:extLst>
                  <a:ext uri="{FF2B5EF4-FFF2-40B4-BE49-F238E27FC236}">
                    <a16:creationId xmlns:a16="http://schemas.microsoft.com/office/drawing/2014/main" id="{D3EE808E-81A7-496E-BEBE-F4286FB25216}"/>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672">
                <a:extLst>
                  <a:ext uri="{FF2B5EF4-FFF2-40B4-BE49-F238E27FC236}">
                    <a16:creationId xmlns:a16="http://schemas.microsoft.com/office/drawing/2014/main" id="{4D6B4A12-6DED-4B92-9478-F8500C7710DB}"/>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673">
                <a:extLst>
                  <a:ext uri="{FF2B5EF4-FFF2-40B4-BE49-F238E27FC236}">
                    <a16:creationId xmlns:a16="http://schemas.microsoft.com/office/drawing/2014/main" id="{9C8E1DBD-1375-481E-9C82-D642B848414D}"/>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674">
                <a:extLst>
                  <a:ext uri="{FF2B5EF4-FFF2-40B4-BE49-F238E27FC236}">
                    <a16:creationId xmlns:a16="http://schemas.microsoft.com/office/drawing/2014/main" id="{E9B9F7F5-9DD2-4930-94A8-A18DEE38247A}"/>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6675">
                <a:extLst>
                  <a:ext uri="{FF2B5EF4-FFF2-40B4-BE49-F238E27FC236}">
                    <a16:creationId xmlns:a16="http://schemas.microsoft.com/office/drawing/2014/main" id="{90311A21-630D-410C-8582-0CF703BFC79D}"/>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6676">
                <a:extLst>
                  <a:ext uri="{FF2B5EF4-FFF2-40B4-BE49-F238E27FC236}">
                    <a16:creationId xmlns:a16="http://schemas.microsoft.com/office/drawing/2014/main" id="{5A8783A9-D725-4BCF-A3D0-B3CA1E4839E3}"/>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6677">
                <a:extLst>
                  <a:ext uri="{FF2B5EF4-FFF2-40B4-BE49-F238E27FC236}">
                    <a16:creationId xmlns:a16="http://schemas.microsoft.com/office/drawing/2014/main" id="{E794ECAC-B78C-48A5-8433-8D0EB3EE5E7A}"/>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678">
                <a:extLst>
                  <a:ext uri="{FF2B5EF4-FFF2-40B4-BE49-F238E27FC236}">
                    <a16:creationId xmlns:a16="http://schemas.microsoft.com/office/drawing/2014/main" id="{81995137-24C1-4D6A-99D7-2A269C914F08}"/>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679">
                <a:extLst>
                  <a:ext uri="{FF2B5EF4-FFF2-40B4-BE49-F238E27FC236}">
                    <a16:creationId xmlns:a16="http://schemas.microsoft.com/office/drawing/2014/main" id="{A860FC35-2569-44FB-81D8-1D2A10B0ACA7}"/>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6680">
                <a:extLst>
                  <a:ext uri="{FF2B5EF4-FFF2-40B4-BE49-F238E27FC236}">
                    <a16:creationId xmlns:a16="http://schemas.microsoft.com/office/drawing/2014/main" id="{1F1578DC-8E48-4216-92AB-14E0FF842F8A}"/>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6681">
                <a:extLst>
                  <a:ext uri="{FF2B5EF4-FFF2-40B4-BE49-F238E27FC236}">
                    <a16:creationId xmlns:a16="http://schemas.microsoft.com/office/drawing/2014/main" id="{0B2F01CA-ADB0-4675-A597-64B583315B00}"/>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6682">
                <a:extLst>
                  <a:ext uri="{FF2B5EF4-FFF2-40B4-BE49-F238E27FC236}">
                    <a16:creationId xmlns:a16="http://schemas.microsoft.com/office/drawing/2014/main" id="{329F7D98-564C-40DF-96DB-B8B2DAF4B004}"/>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6683">
                <a:extLst>
                  <a:ext uri="{FF2B5EF4-FFF2-40B4-BE49-F238E27FC236}">
                    <a16:creationId xmlns:a16="http://schemas.microsoft.com/office/drawing/2014/main" id="{A18E059A-A711-40EB-BB02-7EACC243DA81}"/>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6684">
                <a:extLst>
                  <a:ext uri="{FF2B5EF4-FFF2-40B4-BE49-F238E27FC236}">
                    <a16:creationId xmlns:a16="http://schemas.microsoft.com/office/drawing/2014/main" id="{4E5864A5-9729-495E-9C07-AD4FA52F690F}"/>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6685">
                <a:extLst>
                  <a:ext uri="{FF2B5EF4-FFF2-40B4-BE49-F238E27FC236}">
                    <a16:creationId xmlns:a16="http://schemas.microsoft.com/office/drawing/2014/main" id="{1FD2E360-6781-4C2D-8722-22464582AA44}"/>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6686">
                <a:extLst>
                  <a:ext uri="{FF2B5EF4-FFF2-40B4-BE49-F238E27FC236}">
                    <a16:creationId xmlns:a16="http://schemas.microsoft.com/office/drawing/2014/main" id="{9E0CEC27-D9A5-4276-8A5E-5E3672EADEA8}"/>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6687">
                <a:extLst>
                  <a:ext uri="{FF2B5EF4-FFF2-40B4-BE49-F238E27FC236}">
                    <a16:creationId xmlns:a16="http://schemas.microsoft.com/office/drawing/2014/main" id="{B99B5E36-3EBB-43B4-A709-045038139062}"/>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6688">
                <a:extLst>
                  <a:ext uri="{FF2B5EF4-FFF2-40B4-BE49-F238E27FC236}">
                    <a16:creationId xmlns:a16="http://schemas.microsoft.com/office/drawing/2014/main" id="{86000FED-B18F-4665-B071-37F18A25B95B}"/>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6689">
                <a:extLst>
                  <a:ext uri="{FF2B5EF4-FFF2-40B4-BE49-F238E27FC236}">
                    <a16:creationId xmlns:a16="http://schemas.microsoft.com/office/drawing/2014/main" id="{24AF16D8-16AD-44FB-9573-8805D9FE61A7}"/>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690">
                <a:extLst>
                  <a:ext uri="{FF2B5EF4-FFF2-40B4-BE49-F238E27FC236}">
                    <a16:creationId xmlns:a16="http://schemas.microsoft.com/office/drawing/2014/main" id="{FDA29EA0-A67C-4A94-BA56-CE63CA1E768C}"/>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691">
                <a:extLst>
                  <a:ext uri="{FF2B5EF4-FFF2-40B4-BE49-F238E27FC236}">
                    <a16:creationId xmlns:a16="http://schemas.microsoft.com/office/drawing/2014/main" id="{C61ECCE2-1290-4978-9C4F-EA48C2E94746}"/>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692">
                <a:extLst>
                  <a:ext uri="{FF2B5EF4-FFF2-40B4-BE49-F238E27FC236}">
                    <a16:creationId xmlns:a16="http://schemas.microsoft.com/office/drawing/2014/main" id="{982CECD6-B628-49AF-B580-3F8EB1C2CF9B}"/>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693">
                <a:extLst>
                  <a:ext uri="{FF2B5EF4-FFF2-40B4-BE49-F238E27FC236}">
                    <a16:creationId xmlns:a16="http://schemas.microsoft.com/office/drawing/2014/main" id="{7C3F3D12-085A-488B-8477-E8970F63312E}"/>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694">
                <a:extLst>
                  <a:ext uri="{FF2B5EF4-FFF2-40B4-BE49-F238E27FC236}">
                    <a16:creationId xmlns:a16="http://schemas.microsoft.com/office/drawing/2014/main" id="{F8A0526B-35FE-4D92-941B-A7A830E91D91}"/>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695">
                <a:extLst>
                  <a:ext uri="{FF2B5EF4-FFF2-40B4-BE49-F238E27FC236}">
                    <a16:creationId xmlns:a16="http://schemas.microsoft.com/office/drawing/2014/main" id="{D0CF7EA4-3FEE-44B6-ACDC-397C345E93E4}"/>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696">
                <a:extLst>
                  <a:ext uri="{FF2B5EF4-FFF2-40B4-BE49-F238E27FC236}">
                    <a16:creationId xmlns:a16="http://schemas.microsoft.com/office/drawing/2014/main" id="{962D23F1-A60C-45A9-92BA-C6908C8CBB01}"/>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697">
                <a:extLst>
                  <a:ext uri="{FF2B5EF4-FFF2-40B4-BE49-F238E27FC236}">
                    <a16:creationId xmlns:a16="http://schemas.microsoft.com/office/drawing/2014/main" id="{D647FA4C-44E7-4087-992F-63C60B4F2B56}"/>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698">
                <a:extLst>
                  <a:ext uri="{FF2B5EF4-FFF2-40B4-BE49-F238E27FC236}">
                    <a16:creationId xmlns:a16="http://schemas.microsoft.com/office/drawing/2014/main" id="{35AE59A2-D5B5-46E5-8CB5-5A5DC1A74F70}"/>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699">
                <a:extLst>
                  <a:ext uri="{FF2B5EF4-FFF2-40B4-BE49-F238E27FC236}">
                    <a16:creationId xmlns:a16="http://schemas.microsoft.com/office/drawing/2014/main" id="{A59A6271-6EB0-47F3-8B3F-0FB199B77218}"/>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700">
                <a:extLst>
                  <a:ext uri="{FF2B5EF4-FFF2-40B4-BE49-F238E27FC236}">
                    <a16:creationId xmlns:a16="http://schemas.microsoft.com/office/drawing/2014/main" id="{049FC990-DD91-4E7A-A582-30D2E42DCB94}"/>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701">
                <a:extLst>
                  <a:ext uri="{FF2B5EF4-FFF2-40B4-BE49-F238E27FC236}">
                    <a16:creationId xmlns:a16="http://schemas.microsoft.com/office/drawing/2014/main" id="{0CFB1A7D-82B3-4B6A-B7E2-E985A463019E}"/>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702">
                <a:extLst>
                  <a:ext uri="{FF2B5EF4-FFF2-40B4-BE49-F238E27FC236}">
                    <a16:creationId xmlns:a16="http://schemas.microsoft.com/office/drawing/2014/main" id="{E47F224A-C15A-444E-A3BD-E5278D0B3DC9}"/>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703">
                <a:extLst>
                  <a:ext uri="{FF2B5EF4-FFF2-40B4-BE49-F238E27FC236}">
                    <a16:creationId xmlns:a16="http://schemas.microsoft.com/office/drawing/2014/main" id="{E2ED0BA4-837C-43BC-AC88-0F26A87F12A7}"/>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704">
                <a:extLst>
                  <a:ext uri="{FF2B5EF4-FFF2-40B4-BE49-F238E27FC236}">
                    <a16:creationId xmlns:a16="http://schemas.microsoft.com/office/drawing/2014/main" id="{5D0C906E-3BFA-46D5-B2D2-2ABFB7EDFF24}"/>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705">
                <a:extLst>
                  <a:ext uri="{FF2B5EF4-FFF2-40B4-BE49-F238E27FC236}">
                    <a16:creationId xmlns:a16="http://schemas.microsoft.com/office/drawing/2014/main" id="{00A1788C-98D3-4228-9A42-460C405DE87A}"/>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6">
                <a:extLst>
                  <a:ext uri="{FF2B5EF4-FFF2-40B4-BE49-F238E27FC236}">
                    <a16:creationId xmlns:a16="http://schemas.microsoft.com/office/drawing/2014/main" id="{E76C65DA-23EC-41F3-9CC0-A62693F9A728}"/>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07">
                <a:extLst>
                  <a:ext uri="{FF2B5EF4-FFF2-40B4-BE49-F238E27FC236}">
                    <a16:creationId xmlns:a16="http://schemas.microsoft.com/office/drawing/2014/main" id="{3FFBA35D-5073-4ADA-A05A-3F39D23B8D01}"/>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08">
                <a:extLst>
                  <a:ext uri="{FF2B5EF4-FFF2-40B4-BE49-F238E27FC236}">
                    <a16:creationId xmlns:a16="http://schemas.microsoft.com/office/drawing/2014/main" id="{68921733-56A3-40B5-B7B5-02DC4E849766}"/>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09">
                <a:extLst>
                  <a:ext uri="{FF2B5EF4-FFF2-40B4-BE49-F238E27FC236}">
                    <a16:creationId xmlns:a16="http://schemas.microsoft.com/office/drawing/2014/main" id="{AE32A159-4EC2-4277-89D7-D42322C3D4E0}"/>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10">
                <a:extLst>
                  <a:ext uri="{FF2B5EF4-FFF2-40B4-BE49-F238E27FC236}">
                    <a16:creationId xmlns:a16="http://schemas.microsoft.com/office/drawing/2014/main" id="{4FE7A4F5-3323-485B-ADC3-9D30CE77FC57}"/>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11">
                <a:extLst>
                  <a:ext uri="{FF2B5EF4-FFF2-40B4-BE49-F238E27FC236}">
                    <a16:creationId xmlns:a16="http://schemas.microsoft.com/office/drawing/2014/main" id="{2A763F32-9B6F-4B94-8E44-46DD60E961F9}"/>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12">
                <a:extLst>
                  <a:ext uri="{FF2B5EF4-FFF2-40B4-BE49-F238E27FC236}">
                    <a16:creationId xmlns:a16="http://schemas.microsoft.com/office/drawing/2014/main" id="{7203902E-1732-405B-A2C7-85197EB91A93}"/>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13">
                <a:extLst>
                  <a:ext uri="{FF2B5EF4-FFF2-40B4-BE49-F238E27FC236}">
                    <a16:creationId xmlns:a16="http://schemas.microsoft.com/office/drawing/2014/main" id="{46C1C32C-9D3C-4A0D-81C9-53D3E1B8A48E}"/>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714">
                <a:extLst>
                  <a:ext uri="{FF2B5EF4-FFF2-40B4-BE49-F238E27FC236}">
                    <a16:creationId xmlns:a16="http://schemas.microsoft.com/office/drawing/2014/main" id="{DCCCEDE0-B85E-4474-92A0-A8FDA1E5AF62}"/>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15">
                <a:extLst>
                  <a:ext uri="{FF2B5EF4-FFF2-40B4-BE49-F238E27FC236}">
                    <a16:creationId xmlns:a16="http://schemas.microsoft.com/office/drawing/2014/main" id="{0AA05038-1678-4090-A055-3F44DB105485}"/>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716">
                <a:extLst>
                  <a:ext uri="{FF2B5EF4-FFF2-40B4-BE49-F238E27FC236}">
                    <a16:creationId xmlns:a16="http://schemas.microsoft.com/office/drawing/2014/main" id="{D2041F4A-AC48-4284-9FC4-5D5EAF5862FD}"/>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717">
                <a:extLst>
                  <a:ext uri="{FF2B5EF4-FFF2-40B4-BE49-F238E27FC236}">
                    <a16:creationId xmlns:a16="http://schemas.microsoft.com/office/drawing/2014/main" id="{449F30D4-7356-4E04-936A-3B8528904432}"/>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718">
                <a:extLst>
                  <a:ext uri="{FF2B5EF4-FFF2-40B4-BE49-F238E27FC236}">
                    <a16:creationId xmlns:a16="http://schemas.microsoft.com/office/drawing/2014/main" id="{D03AA045-0A7F-4DF7-AC4D-B3843BC71505}"/>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719">
                <a:extLst>
                  <a:ext uri="{FF2B5EF4-FFF2-40B4-BE49-F238E27FC236}">
                    <a16:creationId xmlns:a16="http://schemas.microsoft.com/office/drawing/2014/main" id="{AB13E871-47D1-4CE8-9D78-BE7210B046DE}"/>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720">
                <a:extLst>
                  <a:ext uri="{FF2B5EF4-FFF2-40B4-BE49-F238E27FC236}">
                    <a16:creationId xmlns:a16="http://schemas.microsoft.com/office/drawing/2014/main" id="{A81D3737-6162-4EF4-A950-651370B33C10}"/>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721">
                <a:extLst>
                  <a:ext uri="{FF2B5EF4-FFF2-40B4-BE49-F238E27FC236}">
                    <a16:creationId xmlns:a16="http://schemas.microsoft.com/office/drawing/2014/main" id="{6E2D87D5-2EA1-4923-98AA-FB41EA71C4C0}"/>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722">
                <a:extLst>
                  <a:ext uri="{FF2B5EF4-FFF2-40B4-BE49-F238E27FC236}">
                    <a16:creationId xmlns:a16="http://schemas.microsoft.com/office/drawing/2014/main" id="{1B8E7668-83F2-4ADD-8808-309F8ADBAFC7}"/>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23">
                <a:extLst>
                  <a:ext uri="{FF2B5EF4-FFF2-40B4-BE49-F238E27FC236}">
                    <a16:creationId xmlns:a16="http://schemas.microsoft.com/office/drawing/2014/main" id="{1CDB553C-008B-4ADB-B674-44F6AB168129}"/>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724">
                <a:extLst>
                  <a:ext uri="{FF2B5EF4-FFF2-40B4-BE49-F238E27FC236}">
                    <a16:creationId xmlns:a16="http://schemas.microsoft.com/office/drawing/2014/main" id="{0D96D1EF-42B4-4CFA-BB84-F62B1692F187}"/>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725">
                <a:extLst>
                  <a:ext uri="{FF2B5EF4-FFF2-40B4-BE49-F238E27FC236}">
                    <a16:creationId xmlns:a16="http://schemas.microsoft.com/office/drawing/2014/main" id="{5663390D-E351-4A0B-8D68-33D2FB7CACBD}"/>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726">
                <a:extLst>
                  <a:ext uri="{FF2B5EF4-FFF2-40B4-BE49-F238E27FC236}">
                    <a16:creationId xmlns:a16="http://schemas.microsoft.com/office/drawing/2014/main" id="{5F9966A4-3CD2-47AA-B151-004239FA28B8}"/>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27">
                <a:extLst>
                  <a:ext uri="{FF2B5EF4-FFF2-40B4-BE49-F238E27FC236}">
                    <a16:creationId xmlns:a16="http://schemas.microsoft.com/office/drawing/2014/main" id="{9B49E4BC-2C18-45F0-B771-5EFA9A448617}"/>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728">
                <a:extLst>
                  <a:ext uri="{FF2B5EF4-FFF2-40B4-BE49-F238E27FC236}">
                    <a16:creationId xmlns:a16="http://schemas.microsoft.com/office/drawing/2014/main" id="{D6A602B4-2E23-4EA7-A6F2-83EFBD1A9B68}"/>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729">
                <a:extLst>
                  <a:ext uri="{FF2B5EF4-FFF2-40B4-BE49-F238E27FC236}">
                    <a16:creationId xmlns:a16="http://schemas.microsoft.com/office/drawing/2014/main" id="{3D2A56DE-B81F-4399-8B9C-4B73BE073A48}"/>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730">
                <a:extLst>
                  <a:ext uri="{FF2B5EF4-FFF2-40B4-BE49-F238E27FC236}">
                    <a16:creationId xmlns:a16="http://schemas.microsoft.com/office/drawing/2014/main" id="{574A08F0-A4B9-4599-BC3F-22D66398B8FE}"/>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731">
                <a:extLst>
                  <a:ext uri="{FF2B5EF4-FFF2-40B4-BE49-F238E27FC236}">
                    <a16:creationId xmlns:a16="http://schemas.microsoft.com/office/drawing/2014/main" id="{23DC0499-7FC7-47AA-8EF9-86E4BEEBED90}"/>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732">
                <a:extLst>
                  <a:ext uri="{FF2B5EF4-FFF2-40B4-BE49-F238E27FC236}">
                    <a16:creationId xmlns:a16="http://schemas.microsoft.com/office/drawing/2014/main" id="{7B05D2E7-CE5A-4DBD-ADF9-0CD3CBA1EEE2}"/>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733">
                <a:extLst>
                  <a:ext uri="{FF2B5EF4-FFF2-40B4-BE49-F238E27FC236}">
                    <a16:creationId xmlns:a16="http://schemas.microsoft.com/office/drawing/2014/main" id="{9B622B9F-C32C-4AD2-83CA-3D7954B8F45B}"/>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734">
                <a:extLst>
                  <a:ext uri="{FF2B5EF4-FFF2-40B4-BE49-F238E27FC236}">
                    <a16:creationId xmlns:a16="http://schemas.microsoft.com/office/drawing/2014/main" id="{A9964EE6-6A43-47C5-BCA8-83F745A47EB6}"/>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735">
                <a:extLst>
                  <a:ext uri="{FF2B5EF4-FFF2-40B4-BE49-F238E27FC236}">
                    <a16:creationId xmlns:a16="http://schemas.microsoft.com/office/drawing/2014/main" id="{2CAE9E88-9153-4189-8B17-8209E4178222}"/>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736">
                <a:extLst>
                  <a:ext uri="{FF2B5EF4-FFF2-40B4-BE49-F238E27FC236}">
                    <a16:creationId xmlns:a16="http://schemas.microsoft.com/office/drawing/2014/main" id="{0E15D756-1A88-4348-8B32-D470DC9522B5}"/>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737">
                <a:extLst>
                  <a:ext uri="{FF2B5EF4-FFF2-40B4-BE49-F238E27FC236}">
                    <a16:creationId xmlns:a16="http://schemas.microsoft.com/office/drawing/2014/main" id="{0677925C-58CF-4A22-AF50-99367EBF3F3B}"/>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738">
                <a:extLst>
                  <a:ext uri="{FF2B5EF4-FFF2-40B4-BE49-F238E27FC236}">
                    <a16:creationId xmlns:a16="http://schemas.microsoft.com/office/drawing/2014/main" id="{1C04399B-7E2A-4BDB-B20C-C219E8ADA6A5}"/>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739">
                <a:extLst>
                  <a:ext uri="{FF2B5EF4-FFF2-40B4-BE49-F238E27FC236}">
                    <a16:creationId xmlns:a16="http://schemas.microsoft.com/office/drawing/2014/main" id="{23381AAB-A1A2-488E-AEEE-8B8C9955B633}"/>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740">
                <a:extLst>
                  <a:ext uri="{FF2B5EF4-FFF2-40B4-BE49-F238E27FC236}">
                    <a16:creationId xmlns:a16="http://schemas.microsoft.com/office/drawing/2014/main" id="{9E459580-0A7E-47F0-B44E-BF8446F57B53}"/>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741">
                <a:extLst>
                  <a:ext uri="{FF2B5EF4-FFF2-40B4-BE49-F238E27FC236}">
                    <a16:creationId xmlns:a16="http://schemas.microsoft.com/office/drawing/2014/main" id="{422081A3-7135-4D33-B002-3888D672F62D}"/>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742">
                <a:extLst>
                  <a:ext uri="{FF2B5EF4-FFF2-40B4-BE49-F238E27FC236}">
                    <a16:creationId xmlns:a16="http://schemas.microsoft.com/office/drawing/2014/main" id="{936A26C9-2DF3-4893-A9B5-1386876003C4}"/>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743">
                <a:extLst>
                  <a:ext uri="{FF2B5EF4-FFF2-40B4-BE49-F238E27FC236}">
                    <a16:creationId xmlns:a16="http://schemas.microsoft.com/office/drawing/2014/main" id="{CED193D2-FE93-473C-9182-E794477FD884}"/>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744">
                <a:extLst>
                  <a:ext uri="{FF2B5EF4-FFF2-40B4-BE49-F238E27FC236}">
                    <a16:creationId xmlns:a16="http://schemas.microsoft.com/office/drawing/2014/main" id="{D0A46429-769F-45FB-86B8-169C954B7ADC}"/>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745">
                <a:extLst>
                  <a:ext uri="{FF2B5EF4-FFF2-40B4-BE49-F238E27FC236}">
                    <a16:creationId xmlns:a16="http://schemas.microsoft.com/office/drawing/2014/main" id="{A645B01F-1D28-425C-921D-BE9D79489451}"/>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746">
                <a:extLst>
                  <a:ext uri="{FF2B5EF4-FFF2-40B4-BE49-F238E27FC236}">
                    <a16:creationId xmlns:a16="http://schemas.microsoft.com/office/drawing/2014/main" id="{F59B69C2-4184-41E2-B722-D986C464EE18}"/>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747">
                <a:extLst>
                  <a:ext uri="{FF2B5EF4-FFF2-40B4-BE49-F238E27FC236}">
                    <a16:creationId xmlns:a16="http://schemas.microsoft.com/office/drawing/2014/main" id="{1DBD4115-9B4C-4B25-A8FD-D2FB12A6026B}"/>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748">
                <a:extLst>
                  <a:ext uri="{FF2B5EF4-FFF2-40B4-BE49-F238E27FC236}">
                    <a16:creationId xmlns:a16="http://schemas.microsoft.com/office/drawing/2014/main" id="{3452982C-3B38-4838-A523-9F7BCBCD1599}"/>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749">
                <a:extLst>
                  <a:ext uri="{FF2B5EF4-FFF2-40B4-BE49-F238E27FC236}">
                    <a16:creationId xmlns:a16="http://schemas.microsoft.com/office/drawing/2014/main" id="{8BE7AE42-D775-48F6-99B6-1C2193FD1A77}"/>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750">
                <a:extLst>
                  <a:ext uri="{FF2B5EF4-FFF2-40B4-BE49-F238E27FC236}">
                    <a16:creationId xmlns:a16="http://schemas.microsoft.com/office/drawing/2014/main" id="{87AEB0F1-A1F3-4ABE-AA3D-7A432D861F70}"/>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751">
                <a:extLst>
                  <a:ext uri="{FF2B5EF4-FFF2-40B4-BE49-F238E27FC236}">
                    <a16:creationId xmlns:a16="http://schemas.microsoft.com/office/drawing/2014/main" id="{660DF142-78B4-4F2C-9500-7C0315674D9D}"/>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752">
                <a:extLst>
                  <a:ext uri="{FF2B5EF4-FFF2-40B4-BE49-F238E27FC236}">
                    <a16:creationId xmlns:a16="http://schemas.microsoft.com/office/drawing/2014/main" id="{D5736A7C-8856-4C86-BE3E-048C46C672A6}"/>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753">
                <a:extLst>
                  <a:ext uri="{FF2B5EF4-FFF2-40B4-BE49-F238E27FC236}">
                    <a16:creationId xmlns:a16="http://schemas.microsoft.com/office/drawing/2014/main" id="{F4A74CD2-E469-4A6A-BE38-5A20EC4F77A3}"/>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754">
                <a:extLst>
                  <a:ext uri="{FF2B5EF4-FFF2-40B4-BE49-F238E27FC236}">
                    <a16:creationId xmlns:a16="http://schemas.microsoft.com/office/drawing/2014/main" id="{065040B3-1082-4D21-9497-13F3FAA6D476}"/>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755">
                <a:extLst>
                  <a:ext uri="{FF2B5EF4-FFF2-40B4-BE49-F238E27FC236}">
                    <a16:creationId xmlns:a16="http://schemas.microsoft.com/office/drawing/2014/main" id="{EDB9802E-46BA-45C4-BCC3-CC7DF9C11F3C}"/>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756">
                <a:extLst>
                  <a:ext uri="{FF2B5EF4-FFF2-40B4-BE49-F238E27FC236}">
                    <a16:creationId xmlns:a16="http://schemas.microsoft.com/office/drawing/2014/main" id="{8077012E-1723-4A46-B91F-1F013D0BEEEF}"/>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757">
                <a:extLst>
                  <a:ext uri="{FF2B5EF4-FFF2-40B4-BE49-F238E27FC236}">
                    <a16:creationId xmlns:a16="http://schemas.microsoft.com/office/drawing/2014/main" id="{14EB7D9A-71F0-49F0-BBBB-F117215143B0}"/>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758">
                <a:extLst>
                  <a:ext uri="{FF2B5EF4-FFF2-40B4-BE49-F238E27FC236}">
                    <a16:creationId xmlns:a16="http://schemas.microsoft.com/office/drawing/2014/main" id="{8E419537-7FC4-4DB2-8674-0365BF1879B3}"/>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59">
                <a:extLst>
                  <a:ext uri="{FF2B5EF4-FFF2-40B4-BE49-F238E27FC236}">
                    <a16:creationId xmlns:a16="http://schemas.microsoft.com/office/drawing/2014/main" id="{D44053EA-DD53-40FC-9925-044D1378CEE8}"/>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60">
                <a:extLst>
                  <a:ext uri="{FF2B5EF4-FFF2-40B4-BE49-F238E27FC236}">
                    <a16:creationId xmlns:a16="http://schemas.microsoft.com/office/drawing/2014/main" id="{0CCE0B6D-FF5D-4CB8-81AD-E99C30BE5E3A}"/>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61">
                <a:extLst>
                  <a:ext uri="{FF2B5EF4-FFF2-40B4-BE49-F238E27FC236}">
                    <a16:creationId xmlns:a16="http://schemas.microsoft.com/office/drawing/2014/main" id="{D3BC618F-1CA0-4C7F-B513-FB188BE38675}"/>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62">
                <a:extLst>
                  <a:ext uri="{FF2B5EF4-FFF2-40B4-BE49-F238E27FC236}">
                    <a16:creationId xmlns:a16="http://schemas.microsoft.com/office/drawing/2014/main" id="{70A2BFC7-827D-420F-8ECC-F7EB2931A9AD}"/>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63">
                <a:extLst>
                  <a:ext uri="{FF2B5EF4-FFF2-40B4-BE49-F238E27FC236}">
                    <a16:creationId xmlns:a16="http://schemas.microsoft.com/office/drawing/2014/main" id="{31B7FEE5-B68B-45E3-A4E0-56BF3A91441B}"/>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64">
                <a:extLst>
                  <a:ext uri="{FF2B5EF4-FFF2-40B4-BE49-F238E27FC236}">
                    <a16:creationId xmlns:a16="http://schemas.microsoft.com/office/drawing/2014/main" id="{DDE71106-CBC9-47B4-B419-CD8B783B78D3}"/>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5">
                <a:extLst>
                  <a:ext uri="{FF2B5EF4-FFF2-40B4-BE49-F238E27FC236}">
                    <a16:creationId xmlns:a16="http://schemas.microsoft.com/office/drawing/2014/main" id="{A44BBF85-D5DC-4884-B4FD-000D28E2EA51}"/>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66">
                <a:extLst>
                  <a:ext uri="{FF2B5EF4-FFF2-40B4-BE49-F238E27FC236}">
                    <a16:creationId xmlns:a16="http://schemas.microsoft.com/office/drawing/2014/main" id="{E757C7D1-605A-4517-A9C9-8419E12C7737}"/>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67">
                <a:extLst>
                  <a:ext uri="{FF2B5EF4-FFF2-40B4-BE49-F238E27FC236}">
                    <a16:creationId xmlns:a16="http://schemas.microsoft.com/office/drawing/2014/main" id="{9EF39DE1-4690-4174-B5D6-D28F23E93767}"/>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68">
                <a:extLst>
                  <a:ext uri="{FF2B5EF4-FFF2-40B4-BE49-F238E27FC236}">
                    <a16:creationId xmlns:a16="http://schemas.microsoft.com/office/drawing/2014/main" id="{46B60164-518D-4AD1-9E53-602B055BA2FC}"/>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769">
                <a:extLst>
                  <a:ext uri="{FF2B5EF4-FFF2-40B4-BE49-F238E27FC236}">
                    <a16:creationId xmlns:a16="http://schemas.microsoft.com/office/drawing/2014/main" id="{C875C9A6-6B49-423A-BC97-020EF44E85B5}"/>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770">
                <a:extLst>
                  <a:ext uri="{FF2B5EF4-FFF2-40B4-BE49-F238E27FC236}">
                    <a16:creationId xmlns:a16="http://schemas.microsoft.com/office/drawing/2014/main" id="{E5885496-6B7C-4452-9E21-FB3B606B1A2F}"/>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771">
                <a:extLst>
                  <a:ext uri="{FF2B5EF4-FFF2-40B4-BE49-F238E27FC236}">
                    <a16:creationId xmlns:a16="http://schemas.microsoft.com/office/drawing/2014/main" id="{FA3F284C-A408-47DB-B594-6BACD3233DA6}"/>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772">
                <a:extLst>
                  <a:ext uri="{FF2B5EF4-FFF2-40B4-BE49-F238E27FC236}">
                    <a16:creationId xmlns:a16="http://schemas.microsoft.com/office/drawing/2014/main" id="{5FB2BB53-F56A-4155-BBEE-989CBDDC6AB3}"/>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773">
                <a:extLst>
                  <a:ext uri="{FF2B5EF4-FFF2-40B4-BE49-F238E27FC236}">
                    <a16:creationId xmlns:a16="http://schemas.microsoft.com/office/drawing/2014/main" id="{63E5C379-FEF2-4322-8B1A-26EF3001E72F}"/>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774">
                <a:extLst>
                  <a:ext uri="{FF2B5EF4-FFF2-40B4-BE49-F238E27FC236}">
                    <a16:creationId xmlns:a16="http://schemas.microsoft.com/office/drawing/2014/main" id="{74AEBF86-6CC1-4BAE-88E5-F4755B31B0F7}"/>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775">
                <a:extLst>
                  <a:ext uri="{FF2B5EF4-FFF2-40B4-BE49-F238E27FC236}">
                    <a16:creationId xmlns:a16="http://schemas.microsoft.com/office/drawing/2014/main" id="{8021DC11-88A3-4543-BFFC-CD7B7241F3B0}"/>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776">
                <a:extLst>
                  <a:ext uri="{FF2B5EF4-FFF2-40B4-BE49-F238E27FC236}">
                    <a16:creationId xmlns:a16="http://schemas.microsoft.com/office/drawing/2014/main" id="{E28E957F-4098-46F8-B3F9-7D840B78631E}"/>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777">
                <a:extLst>
                  <a:ext uri="{FF2B5EF4-FFF2-40B4-BE49-F238E27FC236}">
                    <a16:creationId xmlns:a16="http://schemas.microsoft.com/office/drawing/2014/main" id="{6AA79921-6683-46AA-BF5C-31DB0A2EDF63}"/>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778">
                <a:extLst>
                  <a:ext uri="{FF2B5EF4-FFF2-40B4-BE49-F238E27FC236}">
                    <a16:creationId xmlns:a16="http://schemas.microsoft.com/office/drawing/2014/main" id="{4CAEEC91-73CC-46A3-A9CF-9030BE5274D3}"/>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779">
                <a:extLst>
                  <a:ext uri="{FF2B5EF4-FFF2-40B4-BE49-F238E27FC236}">
                    <a16:creationId xmlns:a16="http://schemas.microsoft.com/office/drawing/2014/main" id="{3EABF969-CDB9-433F-BE2E-C996E674D83B}"/>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780">
                <a:extLst>
                  <a:ext uri="{FF2B5EF4-FFF2-40B4-BE49-F238E27FC236}">
                    <a16:creationId xmlns:a16="http://schemas.microsoft.com/office/drawing/2014/main" id="{3DFAAD8C-F008-4423-A438-005B5E40B511}"/>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781">
                <a:extLst>
                  <a:ext uri="{FF2B5EF4-FFF2-40B4-BE49-F238E27FC236}">
                    <a16:creationId xmlns:a16="http://schemas.microsoft.com/office/drawing/2014/main" id="{BABEBEF0-7C47-4C35-83AA-E85078F5353F}"/>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782">
                <a:extLst>
                  <a:ext uri="{FF2B5EF4-FFF2-40B4-BE49-F238E27FC236}">
                    <a16:creationId xmlns:a16="http://schemas.microsoft.com/office/drawing/2014/main" id="{6ABF9F26-1F40-4B5A-A228-6086F5982A07}"/>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783">
                <a:extLst>
                  <a:ext uri="{FF2B5EF4-FFF2-40B4-BE49-F238E27FC236}">
                    <a16:creationId xmlns:a16="http://schemas.microsoft.com/office/drawing/2014/main" id="{9CBD7DA4-C27B-497F-8DEF-0EF2F4E44B94}"/>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784">
                <a:extLst>
                  <a:ext uri="{FF2B5EF4-FFF2-40B4-BE49-F238E27FC236}">
                    <a16:creationId xmlns:a16="http://schemas.microsoft.com/office/drawing/2014/main" id="{553A9F0E-60B2-460A-8E42-0C53B4F18AAD}"/>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785">
                <a:extLst>
                  <a:ext uri="{FF2B5EF4-FFF2-40B4-BE49-F238E27FC236}">
                    <a16:creationId xmlns:a16="http://schemas.microsoft.com/office/drawing/2014/main" id="{F40BCF19-0C03-4F14-B68A-39716158D02B}"/>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786">
                <a:extLst>
                  <a:ext uri="{FF2B5EF4-FFF2-40B4-BE49-F238E27FC236}">
                    <a16:creationId xmlns:a16="http://schemas.microsoft.com/office/drawing/2014/main" id="{0644EED4-8866-4665-A8EC-724C308C94FA}"/>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787">
                <a:extLst>
                  <a:ext uri="{FF2B5EF4-FFF2-40B4-BE49-F238E27FC236}">
                    <a16:creationId xmlns:a16="http://schemas.microsoft.com/office/drawing/2014/main" id="{579DF938-8DFA-45C4-A0D8-45BF28A99723}"/>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788">
                <a:extLst>
                  <a:ext uri="{FF2B5EF4-FFF2-40B4-BE49-F238E27FC236}">
                    <a16:creationId xmlns:a16="http://schemas.microsoft.com/office/drawing/2014/main" id="{2B74C58E-D7F6-4CE0-907C-E528E8FC3A67}"/>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789">
                <a:extLst>
                  <a:ext uri="{FF2B5EF4-FFF2-40B4-BE49-F238E27FC236}">
                    <a16:creationId xmlns:a16="http://schemas.microsoft.com/office/drawing/2014/main" id="{967E1C71-B031-42E6-B9FA-F1DC06C70FBB}"/>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790">
                <a:extLst>
                  <a:ext uri="{FF2B5EF4-FFF2-40B4-BE49-F238E27FC236}">
                    <a16:creationId xmlns:a16="http://schemas.microsoft.com/office/drawing/2014/main" id="{3548DFF7-D5F7-488D-A88E-E3CFF80E3A62}"/>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791">
                <a:extLst>
                  <a:ext uri="{FF2B5EF4-FFF2-40B4-BE49-F238E27FC236}">
                    <a16:creationId xmlns:a16="http://schemas.microsoft.com/office/drawing/2014/main" id="{A56981B4-E9A4-46E6-AA1D-5AC928A5FC98}"/>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792">
                <a:extLst>
                  <a:ext uri="{FF2B5EF4-FFF2-40B4-BE49-F238E27FC236}">
                    <a16:creationId xmlns:a16="http://schemas.microsoft.com/office/drawing/2014/main" id="{6BB95632-471F-4C04-AE31-2FFAFAD509E7}"/>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793">
                <a:extLst>
                  <a:ext uri="{FF2B5EF4-FFF2-40B4-BE49-F238E27FC236}">
                    <a16:creationId xmlns:a16="http://schemas.microsoft.com/office/drawing/2014/main" id="{0E184AB9-4364-4562-8004-F0C31419B3B5}"/>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794">
                <a:extLst>
                  <a:ext uri="{FF2B5EF4-FFF2-40B4-BE49-F238E27FC236}">
                    <a16:creationId xmlns:a16="http://schemas.microsoft.com/office/drawing/2014/main" id="{8CA87A33-A5B0-46CB-B148-D59F52A14D9A}"/>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795">
                <a:extLst>
                  <a:ext uri="{FF2B5EF4-FFF2-40B4-BE49-F238E27FC236}">
                    <a16:creationId xmlns:a16="http://schemas.microsoft.com/office/drawing/2014/main" id="{2B8AC56E-EF3D-4A5A-93B3-083846E196A4}"/>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796">
                <a:extLst>
                  <a:ext uri="{FF2B5EF4-FFF2-40B4-BE49-F238E27FC236}">
                    <a16:creationId xmlns:a16="http://schemas.microsoft.com/office/drawing/2014/main" id="{1067C091-E118-46ED-AB1A-BE4B51C03FDB}"/>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797">
                <a:extLst>
                  <a:ext uri="{FF2B5EF4-FFF2-40B4-BE49-F238E27FC236}">
                    <a16:creationId xmlns:a16="http://schemas.microsoft.com/office/drawing/2014/main" id="{CBEC8229-ACA5-4B16-A752-1A978B841D0E}"/>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798">
                <a:extLst>
                  <a:ext uri="{FF2B5EF4-FFF2-40B4-BE49-F238E27FC236}">
                    <a16:creationId xmlns:a16="http://schemas.microsoft.com/office/drawing/2014/main" id="{465B7637-2D34-4B75-8414-0753846DFD91}"/>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799">
                <a:extLst>
                  <a:ext uri="{FF2B5EF4-FFF2-40B4-BE49-F238E27FC236}">
                    <a16:creationId xmlns:a16="http://schemas.microsoft.com/office/drawing/2014/main" id="{D9EE8100-2692-4AF7-B072-AC4096BB99FA}"/>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800">
                <a:extLst>
                  <a:ext uri="{FF2B5EF4-FFF2-40B4-BE49-F238E27FC236}">
                    <a16:creationId xmlns:a16="http://schemas.microsoft.com/office/drawing/2014/main" id="{8265ED05-2CB8-43FD-B6B2-4DBC742435C6}"/>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801">
                <a:extLst>
                  <a:ext uri="{FF2B5EF4-FFF2-40B4-BE49-F238E27FC236}">
                    <a16:creationId xmlns:a16="http://schemas.microsoft.com/office/drawing/2014/main" id="{3B0B05F7-5993-4351-8B66-4C7C27E9B173}"/>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802">
                <a:extLst>
                  <a:ext uri="{FF2B5EF4-FFF2-40B4-BE49-F238E27FC236}">
                    <a16:creationId xmlns:a16="http://schemas.microsoft.com/office/drawing/2014/main" id="{A9C02743-A065-49E0-89A6-F527A12EB579}"/>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803">
                <a:extLst>
                  <a:ext uri="{FF2B5EF4-FFF2-40B4-BE49-F238E27FC236}">
                    <a16:creationId xmlns:a16="http://schemas.microsoft.com/office/drawing/2014/main" id="{547A7002-4FEE-4A72-8DE4-1D83525E8302}"/>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804">
                <a:extLst>
                  <a:ext uri="{FF2B5EF4-FFF2-40B4-BE49-F238E27FC236}">
                    <a16:creationId xmlns:a16="http://schemas.microsoft.com/office/drawing/2014/main" id="{9D73A71F-FAE8-421E-AF91-96C8C3D47404}"/>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805">
                <a:extLst>
                  <a:ext uri="{FF2B5EF4-FFF2-40B4-BE49-F238E27FC236}">
                    <a16:creationId xmlns:a16="http://schemas.microsoft.com/office/drawing/2014/main" id="{53E5BC46-4A23-462E-BF3D-669DAB5F936C}"/>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806">
                <a:extLst>
                  <a:ext uri="{FF2B5EF4-FFF2-40B4-BE49-F238E27FC236}">
                    <a16:creationId xmlns:a16="http://schemas.microsoft.com/office/drawing/2014/main" id="{07C1756A-2B89-40E8-BB9D-930F5DACCA8D}"/>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6807">
                <a:extLst>
                  <a:ext uri="{FF2B5EF4-FFF2-40B4-BE49-F238E27FC236}">
                    <a16:creationId xmlns:a16="http://schemas.microsoft.com/office/drawing/2014/main" id="{348A317B-8E94-4129-B5DC-16C3A09CCECC}"/>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808">
                <a:extLst>
                  <a:ext uri="{FF2B5EF4-FFF2-40B4-BE49-F238E27FC236}">
                    <a16:creationId xmlns:a16="http://schemas.microsoft.com/office/drawing/2014/main" id="{5523DF46-4B3C-4BD5-B570-8FF9BE0DB16A}"/>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809">
                <a:extLst>
                  <a:ext uri="{FF2B5EF4-FFF2-40B4-BE49-F238E27FC236}">
                    <a16:creationId xmlns:a16="http://schemas.microsoft.com/office/drawing/2014/main" id="{7A5C5D01-D971-45E9-B0B9-30025509EA9F}"/>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810">
                <a:extLst>
                  <a:ext uri="{FF2B5EF4-FFF2-40B4-BE49-F238E27FC236}">
                    <a16:creationId xmlns:a16="http://schemas.microsoft.com/office/drawing/2014/main" id="{FD53D793-275D-4198-9D24-14973ABF0506}"/>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811">
                <a:extLst>
                  <a:ext uri="{FF2B5EF4-FFF2-40B4-BE49-F238E27FC236}">
                    <a16:creationId xmlns:a16="http://schemas.microsoft.com/office/drawing/2014/main" id="{A1ABF8A3-8C8D-41E0-917A-CC455DB6C8F0}"/>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812">
                <a:extLst>
                  <a:ext uri="{FF2B5EF4-FFF2-40B4-BE49-F238E27FC236}">
                    <a16:creationId xmlns:a16="http://schemas.microsoft.com/office/drawing/2014/main" id="{BAC4CB20-05BE-485B-B649-5668A698DCDA}"/>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813">
                <a:extLst>
                  <a:ext uri="{FF2B5EF4-FFF2-40B4-BE49-F238E27FC236}">
                    <a16:creationId xmlns:a16="http://schemas.microsoft.com/office/drawing/2014/main" id="{05CFEBF9-DD00-4DB2-96F8-FAE55DC92E27}"/>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814">
                <a:extLst>
                  <a:ext uri="{FF2B5EF4-FFF2-40B4-BE49-F238E27FC236}">
                    <a16:creationId xmlns:a16="http://schemas.microsoft.com/office/drawing/2014/main" id="{3C08D875-58FD-4DB0-9452-0C27224A4C04}"/>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815">
                <a:extLst>
                  <a:ext uri="{FF2B5EF4-FFF2-40B4-BE49-F238E27FC236}">
                    <a16:creationId xmlns:a16="http://schemas.microsoft.com/office/drawing/2014/main" id="{60673B30-7007-40A6-9282-F919061D06DA}"/>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816">
                <a:extLst>
                  <a:ext uri="{FF2B5EF4-FFF2-40B4-BE49-F238E27FC236}">
                    <a16:creationId xmlns:a16="http://schemas.microsoft.com/office/drawing/2014/main" id="{0DAC44DC-AE07-41FA-8CAE-35C8565A3F65}"/>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817">
                <a:extLst>
                  <a:ext uri="{FF2B5EF4-FFF2-40B4-BE49-F238E27FC236}">
                    <a16:creationId xmlns:a16="http://schemas.microsoft.com/office/drawing/2014/main" id="{14ADB29E-534D-439B-A293-4603B01DAC05}"/>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818">
                <a:extLst>
                  <a:ext uri="{FF2B5EF4-FFF2-40B4-BE49-F238E27FC236}">
                    <a16:creationId xmlns:a16="http://schemas.microsoft.com/office/drawing/2014/main" id="{2CD7ED82-2DBA-44A7-9A71-E753603D6A3F}"/>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819">
                <a:extLst>
                  <a:ext uri="{FF2B5EF4-FFF2-40B4-BE49-F238E27FC236}">
                    <a16:creationId xmlns:a16="http://schemas.microsoft.com/office/drawing/2014/main" id="{901AEB68-4BB3-4912-A6AD-73D1BB96B4F7}"/>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820">
                <a:extLst>
                  <a:ext uri="{FF2B5EF4-FFF2-40B4-BE49-F238E27FC236}">
                    <a16:creationId xmlns:a16="http://schemas.microsoft.com/office/drawing/2014/main" id="{A8756D8C-5D4B-4398-9B8C-BE401992CF05}"/>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821">
                <a:extLst>
                  <a:ext uri="{FF2B5EF4-FFF2-40B4-BE49-F238E27FC236}">
                    <a16:creationId xmlns:a16="http://schemas.microsoft.com/office/drawing/2014/main" id="{A6267439-140A-485B-8625-92EAFC92AAF5}"/>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822">
                <a:extLst>
                  <a:ext uri="{FF2B5EF4-FFF2-40B4-BE49-F238E27FC236}">
                    <a16:creationId xmlns:a16="http://schemas.microsoft.com/office/drawing/2014/main" id="{88484809-DF2A-4997-B81C-3087913A07D1}"/>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823">
                <a:extLst>
                  <a:ext uri="{FF2B5EF4-FFF2-40B4-BE49-F238E27FC236}">
                    <a16:creationId xmlns:a16="http://schemas.microsoft.com/office/drawing/2014/main" id="{822F8ACB-B132-4B77-B3F8-71DFCE88EE6E}"/>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824">
                <a:extLst>
                  <a:ext uri="{FF2B5EF4-FFF2-40B4-BE49-F238E27FC236}">
                    <a16:creationId xmlns:a16="http://schemas.microsoft.com/office/drawing/2014/main" id="{C45C43BA-BFA7-4A48-A9D5-D3321E63C56E}"/>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825">
                <a:extLst>
                  <a:ext uri="{FF2B5EF4-FFF2-40B4-BE49-F238E27FC236}">
                    <a16:creationId xmlns:a16="http://schemas.microsoft.com/office/drawing/2014/main" id="{DE4578EF-EC63-4078-8708-21E58CFF696A}"/>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826">
                <a:extLst>
                  <a:ext uri="{FF2B5EF4-FFF2-40B4-BE49-F238E27FC236}">
                    <a16:creationId xmlns:a16="http://schemas.microsoft.com/office/drawing/2014/main" id="{C7A2DB04-5B93-4F23-9C89-3FC4543125CB}"/>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827">
                <a:extLst>
                  <a:ext uri="{FF2B5EF4-FFF2-40B4-BE49-F238E27FC236}">
                    <a16:creationId xmlns:a16="http://schemas.microsoft.com/office/drawing/2014/main" id="{58899D2E-2368-40BA-BFDA-64A788F37510}"/>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828">
                <a:extLst>
                  <a:ext uri="{FF2B5EF4-FFF2-40B4-BE49-F238E27FC236}">
                    <a16:creationId xmlns:a16="http://schemas.microsoft.com/office/drawing/2014/main" id="{EF8A3BE7-5709-44BA-9537-115A2752C4BF}"/>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829">
                <a:extLst>
                  <a:ext uri="{FF2B5EF4-FFF2-40B4-BE49-F238E27FC236}">
                    <a16:creationId xmlns:a16="http://schemas.microsoft.com/office/drawing/2014/main" id="{F3D25D13-72A8-4ED6-B320-A0FCE319CFC7}"/>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830">
                <a:extLst>
                  <a:ext uri="{FF2B5EF4-FFF2-40B4-BE49-F238E27FC236}">
                    <a16:creationId xmlns:a16="http://schemas.microsoft.com/office/drawing/2014/main" id="{DA9FA126-73D0-4EC9-9E77-293CF5309905}"/>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31">
                <a:extLst>
                  <a:ext uri="{FF2B5EF4-FFF2-40B4-BE49-F238E27FC236}">
                    <a16:creationId xmlns:a16="http://schemas.microsoft.com/office/drawing/2014/main" id="{379F5198-4084-4B9E-A6D9-4C1C7113D745}"/>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832">
                <a:extLst>
                  <a:ext uri="{FF2B5EF4-FFF2-40B4-BE49-F238E27FC236}">
                    <a16:creationId xmlns:a16="http://schemas.microsoft.com/office/drawing/2014/main" id="{E080A98C-0D03-4AA7-B4ED-DD2ADDE3A309}"/>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833">
                <a:extLst>
                  <a:ext uri="{FF2B5EF4-FFF2-40B4-BE49-F238E27FC236}">
                    <a16:creationId xmlns:a16="http://schemas.microsoft.com/office/drawing/2014/main" id="{87B6E942-BED5-49BC-97B3-30ACC3CD3553}"/>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834">
                <a:extLst>
                  <a:ext uri="{FF2B5EF4-FFF2-40B4-BE49-F238E27FC236}">
                    <a16:creationId xmlns:a16="http://schemas.microsoft.com/office/drawing/2014/main" id="{95E7EA25-8F5B-4F5D-AB5A-6931FB5E1F3C}"/>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835">
                <a:extLst>
                  <a:ext uri="{FF2B5EF4-FFF2-40B4-BE49-F238E27FC236}">
                    <a16:creationId xmlns:a16="http://schemas.microsoft.com/office/drawing/2014/main" id="{B499E299-66CE-4D80-8C0E-8CFCF0D5B5DB}"/>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836">
                <a:extLst>
                  <a:ext uri="{FF2B5EF4-FFF2-40B4-BE49-F238E27FC236}">
                    <a16:creationId xmlns:a16="http://schemas.microsoft.com/office/drawing/2014/main" id="{08C71B77-C257-43DE-8FEF-367FDFABBB01}"/>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837">
                <a:extLst>
                  <a:ext uri="{FF2B5EF4-FFF2-40B4-BE49-F238E27FC236}">
                    <a16:creationId xmlns:a16="http://schemas.microsoft.com/office/drawing/2014/main" id="{E9E5B46D-1326-4F46-A2AD-7659D63BF24F}"/>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7039">
              <a:extLst>
                <a:ext uri="{FF2B5EF4-FFF2-40B4-BE49-F238E27FC236}">
                  <a16:creationId xmlns:a16="http://schemas.microsoft.com/office/drawing/2014/main" id="{2E59392C-E600-45E0-9FC9-2487903F0D05}"/>
                </a:ext>
              </a:extLst>
            </p:cNvPr>
            <p:cNvGrpSpPr>
              <a:grpSpLocks/>
            </p:cNvGrpSpPr>
            <p:nvPr/>
          </p:nvGrpSpPr>
          <p:grpSpPr bwMode="auto">
            <a:xfrm>
              <a:off x="5169925" y="2139121"/>
              <a:ext cx="1549400" cy="1568450"/>
              <a:chOff x="1805" y="1645"/>
              <a:chExt cx="976" cy="988"/>
            </a:xfrm>
            <a:solidFill>
              <a:schemeClr val="tx1"/>
            </a:solidFill>
          </p:grpSpPr>
          <p:sp>
            <p:nvSpPr>
              <p:cNvPr id="129" name="Freeform 6839">
                <a:extLst>
                  <a:ext uri="{FF2B5EF4-FFF2-40B4-BE49-F238E27FC236}">
                    <a16:creationId xmlns:a16="http://schemas.microsoft.com/office/drawing/2014/main" id="{38702F67-B715-4709-9782-54306F98E519}"/>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840">
                <a:extLst>
                  <a:ext uri="{FF2B5EF4-FFF2-40B4-BE49-F238E27FC236}">
                    <a16:creationId xmlns:a16="http://schemas.microsoft.com/office/drawing/2014/main" id="{CC4E005F-A07C-4CA9-9955-496C0CE68DBD}"/>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841">
                <a:extLst>
                  <a:ext uri="{FF2B5EF4-FFF2-40B4-BE49-F238E27FC236}">
                    <a16:creationId xmlns:a16="http://schemas.microsoft.com/office/drawing/2014/main" id="{BB8540EA-BD54-41D1-91D7-07E8AFC2A587}"/>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842">
                <a:extLst>
                  <a:ext uri="{FF2B5EF4-FFF2-40B4-BE49-F238E27FC236}">
                    <a16:creationId xmlns:a16="http://schemas.microsoft.com/office/drawing/2014/main" id="{0B4E8E47-A873-4730-86B3-9D22641B86D1}"/>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843">
                <a:extLst>
                  <a:ext uri="{FF2B5EF4-FFF2-40B4-BE49-F238E27FC236}">
                    <a16:creationId xmlns:a16="http://schemas.microsoft.com/office/drawing/2014/main" id="{D919D6FC-9F7B-46A0-840F-32298FCF00D3}"/>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844">
                <a:extLst>
                  <a:ext uri="{FF2B5EF4-FFF2-40B4-BE49-F238E27FC236}">
                    <a16:creationId xmlns:a16="http://schemas.microsoft.com/office/drawing/2014/main" id="{3E721866-559C-4E4D-BEE0-D8E882744F6E}"/>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845">
                <a:extLst>
                  <a:ext uri="{FF2B5EF4-FFF2-40B4-BE49-F238E27FC236}">
                    <a16:creationId xmlns:a16="http://schemas.microsoft.com/office/drawing/2014/main" id="{A397D808-B2A5-4244-BF5D-5666C01BAB97}"/>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846">
                <a:extLst>
                  <a:ext uri="{FF2B5EF4-FFF2-40B4-BE49-F238E27FC236}">
                    <a16:creationId xmlns:a16="http://schemas.microsoft.com/office/drawing/2014/main" id="{E3A585BF-7581-4C5B-A1F3-EF09DD121A4A}"/>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847">
                <a:extLst>
                  <a:ext uri="{FF2B5EF4-FFF2-40B4-BE49-F238E27FC236}">
                    <a16:creationId xmlns:a16="http://schemas.microsoft.com/office/drawing/2014/main" id="{E3507FD9-7B07-4342-AEAE-846324456DC3}"/>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848">
                <a:extLst>
                  <a:ext uri="{FF2B5EF4-FFF2-40B4-BE49-F238E27FC236}">
                    <a16:creationId xmlns:a16="http://schemas.microsoft.com/office/drawing/2014/main" id="{638EBA3F-1CB9-421C-822B-9C88EDCD0531}"/>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849">
                <a:extLst>
                  <a:ext uri="{FF2B5EF4-FFF2-40B4-BE49-F238E27FC236}">
                    <a16:creationId xmlns:a16="http://schemas.microsoft.com/office/drawing/2014/main" id="{B67BD689-062D-4B81-BBC9-932006FD8A1A}"/>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850">
                <a:extLst>
                  <a:ext uri="{FF2B5EF4-FFF2-40B4-BE49-F238E27FC236}">
                    <a16:creationId xmlns:a16="http://schemas.microsoft.com/office/drawing/2014/main" id="{0B9E8076-1491-4448-AAE8-4F046E8352E5}"/>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851">
                <a:extLst>
                  <a:ext uri="{FF2B5EF4-FFF2-40B4-BE49-F238E27FC236}">
                    <a16:creationId xmlns:a16="http://schemas.microsoft.com/office/drawing/2014/main" id="{B95F21A5-B387-49E4-A9C4-B73D02A11FB3}"/>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852">
                <a:extLst>
                  <a:ext uri="{FF2B5EF4-FFF2-40B4-BE49-F238E27FC236}">
                    <a16:creationId xmlns:a16="http://schemas.microsoft.com/office/drawing/2014/main" id="{BAC4A3DA-F6E9-4274-A5D2-CE33C2A0B20E}"/>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853">
                <a:extLst>
                  <a:ext uri="{FF2B5EF4-FFF2-40B4-BE49-F238E27FC236}">
                    <a16:creationId xmlns:a16="http://schemas.microsoft.com/office/drawing/2014/main" id="{6DE0ADAB-F7E6-4214-AB2D-150D1D4C1CBD}"/>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854">
                <a:extLst>
                  <a:ext uri="{FF2B5EF4-FFF2-40B4-BE49-F238E27FC236}">
                    <a16:creationId xmlns:a16="http://schemas.microsoft.com/office/drawing/2014/main" id="{F8297A17-D38B-4B43-AAD1-1A362CA1D896}"/>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855">
                <a:extLst>
                  <a:ext uri="{FF2B5EF4-FFF2-40B4-BE49-F238E27FC236}">
                    <a16:creationId xmlns:a16="http://schemas.microsoft.com/office/drawing/2014/main" id="{0B84E560-0EDF-4EA5-9BF0-A289BA34EE81}"/>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856">
                <a:extLst>
                  <a:ext uri="{FF2B5EF4-FFF2-40B4-BE49-F238E27FC236}">
                    <a16:creationId xmlns:a16="http://schemas.microsoft.com/office/drawing/2014/main" id="{74DE6EF5-6757-4D9A-9D39-F7F4BDE59F7D}"/>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57">
                <a:extLst>
                  <a:ext uri="{FF2B5EF4-FFF2-40B4-BE49-F238E27FC236}">
                    <a16:creationId xmlns:a16="http://schemas.microsoft.com/office/drawing/2014/main" id="{76DC08D1-C2D5-4495-97BE-5F6B8E56D48C}"/>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858">
                <a:extLst>
                  <a:ext uri="{FF2B5EF4-FFF2-40B4-BE49-F238E27FC236}">
                    <a16:creationId xmlns:a16="http://schemas.microsoft.com/office/drawing/2014/main" id="{F237F288-5002-4CEE-93C5-804ADAED883F}"/>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859">
                <a:extLst>
                  <a:ext uri="{FF2B5EF4-FFF2-40B4-BE49-F238E27FC236}">
                    <a16:creationId xmlns:a16="http://schemas.microsoft.com/office/drawing/2014/main" id="{FBA8EE05-B6D8-434E-A716-0394886C67FD}"/>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860">
                <a:extLst>
                  <a:ext uri="{FF2B5EF4-FFF2-40B4-BE49-F238E27FC236}">
                    <a16:creationId xmlns:a16="http://schemas.microsoft.com/office/drawing/2014/main" id="{EA974C3D-8A2A-4B08-BC1E-35DCC6BF6625}"/>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61">
                <a:extLst>
                  <a:ext uri="{FF2B5EF4-FFF2-40B4-BE49-F238E27FC236}">
                    <a16:creationId xmlns:a16="http://schemas.microsoft.com/office/drawing/2014/main" id="{BE6F01EC-FC1A-495C-A83E-CFE793E28FFD}"/>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862">
                <a:extLst>
                  <a:ext uri="{FF2B5EF4-FFF2-40B4-BE49-F238E27FC236}">
                    <a16:creationId xmlns:a16="http://schemas.microsoft.com/office/drawing/2014/main" id="{C586610B-1B3B-4D9F-BD5B-1B25757CD6B4}"/>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863">
                <a:extLst>
                  <a:ext uri="{FF2B5EF4-FFF2-40B4-BE49-F238E27FC236}">
                    <a16:creationId xmlns:a16="http://schemas.microsoft.com/office/drawing/2014/main" id="{BF9E368A-0C12-48F5-9317-D412125F8430}"/>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864">
                <a:extLst>
                  <a:ext uri="{FF2B5EF4-FFF2-40B4-BE49-F238E27FC236}">
                    <a16:creationId xmlns:a16="http://schemas.microsoft.com/office/drawing/2014/main" id="{1EC326B7-665C-414D-8284-AF3ACB7DF88E}"/>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65">
                <a:extLst>
                  <a:ext uri="{FF2B5EF4-FFF2-40B4-BE49-F238E27FC236}">
                    <a16:creationId xmlns:a16="http://schemas.microsoft.com/office/drawing/2014/main" id="{BA09647B-503E-4FCC-830D-5EEB6E78B4AD}"/>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866">
                <a:extLst>
                  <a:ext uri="{FF2B5EF4-FFF2-40B4-BE49-F238E27FC236}">
                    <a16:creationId xmlns:a16="http://schemas.microsoft.com/office/drawing/2014/main" id="{0174BD80-F4DE-4640-9CF8-602BD69B97EA}"/>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867">
                <a:extLst>
                  <a:ext uri="{FF2B5EF4-FFF2-40B4-BE49-F238E27FC236}">
                    <a16:creationId xmlns:a16="http://schemas.microsoft.com/office/drawing/2014/main" id="{059E6AAB-E0DC-4066-A3E6-C8676C8D277C}"/>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868">
                <a:extLst>
                  <a:ext uri="{FF2B5EF4-FFF2-40B4-BE49-F238E27FC236}">
                    <a16:creationId xmlns:a16="http://schemas.microsoft.com/office/drawing/2014/main" id="{C7BB94CB-E26D-4C40-8097-1D4773E838B3}"/>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869">
                <a:extLst>
                  <a:ext uri="{FF2B5EF4-FFF2-40B4-BE49-F238E27FC236}">
                    <a16:creationId xmlns:a16="http://schemas.microsoft.com/office/drawing/2014/main" id="{66E3AEDC-5B6A-436E-BDEC-27A339DA30B1}"/>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870">
                <a:extLst>
                  <a:ext uri="{FF2B5EF4-FFF2-40B4-BE49-F238E27FC236}">
                    <a16:creationId xmlns:a16="http://schemas.microsoft.com/office/drawing/2014/main" id="{7EE87DA5-F196-4D3D-9713-AA3A765EB90A}"/>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71">
                <a:extLst>
                  <a:ext uri="{FF2B5EF4-FFF2-40B4-BE49-F238E27FC236}">
                    <a16:creationId xmlns:a16="http://schemas.microsoft.com/office/drawing/2014/main" id="{E4CB1834-F349-4F61-B50D-90A921BEB724}"/>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872">
                <a:extLst>
                  <a:ext uri="{FF2B5EF4-FFF2-40B4-BE49-F238E27FC236}">
                    <a16:creationId xmlns:a16="http://schemas.microsoft.com/office/drawing/2014/main" id="{81F790D1-5666-47AD-9ECA-F8F8F5162C19}"/>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873">
                <a:extLst>
                  <a:ext uri="{FF2B5EF4-FFF2-40B4-BE49-F238E27FC236}">
                    <a16:creationId xmlns:a16="http://schemas.microsoft.com/office/drawing/2014/main" id="{F02F7D53-5FDA-48F9-A841-99935B304652}"/>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874">
                <a:extLst>
                  <a:ext uri="{FF2B5EF4-FFF2-40B4-BE49-F238E27FC236}">
                    <a16:creationId xmlns:a16="http://schemas.microsoft.com/office/drawing/2014/main" id="{07430B9D-B229-44D0-A6C9-1EFAA5DF9857}"/>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875">
                <a:extLst>
                  <a:ext uri="{FF2B5EF4-FFF2-40B4-BE49-F238E27FC236}">
                    <a16:creationId xmlns:a16="http://schemas.microsoft.com/office/drawing/2014/main" id="{C2F160F0-ED41-44BC-8B46-EC2CFA1BB243}"/>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876">
                <a:extLst>
                  <a:ext uri="{FF2B5EF4-FFF2-40B4-BE49-F238E27FC236}">
                    <a16:creationId xmlns:a16="http://schemas.microsoft.com/office/drawing/2014/main" id="{D35C3CF1-BE23-4D02-B820-DDEF5A024847}"/>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877">
                <a:extLst>
                  <a:ext uri="{FF2B5EF4-FFF2-40B4-BE49-F238E27FC236}">
                    <a16:creationId xmlns:a16="http://schemas.microsoft.com/office/drawing/2014/main" id="{0E0943D2-86E0-480D-B4FB-F0EAB33F271D}"/>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878">
                <a:extLst>
                  <a:ext uri="{FF2B5EF4-FFF2-40B4-BE49-F238E27FC236}">
                    <a16:creationId xmlns:a16="http://schemas.microsoft.com/office/drawing/2014/main" id="{C1620C8B-9717-4BF1-ACC9-4FE76B0E4FE9}"/>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879">
                <a:extLst>
                  <a:ext uri="{FF2B5EF4-FFF2-40B4-BE49-F238E27FC236}">
                    <a16:creationId xmlns:a16="http://schemas.microsoft.com/office/drawing/2014/main" id="{7330D11D-99C8-46D3-91F5-6F52AC348C8B}"/>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880">
                <a:extLst>
                  <a:ext uri="{FF2B5EF4-FFF2-40B4-BE49-F238E27FC236}">
                    <a16:creationId xmlns:a16="http://schemas.microsoft.com/office/drawing/2014/main" id="{87CE7073-318F-41D4-B98D-6539BCB14BC7}"/>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881">
                <a:extLst>
                  <a:ext uri="{FF2B5EF4-FFF2-40B4-BE49-F238E27FC236}">
                    <a16:creationId xmlns:a16="http://schemas.microsoft.com/office/drawing/2014/main" id="{0112B6B1-DF9B-47FD-9DA1-6FCF90486C83}"/>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882">
                <a:extLst>
                  <a:ext uri="{FF2B5EF4-FFF2-40B4-BE49-F238E27FC236}">
                    <a16:creationId xmlns:a16="http://schemas.microsoft.com/office/drawing/2014/main" id="{8A7299D6-F913-4DE8-BD98-CC2B28497677}"/>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883">
                <a:extLst>
                  <a:ext uri="{FF2B5EF4-FFF2-40B4-BE49-F238E27FC236}">
                    <a16:creationId xmlns:a16="http://schemas.microsoft.com/office/drawing/2014/main" id="{D2587E89-5517-42BA-B10E-57394E996C8C}"/>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84">
                <a:extLst>
                  <a:ext uri="{FF2B5EF4-FFF2-40B4-BE49-F238E27FC236}">
                    <a16:creationId xmlns:a16="http://schemas.microsoft.com/office/drawing/2014/main" id="{991CB153-E905-49D6-9E9C-1FE726059056}"/>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85">
                <a:extLst>
                  <a:ext uri="{FF2B5EF4-FFF2-40B4-BE49-F238E27FC236}">
                    <a16:creationId xmlns:a16="http://schemas.microsoft.com/office/drawing/2014/main" id="{FE67CFBB-2ADE-4262-A8BB-3A01447F7304}"/>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886">
                <a:extLst>
                  <a:ext uri="{FF2B5EF4-FFF2-40B4-BE49-F238E27FC236}">
                    <a16:creationId xmlns:a16="http://schemas.microsoft.com/office/drawing/2014/main" id="{217CDE4A-D07A-49C0-B98D-FB72127CF55F}"/>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887">
                <a:extLst>
                  <a:ext uri="{FF2B5EF4-FFF2-40B4-BE49-F238E27FC236}">
                    <a16:creationId xmlns:a16="http://schemas.microsoft.com/office/drawing/2014/main" id="{C2270489-4BE3-424F-9508-6D06425C07D4}"/>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888">
                <a:extLst>
                  <a:ext uri="{FF2B5EF4-FFF2-40B4-BE49-F238E27FC236}">
                    <a16:creationId xmlns:a16="http://schemas.microsoft.com/office/drawing/2014/main" id="{C1230AF6-76C3-483F-824A-E2A089001EC5}"/>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889">
                <a:extLst>
                  <a:ext uri="{FF2B5EF4-FFF2-40B4-BE49-F238E27FC236}">
                    <a16:creationId xmlns:a16="http://schemas.microsoft.com/office/drawing/2014/main" id="{369D74DE-15A9-405E-BDAC-C972E7AA4B3C}"/>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890">
                <a:extLst>
                  <a:ext uri="{FF2B5EF4-FFF2-40B4-BE49-F238E27FC236}">
                    <a16:creationId xmlns:a16="http://schemas.microsoft.com/office/drawing/2014/main" id="{3A9329FB-F935-4F76-9E5C-51C2557D22B2}"/>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91">
                <a:extLst>
                  <a:ext uri="{FF2B5EF4-FFF2-40B4-BE49-F238E27FC236}">
                    <a16:creationId xmlns:a16="http://schemas.microsoft.com/office/drawing/2014/main" id="{32D29947-6A5B-4445-A4BF-72656E10FF02}"/>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892">
                <a:extLst>
                  <a:ext uri="{FF2B5EF4-FFF2-40B4-BE49-F238E27FC236}">
                    <a16:creationId xmlns:a16="http://schemas.microsoft.com/office/drawing/2014/main" id="{8815E557-5FC8-4CCE-A6F6-1286E5AF3F6C}"/>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93">
                <a:extLst>
                  <a:ext uri="{FF2B5EF4-FFF2-40B4-BE49-F238E27FC236}">
                    <a16:creationId xmlns:a16="http://schemas.microsoft.com/office/drawing/2014/main" id="{DC73FCEE-32DF-40DC-AF60-20EDD5904A3D}"/>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94">
                <a:extLst>
                  <a:ext uri="{FF2B5EF4-FFF2-40B4-BE49-F238E27FC236}">
                    <a16:creationId xmlns:a16="http://schemas.microsoft.com/office/drawing/2014/main" id="{F41F1719-D5E0-4BC2-9F8B-DD5223F64E0B}"/>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895">
                <a:extLst>
                  <a:ext uri="{FF2B5EF4-FFF2-40B4-BE49-F238E27FC236}">
                    <a16:creationId xmlns:a16="http://schemas.microsoft.com/office/drawing/2014/main" id="{787A5387-F4B0-43B7-8E8E-EA477D211CCC}"/>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896">
                <a:extLst>
                  <a:ext uri="{FF2B5EF4-FFF2-40B4-BE49-F238E27FC236}">
                    <a16:creationId xmlns:a16="http://schemas.microsoft.com/office/drawing/2014/main" id="{B3AB08F4-C9A9-4576-AA53-2151776603F9}"/>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97">
                <a:extLst>
                  <a:ext uri="{FF2B5EF4-FFF2-40B4-BE49-F238E27FC236}">
                    <a16:creationId xmlns:a16="http://schemas.microsoft.com/office/drawing/2014/main" id="{95B478C8-D900-4BF1-A0B3-00C6CCF95D38}"/>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898">
                <a:extLst>
                  <a:ext uri="{FF2B5EF4-FFF2-40B4-BE49-F238E27FC236}">
                    <a16:creationId xmlns:a16="http://schemas.microsoft.com/office/drawing/2014/main" id="{D9504609-0C2F-4BC2-AAAE-C73314E5D8E3}"/>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899">
                <a:extLst>
                  <a:ext uri="{FF2B5EF4-FFF2-40B4-BE49-F238E27FC236}">
                    <a16:creationId xmlns:a16="http://schemas.microsoft.com/office/drawing/2014/main" id="{AE63693F-7ED8-414E-8215-372C3052AAFE}"/>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900">
                <a:extLst>
                  <a:ext uri="{FF2B5EF4-FFF2-40B4-BE49-F238E27FC236}">
                    <a16:creationId xmlns:a16="http://schemas.microsoft.com/office/drawing/2014/main" id="{00C1E309-BDDD-4FD3-AE72-AF066C22049C}"/>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901">
                <a:extLst>
                  <a:ext uri="{FF2B5EF4-FFF2-40B4-BE49-F238E27FC236}">
                    <a16:creationId xmlns:a16="http://schemas.microsoft.com/office/drawing/2014/main" id="{3B26DCA3-81A7-474B-8E0B-9F2227488FE7}"/>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902">
                <a:extLst>
                  <a:ext uri="{FF2B5EF4-FFF2-40B4-BE49-F238E27FC236}">
                    <a16:creationId xmlns:a16="http://schemas.microsoft.com/office/drawing/2014/main" id="{6DE5870C-2FA0-4554-970E-EB233F107157}"/>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903">
                <a:extLst>
                  <a:ext uri="{FF2B5EF4-FFF2-40B4-BE49-F238E27FC236}">
                    <a16:creationId xmlns:a16="http://schemas.microsoft.com/office/drawing/2014/main" id="{AE1E3A8D-EC60-45B2-8186-D63ED1F63AAC}"/>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04">
                <a:extLst>
                  <a:ext uri="{FF2B5EF4-FFF2-40B4-BE49-F238E27FC236}">
                    <a16:creationId xmlns:a16="http://schemas.microsoft.com/office/drawing/2014/main" id="{1A06D389-35B7-49EA-B6FF-9E3BB160C19D}"/>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905">
                <a:extLst>
                  <a:ext uri="{FF2B5EF4-FFF2-40B4-BE49-F238E27FC236}">
                    <a16:creationId xmlns:a16="http://schemas.microsoft.com/office/drawing/2014/main" id="{E9BD7CB9-0156-4341-B34E-0B63B546F138}"/>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906">
                <a:extLst>
                  <a:ext uri="{FF2B5EF4-FFF2-40B4-BE49-F238E27FC236}">
                    <a16:creationId xmlns:a16="http://schemas.microsoft.com/office/drawing/2014/main" id="{5D5F52B8-6E81-418F-9568-D58C3F71FF73}"/>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907">
                <a:extLst>
                  <a:ext uri="{FF2B5EF4-FFF2-40B4-BE49-F238E27FC236}">
                    <a16:creationId xmlns:a16="http://schemas.microsoft.com/office/drawing/2014/main" id="{B28EA3C0-EBC8-4C87-B772-EF4B63E524C1}"/>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908">
                <a:extLst>
                  <a:ext uri="{FF2B5EF4-FFF2-40B4-BE49-F238E27FC236}">
                    <a16:creationId xmlns:a16="http://schemas.microsoft.com/office/drawing/2014/main" id="{77023E50-C08A-49AA-B016-EA2232897AB3}"/>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909">
                <a:extLst>
                  <a:ext uri="{FF2B5EF4-FFF2-40B4-BE49-F238E27FC236}">
                    <a16:creationId xmlns:a16="http://schemas.microsoft.com/office/drawing/2014/main" id="{A2DAF930-A806-4058-B49E-66A7477B0746}"/>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910">
                <a:extLst>
                  <a:ext uri="{FF2B5EF4-FFF2-40B4-BE49-F238E27FC236}">
                    <a16:creationId xmlns:a16="http://schemas.microsoft.com/office/drawing/2014/main" id="{E3DDF928-4607-49D8-A456-0B7DA99C4C89}"/>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911">
                <a:extLst>
                  <a:ext uri="{FF2B5EF4-FFF2-40B4-BE49-F238E27FC236}">
                    <a16:creationId xmlns:a16="http://schemas.microsoft.com/office/drawing/2014/main" id="{F5ABE747-401E-4374-9288-7AFA3AD88084}"/>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912">
                <a:extLst>
                  <a:ext uri="{FF2B5EF4-FFF2-40B4-BE49-F238E27FC236}">
                    <a16:creationId xmlns:a16="http://schemas.microsoft.com/office/drawing/2014/main" id="{8809A596-16BE-4045-869C-B69571FA54E3}"/>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913">
                <a:extLst>
                  <a:ext uri="{FF2B5EF4-FFF2-40B4-BE49-F238E27FC236}">
                    <a16:creationId xmlns:a16="http://schemas.microsoft.com/office/drawing/2014/main" id="{654E2DD3-FD99-49D3-AD7E-F7D594275703}"/>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914">
                <a:extLst>
                  <a:ext uri="{FF2B5EF4-FFF2-40B4-BE49-F238E27FC236}">
                    <a16:creationId xmlns:a16="http://schemas.microsoft.com/office/drawing/2014/main" id="{2280430F-28A7-4458-8404-F6F2C6875599}"/>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915">
                <a:extLst>
                  <a:ext uri="{FF2B5EF4-FFF2-40B4-BE49-F238E27FC236}">
                    <a16:creationId xmlns:a16="http://schemas.microsoft.com/office/drawing/2014/main" id="{C193C1F0-671D-4F96-88BF-65C1CA56C6C5}"/>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916">
                <a:extLst>
                  <a:ext uri="{FF2B5EF4-FFF2-40B4-BE49-F238E27FC236}">
                    <a16:creationId xmlns:a16="http://schemas.microsoft.com/office/drawing/2014/main" id="{1D642C30-CC82-4DC1-BCF7-EAB4E0223208}"/>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917">
                <a:extLst>
                  <a:ext uri="{FF2B5EF4-FFF2-40B4-BE49-F238E27FC236}">
                    <a16:creationId xmlns:a16="http://schemas.microsoft.com/office/drawing/2014/main" id="{8EEF0667-9BF7-4135-8F0F-187C41043643}"/>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918">
                <a:extLst>
                  <a:ext uri="{FF2B5EF4-FFF2-40B4-BE49-F238E27FC236}">
                    <a16:creationId xmlns:a16="http://schemas.microsoft.com/office/drawing/2014/main" id="{BA9EB4DD-97D3-4BA7-8168-194EE653DAD3}"/>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919">
                <a:extLst>
                  <a:ext uri="{FF2B5EF4-FFF2-40B4-BE49-F238E27FC236}">
                    <a16:creationId xmlns:a16="http://schemas.microsoft.com/office/drawing/2014/main" id="{D06EFFE8-E9A2-45AC-9112-2853F0E136DD}"/>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20">
                <a:extLst>
                  <a:ext uri="{FF2B5EF4-FFF2-40B4-BE49-F238E27FC236}">
                    <a16:creationId xmlns:a16="http://schemas.microsoft.com/office/drawing/2014/main" id="{9214EF44-F776-43BA-8430-2403F577E12A}"/>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21">
                <a:extLst>
                  <a:ext uri="{FF2B5EF4-FFF2-40B4-BE49-F238E27FC236}">
                    <a16:creationId xmlns:a16="http://schemas.microsoft.com/office/drawing/2014/main" id="{DB4E4FAC-480D-4031-9514-EB7D8AF965DB}"/>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2">
                <a:extLst>
                  <a:ext uri="{FF2B5EF4-FFF2-40B4-BE49-F238E27FC236}">
                    <a16:creationId xmlns:a16="http://schemas.microsoft.com/office/drawing/2014/main" id="{8E20E6FD-56CA-4F18-BBBB-493A01C6AAF3}"/>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23">
                <a:extLst>
                  <a:ext uri="{FF2B5EF4-FFF2-40B4-BE49-F238E27FC236}">
                    <a16:creationId xmlns:a16="http://schemas.microsoft.com/office/drawing/2014/main" id="{59C8832C-B50A-4D48-B6CB-A5423153362A}"/>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24">
                <a:extLst>
                  <a:ext uri="{FF2B5EF4-FFF2-40B4-BE49-F238E27FC236}">
                    <a16:creationId xmlns:a16="http://schemas.microsoft.com/office/drawing/2014/main" id="{166088E6-F757-45A7-8C1C-4CB597D613CD}"/>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25">
                <a:extLst>
                  <a:ext uri="{FF2B5EF4-FFF2-40B4-BE49-F238E27FC236}">
                    <a16:creationId xmlns:a16="http://schemas.microsoft.com/office/drawing/2014/main" id="{73085EC7-0D85-4DB3-B490-028CEFC81CF0}"/>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26">
                <a:extLst>
                  <a:ext uri="{FF2B5EF4-FFF2-40B4-BE49-F238E27FC236}">
                    <a16:creationId xmlns:a16="http://schemas.microsoft.com/office/drawing/2014/main" id="{54A76303-9CEA-4A34-AF6F-B976059BD24C}"/>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27">
                <a:extLst>
                  <a:ext uri="{FF2B5EF4-FFF2-40B4-BE49-F238E27FC236}">
                    <a16:creationId xmlns:a16="http://schemas.microsoft.com/office/drawing/2014/main" id="{BE46A3BB-BE5C-4E87-A0D6-945A554CF9F1}"/>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28">
                <a:extLst>
                  <a:ext uri="{FF2B5EF4-FFF2-40B4-BE49-F238E27FC236}">
                    <a16:creationId xmlns:a16="http://schemas.microsoft.com/office/drawing/2014/main" id="{17709F9B-57DB-4BE2-B11E-D32CB4DA3CBB}"/>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29">
                <a:extLst>
                  <a:ext uri="{FF2B5EF4-FFF2-40B4-BE49-F238E27FC236}">
                    <a16:creationId xmlns:a16="http://schemas.microsoft.com/office/drawing/2014/main" id="{C59EC3C7-D38E-4471-B367-FC09099EDFCE}"/>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30">
                <a:extLst>
                  <a:ext uri="{FF2B5EF4-FFF2-40B4-BE49-F238E27FC236}">
                    <a16:creationId xmlns:a16="http://schemas.microsoft.com/office/drawing/2014/main" id="{4BF6ABB3-0D1C-4739-A6B6-40FF7DA7B2D2}"/>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931">
                <a:extLst>
                  <a:ext uri="{FF2B5EF4-FFF2-40B4-BE49-F238E27FC236}">
                    <a16:creationId xmlns:a16="http://schemas.microsoft.com/office/drawing/2014/main" id="{82CEC8B4-AE88-4884-855C-B7245322D69A}"/>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932">
                <a:extLst>
                  <a:ext uri="{FF2B5EF4-FFF2-40B4-BE49-F238E27FC236}">
                    <a16:creationId xmlns:a16="http://schemas.microsoft.com/office/drawing/2014/main" id="{840E9FEC-AFBB-410F-AE04-47EBBCE8182F}"/>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933">
                <a:extLst>
                  <a:ext uri="{FF2B5EF4-FFF2-40B4-BE49-F238E27FC236}">
                    <a16:creationId xmlns:a16="http://schemas.microsoft.com/office/drawing/2014/main" id="{326335F2-6D84-42EC-B0C5-D7CB0E2E748D}"/>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934">
                <a:extLst>
                  <a:ext uri="{FF2B5EF4-FFF2-40B4-BE49-F238E27FC236}">
                    <a16:creationId xmlns:a16="http://schemas.microsoft.com/office/drawing/2014/main" id="{B48530F7-B2F2-438E-8958-DD86FD6A394E}"/>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935">
                <a:extLst>
                  <a:ext uri="{FF2B5EF4-FFF2-40B4-BE49-F238E27FC236}">
                    <a16:creationId xmlns:a16="http://schemas.microsoft.com/office/drawing/2014/main" id="{20F09DBA-2D79-4659-93C8-823DC5B9E897}"/>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936">
                <a:extLst>
                  <a:ext uri="{FF2B5EF4-FFF2-40B4-BE49-F238E27FC236}">
                    <a16:creationId xmlns:a16="http://schemas.microsoft.com/office/drawing/2014/main" id="{47D3460E-F9D2-4357-AEAC-3424A9B39618}"/>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937">
                <a:extLst>
                  <a:ext uri="{FF2B5EF4-FFF2-40B4-BE49-F238E27FC236}">
                    <a16:creationId xmlns:a16="http://schemas.microsoft.com/office/drawing/2014/main" id="{26A8330F-3FFF-4753-92AB-38CBDB94602E}"/>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938">
                <a:extLst>
                  <a:ext uri="{FF2B5EF4-FFF2-40B4-BE49-F238E27FC236}">
                    <a16:creationId xmlns:a16="http://schemas.microsoft.com/office/drawing/2014/main" id="{2CB1D073-336E-4EBC-AB98-0CF7CAF0DC65}"/>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939">
                <a:extLst>
                  <a:ext uri="{FF2B5EF4-FFF2-40B4-BE49-F238E27FC236}">
                    <a16:creationId xmlns:a16="http://schemas.microsoft.com/office/drawing/2014/main" id="{0FEF7E5E-4006-4105-8FE6-A84A47C7F88B}"/>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40">
                <a:extLst>
                  <a:ext uri="{FF2B5EF4-FFF2-40B4-BE49-F238E27FC236}">
                    <a16:creationId xmlns:a16="http://schemas.microsoft.com/office/drawing/2014/main" id="{0FD53187-74C4-479F-9E62-7E6312D3C542}"/>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41">
                <a:extLst>
                  <a:ext uri="{FF2B5EF4-FFF2-40B4-BE49-F238E27FC236}">
                    <a16:creationId xmlns:a16="http://schemas.microsoft.com/office/drawing/2014/main" id="{70464F77-94E3-4E2B-A4F4-87DD3AEC92C7}"/>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942">
                <a:extLst>
                  <a:ext uri="{FF2B5EF4-FFF2-40B4-BE49-F238E27FC236}">
                    <a16:creationId xmlns:a16="http://schemas.microsoft.com/office/drawing/2014/main" id="{782BF338-9E28-4131-824A-D7A4847EB746}"/>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943">
                <a:extLst>
                  <a:ext uri="{FF2B5EF4-FFF2-40B4-BE49-F238E27FC236}">
                    <a16:creationId xmlns:a16="http://schemas.microsoft.com/office/drawing/2014/main" id="{6B1A47B9-D15B-4CBD-82A7-32129FF213CE}"/>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944">
                <a:extLst>
                  <a:ext uri="{FF2B5EF4-FFF2-40B4-BE49-F238E27FC236}">
                    <a16:creationId xmlns:a16="http://schemas.microsoft.com/office/drawing/2014/main" id="{1F37FFFC-C710-4959-83C5-8A78EE76A7A7}"/>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945">
                <a:extLst>
                  <a:ext uri="{FF2B5EF4-FFF2-40B4-BE49-F238E27FC236}">
                    <a16:creationId xmlns:a16="http://schemas.microsoft.com/office/drawing/2014/main" id="{D78ACA45-8115-4851-9BC2-82BA37715256}"/>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46">
                <a:extLst>
                  <a:ext uri="{FF2B5EF4-FFF2-40B4-BE49-F238E27FC236}">
                    <a16:creationId xmlns:a16="http://schemas.microsoft.com/office/drawing/2014/main" id="{A3B3091A-046B-4197-BBEA-499F325A6D1D}"/>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947">
                <a:extLst>
                  <a:ext uri="{FF2B5EF4-FFF2-40B4-BE49-F238E27FC236}">
                    <a16:creationId xmlns:a16="http://schemas.microsoft.com/office/drawing/2014/main" id="{B803457D-404B-418A-9CD3-02AABB97BC64}"/>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948">
                <a:extLst>
                  <a:ext uri="{FF2B5EF4-FFF2-40B4-BE49-F238E27FC236}">
                    <a16:creationId xmlns:a16="http://schemas.microsoft.com/office/drawing/2014/main" id="{0548BF1B-9D2C-4002-8858-F4226D1E8102}"/>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949">
                <a:extLst>
                  <a:ext uri="{FF2B5EF4-FFF2-40B4-BE49-F238E27FC236}">
                    <a16:creationId xmlns:a16="http://schemas.microsoft.com/office/drawing/2014/main" id="{5FC8FCE1-7CC4-494F-BF15-9B1D38A8B1AE}"/>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950">
                <a:extLst>
                  <a:ext uri="{FF2B5EF4-FFF2-40B4-BE49-F238E27FC236}">
                    <a16:creationId xmlns:a16="http://schemas.microsoft.com/office/drawing/2014/main" id="{574440BF-AD7E-4C12-A09B-EB9873A5628A}"/>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51">
                <a:extLst>
                  <a:ext uri="{FF2B5EF4-FFF2-40B4-BE49-F238E27FC236}">
                    <a16:creationId xmlns:a16="http://schemas.microsoft.com/office/drawing/2014/main" id="{5E19E065-6000-41B5-80D6-DA7DA14A04B1}"/>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952">
                <a:extLst>
                  <a:ext uri="{FF2B5EF4-FFF2-40B4-BE49-F238E27FC236}">
                    <a16:creationId xmlns:a16="http://schemas.microsoft.com/office/drawing/2014/main" id="{D7D503C3-9FAC-4895-A2EC-4655F7D23569}"/>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953">
                <a:extLst>
                  <a:ext uri="{FF2B5EF4-FFF2-40B4-BE49-F238E27FC236}">
                    <a16:creationId xmlns:a16="http://schemas.microsoft.com/office/drawing/2014/main" id="{8E25F508-C404-4D73-8CFC-8E24F72632DF}"/>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954">
                <a:extLst>
                  <a:ext uri="{FF2B5EF4-FFF2-40B4-BE49-F238E27FC236}">
                    <a16:creationId xmlns:a16="http://schemas.microsoft.com/office/drawing/2014/main" id="{C3DEDC23-908E-45EF-AC74-E590F4765948}"/>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955">
                <a:extLst>
                  <a:ext uri="{FF2B5EF4-FFF2-40B4-BE49-F238E27FC236}">
                    <a16:creationId xmlns:a16="http://schemas.microsoft.com/office/drawing/2014/main" id="{563A02E6-2D80-447D-ADDF-FB8FC4273CAD}"/>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56">
                <a:extLst>
                  <a:ext uri="{FF2B5EF4-FFF2-40B4-BE49-F238E27FC236}">
                    <a16:creationId xmlns:a16="http://schemas.microsoft.com/office/drawing/2014/main" id="{ED2C0ABD-FCFD-4CD8-AAA9-A0DD77E93FC9}"/>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957">
                <a:extLst>
                  <a:ext uri="{FF2B5EF4-FFF2-40B4-BE49-F238E27FC236}">
                    <a16:creationId xmlns:a16="http://schemas.microsoft.com/office/drawing/2014/main" id="{B4D5A0A1-30CA-42B9-8F74-2695C8DE0C1B}"/>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958">
                <a:extLst>
                  <a:ext uri="{FF2B5EF4-FFF2-40B4-BE49-F238E27FC236}">
                    <a16:creationId xmlns:a16="http://schemas.microsoft.com/office/drawing/2014/main" id="{E53A09C9-F432-4976-8DBC-25D8282C3E47}"/>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959">
                <a:extLst>
                  <a:ext uri="{FF2B5EF4-FFF2-40B4-BE49-F238E27FC236}">
                    <a16:creationId xmlns:a16="http://schemas.microsoft.com/office/drawing/2014/main" id="{3FE91D43-9213-4621-ACDB-4476503AC5C8}"/>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960">
                <a:extLst>
                  <a:ext uri="{FF2B5EF4-FFF2-40B4-BE49-F238E27FC236}">
                    <a16:creationId xmlns:a16="http://schemas.microsoft.com/office/drawing/2014/main" id="{500D26E5-5BC3-4902-95CA-4796EE534A71}"/>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961">
                <a:extLst>
                  <a:ext uri="{FF2B5EF4-FFF2-40B4-BE49-F238E27FC236}">
                    <a16:creationId xmlns:a16="http://schemas.microsoft.com/office/drawing/2014/main" id="{50D8A111-6B4C-44CB-988F-CAF9B6C40FF4}"/>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962">
                <a:extLst>
                  <a:ext uri="{FF2B5EF4-FFF2-40B4-BE49-F238E27FC236}">
                    <a16:creationId xmlns:a16="http://schemas.microsoft.com/office/drawing/2014/main" id="{3557BD95-DE83-4D5E-81E1-5F16140E37FE}"/>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963">
                <a:extLst>
                  <a:ext uri="{FF2B5EF4-FFF2-40B4-BE49-F238E27FC236}">
                    <a16:creationId xmlns:a16="http://schemas.microsoft.com/office/drawing/2014/main" id="{8E89DE5B-8C65-483A-AF0D-F38B10E668D0}"/>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964">
                <a:extLst>
                  <a:ext uri="{FF2B5EF4-FFF2-40B4-BE49-F238E27FC236}">
                    <a16:creationId xmlns:a16="http://schemas.microsoft.com/office/drawing/2014/main" id="{79A27A42-26B9-4E01-AA32-D4A744830C7E}"/>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65">
                <a:extLst>
                  <a:ext uri="{FF2B5EF4-FFF2-40B4-BE49-F238E27FC236}">
                    <a16:creationId xmlns:a16="http://schemas.microsoft.com/office/drawing/2014/main" id="{CF479082-1452-41BE-9C37-229BA48301AE}"/>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6966">
                <a:extLst>
                  <a:ext uri="{FF2B5EF4-FFF2-40B4-BE49-F238E27FC236}">
                    <a16:creationId xmlns:a16="http://schemas.microsoft.com/office/drawing/2014/main" id="{99D0E646-5E1A-4818-B742-9ED037FC42E1}"/>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967">
                <a:extLst>
                  <a:ext uri="{FF2B5EF4-FFF2-40B4-BE49-F238E27FC236}">
                    <a16:creationId xmlns:a16="http://schemas.microsoft.com/office/drawing/2014/main" id="{B6A2E78A-868E-478A-AA88-921800C16674}"/>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968">
                <a:extLst>
                  <a:ext uri="{FF2B5EF4-FFF2-40B4-BE49-F238E27FC236}">
                    <a16:creationId xmlns:a16="http://schemas.microsoft.com/office/drawing/2014/main" id="{3F4EB0A4-1885-4214-8B06-BB9D85F5123B}"/>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6969">
                <a:extLst>
                  <a:ext uri="{FF2B5EF4-FFF2-40B4-BE49-F238E27FC236}">
                    <a16:creationId xmlns:a16="http://schemas.microsoft.com/office/drawing/2014/main" id="{AA01079B-ABB1-4662-B73D-2C1C3C8C235B}"/>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970">
                <a:extLst>
                  <a:ext uri="{FF2B5EF4-FFF2-40B4-BE49-F238E27FC236}">
                    <a16:creationId xmlns:a16="http://schemas.microsoft.com/office/drawing/2014/main" id="{D72C45F2-9172-4ADB-875F-555C469DD127}"/>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6971">
                <a:extLst>
                  <a:ext uri="{FF2B5EF4-FFF2-40B4-BE49-F238E27FC236}">
                    <a16:creationId xmlns:a16="http://schemas.microsoft.com/office/drawing/2014/main" id="{0F667B1D-499C-4147-991A-FDC76A86D817}"/>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6972">
                <a:extLst>
                  <a:ext uri="{FF2B5EF4-FFF2-40B4-BE49-F238E27FC236}">
                    <a16:creationId xmlns:a16="http://schemas.microsoft.com/office/drawing/2014/main" id="{B05058AF-D765-410B-A252-07B6E102C863}"/>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6973">
                <a:extLst>
                  <a:ext uri="{FF2B5EF4-FFF2-40B4-BE49-F238E27FC236}">
                    <a16:creationId xmlns:a16="http://schemas.microsoft.com/office/drawing/2014/main" id="{25CAA68D-13DF-4582-B160-86BB132FB4EE}"/>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6974">
                <a:extLst>
                  <a:ext uri="{FF2B5EF4-FFF2-40B4-BE49-F238E27FC236}">
                    <a16:creationId xmlns:a16="http://schemas.microsoft.com/office/drawing/2014/main" id="{0E8A245F-D981-405E-A729-9C70B3190A41}"/>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6975">
                <a:extLst>
                  <a:ext uri="{FF2B5EF4-FFF2-40B4-BE49-F238E27FC236}">
                    <a16:creationId xmlns:a16="http://schemas.microsoft.com/office/drawing/2014/main" id="{E9A37F15-17D5-4660-A793-874400174724}"/>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6976">
                <a:extLst>
                  <a:ext uri="{FF2B5EF4-FFF2-40B4-BE49-F238E27FC236}">
                    <a16:creationId xmlns:a16="http://schemas.microsoft.com/office/drawing/2014/main" id="{2B401E7E-916A-4B0C-89C2-17F2AC63377F}"/>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977">
                <a:extLst>
                  <a:ext uri="{FF2B5EF4-FFF2-40B4-BE49-F238E27FC236}">
                    <a16:creationId xmlns:a16="http://schemas.microsoft.com/office/drawing/2014/main" id="{57B4F6C2-E170-42CD-94FB-3458D9E2ACFB}"/>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978">
                <a:extLst>
                  <a:ext uri="{FF2B5EF4-FFF2-40B4-BE49-F238E27FC236}">
                    <a16:creationId xmlns:a16="http://schemas.microsoft.com/office/drawing/2014/main" id="{1BA35028-9CD2-4B0E-8972-97FBE46B8AB5}"/>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979">
                <a:extLst>
                  <a:ext uri="{FF2B5EF4-FFF2-40B4-BE49-F238E27FC236}">
                    <a16:creationId xmlns:a16="http://schemas.microsoft.com/office/drawing/2014/main" id="{73048C25-E678-434B-BDA3-A59DE6B390B1}"/>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980">
                <a:extLst>
                  <a:ext uri="{FF2B5EF4-FFF2-40B4-BE49-F238E27FC236}">
                    <a16:creationId xmlns:a16="http://schemas.microsoft.com/office/drawing/2014/main" id="{7310AD56-A6B6-4A00-A8F0-40080747F4EA}"/>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981">
                <a:extLst>
                  <a:ext uri="{FF2B5EF4-FFF2-40B4-BE49-F238E27FC236}">
                    <a16:creationId xmlns:a16="http://schemas.microsoft.com/office/drawing/2014/main" id="{F0999016-6947-499B-BCEB-E20E4C11A72A}"/>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982">
                <a:extLst>
                  <a:ext uri="{FF2B5EF4-FFF2-40B4-BE49-F238E27FC236}">
                    <a16:creationId xmlns:a16="http://schemas.microsoft.com/office/drawing/2014/main" id="{ABCFBB32-10A4-4ED3-BD9A-B1F0C26E51AB}"/>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983">
                <a:extLst>
                  <a:ext uri="{FF2B5EF4-FFF2-40B4-BE49-F238E27FC236}">
                    <a16:creationId xmlns:a16="http://schemas.microsoft.com/office/drawing/2014/main" id="{B99EC67D-4490-442A-9D1B-161FC567F964}"/>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984">
                <a:extLst>
                  <a:ext uri="{FF2B5EF4-FFF2-40B4-BE49-F238E27FC236}">
                    <a16:creationId xmlns:a16="http://schemas.microsoft.com/office/drawing/2014/main" id="{40E63BCF-8146-48C0-ACF7-2A15D6B6D3E4}"/>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985">
                <a:extLst>
                  <a:ext uri="{FF2B5EF4-FFF2-40B4-BE49-F238E27FC236}">
                    <a16:creationId xmlns:a16="http://schemas.microsoft.com/office/drawing/2014/main" id="{D6A80B83-AD6F-4E43-9ABE-10E7E0AD1BA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86">
                <a:extLst>
                  <a:ext uri="{FF2B5EF4-FFF2-40B4-BE49-F238E27FC236}">
                    <a16:creationId xmlns:a16="http://schemas.microsoft.com/office/drawing/2014/main" id="{9C0343CF-9DE0-48C7-8865-79ACBC4EACD4}"/>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6987">
                <a:extLst>
                  <a:ext uri="{FF2B5EF4-FFF2-40B4-BE49-F238E27FC236}">
                    <a16:creationId xmlns:a16="http://schemas.microsoft.com/office/drawing/2014/main" id="{AD800837-9D00-44F4-80BE-C7E5782E3CF5}"/>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6988">
                <a:extLst>
                  <a:ext uri="{FF2B5EF4-FFF2-40B4-BE49-F238E27FC236}">
                    <a16:creationId xmlns:a16="http://schemas.microsoft.com/office/drawing/2014/main" id="{A147F52A-765D-45F4-AE21-B354BFD33486}"/>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6989">
                <a:extLst>
                  <a:ext uri="{FF2B5EF4-FFF2-40B4-BE49-F238E27FC236}">
                    <a16:creationId xmlns:a16="http://schemas.microsoft.com/office/drawing/2014/main" id="{B269FDC7-74A9-4F35-8B61-28E2E2D8859E}"/>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6990">
                <a:extLst>
                  <a:ext uri="{FF2B5EF4-FFF2-40B4-BE49-F238E27FC236}">
                    <a16:creationId xmlns:a16="http://schemas.microsoft.com/office/drawing/2014/main" id="{BD58DCB2-5830-464C-BB91-161F0FBEE2CC}"/>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6991">
                <a:extLst>
                  <a:ext uri="{FF2B5EF4-FFF2-40B4-BE49-F238E27FC236}">
                    <a16:creationId xmlns:a16="http://schemas.microsoft.com/office/drawing/2014/main" id="{FFF29F12-33EB-413C-8B86-7F0A4E199C8B}"/>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992">
                <a:extLst>
                  <a:ext uri="{FF2B5EF4-FFF2-40B4-BE49-F238E27FC236}">
                    <a16:creationId xmlns:a16="http://schemas.microsoft.com/office/drawing/2014/main" id="{3BA7E7F1-CA22-4C01-8AD0-BAB59BA62107}"/>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993">
                <a:extLst>
                  <a:ext uri="{FF2B5EF4-FFF2-40B4-BE49-F238E27FC236}">
                    <a16:creationId xmlns:a16="http://schemas.microsoft.com/office/drawing/2014/main" id="{1272282E-D176-491E-90D9-247C784C88E3}"/>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994">
                <a:extLst>
                  <a:ext uri="{FF2B5EF4-FFF2-40B4-BE49-F238E27FC236}">
                    <a16:creationId xmlns:a16="http://schemas.microsoft.com/office/drawing/2014/main" id="{01260D23-C76B-4013-A8AA-509B85DB940C}"/>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995">
                <a:extLst>
                  <a:ext uri="{FF2B5EF4-FFF2-40B4-BE49-F238E27FC236}">
                    <a16:creationId xmlns:a16="http://schemas.microsoft.com/office/drawing/2014/main" id="{46BCB9D9-2154-4313-83BB-D2D85AAF660C}"/>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996">
                <a:extLst>
                  <a:ext uri="{FF2B5EF4-FFF2-40B4-BE49-F238E27FC236}">
                    <a16:creationId xmlns:a16="http://schemas.microsoft.com/office/drawing/2014/main" id="{075D30E2-86A0-44B0-989B-1E86F0DF93E7}"/>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997">
                <a:extLst>
                  <a:ext uri="{FF2B5EF4-FFF2-40B4-BE49-F238E27FC236}">
                    <a16:creationId xmlns:a16="http://schemas.microsoft.com/office/drawing/2014/main" id="{7D5D197D-0AE1-427A-A2C4-3BC32E5F9FFD}"/>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998">
                <a:extLst>
                  <a:ext uri="{FF2B5EF4-FFF2-40B4-BE49-F238E27FC236}">
                    <a16:creationId xmlns:a16="http://schemas.microsoft.com/office/drawing/2014/main" id="{E609C056-FA49-42AB-94DF-85B6B180E171}"/>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999">
                <a:extLst>
                  <a:ext uri="{FF2B5EF4-FFF2-40B4-BE49-F238E27FC236}">
                    <a16:creationId xmlns:a16="http://schemas.microsoft.com/office/drawing/2014/main" id="{B8610CCE-FD3E-41D3-8927-21471FFC1A94}"/>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000">
                <a:extLst>
                  <a:ext uri="{FF2B5EF4-FFF2-40B4-BE49-F238E27FC236}">
                    <a16:creationId xmlns:a16="http://schemas.microsoft.com/office/drawing/2014/main" id="{40AA2A90-A7DB-43AB-8F75-608A91CFA9AC}"/>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001">
                <a:extLst>
                  <a:ext uri="{FF2B5EF4-FFF2-40B4-BE49-F238E27FC236}">
                    <a16:creationId xmlns:a16="http://schemas.microsoft.com/office/drawing/2014/main" id="{6A1F3AEA-B8AE-4D11-A601-9ECAF3F10D82}"/>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002">
                <a:extLst>
                  <a:ext uri="{FF2B5EF4-FFF2-40B4-BE49-F238E27FC236}">
                    <a16:creationId xmlns:a16="http://schemas.microsoft.com/office/drawing/2014/main" id="{4BEA1793-1469-47A9-A34D-757B95F084C6}"/>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003">
                <a:extLst>
                  <a:ext uri="{FF2B5EF4-FFF2-40B4-BE49-F238E27FC236}">
                    <a16:creationId xmlns:a16="http://schemas.microsoft.com/office/drawing/2014/main" id="{2BEB0B5B-2979-4253-ACE4-046BDACE392A}"/>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004">
                <a:extLst>
                  <a:ext uri="{FF2B5EF4-FFF2-40B4-BE49-F238E27FC236}">
                    <a16:creationId xmlns:a16="http://schemas.microsoft.com/office/drawing/2014/main" id="{9317D830-1D5A-42AA-BF1D-03C71E919673}"/>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005">
                <a:extLst>
                  <a:ext uri="{FF2B5EF4-FFF2-40B4-BE49-F238E27FC236}">
                    <a16:creationId xmlns:a16="http://schemas.microsoft.com/office/drawing/2014/main" id="{7D71C67E-B555-437C-B964-33C4EB52DAFD}"/>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006">
                <a:extLst>
                  <a:ext uri="{FF2B5EF4-FFF2-40B4-BE49-F238E27FC236}">
                    <a16:creationId xmlns:a16="http://schemas.microsoft.com/office/drawing/2014/main" id="{206BB9CC-355B-4F65-8B9D-008CE8A580B6}"/>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007">
                <a:extLst>
                  <a:ext uri="{FF2B5EF4-FFF2-40B4-BE49-F238E27FC236}">
                    <a16:creationId xmlns:a16="http://schemas.microsoft.com/office/drawing/2014/main" id="{BAEE1E4F-13A0-40F8-B3EA-042C33AC6750}"/>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008">
                <a:extLst>
                  <a:ext uri="{FF2B5EF4-FFF2-40B4-BE49-F238E27FC236}">
                    <a16:creationId xmlns:a16="http://schemas.microsoft.com/office/drawing/2014/main" id="{1115F0A3-EF0E-45D6-BD4A-A8B3D3BFF69F}"/>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009">
                <a:extLst>
                  <a:ext uri="{FF2B5EF4-FFF2-40B4-BE49-F238E27FC236}">
                    <a16:creationId xmlns:a16="http://schemas.microsoft.com/office/drawing/2014/main" id="{616CBA64-567D-49C3-8BFE-80241886F8EC}"/>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010">
                <a:extLst>
                  <a:ext uri="{FF2B5EF4-FFF2-40B4-BE49-F238E27FC236}">
                    <a16:creationId xmlns:a16="http://schemas.microsoft.com/office/drawing/2014/main" id="{C2C5999E-DC03-4490-9BAC-774660FA1480}"/>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011">
                <a:extLst>
                  <a:ext uri="{FF2B5EF4-FFF2-40B4-BE49-F238E27FC236}">
                    <a16:creationId xmlns:a16="http://schemas.microsoft.com/office/drawing/2014/main" id="{C2BBAF66-8EFC-4965-B12E-69D0841CBEFB}"/>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012">
                <a:extLst>
                  <a:ext uri="{FF2B5EF4-FFF2-40B4-BE49-F238E27FC236}">
                    <a16:creationId xmlns:a16="http://schemas.microsoft.com/office/drawing/2014/main" id="{90906B53-5293-4A56-87DF-4EA8649ADEDE}"/>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013">
                <a:extLst>
                  <a:ext uri="{FF2B5EF4-FFF2-40B4-BE49-F238E27FC236}">
                    <a16:creationId xmlns:a16="http://schemas.microsoft.com/office/drawing/2014/main" id="{56B76B81-D561-4B8D-B8A2-82236E193497}"/>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014">
                <a:extLst>
                  <a:ext uri="{FF2B5EF4-FFF2-40B4-BE49-F238E27FC236}">
                    <a16:creationId xmlns:a16="http://schemas.microsoft.com/office/drawing/2014/main" id="{7EB7FFBF-2E6B-4ABD-BB3A-ACE5885B2B8E}"/>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015">
                <a:extLst>
                  <a:ext uri="{FF2B5EF4-FFF2-40B4-BE49-F238E27FC236}">
                    <a16:creationId xmlns:a16="http://schemas.microsoft.com/office/drawing/2014/main" id="{661E7977-C2B8-41C9-807E-9C74F849672C}"/>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016">
                <a:extLst>
                  <a:ext uri="{FF2B5EF4-FFF2-40B4-BE49-F238E27FC236}">
                    <a16:creationId xmlns:a16="http://schemas.microsoft.com/office/drawing/2014/main" id="{9702EC75-3F17-4A79-B0FB-E0E036FEC180}"/>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017">
                <a:extLst>
                  <a:ext uri="{FF2B5EF4-FFF2-40B4-BE49-F238E27FC236}">
                    <a16:creationId xmlns:a16="http://schemas.microsoft.com/office/drawing/2014/main" id="{3520F1C2-BC88-43EF-9AF3-E8C58EBDF6A7}"/>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018">
                <a:extLst>
                  <a:ext uri="{FF2B5EF4-FFF2-40B4-BE49-F238E27FC236}">
                    <a16:creationId xmlns:a16="http://schemas.microsoft.com/office/drawing/2014/main" id="{00AE1BDD-DCBC-4CC6-8C32-B78459CE43EE}"/>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019">
                <a:extLst>
                  <a:ext uri="{FF2B5EF4-FFF2-40B4-BE49-F238E27FC236}">
                    <a16:creationId xmlns:a16="http://schemas.microsoft.com/office/drawing/2014/main" id="{EFDF8557-8B3A-49D6-8F2F-053379B417BD}"/>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020">
                <a:extLst>
                  <a:ext uri="{FF2B5EF4-FFF2-40B4-BE49-F238E27FC236}">
                    <a16:creationId xmlns:a16="http://schemas.microsoft.com/office/drawing/2014/main" id="{D04CFC2E-D3D6-4F8F-A395-A32DC8253FAB}"/>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021">
                <a:extLst>
                  <a:ext uri="{FF2B5EF4-FFF2-40B4-BE49-F238E27FC236}">
                    <a16:creationId xmlns:a16="http://schemas.microsoft.com/office/drawing/2014/main" id="{20178F4B-BF34-4CA1-B679-3448915658BC}"/>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022">
                <a:extLst>
                  <a:ext uri="{FF2B5EF4-FFF2-40B4-BE49-F238E27FC236}">
                    <a16:creationId xmlns:a16="http://schemas.microsoft.com/office/drawing/2014/main" id="{1C4A0EEE-9A9E-45DB-83C4-7D629839C9A7}"/>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023">
                <a:extLst>
                  <a:ext uri="{FF2B5EF4-FFF2-40B4-BE49-F238E27FC236}">
                    <a16:creationId xmlns:a16="http://schemas.microsoft.com/office/drawing/2014/main" id="{AEBBA9A2-7C7B-4847-8E7C-FAB649D9CE73}"/>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024">
                <a:extLst>
                  <a:ext uri="{FF2B5EF4-FFF2-40B4-BE49-F238E27FC236}">
                    <a16:creationId xmlns:a16="http://schemas.microsoft.com/office/drawing/2014/main" id="{B114C20F-9C77-4CB4-AC9E-8AFCD30B9966}"/>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025">
                <a:extLst>
                  <a:ext uri="{FF2B5EF4-FFF2-40B4-BE49-F238E27FC236}">
                    <a16:creationId xmlns:a16="http://schemas.microsoft.com/office/drawing/2014/main" id="{3E4F7525-5C74-476D-9AD8-1C7CCB9D913B}"/>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026">
                <a:extLst>
                  <a:ext uri="{FF2B5EF4-FFF2-40B4-BE49-F238E27FC236}">
                    <a16:creationId xmlns:a16="http://schemas.microsoft.com/office/drawing/2014/main" id="{FCEDA763-B9C9-4141-83F5-90454B06378F}"/>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27">
                <a:extLst>
                  <a:ext uri="{FF2B5EF4-FFF2-40B4-BE49-F238E27FC236}">
                    <a16:creationId xmlns:a16="http://schemas.microsoft.com/office/drawing/2014/main" id="{04A14DC3-0137-4B0A-9B30-07F3A09E80FD}"/>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028">
                <a:extLst>
                  <a:ext uri="{FF2B5EF4-FFF2-40B4-BE49-F238E27FC236}">
                    <a16:creationId xmlns:a16="http://schemas.microsoft.com/office/drawing/2014/main" id="{33CF3287-97F8-4C77-8E82-9B4789255470}"/>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029">
                <a:extLst>
                  <a:ext uri="{FF2B5EF4-FFF2-40B4-BE49-F238E27FC236}">
                    <a16:creationId xmlns:a16="http://schemas.microsoft.com/office/drawing/2014/main" id="{1859E4BB-5C66-4C2E-98D3-875C0F4441C7}"/>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030">
                <a:extLst>
                  <a:ext uri="{FF2B5EF4-FFF2-40B4-BE49-F238E27FC236}">
                    <a16:creationId xmlns:a16="http://schemas.microsoft.com/office/drawing/2014/main" id="{8AD33F17-40F4-474B-9C2E-550DC97CC252}"/>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031">
                <a:extLst>
                  <a:ext uri="{FF2B5EF4-FFF2-40B4-BE49-F238E27FC236}">
                    <a16:creationId xmlns:a16="http://schemas.microsoft.com/office/drawing/2014/main" id="{2CA54035-98A7-4A59-9474-1FC6BB00E93A}"/>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032">
                <a:extLst>
                  <a:ext uri="{FF2B5EF4-FFF2-40B4-BE49-F238E27FC236}">
                    <a16:creationId xmlns:a16="http://schemas.microsoft.com/office/drawing/2014/main" id="{BD28C7F8-AACF-4066-92AE-53A1921A10AD}"/>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033">
                <a:extLst>
                  <a:ext uri="{FF2B5EF4-FFF2-40B4-BE49-F238E27FC236}">
                    <a16:creationId xmlns:a16="http://schemas.microsoft.com/office/drawing/2014/main" id="{A66BD616-C08D-48A9-A1D4-FD8FC3BA94CA}"/>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034">
                <a:extLst>
                  <a:ext uri="{FF2B5EF4-FFF2-40B4-BE49-F238E27FC236}">
                    <a16:creationId xmlns:a16="http://schemas.microsoft.com/office/drawing/2014/main" id="{18F1DB93-9C40-423B-9669-61D2C5DB5DA8}"/>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035">
                <a:extLst>
                  <a:ext uri="{FF2B5EF4-FFF2-40B4-BE49-F238E27FC236}">
                    <a16:creationId xmlns:a16="http://schemas.microsoft.com/office/drawing/2014/main" id="{4ACEA157-BF80-4169-A81C-30C85AF15B27}"/>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036">
                <a:extLst>
                  <a:ext uri="{FF2B5EF4-FFF2-40B4-BE49-F238E27FC236}">
                    <a16:creationId xmlns:a16="http://schemas.microsoft.com/office/drawing/2014/main" id="{EFAC9399-B9F2-4414-A4C8-A9AEFA54C291}"/>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7037">
                <a:extLst>
                  <a:ext uri="{FF2B5EF4-FFF2-40B4-BE49-F238E27FC236}">
                    <a16:creationId xmlns:a16="http://schemas.microsoft.com/office/drawing/2014/main" id="{50E118E9-E9BD-48DA-A773-DDE89C66FBB3}"/>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7038">
                <a:extLst>
                  <a:ext uri="{FF2B5EF4-FFF2-40B4-BE49-F238E27FC236}">
                    <a16:creationId xmlns:a16="http://schemas.microsoft.com/office/drawing/2014/main" id="{5EA5280E-BA9B-44C3-8874-53169D142DED}"/>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2" name="Freeform 7040">
              <a:extLst>
                <a:ext uri="{FF2B5EF4-FFF2-40B4-BE49-F238E27FC236}">
                  <a16:creationId xmlns:a16="http://schemas.microsoft.com/office/drawing/2014/main" id="{EC920982-6049-499B-8824-0B3AF6FCBDE3}"/>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7042">
              <a:extLst>
                <a:ext uri="{FF2B5EF4-FFF2-40B4-BE49-F238E27FC236}">
                  <a16:creationId xmlns:a16="http://schemas.microsoft.com/office/drawing/2014/main" id="{99E59557-41EE-4672-82B7-33E819CEFE99}"/>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7043">
              <a:extLst>
                <a:ext uri="{FF2B5EF4-FFF2-40B4-BE49-F238E27FC236}">
                  <a16:creationId xmlns:a16="http://schemas.microsoft.com/office/drawing/2014/main" id="{5C83928C-76FD-4B5B-B955-52F419CD2C42}"/>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7044">
              <a:extLst>
                <a:ext uri="{FF2B5EF4-FFF2-40B4-BE49-F238E27FC236}">
                  <a16:creationId xmlns:a16="http://schemas.microsoft.com/office/drawing/2014/main" id="{C2562AEA-DB61-498E-817F-03741E85F8BF}"/>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7045">
              <a:extLst>
                <a:ext uri="{FF2B5EF4-FFF2-40B4-BE49-F238E27FC236}">
                  <a16:creationId xmlns:a16="http://schemas.microsoft.com/office/drawing/2014/main" id="{19EF2D9A-EAB0-419C-B34C-67A137CE5539}"/>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7046">
              <a:extLst>
                <a:ext uri="{FF2B5EF4-FFF2-40B4-BE49-F238E27FC236}">
                  <a16:creationId xmlns:a16="http://schemas.microsoft.com/office/drawing/2014/main" id="{8B612568-2C83-4F0D-9F8F-657AAE902DCB}"/>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48">
              <a:extLst>
                <a:ext uri="{FF2B5EF4-FFF2-40B4-BE49-F238E27FC236}">
                  <a16:creationId xmlns:a16="http://schemas.microsoft.com/office/drawing/2014/main" id="{877EB367-38A6-40B3-A950-2FB206A03C9A}"/>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049">
              <a:extLst>
                <a:ext uri="{FF2B5EF4-FFF2-40B4-BE49-F238E27FC236}">
                  <a16:creationId xmlns:a16="http://schemas.microsoft.com/office/drawing/2014/main" id="{C29C09BC-3CBE-4F7C-86FD-D87FBEB7BB44}"/>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050">
              <a:extLst>
                <a:ext uri="{FF2B5EF4-FFF2-40B4-BE49-F238E27FC236}">
                  <a16:creationId xmlns:a16="http://schemas.microsoft.com/office/drawing/2014/main" id="{934362F3-B800-44EB-A0E2-C22F773382AA}"/>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051">
              <a:extLst>
                <a:ext uri="{FF2B5EF4-FFF2-40B4-BE49-F238E27FC236}">
                  <a16:creationId xmlns:a16="http://schemas.microsoft.com/office/drawing/2014/main" id="{86589717-4BF0-4216-AEE2-089AD1CE035C}"/>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052">
              <a:extLst>
                <a:ext uri="{FF2B5EF4-FFF2-40B4-BE49-F238E27FC236}">
                  <a16:creationId xmlns:a16="http://schemas.microsoft.com/office/drawing/2014/main" id="{0A6EA2FB-89BC-43B0-B3FB-504FBBE3D003}"/>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053">
              <a:extLst>
                <a:ext uri="{FF2B5EF4-FFF2-40B4-BE49-F238E27FC236}">
                  <a16:creationId xmlns:a16="http://schemas.microsoft.com/office/drawing/2014/main" id="{515C498F-7A8A-446C-A1B1-AC17D605F59E}"/>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054">
              <a:extLst>
                <a:ext uri="{FF2B5EF4-FFF2-40B4-BE49-F238E27FC236}">
                  <a16:creationId xmlns:a16="http://schemas.microsoft.com/office/drawing/2014/main" id="{4BFFA536-699A-41DD-951B-94CD88F8FB05}"/>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055">
              <a:extLst>
                <a:ext uri="{FF2B5EF4-FFF2-40B4-BE49-F238E27FC236}">
                  <a16:creationId xmlns:a16="http://schemas.microsoft.com/office/drawing/2014/main" id="{77F4E95A-29A8-4DF2-8ECB-6B084BBF01B3}"/>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056">
              <a:extLst>
                <a:ext uri="{FF2B5EF4-FFF2-40B4-BE49-F238E27FC236}">
                  <a16:creationId xmlns:a16="http://schemas.microsoft.com/office/drawing/2014/main" id="{B7A84DDE-263A-49F5-8D79-C1A40BC9EDB5}"/>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057">
              <a:extLst>
                <a:ext uri="{FF2B5EF4-FFF2-40B4-BE49-F238E27FC236}">
                  <a16:creationId xmlns:a16="http://schemas.microsoft.com/office/drawing/2014/main" id="{1530B361-F8E7-47A1-953D-B18831D98A10}"/>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058">
              <a:extLst>
                <a:ext uri="{FF2B5EF4-FFF2-40B4-BE49-F238E27FC236}">
                  <a16:creationId xmlns:a16="http://schemas.microsoft.com/office/drawing/2014/main" id="{1DE0AD97-4EEF-44A5-A457-A2558917110F}"/>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059">
              <a:extLst>
                <a:ext uri="{FF2B5EF4-FFF2-40B4-BE49-F238E27FC236}">
                  <a16:creationId xmlns:a16="http://schemas.microsoft.com/office/drawing/2014/main" id="{9B6D6320-892D-4958-9EE6-D4190149557F}"/>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7060">
              <a:extLst>
                <a:ext uri="{FF2B5EF4-FFF2-40B4-BE49-F238E27FC236}">
                  <a16:creationId xmlns:a16="http://schemas.microsoft.com/office/drawing/2014/main" id="{40C1E71C-E42D-4F9E-8526-193B4A03C354}"/>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7061">
              <a:extLst>
                <a:ext uri="{FF2B5EF4-FFF2-40B4-BE49-F238E27FC236}">
                  <a16:creationId xmlns:a16="http://schemas.microsoft.com/office/drawing/2014/main" id="{65668A05-8F66-473C-B4C6-E1865DAC339A}"/>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7062">
              <a:extLst>
                <a:ext uri="{FF2B5EF4-FFF2-40B4-BE49-F238E27FC236}">
                  <a16:creationId xmlns:a16="http://schemas.microsoft.com/office/drawing/2014/main" id="{D3352E61-4772-413C-9F2C-821C0A294E76}"/>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7063">
              <a:extLst>
                <a:ext uri="{FF2B5EF4-FFF2-40B4-BE49-F238E27FC236}">
                  <a16:creationId xmlns:a16="http://schemas.microsoft.com/office/drawing/2014/main" id="{2A461035-CBC1-4E97-AA4D-6FAC9ECB96F3}"/>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7064">
              <a:extLst>
                <a:ext uri="{FF2B5EF4-FFF2-40B4-BE49-F238E27FC236}">
                  <a16:creationId xmlns:a16="http://schemas.microsoft.com/office/drawing/2014/main" id="{48FD43AD-525C-4070-A560-4DB15AF5A600}"/>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7065">
              <a:extLst>
                <a:ext uri="{FF2B5EF4-FFF2-40B4-BE49-F238E27FC236}">
                  <a16:creationId xmlns:a16="http://schemas.microsoft.com/office/drawing/2014/main" id="{6B359106-8640-43B5-8F5D-88F4D8B8CFA2}"/>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7069">
              <a:extLst>
                <a:ext uri="{FF2B5EF4-FFF2-40B4-BE49-F238E27FC236}">
                  <a16:creationId xmlns:a16="http://schemas.microsoft.com/office/drawing/2014/main" id="{1C9043B6-8F66-4AB8-8710-B7A0F7FC6819}"/>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7070">
              <a:extLst>
                <a:ext uri="{FF2B5EF4-FFF2-40B4-BE49-F238E27FC236}">
                  <a16:creationId xmlns:a16="http://schemas.microsoft.com/office/drawing/2014/main" id="{61592C20-523F-4C57-BCB6-E49A525759B4}"/>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7071">
              <a:extLst>
                <a:ext uri="{FF2B5EF4-FFF2-40B4-BE49-F238E27FC236}">
                  <a16:creationId xmlns:a16="http://schemas.microsoft.com/office/drawing/2014/main" id="{AA5C7A8B-127A-4ABF-9389-62B1A34B4C81}"/>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7072">
              <a:extLst>
                <a:ext uri="{FF2B5EF4-FFF2-40B4-BE49-F238E27FC236}">
                  <a16:creationId xmlns:a16="http://schemas.microsoft.com/office/drawing/2014/main" id="{E20484EA-CEA9-47A6-934E-8177A62B94CB}"/>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7073">
              <a:extLst>
                <a:ext uri="{FF2B5EF4-FFF2-40B4-BE49-F238E27FC236}">
                  <a16:creationId xmlns:a16="http://schemas.microsoft.com/office/drawing/2014/main" id="{917965EF-2C0E-451D-87B7-C1F13BC04F50}"/>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7074">
              <a:extLst>
                <a:ext uri="{FF2B5EF4-FFF2-40B4-BE49-F238E27FC236}">
                  <a16:creationId xmlns:a16="http://schemas.microsoft.com/office/drawing/2014/main" id="{F0D7AF91-6484-4CC1-AEFC-F46E7967D512}"/>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75">
              <a:extLst>
                <a:ext uri="{FF2B5EF4-FFF2-40B4-BE49-F238E27FC236}">
                  <a16:creationId xmlns:a16="http://schemas.microsoft.com/office/drawing/2014/main" id="{D4C414F2-799F-462A-9830-F54CA96246D4}"/>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076">
              <a:extLst>
                <a:ext uri="{FF2B5EF4-FFF2-40B4-BE49-F238E27FC236}">
                  <a16:creationId xmlns:a16="http://schemas.microsoft.com/office/drawing/2014/main" id="{F3FF2179-D5D9-416B-B409-410B5044816F}"/>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077">
              <a:extLst>
                <a:ext uri="{FF2B5EF4-FFF2-40B4-BE49-F238E27FC236}">
                  <a16:creationId xmlns:a16="http://schemas.microsoft.com/office/drawing/2014/main" id="{3C4FA395-2974-4056-B63C-1C5EA807F1B4}"/>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080">
              <a:extLst>
                <a:ext uri="{FF2B5EF4-FFF2-40B4-BE49-F238E27FC236}">
                  <a16:creationId xmlns:a16="http://schemas.microsoft.com/office/drawing/2014/main" id="{D429E968-FBED-4B9F-9D56-A6D13236D9C9}"/>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082">
              <a:extLst>
                <a:ext uri="{FF2B5EF4-FFF2-40B4-BE49-F238E27FC236}">
                  <a16:creationId xmlns:a16="http://schemas.microsoft.com/office/drawing/2014/main" id="{9F665A5E-F6D2-4C9D-AAD3-DBDCB347CC1B}"/>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084">
              <a:extLst>
                <a:ext uri="{FF2B5EF4-FFF2-40B4-BE49-F238E27FC236}">
                  <a16:creationId xmlns:a16="http://schemas.microsoft.com/office/drawing/2014/main" id="{2CD11F9E-D368-4896-98F2-F310B2E2807C}"/>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085">
              <a:extLst>
                <a:ext uri="{FF2B5EF4-FFF2-40B4-BE49-F238E27FC236}">
                  <a16:creationId xmlns:a16="http://schemas.microsoft.com/office/drawing/2014/main" id="{FF5F9A48-13A0-4493-B149-3222C60A543D}"/>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086">
              <a:extLst>
                <a:ext uri="{FF2B5EF4-FFF2-40B4-BE49-F238E27FC236}">
                  <a16:creationId xmlns:a16="http://schemas.microsoft.com/office/drawing/2014/main" id="{DE696E41-CA81-4D38-88B9-0DC41663904C}"/>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087">
              <a:extLst>
                <a:ext uri="{FF2B5EF4-FFF2-40B4-BE49-F238E27FC236}">
                  <a16:creationId xmlns:a16="http://schemas.microsoft.com/office/drawing/2014/main" id="{AB40BBCD-624D-4067-8D01-98B0DAAA708D}"/>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088">
              <a:extLst>
                <a:ext uri="{FF2B5EF4-FFF2-40B4-BE49-F238E27FC236}">
                  <a16:creationId xmlns:a16="http://schemas.microsoft.com/office/drawing/2014/main" id="{BF2181E6-1BA5-4A3F-BEAF-4FC695FDF99F}"/>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7089">
              <a:extLst>
                <a:ext uri="{FF2B5EF4-FFF2-40B4-BE49-F238E27FC236}">
                  <a16:creationId xmlns:a16="http://schemas.microsoft.com/office/drawing/2014/main" id="{DE1CC027-2575-4FF3-9CE4-618825C502D4}"/>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7090">
              <a:extLst>
                <a:ext uri="{FF2B5EF4-FFF2-40B4-BE49-F238E27FC236}">
                  <a16:creationId xmlns:a16="http://schemas.microsoft.com/office/drawing/2014/main" id="{720210AC-B519-45E8-97C6-A289F9D9273D}"/>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91">
              <a:extLst>
                <a:ext uri="{FF2B5EF4-FFF2-40B4-BE49-F238E27FC236}">
                  <a16:creationId xmlns:a16="http://schemas.microsoft.com/office/drawing/2014/main" id="{616328AF-A65F-4A96-85AA-7B51096397A6}"/>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092">
              <a:extLst>
                <a:ext uri="{FF2B5EF4-FFF2-40B4-BE49-F238E27FC236}">
                  <a16:creationId xmlns:a16="http://schemas.microsoft.com/office/drawing/2014/main" id="{D50D415D-98C3-4580-8DD1-99DD272F0A12}"/>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093">
              <a:extLst>
                <a:ext uri="{FF2B5EF4-FFF2-40B4-BE49-F238E27FC236}">
                  <a16:creationId xmlns:a16="http://schemas.microsoft.com/office/drawing/2014/main" id="{D1A995FF-7A62-49C7-ABEA-4F23E67184C6}"/>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094">
              <a:extLst>
                <a:ext uri="{FF2B5EF4-FFF2-40B4-BE49-F238E27FC236}">
                  <a16:creationId xmlns:a16="http://schemas.microsoft.com/office/drawing/2014/main" id="{4B268763-1648-4ED8-9761-F571C9A8AFC2}"/>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095">
              <a:extLst>
                <a:ext uri="{FF2B5EF4-FFF2-40B4-BE49-F238E27FC236}">
                  <a16:creationId xmlns:a16="http://schemas.microsoft.com/office/drawing/2014/main" id="{2C76405F-6557-4D91-B062-B7DC24A79084}"/>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6">
              <a:extLst>
                <a:ext uri="{FF2B5EF4-FFF2-40B4-BE49-F238E27FC236}">
                  <a16:creationId xmlns:a16="http://schemas.microsoft.com/office/drawing/2014/main" id="{837F342B-CE3B-49F6-936E-39C4C8BFA961}"/>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097">
              <a:extLst>
                <a:ext uri="{FF2B5EF4-FFF2-40B4-BE49-F238E27FC236}">
                  <a16:creationId xmlns:a16="http://schemas.microsoft.com/office/drawing/2014/main" id="{530F8530-3C44-40D8-A4F3-973A78136D2D}"/>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098">
              <a:extLst>
                <a:ext uri="{FF2B5EF4-FFF2-40B4-BE49-F238E27FC236}">
                  <a16:creationId xmlns:a16="http://schemas.microsoft.com/office/drawing/2014/main" id="{F0C761E8-F5EF-41D7-BE87-B581E5A9655C}"/>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099">
              <a:extLst>
                <a:ext uri="{FF2B5EF4-FFF2-40B4-BE49-F238E27FC236}">
                  <a16:creationId xmlns:a16="http://schemas.microsoft.com/office/drawing/2014/main" id="{8FA4BD1F-23A2-4A73-949E-67821F49277F}"/>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100">
              <a:extLst>
                <a:ext uri="{FF2B5EF4-FFF2-40B4-BE49-F238E27FC236}">
                  <a16:creationId xmlns:a16="http://schemas.microsoft.com/office/drawing/2014/main" id="{AB61DD51-7008-43DE-9DF0-BA4EF33BBD7B}"/>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101">
              <a:extLst>
                <a:ext uri="{FF2B5EF4-FFF2-40B4-BE49-F238E27FC236}">
                  <a16:creationId xmlns:a16="http://schemas.microsoft.com/office/drawing/2014/main" id="{1500D1CD-3D0E-4093-A3C5-FF4EF0C88C27}"/>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102">
              <a:extLst>
                <a:ext uri="{FF2B5EF4-FFF2-40B4-BE49-F238E27FC236}">
                  <a16:creationId xmlns:a16="http://schemas.microsoft.com/office/drawing/2014/main" id="{79A89F43-890A-4EF9-A566-703D94D76A80}"/>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103">
              <a:extLst>
                <a:ext uri="{FF2B5EF4-FFF2-40B4-BE49-F238E27FC236}">
                  <a16:creationId xmlns:a16="http://schemas.microsoft.com/office/drawing/2014/main" id="{21BABA05-4830-4762-9732-91B6BB64CC53}"/>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104">
              <a:extLst>
                <a:ext uri="{FF2B5EF4-FFF2-40B4-BE49-F238E27FC236}">
                  <a16:creationId xmlns:a16="http://schemas.microsoft.com/office/drawing/2014/main" id="{3A7D022A-5D1A-42F3-B91B-A5B478B62F68}"/>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105">
              <a:extLst>
                <a:ext uri="{FF2B5EF4-FFF2-40B4-BE49-F238E27FC236}">
                  <a16:creationId xmlns:a16="http://schemas.microsoft.com/office/drawing/2014/main" id="{0A491CC6-E5B7-4350-8904-B22AF89F6ECA}"/>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06">
              <a:extLst>
                <a:ext uri="{FF2B5EF4-FFF2-40B4-BE49-F238E27FC236}">
                  <a16:creationId xmlns:a16="http://schemas.microsoft.com/office/drawing/2014/main" id="{A4FFA437-B5FD-4351-BB4A-2925DB3A7CA5}"/>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107">
              <a:extLst>
                <a:ext uri="{FF2B5EF4-FFF2-40B4-BE49-F238E27FC236}">
                  <a16:creationId xmlns:a16="http://schemas.microsoft.com/office/drawing/2014/main" id="{9C3B7CDC-43F3-405A-8838-336BEA6F7BC3}"/>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108">
              <a:extLst>
                <a:ext uri="{FF2B5EF4-FFF2-40B4-BE49-F238E27FC236}">
                  <a16:creationId xmlns:a16="http://schemas.microsoft.com/office/drawing/2014/main" id="{D55B988B-0DBC-44E7-8DBA-9C412F016841}"/>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109">
              <a:extLst>
                <a:ext uri="{FF2B5EF4-FFF2-40B4-BE49-F238E27FC236}">
                  <a16:creationId xmlns:a16="http://schemas.microsoft.com/office/drawing/2014/main" id="{419137DE-2BFE-43C2-A6B0-1EBEBFEE56DD}"/>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110">
              <a:extLst>
                <a:ext uri="{FF2B5EF4-FFF2-40B4-BE49-F238E27FC236}">
                  <a16:creationId xmlns:a16="http://schemas.microsoft.com/office/drawing/2014/main" id="{CCDE2365-3015-44F4-A720-830CF8C72784}"/>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111">
              <a:extLst>
                <a:ext uri="{FF2B5EF4-FFF2-40B4-BE49-F238E27FC236}">
                  <a16:creationId xmlns:a16="http://schemas.microsoft.com/office/drawing/2014/main" id="{B289C1FF-176C-4687-BA7E-0314412FFEB7}"/>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112">
              <a:extLst>
                <a:ext uri="{FF2B5EF4-FFF2-40B4-BE49-F238E27FC236}">
                  <a16:creationId xmlns:a16="http://schemas.microsoft.com/office/drawing/2014/main" id="{D4DC4667-BE93-4523-BC15-723E7D376ADE}"/>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114">
              <a:extLst>
                <a:ext uri="{FF2B5EF4-FFF2-40B4-BE49-F238E27FC236}">
                  <a16:creationId xmlns:a16="http://schemas.microsoft.com/office/drawing/2014/main" id="{53F5D343-1D79-404C-AF6D-81AFA35D7F4A}"/>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117">
              <a:extLst>
                <a:ext uri="{FF2B5EF4-FFF2-40B4-BE49-F238E27FC236}">
                  <a16:creationId xmlns:a16="http://schemas.microsoft.com/office/drawing/2014/main" id="{F7332B7B-4840-4608-BF67-85A5DB7FBD4E}"/>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7118">
              <a:extLst>
                <a:ext uri="{FF2B5EF4-FFF2-40B4-BE49-F238E27FC236}">
                  <a16:creationId xmlns:a16="http://schemas.microsoft.com/office/drawing/2014/main" id="{AB7D4852-3B2F-457F-92FE-154F85502C6C}"/>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CD46999A-48EF-42CA-A09A-9503872AEFBA}"/>
              </a:ext>
            </a:extLst>
          </p:cNvPr>
          <p:cNvGrpSpPr/>
          <p:nvPr/>
        </p:nvGrpSpPr>
        <p:grpSpPr>
          <a:xfrm>
            <a:off x="1623902" y="1635173"/>
            <a:ext cx="2602407" cy="3807548"/>
            <a:chOff x="1623902" y="1952673"/>
            <a:chExt cx="2602407" cy="3807548"/>
          </a:xfrm>
        </p:grpSpPr>
        <p:grpSp>
          <p:nvGrpSpPr>
            <p:cNvPr id="18" name="组合 17">
              <a:extLst>
                <a:ext uri="{FF2B5EF4-FFF2-40B4-BE49-F238E27FC236}">
                  <a16:creationId xmlns:a16="http://schemas.microsoft.com/office/drawing/2014/main" id="{207131E0-6A2D-4DAE-B869-0DF9CAE5FF7C}"/>
                </a:ext>
              </a:extLst>
            </p:cNvPr>
            <p:cNvGrpSpPr/>
            <p:nvPr/>
          </p:nvGrpSpPr>
          <p:grpSpPr>
            <a:xfrm>
              <a:off x="1792615" y="1952673"/>
              <a:ext cx="1949404" cy="1946228"/>
              <a:chOff x="3347980" y="639664"/>
              <a:chExt cx="813740" cy="812415"/>
            </a:xfrm>
            <a:solidFill>
              <a:srgbClr val="242424"/>
            </a:solidFill>
          </p:grpSpPr>
          <p:sp>
            <p:nvSpPr>
              <p:cNvPr id="19" name="任意多边形: 形状 589">
                <a:extLst>
                  <a:ext uri="{FF2B5EF4-FFF2-40B4-BE49-F238E27FC236}">
                    <a16:creationId xmlns:a16="http://schemas.microsoft.com/office/drawing/2014/main" id="{C3E532B2-A4F0-4EC7-8662-11BCD26F19DE}"/>
                  </a:ext>
                </a:extLst>
              </p:cNvPr>
              <p:cNvSpPr/>
              <p:nvPr/>
            </p:nvSpPr>
            <p:spPr>
              <a:xfrm>
                <a:off x="4095045" y="1182646"/>
                <a:ext cx="66675" cy="104775"/>
              </a:xfrm>
              <a:custGeom>
                <a:avLst/>
                <a:gdLst>
                  <a:gd name="connsiteX0" fmla="*/ 48063 w 66675"/>
                  <a:gd name="connsiteY0" fmla="*/ 19250 h 104775"/>
                  <a:gd name="connsiteX1" fmla="*/ 50197 w 66675"/>
                  <a:gd name="connsiteY1" fmla="*/ 20107 h 104775"/>
                  <a:gd name="connsiteX2" fmla="*/ 44872 w 66675"/>
                  <a:gd name="connsiteY2" fmla="*/ 25156 h 104775"/>
                  <a:gd name="connsiteX3" fmla="*/ 43501 w 66675"/>
                  <a:gd name="connsiteY3" fmla="*/ 34995 h 104775"/>
                  <a:gd name="connsiteX4" fmla="*/ 19660 w 66675"/>
                  <a:gd name="connsiteY4" fmla="*/ 67780 h 104775"/>
                  <a:gd name="connsiteX5" fmla="*/ 23651 w 66675"/>
                  <a:gd name="connsiteY5" fmla="*/ 65646 h 104775"/>
                  <a:gd name="connsiteX6" fmla="*/ 12059 w 66675"/>
                  <a:gd name="connsiteY6" fmla="*/ 80905 h 104775"/>
                  <a:gd name="connsiteX7" fmla="*/ 7144 w 66675"/>
                  <a:gd name="connsiteY7" fmla="*/ 98146 h 104775"/>
                  <a:gd name="connsiteX8" fmla="*/ 13935 w 66675"/>
                  <a:gd name="connsiteY8" fmla="*/ 88783 h 104775"/>
                  <a:gd name="connsiteX9" fmla="*/ 10039 w 66675"/>
                  <a:gd name="connsiteY9" fmla="*/ 86363 h 104775"/>
                  <a:gd name="connsiteX10" fmla="*/ 29480 w 66675"/>
                  <a:gd name="connsiteY10" fmla="*/ 69961 h 104775"/>
                  <a:gd name="connsiteX11" fmla="*/ 32728 w 66675"/>
                  <a:gd name="connsiteY11" fmla="*/ 58579 h 104775"/>
                  <a:gd name="connsiteX12" fmla="*/ 43758 w 66675"/>
                  <a:gd name="connsiteY12" fmla="*/ 47854 h 104775"/>
                  <a:gd name="connsiteX13" fmla="*/ 38538 w 66675"/>
                  <a:gd name="connsiteY13" fmla="*/ 48577 h 104775"/>
                  <a:gd name="connsiteX14" fmla="*/ 43558 w 66675"/>
                  <a:gd name="connsiteY14" fmla="*/ 43482 h 104775"/>
                  <a:gd name="connsiteX15" fmla="*/ 39310 w 66675"/>
                  <a:gd name="connsiteY15" fmla="*/ 42558 h 104775"/>
                  <a:gd name="connsiteX16" fmla="*/ 45453 w 66675"/>
                  <a:gd name="connsiteY16" fmla="*/ 37948 h 104775"/>
                  <a:gd name="connsiteX17" fmla="*/ 59779 w 66675"/>
                  <a:gd name="connsiteY17" fmla="*/ 16554 h 104775"/>
                  <a:gd name="connsiteX18" fmla="*/ 59407 w 66675"/>
                  <a:gd name="connsiteY18"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75" h="104775">
                    <a:moveTo>
                      <a:pt x="48063" y="19250"/>
                    </a:moveTo>
                    <a:cubicBezTo>
                      <a:pt x="47901" y="22298"/>
                      <a:pt x="42243" y="20002"/>
                      <a:pt x="50197" y="20107"/>
                    </a:cubicBezTo>
                    <a:lnTo>
                      <a:pt x="44872" y="25156"/>
                    </a:lnTo>
                    <a:lnTo>
                      <a:pt x="43501" y="34995"/>
                    </a:lnTo>
                    <a:cubicBezTo>
                      <a:pt x="35414" y="48254"/>
                      <a:pt x="23317" y="62294"/>
                      <a:pt x="19660" y="67780"/>
                    </a:cubicBezTo>
                    <a:cubicBezTo>
                      <a:pt x="22450" y="63932"/>
                      <a:pt x="22955" y="65294"/>
                      <a:pt x="23651" y="65646"/>
                    </a:cubicBezTo>
                    <a:cubicBezTo>
                      <a:pt x="19917" y="71190"/>
                      <a:pt x="17193" y="81820"/>
                      <a:pt x="12059" y="80905"/>
                    </a:cubicBezTo>
                    <a:cubicBezTo>
                      <a:pt x="4505" y="94097"/>
                      <a:pt x="16183" y="85706"/>
                      <a:pt x="7144" y="98146"/>
                    </a:cubicBezTo>
                    <a:lnTo>
                      <a:pt x="13935" y="88783"/>
                    </a:lnTo>
                    <a:lnTo>
                      <a:pt x="10039" y="86363"/>
                    </a:lnTo>
                    <a:cubicBezTo>
                      <a:pt x="18602" y="74876"/>
                      <a:pt x="21155" y="84220"/>
                      <a:pt x="29480" y="69961"/>
                    </a:cubicBezTo>
                    <a:lnTo>
                      <a:pt x="32728" y="58579"/>
                    </a:lnTo>
                    <a:cubicBezTo>
                      <a:pt x="37024" y="54273"/>
                      <a:pt x="40738" y="53950"/>
                      <a:pt x="43758" y="47854"/>
                    </a:cubicBezTo>
                    <a:cubicBezTo>
                      <a:pt x="42253" y="48196"/>
                      <a:pt x="39776" y="50225"/>
                      <a:pt x="38538" y="48577"/>
                    </a:cubicBezTo>
                    <a:lnTo>
                      <a:pt x="43558" y="43482"/>
                    </a:lnTo>
                    <a:cubicBezTo>
                      <a:pt x="39148" y="44634"/>
                      <a:pt x="51435" y="35414"/>
                      <a:pt x="39310" y="42558"/>
                    </a:cubicBezTo>
                    <a:lnTo>
                      <a:pt x="45453" y="37948"/>
                    </a:lnTo>
                    <a:cubicBezTo>
                      <a:pt x="49911" y="26232"/>
                      <a:pt x="54997" y="25194"/>
                      <a:pt x="59779" y="16554"/>
                    </a:cubicBezTo>
                    <a:lnTo>
                      <a:pt x="59407" y="7144"/>
                    </a:lnTo>
                  </a:path>
                </a:pathLst>
              </a:custGeom>
              <a:grpFill/>
              <a:ln w="9525" cap="flat">
                <a:noFill/>
                <a:prstDash val="solid"/>
                <a:miter/>
              </a:ln>
            </p:spPr>
            <p:txBody>
              <a:bodyPr rtlCol="0" anchor="ctr"/>
              <a:lstStyle/>
              <a:p>
                <a:endParaRPr lang="zh-CN" altLang="en-US"/>
              </a:p>
            </p:txBody>
          </p:sp>
          <p:sp>
            <p:nvSpPr>
              <p:cNvPr id="20" name="任意多边形: 形状 590">
                <a:extLst>
                  <a:ext uri="{FF2B5EF4-FFF2-40B4-BE49-F238E27FC236}">
                    <a16:creationId xmlns:a16="http://schemas.microsoft.com/office/drawing/2014/main" id="{382EA07D-6A97-4581-B36B-0AB72B849704}"/>
                  </a:ext>
                </a:extLst>
              </p:cNvPr>
              <p:cNvSpPr/>
              <p:nvPr/>
            </p:nvSpPr>
            <p:spPr>
              <a:xfrm>
                <a:off x="3646275" y="1024169"/>
                <a:ext cx="495300" cy="371475"/>
              </a:xfrm>
              <a:custGeom>
                <a:avLst/>
                <a:gdLst>
                  <a:gd name="connsiteX0" fmla="*/ 472059 w 495300"/>
                  <a:gd name="connsiteY0" fmla="*/ 7144 h 371475"/>
                  <a:gd name="connsiteX1" fmla="*/ 472964 w 495300"/>
                  <a:gd name="connsiteY1" fmla="*/ 15535 h 371475"/>
                  <a:gd name="connsiteX2" fmla="*/ 469030 w 495300"/>
                  <a:gd name="connsiteY2" fmla="*/ 19831 h 371475"/>
                  <a:gd name="connsiteX3" fmla="*/ 468811 w 495300"/>
                  <a:gd name="connsiteY3" fmla="*/ 14135 h 371475"/>
                  <a:gd name="connsiteX4" fmla="*/ 467049 w 495300"/>
                  <a:gd name="connsiteY4" fmla="*/ 18917 h 371475"/>
                  <a:gd name="connsiteX5" fmla="*/ 464429 w 495300"/>
                  <a:gd name="connsiteY5" fmla="*/ 25841 h 371475"/>
                  <a:gd name="connsiteX6" fmla="*/ 463639 w 495300"/>
                  <a:gd name="connsiteY6" fmla="*/ 24032 h 371475"/>
                  <a:gd name="connsiteX7" fmla="*/ 461762 w 495300"/>
                  <a:gd name="connsiteY7" fmla="*/ 20984 h 371475"/>
                  <a:gd name="connsiteX8" fmla="*/ 458791 w 495300"/>
                  <a:gd name="connsiteY8" fmla="*/ 18278 h 371475"/>
                  <a:gd name="connsiteX9" fmla="*/ 455200 w 495300"/>
                  <a:gd name="connsiteY9" fmla="*/ 10297 h 371475"/>
                  <a:gd name="connsiteX10" fmla="*/ 455828 w 495300"/>
                  <a:gd name="connsiteY10" fmla="*/ 14716 h 371475"/>
                  <a:gd name="connsiteX11" fmla="*/ 451942 w 495300"/>
                  <a:gd name="connsiteY11" fmla="*/ 17259 h 371475"/>
                  <a:gd name="connsiteX12" fmla="*/ 453133 w 495300"/>
                  <a:gd name="connsiteY12" fmla="*/ 15964 h 371475"/>
                  <a:gd name="connsiteX13" fmla="*/ 453019 w 495300"/>
                  <a:gd name="connsiteY13" fmla="*/ 17955 h 371475"/>
                  <a:gd name="connsiteX14" fmla="*/ 452895 w 495300"/>
                  <a:gd name="connsiteY14" fmla="*/ 19993 h 371475"/>
                  <a:gd name="connsiteX15" fmla="*/ 452828 w 495300"/>
                  <a:gd name="connsiteY15" fmla="*/ 21145 h 371475"/>
                  <a:gd name="connsiteX16" fmla="*/ 452590 w 495300"/>
                  <a:gd name="connsiteY16" fmla="*/ 23489 h 371475"/>
                  <a:gd name="connsiteX17" fmla="*/ 450990 w 495300"/>
                  <a:gd name="connsiteY17" fmla="*/ 36919 h 371475"/>
                  <a:gd name="connsiteX18" fmla="*/ 442970 w 495300"/>
                  <a:gd name="connsiteY18" fmla="*/ 45596 h 371475"/>
                  <a:gd name="connsiteX19" fmla="*/ 446256 w 495300"/>
                  <a:gd name="connsiteY19" fmla="*/ 44053 h 371475"/>
                  <a:gd name="connsiteX20" fmla="*/ 443703 w 495300"/>
                  <a:gd name="connsiteY20" fmla="*/ 53912 h 371475"/>
                  <a:gd name="connsiteX21" fmla="*/ 448027 w 495300"/>
                  <a:gd name="connsiteY21" fmla="*/ 42291 h 371475"/>
                  <a:gd name="connsiteX22" fmla="*/ 453609 w 495300"/>
                  <a:gd name="connsiteY22" fmla="*/ 46472 h 371475"/>
                  <a:gd name="connsiteX23" fmla="*/ 451923 w 495300"/>
                  <a:gd name="connsiteY23" fmla="*/ 60522 h 371475"/>
                  <a:gd name="connsiteX24" fmla="*/ 449990 w 495300"/>
                  <a:gd name="connsiteY24" fmla="*/ 55569 h 371475"/>
                  <a:gd name="connsiteX25" fmla="*/ 448847 w 495300"/>
                  <a:gd name="connsiteY25" fmla="*/ 61551 h 371475"/>
                  <a:gd name="connsiteX26" fmla="*/ 447599 w 495300"/>
                  <a:gd name="connsiteY26" fmla="*/ 66789 h 371475"/>
                  <a:gd name="connsiteX27" fmla="*/ 449666 w 495300"/>
                  <a:gd name="connsiteY27" fmla="*/ 66304 h 371475"/>
                  <a:gd name="connsiteX28" fmla="*/ 447037 w 495300"/>
                  <a:gd name="connsiteY28" fmla="*/ 79229 h 371475"/>
                  <a:gd name="connsiteX29" fmla="*/ 442941 w 495300"/>
                  <a:gd name="connsiteY29" fmla="*/ 83134 h 371475"/>
                  <a:gd name="connsiteX30" fmla="*/ 443179 w 495300"/>
                  <a:gd name="connsiteY30" fmla="*/ 97517 h 371475"/>
                  <a:gd name="connsiteX31" fmla="*/ 447446 w 495300"/>
                  <a:gd name="connsiteY31" fmla="*/ 97793 h 371475"/>
                  <a:gd name="connsiteX32" fmla="*/ 437083 w 495300"/>
                  <a:gd name="connsiteY32" fmla="*/ 114386 h 371475"/>
                  <a:gd name="connsiteX33" fmla="*/ 428473 w 495300"/>
                  <a:gd name="connsiteY33" fmla="*/ 118110 h 371475"/>
                  <a:gd name="connsiteX34" fmla="*/ 431864 w 495300"/>
                  <a:gd name="connsiteY34" fmla="*/ 111957 h 371475"/>
                  <a:gd name="connsiteX35" fmla="*/ 428339 w 495300"/>
                  <a:gd name="connsiteY35" fmla="*/ 111662 h 371475"/>
                  <a:gd name="connsiteX36" fmla="*/ 433635 w 495300"/>
                  <a:gd name="connsiteY36" fmla="*/ 104508 h 371475"/>
                  <a:gd name="connsiteX37" fmla="*/ 429844 w 495300"/>
                  <a:gd name="connsiteY37" fmla="*/ 102651 h 371475"/>
                  <a:gd name="connsiteX38" fmla="*/ 437712 w 495300"/>
                  <a:gd name="connsiteY38" fmla="*/ 82039 h 371475"/>
                  <a:gd name="connsiteX39" fmla="*/ 435359 w 495300"/>
                  <a:gd name="connsiteY39" fmla="*/ 72342 h 371475"/>
                  <a:gd name="connsiteX40" fmla="*/ 437702 w 495300"/>
                  <a:gd name="connsiteY40" fmla="*/ 64789 h 371475"/>
                  <a:gd name="connsiteX41" fmla="*/ 439884 w 495300"/>
                  <a:gd name="connsiteY41" fmla="*/ 56226 h 371475"/>
                  <a:gd name="connsiteX42" fmla="*/ 433692 w 495300"/>
                  <a:gd name="connsiteY42" fmla="*/ 69666 h 371475"/>
                  <a:gd name="connsiteX43" fmla="*/ 429911 w 495300"/>
                  <a:gd name="connsiteY43" fmla="*/ 81858 h 371475"/>
                  <a:gd name="connsiteX44" fmla="*/ 432473 w 495300"/>
                  <a:gd name="connsiteY44" fmla="*/ 77857 h 371475"/>
                  <a:gd name="connsiteX45" fmla="*/ 430673 w 495300"/>
                  <a:gd name="connsiteY45" fmla="*/ 86630 h 371475"/>
                  <a:gd name="connsiteX46" fmla="*/ 428682 w 495300"/>
                  <a:gd name="connsiteY46" fmla="*/ 95364 h 371475"/>
                  <a:gd name="connsiteX47" fmla="*/ 429892 w 495300"/>
                  <a:gd name="connsiteY47" fmla="*/ 94126 h 371475"/>
                  <a:gd name="connsiteX48" fmla="*/ 421910 w 495300"/>
                  <a:gd name="connsiteY48" fmla="*/ 110452 h 371475"/>
                  <a:gd name="connsiteX49" fmla="*/ 423358 w 495300"/>
                  <a:gd name="connsiteY49" fmla="*/ 110890 h 371475"/>
                  <a:gd name="connsiteX50" fmla="*/ 417328 w 495300"/>
                  <a:gd name="connsiteY50" fmla="*/ 123053 h 371475"/>
                  <a:gd name="connsiteX51" fmla="*/ 418157 w 495300"/>
                  <a:gd name="connsiteY51" fmla="*/ 124130 h 371475"/>
                  <a:gd name="connsiteX52" fmla="*/ 411899 w 495300"/>
                  <a:gd name="connsiteY52" fmla="*/ 134474 h 371475"/>
                  <a:gd name="connsiteX53" fmla="*/ 413976 w 495300"/>
                  <a:gd name="connsiteY53" fmla="*/ 134493 h 371475"/>
                  <a:gd name="connsiteX54" fmla="*/ 416338 w 495300"/>
                  <a:gd name="connsiteY54" fmla="*/ 127416 h 371475"/>
                  <a:gd name="connsiteX55" fmla="*/ 418605 w 495300"/>
                  <a:gd name="connsiteY55" fmla="*/ 130693 h 371475"/>
                  <a:gd name="connsiteX56" fmla="*/ 409651 w 495300"/>
                  <a:gd name="connsiteY56" fmla="*/ 147323 h 371475"/>
                  <a:gd name="connsiteX57" fmla="*/ 406213 w 495300"/>
                  <a:gd name="connsiteY57" fmla="*/ 146580 h 371475"/>
                  <a:gd name="connsiteX58" fmla="*/ 401936 w 495300"/>
                  <a:gd name="connsiteY58" fmla="*/ 152771 h 371475"/>
                  <a:gd name="connsiteX59" fmla="*/ 397288 w 495300"/>
                  <a:gd name="connsiteY59" fmla="*/ 158696 h 371475"/>
                  <a:gd name="connsiteX60" fmla="*/ 399993 w 495300"/>
                  <a:gd name="connsiteY60" fmla="*/ 160896 h 371475"/>
                  <a:gd name="connsiteX61" fmla="*/ 389858 w 495300"/>
                  <a:gd name="connsiteY61" fmla="*/ 170612 h 371475"/>
                  <a:gd name="connsiteX62" fmla="*/ 389144 w 495300"/>
                  <a:gd name="connsiteY62" fmla="*/ 181385 h 371475"/>
                  <a:gd name="connsiteX63" fmla="*/ 387106 w 495300"/>
                  <a:gd name="connsiteY63" fmla="*/ 181061 h 371475"/>
                  <a:gd name="connsiteX64" fmla="*/ 390515 w 495300"/>
                  <a:gd name="connsiteY64" fmla="*/ 181337 h 371475"/>
                  <a:gd name="connsiteX65" fmla="*/ 387115 w 495300"/>
                  <a:gd name="connsiteY65" fmla="*/ 184528 h 371475"/>
                  <a:gd name="connsiteX66" fmla="*/ 383572 w 495300"/>
                  <a:gd name="connsiteY66" fmla="*/ 187576 h 371475"/>
                  <a:gd name="connsiteX67" fmla="*/ 387839 w 495300"/>
                  <a:gd name="connsiteY67" fmla="*/ 192091 h 371475"/>
                  <a:gd name="connsiteX68" fmla="*/ 381381 w 495300"/>
                  <a:gd name="connsiteY68" fmla="*/ 193262 h 371475"/>
                  <a:gd name="connsiteX69" fmla="*/ 371808 w 495300"/>
                  <a:gd name="connsiteY69" fmla="*/ 201187 h 371475"/>
                  <a:gd name="connsiteX70" fmla="*/ 372828 w 495300"/>
                  <a:gd name="connsiteY70" fmla="*/ 199168 h 371475"/>
                  <a:gd name="connsiteX71" fmla="*/ 368056 w 495300"/>
                  <a:gd name="connsiteY71" fmla="*/ 203016 h 371475"/>
                  <a:gd name="connsiteX72" fmla="*/ 371475 w 495300"/>
                  <a:gd name="connsiteY72" fmla="*/ 207350 h 371475"/>
                  <a:gd name="connsiteX73" fmla="*/ 368446 w 495300"/>
                  <a:gd name="connsiteY73" fmla="*/ 208836 h 371475"/>
                  <a:gd name="connsiteX74" fmla="*/ 372847 w 495300"/>
                  <a:gd name="connsiteY74" fmla="*/ 207426 h 371475"/>
                  <a:gd name="connsiteX75" fmla="*/ 364646 w 495300"/>
                  <a:gd name="connsiteY75" fmla="*/ 222037 h 371475"/>
                  <a:gd name="connsiteX76" fmla="*/ 365589 w 495300"/>
                  <a:gd name="connsiteY76" fmla="*/ 215122 h 371475"/>
                  <a:gd name="connsiteX77" fmla="*/ 349291 w 495300"/>
                  <a:gd name="connsiteY77" fmla="*/ 238877 h 371475"/>
                  <a:gd name="connsiteX78" fmla="*/ 353520 w 495300"/>
                  <a:gd name="connsiteY78" fmla="*/ 241697 h 371475"/>
                  <a:gd name="connsiteX79" fmla="*/ 334728 w 495300"/>
                  <a:gd name="connsiteY79" fmla="*/ 246878 h 371475"/>
                  <a:gd name="connsiteX80" fmla="*/ 338052 w 495300"/>
                  <a:gd name="connsiteY80" fmla="*/ 241716 h 371475"/>
                  <a:gd name="connsiteX81" fmla="*/ 353016 w 495300"/>
                  <a:gd name="connsiteY81" fmla="*/ 231038 h 371475"/>
                  <a:gd name="connsiteX82" fmla="*/ 348139 w 495300"/>
                  <a:gd name="connsiteY82" fmla="*/ 230753 h 371475"/>
                  <a:gd name="connsiteX83" fmla="*/ 331527 w 495300"/>
                  <a:gd name="connsiteY83" fmla="*/ 243630 h 371475"/>
                  <a:gd name="connsiteX84" fmla="*/ 333966 w 495300"/>
                  <a:gd name="connsiteY84" fmla="*/ 245012 h 371475"/>
                  <a:gd name="connsiteX85" fmla="*/ 326412 w 495300"/>
                  <a:gd name="connsiteY85" fmla="*/ 245754 h 371475"/>
                  <a:gd name="connsiteX86" fmla="*/ 334756 w 495300"/>
                  <a:gd name="connsiteY86" fmla="*/ 236439 h 371475"/>
                  <a:gd name="connsiteX87" fmla="*/ 334147 w 495300"/>
                  <a:gd name="connsiteY87" fmla="*/ 224933 h 371475"/>
                  <a:gd name="connsiteX88" fmla="*/ 340414 w 495300"/>
                  <a:gd name="connsiteY88" fmla="*/ 221428 h 371475"/>
                  <a:gd name="connsiteX89" fmla="*/ 346586 w 495300"/>
                  <a:gd name="connsiteY89" fmla="*/ 217703 h 371475"/>
                  <a:gd name="connsiteX90" fmla="*/ 340395 w 495300"/>
                  <a:gd name="connsiteY90" fmla="*/ 211484 h 371475"/>
                  <a:gd name="connsiteX91" fmla="*/ 332251 w 495300"/>
                  <a:gd name="connsiteY91" fmla="*/ 219342 h 371475"/>
                  <a:gd name="connsiteX92" fmla="*/ 334604 w 495300"/>
                  <a:gd name="connsiteY92" fmla="*/ 223418 h 371475"/>
                  <a:gd name="connsiteX93" fmla="*/ 319259 w 495300"/>
                  <a:gd name="connsiteY93" fmla="*/ 243554 h 371475"/>
                  <a:gd name="connsiteX94" fmla="*/ 320050 w 495300"/>
                  <a:gd name="connsiteY94" fmla="*/ 253041 h 371475"/>
                  <a:gd name="connsiteX95" fmla="*/ 311582 w 495300"/>
                  <a:gd name="connsiteY95" fmla="*/ 256823 h 371475"/>
                  <a:gd name="connsiteX96" fmla="*/ 306248 w 495300"/>
                  <a:gd name="connsiteY96" fmla="*/ 261899 h 371475"/>
                  <a:gd name="connsiteX97" fmla="*/ 316078 w 495300"/>
                  <a:gd name="connsiteY97" fmla="*/ 258623 h 371475"/>
                  <a:gd name="connsiteX98" fmla="*/ 313744 w 495300"/>
                  <a:gd name="connsiteY98" fmla="*/ 257070 h 371475"/>
                  <a:gd name="connsiteX99" fmla="*/ 341557 w 495300"/>
                  <a:gd name="connsiteY99" fmla="*/ 250460 h 371475"/>
                  <a:gd name="connsiteX100" fmla="*/ 326793 w 495300"/>
                  <a:gd name="connsiteY100" fmla="*/ 258613 h 371475"/>
                  <a:gd name="connsiteX101" fmla="*/ 313211 w 495300"/>
                  <a:gd name="connsiteY101" fmla="*/ 263281 h 371475"/>
                  <a:gd name="connsiteX102" fmla="*/ 311363 w 495300"/>
                  <a:gd name="connsiteY102" fmla="*/ 270481 h 371475"/>
                  <a:gd name="connsiteX103" fmla="*/ 303152 w 495300"/>
                  <a:gd name="connsiteY103" fmla="*/ 274768 h 371475"/>
                  <a:gd name="connsiteX104" fmla="*/ 297494 w 495300"/>
                  <a:gd name="connsiteY104" fmla="*/ 272339 h 371475"/>
                  <a:gd name="connsiteX105" fmla="*/ 299437 w 495300"/>
                  <a:gd name="connsiteY105" fmla="*/ 276111 h 371475"/>
                  <a:gd name="connsiteX106" fmla="*/ 289646 w 495300"/>
                  <a:gd name="connsiteY106" fmla="*/ 278016 h 371475"/>
                  <a:gd name="connsiteX107" fmla="*/ 286102 w 495300"/>
                  <a:gd name="connsiteY107" fmla="*/ 273053 h 371475"/>
                  <a:gd name="connsiteX108" fmla="*/ 276187 w 495300"/>
                  <a:gd name="connsiteY108" fmla="*/ 280654 h 371475"/>
                  <a:gd name="connsiteX109" fmla="*/ 277006 w 495300"/>
                  <a:gd name="connsiteY109" fmla="*/ 276558 h 371475"/>
                  <a:gd name="connsiteX110" fmla="*/ 272844 w 495300"/>
                  <a:gd name="connsiteY110" fmla="*/ 279568 h 371475"/>
                  <a:gd name="connsiteX111" fmla="*/ 264662 w 495300"/>
                  <a:gd name="connsiteY111" fmla="*/ 276082 h 371475"/>
                  <a:gd name="connsiteX112" fmla="*/ 262404 w 495300"/>
                  <a:gd name="connsiteY112" fmla="*/ 278568 h 371475"/>
                  <a:gd name="connsiteX113" fmla="*/ 260061 w 495300"/>
                  <a:gd name="connsiteY113" fmla="*/ 280940 h 371475"/>
                  <a:gd name="connsiteX114" fmla="*/ 247040 w 495300"/>
                  <a:gd name="connsiteY114" fmla="*/ 284131 h 371475"/>
                  <a:gd name="connsiteX115" fmla="*/ 247221 w 495300"/>
                  <a:gd name="connsiteY115" fmla="*/ 281473 h 371475"/>
                  <a:gd name="connsiteX116" fmla="*/ 239011 w 495300"/>
                  <a:gd name="connsiteY116" fmla="*/ 287236 h 371475"/>
                  <a:gd name="connsiteX117" fmla="*/ 231810 w 495300"/>
                  <a:gd name="connsiteY117" fmla="*/ 282245 h 371475"/>
                  <a:gd name="connsiteX118" fmla="*/ 204826 w 495300"/>
                  <a:gd name="connsiteY118" fmla="*/ 291655 h 371475"/>
                  <a:gd name="connsiteX119" fmla="*/ 202482 w 495300"/>
                  <a:gd name="connsiteY119" fmla="*/ 289293 h 371475"/>
                  <a:gd name="connsiteX120" fmla="*/ 207912 w 495300"/>
                  <a:gd name="connsiteY120" fmla="*/ 288074 h 371475"/>
                  <a:gd name="connsiteX121" fmla="*/ 200092 w 495300"/>
                  <a:gd name="connsiteY121" fmla="*/ 284874 h 371475"/>
                  <a:gd name="connsiteX122" fmla="*/ 202092 w 495300"/>
                  <a:gd name="connsiteY122" fmla="*/ 282511 h 371475"/>
                  <a:gd name="connsiteX123" fmla="*/ 209626 w 495300"/>
                  <a:gd name="connsiteY123" fmla="*/ 284998 h 371475"/>
                  <a:gd name="connsiteX124" fmla="*/ 210436 w 495300"/>
                  <a:gd name="connsiteY124" fmla="*/ 279787 h 371475"/>
                  <a:gd name="connsiteX125" fmla="*/ 199301 w 495300"/>
                  <a:gd name="connsiteY125" fmla="*/ 282740 h 371475"/>
                  <a:gd name="connsiteX126" fmla="*/ 193958 w 495300"/>
                  <a:gd name="connsiteY126" fmla="*/ 279711 h 371475"/>
                  <a:gd name="connsiteX127" fmla="*/ 188681 w 495300"/>
                  <a:gd name="connsiteY127" fmla="*/ 276463 h 371475"/>
                  <a:gd name="connsiteX128" fmla="*/ 186366 w 495300"/>
                  <a:gd name="connsiteY128" fmla="*/ 279883 h 371475"/>
                  <a:gd name="connsiteX129" fmla="*/ 192415 w 495300"/>
                  <a:gd name="connsiteY129" fmla="*/ 281349 h 371475"/>
                  <a:gd name="connsiteX130" fmla="*/ 192881 w 495300"/>
                  <a:gd name="connsiteY130" fmla="*/ 286750 h 371475"/>
                  <a:gd name="connsiteX131" fmla="*/ 184842 w 495300"/>
                  <a:gd name="connsiteY131" fmla="*/ 288226 h 371475"/>
                  <a:gd name="connsiteX132" fmla="*/ 195205 w 495300"/>
                  <a:gd name="connsiteY132" fmla="*/ 287264 h 371475"/>
                  <a:gd name="connsiteX133" fmla="*/ 198301 w 495300"/>
                  <a:gd name="connsiteY133" fmla="*/ 283912 h 371475"/>
                  <a:gd name="connsiteX134" fmla="*/ 197558 w 495300"/>
                  <a:gd name="connsiteY134" fmla="*/ 287788 h 371475"/>
                  <a:gd name="connsiteX135" fmla="*/ 179803 w 495300"/>
                  <a:gd name="connsiteY135" fmla="*/ 295094 h 371475"/>
                  <a:gd name="connsiteX136" fmla="*/ 189471 w 495300"/>
                  <a:gd name="connsiteY136" fmla="*/ 296008 h 371475"/>
                  <a:gd name="connsiteX137" fmla="*/ 187252 w 495300"/>
                  <a:gd name="connsiteY137" fmla="*/ 298209 h 371475"/>
                  <a:gd name="connsiteX138" fmla="*/ 171250 w 495300"/>
                  <a:gd name="connsiteY138" fmla="*/ 297723 h 371475"/>
                  <a:gd name="connsiteX139" fmla="*/ 166621 w 495300"/>
                  <a:gd name="connsiteY139" fmla="*/ 300466 h 371475"/>
                  <a:gd name="connsiteX140" fmla="*/ 161906 w 495300"/>
                  <a:gd name="connsiteY140" fmla="*/ 303057 h 371475"/>
                  <a:gd name="connsiteX141" fmla="*/ 124720 w 495300"/>
                  <a:gd name="connsiteY141" fmla="*/ 300590 h 371475"/>
                  <a:gd name="connsiteX142" fmla="*/ 137970 w 495300"/>
                  <a:gd name="connsiteY142" fmla="*/ 298056 h 371475"/>
                  <a:gd name="connsiteX143" fmla="*/ 131607 w 495300"/>
                  <a:gd name="connsiteY143" fmla="*/ 295885 h 371475"/>
                  <a:gd name="connsiteX144" fmla="*/ 127864 w 495300"/>
                  <a:gd name="connsiteY144" fmla="*/ 298456 h 371475"/>
                  <a:gd name="connsiteX145" fmla="*/ 124930 w 495300"/>
                  <a:gd name="connsiteY145" fmla="*/ 296361 h 371475"/>
                  <a:gd name="connsiteX146" fmla="*/ 115453 w 495300"/>
                  <a:gd name="connsiteY146" fmla="*/ 299256 h 371475"/>
                  <a:gd name="connsiteX147" fmla="*/ 111871 w 495300"/>
                  <a:gd name="connsiteY147" fmla="*/ 300923 h 371475"/>
                  <a:gd name="connsiteX148" fmla="*/ 109280 w 495300"/>
                  <a:gd name="connsiteY148" fmla="*/ 301219 h 371475"/>
                  <a:gd name="connsiteX149" fmla="*/ 107652 w 495300"/>
                  <a:gd name="connsiteY149" fmla="*/ 301152 h 371475"/>
                  <a:gd name="connsiteX150" fmla="*/ 106737 w 495300"/>
                  <a:gd name="connsiteY150" fmla="*/ 301057 h 371475"/>
                  <a:gd name="connsiteX151" fmla="*/ 106613 w 495300"/>
                  <a:gd name="connsiteY151" fmla="*/ 301038 h 371475"/>
                  <a:gd name="connsiteX152" fmla="*/ 101070 w 495300"/>
                  <a:gd name="connsiteY152" fmla="*/ 300895 h 371475"/>
                  <a:gd name="connsiteX153" fmla="*/ 101032 w 495300"/>
                  <a:gd name="connsiteY153" fmla="*/ 300885 h 371475"/>
                  <a:gd name="connsiteX154" fmla="*/ 100879 w 495300"/>
                  <a:gd name="connsiteY154" fmla="*/ 300838 h 371475"/>
                  <a:gd name="connsiteX155" fmla="*/ 100555 w 495300"/>
                  <a:gd name="connsiteY155" fmla="*/ 300733 h 371475"/>
                  <a:gd name="connsiteX156" fmla="*/ 100841 w 495300"/>
                  <a:gd name="connsiteY156" fmla="*/ 300380 h 371475"/>
                  <a:gd name="connsiteX157" fmla="*/ 100975 w 495300"/>
                  <a:gd name="connsiteY157" fmla="*/ 300209 h 371475"/>
                  <a:gd name="connsiteX158" fmla="*/ 101051 w 495300"/>
                  <a:gd name="connsiteY158" fmla="*/ 300114 h 371475"/>
                  <a:gd name="connsiteX159" fmla="*/ 101089 w 495300"/>
                  <a:gd name="connsiteY159" fmla="*/ 300066 h 371475"/>
                  <a:gd name="connsiteX160" fmla="*/ 101108 w 495300"/>
                  <a:gd name="connsiteY160" fmla="*/ 300038 h 371475"/>
                  <a:gd name="connsiteX161" fmla="*/ 101117 w 495300"/>
                  <a:gd name="connsiteY161" fmla="*/ 300028 h 371475"/>
                  <a:gd name="connsiteX162" fmla="*/ 101117 w 495300"/>
                  <a:gd name="connsiteY162" fmla="*/ 300028 h 371475"/>
                  <a:gd name="connsiteX163" fmla="*/ 106575 w 495300"/>
                  <a:gd name="connsiteY163" fmla="*/ 300152 h 371475"/>
                  <a:gd name="connsiteX164" fmla="*/ 106585 w 495300"/>
                  <a:gd name="connsiteY164" fmla="*/ 300142 h 371475"/>
                  <a:gd name="connsiteX165" fmla="*/ 107061 w 495300"/>
                  <a:gd name="connsiteY165" fmla="*/ 299695 h 371475"/>
                  <a:gd name="connsiteX166" fmla="*/ 108356 w 495300"/>
                  <a:gd name="connsiteY166" fmla="*/ 298475 h 371475"/>
                  <a:gd name="connsiteX167" fmla="*/ 107690 w 495300"/>
                  <a:gd name="connsiteY167" fmla="*/ 298333 h 371475"/>
                  <a:gd name="connsiteX168" fmla="*/ 106918 w 495300"/>
                  <a:gd name="connsiteY168" fmla="*/ 298161 h 371475"/>
                  <a:gd name="connsiteX169" fmla="*/ 106690 w 495300"/>
                  <a:gd name="connsiteY169" fmla="*/ 298113 h 371475"/>
                  <a:gd name="connsiteX170" fmla="*/ 106632 w 495300"/>
                  <a:gd name="connsiteY170" fmla="*/ 298104 h 371475"/>
                  <a:gd name="connsiteX171" fmla="*/ 106604 w 495300"/>
                  <a:gd name="connsiteY171" fmla="*/ 298094 h 371475"/>
                  <a:gd name="connsiteX172" fmla="*/ 101241 w 495300"/>
                  <a:gd name="connsiteY172" fmla="*/ 297952 h 371475"/>
                  <a:gd name="connsiteX173" fmla="*/ 101165 w 495300"/>
                  <a:gd name="connsiteY173" fmla="*/ 297913 h 371475"/>
                  <a:gd name="connsiteX174" fmla="*/ 100832 w 495300"/>
                  <a:gd name="connsiteY174" fmla="*/ 297761 h 371475"/>
                  <a:gd name="connsiteX175" fmla="*/ 97384 w 495300"/>
                  <a:gd name="connsiteY175" fmla="*/ 296228 h 371475"/>
                  <a:gd name="connsiteX176" fmla="*/ 92373 w 495300"/>
                  <a:gd name="connsiteY176" fmla="*/ 293999 h 371475"/>
                  <a:gd name="connsiteX177" fmla="*/ 91440 w 495300"/>
                  <a:gd name="connsiteY177" fmla="*/ 297018 h 371475"/>
                  <a:gd name="connsiteX178" fmla="*/ 80896 w 495300"/>
                  <a:gd name="connsiteY178" fmla="*/ 292113 h 371475"/>
                  <a:gd name="connsiteX179" fmla="*/ 84363 w 495300"/>
                  <a:gd name="connsiteY179" fmla="*/ 299095 h 371475"/>
                  <a:gd name="connsiteX180" fmla="*/ 81772 w 495300"/>
                  <a:gd name="connsiteY180" fmla="*/ 296732 h 371475"/>
                  <a:gd name="connsiteX181" fmla="*/ 80743 w 495300"/>
                  <a:gd name="connsiteY181" fmla="*/ 299133 h 371475"/>
                  <a:gd name="connsiteX182" fmla="*/ 75657 w 495300"/>
                  <a:gd name="connsiteY182" fmla="*/ 299095 h 371475"/>
                  <a:gd name="connsiteX183" fmla="*/ 63551 w 495300"/>
                  <a:gd name="connsiteY183" fmla="*/ 296294 h 371475"/>
                  <a:gd name="connsiteX184" fmla="*/ 58360 w 495300"/>
                  <a:gd name="connsiteY184" fmla="*/ 292160 h 371475"/>
                  <a:gd name="connsiteX185" fmla="*/ 50044 w 495300"/>
                  <a:gd name="connsiteY185" fmla="*/ 291741 h 371475"/>
                  <a:gd name="connsiteX186" fmla="*/ 42034 w 495300"/>
                  <a:gd name="connsiteY186" fmla="*/ 290646 h 371475"/>
                  <a:gd name="connsiteX187" fmla="*/ 31709 w 495300"/>
                  <a:gd name="connsiteY187" fmla="*/ 286217 h 371475"/>
                  <a:gd name="connsiteX188" fmla="*/ 37929 w 495300"/>
                  <a:gd name="connsiteY188" fmla="*/ 282207 h 371475"/>
                  <a:gd name="connsiteX189" fmla="*/ 31690 w 495300"/>
                  <a:gd name="connsiteY189" fmla="*/ 279930 h 371475"/>
                  <a:gd name="connsiteX190" fmla="*/ 24936 w 495300"/>
                  <a:gd name="connsiteY190" fmla="*/ 288846 h 371475"/>
                  <a:gd name="connsiteX191" fmla="*/ 15583 w 495300"/>
                  <a:gd name="connsiteY191" fmla="*/ 284483 h 371475"/>
                  <a:gd name="connsiteX192" fmla="*/ 7144 w 495300"/>
                  <a:gd name="connsiteY192" fmla="*/ 286874 h 371475"/>
                  <a:gd name="connsiteX193" fmla="*/ 11344 w 495300"/>
                  <a:gd name="connsiteY193" fmla="*/ 292303 h 371475"/>
                  <a:gd name="connsiteX194" fmla="*/ 23851 w 495300"/>
                  <a:gd name="connsiteY194" fmla="*/ 290560 h 371475"/>
                  <a:gd name="connsiteX195" fmla="*/ 35881 w 495300"/>
                  <a:gd name="connsiteY195" fmla="*/ 300504 h 371475"/>
                  <a:gd name="connsiteX196" fmla="*/ 30432 w 495300"/>
                  <a:gd name="connsiteY196" fmla="*/ 299218 h 371475"/>
                  <a:gd name="connsiteX197" fmla="*/ 45863 w 495300"/>
                  <a:gd name="connsiteY197" fmla="*/ 303752 h 371475"/>
                  <a:gd name="connsiteX198" fmla="*/ 62703 w 495300"/>
                  <a:gd name="connsiteY198" fmla="*/ 308467 h 371475"/>
                  <a:gd name="connsiteX199" fmla="*/ 71161 w 495300"/>
                  <a:gd name="connsiteY199" fmla="*/ 304876 h 371475"/>
                  <a:gd name="connsiteX200" fmla="*/ 80972 w 495300"/>
                  <a:gd name="connsiteY200" fmla="*/ 305791 h 371475"/>
                  <a:gd name="connsiteX201" fmla="*/ 86830 w 495300"/>
                  <a:gd name="connsiteY201" fmla="*/ 306772 h 371475"/>
                  <a:gd name="connsiteX202" fmla="*/ 94450 w 495300"/>
                  <a:gd name="connsiteY202" fmla="*/ 299752 h 371475"/>
                  <a:gd name="connsiteX203" fmla="*/ 98250 w 495300"/>
                  <a:gd name="connsiteY203" fmla="*/ 307096 h 371475"/>
                  <a:gd name="connsiteX204" fmla="*/ 82810 w 495300"/>
                  <a:gd name="connsiteY204" fmla="*/ 310077 h 371475"/>
                  <a:gd name="connsiteX205" fmla="*/ 80934 w 495300"/>
                  <a:gd name="connsiteY205" fmla="*/ 315354 h 371475"/>
                  <a:gd name="connsiteX206" fmla="*/ 82744 w 495300"/>
                  <a:gd name="connsiteY206" fmla="*/ 313134 h 371475"/>
                  <a:gd name="connsiteX207" fmla="*/ 86106 w 495300"/>
                  <a:gd name="connsiteY207" fmla="*/ 320069 h 371475"/>
                  <a:gd name="connsiteX208" fmla="*/ 87468 w 495300"/>
                  <a:gd name="connsiteY208" fmla="*/ 317459 h 371475"/>
                  <a:gd name="connsiteX209" fmla="*/ 91316 w 495300"/>
                  <a:gd name="connsiteY209" fmla="*/ 323269 h 371475"/>
                  <a:gd name="connsiteX210" fmla="*/ 93145 w 495300"/>
                  <a:gd name="connsiteY210" fmla="*/ 319516 h 371475"/>
                  <a:gd name="connsiteX211" fmla="*/ 99422 w 495300"/>
                  <a:gd name="connsiteY211" fmla="*/ 323793 h 371475"/>
                  <a:gd name="connsiteX212" fmla="*/ 99832 w 495300"/>
                  <a:gd name="connsiteY212" fmla="*/ 324031 h 371475"/>
                  <a:gd name="connsiteX213" fmla="*/ 99879 w 495300"/>
                  <a:gd name="connsiteY213" fmla="*/ 324060 h 371475"/>
                  <a:gd name="connsiteX214" fmla="*/ 99908 w 495300"/>
                  <a:gd name="connsiteY214" fmla="*/ 324079 h 371475"/>
                  <a:gd name="connsiteX215" fmla="*/ 99917 w 495300"/>
                  <a:gd name="connsiteY215" fmla="*/ 324088 h 371475"/>
                  <a:gd name="connsiteX216" fmla="*/ 106594 w 495300"/>
                  <a:gd name="connsiteY216" fmla="*/ 324260 h 371475"/>
                  <a:gd name="connsiteX217" fmla="*/ 106766 w 495300"/>
                  <a:gd name="connsiteY217" fmla="*/ 324307 h 371475"/>
                  <a:gd name="connsiteX218" fmla="*/ 107118 w 495300"/>
                  <a:gd name="connsiteY218" fmla="*/ 324393 h 371475"/>
                  <a:gd name="connsiteX219" fmla="*/ 108556 w 495300"/>
                  <a:gd name="connsiteY219" fmla="*/ 324707 h 371475"/>
                  <a:gd name="connsiteX220" fmla="*/ 111595 w 495300"/>
                  <a:gd name="connsiteY220" fmla="*/ 325107 h 371475"/>
                  <a:gd name="connsiteX221" fmla="*/ 118491 w 495300"/>
                  <a:gd name="connsiteY221" fmla="*/ 324612 h 371475"/>
                  <a:gd name="connsiteX222" fmla="*/ 115281 w 495300"/>
                  <a:gd name="connsiteY222" fmla="*/ 330508 h 371475"/>
                  <a:gd name="connsiteX223" fmla="*/ 108861 w 495300"/>
                  <a:gd name="connsiteY223" fmla="*/ 329184 h 371475"/>
                  <a:gd name="connsiteX224" fmla="*/ 98841 w 495300"/>
                  <a:gd name="connsiteY224" fmla="*/ 328946 h 371475"/>
                  <a:gd name="connsiteX225" fmla="*/ 96488 w 495300"/>
                  <a:gd name="connsiteY225" fmla="*/ 328984 h 371475"/>
                  <a:gd name="connsiteX226" fmla="*/ 85916 w 495300"/>
                  <a:gd name="connsiteY226" fmla="*/ 328441 h 371475"/>
                  <a:gd name="connsiteX227" fmla="*/ 88792 w 495300"/>
                  <a:gd name="connsiteY227" fmla="*/ 337299 h 371475"/>
                  <a:gd name="connsiteX228" fmla="*/ 95364 w 495300"/>
                  <a:gd name="connsiteY228" fmla="*/ 337871 h 371475"/>
                  <a:gd name="connsiteX229" fmla="*/ 90221 w 495300"/>
                  <a:gd name="connsiteY229" fmla="*/ 331603 h 371475"/>
                  <a:gd name="connsiteX230" fmla="*/ 95955 w 495300"/>
                  <a:gd name="connsiteY230" fmla="*/ 331394 h 371475"/>
                  <a:gd name="connsiteX231" fmla="*/ 96717 w 495300"/>
                  <a:gd name="connsiteY231" fmla="*/ 336471 h 371475"/>
                  <a:gd name="connsiteX232" fmla="*/ 99012 w 495300"/>
                  <a:gd name="connsiteY232" fmla="*/ 338242 h 371475"/>
                  <a:gd name="connsiteX233" fmla="*/ 99136 w 495300"/>
                  <a:gd name="connsiteY233" fmla="*/ 338347 h 371475"/>
                  <a:gd name="connsiteX234" fmla="*/ 99165 w 495300"/>
                  <a:gd name="connsiteY234" fmla="*/ 338376 h 371475"/>
                  <a:gd name="connsiteX235" fmla="*/ 99184 w 495300"/>
                  <a:gd name="connsiteY235" fmla="*/ 338385 h 371475"/>
                  <a:gd name="connsiteX236" fmla="*/ 99184 w 495300"/>
                  <a:gd name="connsiteY236" fmla="*/ 338385 h 371475"/>
                  <a:gd name="connsiteX237" fmla="*/ 106575 w 495300"/>
                  <a:gd name="connsiteY237" fmla="*/ 338576 h 371475"/>
                  <a:gd name="connsiteX238" fmla="*/ 106585 w 495300"/>
                  <a:gd name="connsiteY238" fmla="*/ 338585 h 371475"/>
                  <a:gd name="connsiteX239" fmla="*/ 106690 w 495300"/>
                  <a:gd name="connsiteY239" fmla="*/ 338633 h 371475"/>
                  <a:gd name="connsiteX240" fmla="*/ 107090 w 495300"/>
                  <a:gd name="connsiteY240" fmla="*/ 338814 h 371475"/>
                  <a:gd name="connsiteX241" fmla="*/ 107756 w 495300"/>
                  <a:gd name="connsiteY241" fmla="*/ 339185 h 371475"/>
                  <a:gd name="connsiteX242" fmla="*/ 108375 w 495300"/>
                  <a:gd name="connsiteY242" fmla="*/ 339995 h 371475"/>
                  <a:gd name="connsiteX243" fmla="*/ 131607 w 495300"/>
                  <a:gd name="connsiteY243" fmla="*/ 343176 h 371475"/>
                  <a:gd name="connsiteX244" fmla="*/ 142284 w 495300"/>
                  <a:gd name="connsiteY244" fmla="*/ 344091 h 371475"/>
                  <a:gd name="connsiteX245" fmla="*/ 154696 w 495300"/>
                  <a:gd name="connsiteY245" fmla="*/ 344748 h 371475"/>
                  <a:gd name="connsiteX246" fmla="*/ 160087 w 495300"/>
                  <a:gd name="connsiteY246" fmla="*/ 347758 h 371475"/>
                  <a:gd name="connsiteX247" fmla="*/ 142180 w 495300"/>
                  <a:gd name="connsiteY247" fmla="*/ 345843 h 371475"/>
                  <a:gd name="connsiteX248" fmla="*/ 143256 w 495300"/>
                  <a:gd name="connsiteY248" fmla="*/ 347643 h 371475"/>
                  <a:gd name="connsiteX249" fmla="*/ 124177 w 495300"/>
                  <a:gd name="connsiteY249" fmla="*/ 345253 h 371475"/>
                  <a:gd name="connsiteX250" fmla="*/ 119701 w 495300"/>
                  <a:gd name="connsiteY250" fmla="*/ 347815 h 371475"/>
                  <a:gd name="connsiteX251" fmla="*/ 107709 w 495300"/>
                  <a:gd name="connsiteY251" fmla="*/ 341938 h 371475"/>
                  <a:gd name="connsiteX252" fmla="*/ 106766 w 495300"/>
                  <a:gd name="connsiteY252" fmla="*/ 341995 h 371475"/>
                  <a:gd name="connsiteX253" fmla="*/ 106661 w 495300"/>
                  <a:gd name="connsiteY253" fmla="*/ 342005 h 371475"/>
                  <a:gd name="connsiteX254" fmla="*/ 106604 w 495300"/>
                  <a:gd name="connsiteY254" fmla="*/ 342014 h 371475"/>
                  <a:gd name="connsiteX255" fmla="*/ 98993 w 495300"/>
                  <a:gd name="connsiteY255" fmla="*/ 341824 h 371475"/>
                  <a:gd name="connsiteX256" fmla="*/ 98870 w 495300"/>
                  <a:gd name="connsiteY256" fmla="*/ 341833 h 371475"/>
                  <a:gd name="connsiteX257" fmla="*/ 98641 w 495300"/>
                  <a:gd name="connsiteY257" fmla="*/ 341862 h 371475"/>
                  <a:gd name="connsiteX258" fmla="*/ 97869 w 495300"/>
                  <a:gd name="connsiteY258" fmla="*/ 342081 h 371475"/>
                  <a:gd name="connsiteX259" fmla="*/ 96917 w 495300"/>
                  <a:gd name="connsiteY259" fmla="*/ 342900 h 371475"/>
                  <a:gd name="connsiteX260" fmla="*/ 96336 w 495300"/>
                  <a:gd name="connsiteY260" fmla="*/ 345376 h 371475"/>
                  <a:gd name="connsiteX261" fmla="*/ 92050 w 495300"/>
                  <a:gd name="connsiteY261" fmla="*/ 348053 h 371475"/>
                  <a:gd name="connsiteX262" fmla="*/ 77638 w 495300"/>
                  <a:gd name="connsiteY262" fmla="*/ 344538 h 371475"/>
                  <a:gd name="connsiteX263" fmla="*/ 78496 w 495300"/>
                  <a:gd name="connsiteY263" fmla="*/ 344976 h 371475"/>
                  <a:gd name="connsiteX264" fmla="*/ 64389 w 495300"/>
                  <a:gd name="connsiteY264" fmla="*/ 343957 h 371475"/>
                  <a:gd name="connsiteX265" fmla="*/ 80172 w 495300"/>
                  <a:gd name="connsiteY265" fmla="*/ 350806 h 371475"/>
                  <a:gd name="connsiteX266" fmla="*/ 86239 w 495300"/>
                  <a:gd name="connsiteY266" fmla="*/ 352073 h 371475"/>
                  <a:gd name="connsiteX267" fmla="*/ 88325 w 495300"/>
                  <a:gd name="connsiteY267" fmla="*/ 357102 h 371475"/>
                  <a:gd name="connsiteX268" fmla="*/ 94507 w 495300"/>
                  <a:gd name="connsiteY268" fmla="*/ 356502 h 371475"/>
                  <a:gd name="connsiteX269" fmla="*/ 93678 w 495300"/>
                  <a:gd name="connsiteY269" fmla="*/ 354187 h 371475"/>
                  <a:gd name="connsiteX270" fmla="*/ 98050 w 495300"/>
                  <a:gd name="connsiteY270" fmla="*/ 357616 h 371475"/>
                  <a:gd name="connsiteX271" fmla="*/ 98146 w 495300"/>
                  <a:gd name="connsiteY271" fmla="*/ 357654 h 371475"/>
                  <a:gd name="connsiteX272" fmla="*/ 98193 w 495300"/>
                  <a:gd name="connsiteY272" fmla="*/ 357673 h 371475"/>
                  <a:gd name="connsiteX273" fmla="*/ 106594 w 495300"/>
                  <a:gd name="connsiteY273" fmla="*/ 357892 h 371475"/>
                  <a:gd name="connsiteX274" fmla="*/ 106642 w 495300"/>
                  <a:gd name="connsiteY274" fmla="*/ 357902 h 371475"/>
                  <a:gd name="connsiteX275" fmla="*/ 106994 w 495300"/>
                  <a:gd name="connsiteY275" fmla="*/ 357959 h 371475"/>
                  <a:gd name="connsiteX276" fmla="*/ 107709 w 495300"/>
                  <a:gd name="connsiteY276" fmla="*/ 358073 h 371475"/>
                  <a:gd name="connsiteX277" fmla="*/ 109156 w 495300"/>
                  <a:gd name="connsiteY277" fmla="*/ 358264 h 371475"/>
                  <a:gd name="connsiteX278" fmla="*/ 112081 w 495300"/>
                  <a:gd name="connsiteY278" fmla="*/ 358540 h 371475"/>
                  <a:gd name="connsiteX279" fmla="*/ 117481 w 495300"/>
                  <a:gd name="connsiteY279" fmla="*/ 358607 h 371475"/>
                  <a:gd name="connsiteX280" fmla="*/ 122892 w 495300"/>
                  <a:gd name="connsiteY280" fmla="*/ 356397 h 371475"/>
                  <a:gd name="connsiteX281" fmla="*/ 125720 w 495300"/>
                  <a:gd name="connsiteY281" fmla="*/ 360426 h 371475"/>
                  <a:gd name="connsiteX282" fmla="*/ 149085 w 495300"/>
                  <a:gd name="connsiteY282" fmla="*/ 358711 h 371475"/>
                  <a:gd name="connsiteX283" fmla="*/ 142437 w 495300"/>
                  <a:gd name="connsiteY283" fmla="*/ 358054 h 371475"/>
                  <a:gd name="connsiteX284" fmla="*/ 160687 w 495300"/>
                  <a:gd name="connsiteY284" fmla="*/ 350730 h 371475"/>
                  <a:gd name="connsiteX285" fmla="*/ 170107 w 495300"/>
                  <a:gd name="connsiteY285" fmla="*/ 356102 h 371475"/>
                  <a:gd name="connsiteX286" fmla="*/ 164487 w 495300"/>
                  <a:gd name="connsiteY286" fmla="*/ 360921 h 371475"/>
                  <a:gd name="connsiteX287" fmla="*/ 156972 w 495300"/>
                  <a:gd name="connsiteY287" fmla="*/ 360988 h 371475"/>
                  <a:gd name="connsiteX288" fmla="*/ 159315 w 495300"/>
                  <a:gd name="connsiteY288" fmla="*/ 364465 h 371475"/>
                  <a:gd name="connsiteX289" fmla="*/ 147971 w 495300"/>
                  <a:gd name="connsiteY289" fmla="*/ 366960 h 371475"/>
                  <a:gd name="connsiteX290" fmla="*/ 155943 w 495300"/>
                  <a:gd name="connsiteY290" fmla="*/ 373475 h 371475"/>
                  <a:gd name="connsiteX291" fmla="*/ 166726 w 495300"/>
                  <a:gd name="connsiteY291" fmla="*/ 371361 h 371475"/>
                  <a:gd name="connsiteX292" fmla="*/ 177451 w 495300"/>
                  <a:gd name="connsiteY292" fmla="*/ 369103 h 371475"/>
                  <a:gd name="connsiteX293" fmla="*/ 216865 w 495300"/>
                  <a:gd name="connsiteY293" fmla="*/ 361864 h 371475"/>
                  <a:gd name="connsiteX294" fmla="*/ 221142 w 495300"/>
                  <a:gd name="connsiteY294" fmla="*/ 362398 h 371475"/>
                  <a:gd name="connsiteX295" fmla="*/ 225390 w 495300"/>
                  <a:gd name="connsiteY295" fmla="*/ 362722 h 371475"/>
                  <a:gd name="connsiteX296" fmla="*/ 261109 w 495300"/>
                  <a:gd name="connsiteY296" fmla="*/ 346253 h 371475"/>
                  <a:gd name="connsiteX297" fmla="*/ 261871 w 495300"/>
                  <a:gd name="connsiteY297" fmla="*/ 349701 h 371475"/>
                  <a:gd name="connsiteX298" fmla="*/ 274396 w 495300"/>
                  <a:gd name="connsiteY298" fmla="*/ 345777 h 371475"/>
                  <a:gd name="connsiteX299" fmla="*/ 274739 w 495300"/>
                  <a:gd name="connsiteY299" fmla="*/ 337528 h 371475"/>
                  <a:gd name="connsiteX300" fmla="*/ 259632 w 495300"/>
                  <a:gd name="connsiteY300" fmla="*/ 341481 h 371475"/>
                  <a:gd name="connsiteX301" fmla="*/ 277368 w 495300"/>
                  <a:gd name="connsiteY301" fmla="*/ 331918 h 371475"/>
                  <a:gd name="connsiteX302" fmla="*/ 274920 w 495300"/>
                  <a:gd name="connsiteY302" fmla="*/ 329317 h 371475"/>
                  <a:gd name="connsiteX303" fmla="*/ 261899 w 495300"/>
                  <a:gd name="connsiteY303" fmla="*/ 333204 h 371475"/>
                  <a:gd name="connsiteX304" fmla="*/ 271729 w 495300"/>
                  <a:gd name="connsiteY304" fmla="*/ 328793 h 371475"/>
                  <a:gd name="connsiteX305" fmla="*/ 271520 w 495300"/>
                  <a:gd name="connsiteY305" fmla="*/ 326765 h 371475"/>
                  <a:gd name="connsiteX306" fmla="*/ 278959 w 495300"/>
                  <a:gd name="connsiteY306" fmla="*/ 326422 h 371475"/>
                  <a:gd name="connsiteX307" fmla="*/ 274253 w 495300"/>
                  <a:gd name="connsiteY307" fmla="*/ 323240 h 371475"/>
                  <a:gd name="connsiteX308" fmla="*/ 286160 w 495300"/>
                  <a:gd name="connsiteY308" fmla="*/ 323955 h 371475"/>
                  <a:gd name="connsiteX309" fmla="*/ 300904 w 495300"/>
                  <a:gd name="connsiteY309" fmla="*/ 313211 h 371475"/>
                  <a:gd name="connsiteX310" fmla="*/ 298761 w 495300"/>
                  <a:gd name="connsiteY310" fmla="*/ 310039 h 371475"/>
                  <a:gd name="connsiteX311" fmla="*/ 308886 w 495300"/>
                  <a:gd name="connsiteY311" fmla="*/ 300447 h 371475"/>
                  <a:gd name="connsiteX312" fmla="*/ 323307 w 495300"/>
                  <a:gd name="connsiteY312" fmla="*/ 290017 h 371475"/>
                  <a:gd name="connsiteX313" fmla="*/ 318345 w 495300"/>
                  <a:gd name="connsiteY313" fmla="*/ 299456 h 371475"/>
                  <a:gd name="connsiteX314" fmla="*/ 335023 w 495300"/>
                  <a:gd name="connsiteY314" fmla="*/ 288722 h 371475"/>
                  <a:gd name="connsiteX315" fmla="*/ 330841 w 495300"/>
                  <a:gd name="connsiteY315" fmla="*/ 295304 h 371475"/>
                  <a:gd name="connsiteX316" fmla="*/ 333842 w 495300"/>
                  <a:gd name="connsiteY316" fmla="*/ 300209 h 371475"/>
                  <a:gd name="connsiteX317" fmla="*/ 348548 w 495300"/>
                  <a:gd name="connsiteY317" fmla="*/ 290198 h 371475"/>
                  <a:gd name="connsiteX318" fmla="*/ 356416 w 495300"/>
                  <a:gd name="connsiteY318" fmla="*/ 289960 h 371475"/>
                  <a:gd name="connsiteX319" fmla="*/ 366836 w 495300"/>
                  <a:gd name="connsiteY319" fmla="*/ 279930 h 371475"/>
                  <a:gd name="connsiteX320" fmla="*/ 371923 w 495300"/>
                  <a:gd name="connsiteY320" fmla="*/ 282492 h 371475"/>
                  <a:gd name="connsiteX321" fmla="*/ 374380 w 495300"/>
                  <a:gd name="connsiteY321" fmla="*/ 276520 h 371475"/>
                  <a:gd name="connsiteX322" fmla="*/ 384334 w 495300"/>
                  <a:gd name="connsiteY322" fmla="*/ 272796 h 371475"/>
                  <a:gd name="connsiteX323" fmla="*/ 390544 w 495300"/>
                  <a:gd name="connsiteY323" fmla="*/ 263319 h 371475"/>
                  <a:gd name="connsiteX324" fmla="*/ 386772 w 495300"/>
                  <a:gd name="connsiteY324" fmla="*/ 261242 h 371475"/>
                  <a:gd name="connsiteX325" fmla="*/ 359693 w 495300"/>
                  <a:gd name="connsiteY325" fmla="*/ 278778 h 371475"/>
                  <a:gd name="connsiteX326" fmla="*/ 381562 w 495300"/>
                  <a:gd name="connsiteY326" fmla="*/ 256784 h 371475"/>
                  <a:gd name="connsiteX327" fmla="*/ 388991 w 495300"/>
                  <a:gd name="connsiteY327" fmla="*/ 254241 h 371475"/>
                  <a:gd name="connsiteX328" fmla="*/ 384496 w 495300"/>
                  <a:gd name="connsiteY328" fmla="*/ 247259 h 371475"/>
                  <a:gd name="connsiteX329" fmla="*/ 391525 w 495300"/>
                  <a:gd name="connsiteY329" fmla="*/ 238096 h 371475"/>
                  <a:gd name="connsiteX330" fmla="*/ 396592 w 495300"/>
                  <a:gd name="connsiteY330" fmla="*/ 235706 h 371475"/>
                  <a:gd name="connsiteX331" fmla="*/ 401564 w 495300"/>
                  <a:gd name="connsiteY331" fmla="*/ 233162 h 371475"/>
                  <a:gd name="connsiteX332" fmla="*/ 404041 w 495300"/>
                  <a:gd name="connsiteY332" fmla="*/ 238087 h 371475"/>
                  <a:gd name="connsiteX333" fmla="*/ 408727 w 495300"/>
                  <a:gd name="connsiteY333" fmla="*/ 229991 h 371475"/>
                  <a:gd name="connsiteX334" fmla="*/ 413737 w 495300"/>
                  <a:gd name="connsiteY334" fmla="*/ 236649 h 371475"/>
                  <a:gd name="connsiteX335" fmla="*/ 407765 w 495300"/>
                  <a:gd name="connsiteY335" fmla="*/ 237620 h 371475"/>
                  <a:gd name="connsiteX336" fmla="*/ 407527 w 495300"/>
                  <a:gd name="connsiteY336" fmla="*/ 241687 h 371475"/>
                  <a:gd name="connsiteX337" fmla="*/ 399621 w 495300"/>
                  <a:gd name="connsiteY337" fmla="*/ 248555 h 371475"/>
                  <a:gd name="connsiteX338" fmla="*/ 400812 w 495300"/>
                  <a:gd name="connsiteY338" fmla="*/ 249507 h 371475"/>
                  <a:gd name="connsiteX339" fmla="*/ 389363 w 495300"/>
                  <a:gd name="connsiteY339" fmla="*/ 260099 h 371475"/>
                  <a:gd name="connsiteX340" fmla="*/ 397735 w 495300"/>
                  <a:gd name="connsiteY340" fmla="*/ 254756 h 371475"/>
                  <a:gd name="connsiteX341" fmla="*/ 392001 w 495300"/>
                  <a:gd name="connsiteY341" fmla="*/ 261166 h 371475"/>
                  <a:gd name="connsiteX342" fmla="*/ 396373 w 495300"/>
                  <a:gd name="connsiteY342" fmla="*/ 261433 h 371475"/>
                  <a:gd name="connsiteX343" fmla="*/ 389925 w 495300"/>
                  <a:gd name="connsiteY343" fmla="*/ 269653 h 371475"/>
                  <a:gd name="connsiteX344" fmla="*/ 383172 w 495300"/>
                  <a:gd name="connsiteY344" fmla="*/ 277625 h 371475"/>
                  <a:gd name="connsiteX345" fmla="*/ 408241 w 495300"/>
                  <a:gd name="connsiteY345" fmla="*/ 251412 h 371475"/>
                  <a:gd name="connsiteX346" fmla="*/ 431244 w 495300"/>
                  <a:gd name="connsiteY346" fmla="*/ 226352 h 371475"/>
                  <a:gd name="connsiteX347" fmla="*/ 420872 w 495300"/>
                  <a:gd name="connsiteY347" fmla="*/ 223790 h 371475"/>
                  <a:gd name="connsiteX348" fmla="*/ 418900 w 495300"/>
                  <a:gd name="connsiteY348" fmla="*/ 229714 h 371475"/>
                  <a:gd name="connsiteX349" fmla="*/ 415309 w 495300"/>
                  <a:gd name="connsiteY349" fmla="*/ 226257 h 371475"/>
                  <a:gd name="connsiteX350" fmla="*/ 429654 w 495300"/>
                  <a:gd name="connsiteY350" fmla="*/ 212112 h 371475"/>
                  <a:gd name="connsiteX351" fmla="*/ 431121 w 495300"/>
                  <a:gd name="connsiteY351" fmla="*/ 215998 h 371475"/>
                  <a:gd name="connsiteX352" fmla="*/ 426168 w 495300"/>
                  <a:gd name="connsiteY352" fmla="*/ 219037 h 371475"/>
                  <a:gd name="connsiteX353" fmla="*/ 427577 w 495300"/>
                  <a:gd name="connsiteY353" fmla="*/ 222971 h 371475"/>
                  <a:gd name="connsiteX354" fmla="*/ 432902 w 495300"/>
                  <a:gd name="connsiteY354" fmla="*/ 218103 h 371475"/>
                  <a:gd name="connsiteX355" fmla="*/ 431178 w 495300"/>
                  <a:gd name="connsiteY355" fmla="*/ 223209 h 371475"/>
                  <a:gd name="connsiteX356" fmla="*/ 438417 w 495300"/>
                  <a:gd name="connsiteY356" fmla="*/ 223514 h 371475"/>
                  <a:gd name="connsiteX357" fmla="*/ 442570 w 495300"/>
                  <a:gd name="connsiteY357" fmla="*/ 211617 h 371475"/>
                  <a:gd name="connsiteX358" fmla="*/ 437493 w 495300"/>
                  <a:gd name="connsiteY358" fmla="*/ 214751 h 371475"/>
                  <a:gd name="connsiteX359" fmla="*/ 432273 w 495300"/>
                  <a:gd name="connsiteY359" fmla="*/ 217703 h 371475"/>
                  <a:gd name="connsiteX360" fmla="*/ 427787 w 495300"/>
                  <a:gd name="connsiteY360" fmla="*/ 205083 h 371475"/>
                  <a:gd name="connsiteX361" fmla="*/ 423615 w 495300"/>
                  <a:gd name="connsiteY361" fmla="*/ 209455 h 371475"/>
                  <a:gd name="connsiteX362" fmla="*/ 426806 w 495300"/>
                  <a:gd name="connsiteY362" fmla="*/ 207426 h 371475"/>
                  <a:gd name="connsiteX363" fmla="*/ 423386 w 495300"/>
                  <a:gd name="connsiteY363" fmla="*/ 210807 h 371475"/>
                  <a:gd name="connsiteX364" fmla="*/ 419891 w 495300"/>
                  <a:gd name="connsiteY364" fmla="*/ 214103 h 371475"/>
                  <a:gd name="connsiteX365" fmla="*/ 422081 w 495300"/>
                  <a:gd name="connsiteY365" fmla="*/ 205626 h 371475"/>
                  <a:gd name="connsiteX366" fmla="*/ 419071 w 495300"/>
                  <a:gd name="connsiteY366" fmla="*/ 210626 h 371475"/>
                  <a:gd name="connsiteX367" fmla="*/ 415785 w 495300"/>
                  <a:gd name="connsiteY367" fmla="*/ 204721 h 371475"/>
                  <a:gd name="connsiteX368" fmla="*/ 408584 w 495300"/>
                  <a:gd name="connsiteY368" fmla="*/ 208940 h 371475"/>
                  <a:gd name="connsiteX369" fmla="*/ 407651 w 495300"/>
                  <a:gd name="connsiteY369" fmla="*/ 214170 h 371475"/>
                  <a:gd name="connsiteX370" fmla="*/ 399907 w 495300"/>
                  <a:gd name="connsiteY370" fmla="*/ 220828 h 371475"/>
                  <a:gd name="connsiteX371" fmla="*/ 395383 w 495300"/>
                  <a:gd name="connsiteY371" fmla="*/ 218646 h 371475"/>
                  <a:gd name="connsiteX372" fmla="*/ 409204 w 495300"/>
                  <a:gd name="connsiteY372" fmla="*/ 205445 h 371475"/>
                  <a:gd name="connsiteX373" fmla="*/ 405965 w 495300"/>
                  <a:gd name="connsiteY373" fmla="*/ 203425 h 371475"/>
                  <a:gd name="connsiteX374" fmla="*/ 409756 w 495300"/>
                  <a:gd name="connsiteY374" fmla="*/ 197301 h 371475"/>
                  <a:gd name="connsiteX375" fmla="*/ 406365 w 495300"/>
                  <a:gd name="connsiteY375" fmla="*/ 200844 h 371475"/>
                  <a:gd name="connsiteX376" fmla="*/ 408651 w 495300"/>
                  <a:gd name="connsiteY376" fmla="*/ 194767 h 371475"/>
                  <a:gd name="connsiteX377" fmla="*/ 424063 w 495300"/>
                  <a:gd name="connsiteY377" fmla="*/ 187681 h 371475"/>
                  <a:gd name="connsiteX378" fmla="*/ 416624 w 495300"/>
                  <a:gd name="connsiteY378" fmla="*/ 198530 h 371475"/>
                  <a:gd name="connsiteX379" fmla="*/ 428777 w 495300"/>
                  <a:gd name="connsiteY379" fmla="*/ 190214 h 371475"/>
                  <a:gd name="connsiteX380" fmla="*/ 430806 w 495300"/>
                  <a:gd name="connsiteY380" fmla="*/ 183785 h 371475"/>
                  <a:gd name="connsiteX381" fmla="*/ 433435 w 495300"/>
                  <a:gd name="connsiteY381" fmla="*/ 186052 h 371475"/>
                  <a:gd name="connsiteX382" fmla="*/ 426777 w 495300"/>
                  <a:gd name="connsiteY382" fmla="*/ 195767 h 371475"/>
                  <a:gd name="connsiteX383" fmla="*/ 431949 w 495300"/>
                  <a:gd name="connsiteY383" fmla="*/ 193824 h 371475"/>
                  <a:gd name="connsiteX384" fmla="*/ 429130 w 495300"/>
                  <a:gd name="connsiteY384" fmla="*/ 199977 h 371475"/>
                  <a:gd name="connsiteX385" fmla="*/ 436216 w 495300"/>
                  <a:gd name="connsiteY385" fmla="*/ 200054 h 371475"/>
                  <a:gd name="connsiteX386" fmla="*/ 442912 w 495300"/>
                  <a:gd name="connsiteY386" fmla="*/ 190986 h 371475"/>
                  <a:gd name="connsiteX387" fmla="*/ 444865 w 495300"/>
                  <a:gd name="connsiteY387" fmla="*/ 192957 h 371475"/>
                  <a:gd name="connsiteX388" fmla="*/ 450752 w 495300"/>
                  <a:gd name="connsiteY388" fmla="*/ 184252 h 371475"/>
                  <a:gd name="connsiteX389" fmla="*/ 456590 w 495300"/>
                  <a:gd name="connsiteY389" fmla="*/ 183185 h 371475"/>
                  <a:gd name="connsiteX390" fmla="*/ 453590 w 495300"/>
                  <a:gd name="connsiteY390" fmla="*/ 184680 h 371475"/>
                  <a:gd name="connsiteX391" fmla="*/ 456619 w 495300"/>
                  <a:gd name="connsiteY391" fmla="*/ 182718 h 371475"/>
                  <a:gd name="connsiteX392" fmla="*/ 459543 w 495300"/>
                  <a:gd name="connsiteY392" fmla="*/ 180661 h 371475"/>
                  <a:gd name="connsiteX393" fmla="*/ 456771 w 495300"/>
                  <a:gd name="connsiteY393" fmla="*/ 179422 h 371475"/>
                  <a:gd name="connsiteX394" fmla="*/ 463582 w 495300"/>
                  <a:gd name="connsiteY394" fmla="*/ 166126 h 371475"/>
                  <a:gd name="connsiteX395" fmla="*/ 470087 w 495300"/>
                  <a:gd name="connsiteY395" fmla="*/ 161134 h 371475"/>
                  <a:gd name="connsiteX396" fmla="*/ 473716 w 495300"/>
                  <a:gd name="connsiteY396" fmla="*/ 150276 h 371475"/>
                  <a:gd name="connsiteX397" fmla="*/ 471564 w 495300"/>
                  <a:gd name="connsiteY397" fmla="*/ 148571 h 371475"/>
                  <a:gd name="connsiteX398" fmla="*/ 485089 w 495300"/>
                  <a:gd name="connsiteY398" fmla="*/ 126044 h 371475"/>
                  <a:gd name="connsiteX399" fmla="*/ 486194 w 495300"/>
                  <a:gd name="connsiteY399" fmla="*/ 131007 h 371475"/>
                  <a:gd name="connsiteX400" fmla="*/ 481003 w 495300"/>
                  <a:gd name="connsiteY400" fmla="*/ 138694 h 371475"/>
                  <a:gd name="connsiteX401" fmla="*/ 483718 w 495300"/>
                  <a:gd name="connsiteY401" fmla="*/ 136769 h 371475"/>
                  <a:gd name="connsiteX402" fmla="*/ 479879 w 495300"/>
                  <a:gd name="connsiteY402" fmla="*/ 144447 h 371475"/>
                  <a:gd name="connsiteX403" fmla="*/ 475869 w 495300"/>
                  <a:gd name="connsiteY403" fmla="*/ 152000 h 371475"/>
                  <a:gd name="connsiteX404" fmla="*/ 485337 w 495300"/>
                  <a:gd name="connsiteY404" fmla="*/ 140122 h 371475"/>
                  <a:gd name="connsiteX405" fmla="*/ 484918 w 495300"/>
                  <a:gd name="connsiteY405" fmla="*/ 145666 h 371475"/>
                  <a:gd name="connsiteX406" fmla="*/ 488680 w 495300"/>
                  <a:gd name="connsiteY406" fmla="*/ 136455 h 371475"/>
                  <a:gd name="connsiteX407" fmla="*/ 488404 w 495300"/>
                  <a:gd name="connsiteY407" fmla="*/ 143970 h 371475"/>
                  <a:gd name="connsiteX408" fmla="*/ 478622 w 495300"/>
                  <a:gd name="connsiteY408" fmla="*/ 164478 h 371475"/>
                  <a:gd name="connsiteX409" fmla="*/ 480508 w 495300"/>
                  <a:gd name="connsiteY409" fmla="*/ 173107 h 371475"/>
                  <a:gd name="connsiteX410" fmla="*/ 490080 w 495300"/>
                  <a:gd name="connsiteY410" fmla="*/ 165983 h 371475"/>
                  <a:gd name="connsiteX411" fmla="*/ 480127 w 495300"/>
                  <a:gd name="connsiteY411" fmla="*/ 181908 h 371475"/>
                  <a:gd name="connsiteX412" fmla="*/ 486356 w 495300"/>
                  <a:gd name="connsiteY412" fmla="*/ 185642 h 371475"/>
                  <a:gd name="connsiteX413" fmla="*/ 489937 w 495300"/>
                  <a:gd name="connsiteY413" fmla="*/ 170878 h 371475"/>
                  <a:gd name="connsiteX414" fmla="*/ 495205 w 495300"/>
                  <a:gd name="connsiteY414" fmla="*/ 163887 h 371475"/>
                  <a:gd name="connsiteX415" fmla="*/ 493128 w 495300"/>
                  <a:gd name="connsiteY415" fmla="*/ 155229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495300" h="371475">
                    <a:moveTo>
                      <a:pt x="472059" y="7144"/>
                    </a:moveTo>
                    <a:lnTo>
                      <a:pt x="472964" y="15535"/>
                    </a:lnTo>
                    <a:cubicBezTo>
                      <a:pt x="472154" y="17259"/>
                      <a:pt x="472050" y="20784"/>
                      <a:pt x="469030" y="19831"/>
                    </a:cubicBezTo>
                    <a:lnTo>
                      <a:pt x="468811" y="14135"/>
                    </a:lnTo>
                    <a:cubicBezTo>
                      <a:pt x="466649" y="16059"/>
                      <a:pt x="466896" y="17488"/>
                      <a:pt x="467049" y="18917"/>
                    </a:cubicBezTo>
                    <a:cubicBezTo>
                      <a:pt x="467144" y="20707"/>
                      <a:pt x="467430" y="20622"/>
                      <a:pt x="464429" y="25841"/>
                    </a:cubicBezTo>
                    <a:cubicBezTo>
                      <a:pt x="464429" y="25841"/>
                      <a:pt x="464115" y="25117"/>
                      <a:pt x="463639" y="24032"/>
                    </a:cubicBezTo>
                    <a:cubicBezTo>
                      <a:pt x="463172" y="22908"/>
                      <a:pt x="462544" y="21365"/>
                      <a:pt x="461762" y="20984"/>
                    </a:cubicBezTo>
                    <a:cubicBezTo>
                      <a:pt x="460277" y="19631"/>
                      <a:pt x="458791" y="18278"/>
                      <a:pt x="458791" y="18278"/>
                    </a:cubicBezTo>
                    <a:cubicBezTo>
                      <a:pt x="458495" y="15211"/>
                      <a:pt x="458981" y="11259"/>
                      <a:pt x="455200" y="10297"/>
                    </a:cubicBezTo>
                    <a:cubicBezTo>
                      <a:pt x="450961" y="12402"/>
                      <a:pt x="458591" y="11687"/>
                      <a:pt x="455828" y="14716"/>
                    </a:cubicBezTo>
                    <a:cubicBezTo>
                      <a:pt x="454666" y="15126"/>
                      <a:pt x="452790" y="14640"/>
                      <a:pt x="451942" y="17259"/>
                    </a:cubicBezTo>
                    <a:lnTo>
                      <a:pt x="453133" y="15964"/>
                    </a:lnTo>
                    <a:cubicBezTo>
                      <a:pt x="453133" y="15964"/>
                      <a:pt x="453085" y="16764"/>
                      <a:pt x="453019" y="17955"/>
                    </a:cubicBezTo>
                    <a:cubicBezTo>
                      <a:pt x="452980" y="18555"/>
                      <a:pt x="452942" y="19250"/>
                      <a:pt x="452895" y="19993"/>
                    </a:cubicBezTo>
                    <a:lnTo>
                      <a:pt x="452828" y="21145"/>
                    </a:lnTo>
                    <a:lnTo>
                      <a:pt x="452590" y="23489"/>
                    </a:lnTo>
                    <a:cubicBezTo>
                      <a:pt x="451790" y="30204"/>
                      <a:pt x="450990" y="36919"/>
                      <a:pt x="450990" y="36919"/>
                    </a:cubicBezTo>
                    <a:lnTo>
                      <a:pt x="442970" y="45596"/>
                    </a:lnTo>
                    <a:cubicBezTo>
                      <a:pt x="444246" y="44806"/>
                      <a:pt x="445741" y="42148"/>
                      <a:pt x="446256" y="44053"/>
                    </a:cubicBezTo>
                    <a:cubicBezTo>
                      <a:pt x="440446" y="47206"/>
                      <a:pt x="449342" y="47092"/>
                      <a:pt x="443703" y="53912"/>
                    </a:cubicBezTo>
                    <a:cubicBezTo>
                      <a:pt x="445751" y="50463"/>
                      <a:pt x="448066" y="47873"/>
                      <a:pt x="448027" y="42291"/>
                    </a:cubicBezTo>
                    <a:lnTo>
                      <a:pt x="453609" y="46472"/>
                    </a:lnTo>
                    <a:cubicBezTo>
                      <a:pt x="454133" y="51225"/>
                      <a:pt x="453028" y="55921"/>
                      <a:pt x="451923" y="60522"/>
                    </a:cubicBezTo>
                    <a:lnTo>
                      <a:pt x="449990" y="55569"/>
                    </a:lnTo>
                    <a:cubicBezTo>
                      <a:pt x="449990" y="55569"/>
                      <a:pt x="449418" y="58560"/>
                      <a:pt x="448847" y="61551"/>
                    </a:cubicBezTo>
                    <a:cubicBezTo>
                      <a:pt x="448266" y="64732"/>
                      <a:pt x="447589" y="66618"/>
                      <a:pt x="447599" y="66789"/>
                    </a:cubicBezTo>
                    <a:lnTo>
                      <a:pt x="449666" y="66304"/>
                    </a:lnTo>
                    <a:lnTo>
                      <a:pt x="447037" y="79229"/>
                    </a:lnTo>
                    <a:lnTo>
                      <a:pt x="442941" y="83134"/>
                    </a:lnTo>
                    <a:lnTo>
                      <a:pt x="443179" y="97517"/>
                    </a:lnTo>
                    <a:cubicBezTo>
                      <a:pt x="444646" y="97917"/>
                      <a:pt x="446942" y="95250"/>
                      <a:pt x="447446" y="97793"/>
                    </a:cubicBezTo>
                    <a:cubicBezTo>
                      <a:pt x="443903" y="106680"/>
                      <a:pt x="436340" y="103641"/>
                      <a:pt x="437083" y="114386"/>
                    </a:cubicBezTo>
                    <a:cubicBezTo>
                      <a:pt x="434483" y="116053"/>
                      <a:pt x="430844" y="120520"/>
                      <a:pt x="428473" y="118110"/>
                    </a:cubicBezTo>
                    <a:cubicBezTo>
                      <a:pt x="424758" y="121701"/>
                      <a:pt x="428873" y="115872"/>
                      <a:pt x="431864" y="111957"/>
                    </a:cubicBezTo>
                    <a:cubicBezTo>
                      <a:pt x="430120" y="114643"/>
                      <a:pt x="429282" y="113576"/>
                      <a:pt x="428339" y="111662"/>
                    </a:cubicBezTo>
                    <a:lnTo>
                      <a:pt x="433635" y="104508"/>
                    </a:lnTo>
                    <a:cubicBezTo>
                      <a:pt x="428377" y="106975"/>
                      <a:pt x="437540" y="97717"/>
                      <a:pt x="429844" y="102651"/>
                    </a:cubicBezTo>
                    <a:cubicBezTo>
                      <a:pt x="436740" y="95888"/>
                      <a:pt x="430663" y="88144"/>
                      <a:pt x="437712" y="82039"/>
                    </a:cubicBezTo>
                    <a:lnTo>
                      <a:pt x="435359" y="72342"/>
                    </a:lnTo>
                    <a:cubicBezTo>
                      <a:pt x="435359" y="72342"/>
                      <a:pt x="436531" y="68561"/>
                      <a:pt x="437702" y="64789"/>
                    </a:cubicBezTo>
                    <a:cubicBezTo>
                      <a:pt x="438893" y="61379"/>
                      <a:pt x="439864" y="56045"/>
                      <a:pt x="439884" y="56226"/>
                    </a:cubicBezTo>
                    <a:cubicBezTo>
                      <a:pt x="438426" y="62389"/>
                      <a:pt x="435797" y="65656"/>
                      <a:pt x="433692" y="69666"/>
                    </a:cubicBezTo>
                    <a:cubicBezTo>
                      <a:pt x="431568" y="73523"/>
                      <a:pt x="429873" y="77305"/>
                      <a:pt x="429911" y="81858"/>
                    </a:cubicBezTo>
                    <a:lnTo>
                      <a:pt x="432473" y="77857"/>
                    </a:lnTo>
                    <a:cubicBezTo>
                      <a:pt x="432473" y="77857"/>
                      <a:pt x="431568" y="82248"/>
                      <a:pt x="430673" y="86630"/>
                    </a:cubicBezTo>
                    <a:cubicBezTo>
                      <a:pt x="429778" y="91021"/>
                      <a:pt x="428682" y="95364"/>
                      <a:pt x="428682" y="95364"/>
                    </a:cubicBezTo>
                    <a:lnTo>
                      <a:pt x="429892" y="94126"/>
                    </a:lnTo>
                    <a:cubicBezTo>
                      <a:pt x="426129" y="105518"/>
                      <a:pt x="421424" y="107194"/>
                      <a:pt x="421910" y="110452"/>
                    </a:cubicBezTo>
                    <a:lnTo>
                      <a:pt x="423358" y="110890"/>
                    </a:lnTo>
                    <a:cubicBezTo>
                      <a:pt x="423482" y="111747"/>
                      <a:pt x="417871" y="121672"/>
                      <a:pt x="417328" y="123053"/>
                    </a:cubicBezTo>
                    <a:lnTo>
                      <a:pt x="418157" y="124130"/>
                    </a:lnTo>
                    <a:cubicBezTo>
                      <a:pt x="414128" y="125025"/>
                      <a:pt x="415309" y="133388"/>
                      <a:pt x="411899" y="134474"/>
                    </a:cubicBezTo>
                    <a:lnTo>
                      <a:pt x="413976" y="134493"/>
                    </a:lnTo>
                    <a:cubicBezTo>
                      <a:pt x="414538" y="132312"/>
                      <a:pt x="415099" y="130150"/>
                      <a:pt x="416338" y="127416"/>
                    </a:cubicBezTo>
                    <a:lnTo>
                      <a:pt x="418605" y="130693"/>
                    </a:lnTo>
                    <a:cubicBezTo>
                      <a:pt x="415385" y="135122"/>
                      <a:pt x="410118" y="140179"/>
                      <a:pt x="409651" y="147323"/>
                    </a:cubicBezTo>
                    <a:lnTo>
                      <a:pt x="406213" y="146580"/>
                    </a:lnTo>
                    <a:cubicBezTo>
                      <a:pt x="406213" y="146580"/>
                      <a:pt x="404079" y="149676"/>
                      <a:pt x="401936" y="152771"/>
                    </a:cubicBezTo>
                    <a:cubicBezTo>
                      <a:pt x="399612" y="155734"/>
                      <a:pt x="397288" y="158696"/>
                      <a:pt x="397288" y="158696"/>
                    </a:cubicBezTo>
                    <a:cubicBezTo>
                      <a:pt x="399393" y="158105"/>
                      <a:pt x="400755" y="158820"/>
                      <a:pt x="399993" y="160896"/>
                    </a:cubicBezTo>
                    <a:lnTo>
                      <a:pt x="389858" y="170612"/>
                    </a:lnTo>
                    <a:cubicBezTo>
                      <a:pt x="392563" y="171288"/>
                      <a:pt x="394335" y="176574"/>
                      <a:pt x="389144" y="181385"/>
                    </a:cubicBezTo>
                    <a:lnTo>
                      <a:pt x="387106" y="181061"/>
                    </a:lnTo>
                    <a:lnTo>
                      <a:pt x="390515" y="181337"/>
                    </a:lnTo>
                    <a:cubicBezTo>
                      <a:pt x="390515" y="181337"/>
                      <a:pt x="388915" y="183013"/>
                      <a:pt x="387115" y="184528"/>
                    </a:cubicBezTo>
                    <a:cubicBezTo>
                      <a:pt x="385343" y="186052"/>
                      <a:pt x="383572" y="187576"/>
                      <a:pt x="383572" y="187576"/>
                    </a:cubicBezTo>
                    <a:lnTo>
                      <a:pt x="387839" y="192091"/>
                    </a:lnTo>
                    <a:cubicBezTo>
                      <a:pt x="385562" y="193319"/>
                      <a:pt x="384324" y="196996"/>
                      <a:pt x="381381" y="193262"/>
                    </a:cubicBezTo>
                    <a:cubicBezTo>
                      <a:pt x="378762" y="196920"/>
                      <a:pt x="375323" y="200930"/>
                      <a:pt x="371808" y="201187"/>
                    </a:cubicBezTo>
                    <a:lnTo>
                      <a:pt x="372828" y="199168"/>
                    </a:lnTo>
                    <a:lnTo>
                      <a:pt x="368056" y="203016"/>
                    </a:lnTo>
                    <a:lnTo>
                      <a:pt x="371475" y="207350"/>
                    </a:lnTo>
                    <a:lnTo>
                      <a:pt x="368446" y="208836"/>
                    </a:lnTo>
                    <a:cubicBezTo>
                      <a:pt x="371018" y="209855"/>
                      <a:pt x="370265" y="210236"/>
                      <a:pt x="372847" y="207426"/>
                    </a:cubicBezTo>
                    <a:cubicBezTo>
                      <a:pt x="374123" y="213103"/>
                      <a:pt x="363388" y="218180"/>
                      <a:pt x="364646" y="222037"/>
                    </a:cubicBezTo>
                    <a:cubicBezTo>
                      <a:pt x="363436" y="221075"/>
                      <a:pt x="362445" y="219332"/>
                      <a:pt x="365589" y="215122"/>
                    </a:cubicBezTo>
                    <a:cubicBezTo>
                      <a:pt x="355378" y="222152"/>
                      <a:pt x="361407" y="232248"/>
                      <a:pt x="349291" y="238877"/>
                    </a:cubicBezTo>
                    <a:cubicBezTo>
                      <a:pt x="350425" y="239906"/>
                      <a:pt x="352644" y="239878"/>
                      <a:pt x="353520" y="241697"/>
                    </a:cubicBezTo>
                    <a:cubicBezTo>
                      <a:pt x="341033" y="245735"/>
                      <a:pt x="345977" y="244173"/>
                      <a:pt x="334728" y="246878"/>
                    </a:cubicBezTo>
                    <a:lnTo>
                      <a:pt x="338052" y="241716"/>
                    </a:lnTo>
                    <a:cubicBezTo>
                      <a:pt x="343433" y="238658"/>
                      <a:pt x="350520" y="237954"/>
                      <a:pt x="353016" y="231038"/>
                    </a:cubicBezTo>
                    <a:lnTo>
                      <a:pt x="348139" y="230753"/>
                    </a:lnTo>
                    <a:cubicBezTo>
                      <a:pt x="345434" y="231257"/>
                      <a:pt x="337766" y="244573"/>
                      <a:pt x="331527" y="243630"/>
                    </a:cubicBezTo>
                    <a:cubicBezTo>
                      <a:pt x="332061" y="244192"/>
                      <a:pt x="338052" y="241725"/>
                      <a:pt x="333966" y="245012"/>
                    </a:cubicBezTo>
                    <a:cubicBezTo>
                      <a:pt x="328517" y="247983"/>
                      <a:pt x="334537" y="239316"/>
                      <a:pt x="326412" y="245754"/>
                    </a:cubicBezTo>
                    <a:lnTo>
                      <a:pt x="334756" y="236439"/>
                    </a:lnTo>
                    <a:cubicBezTo>
                      <a:pt x="337680" y="232086"/>
                      <a:pt x="332889" y="226638"/>
                      <a:pt x="334147" y="224933"/>
                    </a:cubicBezTo>
                    <a:cubicBezTo>
                      <a:pt x="334147" y="224933"/>
                      <a:pt x="337385" y="223314"/>
                      <a:pt x="340414" y="221428"/>
                    </a:cubicBezTo>
                    <a:cubicBezTo>
                      <a:pt x="343500" y="219561"/>
                      <a:pt x="346586" y="217703"/>
                      <a:pt x="346586" y="217703"/>
                    </a:cubicBezTo>
                    <a:cubicBezTo>
                      <a:pt x="339481" y="218218"/>
                      <a:pt x="348958" y="207597"/>
                      <a:pt x="340395" y="211484"/>
                    </a:cubicBezTo>
                    <a:cubicBezTo>
                      <a:pt x="341395" y="216103"/>
                      <a:pt x="335642" y="216770"/>
                      <a:pt x="332251" y="219342"/>
                    </a:cubicBezTo>
                    <a:lnTo>
                      <a:pt x="334604" y="223418"/>
                    </a:lnTo>
                    <a:cubicBezTo>
                      <a:pt x="329565" y="230429"/>
                      <a:pt x="323288" y="236268"/>
                      <a:pt x="319259" y="243554"/>
                    </a:cubicBezTo>
                    <a:cubicBezTo>
                      <a:pt x="325088" y="245507"/>
                      <a:pt x="314811" y="251622"/>
                      <a:pt x="320050" y="253041"/>
                    </a:cubicBezTo>
                    <a:lnTo>
                      <a:pt x="311582" y="256823"/>
                    </a:lnTo>
                    <a:cubicBezTo>
                      <a:pt x="311915" y="259461"/>
                      <a:pt x="309572" y="261309"/>
                      <a:pt x="306248" y="261899"/>
                    </a:cubicBezTo>
                    <a:cubicBezTo>
                      <a:pt x="306114" y="268776"/>
                      <a:pt x="321297" y="255527"/>
                      <a:pt x="316078" y="258623"/>
                    </a:cubicBezTo>
                    <a:lnTo>
                      <a:pt x="313744" y="257070"/>
                    </a:lnTo>
                    <a:cubicBezTo>
                      <a:pt x="321412" y="261614"/>
                      <a:pt x="344367" y="242630"/>
                      <a:pt x="341557" y="250460"/>
                    </a:cubicBezTo>
                    <a:cubicBezTo>
                      <a:pt x="336175" y="251050"/>
                      <a:pt x="331394" y="255070"/>
                      <a:pt x="326793" y="258613"/>
                    </a:cubicBezTo>
                    <a:cubicBezTo>
                      <a:pt x="322088" y="262014"/>
                      <a:pt x="317449" y="264795"/>
                      <a:pt x="313211" y="263281"/>
                    </a:cubicBezTo>
                    <a:lnTo>
                      <a:pt x="311363" y="270481"/>
                    </a:lnTo>
                    <a:cubicBezTo>
                      <a:pt x="309191" y="270215"/>
                      <a:pt x="305933" y="272215"/>
                      <a:pt x="303152" y="274768"/>
                    </a:cubicBezTo>
                    <a:cubicBezTo>
                      <a:pt x="301390" y="273701"/>
                      <a:pt x="303000" y="267281"/>
                      <a:pt x="297494" y="272339"/>
                    </a:cubicBezTo>
                    <a:lnTo>
                      <a:pt x="299437" y="276111"/>
                    </a:lnTo>
                    <a:cubicBezTo>
                      <a:pt x="294827" y="277559"/>
                      <a:pt x="291227" y="273806"/>
                      <a:pt x="289646" y="278016"/>
                    </a:cubicBezTo>
                    <a:cubicBezTo>
                      <a:pt x="292532" y="274358"/>
                      <a:pt x="287426" y="274930"/>
                      <a:pt x="286102" y="273053"/>
                    </a:cubicBezTo>
                    <a:cubicBezTo>
                      <a:pt x="283312" y="276692"/>
                      <a:pt x="273253" y="280225"/>
                      <a:pt x="276187" y="280654"/>
                    </a:cubicBezTo>
                    <a:lnTo>
                      <a:pt x="277006" y="276558"/>
                    </a:lnTo>
                    <a:lnTo>
                      <a:pt x="272844" y="279568"/>
                    </a:lnTo>
                    <a:lnTo>
                      <a:pt x="264662" y="276082"/>
                    </a:lnTo>
                    <a:cubicBezTo>
                      <a:pt x="264662" y="276082"/>
                      <a:pt x="263538" y="277320"/>
                      <a:pt x="262404" y="278568"/>
                    </a:cubicBezTo>
                    <a:cubicBezTo>
                      <a:pt x="261280" y="279835"/>
                      <a:pt x="260061" y="280940"/>
                      <a:pt x="260061" y="280940"/>
                    </a:cubicBezTo>
                    <a:lnTo>
                      <a:pt x="247040" y="284131"/>
                    </a:lnTo>
                    <a:lnTo>
                      <a:pt x="247221" y="281473"/>
                    </a:lnTo>
                    <a:cubicBezTo>
                      <a:pt x="242021" y="280683"/>
                      <a:pt x="238658" y="291227"/>
                      <a:pt x="239011" y="287236"/>
                    </a:cubicBezTo>
                    <a:cubicBezTo>
                      <a:pt x="235391" y="286474"/>
                      <a:pt x="231877" y="285607"/>
                      <a:pt x="231810" y="282245"/>
                    </a:cubicBezTo>
                    <a:cubicBezTo>
                      <a:pt x="225952" y="282626"/>
                      <a:pt x="212284" y="293351"/>
                      <a:pt x="204826" y="291655"/>
                    </a:cubicBezTo>
                    <a:lnTo>
                      <a:pt x="202482" y="289293"/>
                    </a:lnTo>
                    <a:lnTo>
                      <a:pt x="207912" y="288074"/>
                    </a:lnTo>
                    <a:cubicBezTo>
                      <a:pt x="205235" y="285017"/>
                      <a:pt x="199882" y="290217"/>
                      <a:pt x="200092" y="284874"/>
                    </a:cubicBezTo>
                    <a:lnTo>
                      <a:pt x="202092" y="282511"/>
                    </a:lnTo>
                    <a:lnTo>
                      <a:pt x="209626" y="284998"/>
                    </a:lnTo>
                    <a:lnTo>
                      <a:pt x="210436" y="279787"/>
                    </a:lnTo>
                    <a:lnTo>
                      <a:pt x="199301" y="282740"/>
                    </a:lnTo>
                    <a:cubicBezTo>
                      <a:pt x="199301" y="282740"/>
                      <a:pt x="196644" y="281378"/>
                      <a:pt x="193958" y="279711"/>
                    </a:cubicBezTo>
                    <a:cubicBezTo>
                      <a:pt x="191319" y="278092"/>
                      <a:pt x="188681" y="276463"/>
                      <a:pt x="188681" y="276463"/>
                    </a:cubicBezTo>
                    <a:lnTo>
                      <a:pt x="186366" y="279883"/>
                    </a:lnTo>
                    <a:lnTo>
                      <a:pt x="192415" y="281349"/>
                    </a:lnTo>
                    <a:lnTo>
                      <a:pt x="192881" y="286750"/>
                    </a:lnTo>
                    <a:cubicBezTo>
                      <a:pt x="192672" y="284055"/>
                      <a:pt x="183337" y="287846"/>
                      <a:pt x="184842" y="288226"/>
                    </a:cubicBezTo>
                    <a:cubicBezTo>
                      <a:pt x="183737" y="289293"/>
                      <a:pt x="190214" y="289503"/>
                      <a:pt x="195205" y="287264"/>
                    </a:cubicBezTo>
                    <a:cubicBezTo>
                      <a:pt x="202978" y="288960"/>
                      <a:pt x="191881" y="283950"/>
                      <a:pt x="198301" y="283912"/>
                    </a:cubicBezTo>
                    <a:lnTo>
                      <a:pt x="197558" y="287788"/>
                    </a:lnTo>
                    <a:lnTo>
                      <a:pt x="179803" y="295094"/>
                    </a:lnTo>
                    <a:cubicBezTo>
                      <a:pt x="184337" y="293484"/>
                      <a:pt x="182651" y="299866"/>
                      <a:pt x="189471" y="296008"/>
                    </a:cubicBezTo>
                    <a:lnTo>
                      <a:pt x="187252" y="298209"/>
                    </a:lnTo>
                    <a:cubicBezTo>
                      <a:pt x="183432" y="300076"/>
                      <a:pt x="177908" y="298790"/>
                      <a:pt x="171250" y="297723"/>
                    </a:cubicBezTo>
                    <a:cubicBezTo>
                      <a:pt x="171250" y="297723"/>
                      <a:pt x="168973" y="299228"/>
                      <a:pt x="166621" y="300466"/>
                    </a:cubicBezTo>
                    <a:cubicBezTo>
                      <a:pt x="164268" y="301762"/>
                      <a:pt x="161906" y="303057"/>
                      <a:pt x="161906" y="303057"/>
                    </a:cubicBezTo>
                    <a:cubicBezTo>
                      <a:pt x="148895" y="305572"/>
                      <a:pt x="139646" y="301390"/>
                      <a:pt x="124720" y="300590"/>
                    </a:cubicBezTo>
                    <a:cubicBezTo>
                      <a:pt x="129721" y="297199"/>
                      <a:pt x="135493" y="304800"/>
                      <a:pt x="137970" y="298056"/>
                    </a:cubicBezTo>
                    <a:lnTo>
                      <a:pt x="131607" y="295885"/>
                    </a:lnTo>
                    <a:lnTo>
                      <a:pt x="127864" y="298456"/>
                    </a:lnTo>
                    <a:lnTo>
                      <a:pt x="124930" y="296361"/>
                    </a:lnTo>
                    <a:cubicBezTo>
                      <a:pt x="119577" y="296342"/>
                      <a:pt x="117548" y="297894"/>
                      <a:pt x="115453" y="299256"/>
                    </a:cubicBezTo>
                    <a:cubicBezTo>
                      <a:pt x="114405" y="299933"/>
                      <a:pt x="113347" y="300571"/>
                      <a:pt x="111871" y="300923"/>
                    </a:cubicBezTo>
                    <a:cubicBezTo>
                      <a:pt x="111128" y="301104"/>
                      <a:pt x="110280" y="301209"/>
                      <a:pt x="109280" y="301219"/>
                    </a:cubicBezTo>
                    <a:cubicBezTo>
                      <a:pt x="108785" y="301200"/>
                      <a:pt x="108242" y="301180"/>
                      <a:pt x="107652" y="301152"/>
                    </a:cubicBezTo>
                    <a:lnTo>
                      <a:pt x="106737" y="301057"/>
                    </a:lnTo>
                    <a:lnTo>
                      <a:pt x="106613" y="301038"/>
                    </a:lnTo>
                    <a:lnTo>
                      <a:pt x="101070" y="300895"/>
                    </a:lnTo>
                    <a:lnTo>
                      <a:pt x="101032" y="300885"/>
                    </a:lnTo>
                    <a:lnTo>
                      <a:pt x="100879" y="300838"/>
                    </a:lnTo>
                    <a:lnTo>
                      <a:pt x="100555" y="300733"/>
                    </a:lnTo>
                    <a:cubicBezTo>
                      <a:pt x="100555" y="300733"/>
                      <a:pt x="100670" y="300590"/>
                      <a:pt x="100841" y="300380"/>
                    </a:cubicBezTo>
                    <a:lnTo>
                      <a:pt x="100975" y="300209"/>
                    </a:lnTo>
                    <a:lnTo>
                      <a:pt x="101051" y="300114"/>
                    </a:lnTo>
                    <a:lnTo>
                      <a:pt x="101089" y="300066"/>
                    </a:lnTo>
                    <a:lnTo>
                      <a:pt x="101108" y="300038"/>
                    </a:lnTo>
                    <a:lnTo>
                      <a:pt x="101117" y="300028"/>
                    </a:lnTo>
                    <a:lnTo>
                      <a:pt x="101117" y="300028"/>
                    </a:lnTo>
                    <a:lnTo>
                      <a:pt x="106575" y="300152"/>
                    </a:lnTo>
                    <a:lnTo>
                      <a:pt x="106585" y="300142"/>
                    </a:lnTo>
                    <a:lnTo>
                      <a:pt x="107061" y="299695"/>
                    </a:lnTo>
                    <a:cubicBezTo>
                      <a:pt x="107709" y="299085"/>
                      <a:pt x="108356" y="298475"/>
                      <a:pt x="108356" y="298475"/>
                    </a:cubicBezTo>
                    <a:cubicBezTo>
                      <a:pt x="108356" y="298475"/>
                      <a:pt x="108109" y="298418"/>
                      <a:pt x="107690" y="298333"/>
                    </a:cubicBezTo>
                    <a:cubicBezTo>
                      <a:pt x="107480" y="298285"/>
                      <a:pt x="107213" y="298228"/>
                      <a:pt x="106918" y="298161"/>
                    </a:cubicBezTo>
                    <a:lnTo>
                      <a:pt x="106690" y="298113"/>
                    </a:lnTo>
                    <a:lnTo>
                      <a:pt x="106632" y="298104"/>
                    </a:lnTo>
                    <a:lnTo>
                      <a:pt x="106604" y="298094"/>
                    </a:lnTo>
                    <a:lnTo>
                      <a:pt x="101241" y="297952"/>
                    </a:lnTo>
                    <a:lnTo>
                      <a:pt x="101165" y="297913"/>
                    </a:lnTo>
                    <a:lnTo>
                      <a:pt x="100832" y="297761"/>
                    </a:lnTo>
                    <a:cubicBezTo>
                      <a:pt x="99889" y="297342"/>
                      <a:pt x="98641" y="296780"/>
                      <a:pt x="97384" y="296228"/>
                    </a:cubicBezTo>
                    <a:cubicBezTo>
                      <a:pt x="94879" y="295113"/>
                      <a:pt x="92373" y="293999"/>
                      <a:pt x="92373" y="293999"/>
                    </a:cubicBezTo>
                    <a:lnTo>
                      <a:pt x="91440" y="297018"/>
                    </a:lnTo>
                    <a:cubicBezTo>
                      <a:pt x="87916" y="295370"/>
                      <a:pt x="85068" y="291122"/>
                      <a:pt x="80896" y="292113"/>
                    </a:cubicBezTo>
                    <a:cubicBezTo>
                      <a:pt x="85449" y="294561"/>
                      <a:pt x="85649" y="298742"/>
                      <a:pt x="84363" y="299095"/>
                    </a:cubicBezTo>
                    <a:lnTo>
                      <a:pt x="81772" y="296732"/>
                    </a:lnTo>
                    <a:cubicBezTo>
                      <a:pt x="81848" y="297971"/>
                      <a:pt x="81467" y="298723"/>
                      <a:pt x="80743" y="299133"/>
                    </a:cubicBezTo>
                    <a:cubicBezTo>
                      <a:pt x="79496" y="299447"/>
                      <a:pt x="77686" y="299380"/>
                      <a:pt x="75657" y="299095"/>
                    </a:cubicBezTo>
                    <a:cubicBezTo>
                      <a:pt x="71590" y="298533"/>
                      <a:pt x="66685" y="297085"/>
                      <a:pt x="63551" y="296294"/>
                    </a:cubicBezTo>
                    <a:cubicBezTo>
                      <a:pt x="66894" y="293684"/>
                      <a:pt x="53302" y="295304"/>
                      <a:pt x="58360" y="292160"/>
                    </a:cubicBezTo>
                    <a:cubicBezTo>
                      <a:pt x="55807" y="292094"/>
                      <a:pt x="52949" y="291970"/>
                      <a:pt x="50044" y="291741"/>
                    </a:cubicBezTo>
                    <a:cubicBezTo>
                      <a:pt x="47025" y="291532"/>
                      <a:pt x="44206" y="291179"/>
                      <a:pt x="42034" y="290646"/>
                    </a:cubicBezTo>
                    <a:cubicBezTo>
                      <a:pt x="37357" y="289627"/>
                      <a:pt x="33347" y="288179"/>
                      <a:pt x="31709" y="286217"/>
                    </a:cubicBezTo>
                    <a:cubicBezTo>
                      <a:pt x="30309" y="283140"/>
                      <a:pt x="35090" y="283112"/>
                      <a:pt x="37929" y="282207"/>
                    </a:cubicBezTo>
                    <a:lnTo>
                      <a:pt x="31690" y="279930"/>
                    </a:lnTo>
                    <a:lnTo>
                      <a:pt x="24936" y="288846"/>
                    </a:lnTo>
                    <a:lnTo>
                      <a:pt x="15583" y="284483"/>
                    </a:lnTo>
                    <a:lnTo>
                      <a:pt x="7144" y="286874"/>
                    </a:lnTo>
                    <a:lnTo>
                      <a:pt x="11344" y="292303"/>
                    </a:lnTo>
                    <a:cubicBezTo>
                      <a:pt x="14545" y="291074"/>
                      <a:pt x="24165" y="295304"/>
                      <a:pt x="23851" y="290560"/>
                    </a:cubicBezTo>
                    <a:cubicBezTo>
                      <a:pt x="28632" y="294113"/>
                      <a:pt x="29966" y="297952"/>
                      <a:pt x="35881" y="300504"/>
                    </a:cubicBezTo>
                    <a:lnTo>
                      <a:pt x="30432" y="299218"/>
                    </a:lnTo>
                    <a:cubicBezTo>
                      <a:pt x="35719" y="302362"/>
                      <a:pt x="40100" y="303124"/>
                      <a:pt x="45863" y="303752"/>
                    </a:cubicBezTo>
                    <a:cubicBezTo>
                      <a:pt x="51635" y="304381"/>
                      <a:pt x="57102" y="305067"/>
                      <a:pt x="62703" y="308467"/>
                    </a:cubicBezTo>
                    <a:cubicBezTo>
                      <a:pt x="62055" y="305695"/>
                      <a:pt x="67837" y="306057"/>
                      <a:pt x="71161" y="304876"/>
                    </a:cubicBezTo>
                    <a:cubicBezTo>
                      <a:pt x="74609" y="305819"/>
                      <a:pt x="78553" y="305876"/>
                      <a:pt x="80972" y="305791"/>
                    </a:cubicBezTo>
                    <a:cubicBezTo>
                      <a:pt x="82791" y="305610"/>
                      <a:pt x="84658" y="305572"/>
                      <a:pt x="86830" y="306772"/>
                    </a:cubicBezTo>
                    <a:cubicBezTo>
                      <a:pt x="86039" y="302933"/>
                      <a:pt x="92183" y="303105"/>
                      <a:pt x="94450" y="299752"/>
                    </a:cubicBezTo>
                    <a:cubicBezTo>
                      <a:pt x="94812" y="303171"/>
                      <a:pt x="97869" y="303647"/>
                      <a:pt x="98250" y="307096"/>
                    </a:cubicBezTo>
                    <a:cubicBezTo>
                      <a:pt x="94621" y="311563"/>
                      <a:pt x="88078" y="309467"/>
                      <a:pt x="82810" y="310077"/>
                    </a:cubicBezTo>
                    <a:lnTo>
                      <a:pt x="80934" y="315354"/>
                    </a:lnTo>
                    <a:lnTo>
                      <a:pt x="82744" y="313134"/>
                    </a:lnTo>
                    <a:lnTo>
                      <a:pt x="86106" y="320069"/>
                    </a:lnTo>
                    <a:lnTo>
                      <a:pt x="87468" y="317459"/>
                    </a:lnTo>
                    <a:cubicBezTo>
                      <a:pt x="92716" y="319126"/>
                      <a:pt x="90440" y="322488"/>
                      <a:pt x="91316" y="323269"/>
                    </a:cubicBezTo>
                    <a:lnTo>
                      <a:pt x="93145" y="319516"/>
                    </a:lnTo>
                    <a:cubicBezTo>
                      <a:pt x="95317" y="320726"/>
                      <a:pt x="97250" y="322497"/>
                      <a:pt x="99422" y="323793"/>
                    </a:cubicBezTo>
                    <a:lnTo>
                      <a:pt x="99832" y="324031"/>
                    </a:lnTo>
                    <a:lnTo>
                      <a:pt x="99879" y="324060"/>
                    </a:lnTo>
                    <a:lnTo>
                      <a:pt x="99908" y="324079"/>
                    </a:lnTo>
                    <a:lnTo>
                      <a:pt x="99917" y="324088"/>
                    </a:lnTo>
                    <a:lnTo>
                      <a:pt x="106594" y="324260"/>
                    </a:lnTo>
                    <a:lnTo>
                      <a:pt x="106766" y="324307"/>
                    </a:lnTo>
                    <a:lnTo>
                      <a:pt x="107118" y="324393"/>
                    </a:lnTo>
                    <a:lnTo>
                      <a:pt x="108556" y="324707"/>
                    </a:lnTo>
                    <a:cubicBezTo>
                      <a:pt x="109538" y="324898"/>
                      <a:pt x="110547" y="325031"/>
                      <a:pt x="111595" y="325107"/>
                    </a:cubicBezTo>
                    <a:cubicBezTo>
                      <a:pt x="113700" y="325250"/>
                      <a:pt x="115976" y="325136"/>
                      <a:pt x="118491" y="324612"/>
                    </a:cubicBezTo>
                    <a:lnTo>
                      <a:pt x="115281" y="330508"/>
                    </a:lnTo>
                    <a:cubicBezTo>
                      <a:pt x="113357" y="329651"/>
                      <a:pt x="111214" y="329279"/>
                      <a:pt x="108861" y="329184"/>
                    </a:cubicBezTo>
                    <a:cubicBezTo>
                      <a:pt x="105632" y="329108"/>
                      <a:pt x="102308" y="329032"/>
                      <a:pt x="98841" y="328946"/>
                    </a:cubicBezTo>
                    <a:cubicBezTo>
                      <a:pt x="98079" y="328955"/>
                      <a:pt x="97298" y="328974"/>
                      <a:pt x="96488" y="328984"/>
                    </a:cubicBezTo>
                    <a:cubicBezTo>
                      <a:pt x="93250" y="329127"/>
                      <a:pt x="89621" y="329498"/>
                      <a:pt x="85916" y="328441"/>
                    </a:cubicBezTo>
                    <a:cubicBezTo>
                      <a:pt x="88478" y="330813"/>
                      <a:pt x="87535" y="334594"/>
                      <a:pt x="88792" y="337299"/>
                    </a:cubicBezTo>
                    <a:lnTo>
                      <a:pt x="95364" y="337871"/>
                    </a:lnTo>
                    <a:lnTo>
                      <a:pt x="90221" y="331603"/>
                    </a:lnTo>
                    <a:cubicBezTo>
                      <a:pt x="92878" y="330937"/>
                      <a:pt x="92335" y="335871"/>
                      <a:pt x="95955" y="331394"/>
                    </a:cubicBezTo>
                    <a:cubicBezTo>
                      <a:pt x="94145" y="333632"/>
                      <a:pt x="95212" y="335185"/>
                      <a:pt x="96717" y="336471"/>
                    </a:cubicBezTo>
                    <a:cubicBezTo>
                      <a:pt x="97498" y="337080"/>
                      <a:pt x="98317" y="337709"/>
                      <a:pt x="99012" y="338242"/>
                    </a:cubicBezTo>
                    <a:lnTo>
                      <a:pt x="99136" y="338347"/>
                    </a:lnTo>
                    <a:lnTo>
                      <a:pt x="99165" y="338376"/>
                    </a:lnTo>
                    <a:lnTo>
                      <a:pt x="99184" y="338385"/>
                    </a:lnTo>
                    <a:lnTo>
                      <a:pt x="99184" y="338385"/>
                    </a:lnTo>
                    <a:lnTo>
                      <a:pt x="106575" y="338576"/>
                    </a:lnTo>
                    <a:lnTo>
                      <a:pt x="106585" y="338585"/>
                    </a:lnTo>
                    <a:lnTo>
                      <a:pt x="106690" y="338633"/>
                    </a:lnTo>
                    <a:lnTo>
                      <a:pt x="107090" y="338814"/>
                    </a:lnTo>
                    <a:lnTo>
                      <a:pt x="107756" y="339185"/>
                    </a:lnTo>
                    <a:cubicBezTo>
                      <a:pt x="108128" y="339442"/>
                      <a:pt x="108356" y="339709"/>
                      <a:pt x="108375" y="339995"/>
                    </a:cubicBezTo>
                    <a:cubicBezTo>
                      <a:pt x="117615" y="341862"/>
                      <a:pt x="124654" y="342567"/>
                      <a:pt x="131607" y="343176"/>
                    </a:cubicBezTo>
                    <a:cubicBezTo>
                      <a:pt x="135084" y="343471"/>
                      <a:pt x="138541" y="343767"/>
                      <a:pt x="142284" y="344091"/>
                    </a:cubicBezTo>
                    <a:cubicBezTo>
                      <a:pt x="146009" y="344291"/>
                      <a:pt x="150028" y="344500"/>
                      <a:pt x="154696" y="344748"/>
                    </a:cubicBezTo>
                    <a:lnTo>
                      <a:pt x="160087" y="347758"/>
                    </a:lnTo>
                    <a:cubicBezTo>
                      <a:pt x="153724" y="348024"/>
                      <a:pt x="145123" y="349710"/>
                      <a:pt x="142180" y="345843"/>
                    </a:cubicBezTo>
                    <a:lnTo>
                      <a:pt x="143256" y="347643"/>
                    </a:lnTo>
                    <a:cubicBezTo>
                      <a:pt x="136093" y="347167"/>
                      <a:pt x="128387" y="348415"/>
                      <a:pt x="124177" y="345253"/>
                    </a:cubicBezTo>
                    <a:lnTo>
                      <a:pt x="119701" y="347815"/>
                    </a:lnTo>
                    <a:cubicBezTo>
                      <a:pt x="117034" y="343786"/>
                      <a:pt x="105699" y="347748"/>
                      <a:pt x="107709" y="341938"/>
                    </a:cubicBezTo>
                    <a:cubicBezTo>
                      <a:pt x="107375" y="341957"/>
                      <a:pt x="107061" y="341976"/>
                      <a:pt x="106766" y="341995"/>
                    </a:cubicBezTo>
                    <a:lnTo>
                      <a:pt x="106661" y="342005"/>
                    </a:lnTo>
                    <a:lnTo>
                      <a:pt x="106604" y="342014"/>
                    </a:lnTo>
                    <a:lnTo>
                      <a:pt x="98993" y="341824"/>
                    </a:lnTo>
                    <a:lnTo>
                      <a:pt x="98870" y="341833"/>
                    </a:lnTo>
                    <a:lnTo>
                      <a:pt x="98641" y="341862"/>
                    </a:lnTo>
                    <a:cubicBezTo>
                      <a:pt x="98346" y="341909"/>
                      <a:pt x="98088" y="341986"/>
                      <a:pt x="97869" y="342081"/>
                    </a:cubicBezTo>
                    <a:cubicBezTo>
                      <a:pt x="97431" y="342271"/>
                      <a:pt x="97126" y="342557"/>
                      <a:pt x="96917" y="342900"/>
                    </a:cubicBezTo>
                    <a:cubicBezTo>
                      <a:pt x="96498" y="343586"/>
                      <a:pt x="96431" y="344500"/>
                      <a:pt x="96336" y="345376"/>
                    </a:cubicBezTo>
                    <a:cubicBezTo>
                      <a:pt x="96136" y="347129"/>
                      <a:pt x="95764" y="348739"/>
                      <a:pt x="92050" y="348053"/>
                    </a:cubicBezTo>
                    <a:cubicBezTo>
                      <a:pt x="87887" y="349063"/>
                      <a:pt x="84191" y="345205"/>
                      <a:pt x="77638" y="344538"/>
                    </a:cubicBezTo>
                    <a:cubicBezTo>
                      <a:pt x="77638" y="344538"/>
                      <a:pt x="78648" y="345005"/>
                      <a:pt x="78496" y="344976"/>
                    </a:cubicBezTo>
                    <a:cubicBezTo>
                      <a:pt x="80553" y="347520"/>
                      <a:pt x="64360" y="343272"/>
                      <a:pt x="64389" y="343957"/>
                    </a:cubicBezTo>
                    <a:cubicBezTo>
                      <a:pt x="72981" y="345119"/>
                      <a:pt x="79553" y="348682"/>
                      <a:pt x="80172" y="350806"/>
                    </a:cubicBezTo>
                    <a:cubicBezTo>
                      <a:pt x="82048" y="353101"/>
                      <a:pt x="83553" y="354673"/>
                      <a:pt x="86239" y="352073"/>
                    </a:cubicBezTo>
                    <a:lnTo>
                      <a:pt x="88325" y="357102"/>
                    </a:lnTo>
                    <a:cubicBezTo>
                      <a:pt x="89716" y="354473"/>
                      <a:pt x="91869" y="355683"/>
                      <a:pt x="94507" y="356502"/>
                    </a:cubicBezTo>
                    <a:lnTo>
                      <a:pt x="93678" y="354187"/>
                    </a:lnTo>
                    <a:cubicBezTo>
                      <a:pt x="94307" y="355549"/>
                      <a:pt x="96031" y="356749"/>
                      <a:pt x="98050" y="357616"/>
                    </a:cubicBezTo>
                    <a:lnTo>
                      <a:pt x="98146" y="357654"/>
                    </a:lnTo>
                    <a:lnTo>
                      <a:pt x="98193" y="357673"/>
                    </a:lnTo>
                    <a:lnTo>
                      <a:pt x="106594" y="357892"/>
                    </a:lnTo>
                    <a:lnTo>
                      <a:pt x="106642" y="357902"/>
                    </a:lnTo>
                    <a:lnTo>
                      <a:pt x="106994" y="357959"/>
                    </a:lnTo>
                    <a:lnTo>
                      <a:pt x="107709" y="358073"/>
                    </a:lnTo>
                    <a:lnTo>
                      <a:pt x="109156" y="358264"/>
                    </a:lnTo>
                    <a:cubicBezTo>
                      <a:pt x="110138" y="358359"/>
                      <a:pt x="111119" y="358445"/>
                      <a:pt x="112081" y="358540"/>
                    </a:cubicBezTo>
                    <a:cubicBezTo>
                      <a:pt x="114014" y="358673"/>
                      <a:pt x="115881" y="358692"/>
                      <a:pt x="117481" y="358607"/>
                    </a:cubicBezTo>
                    <a:lnTo>
                      <a:pt x="122892" y="356397"/>
                    </a:lnTo>
                    <a:lnTo>
                      <a:pt x="125720" y="360426"/>
                    </a:lnTo>
                    <a:cubicBezTo>
                      <a:pt x="125720" y="360426"/>
                      <a:pt x="149085" y="359197"/>
                      <a:pt x="149085" y="358711"/>
                    </a:cubicBezTo>
                    <a:cubicBezTo>
                      <a:pt x="141570" y="357845"/>
                      <a:pt x="158582" y="356635"/>
                      <a:pt x="142437" y="358054"/>
                    </a:cubicBezTo>
                    <a:cubicBezTo>
                      <a:pt x="146885" y="355282"/>
                      <a:pt x="153695" y="352234"/>
                      <a:pt x="160687" y="350730"/>
                    </a:cubicBezTo>
                    <a:lnTo>
                      <a:pt x="170107" y="356102"/>
                    </a:lnTo>
                    <a:cubicBezTo>
                      <a:pt x="169021" y="358607"/>
                      <a:pt x="167583" y="359626"/>
                      <a:pt x="164487" y="360921"/>
                    </a:cubicBezTo>
                    <a:lnTo>
                      <a:pt x="156972" y="360988"/>
                    </a:lnTo>
                    <a:lnTo>
                      <a:pt x="159315" y="364465"/>
                    </a:lnTo>
                    <a:lnTo>
                      <a:pt x="147971" y="366960"/>
                    </a:lnTo>
                    <a:lnTo>
                      <a:pt x="155943" y="373475"/>
                    </a:lnTo>
                    <a:cubicBezTo>
                      <a:pt x="155943" y="373475"/>
                      <a:pt x="161334" y="372418"/>
                      <a:pt x="166726" y="371361"/>
                    </a:cubicBezTo>
                    <a:cubicBezTo>
                      <a:pt x="172088" y="370227"/>
                      <a:pt x="177451" y="369103"/>
                      <a:pt x="177451" y="369103"/>
                    </a:cubicBezTo>
                    <a:cubicBezTo>
                      <a:pt x="189519" y="372018"/>
                      <a:pt x="203597" y="364788"/>
                      <a:pt x="216865" y="361864"/>
                    </a:cubicBezTo>
                    <a:cubicBezTo>
                      <a:pt x="216865" y="361864"/>
                      <a:pt x="218999" y="362131"/>
                      <a:pt x="221142" y="362398"/>
                    </a:cubicBezTo>
                    <a:cubicBezTo>
                      <a:pt x="223266" y="362560"/>
                      <a:pt x="225390" y="362722"/>
                      <a:pt x="225390" y="362722"/>
                    </a:cubicBezTo>
                    <a:cubicBezTo>
                      <a:pt x="235915" y="359283"/>
                      <a:pt x="252041" y="356787"/>
                      <a:pt x="261109" y="346253"/>
                    </a:cubicBezTo>
                    <a:lnTo>
                      <a:pt x="261871" y="349701"/>
                    </a:lnTo>
                    <a:cubicBezTo>
                      <a:pt x="263585" y="345529"/>
                      <a:pt x="270320" y="347358"/>
                      <a:pt x="274396" y="345777"/>
                    </a:cubicBezTo>
                    <a:cubicBezTo>
                      <a:pt x="277901" y="341481"/>
                      <a:pt x="269148" y="343281"/>
                      <a:pt x="274739" y="337528"/>
                    </a:cubicBezTo>
                    <a:lnTo>
                      <a:pt x="259632" y="341481"/>
                    </a:lnTo>
                    <a:lnTo>
                      <a:pt x="277368" y="331918"/>
                    </a:lnTo>
                    <a:lnTo>
                      <a:pt x="274920" y="329317"/>
                    </a:lnTo>
                    <a:cubicBezTo>
                      <a:pt x="271034" y="330889"/>
                      <a:pt x="262538" y="337995"/>
                      <a:pt x="261899" y="333204"/>
                    </a:cubicBezTo>
                    <a:lnTo>
                      <a:pt x="271729" y="328793"/>
                    </a:lnTo>
                    <a:lnTo>
                      <a:pt x="271520" y="326765"/>
                    </a:lnTo>
                    <a:lnTo>
                      <a:pt x="278959" y="326422"/>
                    </a:lnTo>
                    <a:cubicBezTo>
                      <a:pt x="272453" y="326755"/>
                      <a:pt x="286969" y="320583"/>
                      <a:pt x="274253" y="323240"/>
                    </a:cubicBezTo>
                    <a:cubicBezTo>
                      <a:pt x="281388" y="320878"/>
                      <a:pt x="281378" y="325603"/>
                      <a:pt x="286160" y="323955"/>
                    </a:cubicBezTo>
                    <a:cubicBezTo>
                      <a:pt x="289560" y="321497"/>
                      <a:pt x="294932" y="314706"/>
                      <a:pt x="300904" y="313211"/>
                    </a:cubicBezTo>
                    <a:lnTo>
                      <a:pt x="298761" y="310039"/>
                    </a:lnTo>
                    <a:cubicBezTo>
                      <a:pt x="300228" y="306467"/>
                      <a:pt x="307972" y="303324"/>
                      <a:pt x="308886" y="300447"/>
                    </a:cubicBezTo>
                    <a:cubicBezTo>
                      <a:pt x="317554" y="299837"/>
                      <a:pt x="314601" y="294580"/>
                      <a:pt x="323307" y="290017"/>
                    </a:cubicBezTo>
                    <a:cubicBezTo>
                      <a:pt x="328346" y="291008"/>
                      <a:pt x="319640" y="297113"/>
                      <a:pt x="318345" y="299456"/>
                    </a:cubicBezTo>
                    <a:cubicBezTo>
                      <a:pt x="326355" y="296370"/>
                      <a:pt x="328832" y="291589"/>
                      <a:pt x="335023" y="288722"/>
                    </a:cubicBezTo>
                    <a:cubicBezTo>
                      <a:pt x="335613" y="290684"/>
                      <a:pt x="335290" y="292865"/>
                      <a:pt x="330841" y="295304"/>
                    </a:cubicBezTo>
                    <a:lnTo>
                      <a:pt x="333842" y="300209"/>
                    </a:lnTo>
                    <a:lnTo>
                      <a:pt x="348548" y="290198"/>
                    </a:lnTo>
                    <a:cubicBezTo>
                      <a:pt x="346491" y="298037"/>
                      <a:pt x="361274" y="282750"/>
                      <a:pt x="356416" y="289960"/>
                    </a:cubicBezTo>
                    <a:cubicBezTo>
                      <a:pt x="354692" y="286931"/>
                      <a:pt x="363083" y="283435"/>
                      <a:pt x="366836" y="279930"/>
                    </a:cubicBezTo>
                    <a:lnTo>
                      <a:pt x="371923" y="282492"/>
                    </a:lnTo>
                    <a:lnTo>
                      <a:pt x="374380" y="276520"/>
                    </a:lnTo>
                    <a:lnTo>
                      <a:pt x="384334" y="272796"/>
                    </a:lnTo>
                    <a:cubicBezTo>
                      <a:pt x="380333" y="271529"/>
                      <a:pt x="387963" y="266814"/>
                      <a:pt x="390544" y="263319"/>
                    </a:cubicBezTo>
                    <a:cubicBezTo>
                      <a:pt x="386753" y="265786"/>
                      <a:pt x="383305" y="267281"/>
                      <a:pt x="386772" y="261242"/>
                    </a:cubicBezTo>
                    <a:cubicBezTo>
                      <a:pt x="381238" y="272358"/>
                      <a:pt x="364865" y="280540"/>
                      <a:pt x="359693" y="278778"/>
                    </a:cubicBezTo>
                    <a:cubicBezTo>
                      <a:pt x="362293" y="270681"/>
                      <a:pt x="375818" y="259680"/>
                      <a:pt x="381562" y="256784"/>
                    </a:cubicBezTo>
                    <a:lnTo>
                      <a:pt x="388991" y="254241"/>
                    </a:lnTo>
                    <a:cubicBezTo>
                      <a:pt x="388668" y="250631"/>
                      <a:pt x="391277" y="244211"/>
                      <a:pt x="384496" y="247259"/>
                    </a:cubicBezTo>
                    <a:lnTo>
                      <a:pt x="391525" y="238096"/>
                    </a:lnTo>
                    <a:cubicBezTo>
                      <a:pt x="391525" y="238096"/>
                      <a:pt x="394059" y="236906"/>
                      <a:pt x="396592" y="235706"/>
                    </a:cubicBezTo>
                    <a:cubicBezTo>
                      <a:pt x="399164" y="234534"/>
                      <a:pt x="401564" y="233162"/>
                      <a:pt x="401564" y="233162"/>
                    </a:cubicBezTo>
                    <a:cubicBezTo>
                      <a:pt x="399945" y="237192"/>
                      <a:pt x="407327" y="230010"/>
                      <a:pt x="404041" y="238087"/>
                    </a:cubicBezTo>
                    <a:cubicBezTo>
                      <a:pt x="399736" y="238087"/>
                      <a:pt x="407537" y="232267"/>
                      <a:pt x="408727" y="229991"/>
                    </a:cubicBezTo>
                    <a:cubicBezTo>
                      <a:pt x="413252" y="229048"/>
                      <a:pt x="415014" y="231172"/>
                      <a:pt x="413737" y="236649"/>
                    </a:cubicBezTo>
                    <a:cubicBezTo>
                      <a:pt x="410632" y="240773"/>
                      <a:pt x="408575" y="240316"/>
                      <a:pt x="407765" y="237620"/>
                    </a:cubicBezTo>
                    <a:lnTo>
                      <a:pt x="407527" y="241687"/>
                    </a:lnTo>
                    <a:lnTo>
                      <a:pt x="399621" y="248555"/>
                    </a:lnTo>
                    <a:lnTo>
                      <a:pt x="400812" y="249507"/>
                    </a:lnTo>
                    <a:lnTo>
                      <a:pt x="389363" y="260099"/>
                    </a:lnTo>
                    <a:lnTo>
                      <a:pt x="397735" y="254756"/>
                    </a:lnTo>
                    <a:cubicBezTo>
                      <a:pt x="396907" y="257404"/>
                      <a:pt x="394602" y="259994"/>
                      <a:pt x="392001" y="261166"/>
                    </a:cubicBezTo>
                    <a:lnTo>
                      <a:pt x="396373" y="261433"/>
                    </a:lnTo>
                    <a:cubicBezTo>
                      <a:pt x="396373" y="261433"/>
                      <a:pt x="393154" y="265538"/>
                      <a:pt x="389925" y="269653"/>
                    </a:cubicBezTo>
                    <a:cubicBezTo>
                      <a:pt x="386753" y="273825"/>
                      <a:pt x="383172" y="277625"/>
                      <a:pt x="383172" y="277625"/>
                    </a:cubicBezTo>
                    <a:cubicBezTo>
                      <a:pt x="392630" y="270329"/>
                      <a:pt x="400402" y="260471"/>
                      <a:pt x="408241" y="251412"/>
                    </a:cubicBezTo>
                    <a:cubicBezTo>
                      <a:pt x="416090" y="242335"/>
                      <a:pt x="422824" y="232943"/>
                      <a:pt x="431244" y="226352"/>
                    </a:cubicBezTo>
                    <a:cubicBezTo>
                      <a:pt x="427615" y="226209"/>
                      <a:pt x="414347" y="230819"/>
                      <a:pt x="420872" y="223790"/>
                    </a:cubicBezTo>
                    <a:lnTo>
                      <a:pt x="418900" y="229714"/>
                    </a:lnTo>
                    <a:cubicBezTo>
                      <a:pt x="414576" y="233020"/>
                      <a:pt x="415376" y="229381"/>
                      <a:pt x="415309" y="226257"/>
                    </a:cubicBezTo>
                    <a:lnTo>
                      <a:pt x="429654" y="212112"/>
                    </a:lnTo>
                    <a:cubicBezTo>
                      <a:pt x="430130" y="213389"/>
                      <a:pt x="435035" y="210312"/>
                      <a:pt x="431121" y="215998"/>
                    </a:cubicBezTo>
                    <a:lnTo>
                      <a:pt x="426168" y="219037"/>
                    </a:lnTo>
                    <a:lnTo>
                      <a:pt x="427577" y="222971"/>
                    </a:lnTo>
                    <a:lnTo>
                      <a:pt x="432902" y="218103"/>
                    </a:lnTo>
                    <a:lnTo>
                      <a:pt x="431178" y="223209"/>
                    </a:lnTo>
                    <a:lnTo>
                      <a:pt x="438417" y="223514"/>
                    </a:lnTo>
                    <a:cubicBezTo>
                      <a:pt x="445799" y="215570"/>
                      <a:pt x="437169" y="218656"/>
                      <a:pt x="442570" y="211617"/>
                    </a:cubicBezTo>
                    <a:cubicBezTo>
                      <a:pt x="442570" y="211617"/>
                      <a:pt x="440026" y="213189"/>
                      <a:pt x="437493" y="214751"/>
                    </a:cubicBezTo>
                    <a:cubicBezTo>
                      <a:pt x="434978" y="216313"/>
                      <a:pt x="432273" y="217703"/>
                      <a:pt x="432273" y="217703"/>
                    </a:cubicBezTo>
                    <a:cubicBezTo>
                      <a:pt x="434035" y="207693"/>
                      <a:pt x="428720" y="213550"/>
                      <a:pt x="427787" y="205083"/>
                    </a:cubicBezTo>
                    <a:cubicBezTo>
                      <a:pt x="426901" y="206473"/>
                      <a:pt x="437417" y="196948"/>
                      <a:pt x="423615" y="209455"/>
                    </a:cubicBezTo>
                    <a:lnTo>
                      <a:pt x="426806" y="207426"/>
                    </a:lnTo>
                    <a:cubicBezTo>
                      <a:pt x="426806" y="207426"/>
                      <a:pt x="425167" y="209179"/>
                      <a:pt x="423386" y="210807"/>
                    </a:cubicBezTo>
                    <a:cubicBezTo>
                      <a:pt x="421634" y="212455"/>
                      <a:pt x="419891" y="214103"/>
                      <a:pt x="419891" y="214103"/>
                    </a:cubicBezTo>
                    <a:lnTo>
                      <a:pt x="422081" y="205626"/>
                    </a:lnTo>
                    <a:cubicBezTo>
                      <a:pt x="420195" y="208388"/>
                      <a:pt x="423253" y="198520"/>
                      <a:pt x="419071" y="210626"/>
                    </a:cubicBezTo>
                    <a:cubicBezTo>
                      <a:pt x="418757" y="208445"/>
                      <a:pt x="420291" y="203606"/>
                      <a:pt x="415785" y="204721"/>
                    </a:cubicBezTo>
                    <a:lnTo>
                      <a:pt x="408584" y="208940"/>
                    </a:lnTo>
                    <a:lnTo>
                      <a:pt x="407651" y="214170"/>
                    </a:lnTo>
                    <a:lnTo>
                      <a:pt x="399907" y="220828"/>
                    </a:lnTo>
                    <a:lnTo>
                      <a:pt x="395383" y="218646"/>
                    </a:lnTo>
                    <a:cubicBezTo>
                      <a:pt x="400622" y="217361"/>
                      <a:pt x="404298" y="209093"/>
                      <a:pt x="409204" y="205445"/>
                    </a:cubicBezTo>
                    <a:lnTo>
                      <a:pt x="405965" y="203425"/>
                    </a:lnTo>
                    <a:lnTo>
                      <a:pt x="409756" y="197301"/>
                    </a:lnTo>
                    <a:lnTo>
                      <a:pt x="406365" y="200844"/>
                    </a:lnTo>
                    <a:cubicBezTo>
                      <a:pt x="406594" y="199130"/>
                      <a:pt x="407003" y="197491"/>
                      <a:pt x="408651" y="194767"/>
                    </a:cubicBezTo>
                    <a:cubicBezTo>
                      <a:pt x="413433" y="195767"/>
                      <a:pt x="419881" y="187309"/>
                      <a:pt x="424063" y="187681"/>
                    </a:cubicBezTo>
                    <a:cubicBezTo>
                      <a:pt x="426939" y="187385"/>
                      <a:pt x="416062" y="197310"/>
                      <a:pt x="416624" y="198530"/>
                    </a:cubicBezTo>
                    <a:cubicBezTo>
                      <a:pt x="420814" y="199073"/>
                      <a:pt x="426549" y="184299"/>
                      <a:pt x="428777" y="190214"/>
                    </a:cubicBezTo>
                    <a:cubicBezTo>
                      <a:pt x="429216" y="185728"/>
                      <a:pt x="434454" y="190376"/>
                      <a:pt x="430806" y="183785"/>
                    </a:cubicBezTo>
                    <a:lnTo>
                      <a:pt x="433435" y="186052"/>
                    </a:lnTo>
                    <a:lnTo>
                      <a:pt x="426777" y="195767"/>
                    </a:lnTo>
                    <a:lnTo>
                      <a:pt x="431949" y="193824"/>
                    </a:lnTo>
                    <a:lnTo>
                      <a:pt x="429130" y="199977"/>
                    </a:lnTo>
                    <a:cubicBezTo>
                      <a:pt x="430987" y="196205"/>
                      <a:pt x="437426" y="195815"/>
                      <a:pt x="436216" y="200054"/>
                    </a:cubicBezTo>
                    <a:lnTo>
                      <a:pt x="442912" y="190986"/>
                    </a:lnTo>
                    <a:lnTo>
                      <a:pt x="444865" y="192957"/>
                    </a:lnTo>
                    <a:cubicBezTo>
                      <a:pt x="453323" y="187500"/>
                      <a:pt x="450142" y="182994"/>
                      <a:pt x="450752" y="184252"/>
                    </a:cubicBezTo>
                    <a:cubicBezTo>
                      <a:pt x="453047" y="183480"/>
                      <a:pt x="457524" y="178822"/>
                      <a:pt x="456590" y="183185"/>
                    </a:cubicBezTo>
                    <a:lnTo>
                      <a:pt x="453590" y="184680"/>
                    </a:lnTo>
                    <a:cubicBezTo>
                      <a:pt x="453590" y="184680"/>
                      <a:pt x="455105" y="183699"/>
                      <a:pt x="456619" y="182718"/>
                    </a:cubicBezTo>
                    <a:cubicBezTo>
                      <a:pt x="458076" y="181689"/>
                      <a:pt x="459543" y="180661"/>
                      <a:pt x="459543" y="180661"/>
                    </a:cubicBezTo>
                    <a:lnTo>
                      <a:pt x="456771" y="179422"/>
                    </a:lnTo>
                    <a:lnTo>
                      <a:pt x="463582" y="166126"/>
                    </a:lnTo>
                    <a:lnTo>
                      <a:pt x="470087" y="161134"/>
                    </a:lnTo>
                    <a:lnTo>
                      <a:pt x="473716" y="150276"/>
                    </a:lnTo>
                    <a:cubicBezTo>
                      <a:pt x="471678" y="149562"/>
                      <a:pt x="479765" y="142151"/>
                      <a:pt x="471564" y="148571"/>
                    </a:cubicBezTo>
                    <a:cubicBezTo>
                      <a:pt x="475364" y="138798"/>
                      <a:pt x="481555" y="136141"/>
                      <a:pt x="485089" y="126044"/>
                    </a:cubicBezTo>
                    <a:lnTo>
                      <a:pt x="486194" y="131007"/>
                    </a:lnTo>
                    <a:lnTo>
                      <a:pt x="481003" y="138694"/>
                    </a:lnTo>
                    <a:cubicBezTo>
                      <a:pt x="482136" y="134407"/>
                      <a:pt x="482384" y="138227"/>
                      <a:pt x="483718" y="136769"/>
                    </a:cubicBezTo>
                    <a:cubicBezTo>
                      <a:pt x="483718" y="136769"/>
                      <a:pt x="481794" y="140608"/>
                      <a:pt x="479879" y="144447"/>
                    </a:cubicBezTo>
                    <a:cubicBezTo>
                      <a:pt x="477993" y="148295"/>
                      <a:pt x="475869" y="152000"/>
                      <a:pt x="475869" y="152000"/>
                    </a:cubicBezTo>
                    <a:cubicBezTo>
                      <a:pt x="479489" y="147628"/>
                      <a:pt x="482784" y="133645"/>
                      <a:pt x="485337" y="140122"/>
                    </a:cubicBezTo>
                    <a:cubicBezTo>
                      <a:pt x="484089" y="143485"/>
                      <a:pt x="482108" y="146628"/>
                      <a:pt x="484918" y="145666"/>
                    </a:cubicBezTo>
                    <a:cubicBezTo>
                      <a:pt x="486518" y="135760"/>
                      <a:pt x="487318" y="150238"/>
                      <a:pt x="488680" y="136455"/>
                    </a:cubicBezTo>
                    <a:lnTo>
                      <a:pt x="488404" y="143970"/>
                    </a:lnTo>
                    <a:cubicBezTo>
                      <a:pt x="483832" y="150104"/>
                      <a:pt x="481003" y="156686"/>
                      <a:pt x="478622" y="164478"/>
                    </a:cubicBezTo>
                    <a:lnTo>
                      <a:pt x="480508" y="173107"/>
                    </a:lnTo>
                    <a:lnTo>
                      <a:pt x="490080" y="165983"/>
                    </a:lnTo>
                    <a:lnTo>
                      <a:pt x="480127" y="181908"/>
                    </a:lnTo>
                    <a:cubicBezTo>
                      <a:pt x="476707" y="191567"/>
                      <a:pt x="486518" y="182699"/>
                      <a:pt x="486356" y="185642"/>
                    </a:cubicBezTo>
                    <a:lnTo>
                      <a:pt x="489937" y="170878"/>
                    </a:lnTo>
                    <a:lnTo>
                      <a:pt x="495205" y="163887"/>
                    </a:lnTo>
                    <a:cubicBezTo>
                      <a:pt x="489471" y="166745"/>
                      <a:pt x="496024" y="150381"/>
                      <a:pt x="493128" y="155229"/>
                    </a:cubicBezTo>
                  </a:path>
                </a:pathLst>
              </a:custGeom>
              <a:grpFill/>
              <a:ln w="9525" cap="flat">
                <a:noFill/>
                <a:prstDash val="solid"/>
                <a:miter/>
              </a:ln>
            </p:spPr>
            <p:txBody>
              <a:bodyPr rtlCol="0" anchor="ctr"/>
              <a:lstStyle/>
              <a:p>
                <a:endParaRPr lang="zh-CN" altLang="en-US"/>
              </a:p>
            </p:txBody>
          </p:sp>
          <p:sp>
            <p:nvSpPr>
              <p:cNvPr id="21" name="任意多边形: 形状 591">
                <a:extLst>
                  <a:ext uri="{FF2B5EF4-FFF2-40B4-BE49-F238E27FC236}">
                    <a16:creationId xmlns:a16="http://schemas.microsoft.com/office/drawing/2014/main" id="{00895611-D7B9-443C-BE83-1DE21857D0C6}"/>
                  </a:ext>
                </a:extLst>
              </p:cNvPr>
              <p:cNvSpPr/>
              <p:nvPr/>
            </p:nvSpPr>
            <p:spPr>
              <a:xfrm>
                <a:off x="4106523" y="1018949"/>
                <a:ext cx="19050" cy="19050"/>
              </a:xfrm>
              <a:custGeom>
                <a:avLst/>
                <a:gdLst>
                  <a:gd name="connsiteX0" fmla="*/ 13497 w 19050"/>
                  <a:gd name="connsiteY0" fmla="*/ 7144 h 19050"/>
                  <a:gd name="connsiteX1" fmla="*/ 7144 w 19050"/>
                  <a:gd name="connsiteY1" fmla="*/ 15792 h 19050"/>
                  <a:gd name="connsiteX2" fmla="*/ 11821 w 19050"/>
                  <a:gd name="connsiteY2" fmla="*/ 12354 h 19050"/>
                </a:gdLst>
                <a:ahLst/>
                <a:cxnLst>
                  <a:cxn ang="0">
                    <a:pos x="connsiteX0" y="connsiteY0"/>
                  </a:cxn>
                  <a:cxn ang="0">
                    <a:pos x="connsiteX1" y="connsiteY1"/>
                  </a:cxn>
                  <a:cxn ang="0">
                    <a:pos x="connsiteX2" y="connsiteY2"/>
                  </a:cxn>
                </a:cxnLst>
                <a:rect l="l" t="t" r="r" b="b"/>
                <a:pathLst>
                  <a:path w="19050" h="19050">
                    <a:moveTo>
                      <a:pt x="13497" y="7144"/>
                    </a:moveTo>
                    <a:cubicBezTo>
                      <a:pt x="11144" y="9706"/>
                      <a:pt x="8763" y="12306"/>
                      <a:pt x="7144" y="15792"/>
                    </a:cubicBezTo>
                    <a:lnTo>
                      <a:pt x="11821" y="12354"/>
                    </a:lnTo>
                  </a:path>
                </a:pathLst>
              </a:custGeom>
              <a:grpFill/>
              <a:ln w="9525" cap="flat">
                <a:noFill/>
                <a:prstDash val="solid"/>
                <a:miter/>
              </a:ln>
            </p:spPr>
            <p:txBody>
              <a:bodyPr rtlCol="0" anchor="ctr"/>
              <a:lstStyle/>
              <a:p>
                <a:endParaRPr lang="zh-CN" altLang="en-US"/>
              </a:p>
            </p:txBody>
          </p:sp>
          <p:sp>
            <p:nvSpPr>
              <p:cNvPr id="22" name="任意多边形: 形状 592">
                <a:extLst>
                  <a:ext uri="{FF2B5EF4-FFF2-40B4-BE49-F238E27FC236}">
                    <a16:creationId xmlns:a16="http://schemas.microsoft.com/office/drawing/2014/main" id="{8E55B712-DAA3-419F-8840-2CEA9A75719F}"/>
                  </a:ext>
                </a:extLst>
              </p:cNvPr>
              <p:cNvSpPr/>
              <p:nvPr/>
            </p:nvSpPr>
            <p:spPr>
              <a:xfrm>
                <a:off x="4033361" y="1015568"/>
                <a:ext cx="19050" cy="19050"/>
              </a:xfrm>
              <a:custGeom>
                <a:avLst/>
                <a:gdLst>
                  <a:gd name="connsiteX0" fmla="*/ 8382 w 19050"/>
                  <a:gd name="connsiteY0" fmla="*/ 15392 h 19050"/>
                  <a:gd name="connsiteX1" fmla="*/ 7144 w 19050"/>
                  <a:gd name="connsiteY1" fmla="*/ 18440 h 19050"/>
                  <a:gd name="connsiteX2" fmla="*/ 12802 w 19050"/>
                  <a:gd name="connsiteY2" fmla="*/ 7144 h 19050"/>
                </a:gdLst>
                <a:ahLst/>
                <a:cxnLst>
                  <a:cxn ang="0">
                    <a:pos x="connsiteX0" y="connsiteY0"/>
                  </a:cxn>
                  <a:cxn ang="0">
                    <a:pos x="connsiteX1" y="connsiteY1"/>
                  </a:cxn>
                  <a:cxn ang="0">
                    <a:pos x="connsiteX2" y="connsiteY2"/>
                  </a:cxn>
                </a:cxnLst>
                <a:rect l="l" t="t" r="r" b="b"/>
                <a:pathLst>
                  <a:path w="19050" h="19050">
                    <a:moveTo>
                      <a:pt x="8382" y="15392"/>
                    </a:moveTo>
                    <a:lnTo>
                      <a:pt x="7144" y="18440"/>
                    </a:lnTo>
                    <a:cubicBezTo>
                      <a:pt x="11821" y="15030"/>
                      <a:pt x="8849" y="12325"/>
                      <a:pt x="12802" y="7144"/>
                    </a:cubicBezTo>
                  </a:path>
                </a:pathLst>
              </a:custGeom>
              <a:grpFill/>
              <a:ln w="9525" cap="flat">
                <a:noFill/>
                <a:prstDash val="solid"/>
                <a:miter/>
              </a:ln>
            </p:spPr>
            <p:txBody>
              <a:bodyPr rtlCol="0" anchor="ctr"/>
              <a:lstStyle/>
              <a:p>
                <a:endParaRPr lang="zh-CN" altLang="en-US"/>
              </a:p>
            </p:txBody>
          </p:sp>
          <p:sp>
            <p:nvSpPr>
              <p:cNvPr id="23" name="任意多边形: 形状 593">
                <a:extLst>
                  <a:ext uri="{FF2B5EF4-FFF2-40B4-BE49-F238E27FC236}">
                    <a16:creationId xmlns:a16="http://schemas.microsoft.com/office/drawing/2014/main" id="{C1298ECB-FEB8-4F8E-BF0E-043C02D50D45}"/>
                  </a:ext>
                </a:extLst>
              </p:cNvPr>
              <p:cNvSpPr/>
              <p:nvPr/>
            </p:nvSpPr>
            <p:spPr>
              <a:xfrm>
                <a:off x="3968401" y="1015415"/>
                <a:ext cx="19050" cy="19050"/>
              </a:xfrm>
              <a:custGeom>
                <a:avLst/>
                <a:gdLst>
                  <a:gd name="connsiteX0" fmla="*/ 7144 w 19050"/>
                  <a:gd name="connsiteY0" fmla="*/ 10582 h 19050"/>
                  <a:gd name="connsiteX1" fmla="*/ 10763 w 19050"/>
                  <a:gd name="connsiteY1" fmla="*/ 17688 h 19050"/>
                  <a:gd name="connsiteX2" fmla="*/ 8030 w 19050"/>
                  <a:gd name="connsiteY2" fmla="*/ 19822 h 19050"/>
                  <a:gd name="connsiteX3" fmla="*/ 12973 w 19050"/>
                  <a:gd name="connsiteY3" fmla="*/ 20383 h 19050"/>
                  <a:gd name="connsiteX4" fmla="*/ 14726 w 19050"/>
                  <a:gd name="connsiteY4" fmla="*/ 12506 h 19050"/>
                  <a:gd name="connsiteX5" fmla="*/ 11259 w 19050"/>
                  <a:gd name="connsiteY5" fmla="*/ 12868 h 19050"/>
                  <a:gd name="connsiteX6" fmla="*/ 11068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10582"/>
                    </a:moveTo>
                    <a:cubicBezTo>
                      <a:pt x="10487" y="13735"/>
                      <a:pt x="4944" y="20641"/>
                      <a:pt x="10763" y="17688"/>
                    </a:cubicBezTo>
                    <a:lnTo>
                      <a:pt x="8030" y="19822"/>
                    </a:lnTo>
                    <a:lnTo>
                      <a:pt x="12973" y="20383"/>
                    </a:lnTo>
                    <a:cubicBezTo>
                      <a:pt x="13802" y="17755"/>
                      <a:pt x="10154" y="12402"/>
                      <a:pt x="14726" y="12506"/>
                    </a:cubicBezTo>
                    <a:cubicBezTo>
                      <a:pt x="13983" y="11611"/>
                      <a:pt x="13154" y="13354"/>
                      <a:pt x="11259" y="12868"/>
                    </a:cubicBezTo>
                    <a:lnTo>
                      <a:pt x="11068" y="7144"/>
                    </a:lnTo>
                  </a:path>
                </a:pathLst>
              </a:custGeom>
              <a:grpFill/>
              <a:ln w="9525" cap="flat">
                <a:noFill/>
                <a:prstDash val="solid"/>
                <a:miter/>
              </a:ln>
            </p:spPr>
            <p:txBody>
              <a:bodyPr rtlCol="0" anchor="ctr"/>
              <a:lstStyle/>
              <a:p>
                <a:endParaRPr lang="zh-CN" altLang="en-US"/>
              </a:p>
            </p:txBody>
          </p:sp>
          <p:sp>
            <p:nvSpPr>
              <p:cNvPr id="24" name="任意多边形: 形状 594">
                <a:extLst>
                  <a:ext uri="{FF2B5EF4-FFF2-40B4-BE49-F238E27FC236}">
                    <a16:creationId xmlns:a16="http://schemas.microsoft.com/office/drawing/2014/main" id="{F9280F5A-7D38-4079-A17A-9B846058B8F9}"/>
                  </a:ext>
                </a:extLst>
              </p:cNvPr>
              <p:cNvSpPr/>
              <p:nvPr/>
            </p:nvSpPr>
            <p:spPr>
              <a:xfrm>
                <a:off x="4114438" y="1187475"/>
                <a:ext cx="9525" cy="19050"/>
              </a:xfrm>
              <a:custGeom>
                <a:avLst/>
                <a:gdLst>
                  <a:gd name="connsiteX0" fmla="*/ 7144 w 9525"/>
                  <a:gd name="connsiteY0" fmla="*/ 13621 h 19050"/>
                  <a:gd name="connsiteX1" fmla="*/ 9477 w 9525"/>
                  <a:gd name="connsiteY1" fmla="*/ 8677 h 19050"/>
                  <a:gd name="connsiteX2" fmla="*/ 8106 w 9525"/>
                  <a:gd name="connsiteY2" fmla="*/ 7144 h 19050"/>
                </a:gdLst>
                <a:ahLst/>
                <a:cxnLst>
                  <a:cxn ang="0">
                    <a:pos x="connsiteX0" y="connsiteY0"/>
                  </a:cxn>
                  <a:cxn ang="0">
                    <a:pos x="connsiteX1" y="connsiteY1"/>
                  </a:cxn>
                  <a:cxn ang="0">
                    <a:pos x="connsiteX2" y="connsiteY2"/>
                  </a:cxn>
                </a:cxnLst>
                <a:rect l="l" t="t" r="r" b="b"/>
                <a:pathLst>
                  <a:path w="9525" h="19050">
                    <a:moveTo>
                      <a:pt x="7144" y="13621"/>
                    </a:moveTo>
                    <a:lnTo>
                      <a:pt x="9477" y="8677"/>
                    </a:lnTo>
                    <a:lnTo>
                      <a:pt x="8106" y="7144"/>
                    </a:lnTo>
                    <a:close/>
                  </a:path>
                </a:pathLst>
              </a:custGeom>
              <a:grpFill/>
              <a:ln w="9525" cap="flat">
                <a:noFill/>
                <a:prstDash val="solid"/>
                <a:miter/>
              </a:ln>
            </p:spPr>
            <p:txBody>
              <a:bodyPr rtlCol="0" anchor="ctr"/>
              <a:lstStyle/>
              <a:p>
                <a:endParaRPr lang="zh-CN" altLang="en-US"/>
              </a:p>
            </p:txBody>
          </p:sp>
          <p:sp>
            <p:nvSpPr>
              <p:cNvPr id="25" name="任意多边形: 形状 595">
                <a:extLst>
                  <a:ext uri="{FF2B5EF4-FFF2-40B4-BE49-F238E27FC236}">
                    <a16:creationId xmlns:a16="http://schemas.microsoft.com/office/drawing/2014/main" id="{0EAF8C2E-3477-45CE-9F10-5D3DE237AF20}"/>
                  </a:ext>
                </a:extLst>
              </p:cNvPr>
              <p:cNvSpPr/>
              <p:nvPr/>
            </p:nvSpPr>
            <p:spPr>
              <a:xfrm>
                <a:off x="4112704" y="1172692"/>
                <a:ext cx="9525" cy="19050"/>
              </a:xfrm>
              <a:custGeom>
                <a:avLst/>
                <a:gdLst>
                  <a:gd name="connsiteX0" fmla="*/ 10763 w 9525"/>
                  <a:gd name="connsiteY0" fmla="*/ 12611 h 19050"/>
                  <a:gd name="connsiteX1" fmla="*/ 11554 w 9525"/>
                  <a:gd name="connsiteY1" fmla="*/ 7144 h 19050"/>
                  <a:gd name="connsiteX2" fmla="*/ 7144 w 9525"/>
                  <a:gd name="connsiteY2" fmla="*/ 15964 h 19050"/>
                  <a:gd name="connsiteX3" fmla="*/ 10763 w 9525"/>
                  <a:gd name="connsiteY3" fmla="*/ 12611 h 19050"/>
                </a:gdLst>
                <a:ahLst/>
                <a:cxnLst>
                  <a:cxn ang="0">
                    <a:pos x="connsiteX0" y="connsiteY0"/>
                  </a:cxn>
                  <a:cxn ang="0">
                    <a:pos x="connsiteX1" y="connsiteY1"/>
                  </a:cxn>
                  <a:cxn ang="0">
                    <a:pos x="connsiteX2" y="connsiteY2"/>
                  </a:cxn>
                  <a:cxn ang="0">
                    <a:pos x="connsiteX3" y="connsiteY3"/>
                  </a:cxn>
                </a:cxnLst>
                <a:rect l="l" t="t" r="r" b="b"/>
                <a:pathLst>
                  <a:path w="9525" h="19050">
                    <a:moveTo>
                      <a:pt x="10763" y="12611"/>
                    </a:moveTo>
                    <a:cubicBezTo>
                      <a:pt x="12278" y="9306"/>
                      <a:pt x="8649" y="10830"/>
                      <a:pt x="11554" y="7144"/>
                    </a:cubicBezTo>
                    <a:lnTo>
                      <a:pt x="7144" y="15964"/>
                    </a:lnTo>
                    <a:lnTo>
                      <a:pt x="10763" y="12611"/>
                    </a:lnTo>
                    <a:close/>
                  </a:path>
                </a:pathLst>
              </a:custGeom>
              <a:grpFill/>
              <a:ln w="9525" cap="flat">
                <a:noFill/>
                <a:prstDash val="solid"/>
                <a:miter/>
              </a:ln>
            </p:spPr>
            <p:txBody>
              <a:bodyPr rtlCol="0" anchor="ctr"/>
              <a:lstStyle/>
              <a:p>
                <a:endParaRPr lang="zh-CN" altLang="en-US"/>
              </a:p>
            </p:txBody>
          </p:sp>
          <p:sp>
            <p:nvSpPr>
              <p:cNvPr id="26" name="任意多边形: 形状 596">
                <a:extLst>
                  <a:ext uri="{FF2B5EF4-FFF2-40B4-BE49-F238E27FC236}">
                    <a16:creationId xmlns:a16="http://schemas.microsoft.com/office/drawing/2014/main" id="{BF001A7B-0818-4A60-BF21-2050390FA07B}"/>
                  </a:ext>
                </a:extLst>
              </p:cNvPr>
              <p:cNvSpPr/>
              <p:nvPr/>
            </p:nvSpPr>
            <p:spPr>
              <a:xfrm>
                <a:off x="4078129" y="1209525"/>
                <a:ext cx="38100" cy="57150"/>
              </a:xfrm>
              <a:custGeom>
                <a:avLst/>
                <a:gdLst>
                  <a:gd name="connsiteX0" fmla="*/ 32795 w 38100"/>
                  <a:gd name="connsiteY0" fmla="*/ 16755 h 57150"/>
                  <a:gd name="connsiteX1" fmla="*/ 29823 w 38100"/>
                  <a:gd name="connsiteY1" fmla="*/ 17297 h 57150"/>
                  <a:gd name="connsiteX2" fmla="*/ 33137 w 38100"/>
                  <a:gd name="connsiteY2" fmla="*/ 13868 h 57150"/>
                  <a:gd name="connsiteX3" fmla="*/ 31728 w 38100"/>
                  <a:gd name="connsiteY3" fmla="*/ 7144 h 57150"/>
                  <a:gd name="connsiteX4" fmla="*/ 19564 w 38100"/>
                  <a:gd name="connsiteY4" fmla="*/ 24136 h 57150"/>
                  <a:gd name="connsiteX5" fmla="*/ 12773 w 38100"/>
                  <a:gd name="connsiteY5" fmla="*/ 21393 h 57150"/>
                  <a:gd name="connsiteX6" fmla="*/ 19183 w 38100"/>
                  <a:gd name="connsiteY6" fmla="*/ 26975 h 57150"/>
                  <a:gd name="connsiteX7" fmla="*/ 11830 w 38100"/>
                  <a:gd name="connsiteY7" fmla="*/ 33109 h 57150"/>
                  <a:gd name="connsiteX8" fmla="*/ 15850 w 38100"/>
                  <a:gd name="connsiteY8" fmla="*/ 30242 h 57150"/>
                  <a:gd name="connsiteX9" fmla="*/ 9849 w 38100"/>
                  <a:gd name="connsiteY9" fmla="*/ 43434 h 57150"/>
                  <a:gd name="connsiteX10" fmla="*/ 16631 w 38100"/>
                  <a:gd name="connsiteY10" fmla="*/ 39072 h 57150"/>
                  <a:gd name="connsiteX11" fmla="*/ 8411 w 38100"/>
                  <a:gd name="connsiteY11" fmla="*/ 46758 h 57150"/>
                  <a:gd name="connsiteX12" fmla="*/ 11230 w 38100"/>
                  <a:gd name="connsiteY12" fmla="*/ 50702 h 57150"/>
                  <a:gd name="connsiteX13" fmla="*/ 7144 w 38100"/>
                  <a:gd name="connsiteY13" fmla="*/ 55664 h 57150"/>
                  <a:gd name="connsiteX14" fmla="*/ 21231 w 38100"/>
                  <a:gd name="connsiteY14" fmla="*/ 41786 h 57150"/>
                  <a:gd name="connsiteX15" fmla="*/ 17821 w 38100"/>
                  <a:gd name="connsiteY15" fmla="*/ 44025 h 57150"/>
                  <a:gd name="connsiteX16" fmla="*/ 22603 w 38100"/>
                  <a:gd name="connsiteY16" fmla="*/ 33071 h 57150"/>
                  <a:gd name="connsiteX17" fmla="*/ 27175 w 38100"/>
                  <a:gd name="connsiteY17" fmla="*/ 31432 h 57150"/>
                  <a:gd name="connsiteX18" fmla="*/ 27080 w 38100"/>
                  <a:gd name="connsiteY18" fmla="*/ 27184 h 57150"/>
                  <a:gd name="connsiteX19" fmla="*/ 33109 w 38100"/>
                  <a:gd name="connsiteY19" fmla="*/ 20002 h 57150"/>
                  <a:gd name="connsiteX20" fmla="*/ 32795 w 38100"/>
                  <a:gd name="connsiteY20" fmla="*/ 1675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100" h="57150">
                    <a:moveTo>
                      <a:pt x="32795" y="16755"/>
                    </a:moveTo>
                    <a:cubicBezTo>
                      <a:pt x="31185" y="18002"/>
                      <a:pt x="29451" y="20193"/>
                      <a:pt x="29823" y="17297"/>
                    </a:cubicBezTo>
                    <a:cubicBezTo>
                      <a:pt x="30747" y="15726"/>
                      <a:pt x="31537" y="15116"/>
                      <a:pt x="33137" y="13868"/>
                    </a:cubicBezTo>
                    <a:cubicBezTo>
                      <a:pt x="27203" y="21060"/>
                      <a:pt x="31452" y="9954"/>
                      <a:pt x="31728" y="7144"/>
                    </a:cubicBezTo>
                    <a:cubicBezTo>
                      <a:pt x="33928" y="7163"/>
                      <a:pt x="24393" y="20650"/>
                      <a:pt x="19564" y="24136"/>
                    </a:cubicBezTo>
                    <a:cubicBezTo>
                      <a:pt x="14030" y="28156"/>
                      <a:pt x="18917" y="12659"/>
                      <a:pt x="12773" y="21393"/>
                    </a:cubicBezTo>
                    <a:cubicBezTo>
                      <a:pt x="13087" y="29670"/>
                      <a:pt x="16373" y="21336"/>
                      <a:pt x="19183" y="26975"/>
                    </a:cubicBezTo>
                    <a:cubicBezTo>
                      <a:pt x="16764" y="28756"/>
                      <a:pt x="13706" y="30089"/>
                      <a:pt x="11830" y="33109"/>
                    </a:cubicBezTo>
                    <a:lnTo>
                      <a:pt x="15850" y="30242"/>
                    </a:lnTo>
                    <a:cubicBezTo>
                      <a:pt x="13392" y="37128"/>
                      <a:pt x="15059" y="36081"/>
                      <a:pt x="9849" y="43434"/>
                    </a:cubicBezTo>
                    <a:cubicBezTo>
                      <a:pt x="12202" y="42777"/>
                      <a:pt x="15297" y="38310"/>
                      <a:pt x="16631" y="39072"/>
                    </a:cubicBezTo>
                    <a:cubicBezTo>
                      <a:pt x="15221" y="42434"/>
                      <a:pt x="11592" y="45577"/>
                      <a:pt x="8411" y="46758"/>
                    </a:cubicBezTo>
                    <a:cubicBezTo>
                      <a:pt x="10382" y="51216"/>
                      <a:pt x="5220" y="51197"/>
                      <a:pt x="11230" y="50702"/>
                    </a:cubicBezTo>
                    <a:lnTo>
                      <a:pt x="7144" y="55664"/>
                    </a:lnTo>
                    <a:cubicBezTo>
                      <a:pt x="14811" y="44367"/>
                      <a:pt x="15364" y="55445"/>
                      <a:pt x="21231" y="41786"/>
                    </a:cubicBezTo>
                    <a:lnTo>
                      <a:pt x="17821" y="44025"/>
                    </a:lnTo>
                    <a:cubicBezTo>
                      <a:pt x="16774" y="42339"/>
                      <a:pt x="20603" y="37205"/>
                      <a:pt x="22603" y="33071"/>
                    </a:cubicBezTo>
                    <a:lnTo>
                      <a:pt x="27175" y="31432"/>
                    </a:lnTo>
                    <a:cubicBezTo>
                      <a:pt x="29747" y="28642"/>
                      <a:pt x="25041" y="31280"/>
                      <a:pt x="27080" y="27184"/>
                    </a:cubicBezTo>
                    <a:lnTo>
                      <a:pt x="33109" y="20002"/>
                    </a:lnTo>
                    <a:cubicBezTo>
                      <a:pt x="31490" y="21241"/>
                      <a:pt x="32680" y="17717"/>
                      <a:pt x="32795" y="16755"/>
                    </a:cubicBezTo>
                    <a:close/>
                  </a:path>
                </a:pathLst>
              </a:custGeom>
              <a:grpFill/>
              <a:ln w="9525" cap="flat">
                <a:noFill/>
                <a:prstDash val="solid"/>
                <a:miter/>
              </a:ln>
            </p:spPr>
            <p:txBody>
              <a:bodyPr rtlCol="0" anchor="ctr"/>
              <a:lstStyle/>
              <a:p>
                <a:endParaRPr lang="zh-CN" altLang="en-US"/>
              </a:p>
            </p:txBody>
          </p:sp>
          <p:sp>
            <p:nvSpPr>
              <p:cNvPr id="27" name="任意多边形: 形状 597">
                <a:extLst>
                  <a:ext uri="{FF2B5EF4-FFF2-40B4-BE49-F238E27FC236}">
                    <a16:creationId xmlns:a16="http://schemas.microsoft.com/office/drawing/2014/main" id="{EE74A807-6CE4-4448-A193-7DF5E44D91C1}"/>
                  </a:ext>
                </a:extLst>
              </p:cNvPr>
              <p:cNvSpPr/>
              <p:nvPr/>
            </p:nvSpPr>
            <p:spPr>
              <a:xfrm>
                <a:off x="4079938" y="1045410"/>
                <a:ext cx="9525" cy="19050"/>
              </a:xfrm>
              <a:custGeom>
                <a:avLst/>
                <a:gdLst>
                  <a:gd name="connsiteX0" fmla="*/ 7144 w 9525"/>
                  <a:gd name="connsiteY0" fmla="*/ 7144 h 19050"/>
                  <a:gd name="connsiteX1" fmla="*/ 7391 w 9525"/>
                  <a:gd name="connsiteY1" fmla="*/ 15192 h 19050"/>
                  <a:gd name="connsiteX2" fmla="*/ 11068 w 9525"/>
                  <a:gd name="connsiteY2" fmla="*/ 99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lnTo>
                      <a:pt x="7391" y="15192"/>
                    </a:lnTo>
                    <a:lnTo>
                      <a:pt x="11068" y="9944"/>
                    </a:lnTo>
                    <a:cubicBezTo>
                      <a:pt x="8858" y="12563"/>
                      <a:pt x="8496" y="8944"/>
                      <a:pt x="7144" y="7144"/>
                    </a:cubicBezTo>
                    <a:close/>
                  </a:path>
                </a:pathLst>
              </a:custGeom>
              <a:grpFill/>
              <a:ln w="9525" cap="flat">
                <a:noFill/>
                <a:prstDash val="solid"/>
                <a:miter/>
              </a:ln>
            </p:spPr>
            <p:txBody>
              <a:bodyPr rtlCol="0" anchor="ctr"/>
              <a:lstStyle/>
              <a:p>
                <a:endParaRPr lang="zh-CN" altLang="en-US"/>
              </a:p>
            </p:txBody>
          </p:sp>
          <p:sp>
            <p:nvSpPr>
              <p:cNvPr id="28" name="任意多边形: 形状 598">
                <a:extLst>
                  <a:ext uri="{FF2B5EF4-FFF2-40B4-BE49-F238E27FC236}">
                    <a16:creationId xmlns:a16="http://schemas.microsoft.com/office/drawing/2014/main" id="{6A7EE3B3-7D86-4D9F-BC2B-BA96DFBF0BD4}"/>
                  </a:ext>
                </a:extLst>
              </p:cNvPr>
              <p:cNvSpPr/>
              <p:nvPr/>
            </p:nvSpPr>
            <p:spPr>
              <a:xfrm>
                <a:off x="4069652" y="1260579"/>
                <a:ext cx="28575" cy="28575"/>
              </a:xfrm>
              <a:custGeom>
                <a:avLst/>
                <a:gdLst>
                  <a:gd name="connsiteX0" fmla="*/ 27194 w 28575"/>
                  <a:gd name="connsiteY0" fmla="*/ 8792 h 28575"/>
                  <a:gd name="connsiteX1" fmla="*/ 29794 w 28575"/>
                  <a:gd name="connsiteY1" fmla="*/ 7144 h 28575"/>
                  <a:gd name="connsiteX2" fmla="*/ 12630 w 28575"/>
                  <a:gd name="connsiteY2" fmla="*/ 22660 h 28575"/>
                  <a:gd name="connsiteX3" fmla="*/ 12716 w 28575"/>
                  <a:gd name="connsiteY3" fmla="*/ 13678 h 28575"/>
                  <a:gd name="connsiteX4" fmla="*/ 7144 w 28575"/>
                  <a:gd name="connsiteY4" fmla="*/ 21022 h 28575"/>
                  <a:gd name="connsiteX5" fmla="*/ 13078 w 28575"/>
                  <a:gd name="connsiteY5" fmla="*/ 26441 h 28575"/>
                  <a:gd name="connsiteX6" fmla="*/ 17631 w 28575"/>
                  <a:gd name="connsiteY6" fmla="*/ 20460 h 28575"/>
                  <a:gd name="connsiteX7" fmla="*/ 28565 w 28575"/>
                  <a:gd name="connsiteY7" fmla="*/ 15326 h 28575"/>
                  <a:gd name="connsiteX8" fmla="*/ 27194 w 28575"/>
                  <a:gd name="connsiteY8" fmla="*/ 87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7194" y="8792"/>
                    </a:moveTo>
                    <a:lnTo>
                      <a:pt x="29794" y="7144"/>
                    </a:lnTo>
                    <a:cubicBezTo>
                      <a:pt x="18964" y="12382"/>
                      <a:pt x="22803" y="20583"/>
                      <a:pt x="12630" y="22660"/>
                    </a:cubicBezTo>
                    <a:cubicBezTo>
                      <a:pt x="17374" y="15764"/>
                      <a:pt x="10401" y="19907"/>
                      <a:pt x="12716" y="13678"/>
                    </a:cubicBezTo>
                    <a:cubicBezTo>
                      <a:pt x="11354" y="16116"/>
                      <a:pt x="8411" y="16259"/>
                      <a:pt x="7144" y="21022"/>
                    </a:cubicBezTo>
                    <a:cubicBezTo>
                      <a:pt x="11401" y="21784"/>
                      <a:pt x="6277" y="29575"/>
                      <a:pt x="13078" y="26441"/>
                    </a:cubicBezTo>
                    <a:lnTo>
                      <a:pt x="17631" y="20460"/>
                    </a:lnTo>
                    <a:cubicBezTo>
                      <a:pt x="16107" y="26270"/>
                      <a:pt x="24308" y="20517"/>
                      <a:pt x="28565" y="15326"/>
                    </a:cubicBezTo>
                    <a:cubicBezTo>
                      <a:pt x="27756" y="12554"/>
                      <a:pt x="24527" y="13773"/>
                      <a:pt x="27194" y="8792"/>
                    </a:cubicBezTo>
                    <a:close/>
                  </a:path>
                </a:pathLst>
              </a:custGeom>
              <a:grpFill/>
              <a:ln w="9525" cap="flat">
                <a:noFill/>
                <a:prstDash val="solid"/>
                <a:miter/>
              </a:ln>
            </p:spPr>
            <p:txBody>
              <a:bodyPr rtlCol="0" anchor="ctr"/>
              <a:lstStyle/>
              <a:p>
                <a:endParaRPr lang="zh-CN" altLang="en-US"/>
              </a:p>
            </p:txBody>
          </p:sp>
          <p:sp>
            <p:nvSpPr>
              <p:cNvPr id="29" name="任意多边形: 形状 599">
                <a:extLst>
                  <a:ext uri="{FF2B5EF4-FFF2-40B4-BE49-F238E27FC236}">
                    <a16:creationId xmlns:a16="http://schemas.microsoft.com/office/drawing/2014/main" id="{6AC0EC1A-1517-4862-966D-F417B9AA5132}"/>
                  </a:ext>
                </a:extLst>
              </p:cNvPr>
              <p:cNvSpPr/>
              <p:nvPr/>
            </p:nvSpPr>
            <p:spPr>
              <a:xfrm>
                <a:off x="4047868" y="1018479"/>
                <a:ext cx="19050" cy="19050"/>
              </a:xfrm>
              <a:custGeom>
                <a:avLst/>
                <a:gdLst>
                  <a:gd name="connsiteX0" fmla="*/ 13440 w 19050"/>
                  <a:gd name="connsiteY0" fmla="*/ 7213 h 19050"/>
                  <a:gd name="connsiteX1" fmla="*/ 7144 w 19050"/>
                  <a:gd name="connsiteY1" fmla="*/ 14976 h 19050"/>
                  <a:gd name="connsiteX2" fmla="*/ 9335 w 19050"/>
                  <a:gd name="connsiteY2" fmla="*/ 17653 h 19050"/>
                  <a:gd name="connsiteX3" fmla="*/ 18640 w 19050"/>
                  <a:gd name="connsiteY3" fmla="*/ 12585 h 19050"/>
                </a:gdLst>
                <a:ahLst/>
                <a:cxnLst>
                  <a:cxn ang="0">
                    <a:pos x="connsiteX0" y="connsiteY0"/>
                  </a:cxn>
                  <a:cxn ang="0">
                    <a:pos x="connsiteX1" y="connsiteY1"/>
                  </a:cxn>
                  <a:cxn ang="0">
                    <a:pos x="connsiteX2" y="connsiteY2"/>
                  </a:cxn>
                  <a:cxn ang="0">
                    <a:pos x="connsiteX3" y="connsiteY3"/>
                  </a:cxn>
                </a:cxnLst>
                <a:rect l="l" t="t" r="r" b="b"/>
                <a:pathLst>
                  <a:path w="19050" h="19050">
                    <a:moveTo>
                      <a:pt x="13440" y="7213"/>
                    </a:moveTo>
                    <a:cubicBezTo>
                      <a:pt x="6620" y="6166"/>
                      <a:pt x="14297" y="17329"/>
                      <a:pt x="7144" y="14976"/>
                    </a:cubicBezTo>
                    <a:cubicBezTo>
                      <a:pt x="8630" y="15891"/>
                      <a:pt x="10173" y="15043"/>
                      <a:pt x="9335" y="17653"/>
                    </a:cubicBezTo>
                    <a:cubicBezTo>
                      <a:pt x="8801" y="10614"/>
                      <a:pt x="18736" y="22701"/>
                      <a:pt x="18640" y="12585"/>
                    </a:cubicBezTo>
                  </a:path>
                </a:pathLst>
              </a:custGeom>
              <a:grpFill/>
              <a:ln w="9525" cap="flat">
                <a:noFill/>
                <a:prstDash val="solid"/>
                <a:miter/>
              </a:ln>
            </p:spPr>
            <p:txBody>
              <a:bodyPr rtlCol="0" anchor="ctr"/>
              <a:lstStyle/>
              <a:p>
                <a:endParaRPr lang="zh-CN" altLang="en-US"/>
              </a:p>
            </p:txBody>
          </p:sp>
          <p:sp>
            <p:nvSpPr>
              <p:cNvPr id="30" name="任意多边形: 形状 600">
                <a:extLst>
                  <a:ext uri="{FF2B5EF4-FFF2-40B4-BE49-F238E27FC236}">
                    <a16:creationId xmlns:a16="http://schemas.microsoft.com/office/drawing/2014/main" id="{044D19A3-D9D4-4AA8-91F6-070BAE02F078}"/>
                  </a:ext>
                </a:extLst>
              </p:cNvPr>
              <p:cNvSpPr/>
              <p:nvPr/>
            </p:nvSpPr>
            <p:spPr>
              <a:xfrm>
                <a:off x="4088501" y="1216895"/>
                <a:ext cx="19050" cy="9525"/>
              </a:xfrm>
              <a:custGeom>
                <a:avLst/>
                <a:gdLst>
                  <a:gd name="connsiteX0" fmla="*/ 10297 w 19050"/>
                  <a:gd name="connsiteY0" fmla="*/ 8203 h 9525"/>
                  <a:gd name="connsiteX1" fmla="*/ 7144 w 19050"/>
                  <a:gd name="connsiteY1" fmla="*/ 10556 h 9525"/>
                  <a:gd name="connsiteX2" fmla="*/ 11535 w 19050"/>
                  <a:gd name="connsiteY2" fmla="*/ 9889 h 9525"/>
                  <a:gd name="connsiteX3" fmla="*/ 10297 w 19050"/>
                  <a:gd name="connsiteY3" fmla="*/ 8203 h 9525"/>
                </a:gdLst>
                <a:ahLst/>
                <a:cxnLst>
                  <a:cxn ang="0">
                    <a:pos x="connsiteX0" y="connsiteY0"/>
                  </a:cxn>
                  <a:cxn ang="0">
                    <a:pos x="connsiteX1" y="connsiteY1"/>
                  </a:cxn>
                  <a:cxn ang="0">
                    <a:pos x="connsiteX2" y="connsiteY2"/>
                  </a:cxn>
                  <a:cxn ang="0">
                    <a:pos x="connsiteX3" y="connsiteY3"/>
                  </a:cxn>
                </a:cxnLst>
                <a:rect l="l" t="t" r="r" b="b"/>
                <a:pathLst>
                  <a:path w="19050" h="9525">
                    <a:moveTo>
                      <a:pt x="10297" y="8203"/>
                    </a:moveTo>
                    <a:lnTo>
                      <a:pt x="7144" y="10556"/>
                    </a:lnTo>
                    <a:lnTo>
                      <a:pt x="11535" y="9889"/>
                    </a:lnTo>
                    <a:cubicBezTo>
                      <a:pt x="12573" y="7375"/>
                      <a:pt x="11982" y="6098"/>
                      <a:pt x="10297" y="8203"/>
                    </a:cubicBezTo>
                    <a:close/>
                  </a:path>
                </a:pathLst>
              </a:custGeom>
              <a:grpFill/>
              <a:ln w="9525" cap="flat">
                <a:noFill/>
                <a:prstDash val="solid"/>
                <a:miter/>
              </a:ln>
            </p:spPr>
            <p:txBody>
              <a:bodyPr rtlCol="0" anchor="ctr"/>
              <a:lstStyle/>
              <a:p>
                <a:endParaRPr lang="zh-CN" altLang="en-US"/>
              </a:p>
            </p:txBody>
          </p:sp>
          <p:sp>
            <p:nvSpPr>
              <p:cNvPr id="31" name="任意多边形: 形状 601">
                <a:extLst>
                  <a:ext uri="{FF2B5EF4-FFF2-40B4-BE49-F238E27FC236}">
                    <a16:creationId xmlns:a16="http://schemas.microsoft.com/office/drawing/2014/main" id="{8E61209E-F49F-4648-AB49-0628C51FCB7A}"/>
                  </a:ext>
                </a:extLst>
              </p:cNvPr>
              <p:cNvSpPr/>
              <p:nvPr/>
            </p:nvSpPr>
            <p:spPr>
              <a:xfrm>
                <a:off x="4048868" y="1028769"/>
                <a:ext cx="28575" cy="47625"/>
              </a:xfrm>
              <a:custGeom>
                <a:avLst/>
                <a:gdLst>
                  <a:gd name="connsiteX0" fmla="*/ 19679 w 28575"/>
                  <a:gd name="connsiteY0" fmla="*/ 10249 h 47625"/>
                  <a:gd name="connsiteX1" fmla="*/ 17869 w 28575"/>
                  <a:gd name="connsiteY1" fmla="*/ 7144 h 47625"/>
                  <a:gd name="connsiteX2" fmla="*/ 13049 w 28575"/>
                  <a:gd name="connsiteY2" fmla="*/ 15059 h 47625"/>
                  <a:gd name="connsiteX3" fmla="*/ 19679 w 28575"/>
                  <a:gd name="connsiteY3" fmla="*/ 10249 h 47625"/>
                  <a:gd name="connsiteX4" fmla="*/ 21498 w 28575"/>
                  <a:gd name="connsiteY4" fmla="*/ 13364 h 47625"/>
                  <a:gd name="connsiteX5" fmla="*/ 18450 w 28575"/>
                  <a:gd name="connsiteY5" fmla="*/ 14173 h 47625"/>
                  <a:gd name="connsiteX6" fmla="*/ 18345 w 28575"/>
                  <a:gd name="connsiteY6" fmla="*/ 23279 h 47625"/>
                  <a:gd name="connsiteX7" fmla="*/ 13764 w 28575"/>
                  <a:gd name="connsiteY7" fmla="*/ 23127 h 47625"/>
                  <a:gd name="connsiteX8" fmla="*/ 15202 w 28575"/>
                  <a:gd name="connsiteY8" fmla="*/ 16659 h 47625"/>
                  <a:gd name="connsiteX9" fmla="*/ 11659 w 28575"/>
                  <a:gd name="connsiteY9" fmla="*/ 21431 h 47625"/>
                  <a:gd name="connsiteX10" fmla="*/ 11497 w 28575"/>
                  <a:gd name="connsiteY10" fmla="*/ 29480 h 47625"/>
                  <a:gd name="connsiteX11" fmla="*/ 8420 w 28575"/>
                  <a:gd name="connsiteY11" fmla="*/ 22955 h 47625"/>
                  <a:gd name="connsiteX12" fmla="*/ 7144 w 28575"/>
                  <a:gd name="connsiteY12" fmla="*/ 36414 h 47625"/>
                  <a:gd name="connsiteX13" fmla="*/ 10411 w 28575"/>
                  <a:gd name="connsiteY13" fmla="*/ 35090 h 47625"/>
                  <a:gd name="connsiteX14" fmla="*/ 8039 w 28575"/>
                  <a:gd name="connsiteY14" fmla="*/ 46187 h 47625"/>
                  <a:gd name="connsiteX15" fmla="*/ 14297 w 28575"/>
                  <a:gd name="connsiteY15" fmla="*/ 40376 h 47625"/>
                  <a:gd name="connsiteX16" fmla="*/ 11030 w 28575"/>
                  <a:gd name="connsiteY16" fmla="*/ 41681 h 47625"/>
                  <a:gd name="connsiteX17" fmla="*/ 12430 w 28575"/>
                  <a:gd name="connsiteY17" fmla="*/ 34442 h 47625"/>
                  <a:gd name="connsiteX18" fmla="*/ 9849 w 28575"/>
                  <a:gd name="connsiteY18" fmla="*/ 33442 h 47625"/>
                  <a:gd name="connsiteX19" fmla="*/ 15516 w 28575"/>
                  <a:gd name="connsiteY19" fmla="*/ 28118 h 47625"/>
                  <a:gd name="connsiteX20" fmla="*/ 17621 w 28575"/>
                  <a:gd name="connsiteY20" fmla="*/ 44053 h 47625"/>
                  <a:gd name="connsiteX21" fmla="*/ 22908 w 28575"/>
                  <a:gd name="connsiteY21" fmla="*/ 39481 h 47625"/>
                  <a:gd name="connsiteX22" fmla="*/ 20041 w 28575"/>
                  <a:gd name="connsiteY22" fmla="*/ 35004 h 47625"/>
                  <a:gd name="connsiteX23" fmla="*/ 23803 w 28575"/>
                  <a:gd name="connsiteY23" fmla="*/ 25965 h 47625"/>
                  <a:gd name="connsiteX24" fmla="*/ 23098 w 28575"/>
                  <a:gd name="connsiteY24" fmla="*/ 17316 h 47625"/>
                  <a:gd name="connsiteX25" fmla="*/ 21860 w 28575"/>
                  <a:gd name="connsiteY25" fmla="*/ 13297 h 47625"/>
                  <a:gd name="connsiteX26" fmla="*/ 22403 w 28575"/>
                  <a:gd name="connsiteY26" fmla="*/ 9858 h 47625"/>
                  <a:gd name="connsiteX27" fmla="*/ 19679 w 28575"/>
                  <a:gd name="connsiteY27" fmla="*/ 102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575" h="47625">
                    <a:moveTo>
                      <a:pt x="19679" y="10249"/>
                    </a:moveTo>
                    <a:cubicBezTo>
                      <a:pt x="20498" y="8506"/>
                      <a:pt x="19412" y="7163"/>
                      <a:pt x="17869" y="7144"/>
                    </a:cubicBezTo>
                    <a:cubicBezTo>
                      <a:pt x="17002" y="10697"/>
                      <a:pt x="13211" y="10449"/>
                      <a:pt x="13049" y="15059"/>
                    </a:cubicBezTo>
                    <a:cubicBezTo>
                      <a:pt x="14307" y="12659"/>
                      <a:pt x="16926" y="13325"/>
                      <a:pt x="19679" y="10249"/>
                    </a:cubicBezTo>
                    <a:cubicBezTo>
                      <a:pt x="21993" y="9420"/>
                      <a:pt x="20774" y="12478"/>
                      <a:pt x="21498" y="13364"/>
                    </a:cubicBezTo>
                    <a:cubicBezTo>
                      <a:pt x="20660" y="15983"/>
                      <a:pt x="18050" y="14621"/>
                      <a:pt x="18450" y="14173"/>
                    </a:cubicBezTo>
                    <a:cubicBezTo>
                      <a:pt x="18707" y="12754"/>
                      <a:pt x="18336" y="23527"/>
                      <a:pt x="18345" y="23279"/>
                    </a:cubicBezTo>
                    <a:lnTo>
                      <a:pt x="13764" y="23127"/>
                    </a:lnTo>
                    <a:lnTo>
                      <a:pt x="15202" y="16659"/>
                    </a:lnTo>
                    <a:lnTo>
                      <a:pt x="11659" y="21431"/>
                    </a:lnTo>
                    <a:cubicBezTo>
                      <a:pt x="13297" y="23889"/>
                      <a:pt x="14173" y="26403"/>
                      <a:pt x="11497" y="29480"/>
                    </a:cubicBezTo>
                    <a:cubicBezTo>
                      <a:pt x="8087" y="32518"/>
                      <a:pt x="11687" y="21441"/>
                      <a:pt x="8420" y="22955"/>
                    </a:cubicBezTo>
                    <a:cubicBezTo>
                      <a:pt x="10277" y="23765"/>
                      <a:pt x="10392" y="32671"/>
                      <a:pt x="7144" y="36414"/>
                    </a:cubicBezTo>
                    <a:lnTo>
                      <a:pt x="10411" y="35090"/>
                    </a:lnTo>
                    <a:lnTo>
                      <a:pt x="8039" y="46187"/>
                    </a:lnTo>
                    <a:cubicBezTo>
                      <a:pt x="10487" y="37538"/>
                      <a:pt x="11354" y="49921"/>
                      <a:pt x="14297" y="40376"/>
                    </a:cubicBezTo>
                    <a:cubicBezTo>
                      <a:pt x="13306" y="41920"/>
                      <a:pt x="12297" y="40977"/>
                      <a:pt x="11030" y="41681"/>
                    </a:cubicBezTo>
                    <a:cubicBezTo>
                      <a:pt x="11506" y="38452"/>
                      <a:pt x="12744" y="37748"/>
                      <a:pt x="12430" y="34442"/>
                    </a:cubicBezTo>
                    <a:lnTo>
                      <a:pt x="9849" y="33442"/>
                    </a:lnTo>
                    <a:cubicBezTo>
                      <a:pt x="11439" y="27070"/>
                      <a:pt x="15478" y="34652"/>
                      <a:pt x="15516" y="28118"/>
                    </a:cubicBezTo>
                    <a:cubicBezTo>
                      <a:pt x="15469" y="34633"/>
                      <a:pt x="21336" y="34319"/>
                      <a:pt x="17621" y="44053"/>
                    </a:cubicBezTo>
                    <a:cubicBezTo>
                      <a:pt x="19898" y="46863"/>
                      <a:pt x="21165" y="41043"/>
                      <a:pt x="22908" y="39481"/>
                    </a:cubicBezTo>
                    <a:cubicBezTo>
                      <a:pt x="22088" y="36852"/>
                      <a:pt x="20364" y="38405"/>
                      <a:pt x="20041" y="35004"/>
                    </a:cubicBezTo>
                    <a:cubicBezTo>
                      <a:pt x="24108" y="36166"/>
                      <a:pt x="21460" y="30070"/>
                      <a:pt x="23803" y="25965"/>
                    </a:cubicBezTo>
                    <a:cubicBezTo>
                      <a:pt x="25013" y="23889"/>
                      <a:pt x="23993" y="20879"/>
                      <a:pt x="23098" y="17316"/>
                    </a:cubicBezTo>
                    <a:cubicBezTo>
                      <a:pt x="22708" y="15164"/>
                      <a:pt x="22098" y="14392"/>
                      <a:pt x="21860" y="13297"/>
                    </a:cubicBezTo>
                    <a:cubicBezTo>
                      <a:pt x="21622" y="12202"/>
                      <a:pt x="21698" y="11049"/>
                      <a:pt x="22403" y="9858"/>
                    </a:cubicBezTo>
                    <a:lnTo>
                      <a:pt x="19679" y="10249"/>
                    </a:lnTo>
                    <a:close/>
                  </a:path>
                </a:pathLst>
              </a:custGeom>
              <a:grpFill/>
              <a:ln w="9525" cap="flat">
                <a:noFill/>
                <a:prstDash val="solid"/>
                <a:miter/>
              </a:ln>
            </p:spPr>
            <p:txBody>
              <a:bodyPr rtlCol="0" anchor="ctr"/>
              <a:lstStyle/>
              <a:p>
                <a:endParaRPr lang="zh-CN" altLang="en-US"/>
              </a:p>
            </p:txBody>
          </p:sp>
          <p:sp>
            <p:nvSpPr>
              <p:cNvPr id="32" name="任意多边形: 形状 602">
                <a:extLst>
                  <a:ext uri="{FF2B5EF4-FFF2-40B4-BE49-F238E27FC236}">
                    <a16:creationId xmlns:a16="http://schemas.microsoft.com/office/drawing/2014/main" id="{07C668A4-9ABE-4787-AE07-75C9A4CF7C76}"/>
                  </a:ext>
                </a:extLst>
              </p:cNvPr>
              <p:cNvSpPr/>
              <p:nvPr/>
            </p:nvSpPr>
            <p:spPr>
              <a:xfrm>
                <a:off x="4072185" y="1066536"/>
                <a:ext cx="9525" cy="19050"/>
              </a:xfrm>
              <a:custGeom>
                <a:avLst/>
                <a:gdLst>
                  <a:gd name="connsiteX0" fmla="*/ 7144 w 9525"/>
                  <a:gd name="connsiteY0" fmla="*/ 13002 h 19050"/>
                  <a:gd name="connsiteX1" fmla="*/ 10982 w 9525"/>
                  <a:gd name="connsiteY1" fmla="*/ 8096 h 19050"/>
                  <a:gd name="connsiteX2" fmla="*/ 10716 w 9525"/>
                  <a:gd name="connsiteY2" fmla="*/ 7144 h 19050"/>
                </a:gdLst>
                <a:ahLst/>
                <a:cxnLst>
                  <a:cxn ang="0">
                    <a:pos x="connsiteX0" y="connsiteY0"/>
                  </a:cxn>
                  <a:cxn ang="0">
                    <a:pos x="connsiteX1" y="connsiteY1"/>
                  </a:cxn>
                  <a:cxn ang="0">
                    <a:pos x="connsiteX2" y="connsiteY2"/>
                  </a:cxn>
                </a:cxnLst>
                <a:rect l="l" t="t" r="r" b="b"/>
                <a:pathLst>
                  <a:path w="9525" h="19050">
                    <a:moveTo>
                      <a:pt x="7144" y="13002"/>
                    </a:moveTo>
                    <a:lnTo>
                      <a:pt x="10982" y="8096"/>
                    </a:lnTo>
                    <a:lnTo>
                      <a:pt x="10716" y="7144"/>
                    </a:lnTo>
                    <a:close/>
                  </a:path>
                </a:pathLst>
              </a:custGeom>
              <a:grpFill/>
              <a:ln w="9525" cap="flat">
                <a:noFill/>
                <a:prstDash val="solid"/>
                <a:miter/>
              </a:ln>
            </p:spPr>
            <p:txBody>
              <a:bodyPr rtlCol="0" anchor="ctr"/>
              <a:lstStyle/>
              <a:p>
                <a:endParaRPr lang="zh-CN" altLang="en-US"/>
              </a:p>
            </p:txBody>
          </p:sp>
          <p:sp>
            <p:nvSpPr>
              <p:cNvPr id="33" name="任意多边形: 形状 603">
                <a:extLst>
                  <a:ext uri="{FF2B5EF4-FFF2-40B4-BE49-F238E27FC236}">
                    <a16:creationId xmlns:a16="http://schemas.microsoft.com/office/drawing/2014/main" id="{88B00442-6EA7-4C56-BE0D-FDA78337A1CE}"/>
                  </a:ext>
                </a:extLst>
              </p:cNvPr>
              <p:cNvSpPr/>
              <p:nvPr/>
            </p:nvSpPr>
            <p:spPr>
              <a:xfrm>
                <a:off x="4070194" y="1260751"/>
                <a:ext cx="9525" cy="19050"/>
              </a:xfrm>
              <a:custGeom>
                <a:avLst/>
                <a:gdLst>
                  <a:gd name="connsiteX0" fmla="*/ 7144 w 9525"/>
                  <a:gd name="connsiteY0" fmla="*/ 10039 h 19050"/>
                  <a:gd name="connsiteX1" fmla="*/ 8801 w 9525"/>
                  <a:gd name="connsiteY1" fmla="*/ 12297 h 19050"/>
                  <a:gd name="connsiteX2" fmla="*/ 9306 w 9525"/>
                  <a:gd name="connsiteY2" fmla="*/ 7144 h 19050"/>
                </a:gdLst>
                <a:ahLst/>
                <a:cxnLst>
                  <a:cxn ang="0">
                    <a:pos x="connsiteX0" y="connsiteY0"/>
                  </a:cxn>
                  <a:cxn ang="0">
                    <a:pos x="connsiteX1" y="connsiteY1"/>
                  </a:cxn>
                  <a:cxn ang="0">
                    <a:pos x="connsiteX2" y="connsiteY2"/>
                  </a:cxn>
                </a:cxnLst>
                <a:rect l="l" t="t" r="r" b="b"/>
                <a:pathLst>
                  <a:path w="9525" h="19050">
                    <a:moveTo>
                      <a:pt x="7144" y="10039"/>
                    </a:moveTo>
                    <a:lnTo>
                      <a:pt x="8801" y="12297"/>
                    </a:lnTo>
                    <a:lnTo>
                      <a:pt x="9306" y="7144"/>
                    </a:lnTo>
                    <a:close/>
                  </a:path>
                </a:pathLst>
              </a:custGeom>
              <a:grpFill/>
              <a:ln w="9525" cap="flat">
                <a:noFill/>
                <a:prstDash val="solid"/>
                <a:miter/>
              </a:ln>
            </p:spPr>
            <p:txBody>
              <a:bodyPr rtlCol="0" anchor="ctr"/>
              <a:lstStyle/>
              <a:p>
                <a:endParaRPr lang="zh-CN" altLang="en-US"/>
              </a:p>
            </p:txBody>
          </p:sp>
          <p:sp>
            <p:nvSpPr>
              <p:cNvPr id="34" name="任意多边形: 形状 604">
                <a:extLst>
                  <a:ext uri="{FF2B5EF4-FFF2-40B4-BE49-F238E27FC236}">
                    <a16:creationId xmlns:a16="http://schemas.microsoft.com/office/drawing/2014/main" id="{72F97977-4083-4707-B5CD-7A8A04330936}"/>
                  </a:ext>
                </a:extLst>
              </p:cNvPr>
              <p:cNvSpPr/>
              <p:nvPr/>
            </p:nvSpPr>
            <p:spPr>
              <a:xfrm>
                <a:off x="4058355" y="1282925"/>
                <a:ext cx="9525" cy="19050"/>
              </a:xfrm>
              <a:custGeom>
                <a:avLst/>
                <a:gdLst>
                  <a:gd name="connsiteX0" fmla="*/ 7144 w 9525"/>
                  <a:gd name="connsiteY0" fmla="*/ 13135 h 19050"/>
                  <a:gd name="connsiteX1" fmla="*/ 10478 w 9525"/>
                  <a:gd name="connsiteY1" fmla="*/ 9925 h 19050"/>
                  <a:gd name="connsiteX2" fmla="*/ 11373 w 9525"/>
                  <a:gd name="connsiteY2" fmla="*/ 7144 h 19050"/>
                </a:gdLst>
                <a:ahLst/>
                <a:cxnLst>
                  <a:cxn ang="0">
                    <a:pos x="connsiteX0" y="connsiteY0"/>
                  </a:cxn>
                  <a:cxn ang="0">
                    <a:pos x="connsiteX1" y="connsiteY1"/>
                  </a:cxn>
                  <a:cxn ang="0">
                    <a:pos x="connsiteX2" y="connsiteY2"/>
                  </a:cxn>
                </a:cxnLst>
                <a:rect l="l" t="t" r="r" b="b"/>
                <a:pathLst>
                  <a:path w="9525" h="19050">
                    <a:moveTo>
                      <a:pt x="7144" y="13135"/>
                    </a:moveTo>
                    <a:lnTo>
                      <a:pt x="10478" y="9925"/>
                    </a:lnTo>
                    <a:lnTo>
                      <a:pt x="11373" y="7144"/>
                    </a:lnTo>
                    <a:close/>
                  </a:path>
                </a:pathLst>
              </a:custGeom>
              <a:grpFill/>
              <a:ln w="9525" cap="flat">
                <a:noFill/>
                <a:prstDash val="solid"/>
                <a:miter/>
              </a:ln>
            </p:spPr>
            <p:txBody>
              <a:bodyPr rtlCol="0" anchor="ctr"/>
              <a:lstStyle/>
              <a:p>
                <a:endParaRPr lang="zh-CN" altLang="en-US"/>
              </a:p>
            </p:txBody>
          </p:sp>
          <p:sp>
            <p:nvSpPr>
              <p:cNvPr id="35" name="任意多边形: 形状 605">
                <a:extLst>
                  <a:ext uri="{FF2B5EF4-FFF2-40B4-BE49-F238E27FC236}">
                    <a16:creationId xmlns:a16="http://schemas.microsoft.com/office/drawing/2014/main" id="{D4A0F65D-69EC-45F0-B0F5-BB5A457BDC4C}"/>
                  </a:ext>
                </a:extLst>
              </p:cNvPr>
              <p:cNvSpPr/>
              <p:nvPr/>
            </p:nvSpPr>
            <p:spPr>
              <a:xfrm>
                <a:off x="4058041" y="1069355"/>
                <a:ext cx="9525" cy="9525"/>
              </a:xfrm>
              <a:custGeom>
                <a:avLst/>
                <a:gdLst>
                  <a:gd name="connsiteX0" fmla="*/ 10973 w 9525"/>
                  <a:gd name="connsiteY0" fmla="*/ 7144 h 9525"/>
                  <a:gd name="connsiteX1" fmla="*/ 7144 w 9525"/>
                  <a:gd name="connsiteY1" fmla="*/ 11706 h 9525"/>
                  <a:gd name="connsiteX2" fmla="*/ 10973 w 9525"/>
                  <a:gd name="connsiteY2" fmla="*/ 7144 h 9525"/>
                </a:gdLst>
                <a:ahLst/>
                <a:cxnLst>
                  <a:cxn ang="0">
                    <a:pos x="connsiteX0" y="connsiteY0"/>
                  </a:cxn>
                  <a:cxn ang="0">
                    <a:pos x="connsiteX1" y="connsiteY1"/>
                  </a:cxn>
                  <a:cxn ang="0">
                    <a:pos x="connsiteX2" y="connsiteY2"/>
                  </a:cxn>
                </a:cxnLst>
                <a:rect l="l" t="t" r="r" b="b"/>
                <a:pathLst>
                  <a:path w="9525" h="9525">
                    <a:moveTo>
                      <a:pt x="10973" y="7144"/>
                    </a:moveTo>
                    <a:lnTo>
                      <a:pt x="7144" y="11706"/>
                    </a:lnTo>
                    <a:lnTo>
                      <a:pt x="10973" y="7144"/>
                    </a:lnTo>
                    <a:close/>
                  </a:path>
                </a:pathLst>
              </a:custGeom>
              <a:grpFill/>
              <a:ln w="9525" cap="flat">
                <a:noFill/>
                <a:prstDash val="solid"/>
                <a:miter/>
              </a:ln>
            </p:spPr>
            <p:txBody>
              <a:bodyPr rtlCol="0" anchor="ctr"/>
              <a:lstStyle/>
              <a:p>
                <a:endParaRPr lang="zh-CN" altLang="en-US"/>
              </a:p>
            </p:txBody>
          </p:sp>
          <p:sp>
            <p:nvSpPr>
              <p:cNvPr id="36" name="任意多边形: 形状 606">
                <a:extLst>
                  <a:ext uri="{FF2B5EF4-FFF2-40B4-BE49-F238E27FC236}">
                    <a16:creationId xmlns:a16="http://schemas.microsoft.com/office/drawing/2014/main" id="{FEF12DF6-C22A-4954-9D81-17FC58467A32}"/>
                  </a:ext>
                </a:extLst>
              </p:cNvPr>
              <p:cNvSpPr/>
              <p:nvPr/>
            </p:nvSpPr>
            <p:spPr>
              <a:xfrm>
                <a:off x="4031332" y="1022149"/>
                <a:ext cx="19050" cy="57150"/>
              </a:xfrm>
              <a:custGeom>
                <a:avLst/>
                <a:gdLst>
                  <a:gd name="connsiteX0" fmla="*/ 7439 w 19050"/>
                  <a:gd name="connsiteY0" fmla="*/ 50406 h 57150"/>
                  <a:gd name="connsiteX1" fmla="*/ 8496 w 19050"/>
                  <a:gd name="connsiteY1" fmla="*/ 54654 h 57150"/>
                  <a:gd name="connsiteX2" fmla="*/ 7144 w 19050"/>
                  <a:gd name="connsiteY2" fmla="*/ 58017 h 57150"/>
                  <a:gd name="connsiteX3" fmla="*/ 10497 w 19050"/>
                  <a:gd name="connsiteY3" fmla="*/ 55293 h 57150"/>
                  <a:gd name="connsiteX4" fmla="*/ 7896 w 19050"/>
                  <a:gd name="connsiteY4" fmla="*/ 47434 h 57150"/>
                  <a:gd name="connsiteX5" fmla="*/ 17155 w 19050"/>
                  <a:gd name="connsiteY5" fmla="*/ 44682 h 57150"/>
                  <a:gd name="connsiteX6" fmla="*/ 18593 w 19050"/>
                  <a:gd name="connsiteY6" fmla="*/ 16031 h 57150"/>
                  <a:gd name="connsiteX7" fmla="*/ 15926 w 19050"/>
                  <a:gd name="connsiteY7" fmla="*/ 15526 h 57150"/>
                  <a:gd name="connsiteX8" fmla="*/ 14278 w 19050"/>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57150">
                    <a:moveTo>
                      <a:pt x="7439" y="50406"/>
                    </a:moveTo>
                    <a:cubicBezTo>
                      <a:pt x="7706" y="51168"/>
                      <a:pt x="8315" y="53016"/>
                      <a:pt x="8496" y="54654"/>
                    </a:cubicBezTo>
                    <a:cubicBezTo>
                      <a:pt x="8649" y="56150"/>
                      <a:pt x="8420" y="57588"/>
                      <a:pt x="7144" y="58017"/>
                    </a:cubicBezTo>
                    <a:cubicBezTo>
                      <a:pt x="7601" y="59426"/>
                      <a:pt x="9468" y="56455"/>
                      <a:pt x="10497" y="55293"/>
                    </a:cubicBezTo>
                    <a:lnTo>
                      <a:pt x="7896" y="47434"/>
                    </a:lnTo>
                    <a:cubicBezTo>
                      <a:pt x="10335" y="44015"/>
                      <a:pt x="14535" y="41319"/>
                      <a:pt x="17155" y="44682"/>
                    </a:cubicBezTo>
                    <a:cubicBezTo>
                      <a:pt x="15878" y="35023"/>
                      <a:pt x="18574" y="17564"/>
                      <a:pt x="18593" y="16031"/>
                    </a:cubicBezTo>
                    <a:lnTo>
                      <a:pt x="15926" y="15526"/>
                    </a:lnTo>
                    <a:cubicBezTo>
                      <a:pt x="15631" y="12440"/>
                      <a:pt x="15726" y="8925"/>
                      <a:pt x="14278" y="7144"/>
                    </a:cubicBezTo>
                  </a:path>
                </a:pathLst>
              </a:custGeom>
              <a:grpFill/>
              <a:ln w="9525" cap="flat">
                <a:noFill/>
                <a:prstDash val="solid"/>
                <a:miter/>
              </a:ln>
            </p:spPr>
            <p:txBody>
              <a:bodyPr rtlCol="0" anchor="ctr"/>
              <a:lstStyle/>
              <a:p>
                <a:endParaRPr lang="zh-CN" altLang="en-US"/>
              </a:p>
            </p:txBody>
          </p:sp>
          <p:sp>
            <p:nvSpPr>
              <p:cNvPr id="37" name="任意多边形: 形状 607">
                <a:extLst>
                  <a:ext uri="{FF2B5EF4-FFF2-40B4-BE49-F238E27FC236}">
                    <a16:creationId xmlns:a16="http://schemas.microsoft.com/office/drawing/2014/main" id="{9D49FF71-5437-4680-87BC-BF0946D0B35D}"/>
                  </a:ext>
                </a:extLst>
              </p:cNvPr>
              <p:cNvSpPr/>
              <p:nvPr/>
            </p:nvSpPr>
            <p:spPr>
              <a:xfrm>
                <a:off x="4025979" y="1072508"/>
                <a:ext cx="9525" cy="19050"/>
              </a:xfrm>
              <a:custGeom>
                <a:avLst/>
                <a:gdLst>
                  <a:gd name="connsiteX0" fmla="*/ 8030 w 9525"/>
                  <a:gd name="connsiteY0" fmla="*/ 13383 h 19050"/>
                  <a:gd name="connsiteX1" fmla="*/ 7277 w 9525"/>
                  <a:gd name="connsiteY1" fmla="*/ 13221 h 19050"/>
                  <a:gd name="connsiteX2" fmla="*/ 9468 w 9525"/>
                  <a:gd name="connsiteY2" fmla="*/ 7144 h 19050"/>
                  <a:gd name="connsiteX3" fmla="*/ 7144 w 9525"/>
                  <a:gd name="connsiteY3" fmla="*/ 8687 h 19050"/>
                  <a:gd name="connsiteX4" fmla="*/ 8963 w 9525"/>
                  <a:gd name="connsiteY4" fmla="*/ 769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030" y="13383"/>
                    </a:moveTo>
                    <a:lnTo>
                      <a:pt x="7277" y="13221"/>
                    </a:lnTo>
                    <a:lnTo>
                      <a:pt x="9468" y="7144"/>
                    </a:lnTo>
                    <a:lnTo>
                      <a:pt x="7144" y="8687"/>
                    </a:lnTo>
                    <a:cubicBezTo>
                      <a:pt x="8192" y="7582"/>
                      <a:pt x="8430" y="8249"/>
                      <a:pt x="8963" y="7696"/>
                    </a:cubicBezTo>
                  </a:path>
                </a:pathLst>
              </a:custGeom>
              <a:grpFill/>
              <a:ln w="9525" cap="flat">
                <a:noFill/>
                <a:prstDash val="solid"/>
                <a:miter/>
              </a:ln>
            </p:spPr>
            <p:txBody>
              <a:bodyPr rtlCol="0" anchor="ctr"/>
              <a:lstStyle/>
              <a:p>
                <a:endParaRPr lang="zh-CN" altLang="en-US"/>
              </a:p>
            </p:txBody>
          </p:sp>
          <p:sp>
            <p:nvSpPr>
              <p:cNvPr id="38" name="任意多边形: 形状 608">
                <a:extLst>
                  <a:ext uri="{FF2B5EF4-FFF2-40B4-BE49-F238E27FC236}">
                    <a16:creationId xmlns:a16="http://schemas.microsoft.com/office/drawing/2014/main" id="{85B06DE8-9189-490D-B191-5B05DD69E887}"/>
                  </a:ext>
                </a:extLst>
              </p:cNvPr>
              <p:cNvSpPr/>
              <p:nvPr/>
            </p:nvSpPr>
            <p:spPr>
              <a:xfrm>
                <a:off x="4030656" y="1022159"/>
                <a:ext cx="19050" cy="19050"/>
              </a:xfrm>
              <a:custGeom>
                <a:avLst/>
                <a:gdLst>
                  <a:gd name="connsiteX0" fmla="*/ 14945 w 19050"/>
                  <a:gd name="connsiteY0" fmla="*/ 7144 h 19050"/>
                  <a:gd name="connsiteX1" fmla="*/ 13525 w 19050"/>
                  <a:gd name="connsiteY1" fmla="*/ 16326 h 19050"/>
                  <a:gd name="connsiteX2" fmla="*/ 7144 w 19050"/>
                  <a:gd name="connsiteY2" fmla="*/ 13116 h 19050"/>
                  <a:gd name="connsiteX3" fmla="*/ 8296 w 19050"/>
                  <a:gd name="connsiteY3" fmla="*/ 12687 h 19050"/>
                </a:gdLst>
                <a:ahLst/>
                <a:cxnLst>
                  <a:cxn ang="0">
                    <a:pos x="connsiteX0" y="connsiteY0"/>
                  </a:cxn>
                  <a:cxn ang="0">
                    <a:pos x="connsiteX1" y="connsiteY1"/>
                  </a:cxn>
                  <a:cxn ang="0">
                    <a:pos x="connsiteX2" y="connsiteY2"/>
                  </a:cxn>
                  <a:cxn ang="0">
                    <a:pos x="connsiteX3" y="connsiteY3"/>
                  </a:cxn>
                </a:cxnLst>
                <a:rect l="l" t="t" r="r" b="b"/>
                <a:pathLst>
                  <a:path w="19050" h="19050">
                    <a:moveTo>
                      <a:pt x="14945" y="7144"/>
                    </a:moveTo>
                    <a:cubicBezTo>
                      <a:pt x="9144" y="10077"/>
                      <a:pt x="17097" y="11582"/>
                      <a:pt x="13525" y="16326"/>
                    </a:cubicBezTo>
                    <a:cubicBezTo>
                      <a:pt x="10087" y="16688"/>
                      <a:pt x="8592" y="15773"/>
                      <a:pt x="7144" y="13116"/>
                    </a:cubicBezTo>
                    <a:cubicBezTo>
                      <a:pt x="7487" y="14440"/>
                      <a:pt x="8296" y="12687"/>
                      <a:pt x="8296" y="12687"/>
                    </a:cubicBezTo>
                  </a:path>
                </a:pathLst>
              </a:custGeom>
              <a:grpFill/>
              <a:ln w="9525" cap="flat">
                <a:noFill/>
                <a:prstDash val="solid"/>
                <a:miter/>
              </a:ln>
            </p:spPr>
            <p:txBody>
              <a:bodyPr rtlCol="0" anchor="ctr"/>
              <a:lstStyle/>
              <a:p>
                <a:endParaRPr lang="zh-CN" altLang="en-US"/>
              </a:p>
            </p:txBody>
          </p:sp>
          <p:sp>
            <p:nvSpPr>
              <p:cNvPr id="39" name="任意多边形: 形状 609">
                <a:extLst>
                  <a:ext uri="{FF2B5EF4-FFF2-40B4-BE49-F238E27FC236}">
                    <a16:creationId xmlns:a16="http://schemas.microsoft.com/office/drawing/2014/main" id="{B66113C8-EECB-4033-AFCA-BD68ED2F0E3C}"/>
                  </a:ext>
                </a:extLst>
              </p:cNvPr>
              <p:cNvSpPr/>
              <p:nvPr/>
            </p:nvSpPr>
            <p:spPr>
              <a:xfrm>
                <a:off x="4011835" y="1291231"/>
                <a:ext cx="57150" cy="28575"/>
              </a:xfrm>
              <a:custGeom>
                <a:avLst/>
                <a:gdLst>
                  <a:gd name="connsiteX0" fmla="*/ 37043 w 57150"/>
                  <a:gd name="connsiteY0" fmla="*/ 13621 h 28575"/>
                  <a:gd name="connsiteX1" fmla="*/ 39472 w 57150"/>
                  <a:gd name="connsiteY1" fmla="*/ 10954 h 28575"/>
                  <a:gd name="connsiteX2" fmla="*/ 29585 w 57150"/>
                  <a:gd name="connsiteY2" fmla="*/ 15469 h 28575"/>
                  <a:gd name="connsiteX3" fmla="*/ 25537 w 57150"/>
                  <a:gd name="connsiteY3" fmla="*/ 21498 h 28575"/>
                  <a:gd name="connsiteX4" fmla="*/ 20136 w 57150"/>
                  <a:gd name="connsiteY4" fmla="*/ 21374 h 28575"/>
                  <a:gd name="connsiteX5" fmla="*/ 20260 w 57150"/>
                  <a:gd name="connsiteY5" fmla="*/ 15459 h 28575"/>
                  <a:gd name="connsiteX6" fmla="*/ 7144 w 57150"/>
                  <a:gd name="connsiteY6" fmla="*/ 29823 h 28575"/>
                  <a:gd name="connsiteX7" fmla="*/ 39757 w 57150"/>
                  <a:gd name="connsiteY7" fmla="*/ 20793 h 28575"/>
                  <a:gd name="connsiteX8" fmla="*/ 36424 w 57150"/>
                  <a:gd name="connsiteY8" fmla="*/ 21565 h 28575"/>
                  <a:gd name="connsiteX9" fmla="*/ 44320 w 57150"/>
                  <a:gd name="connsiteY9" fmla="*/ 14421 h 28575"/>
                  <a:gd name="connsiteX10" fmla="*/ 52149 w 57150"/>
                  <a:gd name="connsiteY10" fmla="*/ 7144 h 28575"/>
                  <a:gd name="connsiteX11" fmla="*/ 37043 w 57150"/>
                  <a:gd name="connsiteY11" fmla="*/ 13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37043" y="13621"/>
                    </a:moveTo>
                    <a:lnTo>
                      <a:pt x="39472" y="10954"/>
                    </a:lnTo>
                    <a:lnTo>
                      <a:pt x="29585" y="15469"/>
                    </a:lnTo>
                    <a:cubicBezTo>
                      <a:pt x="29775" y="16869"/>
                      <a:pt x="28137" y="18993"/>
                      <a:pt x="25537" y="21498"/>
                    </a:cubicBezTo>
                    <a:cubicBezTo>
                      <a:pt x="24032" y="21346"/>
                      <a:pt x="24194" y="15411"/>
                      <a:pt x="20136" y="21374"/>
                    </a:cubicBezTo>
                    <a:cubicBezTo>
                      <a:pt x="14402" y="22088"/>
                      <a:pt x="26032" y="14707"/>
                      <a:pt x="20260" y="15459"/>
                    </a:cubicBezTo>
                    <a:cubicBezTo>
                      <a:pt x="11516" y="21708"/>
                      <a:pt x="11439" y="25346"/>
                      <a:pt x="7144" y="29823"/>
                    </a:cubicBezTo>
                    <a:cubicBezTo>
                      <a:pt x="17926" y="28108"/>
                      <a:pt x="26518" y="28775"/>
                      <a:pt x="39757" y="20793"/>
                    </a:cubicBezTo>
                    <a:cubicBezTo>
                      <a:pt x="38824" y="21231"/>
                      <a:pt x="36995" y="22079"/>
                      <a:pt x="36424" y="21565"/>
                    </a:cubicBezTo>
                    <a:cubicBezTo>
                      <a:pt x="36424" y="21565"/>
                      <a:pt x="40367" y="17993"/>
                      <a:pt x="44320" y="14421"/>
                    </a:cubicBezTo>
                    <a:cubicBezTo>
                      <a:pt x="48235" y="10782"/>
                      <a:pt x="52149" y="7144"/>
                      <a:pt x="52149" y="7144"/>
                    </a:cubicBezTo>
                    <a:cubicBezTo>
                      <a:pt x="47587" y="9411"/>
                      <a:pt x="40900" y="13383"/>
                      <a:pt x="37043" y="13621"/>
                    </a:cubicBezTo>
                    <a:close/>
                  </a:path>
                </a:pathLst>
              </a:custGeom>
              <a:grpFill/>
              <a:ln w="9525" cap="flat">
                <a:noFill/>
                <a:prstDash val="solid"/>
                <a:miter/>
              </a:ln>
            </p:spPr>
            <p:txBody>
              <a:bodyPr rtlCol="0" anchor="ctr"/>
              <a:lstStyle/>
              <a:p>
                <a:endParaRPr lang="zh-CN" altLang="en-US"/>
              </a:p>
            </p:txBody>
          </p:sp>
          <p:sp>
            <p:nvSpPr>
              <p:cNvPr id="40" name="任意多边形: 形状 610">
                <a:extLst>
                  <a:ext uri="{FF2B5EF4-FFF2-40B4-BE49-F238E27FC236}">
                    <a16:creationId xmlns:a16="http://schemas.microsoft.com/office/drawing/2014/main" id="{C5D7E366-271B-4FA1-BFB9-8E7D572BE677}"/>
                  </a:ext>
                </a:extLst>
              </p:cNvPr>
              <p:cNvSpPr/>
              <p:nvPr/>
            </p:nvSpPr>
            <p:spPr>
              <a:xfrm>
                <a:off x="4058402" y="1249473"/>
                <a:ext cx="19050" cy="28575"/>
              </a:xfrm>
              <a:custGeom>
                <a:avLst/>
                <a:gdLst>
                  <a:gd name="connsiteX0" fmla="*/ 17088 w 19050"/>
                  <a:gd name="connsiteY0" fmla="*/ 7144 h 28575"/>
                  <a:gd name="connsiteX1" fmla="*/ 12268 w 19050"/>
                  <a:gd name="connsiteY1" fmla="*/ 12430 h 28575"/>
                  <a:gd name="connsiteX2" fmla="*/ 13535 w 19050"/>
                  <a:gd name="connsiteY2" fmla="*/ 13278 h 28575"/>
                  <a:gd name="connsiteX3" fmla="*/ 7144 w 19050"/>
                  <a:gd name="connsiteY3" fmla="*/ 21784 h 28575"/>
                  <a:gd name="connsiteX4" fmla="*/ 15430 w 19050"/>
                  <a:gd name="connsiteY4" fmla="*/ 14554 h 28575"/>
                  <a:gd name="connsiteX5" fmla="*/ 17088 w 1905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17088" y="7144"/>
                    </a:moveTo>
                    <a:lnTo>
                      <a:pt x="12268" y="12430"/>
                    </a:lnTo>
                    <a:cubicBezTo>
                      <a:pt x="13097" y="11925"/>
                      <a:pt x="13745" y="12344"/>
                      <a:pt x="13535" y="13278"/>
                    </a:cubicBezTo>
                    <a:lnTo>
                      <a:pt x="7144" y="21784"/>
                    </a:lnTo>
                    <a:lnTo>
                      <a:pt x="15430" y="14554"/>
                    </a:lnTo>
                    <a:cubicBezTo>
                      <a:pt x="17955" y="9849"/>
                      <a:pt x="10382" y="14354"/>
                      <a:pt x="17088" y="7144"/>
                    </a:cubicBezTo>
                    <a:close/>
                  </a:path>
                </a:pathLst>
              </a:custGeom>
              <a:grpFill/>
              <a:ln w="9525" cap="flat">
                <a:noFill/>
                <a:prstDash val="solid"/>
                <a:miter/>
              </a:ln>
            </p:spPr>
            <p:txBody>
              <a:bodyPr rtlCol="0" anchor="ctr"/>
              <a:lstStyle/>
              <a:p>
                <a:endParaRPr lang="zh-CN" altLang="en-US"/>
              </a:p>
            </p:txBody>
          </p:sp>
          <p:sp>
            <p:nvSpPr>
              <p:cNvPr id="41" name="任意多边形: 形状 611">
                <a:extLst>
                  <a:ext uri="{FF2B5EF4-FFF2-40B4-BE49-F238E27FC236}">
                    <a16:creationId xmlns:a16="http://schemas.microsoft.com/office/drawing/2014/main" id="{F2AF2173-FFB5-409A-870F-DDFB02589F78}"/>
                  </a:ext>
                </a:extLst>
              </p:cNvPr>
              <p:cNvSpPr/>
              <p:nvPr/>
            </p:nvSpPr>
            <p:spPr>
              <a:xfrm>
                <a:off x="4035895" y="1285830"/>
                <a:ext cx="28575" cy="19050"/>
              </a:xfrm>
              <a:custGeom>
                <a:avLst/>
                <a:gdLst>
                  <a:gd name="connsiteX0" fmla="*/ 7144 w 28575"/>
                  <a:gd name="connsiteY0" fmla="*/ 16364 h 19050"/>
                  <a:gd name="connsiteX1" fmla="*/ 17640 w 28575"/>
                  <a:gd name="connsiteY1" fmla="*/ 7649 h 19050"/>
                  <a:gd name="connsiteX2" fmla="*/ 21812 w 28575"/>
                  <a:gd name="connsiteY2" fmla="*/ 8696 h 19050"/>
                  <a:gd name="connsiteX3" fmla="*/ 7144 w 28575"/>
                  <a:gd name="connsiteY3" fmla="*/ 16364 h 19050"/>
                </a:gdLst>
                <a:ahLst/>
                <a:cxnLst>
                  <a:cxn ang="0">
                    <a:pos x="connsiteX0" y="connsiteY0"/>
                  </a:cxn>
                  <a:cxn ang="0">
                    <a:pos x="connsiteX1" y="connsiteY1"/>
                  </a:cxn>
                  <a:cxn ang="0">
                    <a:pos x="connsiteX2" y="connsiteY2"/>
                  </a:cxn>
                  <a:cxn ang="0">
                    <a:pos x="connsiteX3" y="connsiteY3"/>
                  </a:cxn>
                </a:cxnLst>
                <a:rect l="l" t="t" r="r" b="b"/>
                <a:pathLst>
                  <a:path w="28575" h="19050">
                    <a:moveTo>
                      <a:pt x="7144" y="16364"/>
                    </a:moveTo>
                    <a:cubicBezTo>
                      <a:pt x="11935" y="13411"/>
                      <a:pt x="15230" y="12621"/>
                      <a:pt x="17640" y="7649"/>
                    </a:cubicBezTo>
                    <a:lnTo>
                      <a:pt x="21812" y="8696"/>
                    </a:lnTo>
                    <a:cubicBezTo>
                      <a:pt x="22146" y="3181"/>
                      <a:pt x="12563" y="13945"/>
                      <a:pt x="7144" y="16364"/>
                    </a:cubicBezTo>
                    <a:close/>
                  </a:path>
                </a:pathLst>
              </a:custGeom>
              <a:grpFill/>
              <a:ln w="9525" cap="flat">
                <a:noFill/>
                <a:prstDash val="solid"/>
                <a:miter/>
              </a:ln>
            </p:spPr>
            <p:txBody>
              <a:bodyPr rtlCol="0" anchor="ctr"/>
              <a:lstStyle/>
              <a:p>
                <a:endParaRPr lang="zh-CN" altLang="en-US"/>
              </a:p>
            </p:txBody>
          </p:sp>
          <p:sp>
            <p:nvSpPr>
              <p:cNvPr id="42" name="任意多边形: 形状 612">
                <a:extLst>
                  <a:ext uri="{FF2B5EF4-FFF2-40B4-BE49-F238E27FC236}">
                    <a16:creationId xmlns:a16="http://schemas.microsoft.com/office/drawing/2014/main" id="{53299A07-043E-47C3-A965-760301000297}"/>
                  </a:ext>
                </a:extLst>
              </p:cNvPr>
              <p:cNvSpPr/>
              <p:nvPr/>
            </p:nvSpPr>
            <p:spPr>
              <a:xfrm>
                <a:off x="4056212" y="1091291"/>
                <a:ext cx="9525" cy="19050"/>
              </a:xfrm>
              <a:custGeom>
                <a:avLst/>
                <a:gdLst>
                  <a:gd name="connsiteX0" fmla="*/ 8877 w 9525"/>
                  <a:gd name="connsiteY0" fmla="*/ 7144 h 19050"/>
                  <a:gd name="connsiteX1" fmla="*/ 7144 w 9525"/>
                  <a:gd name="connsiteY1" fmla="*/ 11135 h 19050"/>
                  <a:gd name="connsiteX2" fmla="*/ 10230 w 9525"/>
                  <a:gd name="connsiteY2" fmla="*/ 9630 h 19050"/>
                  <a:gd name="connsiteX3" fmla="*/ 8877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877" y="7144"/>
                    </a:moveTo>
                    <a:cubicBezTo>
                      <a:pt x="7591" y="7610"/>
                      <a:pt x="7658" y="10525"/>
                      <a:pt x="7144" y="11135"/>
                    </a:cubicBezTo>
                    <a:cubicBezTo>
                      <a:pt x="10392" y="7449"/>
                      <a:pt x="8706" y="17364"/>
                      <a:pt x="10230" y="9630"/>
                    </a:cubicBezTo>
                    <a:cubicBezTo>
                      <a:pt x="9830" y="8068"/>
                      <a:pt x="9630" y="7306"/>
                      <a:pt x="8877" y="7144"/>
                    </a:cubicBezTo>
                    <a:close/>
                  </a:path>
                </a:pathLst>
              </a:custGeom>
              <a:grpFill/>
              <a:ln w="9525" cap="flat">
                <a:noFill/>
                <a:prstDash val="solid"/>
                <a:miter/>
              </a:ln>
            </p:spPr>
            <p:txBody>
              <a:bodyPr rtlCol="0" anchor="ctr"/>
              <a:lstStyle/>
              <a:p>
                <a:endParaRPr lang="zh-CN" altLang="en-US"/>
              </a:p>
            </p:txBody>
          </p:sp>
          <p:sp>
            <p:nvSpPr>
              <p:cNvPr id="43" name="任意多边形: 形状 613">
                <a:extLst>
                  <a:ext uri="{FF2B5EF4-FFF2-40B4-BE49-F238E27FC236}">
                    <a16:creationId xmlns:a16="http://schemas.microsoft.com/office/drawing/2014/main" id="{C24CD218-33F7-486A-8456-5BD114F74652}"/>
                  </a:ext>
                </a:extLst>
              </p:cNvPr>
              <p:cNvSpPr/>
              <p:nvPr/>
            </p:nvSpPr>
            <p:spPr>
              <a:xfrm>
                <a:off x="3957579" y="1063271"/>
                <a:ext cx="95250" cy="171450"/>
              </a:xfrm>
              <a:custGeom>
                <a:avLst/>
                <a:gdLst>
                  <a:gd name="connsiteX0" fmla="*/ 90022 w 95250"/>
                  <a:gd name="connsiteY0" fmla="*/ 14372 h 171450"/>
                  <a:gd name="connsiteX1" fmla="*/ 92499 w 95250"/>
                  <a:gd name="connsiteY1" fmla="*/ 8437 h 171450"/>
                  <a:gd name="connsiteX2" fmla="*/ 85231 w 95250"/>
                  <a:gd name="connsiteY2" fmla="*/ 15019 h 171450"/>
                  <a:gd name="connsiteX3" fmla="*/ 85736 w 95250"/>
                  <a:gd name="connsiteY3" fmla="*/ 14448 h 171450"/>
                  <a:gd name="connsiteX4" fmla="*/ 84069 w 95250"/>
                  <a:gd name="connsiteY4" fmla="*/ 36298 h 171450"/>
                  <a:gd name="connsiteX5" fmla="*/ 78783 w 95250"/>
                  <a:gd name="connsiteY5" fmla="*/ 37041 h 171450"/>
                  <a:gd name="connsiteX6" fmla="*/ 69820 w 95250"/>
                  <a:gd name="connsiteY6" fmla="*/ 60892 h 171450"/>
                  <a:gd name="connsiteX7" fmla="*/ 70696 w 95250"/>
                  <a:gd name="connsiteY7" fmla="*/ 55034 h 171450"/>
                  <a:gd name="connsiteX8" fmla="*/ 58313 w 95250"/>
                  <a:gd name="connsiteY8" fmla="*/ 60292 h 171450"/>
                  <a:gd name="connsiteX9" fmla="*/ 52084 w 95250"/>
                  <a:gd name="connsiteY9" fmla="*/ 71264 h 171450"/>
                  <a:gd name="connsiteX10" fmla="*/ 55351 w 95250"/>
                  <a:gd name="connsiteY10" fmla="*/ 65864 h 171450"/>
                  <a:gd name="connsiteX11" fmla="*/ 52713 w 95250"/>
                  <a:gd name="connsiteY11" fmla="*/ 66168 h 171450"/>
                  <a:gd name="connsiteX12" fmla="*/ 56132 w 95250"/>
                  <a:gd name="connsiteY12" fmla="*/ 56224 h 171450"/>
                  <a:gd name="connsiteX13" fmla="*/ 44588 w 95250"/>
                  <a:gd name="connsiteY13" fmla="*/ 57901 h 171450"/>
                  <a:gd name="connsiteX14" fmla="*/ 44664 w 95250"/>
                  <a:gd name="connsiteY14" fmla="*/ 61777 h 171450"/>
                  <a:gd name="connsiteX15" fmla="*/ 41902 w 95250"/>
                  <a:gd name="connsiteY15" fmla="*/ 57548 h 171450"/>
                  <a:gd name="connsiteX16" fmla="*/ 35796 w 95250"/>
                  <a:gd name="connsiteY16" fmla="*/ 68407 h 171450"/>
                  <a:gd name="connsiteX17" fmla="*/ 34282 w 95250"/>
                  <a:gd name="connsiteY17" fmla="*/ 67131 h 171450"/>
                  <a:gd name="connsiteX18" fmla="*/ 26786 w 95250"/>
                  <a:gd name="connsiteY18" fmla="*/ 77770 h 171450"/>
                  <a:gd name="connsiteX19" fmla="*/ 24919 w 95250"/>
                  <a:gd name="connsiteY19" fmla="*/ 73665 h 171450"/>
                  <a:gd name="connsiteX20" fmla="*/ 21518 w 95250"/>
                  <a:gd name="connsiteY20" fmla="*/ 76436 h 171450"/>
                  <a:gd name="connsiteX21" fmla="*/ 22680 w 95250"/>
                  <a:gd name="connsiteY21" fmla="*/ 75732 h 171450"/>
                  <a:gd name="connsiteX22" fmla="*/ 21261 w 95250"/>
                  <a:gd name="connsiteY22" fmla="*/ 80780 h 171450"/>
                  <a:gd name="connsiteX23" fmla="*/ 24395 w 95250"/>
                  <a:gd name="connsiteY23" fmla="*/ 79151 h 171450"/>
                  <a:gd name="connsiteX24" fmla="*/ 24900 w 95250"/>
                  <a:gd name="connsiteY24" fmla="*/ 85914 h 171450"/>
                  <a:gd name="connsiteX25" fmla="*/ 14975 w 95250"/>
                  <a:gd name="connsiteY25" fmla="*/ 92334 h 171450"/>
                  <a:gd name="connsiteX26" fmla="*/ 16213 w 95250"/>
                  <a:gd name="connsiteY26" fmla="*/ 91724 h 171450"/>
                  <a:gd name="connsiteX27" fmla="*/ 14546 w 95250"/>
                  <a:gd name="connsiteY27" fmla="*/ 96067 h 171450"/>
                  <a:gd name="connsiteX28" fmla="*/ 26309 w 95250"/>
                  <a:gd name="connsiteY28" fmla="*/ 87304 h 171450"/>
                  <a:gd name="connsiteX29" fmla="*/ 31396 w 95250"/>
                  <a:gd name="connsiteY29" fmla="*/ 78684 h 171450"/>
                  <a:gd name="connsiteX30" fmla="*/ 33206 w 95250"/>
                  <a:gd name="connsiteY30" fmla="*/ 82866 h 171450"/>
                  <a:gd name="connsiteX31" fmla="*/ 30196 w 95250"/>
                  <a:gd name="connsiteY31" fmla="*/ 86666 h 171450"/>
                  <a:gd name="connsiteX32" fmla="*/ 36025 w 95250"/>
                  <a:gd name="connsiteY32" fmla="*/ 84895 h 171450"/>
                  <a:gd name="connsiteX33" fmla="*/ 39721 w 95250"/>
                  <a:gd name="connsiteY33" fmla="*/ 77970 h 171450"/>
                  <a:gd name="connsiteX34" fmla="*/ 40340 w 95250"/>
                  <a:gd name="connsiteY34" fmla="*/ 82932 h 171450"/>
                  <a:gd name="connsiteX35" fmla="*/ 43902 w 95250"/>
                  <a:gd name="connsiteY35" fmla="*/ 79865 h 171450"/>
                  <a:gd name="connsiteX36" fmla="*/ 39911 w 95250"/>
                  <a:gd name="connsiteY36" fmla="*/ 79389 h 171450"/>
                  <a:gd name="connsiteX37" fmla="*/ 42207 w 95250"/>
                  <a:gd name="connsiteY37" fmla="*/ 71779 h 171450"/>
                  <a:gd name="connsiteX38" fmla="*/ 44683 w 95250"/>
                  <a:gd name="connsiteY38" fmla="*/ 75493 h 171450"/>
                  <a:gd name="connsiteX39" fmla="*/ 45807 w 95250"/>
                  <a:gd name="connsiteY39" fmla="*/ 73988 h 171450"/>
                  <a:gd name="connsiteX40" fmla="*/ 47741 w 95250"/>
                  <a:gd name="connsiteY40" fmla="*/ 78856 h 171450"/>
                  <a:gd name="connsiteX41" fmla="*/ 43626 w 95250"/>
                  <a:gd name="connsiteY41" fmla="*/ 83142 h 171450"/>
                  <a:gd name="connsiteX42" fmla="*/ 45693 w 95250"/>
                  <a:gd name="connsiteY42" fmla="*/ 84104 h 171450"/>
                  <a:gd name="connsiteX43" fmla="*/ 43331 w 95250"/>
                  <a:gd name="connsiteY43" fmla="*/ 86409 h 171450"/>
                  <a:gd name="connsiteX44" fmla="*/ 48846 w 95250"/>
                  <a:gd name="connsiteY44" fmla="*/ 82809 h 171450"/>
                  <a:gd name="connsiteX45" fmla="*/ 47836 w 95250"/>
                  <a:gd name="connsiteY45" fmla="*/ 94210 h 171450"/>
                  <a:gd name="connsiteX46" fmla="*/ 40368 w 95250"/>
                  <a:gd name="connsiteY46" fmla="*/ 91153 h 171450"/>
                  <a:gd name="connsiteX47" fmla="*/ 34844 w 95250"/>
                  <a:gd name="connsiteY47" fmla="*/ 104430 h 171450"/>
                  <a:gd name="connsiteX48" fmla="*/ 34158 w 95250"/>
                  <a:gd name="connsiteY48" fmla="*/ 102583 h 171450"/>
                  <a:gd name="connsiteX49" fmla="*/ 29710 w 95250"/>
                  <a:gd name="connsiteY49" fmla="*/ 110050 h 171450"/>
                  <a:gd name="connsiteX50" fmla="*/ 32958 w 95250"/>
                  <a:gd name="connsiteY50" fmla="*/ 112050 h 171450"/>
                  <a:gd name="connsiteX51" fmla="*/ 38149 w 95250"/>
                  <a:gd name="connsiteY51" fmla="*/ 105602 h 171450"/>
                  <a:gd name="connsiteX52" fmla="*/ 34253 w 95250"/>
                  <a:gd name="connsiteY52" fmla="*/ 115041 h 171450"/>
                  <a:gd name="connsiteX53" fmla="*/ 40159 w 95250"/>
                  <a:gd name="connsiteY53" fmla="*/ 112631 h 171450"/>
                  <a:gd name="connsiteX54" fmla="*/ 36187 w 95250"/>
                  <a:gd name="connsiteY54" fmla="*/ 116984 h 171450"/>
                  <a:gd name="connsiteX55" fmla="*/ 31901 w 95250"/>
                  <a:gd name="connsiteY55" fmla="*/ 121061 h 171450"/>
                  <a:gd name="connsiteX56" fmla="*/ 28634 w 95250"/>
                  <a:gd name="connsiteY56" fmla="*/ 128881 h 171450"/>
                  <a:gd name="connsiteX57" fmla="*/ 28176 w 95250"/>
                  <a:gd name="connsiteY57" fmla="*/ 126271 h 171450"/>
                  <a:gd name="connsiteX58" fmla="*/ 10307 w 95250"/>
                  <a:gd name="connsiteY58" fmla="*/ 143007 h 171450"/>
                  <a:gd name="connsiteX59" fmla="*/ 7936 w 95250"/>
                  <a:gd name="connsiteY59" fmla="*/ 159447 h 171450"/>
                  <a:gd name="connsiteX60" fmla="*/ 8802 w 95250"/>
                  <a:gd name="connsiteY60" fmla="*/ 158485 h 171450"/>
                  <a:gd name="connsiteX61" fmla="*/ 7564 w 95250"/>
                  <a:gd name="connsiteY61" fmla="*/ 164400 h 171450"/>
                  <a:gd name="connsiteX62" fmla="*/ 19994 w 95250"/>
                  <a:gd name="connsiteY62" fmla="*/ 153322 h 171450"/>
                  <a:gd name="connsiteX63" fmla="*/ 15994 w 95250"/>
                  <a:gd name="connsiteY63" fmla="*/ 163009 h 171450"/>
                  <a:gd name="connsiteX64" fmla="*/ 11127 w 95250"/>
                  <a:gd name="connsiteY64" fmla="*/ 166705 h 171450"/>
                  <a:gd name="connsiteX65" fmla="*/ 13717 w 95250"/>
                  <a:gd name="connsiteY65" fmla="*/ 167248 h 171450"/>
                  <a:gd name="connsiteX66" fmla="*/ 27605 w 95250"/>
                  <a:gd name="connsiteY66" fmla="*/ 149198 h 171450"/>
                  <a:gd name="connsiteX67" fmla="*/ 20985 w 95250"/>
                  <a:gd name="connsiteY67" fmla="*/ 151589 h 171450"/>
                  <a:gd name="connsiteX68" fmla="*/ 27757 w 95250"/>
                  <a:gd name="connsiteY68" fmla="*/ 137806 h 171450"/>
                  <a:gd name="connsiteX69" fmla="*/ 35530 w 95250"/>
                  <a:gd name="connsiteY69" fmla="*/ 140101 h 171450"/>
                  <a:gd name="connsiteX70" fmla="*/ 37435 w 95250"/>
                  <a:gd name="connsiteY70" fmla="*/ 134920 h 171450"/>
                  <a:gd name="connsiteX71" fmla="*/ 42311 w 95250"/>
                  <a:gd name="connsiteY71" fmla="*/ 139873 h 171450"/>
                  <a:gd name="connsiteX72" fmla="*/ 44702 w 95250"/>
                  <a:gd name="connsiteY72" fmla="*/ 136558 h 171450"/>
                  <a:gd name="connsiteX73" fmla="*/ 42473 w 95250"/>
                  <a:gd name="connsiteY73" fmla="*/ 138368 h 171450"/>
                  <a:gd name="connsiteX74" fmla="*/ 48931 w 95250"/>
                  <a:gd name="connsiteY74" fmla="*/ 128005 h 171450"/>
                  <a:gd name="connsiteX75" fmla="*/ 37425 w 95250"/>
                  <a:gd name="connsiteY75" fmla="*/ 134920 h 171450"/>
                  <a:gd name="connsiteX76" fmla="*/ 31691 w 95250"/>
                  <a:gd name="connsiteY76" fmla="*/ 131796 h 171450"/>
                  <a:gd name="connsiteX77" fmla="*/ 18308 w 95250"/>
                  <a:gd name="connsiteY77" fmla="*/ 143654 h 171450"/>
                  <a:gd name="connsiteX78" fmla="*/ 33472 w 95250"/>
                  <a:gd name="connsiteY78" fmla="*/ 126728 h 171450"/>
                  <a:gd name="connsiteX79" fmla="*/ 35949 w 95250"/>
                  <a:gd name="connsiteY79" fmla="*/ 129148 h 171450"/>
                  <a:gd name="connsiteX80" fmla="*/ 37758 w 95250"/>
                  <a:gd name="connsiteY80" fmla="*/ 123338 h 171450"/>
                  <a:gd name="connsiteX81" fmla="*/ 34329 w 95250"/>
                  <a:gd name="connsiteY81" fmla="*/ 124214 h 171450"/>
                  <a:gd name="connsiteX82" fmla="*/ 39968 w 95250"/>
                  <a:gd name="connsiteY82" fmla="*/ 120871 h 171450"/>
                  <a:gd name="connsiteX83" fmla="*/ 38730 w 95250"/>
                  <a:gd name="connsiteY83" fmla="*/ 119337 h 171450"/>
                  <a:gd name="connsiteX84" fmla="*/ 48674 w 95250"/>
                  <a:gd name="connsiteY84" fmla="*/ 117661 h 171450"/>
                  <a:gd name="connsiteX85" fmla="*/ 46683 w 95250"/>
                  <a:gd name="connsiteY85" fmla="*/ 118013 h 171450"/>
                  <a:gd name="connsiteX86" fmla="*/ 62200 w 95250"/>
                  <a:gd name="connsiteY86" fmla="*/ 105926 h 171450"/>
                  <a:gd name="connsiteX87" fmla="*/ 69658 w 95250"/>
                  <a:gd name="connsiteY87" fmla="*/ 82323 h 171450"/>
                  <a:gd name="connsiteX88" fmla="*/ 76211 w 95250"/>
                  <a:gd name="connsiteY88" fmla="*/ 58844 h 171450"/>
                  <a:gd name="connsiteX89" fmla="*/ 84060 w 95250"/>
                  <a:gd name="connsiteY89" fmla="*/ 50052 h 171450"/>
                  <a:gd name="connsiteX90" fmla="*/ 87527 w 95250"/>
                  <a:gd name="connsiteY90" fmla="*/ 22096 h 171450"/>
                  <a:gd name="connsiteX91" fmla="*/ 97042 w 95250"/>
                  <a:gd name="connsiteY91" fmla="*/ 8999 h 171450"/>
                  <a:gd name="connsiteX92" fmla="*/ 90022 w 95250"/>
                  <a:gd name="connsiteY92" fmla="*/ 1437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250" h="171450">
                    <a:moveTo>
                      <a:pt x="90022" y="14372"/>
                    </a:moveTo>
                    <a:cubicBezTo>
                      <a:pt x="88755" y="10314"/>
                      <a:pt x="93270" y="10914"/>
                      <a:pt x="92499" y="8437"/>
                    </a:cubicBezTo>
                    <a:cubicBezTo>
                      <a:pt x="89403" y="5628"/>
                      <a:pt x="87003" y="7209"/>
                      <a:pt x="85231" y="15019"/>
                    </a:cubicBezTo>
                    <a:lnTo>
                      <a:pt x="85736" y="14448"/>
                    </a:lnTo>
                    <a:cubicBezTo>
                      <a:pt x="87336" y="21363"/>
                      <a:pt x="83555" y="32126"/>
                      <a:pt x="84069" y="36298"/>
                    </a:cubicBezTo>
                    <a:cubicBezTo>
                      <a:pt x="80973" y="42356"/>
                      <a:pt x="81764" y="33050"/>
                      <a:pt x="78783" y="37041"/>
                    </a:cubicBezTo>
                    <a:cubicBezTo>
                      <a:pt x="76963" y="47366"/>
                      <a:pt x="73430" y="52519"/>
                      <a:pt x="69820" y="60892"/>
                    </a:cubicBezTo>
                    <a:cubicBezTo>
                      <a:pt x="66362" y="60425"/>
                      <a:pt x="71401" y="55291"/>
                      <a:pt x="70696" y="55034"/>
                    </a:cubicBezTo>
                    <a:cubicBezTo>
                      <a:pt x="66210" y="59720"/>
                      <a:pt x="62019" y="55586"/>
                      <a:pt x="58313" y="60292"/>
                    </a:cubicBezTo>
                    <a:cubicBezTo>
                      <a:pt x="63085" y="63387"/>
                      <a:pt x="53360" y="70569"/>
                      <a:pt x="52084" y="71264"/>
                    </a:cubicBezTo>
                    <a:lnTo>
                      <a:pt x="55351" y="65864"/>
                    </a:lnTo>
                    <a:cubicBezTo>
                      <a:pt x="54951" y="67721"/>
                      <a:pt x="53408" y="66464"/>
                      <a:pt x="52713" y="66168"/>
                    </a:cubicBezTo>
                    <a:cubicBezTo>
                      <a:pt x="52208" y="62082"/>
                      <a:pt x="59514" y="60053"/>
                      <a:pt x="56132" y="56224"/>
                    </a:cubicBezTo>
                    <a:cubicBezTo>
                      <a:pt x="54437" y="57558"/>
                      <a:pt x="48684" y="49862"/>
                      <a:pt x="44588" y="57901"/>
                    </a:cubicBezTo>
                    <a:cubicBezTo>
                      <a:pt x="46036" y="58463"/>
                      <a:pt x="45198" y="60701"/>
                      <a:pt x="44664" y="61777"/>
                    </a:cubicBezTo>
                    <a:cubicBezTo>
                      <a:pt x="42235" y="63406"/>
                      <a:pt x="39149" y="60272"/>
                      <a:pt x="41902" y="57548"/>
                    </a:cubicBezTo>
                    <a:cubicBezTo>
                      <a:pt x="39883" y="60520"/>
                      <a:pt x="41349" y="66273"/>
                      <a:pt x="35796" y="68407"/>
                    </a:cubicBezTo>
                    <a:lnTo>
                      <a:pt x="34282" y="67131"/>
                    </a:lnTo>
                    <a:lnTo>
                      <a:pt x="26786" y="77770"/>
                    </a:lnTo>
                    <a:lnTo>
                      <a:pt x="24919" y="73665"/>
                    </a:lnTo>
                    <a:cubicBezTo>
                      <a:pt x="24528" y="75370"/>
                      <a:pt x="23271" y="75417"/>
                      <a:pt x="21518" y="76436"/>
                    </a:cubicBezTo>
                    <a:lnTo>
                      <a:pt x="22680" y="75732"/>
                    </a:lnTo>
                    <a:cubicBezTo>
                      <a:pt x="22776" y="75779"/>
                      <a:pt x="21261" y="80780"/>
                      <a:pt x="21261" y="80780"/>
                    </a:cubicBezTo>
                    <a:lnTo>
                      <a:pt x="24395" y="79151"/>
                    </a:lnTo>
                    <a:cubicBezTo>
                      <a:pt x="25243" y="81504"/>
                      <a:pt x="24776" y="83875"/>
                      <a:pt x="24900" y="85914"/>
                    </a:cubicBezTo>
                    <a:cubicBezTo>
                      <a:pt x="21490" y="83447"/>
                      <a:pt x="18747" y="91191"/>
                      <a:pt x="14975" y="92334"/>
                    </a:cubicBezTo>
                    <a:lnTo>
                      <a:pt x="16213" y="91724"/>
                    </a:lnTo>
                    <a:lnTo>
                      <a:pt x="14546" y="96067"/>
                    </a:lnTo>
                    <a:cubicBezTo>
                      <a:pt x="17546" y="92496"/>
                      <a:pt x="21957" y="91000"/>
                      <a:pt x="26309" y="87304"/>
                    </a:cubicBezTo>
                    <a:cubicBezTo>
                      <a:pt x="29272" y="83513"/>
                      <a:pt x="26024" y="81294"/>
                      <a:pt x="31396" y="78684"/>
                    </a:cubicBezTo>
                    <a:cubicBezTo>
                      <a:pt x="29729" y="85752"/>
                      <a:pt x="33206" y="77570"/>
                      <a:pt x="33206" y="82866"/>
                    </a:cubicBezTo>
                    <a:cubicBezTo>
                      <a:pt x="32729" y="84599"/>
                      <a:pt x="31405" y="85276"/>
                      <a:pt x="30196" y="86666"/>
                    </a:cubicBezTo>
                    <a:cubicBezTo>
                      <a:pt x="29338" y="83533"/>
                      <a:pt x="32444" y="91191"/>
                      <a:pt x="36025" y="84895"/>
                    </a:cubicBezTo>
                    <a:cubicBezTo>
                      <a:pt x="35777" y="82761"/>
                      <a:pt x="38625" y="79456"/>
                      <a:pt x="39721" y="77970"/>
                    </a:cubicBezTo>
                    <a:cubicBezTo>
                      <a:pt x="38282" y="81961"/>
                      <a:pt x="41292" y="80018"/>
                      <a:pt x="40340" y="82932"/>
                    </a:cubicBezTo>
                    <a:cubicBezTo>
                      <a:pt x="41549" y="82161"/>
                      <a:pt x="42683" y="80666"/>
                      <a:pt x="43902" y="79865"/>
                    </a:cubicBezTo>
                    <a:cubicBezTo>
                      <a:pt x="42159" y="81770"/>
                      <a:pt x="40806" y="81123"/>
                      <a:pt x="39911" y="79389"/>
                    </a:cubicBezTo>
                    <a:cubicBezTo>
                      <a:pt x="44845" y="76941"/>
                      <a:pt x="34872" y="75789"/>
                      <a:pt x="42207" y="71779"/>
                    </a:cubicBezTo>
                    <a:lnTo>
                      <a:pt x="44683" y="75493"/>
                    </a:lnTo>
                    <a:lnTo>
                      <a:pt x="45807" y="73988"/>
                    </a:lnTo>
                    <a:cubicBezTo>
                      <a:pt x="46693" y="75703"/>
                      <a:pt x="45312" y="80494"/>
                      <a:pt x="47741" y="78856"/>
                    </a:cubicBezTo>
                    <a:cubicBezTo>
                      <a:pt x="46760" y="81866"/>
                      <a:pt x="44769" y="81618"/>
                      <a:pt x="43626" y="83142"/>
                    </a:cubicBezTo>
                    <a:lnTo>
                      <a:pt x="45693" y="84104"/>
                    </a:lnTo>
                    <a:lnTo>
                      <a:pt x="43331" y="86409"/>
                    </a:lnTo>
                    <a:lnTo>
                      <a:pt x="48846" y="82809"/>
                    </a:lnTo>
                    <a:cubicBezTo>
                      <a:pt x="43845" y="92257"/>
                      <a:pt x="55151" y="85076"/>
                      <a:pt x="47836" y="94210"/>
                    </a:cubicBezTo>
                    <a:cubicBezTo>
                      <a:pt x="43854" y="95058"/>
                      <a:pt x="44369" y="91095"/>
                      <a:pt x="40368" y="91153"/>
                    </a:cubicBezTo>
                    <a:cubicBezTo>
                      <a:pt x="43759" y="92153"/>
                      <a:pt x="38721" y="100173"/>
                      <a:pt x="34844" y="104430"/>
                    </a:cubicBezTo>
                    <a:lnTo>
                      <a:pt x="34158" y="102583"/>
                    </a:lnTo>
                    <a:lnTo>
                      <a:pt x="29710" y="110050"/>
                    </a:lnTo>
                    <a:lnTo>
                      <a:pt x="32958" y="112050"/>
                    </a:lnTo>
                    <a:cubicBezTo>
                      <a:pt x="36882" y="110698"/>
                      <a:pt x="33567" y="105840"/>
                      <a:pt x="38149" y="105602"/>
                    </a:cubicBezTo>
                    <a:cubicBezTo>
                      <a:pt x="37549" y="107374"/>
                      <a:pt x="36854" y="117375"/>
                      <a:pt x="34253" y="115041"/>
                    </a:cubicBezTo>
                    <a:lnTo>
                      <a:pt x="40159" y="112631"/>
                    </a:lnTo>
                    <a:cubicBezTo>
                      <a:pt x="40159" y="112631"/>
                      <a:pt x="38168" y="114803"/>
                      <a:pt x="36187" y="116984"/>
                    </a:cubicBezTo>
                    <a:cubicBezTo>
                      <a:pt x="34044" y="119023"/>
                      <a:pt x="31901" y="121061"/>
                      <a:pt x="31901" y="121061"/>
                    </a:cubicBezTo>
                    <a:cubicBezTo>
                      <a:pt x="35206" y="121709"/>
                      <a:pt x="29519" y="126386"/>
                      <a:pt x="28634" y="128881"/>
                    </a:cubicBezTo>
                    <a:cubicBezTo>
                      <a:pt x="27252" y="129491"/>
                      <a:pt x="28129" y="126986"/>
                      <a:pt x="28176" y="126271"/>
                    </a:cubicBezTo>
                    <a:cubicBezTo>
                      <a:pt x="21347" y="129262"/>
                      <a:pt x="17194" y="139578"/>
                      <a:pt x="10307" y="143007"/>
                    </a:cubicBezTo>
                    <a:cubicBezTo>
                      <a:pt x="14832" y="148293"/>
                      <a:pt x="4259" y="154465"/>
                      <a:pt x="7936" y="159447"/>
                    </a:cubicBezTo>
                    <a:lnTo>
                      <a:pt x="8802" y="158485"/>
                    </a:lnTo>
                    <a:cubicBezTo>
                      <a:pt x="12841" y="158542"/>
                      <a:pt x="8060" y="162180"/>
                      <a:pt x="7564" y="164400"/>
                    </a:cubicBezTo>
                    <a:cubicBezTo>
                      <a:pt x="12651" y="162781"/>
                      <a:pt x="16241" y="158770"/>
                      <a:pt x="19994" y="153322"/>
                    </a:cubicBezTo>
                    <a:cubicBezTo>
                      <a:pt x="22957" y="155732"/>
                      <a:pt x="15889" y="160285"/>
                      <a:pt x="15994" y="163009"/>
                    </a:cubicBezTo>
                    <a:cubicBezTo>
                      <a:pt x="14527" y="163523"/>
                      <a:pt x="12898" y="164733"/>
                      <a:pt x="11127" y="166705"/>
                    </a:cubicBezTo>
                    <a:lnTo>
                      <a:pt x="13717" y="167248"/>
                    </a:lnTo>
                    <a:cubicBezTo>
                      <a:pt x="15870" y="160352"/>
                      <a:pt x="29653" y="156789"/>
                      <a:pt x="27605" y="149198"/>
                    </a:cubicBezTo>
                    <a:cubicBezTo>
                      <a:pt x="24919" y="148817"/>
                      <a:pt x="22490" y="154503"/>
                      <a:pt x="20985" y="151589"/>
                    </a:cubicBezTo>
                    <a:cubicBezTo>
                      <a:pt x="21871" y="147274"/>
                      <a:pt x="28710" y="142568"/>
                      <a:pt x="27757" y="137806"/>
                    </a:cubicBezTo>
                    <a:cubicBezTo>
                      <a:pt x="28653" y="141711"/>
                      <a:pt x="34530" y="136968"/>
                      <a:pt x="35530" y="140101"/>
                    </a:cubicBezTo>
                    <a:cubicBezTo>
                      <a:pt x="35082" y="138158"/>
                      <a:pt x="34615" y="136215"/>
                      <a:pt x="37435" y="134920"/>
                    </a:cubicBezTo>
                    <a:cubicBezTo>
                      <a:pt x="36168" y="140549"/>
                      <a:pt x="41997" y="136425"/>
                      <a:pt x="42311" y="139873"/>
                    </a:cubicBezTo>
                    <a:lnTo>
                      <a:pt x="44702" y="136558"/>
                    </a:lnTo>
                    <a:cubicBezTo>
                      <a:pt x="43969" y="136911"/>
                      <a:pt x="42569" y="137587"/>
                      <a:pt x="42473" y="138368"/>
                    </a:cubicBezTo>
                    <a:cubicBezTo>
                      <a:pt x="40473" y="131367"/>
                      <a:pt x="50141" y="136844"/>
                      <a:pt x="48931" y="128005"/>
                    </a:cubicBezTo>
                    <a:cubicBezTo>
                      <a:pt x="45436" y="136225"/>
                      <a:pt x="39616" y="126005"/>
                      <a:pt x="37425" y="134920"/>
                    </a:cubicBezTo>
                    <a:cubicBezTo>
                      <a:pt x="36387" y="131815"/>
                      <a:pt x="33558" y="133101"/>
                      <a:pt x="31691" y="131796"/>
                    </a:cubicBezTo>
                    <a:cubicBezTo>
                      <a:pt x="32644" y="141273"/>
                      <a:pt x="22433" y="139682"/>
                      <a:pt x="18308" y="143654"/>
                    </a:cubicBezTo>
                    <a:cubicBezTo>
                      <a:pt x="27710" y="140959"/>
                      <a:pt x="24109" y="126519"/>
                      <a:pt x="33472" y="126728"/>
                    </a:cubicBezTo>
                    <a:lnTo>
                      <a:pt x="35949" y="129148"/>
                    </a:lnTo>
                    <a:cubicBezTo>
                      <a:pt x="32710" y="127795"/>
                      <a:pt x="39587" y="126043"/>
                      <a:pt x="37758" y="123338"/>
                    </a:cubicBezTo>
                    <a:cubicBezTo>
                      <a:pt x="37073" y="123642"/>
                      <a:pt x="34920" y="125357"/>
                      <a:pt x="34329" y="124214"/>
                    </a:cubicBezTo>
                    <a:cubicBezTo>
                      <a:pt x="35844" y="122090"/>
                      <a:pt x="37873" y="121871"/>
                      <a:pt x="39968" y="120871"/>
                    </a:cubicBezTo>
                    <a:cubicBezTo>
                      <a:pt x="40064" y="119404"/>
                      <a:pt x="39368" y="119747"/>
                      <a:pt x="38730" y="119337"/>
                    </a:cubicBezTo>
                    <a:cubicBezTo>
                      <a:pt x="40740" y="119842"/>
                      <a:pt x="47322" y="117661"/>
                      <a:pt x="48674" y="117661"/>
                    </a:cubicBezTo>
                    <a:cubicBezTo>
                      <a:pt x="47998" y="118032"/>
                      <a:pt x="47350" y="117642"/>
                      <a:pt x="46683" y="118013"/>
                    </a:cubicBezTo>
                    <a:cubicBezTo>
                      <a:pt x="54046" y="119185"/>
                      <a:pt x="56142" y="101278"/>
                      <a:pt x="62200" y="105926"/>
                    </a:cubicBezTo>
                    <a:cubicBezTo>
                      <a:pt x="62724" y="97506"/>
                      <a:pt x="65838" y="89800"/>
                      <a:pt x="69658" y="82323"/>
                    </a:cubicBezTo>
                    <a:cubicBezTo>
                      <a:pt x="73506" y="74893"/>
                      <a:pt x="76849" y="67111"/>
                      <a:pt x="76211" y="58844"/>
                    </a:cubicBezTo>
                    <a:cubicBezTo>
                      <a:pt x="80411" y="56015"/>
                      <a:pt x="80716" y="57501"/>
                      <a:pt x="84060" y="50052"/>
                    </a:cubicBezTo>
                    <a:cubicBezTo>
                      <a:pt x="85964" y="41556"/>
                      <a:pt x="89489" y="26487"/>
                      <a:pt x="87527" y="22096"/>
                    </a:cubicBezTo>
                    <a:cubicBezTo>
                      <a:pt x="88498" y="13952"/>
                      <a:pt x="94575" y="19982"/>
                      <a:pt x="97042" y="8999"/>
                    </a:cubicBezTo>
                    <a:cubicBezTo>
                      <a:pt x="96052" y="12895"/>
                      <a:pt x="91537" y="12266"/>
                      <a:pt x="90022" y="14372"/>
                    </a:cubicBezTo>
                    <a:close/>
                  </a:path>
                </a:pathLst>
              </a:custGeom>
              <a:grpFill/>
              <a:ln w="9525" cap="flat">
                <a:noFill/>
                <a:prstDash val="solid"/>
                <a:miter/>
              </a:ln>
            </p:spPr>
            <p:txBody>
              <a:bodyPr rtlCol="0" anchor="ctr"/>
              <a:lstStyle/>
              <a:p>
                <a:endParaRPr lang="zh-CN" altLang="en-US"/>
              </a:p>
            </p:txBody>
          </p:sp>
          <p:sp>
            <p:nvSpPr>
              <p:cNvPr id="44" name="任意多边形: 形状 614">
                <a:extLst>
                  <a:ext uri="{FF2B5EF4-FFF2-40B4-BE49-F238E27FC236}">
                    <a16:creationId xmlns:a16="http://schemas.microsoft.com/office/drawing/2014/main" id="{D3D104A9-E8AD-4F65-A8EE-F3DF92F5B35D}"/>
                  </a:ext>
                </a:extLst>
              </p:cNvPr>
              <p:cNvSpPr/>
              <p:nvPr/>
            </p:nvSpPr>
            <p:spPr>
              <a:xfrm>
                <a:off x="3988682" y="1015806"/>
                <a:ext cx="9525" cy="19050"/>
              </a:xfrm>
              <a:custGeom>
                <a:avLst/>
                <a:gdLst>
                  <a:gd name="connsiteX0" fmla="*/ 7531 w 9525"/>
                  <a:gd name="connsiteY0" fmla="*/ 7144 h 19050"/>
                  <a:gd name="connsiteX1" fmla="*/ 8503 w 9525"/>
                  <a:gd name="connsiteY1" fmla="*/ 13754 h 19050"/>
                </a:gdLst>
                <a:ahLst/>
                <a:cxnLst>
                  <a:cxn ang="0">
                    <a:pos x="connsiteX0" y="connsiteY0"/>
                  </a:cxn>
                  <a:cxn ang="0">
                    <a:pos x="connsiteX1" y="connsiteY1"/>
                  </a:cxn>
                </a:cxnLst>
                <a:rect l="l" t="t" r="r" b="b"/>
                <a:pathLst>
                  <a:path w="9525" h="19050">
                    <a:moveTo>
                      <a:pt x="7531" y="7144"/>
                    </a:moveTo>
                    <a:cubicBezTo>
                      <a:pt x="5969" y="8849"/>
                      <a:pt x="9713" y="11573"/>
                      <a:pt x="8503" y="13754"/>
                    </a:cubicBezTo>
                  </a:path>
                </a:pathLst>
              </a:custGeom>
              <a:grpFill/>
              <a:ln w="9525" cap="flat">
                <a:noFill/>
                <a:prstDash val="solid"/>
                <a:miter/>
              </a:ln>
            </p:spPr>
            <p:txBody>
              <a:bodyPr rtlCol="0" anchor="ctr"/>
              <a:lstStyle/>
              <a:p>
                <a:endParaRPr lang="zh-CN" altLang="en-US"/>
              </a:p>
            </p:txBody>
          </p:sp>
          <p:sp>
            <p:nvSpPr>
              <p:cNvPr id="45" name="任意多边形: 形状 615">
                <a:extLst>
                  <a:ext uri="{FF2B5EF4-FFF2-40B4-BE49-F238E27FC236}">
                    <a16:creationId xmlns:a16="http://schemas.microsoft.com/office/drawing/2014/main" id="{9BB2EEBC-3241-40B1-8E15-6121AD7D1F2D}"/>
                  </a:ext>
                </a:extLst>
              </p:cNvPr>
              <p:cNvSpPr/>
              <p:nvPr/>
            </p:nvSpPr>
            <p:spPr>
              <a:xfrm>
                <a:off x="3982993" y="1374670"/>
                <a:ext cx="19050" cy="19050"/>
              </a:xfrm>
              <a:custGeom>
                <a:avLst/>
                <a:gdLst>
                  <a:gd name="connsiteX0" fmla="*/ 11459 w 19050"/>
                  <a:gd name="connsiteY0" fmla="*/ 11735 h 19050"/>
                  <a:gd name="connsiteX1" fmla="*/ 12297 w 19050"/>
                  <a:gd name="connsiteY1" fmla="*/ 8011 h 19050"/>
                  <a:gd name="connsiteX2" fmla="*/ 7144 w 19050"/>
                  <a:gd name="connsiteY2" fmla="*/ 14059 h 19050"/>
                  <a:gd name="connsiteX3" fmla="*/ 18955 w 19050"/>
                  <a:gd name="connsiteY3" fmla="*/ 7144 h 19050"/>
                  <a:gd name="connsiteX4" fmla="*/ 15250 w 19050"/>
                  <a:gd name="connsiteY4" fmla="*/ 9496 h 19050"/>
                  <a:gd name="connsiteX5" fmla="*/ 11459 w 19050"/>
                  <a:gd name="connsiteY5" fmla="*/ 11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459" y="11735"/>
                    </a:moveTo>
                    <a:lnTo>
                      <a:pt x="12297" y="8011"/>
                    </a:lnTo>
                    <a:cubicBezTo>
                      <a:pt x="11125" y="9687"/>
                      <a:pt x="8915" y="11554"/>
                      <a:pt x="7144" y="14059"/>
                    </a:cubicBezTo>
                    <a:cubicBezTo>
                      <a:pt x="8582" y="14449"/>
                      <a:pt x="17736" y="11916"/>
                      <a:pt x="18955" y="7144"/>
                    </a:cubicBezTo>
                    <a:cubicBezTo>
                      <a:pt x="18955" y="7144"/>
                      <a:pt x="17164" y="8411"/>
                      <a:pt x="15250" y="9496"/>
                    </a:cubicBezTo>
                    <a:cubicBezTo>
                      <a:pt x="13354" y="10620"/>
                      <a:pt x="11459" y="11735"/>
                      <a:pt x="11459" y="11735"/>
                    </a:cubicBezTo>
                    <a:close/>
                  </a:path>
                </a:pathLst>
              </a:custGeom>
              <a:grpFill/>
              <a:ln w="9525" cap="flat">
                <a:noFill/>
                <a:prstDash val="solid"/>
                <a:miter/>
              </a:ln>
            </p:spPr>
            <p:txBody>
              <a:bodyPr rtlCol="0" anchor="ctr"/>
              <a:lstStyle/>
              <a:p>
                <a:endParaRPr lang="zh-CN" altLang="en-US"/>
              </a:p>
            </p:txBody>
          </p:sp>
          <p:sp>
            <p:nvSpPr>
              <p:cNvPr id="46" name="任意多边形: 形状 616">
                <a:extLst>
                  <a:ext uri="{FF2B5EF4-FFF2-40B4-BE49-F238E27FC236}">
                    <a16:creationId xmlns:a16="http://schemas.microsoft.com/office/drawing/2014/main" id="{B6CB3263-77B9-438F-A939-B6DCD0C3A482}"/>
                  </a:ext>
                </a:extLst>
              </p:cNvPr>
              <p:cNvSpPr/>
              <p:nvPr/>
            </p:nvSpPr>
            <p:spPr>
              <a:xfrm>
                <a:off x="4031980" y="1095978"/>
                <a:ext cx="28575" cy="38100"/>
              </a:xfrm>
              <a:custGeom>
                <a:avLst/>
                <a:gdLst>
                  <a:gd name="connsiteX0" fmla="*/ 19831 w 28575"/>
                  <a:gd name="connsiteY0" fmla="*/ 13059 h 38100"/>
                  <a:gd name="connsiteX1" fmla="*/ 21746 w 28575"/>
                  <a:gd name="connsiteY1" fmla="*/ 7144 h 38100"/>
                  <a:gd name="connsiteX2" fmla="*/ 7744 w 28575"/>
                  <a:gd name="connsiteY2" fmla="*/ 28785 h 38100"/>
                  <a:gd name="connsiteX3" fmla="*/ 10458 w 28575"/>
                  <a:gd name="connsiteY3" fmla="*/ 32537 h 38100"/>
                  <a:gd name="connsiteX4" fmla="*/ 7144 w 28575"/>
                  <a:gd name="connsiteY4" fmla="*/ 37176 h 38100"/>
                  <a:gd name="connsiteX5" fmla="*/ 13211 w 28575"/>
                  <a:gd name="connsiteY5" fmla="*/ 32709 h 38100"/>
                  <a:gd name="connsiteX6" fmla="*/ 12544 w 28575"/>
                  <a:gd name="connsiteY6" fmla="*/ 28880 h 38100"/>
                  <a:gd name="connsiteX7" fmla="*/ 22555 w 28575"/>
                  <a:gd name="connsiteY7" fmla="*/ 10154 h 38100"/>
                  <a:gd name="connsiteX8" fmla="*/ 19831 w 28575"/>
                  <a:gd name="connsiteY8" fmla="*/ 1305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38100">
                    <a:moveTo>
                      <a:pt x="19831" y="13059"/>
                    </a:moveTo>
                    <a:lnTo>
                      <a:pt x="21746" y="7144"/>
                    </a:lnTo>
                    <a:cubicBezTo>
                      <a:pt x="19850" y="21003"/>
                      <a:pt x="10649" y="16288"/>
                      <a:pt x="7744" y="28785"/>
                    </a:cubicBezTo>
                    <a:lnTo>
                      <a:pt x="10458" y="32537"/>
                    </a:lnTo>
                    <a:cubicBezTo>
                      <a:pt x="9649" y="35890"/>
                      <a:pt x="8201" y="35404"/>
                      <a:pt x="7144" y="37176"/>
                    </a:cubicBezTo>
                    <a:cubicBezTo>
                      <a:pt x="10792" y="42834"/>
                      <a:pt x="10077" y="30232"/>
                      <a:pt x="13211" y="32709"/>
                    </a:cubicBezTo>
                    <a:lnTo>
                      <a:pt x="12544" y="28880"/>
                    </a:lnTo>
                    <a:cubicBezTo>
                      <a:pt x="23146" y="27022"/>
                      <a:pt x="15745" y="14764"/>
                      <a:pt x="22555" y="10154"/>
                    </a:cubicBezTo>
                    <a:cubicBezTo>
                      <a:pt x="21479" y="11335"/>
                      <a:pt x="20964" y="14802"/>
                      <a:pt x="19831" y="13059"/>
                    </a:cubicBezTo>
                    <a:close/>
                  </a:path>
                </a:pathLst>
              </a:custGeom>
              <a:grpFill/>
              <a:ln w="9525" cap="flat">
                <a:noFill/>
                <a:prstDash val="solid"/>
                <a:miter/>
              </a:ln>
            </p:spPr>
            <p:txBody>
              <a:bodyPr rtlCol="0" anchor="ctr"/>
              <a:lstStyle/>
              <a:p>
                <a:endParaRPr lang="zh-CN" altLang="en-US"/>
              </a:p>
            </p:txBody>
          </p:sp>
          <p:sp>
            <p:nvSpPr>
              <p:cNvPr id="47" name="任意多边形: 形状 617">
                <a:extLst>
                  <a:ext uri="{FF2B5EF4-FFF2-40B4-BE49-F238E27FC236}">
                    <a16:creationId xmlns:a16="http://schemas.microsoft.com/office/drawing/2014/main" id="{49CE4569-1B6C-4C2B-AFB6-5E919F9FD29D}"/>
                  </a:ext>
                </a:extLst>
              </p:cNvPr>
              <p:cNvSpPr/>
              <p:nvPr/>
            </p:nvSpPr>
            <p:spPr>
              <a:xfrm>
                <a:off x="4009053" y="1328215"/>
                <a:ext cx="19050" cy="19050"/>
              </a:xfrm>
              <a:custGeom>
                <a:avLst/>
                <a:gdLst>
                  <a:gd name="connsiteX0" fmla="*/ 15069 w 19050"/>
                  <a:gd name="connsiteY0" fmla="*/ 7173 h 19050"/>
                  <a:gd name="connsiteX1" fmla="*/ 7144 w 19050"/>
                  <a:gd name="connsiteY1" fmla="*/ 13508 h 19050"/>
                  <a:gd name="connsiteX2" fmla="*/ 10649 w 19050"/>
                  <a:gd name="connsiteY2" fmla="*/ 14603 h 19050"/>
                  <a:gd name="connsiteX3" fmla="*/ 15069 w 19050"/>
                  <a:gd name="connsiteY3" fmla="*/ 7173 h 19050"/>
                </a:gdLst>
                <a:ahLst/>
                <a:cxnLst>
                  <a:cxn ang="0">
                    <a:pos x="connsiteX0" y="connsiteY0"/>
                  </a:cxn>
                  <a:cxn ang="0">
                    <a:pos x="connsiteX1" y="connsiteY1"/>
                  </a:cxn>
                  <a:cxn ang="0">
                    <a:pos x="connsiteX2" y="connsiteY2"/>
                  </a:cxn>
                  <a:cxn ang="0">
                    <a:pos x="connsiteX3" y="connsiteY3"/>
                  </a:cxn>
                </a:cxnLst>
                <a:rect l="l" t="t" r="r" b="b"/>
                <a:pathLst>
                  <a:path w="19050" h="19050">
                    <a:moveTo>
                      <a:pt x="15069" y="7173"/>
                    </a:moveTo>
                    <a:cubicBezTo>
                      <a:pt x="12087" y="6735"/>
                      <a:pt x="10096" y="11260"/>
                      <a:pt x="7144" y="13508"/>
                    </a:cubicBezTo>
                    <a:lnTo>
                      <a:pt x="10649" y="14603"/>
                    </a:lnTo>
                    <a:cubicBezTo>
                      <a:pt x="11078" y="12345"/>
                      <a:pt x="14764" y="9488"/>
                      <a:pt x="15069" y="7173"/>
                    </a:cubicBezTo>
                    <a:close/>
                  </a:path>
                </a:pathLst>
              </a:custGeom>
              <a:grpFill/>
              <a:ln w="9525" cap="flat">
                <a:noFill/>
                <a:prstDash val="solid"/>
                <a:miter/>
              </a:ln>
            </p:spPr>
            <p:txBody>
              <a:bodyPr rtlCol="0" anchor="ctr"/>
              <a:lstStyle/>
              <a:p>
                <a:endParaRPr lang="zh-CN" altLang="en-US"/>
              </a:p>
            </p:txBody>
          </p:sp>
          <p:sp>
            <p:nvSpPr>
              <p:cNvPr id="48" name="任意多边形: 形状 618">
                <a:extLst>
                  <a:ext uri="{FF2B5EF4-FFF2-40B4-BE49-F238E27FC236}">
                    <a16:creationId xmlns:a16="http://schemas.microsoft.com/office/drawing/2014/main" id="{A747D338-C491-42E5-BB94-F6BF0906E7E9}"/>
                  </a:ext>
                </a:extLst>
              </p:cNvPr>
              <p:cNvSpPr/>
              <p:nvPr/>
            </p:nvSpPr>
            <p:spPr>
              <a:xfrm>
                <a:off x="3973001" y="1377261"/>
                <a:ext cx="19050" cy="19050"/>
              </a:xfrm>
              <a:custGeom>
                <a:avLst/>
                <a:gdLst>
                  <a:gd name="connsiteX0" fmla="*/ 7144 w 19050"/>
                  <a:gd name="connsiteY0" fmla="*/ 14173 h 19050"/>
                  <a:gd name="connsiteX1" fmla="*/ 17536 w 19050"/>
                  <a:gd name="connsiteY1" fmla="*/ 7144 h 19050"/>
                  <a:gd name="connsiteX2" fmla="*/ 7144 w 19050"/>
                  <a:gd name="connsiteY2" fmla="*/ 14173 h 19050"/>
                </a:gdLst>
                <a:ahLst/>
                <a:cxnLst>
                  <a:cxn ang="0">
                    <a:pos x="connsiteX0" y="connsiteY0"/>
                  </a:cxn>
                  <a:cxn ang="0">
                    <a:pos x="connsiteX1" y="connsiteY1"/>
                  </a:cxn>
                  <a:cxn ang="0">
                    <a:pos x="connsiteX2" y="connsiteY2"/>
                  </a:cxn>
                </a:cxnLst>
                <a:rect l="l" t="t" r="r" b="b"/>
                <a:pathLst>
                  <a:path w="19050" h="19050">
                    <a:moveTo>
                      <a:pt x="7144" y="14173"/>
                    </a:moveTo>
                    <a:cubicBezTo>
                      <a:pt x="12354" y="13164"/>
                      <a:pt x="14154" y="10668"/>
                      <a:pt x="17536" y="7144"/>
                    </a:cubicBezTo>
                    <a:lnTo>
                      <a:pt x="7144" y="14173"/>
                    </a:lnTo>
                    <a:close/>
                  </a:path>
                </a:pathLst>
              </a:custGeom>
              <a:grpFill/>
              <a:ln w="9525" cap="flat">
                <a:noFill/>
                <a:prstDash val="solid"/>
                <a:miter/>
              </a:ln>
            </p:spPr>
            <p:txBody>
              <a:bodyPr rtlCol="0" anchor="ctr"/>
              <a:lstStyle/>
              <a:p>
                <a:endParaRPr lang="zh-CN" altLang="en-US"/>
              </a:p>
            </p:txBody>
          </p:sp>
          <p:sp>
            <p:nvSpPr>
              <p:cNvPr id="49" name="任意多边形: 形状 619">
                <a:extLst>
                  <a:ext uri="{FF2B5EF4-FFF2-40B4-BE49-F238E27FC236}">
                    <a16:creationId xmlns:a16="http://schemas.microsoft.com/office/drawing/2014/main" id="{944C3CF2-B94B-4B19-95BB-466B0D0E1E24}"/>
                  </a:ext>
                </a:extLst>
              </p:cNvPr>
              <p:cNvSpPr/>
              <p:nvPr/>
            </p:nvSpPr>
            <p:spPr>
              <a:xfrm>
                <a:off x="4030113" y="1256119"/>
                <a:ext cx="19050" cy="19050"/>
              </a:xfrm>
              <a:custGeom>
                <a:avLst/>
                <a:gdLst>
                  <a:gd name="connsiteX0" fmla="*/ 14735 w 19050"/>
                  <a:gd name="connsiteY0" fmla="*/ 7375 h 19050"/>
                  <a:gd name="connsiteX1" fmla="*/ 9611 w 19050"/>
                  <a:gd name="connsiteY1" fmla="*/ 9785 h 19050"/>
                  <a:gd name="connsiteX2" fmla="*/ 7144 w 19050"/>
                  <a:gd name="connsiteY2" fmla="*/ 20691 h 19050"/>
                  <a:gd name="connsiteX3" fmla="*/ 13144 w 19050"/>
                  <a:gd name="connsiteY3" fmla="*/ 17929 h 19050"/>
                  <a:gd name="connsiteX4" fmla="*/ 14735 w 19050"/>
                  <a:gd name="connsiteY4" fmla="*/ 737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735" y="7375"/>
                    </a:moveTo>
                    <a:cubicBezTo>
                      <a:pt x="15211" y="5661"/>
                      <a:pt x="9849" y="14176"/>
                      <a:pt x="9611" y="9785"/>
                    </a:cubicBezTo>
                    <a:cubicBezTo>
                      <a:pt x="4124" y="16091"/>
                      <a:pt x="16164" y="12757"/>
                      <a:pt x="7144" y="20691"/>
                    </a:cubicBezTo>
                    <a:cubicBezTo>
                      <a:pt x="9735" y="19520"/>
                      <a:pt x="14726" y="12643"/>
                      <a:pt x="13144" y="17929"/>
                    </a:cubicBezTo>
                    <a:cubicBezTo>
                      <a:pt x="10525" y="16881"/>
                      <a:pt x="14849" y="9585"/>
                      <a:pt x="14735" y="7375"/>
                    </a:cubicBezTo>
                    <a:close/>
                  </a:path>
                </a:pathLst>
              </a:custGeom>
              <a:grpFill/>
              <a:ln w="9525" cap="flat">
                <a:noFill/>
                <a:prstDash val="solid"/>
                <a:miter/>
              </a:ln>
            </p:spPr>
            <p:txBody>
              <a:bodyPr rtlCol="0" anchor="ctr"/>
              <a:lstStyle/>
              <a:p>
                <a:endParaRPr lang="zh-CN" altLang="en-US"/>
              </a:p>
            </p:txBody>
          </p:sp>
          <p:sp>
            <p:nvSpPr>
              <p:cNvPr id="50" name="任意多边形: 形状 620">
                <a:extLst>
                  <a:ext uri="{FF2B5EF4-FFF2-40B4-BE49-F238E27FC236}">
                    <a16:creationId xmlns:a16="http://schemas.microsoft.com/office/drawing/2014/main" id="{D36A8A3A-2C5B-4092-863B-A3BF0168CABA}"/>
                  </a:ext>
                </a:extLst>
              </p:cNvPr>
              <p:cNvSpPr/>
              <p:nvPr/>
            </p:nvSpPr>
            <p:spPr>
              <a:xfrm>
                <a:off x="3998243" y="1323320"/>
                <a:ext cx="19050" cy="19050"/>
              </a:xfrm>
              <a:custGeom>
                <a:avLst/>
                <a:gdLst>
                  <a:gd name="connsiteX0" fmla="*/ 13325 w 19050"/>
                  <a:gd name="connsiteY0" fmla="*/ 13345 h 19050"/>
                  <a:gd name="connsiteX1" fmla="*/ 17278 w 19050"/>
                  <a:gd name="connsiteY1" fmla="*/ 10316 h 19050"/>
                  <a:gd name="connsiteX2" fmla="*/ 21107 w 19050"/>
                  <a:gd name="connsiteY2" fmla="*/ 7144 h 19050"/>
                  <a:gd name="connsiteX3" fmla="*/ 7144 w 19050"/>
                  <a:gd name="connsiteY3" fmla="*/ 17240 h 19050"/>
                  <a:gd name="connsiteX4" fmla="*/ 19269 w 19050"/>
                  <a:gd name="connsiteY4" fmla="*/ 14411 h 19050"/>
                  <a:gd name="connsiteX5" fmla="*/ 13325 w 19050"/>
                  <a:gd name="connsiteY5"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325" y="13345"/>
                    </a:moveTo>
                    <a:cubicBezTo>
                      <a:pt x="13325" y="13345"/>
                      <a:pt x="15373" y="11916"/>
                      <a:pt x="17278" y="10316"/>
                    </a:cubicBezTo>
                    <a:cubicBezTo>
                      <a:pt x="19193" y="8725"/>
                      <a:pt x="21107" y="7144"/>
                      <a:pt x="21107" y="7144"/>
                    </a:cubicBezTo>
                    <a:cubicBezTo>
                      <a:pt x="17135" y="10858"/>
                      <a:pt x="11344" y="12525"/>
                      <a:pt x="7144" y="17240"/>
                    </a:cubicBezTo>
                    <a:cubicBezTo>
                      <a:pt x="12583" y="19260"/>
                      <a:pt x="10887" y="13373"/>
                      <a:pt x="19269" y="14411"/>
                    </a:cubicBezTo>
                    <a:cubicBezTo>
                      <a:pt x="14497" y="17297"/>
                      <a:pt x="15764" y="13316"/>
                      <a:pt x="13325" y="13345"/>
                    </a:cubicBezTo>
                    <a:close/>
                  </a:path>
                </a:pathLst>
              </a:custGeom>
              <a:grpFill/>
              <a:ln w="9525" cap="flat">
                <a:noFill/>
                <a:prstDash val="solid"/>
                <a:miter/>
              </a:ln>
            </p:spPr>
            <p:txBody>
              <a:bodyPr rtlCol="0" anchor="ctr"/>
              <a:lstStyle/>
              <a:p>
                <a:endParaRPr lang="zh-CN" altLang="en-US"/>
              </a:p>
            </p:txBody>
          </p:sp>
          <p:sp>
            <p:nvSpPr>
              <p:cNvPr id="51" name="任意多边形: 形状 621">
                <a:extLst>
                  <a:ext uri="{FF2B5EF4-FFF2-40B4-BE49-F238E27FC236}">
                    <a16:creationId xmlns:a16="http://schemas.microsoft.com/office/drawing/2014/main" id="{02796F58-4105-4115-B3E7-52C42D3CC86F}"/>
                  </a:ext>
                </a:extLst>
              </p:cNvPr>
              <p:cNvSpPr/>
              <p:nvPr/>
            </p:nvSpPr>
            <p:spPr>
              <a:xfrm>
                <a:off x="3819343" y="1391357"/>
                <a:ext cx="152400" cy="47625"/>
              </a:xfrm>
              <a:custGeom>
                <a:avLst/>
                <a:gdLst>
                  <a:gd name="connsiteX0" fmla="*/ 144734 w 152400"/>
                  <a:gd name="connsiteY0" fmla="*/ 7144 h 47625"/>
                  <a:gd name="connsiteX1" fmla="*/ 101986 w 152400"/>
                  <a:gd name="connsiteY1" fmla="*/ 27232 h 47625"/>
                  <a:gd name="connsiteX2" fmla="*/ 102357 w 152400"/>
                  <a:gd name="connsiteY2" fmla="*/ 27918 h 47625"/>
                  <a:gd name="connsiteX3" fmla="*/ 74487 w 152400"/>
                  <a:gd name="connsiteY3" fmla="*/ 31347 h 47625"/>
                  <a:gd name="connsiteX4" fmla="*/ 73411 w 152400"/>
                  <a:gd name="connsiteY4" fmla="*/ 36205 h 47625"/>
                  <a:gd name="connsiteX5" fmla="*/ 53341 w 152400"/>
                  <a:gd name="connsiteY5" fmla="*/ 39976 h 47625"/>
                  <a:gd name="connsiteX6" fmla="*/ 63866 w 152400"/>
                  <a:gd name="connsiteY6" fmla="*/ 34862 h 47625"/>
                  <a:gd name="connsiteX7" fmla="*/ 74782 w 152400"/>
                  <a:gd name="connsiteY7" fmla="*/ 27184 h 47625"/>
                  <a:gd name="connsiteX8" fmla="*/ 56685 w 152400"/>
                  <a:gd name="connsiteY8" fmla="*/ 29889 h 47625"/>
                  <a:gd name="connsiteX9" fmla="*/ 60552 w 152400"/>
                  <a:gd name="connsiteY9" fmla="*/ 30880 h 47625"/>
                  <a:gd name="connsiteX10" fmla="*/ 64409 w 152400"/>
                  <a:gd name="connsiteY10" fmla="*/ 31737 h 47625"/>
                  <a:gd name="connsiteX11" fmla="*/ 48217 w 152400"/>
                  <a:gd name="connsiteY11" fmla="*/ 31118 h 47625"/>
                  <a:gd name="connsiteX12" fmla="*/ 47436 w 152400"/>
                  <a:gd name="connsiteY12" fmla="*/ 34500 h 47625"/>
                  <a:gd name="connsiteX13" fmla="*/ 26405 w 152400"/>
                  <a:gd name="connsiteY13" fmla="*/ 36157 h 47625"/>
                  <a:gd name="connsiteX14" fmla="*/ 33510 w 152400"/>
                  <a:gd name="connsiteY14" fmla="*/ 37090 h 47625"/>
                  <a:gd name="connsiteX15" fmla="*/ 26433 w 152400"/>
                  <a:gd name="connsiteY15" fmla="*/ 39700 h 47625"/>
                  <a:gd name="connsiteX16" fmla="*/ 15946 w 152400"/>
                  <a:gd name="connsiteY16" fmla="*/ 36671 h 47625"/>
                  <a:gd name="connsiteX17" fmla="*/ 14860 w 152400"/>
                  <a:gd name="connsiteY17" fmla="*/ 43482 h 47625"/>
                  <a:gd name="connsiteX18" fmla="*/ 7297 w 152400"/>
                  <a:gd name="connsiteY18" fmla="*/ 44063 h 47625"/>
                  <a:gd name="connsiteX19" fmla="*/ 16832 w 152400"/>
                  <a:gd name="connsiteY19" fmla="*/ 47368 h 47625"/>
                  <a:gd name="connsiteX20" fmla="*/ 16699 w 152400"/>
                  <a:gd name="connsiteY20" fmla="*/ 43129 h 47625"/>
                  <a:gd name="connsiteX21" fmla="*/ 29338 w 152400"/>
                  <a:gd name="connsiteY21" fmla="*/ 42891 h 47625"/>
                  <a:gd name="connsiteX22" fmla="*/ 35758 w 152400"/>
                  <a:gd name="connsiteY22" fmla="*/ 38081 h 47625"/>
                  <a:gd name="connsiteX23" fmla="*/ 33777 w 152400"/>
                  <a:gd name="connsiteY23" fmla="*/ 47654 h 47625"/>
                  <a:gd name="connsiteX24" fmla="*/ 49103 w 152400"/>
                  <a:gd name="connsiteY24" fmla="*/ 45139 h 47625"/>
                  <a:gd name="connsiteX25" fmla="*/ 48112 w 152400"/>
                  <a:gd name="connsiteY25" fmla="*/ 42253 h 47625"/>
                  <a:gd name="connsiteX26" fmla="*/ 84117 w 152400"/>
                  <a:gd name="connsiteY26" fmla="*/ 39167 h 47625"/>
                  <a:gd name="connsiteX27" fmla="*/ 83783 w 152400"/>
                  <a:gd name="connsiteY27" fmla="*/ 38471 h 47625"/>
                  <a:gd name="connsiteX28" fmla="*/ 117425 w 152400"/>
                  <a:gd name="connsiteY28" fmla="*/ 27613 h 47625"/>
                  <a:gd name="connsiteX29" fmla="*/ 117044 w 152400"/>
                  <a:gd name="connsiteY29" fmla="*/ 24832 h 47625"/>
                  <a:gd name="connsiteX30" fmla="*/ 145496 w 152400"/>
                  <a:gd name="connsiteY30" fmla="*/ 12011 h 47625"/>
                  <a:gd name="connsiteX31" fmla="*/ 144734 w 152400"/>
                  <a:gd name="connsiteY31" fmla="*/ 71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400" h="47625">
                    <a:moveTo>
                      <a:pt x="144734" y="7144"/>
                    </a:moveTo>
                    <a:cubicBezTo>
                      <a:pt x="132037" y="13906"/>
                      <a:pt x="116349" y="23603"/>
                      <a:pt x="101986" y="27232"/>
                    </a:cubicBezTo>
                    <a:lnTo>
                      <a:pt x="102357" y="27918"/>
                    </a:lnTo>
                    <a:cubicBezTo>
                      <a:pt x="91260" y="31633"/>
                      <a:pt x="78449" y="33557"/>
                      <a:pt x="74487" y="31347"/>
                    </a:cubicBezTo>
                    <a:cubicBezTo>
                      <a:pt x="79078" y="30070"/>
                      <a:pt x="75687" y="34157"/>
                      <a:pt x="73411" y="36205"/>
                    </a:cubicBezTo>
                    <a:cubicBezTo>
                      <a:pt x="69524" y="36900"/>
                      <a:pt x="58647" y="40643"/>
                      <a:pt x="53341" y="39976"/>
                    </a:cubicBezTo>
                    <a:cubicBezTo>
                      <a:pt x="51922" y="37338"/>
                      <a:pt x="57904" y="36547"/>
                      <a:pt x="63866" y="34862"/>
                    </a:cubicBezTo>
                    <a:cubicBezTo>
                      <a:pt x="69829" y="33176"/>
                      <a:pt x="75906" y="31032"/>
                      <a:pt x="74782" y="27184"/>
                    </a:cubicBezTo>
                    <a:cubicBezTo>
                      <a:pt x="71220" y="28442"/>
                      <a:pt x="63038" y="28337"/>
                      <a:pt x="56685" y="29889"/>
                    </a:cubicBezTo>
                    <a:cubicBezTo>
                      <a:pt x="56685" y="29889"/>
                      <a:pt x="58628" y="30461"/>
                      <a:pt x="60552" y="30880"/>
                    </a:cubicBezTo>
                    <a:cubicBezTo>
                      <a:pt x="62485" y="31309"/>
                      <a:pt x="64409" y="31737"/>
                      <a:pt x="64409" y="31737"/>
                    </a:cubicBezTo>
                    <a:cubicBezTo>
                      <a:pt x="58371" y="34414"/>
                      <a:pt x="49188" y="33928"/>
                      <a:pt x="48217" y="31118"/>
                    </a:cubicBezTo>
                    <a:lnTo>
                      <a:pt x="47436" y="34500"/>
                    </a:lnTo>
                    <a:cubicBezTo>
                      <a:pt x="37806" y="38367"/>
                      <a:pt x="32339" y="33471"/>
                      <a:pt x="26405" y="36157"/>
                    </a:cubicBezTo>
                    <a:cubicBezTo>
                      <a:pt x="32367" y="33471"/>
                      <a:pt x="31462" y="36843"/>
                      <a:pt x="33510" y="37090"/>
                    </a:cubicBezTo>
                    <a:lnTo>
                      <a:pt x="26433" y="39700"/>
                    </a:lnTo>
                    <a:cubicBezTo>
                      <a:pt x="25004" y="38052"/>
                      <a:pt x="20547" y="36138"/>
                      <a:pt x="15946" y="36671"/>
                    </a:cubicBezTo>
                    <a:cubicBezTo>
                      <a:pt x="10660" y="38443"/>
                      <a:pt x="18947" y="40767"/>
                      <a:pt x="14860" y="43482"/>
                    </a:cubicBezTo>
                    <a:lnTo>
                      <a:pt x="7297" y="44063"/>
                    </a:lnTo>
                    <a:cubicBezTo>
                      <a:pt x="5602" y="45149"/>
                      <a:pt x="18527" y="42805"/>
                      <a:pt x="16832" y="47368"/>
                    </a:cubicBezTo>
                    <a:lnTo>
                      <a:pt x="16699" y="43129"/>
                    </a:lnTo>
                    <a:cubicBezTo>
                      <a:pt x="22404" y="46292"/>
                      <a:pt x="24385" y="39367"/>
                      <a:pt x="29338" y="42891"/>
                    </a:cubicBezTo>
                    <a:lnTo>
                      <a:pt x="35758" y="38081"/>
                    </a:lnTo>
                    <a:cubicBezTo>
                      <a:pt x="39311" y="39910"/>
                      <a:pt x="31862" y="44615"/>
                      <a:pt x="33777" y="47654"/>
                    </a:cubicBezTo>
                    <a:cubicBezTo>
                      <a:pt x="39568" y="46968"/>
                      <a:pt x="47550" y="43605"/>
                      <a:pt x="49103" y="45139"/>
                    </a:cubicBezTo>
                    <a:cubicBezTo>
                      <a:pt x="55723" y="43691"/>
                      <a:pt x="43035" y="45234"/>
                      <a:pt x="48112" y="42253"/>
                    </a:cubicBezTo>
                    <a:cubicBezTo>
                      <a:pt x="65114" y="39100"/>
                      <a:pt x="67714" y="48006"/>
                      <a:pt x="84117" y="39167"/>
                    </a:cubicBezTo>
                    <a:lnTo>
                      <a:pt x="83783" y="38471"/>
                    </a:lnTo>
                    <a:cubicBezTo>
                      <a:pt x="100090" y="30013"/>
                      <a:pt x="101519" y="39453"/>
                      <a:pt x="117425" y="27613"/>
                    </a:cubicBezTo>
                    <a:cubicBezTo>
                      <a:pt x="116016" y="27032"/>
                      <a:pt x="114616" y="26441"/>
                      <a:pt x="117044" y="24832"/>
                    </a:cubicBezTo>
                    <a:cubicBezTo>
                      <a:pt x="125503" y="24098"/>
                      <a:pt x="134294" y="17774"/>
                      <a:pt x="145496" y="12011"/>
                    </a:cubicBezTo>
                    <a:lnTo>
                      <a:pt x="144734" y="7144"/>
                    </a:lnTo>
                    <a:close/>
                  </a:path>
                </a:pathLst>
              </a:custGeom>
              <a:grpFill/>
              <a:ln w="9525" cap="flat">
                <a:noFill/>
                <a:prstDash val="solid"/>
                <a:miter/>
              </a:ln>
            </p:spPr>
            <p:txBody>
              <a:bodyPr rtlCol="0" anchor="ctr"/>
              <a:lstStyle/>
              <a:p>
                <a:endParaRPr lang="zh-CN" altLang="en-US"/>
              </a:p>
            </p:txBody>
          </p:sp>
          <p:sp>
            <p:nvSpPr>
              <p:cNvPr id="52" name="任意多边形: 形状 622">
                <a:extLst>
                  <a:ext uri="{FF2B5EF4-FFF2-40B4-BE49-F238E27FC236}">
                    <a16:creationId xmlns:a16="http://schemas.microsoft.com/office/drawing/2014/main" id="{48028FFF-1415-491B-936E-E2EF7DE6C91D}"/>
                  </a:ext>
                </a:extLst>
              </p:cNvPr>
              <p:cNvSpPr/>
              <p:nvPr/>
            </p:nvSpPr>
            <p:spPr>
              <a:xfrm>
                <a:off x="4020960" y="1086048"/>
                <a:ext cx="9525" cy="19050"/>
              </a:xfrm>
              <a:custGeom>
                <a:avLst/>
                <a:gdLst>
                  <a:gd name="connsiteX0" fmla="*/ 7144 w 9525"/>
                  <a:gd name="connsiteY0" fmla="*/ 9605 h 19050"/>
                  <a:gd name="connsiteX1" fmla="*/ 10401 w 9525"/>
                  <a:gd name="connsiteY1" fmla="*/ 9072 h 19050"/>
                  <a:gd name="connsiteX2" fmla="*/ 7401 w 9525"/>
                  <a:gd name="connsiteY2" fmla="*/ 14920 h 19050"/>
                  <a:gd name="connsiteX3" fmla="*/ 11392 w 9525"/>
                  <a:gd name="connsiteY3" fmla="*/ 14606 h 19050"/>
                  <a:gd name="connsiteX4" fmla="*/ 11468 w 9525"/>
                  <a:gd name="connsiteY4" fmla="*/ 8005 h 19050"/>
                  <a:gd name="connsiteX5" fmla="*/ 7144 w 9525"/>
                  <a:gd name="connsiteY5" fmla="*/ 96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9605"/>
                    </a:moveTo>
                    <a:cubicBezTo>
                      <a:pt x="8725" y="8034"/>
                      <a:pt x="8839" y="10663"/>
                      <a:pt x="10401" y="9072"/>
                    </a:cubicBezTo>
                    <a:lnTo>
                      <a:pt x="7401" y="14920"/>
                    </a:lnTo>
                    <a:cubicBezTo>
                      <a:pt x="8325" y="15806"/>
                      <a:pt x="10239" y="17654"/>
                      <a:pt x="11392" y="14606"/>
                    </a:cubicBezTo>
                    <a:cubicBezTo>
                      <a:pt x="7277" y="16902"/>
                      <a:pt x="11601" y="10710"/>
                      <a:pt x="11468" y="8005"/>
                    </a:cubicBezTo>
                    <a:cubicBezTo>
                      <a:pt x="7506" y="12977"/>
                      <a:pt x="11211" y="2728"/>
                      <a:pt x="7144" y="9605"/>
                    </a:cubicBezTo>
                    <a:close/>
                  </a:path>
                </a:pathLst>
              </a:custGeom>
              <a:grpFill/>
              <a:ln w="9525" cap="flat">
                <a:noFill/>
                <a:prstDash val="solid"/>
                <a:miter/>
              </a:ln>
            </p:spPr>
            <p:txBody>
              <a:bodyPr rtlCol="0" anchor="ctr"/>
              <a:lstStyle/>
              <a:p>
                <a:endParaRPr lang="zh-CN" altLang="en-US"/>
              </a:p>
            </p:txBody>
          </p:sp>
          <p:sp>
            <p:nvSpPr>
              <p:cNvPr id="53" name="任意多边形: 形状 623">
                <a:extLst>
                  <a:ext uri="{FF2B5EF4-FFF2-40B4-BE49-F238E27FC236}">
                    <a16:creationId xmlns:a16="http://schemas.microsoft.com/office/drawing/2014/main" id="{4EC17799-B248-44AD-B369-216A2830051B}"/>
                  </a:ext>
                </a:extLst>
              </p:cNvPr>
              <p:cNvSpPr/>
              <p:nvPr/>
            </p:nvSpPr>
            <p:spPr>
              <a:xfrm>
                <a:off x="3988870" y="1309005"/>
                <a:ext cx="19050" cy="19050"/>
              </a:xfrm>
              <a:custGeom>
                <a:avLst/>
                <a:gdLst>
                  <a:gd name="connsiteX0" fmla="*/ 8830 w 19050"/>
                  <a:gd name="connsiteY0" fmla="*/ 12391 h 19050"/>
                  <a:gd name="connsiteX1" fmla="*/ 7144 w 19050"/>
                  <a:gd name="connsiteY1" fmla="*/ 15668 h 19050"/>
                  <a:gd name="connsiteX2" fmla="*/ 14307 w 19050"/>
                  <a:gd name="connsiteY2" fmla="*/ 12648 h 19050"/>
                  <a:gd name="connsiteX3" fmla="*/ 21260 w 19050"/>
                  <a:gd name="connsiteY3" fmla="*/ 9267 h 19050"/>
                  <a:gd name="connsiteX4" fmla="*/ 8830 w 19050"/>
                  <a:gd name="connsiteY4" fmla="*/ 1239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830" y="12391"/>
                    </a:moveTo>
                    <a:lnTo>
                      <a:pt x="7144" y="15668"/>
                    </a:lnTo>
                    <a:cubicBezTo>
                      <a:pt x="7144" y="15668"/>
                      <a:pt x="10725" y="14163"/>
                      <a:pt x="14307" y="12648"/>
                    </a:cubicBezTo>
                    <a:cubicBezTo>
                      <a:pt x="17783" y="10953"/>
                      <a:pt x="21260" y="9267"/>
                      <a:pt x="21260" y="9267"/>
                    </a:cubicBezTo>
                    <a:cubicBezTo>
                      <a:pt x="18459" y="10096"/>
                      <a:pt x="16935" y="2238"/>
                      <a:pt x="8830" y="12391"/>
                    </a:cubicBezTo>
                    <a:close/>
                  </a:path>
                </a:pathLst>
              </a:custGeom>
              <a:grpFill/>
              <a:ln w="9525" cap="flat">
                <a:noFill/>
                <a:prstDash val="solid"/>
                <a:miter/>
              </a:ln>
            </p:spPr>
            <p:txBody>
              <a:bodyPr rtlCol="0" anchor="ctr"/>
              <a:lstStyle/>
              <a:p>
                <a:endParaRPr lang="zh-CN" altLang="en-US"/>
              </a:p>
            </p:txBody>
          </p:sp>
          <p:sp>
            <p:nvSpPr>
              <p:cNvPr id="54" name="任意多边形: 形状 624">
                <a:extLst>
                  <a:ext uri="{FF2B5EF4-FFF2-40B4-BE49-F238E27FC236}">
                    <a16:creationId xmlns:a16="http://schemas.microsoft.com/office/drawing/2014/main" id="{481B4063-B2AE-4CED-AB8C-F641902349B6}"/>
                  </a:ext>
                </a:extLst>
              </p:cNvPr>
              <p:cNvSpPr/>
              <p:nvPr/>
            </p:nvSpPr>
            <p:spPr>
              <a:xfrm>
                <a:off x="3939361" y="1369755"/>
                <a:ext cx="38100" cy="19050"/>
              </a:xfrm>
              <a:custGeom>
                <a:avLst/>
                <a:gdLst>
                  <a:gd name="connsiteX0" fmla="*/ 27334 w 38100"/>
                  <a:gd name="connsiteY0" fmla="*/ 7144 h 19050"/>
                  <a:gd name="connsiteX1" fmla="*/ 7151 w 38100"/>
                  <a:gd name="connsiteY1" fmla="*/ 18364 h 19050"/>
                  <a:gd name="connsiteX2" fmla="*/ 20515 w 38100"/>
                  <a:gd name="connsiteY2" fmla="*/ 15297 h 19050"/>
                  <a:gd name="connsiteX3" fmla="*/ 18562 w 38100"/>
                  <a:gd name="connsiteY3" fmla="*/ 19107 h 19050"/>
                  <a:gd name="connsiteX4" fmla="*/ 32383 w 38100"/>
                  <a:gd name="connsiteY4" fmla="*/ 11182 h 19050"/>
                  <a:gd name="connsiteX5" fmla="*/ 27334 w 3810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27334" y="7144"/>
                    </a:moveTo>
                    <a:cubicBezTo>
                      <a:pt x="20086" y="14573"/>
                      <a:pt x="15009" y="13573"/>
                      <a:pt x="7151" y="18364"/>
                    </a:cubicBezTo>
                    <a:cubicBezTo>
                      <a:pt x="6894" y="19698"/>
                      <a:pt x="13590" y="20031"/>
                      <a:pt x="20515" y="15297"/>
                    </a:cubicBezTo>
                    <a:lnTo>
                      <a:pt x="18562" y="19107"/>
                    </a:lnTo>
                    <a:cubicBezTo>
                      <a:pt x="26334" y="12259"/>
                      <a:pt x="27258" y="17012"/>
                      <a:pt x="32383" y="11182"/>
                    </a:cubicBezTo>
                    <a:lnTo>
                      <a:pt x="27334" y="7144"/>
                    </a:lnTo>
                    <a:close/>
                  </a:path>
                </a:pathLst>
              </a:custGeom>
              <a:grpFill/>
              <a:ln w="9525" cap="flat">
                <a:noFill/>
                <a:prstDash val="solid"/>
                <a:miter/>
              </a:ln>
            </p:spPr>
            <p:txBody>
              <a:bodyPr rtlCol="0" anchor="ctr"/>
              <a:lstStyle/>
              <a:p>
                <a:endParaRPr lang="zh-CN" altLang="en-US"/>
              </a:p>
            </p:txBody>
          </p:sp>
          <p:sp>
            <p:nvSpPr>
              <p:cNvPr id="55" name="任意多边形: 形状 625">
                <a:extLst>
                  <a:ext uri="{FF2B5EF4-FFF2-40B4-BE49-F238E27FC236}">
                    <a16:creationId xmlns:a16="http://schemas.microsoft.com/office/drawing/2014/main" id="{C810F6CD-5A28-427B-AD6F-2543FDA0B05F}"/>
                  </a:ext>
                </a:extLst>
              </p:cNvPr>
              <p:cNvSpPr/>
              <p:nvPr/>
            </p:nvSpPr>
            <p:spPr>
              <a:xfrm>
                <a:off x="3937492" y="1386843"/>
                <a:ext cx="19050" cy="19050"/>
              </a:xfrm>
              <a:custGeom>
                <a:avLst/>
                <a:gdLst>
                  <a:gd name="connsiteX0" fmla="*/ 7144 w 19050"/>
                  <a:gd name="connsiteY0" fmla="*/ 14640 h 19050"/>
                  <a:gd name="connsiteX1" fmla="*/ 20183 w 19050"/>
                  <a:gd name="connsiteY1" fmla="*/ 10516 h 19050"/>
                  <a:gd name="connsiteX2" fmla="*/ 19221 w 19050"/>
                  <a:gd name="connsiteY2" fmla="*/ 7144 h 19050"/>
                  <a:gd name="connsiteX3" fmla="*/ 7144 w 19050"/>
                  <a:gd name="connsiteY3" fmla="*/ 1464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4640"/>
                    </a:moveTo>
                    <a:cubicBezTo>
                      <a:pt x="10811" y="11525"/>
                      <a:pt x="17697" y="10106"/>
                      <a:pt x="20183" y="10516"/>
                    </a:cubicBezTo>
                    <a:lnTo>
                      <a:pt x="19221" y="7144"/>
                    </a:lnTo>
                    <a:lnTo>
                      <a:pt x="7144" y="14640"/>
                    </a:lnTo>
                    <a:close/>
                  </a:path>
                </a:pathLst>
              </a:custGeom>
              <a:grpFill/>
              <a:ln w="9525" cap="flat">
                <a:noFill/>
                <a:prstDash val="solid"/>
                <a:miter/>
              </a:ln>
            </p:spPr>
            <p:txBody>
              <a:bodyPr rtlCol="0" anchor="ctr"/>
              <a:lstStyle/>
              <a:p>
                <a:endParaRPr lang="zh-CN" altLang="en-US"/>
              </a:p>
            </p:txBody>
          </p:sp>
          <p:sp>
            <p:nvSpPr>
              <p:cNvPr id="56" name="任意多边形: 形状 626">
                <a:extLst>
                  <a:ext uri="{FF2B5EF4-FFF2-40B4-BE49-F238E27FC236}">
                    <a16:creationId xmlns:a16="http://schemas.microsoft.com/office/drawing/2014/main" id="{55432769-DFD5-4E09-92D4-43FADBA554C7}"/>
                  </a:ext>
                </a:extLst>
              </p:cNvPr>
              <p:cNvSpPr/>
              <p:nvPr/>
            </p:nvSpPr>
            <p:spPr>
              <a:xfrm>
                <a:off x="3988013" y="1162500"/>
                <a:ext cx="47625" cy="66675"/>
              </a:xfrm>
              <a:custGeom>
                <a:avLst/>
                <a:gdLst>
                  <a:gd name="connsiteX0" fmla="*/ 46768 w 47625"/>
                  <a:gd name="connsiteY0" fmla="*/ 7220 h 66675"/>
                  <a:gd name="connsiteX1" fmla="*/ 44739 w 47625"/>
                  <a:gd name="connsiteY1" fmla="*/ 8573 h 66675"/>
                  <a:gd name="connsiteX2" fmla="*/ 46787 w 47625"/>
                  <a:gd name="connsiteY2" fmla="*/ 10373 h 66675"/>
                  <a:gd name="connsiteX3" fmla="*/ 40567 w 47625"/>
                  <a:gd name="connsiteY3" fmla="*/ 15126 h 66675"/>
                  <a:gd name="connsiteX4" fmla="*/ 43387 w 47625"/>
                  <a:gd name="connsiteY4" fmla="*/ 7144 h 66675"/>
                  <a:gd name="connsiteX5" fmla="*/ 28070 w 47625"/>
                  <a:gd name="connsiteY5" fmla="*/ 25756 h 66675"/>
                  <a:gd name="connsiteX6" fmla="*/ 31490 w 47625"/>
                  <a:gd name="connsiteY6" fmla="*/ 24517 h 66675"/>
                  <a:gd name="connsiteX7" fmla="*/ 23679 w 47625"/>
                  <a:gd name="connsiteY7" fmla="*/ 32004 h 66675"/>
                  <a:gd name="connsiteX8" fmla="*/ 26042 w 47625"/>
                  <a:gd name="connsiteY8" fmla="*/ 35928 h 66675"/>
                  <a:gd name="connsiteX9" fmla="*/ 20965 w 47625"/>
                  <a:gd name="connsiteY9" fmla="*/ 38481 h 66675"/>
                  <a:gd name="connsiteX10" fmla="*/ 22965 w 47625"/>
                  <a:gd name="connsiteY10" fmla="*/ 38919 h 66675"/>
                  <a:gd name="connsiteX11" fmla="*/ 20698 w 47625"/>
                  <a:gd name="connsiteY11" fmla="*/ 40777 h 66675"/>
                  <a:gd name="connsiteX12" fmla="*/ 23889 w 47625"/>
                  <a:gd name="connsiteY12" fmla="*/ 42872 h 66675"/>
                  <a:gd name="connsiteX13" fmla="*/ 10963 w 47625"/>
                  <a:gd name="connsiteY13" fmla="*/ 57855 h 66675"/>
                  <a:gd name="connsiteX14" fmla="*/ 15469 w 47625"/>
                  <a:gd name="connsiteY14" fmla="*/ 59465 h 66675"/>
                  <a:gd name="connsiteX15" fmla="*/ 7506 w 47625"/>
                  <a:gd name="connsiteY15" fmla="*/ 67685 h 66675"/>
                  <a:gd name="connsiteX16" fmla="*/ 8096 w 47625"/>
                  <a:gd name="connsiteY16" fmla="*/ 68161 h 66675"/>
                  <a:gd name="connsiteX17" fmla="*/ 10182 w 47625"/>
                  <a:gd name="connsiteY17" fmla="*/ 61693 h 66675"/>
                  <a:gd name="connsiteX18" fmla="*/ 11954 w 47625"/>
                  <a:gd name="connsiteY18" fmla="*/ 66656 h 66675"/>
                  <a:gd name="connsiteX19" fmla="*/ 19717 w 47625"/>
                  <a:gd name="connsiteY19" fmla="*/ 53769 h 66675"/>
                  <a:gd name="connsiteX20" fmla="*/ 24537 w 47625"/>
                  <a:gd name="connsiteY20" fmla="*/ 53635 h 66675"/>
                  <a:gd name="connsiteX21" fmla="*/ 23717 w 47625"/>
                  <a:gd name="connsiteY21" fmla="*/ 49606 h 66675"/>
                  <a:gd name="connsiteX22" fmla="*/ 30556 w 47625"/>
                  <a:gd name="connsiteY22" fmla="*/ 38748 h 66675"/>
                  <a:gd name="connsiteX23" fmla="*/ 32042 w 47625"/>
                  <a:gd name="connsiteY23" fmla="*/ 43939 h 66675"/>
                  <a:gd name="connsiteX24" fmla="*/ 34262 w 47625"/>
                  <a:gd name="connsiteY24" fmla="*/ 36033 h 66675"/>
                  <a:gd name="connsiteX25" fmla="*/ 36929 w 47625"/>
                  <a:gd name="connsiteY25" fmla="*/ 36805 h 66675"/>
                  <a:gd name="connsiteX26" fmla="*/ 43634 w 47625"/>
                  <a:gd name="connsiteY26" fmla="*/ 25670 h 66675"/>
                  <a:gd name="connsiteX27" fmla="*/ 46768 w 47625"/>
                  <a:gd name="connsiteY27" fmla="*/ 722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66675">
                    <a:moveTo>
                      <a:pt x="46768" y="7220"/>
                    </a:moveTo>
                    <a:lnTo>
                      <a:pt x="44739" y="8573"/>
                    </a:lnTo>
                    <a:cubicBezTo>
                      <a:pt x="45425" y="9697"/>
                      <a:pt x="46806" y="8792"/>
                      <a:pt x="46787" y="10373"/>
                    </a:cubicBezTo>
                    <a:cubicBezTo>
                      <a:pt x="45349" y="15192"/>
                      <a:pt x="42634" y="13821"/>
                      <a:pt x="40567" y="15126"/>
                    </a:cubicBezTo>
                    <a:cubicBezTo>
                      <a:pt x="42653" y="12259"/>
                      <a:pt x="41986" y="10344"/>
                      <a:pt x="43387" y="7144"/>
                    </a:cubicBezTo>
                    <a:cubicBezTo>
                      <a:pt x="35719" y="20498"/>
                      <a:pt x="35128" y="14649"/>
                      <a:pt x="28070" y="25756"/>
                    </a:cubicBezTo>
                    <a:lnTo>
                      <a:pt x="31490" y="24517"/>
                    </a:lnTo>
                    <a:cubicBezTo>
                      <a:pt x="31071" y="33204"/>
                      <a:pt x="27499" y="25470"/>
                      <a:pt x="23679" y="32004"/>
                    </a:cubicBezTo>
                    <a:cubicBezTo>
                      <a:pt x="22889" y="33138"/>
                      <a:pt x="28623" y="30956"/>
                      <a:pt x="26042" y="35928"/>
                    </a:cubicBezTo>
                    <a:cubicBezTo>
                      <a:pt x="23375" y="41681"/>
                      <a:pt x="23308" y="35843"/>
                      <a:pt x="20965" y="38481"/>
                    </a:cubicBezTo>
                    <a:lnTo>
                      <a:pt x="22965" y="38919"/>
                    </a:lnTo>
                    <a:cubicBezTo>
                      <a:pt x="22784" y="40491"/>
                      <a:pt x="21431" y="40424"/>
                      <a:pt x="20698" y="40777"/>
                    </a:cubicBezTo>
                    <a:lnTo>
                      <a:pt x="23889" y="42872"/>
                    </a:lnTo>
                    <a:cubicBezTo>
                      <a:pt x="18945" y="49730"/>
                      <a:pt x="17498" y="54864"/>
                      <a:pt x="10963" y="57855"/>
                    </a:cubicBezTo>
                    <a:cubicBezTo>
                      <a:pt x="10935" y="62284"/>
                      <a:pt x="17164" y="52807"/>
                      <a:pt x="15469" y="59465"/>
                    </a:cubicBezTo>
                    <a:cubicBezTo>
                      <a:pt x="12707" y="60103"/>
                      <a:pt x="5449" y="64199"/>
                      <a:pt x="7506" y="67685"/>
                    </a:cubicBezTo>
                    <a:lnTo>
                      <a:pt x="8096" y="68161"/>
                    </a:lnTo>
                    <a:lnTo>
                      <a:pt x="10182" y="61693"/>
                    </a:lnTo>
                    <a:cubicBezTo>
                      <a:pt x="12164" y="62303"/>
                      <a:pt x="12468" y="64294"/>
                      <a:pt x="11954" y="66656"/>
                    </a:cubicBezTo>
                    <a:cubicBezTo>
                      <a:pt x="12916" y="59331"/>
                      <a:pt x="22060" y="60760"/>
                      <a:pt x="19717" y="53769"/>
                    </a:cubicBezTo>
                    <a:cubicBezTo>
                      <a:pt x="21070" y="53864"/>
                      <a:pt x="22213" y="55540"/>
                      <a:pt x="24537" y="53635"/>
                    </a:cubicBezTo>
                    <a:lnTo>
                      <a:pt x="23717" y="49606"/>
                    </a:lnTo>
                    <a:cubicBezTo>
                      <a:pt x="23956" y="48025"/>
                      <a:pt x="28842" y="41862"/>
                      <a:pt x="30556" y="38748"/>
                    </a:cubicBezTo>
                    <a:cubicBezTo>
                      <a:pt x="31052" y="40700"/>
                      <a:pt x="26556" y="48939"/>
                      <a:pt x="32042" y="43939"/>
                    </a:cubicBezTo>
                    <a:cubicBezTo>
                      <a:pt x="34528" y="40377"/>
                      <a:pt x="31166" y="39967"/>
                      <a:pt x="34262" y="36033"/>
                    </a:cubicBezTo>
                    <a:lnTo>
                      <a:pt x="36929" y="36805"/>
                    </a:lnTo>
                    <a:cubicBezTo>
                      <a:pt x="43348" y="32137"/>
                      <a:pt x="36071" y="27194"/>
                      <a:pt x="43634" y="25670"/>
                    </a:cubicBezTo>
                    <a:cubicBezTo>
                      <a:pt x="46720" y="17459"/>
                      <a:pt x="50273" y="9706"/>
                      <a:pt x="46768" y="7220"/>
                    </a:cubicBezTo>
                    <a:close/>
                  </a:path>
                </a:pathLst>
              </a:custGeom>
              <a:grpFill/>
              <a:ln w="9525" cap="flat">
                <a:noFill/>
                <a:prstDash val="solid"/>
                <a:miter/>
              </a:ln>
            </p:spPr>
            <p:txBody>
              <a:bodyPr rtlCol="0" anchor="ctr"/>
              <a:lstStyle/>
              <a:p>
                <a:endParaRPr lang="zh-CN" altLang="en-US"/>
              </a:p>
            </p:txBody>
          </p:sp>
          <p:sp>
            <p:nvSpPr>
              <p:cNvPr id="57" name="任意多边形: 形状 627">
                <a:extLst>
                  <a:ext uri="{FF2B5EF4-FFF2-40B4-BE49-F238E27FC236}">
                    <a16:creationId xmlns:a16="http://schemas.microsoft.com/office/drawing/2014/main" id="{379FCCEE-4E68-4B3C-AAF8-E8BD9562EC49}"/>
                  </a:ext>
                </a:extLst>
              </p:cNvPr>
              <p:cNvSpPr/>
              <p:nvPr/>
            </p:nvSpPr>
            <p:spPr>
              <a:xfrm>
                <a:off x="3960438" y="1357763"/>
                <a:ext cx="19050" cy="9525"/>
              </a:xfrm>
              <a:custGeom>
                <a:avLst/>
                <a:gdLst>
                  <a:gd name="connsiteX0" fmla="*/ 14621 w 19050"/>
                  <a:gd name="connsiteY0" fmla="*/ 7144 h 9525"/>
                  <a:gd name="connsiteX1" fmla="*/ 7144 w 19050"/>
                  <a:gd name="connsiteY1" fmla="*/ 9163 h 9525"/>
                  <a:gd name="connsiteX2" fmla="*/ 14421 w 19050"/>
                  <a:gd name="connsiteY2" fmla="*/ 9973 h 9525"/>
                  <a:gd name="connsiteX3" fmla="*/ 14621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4621" y="7144"/>
                    </a:moveTo>
                    <a:cubicBezTo>
                      <a:pt x="11525" y="9096"/>
                      <a:pt x="9115" y="8839"/>
                      <a:pt x="7144" y="9163"/>
                    </a:cubicBezTo>
                    <a:lnTo>
                      <a:pt x="14421" y="9973"/>
                    </a:lnTo>
                    <a:cubicBezTo>
                      <a:pt x="14002" y="9354"/>
                      <a:pt x="12525" y="8925"/>
                      <a:pt x="14621" y="7144"/>
                    </a:cubicBezTo>
                    <a:close/>
                  </a:path>
                </a:pathLst>
              </a:custGeom>
              <a:grpFill/>
              <a:ln w="9525" cap="flat">
                <a:noFill/>
                <a:prstDash val="solid"/>
                <a:miter/>
              </a:ln>
            </p:spPr>
            <p:txBody>
              <a:bodyPr rtlCol="0" anchor="ctr"/>
              <a:lstStyle/>
              <a:p>
                <a:endParaRPr lang="zh-CN" altLang="en-US"/>
              </a:p>
            </p:txBody>
          </p:sp>
          <p:sp>
            <p:nvSpPr>
              <p:cNvPr id="58" name="任意多边形: 形状 628">
                <a:extLst>
                  <a:ext uri="{FF2B5EF4-FFF2-40B4-BE49-F238E27FC236}">
                    <a16:creationId xmlns:a16="http://schemas.microsoft.com/office/drawing/2014/main" id="{949A807F-698E-4453-AB34-C5AC248D4F3A}"/>
                  </a:ext>
                </a:extLst>
              </p:cNvPr>
              <p:cNvSpPr/>
              <p:nvPr/>
            </p:nvSpPr>
            <p:spPr>
              <a:xfrm>
                <a:off x="3970592" y="1327616"/>
                <a:ext cx="19050" cy="19050"/>
              </a:xfrm>
              <a:custGeom>
                <a:avLst/>
                <a:gdLst>
                  <a:gd name="connsiteX0" fmla="*/ 19260 w 19050"/>
                  <a:gd name="connsiteY0" fmla="*/ 7144 h 19050"/>
                  <a:gd name="connsiteX1" fmla="*/ 7144 w 19050"/>
                  <a:gd name="connsiteY1" fmla="*/ 15745 h 19050"/>
                  <a:gd name="connsiteX2" fmla="*/ 17945 w 19050"/>
                  <a:gd name="connsiteY2" fmla="*/ 11020 h 19050"/>
                  <a:gd name="connsiteX3" fmla="*/ 19260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9260" y="7144"/>
                    </a:moveTo>
                    <a:lnTo>
                      <a:pt x="7144" y="15745"/>
                    </a:lnTo>
                    <a:cubicBezTo>
                      <a:pt x="7630" y="19174"/>
                      <a:pt x="14183" y="11963"/>
                      <a:pt x="17945" y="11020"/>
                    </a:cubicBezTo>
                    <a:cubicBezTo>
                      <a:pt x="16526" y="10668"/>
                      <a:pt x="19288" y="8553"/>
                      <a:pt x="19260" y="7144"/>
                    </a:cubicBezTo>
                    <a:close/>
                  </a:path>
                </a:pathLst>
              </a:custGeom>
              <a:grpFill/>
              <a:ln w="9525" cap="flat">
                <a:noFill/>
                <a:prstDash val="solid"/>
                <a:miter/>
              </a:ln>
            </p:spPr>
            <p:txBody>
              <a:bodyPr rtlCol="0" anchor="ctr"/>
              <a:lstStyle/>
              <a:p>
                <a:endParaRPr lang="zh-CN" altLang="en-US"/>
              </a:p>
            </p:txBody>
          </p:sp>
          <p:sp>
            <p:nvSpPr>
              <p:cNvPr id="59" name="任意多边形: 形状 629">
                <a:extLst>
                  <a:ext uri="{FF2B5EF4-FFF2-40B4-BE49-F238E27FC236}">
                    <a16:creationId xmlns:a16="http://schemas.microsoft.com/office/drawing/2014/main" id="{F8E98C63-E43F-4074-BE3B-AF02EA965B6D}"/>
                  </a:ext>
                </a:extLst>
              </p:cNvPr>
              <p:cNvSpPr/>
              <p:nvPr/>
            </p:nvSpPr>
            <p:spPr>
              <a:xfrm>
                <a:off x="3962067" y="1353886"/>
                <a:ext cx="9525" cy="9525"/>
              </a:xfrm>
              <a:custGeom>
                <a:avLst/>
                <a:gdLst>
                  <a:gd name="connsiteX0" fmla="*/ 7144 w 9525"/>
                  <a:gd name="connsiteY0" fmla="*/ 10659 h 9525"/>
                  <a:gd name="connsiteX1" fmla="*/ 10659 w 9525"/>
                  <a:gd name="connsiteY1" fmla="*/ 9344 h 9525"/>
                  <a:gd name="connsiteX2" fmla="*/ 11287 w 9525"/>
                  <a:gd name="connsiteY2" fmla="*/ 7144 h 9525"/>
                </a:gdLst>
                <a:ahLst/>
                <a:cxnLst>
                  <a:cxn ang="0">
                    <a:pos x="connsiteX0" y="connsiteY0"/>
                  </a:cxn>
                  <a:cxn ang="0">
                    <a:pos x="connsiteX1" y="connsiteY1"/>
                  </a:cxn>
                  <a:cxn ang="0">
                    <a:pos x="connsiteX2" y="connsiteY2"/>
                  </a:cxn>
                </a:cxnLst>
                <a:rect l="l" t="t" r="r" b="b"/>
                <a:pathLst>
                  <a:path w="9525" h="9525">
                    <a:moveTo>
                      <a:pt x="7144" y="10659"/>
                    </a:moveTo>
                    <a:lnTo>
                      <a:pt x="10659" y="9344"/>
                    </a:lnTo>
                    <a:lnTo>
                      <a:pt x="11287" y="7144"/>
                    </a:lnTo>
                    <a:close/>
                  </a:path>
                </a:pathLst>
              </a:custGeom>
              <a:grpFill/>
              <a:ln w="9525" cap="flat">
                <a:noFill/>
                <a:prstDash val="solid"/>
                <a:miter/>
              </a:ln>
            </p:spPr>
            <p:txBody>
              <a:bodyPr rtlCol="0" anchor="ctr"/>
              <a:lstStyle/>
              <a:p>
                <a:endParaRPr lang="zh-CN" altLang="en-US"/>
              </a:p>
            </p:txBody>
          </p:sp>
          <p:sp>
            <p:nvSpPr>
              <p:cNvPr id="60" name="任意多边形: 形状 630">
                <a:extLst>
                  <a:ext uri="{FF2B5EF4-FFF2-40B4-BE49-F238E27FC236}">
                    <a16:creationId xmlns:a16="http://schemas.microsoft.com/office/drawing/2014/main" id="{6DD178F1-9410-445D-BF77-5A9B4E47767E}"/>
                  </a:ext>
                </a:extLst>
              </p:cNvPr>
              <p:cNvSpPr/>
              <p:nvPr/>
            </p:nvSpPr>
            <p:spPr>
              <a:xfrm>
                <a:off x="3924214" y="1397549"/>
                <a:ext cx="19050" cy="9525"/>
              </a:xfrm>
              <a:custGeom>
                <a:avLst/>
                <a:gdLst>
                  <a:gd name="connsiteX0" fmla="*/ 15735 w 19050"/>
                  <a:gd name="connsiteY0" fmla="*/ 7144 h 9525"/>
                  <a:gd name="connsiteX1" fmla="*/ 7144 w 19050"/>
                  <a:gd name="connsiteY1" fmla="*/ 9230 h 9525"/>
                  <a:gd name="connsiteX2" fmla="*/ 15735 w 19050"/>
                  <a:gd name="connsiteY2" fmla="*/ 7144 h 9525"/>
                </a:gdLst>
                <a:ahLst/>
                <a:cxnLst>
                  <a:cxn ang="0">
                    <a:pos x="connsiteX0" y="connsiteY0"/>
                  </a:cxn>
                  <a:cxn ang="0">
                    <a:pos x="connsiteX1" y="connsiteY1"/>
                  </a:cxn>
                  <a:cxn ang="0">
                    <a:pos x="connsiteX2" y="connsiteY2"/>
                  </a:cxn>
                </a:cxnLst>
                <a:rect l="l" t="t" r="r" b="b"/>
                <a:pathLst>
                  <a:path w="19050" h="9525">
                    <a:moveTo>
                      <a:pt x="15735" y="7144"/>
                    </a:moveTo>
                    <a:lnTo>
                      <a:pt x="7144" y="9230"/>
                    </a:lnTo>
                    <a:lnTo>
                      <a:pt x="15735" y="7144"/>
                    </a:lnTo>
                    <a:close/>
                  </a:path>
                </a:pathLst>
              </a:custGeom>
              <a:grpFill/>
              <a:ln w="9525" cap="flat">
                <a:noFill/>
                <a:prstDash val="solid"/>
                <a:miter/>
              </a:ln>
            </p:spPr>
            <p:txBody>
              <a:bodyPr rtlCol="0" anchor="ctr"/>
              <a:lstStyle/>
              <a:p>
                <a:endParaRPr lang="zh-CN" altLang="en-US"/>
              </a:p>
            </p:txBody>
          </p:sp>
          <p:sp>
            <p:nvSpPr>
              <p:cNvPr id="61" name="任意多边形: 形状 631">
                <a:extLst>
                  <a:ext uri="{FF2B5EF4-FFF2-40B4-BE49-F238E27FC236}">
                    <a16:creationId xmlns:a16="http://schemas.microsoft.com/office/drawing/2014/main" id="{85201D05-6D53-4F5C-9B67-F3D882CFD34C}"/>
                  </a:ext>
                </a:extLst>
              </p:cNvPr>
              <p:cNvSpPr/>
              <p:nvPr/>
            </p:nvSpPr>
            <p:spPr>
              <a:xfrm>
                <a:off x="3942921" y="1336865"/>
                <a:ext cx="38100" cy="19050"/>
              </a:xfrm>
              <a:custGeom>
                <a:avLst/>
                <a:gdLst>
                  <a:gd name="connsiteX0" fmla="*/ 24479 w 38100"/>
                  <a:gd name="connsiteY0" fmla="*/ 7144 h 19050"/>
                  <a:gd name="connsiteX1" fmla="*/ 7144 w 38100"/>
                  <a:gd name="connsiteY1" fmla="*/ 15364 h 19050"/>
                  <a:gd name="connsiteX2" fmla="*/ 13611 w 38100"/>
                  <a:gd name="connsiteY2" fmla="*/ 17202 h 19050"/>
                  <a:gd name="connsiteX3" fmla="*/ 9382 w 38100"/>
                  <a:gd name="connsiteY3" fmla="*/ 17116 h 19050"/>
                  <a:gd name="connsiteX4" fmla="*/ 23422 w 38100"/>
                  <a:gd name="connsiteY4" fmla="*/ 10078 h 19050"/>
                  <a:gd name="connsiteX5" fmla="*/ 25470 w 38100"/>
                  <a:gd name="connsiteY5" fmla="*/ 17355 h 19050"/>
                  <a:gd name="connsiteX6" fmla="*/ 31118 w 38100"/>
                  <a:gd name="connsiteY6" fmla="*/ 14621 h 19050"/>
                  <a:gd name="connsiteX7" fmla="*/ 36681 w 38100"/>
                  <a:gd name="connsiteY7" fmla="*/ 11735 h 19050"/>
                  <a:gd name="connsiteX8" fmla="*/ 24479 w 38100"/>
                  <a:gd name="connsiteY8"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24479" y="7144"/>
                    </a:moveTo>
                    <a:lnTo>
                      <a:pt x="7144" y="15364"/>
                    </a:lnTo>
                    <a:cubicBezTo>
                      <a:pt x="8106" y="15211"/>
                      <a:pt x="6306" y="20345"/>
                      <a:pt x="13611" y="17202"/>
                    </a:cubicBezTo>
                    <a:lnTo>
                      <a:pt x="9382" y="17116"/>
                    </a:lnTo>
                    <a:cubicBezTo>
                      <a:pt x="14230" y="15021"/>
                      <a:pt x="16774" y="11182"/>
                      <a:pt x="23422" y="10078"/>
                    </a:cubicBezTo>
                    <a:cubicBezTo>
                      <a:pt x="24232" y="12725"/>
                      <a:pt x="32395" y="13373"/>
                      <a:pt x="25470" y="17355"/>
                    </a:cubicBezTo>
                    <a:cubicBezTo>
                      <a:pt x="25470" y="17355"/>
                      <a:pt x="28299" y="15992"/>
                      <a:pt x="31118" y="14621"/>
                    </a:cubicBezTo>
                    <a:cubicBezTo>
                      <a:pt x="33976" y="13287"/>
                      <a:pt x="36681" y="11735"/>
                      <a:pt x="36681" y="11735"/>
                    </a:cubicBezTo>
                    <a:cubicBezTo>
                      <a:pt x="27051" y="16564"/>
                      <a:pt x="26251" y="9525"/>
                      <a:pt x="24479" y="7144"/>
                    </a:cubicBezTo>
                    <a:close/>
                  </a:path>
                </a:pathLst>
              </a:custGeom>
              <a:grpFill/>
              <a:ln w="9525" cap="flat">
                <a:noFill/>
                <a:prstDash val="solid"/>
                <a:miter/>
              </a:ln>
            </p:spPr>
            <p:txBody>
              <a:bodyPr rtlCol="0" anchor="ctr"/>
              <a:lstStyle/>
              <a:p>
                <a:endParaRPr lang="zh-CN" altLang="en-US"/>
              </a:p>
            </p:txBody>
          </p:sp>
          <p:sp>
            <p:nvSpPr>
              <p:cNvPr id="62" name="任意多边形: 形状 632">
                <a:extLst>
                  <a:ext uri="{FF2B5EF4-FFF2-40B4-BE49-F238E27FC236}">
                    <a16:creationId xmlns:a16="http://schemas.microsoft.com/office/drawing/2014/main" id="{1E33FE6C-0F6A-4C6C-9BBE-280AE051C5E2}"/>
                  </a:ext>
                </a:extLst>
              </p:cNvPr>
              <p:cNvSpPr/>
              <p:nvPr/>
            </p:nvSpPr>
            <p:spPr>
              <a:xfrm>
                <a:off x="4010997" y="1107008"/>
                <a:ext cx="9525" cy="9525"/>
              </a:xfrm>
              <a:custGeom>
                <a:avLst/>
                <a:gdLst>
                  <a:gd name="connsiteX0" fmla="*/ 7144 w 9525"/>
                  <a:gd name="connsiteY0" fmla="*/ 11353 h 9525"/>
                  <a:gd name="connsiteX1" fmla="*/ 10982 w 9525"/>
                  <a:gd name="connsiteY1" fmla="*/ 7276 h 9525"/>
                  <a:gd name="connsiteX2" fmla="*/ 7144 w 9525"/>
                  <a:gd name="connsiteY2" fmla="*/ 11353 h 9525"/>
                </a:gdLst>
                <a:ahLst/>
                <a:cxnLst>
                  <a:cxn ang="0">
                    <a:pos x="connsiteX0" y="connsiteY0"/>
                  </a:cxn>
                  <a:cxn ang="0">
                    <a:pos x="connsiteX1" y="connsiteY1"/>
                  </a:cxn>
                  <a:cxn ang="0">
                    <a:pos x="connsiteX2" y="connsiteY2"/>
                  </a:cxn>
                </a:cxnLst>
                <a:rect l="l" t="t" r="r" b="b"/>
                <a:pathLst>
                  <a:path w="9525" h="9525">
                    <a:moveTo>
                      <a:pt x="7144" y="11353"/>
                    </a:moveTo>
                    <a:cubicBezTo>
                      <a:pt x="8744" y="12544"/>
                      <a:pt x="9525" y="6838"/>
                      <a:pt x="10982" y="7276"/>
                    </a:cubicBezTo>
                    <a:cubicBezTo>
                      <a:pt x="7506" y="6838"/>
                      <a:pt x="8963" y="7314"/>
                      <a:pt x="7144" y="11353"/>
                    </a:cubicBezTo>
                    <a:close/>
                  </a:path>
                </a:pathLst>
              </a:custGeom>
              <a:grpFill/>
              <a:ln w="9525" cap="flat">
                <a:noFill/>
                <a:prstDash val="solid"/>
                <a:miter/>
              </a:ln>
            </p:spPr>
            <p:txBody>
              <a:bodyPr rtlCol="0" anchor="ctr"/>
              <a:lstStyle/>
              <a:p>
                <a:endParaRPr lang="zh-CN" altLang="en-US"/>
              </a:p>
            </p:txBody>
          </p:sp>
          <p:sp>
            <p:nvSpPr>
              <p:cNvPr id="63" name="任意多边形: 形状 633">
                <a:extLst>
                  <a:ext uri="{FF2B5EF4-FFF2-40B4-BE49-F238E27FC236}">
                    <a16:creationId xmlns:a16="http://schemas.microsoft.com/office/drawing/2014/main" id="{DD1E4C3C-BB2A-44A5-AA5B-DB976FF619B7}"/>
                  </a:ext>
                </a:extLst>
              </p:cNvPr>
              <p:cNvSpPr/>
              <p:nvPr/>
            </p:nvSpPr>
            <p:spPr>
              <a:xfrm>
                <a:off x="3941207" y="1014472"/>
                <a:ext cx="19050" cy="19050"/>
              </a:xfrm>
              <a:custGeom>
                <a:avLst/>
                <a:gdLst>
                  <a:gd name="connsiteX0" fmla="*/ 15040 w 19050"/>
                  <a:gd name="connsiteY0" fmla="*/ 7144 h 19050"/>
                  <a:gd name="connsiteX1" fmla="*/ 10268 w 19050"/>
                  <a:gd name="connsiteY1" fmla="*/ 14078 h 19050"/>
                  <a:gd name="connsiteX2" fmla="*/ 7277 w 19050"/>
                  <a:gd name="connsiteY2" fmla="*/ 11373 h 19050"/>
                  <a:gd name="connsiteX3" fmla="*/ 7144 w 19050"/>
                  <a:gd name="connsiteY3" fmla="*/ 16650 h 19050"/>
                  <a:gd name="connsiteX4" fmla="*/ 14440 w 19050"/>
                  <a:gd name="connsiteY4" fmla="*/ 14621 h 19050"/>
                  <a:gd name="connsiteX5" fmla="*/ 14307 w 19050"/>
                  <a:gd name="connsiteY5" fmla="*/ 19012 h 19050"/>
                  <a:gd name="connsiteX6" fmla="*/ 20812 w 19050"/>
                  <a:gd name="connsiteY6" fmla="*/ 17821 h 19050"/>
                  <a:gd name="connsiteX7" fmla="*/ 17450 w 19050"/>
                  <a:gd name="connsiteY7" fmla="*/ 15554 h 19050"/>
                  <a:gd name="connsiteX8" fmla="*/ 19926 w 19050"/>
                  <a:gd name="connsiteY8" fmla="*/ 94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5040" y="7144"/>
                    </a:moveTo>
                    <a:cubicBezTo>
                      <a:pt x="14954" y="9782"/>
                      <a:pt x="10382" y="9696"/>
                      <a:pt x="10268" y="14078"/>
                    </a:cubicBezTo>
                    <a:lnTo>
                      <a:pt x="7277" y="11373"/>
                    </a:lnTo>
                    <a:lnTo>
                      <a:pt x="7144" y="16650"/>
                    </a:lnTo>
                    <a:cubicBezTo>
                      <a:pt x="8010" y="13145"/>
                      <a:pt x="12935" y="14573"/>
                      <a:pt x="14440" y="14621"/>
                    </a:cubicBezTo>
                    <a:lnTo>
                      <a:pt x="14307" y="19012"/>
                    </a:lnTo>
                    <a:cubicBezTo>
                      <a:pt x="15411" y="20345"/>
                      <a:pt x="18117" y="19088"/>
                      <a:pt x="20812" y="17821"/>
                    </a:cubicBezTo>
                    <a:cubicBezTo>
                      <a:pt x="19707" y="17364"/>
                      <a:pt x="18698" y="12516"/>
                      <a:pt x="17450" y="15554"/>
                    </a:cubicBezTo>
                    <a:cubicBezTo>
                      <a:pt x="17497" y="13802"/>
                      <a:pt x="17231" y="9849"/>
                      <a:pt x="19926" y="9468"/>
                    </a:cubicBezTo>
                  </a:path>
                </a:pathLst>
              </a:custGeom>
              <a:grpFill/>
              <a:ln w="9525" cap="flat">
                <a:noFill/>
                <a:prstDash val="solid"/>
                <a:miter/>
              </a:ln>
            </p:spPr>
            <p:txBody>
              <a:bodyPr rtlCol="0" anchor="ctr"/>
              <a:lstStyle/>
              <a:p>
                <a:endParaRPr lang="zh-CN" altLang="en-US"/>
              </a:p>
            </p:txBody>
          </p:sp>
          <p:sp>
            <p:nvSpPr>
              <p:cNvPr id="64" name="任意多边形: 形状 634">
                <a:extLst>
                  <a:ext uri="{FF2B5EF4-FFF2-40B4-BE49-F238E27FC236}">
                    <a16:creationId xmlns:a16="http://schemas.microsoft.com/office/drawing/2014/main" id="{CCB5AA95-FCDE-4FBD-9C77-C7E2EEE764B0}"/>
                  </a:ext>
                </a:extLst>
              </p:cNvPr>
              <p:cNvSpPr/>
              <p:nvPr/>
            </p:nvSpPr>
            <p:spPr>
              <a:xfrm>
                <a:off x="3970106" y="1327607"/>
                <a:ext cx="19050" cy="9525"/>
              </a:xfrm>
              <a:custGeom>
                <a:avLst/>
                <a:gdLst>
                  <a:gd name="connsiteX0" fmla="*/ 14088 w 19050"/>
                  <a:gd name="connsiteY0" fmla="*/ 7144 h 9525"/>
                  <a:gd name="connsiteX1" fmla="*/ 7144 w 19050"/>
                  <a:gd name="connsiteY1" fmla="*/ 9487 h 9525"/>
                  <a:gd name="connsiteX2" fmla="*/ 14088 w 19050"/>
                  <a:gd name="connsiteY2" fmla="*/ 7144 h 9525"/>
                </a:gdLst>
                <a:ahLst/>
                <a:cxnLst>
                  <a:cxn ang="0">
                    <a:pos x="connsiteX0" y="connsiteY0"/>
                  </a:cxn>
                  <a:cxn ang="0">
                    <a:pos x="connsiteX1" y="connsiteY1"/>
                  </a:cxn>
                  <a:cxn ang="0">
                    <a:pos x="connsiteX2" y="connsiteY2"/>
                  </a:cxn>
                </a:cxnLst>
                <a:rect l="l" t="t" r="r" b="b"/>
                <a:pathLst>
                  <a:path w="19050" h="9525">
                    <a:moveTo>
                      <a:pt x="14088" y="7144"/>
                    </a:moveTo>
                    <a:cubicBezTo>
                      <a:pt x="9506" y="11049"/>
                      <a:pt x="11687" y="4182"/>
                      <a:pt x="7144" y="9487"/>
                    </a:cubicBezTo>
                    <a:cubicBezTo>
                      <a:pt x="8973" y="9058"/>
                      <a:pt x="13716" y="10763"/>
                      <a:pt x="14088" y="7144"/>
                    </a:cubicBezTo>
                    <a:close/>
                  </a:path>
                </a:pathLst>
              </a:custGeom>
              <a:grpFill/>
              <a:ln w="9525" cap="flat">
                <a:noFill/>
                <a:prstDash val="solid"/>
                <a:miter/>
              </a:ln>
            </p:spPr>
            <p:txBody>
              <a:bodyPr rtlCol="0" anchor="ctr"/>
              <a:lstStyle/>
              <a:p>
                <a:endParaRPr lang="zh-CN" altLang="en-US"/>
              </a:p>
            </p:txBody>
          </p:sp>
          <p:sp>
            <p:nvSpPr>
              <p:cNvPr id="65" name="任意多边形: 形状 635">
                <a:extLst>
                  <a:ext uri="{FF2B5EF4-FFF2-40B4-BE49-F238E27FC236}">
                    <a16:creationId xmlns:a16="http://schemas.microsoft.com/office/drawing/2014/main" id="{317B64C5-0229-4AF1-AF69-9CD9502BE625}"/>
                  </a:ext>
                </a:extLst>
              </p:cNvPr>
              <p:cNvSpPr/>
              <p:nvPr/>
            </p:nvSpPr>
            <p:spPr>
              <a:xfrm>
                <a:off x="3909393" y="1384138"/>
                <a:ext cx="38100" cy="19050"/>
              </a:xfrm>
              <a:custGeom>
                <a:avLst/>
                <a:gdLst>
                  <a:gd name="connsiteX0" fmla="*/ 24851 w 38100"/>
                  <a:gd name="connsiteY0" fmla="*/ 8496 h 19050"/>
                  <a:gd name="connsiteX1" fmla="*/ 7144 w 38100"/>
                  <a:gd name="connsiteY1" fmla="*/ 10258 h 19050"/>
                  <a:gd name="connsiteX2" fmla="*/ 9935 w 38100"/>
                  <a:gd name="connsiteY2" fmla="*/ 17793 h 19050"/>
                  <a:gd name="connsiteX3" fmla="*/ 17193 w 38100"/>
                  <a:gd name="connsiteY3" fmla="*/ 11811 h 19050"/>
                  <a:gd name="connsiteX4" fmla="*/ 19641 w 38100"/>
                  <a:gd name="connsiteY4" fmla="*/ 14430 h 19050"/>
                  <a:gd name="connsiteX5" fmla="*/ 32595 w 38100"/>
                  <a:gd name="connsiteY5" fmla="*/ 7144 h 19050"/>
                  <a:gd name="connsiteX6" fmla="*/ 24851 w 38100"/>
                  <a:gd name="connsiteY6" fmla="*/ 849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9050">
                    <a:moveTo>
                      <a:pt x="24851" y="8496"/>
                    </a:moveTo>
                    <a:cubicBezTo>
                      <a:pt x="12687" y="16983"/>
                      <a:pt x="19974" y="5401"/>
                      <a:pt x="7144" y="10258"/>
                    </a:cubicBezTo>
                    <a:cubicBezTo>
                      <a:pt x="20098" y="7506"/>
                      <a:pt x="3239" y="16745"/>
                      <a:pt x="9935" y="17793"/>
                    </a:cubicBezTo>
                    <a:cubicBezTo>
                      <a:pt x="18640" y="14535"/>
                      <a:pt x="14240" y="14068"/>
                      <a:pt x="17193" y="11811"/>
                    </a:cubicBezTo>
                    <a:lnTo>
                      <a:pt x="19641" y="14430"/>
                    </a:lnTo>
                    <a:cubicBezTo>
                      <a:pt x="25718" y="11916"/>
                      <a:pt x="28537" y="7525"/>
                      <a:pt x="32595" y="7144"/>
                    </a:cubicBezTo>
                    <a:cubicBezTo>
                      <a:pt x="30575" y="7334"/>
                      <a:pt x="25965" y="10477"/>
                      <a:pt x="24851" y="8496"/>
                    </a:cubicBezTo>
                    <a:close/>
                  </a:path>
                </a:pathLst>
              </a:custGeom>
              <a:grpFill/>
              <a:ln w="9525" cap="flat">
                <a:noFill/>
                <a:prstDash val="solid"/>
                <a:miter/>
              </a:ln>
            </p:spPr>
            <p:txBody>
              <a:bodyPr rtlCol="0" anchor="ctr"/>
              <a:lstStyle/>
              <a:p>
                <a:endParaRPr lang="zh-CN" altLang="en-US"/>
              </a:p>
            </p:txBody>
          </p:sp>
          <p:sp>
            <p:nvSpPr>
              <p:cNvPr id="66" name="任意多边形: 形状 636">
                <a:extLst>
                  <a:ext uri="{FF2B5EF4-FFF2-40B4-BE49-F238E27FC236}">
                    <a16:creationId xmlns:a16="http://schemas.microsoft.com/office/drawing/2014/main" id="{68216ADF-BF6A-4671-BAF6-20E1870E72F4}"/>
                  </a:ext>
                </a:extLst>
              </p:cNvPr>
              <p:cNvSpPr/>
              <p:nvPr/>
            </p:nvSpPr>
            <p:spPr>
              <a:xfrm>
                <a:off x="3919061" y="1350848"/>
                <a:ext cx="47625" cy="28575"/>
              </a:xfrm>
              <a:custGeom>
                <a:avLst/>
                <a:gdLst>
                  <a:gd name="connsiteX0" fmla="*/ 39081 w 47625"/>
                  <a:gd name="connsiteY0" fmla="*/ 7144 h 28575"/>
                  <a:gd name="connsiteX1" fmla="*/ 29299 w 47625"/>
                  <a:gd name="connsiteY1" fmla="*/ 16231 h 28575"/>
                  <a:gd name="connsiteX2" fmla="*/ 13002 w 47625"/>
                  <a:gd name="connsiteY2" fmla="*/ 16421 h 28575"/>
                  <a:gd name="connsiteX3" fmla="*/ 16869 w 47625"/>
                  <a:gd name="connsiteY3" fmla="*/ 19574 h 28575"/>
                  <a:gd name="connsiteX4" fmla="*/ 7839 w 47625"/>
                  <a:gd name="connsiteY4" fmla="*/ 25003 h 28575"/>
                  <a:gd name="connsiteX5" fmla="*/ 7144 w 47625"/>
                  <a:gd name="connsiteY5" fmla="*/ 29175 h 28575"/>
                  <a:gd name="connsiteX6" fmla="*/ 23546 w 47625"/>
                  <a:gd name="connsiteY6" fmla="*/ 21441 h 28575"/>
                  <a:gd name="connsiteX7" fmla="*/ 39929 w 47625"/>
                  <a:gd name="connsiteY7" fmla="*/ 14678 h 28575"/>
                  <a:gd name="connsiteX8" fmla="*/ 39081 w 47625"/>
                  <a:gd name="connsiteY8"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28575">
                    <a:moveTo>
                      <a:pt x="39081" y="7144"/>
                    </a:moveTo>
                    <a:cubicBezTo>
                      <a:pt x="36014" y="10420"/>
                      <a:pt x="26537" y="15221"/>
                      <a:pt x="29299" y="16231"/>
                    </a:cubicBezTo>
                    <a:cubicBezTo>
                      <a:pt x="17421" y="20479"/>
                      <a:pt x="23422" y="13487"/>
                      <a:pt x="13002" y="16421"/>
                    </a:cubicBezTo>
                    <a:lnTo>
                      <a:pt x="16869" y="19574"/>
                    </a:lnTo>
                    <a:lnTo>
                      <a:pt x="7839" y="25003"/>
                    </a:lnTo>
                    <a:cubicBezTo>
                      <a:pt x="14916" y="23174"/>
                      <a:pt x="8973" y="27003"/>
                      <a:pt x="7144" y="29175"/>
                    </a:cubicBezTo>
                    <a:cubicBezTo>
                      <a:pt x="12849" y="28489"/>
                      <a:pt x="18221" y="24813"/>
                      <a:pt x="23546" y="21441"/>
                    </a:cubicBezTo>
                    <a:cubicBezTo>
                      <a:pt x="28851" y="18002"/>
                      <a:pt x="33928" y="14516"/>
                      <a:pt x="39929" y="14678"/>
                    </a:cubicBezTo>
                    <a:cubicBezTo>
                      <a:pt x="51968" y="8553"/>
                      <a:pt x="43348" y="7182"/>
                      <a:pt x="39081" y="7144"/>
                    </a:cubicBezTo>
                    <a:close/>
                  </a:path>
                </a:pathLst>
              </a:custGeom>
              <a:grpFill/>
              <a:ln w="9525" cap="flat">
                <a:noFill/>
                <a:prstDash val="solid"/>
                <a:miter/>
              </a:ln>
            </p:spPr>
            <p:txBody>
              <a:bodyPr rtlCol="0" anchor="ctr"/>
              <a:lstStyle/>
              <a:p>
                <a:endParaRPr lang="zh-CN" altLang="en-US"/>
              </a:p>
            </p:txBody>
          </p:sp>
          <p:sp>
            <p:nvSpPr>
              <p:cNvPr id="67" name="任意多边形: 形状 637">
                <a:extLst>
                  <a:ext uri="{FF2B5EF4-FFF2-40B4-BE49-F238E27FC236}">
                    <a16:creationId xmlns:a16="http://schemas.microsoft.com/office/drawing/2014/main" id="{EC9394A1-E671-4731-918C-C5FB8EF0B649}"/>
                  </a:ext>
                </a:extLst>
              </p:cNvPr>
              <p:cNvSpPr/>
              <p:nvPr/>
            </p:nvSpPr>
            <p:spPr>
              <a:xfrm>
                <a:off x="4003977" y="1206560"/>
                <a:ext cx="19050" cy="19050"/>
              </a:xfrm>
              <a:custGeom>
                <a:avLst/>
                <a:gdLst>
                  <a:gd name="connsiteX0" fmla="*/ 12173 w 19050"/>
                  <a:gd name="connsiteY0" fmla="*/ 8528 h 19050"/>
                  <a:gd name="connsiteX1" fmla="*/ 7144 w 19050"/>
                  <a:gd name="connsiteY1" fmla="*/ 14738 h 19050"/>
                  <a:gd name="connsiteX2" fmla="*/ 14469 w 19050"/>
                  <a:gd name="connsiteY2" fmla="*/ 11862 h 19050"/>
                  <a:gd name="connsiteX3" fmla="*/ 12173 w 19050"/>
                  <a:gd name="connsiteY3" fmla="*/ 8528 h 19050"/>
                </a:gdLst>
                <a:ahLst/>
                <a:cxnLst>
                  <a:cxn ang="0">
                    <a:pos x="connsiteX0" y="connsiteY0"/>
                  </a:cxn>
                  <a:cxn ang="0">
                    <a:pos x="connsiteX1" y="connsiteY1"/>
                  </a:cxn>
                  <a:cxn ang="0">
                    <a:pos x="connsiteX2" y="connsiteY2"/>
                  </a:cxn>
                  <a:cxn ang="0">
                    <a:pos x="connsiteX3" y="connsiteY3"/>
                  </a:cxn>
                </a:cxnLst>
                <a:rect l="l" t="t" r="r" b="b"/>
                <a:pathLst>
                  <a:path w="19050" h="19050">
                    <a:moveTo>
                      <a:pt x="12173" y="8528"/>
                    </a:moveTo>
                    <a:cubicBezTo>
                      <a:pt x="13087" y="11805"/>
                      <a:pt x="8982" y="11624"/>
                      <a:pt x="7144" y="14738"/>
                    </a:cubicBezTo>
                    <a:lnTo>
                      <a:pt x="14469" y="11862"/>
                    </a:lnTo>
                    <a:cubicBezTo>
                      <a:pt x="12716" y="9757"/>
                      <a:pt x="18259" y="4718"/>
                      <a:pt x="12173" y="8528"/>
                    </a:cubicBezTo>
                    <a:close/>
                  </a:path>
                </a:pathLst>
              </a:custGeom>
              <a:grpFill/>
              <a:ln w="9525" cap="flat">
                <a:noFill/>
                <a:prstDash val="solid"/>
                <a:miter/>
              </a:ln>
            </p:spPr>
            <p:txBody>
              <a:bodyPr rtlCol="0" anchor="ctr"/>
              <a:lstStyle/>
              <a:p>
                <a:endParaRPr lang="zh-CN" altLang="en-US"/>
              </a:p>
            </p:txBody>
          </p:sp>
          <p:sp>
            <p:nvSpPr>
              <p:cNvPr id="68" name="任意多边形: 形状 638">
                <a:extLst>
                  <a:ext uri="{FF2B5EF4-FFF2-40B4-BE49-F238E27FC236}">
                    <a16:creationId xmlns:a16="http://schemas.microsoft.com/office/drawing/2014/main" id="{A24200BB-3536-4673-B1B5-1CA358893CC9}"/>
                  </a:ext>
                </a:extLst>
              </p:cNvPr>
              <p:cNvSpPr/>
              <p:nvPr/>
            </p:nvSpPr>
            <p:spPr>
              <a:xfrm>
                <a:off x="3974592" y="1030883"/>
                <a:ext cx="9525" cy="19050"/>
              </a:xfrm>
              <a:custGeom>
                <a:avLst/>
                <a:gdLst>
                  <a:gd name="connsiteX0" fmla="*/ 8601 w 9525"/>
                  <a:gd name="connsiteY0" fmla="*/ 7154 h 19050"/>
                  <a:gd name="connsiteX1" fmla="*/ 7144 w 9525"/>
                  <a:gd name="connsiteY1" fmla="*/ 14336 h 19050"/>
                  <a:gd name="connsiteX2" fmla="*/ 8601 w 9525"/>
                  <a:gd name="connsiteY2" fmla="*/ 7154 h 19050"/>
                </a:gdLst>
                <a:ahLst/>
                <a:cxnLst>
                  <a:cxn ang="0">
                    <a:pos x="connsiteX0" y="connsiteY0"/>
                  </a:cxn>
                  <a:cxn ang="0">
                    <a:pos x="connsiteX1" y="connsiteY1"/>
                  </a:cxn>
                  <a:cxn ang="0">
                    <a:pos x="connsiteX2" y="connsiteY2"/>
                  </a:cxn>
                </a:cxnLst>
                <a:rect l="l" t="t" r="r" b="b"/>
                <a:pathLst>
                  <a:path w="9525" h="19050">
                    <a:moveTo>
                      <a:pt x="8601" y="7154"/>
                    </a:moveTo>
                    <a:cubicBezTo>
                      <a:pt x="7963" y="7726"/>
                      <a:pt x="9687" y="12279"/>
                      <a:pt x="7144" y="14336"/>
                    </a:cubicBezTo>
                    <a:cubicBezTo>
                      <a:pt x="9592" y="13288"/>
                      <a:pt x="11849" y="6849"/>
                      <a:pt x="8601" y="7154"/>
                    </a:cubicBezTo>
                    <a:close/>
                  </a:path>
                </a:pathLst>
              </a:custGeom>
              <a:grpFill/>
              <a:ln w="9525" cap="flat">
                <a:noFill/>
                <a:prstDash val="solid"/>
                <a:miter/>
              </a:ln>
            </p:spPr>
            <p:txBody>
              <a:bodyPr rtlCol="0" anchor="ctr"/>
              <a:lstStyle/>
              <a:p>
                <a:endParaRPr lang="zh-CN" altLang="en-US"/>
              </a:p>
            </p:txBody>
          </p:sp>
          <p:sp>
            <p:nvSpPr>
              <p:cNvPr id="69" name="任意多边形: 形状 639">
                <a:extLst>
                  <a:ext uri="{FF2B5EF4-FFF2-40B4-BE49-F238E27FC236}">
                    <a16:creationId xmlns:a16="http://schemas.microsoft.com/office/drawing/2014/main" id="{0A8EACE4-9870-4900-9ABA-A2FC9D105C60}"/>
                  </a:ext>
                </a:extLst>
              </p:cNvPr>
              <p:cNvSpPr/>
              <p:nvPr/>
            </p:nvSpPr>
            <p:spPr>
              <a:xfrm>
                <a:off x="3950227" y="1345740"/>
                <a:ext cx="19050" cy="9525"/>
              </a:xfrm>
              <a:custGeom>
                <a:avLst/>
                <a:gdLst>
                  <a:gd name="connsiteX0" fmla="*/ 13002 w 19050"/>
                  <a:gd name="connsiteY0" fmla="*/ 7270 h 9525"/>
                  <a:gd name="connsiteX1" fmla="*/ 7144 w 19050"/>
                  <a:gd name="connsiteY1" fmla="*/ 9585 h 9525"/>
                  <a:gd name="connsiteX2" fmla="*/ 13002 w 19050"/>
                  <a:gd name="connsiteY2" fmla="*/ 7270 h 9525"/>
                </a:gdLst>
                <a:ahLst/>
                <a:cxnLst>
                  <a:cxn ang="0">
                    <a:pos x="connsiteX0" y="connsiteY0"/>
                  </a:cxn>
                  <a:cxn ang="0">
                    <a:pos x="connsiteX1" y="connsiteY1"/>
                  </a:cxn>
                  <a:cxn ang="0">
                    <a:pos x="connsiteX2" y="connsiteY2"/>
                  </a:cxn>
                </a:cxnLst>
                <a:rect l="l" t="t" r="r" b="b"/>
                <a:pathLst>
                  <a:path w="19050" h="9525">
                    <a:moveTo>
                      <a:pt x="13002" y="7270"/>
                    </a:moveTo>
                    <a:cubicBezTo>
                      <a:pt x="11601" y="6785"/>
                      <a:pt x="10125" y="7727"/>
                      <a:pt x="7144" y="9585"/>
                    </a:cubicBezTo>
                    <a:cubicBezTo>
                      <a:pt x="9601" y="8518"/>
                      <a:pt x="11782" y="11642"/>
                      <a:pt x="13002" y="7270"/>
                    </a:cubicBezTo>
                    <a:close/>
                  </a:path>
                </a:pathLst>
              </a:custGeom>
              <a:grpFill/>
              <a:ln w="9525" cap="flat">
                <a:noFill/>
                <a:prstDash val="solid"/>
                <a:miter/>
              </a:ln>
            </p:spPr>
            <p:txBody>
              <a:bodyPr rtlCol="0" anchor="ctr"/>
              <a:lstStyle/>
              <a:p>
                <a:endParaRPr lang="zh-CN" altLang="en-US"/>
              </a:p>
            </p:txBody>
          </p:sp>
          <p:sp>
            <p:nvSpPr>
              <p:cNvPr id="70" name="任意多边形: 形状 640">
                <a:extLst>
                  <a:ext uri="{FF2B5EF4-FFF2-40B4-BE49-F238E27FC236}">
                    <a16:creationId xmlns:a16="http://schemas.microsoft.com/office/drawing/2014/main" id="{2FC1DC14-C3D3-43C6-AA14-5B63E416EB3B}"/>
                  </a:ext>
                </a:extLst>
              </p:cNvPr>
              <p:cNvSpPr/>
              <p:nvPr/>
            </p:nvSpPr>
            <p:spPr>
              <a:xfrm>
                <a:off x="3960978" y="1030420"/>
                <a:ext cx="19050" cy="19050"/>
              </a:xfrm>
              <a:custGeom>
                <a:avLst/>
                <a:gdLst>
                  <a:gd name="connsiteX0" fmla="*/ 11157 w 19050"/>
                  <a:gd name="connsiteY0" fmla="*/ 8703 h 19050"/>
                  <a:gd name="connsiteX1" fmla="*/ 7147 w 19050"/>
                  <a:gd name="connsiteY1" fmla="*/ 13085 h 19050"/>
                  <a:gd name="connsiteX2" fmla="*/ 8814 w 19050"/>
                  <a:gd name="connsiteY2" fmla="*/ 18228 h 19050"/>
                  <a:gd name="connsiteX3" fmla="*/ 17577 w 19050"/>
                  <a:gd name="connsiteY3" fmla="*/ 9341 h 19050"/>
                  <a:gd name="connsiteX4" fmla="*/ 12671 w 19050"/>
                  <a:gd name="connsiteY4" fmla="*/ 14913 h 19050"/>
                  <a:gd name="connsiteX5" fmla="*/ 16700 w 19050"/>
                  <a:gd name="connsiteY5" fmla="*/ 10389 h 19050"/>
                  <a:gd name="connsiteX6" fmla="*/ 18596 w 19050"/>
                  <a:gd name="connsiteY6" fmla="*/ 13628 h 19050"/>
                  <a:gd name="connsiteX7" fmla="*/ 19958 w 19050"/>
                  <a:gd name="connsiteY7" fmla="*/ 7579 h 19050"/>
                  <a:gd name="connsiteX8" fmla="*/ 15529 w 19050"/>
                  <a:gd name="connsiteY8" fmla="*/ 8798 h 19050"/>
                  <a:gd name="connsiteX9" fmla="*/ 11157 w 19050"/>
                  <a:gd name="connsiteY9" fmla="*/ 870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157" y="8703"/>
                    </a:moveTo>
                    <a:lnTo>
                      <a:pt x="7147" y="13085"/>
                    </a:lnTo>
                    <a:cubicBezTo>
                      <a:pt x="7032" y="14066"/>
                      <a:pt x="10261" y="15771"/>
                      <a:pt x="8814" y="18228"/>
                    </a:cubicBezTo>
                    <a:cubicBezTo>
                      <a:pt x="12043" y="20038"/>
                      <a:pt x="11957" y="5131"/>
                      <a:pt x="17577" y="9341"/>
                    </a:cubicBezTo>
                    <a:lnTo>
                      <a:pt x="12671" y="14913"/>
                    </a:lnTo>
                    <a:cubicBezTo>
                      <a:pt x="15148" y="16599"/>
                      <a:pt x="14900" y="12427"/>
                      <a:pt x="16700" y="10389"/>
                    </a:cubicBezTo>
                    <a:lnTo>
                      <a:pt x="18596" y="13628"/>
                    </a:lnTo>
                    <a:cubicBezTo>
                      <a:pt x="21710" y="12799"/>
                      <a:pt x="18491" y="9046"/>
                      <a:pt x="19958" y="7579"/>
                    </a:cubicBezTo>
                    <a:cubicBezTo>
                      <a:pt x="19034" y="6455"/>
                      <a:pt x="17281" y="7741"/>
                      <a:pt x="15529" y="8798"/>
                    </a:cubicBezTo>
                    <a:cubicBezTo>
                      <a:pt x="13662" y="10046"/>
                      <a:pt x="11824" y="10989"/>
                      <a:pt x="11157" y="8703"/>
                    </a:cubicBezTo>
                    <a:close/>
                  </a:path>
                </a:pathLst>
              </a:custGeom>
              <a:grpFill/>
              <a:ln w="9525" cap="flat">
                <a:noFill/>
                <a:prstDash val="solid"/>
                <a:miter/>
              </a:ln>
            </p:spPr>
            <p:txBody>
              <a:bodyPr rtlCol="0" anchor="ctr"/>
              <a:lstStyle/>
              <a:p>
                <a:endParaRPr lang="zh-CN" altLang="en-US"/>
              </a:p>
            </p:txBody>
          </p:sp>
          <p:sp>
            <p:nvSpPr>
              <p:cNvPr id="71" name="任意多边形: 形状 641">
                <a:extLst>
                  <a:ext uri="{FF2B5EF4-FFF2-40B4-BE49-F238E27FC236}">
                    <a16:creationId xmlns:a16="http://schemas.microsoft.com/office/drawing/2014/main" id="{874A98C8-B27D-4635-BC5A-652558C33E55}"/>
                  </a:ext>
                </a:extLst>
              </p:cNvPr>
              <p:cNvSpPr/>
              <p:nvPr/>
            </p:nvSpPr>
            <p:spPr>
              <a:xfrm>
                <a:off x="3892572" y="1406561"/>
                <a:ext cx="19050" cy="9525"/>
              </a:xfrm>
              <a:custGeom>
                <a:avLst/>
                <a:gdLst>
                  <a:gd name="connsiteX0" fmla="*/ 14935 w 19050"/>
                  <a:gd name="connsiteY0" fmla="*/ 7285 h 9525"/>
                  <a:gd name="connsiteX1" fmla="*/ 7144 w 19050"/>
                  <a:gd name="connsiteY1" fmla="*/ 10676 h 9525"/>
                  <a:gd name="connsiteX2" fmla="*/ 15469 w 19050"/>
                  <a:gd name="connsiteY2" fmla="*/ 10743 h 9525"/>
                  <a:gd name="connsiteX3" fmla="*/ 14935 w 19050"/>
                  <a:gd name="connsiteY3" fmla="*/ 7285 h 9525"/>
                </a:gdLst>
                <a:ahLst/>
                <a:cxnLst>
                  <a:cxn ang="0">
                    <a:pos x="connsiteX0" y="connsiteY0"/>
                  </a:cxn>
                  <a:cxn ang="0">
                    <a:pos x="connsiteX1" y="connsiteY1"/>
                  </a:cxn>
                  <a:cxn ang="0">
                    <a:pos x="connsiteX2" y="connsiteY2"/>
                  </a:cxn>
                  <a:cxn ang="0">
                    <a:pos x="connsiteX3" y="connsiteY3"/>
                  </a:cxn>
                </a:cxnLst>
                <a:rect l="l" t="t" r="r" b="b"/>
                <a:pathLst>
                  <a:path w="19050" h="9525">
                    <a:moveTo>
                      <a:pt x="14935" y="7285"/>
                    </a:moveTo>
                    <a:cubicBezTo>
                      <a:pt x="11487" y="6580"/>
                      <a:pt x="9335" y="8638"/>
                      <a:pt x="7144" y="10676"/>
                    </a:cubicBezTo>
                    <a:cubicBezTo>
                      <a:pt x="14954" y="7304"/>
                      <a:pt x="10592" y="11428"/>
                      <a:pt x="15469" y="10743"/>
                    </a:cubicBezTo>
                    <a:cubicBezTo>
                      <a:pt x="14849" y="9371"/>
                      <a:pt x="11735" y="9352"/>
                      <a:pt x="14935" y="7285"/>
                    </a:cubicBezTo>
                    <a:close/>
                  </a:path>
                </a:pathLst>
              </a:custGeom>
              <a:grpFill/>
              <a:ln w="9525" cap="flat">
                <a:noFill/>
                <a:prstDash val="solid"/>
                <a:miter/>
              </a:ln>
            </p:spPr>
            <p:txBody>
              <a:bodyPr rtlCol="0" anchor="ctr"/>
              <a:lstStyle/>
              <a:p>
                <a:endParaRPr lang="zh-CN" altLang="en-US"/>
              </a:p>
            </p:txBody>
          </p:sp>
          <p:sp>
            <p:nvSpPr>
              <p:cNvPr id="72" name="任意多边形: 形状 642">
                <a:extLst>
                  <a:ext uri="{FF2B5EF4-FFF2-40B4-BE49-F238E27FC236}">
                    <a16:creationId xmlns:a16="http://schemas.microsoft.com/office/drawing/2014/main" id="{936443A6-3085-4917-8362-B37DD11A4188}"/>
                  </a:ext>
                </a:extLst>
              </p:cNvPr>
              <p:cNvSpPr/>
              <p:nvPr/>
            </p:nvSpPr>
            <p:spPr>
              <a:xfrm>
                <a:off x="3979307" y="1058364"/>
                <a:ext cx="19050" cy="19050"/>
              </a:xfrm>
              <a:custGeom>
                <a:avLst/>
                <a:gdLst>
                  <a:gd name="connsiteX0" fmla="*/ 7144 w 19050"/>
                  <a:gd name="connsiteY0" fmla="*/ 16650 h 19050"/>
                  <a:gd name="connsiteX1" fmla="*/ 13106 w 19050"/>
                  <a:gd name="connsiteY1" fmla="*/ 9601 h 19050"/>
                  <a:gd name="connsiteX2" fmla="*/ 12011 w 19050"/>
                  <a:gd name="connsiteY2" fmla="*/ 7144 h 19050"/>
                  <a:gd name="connsiteX3" fmla="*/ 7144 w 19050"/>
                  <a:gd name="connsiteY3" fmla="*/ 1665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6650"/>
                    </a:moveTo>
                    <a:lnTo>
                      <a:pt x="13106" y="9601"/>
                    </a:lnTo>
                    <a:lnTo>
                      <a:pt x="12011" y="7144"/>
                    </a:lnTo>
                    <a:cubicBezTo>
                      <a:pt x="12135" y="7382"/>
                      <a:pt x="7144" y="16650"/>
                      <a:pt x="7144" y="16650"/>
                    </a:cubicBezTo>
                    <a:close/>
                  </a:path>
                </a:pathLst>
              </a:custGeom>
              <a:grpFill/>
              <a:ln w="9525" cap="flat">
                <a:noFill/>
                <a:prstDash val="solid"/>
                <a:miter/>
              </a:ln>
            </p:spPr>
            <p:txBody>
              <a:bodyPr rtlCol="0" anchor="ctr"/>
              <a:lstStyle/>
              <a:p>
                <a:endParaRPr lang="zh-CN" altLang="en-US"/>
              </a:p>
            </p:txBody>
          </p:sp>
          <p:sp>
            <p:nvSpPr>
              <p:cNvPr id="73" name="任意多边形: 形状 643">
                <a:extLst>
                  <a:ext uri="{FF2B5EF4-FFF2-40B4-BE49-F238E27FC236}">
                    <a16:creationId xmlns:a16="http://schemas.microsoft.com/office/drawing/2014/main" id="{A3C9B1FE-86E0-43CF-9F54-4D5E36B38FFF}"/>
                  </a:ext>
                </a:extLst>
              </p:cNvPr>
              <p:cNvSpPr/>
              <p:nvPr/>
            </p:nvSpPr>
            <p:spPr>
              <a:xfrm>
                <a:off x="3893508" y="1394850"/>
                <a:ext cx="19050" cy="19050"/>
              </a:xfrm>
              <a:custGeom>
                <a:avLst/>
                <a:gdLst>
                  <a:gd name="connsiteX0" fmla="*/ 13628 w 19050"/>
                  <a:gd name="connsiteY0" fmla="*/ 7271 h 19050"/>
                  <a:gd name="connsiteX1" fmla="*/ 7951 w 19050"/>
                  <a:gd name="connsiteY1" fmla="*/ 14805 h 19050"/>
                  <a:gd name="connsiteX2" fmla="*/ 19695 w 19050"/>
                  <a:gd name="connsiteY2" fmla="*/ 11423 h 19050"/>
                  <a:gd name="connsiteX3" fmla="*/ 13628 w 19050"/>
                  <a:gd name="connsiteY3" fmla="*/ 7271 h 19050"/>
                </a:gdLst>
                <a:ahLst/>
                <a:cxnLst>
                  <a:cxn ang="0">
                    <a:pos x="connsiteX0" y="connsiteY0"/>
                  </a:cxn>
                  <a:cxn ang="0">
                    <a:pos x="connsiteX1" y="connsiteY1"/>
                  </a:cxn>
                  <a:cxn ang="0">
                    <a:pos x="connsiteX2" y="connsiteY2"/>
                  </a:cxn>
                  <a:cxn ang="0">
                    <a:pos x="connsiteX3" y="connsiteY3"/>
                  </a:cxn>
                </a:cxnLst>
                <a:rect l="l" t="t" r="r" b="b"/>
                <a:pathLst>
                  <a:path w="19050" h="19050">
                    <a:moveTo>
                      <a:pt x="13628" y="7271"/>
                    </a:moveTo>
                    <a:cubicBezTo>
                      <a:pt x="14294" y="8661"/>
                      <a:pt x="4293" y="13357"/>
                      <a:pt x="7951" y="14805"/>
                    </a:cubicBezTo>
                    <a:cubicBezTo>
                      <a:pt x="11103" y="12776"/>
                      <a:pt x="18304" y="10747"/>
                      <a:pt x="19695" y="11423"/>
                    </a:cubicBezTo>
                    <a:cubicBezTo>
                      <a:pt x="14275" y="8652"/>
                      <a:pt x="23476" y="6604"/>
                      <a:pt x="13628" y="7271"/>
                    </a:cubicBezTo>
                    <a:close/>
                  </a:path>
                </a:pathLst>
              </a:custGeom>
              <a:grpFill/>
              <a:ln w="9525" cap="flat">
                <a:noFill/>
                <a:prstDash val="solid"/>
                <a:miter/>
              </a:ln>
            </p:spPr>
            <p:txBody>
              <a:bodyPr rtlCol="0" anchor="ctr"/>
              <a:lstStyle/>
              <a:p>
                <a:endParaRPr lang="zh-CN" altLang="en-US"/>
              </a:p>
            </p:txBody>
          </p:sp>
          <p:sp>
            <p:nvSpPr>
              <p:cNvPr id="74" name="任意多边形: 形状 644">
                <a:extLst>
                  <a:ext uri="{FF2B5EF4-FFF2-40B4-BE49-F238E27FC236}">
                    <a16:creationId xmlns:a16="http://schemas.microsoft.com/office/drawing/2014/main" id="{8B6A5413-149C-4150-A8DE-BA06B8C8913A}"/>
                  </a:ext>
                </a:extLst>
              </p:cNvPr>
              <p:cNvSpPr/>
              <p:nvPr/>
            </p:nvSpPr>
            <p:spPr>
              <a:xfrm>
                <a:off x="3898678" y="1389992"/>
                <a:ext cx="19050" cy="9525"/>
              </a:xfrm>
              <a:custGeom>
                <a:avLst/>
                <a:gdLst>
                  <a:gd name="connsiteX0" fmla="*/ 7830 w 19050"/>
                  <a:gd name="connsiteY0" fmla="*/ 8672 h 9525"/>
                  <a:gd name="connsiteX1" fmla="*/ 7144 w 19050"/>
                  <a:gd name="connsiteY1" fmla="*/ 9367 h 9525"/>
                  <a:gd name="connsiteX2" fmla="*/ 15926 w 19050"/>
                  <a:gd name="connsiteY2" fmla="*/ 8681 h 9525"/>
                  <a:gd name="connsiteX3" fmla="*/ 7830 w 19050"/>
                  <a:gd name="connsiteY3" fmla="*/ 8672 h 9525"/>
                </a:gdLst>
                <a:ahLst/>
                <a:cxnLst>
                  <a:cxn ang="0">
                    <a:pos x="connsiteX0" y="connsiteY0"/>
                  </a:cxn>
                  <a:cxn ang="0">
                    <a:pos x="connsiteX1" y="connsiteY1"/>
                  </a:cxn>
                  <a:cxn ang="0">
                    <a:pos x="connsiteX2" y="connsiteY2"/>
                  </a:cxn>
                  <a:cxn ang="0">
                    <a:pos x="connsiteX3" y="connsiteY3"/>
                  </a:cxn>
                </a:cxnLst>
                <a:rect l="l" t="t" r="r" b="b"/>
                <a:pathLst>
                  <a:path w="19050" h="9525">
                    <a:moveTo>
                      <a:pt x="7830" y="8672"/>
                    </a:moveTo>
                    <a:lnTo>
                      <a:pt x="7144" y="9367"/>
                    </a:lnTo>
                    <a:lnTo>
                      <a:pt x="15926" y="8681"/>
                    </a:lnTo>
                    <a:cubicBezTo>
                      <a:pt x="18231" y="5176"/>
                      <a:pt x="10897" y="8776"/>
                      <a:pt x="7830" y="8672"/>
                    </a:cubicBezTo>
                    <a:close/>
                  </a:path>
                </a:pathLst>
              </a:custGeom>
              <a:grpFill/>
              <a:ln w="9525" cap="flat">
                <a:noFill/>
                <a:prstDash val="solid"/>
                <a:miter/>
              </a:ln>
            </p:spPr>
            <p:txBody>
              <a:bodyPr rtlCol="0" anchor="ctr"/>
              <a:lstStyle/>
              <a:p>
                <a:endParaRPr lang="zh-CN" altLang="en-US"/>
              </a:p>
            </p:txBody>
          </p:sp>
          <p:sp>
            <p:nvSpPr>
              <p:cNvPr id="75" name="任意多边形: 形状 645">
                <a:extLst>
                  <a:ext uri="{FF2B5EF4-FFF2-40B4-BE49-F238E27FC236}">
                    <a16:creationId xmlns:a16="http://schemas.microsoft.com/office/drawing/2014/main" id="{AD57F162-2EAD-443B-8402-B8C47F229F10}"/>
                  </a:ext>
                </a:extLst>
              </p:cNvPr>
              <p:cNvSpPr/>
              <p:nvPr/>
            </p:nvSpPr>
            <p:spPr>
              <a:xfrm>
                <a:off x="3951570" y="1324130"/>
                <a:ext cx="19050" cy="9525"/>
              </a:xfrm>
              <a:custGeom>
                <a:avLst/>
                <a:gdLst>
                  <a:gd name="connsiteX0" fmla="*/ 7144 w 19050"/>
                  <a:gd name="connsiteY0" fmla="*/ 10963 h 9525"/>
                  <a:gd name="connsiteX1" fmla="*/ 13668 w 19050"/>
                  <a:gd name="connsiteY1" fmla="*/ 7144 h 9525"/>
                  <a:gd name="connsiteX2" fmla="*/ 7630 w 19050"/>
                  <a:gd name="connsiteY2" fmla="*/ 10192 h 9525"/>
                </a:gdLst>
                <a:ahLst/>
                <a:cxnLst>
                  <a:cxn ang="0">
                    <a:pos x="connsiteX0" y="connsiteY0"/>
                  </a:cxn>
                  <a:cxn ang="0">
                    <a:pos x="connsiteX1" y="connsiteY1"/>
                  </a:cxn>
                  <a:cxn ang="0">
                    <a:pos x="connsiteX2" y="connsiteY2"/>
                  </a:cxn>
                </a:cxnLst>
                <a:rect l="l" t="t" r="r" b="b"/>
                <a:pathLst>
                  <a:path w="19050" h="9525">
                    <a:moveTo>
                      <a:pt x="7144" y="10963"/>
                    </a:moveTo>
                    <a:lnTo>
                      <a:pt x="13668" y="7144"/>
                    </a:lnTo>
                    <a:lnTo>
                      <a:pt x="7630" y="10192"/>
                    </a:lnTo>
                    <a:close/>
                  </a:path>
                </a:pathLst>
              </a:custGeom>
              <a:grpFill/>
              <a:ln w="9525" cap="flat">
                <a:noFill/>
                <a:prstDash val="solid"/>
                <a:miter/>
              </a:ln>
            </p:spPr>
            <p:txBody>
              <a:bodyPr rtlCol="0" anchor="ctr"/>
              <a:lstStyle/>
              <a:p>
                <a:endParaRPr lang="zh-CN" altLang="en-US"/>
              </a:p>
            </p:txBody>
          </p:sp>
          <p:sp>
            <p:nvSpPr>
              <p:cNvPr id="76" name="任意多边形: 形状 646">
                <a:extLst>
                  <a:ext uri="{FF2B5EF4-FFF2-40B4-BE49-F238E27FC236}">
                    <a16:creationId xmlns:a16="http://schemas.microsoft.com/office/drawing/2014/main" id="{48D228E0-4F65-4F08-A5D8-84A4F78910C4}"/>
                  </a:ext>
                </a:extLst>
              </p:cNvPr>
              <p:cNvSpPr/>
              <p:nvPr/>
            </p:nvSpPr>
            <p:spPr>
              <a:xfrm>
                <a:off x="3968525" y="1068479"/>
                <a:ext cx="19050" cy="38100"/>
              </a:xfrm>
              <a:custGeom>
                <a:avLst/>
                <a:gdLst>
                  <a:gd name="connsiteX0" fmla="*/ 7639 w 19050"/>
                  <a:gd name="connsiteY0" fmla="*/ 26718 h 38100"/>
                  <a:gd name="connsiteX1" fmla="*/ 7144 w 19050"/>
                  <a:gd name="connsiteY1" fmla="*/ 29289 h 38100"/>
                  <a:gd name="connsiteX2" fmla="*/ 9706 w 19050"/>
                  <a:gd name="connsiteY2" fmla="*/ 31213 h 38100"/>
                  <a:gd name="connsiteX3" fmla="*/ 13630 w 19050"/>
                  <a:gd name="connsiteY3" fmla="*/ 26870 h 38100"/>
                  <a:gd name="connsiteX4" fmla="*/ 11240 w 19050"/>
                  <a:gd name="connsiteY4" fmla="*/ 25603 h 38100"/>
                  <a:gd name="connsiteX5" fmla="*/ 17936 w 19050"/>
                  <a:gd name="connsiteY5" fmla="*/ 14745 h 38100"/>
                  <a:gd name="connsiteX6" fmla="*/ 17193 w 19050"/>
                  <a:gd name="connsiteY6" fmla="*/ 14554 h 38100"/>
                  <a:gd name="connsiteX7" fmla="*/ 20926 w 19050"/>
                  <a:gd name="connsiteY7" fmla="*/ 7144 h 38100"/>
                  <a:gd name="connsiteX8" fmla="*/ 7639 w 19050"/>
                  <a:gd name="connsiteY8" fmla="*/ 2671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38100">
                    <a:moveTo>
                      <a:pt x="7639" y="26718"/>
                    </a:moveTo>
                    <a:lnTo>
                      <a:pt x="7144" y="29289"/>
                    </a:lnTo>
                    <a:cubicBezTo>
                      <a:pt x="8934" y="28756"/>
                      <a:pt x="10563" y="27603"/>
                      <a:pt x="9706" y="31213"/>
                    </a:cubicBezTo>
                    <a:lnTo>
                      <a:pt x="13630" y="26870"/>
                    </a:lnTo>
                    <a:lnTo>
                      <a:pt x="11240" y="25603"/>
                    </a:lnTo>
                    <a:cubicBezTo>
                      <a:pt x="14307" y="22127"/>
                      <a:pt x="17688" y="14126"/>
                      <a:pt x="17936" y="14745"/>
                    </a:cubicBezTo>
                    <a:lnTo>
                      <a:pt x="17193" y="14554"/>
                    </a:lnTo>
                    <a:lnTo>
                      <a:pt x="20926" y="7144"/>
                    </a:lnTo>
                    <a:cubicBezTo>
                      <a:pt x="13945" y="10030"/>
                      <a:pt x="14421" y="22146"/>
                      <a:pt x="7639" y="26718"/>
                    </a:cubicBezTo>
                    <a:close/>
                  </a:path>
                </a:pathLst>
              </a:custGeom>
              <a:grpFill/>
              <a:ln w="9525" cap="flat">
                <a:noFill/>
                <a:prstDash val="solid"/>
                <a:miter/>
              </a:ln>
            </p:spPr>
            <p:txBody>
              <a:bodyPr rtlCol="0" anchor="ctr"/>
              <a:lstStyle/>
              <a:p>
                <a:endParaRPr lang="zh-CN" altLang="en-US"/>
              </a:p>
            </p:txBody>
          </p:sp>
          <p:sp>
            <p:nvSpPr>
              <p:cNvPr id="77" name="任意多边形: 形状 647">
                <a:extLst>
                  <a:ext uri="{FF2B5EF4-FFF2-40B4-BE49-F238E27FC236}">
                    <a16:creationId xmlns:a16="http://schemas.microsoft.com/office/drawing/2014/main" id="{06D98C62-F0D8-4885-A0C1-2A78DF986CC0}"/>
                  </a:ext>
                </a:extLst>
              </p:cNvPr>
              <p:cNvSpPr/>
              <p:nvPr/>
            </p:nvSpPr>
            <p:spPr>
              <a:xfrm>
                <a:off x="3953237" y="1041619"/>
                <a:ext cx="28575" cy="57150"/>
              </a:xfrm>
              <a:custGeom>
                <a:avLst/>
                <a:gdLst>
                  <a:gd name="connsiteX0" fmla="*/ 21202 w 28575"/>
                  <a:gd name="connsiteY0" fmla="*/ 12640 h 57150"/>
                  <a:gd name="connsiteX1" fmla="*/ 20145 w 28575"/>
                  <a:gd name="connsiteY1" fmla="*/ 14630 h 57150"/>
                  <a:gd name="connsiteX2" fmla="*/ 18069 w 28575"/>
                  <a:gd name="connsiteY2" fmla="*/ 7144 h 57150"/>
                  <a:gd name="connsiteX3" fmla="*/ 12639 w 28575"/>
                  <a:gd name="connsiteY3" fmla="*/ 22641 h 57150"/>
                  <a:gd name="connsiteX4" fmla="*/ 11058 w 28575"/>
                  <a:gd name="connsiteY4" fmla="*/ 37652 h 57150"/>
                  <a:gd name="connsiteX5" fmla="*/ 13763 w 28575"/>
                  <a:gd name="connsiteY5" fmla="*/ 37824 h 57150"/>
                  <a:gd name="connsiteX6" fmla="*/ 11611 w 28575"/>
                  <a:gd name="connsiteY6" fmla="*/ 41834 h 57150"/>
                  <a:gd name="connsiteX7" fmla="*/ 14525 w 28575"/>
                  <a:gd name="connsiteY7" fmla="*/ 41100 h 57150"/>
                  <a:gd name="connsiteX8" fmla="*/ 9096 w 28575"/>
                  <a:gd name="connsiteY8" fmla="*/ 42167 h 57150"/>
                  <a:gd name="connsiteX9" fmla="*/ 7829 w 28575"/>
                  <a:gd name="connsiteY9" fmla="*/ 52978 h 57150"/>
                  <a:gd name="connsiteX10" fmla="*/ 12335 w 28575"/>
                  <a:gd name="connsiteY10" fmla="*/ 49244 h 57150"/>
                  <a:gd name="connsiteX11" fmla="*/ 15964 w 28575"/>
                  <a:gd name="connsiteY11" fmla="*/ 56207 h 57150"/>
                  <a:gd name="connsiteX12" fmla="*/ 17364 w 28575"/>
                  <a:gd name="connsiteY12" fmla="*/ 48654 h 57150"/>
                  <a:gd name="connsiteX13" fmla="*/ 16383 w 28575"/>
                  <a:gd name="connsiteY13" fmla="*/ 51540 h 57150"/>
                  <a:gd name="connsiteX14" fmla="*/ 12211 w 28575"/>
                  <a:gd name="connsiteY14" fmla="*/ 50749 h 57150"/>
                  <a:gd name="connsiteX15" fmla="*/ 19488 w 28575"/>
                  <a:gd name="connsiteY15" fmla="*/ 47149 h 57150"/>
                  <a:gd name="connsiteX16" fmla="*/ 18212 w 28575"/>
                  <a:gd name="connsiteY16" fmla="*/ 43653 h 57150"/>
                  <a:gd name="connsiteX17" fmla="*/ 22326 w 28575"/>
                  <a:gd name="connsiteY17" fmla="*/ 36319 h 57150"/>
                  <a:gd name="connsiteX18" fmla="*/ 21107 w 28575"/>
                  <a:gd name="connsiteY18" fmla="*/ 36547 h 57150"/>
                  <a:gd name="connsiteX19" fmla="*/ 25698 w 28575"/>
                  <a:gd name="connsiteY19" fmla="*/ 28670 h 57150"/>
                  <a:gd name="connsiteX20" fmla="*/ 23193 w 28575"/>
                  <a:gd name="connsiteY20" fmla="*/ 27651 h 57150"/>
                  <a:gd name="connsiteX21" fmla="*/ 24984 w 28575"/>
                  <a:gd name="connsiteY21" fmla="*/ 15764 h 57150"/>
                  <a:gd name="connsiteX22" fmla="*/ 21974 w 28575"/>
                  <a:gd name="connsiteY22" fmla="*/ 18040 h 57150"/>
                  <a:gd name="connsiteX23" fmla="*/ 23412 w 28575"/>
                  <a:gd name="connsiteY23" fmla="*/ 10211 h 57150"/>
                  <a:gd name="connsiteX24" fmla="*/ 20421 w 28575"/>
                  <a:gd name="connsiteY24" fmla="*/ 12535 h 57150"/>
                  <a:gd name="connsiteX25" fmla="*/ 21202 w 28575"/>
                  <a:gd name="connsiteY25" fmla="*/ 126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575" h="57150">
                    <a:moveTo>
                      <a:pt x="21202" y="12640"/>
                    </a:moveTo>
                    <a:cubicBezTo>
                      <a:pt x="21507" y="13221"/>
                      <a:pt x="20593" y="14164"/>
                      <a:pt x="20145" y="14630"/>
                    </a:cubicBezTo>
                    <a:cubicBezTo>
                      <a:pt x="15297" y="13564"/>
                      <a:pt x="23250" y="8649"/>
                      <a:pt x="18069" y="7144"/>
                    </a:cubicBezTo>
                    <a:cubicBezTo>
                      <a:pt x="15145" y="12002"/>
                      <a:pt x="14135" y="22565"/>
                      <a:pt x="12639" y="22641"/>
                    </a:cubicBezTo>
                    <a:cubicBezTo>
                      <a:pt x="11077" y="27708"/>
                      <a:pt x="9106" y="37633"/>
                      <a:pt x="11058" y="37652"/>
                    </a:cubicBezTo>
                    <a:lnTo>
                      <a:pt x="13763" y="37824"/>
                    </a:lnTo>
                    <a:lnTo>
                      <a:pt x="11611" y="41834"/>
                    </a:lnTo>
                    <a:cubicBezTo>
                      <a:pt x="12811" y="40148"/>
                      <a:pt x="13554" y="40319"/>
                      <a:pt x="14525" y="41100"/>
                    </a:cubicBezTo>
                    <a:cubicBezTo>
                      <a:pt x="16592" y="44291"/>
                      <a:pt x="8401" y="47520"/>
                      <a:pt x="9096" y="42167"/>
                    </a:cubicBezTo>
                    <a:cubicBezTo>
                      <a:pt x="12878" y="45282"/>
                      <a:pt x="4829" y="49968"/>
                      <a:pt x="7829" y="52978"/>
                    </a:cubicBezTo>
                    <a:lnTo>
                      <a:pt x="12335" y="49244"/>
                    </a:lnTo>
                    <a:cubicBezTo>
                      <a:pt x="12830" y="52492"/>
                      <a:pt x="12754" y="56207"/>
                      <a:pt x="15964" y="56207"/>
                    </a:cubicBezTo>
                    <a:lnTo>
                      <a:pt x="17364" y="48654"/>
                    </a:lnTo>
                    <a:lnTo>
                      <a:pt x="16383" y="51540"/>
                    </a:lnTo>
                    <a:lnTo>
                      <a:pt x="12211" y="50749"/>
                    </a:lnTo>
                    <a:cubicBezTo>
                      <a:pt x="13897" y="48177"/>
                      <a:pt x="17935" y="44596"/>
                      <a:pt x="19488" y="47149"/>
                    </a:cubicBezTo>
                    <a:cubicBezTo>
                      <a:pt x="19516" y="45044"/>
                      <a:pt x="21136" y="41281"/>
                      <a:pt x="18212" y="43653"/>
                    </a:cubicBezTo>
                    <a:cubicBezTo>
                      <a:pt x="20183" y="42053"/>
                      <a:pt x="17897" y="35243"/>
                      <a:pt x="22326" y="36319"/>
                    </a:cubicBezTo>
                    <a:lnTo>
                      <a:pt x="21107" y="36547"/>
                    </a:lnTo>
                    <a:cubicBezTo>
                      <a:pt x="23793" y="35090"/>
                      <a:pt x="23527" y="31347"/>
                      <a:pt x="25698" y="28670"/>
                    </a:cubicBezTo>
                    <a:lnTo>
                      <a:pt x="23193" y="27651"/>
                    </a:lnTo>
                    <a:cubicBezTo>
                      <a:pt x="24650" y="23317"/>
                      <a:pt x="23860" y="21631"/>
                      <a:pt x="24984" y="15764"/>
                    </a:cubicBezTo>
                    <a:lnTo>
                      <a:pt x="21974" y="18040"/>
                    </a:lnTo>
                    <a:cubicBezTo>
                      <a:pt x="20317" y="16193"/>
                      <a:pt x="21936" y="12735"/>
                      <a:pt x="23412" y="10211"/>
                    </a:cubicBezTo>
                    <a:lnTo>
                      <a:pt x="20421" y="12535"/>
                    </a:lnTo>
                    <a:lnTo>
                      <a:pt x="21202" y="12640"/>
                    </a:lnTo>
                    <a:close/>
                  </a:path>
                </a:pathLst>
              </a:custGeom>
              <a:grpFill/>
              <a:ln w="9525" cap="flat">
                <a:noFill/>
                <a:prstDash val="solid"/>
                <a:miter/>
              </a:ln>
            </p:spPr>
            <p:txBody>
              <a:bodyPr rtlCol="0" anchor="ctr"/>
              <a:lstStyle/>
              <a:p>
                <a:endParaRPr lang="zh-CN" altLang="en-US"/>
              </a:p>
            </p:txBody>
          </p:sp>
          <p:sp>
            <p:nvSpPr>
              <p:cNvPr id="78" name="任意多边形: 形状 648">
                <a:extLst>
                  <a:ext uri="{FF2B5EF4-FFF2-40B4-BE49-F238E27FC236}">
                    <a16:creationId xmlns:a16="http://schemas.microsoft.com/office/drawing/2014/main" id="{5582E34B-7E84-40B8-94E9-F41445DB573D}"/>
                  </a:ext>
                </a:extLst>
              </p:cNvPr>
              <p:cNvSpPr/>
              <p:nvPr/>
            </p:nvSpPr>
            <p:spPr>
              <a:xfrm>
                <a:off x="3925881" y="1353610"/>
                <a:ext cx="9525" cy="9525"/>
              </a:xfrm>
              <a:custGeom>
                <a:avLst/>
                <a:gdLst>
                  <a:gd name="connsiteX0" fmla="*/ 7144 w 9525"/>
                  <a:gd name="connsiteY0" fmla="*/ 10163 h 9525"/>
                  <a:gd name="connsiteX1" fmla="*/ 9839 w 9525"/>
                  <a:gd name="connsiteY1" fmla="*/ 11363 h 9525"/>
                  <a:gd name="connsiteX2" fmla="*/ 11316 w 9525"/>
                  <a:gd name="connsiteY2" fmla="*/ 7144 h 9525"/>
                </a:gdLst>
                <a:ahLst/>
                <a:cxnLst>
                  <a:cxn ang="0">
                    <a:pos x="connsiteX0" y="connsiteY0"/>
                  </a:cxn>
                  <a:cxn ang="0">
                    <a:pos x="connsiteX1" y="connsiteY1"/>
                  </a:cxn>
                  <a:cxn ang="0">
                    <a:pos x="connsiteX2" y="connsiteY2"/>
                  </a:cxn>
                </a:cxnLst>
                <a:rect l="l" t="t" r="r" b="b"/>
                <a:pathLst>
                  <a:path w="9525" h="9525">
                    <a:moveTo>
                      <a:pt x="7144" y="10163"/>
                    </a:moveTo>
                    <a:lnTo>
                      <a:pt x="9839" y="11363"/>
                    </a:lnTo>
                    <a:lnTo>
                      <a:pt x="11316" y="7144"/>
                    </a:lnTo>
                    <a:close/>
                  </a:path>
                </a:pathLst>
              </a:custGeom>
              <a:grpFill/>
              <a:ln w="9525" cap="flat">
                <a:noFill/>
                <a:prstDash val="solid"/>
                <a:miter/>
              </a:ln>
            </p:spPr>
            <p:txBody>
              <a:bodyPr rtlCol="0" anchor="ctr"/>
              <a:lstStyle/>
              <a:p>
                <a:endParaRPr lang="zh-CN" altLang="en-US"/>
              </a:p>
            </p:txBody>
          </p:sp>
          <p:sp>
            <p:nvSpPr>
              <p:cNvPr id="79" name="任意多边形: 形状 649">
                <a:extLst>
                  <a:ext uri="{FF2B5EF4-FFF2-40B4-BE49-F238E27FC236}">
                    <a16:creationId xmlns:a16="http://schemas.microsoft.com/office/drawing/2014/main" id="{F46A351E-28C4-4459-9C6C-0056537CE566}"/>
                  </a:ext>
                </a:extLst>
              </p:cNvPr>
              <p:cNvSpPr/>
              <p:nvPr/>
            </p:nvSpPr>
            <p:spPr>
              <a:xfrm>
                <a:off x="3991004" y="1176247"/>
                <a:ext cx="19050" cy="19050"/>
              </a:xfrm>
              <a:custGeom>
                <a:avLst/>
                <a:gdLst>
                  <a:gd name="connsiteX0" fmla="*/ 7144 w 19050"/>
                  <a:gd name="connsiteY0" fmla="*/ 9008 h 19050"/>
                  <a:gd name="connsiteX1" fmla="*/ 10077 w 19050"/>
                  <a:gd name="connsiteY1" fmla="*/ 14790 h 19050"/>
                  <a:gd name="connsiteX2" fmla="*/ 13078 w 19050"/>
                  <a:gd name="connsiteY2" fmla="*/ 11171 h 19050"/>
                  <a:gd name="connsiteX3" fmla="*/ 7144 w 19050"/>
                  <a:gd name="connsiteY3" fmla="*/ 9008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9008"/>
                    </a:moveTo>
                    <a:cubicBezTo>
                      <a:pt x="8477" y="9104"/>
                      <a:pt x="8906" y="12456"/>
                      <a:pt x="10077" y="14790"/>
                    </a:cubicBezTo>
                    <a:cubicBezTo>
                      <a:pt x="10211" y="13266"/>
                      <a:pt x="11792" y="10361"/>
                      <a:pt x="13078" y="11171"/>
                    </a:cubicBezTo>
                    <a:cubicBezTo>
                      <a:pt x="8896" y="13990"/>
                      <a:pt x="13487" y="2903"/>
                      <a:pt x="7144" y="9008"/>
                    </a:cubicBezTo>
                    <a:close/>
                  </a:path>
                </a:pathLst>
              </a:custGeom>
              <a:grpFill/>
              <a:ln w="9525" cap="flat">
                <a:noFill/>
                <a:prstDash val="solid"/>
                <a:miter/>
              </a:ln>
            </p:spPr>
            <p:txBody>
              <a:bodyPr rtlCol="0" anchor="ctr"/>
              <a:lstStyle/>
              <a:p>
                <a:endParaRPr lang="zh-CN" altLang="en-US"/>
              </a:p>
            </p:txBody>
          </p:sp>
          <p:sp>
            <p:nvSpPr>
              <p:cNvPr id="80" name="任意多边形: 形状 650">
                <a:extLst>
                  <a:ext uri="{FF2B5EF4-FFF2-40B4-BE49-F238E27FC236}">
                    <a16:creationId xmlns:a16="http://schemas.microsoft.com/office/drawing/2014/main" id="{7AD66C70-A5E5-467C-AEA6-CF2C8CB97A2C}"/>
                  </a:ext>
                </a:extLst>
              </p:cNvPr>
              <p:cNvSpPr/>
              <p:nvPr/>
            </p:nvSpPr>
            <p:spPr>
              <a:xfrm>
                <a:off x="3906745" y="1374184"/>
                <a:ext cx="9525" cy="9525"/>
              </a:xfrm>
              <a:custGeom>
                <a:avLst/>
                <a:gdLst>
                  <a:gd name="connsiteX0" fmla="*/ 7144 w 9525"/>
                  <a:gd name="connsiteY0" fmla="*/ 7144 h 9525"/>
                  <a:gd name="connsiteX1" fmla="*/ 10735 w 9525"/>
                  <a:gd name="connsiteY1" fmla="*/ 838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458" y="7782"/>
                      <a:pt x="6925" y="10620"/>
                      <a:pt x="10735" y="8382"/>
                    </a:cubicBezTo>
                    <a:cubicBezTo>
                      <a:pt x="8201" y="9182"/>
                      <a:pt x="7458" y="7830"/>
                      <a:pt x="7144" y="7144"/>
                    </a:cubicBezTo>
                    <a:close/>
                  </a:path>
                </a:pathLst>
              </a:custGeom>
              <a:grpFill/>
              <a:ln w="9525" cap="flat">
                <a:noFill/>
                <a:prstDash val="solid"/>
                <a:miter/>
              </a:ln>
            </p:spPr>
            <p:txBody>
              <a:bodyPr rtlCol="0" anchor="ctr"/>
              <a:lstStyle/>
              <a:p>
                <a:endParaRPr lang="zh-CN" altLang="en-US"/>
              </a:p>
            </p:txBody>
          </p:sp>
          <p:sp>
            <p:nvSpPr>
              <p:cNvPr id="81" name="任意多边形: 形状 651">
                <a:extLst>
                  <a:ext uri="{FF2B5EF4-FFF2-40B4-BE49-F238E27FC236}">
                    <a16:creationId xmlns:a16="http://schemas.microsoft.com/office/drawing/2014/main" id="{1E56ABF6-D4F3-44D9-A9BE-4E938F02CBF2}"/>
                  </a:ext>
                </a:extLst>
              </p:cNvPr>
              <p:cNvSpPr/>
              <p:nvPr/>
            </p:nvSpPr>
            <p:spPr>
              <a:xfrm>
                <a:off x="3943388" y="1025855"/>
                <a:ext cx="9525" cy="19050"/>
              </a:xfrm>
              <a:custGeom>
                <a:avLst/>
                <a:gdLst>
                  <a:gd name="connsiteX0" fmla="*/ 7144 w 9525"/>
                  <a:gd name="connsiteY0" fmla="*/ 7953 h 19050"/>
                  <a:gd name="connsiteX1" fmla="*/ 9830 w 9525"/>
                  <a:gd name="connsiteY1" fmla="*/ 14173 h 19050"/>
                  <a:gd name="connsiteX2" fmla="*/ 11001 w 9525"/>
                  <a:gd name="connsiteY2" fmla="*/ 7144 h 19050"/>
                  <a:gd name="connsiteX3" fmla="*/ 7144 w 9525"/>
                  <a:gd name="connsiteY3" fmla="*/ 7953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953"/>
                    </a:moveTo>
                    <a:cubicBezTo>
                      <a:pt x="9896" y="9334"/>
                      <a:pt x="8001" y="14554"/>
                      <a:pt x="9830" y="14173"/>
                    </a:cubicBezTo>
                    <a:cubicBezTo>
                      <a:pt x="10039" y="14154"/>
                      <a:pt x="11001" y="7144"/>
                      <a:pt x="11001" y="7144"/>
                    </a:cubicBezTo>
                    <a:cubicBezTo>
                      <a:pt x="9820" y="8458"/>
                      <a:pt x="7906" y="8849"/>
                      <a:pt x="7144" y="7953"/>
                    </a:cubicBezTo>
                    <a:close/>
                  </a:path>
                </a:pathLst>
              </a:custGeom>
              <a:grpFill/>
              <a:ln w="9525" cap="flat">
                <a:noFill/>
                <a:prstDash val="solid"/>
                <a:miter/>
              </a:ln>
            </p:spPr>
            <p:txBody>
              <a:bodyPr rtlCol="0" anchor="ctr"/>
              <a:lstStyle/>
              <a:p>
                <a:endParaRPr lang="zh-CN" altLang="en-US"/>
              </a:p>
            </p:txBody>
          </p:sp>
          <p:sp>
            <p:nvSpPr>
              <p:cNvPr id="82" name="任意多边形: 形状 652">
                <a:extLst>
                  <a:ext uri="{FF2B5EF4-FFF2-40B4-BE49-F238E27FC236}">
                    <a16:creationId xmlns:a16="http://schemas.microsoft.com/office/drawing/2014/main" id="{E57712C0-E5A7-41B5-883D-03EDD43ADCFC}"/>
                  </a:ext>
                </a:extLst>
              </p:cNvPr>
              <p:cNvSpPr/>
              <p:nvPr/>
            </p:nvSpPr>
            <p:spPr>
              <a:xfrm>
                <a:off x="3942321" y="1037141"/>
                <a:ext cx="19050" cy="19050"/>
              </a:xfrm>
              <a:custGeom>
                <a:avLst/>
                <a:gdLst>
                  <a:gd name="connsiteX0" fmla="*/ 15297 w 19050"/>
                  <a:gd name="connsiteY0" fmla="*/ 10460 h 19050"/>
                  <a:gd name="connsiteX1" fmla="*/ 12440 w 19050"/>
                  <a:gd name="connsiteY1" fmla="*/ 11574 h 19050"/>
                  <a:gd name="connsiteX2" fmla="*/ 12173 w 19050"/>
                  <a:gd name="connsiteY2" fmla="*/ 7907 h 19050"/>
                  <a:gd name="connsiteX3" fmla="*/ 7144 w 19050"/>
                  <a:gd name="connsiteY3" fmla="*/ 11050 h 19050"/>
                  <a:gd name="connsiteX4" fmla="*/ 14535 w 19050"/>
                  <a:gd name="connsiteY4" fmla="*/ 10383 h 19050"/>
                  <a:gd name="connsiteX5" fmla="*/ 15192 w 19050"/>
                  <a:gd name="connsiteY5" fmla="*/ 17022 h 19050"/>
                  <a:gd name="connsiteX6" fmla="*/ 15326 w 19050"/>
                  <a:gd name="connsiteY6" fmla="*/ 7202 h 19050"/>
                  <a:gd name="connsiteX7" fmla="*/ 15297 w 19050"/>
                  <a:gd name="connsiteY7" fmla="*/ 104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297" y="10460"/>
                    </a:moveTo>
                    <a:lnTo>
                      <a:pt x="12440" y="11574"/>
                    </a:lnTo>
                    <a:lnTo>
                      <a:pt x="12173" y="7907"/>
                    </a:lnTo>
                    <a:cubicBezTo>
                      <a:pt x="10211" y="8212"/>
                      <a:pt x="8782" y="10336"/>
                      <a:pt x="7144" y="11050"/>
                    </a:cubicBezTo>
                    <a:cubicBezTo>
                      <a:pt x="8315" y="13850"/>
                      <a:pt x="13668" y="11288"/>
                      <a:pt x="14535" y="10383"/>
                    </a:cubicBezTo>
                    <a:cubicBezTo>
                      <a:pt x="18402" y="13117"/>
                      <a:pt x="11459" y="13298"/>
                      <a:pt x="15192" y="17022"/>
                    </a:cubicBezTo>
                    <a:cubicBezTo>
                      <a:pt x="17088" y="14431"/>
                      <a:pt x="17764" y="6383"/>
                      <a:pt x="15326" y="7202"/>
                    </a:cubicBezTo>
                    <a:lnTo>
                      <a:pt x="15297" y="10460"/>
                    </a:lnTo>
                    <a:close/>
                  </a:path>
                </a:pathLst>
              </a:custGeom>
              <a:grpFill/>
              <a:ln w="9525" cap="flat">
                <a:noFill/>
                <a:prstDash val="solid"/>
                <a:miter/>
              </a:ln>
            </p:spPr>
            <p:txBody>
              <a:bodyPr rtlCol="0" anchor="ctr"/>
              <a:lstStyle/>
              <a:p>
                <a:endParaRPr lang="zh-CN" altLang="en-US"/>
              </a:p>
            </p:txBody>
          </p:sp>
          <p:sp>
            <p:nvSpPr>
              <p:cNvPr id="83" name="任意多边形: 形状 653">
                <a:extLst>
                  <a:ext uri="{FF2B5EF4-FFF2-40B4-BE49-F238E27FC236}">
                    <a16:creationId xmlns:a16="http://schemas.microsoft.com/office/drawing/2014/main" id="{0451DAC6-AA3E-48B9-836C-3121347B6211}"/>
                  </a:ext>
                </a:extLst>
              </p:cNvPr>
              <p:cNvSpPr/>
              <p:nvPr/>
            </p:nvSpPr>
            <p:spPr>
              <a:xfrm>
                <a:off x="3940302" y="1029284"/>
                <a:ext cx="9525" cy="9525"/>
              </a:xfrm>
              <a:custGeom>
                <a:avLst/>
                <a:gdLst>
                  <a:gd name="connsiteX0" fmla="*/ 7144 w 9525"/>
                  <a:gd name="connsiteY0" fmla="*/ 10963 h 9525"/>
                  <a:gd name="connsiteX1" fmla="*/ 9420 w 9525"/>
                  <a:gd name="connsiteY1" fmla="*/ 7144 h 9525"/>
                  <a:gd name="connsiteX2" fmla="*/ 7144 w 9525"/>
                  <a:gd name="connsiteY2" fmla="*/ 10963 h 9525"/>
                </a:gdLst>
                <a:ahLst/>
                <a:cxnLst>
                  <a:cxn ang="0">
                    <a:pos x="connsiteX0" y="connsiteY0"/>
                  </a:cxn>
                  <a:cxn ang="0">
                    <a:pos x="connsiteX1" y="connsiteY1"/>
                  </a:cxn>
                  <a:cxn ang="0">
                    <a:pos x="connsiteX2" y="connsiteY2"/>
                  </a:cxn>
                </a:cxnLst>
                <a:rect l="l" t="t" r="r" b="b"/>
                <a:pathLst>
                  <a:path w="9525" h="9525">
                    <a:moveTo>
                      <a:pt x="7144" y="10963"/>
                    </a:moveTo>
                    <a:cubicBezTo>
                      <a:pt x="9163" y="12764"/>
                      <a:pt x="10306" y="8058"/>
                      <a:pt x="9420" y="7144"/>
                    </a:cubicBezTo>
                    <a:cubicBezTo>
                      <a:pt x="9525" y="7172"/>
                      <a:pt x="7144" y="10963"/>
                      <a:pt x="7144" y="10963"/>
                    </a:cubicBezTo>
                    <a:close/>
                  </a:path>
                </a:pathLst>
              </a:custGeom>
              <a:grpFill/>
              <a:ln w="9525" cap="flat">
                <a:noFill/>
                <a:prstDash val="solid"/>
                <a:miter/>
              </a:ln>
            </p:spPr>
            <p:txBody>
              <a:bodyPr rtlCol="0" anchor="ctr"/>
              <a:lstStyle/>
              <a:p>
                <a:endParaRPr lang="zh-CN" altLang="en-US"/>
              </a:p>
            </p:txBody>
          </p:sp>
          <p:sp>
            <p:nvSpPr>
              <p:cNvPr id="84" name="任意多边形: 形状 654">
                <a:extLst>
                  <a:ext uri="{FF2B5EF4-FFF2-40B4-BE49-F238E27FC236}">
                    <a16:creationId xmlns:a16="http://schemas.microsoft.com/office/drawing/2014/main" id="{423BB7F7-EFE9-4ACE-93F6-7123D8E668F5}"/>
                  </a:ext>
                </a:extLst>
              </p:cNvPr>
              <p:cNvSpPr/>
              <p:nvPr/>
            </p:nvSpPr>
            <p:spPr>
              <a:xfrm>
                <a:off x="3809838" y="1434944"/>
                <a:ext cx="19050" cy="9525"/>
              </a:xfrm>
              <a:custGeom>
                <a:avLst/>
                <a:gdLst>
                  <a:gd name="connsiteX0" fmla="*/ 7144 w 19050"/>
                  <a:gd name="connsiteY0" fmla="*/ 9049 h 9525"/>
                  <a:gd name="connsiteX1" fmla="*/ 14668 w 19050"/>
                  <a:gd name="connsiteY1" fmla="*/ 7801 h 9525"/>
                  <a:gd name="connsiteX2" fmla="*/ 11592 w 19050"/>
                  <a:gd name="connsiteY2" fmla="*/ 7144 h 9525"/>
                </a:gdLst>
                <a:ahLst/>
                <a:cxnLst>
                  <a:cxn ang="0">
                    <a:pos x="connsiteX0" y="connsiteY0"/>
                  </a:cxn>
                  <a:cxn ang="0">
                    <a:pos x="connsiteX1" y="connsiteY1"/>
                  </a:cxn>
                  <a:cxn ang="0">
                    <a:pos x="connsiteX2" y="connsiteY2"/>
                  </a:cxn>
                </a:cxnLst>
                <a:rect l="l" t="t" r="r" b="b"/>
                <a:pathLst>
                  <a:path w="19050" h="9525">
                    <a:moveTo>
                      <a:pt x="7144" y="9049"/>
                    </a:moveTo>
                    <a:lnTo>
                      <a:pt x="14668" y="7801"/>
                    </a:lnTo>
                    <a:lnTo>
                      <a:pt x="11592" y="7144"/>
                    </a:lnTo>
                    <a:close/>
                  </a:path>
                </a:pathLst>
              </a:custGeom>
              <a:grpFill/>
              <a:ln w="9525" cap="flat">
                <a:noFill/>
                <a:prstDash val="solid"/>
                <a:miter/>
              </a:ln>
            </p:spPr>
            <p:txBody>
              <a:bodyPr rtlCol="0" anchor="ctr"/>
              <a:lstStyle/>
              <a:p>
                <a:endParaRPr lang="zh-CN" altLang="en-US"/>
              </a:p>
            </p:txBody>
          </p:sp>
          <p:sp>
            <p:nvSpPr>
              <p:cNvPr id="85" name="任意多边形: 形状 655">
                <a:extLst>
                  <a:ext uri="{FF2B5EF4-FFF2-40B4-BE49-F238E27FC236}">
                    <a16:creationId xmlns:a16="http://schemas.microsoft.com/office/drawing/2014/main" id="{7EABC23F-C7CF-45DB-A1FB-3515B025CA45}"/>
                  </a:ext>
                </a:extLst>
              </p:cNvPr>
              <p:cNvSpPr/>
              <p:nvPr/>
            </p:nvSpPr>
            <p:spPr>
              <a:xfrm>
                <a:off x="3948170" y="1049943"/>
                <a:ext cx="19050" cy="19050"/>
              </a:xfrm>
              <a:custGeom>
                <a:avLst/>
                <a:gdLst>
                  <a:gd name="connsiteX0" fmla="*/ 11649 w 19050"/>
                  <a:gd name="connsiteY0" fmla="*/ 11763 h 19050"/>
                  <a:gd name="connsiteX1" fmla="*/ 9735 w 19050"/>
                  <a:gd name="connsiteY1" fmla="*/ 7144 h 19050"/>
                  <a:gd name="connsiteX2" fmla="*/ 7144 w 19050"/>
                  <a:gd name="connsiteY2" fmla="*/ 10944 h 19050"/>
                  <a:gd name="connsiteX3" fmla="*/ 9163 w 19050"/>
                  <a:gd name="connsiteY3" fmla="*/ 12240 h 19050"/>
                  <a:gd name="connsiteX4" fmla="*/ 7963 w 19050"/>
                  <a:gd name="connsiteY4" fmla="*/ 19069 h 19050"/>
                  <a:gd name="connsiteX5" fmla="*/ 14392 w 19050"/>
                  <a:gd name="connsiteY5" fmla="*/ 11773 h 19050"/>
                  <a:gd name="connsiteX6" fmla="*/ 11649 w 19050"/>
                  <a:gd name="connsiteY6" fmla="*/ 11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649" y="11763"/>
                    </a:moveTo>
                    <a:cubicBezTo>
                      <a:pt x="11821" y="7010"/>
                      <a:pt x="9173" y="10868"/>
                      <a:pt x="9735" y="7144"/>
                    </a:cubicBezTo>
                    <a:cubicBezTo>
                      <a:pt x="9735" y="7144"/>
                      <a:pt x="7249" y="11001"/>
                      <a:pt x="7144" y="10944"/>
                    </a:cubicBezTo>
                    <a:lnTo>
                      <a:pt x="9163" y="12240"/>
                    </a:lnTo>
                    <a:cubicBezTo>
                      <a:pt x="7258" y="13754"/>
                      <a:pt x="8134" y="16716"/>
                      <a:pt x="7963" y="19069"/>
                    </a:cubicBezTo>
                    <a:cubicBezTo>
                      <a:pt x="10039" y="15259"/>
                      <a:pt x="12449" y="13345"/>
                      <a:pt x="14392" y="11773"/>
                    </a:cubicBezTo>
                    <a:cubicBezTo>
                      <a:pt x="14126" y="11249"/>
                      <a:pt x="12687" y="12421"/>
                      <a:pt x="11649" y="11763"/>
                    </a:cubicBezTo>
                    <a:close/>
                  </a:path>
                </a:pathLst>
              </a:custGeom>
              <a:grpFill/>
              <a:ln w="9525" cap="flat">
                <a:noFill/>
                <a:prstDash val="solid"/>
                <a:miter/>
              </a:ln>
            </p:spPr>
            <p:txBody>
              <a:bodyPr rtlCol="0" anchor="ctr"/>
              <a:lstStyle/>
              <a:p>
                <a:endParaRPr lang="zh-CN" altLang="en-US"/>
              </a:p>
            </p:txBody>
          </p:sp>
          <p:sp>
            <p:nvSpPr>
              <p:cNvPr id="86" name="任意多边形: 形状 656">
                <a:extLst>
                  <a:ext uri="{FF2B5EF4-FFF2-40B4-BE49-F238E27FC236}">
                    <a16:creationId xmlns:a16="http://schemas.microsoft.com/office/drawing/2014/main" id="{2D28BF49-35FD-46C8-89AF-1AD9EE0E7A97}"/>
                  </a:ext>
                </a:extLst>
              </p:cNvPr>
              <p:cNvSpPr/>
              <p:nvPr/>
            </p:nvSpPr>
            <p:spPr>
              <a:xfrm>
                <a:off x="3913565" y="1038752"/>
                <a:ext cx="47625" cy="66675"/>
              </a:xfrm>
              <a:custGeom>
                <a:avLst/>
                <a:gdLst>
                  <a:gd name="connsiteX0" fmla="*/ 33404 w 47625"/>
                  <a:gd name="connsiteY0" fmla="*/ 10925 h 66675"/>
                  <a:gd name="connsiteX1" fmla="*/ 31556 w 47625"/>
                  <a:gd name="connsiteY1" fmla="*/ 10287 h 66675"/>
                  <a:gd name="connsiteX2" fmla="*/ 33633 w 47625"/>
                  <a:gd name="connsiteY2" fmla="*/ 12268 h 66675"/>
                  <a:gd name="connsiteX3" fmla="*/ 29956 w 47625"/>
                  <a:gd name="connsiteY3" fmla="*/ 27451 h 66675"/>
                  <a:gd name="connsiteX4" fmla="*/ 22365 w 47625"/>
                  <a:gd name="connsiteY4" fmla="*/ 34823 h 66675"/>
                  <a:gd name="connsiteX5" fmla="*/ 14964 w 47625"/>
                  <a:gd name="connsiteY5" fmla="*/ 53226 h 66675"/>
                  <a:gd name="connsiteX6" fmla="*/ 15678 w 47625"/>
                  <a:gd name="connsiteY6" fmla="*/ 53511 h 66675"/>
                  <a:gd name="connsiteX7" fmla="*/ 10439 w 47625"/>
                  <a:gd name="connsiteY7" fmla="*/ 61341 h 66675"/>
                  <a:gd name="connsiteX8" fmla="*/ 7306 w 47625"/>
                  <a:gd name="connsiteY8" fmla="*/ 60846 h 66675"/>
                  <a:gd name="connsiteX9" fmla="*/ 7144 w 47625"/>
                  <a:gd name="connsiteY9" fmla="*/ 67675 h 66675"/>
                  <a:gd name="connsiteX10" fmla="*/ 10068 w 47625"/>
                  <a:gd name="connsiteY10" fmla="*/ 65827 h 66675"/>
                  <a:gd name="connsiteX11" fmla="*/ 10916 w 47625"/>
                  <a:gd name="connsiteY11" fmla="*/ 68590 h 66675"/>
                  <a:gd name="connsiteX12" fmla="*/ 25994 w 47625"/>
                  <a:gd name="connsiteY12" fmla="*/ 50425 h 66675"/>
                  <a:gd name="connsiteX13" fmla="*/ 36443 w 47625"/>
                  <a:gd name="connsiteY13" fmla="*/ 43396 h 66675"/>
                  <a:gd name="connsiteX14" fmla="*/ 39414 w 47625"/>
                  <a:gd name="connsiteY14" fmla="*/ 37090 h 66675"/>
                  <a:gd name="connsiteX15" fmla="*/ 40996 w 47625"/>
                  <a:gd name="connsiteY15" fmla="*/ 40376 h 66675"/>
                  <a:gd name="connsiteX16" fmla="*/ 43520 w 47625"/>
                  <a:gd name="connsiteY16" fmla="*/ 36224 h 66675"/>
                  <a:gd name="connsiteX17" fmla="*/ 47511 w 47625"/>
                  <a:gd name="connsiteY17" fmla="*/ 37690 h 66675"/>
                  <a:gd name="connsiteX18" fmla="*/ 44091 w 47625"/>
                  <a:gd name="connsiteY18" fmla="*/ 30585 h 66675"/>
                  <a:gd name="connsiteX19" fmla="*/ 36786 w 47625"/>
                  <a:gd name="connsiteY19" fmla="*/ 39767 h 66675"/>
                  <a:gd name="connsiteX20" fmla="*/ 27661 w 47625"/>
                  <a:gd name="connsiteY20" fmla="*/ 46777 h 66675"/>
                  <a:gd name="connsiteX21" fmla="*/ 30547 w 47625"/>
                  <a:gd name="connsiteY21" fmla="*/ 43053 h 66675"/>
                  <a:gd name="connsiteX22" fmla="*/ 27356 w 47625"/>
                  <a:gd name="connsiteY22" fmla="*/ 42977 h 66675"/>
                  <a:gd name="connsiteX23" fmla="*/ 31185 w 47625"/>
                  <a:gd name="connsiteY23" fmla="*/ 39986 h 66675"/>
                  <a:gd name="connsiteX24" fmla="*/ 28261 w 47625"/>
                  <a:gd name="connsiteY24" fmla="*/ 39138 h 66675"/>
                  <a:gd name="connsiteX25" fmla="*/ 33528 w 47625"/>
                  <a:gd name="connsiteY25" fmla="*/ 35538 h 66675"/>
                  <a:gd name="connsiteX26" fmla="*/ 30128 w 47625"/>
                  <a:gd name="connsiteY26" fmla="*/ 35119 h 66675"/>
                  <a:gd name="connsiteX27" fmla="*/ 33137 w 47625"/>
                  <a:gd name="connsiteY27" fmla="*/ 27242 h 66675"/>
                  <a:gd name="connsiteX28" fmla="*/ 32652 w 47625"/>
                  <a:gd name="connsiteY28" fmla="*/ 27584 h 66675"/>
                  <a:gd name="connsiteX29" fmla="*/ 38481 w 47625"/>
                  <a:gd name="connsiteY29" fmla="*/ 13306 h 66675"/>
                  <a:gd name="connsiteX30" fmla="*/ 36424 w 47625"/>
                  <a:gd name="connsiteY30" fmla="*/ 17526 h 66675"/>
                  <a:gd name="connsiteX31" fmla="*/ 35071 w 47625"/>
                  <a:gd name="connsiteY31" fmla="*/ 7144 h 66675"/>
                  <a:gd name="connsiteX32" fmla="*/ 33404 w 47625"/>
                  <a:gd name="connsiteY32" fmla="*/ 109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66675">
                    <a:moveTo>
                      <a:pt x="33404" y="10925"/>
                    </a:moveTo>
                    <a:lnTo>
                      <a:pt x="31556" y="10287"/>
                    </a:lnTo>
                    <a:cubicBezTo>
                      <a:pt x="32214" y="11201"/>
                      <a:pt x="32423" y="12544"/>
                      <a:pt x="33633" y="12268"/>
                    </a:cubicBezTo>
                    <a:cubicBezTo>
                      <a:pt x="31223" y="17621"/>
                      <a:pt x="29451" y="22879"/>
                      <a:pt x="29956" y="27451"/>
                    </a:cubicBezTo>
                    <a:cubicBezTo>
                      <a:pt x="27813" y="33223"/>
                      <a:pt x="21212" y="27984"/>
                      <a:pt x="22365" y="34823"/>
                    </a:cubicBezTo>
                    <a:cubicBezTo>
                      <a:pt x="21527" y="42539"/>
                      <a:pt x="15564" y="49025"/>
                      <a:pt x="14964" y="53226"/>
                    </a:cubicBezTo>
                    <a:lnTo>
                      <a:pt x="15678" y="53511"/>
                    </a:lnTo>
                    <a:cubicBezTo>
                      <a:pt x="16040" y="56388"/>
                      <a:pt x="11468" y="59084"/>
                      <a:pt x="10439" y="61341"/>
                    </a:cubicBezTo>
                    <a:lnTo>
                      <a:pt x="7306" y="60846"/>
                    </a:lnTo>
                    <a:lnTo>
                      <a:pt x="7144" y="67675"/>
                    </a:lnTo>
                    <a:lnTo>
                      <a:pt x="10068" y="65827"/>
                    </a:lnTo>
                    <a:lnTo>
                      <a:pt x="10916" y="68590"/>
                    </a:lnTo>
                    <a:cubicBezTo>
                      <a:pt x="12144" y="59960"/>
                      <a:pt x="26499" y="59303"/>
                      <a:pt x="25994" y="50425"/>
                    </a:cubicBezTo>
                    <a:cubicBezTo>
                      <a:pt x="29794" y="47530"/>
                      <a:pt x="32271" y="47396"/>
                      <a:pt x="36443" y="43396"/>
                    </a:cubicBezTo>
                    <a:cubicBezTo>
                      <a:pt x="32471" y="41291"/>
                      <a:pt x="38090" y="38224"/>
                      <a:pt x="39414" y="37090"/>
                    </a:cubicBezTo>
                    <a:lnTo>
                      <a:pt x="40996" y="40376"/>
                    </a:lnTo>
                    <a:cubicBezTo>
                      <a:pt x="42148" y="38776"/>
                      <a:pt x="44844" y="38967"/>
                      <a:pt x="43520" y="36224"/>
                    </a:cubicBezTo>
                    <a:lnTo>
                      <a:pt x="47511" y="37690"/>
                    </a:lnTo>
                    <a:cubicBezTo>
                      <a:pt x="46168" y="33452"/>
                      <a:pt x="45939" y="34366"/>
                      <a:pt x="44091" y="30585"/>
                    </a:cubicBezTo>
                    <a:cubicBezTo>
                      <a:pt x="42253" y="34242"/>
                      <a:pt x="39595" y="37176"/>
                      <a:pt x="36786" y="39767"/>
                    </a:cubicBezTo>
                    <a:cubicBezTo>
                      <a:pt x="33766" y="42301"/>
                      <a:pt x="30442" y="44444"/>
                      <a:pt x="27661" y="46777"/>
                    </a:cubicBezTo>
                    <a:cubicBezTo>
                      <a:pt x="26508" y="45482"/>
                      <a:pt x="29308" y="43148"/>
                      <a:pt x="30547" y="43053"/>
                    </a:cubicBezTo>
                    <a:cubicBezTo>
                      <a:pt x="29356" y="41767"/>
                      <a:pt x="28442" y="45634"/>
                      <a:pt x="27356" y="42977"/>
                    </a:cubicBezTo>
                    <a:cubicBezTo>
                      <a:pt x="27965" y="39976"/>
                      <a:pt x="29432" y="40415"/>
                      <a:pt x="31185" y="39986"/>
                    </a:cubicBezTo>
                    <a:lnTo>
                      <a:pt x="28261" y="39138"/>
                    </a:lnTo>
                    <a:cubicBezTo>
                      <a:pt x="29508" y="34957"/>
                      <a:pt x="32271" y="40738"/>
                      <a:pt x="33528" y="35538"/>
                    </a:cubicBezTo>
                    <a:lnTo>
                      <a:pt x="30128" y="35119"/>
                    </a:lnTo>
                    <a:cubicBezTo>
                      <a:pt x="31461" y="32737"/>
                      <a:pt x="31452" y="27765"/>
                      <a:pt x="33137" y="27242"/>
                    </a:cubicBezTo>
                    <a:lnTo>
                      <a:pt x="32652" y="27584"/>
                    </a:lnTo>
                    <a:cubicBezTo>
                      <a:pt x="33090" y="24555"/>
                      <a:pt x="37529" y="16888"/>
                      <a:pt x="38481" y="13306"/>
                    </a:cubicBezTo>
                    <a:cubicBezTo>
                      <a:pt x="36757" y="14859"/>
                      <a:pt x="39091" y="17488"/>
                      <a:pt x="36424" y="17526"/>
                    </a:cubicBezTo>
                    <a:cubicBezTo>
                      <a:pt x="39595" y="10735"/>
                      <a:pt x="30690" y="14097"/>
                      <a:pt x="35071" y="7144"/>
                    </a:cubicBezTo>
                    <a:cubicBezTo>
                      <a:pt x="34176" y="7972"/>
                      <a:pt x="33309" y="8753"/>
                      <a:pt x="33404" y="10925"/>
                    </a:cubicBezTo>
                    <a:close/>
                  </a:path>
                </a:pathLst>
              </a:custGeom>
              <a:grpFill/>
              <a:ln w="9525" cap="flat">
                <a:noFill/>
                <a:prstDash val="solid"/>
                <a:miter/>
              </a:ln>
            </p:spPr>
            <p:txBody>
              <a:bodyPr rtlCol="0" anchor="ctr"/>
              <a:lstStyle/>
              <a:p>
                <a:endParaRPr lang="zh-CN" altLang="en-US"/>
              </a:p>
            </p:txBody>
          </p:sp>
          <p:sp>
            <p:nvSpPr>
              <p:cNvPr id="87" name="任意多边形: 形状 657">
                <a:extLst>
                  <a:ext uri="{FF2B5EF4-FFF2-40B4-BE49-F238E27FC236}">
                    <a16:creationId xmlns:a16="http://schemas.microsoft.com/office/drawing/2014/main" id="{EF8D2F47-D810-4F72-A89E-7E74687AA0CD}"/>
                  </a:ext>
                </a:extLst>
              </p:cNvPr>
              <p:cNvSpPr/>
              <p:nvPr/>
            </p:nvSpPr>
            <p:spPr>
              <a:xfrm>
                <a:off x="3831317" y="1392629"/>
                <a:ext cx="38100" cy="19050"/>
              </a:xfrm>
              <a:custGeom>
                <a:avLst/>
                <a:gdLst>
                  <a:gd name="connsiteX0" fmla="*/ 34138 w 38100"/>
                  <a:gd name="connsiteY0" fmla="*/ 7473 h 19050"/>
                  <a:gd name="connsiteX1" fmla="*/ 29756 w 38100"/>
                  <a:gd name="connsiteY1" fmla="*/ 11092 h 19050"/>
                  <a:gd name="connsiteX2" fmla="*/ 21060 w 38100"/>
                  <a:gd name="connsiteY2" fmla="*/ 7168 h 19050"/>
                  <a:gd name="connsiteX3" fmla="*/ 24632 w 38100"/>
                  <a:gd name="connsiteY3" fmla="*/ 9749 h 19050"/>
                  <a:gd name="connsiteX4" fmla="*/ 16193 w 38100"/>
                  <a:gd name="connsiteY4" fmla="*/ 9245 h 19050"/>
                  <a:gd name="connsiteX5" fmla="*/ 11963 w 38100"/>
                  <a:gd name="connsiteY5" fmla="*/ 13502 h 19050"/>
                  <a:gd name="connsiteX6" fmla="*/ 7144 w 38100"/>
                  <a:gd name="connsiteY6" fmla="*/ 12750 h 19050"/>
                  <a:gd name="connsiteX7" fmla="*/ 8934 w 38100"/>
                  <a:gd name="connsiteY7" fmla="*/ 15855 h 19050"/>
                  <a:gd name="connsiteX8" fmla="*/ 30775 w 38100"/>
                  <a:gd name="connsiteY8" fmla="*/ 13979 h 19050"/>
                  <a:gd name="connsiteX9" fmla="*/ 32214 w 38100"/>
                  <a:gd name="connsiteY9" fmla="*/ 10007 h 19050"/>
                  <a:gd name="connsiteX10" fmla="*/ 35395 w 38100"/>
                  <a:gd name="connsiteY10" fmla="*/ 11064 h 19050"/>
                  <a:gd name="connsiteX11" fmla="*/ 34138 w 38100"/>
                  <a:gd name="connsiteY11" fmla="*/ 74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9050">
                    <a:moveTo>
                      <a:pt x="34138" y="7473"/>
                    </a:moveTo>
                    <a:lnTo>
                      <a:pt x="29756" y="11092"/>
                    </a:lnTo>
                    <a:cubicBezTo>
                      <a:pt x="29261" y="9654"/>
                      <a:pt x="23670" y="6854"/>
                      <a:pt x="21060" y="7168"/>
                    </a:cubicBezTo>
                    <a:lnTo>
                      <a:pt x="24632" y="9749"/>
                    </a:lnTo>
                    <a:cubicBezTo>
                      <a:pt x="20498" y="11283"/>
                      <a:pt x="15907" y="11292"/>
                      <a:pt x="16193" y="9245"/>
                    </a:cubicBezTo>
                    <a:lnTo>
                      <a:pt x="11963" y="13502"/>
                    </a:lnTo>
                    <a:lnTo>
                      <a:pt x="7144" y="12750"/>
                    </a:lnTo>
                    <a:lnTo>
                      <a:pt x="8934" y="15855"/>
                    </a:lnTo>
                    <a:cubicBezTo>
                      <a:pt x="16888" y="11493"/>
                      <a:pt x="25794" y="13397"/>
                      <a:pt x="30775" y="13979"/>
                    </a:cubicBezTo>
                    <a:cubicBezTo>
                      <a:pt x="28518" y="13026"/>
                      <a:pt x="30032" y="11826"/>
                      <a:pt x="32214" y="10007"/>
                    </a:cubicBezTo>
                    <a:lnTo>
                      <a:pt x="35395" y="11064"/>
                    </a:lnTo>
                    <a:cubicBezTo>
                      <a:pt x="34919" y="9626"/>
                      <a:pt x="38729" y="7330"/>
                      <a:pt x="34138" y="7473"/>
                    </a:cubicBezTo>
                    <a:close/>
                  </a:path>
                </a:pathLst>
              </a:custGeom>
              <a:grpFill/>
              <a:ln w="9525" cap="flat">
                <a:noFill/>
                <a:prstDash val="solid"/>
                <a:miter/>
              </a:ln>
            </p:spPr>
            <p:txBody>
              <a:bodyPr rtlCol="0" anchor="ctr"/>
              <a:lstStyle/>
              <a:p>
                <a:endParaRPr lang="zh-CN" altLang="en-US"/>
              </a:p>
            </p:txBody>
          </p:sp>
          <p:sp>
            <p:nvSpPr>
              <p:cNvPr id="88" name="任意多边形: 形状 658">
                <a:extLst>
                  <a:ext uri="{FF2B5EF4-FFF2-40B4-BE49-F238E27FC236}">
                    <a16:creationId xmlns:a16="http://schemas.microsoft.com/office/drawing/2014/main" id="{C49F59BB-5073-4841-B292-782BCF5EC062}"/>
                  </a:ext>
                </a:extLst>
              </p:cNvPr>
              <p:cNvSpPr/>
              <p:nvPr/>
            </p:nvSpPr>
            <p:spPr>
              <a:xfrm>
                <a:off x="3821154" y="1416370"/>
                <a:ext cx="19050" cy="9525"/>
              </a:xfrm>
              <a:custGeom>
                <a:avLst/>
                <a:gdLst>
                  <a:gd name="connsiteX0" fmla="*/ 7144 w 19050"/>
                  <a:gd name="connsiteY0" fmla="*/ 10220 h 9525"/>
                  <a:gd name="connsiteX1" fmla="*/ 15945 w 19050"/>
                  <a:gd name="connsiteY1" fmla="*/ 7772 h 9525"/>
                  <a:gd name="connsiteX2" fmla="*/ 9211 w 19050"/>
                  <a:gd name="connsiteY2" fmla="*/ 7144 h 9525"/>
                </a:gdLst>
                <a:ahLst/>
                <a:cxnLst>
                  <a:cxn ang="0">
                    <a:pos x="connsiteX0" y="connsiteY0"/>
                  </a:cxn>
                  <a:cxn ang="0">
                    <a:pos x="connsiteX1" y="connsiteY1"/>
                  </a:cxn>
                  <a:cxn ang="0">
                    <a:pos x="connsiteX2" y="connsiteY2"/>
                  </a:cxn>
                </a:cxnLst>
                <a:rect l="l" t="t" r="r" b="b"/>
                <a:pathLst>
                  <a:path w="19050" h="9525">
                    <a:moveTo>
                      <a:pt x="7144" y="10220"/>
                    </a:moveTo>
                    <a:lnTo>
                      <a:pt x="15945" y="7772"/>
                    </a:lnTo>
                    <a:lnTo>
                      <a:pt x="9211" y="7144"/>
                    </a:lnTo>
                    <a:close/>
                  </a:path>
                </a:pathLst>
              </a:custGeom>
              <a:grpFill/>
              <a:ln w="9525" cap="flat">
                <a:noFill/>
                <a:prstDash val="solid"/>
                <a:miter/>
              </a:ln>
            </p:spPr>
            <p:txBody>
              <a:bodyPr rtlCol="0" anchor="ctr"/>
              <a:lstStyle/>
              <a:p>
                <a:endParaRPr lang="zh-CN" altLang="en-US"/>
              </a:p>
            </p:txBody>
          </p:sp>
          <p:sp>
            <p:nvSpPr>
              <p:cNvPr id="89" name="任意多边形: 形状 659">
                <a:extLst>
                  <a:ext uri="{FF2B5EF4-FFF2-40B4-BE49-F238E27FC236}">
                    <a16:creationId xmlns:a16="http://schemas.microsoft.com/office/drawing/2014/main" id="{796F308E-BF37-4582-9173-7724314E3CA8}"/>
                  </a:ext>
                </a:extLst>
              </p:cNvPr>
              <p:cNvSpPr/>
              <p:nvPr/>
            </p:nvSpPr>
            <p:spPr>
              <a:xfrm>
                <a:off x="3969372" y="1168577"/>
                <a:ext cx="9525" cy="9525"/>
              </a:xfrm>
              <a:custGeom>
                <a:avLst/>
                <a:gdLst>
                  <a:gd name="connsiteX0" fmla="*/ 7144 w 9525"/>
                  <a:gd name="connsiteY0" fmla="*/ 10268 h 9525"/>
                  <a:gd name="connsiteX1" fmla="*/ 11249 w 9525"/>
                  <a:gd name="connsiteY1" fmla="*/ 7144 h 9525"/>
                  <a:gd name="connsiteX2" fmla="*/ 9268 w 9525"/>
                  <a:gd name="connsiteY2" fmla="*/ 7315 h 9525"/>
                </a:gdLst>
                <a:ahLst/>
                <a:cxnLst>
                  <a:cxn ang="0">
                    <a:pos x="connsiteX0" y="connsiteY0"/>
                  </a:cxn>
                  <a:cxn ang="0">
                    <a:pos x="connsiteX1" y="connsiteY1"/>
                  </a:cxn>
                  <a:cxn ang="0">
                    <a:pos x="connsiteX2" y="connsiteY2"/>
                  </a:cxn>
                </a:cxnLst>
                <a:rect l="l" t="t" r="r" b="b"/>
                <a:pathLst>
                  <a:path w="9525" h="9525">
                    <a:moveTo>
                      <a:pt x="7144" y="10268"/>
                    </a:moveTo>
                    <a:lnTo>
                      <a:pt x="11249" y="7144"/>
                    </a:lnTo>
                    <a:lnTo>
                      <a:pt x="9268" y="7315"/>
                    </a:lnTo>
                    <a:close/>
                  </a:path>
                </a:pathLst>
              </a:custGeom>
              <a:grpFill/>
              <a:ln w="9525" cap="flat">
                <a:noFill/>
                <a:prstDash val="solid"/>
                <a:miter/>
              </a:ln>
            </p:spPr>
            <p:txBody>
              <a:bodyPr rtlCol="0" anchor="ctr"/>
              <a:lstStyle/>
              <a:p>
                <a:endParaRPr lang="zh-CN" altLang="en-US"/>
              </a:p>
            </p:txBody>
          </p:sp>
          <p:sp>
            <p:nvSpPr>
              <p:cNvPr id="90" name="任意多边形: 形状 660">
                <a:extLst>
                  <a:ext uri="{FF2B5EF4-FFF2-40B4-BE49-F238E27FC236}">
                    <a16:creationId xmlns:a16="http://schemas.microsoft.com/office/drawing/2014/main" id="{2A75184B-92F6-49E2-A293-B4CB576CCDAE}"/>
                  </a:ext>
                </a:extLst>
              </p:cNvPr>
              <p:cNvSpPr/>
              <p:nvPr/>
            </p:nvSpPr>
            <p:spPr>
              <a:xfrm>
                <a:off x="3876637" y="1226966"/>
                <a:ext cx="95250" cy="57150"/>
              </a:xfrm>
              <a:custGeom>
                <a:avLst/>
                <a:gdLst>
                  <a:gd name="connsiteX0" fmla="*/ 89649 w 95250"/>
                  <a:gd name="connsiteY0" fmla="*/ 7144 h 57150"/>
                  <a:gd name="connsiteX1" fmla="*/ 74190 w 95250"/>
                  <a:gd name="connsiteY1" fmla="*/ 19069 h 57150"/>
                  <a:gd name="connsiteX2" fmla="*/ 80229 w 95250"/>
                  <a:gd name="connsiteY2" fmla="*/ 8211 h 57150"/>
                  <a:gd name="connsiteX3" fmla="*/ 62913 w 95250"/>
                  <a:gd name="connsiteY3" fmla="*/ 19412 h 57150"/>
                  <a:gd name="connsiteX4" fmla="*/ 68247 w 95250"/>
                  <a:gd name="connsiteY4" fmla="*/ 22422 h 57150"/>
                  <a:gd name="connsiteX5" fmla="*/ 52873 w 95250"/>
                  <a:gd name="connsiteY5" fmla="*/ 28699 h 57150"/>
                  <a:gd name="connsiteX6" fmla="*/ 56321 w 95250"/>
                  <a:gd name="connsiteY6" fmla="*/ 30861 h 57150"/>
                  <a:gd name="connsiteX7" fmla="*/ 44853 w 95250"/>
                  <a:gd name="connsiteY7" fmla="*/ 40967 h 57150"/>
                  <a:gd name="connsiteX8" fmla="*/ 27927 w 95250"/>
                  <a:gd name="connsiteY8" fmla="*/ 43167 h 57150"/>
                  <a:gd name="connsiteX9" fmla="*/ 19631 w 95250"/>
                  <a:gd name="connsiteY9" fmla="*/ 50035 h 57150"/>
                  <a:gd name="connsiteX10" fmla="*/ 7144 w 95250"/>
                  <a:gd name="connsiteY10" fmla="*/ 56674 h 57150"/>
                  <a:gd name="connsiteX11" fmla="*/ 18507 w 95250"/>
                  <a:gd name="connsiteY11" fmla="*/ 52740 h 57150"/>
                  <a:gd name="connsiteX12" fmla="*/ 28146 w 95250"/>
                  <a:gd name="connsiteY12" fmla="*/ 50273 h 57150"/>
                  <a:gd name="connsiteX13" fmla="*/ 48035 w 95250"/>
                  <a:gd name="connsiteY13" fmla="*/ 41929 h 57150"/>
                  <a:gd name="connsiteX14" fmla="*/ 47168 w 95250"/>
                  <a:gd name="connsiteY14" fmla="*/ 44691 h 57150"/>
                  <a:gd name="connsiteX15" fmla="*/ 46206 w 95250"/>
                  <a:gd name="connsiteY15" fmla="*/ 47368 h 57150"/>
                  <a:gd name="connsiteX16" fmla="*/ 63865 w 95250"/>
                  <a:gd name="connsiteY16" fmla="*/ 38986 h 57150"/>
                  <a:gd name="connsiteX17" fmla="*/ 80467 w 95250"/>
                  <a:gd name="connsiteY17" fmla="*/ 25698 h 57150"/>
                  <a:gd name="connsiteX18" fmla="*/ 80143 w 95250"/>
                  <a:gd name="connsiteY18" fmla="*/ 22384 h 57150"/>
                  <a:gd name="connsiteX19" fmla="*/ 88811 w 95250"/>
                  <a:gd name="connsiteY19" fmla="*/ 10049 h 57150"/>
                  <a:gd name="connsiteX20" fmla="*/ 92240 w 95250"/>
                  <a:gd name="connsiteY20" fmla="*/ 10468 h 57150"/>
                  <a:gd name="connsiteX21" fmla="*/ 89649 w 95250"/>
                  <a:gd name="connsiteY21"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250" h="57150">
                    <a:moveTo>
                      <a:pt x="89649" y="7144"/>
                    </a:moveTo>
                    <a:cubicBezTo>
                      <a:pt x="86468" y="13373"/>
                      <a:pt x="79038" y="14592"/>
                      <a:pt x="74190" y="19069"/>
                    </a:cubicBezTo>
                    <a:cubicBezTo>
                      <a:pt x="72228" y="14164"/>
                      <a:pt x="83068" y="12906"/>
                      <a:pt x="80229" y="8211"/>
                    </a:cubicBezTo>
                    <a:cubicBezTo>
                      <a:pt x="74381" y="11601"/>
                      <a:pt x="69971" y="19479"/>
                      <a:pt x="62913" y="19412"/>
                    </a:cubicBezTo>
                    <a:cubicBezTo>
                      <a:pt x="62217" y="21593"/>
                      <a:pt x="69399" y="16859"/>
                      <a:pt x="68247" y="22422"/>
                    </a:cubicBezTo>
                    <a:cubicBezTo>
                      <a:pt x="60922" y="21079"/>
                      <a:pt x="58550" y="32509"/>
                      <a:pt x="52873" y="28699"/>
                    </a:cubicBezTo>
                    <a:cubicBezTo>
                      <a:pt x="56474" y="26899"/>
                      <a:pt x="51740" y="31499"/>
                      <a:pt x="56321" y="30861"/>
                    </a:cubicBezTo>
                    <a:cubicBezTo>
                      <a:pt x="50130" y="33690"/>
                      <a:pt x="51130" y="38214"/>
                      <a:pt x="44853" y="40967"/>
                    </a:cubicBezTo>
                    <a:cubicBezTo>
                      <a:pt x="43224" y="36595"/>
                      <a:pt x="33290" y="43015"/>
                      <a:pt x="27927" y="43167"/>
                    </a:cubicBezTo>
                    <a:cubicBezTo>
                      <a:pt x="28337" y="46739"/>
                      <a:pt x="24270" y="48387"/>
                      <a:pt x="19631" y="50035"/>
                    </a:cubicBezTo>
                    <a:cubicBezTo>
                      <a:pt x="14983" y="51692"/>
                      <a:pt x="9515" y="52845"/>
                      <a:pt x="7144" y="56674"/>
                    </a:cubicBezTo>
                    <a:cubicBezTo>
                      <a:pt x="11335" y="54769"/>
                      <a:pt x="15040" y="53597"/>
                      <a:pt x="18507" y="52740"/>
                    </a:cubicBezTo>
                    <a:cubicBezTo>
                      <a:pt x="21869" y="51692"/>
                      <a:pt x="25022" y="51006"/>
                      <a:pt x="28146" y="50273"/>
                    </a:cubicBezTo>
                    <a:cubicBezTo>
                      <a:pt x="34366" y="48758"/>
                      <a:pt x="40700" y="47234"/>
                      <a:pt x="48035" y="41929"/>
                    </a:cubicBezTo>
                    <a:cubicBezTo>
                      <a:pt x="48035" y="41929"/>
                      <a:pt x="47596" y="43310"/>
                      <a:pt x="47168" y="44691"/>
                    </a:cubicBezTo>
                    <a:cubicBezTo>
                      <a:pt x="46692" y="46025"/>
                      <a:pt x="46206" y="47368"/>
                      <a:pt x="46206" y="47368"/>
                    </a:cubicBezTo>
                    <a:cubicBezTo>
                      <a:pt x="51159" y="41710"/>
                      <a:pt x="59207" y="49692"/>
                      <a:pt x="63865" y="38986"/>
                    </a:cubicBezTo>
                    <a:cubicBezTo>
                      <a:pt x="67932" y="33147"/>
                      <a:pt x="76752" y="26841"/>
                      <a:pt x="80467" y="25698"/>
                    </a:cubicBezTo>
                    <a:lnTo>
                      <a:pt x="80143" y="22384"/>
                    </a:lnTo>
                    <a:cubicBezTo>
                      <a:pt x="87268" y="19936"/>
                      <a:pt x="87363" y="15135"/>
                      <a:pt x="88811" y="10049"/>
                    </a:cubicBezTo>
                    <a:lnTo>
                      <a:pt x="92240" y="10468"/>
                    </a:lnTo>
                    <a:cubicBezTo>
                      <a:pt x="94031" y="6620"/>
                      <a:pt x="89802" y="9134"/>
                      <a:pt x="89649" y="7144"/>
                    </a:cubicBezTo>
                    <a:close/>
                  </a:path>
                </a:pathLst>
              </a:custGeom>
              <a:grpFill/>
              <a:ln w="9525" cap="flat">
                <a:noFill/>
                <a:prstDash val="solid"/>
                <a:miter/>
              </a:ln>
            </p:spPr>
            <p:txBody>
              <a:bodyPr rtlCol="0" anchor="ctr"/>
              <a:lstStyle/>
              <a:p>
                <a:endParaRPr lang="zh-CN" altLang="en-US"/>
              </a:p>
            </p:txBody>
          </p:sp>
          <p:sp>
            <p:nvSpPr>
              <p:cNvPr id="91" name="任意多边形: 形状 661">
                <a:extLst>
                  <a:ext uri="{FF2B5EF4-FFF2-40B4-BE49-F238E27FC236}">
                    <a16:creationId xmlns:a16="http://schemas.microsoft.com/office/drawing/2014/main" id="{23835288-2423-4BE1-9D15-7BC5C0C612B5}"/>
                  </a:ext>
                </a:extLst>
              </p:cNvPr>
              <p:cNvSpPr/>
              <p:nvPr/>
            </p:nvSpPr>
            <p:spPr>
              <a:xfrm>
                <a:off x="3965892" y="1132839"/>
                <a:ext cx="9525" cy="9525"/>
              </a:xfrm>
              <a:custGeom>
                <a:avLst/>
                <a:gdLst>
                  <a:gd name="connsiteX0" fmla="*/ 8710 w 9525"/>
                  <a:gd name="connsiteY0" fmla="*/ 7144 h 9525"/>
                  <a:gd name="connsiteX1" fmla="*/ 8443 w 9525"/>
                  <a:gd name="connsiteY1" fmla="*/ 11420 h 9525"/>
                  <a:gd name="connsiteX2" fmla="*/ 8710 w 9525"/>
                  <a:gd name="connsiteY2" fmla="*/ 7144 h 9525"/>
                </a:gdLst>
                <a:ahLst/>
                <a:cxnLst>
                  <a:cxn ang="0">
                    <a:pos x="connsiteX0" y="connsiteY0"/>
                  </a:cxn>
                  <a:cxn ang="0">
                    <a:pos x="connsiteX1" y="connsiteY1"/>
                  </a:cxn>
                  <a:cxn ang="0">
                    <a:pos x="connsiteX2" y="connsiteY2"/>
                  </a:cxn>
                </a:cxnLst>
                <a:rect l="l" t="t" r="r" b="b"/>
                <a:pathLst>
                  <a:path w="9525" h="9525">
                    <a:moveTo>
                      <a:pt x="8710" y="7144"/>
                    </a:moveTo>
                    <a:cubicBezTo>
                      <a:pt x="7033" y="10049"/>
                      <a:pt x="6357" y="9687"/>
                      <a:pt x="8443" y="11420"/>
                    </a:cubicBezTo>
                    <a:cubicBezTo>
                      <a:pt x="10815" y="8839"/>
                      <a:pt x="10681" y="7525"/>
                      <a:pt x="8710" y="7144"/>
                    </a:cubicBezTo>
                    <a:close/>
                  </a:path>
                </a:pathLst>
              </a:custGeom>
              <a:grpFill/>
              <a:ln w="9525" cap="flat">
                <a:noFill/>
                <a:prstDash val="solid"/>
                <a:miter/>
              </a:ln>
            </p:spPr>
            <p:txBody>
              <a:bodyPr rtlCol="0" anchor="ctr"/>
              <a:lstStyle/>
              <a:p>
                <a:endParaRPr lang="zh-CN" altLang="en-US"/>
              </a:p>
            </p:txBody>
          </p:sp>
          <p:sp>
            <p:nvSpPr>
              <p:cNvPr id="92" name="任意多边形: 形状 662">
                <a:extLst>
                  <a:ext uri="{FF2B5EF4-FFF2-40B4-BE49-F238E27FC236}">
                    <a16:creationId xmlns:a16="http://schemas.microsoft.com/office/drawing/2014/main" id="{7F08EED5-EF56-4C54-8E4A-3E837408C93D}"/>
                  </a:ext>
                </a:extLst>
              </p:cNvPr>
              <p:cNvSpPr/>
              <p:nvPr/>
            </p:nvSpPr>
            <p:spPr>
              <a:xfrm>
                <a:off x="3917223" y="1082898"/>
                <a:ext cx="57150" cy="57150"/>
              </a:xfrm>
              <a:custGeom>
                <a:avLst/>
                <a:gdLst>
                  <a:gd name="connsiteX0" fmla="*/ 47444 w 57150"/>
                  <a:gd name="connsiteY0" fmla="*/ 18709 h 57150"/>
                  <a:gd name="connsiteX1" fmla="*/ 44406 w 57150"/>
                  <a:gd name="connsiteY1" fmla="*/ 28358 h 57150"/>
                  <a:gd name="connsiteX2" fmla="*/ 40081 w 57150"/>
                  <a:gd name="connsiteY2" fmla="*/ 31435 h 57150"/>
                  <a:gd name="connsiteX3" fmla="*/ 34071 w 57150"/>
                  <a:gd name="connsiteY3" fmla="*/ 29873 h 57150"/>
                  <a:gd name="connsiteX4" fmla="*/ 36309 w 57150"/>
                  <a:gd name="connsiteY4" fmla="*/ 31406 h 57150"/>
                  <a:gd name="connsiteX5" fmla="*/ 27394 w 57150"/>
                  <a:gd name="connsiteY5" fmla="*/ 35302 h 57150"/>
                  <a:gd name="connsiteX6" fmla="*/ 26241 w 57150"/>
                  <a:gd name="connsiteY6" fmla="*/ 30540 h 57150"/>
                  <a:gd name="connsiteX7" fmla="*/ 31937 w 57150"/>
                  <a:gd name="connsiteY7" fmla="*/ 26329 h 57150"/>
                  <a:gd name="connsiteX8" fmla="*/ 32680 w 57150"/>
                  <a:gd name="connsiteY8" fmla="*/ 18109 h 57150"/>
                  <a:gd name="connsiteX9" fmla="*/ 32985 w 57150"/>
                  <a:gd name="connsiteY9" fmla="*/ 8061 h 57150"/>
                  <a:gd name="connsiteX10" fmla="*/ 28870 w 57150"/>
                  <a:gd name="connsiteY10" fmla="*/ 7146 h 57150"/>
                  <a:gd name="connsiteX11" fmla="*/ 32185 w 57150"/>
                  <a:gd name="connsiteY11" fmla="*/ 12728 h 57150"/>
                  <a:gd name="connsiteX12" fmla="*/ 22403 w 57150"/>
                  <a:gd name="connsiteY12" fmla="*/ 29768 h 57150"/>
                  <a:gd name="connsiteX13" fmla="*/ 26537 w 57150"/>
                  <a:gd name="connsiteY13" fmla="*/ 31711 h 57150"/>
                  <a:gd name="connsiteX14" fmla="*/ 17888 w 57150"/>
                  <a:gd name="connsiteY14" fmla="*/ 33207 h 57150"/>
                  <a:gd name="connsiteX15" fmla="*/ 20860 w 57150"/>
                  <a:gd name="connsiteY15" fmla="*/ 28549 h 57150"/>
                  <a:gd name="connsiteX16" fmla="*/ 14573 w 57150"/>
                  <a:gd name="connsiteY16" fmla="*/ 29520 h 57150"/>
                  <a:gd name="connsiteX17" fmla="*/ 14278 w 57150"/>
                  <a:gd name="connsiteY17" fmla="*/ 33407 h 57150"/>
                  <a:gd name="connsiteX18" fmla="*/ 12259 w 57150"/>
                  <a:gd name="connsiteY18" fmla="*/ 32349 h 57150"/>
                  <a:gd name="connsiteX19" fmla="*/ 12354 w 57150"/>
                  <a:gd name="connsiteY19" fmla="*/ 39017 h 57150"/>
                  <a:gd name="connsiteX20" fmla="*/ 15288 w 57150"/>
                  <a:gd name="connsiteY20" fmla="*/ 38550 h 57150"/>
                  <a:gd name="connsiteX21" fmla="*/ 12783 w 57150"/>
                  <a:gd name="connsiteY21" fmla="*/ 41341 h 57150"/>
                  <a:gd name="connsiteX22" fmla="*/ 14773 w 57150"/>
                  <a:gd name="connsiteY22" fmla="*/ 42465 h 57150"/>
                  <a:gd name="connsiteX23" fmla="*/ 10773 w 57150"/>
                  <a:gd name="connsiteY23" fmla="*/ 47065 h 57150"/>
                  <a:gd name="connsiteX24" fmla="*/ 21298 w 57150"/>
                  <a:gd name="connsiteY24" fmla="*/ 38055 h 57150"/>
                  <a:gd name="connsiteX25" fmla="*/ 23327 w 57150"/>
                  <a:gd name="connsiteY25" fmla="*/ 39122 h 57150"/>
                  <a:gd name="connsiteX26" fmla="*/ 19421 w 57150"/>
                  <a:gd name="connsiteY26" fmla="*/ 41303 h 57150"/>
                  <a:gd name="connsiteX27" fmla="*/ 20869 w 57150"/>
                  <a:gd name="connsiteY27" fmla="*/ 46418 h 57150"/>
                  <a:gd name="connsiteX28" fmla="*/ 18116 w 57150"/>
                  <a:gd name="connsiteY28" fmla="*/ 44341 h 57150"/>
                  <a:gd name="connsiteX29" fmla="*/ 14526 w 57150"/>
                  <a:gd name="connsiteY29" fmla="*/ 48218 h 57150"/>
                  <a:gd name="connsiteX30" fmla="*/ 15831 w 57150"/>
                  <a:gd name="connsiteY30" fmla="*/ 49009 h 57150"/>
                  <a:gd name="connsiteX31" fmla="*/ 8401 w 57150"/>
                  <a:gd name="connsiteY31" fmla="*/ 50456 h 57150"/>
                  <a:gd name="connsiteX32" fmla="*/ 11344 w 57150"/>
                  <a:gd name="connsiteY32" fmla="*/ 50666 h 57150"/>
                  <a:gd name="connsiteX33" fmla="*/ 7144 w 57150"/>
                  <a:gd name="connsiteY33" fmla="*/ 56219 h 57150"/>
                  <a:gd name="connsiteX34" fmla="*/ 9144 w 57150"/>
                  <a:gd name="connsiteY34" fmla="*/ 58686 h 57150"/>
                  <a:gd name="connsiteX35" fmla="*/ 17583 w 57150"/>
                  <a:gd name="connsiteY35" fmla="*/ 52828 h 57150"/>
                  <a:gd name="connsiteX36" fmla="*/ 17916 w 57150"/>
                  <a:gd name="connsiteY36" fmla="*/ 55285 h 57150"/>
                  <a:gd name="connsiteX37" fmla="*/ 17164 w 57150"/>
                  <a:gd name="connsiteY37" fmla="*/ 49780 h 57150"/>
                  <a:gd name="connsiteX38" fmla="*/ 27308 w 57150"/>
                  <a:gd name="connsiteY38" fmla="*/ 40627 h 57150"/>
                  <a:gd name="connsiteX39" fmla="*/ 25375 w 57150"/>
                  <a:gd name="connsiteY39" fmla="*/ 40179 h 57150"/>
                  <a:gd name="connsiteX40" fmla="*/ 40786 w 57150"/>
                  <a:gd name="connsiteY40" fmla="*/ 34511 h 57150"/>
                  <a:gd name="connsiteX41" fmla="*/ 45348 w 57150"/>
                  <a:gd name="connsiteY41" fmla="*/ 38226 h 57150"/>
                  <a:gd name="connsiteX42" fmla="*/ 42872 w 57150"/>
                  <a:gd name="connsiteY42" fmla="*/ 35435 h 57150"/>
                  <a:gd name="connsiteX43" fmla="*/ 50321 w 57150"/>
                  <a:gd name="connsiteY43" fmla="*/ 19776 h 57150"/>
                  <a:gd name="connsiteX44" fmla="*/ 47444 w 57150"/>
                  <a:gd name="connsiteY44" fmla="*/ 1870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7150" h="57150">
                    <a:moveTo>
                      <a:pt x="47444" y="18709"/>
                    </a:moveTo>
                    <a:cubicBezTo>
                      <a:pt x="48606" y="20243"/>
                      <a:pt x="44386" y="25091"/>
                      <a:pt x="44406" y="28358"/>
                    </a:cubicBezTo>
                    <a:cubicBezTo>
                      <a:pt x="42577" y="28692"/>
                      <a:pt x="40462" y="27806"/>
                      <a:pt x="40081" y="31435"/>
                    </a:cubicBezTo>
                    <a:cubicBezTo>
                      <a:pt x="37700" y="29301"/>
                      <a:pt x="38081" y="28444"/>
                      <a:pt x="34071" y="29873"/>
                    </a:cubicBezTo>
                    <a:cubicBezTo>
                      <a:pt x="34357" y="31082"/>
                      <a:pt x="35614" y="31092"/>
                      <a:pt x="36309" y="31406"/>
                    </a:cubicBezTo>
                    <a:cubicBezTo>
                      <a:pt x="32737" y="37359"/>
                      <a:pt x="30804" y="34273"/>
                      <a:pt x="27394" y="35302"/>
                    </a:cubicBezTo>
                    <a:cubicBezTo>
                      <a:pt x="27118" y="34083"/>
                      <a:pt x="29651" y="29501"/>
                      <a:pt x="26241" y="30540"/>
                    </a:cubicBezTo>
                    <a:cubicBezTo>
                      <a:pt x="26946" y="26225"/>
                      <a:pt x="32680" y="29282"/>
                      <a:pt x="31937" y="26329"/>
                    </a:cubicBezTo>
                    <a:cubicBezTo>
                      <a:pt x="29880" y="24396"/>
                      <a:pt x="31242" y="21396"/>
                      <a:pt x="32680" y="18109"/>
                    </a:cubicBezTo>
                    <a:cubicBezTo>
                      <a:pt x="33842" y="14709"/>
                      <a:pt x="35014" y="10956"/>
                      <a:pt x="32985" y="8061"/>
                    </a:cubicBezTo>
                    <a:cubicBezTo>
                      <a:pt x="31242" y="8442"/>
                      <a:pt x="30118" y="7079"/>
                      <a:pt x="28870" y="7146"/>
                    </a:cubicBezTo>
                    <a:cubicBezTo>
                      <a:pt x="27994" y="9727"/>
                      <a:pt x="31061" y="11318"/>
                      <a:pt x="32185" y="12728"/>
                    </a:cubicBezTo>
                    <a:cubicBezTo>
                      <a:pt x="26689" y="15623"/>
                      <a:pt x="26937" y="24139"/>
                      <a:pt x="22403" y="29768"/>
                    </a:cubicBezTo>
                    <a:lnTo>
                      <a:pt x="26537" y="31711"/>
                    </a:lnTo>
                    <a:cubicBezTo>
                      <a:pt x="24098" y="34273"/>
                      <a:pt x="19698" y="35664"/>
                      <a:pt x="17888" y="33207"/>
                    </a:cubicBezTo>
                    <a:cubicBezTo>
                      <a:pt x="17297" y="30863"/>
                      <a:pt x="19088" y="28730"/>
                      <a:pt x="20860" y="28549"/>
                    </a:cubicBezTo>
                    <a:cubicBezTo>
                      <a:pt x="19783" y="29054"/>
                      <a:pt x="16040" y="26291"/>
                      <a:pt x="14573" y="29520"/>
                    </a:cubicBezTo>
                    <a:cubicBezTo>
                      <a:pt x="14859" y="30673"/>
                      <a:pt x="15240" y="31873"/>
                      <a:pt x="14278" y="33407"/>
                    </a:cubicBezTo>
                    <a:lnTo>
                      <a:pt x="12259" y="32349"/>
                    </a:lnTo>
                    <a:cubicBezTo>
                      <a:pt x="9239" y="35283"/>
                      <a:pt x="14173" y="35864"/>
                      <a:pt x="12354" y="39017"/>
                    </a:cubicBezTo>
                    <a:lnTo>
                      <a:pt x="15288" y="38550"/>
                    </a:lnTo>
                    <a:cubicBezTo>
                      <a:pt x="14249" y="39550"/>
                      <a:pt x="14021" y="41522"/>
                      <a:pt x="12783" y="41341"/>
                    </a:cubicBezTo>
                    <a:lnTo>
                      <a:pt x="14773" y="42465"/>
                    </a:lnTo>
                    <a:cubicBezTo>
                      <a:pt x="13954" y="44665"/>
                      <a:pt x="9944" y="45503"/>
                      <a:pt x="10773" y="47065"/>
                    </a:cubicBezTo>
                    <a:cubicBezTo>
                      <a:pt x="18402" y="49913"/>
                      <a:pt x="14535" y="37559"/>
                      <a:pt x="21298" y="38055"/>
                    </a:cubicBezTo>
                    <a:cubicBezTo>
                      <a:pt x="21974" y="38417"/>
                      <a:pt x="23117" y="37931"/>
                      <a:pt x="23327" y="39122"/>
                    </a:cubicBezTo>
                    <a:cubicBezTo>
                      <a:pt x="23050" y="41112"/>
                      <a:pt x="20202" y="42246"/>
                      <a:pt x="19421" y="41303"/>
                    </a:cubicBezTo>
                    <a:cubicBezTo>
                      <a:pt x="20869" y="42617"/>
                      <a:pt x="22965" y="44303"/>
                      <a:pt x="20869" y="46418"/>
                    </a:cubicBezTo>
                    <a:lnTo>
                      <a:pt x="18116" y="44341"/>
                    </a:lnTo>
                    <a:cubicBezTo>
                      <a:pt x="18298" y="45503"/>
                      <a:pt x="17050" y="49189"/>
                      <a:pt x="14526" y="48218"/>
                    </a:cubicBezTo>
                    <a:lnTo>
                      <a:pt x="15831" y="49009"/>
                    </a:lnTo>
                    <a:cubicBezTo>
                      <a:pt x="12992" y="53876"/>
                      <a:pt x="10782" y="47056"/>
                      <a:pt x="8401" y="50456"/>
                    </a:cubicBezTo>
                    <a:cubicBezTo>
                      <a:pt x="9411" y="49456"/>
                      <a:pt x="10716" y="50266"/>
                      <a:pt x="11344" y="50666"/>
                    </a:cubicBezTo>
                    <a:cubicBezTo>
                      <a:pt x="11487" y="50771"/>
                      <a:pt x="7144" y="56219"/>
                      <a:pt x="7144" y="56219"/>
                    </a:cubicBezTo>
                    <a:lnTo>
                      <a:pt x="9144" y="58686"/>
                    </a:lnTo>
                    <a:cubicBezTo>
                      <a:pt x="9468" y="55000"/>
                      <a:pt x="16202" y="55400"/>
                      <a:pt x="17583" y="52828"/>
                    </a:cubicBezTo>
                    <a:lnTo>
                      <a:pt x="17916" y="55285"/>
                    </a:lnTo>
                    <a:lnTo>
                      <a:pt x="17164" y="49780"/>
                    </a:lnTo>
                    <a:cubicBezTo>
                      <a:pt x="23355" y="55047"/>
                      <a:pt x="21193" y="40588"/>
                      <a:pt x="27308" y="40627"/>
                    </a:cubicBezTo>
                    <a:lnTo>
                      <a:pt x="25375" y="40179"/>
                    </a:lnTo>
                    <a:cubicBezTo>
                      <a:pt x="34004" y="34245"/>
                      <a:pt x="33071" y="39198"/>
                      <a:pt x="40786" y="34511"/>
                    </a:cubicBezTo>
                    <a:cubicBezTo>
                      <a:pt x="40214" y="37578"/>
                      <a:pt x="44787" y="38560"/>
                      <a:pt x="45348" y="38226"/>
                    </a:cubicBezTo>
                    <a:cubicBezTo>
                      <a:pt x="43558" y="38541"/>
                      <a:pt x="42024" y="37264"/>
                      <a:pt x="42872" y="35435"/>
                    </a:cubicBezTo>
                    <a:cubicBezTo>
                      <a:pt x="51845" y="33064"/>
                      <a:pt x="43196" y="22443"/>
                      <a:pt x="50321" y="19776"/>
                    </a:cubicBezTo>
                    <a:cubicBezTo>
                      <a:pt x="49749" y="17919"/>
                      <a:pt x="49158" y="16128"/>
                      <a:pt x="47444" y="18709"/>
                    </a:cubicBezTo>
                    <a:close/>
                  </a:path>
                </a:pathLst>
              </a:custGeom>
              <a:grpFill/>
              <a:ln w="9525" cap="flat">
                <a:noFill/>
                <a:prstDash val="solid"/>
                <a:miter/>
              </a:ln>
            </p:spPr>
            <p:txBody>
              <a:bodyPr rtlCol="0" anchor="ctr"/>
              <a:lstStyle/>
              <a:p>
                <a:endParaRPr lang="zh-CN" altLang="en-US"/>
              </a:p>
            </p:txBody>
          </p:sp>
          <p:sp>
            <p:nvSpPr>
              <p:cNvPr id="93" name="任意多边形: 形状 663">
                <a:extLst>
                  <a:ext uri="{FF2B5EF4-FFF2-40B4-BE49-F238E27FC236}">
                    <a16:creationId xmlns:a16="http://schemas.microsoft.com/office/drawing/2014/main" id="{52B72443-E408-403A-A7CE-FBBB69B84175}"/>
                  </a:ext>
                </a:extLst>
              </p:cNvPr>
              <p:cNvSpPr/>
              <p:nvPr/>
            </p:nvSpPr>
            <p:spPr>
              <a:xfrm>
                <a:off x="3964524" y="1153747"/>
                <a:ext cx="9525" cy="9525"/>
              </a:xfrm>
              <a:custGeom>
                <a:avLst/>
                <a:gdLst>
                  <a:gd name="connsiteX0" fmla="*/ 10230 w 9525"/>
                  <a:gd name="connsiteY0" fmla="*/ 7144 h 9525"/>
                  <a:gd name="connsiteX1" fmla="*/ 7144 w 9525"/>
                  <a:gd name="connsiteY1" fmla="*/ 10039 h 9525"/>
                  <a:gd name="connsiteX2" fmla="*/ 10992 w 9525"/>
                  <a:gd name="connsiteY2" fmla="*/ 11040 h 9525"/>
                  <a:gd name="connsiteX3" fmla="*/ 1023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30" y="7144"/>
                    </a:moveTo>
                    <a:cubicBezTo>
                      <a:pt x="8992" y="8449"/>
                      <a:pt x="8439" y="10154"/>
                      <a:pt x="7144" y="10039"/>
                    </a:cubicBezTo>
                    <a:lnTo>
                      <a:pt x="10992" y="11040"/>
                    </a:lnTo>
                    <a:lnTo>
                      <a:pt x="10230" y="7144"/>
                    </a:lnTo>
                    <a:close/>
                  </a:path>
                </a:pathLst>
              </a:custGeom>
              <a:grpFill/>
              <a:ln w="9525" cap="flat">
                <a:noFill/>
                <a:prstDash val="solid"/>
                <a:miter/>
              </a:ln>
            </p:spPr>
            <p:txBody>
              <a:bodyPr rtlCol="0" anchor="ctr"/>
              <a:lstStyle/>
              <a:p>
                <a:endParaRPr lang="zh-CN" altLang="en-US"/>
              </a:p>
            </p:txBody>
          </p:sp>
          <p:sp>
            <p:nvSpPr>
              <p:cNvPr id="94" name="任意多边形: 形状 664">
                <a:extLst>
                  <a:ext uri="{FF2B5EF4-FFF2-40B4-BE49-F238E27FC236}">
                    <a16:creationId xmlns:a16="http://schemas.microsoft.com/office/drawing/2014/main" id="{41F9B782-67E7-49BE-BF1B-1C0B6F319F86}"/>
                  </a:ext>
                </a:extLst>
              </p:cNvPr>
              <p:cNvSpPr/>
              <p:nvPr/>
            </p:nvSpPr>
            <p:spPr>
              <a:xfrm>
                <a:off x="3942243" y="1263551"/>
                <a:ext cx="9525" cy="9525"/>
              </a:xfrm>
              <a:custGeom>
                <a:avLst/>
                <a:gdLst>
                  <a:gd name="connsiteX0" fmla="*/ 9565 w 9525"/>
                  <a:gd name="connsiteY0" fmla="*/ 7144 h 9525"/>
                  <a:gd name="connsiteX1" fmla="*/ 7174 w 9525"/>
                  <a:gd name="connsiteY1" fmla="*/ 7563 h 9525"/>
                  <a:gd name="connsiteX2" fmla="*/ 9651 w 9525"/>
                  <a:gd name="connsiteY2" fmla="*/ 10468 h 9525"/>
                  <a:gd name="connsiteX3" fmla="*/ 9565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565" y="7144"/>
                    </a:moveTo>
                    <a:lnTo>
                      <a:pt x="7174" y="7563"/>
                    </a:lnTo>
                    <a:cubicBezTo>
                      <a:pt x="8165" y="8725"/>
                      <a:pt x="5288" y="11925"/>
                      <a:pt x="9651" y="10468"/>
                    </a:cubicBezTo>
                    <a:cubicBezTo>
                      <a:pt x="8012" y="10773"/>
                      <a:pt x="9784" y="8449"/>
                      <a:pt x="9565" y="7144"/>
                    </a:cubicBezTo>
                    <a:close/>
                  </a:path>
                </a:pathLst>
              </a:custGeom>
              <a:grpFill/>
              <a:ln w="9525" cap="flat">
                <a:noFill/>
                <a:prstDash val="solid"/>
                <a:miter/>
              </a:ln>
            </p:spPr>
            <p:txBody>
              <a:bodyPr rtlCol="0" anchor="ctr"/>
              <a:lstStyle/>
              <a:p>
                <a:endParaRPr lang="zh-CN" altLang="en-US"/>
              </a:p>
            </p:txBody>
          </p:sp>
          <p:sp>
            <p:nvSpPr>
              <p:cNvPr id="95" name="任意多边形: 形状 665">
                <a:extLst>
                  <a:ext uri="{FF2B5EF4-FFF2-40B4-BE49-F238E27FC236}">
                    <a16:creationId xmlns:a16="http://schemas.microsoft.com/office/drawing/2014/main" id="{F44B49BF-D3F2-42A1-A62E-6989674169BE}"/>
                  </a:ext>
                </a:extLst>
              </p:cNvPr>
              <p:cNvSpPr/>
              <p:nvPr/>
            </p:nvSpPr>
            <p:spPr>
              <a:xfrm>
                <a:off x="3736210" y="1120771"/>
                <a:ext cx="238125" cy="161925"/>
              </a:xfrm>
              <a:custGeom>
                <a:avLst/>
                <a:gdLst>
                  <a:gd name="connsiteX0" fmla="*/ 232410 w 238125"/>
                  <a:gd name="connsiteY0" fmla="*/ 59284 h 161925"/>
                  <a:gd name="connsiteX1" fmla="*/ 227247 w 238125"/>
                  <a:gd name="connsiteY1" fmla="*/ 59246 h 161925"/>
                  <a:gd name="connsiteX2" fmla="*/ 228229 w 238125"/>
                  <a:gd name="connsiteY2" fmla="*/ 50730 h 161925"/>
                  <a:gd name="connsiteX3" fmla="*/ 223628 w 238125"/>
                  <a:gd name="connsiteY3" fmla="*/ 53188 h 161925"/>
                  <a:gd name="connsiteX4" fmla="*/ 224295 w 238125"/>
                  <a:gd name="connsiteY4" fmla="*/ 52911 h 161925"/>
                  <a:gd name="connsiteX5" fmla="*/ 215427 w 238125"/>
                  <a:gd name="connsiteY5" fmla="*/ 61122 h 161925"/>
                  <a:gd name="connsiteX6" fmla="*/ 208026 w 238125"/>
                  <a:gd name="connsiteY6" fmla="*/ 71409 h 161925"/>
                  <a:gd name="connsiteX7" fmla="*/ 207769 w 238125"/>
                  <a:gd name="connsiteY7" fmla="*/ 68209 h 161925"/>
                  <a:gd name="connsiteX8" fmla="*/ 202340 w 238125"/>
                  <a:gd name="connsiteY8" fmla="*/ 75505 h 161925"/>
                  <a:gd name="connsiteX9" fmla="*/ 197434 w 238125"/>
                  <a:gd name="connsiteY9" fmla="*/ 63837 h 161925"/>
                  <a:gd name="connsiteX10" fmla="*/ 194853 w 238125"/>
                  <a:gd name="connsiteY10" fmla="*/ 64465 h 161925"/>
                  <a:gd name="connsiteX11" fmla="*/ 195310 w 238125"/>
                  <a:gd name="connsiteY11" fmla="*/ 59893 h 161925"/>
                  <a:gd name="connsiteX12" fmla="*/ 203625 w 238125"/>
                  <a:gd name="connsiteY12" fmla="*/ 59074 h 161925"/>
                  <a:gd name="connsiteX13" fmla="*/ 207426 w 238125"/>
                  <a:gd name="connsiteY13" fmla="*/ 46996 h 161925"/>
                  <a:gd name="connsiteX14" fmla="*/ 205511 w 238125"/>
                  <a:gd name="connsiteY14" fmla="*/ 49597 h 161925"/>
                  <a:gd name="connsiteX15" fmla="*/ 219389 w 238125"/>
                  <a:gd name="connsiteY15" fmla="*/ 36881 h 161925"/>
                  <a:gd name="connsiteX16" fmla="*/ 223304 w 238125"/>
                  <a:gd name="connsiteY16" fmla="*/ 28470 h 161925"/>
                  <a:gd name="connsiteX17" fmla="*/ 220732 w 238125"/>
                  <a:gd name="connsiteY17" fmla="*/ 27594 h 161925"/>
                  <a:gd name="connsiteX18" fmla="*/ 225904 w 238125"/>
                  <a:gd name="connsiteY18" fmla="*/ 22508 h 161925"/>
                  <a:gd name="connsiteX19" fmla="*/ 223190 w 238125"/>
                  <a:gd name="connsiteY19" fmla="*/ 20393 h 161925"/>
                  <a:gd name="connsiteX20" fmla="*/ 219780 w 238125"/>
                  <a:gd name="connsiteY20" fmla="*/ 23955 h 161925"/>
                  <a:gd name="connsiteX21" fmla="*/ 221513 w 238125"/>
                  <a:gd name="connsiteY21" fmla="*/ 7144 h 161925"/>
                  <a:gd name="connsiteX22" fmla="*/ 213770 w 238125"/>
                  <a:gd name="connsiteY22" fmla="*/ 14602 h 161925"/>
                  <a:gd name="connsiteX23" fmla="*/ 215846 w 238125"/>
                  <a:gd name="connsiteY23" fmla="*/ 16326 h 161925"/>
                  <a:gd name="connsiteX24" fmla="*/ 209017 w 238125"/>
                  <a:gd name="connsiteY24" fmla="*/ 21203 h 161925"/>
                  <a:gd name="connsiteX25" fmla="*/ 211179 w 238125"/>
                  <a:gd name="connsiteY25" fmla="*/ 24298 h 161925"/>
                  <a:gd name="connsiteX26" fmla="*/ 212617 w 238125"/>
                  <a:gd name="connsiteY26" fmla="*/ 20364 h 161925"/>
                  <a:gd name="connsiteX27" fmla="*/ 215951 w 238125"/>
                  <a:gd name="connsiteY27" fmla="*/ 22927 h 161925"/>
                  <a:gd name="connsiteX28" fmla="*/ 205292 w 238125"/>
                  <a:gd name="connsiteY28" fmla="*/ 28413 h 161925"/>
                  <a:gd name="connsiteX29" fmla="*/ 205797 w 238125"/>
                  <a:gd name="connsiteY29" fmla="*/ 25737 h 161925"/>
                  <a:gd name="connsiteX30" fmla="*/ 192815 w 238125"/>
                  <a:gd name="connsiteY30" fmla="*/ 41862 h 161925"/>
                  <a:gd name="connsiteX31" fmla="*/ 197615 w 238125"/>
                  <a:gd name="connsiteY31" fmla="*/ 41043 h 161925"/>
                  <a:gd name="connsiteX32" fmla="*/ 195148 w 238125"/>
                  <a:gd name="connsiteY32" fmla="*/ 45577 h 161925"/>
                  <a:gd name="connsiteX33" fmla="*/ 190214 w 238125"/>
                  <a:gd name="connsiteY33" fmla="*/ 44272 h 161925"/>
                  <a:gd name="connsiteX34" fmla="*/ 173498 w 238125"/>
                  <a:gd name="connsiteY34" fmla="*/ 60912 h 161925"/>
                  <a:gd name="connsiteX35" fmla="*/ 174850 w 238125"/>
                  <a:gd name="connsiteY35" fmla="*/ 60169 h 161925"/>
                  <a:gd name="connsiteX36" fmla="*/ 166516 w 238125"/>
                  <a:gd name="connsiteY36" fmla="*/ 65932 h 161925"/>
                  <a:gd name="connsiteX37" fmla="*/ 169669 w 238125"/>
                  <a:gd name="connsiteY37" fmla="*/ 69256 h 161925"/>
                  <a:gd name="connsiteX38" fmla="*/ 162782 w 238125"/>
                  <a:gd name="connsiteY38" fmla="*/ 76067 h 161925"/>
                  <a:gd name="connsiteX39" fmla="*/ 155515 w 238125"/>
                  <a:gd name="connsiteY39" fmla="*/ 74505 h 161925"/>
                  <a:gd name="connsiteX40" fmla="*/ 155686 w 238125"/>
                  <a:gd name="connsiteY40" fmla="*/ 76295 h 161925"/>
                  <a:gd name="connsiteX41" fmla="*/ 150152 w 238125"/>
                  <a:gd name="connsiteY41" fmla="*/ 75781 h 161925"/>
                  <a:gd name="connsiteX42" fmla="*/ 144418 w 238125"/>
                  <a:gd name="connsiteY42" fmla="*/ 85820 h 161925"/>
                  <a:gd name="connsiteX43" fmla="*/ 133198 w 238125"/>
                  <a:gd name="connsiteY43" fmla="*/ 93154 h 161925"/>
                  <a:gd name="connsiteX44" fmla="*/ 133245 w 238125"/>
                  <a:gd name="connsiteY44" fmla="*/ 89535 h 161925"/>
                  <a:gd name="connsiteX45" fmla="*/ 127987 w 238125"/>
                  <a:gd name="connsiteY45" fmla="*/ 93307 h 161925"/>
                  <a:gd name="connsiteX46" fmla="*/ 124939 w 238125"/>
                  <a:gd name="connsiteY46" fmla="*/ 91154 h 161925"/>
                  <a:gd name="connsiteX47" fmla="*/ 125587 w 238125"/>
                  <a:gd name="connsiteY47" fmla="*/ 96126 h 161925"/>
                  <a:gd name="connsiteX48" fmla="*/ 131502 w 238125"/>
                  <a:gd name="connsiteY48" fmla="*/ 94231 h 161925"/>
                  <a:gd name="connsiteX49" fmla="*/ 128626 w 238125"/>
                  <a:gd name="connsiteY49" fmla="*/ 98269 h 161925"/>
                  <a:gd name="connsiteX50" fmla="*/ 138722 w 238125"/>
                  <a:gd name="connsiteY50" fmla="*/ 94164 h 161925"/>
                  <a:gd name="connsiteX51" fmla="*/ 131302 w 238125"/>
                  <a:gd name="connsiteY51" fmla="*/ 107833 h 161925"/>
                  <a:gd name="connsiteX52" fmla="*/ 136503 w 238125"/>
                  <a:gd name="connsiteY52" fmla="*/ 108175 h 161925"/>
                  <a:gd name="connsiteX53" fmla="*/ 134922 w 238125"/>
                  <a:gd name="connsiteY53" fmla="*/ 111852 h 161925"/>
                  <a:gd name="connsiteX54" fmla="*/ 140094 w 238125"/>
                  <a:gd name="connsiteY54" fmla="*/ 114014 h 161925"/>
                  <a:gd name="connsiteX55" fmla="*/ 130693 w 238125"/>
                  <a:gd name="connsiteY55" fmla="*/ 117567 h 161925"/>
                  <a:gd name="connsiteX56" fmla="*/ 133264 w 238125"/>
                  <a:gd name="connsiteY56" fmla="*/ 120967 h 161925"/>
                  <a:gd name="connsiteX57" fmla="*/ 133188 w 238125"/>
                  <a:gd name="connsiteY57" fmla="*/ 119739 h 161925"/>
                  <a:gd name="connsiteX58" fmla="*/ 139637 w 238125"/>
                  <a:gd name="connsiteY58" fmla="*/ 119682 h 161925"/>
                  <a:gd name="connsiteX59" fmla="*/ 128197 w 238125"/>
                  <a:gd name="connsiteY59" fmla="*/ 120996 h 161925"/>
                  <a:gd name="connsiteX60" fmla="*/ 131064 w 238125"/>
                  <a:gd name="connsiteY60" fmla="*/ 125092 h 161925"/>
                  <a:gd name="connsiteX61" fmla="*/ 122301 w 238125"/>
                  <a:gd name="connsiteY61" fmla="*/ 125244 h 161925"/>
                  <a:gd name="connsiteX62" fmla="*/ 126063 w 238125"/>
                  <a:gd name="connsiteY62" fmla="*/ 118224 h 161925"/>
                  <a:gd name="connsiteX63" fmla="*/ 115262 w 238125"/>
                  <a:gd name="connsiteY63" fmla="*/ 117262 h 161925"/>
                  <a:gd name="connsiteX64" fmla="*/ 116643 w 238125"/>
                  <a:gd name="connsiteY64" fmla="*/ 110604 h 161925"/>
                  <a:gd name="connsiteX65" fmla="*/ 110138 w 238125"/>
                  <a:gd name="connsiteY65" fmla="*/ 116405 h 161925"/>
                  <a:gd name="connsiteX66" fmla="*/ 106642 w 238125"/>
                  <a:gd name="connsiteY66" fmla="*/ 111300 h 161925"/>
                  <a:gd name="connsiteX67" fmla="*/ 107585 w 238125"/>
                  <a:gd name="connsiteY67" fmla="*/ 113386 h 161925"/>
                  <a:gd name="connsiteX68" fmla="*/ 98784 w 238125"/>
                  <a:gd name="connsiteY68" fmla="*/ 119282 h 161925"/>
                  <a:gd name="connsiteX69" fmla="*/ 87497 w 238125"/>
                  <a:gd name="connsiteY69" fmla="*/ 121958 h 161925"/>
                  <a:gd name="connsiteX70" fmla="*/ 73685 w 238125"/>
                  <a:gd name="connsiteY70" fmla="*/ 128664 h 161925"/>
                  <a:gd name="connsiteX71" fmla="*/ 70999 w 238125"/>
                  <a:gd name="connsiteY71" fmla="*/ 132940 h 161925"/>
                  <a:gd name="connsiteX72" fmla="*/ 60970 w 238125"/>
                  <a:gd name="connsiteY72" fmla="*/ 132140 h 161925"/>
                  <a:gd name="connsiteX73" fmla="*/ 51940 w 238125"/>
                  <a:gd name="connsiteY73" fmla="*/ 138732 h 161925"/>
                  <a:gd name="connsiteX74" fmla="*/ 42634 w 238125"/>
                  <a:gd name="connsiteY74" fmla="*/ 138341 h 161925"/>
                  <a:gd name="connsiteX75" fmla="*/ 43777 w 238125"/>
                  <a:gd name="connsiteY75" fmla="*/ 138932 h 161925"/>
                  <a:gd name="connsiteX76" fmla="*/ 19545 w 238125"/>
                  <a:gd name="connsiteY76" fmla="*/ 137379 h 161925"/>
                  <a:gd name="connsiteX77" fmla="*/ 21869 w 238125"/>
                  <a:gd name="connsiteY77" fmla="*/ 141056 h 161925"/>
                  <a:gd name="connsiteX78" fmla="*/ 18917 w 238125"/>
                  <a:gd name="connsiteY78" fmla="*/ 141418 h 161925"/>
                  <a:gd name="connsiteX79" fmla="*/ 16888 w 238125"/>
                  <a:gd name="connsiteY79" fmla="*/ 141665 h 161925"/>
                  <a:gd name="connsiteX80" fmla="*/ 16688 w 238125"/>
                  <a:gd name="connsiteY80" fmla="*/ 141694 h 161925"/>
                  <a:gd name="connsiteX81" fmla="*/ 14221 w 238125"/>
                  <a:gd name="connsiteY81" fmla="*/ 141646 h 161925"/>
                  <a:gd name="connsiteX82" fmla="*/ 13983 w 238125"/>
                  <a:gd name="connsiteY82" fmla="*/ 141656 h 161925"/>
                  <a:gd name="connsiteX83" fmla="*/ 13773 w 238125"/>
                  <a:gd name="connsiteY83" fmla="*/ 141665 h 161925"/>
                  <a:gd name="connsiteX84" fmla="*/ 14126 w 238125"/>
                  <a:gd name="connsiteY84" fmla="*/ 141265 h 161925"/>
                  <a:gd name="connsiteX85" fmla="*/ 14297 w 238125"/>
                  <a:gd name="connsiteY85" fmla="*/ 141065 h 161925"/>
                  <a:gd name="connsiteX86" fmla="*/ 14345 w 238125"/>
                  <a:gd name="connsiteY86" fmla="*/ 141008 h 161925"/>
                  <a:gd name="connsiteX87" fmla="*/ 14364 w 238125"/>
                  <a:gd name="connsiteY87" fmla="*/ 140980 h 161925"/>
                  <a:gd name="connsiteX88" fmla="*/ 14373 w 238125"/>
                  <a:gd name="connsiteY88" fmla="*/ 140970 h 161925"/>
                  <a:gd name="connsiteX89" fmla="*/ 16640 w 238125"/>
                  <a:gd name="connsiteY89" fmla="*/ 141027 h 161925"/>
                  <a:gd name="connsiteX90" fmla="*/ 16640 w 238125"/>
                  <a:gd name="connsiteY90" fmla="*/ 141027 h 161925"/>
                  <a:gd name="connsiteX91" fmla="*/ 16650 w 238125"/>
                  <a:gd name="connsiteY91" fmla="*/ 141018 h 161925"/>
                  <a:gd name="connsiteX92" fmla="*/ 16764 w 238125"/>
                  <a:gd name="connsiteY92" fmla="*/ 140894 h 161925"/>
                  <a:gd name="connsiteX93" fmla="*/ 17240 w 238125"/>
                  <a:gd name="connsiteY93" fmla="*/ 140379 h 161925"/>
                  <a:gd name="connsiteX94" fmla="*/ 18526 w 238125"/>
                  <a:gd name="connsiteY94" fmla="*/ 138979 h 161925"/>
                  <a:gd name="connsiteX95" fmla="*/ 17555 w 238125"/>
                  <a:gd name="connsiteY95" fmla="*/ 139617 h 161925"/>
                  <a:gd name="connsiteX96" fmla="*/ 17059 w 238125"/>
                  <a:gd name="connsiteY96" fmla="*/ 139846 h 161925"/>
                  <a:gd name="connsiteX97" fmla="*/ 16812 w 238125"/>
                  <a:gd name="connsiteY97" fmla="*/ 139941 h 161925"/>
                  <a:gd name="connsiteX98" fmla="*/ 16688 w 238125"/>
                  <a:gd name="connsiteY98" fmla="*/ 139989 h 161925"/>
                  <a:gd name="connsiteX99" fmla="*/ 16659 w 238125"/>
                  <a:gd name="connsiteY99" fmla="*/ 139998 h 161925"/>
                  <a:gd name="connsiteX100" fmla="*/ 14421 w 238125"/>
                  <a:gd name="connsiteY100" fmla="*/ 139951 h 161925"/>
                  <a:gd name="connsiteX101" fmla="*/ 14411 w 238125"/>
                  <a:gd name="connsiteY101" fmla="*/ 139951 h 161925"/>
                  <a:gd name="connsiteX102" fmla="*/ 14364 w 238125"/>
                  <a:gd name="connsiteY102" fmla="*/ 139970 h 161925"/>
                  <a:gd name="connsiteX103" fmla="*/ 12716 w 238125"/>
                  <a:gd name="connsiteY103" fmla="*/ 140141 h 161925"/>
                  <a:gd name="connsiteX104" fmla="*/ 9420 w 238125"/>
                  <a:gd name="connsiteY104" fmla="*/ 140056 h 161925"/>
                  <a:gd name="connsiteX105" fmla="*/ 11982 w 238125"/>
                  <a:gd name="connsiteY105" fmla="*/ 143951 h 161925"/>
                  <a:gd name="connsiteX106" fmla="*/ 7144 w 238125"/>
                  <a:gd name="connsiteY106" fmla="*/ 144180 h 161925"/>
                  <a:gd name="connsiteX107" fmla="*/ 10468 w 238125"/>
                  <a:gd name="connsiteY107" fmla="*/ 145456 h 161925"/>
                  <a:gd name="connsiteX108" fmla="*/ 12725 w 238125"/>
                  <a:gd name="connsiteY108" fmla="*/ 145990 h 161925"/>
                  <a:gd name="connsiteX109" fmla="*/ 13592 w 238125"/>
                  <a:gd name="connsiteY109" fmla="*/ 146047 h 161925"/>
                  <a:gd name="connsiteX110" fmla="*/ 13916 w 238125"/>
                  <a:gd name="connsiteY110" fmla="*/ 145999 h 161925"/>
                  <a:gd name="connsiteX111" fmla="*/ 14040 w 238125"/>
                  <a:gd name="connsiteY111" fmla="*/ 145952 h 161925"/>
                  <a:gd name="connsiteX112" fmla="*/ 14097 w 238125"/>
                  <a:gd name="connsiteY112" fmla="*/ 145923 h 161925"/>
                  <a:gd name="connsiteX113" fmla="*/ 14116 w 238125"/>
                  <a:gd name="connsiteY113" fmla="*/ 145904 h 161925"/>
                  <a:gd name="connsiteX114" fmla="*/ 14126 w 238125"/>
                  <a:gd name="connsiteY114" fmla="*/ 145894 h 161925"/>
                  <a:gd name="connsiteX115" fmla="*/ 14135 w 238125"/>
                  <a:gd name="connsiteY115" fmla="*/ 145894 h 161925"/>
                  <a:gd name="connsiteX116" fmla="*/ 14135 w 238125"/>
                  <a:gd name="connsiteY116" fmla="*/ 145894 h 161925"/>
                  <a:gd name="connsiteX117" fmla="*/ 16640 w 238125"/>
                  <a:gd name="connsiteY117" fmla="*/ 145933 h 161925"/>
                  <a:gd name="connsiteX118" fmla="*/ 17631 w 238125"/>
                  <a:gd name="connsiteY118" fmla="*/ 143599 h 161925"/>
                  <a:gd name="connsiteX119" fmla="*/ 23793 w 238125"/>
                  <a:gd name="connsiteY119" fmla="*/ 145913 h 161925"/>
                  <a:gd name="connsiteX120" fmla="*/ 21984 w 238125"/>
                  <a:gd name="connsiteY120" fmla="*/ 143342 h 161925"/>
                  <a:gd name="connsiteX121" fmla="*/ 32252 w 238125"/>
                  <a:gd name="connsiteY121" fmla="*/ 148009 h 161925"/>
                  <a:gd name="connsiteX122" fmla="*/ 19460 w 238125"/>
                  <a:gd name="connsiteY122" fmla="*/ 147695 h 161925"/>
                  <a:gd name="connsiteX123" fmla="*/ 17412 w 238125"/>
                  <a:gd name="connsiteY123" fmla="*/ 148304 h 161925"/>
                  <a:gd name="connsiteX124" fmla="*/ 16707 w 238125"/>
                  <a:gd name="connsiteY124" fmla="*/ 148857 h 161925"/>
                  <a:gd name="connsiteX125" fmla="*/ 16669 w 238125"/>
                  <a:gd name="connsiteY125" fmla="*/ 148895 h 161925"/>
                  <a:gd name="connsiteX126" fmla="*/ 16650 w 238125"/>
                  <a:gd name="connsiteY126" fmla="*/ 148914 h 161925"/>
                  <a:gd name="connsiteX127" fmla="*/ 16640 w 238125"/>
                  <a:gd name="connsiteY127" fmla="*/ 148933 h 161925"/>
                  <a:gd name="connsiteX128" fmla="*/ 13964 w 238125"/>
                  <a:gd name="connsiteY128" fmla="*/ 148866 h 161925"/>
                  <a:gd name="connsiteX129" fmla="*/ 13964 w 238125"/>
                  <a:gd name="connsiteY129" fmla="*/ 148866 h 161925"/>
                  <a:gd name="connsiteX130" fmla="*/ 13964 w 238125"/>
                  <a:gd name="connsiteY130" fmla="*/ 148866 h 161925"/>
                  <a:gd name="connsiteX131" fmla="*/ 13907 w 238125"/>
                  <a:gd name="connsiteY131" fmla="*/ 148942 h 161925"/>
                  <a:gd name="connsiteX132" fmla="*/ 13783 w 238125"/>
                  <a:gd name="connsiteY132" fmla="*/ 149095 h 161925"/>
                  <a:gd name="connsiteX133" fmla="*/ 13592 w 238125"/>
                  <a:gd name="connsiteY133" fmla="*/ 149409 h 161925"/>
                  <a:gd name="connsiteX134" fmla="*/ 13554 w 238125"/>
                  <a:gd name="connsiteY134" fmla="*/ 151590 h 161925"/>
                  <a:gd name="connsiteX135" fmla="*/ 13716 w 238125"/>
                  <a:gd name="connsiteY135" fmla="*/ 151800 h 161925"/>
                  <a:gd name="connsiteX136" fmla="*/ 13792 w 238125"/>
                  <a:gd name="connsiteY136" fmla="*/ 151943 h 161925"/>
                  <a:gd name="connsiteX137" fmla="*/ 13802 w 238125"/>
                  <a:gd name="connsiteY137" fmla="*/ 151962 h 161925"/>
                  <a:gd name="connsiteX138" fmla="*/ 16640 w 238125"/>
                  <a:gd name="connsiteY138" fmla="*/ 152029 h 161925"/>
                  <a:gd name="connsiteX139" fmla="*/ 16640 w 238125"/>
                  <a:gd name="connsiteY139" fmla="*/ 152029 h 161925"/>
                  <a:gd name="connsiteX140" fmla="*/ 16650 w 238125"/>
                  <a:gd name="connsiteY140" fmla="*/ 152038 h 161925"/>
                  <a:gd name="connsiteX141" fmla="*/ 16678 w 238125"/>
                  <a:gd name="connsiteY141" fmla="*/ 152076 h 161925"/>
                  <a:gd name="connsiteX142" fmla="*/ 16735 w 238125"/>
                  <a:gd name="connsiteY142" fmla="*/ 152152 h 161925"/>
                  <a:gd name="connsiteX143" fmla="*/ 17240 w 238125"/>
                  <a:gd name="connsiteY143" fmla="*/ 152724 h 161925"/>
                  <a:gd name="connsiteX144" fmla="*/ 18555 w 238125"/>
                  <a:gd name="connsiteY144" fmla="*/ 152324 h 161925"/>
                  <a:gd name="connsiteX145" fmla="*/ 16783 w 238125"/>
                  <a:gd name="connsiteY145" fmla="*/ 149762 h 161925"/>
                  <a:gd name="connsiteX146" fmla="*/ 26470 w 238125"/>
                  <a:gd name="connsiteY146" fmla="*/ 152610 h 161925"/>
                  <a:gd name="connsiteX147" fmla="*/ 36843 w 238125"/>
                  <a:gd name="connsiteY147" fmla="*/ 149209 h 161925"/>
                  <a:gd name="connsiteX148" fmla="*/ 31375 w 238125"/>
                  <a:gd name="connsiteY148" fmla="*/ 144637 h 161925"/>
                  <a:gd name="connsiteX149" fmla="*/ 39224 w 238125"/>
                  <a:gd name="connsiteY149" fmla="*/ 141389 h 161925"/>
                  <a:gd name="connsiteX150" fmla="*/ 41596 w 238125"/>
                  <a:gd name="connsiteY150" fmla="*/ 146952 h 161925"/>
                  <a:gd name="connsiteX151" fmla="*/ 51635 w 238125"/>
                  <a:gd name="connsiteY151" fmla="*/ 149609 h 161925"/>
                  <a:gd name="connsiteX152" fmla="*/ 43644 w 238125"/>
                  <a:gd name="connsiteY152" fmla="*/ 153610 h 161925"/>
                  <a:gd name="connsiteX153" fmla="*/ 45568 w 238125"/>
                  <a:gd name="connsiteY153" fmla="*/ 151000 h 161925"/>
                  <a:gd name="connsiteX154" fmla="*/ 61131 w 238125"/>
                  <a:gd name="connsiteY154" fmla="*/ 153810 h 161925"/>
                  <a:gd name="connsiteX155" fmla="*/ 60169 w 238125"/>
                  <a:gd name="connsiteY155" fmla="*/ 152038 h 161925"/>
                  <a:gd name="connsiteX156" fmla="*/ 76714 w 238125"/>
                  <a:gd name="connsiteY156" fmla="*/ 147609 h 161925"/>
                  <a:gd name="connsiteX157" fmla="*/ 80229 w 238125"/>
                  <a:gd name="connsiteY157" fmla="*/ 143466 h 161925"/>
                  <a:gd name="connsiteX158" fmla="*/ 79781 w 238125"/>
                  <a:gd name="connsiteY158" fmla="*/ 145980 h 161925"/>
                  <a:gd name="connsiteX159" fmla="*/ 80010 w 238125"/>
                  <a:gd name="connsiteY159" fmla="*/ 144723 h 161925"/>
                  <a:gd name="connsiteX160" fmla="*/ 93716 w 238125"/>
                  <a:gd name="connsiteY160" fmla="*/ 141180 h 161925"/>
                  <a:gd name="connsiteX161" fmla="*/ 93345 w 238125"/>
                  <a:gd name="connsiteY161" fmla="*/ 138494 h 161925"/>
                  <a:gd name="connsiteX162" fmla="*/ 99632 w 238125"/>
                  <a:gd name="connsiteY162" fmla="*/ 136103 h 161925"/>
                  <a:gd name="connsiteX163" fmla="*/ 117453 w 238125"/>
                  <a:gd name="connsiteY163" fmla="*/ 137360 h 161925"/>
                  <a:gd name="connsiteX164" fmla="*/ 107756 w 238125"/>
                  <a:gd name="connsiteY164" fmla="*/ 136646 h 161925"/>
                  <a:gd name="connsiteX165" fmla="*/ 101708 w 238125"/>
                  <a:gd name="connsiteY165" fmla="*/ 143056 h 161925"/>
                  <a:gd name="connsiteX166" fmla="*/ 108776 w 238125"/>
                  <a:gd name="connsiteY166" fmla="*/ 149723 h 161925"/>
                  <a:gd name="connsiteX167" fmla="*/ 100032 w 238125"/>
                  <a:gd name="connsiteY167" fmla="*/ 151838 h 161925"/>
                  <a:gd name="connsiteX168" fmla="*/ 108661 w 238125"/>
                  <a:gd name="connsiteY168" fmla="*/ 151000 h 161925"/>
                  <a:gd name="connsiteX169" fmla="*/ 83830 w 238125"/>
                  <a:gd name="connsiteY169" fmla="*/ 161849 h 161925"/>
                  <a:gd name="connsiteX170" fmla="*/ 95317 w 238125"/>
                  <a:gd name="connsiteY170" fmla="*/ 163792 h 161925"/>
                  <a:gd name="connsiteX171" fmla="*/ 92697 w 238125"/>
                  <a:gd name="connsiteY171" fmla="*/ 159782 h 161925"/>
                  <a:gd name="connsiteX172" fmla="*/ 111100 w 238125"/>
                  <a:gd name="connsiteY172" fmla="*/ 161887 h 161925"/>
                  <a:gd name="connsiteX173" fmla="*/ 105137 w 238125"/>
                  <a:gd name="connsiteY173" fmla="*/ 156820 h 161925"/>
                  <a:gd name="connsiteX174" fmla="*/ 128273 w 238125"/>
                  <a:gd name="connsiteY174" fmla="*/ 149057 h 161925"/>
                  <a:gd name="connsiteX175" fmla="*/ 126968 w 238125"/>
                  <a:gd name="connsiteY175" fmla="*/ 145047 h 161925"/>
                  <a:gd name="connsiteX176" fmla="*/ 131997 w 238125"/>
                  <a:gd name="connsiteY176" fmla="*/ 142980 h 161925"/>
                  <a:gd name="connsiteX177" fmla="*/ 143980 w 238125"/>
                  <a:gd name="connsiteY177" fmla="*/ 148476 h 161925"/>
                  <a:gd name="connsiteX178" fmla="*/ 136284 w 238125"/>
                  <a:gd name="connsiteY178" fmla="*/ 144675 h 161925"/>
                  <a:gd name="connsiteX179" fmla="*/ 144618 w 238125"/>
                  <a:gd name="connsiteY179" fmla="*/ 140884 h 161925"/>
                  <a:gd name="connsiteX180" fmla="*/ 143466 w 238125"/>
                  <a:gd name="connsiteY180" fmla="*/ 138875 h 161925"/>
                  <a:gd name="connsiteX181" fmla="*/ 157048 w 238125"/>
                  <a:gd name="connsiteY181" fmla="*/ 132178 h 161925"/>
                  <a:gd name="connsiteX182" fmla="*/ 160782 w 238125"/>
                  <a:gd name="connsiteY182" fmla="*/ 133436 h 161925"/>
                  <a:gd name="connsiteX183" fmla="*/ 169002 w 238125"/>
                  <a:gd name="connsiteY183" fmla="*/ 125044 h 161925"/>
                  <a:gd name="connsiteX184" fmla="*/ 169469 w 238125"/>
                  <a:gd name="connsiteY184" fmla="*/ 125644 h 161925"/>
                  <a:gd name="connsiteX185" fmla="*/ 168478 w 238125"/>
                  <a:gd name="connsiteY185" fmla="*/ 121253 h 161925"/>
                  <a:gd name="connsiteX186" fmla="*/ 165068 w 238125"/>
                  <a:gd name="connsiteY186" fmla="*/ 125749 h 161925"/>
                  <a:gd name="connsiteX187" fmla="*/ 167535 w 238125"/>
                  <a:gd name="connsiteY187" fmla="*/ 125063 h 161925"/>
                  <a:gd name="connsiteX188" fmla="*/ 160249 w 238125"/>
                  <a:gd name="connsiteY188" fmla="*/ 131531 h 161925"/>
                  <a:gd name="connsiteX189" fmla="*/ 148190 w 238125"/>
                  <a:gd name="connsiteY189" fmla="*/ 128264 h 161925"/>
                  <a:gd name="connsiteX190" fmla="*/ 160153 w 238125"/>
                  <a:gd name="connsiteY190" fmla="*/ 123911 h 161925"/>
                  <a:gd name="connsiteX191" fmla="*/ 157439 w 238125"/>
                  <a:gd name="connsiteY191" fmla="*/ 122015 h 161925"/>
                  <a:gd name="connsiteX192" fmla="*/ 161992 w 238125"/>
                  <a:gd name="connsiteY192" fmla="*/ 121368 h 161925"/>
                  <a:gd name="connsiteX193" fmla="*/ 157401 w 238125"/>
                  <a:gd name="connsiteY193" fmla="*/ 118882 h 161925"/>
                  <a:gd name="connsiteX194" fmla="*/ 177984 w 238125"/>
                  <a:gd name="connsiteY194" fmla="*/ 114005 h 161925"/>
                  <a:gd name="connsiteX195" fmla="*/ 178375 w 238125"/>
                  <a:gd name="connsiteY195" fmla="*/ 108871 h 161925"/>
                  <a:gd name="connsiteX196" fmla="*/ 172745 w 238125"/>
                  <a:gd name="connsiteY196" fmla="*/ 109376 h 161925"/>
                  <a:gd name="connsiteX197" fmla="*/ 178746 w 238125"/>
                  <a:gd name="connsiteY197" fmla="*/ 105680 h 161925"/>
                  <a:gd name="connsiteX198" fmla="*/ 176851 w 238125"/>
                  <a:gd name="connsiteY198" fmla="*/ 105223 h 161925"/>
                  <a:gd name="connsiteX199" fmla="*/ 184052 w 238125"/>
                  <a:gd name="connsiteY199" fmla="*/ 102003 h 161925"/>
                  <a:gd name="connsiteX200" fmla="*/ 184814 w 238125"/>
                  <a:gd name="connsiteY200" fmla="*/ 98069 h 161925"/>
                  <a:gd name="connsiteX201" fmla="*/ 185461 w 238125"/>
                  <a:gd name="connsiteY201" fmla="*/ 94097 h 161925"/>
                  <a:gd name="connsiteX202" fmla="*/ 186833 w 238125"/>
                  <a:gd name="connsiteY202" fmla="*/ 96450 h 161925"/>
                  <a:gd name="connsiteX203" fmla="*/ 192615 w 238125"/>
                  <a:gd name="connsiteY203" fmla="*/ 91602 h 161925"/>
                  <a:gd name="connsiteX204" fmla="*/ 198549 w 238125"/>
                  <a:gd name="connsiteY204" fmla="*/ 91783 h 161925"/>
                  <a:gd name="connsiteX205" fmla="*/ 195691 w 238125"/>
                  <a:gd name="connsiteY205" fmla="*/ 89745 h 161925"/>
                  <a:gd name="connsiteX206" fmla="*/ 199053 w 238125"/>
                  <a:gd name="connsiteY206" fmla="*/ 86573 h 161925"/>
                  <a:gd name="connsiteX207" fmla="*/ 200406 w 238125"/>
                  <a:gd name="connsiteY207" fmla="*/ 89487 h 161925"/>
                  <a:gd name="connsiteX208" fmla="*/ 202121 w 238125"/>
                  <a:gd name="connsiteY208" fmla="*/ 84687 h 161925"/>
                  <a:gd name="connsiteX209" fmla="*/ 218008 w 238125"/>
                  <a:gd name="connsiteY209" fmla="*/ 74447 h 161925"/>
                  <a:gd name="connsiteX210" fmla="*/ 215475 w 238125"/>
                  <a:gd name="connsiteY210" fmla="*/ 73866 h 161925"/>
                  <a:gd name="connsiteX211" fmla="*/ 222904 w 238125"/>
                  <a:gd name="connsiteY211" fmla="*/ 67046 h 161925"/>
                  <a:gd name="connsiteX212" fmla="*/ 222590 w 238125"/>
                  <a:gd name="connsiteY212" fmla="*/ 69742 h 161925"/>
                  <a:gd name="connsiteX213" fmla="*/ 223552 w 238125"/>
                  <a:gd name="connsiteY213" fmla="*/ 67142 h 161925"/>
                  <a:gd name="connsiteX214" fmla="*/ 224371 w 238125"/>
                  <a:gd name="connsiteY214" fmla="*/ 64437 h 161925"/>
                  <a:gd name="connsiteX215" fmla="*/ 226866 w 238125"/>
                  <a:gd name="connsiteY215" fmla="*/ 65570 h 161925"/>
                  <a:gd name="connsiteX216" fmla="*/ 224457 w 238125"/>
                  <a:gd name="connsiteY216" fmla="*/ 63046 h 161925"/>
                  <a:gd name="connsiteX217" fmla="*/ 230391 w 238125"/>
                  <a:gd name="connsiteY217" fmla="*/ 60065 h 161925"/>
                  <a:gd name="connsiteX218" fmla="*/ 229705 w 238125"/>
                  <a:gd name="connsiteY218" fmla="*/ 61046 h 161925"/>
                  <a:gd name="connsiteX219" fmla="*/ 233610 w 238125"/>
                  <a:gd name="connsiteY219" fmla="*/ 60855 h 161925"/>
                  <a:gd name="connsiteX220" fmla="*/ 233858 w 238125"/>
                  <a:gd name="connsiteY220" fmla="*/ 55940 h 161925"/>
                  <a:gd name="connsiteX221" fmla="*/ 232410 w 238125"/>
                  <a:gd name="connsiteY221" fmla="*/ 5928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38125" h="161925">
                    <a:moveTo>
                      <a:pt x="232410" y="59284"/>
                    </a:moveTo>
                    <a:lnTo>
                      <a:pt x="227247" y="59246"/>
                    </a:lnTo>
                    <a:cubicBezTo>
                      <a:pt x="230029" y="54778"/>
                      <a:pt x="225438" y="56540"/>
                      <a:pt x="228229" y="50730"/>
                    </a:cubicBezTo>
                    <a:cubicBezTo>
                      <a:pt x="226876" y="52597"/>
                      <a:pt x="224933" y="52692"/>
                      <a:pt x="223628" y="53188"/>
                    </a:cubicBezTo>
                    <a:lnTo>
                      <a:pt x="224295" y="52911"/>
                    </a:lnTo>
                    <a:cubicBezTo>
                      <a:pt x="221618" y="55950"/>
                      <a:pt x="218351" y="58360"/>
                      <a:pt x="215427" y="61122"/>
                    </a:cubicBezTo>
                    <a:cubicBezTo>
                      <a:pt x="212303" y="63732"/>
                      <a:pt x="209569" y="66742"/>
                      <a:pt x="208026" y="71409"/>
                    </a:cubicBezTo>
                    <a:lnTo>
                      <a:pt x="207769" y="68209"/>
                    </a:lnTo>
                    <a:cubicBezTo>
                      <a:pt x="202616" y="68294"/>
                      <a:pt x="208521" y="72581"/>
                      <a:pt x="202340" y="75505"/>
                    </a:cubicBezTo>
                    <a:cubicBezTo>
                      <a:pt x="192424" y="78648"/>
                      <a:pt x="201778" y="65256"/>
                      <a:pt x="197434" y="63837"/>
                    </a:cubicBezTo>
                    <a:cubicBezTo>
                      <a:pt x="196644" y="65284"/>
                      <a:pt x="195358" y="65608"/>
                      <a:pt x="194853" y="64465"/>
                    </a:cubicBezTo>
                    <a:cubicBezTo>
                      <a:pt x="198996" y="60903"/>
                      <a:pt x="194939" y="63789"/>
                      <a:pt x="195310" y="59893"/>
                    </a:cubicBezTo>
                    <a:cubicBezTo>
                      <a:pt x="200206" y="54883"/>
                      <a:pt x="198482" y="66123"/>
                      <a:pt x="203625" y="59074"/>
                    </a:cubicBezTo>
                    <a:cubicBezTo>
                      <a:pt x="208426" y="55121"/>
                      <a:pt x="195148" y="47749"/>
                      <a:pt x="207426" y="46996"/>
                    </a:cubicBezTo>
                    <a:lnTo>
                      <a:pt x="205511" y="49597"/>
                    </a:lnTo>
                    <a:cubicBezTo>
                      <a:pt x="207407" y="47063"/>
                      <a:pt x="217484" y="39595"/>
                      <a:pt x="219389" y="36881"/>
                    </a:cubicBezTo>
                    <a:cubicBezTo>
                      <a:pt x="215713" y="35138"/>
                      <a:pt x="220856" y="28327"/>
                      <a:pt x="223304" y="28470"/>
                    </a:cubicBezTo>
                    <a:lnTo>
                      <a:pt x="220732" y="27594"/>
                    </a:lnTo>
                    <a:cubicBezTo>
                      <a:pt x="223742" y="26232"/>
                      <a:pt x="222180" y="22879"/>
                      <a:pt x="225904" y="22508"/>
                    </a:cubicBezTo>
                    <a:cubicBezTo>
                      <a:pt x="225247" y="22146"/>
                      <a:pt x="222837" y="23251"/>
                      <a:pt x="223190" y="20393"/>
                    </a:cubicBezTo>
                    <a:cubicBezTo>
                      <a:pt x="222723" y="21946"/>
                      <a:pt x="221571" y="23146"/>
                      <a:pt x="219780" y="23955"/>
                    </a:cubicBezTo>
                    <a:cubicBezTo>
                      <a:pt x="222333" y="18031"/>
                      <a:pt x="219104" y="11621"/>
                      <a:pt x="221513" y="7144"/>
                    </a:cubicBezTo>
                    <a:cubicBezTo>
                      <a:pt x="220218" y="11144"/>
                      <a:pt x="213684" y="9392"/>
                      <a:pt x="213770" y="14602"/>
                    </a:cubicBezTo>
                    <a:cubicBezTo>
                      <a:pt x="212588" y="15116"/>
                      <a:pt x="216799" y="13935"/>
                      <a:pt x="215846" y="16326"/>
                    </a:cubicBezTo>
                    <a:lnTo>
                      <a:pt x="209017" y="21203"/>
                    </a:lnTo>
                    <a:cubicBezTo>
                      <a:pt x="212608" y="20364"/>
                      <a:pt x="207807" y="27022"/>
                      <a:pt x="211179" y="24298"/>
                    </a:cubicBezTo>
                    <a:cubicBezTo>
                      <a:pt x="209293" y="23746"/>
                      <a:pt x="212750" y="21641"/>
                      <a:pt x="212617" y="20364"/>
                    </a:cubicBezTo>
                    <a:lnTo>
                      <a:pt x="215951" y="22927"/>
                    </a:lnTo>
                    <a:cubicBezTo>
                      <a:pt x="215132" y="27318"/>
                      <a:pt x="209036" y="26651"/>
                      <a:pt x="205292" y="28413"/>
                    </a:cubicBezTo>
                    <a:lnTo>
                      <a:pt x="205797" y="25737"/>
                    </a:lnTo>
                    <a:cubicBezTo>
                      <a:pt x="203578" y="31509"/>
                      <a:pt x="196929" y="36833"/>
                      <a:pt x="192815" y="41862"/>
                    </a:cubicBezTo>
                    <a:lnTo>
                      <a:pt x="197615" y="41043"/>
                    </a:lnTo>
                    <a:cubicBezTo>
                      <a:pt x="198815" y="42577"/>
                      <a:pt x="196501" y="43415"/>
                      <a:pt x="195148" y="45577"/>
                    </a:cubicBezTo>
                    <a:lnTo>
                      <a:pt x="190214" y="44272"/>
                    </a:lnTo>
                    <a:cubicBezTo>
                      <a:pt x="189186" y="57941"/>
                      <a:pt x="176527" y="53064"/>
                      <a:pt x="173498" y="60912"/>
                    </a:cubicBezTo>
                    <a:cubicBezTo>
                      <a:pt x="173584" y="60293"/>
                      <a:pt x="174203" y="60236"/>
                      <a:pt x="174850" y="60169"/>
                    </a:cubicBezTo>
                    <a:cubicBezTo>
                      <a:pt x="172022" y="66523"/>
                      <a:pt x="170421" y="60674"/>
                      <a:pt x="166516" y="65932"/>
                    </a:cubicBezTo>
                    <a:cubicBezTo>
                      <a:pt x="164763" y="69161"/>
                      <a:pt x="168907" y="69961"/>
                      <a:pt x="169669" y="69256"/>
                    </a:cubicBezTo>
                    <a:cubicBezTo>
                      <a:pt x="168907" y="76695"/>
                      <a:pt x="165459" y="69190"/>
                      <a:pt x="162782" y="76067"/>
                    </a:cubicBezTo>
                    <a:cubicBezTo>
                      <a:pt x="159677" y="75590"/>
                      <a:pt x="157715" y="73266"/>
                      <a:pt x="155515" y="74505"/>
                    </a:cubicBezTo>
                    <a:lnTo>
                      <a:pt x="155686" y="76295"/>
                    </a:lnTo>
                    <a:cubicBezTo>
                      <a:pt x="150952" y="79991"/>
                      <a:pt x="154086" y="75133"/>
                      <a:pt x="150152" y="75781"/>
                    </a:cubicBezTo>
                    <a:cubicBezTo>
                      <a:pt x="147676" y="79400"/>
                      <a:pt x="146456" y="82744"/>
                      <a:pt x="144418" y="85820"/>
                    </a:cubicBezTo>
                    <a:cubicBezTo>
                      <a:pt x="142237" y="88678"/>
                      <a:pt x="139151" y="91192"/>
                      <a:pt x="133198" y="93154"/>
                    </a:cubicBezTo>
                    <a:lnTo>
                      <a:pt x="133245" y="89535"/>
                    </a:lnTo>
                    <a:cubicBezTo>
                      <a:pt x="133607" y="93802"/>
                      <a:pt x="128664" y="89716"/>
                      <a:pt x="127987" y="93307"/>
                    </a:cubicBezTo>
                    <a:cubicBezTo>
                      <a:pt x="128645" y="91535"/>
                      <a:pt x="126587" y="90126"/>
                      <a:pt x="124939" y="91154"/>
                    </a:cubicBezTo>
                    <a:cubicBezTo>
                      <a:pt x="130073" y="91078"/>
                      <a:pt x="122987" y="94612"/>
                      <a:pt x="125587" y="96126"/>
                    </a:cubicBezTo>
                    <a:cubicBezTo>
                      <a:pt x="126521" y="98698"/>
                      <a:pt x="129845" y="93488"/>
                      <a:pt x="131502" y="94231"/>
                    </a:cubicBezTo>
                    <a:lnTo>
                      <a:pt x="128626" y="98269"/>
                    </a:lnTo>
                    <a:cubicBezTo>
                      <a:pt x="133512" y="97460"/>
                      <a:pt x="132921" y="95583"/>
                      <a:pt x="138722" y="94164"/>
                    </a:cubicBezTo>
                    <a:cubicBezTo>
                      <a:pt x="137922" y="101432"/>
                      <a:pt x="134550" y="99984"/>
                      <a:pt x="131302" y="107833"/>
                    </a:cubicBezTo>
                    <a:lnTo>
                      <a:pt x="136503" y="108175"/>
                    </a:lnTo>
                    <a:lnTo>
                      <a:pt x="134922" y="111852"/>
                    </a:lnTo>
                    <a:cubicBezTo>
                      <a:pt x="136874" y="108842"/>
                      <a:pt x="142094" y="110966"/>
                      <a:pt x="140094" y="114014"/>
                    </a:cubicBezTo>
                    <a:cubicBezTo>
                      <a:pt x="136360" y="113224"/>
                      <a:pt x="134579" y="114414"/>
                      <a:pt x="130693" y="117567"/>
                    </a:cubicBezTo>
                    <a:lnTo>
                      <a:pt x="133264" y="120967"/>
                    </a:lnTo>
                    <a:cubicBezTo>
                      <a:pt x="134236" y="120463"/>
                      <a:pt x="133874" y="119805"/>
                      <a:pt x="133188" y="119739"/>
                    </a:cubicBezTo>
                    <a:cubicBezTo>
                      <a:pt x="136084" y="116977"/>
                      <a:pt x="137617" y="119615"/>
                      <a:pt x="139637" y="119682"/>
                    </a:cubicBezTo>
                    <a:cubicBezTo>
                      <a:pt x="136531" y="123320"/>
                      <a:pt x="130902" y="122549"/>
                      <a:pt x="128197" y="120996"/>
                    </a:cubicBezTo>
                    <a:cubicBezTo>
                      <a:pt x="129883" y="121825"/>
                      <a:pt x="133398" y="123482"/>
                      <a:pt x="131064" y="125092"/>
                    </a:cubicBezTo>
                    <a:cubicBezTo>
                      <a:pt x="128730" y="126711"/>
                      <a:pt x="122644" y="128473"/>
                      <a:pt x="122301" y="125244"/>
                    </a:cubicBezTo>
                    <a:cubicBezTo>
                      <a:pt x="127930" y="122853"/>
                      <a:pt x="124206" y="121720"/>
                      <a:pt x="126063" y="118224"/>
                    </a:cubicBezTo>
                    <a:cubicBezTo>
                      <a:pt x="121187" y="120682"/>
                      <a:pt x="119129" y="117881"/>
                      <a:pt x="115262" y="117262"/>
                    </a:cubicBezTo>
                    <a:lnTo>
                      <a:pt x="116643" y="110604"/>
                    </a:lnTo>
                    <a:cubicBezTo>
                      <a:pt x="114462" y="110871"/>
                      <a:pt x="116176" y="115538"/>
                      <a:pt x="110138" y="116405"/>
                    </a:cubicBezTo>
                    <a:cubicBezTo>
                      <a:pt x="108871" y="116167"/>
                      <a:pt x="110109" y="112643"/>
                      <a:pt x="106642" y="111300"/>
                    </a:cubicBezTo>
                    <a:lnTo>
                      <a:pt x="107585" y="113386"/>
                    </a:lnTo>
                    <a:cubicBezTo>
                      <a:pt x="102794" y="114043"/>
                      <a:pt x="100765" y="118501"/>
                      <a:pt x="98784" y="119282"/>
                    </a:cubicBezTo>
                    <a:cubicBezTo>
                      <a:pt x="94193" y="116138"/>
                      <a:pt x="88916" y="124273"/>
                      <a:pt x="87497" y="121958"/>
                    </a:cubicBezTo>
                    <a:cubicBezTo>
                      <a:pt x="82229" y="125959"/>
                      <a:pt x="81315" y="122968"/>
                      <a:pt x="73685" y="128664"/>
                    </a:cubicBezTo>
                    <a:cubicBezTo>
                      <a:pt x="73495" y="129892"/>
                      <a:pt x="75952" y="132788"/>
                      <a:pt x="70999" y="132940"/>
                    </a:cubicBezTo>
                    <a:cubicBezTo>
                      <a:pt x="69485" y="129111"/>
                      <a:pt x="63608" y="138827"/>
                      <a:pt x="60970" y="132140"/>
                    </a:cubicBezTo>
                    <a:cubicBezTo>
                      <a:pt x="62398" y="136150"/>
                      <a:pt x="53359" y="134626"/>
                      <a:pt x="51940" y="138732"/>
                    </a:cubicBezTo>
                    <a:cubicBezTo>
                      <a:pt x="47787" y="140198"/>
                      <a:pt x="46482" y="135398"/>
                      <a:pt x="42634" y="138341"/>
                    </a:cubicBezTo>
                    <a:lnTo>
                      <a:pt x="43777" y="138932"/>
                    </a:lnTo>
                    <a:cubicBezTo>
                      <a:pt x="35871" y="136103"/>
                      <a:pt x="26127" y="139951"/>
                      <a:pt x="19545" y="137379"/>
                    </a:cubicBezTo>
                    <a:cubicBezTo>
                      <a:pt x="20584" y="137322"/>
                      <a:pt x="21774" y="139532"/>
                      <a:pt x="21869" y="141056"/>
                    </a:cubicBezTo>
                    <a:cubicBezTo>
                      <a:pt x="21869" y="141056"/>
                      <a:pt x="20393" y="141237"/>
                      <a:pt x="18917" y="141418"/>
                    </a:cubicBezTo>
                    <a:cubicBezTo>
                      <a:pt x="18174" y="141503"/>
                      <a:pt x="17440" y="141599"/>
                      <a:pt x="16888" y="141665"/>
                    </a:cubicBezTo>
                    <a:lnTo>
                      <a:pt x="16688" y="141694"/>
                    </a:lnTo>
                    <a:cubicBezTo>
                      <a:pt x="15821" y="141675"/>
                      <a:pt x="15002" y="141656"/>
                      <a:pt x="14221" y="141646"/>
                    </a:cubicBezTo>
                    <a:lnTo>
                      <a:pt x="13983" y="141656"/>
                    </a:lnTo>
                    <a:cubicBezTo>
                      <a:pt x="13849" y="141665"/>
                      <a:pt x="13773" y="141665"/>
                      <a:pt x="13773" y="141665"/>
                    </a:cubicBezTo>
                    <a:cubicBezTo>
                      <a:pt x="13773" y="141665"/>
                      <a:pt x="13916" y="141503"/>
                      <a:pt x="14126" y="141265"/>
                    </a:cubicBezTo>
                    <a:lnTo>
                      <a:pt x="14297" y="141065"/>
                    </a:lnTo>
                    <a:lnTo>
                      <a:pt x="14345" y="141008"/>
                    </a:lnTo>
                    <a:lnTo>
                      <a:pt x="14364" y="140980"/>
                    </a:lnTo>
                    <a:lnTo>
                      <a:pt x="14373" y="140970"/>
                    </a:lnTo>
                    <a:lnTo>
                      <a:pt x="16640" y="141027"/>
                    </a:lnTo>
                    <a:lnTo>
                      <a:pt x="16640" y="141027"/>
                    </a:lnTo>
                    <a:lnTo>
                      <a:pt x="16650" y="141018"/>
                    </a:lnTo>
                    <a:lnTo>
                      <a:pt x="16764" y="140894"/>
                    </a:lnTo>
                    <a:lnTo>
                      <a:pt x="17240" y="140379"/>
                    </a:lnTo>
                    <a:cubicBezTo>
                      <a:pt x="17878" y="139675"/>
                      <a:pt x="18526" y="138979"/>
                      <a:pt x="18526" y="138979"/>
                    </a:cubicBezTo>
                    <a:cubicBezTo>
                      <a:pt x="18202" y="139236"/>
                      <a:pt x="17878" y="139446"/>
                      <a:pt x="17555" y="139617"/>
                    </a:cubicBezTo>
                    <a:lnTo>
                      <a:pt x="17059" y="139846"/>
                    </a:lnTo>
                    <a:lnTo>
                      <a:pt x="16812" y="139941"/>
                    </a:lnTo>
                    <a:lnTo>
                      <a:pt x="16688" y="139989"/>
                    </a:lnTo>
                    <a:lnTo>
                      <a:pt x="16659" y="139998"/>
                    </a:lnTo>
                    <a:lnTo>
                      <a:pt x="14421" y="139951"/>
                    </a:lnTo>
                    <a:lnTo>
                      <a:pt x="14411" y="139951"/>
                    </a:lnTo>
                    <a:lnTo>
                      <a:pt x="14364" y="139970"/>
                    </a:lnTo>
                    <a:cubicBezTo>
                      <a:pt x="13811" y="140122"/>
                      <a:pt x="13259" y="140151"/>
                      <a:pt x="12716" y="140141"/>
                    </a:cubicBezTo>
                    <a:cubicBezTo>
                      <a:pt x="11621" y="140113"/>
                      <a:pt x="10525" y="139894"/>
                      <a:pt x="9420" y="140056"/>
                    </a:cubicBezTo>
                    <a:cubicBezTo>
                      <a:pt x="10735" y="140484"/>
                      <a:pt x="11573" y="142789"/>
                      <a:pt x="11982" y="143951"/>
                    </a:cubicBezTo>
                    <a:cubicBezTo>
                      <a:pt x="11049" y="146199"/>
                      <a:pt x="8887" y="144990"/>
                      <a:pt x="7144" y="144180"/>
                    </a:cubicBezTo>
                    <a:cubicBezTo>
                      <a:pt x="7363" y="144370"/>
                      <a:pt x="8887" y="144990"/>
                      <a:pt x="10468" y="145456"/>
                    </a:cubicBezTo>
                    <a:cubicBezTo>
                      <a:pt x="11259" y="145694"/>
                      <a:pt x="12068" y="145894"/>
                      <a:pt x="12725" y="145990"/>
                    </a:cubicBezTo>
                    <a:cubicBezTo>
                      <a:pt x="13059" y="146037"/>
                      <a:pt x="13354" y="146056"/>
                      <a:pt x="13592" y="146047"/>
                    </a:cubicBezTo>
                    <a:lnTo>
                      <a:pt x="13916" y="145999"/>
                    </a:lnTo>
                    <a:lnTo>
                      <a:pt x="14040" y="145952"/>
                    </a:lnTo>
                    <a:lnTo>
                      <a:pt x="14097" y="145923"/>
                    </a:lnTo>
                    <a:lnTo>
                      <a:pt x="14116" y="145904"/>
                    </a:lnTo>
                    <a:lnTo>
                      <a:pt x="14126" y="145894"/>
                    </a:lnTo>
                    <a:lnTo>
                      <a:pt x="14135" y="145894"/>
                    </a:lnTo>
                    <a:lnTo>
                      <a:pt x="14135" y="145894"/>
                    </a:lnTo>
                    <a:lnTo>
                      <a:pt x="16640" y="145933"/>
                    </a:lnTo>
                    <a:lnTo>
                      <a:pt x="17631" y="143599"/>
                    </a:lnTo>
                    <a:cubicBezTo>
                      <a:pt x="19317" y="144637"/>
                      <a:pt x="24127" y="143199"/>
                      <a:pt x="23793" y="145913"/>
                    </a:cubicBezTo>
                    <a:lnTo>
                      <a:pt x="21984" y="143342"/>
                    </a:lnTo>
                    <a:cubicBezTo>
                      <a:pt x="27670" y="139541"/>
                      <a:pt x="30890" y="145818"/>
                      <a:pt x="32252" y="148009"/>
                    </a:cubicBezTo>
                    <a:cubicBezTo>
                      <a:pt x="27518" y="143761"/>
                      <a:pt x="21546" y="154819"/>
                      <a:pt x="19460" y="147695"/>
                    </a:cubicBezTo>
                    <a:cubicBezTo>
                      <a:pt x="18631" y="147742"/>
                      <a:pt x="17955" y="147980"/>
                      <a:pt x="17412" y="148304"/>
                    </a:cubicBezTo>
                    <a:cubicBezTo>
                      <a:pt x="17145" y="148466"/>
                      <a:pt x="16907" y="148657"/>
                      <a:pt x="16707" y="148857"/>
                    </a:cubicBezTo>
                    <a:lnTo>
                      <a:pt x="16669" y="148895"/>
                    </a:lnTo>
                    <a:lnTo>
                      <a:pt x="16650" y="148914"/>
                    </a:lnTo>
                    <a:lnTo>
                      <a:pt x="16640" y="148933"/>
                    </a:lnTo>
                    <a:lnTo>
                      <a:pt x="13964" y="148866"/>
                    </a:lnTo>
                    <a:lnTo>
                      <a:pt x="13964" y="148866"/>
                    </a:lnTo>
                    <a:lnTo>
                      <a:pt x="13964" y="148866"/>
                    </a:lnTo>
                    <a:lnTo>
                      <a:pt x="13907" y="148942"/>
                    </a:lnTo>
                    <a:lnTo>
                      <a:pt x="13783" y="149095"/>
                    </a:lnTo>
                    <a:lnTo>
                      <a:pt x="13592" y="149409"/>
                    </a:lnTo>
                    <a:cubicBezTo>
                      <a:pt x="13135" y="150247"/>
                      <a:pt x="13116" y="151200"/>
                      <a:pt x="13554" y="151590"/>
                    </a:cubicBezTo>
                    <a:cubicBezTo>
                      <a:pt x="13611" y="151638"/>
                      <a:pt x="13659" y="151714"/>
                      <a:pt x="13716" y="151800"/>
                    </a:cubicBezTo>
                    <a:lnTo>
                      <a:pt x="13792" y="151943"/>
                    </a:lnTo>
                    <a:lnTo>
                      <a:pt x="13802" y="151962"/>
                    </a:lnTo>
                    <a:lnTo>
                      <a:pt x="16640" y="152029"/>
                    </a:lnTo>
                    <a:lnTo>
                      <a:pt x="16640" y="152029"/>
                    </a:lnTo>
                    <a:lnTo>
                      <a:pt x="16650" y="152038"/>
                    </a:lnTo>
                    <a:lnTo>
                      <a:pt x="16678" y="152076"/>
                    </a:lnTo>
                    <a:lnTo>
                      <a:pt x="16735" y="152152"/>
                    </a:lnTo>
                    <a:cubicBezTo>
                      <a:pt x="16888" y="152352"/>
                      <a:pt x="17059" y="152571"/>
                      <a:pt x="17240" y="152724"/>
                    </a:cubicBezTo>
                    <a:cubicBezTo>
                      <a:pt x="17602" y="153038"/>
                      <a:pt x="18021" y="153114"/>
                      <a:pt x="18555" y="152324"/>
                    </a:cubicBezTo>
                    <a:cubicBezTo>
                      <a:pt x="16869" y="152029"/>
                      <a:pt x="16802" y="150505"/>
                      <a:pt x="16783" y="149762"/>
                    </a:cubicBezTo>
                    <a:cubicBezTo>
                      <a:pt x="23898" y="147437"/>
                      <a:pt x="18726" y="155381"/>
                      <a:pt x="26470" y="152610"/>
                    </a:cubicBezTo>
                    <a:cubicBezTo>
                      <a:pt x="26718" y="148400"/>
                      <a:pt x="34328" y="152067"/>
                      <a:pt x="36843" y="149209"/>
                    </a:cubicBezTo>
                    <a:cubicBezTo>
                      <a:pt x="33090" y="150628"/>
                      <a:pt x="33195" y="146418"/>
                      <a:pt x="31375" y="144637"/>
                    </a:cubicBezTo>
                    <a:cubicBezTo>
                      <a:pt x="37729" y="147618"/>
                      <a:pt x="33671" y="140265"/>
                      <a:pt x="39224" y="141389"/>
                    </a:cubicBezTo>
                    <a:cubicBezTo>
                      <a:pt x="43120" y="142265"/>
                      <a:pt x="44291" y="146180"/>
                      <a:pt x="41596" y="146952"/>
                    </a:cubicBezTo>
                    <a:cubicBezTo>
                      <a:pt x="46349" y="145151"/>
                      <a:pt x="50082" y="147514"/>
                      <a:pt x="51635" y="149609"/>
                    </a:cubicBezTo>
                    <a:cubicBezTo>
                      <a:pt x="47920" y="147914"/>
                      <a:pt x="41739" y="151981"/>
                      <a:pt x="43644" y="153610"/>
                    </a:cubicBezTo>
                    <a:cubicBezTo>
                      <a:pt x="45310" y="152962"/>
                      <a:pt x="46911" y="152333"/>
                      <a:pt x="45568" y="151000"/>
                    </a:cubicBezTo>
                    <a:cubicBezTo>
                      <a:pt x="48997" y="154705"/>
                      <a:pt x="60369" y="150076"/>
                      <a:pt x="61131" y="153810"/>
                    </a:cubicBezTo>
                    <a:lnTo>
                      <a:pt x="60169" y="152038"/>
                    </a:lnTo>
                    <a:cubicBezTo>
                      <a:pt x="69075" y="152429"/>
                      <a:pt x="67151" y="147066"/>
                      <a:pt x="76714" y="147609"/>
                    </a:cubicBezTo>
                    <a:cubicBezTo>
                      <a:pt x="75181" y="146437"/>
                      <a:pt x="76114" y="143427"/>
                      <a:pt x="80229" y="143466"/>
                    </a:cubicBezTo>
                    <a:lnTo>
                      <a:pt x="79781" y="145980"/>
                    </a:lnTo>
                    <a:lnTo>
                      <a:pt x="80010" y="144723"/>
                    </a:lnTo>
                    <a:cubicBezTo>
                      <a:pt x="86639" y="148790"/>
                      <a:pt x="89983" y="138855"/>
                      <a:pt x="93716" y="141180"/>
                    </a:cubicBezTo>
                    <a:cubicBezTo>
                      <a:pt x="96088" y="141180"/>
                      <a:pt x="88954" y="141246"/>
                      <a:pt x="93345" y="138494"/>
                    </a:cubicBezTo>
                    <a:cubicBezTo>
                      <a:pt x="93993" y="138646"/>
                      <a:pt x="99403" y="138636"/>
                      <a:pt x="99632" y="136103"/>
                    </a:cubicBezTo>
                    <a:cubicBezTo>
                      <a:pt x="105518" y="134264"/>
                      <a:pt x="111538" y="135598"/>
                      <a:pt x="117453" y="137360"/>
                    </a:cubicBezTo>
                    <a:cubicBezTo>
                      <a:pt x="112909" y="137112"/>
                      <a:pt x="108480" y="141284"/>
                      <a:pt x="107756" y="136646"/>
                    </a:cubicBezTo>
                    <a:cubicBezTo>
                      <a:pt x="105175" y="139294"/>
                      <a:pt x="104565" y="142389"/>
                      <a:pt x="101708" y="143056"/>
                    </a:cubicBezTo>
                    <a:cubicBezTo>
                      <a:pt x="100222" y="147295"/>
                      <a:pt x="106089" y="147914"/>
                      <a:pt x="108776" y="149723"/>
                    </a:cubicBezTo>
                    <a:cubicBezTo>
                      <a:pt x="105842" y="150447"/>
                      <a:pt x="100775" y="148714"/>
                      <a:pt x="100032" y="151838"/>
                    </a:cubicBezTo>
                    <a:lnTo>
                      <a:pt x="108661" y="151000"/>
                    </a:lnTo>
                    <a:cubicBezTo>
                      <a:pt x="99403" y="160344"/>
                      <a:pt x="96364" y="157686"/>
                      <a:pt x="83830" y="161849"/>
                    </a:cubicBezTo>
                    <a:cubicBezTo>
                      <a:pt x="93412" y="158020"/>
                      <a:pt x="87506" y="165592"/>
                      <a:pt x="95317" y="163792"/>
                    </a:cubicBezTo>
                    <a:cubicBezTo>
                      <a:pt x="92697" y="163744"/>
                      <a:pt x="93878" y="161439"/>
                      <a:pt x="92697" y="159782"/>
                    </a:cubicBezTo>
                    <a:cubicBezTo>
                      <a:pt x="98212" y="164716"/>
                      <a:pt x="102927" y="159763"/>
                      <a:pt x="111100" y="161887"/>
                    </a:cubicBezTo>
                    <a:cubicBezTo>
                      <a:pt x="109157" y="162239"/>
                      <a:pt x="99070" y="161534"/>
                      <a:pt x="105137" y="156820"/>
                    </a:cubicBezTo>
                    <a:cubicBezTo>
                      <a:pt x="111471" y="151448"/>
                      <a:pt x="121787" y="151190"/>
                      <a:pt x="128273" y="149057"/>
                    </a:cubicBezTo>
                    <a:lnTo>
                      <a:pt x="126968" y="145047"/>
                    </a:lnTo>
                    <a:lnTo>
                      <a:pt x="131997" y="142980"/>
                    </a:lnTo>
                    <a:cubicBezTo>
                      <a:pt x="127559" y="150285"/>
                      <a:pt x="140589" y="145085"/>
                      <a:pt x="143980" y="148476"/>
                    </a:cubicBezTo>
                    <a:cubicBezTo>
                      <a:pt x="143580" y="149095"/>
                      <a:pt x="137693" y="147361"/>
                      <a:pt x="136284" y="144675"/>
                    </a:cubicBezTo>
                    <a:cubicBezTo>
                      <a:pt x="141722" y="143208"/>
                      <a:pt x="140275" y="143094"/>
                      <a:pt x="144618" y="140884"/>
                    </a:cubicBezTo>
                    <a:lnTo>
                      <a:pt x="143466" y="138875"/>
                    </a:lnTo>
                    <a:cubicBezTo>
                      <a:pt x="147199" y="139341"/>
                      <a:pt x="154067" y="135360"/>
                      <a:pt x="157048" y="132178"/>
                    </a:cubicBezTo>
                    <a:lnTo>
                      <a:pt x="160782" y="133436"/>
                    </a:lnTo>
                    <a:cubicBezTo>
                      <a:pt x="157363" y="128407"/>
                      <a:pt x="170059" y="130721"/>
                      <a:pt x="169002" y="125044"/>
                    </a:cubicBezTo>
                    <a:lnTo>
                      <a:pt x="169469" y="125644"/>
                    </a:lnTo>
                    <a:cubicBezTo>
                      <a:pt x="173831" y="125425"/>
                      <a:pt x="172022" y="119005"/>
                      <a:pt x="168478" y="121253"/>
                    </a:cubicBezTo>
                    <a:cubicBezTo>
                      <a:pt x="165945" y="123854"/>
                      <a:pt x="168250" y="125054"/>
                      <a:pt x="165068" y="125749"/>
                    </a:cubicBezTo>
                    <a:cubicBezTo>
                      <a:pt x="165792" y="125739"/>
                      <a:pt x="166811" y="125073"/>
                      <a:pt x="167535" y="125063"/>
                    </a:cubicBezTo>
                    <a:cubicBezTo>
                      <a:pt x="168297" y="128206"/>
                      <a:pt x="161725" y="128340"/>
                      <a:pt x="160249" y="131531"/>
                    </a:cubicBezTo>
                    <a:cubicBezTo>
                      <a:pt x="156781" y="129654"/>
                      <a:pt x="150486" y="130893"/>
                      <a:pt x="148190" y="128264"/>
                    </a:cubicBezTo>
                    <a:cubicBezTo>
                      <a:pt x="152171" y="125797"/>
                      <a:pt x="157001" y="124568"/>
                      <a:pt x="160153" y="123911"/>
                    </a:cubicBezTo>
                    <a:cubicBezTo>
                      <a:pt x="163144" y="121987"/>
                      <a:pt x="157296" y="123939"/>
                      <a:pt x="157439" y="122015"/>
                    </a:cubicBezTo>
                    <a:cubicBezTo>
                      <a:pt x="158706" y="120767"/>
                      <a:pt x="160563" y="121396"/>
                      <a:pt x="161992" y="121368"/>
                    </a:cubicBezTo>
                    <a:cubicBezTo>
                      <a:pt x="160839" y="120767"/>
                      <a:pt x="157991" y="120767"/>
                      <a:pt x="157401" y="118882"/>
                    </a:cubicBezTo>
                    <a:cubicBezTo>
                      <a:pt x="166249" y="113386"/>
                      <a:pt x="170536" y="117148"/>
                      <a:pt x="177984" y="114005"/>
                    </a:cubicBezTo>
                    <a:cubicBezTo>
                      <a:pt x="173479" y="115062"/>
                      <a:pt x="179146" y="110709"/>
                      <a:pt x="178375" y="108871"/>
                    </a:cubicBezTo>
                    <a:cubicBezTo>
                      <a:pt x="176279" y="110995"/>
                      <a:pt x="172555" y="111938"/>
                      <a:pt x="172745" y="109376"/>
                    </a:cubicBezTo>
                    <a:cubicBezTo>
                      <a:pt x="174136" y="107356"/>
                      <a:pt x="176651" y="105870"/>
                      <a:pt x="178746" y="105680"/>
                    </a:cubicBezTo>
                    <a:cubicBezTo>
                      <a:pt x="177851" y="106404"/>
                      <a:pt x="177356" y="105804"/>
                      <a:pt x="176851" y="105223"/>
                    </a:cubicBezTo>
                    <a:cubicBezTo>
                      <a:pt x="182004" y="104108"/>
                      <a:pt x="179403" y="103737"/>
                      <a:pt x="184052" y="102003"/>
                    </a:cubicBezTo>
                    <a:cubicBezTo>
                      <a:pt x="184052" y="102003"/>
                      <a:pt x="184509" y="100098"/>
                      <a:pt x="184814" y="98069"/>
                    </a:cubicBezTo>
                    <a:cubicBezTo>
                      <a:pt x="185137" y="96079"/>
                      <a:pt x="185461" y="94097"/>
                      <a:pt x="185461" y="94097"/>
                    </a:cubicBezTo>
                    <a:lnTo>
                      <a:pt x="186833" y="96450"/>
                    </a:lnTo>
                    <a:lnTo>
                      <a:pt x="192615" y="91602"/>
                    </a:lnTo>
                    <a:cubicBezTo>
                      <a:pt x="194377" y="92564"/>
                      <a:pt x="194805" y="96355"/>
                      <a:pt x="198549" y="91783"/>
                    </a:cubicBezTo>
                    <a:lnTo>
                      <a:pt x="195691" y="89745"/>
                    </a:lnTo>
                    <a:lnTo>
                      <a:pt x="199053" y="86573"/>
                    </a:lnTo>
                    <a:lnTo>
                      <a:pt x="200406" y="89487"/>
                    </a:lnTo>
                    <a:cubicBezTo>
                      <a:pt x="203645" y="86916"/>
                      <a:pt x="203787" y="86249"/>
                      <a:pt x="202121" y="84687"/>
                    </a:cubicBezTo>
                    <a:cubicBezTo>
                      <a:pt x="207035" y="83001"/>
                      <a:pt x="214360" y="81439"/>
                      <a:pt x="218008" y="74447"/>
                    </a:cubicBezTo>
                    <a:cubicBezTo>
                      <a:pt x="216551" y="75533"/>
                      <a:pt x="216741" y="74162"/>
                      <a:pt x="215475" y="73866"/>
                    </a:cubicBezTo>
                    <a:lnTo>
                      <a:pt x="222904" y="67046"/>
                    </a:lnTo>
                    <a:lnTo>
                      <a:pt x="222590" y="69742"/>
                    </a:lnTo>
                    <a:cubicBezTo>
                      <a:pt x="222590" y="69742"/>
                      <a:pt x="223075" y="68437"/>
                      <a:pt x="223552" y="67142"/>
                    </a:cubicBezTo>
                    <a:cubicBezTo>
                      <a:pt x="223961" y="65789"/>
                      <a:pt x="224371" y="64437"/>
                      <a:pt x="224371" y="64437"/>
                    </a:cubicBezTo>
                    <a:lnTo>
                      <a:pt x="226866" y="65570"/>
                    </a:lnTo>
                    <a:cubicBezTo>
                      <a:pt x="226247" y="65122"/>
                      <a:pt x="225695" y="63951"/>
                      <a:pt x="224457" y="63046"/>
                    </a:cubicBezTo>
                    <a:cubicBezTo>
                      <a:pt x="225247" y="60712"/>
                      <a:pt x="229229" y="57807"/>
                      <a:pt x="230391" y="60065"/>
                    </a:cubicBezTo>
                    <a:lnTo>
                      <a:pt x="229705" y="61046"/>
                    </a:lnTo>
                    <a:cubicBezTo>
                      <a:pt x="231115" y="59103"/>
                      <a:pt x="232277" y="61379"/>
                      <a:pt x="233610" y="60855"/>
                    </a:cubicBezTo>
                    <a:cubicBezTo>
                      <a:pt x="233705" y="59446"/>
                      <a:pt x="239192" y="53778"/>
                      <a:pt x="233858" y="55940"/>
                    </a:cubicBezTo>
                    <a:lnTo>
                      <a:pt x="232410" y="59284"/>
                    </a:lnTo>
                    <a:close/>
                  </a:path>
                </a:pathLst>
              </a:custGeom>
              <a:grpFill/>
              <a:ln w="9525" cap="flat">
                <a:noFill/>
                <a:prstDash val="solid"/>
                <a:miter/>
              </a:ln>
            </p:spPr>
            <p:txBody>
              <a:bodyPr rtlCol="0" anchor="ctr"/>
              <a:lstStyle/>
              <a:p>
                <a:endParaRPr lang="zh-CN" altLang="en-US"/>
              </a:p>
            </p:txBody>
          </p:sp>
          <p:sp>
            <p:nvSpPr>
              <p:cNvPr id="96" name="任意多边形: 形状 666">
                <a:extLst>
                  <a:ext uri="{FF2B5EF4-FFF2-40B4-BE49-F238E27FC236}">
                    <a16:creationId xmlns:a16="http://schemas.microsoft.com/office/drawing/2014/main" id="{0618040F-7ABA-4A3D-8078-5A136358C5E9}"/>
                  </a:ext>
                </a:extLst>
              </p:cNvPr>
              <p:cNvSpPr/>
              <p:nvPr/>
            </p:nvSpPr>
            <p:spPr>
              <a:xfrm>
                <a:off x="3960495" y="1161807"/>
                <a:ext cx="9525" cy="9525"/>
              </a:xfrm>
              <a:custGeom>
                <a:avLst/>
                <a:gdLst>
                  <a:gd name="connsiteX0" fmla="*/ 7877 w 9525"/>
                  <a:gd name="connsiteY0" fmla="*/ 8133 h 9525"/>
                  <a:gd name="connsiteX1" fmla="*/ 7144 w 9525"/>
                  <a:gd name="connsiteY1" fmla="*/ 11152 h 9525"/>
                  <a:gd name="connsiteX2" fmla="*/ 11173 w 9525"/>
                  <a:gd name="connsiteY2" fmla="*/ 7485 h 9525"/>
                  <a:gd name="connsiteX3" fmla="*/ 7877 w 9525"/>
                  <a:gd name="connsiteY3" fmla="*/ 8133 h 9525"/>
                </a:gdLst>
                <a:ahLst/>
                <a:cxnLst>
                  <a:cxn ang="0">
                    <a:pos x="connsiteX0" y="connsiteY0"/>
                  </a:cxn>
                  <a:cxn ang="0">
                    <a:pos x="connsiteX1" y="connsiteY1"/>
                  </a:cxn>
                  <a:cxn ang="0">
                    <a:pos x="connsiteX2" y="connsiteY2"/>
                  </a:cxn>
                  <a:cxn ang="0">
                    <a:pos x="connsiteX3" y="connsiteY3"/>
                  </a:cxn>
                </a:cxnLst>
                <a:rect l="l" t="t" r="r" b="b"/>
                <a:pathLst>
                  <a:path w="9525" h="9525">
                    <a:moveTo>
                      <a:pt x="7877" y="8133"/>
                    </a:moveTo>
                    <a:lnTo>
                      <a:pt x="7144" y="11152"/>
                    </a:lnTo>
                    <a:lnTo>
                      <a:pt x="11173" y="7485"/>
                    </a:lnTo>
                    <a:cubicBezTo>
                      <a:pt x="10516" y="6390"/>
                      <a:pt x="9173" y="8295"/>
                      <a:pt x="7877" y="8133"/>
                    </a:cubicBezTo>
                    <a:close/>
                  </a:path>
                </a:pathLst>
              </a:custGeom>
              <a:grpFill/>
              <a:ln w="9525" cap="flat">
                <a:noFill/>
                <a:prstDash val="solid"/>
                <a:miter/>
              </a:ln>
            </p:spPr>
            <p:txBody>
              <a:bodyPr rtlCol="0" anchor="ctr"/>
              <a:lstStyle/>
              <a:p>
                <a:endParaRPr lang="zh-CN" altLang="en-US"/>
              </a:p>
            </p:txBody>
          </p:sp>
          <p:sp>
            <p:nvSpPr>
              <p:cNvPr id="97" name="任意多边形: 形状 667">
                <a:extLst>
                  <a:ext uri="{FF2B5EF4-FFF2-40B4-BE49-F238E27FC236}">
                    <a16:creationId xmlns:a16="http://schemas.microsoft.com/office/drawing/2014/main" id="{8D8B0A09-7FC4-43C2-87CC-380EBA0AAB22}"/>
                  </a:ext>
                </a:extLst>
              </p:cNvPr>
              <p:cNvSpPr/>
              <p:nvPr/>
            </p:nvSpPr>
            <p:spPr>
              <a:xfrm>
                <a:off x="3951141" y="1091063"/>
                <a:ext cx="9525" cy="9525"/>
              </a:xfrm>
              <a:custGeom>
                <a:avLst/>
                <a:gdLst>
                  <a:gd name="connsiteX0" fmla="*/ 7144 w 9525"/>
                  <a:gd name="connsiteY0" fmla="*/ 10335 h 9525"/>
                  <a:gd name="connsiteX1" fmla="*/ 9877 w 9525"/>
                  <a:gd name="connsiteY1" fmla="*/ 7144 h 9525"/>
                  <a:gd name="connsiteX2" fmla="*/ 7144 w 9525"/>
                  <a:gd name="connsiteY2" fmla="*/ 10335 h 9525"/>
                </a:gdLst>
                <a:ahLst/>
                <a:cxnLst>
                  <a:cxn ang="0">
                    <a:pos x="connsiteX0" y="connsiteY0"/>
                  </a:cxn>
                  <a:cxn ang="0">
                    <a:pos x="connsiteX1" y="connsiteY1"/>
                  </a:cxn>
                  <a:cxn ang="0">
                    <a:pos x="connsiteX2" y="connsiteY2"/>
                  </a:cxn>
                </a:cxnLst>
                <a:rect l="l" t="t" r="r" b="b"/>
                <a:pathLst>
                  <a:path w="9525" h="9525">
                    <a:moveTo>
                      <a:pt x="7144" y="10335"/>
                    </a:moveTo>
                    <a:cubicBezTo>
                      <a:pt x="13125" y="9382"/>
                      <a:pt x="5925" y="10430"/>
                      <a:pt x="9877" y="7144"/>
                    </a:cubicBezTo>
                    <a:lnTo>
                      <a:pt x="7144" y="10335"/>
                    </a:lnTo>
                    <a:close/>
                  </a:path>
                </a:pathLst>
              </a:custGeom>
              <a:grpFill/>
              <a:ln w="9525" cap="flat">
                <a:noFill/>
                <a:prstDash val="solid"/>
                <a:miter/>
              </a:ln>
            </p:spPr>
            <p:txBody>
              <a:bodyPr rtlCol="0" anchor="ctr"/>
              <a:lstStyle/>
              <a:p>
                <a:endParaRPr lang="zh-CN" altLang="en-US"/>
              </a:p>
            </p:txBody>
          </p:sp>
          <p:sp>
            <p:nvSpPr>
              <p:cNvPr id="98" name="任意多边形: 形状 668">
                <a:extLst>
                  <a:ext uri="{FF2B5EF4-FFF2-40B4-BE49-F238E27FC236}">
                    <a16:creationId xmlns:a16="http://schemas.microsoft.com/office/drawing/2014/main" id="{45110E55-C21B-47B0-8B27-9E30E2507B64}"/>
                  </a:ext>
                </a:extLst>
              </p:cNvPr>
              <p:cNvSpPr/>
              <p:nvPr/>
            </p:nvSpPr>
            <p:spPr>
              <a:xfrm>
                <a:off x="3747830" y="1442554"/>
                <a:ext cx="19050" cy="9525"/>
              </a:xfrm>
              <a:custGeom>
                <a:avLst/>
                <a:gdLst>
                  <a:gd name="connsiteX0" fmla="*/ 13506 w 19050"/>
                  <a:gd name="connsiteY0" fmla="*/ 7144 h 9525"/>
                  <a:gd name="connsiteX1" fmla="*/ 7144 w 19050"/>
                  <a:gd name="connsiteY1" fmla="*/ 10849 h 9525"/>
                  <a:gd name="connsiteX2" fmla="*/ 17555 w 19050"/>
                  <a:gd name="connsiteY2" fmla="*/ 10020 h 9525"/>
                  <a:gd name="connsiteX3" fmla="*/ 13506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3506" y="7144"/>
                    </a:moveTo>
                    <a:lnTo>
                      <a:pt x="7144" y="10849"/>
                    </a:lnTo>
                    <a:cubicBezTo>
                      <a:pt x="14935" y="12830"/>
                      <a:pt x="9820" y="8849"/>
                      <a:pt x="17555" y="10020"/>
                    </a:cubicBezTo>
                    <a:cubicBezTo>
                      <a:pt x="18431" y="8830"/>
                      <a:pt x="14535" y="8258"/>
                      <a:pt x="13506" y="7144"/>
                    </a:cubicBezTo>
                    <a:close/>
                  </a:path>
                </a:pathLst>
              </a:custGeom>
              <a:grpFill/>
              <a:ln w="9525" cap="flat">
                <a:noFill/>
                <a:prstDash val="solid"/>
                <a:miter/>
              </a:ln>
            </p:spPr>
            <p:txBody>
              <a:bodyPr rtlCol="0" anchor="ctr"/>
              <a:lstStyle/>
              <a:p>
                <a:endParaRPr lang="zh-CN" altLang="en-US"/>
              </a:p>
            </p:txBody>
          </p:sp>
          <p:sp>
            <p:nvSpPr>
              <p:cNvPr id="99" name="任意多边形: 形状 669">
                <a:extLst>
                  <a:ext uri="{FF2B5EF4-FFF2-40B4-BE49-F238E27FC236}">
                    <a16:creationId xmlns:a16="http://schemas.microsoft.com/office/drawing/2014/main" id="{7AC8D0E3-C505-43E2-9AA8-7175706CFC62}"/>
                  </a:ext>
                </a:extLst>
              </p:cNvPr>
              <p:cNvSpPr/>
              <p:nvPr/>
            </p:nvSpPr>
            <p:spPr>
              <a:xfrm>
                <a:off x="3949398" y="1114275"/>
                <a:ext cx="19050" cy="19050"/>
              </a:xfrm>
              <a:custGeom>
                <a:avLst/>
                <a:gdLst>
                  <a:gd name="connsiteX0" fmla="*/ 16383 w 19050"/>
                  <a:gd name="connsiteY0" fmla="*/ 7144 h 19050"/>
                  <a:gd name="connsiteX1" fmla="*/ 7144 w 19050"/>
                  <a:gd name="connsiteY1" fmla="*/ 10801 h 19050"/>
                  <a:gd name="connsiteX2" fmla="*/ 17469 w 19050"/>
                  <a:gd name="connsiteY2" fmla="*/ 9363 h 19050"/>
                  <a:gd name="connsiteX3" fmla="*/ 163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6383" y="7144"/>
                    </a:moveTo>
                    <a:cubicBezTo>
                      <a:pt x="15440" y="11925"/>
                      <a:pt x="9858" y="12154"/>
                      <a:pt x="7144" y="10801"/>
                    </a:cubicBezTo>
                    <a:cubicBezTo>
                      <a:pt x="10868" y="10878"/>
                      <a:pt x="13983" y="14135"/>
                      <a:pt x="17469" y="9363"/>
                    </a:cubicBezTo>
                    <a:lnTo>
                      <a:pt x="16383" y="7144"/>
                    </a:lnTo>
                    <a:close/>
                  </a:path>
                </a:pathLst>
              </a:custGeom>
              <a:grpFill/>
              <a:ln w="9525" cap="flat">
                <a:noFill/>
                <a:prstDash val="solid"/>
                <a:miter/>
              </a:ln>
            </p:spPr>
            <p:txBody>
              <a:bodyPr rtlCol="0" anchor="ctr"/>
              <a:lstStyle/>
              <a:p>
                <a:endParaRPr lang="zh-CN" altLang="en-US"/>
              </a:p>
            </p:txBody>
          </p:sp>
          <p:sp>
            <p:nvSpPr>
              <p:cNvPr id="100" name="任意多边形: 形状 670">
                <a:extLst>
                  <a:ext uri="{FF2B5EF4-FFF2-40B4-BE49-F238E27FC236}">
                    <a16:creationId xmlns:a16="http://schemas.microsoft.com/office/drawing/2014/main" id="{6B9EDAA7-6665-4C45-A0C7-05649020B152}"/>
                  </a:ext>
                </a:extLst>
              </p:cNvPr>
              <p:cNvSpPr/>
              <p:nvPr/>
            </p:nvSpPr>
            <p:spPr>
              <a:xfrm>
                <a:off x="3955475" y="1147775"/>
                <a:ext cx="19050" cy="19050"/>
              </a:xfrm>
              <a:custGeom>
                <a:avLst/>
                <a:gdLst>
                  <a:gd name="connsiteX0" fmla="*/ 8877 w 19050"/>
                  <a:gd name="connsiteY0" fmla="*/ 8230 h 19050"/>
                  <a:gd name="connsiteX1" fmla="*/ 12154 w 19050"/>
                  <a:gd name="connsiteY1" fmla="*/ 10211 h 19050"/>
                  <a:gd name="connsiteX2" fmla="*/ 9773 w 19050"/>
                  <a:gd name="connsiteY2" fmla="*/ 14402 h 19050"/>
                  <a:gd name="connsiteX3" fmla="*/ 7144 w 19050"/>
                  <a:gd name="connsiteY3" fmla="*/ 18431 h 19050"/>
                  <a:gd name="connsiteX4" fmla="*/ 11687 w 19050"/>
                  <a:gd name="connsiteY4" fmla="*/ 17955 h 19050"/>
                  <a:gd name="connsiteX5" fmla="*/ 8877 w 19050"/>
                  <a:gd name="connsiteY5"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877" y="8230"/>
                    </a:moveTo>
                    <a:cubicBezTo>
                      <a:pt x="9715" y="11335"/>
                      <a:pt x="8411" y="11249"/>
                      <a:pt x="12154" y="10211"/>
                    </a:cubicBezTo>
                    <a:cubicBezTo>
                      <a:pt x="12154" y="10211"/>
                      <a:pt x="11068" y="12373"/>
                      <a:pt x="9773" y="14402"/>
                    </a:cubicBezTo>
                    <a:cubicBezTo>
                      <a:pt x="8458" y="16412"/>
                      <a:pt x="7144" y="18431"/>
                      <a:pt x="7144" y="18431"/>
                    </a:cubicBezTo>
                    <a:lnTo>
                      <a:pt x="11687" y="17955"/>
                    </a:lnTo>
                    <a:cubicBezTo>
                      <a:pt x="8801" y="16755"/>
                      <a:pt x="19345" y="3286"/>
                      <a:pt x="8877" y="8230"/>
                    </a:cubicBezTo>
                    <a:close/>
                  </a:path>
                </a:pathLst>
              </a:custGeom>
              <a:grpFill/>
              <a:ln w="9525" cap="flat">
                <a:noFill/>
                <a:prstDash val="solid"/>
                <a:miter/>
              </a:ln>
            </p:spPr>
            <p:txBody>
              <a:bodyPr rtlCol="0" anchor="ctr"/>
              <a:lstStyle/>
              <a:p>
                <a:endParaRPr lang="zh-CN" altLang="en-US"/>
              </a:p>
            </p:txBody>
          </p:sp>
          <p:sp>
            <p:nvSpPr>
              <p:cNvPr id="101" name="任意多边形: 形状 671">
                <a:extLst>
                  <a:ext uri="{FF2B5EF4-FFF2-40B4-BE49-F238E27FC236}">
                    <a16:creationId xmlns:a16="http://schemas.microsoft.com/office/drawing/2014/main" id="{6AE994C7-5BE6-4E03-BA60-406C6E7DB4F3}"/>
                  </a:ext>
                </a:extLst>
              </p:cNvPr>
              <p:cNvSpPr/>
              <p:nvPr/>
            </p:nvSpPr>
            <p:spPr>
              <a:xfrm>
                <a:off x="3764645" y="1434715"/>
                <a:ext cx="9525" cy="9525"/>
              </a:xfrm>
              <a:custGeom>
                <a:avLst/>
                <a:gdLst>
                  <a:gd name="connsiteX0" fmla="*/ 8189 w 9525"/>
                  <a:gd name="connsiteY0" fmla="*/ 7144 h 9525"/>
                  <a:gd name="connsiteX1" fmla="*/ 10418 w 9525"/>
                  <a:gd name="connsiteY1" fmla="*/ 10058 h 9525"/>
                  <a:gd name="connsiteX2" fmla="*/ 8189 w 9525"/>
                  <a:gd name="connsiteY2" fmla="*/ 7144 h 9525"/>
                </a:gdLst>
                <a:ahLst/>
                <a:cxnLst>
                  <a:cxn ang="0">
                    <a:pos x="connsiteX0" y="connsiteY0"/>
                  </a:cxn>
                  <a:cxn ang="0">
                    <a:pos x="connsiteX1" y="connsiteY1"/>
                  </a:cxn>
                  <a:cxn ang="0">
                    <a:pos x="connsiteX2" y="connsiteY2"/>
                  </a:cxn>
                </a:cxnLst>
                <a:rect l="l" t="t" r="r" b="b"/>
                <a:pathLst>
                  <a:path w="9525" h="9525">
                    <a:moveTo>
                      <a:pt x="8189" y="7144"/>
                    </a:moveTo>
                    <a:cubicBezTo>
                      <a:pt x="8189" y="7144"/>
                      <a:pt x="4722" y="9649"/>
                      <a:pt x="10418" y="10058"/>
                    </a:cubicBezTo>
                    <a:lnTo>
                      <a:pt x="8189" y="7144"/>
                    </a:lnTo>
                    <a:close/>
                  </a:path>
                </a:pathLst>
              </a:custGeom>
              <a:grpFill/>
              <a:ln w="9525" cap="flat">
                <a:noFill/>
                <a:prstDash val="solid"/>
                <a:miter/>
              </a:ln>
            </p:spPr>
            <p:txBody>
              <a:bodyPr rtlCol="0" anchor="ctr"/>
              <a:lstStyle/>
              <a:p>
                <a:endParaRPr lang="zh-CN" altLang="en-US"/>
              </a:p>
            </p:txBody>
          </p:sp>
          <p:sp>
            <p:nvSpPr>
              <p:cNvPr id="102" name="任意多边形: 形状 672">
                <a:extLst>
                  <a:ext uri="{FF2B5EF4-FFF2-40B4-BE49-F238E27FC236}">
                    <a16:creationId xmlns:a16="http://schemas.microsoft.com/office/drawing/2014/main" id="{1C163D0F-CFD7-45D3-94FD-34F64D95834D}"/>
                  </a:ext>
                </a:extLst>
              </p:cNvPr>
              <p:cNvSpPr/>
              <p:nvPr/>
            </p:nvSpPr>
            <p:spPr>
              <a:xfrm>
                <a:off x="3828579" y="1391920"/>
                <a:ext cx="19050" cy="9525"/>
              </a:xfrm>
              <a:custGeom>
                <a:avLst/>
                <a:gdLst>
                  <a:gd name="connsiteX0" fmla="*/ 14645 w 19050"/>
                  <a:gd name="connsiteY0" fmla="*/ 7925 h 9525"/>
                  <a:gd name="connsiteX1" fmla="*/ 9939 w 19050"/>
                  <a:gd name="connsiteY1" fmla="*/ 7144 h 9525"/>
                  <a:gd name="connsiteX2" fmla="*/ 12673 w 19050"/>
                  <a:gd name="connsiteY2" fmla="*/ 10392 h 9525"/>
                  <a:gd name="connsiteX3" fmla="*/ 14645 w 19050"/>
                  <a:gd name="connsiteY3" fmla="*/ 7925 h 9525"/>
                </a:gdLst>
                <a:ahLst/>
                <a:cxnLst>
                  <a:cxn ang="0">
                    <a:pos x="connsiteX0" y="connsiteY0"/>
                  </a:cxn>
                  <a:cxn ang="0">
                    <a:pos x="connsiteX1" y="connsiteY1"/>
                  </a:cxn>
                  <a:cxn ang="0">
                    <a:pos x="connsiteX2" y="connsiteY2"/>
                  </a:cxn>
                  <a:cxn ang="0">
                    <a:pos x="connsiteX3" y="connsiteY3"/>
                  </a:cxn>
                </a:cxnLst>
                <a:rect l="l" t="t" r="r" b="b"/>
                <a:pathLst>
                  <a:path w="19050" h="9525">
                    <a:moveTo>
                      <a:pt x="14645" y="7925"/>
                    </a:moveTo>
                    <a:lnTo>
                      <a:pt x="9939" y="7144"/>
                    </a:lnTo>
                    <a:cubicBezTo>
                      <a:pt x="4138" y="8982"/>
                      <a:pt x="8520" y="11840"/>
                      <a:pt x="12673" y="10392"/>
                    </a:cubicBezTo>
                    <a:cubicBezTo>
                      <a:pt x="10558" y="9344"/>
                      <a:pt x="14140" y="9249"/>
                      <a:pt x="14645" y="7925"/>
                    </a:cubicBezTo>
                    <a:close/>
                  </a:path>
                </a:pathLst>
              </a:custGeom>
              <a:grpFill/>
              <a:ln w="9525" cap="flat">
                <a:noFill/>
                <a:prstDash val="solid"/>
                <a:miter/>
              </a:ln>
            </p:spPr>
            <p:txBody>
              <a:bodyPr rtlCol="0" anchor="ctr"/>
              <a:lstStyle/>
              <a:p>
                <a:endParaRPr lang="zh-CN" altLang="en-US"/>
              </a:p>
            </p:txBody>
          </p:sp>
          <p:sp>
            <p:nvSpPr>
              <p:cNvPr id="103" name="任意多边形: 形状 673">
                <a:extLst>
                  <a:ext uri="{FF2B5EF4-FFF2-40B4-BE49-F238E27FC236}">
                    <a16:creationId xmlns:a16="http://schemas.microsoft.com/office/drawing/2014/main" id="{6F113DBA-27EC-44C1-AE4F-F490FAE38385}"/>
                  </a:ext>
                </a:extLst>
              </p:cNvPr>
              <p:cNvSpPr/>
              <p:nvPr/>
            </p:nvSpPr>
            <p:spPr>
              <a:xfrm>
                <a:off x="3819606" y="1394663"/>
                <a:ext cx="19050" cy="19050"/>
              </a:xfrm>
              <a:custGeom>
                <a:avLst/>
                <a:gdLst>
                  <a:gd name="connsiteX0" fmla="*/ 10691 w 19050"/>
                  <a:gd name="connsiteY0" fmla="*/ 7144 h 19050"/>
                  <a:gd name="connsiteX1" fmla="*/ 10310 w 19050"/>
                  <a:gd name="connsiteY1" fmla="*/ 12649 h 19050"/>
                  <a:gd name="connsiteX2" fmla="*/ 10691 w 19050"/>
                  <a:gd name="connsiteY2" fmla="*/ 7144 h 19050"/>
                </a:gdLst>
                <a:ahLst/>
                <a:cxnLst>
                  <a:cxn ang="0">
                    <a:pos x="connsiteX0" y="connsiteY0"/>
                  </a:cxn>
                  <a:cxn ang="0">
                    <a:pos x="connsiteX1" y="connsiteY1"/>
                  </a:cxn>
                  <a:cxn ang="0">
                    <a:pos x="connsiteX2" y="connsiteY2"/>
                  </a:cxn>
                </a:cxnLst>
                <a:rect l="l" t="t" r="r" b="b"/>
                <a:pathLst>
                  <a:path w="19050" h="19050">
                    <a:moveTo>
                      <a:pt x="10691" y="7144"/>
                    </a:moveTo>
                    <a:cubicBezTo>
                      <a:pt x="9387" y="8954"/>
                      <a:pt x="3633" y="11173"/>
                      <a:pt x="10310" y="12649"/>
                    </a:cubicBezTo>
                    <a:cubicBezTo>
                      <a:pt x="3510" y="10639"/>
                      <a:pt x="23550" y="8268"/>
                      <a:pt x="10691" y="7144"/>
                    </a:cubicBezTo>
                    <a:close/>
                  </a:path>
                </a:pathLst>
              </a:custGeom>
              <a:grpFill/>
              <a:ln w="9525" cap="flat">
                <a:noFill/>
                <a:prstDash val="solid"/>
                <a:miter/>
              </a:ln>
            </p:spPr>
            <p:txBody>
              <a:bodyPr rtlCol="0" anchor="ctr"/>
              <a:lstStyle/>
              <a:p>
                <a:endParaRPr lang="zh-CN" altLang="en-US"/>
              </a:p>
            </p:txBody>
          </p:sp>
          <p:sp>
            <p:nvSpPr>
              <p:cNvPr id="104" name="任意多边形: 形状 674">
                <a:extLst>
                  <a:ext uri="{FF2B5EF4-FFF2-40B4-BE49-F238E27FC236}">
                    <a16:creationId xmlns:a16="http://schemas.microsoft.com/office/drawing/2014/main" id="{145DD029-D8AB-4DEB-BCEF-5A5F87A54396}"/>
                  </a:ext>
                </a:extLst>
              </p:cNvPr>
              <p:cNvSpPr/>
              <p:nvPr/>
            </p:nvSpPr>
            <p:spPr>
              <a:xfrm>
                <a:off x="3886429" y="1329331"/>
                <a:ext cx="19050" cy="9525"/>
              </a:xfrm>
              <a:custGeom>
                <a:avLst/>
                <a:gdLst>
                  <a:gd name="connsiteX0" fmla="*/ 10849 w 19050"/>
                  <a:gd name="connsiteY0" fmla="*/ 7144 h 9525"/>
                  <a:gd name="connsiteX1" fmla="*/ 7144 w 19050"/>
                  <a:gd name="connsiteY1" fmla="*/ 11887 h 9525"/>
                  <a:gd name="connsiteX2" fmla="*/ 12964 w 19050"/>
                  <a:gd name="connsiteY2" fmla="*/ 11201 h 9525"/>
                  <a:gd name="connsiteX3" fmla="*/ 10849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0849" y="7144"/>
                    </a:moveTo>
                    <a:cubicBezTo>
                      <a:pt x="3715" y="8449"/>
                      <a:pt x="10497" y="9877"/>
                      <a:pt x="7144" y="11887"/>
                    </a:cubicBezTo>
                    <a:lnTo>
                      <a:pt x="12964" y="11201"/>
                    </a:lnTo>
                    <a:cubicBezTo>
                      <a:pt x="6620" y="12563"/>
                      <a:pt x="8763" y="9839"/>
                      <a:pt x="10849" y="7144"/>
                    </a:cubicBezTo>
                    <a:close/>
                  </a:path>
                </a:pathLst>
              </a:custGeom>
              <a:grpFill/>
              <a:ln w="9525" cap="flat">
                <a:noFill/>
                <a:prstDash val="solid"/>
                <a:miter/>
              </a:ln>
            </p:spPr>
            <p:txBody>
              <a:bodyPr rtlCol="0" anchor="ctr"/>
              <a:lstStyle/>
              <a:p>
                <a:endParaRPr lang="zh-CN" altLang="en-US"/>
              </a:p>
            </p:txBody>
          </p:sp>
          <p:sp>
            <p:nvSpPr>
              <p:cNvPr id="105" name="任意多边形: 形状 675">
                <a:extLst>
                  <a:ext uri="{FF2B5EF4-FFF2-40B4-BE49-F238E27FC236}">
                    <a16:creationId xmlns:a16="http://schemas.microsoft.com/office/drawing/2014/main" id="{26CB8618-8842-4645-ADFD-E8E2DCDD028F}"/>
                  </a:ext>
                </a:extLst>
              </p:cNvPr>
              <p:cNvSpPr/>
              <p:nvPr/>
            </p:nvSpPr>
            <p:spPr>
              <a:xfrm>
                <a:off x="3950037" y="1185856"/>
                <a:ext cx="9525" cy="9525"/>
              </a:xfrm>
              <a:custGeom>
                <a:avLst/>
                <a:gdLst>
                  <a:gd name="connsiteX0" fmla="*/ 8744 w 9525"/>
                  <a:gd name="connsiteY0" fmla="*/ 9954 h 9525"/>
                  <a:gd name="connsiteX1" fmla="*/ 7144 w 9525"/>
                  <a:gd name="connsiteY1" fmla="*/ 7144 h 9525"/>
                  <a:gd name="connsiteX2" fmla="*/ 8744 w 9525"/>
                  <a:gd name="connsiteY2" fmla="*/ 9954 h 9525"/>
                </a:gdLst>
                <a:ahLst/>
                <a:cxnLst>
                  <a:cxn ang="0">
                    <a:pos x="connsiteX0" y="connsiteY0"/>
                  </a:cxn>
                  <a:cxn ang="0">
                    <a:pos x="connsiteX1" y="connsiteY1"/>
                  </a:cxn>
                  <a:cxn ang="0">
                    <a:pos x="connsiteX2" y="connsiteY2"/>
                  </a:cxn>
                </a:cxnLst>
                <a:rect l="l" t="t" r="r" b="b"/>
                <a:pathLst>
                  <a:path w="9525" h="9525">
                    <a:moveTo>
                      <a:pt x="8744" y="9954"/>
                    </a:moveTo>
                    <a:lnTo>
                      <a:pt x="7144" y="7144"/>
                    </a:lnTo>
                    <a:lnTo>
                      <a:pt x="8744" y="9954"/>
                    </a:lnTo>
                    <a:close/>
                  </a:path>
                </a:pathLst>
              </a:custGeom>
              <a:grpFill/>
              <a:ln w="9525" cap="flat">
                <a:noFill/>
                <a:prstDash val="solid"/>
                <a:miter/>
              </a:ln>
            </p:spPr>
            <p:txBody>
              <a:bodyPr rtlCol="0" anchor="ctr"/>
              <a:lstStyle/>
              <a:p>
                <a:endParaRPr lang="zh-CN" altLang="en-US"/>
              </a:p>
            </p:txBody>
          </p:sp>
          <p:sp>
            <p:nvSpPr>
              <p:cNvPr id="106" name="任意多边形: 形状 676">
                <a:extLst>
                  <a:ext uri="{FF2B5EF4-FFF2-40B4-BE49-F238E27FC236}">
                    <a16:creationId xmlns:a16="http://schemas.microsoft.com/office/drawing/2014/main" id="{12BB51BC-70FC-4037-A292-C8B78647027B}"/>
                  </a:ext>
                </a:extLst>
              </p:cNvPr>
              <p:cNvSpPr/>
              <p:nvPr/>
            </p:nvSpPr>
            <p:spPr>
              <a:xfrm>
                <a:off x="3889402" y="1316449"/>
                <a:ext cx="19050" cy="9525"/>
              </a:xfrm>
              <a:custGeom>
                <a:avLst/>
                <a:gdLst>
                  <a:gd name="connsiteX0" fmla="*/ 7199 w 19050"/>
                  <a:gd name="connsiteY0" fmla="*/ 7224 h 9525"/>
                  <a:gd name="connsiteX1" fmla="*/ 14143 w 19050"/>
                  <a:gd name="connsiteY1" fmla="*/ 10567 h 9525"/>
                  <a:gd name="connsiteX2" fmla="*/ 7199 w 19050"/>
                  <a:gd name="connsiteY2" fmla="*/ 7224 h 9525"/>
                </a:gdLst>
                <a:ahLst/>
                <a:cxnLst>
                  <a:cxn ang="0">
                    <a:pos x="connsiteX0" y="connsiteY0"/>
                  </a:cxn>
                  <a:cxn ang="0">
                    <a:pos x="connsiteX1" y="connsiteY1"/>
                  </a:cxn>
                  <a:cxn ang="0">
                    <a:pos x="connsiteX2" y="connsiteY2"/>
                  </a:cxn>
                </a:cxnLst>
                <a:rect l="l" t="t" r="r" b="b"/>
                <a:pathLst>
                  <a:path w="19050" h="9525">
                    <a:moveTo>
                      <a:pt x="7199" y="7224"/>
                    </a:moveTo>
                    <a:cubicBezTo>
                      <a:pt x="6399" y="10595"/>
                      <a:pt x="14505" y="6576"/>
                      <a:pt x="14143" y="10567"/>
                    </a:cubicBezTo>
                    <a:cubicBezTo>
                      <a:pt x="16362" y="5214"/>
                      <a:pt x="6675" y="7929"/>
                      <a:pt x="7199" y="7224"/>
                    </a:cubicBezTo>
                    <a:close/>
                  </a:path>
                </a:pathLst>
              </a:custGeom>
              <a:grpFill/>
              <a:ln w="9525" cap="flat">
                <a:noFill/>
                <a:prstDash val="solid"/>
                <a:miter/>
              </a:ln>
            </p:spPr>
            <p:txBody>
              <a:bodyPr rtlCol="0" anchor="ctr"/>
              <a:lstStyle/>
              <a:p>
                <a:endParaRPr lang="zh-CN" altLang="en-US"/>
              </a:p>
            </p:txBody>
          </p:sp>
          <p:sp>
            <p:nvSpPr>
              <p:cNvPr id="107" name="任意多边形: 形状 677">
                <a:extLst>
                  <a:ext uri="{FF2B5EF4-FFF2-40B4-BE49-F238E27FC236}">
                    <a16:creationId xmlns:a16="http://schemas.microsoft.com/office/drawing/2014/main" id="{71B26297-298E-4E3B-89C1-23972BB57033}"/>
                  </a:ext>
                </a:extLst>
              </p:cNvPr>
              <p:cNvSpPr/>
              <p:nvPr/>
            </p:nvSpPr>
            <p:spPr>
              <a:xfrm>
                <a:off x="3871474" y="1331236"/>
                <a:ext cx="19050" cy="9525"/>
              </a:xfrm>
              <a:custGeom>
                <a:avLst/>
                <a:gdLst>
                  <a:gd name="connsiteX0" fmla="*/ 13564 w 19050"/>
                  <a:gd name="connsiteY0" fmla="*/ 8287 h 9525"/>
                  <a:gd name="connsiteX1" fmla="*/ 7144 w 19050"/>
                  <a:gd name="connsiteY1" fmla="*/ 7144 h 9525"/>
                  <a:gd name="connsiteX2" fmla="*/ 13564 w 19050"/>
                  <a:gd name="connsiteY2" fmla="*/ 8287 h 9525"/>
                </a:gdLst>
                <a:ahLst/>
                <a:cxnLst>
                  <a:cxn ang="0">
                    <a:pos x="connsiteX0" y="connsiteY0"/>
                  </a:cxn>
                  <a:cxn ang="0">
                    <a:pos x="connsiteX1" y="connsiteY1"/>
                  </a:cxn>
                  <a:cxn ang="0">
                    <a:pos x="connsiteX2" y="connsiteY2"/>
                  </a:cxn>
                </a:cxnLst>
                <a:rect l="l" t="t" r="r" b="b"/>
                <a:pathLst>
                  <a:path w="19050" h="9525">
                    <a:moveTo>
                      <a:pt x="13564" y="8287"/>
                    </a:moveTo>
                    <a:lnTo>
                      <a:pt x="7144" y="7144"/>
                    </a:lnTo>
                    <a:lnTo>
                      <a:pt x="13564" y="8287"/>
                    </a:lnTo>
                    <a:close/>
                  </a:path>
                </a:pathLst>
              </a:custGeom>
              <a:grpFill/>
              <a:ln w="9525" cap="flat">
                <a:noFill/>
                <a:prstDash val="solid"/>
                <a:miter/>
              </a:ln>
            </p:spPr>
            <p:txBody>
              <a:bodyPr rtlCol="0" anchor="ctr"/>
              <a:lstStyle/>
              <a:p>
                <a:endParaRPr lang="zh-CN" altLang="en-US"/>
              </a:p>
            </p:txBody>
          </p:sp>
          <p:sp>
            <p:nvSpPr>
              <p:cNvPr id="108" name="任意多边形: 形状 678">
                <a:extLst>
                  <a:ext uri="{FF2B5EF4-FFF2-40B4-BE49-F238E27FC236}">
                    <a16:creationId xmlns:a16="http://schemas.microsoft.com/office/drawing/2014/main" id="{91E45A90-B054-4604-805A-BB58A3312881}"/>
                  </a:ext>
                </a:extLst>
              </p:cNvPr>
              <p:cNvSpPr/>
              <p:nvPr/>
            </p:nvSpPr>
            <p:spPr>
              <a:xfrm>
                <a:off x="3716055" y="1434449"/>
                <a:ext cx="19050" cy="9525"/>
              </a:xfrm>
              <a:custGeom>
                <a:avLst/>
                <a:gdLst>
                  <a:gd name="connsiteX0" fmla="*/ 16345 w 19050"/>
                  <a:gd name="connsiteY0" fmla="*/ 7782 h 9525"/>
                  <a:gd name="connsiteX1" fmla="*/ 7144 w 19050"/>
                  <a:gd name="connsiteY1" fmla="*/ 7144 h 9525"/>
                  <a:gd name="connsiteX2" fmla="*/ 14107 w 19050"/>
                  <a:gd name="connsiteY2" fmla="*/ 10392 h 9525"/>
                  <a:gd name="connsiteX3" fmla="*/ 16345 w 19050"/>
                  <a:gd name="connsiteY3" fmla="*/ 7782 h 9525"/>
                </a:gdLst>
                <a:ahLst/>
                <a:cxnLst>
                  <a:cxn ang="0">
                    <a:pos x="connsiteX0" y="connsiteY0"/>
                  </a:cxn>
                  <a:cxn ang="0">
                    <a:pos x="connsiteX1" y="connsiteY1"/>
                  </a:cxn>
                  <a:cxn ang="0">
                    <a:pos x="connsiteX2" y="connsiteY2"/>
                  </a:cxn>
                  <a:cxn ang="0">
                    <a:pos x="connsiteX3" y="connsiteY3"/>
                  </a:cxn>
                </a:cxnLst>
                <a:rect l="l" t="t" r="r" b="b"/>
                <a:pathLst>
                  <a:path w="19050" h="9525">
                    <a:moveTo>
                      <a:pt x="16345" y="7782"/>
                    </a:moveTo>
                    <a:lnTo>
                      <a:pt x="7144" y="7144"/>
                    </a:lnTo>
                    <a:cubicBezTo>
                      <a:pt x="8877" y="7953"/>
                      <a:pt x="13745" y="6953"/>
                      <a:pt x="14107" y="10392"/>
                    </a:cubicBezTo>
                    <a:cubicBezTo>
                      <a:pt x="13687" y="9230"/>
                      <a:pt x="15469" y="8534"/>
                      <a:pt x="16345" y="7782"/>
                    </a:cubicBezTo>
                    <a:close/>
                  </a:path>
                </a:pathLst>
              </a:custGeom>
              <a:grpFill/>
              <a:ln w="9525" cap="flat">
                <a:noFill/>
                <a:prstDash val="solid"/>
                <a:miter/>
              </a:ln>
            </p:spPr>
            <p:txBody>
              <a:bodyPr rtlCol="0" anchor="ctr"/>
              <a:lstStyle/>
              <a:p>
                <a:endParaRPr lang="zh-CN" altLang="en-US"/>
              </a:p>
            </p:txBody>
          </p:sp>
          <p:sp>
            <p:nvSpPr>
              <p:cNvPr id="109" name="任意多边形: 形状 679">
                <a:extLst>
                  <a:ext uri="{FF2B5EF4-FFF2-40B4-BE49-F238E27FC236}">
                    <a16:creationId xmlns:a16="http://schemas.microsoft.com/office/drawing/2014/main" id="{F020DC5A-8CBE-4310-B2BB-DDBF0C6113F2}"/>
                  </a:ext>
                </a:extLst>
              </p:cNvPr>
              <p:cNvSpPr/>
              <p:nvPr/>
            </p:nvSpPr>
            <p:spPr>
              <a:xfrm>
                <a:off x="3777415" y="1403618"/>
                <a:ext cx="28575" cy="9525"/>
              </a:xfrm>
              <a:custGeom>
                <a:avLst/>
                <a:gdLst>
                  <a:gd name="connsiteX0" fmla="*/ 22012 w 28575"/>
                  <a:gd name="connsiteY0" fmla="*/ 7599 h 9525"/>
                  <a:gd name="connsiteX1" fmla="*/ 7144 w 28575"/>
                  <a:gd name="connsiteY1" fmla="*/ 8037 h 9525"/>
                  <a:gd name="connsiteX2" fmla="*/ 14488 w 28575"/>
                  <a:gd name="connsiteY2" fmla="*/ 10514 h 9525"/>
                  <a:gd name="connsiteX3" fmla="*/ 22012 w 28575"/>
                  <a:gd name="connsiteY3" fmla="*/ 7599 h 9525"/>
                </a:gdLst>
                <a:ahLst/>
                <a:cxnLst>
                  <a:cxn ang="0">
                    <a:pos x="connsiteX0" y="connsiteY0"/>
                  </a:cxn>
                  <a:cxn ang="0">
                    <a:pos x="connsiteX1" y="connsiteY1"/>
                  </a:cxn>
                  <a:cxn ang="0">
                    <a:pos x="connsiteX2" y="connsiteY2"/>
                  </a:cxn>
                  <a:cxn ang="0">
                    <a:pos x="connsiteX3" y="connsiteY3"/>
                  </a:cxn>
                </a:cxnLst>
                <a:rect l="l" t="t" r="r" b="b"/>
                <a:pathLst>
                  <a:path w="28575" h="9525">
                    <a:moveTo>
                      <a:pt x="22012" y="7599"/>
                    </a:moveTo>
                    <a:cubicBezTo>
                      <a:pt x="19069" y="6266"/>
                      <a:pt x="9773" y="8313"/>
                      <a:pt x="7144" y="8037"/>
                    </a:cubicBezTo>
                    <a:cubicBezTo>
                      <a:pt x="7668" y="11847"/>
                      <a:pt x="16707" y="7656"/>
                      <a:pt x="14488" y="10514"/>
                    </a:cubicBezTo>
                    <a:cubicBezTo>
                      <a:pt x="14183" y="8371"/>
                      <a:pt x="21460" y="9609"/>
                      <a:pt x="22012" y="7599"/>
                    </a:cubicBezTo>
                    <a:close/>
                  </a:path>
                </a:pathLst>
              </a:custGeom>
              <a:grpFill/>
              <a:ln w="9525" cap="flat">
                <a:noFill/>
                <a:prstDash val="solid"/>
                <a:miter/>
              </a:ln>
            </p:spPr>
            <p:txBody>
              <a:bodyPr rtlCol="0" anchor="ctr"/>
              <a:lstStyle/>
              <a:p>
                <a:endParaRPr lang="zh-CN" altLang="en-US"/>
              </a:p>
            </p:txBody>
          </p:sp>
          <p:sp>
            <p:nvSpPr>
              <p:cNvPr id="110" name="任意多边形: 形状 680">
                <a:extLst>
                  <a:ext uri="{FF2B5EF4-FFF2-40B4-BE49-F238E27FC236}">
                    <a16:creationId xmlns:a16="http://schemas.microsoft.com/office/drawing/2014/main" id="{5AE7784E-8444-44DD-9405-DEF5F860BF1C}"/>
                  </a:ext>
                </a:extLst>
              </p:cNvPr>
              <p:cNvSpPr/>
              <p:nvPr/>
            </p:nvSpPr>
            <p:spPr>
              <a:xfrm>
                <a:off x="3713369" y="1412513"/>
                <a:ext cx="28575" cy="28575"/>
              </a:xfrm>
              <a:custGeom>
                <a:avLst/>
                <a:gdLst>
                  <a:gd name="connsiteX0" fmla="*/ 21593 w 28575"/>
                  <a:gd name="connsiteY0" fmla="*/ 13421 h 28575"/>
                  <a:gd name="connsiteX1" fmla="*/ 20765 w 28575"/>
                  <a:gd name="connsiteY1" fmla="*/ 11106 h 28575"/>
                  <a:gd name="connsiteX2" fmla="*/ 26918 w 28575"/>
                  <a:gd name="connsiteY2" fmla="*/ 11277 h 28575"/>
                  <a:gd name="connsiteX3" fmla="*/ 18193 w 28575"/>
                  <a:gd name="connsiteY3" fmla="*/ 7982 h 28575"/>
                  <a:gd name="connsiteX4" fmla="*/ 12335 w 28575"/>
                  <a:gd name="connsiteY4" fmla="*/ 7191 h 28575"/>
                  <a:gd name="connsiteX5" fmla="*/ 7144 w 28575"/>
                  <a:gd name="connsiteY5" fmla="*/ 9487 h 28575"/>
                  <a:gd name="connsiteX6" fmla="*/ 9525 w 28575"/>
                  <a:gd name="connsiteY6" fmla="*/ 9458 h 28575"/>
                  <a:gd name="connsiteX7" fmla="*/ 10363 w 28575"/>
                  <a:gd name="connsiteY7" fmla="*/ 9734 h 28575"/>
                  <a:gd name="connsiteX8" fmla="*/ 10897 w 28575"/>
                  <a:gd name="connsiteY8" fmla="*/ 11106 h 28575"/>
                  <a:gd name="connsiteX9" fmla="*/ 12363 w 28575"/>
                  <a:gd name="connsiteY9" fmla="*/ 14297 h 28575"/>
                  <a:gd name="connsiteX10" fmla="*/ 13268 w 28575"/>
                  <a:gd name="connsiteY10" fmla="*/ 12801 h 28575"/>
                  <a:gd name="connsiteX11" fmla="*/ 19660 w 28575"/>
                  <a:gd name="connsiteY11" fmla="*/ 21764 h 28575"/>
                  <a:gd name="connsiteX12" fmla="*/ 27994 w 28575"/>
                  <a:gd name="connsiteY12" fmla="*/ 22374 h 28575"/>
                  <a:gd name="connsiteX13" fmla="*/ 21593 w 28575"/>
                  <a:gd name="connsiteY13" fmla="*/ 134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1593" y="13421"/>
                    </a:moveTo>
                    <a:lnTo>
                      <a:pt x="20765" y="11106"/>
                    </a:lnTo>
                    <a:lnTo>
                      <a:pt x="26918" y="11277"/>
                    </a:lnTo>
                    <a:cubicBezTo>
                      <a:pt x="23965" y="6239"/>
                      <a:pt x="15859" y="15164"/>
                      <a:pt x="18193" y="7982"/>
                    </a:cubicBezTo>
                    <a:cubicBezTo>
                      <a:pt x="16669" y="7363"/>
                      <a:pt x="14373" y="7010"/>
                      <a:pt x="12335" y="7191"/>
                    </a:cubicBezTo>
                    <a:cubicBezTo>
                      <a:pt x="10030" y="7334"/>
                      <a:pt x="9211" y="8163"/>
                      <a:pt x="7144" y="9487"/>
                    </a:cubicBezTo>
                    <a:cubicBezTo>
                      <a:pt x="8153" y="9477"/>
                      <a:pt x="8915" y="9468"/>
                      <a:pt x="9525" y="9458"/>
                    </a:cubicBezTo>
                    <a:cubicBezTo>
                      <a:pt x="9896" y="9487"/>
                      <a:pt x="10163" y="9582"/>
                      <a:pt x="10363" y="9734"/>
                    </a:cubicBezTo>
                    <a:cubicBezTo>
                      <a:pt x="10754" y="10030"/>
                      <a:pt x="10858" y="10534"/>
                      <a:pt x="10897" y="11106"/>
                    </a:cubicBezTo>
                    <a:cubicBezTo>
                      <a:pt x="10982" y="12249"/>
                      <a:pt x="10839" y="13678"/>
                      <a:pt x="12363" y="14297"/>
                    </a:cubicBezTo>
                    <a:cubicBezTo>
                      <a:pt x="12773" y="15449"/>
                      <a:pt x="11525" y="12754"/>
                      <a:pt x="13268" y="12801"/>
                    </a:cubicBezTo>
                    <a:cubicBezTo>
                      <a:pt x="21603" y="13430"/>
                      <a:pt x="12221" y="20383"/>
                      <a:pt x="19660" y="21764"/>
                    </a:cubicBezTo>
                    <a:cubicBezTo>
                      <a:pt x="21098" y="16830"/>
                      <a:pt x="26651" y="24241"/>
                      <a:pt x="27994" y="22374"/>
                    </a:cubicBezTo>
                    <a:cubicBezTo>
                      <a:pt x="28966" y="18574"/>
                      <a:pt x="27803" y="11306"/>
                      <a:pt x="21593" y="13421"/>
                    </a:cubicBezTo>
                    <a:close/>
                  </a:path>
                </a:pathLst>
              </a:custGeom>
              <a:grpFill/>
              <a:ln w="9525" cap="flat">
                <a:noFill/>
                <a:prstDash val="solid"/>
                <a:miter/>
              </a:ln>
            </p:spPr>
            <p:txBody>
              <a:bodyPr rtlCol="0" anchor="ctr"/>
              <a:lstStyle/>
              <a:p>
                <a:endParaRPr lang="zh-CN" altLang="en-US"/>
              </a:p>
            </p:txBody>
          </p:sp>
          <p:sp>
            <p:nvSpPr>
              <p:cNvPr id="111" name="任意多边形: 形状 681">
                <a:extLst>
                  <a:ext uri="{FF2B5EF4-FFF2-40B4-BE49-F238E27FC236}">
                    <a16:creationId xmlns:a16="http://schemas.microsoft.com/office/drawing/2014/main" id="{6F6A39A1-2185-414B-90F4-24B13CE10D53}"/>
                  </a:ext>
                </a:extLst>
              </p:cNvPr>
              <p:cNvSpPr/>
              <p:nvPr/>
            </p:nvSpPr>
            <p:spPr>
              <a:xfrm>
                <a:off x="3873465" y="1320444"/>
                <a:ext cx="19050" cy="9525"/>
              </a:xfrm>
              <a:custGeom>
                <a:avLst/>
                <a:gdLst>
                  <a:gd name="connsiteX0" fmla="*/ 15059 w 19050"/>
                  <a:gd name="connsiteY0" fmla="*/ 7144 h 9525"/>
                  <a:gd name="connsiteX1" fmla="*/ 7144 w 19050"/>
                  <a:gd name="connsiteY1" fmla="*/ 11421 h 9525"/>
                  <a:gd name="connsiteX2" fmla="*/ 12002 w 19050"/>
                  <a:gd name="connsiteY2" fmla="*/ 11116 h 9525"/>
                  <a:gd name="connsiteX3" fmla="*/ 11125 w 19050"/>
                  <a:gd name="connsiteY3" fmla="*/ 11059 h 9525"/>
                  <a:gd name="connsiteX4" fmla="*/ 17936 w 19050"/>
                  <a:gd name="connsiteY4" fmla="*/ 7868 h 9525"/>
                  <a:gd name="connsiteX5" fmla="*/ 1505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059" y="7144"/>
                    </a:moveTo>
                    <a:cubicBezTo>
                      <a:pt x="10639" y="11792"/>
                      <a:pt x="10220" y="5648"/>
                      <a:pt x="7144" y="11421"/>
                    </a:cubicBezTo>
                    <a:lnTo>
                      <a:pt x="12002" y="11116"/>
                    </a:lnTo>
                    <a:lnTo>
                      <a:pt x="11125" y="11059"/>
                    </a:lnTo>
                    <a:lnTo>
                      <a:pt x="17936" y="7868"/>
                    </a:lnTo>
                    <a:lnTo>
                      <a:pt x="15059" y="7144"/>
                    </a:lnTo>
                    <a:close/>
                  </a:path>
                </a:pathLst>
              </a:custGeom>
              <a:grpFill/>
              <a:ln w="9525" cap="flat">
                <a:noFill/>
                <a:prstDash val="solid"/>
                <a:miter/>
              </a:ln>
            </p:spPr>
            <p:txBody>
              <a:bodyPr rtlCol="0" anchor="ctr"/>
              <a:lstStyle/>
              <a:p>
                <a:endParaRPr lang="zh-CN" altLang="en-US"/>
              </a:p>
            </p:txBody>
          </p:sp>
          <p:sp>
            <p:nvSpPr>
              <p:cNvPr id="112" name="任意多边形: 形状 682">
                <a:extLst>
                  <a:ext uri="{FF2B5EF4-FFF2-40B4-BE49-F238E27FC236}">
                    <a16:creationId xmlns:a16="http://schemas.microsoft.com/office/drawing/2014/main" id="{43ABDF47-73FB-4EE7-9361-0950D40AEED1}"/>
                  </a:ext>
                </a:extLst>
              </p:cNvPr>
              <p:cNvSpPr/>
              <p:nvPr/>
            </p:nvSpPr>
            <p:spPr>
              <a:xfrm>
                <a:off x="3911727" y="1068327"/>
                <a:ext cx="19050" cy="28575"/>
              </a:xfrm>
              <a:custGeom>
                <a:avLst/>
                <a:gdLst>
                  <a:gd name="connsiteX0" fmla="*/ 7144 w 19050"/>
                  <a:gd name="connsiteY0" fmla="*/ 23736 h 28575"/>
                  <a:gd name="connsiteX1" fmla="*/ 9239 w 19050"/>
                  <a:gd name="connsiteY1" fmla="*/ 24622 h 28575"/>
                  <a:gd name="connsiteX2" fmla="*/ 14383 w 19050"/>
                  <a:gd name="connsiteY2" fmla="*/ 7144 h 28575"/>
                  <a:gd name="connsiteX3" fmla="*/ 13897 w 19050"/>
                  <a:gd name="connsiteY3" fmla="*/ 7410 h 28575"/>
                </a:gdLst>
                <a:ahLst/>
                <a:cxnLst>
                  <a:cxn ang="0">
                    <a:pos x="connsiteX0" y="connsiteY0"/>
                  </a:cxn>
                  <a:cxn ang="0">
                    <a:pos x="connsiteX1" y="connsiteY1"/>
                  </a:cxn>
                  <a:cxn ang="0">
                    <a:pos x="connsiteX2" y="connsiteY2"/>
                  </a:cxn>
                  <a:cxn ang="0">
                    <a:pos x="connsiteX3" y="connsiteY3"/>
                  </a:cxn>
                </a:cxnLst>
                <a:rect l="l" t="t" r="r" b="b"/>
                <a:pathLst>
                  <a:path w="19050" h="28575">
                    <a:moveTo>
                      <a:pt x="7144" y="23736"/>
                    </a:moveTo>
                    <a:lnTo>
                      <a:pt x="9239" y="24622"/>
                    </a:lnTo>
                    <a:cubicBezTo>
                      <a:pt x="12002" y="23165"/>
                      <a:pt x="15907" y="13059"/>
                      <a:pt x="14383" y="7144"/>
                    </a:cubicBezTo>
                    <a:lnTo>
                      <a:pt x="13897" y="7410"/>
                    </a:lnTo>
                  </a:path>
                </a:pathLst>
              </a:custGeom>
              <a:grpFill/>
              <a:ln w="9525" cap="flat">
                <a:noFill/>
                <a:prstDash val="solid"/>
                <a:miter/>
              </a:ln>
            </p:spPr>
            <p:txBody>
              <a:bodyPr rtlCol="0" anchor="ctr"/>
              <a:lstStyle/>
              <a:p>
                <a:endParaRPr lang="zh-CN" altLang="en-US"/>
              </a:p>
            </p:txBody>
          </p:sp>
          <p:sp>
            <p:nvSpPr>
              <p:cNvPr id="113" name="任意多边形: 形状 683">
                <a:extLst>
                  <a:ext uri="{FF2B5EF4-FFF2-40B4-BE49-F238E27FC236}">
                    <a16:creationId xmlns:a16="http://schemas.microsoft.com/office/drawing/2014/main" id="{1EB9B133-AA38-4920-B4AE-7853EE61CD57}"/>
                  </a:ext>
                </a:extLst>
              </p:cNvPr>
              <p:cNvSpPr/>
              <p:nvPr/>
            </p:nvSpPr>
            <p:spPr>
              <a:xfrm>
                <a:off x="3849834" y="1343885"/>
                <a:ext cx="19050" cy="9525"/>
              </a:xfrm>
              <a:custGeom>
                <a:avLst/>
                <a:gdLst>
                  <a:gd name="connsiteX0" fmla="*/ 14145 w 19050"/>
                  <a:gd name="connsiteY0" fmla="*/ 7382 h 9525"/>
                  <a:gd name="connsiteX1" fmla="*/ 7144 w 19050"/>
                  <a:gd name="connsiteY1" fmla="*/ 8668 h 9525"/>
                  <a:gd name="connsiteX2" fmla="*/ 15811 w 19050"/>
                  <a:gd name="connsiteY2" fmla="*/ 11620 h 9525"/>
                  <a:gd name="connsiteX3" fmla="*/ 12697 w 19050"/>
                  <a:gd name="connsiteY3" fmla="*/ 7896 h 9525"/>
                  <a:gd name="connsiteX4" fmla="*/ 14145 w 19050"/>
                  <a:gd name="connsiteY4" fmla="*/ 73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45" y="7382"/>
                    </a:moveTo>
                    <a:cubicBezTo>
                      <a:pt x="15354" y="6115"/>
                      <a:pt x="10297" y="10401"/>
                      <a:pt x="7144" y="8668"/>
                    </a:cubicBezTo>
                    <a:cubicBezTo>
                      <a:pt x="7144" y="8668"/>
                      <a:pt x="11659" y="11916"/>
                      <a:pt x="15811" y="11620"/>
                    </a:cubicBezTo>
                    <a:lnTo>
                      <a:pt x="12697" y="7896"/>
                    </a:lnTo>
                    <a:lnTo>
                      <a:pt x="14145" y="7382"/>
                    </a:lnTo>
                    <a:close/>
                  </a:path>
                </a:pathLst>
              </a:custGeom>
              <a:grpFill/>
              <a:ln w="9525" cap="flat">
                <a:noFill/>
                <a:prstDash val="solid"/>
                <a:miter/>
              </a:ln>
            </p:spPr>
            <p:txBody>
              <a:bodyPr rtlCol="0" anchor="ctr"/>
              <a:lstStyle/>
              <a:p>
                <a:endParaRPr lang="zh-CN" altLang="en-US"/>
              </a:p>
            </p:txBody>
          </p:sp>
          <p:sp>
            <p:nvSpPr>
              <p:cNvPr id="114" name="任意多边形: 形状 684">
                <a:extLst>
                  <a:ext uri="{FF2B5EF4-FFF2-40B4-BE49-F238E27FC236}">
                    <a16:creationId xmlns:a16="http://schemas.microsoft.com/office/drawing/2014/main" id="{1360231F-E61A-43A6-BB38-832DBDBC9615}"/>
                  </a:ext>
                </a:extLst>
              </p:cNvPr>
              <p:cNvSpPr/>
              <p:nvPr/>
            </p:nvSpPr>
            <p:spPr>
              <a:xfrm>
                <a:off x="3926290" y="1092273"/>
                <a:ext cx="19050" cy="19050"/>
              </a:xfrm>
              <a:custGeom>
                <a:avLst/>
                <a:gdLst>
                  <a:gd name="connsiteX0" fmla="*/ 7145 w 19050"/>
                  <a:gd name="connsiteY0" fmla="*/ 9163 h 19050"/>
                  <a:gd name="connsiteX1" fmla="*/ 10974 w 19050"/>
                  <a:gd name="connsiteY1" fmla="*/ 11782 h 19050"/>
                  <a:gd name="connsiteX2" fmla="*/ 9850 w 19050"/>
                  <a:gd name="connsiteY2" fmla="*/ 14249 h 19050"/>
                  <a:gd name="connsiteX3" fmla="*/ 12679 w 19050"/>
                  <a:gd name="connsiteY3" fmla="*/ 7144 h 19050"/>
                  <a:gd name="connsiteX4" fmla="*/ 9583 w 19050"/>
                  <a:gd name="connsiteY4" fmla="*/ 11182 h 19050"/>
                  <a:gd name="connsiteX5" fmla="*/ 7145 w 19050"/>
                  <a:gd name="connsiteY5" fmla="*/ 9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5" y="9163"/>
                    </a:moveTo>
                    <a:cubicBezTo>
                      <a:pt x="7078" y="12992"/>
                      <a:pt x="9936" y="10401"/>
                      <a:pt x="10974" y="11782"/>
                    </a:cubicBezTo>
                    <a:lnTo>
                      <a:pt x="9850" y="14249"/>
                    </a:lnTo>
                    <a:cubicBezTo>
                      <a:pt x="13288" y="11316"/>
                      <a:pt x="11355" y="10963"/>
                      <a:pt x="12679" y="7144"/>
                    </a:cubicBezTo>
                    <a:lnTo>
                      <a:pt x="9583" y="11182"/>
                    </a:lnTo>
                    <a:lnTo>
                      <a:pt x="7145" y="9163"/>
                    </a:lnTo>
                    <a:close/>
                  </a:path>
                </a:pathLst>
              </a:custGeom>
              <a:grpFill/>
              <a:ln w="9525" cap="flat">
                <a:noFill/>
                <a:prstDash val="solid"/>
                <a:miter/>
              </a:ln>
            </p:spPr>
            <p:txBody>
              <a:bodyPr rtlCol="0" anchor="ctr"/>
              <a:lstStyle/>
              <a:p>
                <a:endParaRPr lang="zh-CN" altLang="en-US"/>
              </a:p>
            </p:txBody>
          </p:sp>
          <p:sp>
            <p:nvSpPr>
              <p:cNvPr id="115" name="任意多边形: 形状 685">
                <a:extLst>
                  <a:ext uri="{FF2B5EF4-FFF2-40B4-BE49-F238E27FC236}">
                    <a16:creationId xmlns:a16="http://schemas.microsoft.com/office/drawing/2014/main" id="{8C9C1512-F675-42E5-8796-D12BEBB152C2}"/>
                  </a:ext>
                </a:extLst>
              </p:cNvPr>
              <p:cNvSpPr/>
              <p:nvPr/>
            </p:nvSpPr>
            <p:spPr>
              <a:xfrm>
                <a:off x="3926996" y="1205087"/>
                <a:ext cx="19050" cy="19050"/>
              </a:xfrm>
              <a:custGeom>
                <a:avLst/>
                <a:gdLst>
                  <a:gd name="connsiteX0" fmla="*/ 13621 w 19050"/>
                  <a:gd name="connsiteY0" fmla="*/ 8220 h 19050"/>
                  <a:gd name="connsiteX1" fmla="*/ 9173 w 19050"/>
                  <a:gd name="connsiteY1" fmla="*/ 7182 h 19050"/>
                  <a:gd name="connsiteX2" fmla="*/ 11487 w 19050"/>
                  <a:gd name="connsiteY2" fmla="*/ 8658 h 19050"/>
                  <a:gd name="connsiteX3" fmla="*/ 7144 w 19050"/>
                  <a:gd name="connsiteY3" fmla="*/ 10163 h 19050"/>
                  <a:gd name="connsiteX4" fmla="*/ 7534 w 19050"/>
                  <a:gd name="connsiteY4" fmla="*/ 13964 h 19050"/>
                  <a:gd name="connsiteX5" fmla="*/ 14230 w 19050"/>
                  <a:gd name="connsiteY5" fmla="*/ 11316 h 19050"/>
                  <a:gd name="connsiteX6" fmla="*/ 13621 w 19050"/>
                  <a:gd name="connsiteY6" fmla="*/ 82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3621" y="8220"/>
                    </a:moveTo>
                    <a:lnTo>
                      <a:pt x="9173" y="7182"/>
                    </a:lnTo>
                    <a:cubicBezTo>
                      <a:pt x="10582" y="6915"/>
                      <a:pt x="10954" y="8115"/>
                      <a:pt x="11487" y="8658"/>
                    </a:cubicBezTo>
                    <a:cubicBezTo>
                      <a:pt x="10468" y="10144"/>
                      <a:pt x="8534" y="9887"/>
                      <a:pt x="7144" y="10163"/>
                    </a:cubicBezTo>
                    <a:cubicBezTo>
                      <a:pt x="9592" y="10973"/>
                      <a:pt x="8058" y="11916"/>
                      <a:pt x="7534" y="13964"/>
                    </a:cubicBezTo>
                    <a:lnTo>
                      <a:pt x="14230" y="11316"/>
                    </a:lnTo>
                    <a:cubicBezTo>
                      <a:pt x="13707" y="10792"/>
                      <a:pt x="11192" y="10020"/>
                      <a:pt x="13621" y="8220"/>
                    </a:cubicBezTo>
                    <a:close/>
                  </a:path>
                </a:pathLst>
              </a:custGeom>
              <a:grpFill/>
              <a:ln w="9525" cap="flat">
                <a:noFill/>
                <a:prstDash val="solid"/>
                <a:miter/>
              </a:ln>
            </p:spPr>
            <p:txBody>
              <a:bodyPr rtlCol="0" anchor="ctr"/>
              <a:lstStyle/>
              <a:p>
                <a:endParaRPr lang="zh-CN" altLang="en-US"/>
              </a:p>
            </p:txBody>
          </p:sp>
          <p:sp>
            <p:nvSpPr>
              <p:cNvPr id="116" name="任意多边形: 形状 686">
                <a:extLst>
                  <a:ext uri="{FF2B5EF4-FFF2-40B4-BE49-F238E27FC236}">
                    <a16:creationId xmlns:a16="http://schemas.microsoft.com/office/drawing/2014/main" id="{3AAE1955-0883-447B-A2E4-047F3F7557EC}"/>
                  </a:ext>
                </a:extLst>
              </p:cNvPr>
              <p:cNvSpPr/>
              <p:nvPr/>
            </p:nvSpPr>
            <p:spPr>
              <a:xfrm>
                <a:off x="3933158" y="1169968"/>
                <a:ext cx="19050" cy="9525"/>
              </a:xfrm>
              <a:custGeom>
                <a:avLst/>
                <a:gdLst>
                  <a:gd name="connsiteX0" fmla="*/ 12068 w 19050"/>
                  <a:gd name="connsiteY0" fmla="*/ 7144 h 9525"/>
                  <a:gd name="connsiteX1" fmla="*/ 7144 w 19050"/>
                  <a:gd name="connsiteY1" fmla="*/ 11668 h 9525"/>
                  <a:gd name="connsiteX2" fmla="*/ 12068 w 19050"/>
                  <a:gd name="connsiteY2" fmla="*/ 7144 h 9525"/>
                </a:gdLst>
                <a:ahLst/>
                <a:cxnLst>
                  <a:cxn ang="0">
                    <a:pos x="connsiteX0" y="connsiteY0"/>
                  </a:cxn>
                  <a:cxn ang="0">
                    <a:pos x="connsiteX1" y="connsiteY1"/>
                  </a:cxn>
                  <a:cxn ang="0">
                    <a:pos x="connsiteX2" y="connsiteY2"/>
                  </a:cxn>
                </a:cxnLst>
                <a:rect l="l" t="t" r="r" b="b"/>
                <a:pathLst>
                  <a:path w="19050" h="9525">
                    <a:moveTo>
                      <a:pt x="12068" y="7144"/>
                    </a:moveTo>
                    <a:lnTo>
                      <a:pt x="7144" y="11668"/>
                    </a:lnTo>
                    <a:lnTo>
                      <a:pt x="12068" y="7144"/>
                    </a:lnTo>
                    <a:close/>
                  </a:path>
                </a:pathLst>
              </a:custGeom>
              <a:grpFill/>
              <a:ln w="9525" cap="flat">
                <a:noFill/>
                <a:prstDash val="solid"/>
                <a:miter/>
              </a:ln>
            </p:spPr>
            <p:txBody>
              <a:bodyPr rtlCol="0" anchor="ctr"/>
              <a:lstStyle/>
              <a:p>
                <a:endParaRPr lang="zh-CN" altLang="en-US"/>
              </a:p>
            </p:txBody>
          </p:sp>
          <p:sp>
            <p:nvSpPr>
              <p:cNvPr id="117" name="任意多边形: 形状 687">
                <a:extLst>
                  <a:ext uri="{FF2B5EF4-FFF2-40B4-BE49-F238E27FC236}">
                    <a16:creationId xmlns:a16="http://schemas.microsoft.com/office/drawing/2014/main" id="{CBCFDA1F-B37E-48D1-A52F-55D7253EEEC5}"/>
                  </a:ext>
                </a:extLst>
              </p:cNvPr>
              <p:cNvSpPr/>
              <p:nvPr/>
            </p:nvSpPr>
            <p:spPr>
              <a:xfrm>
                <a:off x="3769014" y="1400349"/>
                <a:ext cx="19050" cy="19050"/>
              </a:xfrm>
              <a:custGeom>
                <a:avLst/>
                <a:gdLst>
                  <a:gd name="connsiteX0" fmla="*/ 9773 w 19050"/>
                  <a:gd name="connsiteY0" fmla="*/ 7144 h 19050"/>
                  <a:gd name="connsiteX1" fmla="*/ 7144 w 19050"/>
                  <a:gd name="connsiteY1" fmla="*/ 14192 h 19050"/>
                  <a:gd name="connsiteX2" fmla="*/ 12792 w 19050"/>
                  <a:gd name="connsiteY2" fmla="*/ 10373 h 19050"/>
                </a:gdLst>
                <a:ahLst/>
                <a:cxnLst>
                  <a:cxn ang="0">
                    <a:pos x="connsiteX0" y="connsiteY0"/>
                  </a:cxn>
                  <a:cxn ang="0">
                    <a:pos x="connsiteX1" y="connsiteY1"/>
                  </a:cxn>
                  <a:cxn ang="0">
                    <a:pos x="connsiteX2" y="connsiteY2"/>
                  </a:cxn>
                </a:cxnLst>
                <a:rect l="l" t="t" r="r" b="b"/>
                <a:pathLst>
                  <a:path w="19050" h="19050">
                    <a:moveTo>
                      <a:pt x="9773" y="7144"/>
                    </a:moveTo>
                    <a:lnTo>
                      <a:pt x="7144" y="14192"/>
                    </a:lnTo>
                    <a:lnTo>
                      <a:pt x="12792" y="10373"/>
                    </a:lnTo>
                    <a:close/>
                  </a:path>
                </a:pathLst>
              </a:custGeom>
              <a:grpFill/>
              <a:ln w="9525" cap="flat">
                <a:noFill/>
                <a:prstDash val="solid"/>
                <a:miter/>
              </a:ln>
            </p:spPr>
            <p:txBody>
              <a:bodyPr rtlCol="0" anchor="ctr"/>
              <a:lstStyle/>
              <a:p>
                <a:endParaRPr lang="zh-CN" altLang="en-US"/>
              </a:p>
            </p:txBody>
          </p:sp>
          <p:sp>
            <p:nvSpPr>
              <p:cNvPr id="118" name="任意多边形: 形状 688">
                <a:extLst>
                  <a:ext uri="{FF2B5EF4-FFF2-40B4-BE49-F238E27FC236}">
                    <a16:creationId xmlns:a16="http://schemas.microsoft.com/office/drawing/2014/main" id="{14F658C8-CB3A-46A9-9B58-D297FF56A377}"/>
                  </a:ext>
                </a:extLst>
              </p:cNvPr>
              <p:cNvSpPr/>
              <p:nvPr/>
            </p:nvSpPr>
            <p:spPr>
              <a:xfrm>
                <a:off x="3929148" y="1180482"/>
                <a:ext cx="19050" cy="19050"/>
              </a:xfrm>
              <a:custGeom>
                <a:avLst/>
                <a:gdLst>
                  <a:gd name="connsiteX0" fmla="*/ 11087 w 19050"/>
                  <a:gd name="connsiteY0" fmla="*/ 7574 h 19050"/>
                  <a:gd name="connsiteX1" fmla="*/ 7801 w 19050"/>
                  <a:gd name="connsiteY1" fmla="*/ 8422 h 19050"/>
                  <a:gd name="connsiteX2" fmla="*/ 7144 w 19050"/>
                  <a:gd name="connsiteY2" fmla="*/ 13775 h 19050"/>
                  <a:gd name="connsiteX3" fmla="*/ 13506 w 19050"/>
                  <a:gd name="connsiteY3" fmla="*/ 8869 h 19050"/>
                  <a:gd name="connsiteX4" fmla="*/ 11087 w 19050"/>
                  <a:gd name="connsiteY4" fmla="*/ 757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87" y="7574"/>
                    </a:moveTo>
                    <a:cubicBezTo>
                      <a:pt x="10201" y="9755"/>
                      <a:pt x="8868" y="10089"/>
                      <a:pt x="7801" y="8422"/>
                    </a:cubicBezTo>
                    <a:lnTo>
                      <a:pt x="7144" y="13775"/>
                    </a:lnTo>
                    <a:cubicBezTo>
                      <a:pt x="7658" y="9746"/>
                      <a:pt x="10687" y="10927"/>
                      <a:pt x="13506" y="8869"/>
                    </a:cubicBezTo>
                    <a:cubicBezTo>
                      <a:pt x="9525" y="9936"/>
                      <a:pt x="15145" y="5850"/>
                      <a:pt x="11087" y="7574"/>
                    </a:cubicBezTo>
                    <a:close/>
                  </a:path>
                </a:pathLst>
              </a:custGeom>
              <a:grpFill/>
              <a:ln w="9525" cap="flat">
                <a:noFill/>
                <a:prstDash val="solid"/>
                <a:miter/>
              </a:ln>
            </p:spPr>
            <p:txBody>
              <a:bodyPr rtlCol="0" anchor="ctr"/>
              <a:lstStyle/>
              <a:p>
                <a:endParaRPr lang="zh-CN" altLang="en-US"/>
              </a:p>
            </p:txBody>
          </p:sp>
          <p:sp>
            <p:nvSpPr>
              <p:cNvPr id="119" name="任意多边形: 形状 689">
                <a:extLst>
                  <a:ext uri="{FF2B5EF4-FFF2-40B4-BE49-F238E27FC236}">
                    <a16:creationId xmlns:a16="http://schemas.microsoft.com/office/drawing/2014/main" id="{41B75E43-6106-450F-B8F9-F5E53245A6E5}"/>
                  </a:ext>
                </a:extLst>
              </p:cNvPr>
              <p:cNvSpPr/>
              <p:nvPr/>
            </p:nvSpPr>
            <p:spPr>
              <a:xfrm>
                <a:off x="3661191" y="1432192"/>
                <a:ext cx="28575" cy="19050"/>
              </a:xfrm>
              <a:custGeom>
                <a:avLst/>
                <a:gdLst>
                  <a:gd name="connsiteX0" fmla="*/ 25136 w 28575"/>
                  <a:gd name="connsiteY0" fmla="*/ 10105 h 19050"/>
                  <a:gd name="connsiteX1" fmla="*/ 9687 w 28575"/>
                  <a:gd name="connsiteY1" fmla="*/ 7314 h 19050"/>
                  <a:gd name="connsiteX2" fmla="*/ 14126 w 28575"/>
                  <a:gd name="connsiteY2" fmla="*/ 11153 h 19050"/>
                  <a:gd name="connsiteX3" fmla="*/ 7144 w 28575"/>
                  <a:gd name="connsiteY3" fmla="*/ 8429 h 19050"/>
                  <a:gd name="connsiteX4" fmla="*/ 21174 w 28575"/>
                  <a:gd name="connsiteY4" fmla="*/ 14544 h 19050"/>
                  <a:gd name="connsiteX5" fmla="*/ 25136 w 28575"/>
                  <a:gd name="connsiteY5" fmla="*/ 101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5136" y="10105"/>
                    </a:moveTo>
                    <a:cubicBezTo>
                      <a:pt x="21326" y="12267"/>
                      <a:pt x="15697" y="7181"/>
                      <a:pt x="9687" y="7314"/>
                    </a:cubicBezTo>
                    <a:cubicBezTo>
                      <a:pt x="6144" y="6362"/>
                      <a:pt x="19117" y="9639"/>
                      <a:pt x="14126" y="11153"/>
                    </a:cubicBezTo>
                    <a:cubicBezTo>
                      <a:pt x="10506" y="10943"/>
                      <a:pt x="9420" y="9591"/>
                      <a:pt x="7144" y="8429"/>
                    </a:cubicBezTo>
                    <a:cubicBezTo>
                      <a:pt x="10258" y="13287"/>
                      <a:pt x="25146" y="10905"/>
                      <a:pt x="21174" y="14544"/>
                    </a:cubicBezTo>
                    <a:lnTo>
                      <a:pt x="25136" y="10105"/>
                    </a:lnTo>
                    <a:close/>
                  </a:path>
                </a:pathLst>
              </a:custGeom>
              <a:grpFill/>
              <a:ln w="9525" cap="flat">
                <a:noFill/>
                <a:prstDash val="solid"/>
                <a:miter/>
              </a:ln>
            </p:spPr>
            <p:txBody>
              <a:bodyPr rtlCol="0" anchor="ctr"/>
              <a:lstStyle/>
              <a:p>
                <a:endParaRPr lang="zh-CN" altLang="en-US"/>
              </a:p>
            </p:txBody>
          </p:sp>
          <p:sp>
            <p:nvSpPr>
              <p:cNvPr id="120" name="任意多边形: 形状 690">
                <a:extLst>
                  <a:ext uri="{FF2B5EF4-FFF2-40B4-BE49-F238E27FC236}">
                    <a16:creationId xmlns:a16="http://schemas.microsoft.com/office/drawing/2014/main" id="{5166F53D-F2B5-4762-ADCC-24EC524CBDE9}"/>
                  </a:ext>
                </a:extLst>
              </p:cNvPr>
              <p:cNvSpPr/>
              <p:nvPr/>
            </p:nvSpPr>
            <p:spPr>
              <a:xfrm>
                <a:off x="3684232" y="1429497"/>
                <a:ext cx="28575" cy="19050"/>
              </a:xfrm>
              <a:custGeom>
                <a:avLst/>
                <a:gdLst>
                  <a:gd name="connsiteX0" fmla="*/ 29575 w 28575"/>
                  <a:gd name="connsiteY0" fmla="*/ 11038 h 19050"/>
                  <a:gd name="connsiteX1" fmla="*/ 7144 w 28575"/>
                  <a:gd name="connsiteY1" fmla="*/ 8104 h 19050"/>
                  <a:gd name="connsiteX2" fmla="*/ 29575 w 28575"/>
                  <a:gd name="connsiteY2" fmla="*/ 11038 h 19050"/>
                </a:gdLst>
                <a:ahLst/>
                <a:cxnLst>
                  <a:cxn ang="0">
                    <a:pos x="connsiteX0" y="connsiteY0"/>
                  </a:cxn>
                  <a:cxn ang="0">
                    <a:pos x="connsiteX1" y="connsiteY1"/>
                  </a:cxn>
                  <a:cxn ang="0">
                    <a:pos x="connsiteX2" y="connsiteY2"/>
                  </a:cxn>
                </a:cxnLst>
                <a:rect l="l" t="t" r="r" b="b"/>
                <a:pathLst>
                  <a:path w="28575" h="19050">
                    <a:moveTo>
                      <a:pt x="29575" y="11038"/>
                    </a:moveTo>
                    <a:cubicBezTo>
                      <a:pt x="21269" y="11419"/>
                      <a:pt x="13221" y="4713"/>
                      <a:pt x="7144" y="8104"/>
                    </a:cubicBezTo>
                    <a:cubicBezTo>
                      <a:pt x="14154" y="9819"/>
                      <a:pt x="22479" y="14972"/>
                      <a:pt x="29575" y="11038"/>
                    </a:cubicBezTo>
                    <a:close/>
                  </a:path>
                </a:pathLst>
              </a:custGeom>
              <a:grpFill/>
              <a:ln w="9525" cap="flat">
                <a:noFill/>
                <a:prstDash val="solid"/>
                <a:miter/>
              </a:ln>
            </p:spPr>
            <p:txBody>
              <a:bodyPr rtlCol="0" anchor="ctr"/>
              <a:lstStyle/>
              <a:p>
                <a:endParaRPr lang="zh-CN" altLang="en-US"/>
              </a:p>
            </p:txBody>
          </p:sp>
          <p:sp>
            <p:nvSpPr>
              <p:cNvPr id="121" name="任意多边形: 形状 691">
                <a:extLst>
                  <a:ext uri="{FF2B5EF4-FFF2-40B4-BE49-F238E27FC236}">
                    <a16:creationId xmlns:a16="http://schemas.microsoft.com/office/drawing/2014/main" id="{698C9BCF-448C-4A71-A546-48E7BE57DA56}"/>
                  </a:ext>
                </a:extLst>
              </p:cNvPr>
              <p:cNvSpPr/>
              <p:nvPr/>
            </p:nvSpPr>
            <p:spPr>
              <a:xfrm>
                <a:off x="3887191" y="1286802"/>
                <a:ext cx="19050" cy="9525"/>
              </a:xfrm>
              <a:custGeom>
                <a:avLst/>
                <a:gdLst>
                  <a:gd name="connsiteX0" fmla="*/ 7144 w 19050"/>
                  <a:gd name="connsiteY0" fmla="*/ 10287 h 9525"/>
                  <a:gd name="connsiteX1" fmla="*/ 13659 w 19050"/>
                  <a:gd name="connsiteY1" fmla="*/ 9087 h 9525"/>
                  <a:gd name="connsiteX2" fmla="*/ 14907 w 19050"/>
                  <a:gd name="connsiteY2" fmla="*/ 7144 h 9525"/>
                </a:gdLst>
                <a:ahLst/>
                <a:cxnLst>
                  <a:cxn ang="0">
                    <a:pos x="connsiteX0" y="connsiteY0"/>
                  </a:cxn>
                  <a:cxn ang="0">
                    <a:pos x="connsiteX1" y="connsiteY1"/>
                  </a:cxn>
                  <a:cxn ang="0">
                    <a:pos x="connsiteX2" y="connsiteY2"/>
                  </a:cxn>
                </a:cxnLst>
                <a:rect l="l" t="t" r="r" b="b"/>
                <a:pathLst>
                  <a:path w="19050" h="9525">
                    <a:moveTo>
                      <a:pt x="7144" y="10287"/>
                    </a:moveTo>
                    <a:lnTo>
                      <a:pt x="13659" y="9087"/>
                    </a:lnTo>
                    <a:lnTo>
                      <a:pt x="14907" y="7144"/>
                    </a:lnTo>
                    <a:close/>
                  </a:path>
                </a:pathLst>
              </a:custGeom>
              <a:grpFill/>
              <a:ln w="9525" cap="flat">
                <a:noFill/>
                <a:prstDash val="solid"/>
                <a:miter/>
              </a:ln>
            </p:spPr>
            <p:txBody>
              <a:bodyPr rtlCol="0" anchor="ctr"/>
              <a:lstStyle/>
              <a:p>
                <a:endParaRPr lang="zh-CN" altLang="en-US"/>
              </a:p>
            </p:txBody>
          </p:sp>
          <p:sp>
            <p:nvSpPr>
              <p:cNvPr id="122" name="任意多边形: 形状 692">
                <a:extLst>
                  <a:ext uri="{FF2B5EF4-FFF2-40B4-BE49-F238E27FC236}">
                    <a16:creationId xmlns:a16="http://schemas.microsoft.com/office/drawing/2014/main" id="{9826CD66-5FCB-4329-9300-662AE2976BC8}"/>
                  </a:ext>
                </a:extLst>
              </p:cNvPr>
              <p:cNvSpPr/>
              <p:nvPr/>
            </p:nvSpPr>
            <p:spPr>
              <a:xfrm>
                <a:off x="3915451" y="1214793"/>
                <a:ext cx="19050" cy="19050"/>
              </a:xfrm>
              <a:custGeom>
                <a:avLst/>
                <a:gdLst>
                  <a:gd name="connsiteX0" fmla="*/ 13840 w 19050"/>
                  <a:gd name="connsiteY0" fmla="*/ 9154 h 19050"/>
                  <a:gd name="connsiteX1" fmla="*/ 10382 w 19050"/>
                  <a:gd name="connsiteY1" fmla="*/ 7144 h 19050"/>
                  <a:gd name="connsiteX2" fmla="*/ 7144 w 19050"/>
                  <a:gd name="connsiteY2" fmla="*/ 11497 h 19050"/>
                  <a:gd name="connsiteX3" fmla="*/ 14145 w 19050"/>
                  <a:gd name="connsiteY3" fmla="*/ 10401 h 19050"/>
                  <a:gd name="connsiteX4" fmla="*/ 13297 w 19050"/>
                  <a:gd name="connsiteY4" fmla="*/ 8601 h 19050"/>
                  <a:gd name="connsiteX5" fmla="*/ 13840 w 19050"/>
                  <a:gd name="connsiteY5" fmla="*/ 91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840" y="9154"/>
                    </a:moveTo>
                    <a:cubicBezTo>
                      <a:pt x="10992" y="12259"/>
                      <a:pt x="11240" y="8953"/>
                      <a:pt x="10382" y="7144"/>
                    </a:cubicBezTo>
                    <a:cubicBezTo>
                      <a:pt x="7772" y="9525"/>
                      <a:pt x="11020" y="12316"/>
                      <a:pt x="7144" y="11497"/>
                    </a:cubicBezTo>
                    <a:cubicBezTo>
                      <a:pt x="9020" y="14545"/>
                      <a:pt x="12125" y="8182"/>
                      <a:pt x="14145" y="10401"/>
                    </a:cubicBezTo>
                    <a:lnTo>
                      <a:pt x="13297" y="8601"/>
                    </a:lnTo>
                    <a:lnTo>
                      <a:pt x="13840" y="9154"/>
                    </a:lnTo>
                    <a:close/>
                  </a:path>
                </a:pathLst>
              </a:custGeom>
              <a:grpFill/>
              <a:ln w="9525" cap="flat">
                <a:noFill/>
                <a:prstDash val="solid"/>
                <a:miter/>
              </a:ln>
            </p:spPr>
            <p:txBody>
              <a:bodyPr rtlCol="0" anchor="ctr"/>
              <a:lstStyle/>
              <a:p>
                <a:endParaRPr lang="zh-CN" altLang="en-US"/>
              </a:p>
            </p:txBody>
          </p:sp>
          <p:sp>
            <p:nvSpPr>
              <p:cNvPr id="123" name="任意多边形: 形状 693">
                <a:extLst>
                  <a:ext uri="{FF2B5EF4-FFF2-40B4-BE49-F238E27FC236}">
                    <a16:creationId xmlns:a16="http://schemas.microsoft.com/office/drawing/2014/main" id="{C6908580-B627-41EC-9C7C-214E59694FEB}"/>
                  </a:ext>
                </a:extLst>
              </p:cNvPr>
              <p:cNvSpPr/>
              <p:nvPr/>
            </p:nvSpPr>
            <p:spPr>
              <a:xfrm>
                <a:off x="3790416" y="1370069"/>
                <a:ext cx="19050" cy="19050"/>
              </a:xfrm>
              <a:custGeom>
                <a:avLst/>
                <a:gdLst>
                  <a:gd name="connsiteX0" fmla="*/ 14593 w 19050"/>
                  <a:gd name="connsiteY0" fmla="*/ 7144 h 19050"/>
                  <a:gd name="connsiteX1" fmla="*/ 10945 w 19050"/>
                  <a:gd name="connsiteY1" fmla="*/ 13887 h 19050"/>
                  <a:gd name="connsiteX2" fmla="*/ 10221 w 19050"/>
                  <a:gd name="connsiteY2" fmla="*/ 10154 h 19050"/>
                  <a:gd name="connsiteX3" fmla="*/ 17822 w 19050"/>
                  <a:gd name="connsiteY3" fmla="*/ 10868 h 19050"/>
                  <a:gd name="connsiteX4" fmla="*/ 1459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593" y="7144"/>
                    </a:moveTo>
                    <a:cubicBezTo>
                      <a:pt x="14193" y="9154"/>
                      <a:pt x="772" y="12363"/>
                      <a:pt x="10945" y="13887"/>
                    </a:cubicBezTo>
                    <a:cubicBezTo>
                      <a:pt x="14136" y="13402"/>
                      <a:pt x="4097" y="12630"/>
                      <a:pt x="10221" y="10154"/>
                    </a:cubicBezTo>
                    <a:lnTo>
                      <a:pt x="17822" y="10868"/>
                    </a:lnTo>
                    <a:lnTo>
                      <a:pt x="14593" y="7144"/>
                    </a:lnTo>
                    <a:close/>
                  </a:path>
                </a:pathLst>
              </a:custGeom>
              <a:grpFill/>
              <a:ln w="9525" cap="flat">
                <a:noFill/>
                <a:prstDash val="solid"/>
                <a:miter/>
              </a:ln>
            </p:spPr>
            <p:txBody>
              <a:bodyPr rtlCol="0" anchor="ctr"/>
              <a:lstStyle/>
              <a:p>
                <a:endParaRPr lang="zh-CN" altLang="en-US"/>
              </a:p>
            </p:txBody>
          </p:sp>
          <p:sp>
            <p:nvSpPr>
              <p:cNvPr id="124" name="任意多边形: 形状 694">
                <a:extLst>
                  <a:ext uri="{FF2B5EF4-FFF2-40B4-BE49-F238E27FC236}">
                    <a16:creationId xmlns:a16="http://schemas.microsoft.com/office/drawing/2014/main" id="{50000234-8C14-41CF-B8EC-938473B6C231}"/>
                  </a:ext>
                </a:extLst>
              </p:cNvPr>
              <p:cNvSpPr/>
              <p:nvPr/>
            </p:nvSpPr>
            <p:spPr>
              <a:xfrm>
                <a:off x="3698719" y="1417798"/>
                <a:ext cx="28575" cy="9525"/>
              </a:xfrm>
              <a:custGeom>
                <a:avLst/>
                <a:gdLst>
                  <a:gd name="connsiteX0" fmla="*/ 23517 w 28575"/>
                  <a:gd name="connsiteY0" fmla="*/ 8136 h 9525"/>
                  <a:gd name="connsiteX1" fmla="*/ 19736 w 28575"/>
                  <a:gd name="connsiteY1" fmla="*/ 8078 h 9525"/>
                  <a:gd name="connsiteX2" fmla="*/ 14373 w 28575"/>
                  <a:gd name="connsiteY2" fmla="*/ 7497 h 9525"/>
                  <a:gd name="connsiteX3" fmla="*/ 7144 w 28575"/>
                  <a:gd name="connsiteY3" fmla="*/ 7755 h 9525"/>
                  <a:gd name="connsiteX4" fmla="*/ 17374 w 28575"/>
                  <a:gd name="connsiteY4" fmla="*/ 11450 h 9525"/>
                  <a:gd name="connsiteX5" fmla="*/ 12792 w 28575"/>
                  <a:gd name="connsiteY5" fmla="*/ 8736 h 9525"/>
                  <a:gd name="connsiteX6" fmla="*/ 18478 w 28575"/>
                  <a:gd name="connsiteY6" fmla="*/ 8507 h 9525"/>
                  <a:gd name="connsiteX7" fmla="*/ 22374 w 28575"/>
                  <a:gd name="connsiteY7" fmla="*/ 8317 h 9525"/>
                  <a:gd name="connsiteX8" fmla="*/ 23517 w 28575"/>
                  <a:gd name="connsiteY8" fmla="*/ 813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9525">
                    <a:moveTo>
                      <a:pt x="23517" y="8136"/>
                    </a:moveTo>
                    <a:cubicBezTo>
                      <a:pt x="23498" y="8364"/>
                      <a:pt x="21250" y="8212"/>
                      <a:pt x="19736" y="8078"/>
                    </a:cubicBezTo>
                    <a:cubicBezTo>
                      <a:pt x="18021" y="7888"/>
                      <a:pt x="16145" y="7688"/>
                      <a:pt x="14373" y="7497"/>
                    </a:cubicBezTo>
                    <a:cubicBezTo>
                      <a:pt x="10839" y="7107"/>
                      <a:pt x="7725" y="6859"/>
                      <a:pt x="7144" y="7755"/>
                    </a:cubicBezTo>
                    <a:lnTo>
                      <a:pt x="17374" y="11450"/>
                    </a:lnTo>
                    <a:lnTo>
                      <a:pt x="12792" y="8736"/>
                    </a:lnTo>
                    <a:cubicBezTo>
                      <a:pt x="12792" y="8736"/>
                      <a:pt x="15631" y="8621"/>
                      <a:pt x="18478" y="8507"/>
                    </a:cubicBezTo>
                    <a:cubicBezTo>
                      <a:pt x="19898" y="8440"/>
                      <a:pt x="21307" y="8364"/>
                      <a:pt x="22374" y="8317"/>
                    </a:cubicBezTo>
                    <a:cubicBezTo>
                      <a:pt x="23651" y="8269"/>
                      <a:pt x="23327" y="8117"/>
                      <a:pt x="23517" y="8136"/>
                    </a:cubicBezTo>
                    <a:close/>
                  </a:path>
                </a:pathLst>
              </a:custGeom>
              <a:grpFill/>
              <a:ln w="9525" cap="flat">
                <a:noFill/>
                <a:prstDash val="solid"/>
                <a:miter/>
              </a:ln>
            </p:spPr>
            <p:txBody>
              <a:bodyPr rtlCol="0" anchor="ctr"/>
              <a:lstStyle/>
              <a:p>
                <a:endParaRPr lang="zh-CN" altLang="en-US"/>
              </a:p>
            </p:txBody>
          </p:sp>
          <p:sp>
            <p:nvSpPr>
              <p:cNvPr id="125" name="任意多边形: 形状 695">
                <a:extLst>
                  <a:ext uri="{FF2B5EF4-FFF2-40B4-BE49-F238E27FC236}">
                    <a16:creationId xmlns:a16="http://schemas.microsoft.com/office/drawing/2014/main" id="{F8015CB0-EC2C-456B-8C0E-36288C017C7E}"/>
                  </a:ext>
                </a:extLst>
              </p:cNvPr>
              <p:cNvSpPr/>
              <p:nvPr/>
            </p:nvSpPr>
            <p:spPr>
              <a:xfrm>
                <a:off x="3651123" y="1427029"/>
                <a:ext cx="19050" cy="9525"/>
              </a:xfrm>
              <a:custGeom>
                <a:avLst/>
                <a:gdLst>
                  <a:gd name="connsiteX0" fmla="*/ 7144 w 19050"/>
                  <a:gd name="connsiteY0" fmla="*/ 7144 h 9525"/>
                  <a:gd name="connsiteX1" fmla="*/ 13345 w 19050"/>
                  <a:gd name="connsiteY1" fmla="*/ 10506 h 9525"/>
                  <a:gd name="connsiteX2" fmla="*/ 13459 w 19050"/>
                  <a:gd name="connsiteY2" fmla="*/ 9744 h 9525"/>
                </a:gdLst>
                <a:ahLst/>
                <a:cxnLst>
                  <a:cxn ang="0">
                    <a:pos x="connsiteX0" y="connsiteY0"/>
                  </a:cxn>
                  <a:cxn ang="0">
                    <a:pos x="connsiteX1" y="connsiteY1"/>
                  </a:cxn>
                  <a:cxn ang="0">
                    <a:pos x="connsiteX2" y="connsiteY2"/>
                  </a:cxn>
                </a:cxnLst>
                <a:rect l="l" t="t" r="r" b="b"/>
                <a:pathLst>
                  <a:path w="19050" h="9525">
                    <a:moveTo>
                      <a:pt x="7144" y="7144"/>
                    </a:moveTo>
                    <a:lnTo>
                      <a:pt x="13345" y="10506"/>
                    </a:lnTo>
                    <a:lnTo>
                      <a:pt x="13459" y="9744"/>
                    </a:lnTo>
                    <a:close/>
                  </a:path>
                </a:pathLst>
              </a:custGeom>
              <a:grpFill/>
              <a:ln w="9525" cap="flat">
                <a:noFill/>
                <a:prstDash val="solid"/>
                <a:miter/>
              </a:ln>
            </p:spPr>
            <p:txBody>
              <a:bodyPr rtlCol="0" anchor="ctr"/>
              <a:lstStyle/>
              <a:p>
                <a:endParaRPr lang="zh-CN" altLang="en-US"/>
              </a:p>
            </p:txBody>
          </p:sp>
          <p:sp>
            <p:nvSpPr>
              <p:cNvPr id="126" name="任意多边形: 形状 696">
                <a:extLst>
                  <a:ext uri="{FF2B5EF4-FFF2-40B4-BE49-F238E27FC236}">
                    <a16:creationId xmlns:a16="http://schemas.microsoft.com/office/drawing/2014/main" id="{F81FDBBD-DA6E-4845-B174-54B497D38DCE}"/>
                  </a:ext>
                </a:extLst>
              </p:cNvPr>
              <p:cNvSpPr/>
              <p:nvPr/>
            </p:nvSpPr>
            <p:spPr>
              <a:xfrm>
                <a:off x="3909870" y="1218803"/>
                <a:ext cx="9525" cy="19050"/>
              </a:xfrm>
              <a:custGeom>
                <a:avLst/>
                <a:gdLst>
                  <a:gd name="connsiteX0" fmla="*/ 10058 w 9525"/>
                  <a:gd name="connsiteY0" fmla="*/ 7144 h 19050"/>
                  <a:gd name="connsiteX1" fmla="*/ 7144 w 9525"/>
                  <a:gd name="connsiteY1" fmla="*/ 13783 h 19050"/>
                  <a:gd name="connsiteX2" fmla="*/ 10058 w 9525"/>
                  <a:gd name="connsiteY2" fmla="*/ 7144 h 19050"/>
                </a:gdLst>
                <a:ahLst/>
                <a:cxnLst>
                  <a:cxn ang="0">
                    <a:pos x="connsiteX0" y="connsiteY0"/>
                  </a:cxn>
                  <a:cxn ang="0">
                    <a:pos x="connsiteX1" y="connsiteY1"/>
                  </a:cxn>
                  <a:cxn ang="0">
                    <a:pos x="connsiteX2" y="connsiteY2"/>
                  </a:cxn>
                </a:cxnLst>
                <a:rect l="l" t="t" r="r" b="b"/>
                <a:pathLst>
                  <a:path w="9525" h="19050">
                    <a:moveTo>
                      <a:pt x="10058" y="7144"/>
                    </a:moveTo>
                    <a:cubicBezTo>
                      <a:pt x="8220" y="8611"/>
                      <a:pt x="7830" y="11801"/>
                      <a:pt x="7144" y="13783"/>
                    </a:cubicBezTo>
                    <a:cubicBezTo>
                      <a:pt x="7353" y="11240"/>
                      <a:pt x="13487" y="9296"/>
                      <a:pt x="10058" y="7144"/>
                    </a:cubicBezTo>
                    <a:close/>
                  </a:path>
                </a:pathLst>
              </a:custGeom>
              <a:grpFill/>
              <a:ln w="9525" cap="flat">
                <a:noFill/>
                <a:prstDash val="solid"/>
                <a:miter/>
              </a:ln>
            </p:spPr>
            <p:txBody>
              <a:bodyPr rtlCol="0" anchor="ctr"/>
              <a:lstStyle/>
              <a:p>
                <a:endParaRPr lang="zh-CN" altLang="en-US"/>
              </a:p>
            </p:txBody>
          </p:sp>
          <p:sp>
            <p:nvSpPr>
              <p:cNvPr id="127" name="任意多边形: 形状 697">
                <a:extLst>
                  <a:ext uri="{FF2B5EF4-FFF2-40B4-BE49-F238E27FC236}">
                    <a16:creationId xmlns:a16="http://schemas.microsoft.com/office/drawing/2014/main" id="{11A95E94-9906-4C78-9603-9970ACA911B4}"/>
                  </a:ext>
                </a:extLst>
              </p:cNvPr>
              <p:cNvSpPr/>
              <p:nvPr/>
            </p:nvSpPr>
            <p:spPr>
              <a:xfrm>
                <a:off x="3911749" y="1138215"/>
                <a:ext cx="19050" cy="19050"/>
              </a:xfrm>
              <a:custGeom>
                <a:avLst/>
                <a:gdLst>
                  <a:gd name="connsiteX0" fmla="*/ 19285 w 19050"/>
                  <a:gd name="connsiteY0" fmla="*/ 10560 h 19050"/>
                  <a:gd name="connsiteX1" fmla="*/ 11884 w 19050"/>
                  <a:gd name="connsiteY1" fmla="*/ 7169 h 19050"/>
                  <a:gd name="connsiteX2" fmla="*/ 10989 w 19050"/>
                  <a:gd name="connsiteY2" fmla="*/ 12969 h 19050"/>
                  <a:gd name="connsiteX3" fmla="*/ 7331 w 19050"/>
                  <a:gd name="connsiteY3" fmla="*/ 10245 h 19050"/>
                  <a:gd name="connsiteX4" fmla="*/ 15865 w 19050"/>
                  <a:gd name="connsiteY4" fmla="*/ 15332 h 19050"/>
                  <a:gd name="connsiteX5" fmla="*/ 16904 w 19050"/>
                  <a:gd name="connsiteY5" fmla="*/ 11284 h 19050"/>
                  <a:gd name="connsiteX6" fmla="*/ 19409 w 19050"/>
                  <a:gd name="connsiteY6" fmla="*/ 13036 h 19050"/>
                  <a:gd name="connsiteX7" fmla="*/ 19285 w 19050"/>
                  <a:gd name="connsiteY7" fmla="*/ 105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9285" y="10560"/>
                    </a:moveTo>
                    <a:cubicBezTo>
                      <a:pt x="16808" y="9426"/>
                      <a:pt x="17246" y="6864"/>
                      <a:pt x="11884" y="7169"/>
                    </a:cubicBezTo>
                    <a:cubicBezTo>
                      <a:pt x="11998" y="8959"/>
                      <a:pt x="13922" y="12141"/>
                      <a:pt x="10989" y="12969"/>
                    </a:cubicBezTo>
                    <a:cubicBezTo>
                      <a:pt x="11960" y="8378"/>
                      <a:pt x="7988" y="11922"/>
                      <a:pt x="7331" y="10245"/>
                    </a:cubicBezTo>
                    <a:cubicBezTo>
                      <a:pt x="5931" y="18018"/>
                      <a:pt x="12741" y="13141"/>
                      <a:pt x="15865" y="15332"/>
                    </a:cubicBezTo>
                    <a:cubicBezTo>
                      <a:pt x="13475" y="15398"/>
                      <a:pt x="15789" y="13465"/>
                      <a:pt x="16904" y="11284"/>
                    </a:cubicBezTo>
                    <a:lnTo>
                      <a:pt x="19409" y="13036"/>
                    </a:lnTo>
                    <a:lnTo>
                      <a:pt x="19285" y="10560"/>
                    </a:lnTo>
                    <a:close/>
                  </a:path>
                </a:pathLst>
              </a:custGeom>
              <a:grpFill/>
              <a:ln w="9525" cap="flat">
                <a:noFill/>
                <a:prstDash val="solid"/>
                <a:miter/>
              </a:ln>
            </p:spPr>
            <p:txBody>
              <a:bodyPr rtlCol="0" anchor="ctr"/>
              <a:lstStyle/>
              <a:p>
                <a:endParaRPr lang="zh-CN" altLang="en-US"/>
              </a:p>
            </p:txBody>
          </p:sp>
          <p:sp>
            <p:nvSpPr>
              <p:cNvPr id="128" name="任意多边形: 形状 698">
                <a:extLst>
                  <a:ext uri="{FF2B5EF4-FFF2-40B4-BE49-F238E27FC236}">
                    <a16:creationId xmlns:a16="http://schemas.microsoft.com/office/drawing/2014/main" id="{44820BFD-D218-4175-AFF9-B5FCEF2B9AC8}"/>
                  </a:ext>
                </a:extLst>
              </p:cNvPr>
              <p:cNvSpPr/>
              <p:nvPr/>
            </p:nvSpPr>
            <p:spPr>
              <a:xfrm>
                <a:off x="3910574" y="1103063"/>
                <a:ext cx="19050" cy="19050"/>
              </a:xfrm>
              <a:custGeom>
                <a:avLst/>
                <a:gdLst>
                  <a:gd name="connsiteX0" fmla="*/ 9525 w 19050"/>
                  <a:gd name="connsiteY0" fmla="*/ 10164 h 19050"/>
                  <a:gd name="connsiteX1" fmla="*/ 9125 w 19050"/>
                  <a:gd name="connsiteY1" fmla="*/ 13851 h 19050"/>
                  <a:gd name="connsiteX2" fmla="*/ 7144 w 19050"/>
                  <a:gd name="connsiteY2" fmla="*/ 12717 h 19050"/>
                  <a:gd name="connsiteX3" fmla="*/ 8401 w 19050"/>
                  <a:gd name="connsiteY3" fmla="*/ 15898 h 19050"/>
                  <a:gd name="connsiteX4" fmla="*/ 11459 w 19050"/>
                  <a:gd name="connsiteY4" fmla="*/ 13651 h 19050"/>
                  <a:gd name="connsiteX5" fmla="*/ 10782 w 19050"/>
                  <a:gd name="connsiteY5" fmla="*/ 13298 h 19050"/>
                  <a:gd name="connsiteX6" fmla="*/ 15173 w 19050"/>
                  <a:gd name="connsiteY6" fmla="*/ 8755 h 19050"/>
                  <a:gd name="connsiteX7" fmla="*/ 9525 w 19050"/>
                  <a:gd name="connsiteY7" fmla="*/ 10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525" y="10164"/>
                    </a:moveTo>
                    <a:lnTo>
                      <a:pt x="9125" y="13851"/>
                    </a:lnTo>
                    <a:lnTo>
                      <a:pt x="7144" y="12717"/>
                    </a:lnTo>
                    <a:lnTo>
                      <a:pt x="8401" y="15898"/>
                    </a:lnTo>
                    <a:cubicBezTo>
                      <a:pt x="9382" y="14965"/>
                      <a:pt x="9677" y="13670"/>
                      <a:pt x="11459" y="13651"/>
                    </a:cubicBezTo>
                    <a:lnTo>
                      <a:pt x="10782" y="13298"/>
                    </a:lnTo>
                    <a:cubicBezTo>
                      <a:pt x="10049" y="9974"/>
                      <a:pt x="14392" y="10841"/>
                      <a:pt x="15173" y="8755"/>
                    </a:cubicBezTo>
                    <a:cubicBezTo>
                      <a:pt x="13545" y="4573"/>
                      <a:pt x="10630" y="9812"/>
                      <a:pt x="9525" y="10164"/>
                    </a:cubicBezTo>
                    <a:close/>
                  </a:path>
                </a:pathLst>
              </a:custGeom>
              <a:grpFill/>
              <a:ln w="9525" cap="flat">
                <a:noFill/>
                <a:prstDash val="solid"/>
                <a:miter/>
              </a:ln>
            </p:spPr>
            <p:txBody>
              <a:bodyPr rtlCol="0" anchor="ctr"/>
              <a:lstStyle/>
              <a:p>
                <a:endParaRPr lang="zh-CN" altLang="en-US"/>
              </a:p>
            </p:txBody>
          </p:sp>
          <p:sp>
            <p:nvSpPr>
              <p:cNvPr id="129" name="任意多边形: 形状 699">
                <a:extLst>
                  <a:ext uri="{FF2B5EF4-FFF2-40B4-BE49-F238E27FC236}">
                    <a16:creationId xmlns:a16="http://schemas.microsoft.com/office/drawing/2014/main" id="{5880EC46-8DC9-4BED-99D4-1B50117DDC3A}"/>
                  </a:ext>
                </a:extLst>
              </p:cNvPr>
              <p:cNvSpPr/>
              <p:nvPr/>
            </p:nvSpPr>
            <p:spPr>
              <a:xfrm>
                <a:off x="3760289" y="1384855"/>
                <a:ext cx="19050" cy="9525"/>
              </a:xfrm>
              <a:custGeom>
                <a:avLst/>
                <a:gdLst>
                  <a:gd name="connsiteX0" fmla="*/ 17545 w 19050"/>
                  <a:gd name="connsiteY0" fmla="*/ 7807 h 9525"/>
                  <a:gd name="connsiteX1" fmla="*/ 7144 w 19050"/>
                  <a:gd name="connsiteY1" fmla="*/ 11894 h 9525"/>
                  <a:gd name="connsiteX2" fmla="*/ 17545 w 19050"/>
                  <a:gd name="connsiteY2" fmla="*/ 7807 h 9525"/>
                </a:gdLst>
                <a:ahLst/>
                <a:cxnLst>
                  <a:cxn ang="0">
                    <a:pos x="connsiteX0" y="connsiteY0"/>
                  </a:cxn>
                  <a:cxn ang="0">
                    <a:pos x="connsiteX1" y="connsiteY1"/>
                  </a:cxn>
                  <a:cxn ang="0">
                    <a:pos x="connsiteX2" y="connsiteY2"/>
                  </a:cxn>
                </a:cxnLst>
                <a:rect l="l" t="t" r="r" b="b"/>
                <a:pathLst>
                  <a:path w="19050" h="9525">
                    <a:moveTo>
                      <a:pt x="17545" y="7807"/>
                    </a:moveTo>
                    <a:cubicBezTo>
                      <a:pt x="10630" y="5226"/>
                      <a:pt x="10411" y="10941"/>
                      <a:pt x="7144" y="11894"/>
                    </a:cubicBezTo>
                    <a:cubicBezTo>
                      <a:pt x="14516" y="10322"/>
                      <a:pt x="8534" y="8779"/>
                      <a:pt x="17545" y="7807"/>
                    </a:cubicBezTo>
                    <a:close/>
                  </a:path>
                </a:pathLst>
              </a:custGeom>
              <a:grpFill/>
              <a:ln w="9525" cap="flat">
                <a:noFill/>
                <a:prstDash val="solid"/>
                <a:miter/>
              </a:ln>
            </p:spPr>
            <p:txBody>
              <a:bodyPr rtlCol="0" anchor="ctr"/>
              <a:lstStyle/>
              <a:p>
                <a:endParaRPr lang="zh-CN" altLang="en-US"/>
              </a:p>
            </p:txBody>
          </p:sp>
          <p:sp>
            <p:nvSpPr>
              <p:cNvPr id="130" name="任意多边形: 形状 700">
                <a:extLst>
                  <a:ext uri="{FF2B5EF4-FFF2-40B4-BE49-F238E27FC236}">
                    <a16:creationId xmlns:a16="http://schemas.microsoft.com/office/drawing/2014/main" id="{0ED3DFBE-A6CA-4591-9A96-218807A2FDA8}"/>
                  </a:ext>
                </a:extLst>
              </p:cNvPr>
              <p:cNvSpPr/>
              <p:nvPr/>
            </p:nvSpPr>
            <p:spPr>
              <a:xfrm>
                <a:off x="3677192" y="1411417"/>
                <a:ext cx="19050" cy="19050"/>
              </a:xfrm>
              <a:custGeom>
                <a:avLst/>
                <a:gdLst>
                  <a:gd name="connsiteX0" fmla="*/ 7450 w 19050"/>
                  <a:gd name="connsiteY0" fmla="*/ 7144 h 19050"/>
                  <a:gd name="connsiteX1" fmla="*/ 13860 w 19050"/>
                  <a:gd name="connsiteY1" fmla="*/ 12678 h 19050"/>
                  <a:gd name="connsiteX2" fmla="*/ 7450 w 19050"/>
                  <a:gd name="connsiteY2" fmla="*/ 7144 h 19050"/>
                </a:gdLst>
                <a:ahLst/>
                <a:cxnLst>
                  <a:cxn ang="0">
                    <a:pos x="connsiteX0" y="connsiteY0"/>
                  </a:cxn>
                  <a:cxn ang="0">
                    <a:pos x="connsiteX1" y="connsiteY1"/>
                  </a:cxn>
                  <a:cxn ang="0">
                    <a:pos x="connsiteX2" y="connsiteY2"/>
                  </a:cxn>
                </a:cxnLst>
                <a:rect l="l" t="t" r="r" b="b"/>
                <a:pathLst>
                  <a:path w="19050" h="19050">
                    <a:moveTo>
                      <a:pt x="7450" y="7144"/>
                    </a:moveTo>
                    <a:cubicBezTo>
                      <a:pt x="6335" y="7353"/>
                      <a:pt x="8221" y="11516"/>
                      <a:pt x="13860" y="12678"/>
                    </a:cubicBezTo>
                    <a:cubicBezTo>
                      <a:pt x="14031" y="10373"/>
                      <a:pt x="15212" y="9439"/>
                      <a:pt x="7450" y="7144"/>
                    </a:cubicBezTo>
                    <a:close/>
                  </a:path>
                </a:pathLst>
              </a:custGeom>
              <a:grpFill/>
              <a:ln w="9525" cap="flat">
                <a:noFill/>
                <a:prstDash val="solid"/>
                <a:miter/>
              </a:ln>
            </p:spPr>
            <p:txBody>
              <a:bodyPr rtlCol="0" anchor="ctr"/>
              <a:lstStyle/>
              <a:p>
                <a:endParaRPr lang="zh-CN" altLang="en-US"/>
              </a:p>
            </p:txBody>
          </p:sp>
          <p:sp>
            <p:nvSpPr>
              <p:cNvPr id="131" name="任意多边形: 形状 701">
                <a:extLst>
                  <a:ext uri="{FF2B5EF4-FFF2-40B4-BE49-F238E27FC236}">
                    <a16:creationId xmlns:a16="http://schemas.microsoft.com/office/drawing/2014/main" id="{C6AE32EC-FDBE-45AD-ABCB-1334EC5CE38F}"/>
                  </a:ext>
                </a:extLst>
              </p:cNvPr>
              <p:cNvSpPr/>
              <p:nvPr/>
            </p:nvSpPr>
            <p:spPr>
              <a:xfrm>
                <a:off x="3860073" y="1294879"/>
                <a:ext cx="19050" cy="9525"/>
              </a:xfrm>
              <a:custGeom>
                <a:avLst/>
                <a:gdLst>
                  <a:gd name="connsiteX0" fmla="*/ 10335 w 19050"/>
                  <a:gd name="connsiteY0" fmla="*/ 8230 h 9525"/>
                  <a:gd name="connsiteX1" fmla="*/ 12049 w 19050"/>
                  <a:gd name="connsiteY1" fmla="*/ 7144 h 9525"/>
                  <a:gd name="connsiteX2" fmla="*/ 7163 w 19050"/>
                  <a:gd name="connsiteY2" fmla="*/ 7839 h 9525"/>
                  <a:gd name="connsiteX3" fmla="*/ 7144 w 19050"/>
                  <a:gd name="connsiteY3" fmla="*/ 11135 h 9525"/>
                  <a:gd name="connsiteX4" fmla="*/ 11782 w 19050"/>
                  <a:gd name="connsiteY4" fmla="*/ 9696 h 9525"/>
                  <a:gd name="connsiteX5" fmla="*/ 10335 w 19050"/>
                  <a:gd name="connsiteY5" fmla="*/ 823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0335" y="8230"/>
                    </a:moveTo>
                    <a:cubicBezTo>
                      <a:pt x="10801" y="7630"/>
                      <a:pt x="11601" y="7734"/>
                      <a:pt x="12049" y="7144"/>
                    </a:cubicBezTo>
                    <a:lnTo>
                      <a:pt x="7163" y="7839"/>
                    </a:lnTo>
                    <a:lnTo>
                      <a:pt x="7144" y="11135"/>
                    </a:lnTo>
                    <a:lnTo>
                      <a:pt x="11782" y="9696"/>
                    </a:lnTo>
                    <a:lnTo>
                      <a:pt x="10335" y="8230"/>
                    </a:lnTo>
                    <a:close/>
                  </a:path>
                </a:pathLst>
              </a:custGeom>
              <a:grpFill/>
              <a:ln w="9525" cap="flat">
                <a:noFill/>
                <a:prstDash val="solid"/>
                <a:miter/>
              </a:ln>
            </p:spPr>
            <p:txBody>
              <a:bodyPr rtlCol="0" anchor="ctr"/>
              <a:lstStyle/>
              <a:p>
                <a:endParaRPr lang="zh-CN" altLang="en-US"/>
              </a:p>
            </p:txBody>
          </p:sp>
          <p:sp>
            <p:nvSpPr>
              <p:cNvPr id="132" name="任意多边形: 形状 702">
                <a:extLst>
                  <a:ext uri="{FF2B5EF4-FFF2-40B4-BE49-F238E27FC236}">
                    <a16:creationId xmlns:a16="http://schemas.microsoft.com/office/drawing/2014/main" id="{C5BA72EB-2ED2-4924-90AC-565D3A35F9F2}"/>
                  </a:ext>
                </a:extLst>
              </p:cNvPr>
              <p:cNvSpPr/>
              <p:nvPr/>
            </p:nvSpPr>
            <p:spPr>
              <a:xfrm>
                <a:off x="3671316" y="1405826"/>
                <a:ext cx="28575" cy="19050"/>
              </a:xfrm>
              <a:custGeom>
                <a:avLst/>
                <a:gdLst>
                  <a:gd name="connsiteX0" fmla="*/ 18202 w 28575"/>
                  <a:gd name="connsiteY0" fmla="*/ 8058 h 19050"/>
                  <a:gd name="connsiteX1" fmla="*/ 7144 w 28575"/>
                  <a:gd name="connsiteY1" fmla="*/ 7144 h 19050"/>
                  <a:gd name="connsiteX2" fmla="*/ 28956 w 28575"/>
                  <a:gd name="connsiteY2" fmla="*/ 15621 h 19050"/>
                  <a:gd name="connsiteX3" fmla="*/ 18202 w 28575"/>
                  <a:gd name="connsiteY3" fmla="*/ 8058 h 19050"/>
                </a:gdLst>
                <a:ahLst/>
                <a:cxnLst>
                  <a:cxn ang="0">
                    <a:pos x="connsiteX0" y="connsiteY0"/>
                  </a:cxn>
                  <a:cxn ang="0">
                    <a:pos x="connsiteX1" y="connsiteY1"/>
                  </a:cxn>
                  <a:cxn ang="0">
                    <a:pos x="connsiteX2" y="connsiteY2"/>
                  </a:cxn>
                  <a:cxn ang="0">
                    <a:pos x="connsiteX3" y="connsiteY3"/>
                  </a:cxn>
                </a:cxnLst>
                <a:rect l="l" t="t" r="r" b="b"/>
                <a:pathLst>
                  <a:path w="28575" h="19050">
                    <a:moveTo>
                      <a:pt x="18202" y="8058"/>
                    </a:moveTo>
                    <a:lnTo>
                      <a:pt x="7144" y="7144"/>
                    </a:lnTo>
                    <a:cubicBezTo>
                      <a:pt x="14621" y="10363"/>
                      <a:pt x="30328" y="10839"/>
                      <a:pt x="28956" y="15621"/>
                    </a:cubicBezTo>
                    <a:cubicBezTo>
                      <a:pt x="34652" y="13640"/>
                      <a:pt x="19241" y="8658"/>
                      <a:pt x="18202" y="8058"/>
                    </a:cubicBezTo>
                    <a:close/>
                  </a:path>
                </a:pathLst>
              </a:custGeom>
              <a:grpFill/>
              <a:ln w="9525" cap="flat">
                <a:noFill/>
                <a:prstDash val="solid"/>
                <a:miter/>
              </a:ln>
            </p:spPr>
            <p:txBody>
              <a:bodyPr rtlCol="0" anchor="ctr"/>
              <a:lstStyle/>
              <a:p>
                <a:endParaRPr lang="zh-CN" altLang="en-US"/>
              </a:p>
            </p:txBody>
          </p:sp>
          <p:sp>
            <p:nvSpPr>
              <p:cNvPr id="133" name="任意多边形: 形状 703">
                <a:extLst>
                  <a:ext uri="{FF2B5EF4-FFF2-40B4-BE49-F238E27FC236}">
                    <a16:creationId xmlns:a16="http://schemas.microsoft.com/office/drawing/2014/main" id="{92CE3070-ADBA-4D05-BC76-1B55AEB978F3}"/>
                  </a:ext>
                </a:extLst>
              </p:cNvPr>
              <p:cNvSpPr/>
              <p:nvPr/>
            </p:nvSpPr>
            <p:spPr>
              <a:xfrm>
                <a:off x="3897620" y="1230833"/>
                <a:ext cx="9525" cy="9525"/>
              </a:xfrm>
              <a:custGeom>
                <a:avLst/>
                <a:gdLst>
                  <a:gd name="connsiteX0" fmla="*/ 9268 w 9525"/>
                  <a:gd name="connsiteY0" fmla="*/ 7144 h 9525"/>
                  <a:gd name="connsiteX1" fmla="*/ 7144 w 9525"/>
                  <a:gd name="connsiteY1" fmla="*/ 7306 h 9525"/>
                  <a:gd name="connsiteX2" fmla="*/ 9687 w 9525"/>
                  <a:gd name="connsiteY2" fmla="*/ 9687 h 9525"/>
                  <a:gd name="connsiteX3" fmla="*/ 9268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268" y="7144"/>
                    </a:moveTo>
                    <a:lnTo>
                      <a:pt x="7144" y="7306"/>
                    </a:lnTo>
                    <a:lnTo>
                      <a:pt x="9687" y="9687"/>
                    </a:lnTo>
                    <a:cubicBezTo>
                      <a:pt x="11135" y="7639"/>
                      <a:pt x="9468" y="8420"/>
                      <a:pt x="9268" y="7144"/>
                    </a:cubicBezTo>
                    <a:close/>
                  </a:path>
                </a:pathLst>
              </a:custGeom>
              <a:grpFill/>
              <a:ln w="9525" cap="flat">
                <a:noFill/>
                <a:prstDash val="solid"/>
                <a:miter/>
              </a:ln>
            </p:spPr>
            <p:txBody>
              <a:bodyPr rtlCol="0" anchor="ctr"/>
              <a:lstStyle/>
              <a:p>
                <a:endParaRPr lang="zh-CN" altLang="en-US"/>
              </a:p>
            </p:txBody>
          </p:sp>
          <p:sp>
            <p:nvSpPr>
              <p:cNvPr id="134" name="任意多边形: 形状 704">
                <a:extLst>
                  <a:ext uri="{FF2B5EF4-FFF2-40B4-BE49-F238E27FC236}">
                    <a16:creationId xmlns:a16="http://schemas.microsoft.com/office/drawing/2014/main" id="{6F765F64-4D5D-422C-BB12-47807739DB98}"/>
                  </a:ext>
                </a:extLst>
              </p:cNvPr>
              <p:cNvSpPr/>
              <p:nvPr/>
            </p:nvSpPr>
            <p:spPr>
              <a:xfrm>
                <a:off x="3625053" y="1421495"/>
                <a:ext cx="19050" cy="9525"/>
              </a:xfrm>
              <a:custGeom>
                <a:avLst/>
                <a:gdLst>
                  <a:gd name="connsiteX0" fmla="*/ 7144 w 19050"/>
                  <a:gd name="connsiteY0" fmla="*/ 7791 h 9525"/>
                  <a:gd name="connsiteX1" fmla="*/ 15526 w 19050"/>
                  <a:gd name="connsiteY1" fmla="*/ 9563 h 9525"/>
                  <a:gd name="connsiteX2" fmla="*/ 12163 w 19050"/>
                  <a:gd name="connsiteY2" fmla="*/ 7144 h 9525"/>
                </a:gdLst>
                <a:ahLst/>
                <a:cxnLst>
                  <a:cxn ang="0">
                    <a:pos x="connsiteX0" y="connsiteY0"/>
                  </a:cxn>
                  <a:cxn ang="0">
                    <a:pos x="connsiteX1" y="connsiteY1"/>
                  </a:cxn>
                  <a:cxn ang="0">
                    <a:pos x="connsiteX2" y="connsiteY2"/>
                  </a:cxn>
                </a:cxnLst>
                <a:rect l="l" t="t" r="r" b="b"/>
                <a:pathLst>
                  <a:path w="19050" h="9525">
                    <a:moveTo>
                      <a:pt x="7144" y="7791"/>
                    </a:moveTo>
                    <a:lnTo>
                      <a:pt x="15526" y="9563"/>
                    </a:lnTo>
                    <a:lnTo>
                      <a:pt x="12163" y="7144"/>
                    </a:lnTo>
                    <a:close/>
                  </a:path>
                </a:pathLst>
              </a:custGeom>
              <a:grpFill/>
              <a:ln w="9525" cap="flat">
                <a:noFill/>
                <a:prstDash val="solid"/>
                <a:miter/>
              </a:ln>
            </p:spPr>
            <p:txBody>
              <a:bodyPr rtlCol="0" anchor="ctr"/>
              <a:lstStyle/>
              <a:p>
                <a:endParaRPr lang="zh-CN" altLang="en-US"/>
              </a:p>
            </p:txBody>
          </p:sp>
          <p:sp>
            <p:nvSpPr>
              <p:cNvPr id="135" name="任意多边形: 形状 705">
                <a:extLst>
                  <a:ext uri="{FF2B5EF4-FFF2-40B4-BE49-F238E27FC236}">
                    <a16:creationId xmlns:a16="http://schemas.microsoft.com/office/drawing/2014/main" id="{CA766639-1E12-4BD1-BC1D-5C41901FAD35}"/>
                  </a:ext>
                </a:extLst>
              </p:cNvPr>
              <p:cNvSpPr/>
              <p:nvPr/>
            </p:nvSpPr>
            <p:spPr>
              <a:xfrm>
                <a:off x="3855139" y="1299575"/>
                <a:ext cx="19050" cy="9525"/>
              </a:xfrm>
              <a:custGeom>
                <a:avLst/>
                <a:gdLst>
                  <a:gd name="connsiteX0" fmla="*/ 7144 w 19050"/>
                  <a:gd name="connsiteY0" fmla="*/ 7144 h 9525"/>
                  <a:gd name="connsiteX1" fmla="*/ 12211 w 19050"/>
                  <a:gd name="connsiteY1" fmla="*/ 8430 h 9525"/>
                  <a:gd name="connsiteX2" fmla="*/ 9535 w 19050"/>
                  <a:gd name="connsiteY2" fmla="*/ 7439 h 9525"/>
                </a:gdLst>
                <a:ahLst/>
                <a:cxnLst>
                  <a:cxn ang="0">
                    <a:pos x="connsiteX0" y="connsiteY0"/>
                  </a:cxn>
                  <a:cxn ang="0">
                    <a:pos x="connsiteX1" y="connsiteY1"/>
                  </a:cxn>
                  <a:cxn ang="0">
                    <a:pos x="connsiteX2" y="connsiteY2"/>
                  </a:cxn>
                </a:cxnLst>
                <a:rect l="l" t="t" r="r" b="b"/>
                <a:pathLst>
                  <a:path w="19050" h="9525">
                    <a:moveTo>
                      <a:pt x="7144" y="7144"/>
                    </a:moveTo>
                    <a:lnTo>
                      <a:pt x="12211" y="8430"/>
                    </a:lnTo>
                    <a:lnTo>
                      <a:pt x="9535" y="7439"/>
                    </a:lnTo>
                    <a:close/>
                  </a:path>
                </a:pathLst>
              </a:custGeom>
              <a:grpFill/>
              <a:ln w="9525" cap="flat">
                <a:noFill/>
                <a:prstDash val="solid"/>
                <a:miter/>
              </a:ln>
            </p:spPr>
            <p:txBody>
              <a:bodyPr rtlCol="0" anchor="ctr"/>
              <a:lstStyle/>
              <a:p>
                <a:endParaRPr lang="zh-CN" altLang="en-US"/>
              </a:p>
            </p:txBody>
          </p:sp>
          <p:sp>
            <p:nvSpPr>
              <p:cNvPr id="136" name="任意多边形: 形状 706">
                <a:extLst>
                  <a:ext uri="{FF2B5EF4-FFF2-40B4-BE49-F238E27FC236}">
                    <a16:creationId xmlns:a16="http://schemas.microsoft.com/office/drawing/2014/main" id="{25E578F6-24D6-49FB-9AE8-719E818836A2}"/>
                  </a:ext>
                </a:extLst>
              </p:cNvPr>
              <p:cNvSpPr/>
              <p:nvPr/>
            </p:nvSpPr>
            <p:spPr>
              <a:xfrm>
                <a:off x="3868836" y="1278172"/>
                <a:ext cx="19050" cy="9525"/>
              </a:xfrm>
              <a:custGeom>
                <a:avLst/>
                <a:gdLst>
                  <a:gd name="connsiteX0" fmla="*/ 7144 w 19050"/>
                  <a:gd name="connsiteY0" fmla="*/ 8915 h 9525"/>
                  <a:gd name="connsiteX1" fmla="*/ 14507 w 19050"/>
                  <a:gd name="connsiteY1" fmla="*/ 7401 h 9525"/>
                  <a:gd name="connsiteX2" fmla="*/ 9906 w 19050"/>
                  <a:gd name="connsiteY2" fmla="*/ 7144 h 9525"/>
                </a:gdLst>
                <a:ahLst/>
                <a:cxnLst>
                  <a:cxn ang="0">
                    <a:pos x="connsiteX0" y="connsiteY0"/>
                  </a:cxn>
                  <a:cxn ang="0">
                    <a:pos x="connsiteX1" y="connsiteY1"/>
                  </a:cxn>
                  <a:cxn ang="0">
                    <a:pos x="connsiteX2" y="connsiteY2"/>
                  </a:cxn>
                </a:cxnLst>
                <a:rect l="l" t="t" r="r" b="b"/>
                <a:pathLst>
                  <a:path w="19050" h="9525">
                    <a:moveTo>
                      <a:pt x="7144" y="8915"/>
                    </a:moveTo>
                    <a:lnTo>
                      <a:pt x="14507" y="7401"/>
                    </a:lnTo>
                    <a:lnTo>
                      <a:pt x="9906" y="7144"/>
                    </a:lnTo>
                    <a:close/>
                  </a:path>
                </a:pathLst>
              </a:custGeom>
              <a:grpFill/>
              <a:ln w="9525" cap="flat">
                <a:noFill/>
                <a:prstDash val="solid"/>
                <a:miter/>
              </a:ln>
            </p:spPr>
            <p:txBody>
              <a:bodyPr rtlCol="0" anchor="ctr"/>
              <a:lstStyle/>
              <a:p>
                <a:endParaRPr lang="zh-CN" altLang="en-US"/>
              </a:p>
            </p:txBody>
          </p:sp>
          <p:sp>
            <p:nvSpPr>
              <p:cNvPr id="137" name="任意多边形: 形状 707">
                <a:extLst>
                  <a:ext uri="{FF2B5EF4-FFF2-40B4-BE49-F238E27FC236}">
                    <a16:creationId xmlns:a16="http://schemas.microsoft.com/office/drawing/2014/main" id="{A65E94A7-FC1B-4F47-9490-DABE3A5E5A65}"/>
                  </a:ext>
                </a:extLst>
              </p:cNvPr>
              <p:cNvSpPr/>
              <p:nvPr/>
            </p:nvSpPr>
            <p:spPr>
              <a:xfrm>
                <a:off x="3911051" y="1133392"/>
                <a:ext cx="9525" cy="9525"/>
              </a:xfrm>
              <a:custGeom>
                <a:avLst/>
                <a:gdLst>
                  <a:gd name="connsiteX0" fmla="*/ 7144 w 9525"/>
                  <a:gd name="connsiteY0" fmla="*/ 10401 h 9525"/>
                  <a:gd name="connsiteX1" fmla="*/ 8801 w 9525"/>
                  <a:gd name="connsiteY1" fmla="*/ 8763 h 9525"/>
                  <a:gd name="connsiteX2" fmla="*/ 8077 w 9525"/>
                  <a:gd name="connsiteY2" fmla="*/ 7144 h 9525"/>
                </a:gdLst>
                <a:ahLst/>
                <a:cxnLst>
                  <a:cxn ang="0">
                    <a:pos x="connsiteX0" y="connsiteY0"/>
                  </a:cxn>
                  <a:cxn ang="0">
                    <a:pos x="connsiteX1" y="connsiteY1"/>
                  </a:cxn>
                  <a:cxn ang="0">
                    <a:pos x="connsiteX2" y="connsiteY2"/>
                  </a:cxn>
                </a:cxnLst>
                <a:rect l="l" t="t" r="r" b="b"/>
                <a:pathLst>
                  <a:path w="9525" h="9525">
                    <a:moveTo>
                      <a:pt x="7144" y="10401"/>
                    </a:moveTo>
                    <a:lnTo>
                      <a:pt x="8801" y="8763"/>
                    </a:lnTo>
                    <a:lnTo>
                      <a:pt x="8077" y="7144"/>
                    </a:lnTo>
                    <a:close/>
                  </a:path>
                </a:pathLst>
              </a:custGeom>
              <a:grpFill/>
              <a:ln w="9525" cap="flat">
                <a:noFill/>
                <a:prstDash val="solid"/>
                <a:miter/>
              </a:ln>
            </p:spPr>
            <p:txBody>
              <a:bodyPr rtlCol="0" anchor="ctr"/>
              <a:lstStyle/>
              <a:p>
                <a:endParaRPr lang="zh-CN" altLang="en-US"/>
              </a:p>
            </p:txBody>
          </p:sp>
          <p:sp>
            <p:nvSpPr>
              <p:cNvPr id="138" name="任意多边形: 形状 708">
                <a:extLst>
                  <a:ext uri="{FF2B5EF4-FFF2-40B4-BE49-F238E27FC236}">
                    <a16:creationId xmlns:a16="http://schemas.microsoft.com/office/drawing/2014/main" id="{9D9A2E07-BD9D-45F3-95FA-F7B8446D389E}"/>
                  </a:ext>
                </a:extLst>
              </p:cNvPr>
              <p:cNvSpPr/>
              <p:nvPr/>
            </p:nvSpPr>
            <p:spPr>
              <a:xfrm>
                <a:off x="3658701" y="1406026"/>
                <a:ext cx="19050" cy="19050"/>
              </a:xfrm>
              <a:custGeom>
                <a:avLst/>
                <a:gdLst>
                  <a:gd name="connsiteX0" fmla="*/ 14111 w 19050"/>
                  <a:gd name="connsiteY0" fmla="*/ 7144 h 19050"/>
                  <a:gd name="connsiteX1" fmla="*/ 11615 w 19050"/>
                  <a:gd name="connsiteY1" fmla="*/ 10563 h 19050"/>
                  <a:gd name="connsiteX2" fmla="*/ 8339 w 19050"/>
                  <a:gd name="connsiteY2" fmla="*/ 8258 h 19050"/>
                  <a:gd name="connsiteX3" fmla="*/ 14444 w 19050"/>
                  <a:gd name="connsiteY3" fmla="*/ 13773 h 19050"/>
                  <a:gd name="connsiteX4" fmla="*/ 14111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11" y="7144"/>
                    </a:moveTo>
                    <a:cubicBezTo>
                      <a:pt x="10625" y="8468"/>
                      <a:pt x="20359" y="10582"/>
                      <a:pt x="11615" y="10563"/>
                    </a:cubicBezTo>
                    <a:lnTo>
                      <a:pt x="8339" y="8258"/>
                    </a:lnTo>
                    <a:cubicBezTo>
                      <a:pt x="3481" y="9916"/>
                      <a:pt x="15044" y="11335"/>
                      <a:pt x="14444" y="13773"/>
                    </a:cubicBezTo>
                    <a:cubicBezTo>
                      <a:pt x="23560" y="13754"/>
                      <a:pt x="14873" y="9992"/>
                      <a:pt x="14111" y="7144"/>
                    </a:cubicBezTo>
                    <a:close/>
                  </a:path>
                </a:pathLst>
              </a:custGeom>
              <a:grpFill/>
              <a:ln w="9525" cap="flat">
                <a:noFill/>
                <a:prstDash val="solid"/>
                <a:miter/>
              </a:ln>
            </p:spPr>
            <p:txBody>
              <a:bodyPr rtlCol="0" anchor="ctr"/>
              <a:lstStyle/>
              <a:p>
                <a:endParaRPr lang="zh-CN" altLang="en-US"/>
              </a:p>
            </p:txBody>
          </p:sp>
          <p:sp>
            <p:nvSpPr>
              <p:cNvPr id="139" name="任意多边形: 形状 709">
                <a:extLst>
                  <a:ext uri="{FF2B5EF4-FFF2-40B4-BE49-F238E27FC236}">
                    <a16:creationId xmlns:a16="http://schemas.microsoft.com/office/drawing/2014/main" id="{CF3FE8EA-0A22-4E66-9F37-E5C3CFB7817E}"/>
                  </a:ext>
                </a:extLst>
              </p:cNvPr>
              <p:cNvSpPr/>
              <p:nvPr/>
            </p:nvSpPr>
            <p:spPr>
              <a:xfrm>
                <a:off x="3736572" y="1380566"/>
                <a:ext cx="28575" cy="9525"/>
              </a:xfrm>
              <a:custGeom>
                <a:avLst/>
                <a:gdLst>
                  <a:gd name="connsiteX0" fmla="*/ 7144 w 28575"/>
                  <a:gd name="connsiteY0" fmla="*/ 7496 h 9525"/>
                  <a:gd name="connsiteX1" fmla="*/ 7296 w 28575"/>
                  <a:gd name="connsiteY1" fmla="*/ 7534 h 9525"/>
                  <a:gd name="connsiteX2" fmla="*/ 7468 w 28575"/>
                  <a:gd name="connsiteY2" fmla="*/ 7572 h 9525"/>
                  <a:gd name="connsiteX3" fmla="*/ 7572 w 28575"/>
                  <a:gd name="connsiteY3" fmla="*/ 7601 h 9525"/>
                  <a:gd name="connsiteX4" fmla="*/ 7601 w 28575"/>
                  <a:gd name="connsiteY4" fmla="*/ 7610 h 9525"/>
                  <a:gd name="connsiteX5" fmla="*/ 16335 w 28575"/>
                  <a:gd name="connsiteY5" fmla="*/ 7839 h 9525"/>
                  <a:gd name="connsiteX6" fmla="*/ 16450 w 28575"/>
                  <a:gd name="connsiteY6" fmla="*/ 7849 h 9525"/>
                  <a:gd name="connsiteX7" fmla="*/ 18698 w 28575"/>
                  <a:gd name="connsiteY7" fmla="*/ 8020 h 9525"/>
                  <a:gd name="connsiteX8" fmla="*/ 21974 w 28575"/>
                  <a:gd name="connsiteY8" fmla="*/ 8258 h 9525"/>
                  <a:gd name="connsiteX9" fmla="*/ 19098 w 28575"/>
                  <a:gd name="connsiteY9" fmla="*/ 7810 h 9525"/>
                  <a:gd name="connsiteX10" fmla="*/ 17126 w 28575"/>
                  <a:gd name="connsiteY10" fmla="*/ 7496 h 9525"/>
                  <a:gd name="connsiteX11" fmla="*/ 16478 w 28575"/>
                  <a:gd name="connsiteY11" fmla="*/ 7391 h 9525"/>
                  <a:gd name="connsiteX12" fmla="*/ 16278 w 28575"/>
                  <a:gd name="connsiteY12" fmla="*/ 7363 h 9525"/>
                  <a:gd name="connsiteX13" fmla="*/ 7610 w 28575"/>
                  <a:gd name="connsiteY13" fmla="*/ 7144 h 9525"/>
                  <a:gd name="connsiteX14" fmla="*/ 7601 w 28575"/>
                  <a:gd name="connsiteY14" fmla="*/ 7144 h 9525"/>
                  <a:gd name="connsiteX15" fmla="*/ 7591 w 28575"/>
                  <a:gd name="connsiteY15" fmla="*/ 7144 h 9525"/>
                  <a:gd name="connsiteX16" fmla="*/ 7582 w 28575"/>
                  <a:gd name="connsiteY16" fmla="*/ 7144 h 9525"/>
                  <a:gd name="connsiteX17" fmla="*/ 7144 w 28575"/>
                  <a:gd name="connsiteY17" fmla="*/ 749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9525">
                    <a:moveTo>
                      <a:pt x="7144" y="7496"/>
                    </a:moveTo>
                    <a:cubicBezTo>
                      <a:pt x="7144" y="7496"/>
                      <a:pt x="7201" y="7506"/>
                      <a:pt x="7296" y="7534"/>
                    </a:cubicBezTo>
                    <a:lnTo>
                      <a:pt x="7468" y="7572"/>
                    </a:lnTo>
                    <a:lnTo>
                      <a:pt x="7572" y="7601"/>
                    </a:lnTo>
                    <a:lnTo>
                      <a:pt x="7601" y="7610"/>
                    </a:lnTo>
                    <a:cubicBezTo>
                      <a:pt x="10477" y="7687"/>
                      <a:pt x="13392" y="7763"/>
                      <a:pt x="16335" y="7839"/>
                    </a:cubicBezTo>
                    <a:lnTo>
                      <a:pt x="16450" y="7849"/>
                    </a:lnTo>
                    <a:cubicBezTo>
                      <a:pt x="17059" y="7896"/>
                      <a:pt x="17878" y="7953"/>
                      <a:pt x="18698" y="8020"/>
                    </a:cubicBezTo>
                    <a:cubicBezTo>
                      <a:pt x="20336" y="8134"/>
                      <a:pt x="21974" y="8258"/>
                      <a:pt x="21974" y="8258"/>
                    </a:cubicBezTo>
                    <a:cubicBezTo>
                      <a:pt x="21974" y="8258"/>
                      <a:pt x="20536" y="8039"/>
                      <a:pt x="19098" y="7810"/>
                    </a:cubicBezTo>
                    <a:cubicBezTo>
                      <a:pt x="18383" y="7696"/>
                      <a:pt x="17659" y="7582"/>
                      <a:pt x="17126" y="7496"/>
                    </a:cubicBezTo>
                    <a:cubicBezTo>
                      <a:pt x="16859" y="7449"/>
                      <a:pt x="16631" y="7420"/>
                      <a:pt x="16478" y="7391"/>
                    </a:cubicBezTo>
                    <a:cubicBezTo>
                      <a:pt x="16383" y="7372"/>
                      <a:pt x="16278" y="7363"/>
                      <a:pt x="16278" y="7363"/>
                    </a:cubicBezTo>
                    <a:cubicBezTo>
                      <a:pt x="13211" y="7287"/>
                      <a:pt x="10316" y="7210"/>
                      <a:pt x="7610" y="7144"/>
                    </a:cubicBezTo>
                    <a:lnTo>
                      <a:pt x="7601" y="7144"/>
                    </a:lnTo>
                    <a:lnTo>
                      <a:pt x="7591" y="7144"/>
                    </a:lnTo>
                    <a:lnTo>
                      <a:pt x="7582" y="7144"/>
                    </a:lnTo>
                    <a:lnTo>
                      <a:pt x="7144" y="7496"/>
                    </a:lnTo>
                    <a:close/>
                  </a:path>
                </a:pathLst>
              </a:custGeom>
              <a:grpFill/>
              <a:ln w="9525" cap="flat">
                <a:noFill/>
                <a:prstDash val="solid"/>
                <a:miter/>
              </a:ln>
            </p:spPr>
            <p:txBody>
              <a:bodyPr rtlCol="0" anchor="ctr"/>
              <a:lstStyle/>
              <a:p>
                <a:endParaRPr lang="zh-CN" altLang="en-US"/>
              </a:p>
            </p:txBody>
          </p:sp>
          <p:sp>
            <p:nvSpPr>
              <p:cNvPr id="140" name="任意多边形: 形状 710">
                <a:extLst>
                  <a:ext uri="{FF2B5EF4-FFF2-40B4-BE49-F238E27FC236}">
                    <a16:creationId xmlns:a16="http://schemas.microsoft.com/office/drawing/2014/main" id="{4C877CF5-EDEF-4649-919D-C8BE62335008}"/>
                  </a:ext>
                </a:extLst>
              </p:cNvPr>
              <p:cNvSpPr/>
              <p:nvPr/>
            </p:nvSpPr>
            <p:spPr>
              <a:xfrm>
                <a:off x="3883570" y="1238138"/>
                <a:ext cx="19050" cy="9525"/>
              </a:xfrm>
              <a:custGeom>
                <a:avLst/>
                <a:gdLst>
                  <a:gd name="connsiteX0" fmla="*/ 15394 w 19050"/>
                  <a:gd name="connsiteY0" fmla="*/ 7144 h 9525"/>
                  <a:gd name="connsiteX1" fmla="*/ 7507 w 19050"/>
                  <a:gd name="connsiteY1" fmla="*/ 10354 h 9525"/>
                  <a:gd name="connsiteX2" fmla="*/ 15394 w 19050"/>
                  <a:gd name="connsiteY2" fmla="*/ 7144 h 9525"/>
                </a:gdLst>
                <a:ahLst/>
                <a:cxnLst>
                  <a:cxn ang="0">
                    <a:pos x="connsiteX0" y="connsiteY0"/>
                  </a:cxn>
                  <a:cxn ang="0">
                    <a:pos x="connsiteX1" y="connsiteY1"/>
                  </a:cxn>
                  <a:cxn ang="0">
                    <a:pos x="connsiteX2" y="connsiteY2"/>
                  </a:cxn>
                </a:cxnLst>
                <a:rect l="l" t="t" r="r" b="b"/>
                <a:pathLst>
                  <a:path w="19050" h="9525">
                    <a:moveTo>
                      <a:pt x="15394" y="7144"/>
                    </a:moveTo>
                    <a:cubicBezTo>
                      <a:pt x="13270" y="7153"/>
                      <a:pt x="10488" y="11621"/>
                      <a:pt x="7507" y="10354"/>
                    </a:cubicBezTo>
                    <a:cubicBezTo>
                      <a:pt x="4850" y="12906"/>
                      <a:pt x="17718" y="8401"/>
                      <a:pt x="15394" y="7144"/>
                    </a:cubicBezTo>
                    <a:close/>
                  </a:path>
                </a:pathLst>
              </a:custGeom>
              <a:grpFill/>
              <a:ln w="9525" cap="flat">
                <a:noFill/>
                <a:prstDash val="solid"/>
                <a:miter/>
              </a:ln>
            </p:spPr>
            <p:txBody>
              <a:bodyPr rtlCol="0" anchor="ctr"/>
              <a:lstStyle/>
              <a:p>
                <a:endParaRPr lang="zh-CN" altLang="en-US"/>
              </a:p>
            </p:txBody>
          </p:sp>
          <p:sp>
            <p:nvSpPr>
              <p:cNvPr id="141" name="任意多边形: 形状 711">
                <a:extLst>
                  <a:ext uri="{FF2B5EF4-FFF2-40B4-BE49-F238E27FC236}">
                    <a16:creationId xmlns:a16="http://schemas.microsoft.com/office/drawing/2014/main" id="{10A98DDC-178F-4433-86C0-3C5536E3A599}"/>
                  </a:ext>
                </a:extLst>
              </p:cNvPr>
              <p:cNvSpPr/>
              <p:nvPr/>
            </p:nvSpPr>
            <p:spPr>
              <a:xfrm>
                <a:off x="3646789" y="1404283"/>
                <a:ext cx="19050" cy="9525"/>
              </a:xfrm>
              <a:custGeom>
                <a:avLst/>
                <a:gdLst>
                  <a:gd name="connsiteX0" fmla="*/ 7972 w 19050"/>
                  <a:gd name="connsiteY0" fmla="*/ 7144 h 9525"/>
                  <a:gd name="connsiteX1" fmla="*/ 7144 w 19050"/>
                  <a:gd name="connsiteY1" fmla="*/ 11649 h 9525"/>
                  <a:gd name="connsiteX2" fmla="*/ 13906 w 19050"/>
                  <a:gd name="connsiteY2" fmla="*/ 9715 h 9525"/>
                </a:gdLst>
                <a:ahLst/>
                <a:cxnLst>
                  <a:cxn ang="0">
                    <a:pos x="connsiteX0" y="connsiteY0"/>
                  </a:cxn>
                  <a:cxn ang="0">
                    <a:pos x="connsiteX1" y="connsiteY1"/>
                  </a:cxn>
                  <a:cxn ang="0">
                    <a:pos x="connsiteX2" y="connsiteY2"/>
                  </a:cxn>
                </a:cxnLst>
                <a:rect l="l" t="t" r="r" b="b"/>
                <a:pathLst>
                  <a:path w="19050" h="9525">
                    <a:moveTo>
                      <a:pt x="7972" y="7144"/>
                    </a:moveTo>
                    <a:lnTo>
                      <a:pt x="7144" y="11649"/>
                    </a:lnTo>
                    <a:lnTo>
                      <a:pt x="13906" y="9715"/>
                    </a:lnTo>
                    <a:close/>
                  </a:path>
                </a:pathLst>
              </a:custGeom>
              <a:grpFill/>
              <a:ln w="9525" cap="flat">
                <a:noFill/>
                <a:prstDash val="solid"/>
                <a:miter/>
              </a:ln>
            </p:spPr>
            <p:txBody>
              <a:bodyPr rtlCol="0" anchor="ctr"/>
              <a:lstStyle/>
              <a:p>
                <a:endParaRPr lang="zh-CN" altLang="en-US"/>
              </a:p>
            </p:txBody>
          </p:sp>
          <p:sp>
            <p:nvSpPr>
              <p:cNvPr id="142" name="任意多边形: 形状 712">
                <a:extLst>
                  <a:ext uri="{FF2B5EF4-FFF2-40B4-BE49-F238E27FC236}">
                    <a16:creationId xmlns:a16="http://schemas.microsoft.com/office/drawing/2014/main" id="{EA33C432-ADF2-400F-B557-B9BE42E02055}"/>
                  </a:ext>
                </a:extLst>
              </p:cNvPr>
              <p:cNvSpPr/>
              <p:nvPr/>
            </p:nvSpPr>
            <p:spPr>
              <a:xfrm>
                <a:off x="3573904" y="1401683"/>
                <a:ext cx="38100" cy="19050"/>
              </a:xfrm>
              <a:custGeom>
                <a:avLst/>
                <a:gdLst>
                  <a:gd name="connsiteX0" fmla="*/ 33204 w 38100"/>
                  <a:gd name="connsiteY0" fmla="*/ 18755 h 19050"/>
                  <a:gd name="connsiteX1" fmla="*/ 7144 w 38100"/>
                  <a:gd name="connsiteY1" fmla="*/ 7144 h 19050"/>
                  <a:gd name="connsiteX2" fmla="*/ 33204 w 38100"/>
                  <a:gd name="connsiteY2" fmla="*/ 18755 h 19050"/>
                </a:gdLst>
                <a:ahLst/>
                <a:cxnLst>
                  <a:cxn ang="0">
                    <a:pos x="connsiteX0" y="connsiteY0"/>
                  </a:cxn>
                  <a:cxn ang="0">
                    <a:pos x="connsiteX1" y="connsiteY1"/>
                  </a:cxn>
                  <a:cxn ang="0">
                    <a:pos x="connsiteX2" y="connsiteY2"/>
                  </a:cxn>
                </a:cxnLst>
                <a:rect l="l" t="t" r="r" b="b"/>
                <a:pathLst>
                  <a:path w="38100" h="19050">
                    <a:moveTo>
                      <a:pt x="33204" y="18755"/>
                    </a:moveTo>
                    <a:cubicBezTo>
                      <a:pt x="23460" y="14792"/>
                      <a:pt x="16488" y="8915"/>
                      <a:pt x="7144" y="7144"/>
                    </a:cubicBezTo>
                    <a:cubicBezTo>
                      <a:pt x="15659" y="11106"/>
                      <a:pt x="26841" y="16821"/>
                      <a:pt x="33204" y="18755"/>
                    </a:cubicBezTo>
                    <a:close/>
                  </a:path>
                </a:pathLst>
              </a:custGeom>
              <a:grpFill/>
              <a:ln w="9525" cap="flat">
                <a:noFill/>
                <a:prstDash val="solid"/>
                <a:miter/>
              </a:ln>
            </p:spPr>
            <p:txBody>
              <a:bodyPr rtlCol="0" anchor="ctr"/>
              <a:lstStyle/>
              <a:p>
                <a:endParaRPr lang="zh-CN" altLang="en-US"/>
              </a:p>
            </p:txBody>
          </p:sp>
          <p:sp>
            <p:nvSpPr>
              <p:cNvPr id="143" name="任意多边形: 形状 713">
                <a:extLst>
                  <a:ext uri="{FF2B5EF4-FFF2-40B4-BE49-F238E27FC236}">
                    <a16:creationId xmlns:a16="http://schemas.microsoft.com/office/drawing/2014/main" id="{09DC4E20-8BF0-41F1-BD9F-4CA8319A97AC}"/>
                  </a:ext>
                </a:extLst>
              </p:cNvPr>
              <p:cNvSpPr/>
              <p:nvPr/>
            </p:nvSpPr>
            <p:spPr>
              <a:xfrm>
                <a:off x="3662458" y="1375289"/>
                <a:ext cx="66675" cy="28575"/>
              </a:xfrm>
              <a:custGeom>
                <a:avLst/>
                <a:gdLst>
                  <a:gd name="connsiteX0" fmla="*/ 63913 w 66675"/>
                  <a:gd name="connsiteY0" fmla="*/ 21803 h 28575"/>
                  <a:gd name="connsiteX1" fmla="*/ 61846 w 66675"/>
                  <a:gd name="connsiteY1" fmla="*/ 21260 h 28575"/>
                  <a:gd name="connsiteX2" fmla="*/ 59817 w 66675"/>
                  <a:gd name="connsiteY2" fmla="*/ 20088 h 28575"/>
                  <a:gd name="connsiteX3" fmla="*/ 61855 w 66675"/>
                  <a:gd name="connsiteY3" fmla="*/ 19621 h 28575"/>
                  <a:gd name="connsiteX4" fmla="*/ 63694 w 66675"/>
                  <a:gd name="connsiteY4" fmla="*/ 17793 h 28575"/>
                  <a:gd name="connsiteX5" fmla="*/ 66323 w 66675"/>
                  <a:gd name="connsiteY5" fmla="*/ 13106 h 28575"/>
                  <a:gd name="connsiteX6" fmla="*/ 61951 w 66675"/>
                  <a:gd name="connsiteY6" fmla="*/ 12211 h 28575"/>
                  <a:gd name="connsiteX7" fmla="*/ 52711 w 66675"/>
                  <a:gd name="connsiteY7" fmla="*/ 10620 h 28575"/>
                  <a:gd name="connsiteX8" fmla="*/ 53673 w 66675"/>
                  <a:gd name="connsiteY8" fmla="*/ 14173 h 28575"/>
                  <a:gd name="connsiteX9" fmla="*/ 44729 w 66675"/>
                  <a:gd name="connsiteY9" fmla="*/ 8992 h 28575"/>
                  <a:gd name="connsiteX10" fmla="*/ 24251 w 66675"/>
                  <a:gd name="connsiteY10" fmla="*/ 10820 h 28575"/>
                  <a:gd name="connsiteX11" fmla="*/ 25222 w 66675"/>
                  <a:gd name="connsiteY11" fmla="*/ 11354 h 28575"/>
                  <a:gd name="connsiteX12" fmla="*/ 14411 w 66675"/>
                  <a:gd name="connsiteY12" fmla="*/ 10344 h 28575"/>
                  <a:gd name="connsiteX13" fmla="*/ 7144 w 66675"/>
                  <a:gd name="connsiteY13" fmla="*/ 7144 h 28575"/>
                  <a:gd name="connsiteX14" fmla="*/ 15250 w 66675"/>
                  <a:gd name="connsiteY14" fmla="*/ 14764 h 28575"/>
                  <a:gd name="connsiteX15" fmla="*/ 24184 w 66675"/>
                  <a:gd name="connsiteY15" fmla="*/ 21993 h 28575"/>
                  <a:gd name="connsiteX16" fmla="*/ 36767 w 66675"/>
                  <a:gd name="connsiteY16" fmla="*/ 23755 h 28575"/>
                  <a:gd name="connsiteX17" fmla="*/ 20441 w 66675"/>
                  <a:gd name="connsiteY17" fmla="*/ 17564 h 28575"/>
                  <a:gd name="connsiteX18" fmla="*/ 43377 w 66675"/>
                  <a:gd name="connsiteY18" fmla="*/ 16888 h 28575"/>
                  <a:gd name="connsiteX19" fmla="*/ 39176 w 66675"/>
                  <a:gd name="connsiteY19" fmla="*/ 17907 h 28575"/>
                  <a:gd name="connsiteX20" fmla="*/ 47463 w 66675"/>
                  <a:gd name="connsiteY20" fmla="*/ 17355 h 28575"/>
                  <a:gd name="connsiteX21" fmla="*/ 46520 w 66675"/>
                  <a:gd name="connsiteY21" fmla="*/ 14564 h 28575"/>
                  <a:gd name="connsiteX22" fmla="*/ 55159 w 66675"/>
                  <a:gd name="connsiteY22" fmla="*/ 18812 h 28575"/>
                  <a:gd name="connsiteX23" fmla="*/ 59741 w 66675"/>
                  <a:gd name="connsiteY23" fmla="*/ 20726 h 28575"/>
                  <a:gd name="connsiteX24" fmla="*/ 60846 w 66675"/>
                  <a:gd name="connsiteY24" fmla="*/ 21307 h 28575"/>
                  <a:gd name="connsiteX25" fmla="*/ 61303 w 66675"/>
                  <a:gd name="connsiteY25" fmla="*/ 21879 h 28575"/>
                  <a:gd name="connsiteX26" fmla="*/ 62132 w 66675"/>
                  <a:gd name="connsiteY26" fmla="*/ 23279 h 28575"/>
                  <a:gd name="connsiteX27" fmla="*/ 63913 w 66675"/>
                  <a:gd name="connsiteY27" fmla="*/ 2180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75" h="28575">
                    <a:moveTo>
                      <a:pt x="63913" y="21803"/>
                    </a:moveTo>
                    <a:cubicBezTo>
                      <a:pt x="63036" y="21774"/>
                      <a:pt x="62379" y="21565"/>
                      <a:pt x="61846" y="21260"/>
                    </a:cubicBezTo>
                    <a:cubicBezTo>
                      <a:pt x="61274" y="20955"/>
                      <a:pt x="61103" y="20593"/>
                      <a:pt x="59817" y="20088"/>
                    </a:cubicBezTo>
                    <a:cubicBezTo>
                      <a:pt x="60817" y="20279"/>
                      <a:pt x="61360" y="20060"/>
                      <a:pt x="61855" y="19621"/>
                    </a:cubicBezTo>
                    <a:cubicBezTo>
                      <a:pt x="62427" y="19183"/>
                      <a:pt x="63075" y="18536"/>
                      <a:pt x="63694" y="17793"/>
                    </a:cubicBezTo>
                    <a:cubicBezTo>
                      <a:pt x="64932" y="16307"/>
                      <a:pt x="66075" y="14430"/>
                      <a:pt x="66323" y="13106"/>
                    </a:cubicBezTo>
                    <a:cubicBezTo>
                      <a:pt x="66323" y="13106"/>
                      <a:pt x="64141" y="12659"/>
                      <a:pt x="61951" y="12211"/>
                    </a:cubicBezTo>
                    <a:cubicBezTo>
                      <a:pt x="57331" y="11411"/>
                      <a:pt x="52711" y="10620"/>
                      <a:pt x="52711" y="10620"/>
                    </a:cubicBezTo>
                    <a:cubicBezTo>
                      <a:pt x="54712" y="11592"/>
                      <a:pt x="55712" y="12830"/>
                      <a:pt x="53673" y="14173"/>
                    </a:cubicBezTo>
                    <a:lnTo>
                      <a:pt x="44729" y="8992"/>
                    </a:lnTo>
                    <a:cubicBezTo>
                      <a:pt x="34766" y="7782"/>
                      <a:pt x="31128" y="14554"/>
                      <a:pt x="24251" y="10820"/>
                    </a:cubicBezTo>
                    <a:lnTo>
                      <a:pt x="25222" y="11354"/>
                    </a:lnTo>
                    <a:cubicBezTo>
                      <a:pt x="20155" y="11344"/>
                      <a:pt x="16935" y="11011"/>
                      <a:pt x="14411" y="10344"/>
                    </a:cubicBezTo>
                    <a:cubicBezTo>
                      <a:pt x="12211" y="9658"/>
                      <a:pt x="10258" y="8639"/>
                      <a:pt x="7144" y="7144"/>
                    </a:cubicBezTo>
                    <a:cubicBezTo>
                      <a:pt x="7534" y="10344"/>
                      <a:pt x="11049" y="12602"/>
                      <a:pt x="15250" y="14764"/>
                    </a:cubicBezTo>
                    <a:cubicBezTo>
                      <a:pt x="19936" y="16916"/>
                      <a:pt x="24470" y="18955"/>
                      <a:pt x="24184" y="21993"/>
                    </a:cubicBezTo>
                    <a:cubicBezTo>
                      <a:pt x="32318" y="26308"/>
                      <a:pt x="35833" y="22489"/>
                      <a:pt x="36767" y="23755"/>
                    </a:cubicBezTo>
                    <a:cubicBezTo>
                      <a:pt x="21031" y="21984"/>
                      <a:pt x="37109" y="18526"/>
                      <a:pt x="20441" y="17564"/>
                    </a:cubicBezTo>
                    <a:cubicBezTo>
                      <a:pt x="39081" y="19526"/>
                      <a:pt x="21841" y="13706"/>
                      <a:pt x="43377" y="16888"/>
                    </a:cubicBezTo>
                    <a:lnTo>
                      <a:pt x="39176" y="17907"/>
                    </a:lnTo>
                    <a:cubicBezTo>
                      <a:pt x="44348" y="18183"/>
                      <a:pt x="48416" y="20126"/>
                      <a:pt x="47463" y="17355"/>
                    </a:cubicBezTo>
                    <a:cubicBezTo>
                      <a:pt x="46444" y="16850"/>
                      <a:pt x="42424" y="14859"/>
                      <a:pt x="46520" y="14564"/>
                    </a:cubicBezTo>
                    <a:cubicBezTo>
                      <a:pt x="49006" y="16573"/>
                      <a:pt x="52073" y="17659"/>
                      <a:pt x="55159" y="18812"/>
                    </a:cubicBezTo>
                    <a:cubicBezTo>
                      <a:pt x="56702" y="19393"/>
                      <a:pt x="58245" y="19983"/>
                      <a:pt x="59741" y="20726"/>
                    </a:cubicBezTo>
                    <a:lnTo>
                      <a:pt x="60846" y="21307"/>
                    </a:lnTo>
                    <a:cubicBezTo>
                      <a:pt x="61027" y="21488"/>
                      <a:pt x="61151" y="21679"/>
                      <a:pt x="61303" y="21879"/>
                    </a:cubicBezTo>
                    <a:cubicBezTo>
                      <a:pt x="61589" y="22288"/>
                      <a:pt x="61874" y="22746"/>
                      <a:pt x="62132" y="23279"/>
                    </a:cubicBezTo>
                    <a:cubicBezTo>
                      <a:pt x="61722" y="22117"/>
                      <a:pt x="62608" y="21374"/>
                      <a:pt x="63913" y="21803"/>
                    </a:cubicBezTo>
                    <a:close/>
                  </a:path>
                </a:pathLst>
              </a:custGeom>
              <a:grpFill/>
              <a:ln w="9525" cap="flat">
                <a:noFill/>
                <a:prstDash val="solid"/>
                <a:miter/>
              </a:ln>
            </p:spPr>
            <p:txBody>
              <a:bodyPr rtlCol="0" anchor="ctr"/>
              <a:lstStyle/>
              <a:p>
                <a:endParaRPr lang="zh-CN" altLang="en-US"/>
              </a:p>
            </p:txBody>
          </p:sp>
          <p:sp>
            <p:nvSpPr>
              <p:cNvPr id="144" name="任意多边形: 形状 714">
                <a:extLst>
                  <a:ext uri="{FF2B5EF4-FFF2-40B4-BE49-F238E27FC236}">
                    <a16:creationId xmlns:a16="http://schemas.microsoft.com/office/drawing/2014/main" id="{16DC3DC0-53CB-4C55-940F-D6CF6B799592}"/>
                  </a:ext>
                </a:extLst>
              </p:cNvPr>
              <p:cNvSpPr/>
              <p:nvPr/>
            </p:nvSpPr>
            <p:spPr>
              <a:xfrm>
                <a:off x="3664953" y="1395704"/>
                <a:ext cx="19050" cy="9525"/>
              </a:xfrm>
              <a:custGeom>
                <a:avLst/>
                <a:gdLst>
                  <a:gd name="connsiteX0" fmla="*/ 10230 w 19050"/>
                  <a:gd name="connsiteY0" fmla="*/ 7436 h 9525"/>
                  <a:gd name="connsiteX1" fmla="*/ 7144 w 19050"/>
                  <a:gd name="connsiteY1" fmla="*/ 8779 h 9525"/>
                  <a:gd name="connsiteX2" fmla="*/ 14345 w 19050"/>
                  <a:gd name="connsiteY2" fmla="*/ 9665 h 9525"/>
                  <a:gd name="connsiteX3" fmla="*/ 10230 w 19050"/>
                  <a:gd name="connsiteY3" fmla="*/ 7436 h 9525"/>
                </a:gdLst>
                <a:ahLst/>
                <a:cxnLst>
                  <a:cxn ang="0">
                    <a:pos x="connsiteX0" y="connsiteY0"/>
                  </a:cxn>
                  <a:cxn ang="0">
                    <a:pos x="connsiteX1" y="connsiteY1"/>
                  </a:cxn>
                  <a:cxn ang="0">
                    <a:pos x="connsiteX2" y="connsiteY2"/>
                  </a:cxn>
                  <a:cxn ang="0">
                    <a:pos x="connsiteX3" y="connsiteY3"/>
                  </a:cxn>
                </a:cxnLst>
                <a:rect l="l" t="t" r="r" b="b"/>
                <a:pathLst>
                  <a:path w="19050" h="9525">
                    <a:moveTo>
                      <a:pt x="10230" y="7436"/>
                    </a:moveTo>
                    <a:cubicBezTo>
                      <a:pt x="7191" y="6512"/>
                      <a:pt x="7353" y="8007"/>
                      <a:pt x="7144" y="8779"/>
                    </a:cubicBezTo>
                    <a:cubicBezTo>
                      <a:pt x="8534" y="9903"/>
                      <a:pt x="12373" y="9322"/>
                      <a:pt x="14345" y="9665"/>
                    </a:cubicBezTo>
                    <a:lnTo>
                      <a:pt x="10230" y="7436"/>
                    </a:lnTo>
                    <a:close/>
                  </a:path>
                </a:pathLst>
              </a:custGeom>
              <a:grpFill/>
              <a:ln w="9525" cap="flat">
                <a:noFill/>
                <a:prstDash val="solid"/>
                <a:miter/>
              </a:ln>
            </p:spPr>
            <p:txBody>
              <a:bodyPr rtlCol="0" anchor="ctr"/>
              <a:lstStyle/>
              <a:p>
                <a:endParaRPr lang="zh-CN" altLang="en-US"/>
              </a:p>
            </p:txBody>
          </p:sp>
          <p:sp>
            <p:nvSpPr>
              <p:cNvPr id="145" name="任意多边形: 形状 715">
                <a:extLst>
                  <a:ext uri="{FF2B5EF4-FFF2-40B4-BE49-F238E27FC236}">
                    <a16:creationId xmlns:a16="http://schemas.microsoft.com/office/drawing/2014/main" id="{E1352E85-3C0B-441E-8260-678961259BF4}"/>
                  </a:ext>
                </a:extLst>
              </p:cNvPr>
              <p:cNvSpPr/>
              <p:nvPr/>
            </p:nvSpPr>
            <p:spPr>
              <a:xfrm>
                <a:off x="3838232" y="1268650"/>
                <a:ext cx="28575" cy="19050"/>
              </a:xfrm>
              <a:custGeom>
                <a:avLst/>
                <a:gdLst>
                  <a:gd name="connsiteX0" fmla="*/ 14030 w 28575"/>
                  <a:gd name="connsiteY0" fmla="*/ 12923 h 19050"/>
                  <a:gd name="connsiteX1" fmla="*/ 20383 w 28575"/>
                  <a:gd name="connsiteY1" fmla="*/ 8798 h 19050"/>
                  <a:gd name="connsiteX2" fmla="*/ 8953 w 28575"/>
                  <a:gd name="connsiteY2" fmla="*/ 8741 h 19050"/>
                  <a:gd name="connsiteX3" fmla="*/ 11401 w 28575"/>
                  <a:gd name="connsiteY3" fmla="*/ 16371 h 19050"/>
                  <a:gd name="connsiteX4" fmla="*/ 7144 w 28575"/>
                  <a:gd name="connsiteY4" fmla="*/ 17580 h 19050"/>
                  <a:gd name="connsiteX5" fmla="*/ 19260 w 28575"/>
                  <a:gd name="connsiteY5" fmla="*/ 20304 h 19050"/>
                  <a:gd name="connsiteX6" fmla="*/ 18498 w 28575"/>
                  <a:gd name="connsiteY6" fmla="*/ 20171 h 19050"/>
                  <a:gd name="connsiteX7" fmla="*/ 25689 w 28575"/>
                  <a:gd name="connsiteY7" fmla="*/ 12837 h 19050"/>
                  <a:gd name="connsiteX8" fmla="*/ 14030 w 28575"/>
                  <a:gd name="connsiteY8" fmla="*/ 1292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4030" y="12923"/>
                    </a:moveTo>
                    <a:cubicBezTo>
                      <a:pt x="13430" y="11532"/>
                      <a:pt x="17335" y="9598"/>
                      <a:pt x="20383" y="8798"/>
                    </a:cubicBezTo>
                    <a:cubicBezTo>
                      <a:pt x="16373" y="7512"/>
                      <a:pt x="14354" y="5855"/>
                      <a:pt x="8953" y="8741"/>
                    </a:cubicBezTo>
                    <a:cubicBezTo>
                      <a:pt x="12363" y="10694"/>
                      <a:pt x="17412" y="12846"/>
                      <a:pt x="11401" y="16371"/>
                    </a:cubicBezTo>
                    <a:lnTo>
                      <a:pt x="7144" y="17580"/>
                    </a:lnTo>
                    <a:cubicBezTo>
                      <a:pt x="11497" y="18409"/>
                      <a:pt x="22041" y="15523"/>
                      <a:pt x="19260" y="20304"/>
                    </a:cubicBezTo>
                    <a:lnTo>
                      <a:pt x="18498" y="20171"/>
                    </a:lnTo>
                    <a:lnTo>
                      <a:pt x="25689" y="12837"/>
                    </a:lnTo>
                    <a:cubicBezTo>
                      <a:pt x="21736" y="10313"/>
                      <a:pt x="20345" y="13351"/>
                      <a:pt x="14030" y="12923"/>
                    </a:cubicBezTo>
                    <a:close/>
                  </a:path>
                </a:pathLst>
              </a:custGeom>
              <a:grpFill/>
              <a:ln w="9525" cap="flat">
                <a:noFill/>
                <a:prstDash val="solid"/>
                <a:miter/>
              </a:ln>
            </p:spPr>
            <p:txBody>
              <a:bodyPr rtlCol="0" anchor="ctr"/>
              <a:lstStyle/>
              <a:p>
                <a:endParaRPr lang="zh-CN" altLang="en-US"/>
              </a:p>
            </p:txBody>
          </p:sp>
          <p:sp>
            <p:nvSpPr>
              <p:cNvPr id="146" name="任意多边形: 形状 716">
                <a:extLst>
                  <a:ext uri="{FF2B5EF4-FFF2-40B4-BE49-F238E27FC236}">
                    <a16:creationId xmlns:a16="http://schemas.microsoft.com/office/drawing/2014/main" id="{23ADB691-CF40-43D4-999D-9EACAFBF28AC}"/>
                  </a:ext>
                </a:extLst>
              </p:cNvPr>
              <p:cNvSpPr/>
              <p:nvPr/>
            </p:nvSpPr>
            <p:spPr>
              <a:xfrm>
                <a:off x="3892315" y="1116001"/>
                <a:ext cx="9525" cy="9525"/>
              </a:xfrm>
              <a:custGeom>
                <a:avLst/>
                <a:gdLst>
                  <a:gd name="connsiteX0" fmla="*/ 7144 w 9525"/>
                  <a:gd name="connsiteY0" fmla="*/ 8780 h 9525"/>
                  <a:gd name="connsiteX1" fmla="*/ 10916 w 9525"/>
                  <a:gd name="connsiteY1" fmla="*/ 7447 h 9525"/>
                  <a:gd name="connsiteX2" fmla="*/ 7144 w 9525"/>
                  <a:gd name="connsiteY2" fmla="*/ 8780 h 9525"/>
                </a:gdLst>
                <a:ahLst/>
                <a:cxnLst>
                  <a:cxn ang="0">
                    <a:pos x="connsiteX0" y="connsiteY0"/>
                  </a:cxn>
                  <a:cxn ang="0">
                    <a:pos x="connsiteX1" y="connsiteY1"/>
                  </a:cxn>
                  <a:cxn ang="0">
                    <a:pos x="connsiteX2" y="connsiteY2"/>
                  </a:cxn>
                </a:cxnLst>
                <a:rect l="l" t="t" r="r" b="b"/>
                <a:pathLst>
                  <a:path w="9525" h="9525">
                    <a:moveTo>
                      <a:pt x="7144" y="8780"/>
                    </a:moveTo>
                    <a:cubicBezTo>
                      <a:pt x="8468" y="6285"/>
                      <a:pt x="10916" y="11362"/>
                      <a:pt x="10916" y="7447"/>
                    </a:cubicBezTo>
                    <a:cubicBezTo>
                      <a:pt x="9163" y="7256"/>
                      <a:pt x="7915" y="6409"/>
                      <a:pt x="7144" y="8780"/>
                    </a:cubicBezTo>
                    <a:close/>
                  </a:path>
                </a:pathLst>
              </a:custGeom>
              <a:grpFill/>
              <a:ln w="9525" cap="flat">
                <a:noFill/>
                <a:prstDash val="solid"/>
                <a:miter/>
              </a:ln>
            </p:spPr>
            <p:txBody>
              <a:bodyPr rtlCol="0" anchor="ctr"/>
              <a:lstStyle/>
              <a:p>
                <a:endParaRPr lang="zh-CN" altLang="en-US"/>
              </a:p>
            </p:txBody>
          </p:sp>
          <p:sp>
            <p:nvSpPr>
              <p:cNvPr id="147" name="任意多边形: 形状 717">
                <a:extLst>
                  <a:ext uri="{FF2B5EF4-FFF2-40B4-BE49-F238E27FC236}">
                    <a16:creationId xmlns:a16="http://schemas.microsoft.com/office/drawing/2014/main" id="{441D14BD-DD9D-4E38-A9E7-3304F038C667}"/>
                  </a:ext>
                </a:extLst>
              </p:cNvPr>
              <p:cNvSpPr/>
              <p:nvPr/>
            </p:nvSpPr>
            <p:spPr>
              <a:xfrm>
                <a:off x="3856520" y="1050810"/>
                <a:ext cx="19050" cy="19050"/>
              </a:xfrm>
              <a:custGeom>
                <a:avLst/>
                <a:gdLst>
                  <a:gd name="connsiteX0" fmla="*/ 7144 w 19050"/>
                  <a:gd name="connsiteY0" fmla="*/ 7144 h 19050"/>
                  <a:gd name="connsiteX1" fmla="*/ 11430 w 19050"/>
                  <a:gd name="connsiteY1" fmla="*/ 13811 h 19050"/>
                  <a:gd name="connsiteX2" fmla="*/ 16897 w 19050"/>
                  <a:gd name="connsiteY2" fmla="*/ 14107 h 19050"/>
                  <a:gd name="connsiteX3" fmla="*/ 14173 w 19050"/>
                  <a:gd name="connsiteY3" fmla="*/ 10154 h 19050"/>
                  <a:gd name="connsiteX4" fmla="*/ 14002 w 19050"/>
                  <a:gd name="connsiteY4" fmla="*/ 10678 h 19050"/>
                  <a:gd name="connsiteX5" fmla="*/ 11725 w 19050"/>
                  <a:gd name="connsiteY5" fmla="*/ 9020 h 19050"/>
                  <a:gd name="connsiteX6" fmla="*/ 16402 w 19050"/>
                  <a:gd name="connsiteY6" fmla="*/ 9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7144"/>
                    </a:moveTo>
                    <a:cubicBezTo>
                      <a:pt x="7458" y="11144"/>
                      <a:pt x="14745" y="9525"/>
                      <a:pt x="11430" y="13811"/>
                    </a:cubicBezTo>
                    <a:lnTo>
                      <a:pt x="16897" y="14107"/>
                    </a:lnTo>
                    <a:cubicBezTo>
                      <a:pt x="11411" y="13859"/>
                      <a:pt x="16859" y="11687"/>
                      <a:pt x="14173" y="10154"/>
                    </a:cubicBezTo>
                    <a:lnTo>
                      <a:pt x="14002" y="10678"/>
                    </a:lnTo>
                    <a:cubicBezTo>
                      <a:pt x="12840" y="10554"/>
                      <a:pt x="11135" y="9658"/>
                      <a:pt x="11725" y="9020"/>
                    </a:cubicBezTo>
                    <a:cubicBezTo>
                      <a:pt x="13049" y="8630"/>
                      <a:pt x="14859" y="8049"/>
                      <a:pt x="16402" y="9449"/>
                    </a:cubicBezTo>
                  </a:path>
                </a:pathLst>
              </a:custGeom>
              <a:grpFill/>
              <a:ln w="9525" cap="flat">
                <a:noFill/>
                <a:prstDash val="solid"/>
                <a:miter/>
              </a:ln>
            </p:spPr>
            <p:txBody>
              <a:bodyPr rtlCol="0" anchor="ctr"/>
              <a:lstStyle/>
              <a:p>
                <a:endParaRPr lang="zh-CN" altLang="en-US"/>
              </a:p>
            </p:txBody>
          </p:sp>
          <p:sp>
            <p:nvSpPr>
              <p:cNvPr id="148" name="任意多边形: 形状 718">
                <a:extLst>
                  <a:ext uri="{FF2B5EF4-FFF2-40B4-BE49-F238E27FC236}">
                    <a16:creationId xmlns:a16="http://schemas.microsoft.com/office/drawing/2014/main" id="{DF6FC74F-C18F-435E-BE37-DB94ACC52361}"/>
                  </a:ext>
                </a:extLst>
              </p:cNvPr>
              <p:cNvSpPr/>
              <p:nvPr/>
            </p:nvSpPr>
            <p:spPr>
              <a:xfrm>
                <a:off x="3560026" y="1396463"/>
                <a:ext cx="19050" cy="19050"/>
              </a:xfrm>
              <a:custGeom>
                <a:avLst/>
                <a:gdLst>
                  <a:gd name="connsiteX0" fmla="*/ 15945 w 19050"/>
                  <a:gd name="connsiteY0" fmla="*/ 7144 h 19050"/>
                  <a:gd name="connsiteX1" fmla="*/ 7144 w 19050"/>
                  <a:gd name="connsiteY1" fmla="*/ 8944 h 19050"/>
                  <a:gd name="connsiteX2" fmla="*/ 15773 w 19050"/>
                  <a:gd name="connsiteY2" fmla="*/ 12916 h 19050"/>
                  <a:gd name="connsiteX3" fmla="*/ 15945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945" y="7144"/>
                    </a:moveTo>
                    <a:cubicBezTo>
                      <a:pt x="12868" y="9925"/>
                      <a:pt x="9134" y="9039"/>
                      <a:pt x="7144" y="8944"/>
                    </a:cubicBezTo>
                    <a:lnTo>
                      <a:pt x="15773" y="12916"/>
                    </a:lnTo>
                    <a:lnTo>
                      <a:pt x="15945" y="7144"/>
                    </a:lnTo>
                    <a:close/>
                  </a:path>
                </a:pathLst>
              </a:custGeom>
              <a:grpFill/>
              <a:ln w="9525" cap="flat">
                <a:noFill/>
                <a:prstDash val="solid"/>
                <a:miter/>
              </a:ln>
            </p:spPr>
            <p:txBody>
              <a:bodyPr rtlCol="0" anchor="ctr"/>
              <a:lstStyle/>
              <a:p>
                <a:endParaRPr lang="zh-CN" altLang="en-US"/>
              </a:p>
            </p:txBody>
          </p:sp>
          <p:sp>
            <p:nvSpPr>
              <p:cNvPr id="149" name="任意多边形: 形状 719">
                <a:extLst>
                  <a:ext uri="{FF2B5EF4-FFF2-40B4-BE49-F238E27FC236}">
                    <a16:creationId xmlns:a16="http://schemas.microsoft.com/office/drawing/2014/main" id="{530078FA-28B4-4CFB-9A2D-BAF99F8A2F5F}"/>
                  </a:ext>
                </a:extLst>
              </p:cNvPr>
              <p:cNvSpPr/>
              <p:nvPr/>
            </p:nvSpPr>
            <p:spPr>
              <a:xfrm>
                <a:off x="3653961" y="1389348"/>
                <a:ext cx="19050" cy="19050"/>
              </a:xfrm>
              <a:custGeom>
                <a:avLst/>
                <a:gdLst>
                  <a:gd name="connsiteX0" fmla="*/ 18031 w 19050"/>
                  <a:gd name="connsiteY0" fmla="*/ 10039 h 19050"/>
                  <a:gd name="connsiteX1" fmla="*/ 7144 w 19050"/>
                  <a:gd name="connsiteY1" fmla="*/ 7144 h 19050"/>
                  <a:gd name="connsiteX2" fmla="*/ 9725 w 19050"/>
                  <a:gd name="connsiteY2" fmla="*/ 12459 h 19050"/>
                  <a:gd name="connsiteX3" fmla="*/ 18031 w 19050"/>
                  <a:gd name="connsiteY3" fmla="*/ 10039 h 19050"/>
                </a:gdLst>
                <a:ahLst/>
                <a:cxnLst>
                  <a:cxn ang="0">
                    <a:pos x="connsiteX0" y="connsiteY0"/>
                  </a:cxn>
                  <a:cxn ang="0">
                    <a:pos x="connsiteX1" y="connsiteY1"/>
                  </a:cxn>
                  <a:cxn ang="0">
                    <a:pos x="connsiteX2" y="connsiteY2"/>
                  </a:cxn>
                  <a:cxn ang="0">
                    <a:pos x="connsiteX3" y="connsiteY3"/>
                  </a:cxn>
                </a:cxnLst>
                <a:rect l="l" t="t" r="r" b="b"/>
                <a:pathLst>
                  <a:path w="19050" h="19050">
                    <a:moveTo>
                      <a:pt x="18031" y="10039"/>
                    </a:moveTo>
                    <a:cubicBezTo>
                      <a:pt x="13125" y="8163"/>
                      <a:pt x="9077" y="11125"/>
                      <a:pt x="7144" y="7144"/>
                    </a:cubicBezTo>
                    <a:lnTo>
                      <a:pt x="9725" y="12459"/>
                    </a:lnTo>
                    <a:cubicBezTo>
                      <a:pt x="11830" y="10582"/>
                      <a:pt x="14288" y="11544"/>
                      <a:pt x="18031" y="10039"/>
                    </a:cubicBezTo>
                    <a:close/>
                  </a:path>
                </a:pathLst>
              </a:custGeom>
              <a:grpFill/>
              <a:ln w="9525" cap="flat">
                <a:noFill/>
                <a:prstDash val="solid"/>
                <a:miter/>
              </a:ln>
            </p:spPr>
            <p:txBody>
              <a:bodyPr rtlCol="0" anchor="ctr"/>
              <a:lstStyle/>
              <a:p>
                <a:endParaRPr lang="zh-CN" altLang="en-US"/>
              </a:p>
            </p:txBody>
          </p:sp>
          <p:sp>
            <p:nvSpPr>
              <p:cNvPr id="150" name="任意多边形: 形状 720">
                <a:extLst>
                  <a:ext uri="{FF2B5EF4-FFF2-40B4-BE49-F238E27FC236}">
                    <a16:creationId xmlns:a16="http://schemas.microsoft.com/office/drawing/2014/main" id="{E414B242-AA2C-4CE1-9876-6CC779330071}"/>
                  </a:ext>
                </a:extLst>
              </p:cNvPr>
              <p:cNvSpPr/>
              <p:nvPr/>
            </p:nvSpPr>
            <p:spPr>
              <a:xfrm>
                <a:off x="3781168" y="1337198"/>
                <a:ext cx="9525" cy="9525"/>
              </a:xfrm>
              <a:custGeom>
                <a:avLst/>
                <a:gdLst>
                  <a:gd name="connsiteX0" fmla="*/ 10116 w 9525"/>
                  <a:gd name="connsiteY0" fmla="*/ 7449 h 9525"/>
                  <a:gd name="connsiteX1" fmla="*/ 7144 w 9525"/>
                  <a:gd name="connsiteY1" fmla="*/ 7144 h 9525"/>
                  <a:gd name="connsiteX2" fmla="*/ 8934 w 9525"/>
                  <a:gd name="connsiteY2" fmla="*/ 9163 h 9525"/>
                  <a:gd name="connsiteX3" fmla="*/ 7934 w 9525"/>
                  <a:gd name="connsiteY3" fmla="*/ 7410 h 9525"/>
                </a:gdLst>
                <a:ahLst/>
                <a:cxnLst>
                  <a:cxn ang="0">
                    <a:pos x="connsiteX0" y="connsiteY0"/>
                  </a:cxn>
                  <a:cxn ang="0">
                    <a:pos x="connsiteX1" y="connsiteY1"/>
                  </a:cxn>
                  <a:cxn ang="0">
                    <a:pos x="connsiteX2" y="connsiteY2"/>
                  </a:cxn>
                  <a:cxn ang="0">
                    <a:pos x="connsiteX3" y="connsiteY3"/>
                  </a:cxn>
                </a:cxnLst>
                <a:rect l="l" t="t" r="r" b="b"/>
                <a:pathLst>
                  <a:path w="9525" h="9525">
                    <a:moveTo>
                      <a:pt x="10116" y="7449"/>
                    </a:moveTo>
                    <a:lnTo>
                      <a:pt x="7144" y="7144"/>
                    </a:lnTo>
                    <a:lnTo>
                      <a:pt x="8934" y="9163"/>
                    </a:lnTo>
                    <a:lnTo>
                      <a:pt x="7934" y="7410"/>
                    </a:lnTo>
                    <a:close/>
                  </a:path>
                </a:pathLst>
              </a:custGeom>
              <a:grpFill/>
              <a:ln w="9525" cap="flat">
                <a:noFill/>
                <a:prstDash val="solid"/>
                <a:miter/>
              </a:ln>
            </p:spPr>
            <p:txBody>
              <a:bodyPr rtlCol="0" anchor="ctr"/>
              <a:lstStyle/>
              <a:p>
                <a:endParaRPr lang="zh-CN" altLang="en-US"/>
              </a:p>
            </p:txBody>
          </p:sp>
          <p:sp>
            <p:nvSpPr>
              <p:cNvPr id="151" name="任意多边形: 形状 721">
                <a:extLst>
                  <a:ext uri="{FF2B5EF4-FFF2-40B4-BE49-F238E27FC236}">
                    <a16:creationId xmlns:a16="http://schemas.microsoft.com/office/drawing/2014/main" id="{B11F765A-57F2-4134-B6B7-C5A8002AC5A8}"/>
                  </a:ext>
                </a:extLst>
              </p:cNvPr>
              <p:cNvSpPr/>
              <p:nvPr/>
            </p:nvSpPr>
            <p:spPr>
              <a:xfrm>
                <a:off x="3872720" y="1082681"/>
                <a:ext cx="19050" cy="19050"/>
              </a:xfrm>
              <a:custGeom>
                <a:avLst/>
                <a:gdLst>
                  <a:gd name="connsiteX0" fmla="*/ 10537 w 19050"/>
                  <a:gd name="connsiteY0" fmla="*/ 8982 h 19050"/>
                  <a:gd name="connsiteX1" fmla="*/ 10527 w 19050"/>
                  <a:gd name="connsiteY1" fmla="*/ 12011 h 19050"/>
                  <a:gd name="connsiteX2" fmla="*/ 7384 w 19050"/>
                  <a:gd name="connsiteY2" fmla="*/ 12116 h 19050"/>
                  <a:gd name="connsiteX3" fmla="*/ 7898 w 19050"/>
                  <a:gd name="connsiteY3" fmla="*/ 15097 h 19050"/>
                  <a:gd name="connsiteX4" fmla="*/ 13528 w 19050"/>
                  <a:gd name="connsiteY4" fmla="*/ 12906 h 19050"/>
                  <a:gd name="connsiteX5" fmla="*/ 14204 w 19050"/>
                  <a:gd name="connsiteY5" fmla="*/ 7144 h 19050"/>
                  <a:gd name="connsiteX6" fmla="*/ 10537 w 19050"/>
                  <a:gd name="connsiteY6" fmla="*/ 898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0537" y="8982"/>
                    </a:moveTo>
                    <a:cubicBezTo>
                      <a:pt x="11385" y="9801"/>
                      <a:pt x="11861" y="11230"/>
                      <a:pt x="10527" y="12011"/>
                    </a:cubicBezTo>
                    <a:cubicBezTo>
                      <a:pt x="10032" y="12116"/>
                      <a:pt x="8870" y="11840"/>
                      <a:pt x="7384" y="12116"/>
                    </a:cubicBezTo>
                    <a:cubicBezTo>
                      <a:pt x="6584" y="12792"/>
                      <a:pt x="8051" y="14030"/>
                      <a:pt x="7898" y="15097"/>
                    </a:cubicBezTo>
                    <a:cubicBezTo>
                      <a:pt x="10832" y="17659"/>
                      <a:pt x="11680" y="13811"/>
                      <a:pt x="13528" y="12906"/>
                    </a:cubicBezTo>
                    <a:cubicBezTo>
                      <a:pt x="13356" y="10887"/>
                      <a:pt x="16985" y="10097"/>
                      <a:pt x="14204" y="7144"/>
                    </a:cubicBezTo>
                    <a:cubicBezTo>
                      <a:pt x="14271" y="7201"/>
                      <a:pt x="10537" y="8982"/>
                      <a:pt x="10537" y="8982"/>
                    </a:cubicBezTo>
                    <a:close/>
                  </a:path>
                </a:pathLst>
              </a:custGeom>
              <a:grpFill/>
              <a:ln w="9525" cap="flat">
                <a:noFill/>
                <a:prstDash val="solid"/>
                <a:miter/>
              </a:ln>
            </p:spPr>
            <p:txBody>
              <a:bodyPr rtlCol="0" anchor="ctr"/>
              <a:lstStyle/>
              <a:p>
                <a:endParaRPr lang="zh-CN" altLang="en-US"/>
              </a:p>
            </p:txBody>
          </p:sp>
          <p:sp>
            <p:nvSpPr>
              <p:cNvPr id="152" name="任意多边形: 形状 722">
                <a:extLst>
                  <a:ext uri="{FF2B5EF4-FFF2-40B4-BE49-F238E27FC236}">
                    <a16:creationId xmlns:a16="http://schemas.microsoft.com/office/drawing/2014/main" id="{76E8BC69-6EF1-4B0F-838E-2A5FB4D20FC4}"/>
                  </a:ext>
                </a:extLst>
              </p:cNvPr>
              <p:cNvSpPr/>
              <p:nvPr/>
            </p:nvSpPr>
            <p:spPr>
              <a:xfrm>
                <a:off x="3799456" y="1315615"/>
                <a:ext cx="19050" cy="9525"/>
              </a:xfrm>
              <a:custGeom>
                <a:avLst/>
                <a:gdLst>
                  <a:gd name="connsiteX0" fmla="*/ 12459 w 19050"/>
                  <a:gd name="connsiteY0" fmla="*/ 9401 h 9525"/>
                  <a:gd name="connsiteX1" fmla="*/ 13049 w 19050"/>
                  <a:gd name="connsiteY1" fmla="*/ 8887 h 9525"/>
                  <a:gd name="connsiteX2" fmla="*/ 7706 w 19050"/>
                  <a:gd name="connsiteY2" fmla="*/ 7144 h 9525"/>
                  <a:gd name="connsiteX3" fmla="*/ 7144 w 19050"/>
                  <a:gd name="connsiteY3" fmla="*/ 7629 h 9525"/>
                </a:gdLst>
                <a:ahLst/>
                <a:cxnLst>
                  <a:cxn ang="0">
                    <a:pos x="connsiteX0" y="connsiteY0"/>
                  </a:cxn>
                  <a:cxn ang="0">
                    <a:pos x="connsiteX1" y="connsiteY1"/>
                  </a:cxn>
                  <a:cxn ang="0">
                    <a:pos x="connsiteX2" y="connsiteY2"/>
                  </a:cxn>
                  <a:cxn ang="0">
                    <a:pos x="connsiteX3" y="connsiteY3"/>
                  </a:cxn>
                </a:cxnLst>
                <a:rect l="l" t="t" r="r" b="b"/>
                <a:pathLst>
                  <a:path w="19050" h="9525">
                    <a:moveTo>
                      <a:pt x="12459" y="9401"/>
                    </a:moveTo>
                    <a:lnTo>
                      <a:pt x="13049" y="8887"/>
                    </a:lnTo>
                    <a:lnTo>
                      <a:pt x="7706" y="7144"/>
                    </a:lnTo>
                    <a:lnTo>
                      <a:pt x="7144" y="7629"/>
                    </a:lnTo>
                    <a:close/>
                  </a:path>
                </a:pathLst>
              </a:custGeom>
              <a:grpFill/>
              <a:ln w="9525" cap="flat">
                <a:noFill/>
                <a:prstDash val="solid"/>
                <a:miter/>
              </a:ln>
            </p:spPr>
            <p:txBody>
              <a:bodyPr rtlCol="0" anchor="ctr"/>
              <a:lstStyle/>
              <a:p>
                <a:endParaRPr lang="zh-CN" altLang="en-US"/>
              </a:p>
            </p:txBody>
          </p:sp>
          <p:sp>
            <p:nvSpPr>
              <p:cNvPr id="153" name="任意多边形: 形状 723">
                <a:extLst>
                  <a:ext uri="{FF2B5EF4-FFF2-40B4-BE49-F238E27FC236}">
                    <a16:creationId xmlns:a16="http://schemas.microsoft.com/office/drawing/2014/main" id="{623D655D-5C27-46C2-BDD3-37BFA48592C9}"/>
                  </a:ext>
                </a:extLst>
              </p:cNvPr>
              <p:cNvSpPr/>
              <p:nvPr/>
            </p:nvSpPr>
            <p:spPr>
              <a:xfrm>
                <a:off x="3815563" y="1299870"/>
                <a:ext cx="19050" cy="9525"/>
              </a:xfrm>
              <a:custGeom>
                <a:avLst/>
                <a:gdLst>
                  <a:gd name="connsiteX0" fmla="*/ 12363 w 19050"/>
                  <a:gd name="connsiteY0" fmla="*/ 9030 h 9525"/>
                  <a:gd name="connsiteX1" fmla="*/ 12897 w 19050"/>
                  <a:gd name="connsiteY1" fmla="*/ 8487 h 9525"/>
                  <a:gd name="connsiteX2" fmla="*/ 7658 w 19050"/>
                  <a:gd name="connsiteY2" fmla="*/ 7144 h 9525"/>
                  <a:gd name="connsiteX3" fmla="*/ 7144 w 19050"/>
                  <a:gd name="connsiteY3" fmla="*/ 7668 h 9525"/>
                </a:gdLst>
                <a:ahLst/>
                <a:cxnLst>
                  <a:cxn ang="0">
                    <a:pos x="connsiteX0" y="connsiteY0"/>
                  </a:cxn>
                  <a:cxn ang="0">
                    <a:pos x="connsiteX1" y="connsiteY1"/>
                  </a:cxn>
                  <a:cxn ang="0">
                    <a:pos x="connsiteX2" y="connsiteY2"/>
                  </a:cxn>
                  <a:cxn ang="0">
                    <a:pos x="connsiteX3" y="connsiteY3"/>
                  </a:cxn>
                </a:cxnLst>
                <a:rect l="l" t="t" r="r" b="b"/>
                <a:pathLst>
                  <a:path w="19050" h="9525">
                    <a:moveTo>
                      <a:pt x="12363" y="9030"/>
                    </a:moveTo>
                    <a:lnTo>
                      <a:pt x="12897" y="8487"/>
                    </a:lnTo>
                    <a:lnTo>
                      <a:pt x="7658" y="7144"/>
                    </a:lnTo>
                    <a:lnTo>
                      <a:pt x="7144" y="7668"/>
                    </a:lnTo>
                    <a:close/>
                  </a:path>
                </a:pathLst>
              </a:custGeom>
              <a:grpFill/>
              <a:ln w="9525" cap="flat">
                <a:noFill/>
                <a:prstDash val="solid"/>
                <a:miter/>
              </a:ln>
            </p:spPr>
            <p:txBody>
              <a:bodyPr rtlCol="0" anchor="ctr"/>
              <a:lstStyle/>
              <a:p>
                <a:endParaRPr lang="zh-CN" altLang="en-US"/>
              </a:p>
            </p:txBody>
          </p:sp>
          <p:sp>
            <p:nvSpPr>
              <p:cNvPr id="154" name="任意多边形: 形状 724">
                <a:extLst>
                  <a:ext uri="{FF2B5EF4-FFF2-40B4-BE49-F238E27FC236}">
                    <a16:creationId xmlns:a16="http://schemas.microsoft.com/office/drawing/2014/main" id="{D97E7245-3FFE-4CCB-9862-2166DFF392D5}"/>
                  </a:ext>
                </a:extLst>
              </p:cNvPr>
              <p:cNvSpPr/>
              <p:nvPr/>
            </p:nvSpPr>
            <p:spPr>
              <a:xfrm>
                <a:off x="3783910" y="1316563"/>
                <a:ext cx="19050" cy="9525"/>
              </a:xfrm>
              <a:custGeom>
                <a:avLst/>
                <a:gdLst>
                  <a:gd name="connsiteX0" fmla="*/ 8278 w 19050"/>
                  <a:gd name="connsiteY0" fmla="*/ 7920 h 9525"/>
                  <a:gd name="connsiteX1" fmla="*/ 12888 w 19050"/>
                  <a:gd name="connsiteY1" fmla="*/ 10253 h 9525"/>
                  <a:gd name="connsiteX2" fmla="*/ 15155 w 19050"/>
                  <a:gd name="connsiteY2" fmla="*/ 7567 h 9525"/>
                  <a:gd name="connsiteX3" fmla="*/ 21213 w 19050"/>
                  <a:gd name="connsiteY3" fmla="*/ 9634 h 9525"/>
                  <a:gd name="connsiteX4" fmla="*/ 8278 w 19050"/>
                  <a:gd name="connsiteY4" fmla="*/ 79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278" y="7920"/>
                    </a:moveTo>
                    <a:cubicBezTo>
                      <a:pt x="4459" y="10053"/>
                      <a:pt x="11383" y="9729"/>
                      <a:pt x="12888" y="10253"/>
                    </a:cubicBezTo>
                    <a:cubicBezTo>
                      <a:pt x="14108" y="9291"/>
                      <a:pt x="13222" y="8272"/>
                      <a:pt x="15155" y="7567"/>
                    </a:cubicBezTo>
                    <a:lnTo>
                      <a:pt x="21213" y="9634"/>
                    </a:lnTo>
                    <a:cubicBezTo>
                      <a:pt x="15441" y="9072"/>
                      <a:pt x="17575" y="5634"/>
                      <a:pt x="8278" y="7920"/>
                    </a:cubicBezTo>
                    <a:close/>
                  </a:path>
                </a:pathLst>
              </a:custGeom>
              <a:grpFill/>
              <a:ln w="9525" cap="flat">
                <a:noFill/>
                <a:prstDash val="solid"/>
                <a:miter/>
              </a:ln>
            </p:spPr>
            <p:txBody>
              <a:bodyPr rtlCol="0" anchor="ctr"/>
              <a:lstStyle/>
              <a:p>
                <a:endParaRPr lang="zh-CN" altLang="en-US"/>
              </a:p>
            </p:txBody>
          </p:sp>
          <p:sp>
            <p:nvSpPr>
              <p:cNvPr id="155" name="任意多边形: 形状 725">
                <a:extLst>
                  <a:ext uri="{FF2B5EF4-FFF2-40B4-BE49-F238E27FC236}">
                    <a16:creationId xmlns:a16="http://schemas.microsoft.com/office/drawing/2014/main" id="{CFE75075-C6BB-4431-A532-8F5611CA940C}"/>
                  </a:ext>
                </a:extLst>
              </p:cNvPr>
              <p:cNvSpPr/>
              <p:nvPr/>
            </p:nvSpPr>
            <p:spPr>
              <a:xfrm>
                <a:off x="3794579" y="1309566"/>
                <a:ext cx="19050" cy="9525"/>
              </a:xfrm>
              <a:custGeom>
                <a:avLst/>
                <a:gdLst>
                  <a:gd name="connsiteX0" fmla="*/ 14830 w 19050"/>
                  <a:gd name="connsiteY0" fmla="*/ 7744 h 9525"/>
                  <a:gd name="connsiteX1" fmla="*/ 7144 w 19050"/>
                  <a:gd name="connsiteY1" fmla="*/ 7144 h 9525"/>
                  <a:gd name="connsiteX2" fmla="*/ 8658 w 19050"/>
                  <a:gd name="connsiteY2" fmla="*/ 11135 h 9525"/>
                  <a:gd name="connsiteX3" fmla="*/ 16088 w 19050"/>
                  <a:gd name="connsiteY3" fmla="*/ 10230 h 9525"/>
                  <a:gd name="connsiteX4" fmla="*/ 14830 w 19050"/>
                  <a:gd name="connsiteY4" fmla="*/ 77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830" y="7744"/>
                    </a:moveTo>
                    <a:lnTo>
                      <a:pt x="7144" y="7144"/>
                    </a:lnTo>
                    <a:cubicBezTo>
                      <a:pt x="8753" y="8420"/>
                      <a:pt x="11325" y="10697"/>
                      <a:pt x="8658" y="11135"/>
                    </a:cubicBezTo>
                    <a:lnTo>
                      <a:pt x="16088" y="10230"/>
                    </a:lnTo>
                    <a:cubicBezTo>
                      <a:pt x="16507" y="8982"/>
                      <a:pt x="13659" y="8725"/>
                      <a:pt x="14830" y="7744"/>
                    </a:cubicBezTo>
                    <a:close/>
                  </a:path>
                </a:pathLst>
              </a:custGeom>
              <a:grpFill/>
              <a:ln w="9525" cap="flat">
                <a:noFill/>
                <a:prstDash val="solid"/>
                <a:miter/>
              </a:ln>
            </p:spPr>
            <p:txBody>
              <a:bodyPr rtlCol="0" anchor="ctr"/>
              <a:lstStyle/>
              <a:p>
                <a:endParaRPr lang="zh-CN" altLang="en-US"/>
              </a:p>
            </p:txBody>
          </p:sp>
          <p:sp>
            <p:nvSpPr>
              <p:cNvPr id="156" name="任意多边形: 形状 726">
                <a:extLst>
                  <a:ext uri="{FF2B5EF4-FFF2-40B4-BE49-F238E27FC236}">
                    <a16:creationId xmlns:a16="http://schemas.microsoft.com/office/drawing/2014/main" id="{BDDFDCCC-4A90-4B86-9E49-68E21920E852}"/>
                  </a:ext>
                </a:extLst>
              </p:cNvPr>
              <p:cNvSpPr/>
              <p:nvPr/>
            </p:nvSpPr>
            <p:spPr>
              <a:xfrm>
                <a:off x="3690776" y="1365172"/>
                <a:ext cx="28575" cy="19050"/>
              </a:xfrm>
              <a:custGeom>
                <a:avLst/>
                <a:gdLst>
                  <a:gd name="connsiteX0" fmla="*/ 25498 w 28575"/>
                  <a:gd name="connsiteY0" fmla="*/ 8983 h 19050"/>
                  <a:gd name="connsiteX1" fmla="*/ 7144 w 28575"/>
                  <a:gd name="connsiteY1" fmla="*/ 7926 h 19050"/>
                  <a:gd name="connsiteX2" fmla="*/ 17697 w 28575"/>
                  <a:gd name="connsiteY2" fmla="*/ 11193 h 19050"/>
                  <a:gd name="connsiteX3" fmla="*/ 13716 w 28575"/>
                  <a:gd name="connsiteY3" fmla="*/ 12251 h 19050"/>
                  <a:gd name="connsiteX4" fmla="*/ 25498 w 28575"/>
                  <a:gd name="connsiteY4" fmla="*/ 89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25498" y="8983"/>
                    </a:moveTo>
                    <a:cubicBezTo>
                      <a:pt x="19850" y="4554"/>
                      <a:pt x="14878" y="9755"/>
                      <a:pt x="7144" y="7926"/>
                    </a:cubicBezTo>
                    <a:cubicBezTo>
                      <a:pt x="8973" y="9745"/>
                      <a:pt x="17802" y="8145"/>
                      <a:pt x="17697" y="11193"/>
                    </a:cubicBezTo>
                    <a:lnTo>
                      <a:pt x="13716" y="12251"/>
                    </a:lnTo>
                    <a:cubicBezTo>
                      <a:pt x="31156" y="15803"/>
                      <a:pt x="7277" y="3526"/>
                      <a:pt x="25498" y="8983"/>
                    </a:cubicBezTo>
                    <a:close/>
                  </a:path>
                </a:pathLst>
              </a:custGeom>
              <a:grpFill/>
              <a:ln w="9525" cap="flat">
                <a:noFill/>
                <a:prstDash val="solid"/>
                <a:miter/>
              </a:ln>
            </p:spPr>
            <p:txBody>
              <a:bodyPr rtlCol="0" anchor="ctr"/>
              <a:lstStyle/>
              <a:p>
                <a:endParaRPr lang="zh-CN" altLang="en-US"/>
              </a:p>
            </p:txBody>
          </p:sp>
          <p:sp>
            <p:nvSpPr>
              <p:cNvPr id="157" name="任意多边形: 形状 727">
                <a:extLst>
                  <a:ext uri="{FF2B5EF4-FFF2-40B4-BE49-F238E27FC236}">
                    <a16:creationId xmlns:a16="http://schemas.microsoft.com/office/drawing/2014/main" id="{B5A3D722-B4CB-4729-8337-334B2CD2F38A}"/>
                  </a:ext>
                </a:extLst>
              </p:cNvPr>
              <p:cNvSpPr/>
              <p:nvPr/>
            </p:nvSpPr>
            <p:spPr>
              <a:xfrm>
                <a:off x="3806742" y="1297965"/>
                <a:ext cx="9525" cy="9525"/>
              </a:xfrm>
              <a:custGeom>
                <a:avLst/>
                <a:gdLst>
                  <a:gd name="connsiteX0" fmla="*/ 9916 w 9525"/>
                  <a:gd name="connsiteY0" fmla="*/ 9973 h 9525"/>
                  <a:gd name="connsiteX1" fmla="*/ 7144 w 9525"/>
                  <a:gd name="connsiteY1" fmla="*/ 7144 h 9525"/>
                  <a:gd name="connsiteX2" fmla="*/ 9916 w 9525"/>
                  <a:gd name="connsiteY2" fmla="*/ 9973 h 9525"/>
                </a:gdLst>
                <a:ahLst/>
                <a:cxnLst>
                  <a:cxn ang="0">
                    <a:pos x="connsiteX0" y="connsiteY0"/>
                  </a:cxn>
                  <a:cxn ang="0">
                    <a:pos x="connsiteX1" y="connsiteY1"/>
                  </a:cxn>
                  <a:cxn ang="0">
                    <a:pos x="connsiteX2" y="connsiteY2"/>
                  </a:cxn>
                </a:cxnLst>
                <a:rect l="l" t="t" r="r" b="b"/>
                <a:pathLst>
                  <a:path w="9525" h="9525">
                    <a:moveTo>
                      <a:pt x="9916" y="9973"/>
                    </a:moveTo>
                    <a:lnTo>
                      <a:pt x="7144" y="7144"/>
                    </a:lnTo>
                    <a:lnTo>
                      <a:pt x="9916" y="9973"/>
                    </a:lnTo>
                    <a:close/>
                  </a:path>
                </a:pathLst>
              </a:custGeom>
              <a:grpFill/>
              <a:ln w="9525" cap="flat">
                <a:noFill/>
                <a:prstDash val="solid"/>
                <a:miter/>
              </a:ln>
            </p:spPr>
            <p:txBody>
              <a:bodyPr rtlCol="0" anchor="ctr"/>
              <a:lstStyle/>
              <a:p>
                <a:endParaRPr lang="zh-CN" altLang="en-US"/>
              </a:p>
            </p:txBody>
          </p:sp>
          <p:sp>
            <p:nvSpPr>
              <p:cNvPr id="158" name="任意多边形: 形状 728">
                <a:extLst>
                  <a:ext uri="{FF2B5EF4-FFF2-40B4-BE49-F238E27FC236}">
                    <a16:creationId xmlns:a16="http://schemas.microsoft.com/office/drawing/2014/main" id="{BF6081BD-2ADF-448A-9FDD-DFA5B8BAC223}"/>
                  </a:ext>
                </a:extLst>
              </p:cNvPr>
              <p:cNvSpPr/>
              <p:nvPr/>
            </p:nvSpPr>
            <p:spPr>
              <a:xfrm>
                <a:off x="3879291" y="1123000"/>
                <a:ext cx="9525" cy="9525"/>
              </a:xfrm>
              <a:custGeom>
                <a:avLst/>
                <a:gdLst>
                  <a:gd name="connsiteX0" fmla="*/ 7156 w 9525"/>
                  <a:gd name="connsiteY0" fmla="*/ 7296 h 9525"/>
                  <a:gd name="connsiteX1" fmla="*/ 7413 w 9525"/>
                  <a:gd name="connsiteY1" fmla="*/ 10516 h 9525"/>
                  <a:gd name="connsiteX2" fmla="*/ 8814 w 9525"/>
                  <a:gd name="connsiteY2" fmla="*/ 7144 h 9525"/>
                  <a:gd name="connsiteX3" fmla="*/ 7156 w 9525"/>
                  <a:gd name="connsiteY3" fmla="*/ 7296 h 9525"/>
                </a:gdLst>
                <a:ahLst/>
                <a:cxnLst>
                  <a:cxn ang="0">
                    <a:pos x="connsiteX0" y="connsiteY0"/>
                  </a:cxn>
                  <a:cxn ang="0">
                    <a:pos x="connsiteX1" y="connsiteY1"/>
                  </a:cxn>
                  <a:cxn ang="0">
                    <a:pos x="connsiteX2" y="connsiteY2"/>
                  </a:cxn>
                  <a:cxn ang="0">
                    <a:pos x="connsiteX3" y="connsiteY3"/>
                  </a:cxn>
                </a:cxnLst>
                <a:rect l="l" t="t" r="r" b="b"/>
                <a:pathLst>
                  <a:path w="9525" h="9525">
                    <a:moveTo>
                      <a:pt x="7156" y="7296"/>
                    </a:moveTo>
                    <a:lnTo>
                      <a:pt x="7413" y="10516"/>
                    </a:lnTo>
                    <a:cubicBezTo>
                      <a:pt x="6309" y="10611"/>
                      <a:pt x="8966" y="8734"/>
                      <a:pt x="8814" y="7144"/>
                    </a:cubicBezTo>
                    <a:lnTo>
                      <a:pt x="7156" y="7296"/>
                    </a:lnTo>
                    <a:close/>
                  </a:path>
                </a:pathLst>
              </a:custGeom>
              <a:grpFill/>
              <a:ln w="9525" cap="flat">
                <a:noFill/>
                <a:prstDash val="solid"/>
                <a:miter/>
              </a:ln>
            </p:spPr>
            <p:txBody>
              <a:bodyPr rtlCol="0" anchor="ctr"/>
              <a:lstStyle/>
              <a:p>
                <a:endParaRPr lang="zh-CN" altLang="en-US"/>
              </a:p>
            </p:txBody>
          </p:sp>
          <p:sp>
            <p:nvSpPr>
              <p:cNvPr id="159" name="任意多边形: 形状 729">
                <a:extLst>
                  <a:ext uri="{FF2B5EF4-FFF2-40B4-BE49-F238E27FC236}">
                    <a16:creationId xmlns:a16="http://schemas.microsoft.com/office/drawing/2014/main" id="{743E7C01-E325-4B4A-981D-7140EE812595}"/>
                  </a:ext>
                </a:extLst>
              </p:cNvPr>
              <p:cNvSpPr/>
              <p:nvPr/>
            </p:nvSpPr>
            <p:spPr>
              <a:xfrm>
                <a:off x="3720465" y="1351943"/>
                <a:ext cx="19050" cy="9525"/>
              </a:xfrm>
              <a:custGeom>
                <a:avLst/>
                <a:gdLst>
                  <a:gd name="connsiteX0" fmla="*/ 7144 w 19050"/>
                  <a:gd name="connsiteY0" fmla="*/ 8963 h 9525"/>
                  <a:gd name="connsiteX1" fmla="*/ 11925 w 19050"/>
                  <a:gd name="connsiteY1" fmla="*/ 11011 h 9525"/>
                  <a:gd name="connsiteX2" fmla="*/ 10258 w 19050"/>
                  <a:gd name="connsiteY2" fmla="*/ 7144 h 9525"/>
                </a:gdLst>
                <a:ahLst/>
                <a:cxnLst>
                  <a:cxn ang="0">
                    <a:pos x="connsiteX0" y="connsiteY0"/>
                  </a:cxn>
                  <a:cxn ang="0">
                    <a:pos x="connsiteX1" y="connsiteY1"/>
                  </a:cxn>
                  <a:cxn ang="0">
                    <a:pos x="connsiteX2" y="connsiteY2"/>
                  </a:cxn>
                </a:cxnLst>
                <a:rect l="l" t="t" r="r" b="b"/>
                <a:pathLst>
                  <a:path w="19050" h="9525">
                    <a:moveTo>
                      <a:pt x="7144" y="8963"/>
                    </a:moveTo>
                    <a:lnTo>
                      <a:pt x="11925" y="11011"/>
                    </a:lnTo>
                    <a:lnTo>
                      <a:pt x="10258" y="7144"/>
                    </a:lnTo>
                    <a:close/>
                  </a:path>
                </a:pathLst>
              </a:custGeom>
              <a:grpFill/>
              <a:ln w="9525" cap="flat">
                <a:noFill/>
                <a:prstDash val="solid"/>
                <a:miter/>
              </a:ln>
            </p:spPr>
            <p:txBody>
              <a:bodyPr rtlCol="0" anchor="ctr"/>
              <a:lstStyle/>
              <a:p>
                <a:endParaRPr lang="zh-CN" altLang="en-US"/>
              </a:p>
            </p:txBody>
          </p:sp>
          <p:sp>
            <p:nvSpPr>
              <p:cNvPr id="160" name="任意多边形: 形状 730">
                <a:extLst>
                  <a:ext uri="{FF2B5EF4-FFF2-40B4-BE49-F238E27FC236}">
                    <a16:creationId xmlns:a16="http://schemas.microsoft.com/office/drawing/2014/main" id="{FC2B204D-04D6-4F1C-A6DB-8DAF3D6DF289}"/>
                  </a:ext>
                </a:extLst>
              </p:cNvPr>
              <p:cNvSpPr/>
              <p:nvPr/>
            </p:nvSpPr>
            <p:spPr>
              <a:xfrm>
                <a:off x="3648759" y="1359677"/>
                <a:ext cx="38100" cy="19050"/>
              </a:xfrm>
              <a:custGeom>
                <a:avLst/>
                <a:gdLst>
                  <a:gd name="connsiteX0" fmla="*/ 31539 w 38100"/>
                  <a:gd name="connsiteY0" fmla="*/ 13030 h 19050"/>
                  <a:gd name="connsiteX1" fmla="*/ 35016 w 38100"/>
                  <a:gd name="connsiteY1" fmla="*/ 16697 h 19050"/>
                  <a:gd name="connsiteX2" fmla="*/ 26900 w 38100"/>
                  <a:gd name="connsiteY2" fmla="*/ 11230 h 19050"/>
                  <a:gd name="connsiteX3" fmla="*/ 9765 w 38100"/>
                  <a:gd name="connsiteY3" fmla="*/ 7144 h 19050"/>
                  <a:gd name="connsiteX4" fmla="*/ 12803 w 38100"/>
                  <a:gd name="connsiteY4" fmla="*/ 16516 h 19050"/>
                  <a:gd name="connsiteX5" fmla="*/ 10965 w 38100"/>
                  <a:gd name="connsiteY5" fmla="*/ 13325 h 19050"/>
                  <a:gd name="connsiteX6" fmla="*/ 15251 w 38100"/>
                  <a:gd name="connsiteY6" fmla="*/ 16716 h 19050"/>
                  <a:gd name="connsiteX7" fmla="*/ 27329 w 38100"/>
                  <a:gd name="connsiteY7" fmla="*/ 17469 h 19050"/>
                  <a:gd name="connsiteX8" fmla="*/ 34158 w 38100"/>
                  <a:gd name="connsiteY8" fmla="*/ 17431 h 19050"/>
                  <a:gd name="connsiteX9" fmla="*/ 39959 w 38100"/>
                  <a:gd name="connsiteY9" fmla="*/ 17088 h 19050"/>
                  <a:gd name="connsiteX10" fmla="*/ 31539 w 38100"/>
                  <a:gd name="connsiteY10" fmla="*/ 13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1539" y="13030"/>
                    </a:moveTo>
                    <a:cubicBezTo>
                      <a:pt x="31196" y="15316"/>
                      <a:pt x="37244" y="14773"/>
                      <a:pt x="35016" y="16697"/>
                    </a:cubicBezTo>
                    <a:cubicBezTo>
                      <a:pt x="31606" y="15145"/>
                      <a:pt x="24062" y="14097"/>
                      <a:pt x="26900" y="11230"/>
                    </a:cubicBezTo>
                    <a:cubicBezTo>
                      <a:pt x="21852" y="12449"/>
                      <a:pt x="12232" y="10925"/>
                      <a:pt x="9765" y="7144"/>
                    </a:cubicBezTo>
                    <a:cubicBezTo>
                      <a:pt x="6726" y="9906"/>
                      <a:pt x="4831" y="14573"/>
                      <a:pt x="12803" y="16516"/>
                    </a:cubicBezTo>
                    <a:cubicBezTo>
                      <a:pt x="10479" y="15564"/>
                      <a:pt x="11508" y="14630"/>
                      <a:pt x="10965" y="13325"/>
                    </a:cubicBezTo>
                    <a:cubicBezTo>
                      <a:pt x="15661" y="14478"/>
                      <a:pt x="17994" y="15411"/>
                      <a:pt x="15251" y="16716"/>
                    </a:cubicBezTo>
                    <a:cubicBezTo>
                      <a:pt x="18509" y="17116"/>
                      <a:pt x="23033" y="17393"/>
                      <a:pt x="27329" y="17469"/>
                    </a:cubicBezTo>
                    <a:cubicBezTo>
                      <a:pt x="29310" y="17516"/>
                      <a:pt x="31758" y="17507"/>
                      <a:pt x="34158" y="17431"/>
                    </a:cubicBezTo>
                    <a:cubicBezTo>
                      <a:pt x="36454" y="17364"/>
                      <a:pt x="38454" y="17240"/>
                      <a:pt x="39959" y="17088"/>
                    </a:cubicBezTo>
                    <a:lnTo>
                      <a:pt x="31539" y="13030"/>
                    </a:lnTo>
                    <a:close/>
                  </a:path>
                </a:pathLst>
              </a:custGeom>
              <a:grpFill/>
              <a:ln w="9525" cap="flat">
                <a:noFill/>
                <a:prstDash val="solid"/>
                <a:miter/>
              </a:ln>
            </p:spPr>
            <p:txBody>
              <a:bodyPr rtlCol="0" anchor="ctr"/>
              <a:lstStyle/>
              <a:p>
                <a:endParaRPr lang="zh-CN" altLang="en-US"/>
              </a:p>
            </p:txBody>
          </p:sp>
          <p:sp>
            <p:nvSpPr>
              <p:cNvPr id="161" name="任意多边形: 形状 731">
                <a:extLst>
                  <a:ext uri="{FF2B5EF4-FFF2-40B4-BE49-F238E27FC236}">
                    <a16:creationId xmlns:a16="http://schemas.microsoft.com/office/drawing/2014/main" id="{7E6B4475-EC86-40BB-BF80-A1E35F0211EA}"/>
                  </a:ext>
                </a:extLst>
              </p:cNvPr>
              <p:cNvSpPr/>
              <p:nvPr/>
            </p:nvSpPr>
            <p:spPr>
              <a:xfrm>
                <a:off x="3867760" y="1095235"/>
                <a:ext cx="19050" cy="9525"/>
              </a:xfrm>
              <a:custGeom>
                <a:avLst/>
                <a:gdLst>
                  <a:gd name="connsiteX0" fmla="*/ 10077 w 19050"/>
                  <a:gd name="connsiteY0" fmla="*/ 8715 h 9525"/>
                  <a:gd name="connsiteX1" fmla="*/ 10735 w 19050"/>
                  <a:gd name="connsiteY1" fmla="*/ 7144 h 9525"/>
                  <a:gd name="connsiteX2" fmla="*/ 7144 w 19050"/>
                  <a:gd name="connsiteY2" fmla="*/ 7544 h 9525"/>
                  <a:gd name="connsiteX3" fmla="*/ 12373 w 19050"/>
                  <a:gd name="connsiteY3" fmla="*/ 9401 h 9525"/>
                  <a:gd name="connsiteX4" fmla="*/ 10077 w 19050"/>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077" y="8715"/>
                    </a:moveTo>
                    <a:lnTo>
                      <a:pt x="10735" y="7144"/>
                    </a:lnTo>
                    <a:lnTo>
                      <a:pt x="7144" y="7544"/>
                    </a:lnTo>
                    <a:cubicBezTo>
                      <a:pt x="10087" y="6706"/>
                      <a:pt x="10392" y="12154"/>
                      <a:pt x="12373" y="9401"/>
                    </a:cubicBezTo>
                    <a:cubicBezTo>
                      <a:pt x="11468" y="10030"/>
                      <a:pt x="10706" y="9115"/>
                      <a:pt x="10077" y="8715"/>
                    </a:cubicBezTo>
                    <a:close/>
                  </a:path>
                </a:pathLst>
              </a:custGeom>
              <a:grpFill/>
              <a:ln w="9525" cap="flat">
                <a:noFill/>
                <a:prstDash val="solid"/>
                <a:miter/>
              </a:ln>
            </p:spPr>
            <p:txBody>
              <a:bodyPr rtlCol="0" anchor="ctr"/>
              <a:lstStyle/>
              <a:p>
                <a:endParaRPr lang="zh-CN" altLang="en-US"/>
              </a:p>
            </p:txBody>
          </p:sp>
          <p:sp>
            <p:nvSpPr>
              <p:cNvPr id="162" name="任意多边形: 形状 732">
                <a:extLst>
                  <a:ext uri="{FF2B5EF4-FFF2-40B4-BE49-F238E27FC236}">
                    <a16:creationId xmlns:a16="http://schemas.microsoft.com/office/drawing/2014/main" id="{E827543F-CC51-4C4C-988C-98265CBCED42}"/>
                  </a:ext>
                </a:extLst>
              </p:cNvPr>
              <p:cNvSpPr/>
              <p:nvPr/>
            </p:nvSpPr>
            <p:spPr>
              <a:xfrm>
                <a:off x="3800998" y="1020911"/>
                <a:ext cx="19050" cy="9525"/>
              </a:xfrm>
              <a:custGeom>
                <a:avLst/>
                <a:gdLst>
                  <a:gd name="connsiteX0" fmla="*/ 10203 w 19050"/>
                  <a:gd name="connsiteY0" fmla="*/ 7191 h 9525"/>
                  <a:gd name="connsiteX1" fmla="*/ 9364 w 19050"/>
                  <a:gd name="connsiteY1" fmla="*/ 9830 h 9525"/>
                  <a:gd name="connsiteX2" fmla="*/ 7155 w 19050"/>
                  <a:gd name="connsiteY2" fmla="*/ 7144 h 9525"/>
                  <a:gd name="connsiteX3" fmla="*/ 7231 w 19050"/>
                  <a:gd name="connsiteY3" fmla="*/ 9458 h 9525"/>
                  <a:gd name="connsiteX4" fmla="*/ 7593 w 19050"/>
                  <a:gd name="connsiteY4" fmla="*/ 9725 h 9525"/>
                  <a:gd name="connsiteX5" fmla="*/ 9545 w 19050"/>
                  <a:gd name="connsiteY5" fmla="*/ 9744 h 9525"/>
                  <a:gd name="connsiteX6" fmla="*/ 7193 w 19050"/>
                  <a:gd name="connsiteY6" fmla="*/ 9420 h 9525"/>
                  <a:gd name="connsiteX7" fmla="*/ 11393 w 19050"/>
                  <a:gd name="connsiteY7" fmla="*/ 9811 h 9525"/>
                  <a:gd name="connsiteX8" fmla="*/ 9431 w 19050"/>
                  <a:gd name="connsiteY8" fmla="*/ 9068 h 9525"/>
                  <a:gd name="connsiteX9" fmla="*/ 12860 w 19050"/>
                  <a:gd name="connsiteY9" fmla="*/ 9906 h 9525"/>
                  <a:gd name="connsiteX10" fmla="*/ 11107 w 19050"/>
                  <a:gd name="connsiteY10" fmla="*/ 9906 h 9525"/>
                  <a:gd name="connsiteX11" fmla="*/ 12489 w 19050"/>
                  <a:gd name="connsiteY11" fmla="*/ 10077 h 9525"/>
                  <a:gd name="connsiteX12" fmla="*/ 12832 w 19050"/>
                  <a:gd name="connsiteY12" fmla="*/ 7725 h 9525"/>
                  <a:gd name="connsiteX13" fmla="*/ 10203 w 19050"/>
                  <a:gd name="connsiteY13" fmla="*/ 719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9525">
                    <a:moveTo>
                      <a:pt x="10203" y="7191"/>
                    </a:moveTo>
                    <a:cubicBezTo>
                      <a:pt x="9793" y="7639"/>
                      <a:pt x="11679" y="8992"/>
                      <a:pt x="9364" y="9830"/>
                    </a:cubicBezTo>
                    <a:lnTo>
                      <a:pt x="7155" y="7144"/>
                    </a:lnTo>
                    <a:cubicBezTo>
                      <a:pt x="7126" y="8020"/>
                      <a:pt x="7155" y="8792"/>
                      <a:pt x="7231" y="9458"/>
                    </a:cubicBezTo>
                    <a:cubicBezTo>
                      <a:pt x="7317" y="10173"/>
                      <a:pt x="7402" y="9582"/>
                      <a:pt x="7593" y="9725"/>
                    </a:cubicBezTo>
                    <a:cubicBezTo>
                      <a:pt x="7964" y="9677"/>
                      <a:pt x="8602" y="9687"/>
                      <a:pt x="9545" y="9744"/>
                    </a:cubicBezTo>
                    <a:lnTo>
                      <a:pt x="7193" y="9420"/>
                    </a:lnTo>
                    <a:lnTo>
                      <a:pt x="11393" y="9811"/>
                    </a:lnTo>
                    <a:cubicBezTo>
                      <a:pt x="12765" y="9811"/>
                      <a:pt x="8193" y="9173"/>
                      <a:pt x="9431" y="9068"/>
                    </a:cubicBezTo>
                    <a:cubicBezTo>
                      <a:pt x="11250" y="9420"/>
                      <a:pt x="10850" y="9630"/>
                      <a:pt x="12860" y="9906"/>
                    </a:cubicBezTo>
                    <a:cubicBezTo>
                      <a:pt x="10060" y="9696"/>
                      <a:pt x="10279" y="9792"/>
                      <a:pt x="11107" y="9906"/>
                    </a:cubicBezTo>
                    <a:cubicBezTo>
                      <a:pt x="11517" y="9954"/>
                      <a:pt x="12003" y="10020"/>
                      <a:pt x="12489" y="10077"/>
                    </a:cubicBezTo>
                    <a:cubicBezTo>
                      <a:pt x="12879" y="9687"/>
                      <a:pt x="13079" y="8639"/>
                      <a:pt x="12832" y="7725"/>
                    </a:cubicBezTo>
                    <a:lnTo>
                      <a:pt x="10203" y="7191"/>
                    </a:lnTo>
                    <a:close/>
                  </a:path>
                </a:pathLst>
              </a:custGeom>
              <a:grpFill/>
              <a:ln w="9525" cap="flat">
                <a:noFill/>
                <a:prstDash val="solid"/>
                <a:miter/>
              </a:ln>
            </p:spPr>
            <p:txBody>
              <a:bodyPr rtlCol="0" anchor="ctr"/>
              <a:lstStyle/>
              <a:p>
                <a:endParaRPr lang="zh-CN" altLang="en-US"/>
              </a:p>
            </p:txBody>
          </p:sp>
          <p:sp>
            <p:nvSpPr>
              <p:cNvPr id="163" name="任意多边形: 形状 733">
                <a:extLst>
                  <a:ext uri="{FF2B5EF4-FFF2-40B4-BE49-F238E27FC236}">
                    <a16:creationId xmlns:a16="http://schemas.microsoft.com/office/drawing/2014/main" id="{22D2B12F-1A42-42BC-AE9B-F4C750683FEF}"/>
                  </a:ext>
                </a:extLst>
              </p:cNvPr>
              <p:cNvSpPr/>
              <p:nvPr/>
            </p:nvSpPr>
            <p:spPr>
              <a:xfrm>
                <a:off x="3800608" y="1293536"/>
                <a:ext cx="19050" cy="9525"/>
              </a:xfrm>
              <a:custGeom>
                <a:avLst/>
                <a:gdLst>
                  <a:gd name="connsiteX0" fmla="*/ 7144 w 19050"/>
                  <a:gd name="connsiteY0" fmla="*/ 8182 h 9525"/>
                  <a:gd name="connsiteX1" fmla="*/ 12202 w 19050"/>
                  <a:gd name="connsiteY1" fmla="*/ 9887 h 9525"/>
                  <a:gd name="connsiteX2" fmla="*/ 12163 w 19050"/>
                  <a:gd name="connsiteY2" fmla="*/ 7144 h 9525"/>
                  <a:gd name="connsiteX3" fmla="*/ 9668 w 19050"/>
                  <a:gd name="connsiteY3" fmla="*/ 7725 h 9525"/>
                  <a:gd name="connsiteX4" fmla="*/ 7144 w 19050"/>
                  <a:gd name="connsiteY4" fmla="*/ 81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8182"/>
                    </a:moveTo>
                    <a:lnTo>
                      <a:pt x="12202" y="9887"/>
                    </a:lnTo>
                    <a:lnTo>
                      <a:pt x="12163" y="7144"/>
                    </a:lnTo>
                    <a:cubicBezTo>
                      <a:pt x="12163" y="7144"/>
                      <a:pt x="10935" y="7515"/>
                      <a:pt x="9668" y="7725"/>
                    </a:cubicBezTo>
                    <a:cubicBezTo>
                      <a:pt x="8401" y="7953"/>
                      <a:pt x="7144" y="8182"/>
                      <a:pt x="7144" y="8182"/>
                    </a:cubicBezTo>
                    <a:close/>
                  </a:path>
                </a:pathLst>
              </a:custGeom>
              <a:grpFill/>
              <a:ln w="9525" cap="flat">
                <a:noFill/>
                <a:prstDash val="solid"/>
                <a:miter/>
              </a:ln>
            </p:spPr>
            <p:txBody>
              <a:bodyPr rtlCol="0" anchor="ctr"/>
              <a:lstStyle/>
              <a:p>
                <a:endParaRPr lang="zh-CN" altLang="en-US"/>
              </a:p>
            </p:txBody>
          </p:sp>
          <p:sp>
            <p:nvSpPr>
              <p:cNvPr id="164" name="任意多边形: 形状 734">
                <a:extLst>
                  <a:ext uri="{FF2B5EF4-FFF2-40B4-BE49-F238E27FC236}">
                    <a16:creationId xmlns:a16="http://schemas.microsoft.com/office/drawing/2014/main" id="{DE71F32C-9A85-4651-A4A4-58E85E617548}"/>
                  </a:ext>
                </a:extLst>
              </p:cNvPr>
              <p:cNvSpPr/>
              <p:nvPr/>
            </p:nvSpPr>
            <p:spPr>
              <a:xfrm>
                <a:off x="3808618" y="1024156"/>
                <a:ext cx="19050" cy="19050"/>
              </a:xfrm>
              <a:custGeom>
                <a:avLst/>
                <a:gdLst>
                  <a:gd name="connsiteX0" fmla="*/ 13260 w 19050"/>
                  <a:gd name="connsiteY0" fmla="*/ 9881 h 19050"/>
                  <a:gd name="connsiteX1" fmla="*/ 14641 w 19050"/>
                  <a:gd name="connsiteY1" fmla="*/ 8490 h 19050"/>
                  <a:gd name="connsiteX2" fmla="*/ 16927 w 19050"/>
                  <a:gd name="connsiteY2" fmla="*/ 8223 h 19050"/>
                  <a:gd name="connsiteX3" fmla="*/ 14327 w 19050"/>
                  <a:gd name="connsiteY3" fmla="*/ 7814 h 19050"/>
                  <a:gd name="connsiteX4" fmla="*/ 15003 w 19050"/>
                  <a:gd name="connsiteY4" fmla="*/ 7785 h 19050"/>
                  <a:gd name="connsiteX5" fmla="*/ 14612 w 19050"/>
                  <a:gd name="connsiteY5" fmla="*/ 7747 h 19050"/>
                  <a:gd name="connsiteX6" fmla="*/ 13508 w 19050"/>
                  <a:gd name="connsiteY6" fmla="*/ 7480 h 19050"/>
                  <a:gd name="connsiteX7" fmla="*/ 11212 w 19050"/>
                  <a:gd name="connsiteY7" fmla="*/ 7252 h 19050"/>
                  <a:gd name="connsiteX8" fmla="*/ 12355 w 19050"/>
                  <a:gd name="connsiteY8" fmla="*/ 7423 h 19050"/>
                  <a:gd name="connsiteX9" fmla="*/ 9669 w 19050"/>
                  <a:gd name="connsiteY9" fmla="*/ 8481 h 19050"/>
                  <a:gd name="connsiteX10" fmla="*/ 12993 w 19050"/>
                  <a:gd name="connsiteY10" fmla="*/ 9347 h 19050"/>
                  <a:gd name="connsiteX11" fmla="*/ 7516 w 19050"/>
                  <a:gd name="connsiteY11" fmla="*/ 9319 h 19050"/>
                  <a:gd name="connsiteX12" fmla="*/ 9640 w 19050"/>
                  <a:gd name="connsiteY12" fmla="*/ 10424 h 19050"/>
                  <a:gd name="connsiteX13" fmla="*/ 8050 w 19050"/>
                  <a:gd name="connsiteY13" fmla="*/ 10624 h 19050"/>
                  <a:gd name="connsiteX14" fmla="*/ 13155 w 19050"/>
                  <a:gd name="connsiteY14" fmla="*/ 15015 h 19050"/>
                  <a:gd name="connsiteX15" fmla="*/ 10336 w 19050"/>
                  <a:gd name="connsiteY15" fmla="*/ 14957 h 19050"/>
                  <a:gd name="connsiteX16" fmla="*/ 11993 w 19050"/>
                  <a:gd name="connsiteY16" fmla="*/ 17120 h 19050"/>
                  <a:gd name="connsiteX17" fmla="*/ 8069 w 19050"/>
                  <a:gd name="connsiteY17" fmla="*/ 15634 h 19050"/>
                  <a:gd name="connsiteX18" fmla="*/ 12469 w 19050"/>
                  <a:gd name="connsiteY18" fmla="*/ 19463 h 19050"/>
                  <a:gd name="connsiteX19" fmla="*/ 14984 w 19050"/>
                  <a:gd name="connsiteY19" fmla="*/ 18996 h 19050"/>
                  <a:gd name="connsiteX20" fmla="*/ 12717 w 19050"/>
                  <a:gd name="connsiteY20" fmla="*/ 17367 h 19050"/>
                  <a:gd name="connsiteX21" fmla="*/ 13670 w 19050"/>
                  <a:gd name="connsiteY21" fmla="*/ 140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19050">
                    <a:moveTo>
                      <a:pt x="13260" y="9881"/>
                    </a:moveTo>
                    <a:cubicBezTo>
                      <a:pt x="14374" y="10138"/>
                      <a:pt x="14365" y="9328"/>
                      <a:pt x="14641" y="8490"/>
                    </a:cubicBezTo>
                    <a:cubicBezTo>
                      <a:pt x="14898" y="7661"/>
                      <a:pt x="14793" y="8109"/>
                      <a:pt x="16927" y="8223"/>
                    </a:cubicBezTo>
                    <a:lnTo>
                      <a:pt x="14327" y="7814"/>
                    </a:lnTo>
                    <a:lnTo>
                      <a:pt x="15003" y="7785"/>
                    </a:lnTo>
                    <a:lnTo>
                      <a:pt x="14612" y="7747"/>
                    </a:lnTo>
                    <a:cubicBezTo>
                      <a:pt x="12346" y="7404"/>
                      <a:pt x="11593" y="7271"/>
                      <a:pt x="13508" y="7480"/>
                    </a:cubicBezTo>
                    <a:lnTo>
                      <a:pt x="11212" y="7252"/>
                    </a:lnTo>
                    <a:cubicBezTo>
                      <a:pt x="11622" y="7309"/>
                      <a:pt x="11765" y="7337"/>
                      <a:pt x="12355" y="7423"/>
                    </a:cubicBezTo>
                    <a:cubicBezTo>
                      <a:pt x="6564" y="6699"/>
                      <a:pt x="15956" y="7499"/>
                      <a:pt x="9669" y="8481"/>
                    </a:cubicBezTo>
                    <a:lnTo>
                      <a:pt x="12993" y="9347"/>
                    </a:lnTo>
                    <a:cubicBezTo>
                      <a:pt x="12365" y="10319"/>
                      <a:pt x="9421" y="9614"/>
                      <a:pt x="7516" y="9319"/>
                    </a:cubicBezTo>
                    <a:cubicBezTo>
                      <a:pt x="6040" y="8966"/>
                      <a:pt x="9412" y="9614"/>
                      <a:pt x="9640" y="10424"/>
                    </a:cubicBezTo>
                    <a:lnTo>
                      <a:pt x="8050" y="10624"/>
                    </a:lnTo>
                    <a:cubicBezTo>
                      <a:pt x="5230" y="11481"/>
                      <a:pt x="13374" y="13414"/>
                      <a:pt x="13155" y="15015"/>
                    </a:cubicBezTo>
                    <a:cubicBezTo>
                      <a:pt x="12431" y="14796"/>
                      <a:pt x="11260" y="14615"/>
                      <a:pt x="10336" y="14957"/>
                    </a:cubicBezTo>
                    <a:cubicBezTo>
                      <a:pt x="12517" y="15624"/>
                      <a:pt x="13727" y="16701"/>
                      <a:pt x="11993" y="17120"/>
                    </a:cubicBezTo>
                    <a:cubicBezTo>
                      <a:pt x="10650" y="16339"/>
                      <a:pt x="10241" y="16377"/>
                      <a:pt x="8069" y="15634"/>
                    </a:cubicBezTo>
                    <a:cubicBezTo>
                      <a:pt x="11345" y="16567"/>
                      <a:pt x="9602" y="18386"/>
                      <a:pt x="12469" y="19463"/>
                    </a:cubicBezTo>
                    <a:lnTo>
                      <a:pt x="14984" y="18996"/>
                    </a:lnTo>
                    <a:cubicBezTo>
                      <a:pt x="14374" y="18434"/>
                      <a:pt x="13641" y="18186"/>
                      <a:pt x="12717" y="17367"/>
                    </a:cubicBezTo>
                    <a:cubicBezTo>
                      <a:pt x="16927" y="17558"/>
                      <a:pt x="11726" y="15215"/>
                      <a:pt x="13670" y="14034"/>
                    </a:cubicBezTo>
                  </a:path>
                </a:pathLst>
              </a:custGeom>
              <a:grpFill/>
              <a:ln w="9525" cap="flat">
                <a:noFill/>
                <a:prstDash val="solid"/>
                <a:miter/>
              </a:ln>
            </p:spPr>
            <p:txBody>
              <a:bodyPr rtlCol="0" anchor="ctr"/>
              <a:lstStyle/>
              <a:p>
                <a:endParaRPr lang="zh-CN" altLang="en-US"/>
              </a:p>
            </p:txBody>
          </p:sp>
          <p:sp>
            <p:nvSpPr>
              <p:cNvPr id="165" name="任意多边形: 形状 735">
                <a:extLst>
                  <a:ext uri="{FF2B5EF4-FFF2-40B4-BE49-F238E27FC236}">
                    <a16:creationId xmlns:a16="http://schemas.microsoft.com/office/drawing/2014/main" id="{35A33370-356C-4695-AF88-6915503C3D29}"/>
                  </a:ext>
                </a:extLst>
              </p:cNvPr>
              <p:cNvSpPr/>
              <p:nvPr/>
            </p:nvSpPr>
            <p:spPr>
              <a:xfrm>
                <a:off x="3692184" y="1358339"/>
                <a:ext cx="19050" cy="9525"/>
              </a:xfrm>
              <a:custGeom>
                <a:avLst/>
                <a:gdLst>
                  <a:gd name="connsiteX0" fmla="*/ 9193 w 19050"/>
                  <a:gd name="connsiteY0" fmla="*/ 7158 h 9525"/>
                  <a:gd name="connsiteX1" fmla="*/ 12708 w 19050"/>
                  <a:gd name="connsiteY1" fmla="*/ 11435 h 9525"/>
                  <a:gd name="connsiteX2" fmla="*/ 9193 w 19050"/>
                  <a:gd name="connsiteY2" fmla="*/ 7158 h 9525"/>
                </a:gdLst>
                <a:ahLst/>
                <a:cxnLst>
                  <a:cxn ang="0">
                    <a:pos x="connsiteX0" y="connsiteY0"/>
                  </a:cxn>
                  <a:cxn ang="0">
                    <a:pos x="connsiteX1" y="connsiteY1"/>
                  </a:cxn>
                  <a:cxn ang="0">
                    <a:pos x="connsiteX2" y="connsiteY2"/>
                  </a:cxn>
                </a:cxnLst>
                <a:rect l="l" t="t" r="r" b="b"/>
                <a:pathLst>
                  <a:path w="19050" h="9525">
                    <a:moveTo>
                      <a:pt x="9193" y="7158"/>
                    </a:moveTo>
                    <a:cubicBezTo>
                      <a:pt x="4440" y="6901"/>
                      <a:pt x="8945" y="10225"/>
                      <a:pt x="12708" y="11435"/>
                    </a:cubicBezTo>
                    <a:lnTo>
                      <a:pt x="9193" y="7158"/>
                    </a:lnTo>
                    <a:close/>
                  </a:path>
                </a:pathLst>
              </a:custGeom>
              <a:grpFill/>
              <a:ln w="9525" cap="flat">
                <a:noFill/>
                <a:prstDash val="solid"/>
                <a:miter/>
              </a:ln>
            </p:spPr>
            <p:txBody>
              <a:bodyPr rtlCol="0" anchor="ctr"/>
              <a:lstStyle/>
              <a:p>
                <a:endParaRPr lang="zh-CN" altLang="en-US"/>
              </a:p>
            </p:txBody>
          </p:sp>
          <p:sp>
            <p:nvSpPr>
              <p:cNvPr id="166" name="任意多边形: 形状 736">
                <a:extLst>
                  <a:ext uri="{FF2B5EF4-FFF2-40B4-BE49-F238E27FC236}">
                    <a16:creationId xmlns:a16="http://schemas.microsoft.com/office/drawing/2014/main" id="{2693EEEF-A20B-49A5-827C-CB896AE1DC7E}"/>
                  </a:ext>
                </a:extLst>
              </p:cNvPr>
              <p:cNvSpPr/>
              <p:nvPr/>
            </p:nvSpPr>
            <p:spPr>
              <a:xfrm>
                <a:off x="3871465" y="1159071"/>
                <a:ext cx="9525" cy="9525"/>
              </a:xfrm>
              <a:custGeom>
                <a:avLst/>
                <a:gdLst>
                  <a:gd name="connsiteX0" fmla="*/ 10801 w 9525"/>
                  <a:gd name="connsiteY0" fmla="*/ 7144 h 9525"/>
                  <a:gd name="connsiteX1" fmla="*/ 7144 w 9525"/>
                  <a:gd name="connsiteY1" fmla="*/ 9582 h 9525"/>
                  <a:gd name="connsiteX2" fmla="*/ 11078 w 9525"/>
                  <a:gd name="connsiteY2" fmla="*/ 10049 h 9525"/>
                  <a:gd name="connsiteX3" fmla="*/ 108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801" y="7144"/>
                    </a:moveTo>
                    <a:lnTo>
                      <a:pt x="7144" y="9582"/>
                    </a:lnTo>
                    <a:cubicBezTo>
                      <a:pt x="8973" y="8373"/>
                      <a:pt x="8973" y="13630"/>
                      <a:pt x="11078" y="10049"/>
                    </a:cubicBezTo>
                    <a:cubicBezTo>
                      <a:pt x="11211" y="8887"/>
                      <a:pt x="11906" y="7696"/>
                      <a:pt x="10801" y="7144"/>
                    </a:cubicBezTo>
                    <a:close/>
                  </a:path>
                </a:pathLst>
              </a:custGeom>
              <a:grpFill/>
              <a:ln w="9525" cap="flat">
                <a:noFill/>
                <a:prstDash val="solid"/>
                <a:miter/>
              </a:ln>
            </p:spPr>
            <p:txBody>
              <a:bodyPr rtlCol="0" anchor="ctr"/>
              <a:lstStyle/>
              <a:p>
                <a:endParaRPr lang="zh-CN" altLang="en-US"/>
              </a:p>
            </p:txBody>
          </p:sp>
          <p:sp>
            <p:nvSpPr>
              <p:cNvPr id="167" name="任意多边形: 形状 737">
                <a:extLst>
                  <a:ext uri="{FF2B5EF4-FFF2-40B4-BE49-F238E27FC236}">
                    <a16:creationId xmlns:a16="http://schemas.microsoft.com/office/drawing/2014/main" id="{B60D0382-47FF-4418-B38A-8A70A68D0DAC}"/>
                  </a:ext>
                </a:extLst>
              </p:cNvPr>
              <p:cNvSpPr/>
              <p:nvPr/>
            </p:nvSpPr>
            <p:spPr>
              <a:xfrm>
                <a:off x="3697138" y="1353419"/>
                <a:ext cx="19050" cy="19050"/>
              </a:xfrm>
              <a:custGeom>
                <a:avLst/>
                <a:gdLst>
                  <a:gd name="connsiteX0" fmla="*/ 7144 w 19050"/>
                  <a:gd name="connsiteY0" fmla="*/ 10535 h 19050"/>
                  <a:gd name="connsiteX1" fmla="*/ 9887 w 19050"/>
                  <a:gd name="connsiteY1" fmla="*/ 12030 h 19050"/>
                  <a:gd name="connsiteX2" fmla="*/ 11925 w 19050"/>
                  <a:gd name="connsiteY2" fmla="*/ 9201 h 19050"/>
                  <a:gd name="connsiteX3" fmla="*/ 18355 w 19050"/>
                  <a:gd name="connsiteY3" fmla="*/ 11849 h 19050"/>
                  <a:gd name="connsiteX4" fmla="*/ 13859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535"/>
                    </a:moveTo>
                    <a:lnTo>
                      <a:pt x="9887" y="12030"/>
                    </a:lnTo>
                    <a:lnTo>
                      <a:pt x="11925" y="9201"/>
                    </a:lnTo>
                    <a:lnTo>
                      <a:pt x="18355" y="11849"/>
                    </a:lnTo>
                    <a:lnTo>
                      <a:pt x="13859" y="7144"/>
                    </a:lnTo>
                    <a:close/>
                  </a:path>
                </a:pathLst>
              </a:custGeom>
              <a:grpFill/>
              <a:ln w="9525" cap="flat">
                <a:noFill/>
                <a:prstDash val="solid"/>
                <a:miter/>
              </a:ln>
            </p:spPr>
            <p:txBody>
              <a:bodyPr rtlCol="0" anchor="ctr"/>
              <a:lstStyle/>
              <a:p>
                <a:endParaRPr lang="zh-CN" altLang="en-US"/>
              </a:p>
            </p:txBody>
          </p:sp>
          <p:sp>
            <p:nvSpPr>
              <p:cNvPr id="168" name="任意多边形: 形状 738">
                <a:extLst>
                  <a:ext uri="{FF2B5EF4-FFF2-40B4-BE49-F238E27FC236}">
                    <a16:creationId xmlns:a16="http://schemas.microsoft.com/office/drawing/2014/main" id="{EE357377-0852-4876-8369-BB1EC00BF7AF}"/>
                  </a:ext>
                </a:extLst>
              </p:cNvPr>
              <p:cNvSpPr/>
              <p:nvPr/>
            </p:nvSpPr>
            <p:spPr>
              <a:xfrm>
                <a:off x="3809181" y="1282382"/>
                <a:ext cx="19050" cy="19050"/>
              </a:xfrm>
              <a:custGeom>
                <a:avLst/>
                <a:gdLst>
                  <a:gd name="connsiteX0" fmla="*/ 12754 w 19050"/>
                  <a:gd name="connsiteY0" fmla="*/ 8792 h 19050"/>
                  <a:gd name="connsiteX1" fmla="*/ 7144 w 19050"/>
                  <a:gd name="connsiteY1" fmla="*/ 7144 h 19050"/>
                  <a:gd name="connsiteX2" fmla="*/ 9763 w 19050"/>
                  <a:gd name="connsiteY2" fmla="*/ 11973 h 19050"/>
                  <a:gd name="connsiteX3" fmla="*/ 7915 w 19050"/>
                  <a:gd name="connsiteY3" fmla="*/ 10087 h 19050"/>
                </a:gdLst>
                <a:ahLst/>
                <a:cxnLst>
                  <a:cxn ang="0">
                    <a:pos x="connsiteX0" y="connsiteY0"/>
                  </a:cxn>
                  <a:cxn ang="0">
                    <a:pos x="connsiteX1" y="connsiteY1"/>
                  </a:cxn>
                  <a:cxn ang="0">
                    <a:pos x="connsiteX2" y="connsiteY2"/>
                  </a:cxn>
                  <a:cxn ang="0">
                    <a:pos x="connsiteX3" y="connsiteY3"/>
                  </a:cxn>
                </a:cxnLst>
                <a:rect l="l" t="t" r="r" b="b"/>
                <a:pathLst>
                  <a:path w="19050" h="19050">
                    <a:moveTo>
                      <a:pt x="12754" y="8792"/>
                    </a:moveTo>
                    <a:lnTo>
                      <a:pt x="7144" y="7144"/>
                    </a:lnTo>
                    <a:lnTo>
                      <a:pt x="9763" y="11973"/>
                    </a:lnTo>
                    <a:lnTo>
                      <a:pt x="7915" y="10087"/>
                    </a:lnTo>
                    <a:close/>
                  </a:path>
                </a:pathLst>
              </a:custGeom>
              <a:grpFill/>
              <a:ln w="9525" cap="flat">
                <a:noFill/>
                <a:prstDash val="solid"/>
                <a:miter/>
              </a:ln>
            </p:spPr>
            <p:txBody>
              <a:bodyPr rtlCol="0" anchor="ctr"/>
              <a:lstStyle/>
              <a:p>
                <a:endParaRPr lang="zh-CN" altLang="en-US"/>
              </a:p>
            </p:txBody>
          </p:sp>
          <p:sp>
            <p:nvSpPr>
              <p:cNvPr id="169" name="任意多边形: 形状 739">
                <a:extLst>
                  <a:ext uri="{FF2B5EF4-FFF2-40B4-BE49-F238E27FC236}">
                    <a16:creationId xmlns:a16="http://schemas.microsoft.com/office/drawing/2014/main" id="{177D1F00-7869-4A47-B3AF-37D8A17BBC39}"/>
                  </a:ext>
                </a:extLst>
              </p:cNvPr>
              <p:cNvSpPr/>
              <p:nvPr/>
            </p:nvSpPr>
            <p:spPr>
              <a:xfrm>
                <a:off x="3846814" y="1221908"/>
                <a:ext cx="19050" cy="19050"/>
              </a:xfrm>
              <a:custGeom>
                <a:avLst/>
                <a:gdLst>
                  <a:gd name="connsiteX0" fmla="*/ 14849 w 19050"/>
                  <a:gd name="connsiteY0" fmla="*/ 7144 h 19050"/>
                  <a:gd name="connsiteX1" fmla="*/ 15516 w 19050"/>
                  <a:gd name="connsiteY1" fmla="*/ 7239 h 19050"/>
                  <a:gd name="connsiteX2" fmla="*/ 12392 w 19050"/>
                  <a:gd name="connsiteY2" fmla="*/ 9220 h 19050"/>
                  <a:gd name="connsiteX3" fmla="*/ 13059 w 19050"/>
                  <a:gd name="connsiteY3" fmla="*/ 9325 h 19050"/>
                  <a:gd name="connsiteX4" fmla="*/ 7144 w 19050"/>
                  <a:gd name="connsiteY4" fmla="*/ 14021 h 19050"/>
                  <a:gd name="connsiteX5" fmla="*/ 11401 w 19050"/>
                  <a:gd name="connsiteY5" fmla="*/ 15269 h 19050"/>
                  <a:gd name="connsiteX6" fmla="*/ 14849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4849" y="7144"/>
                    </a:moveTo>
                    <a:lnTo>
                      <a:pt x="15516" y="7239"/>
                    </a:lnTo>
                    <a:lnTo>
                      <a:pt x="12392" y="9220"/>
                    </a:lnTo>
                    <a:lnTo>
                      <a:pt x="13059" y="9325"/>
                    </a:lnTo>
                    <a:cubicBezTo>
                      <a:pt x="11840" y="10373"/>
                      <a:pt x="7458" y="13440"/>
                      <a:pt x="7144" y="14021"/>
                    </a:cubicBezTo>
                    <a:lnTo>
                      <a:pt x="11401" y="15269"/>
                    </a:lnTo>
                    <a:cubicBezTo>
                      <a:pt x="7991" y="11059"/>
                      <a:pt x="21145" y="8649"/>
                      <a:pt x="14849" y="7144"/>
                    </a:cubicBezTo>
                    <a:close/>
                  </a:path>
                </a:pathLst>
              </a:custGeom>
              <a:grpFill/>
              <a:ln w="9525" cap="flat">
                <a:noFill/>
                <a:prstDash val="solid"/>
                <a:miter/>
              </a:ln>
            </p:spPr>
            <p:txBody>
              <a:bodyPr rtlCol="0" anchor="ctr"/>
              <a:lstStyle/>
              <a:p>
                <a:endParaRPr lang="zh-CN" altLang="en-US"/>
              </a:p>
            </p:txBody>
          </p:sp>
          <p:sp>
            <p:nvSpPr>
              <p:cNvPr id="170" name="任意多边形: 形状 740">
                <a:extLst>
                  <a:ext uri="{FF2B5EF4-FFF2-40B4-BE49-F238E27FC236}">
                    <a16:creationId xmlns:a16="http://schemas.microsoft.com/office/drawing/2014/main" id="{9BDA0AFC-A299-4DC7-8F2E-50D3B521D3AF}"/>
                  </a:ext>
                </a:extLst>
              </p:cNvPr>
              <p:cNvSpPr/>
              <p:nvPr/>
            </p:nvSpPr>
            <p:spPr>
              <a:xfrm>
                <a:off x="3602812" y="1370993"/>
                <a:ext cx="19050" cy="9525"/>
              </a:xfrm>
              <a:custGeom>
                <a:avLst/>
                <a:gdLst>
                  <a:gd name="connsiteX0" fmla="*/ 7144 w 19050"/>
                  <a:gd name="connsiteY0" fmla="*/ 7144 h 9525"/>
                  <a:gd name="connsiteX1" fmla="*/ 12887 w 19050"/>
                  <a:gd name="connsiteY1" fmla="*/ 11668 h 9525"/>
                  <a:gd name="connsiteX2" fmla="*/ 13830 w 19050"/>
                  <a:gd name="connsiteY2" fmla="*/ 11601 h 9525"/>
                </a:gdLst>
                <a:ahLst/>
                <a:cxnLst>
                  <a:cxn ang="0">
                    <a:pos x="connsiteX0" y="connsiteY0"/>
                  </a:cxn>
                  <a:cxn ang="0">
                    <a:pos x="connsiteX1" y="connsiteY1"/>
                  </a:cxn>
                  <a:cxn ang="0">
                    <a:pos x="connsiteX2" y="connsiteY2"/>
                  </a:cxn>
                </a:cxnLst>
                <a:rect l="l" t="t" r="r" b="b"/>
                <a:pathLst>
                  <a:path w="19050" h="9525">
                    <a:moveTo>
                      <a:pt x="7144" y="7144"/>
                    </a:moveTo>
                    <a:lnTo>
                      <a:pt x="12887" y="11668"/>
                    </a:lnTo>
                    <a:lnTo>
                      <a:pt x="13830" y="11601"/>
                    </a:lnTo>
                    <a:close/>
                  </a:path>
                </a:pathLst>
              </a:custGeom>
              <a:grpFill/>
              <a:ln w="9525" cap="flat">
                <a:noFill/>
                <a:prstDash val="solid"/>
                <a:miter/>
              </a:ln>
            </p:spPr>
            <p:txBody>
              <a:bodyPr rtlCol="0" anchor="ctr"/>
              <a:lstStyle/>
              <a:p>
                <a:endParaRPr lang="zh-CN" altLang="en-US"/>
              </a:p>
            </p:txBody>
          </p:sp>
          <p:sp>
            <p:nvSpPr>
              <p:cNvPr id="171" name="任意多边形: 形状 741">
                <a:extLst>
                  <a:ext uri="{FF2B5EF4-FFF2-40B4-BE49-F238E27FC236}">
                    <a16:creationId xmlns:a16="http://schemas.microsoft.com/office/drawing/2014/main" id="{EAEA58B8-B984-4FF2-BB6B-CF4A9172AB82}"/>
                  </a:ext>
                </a:extLst>
              </p:cNvPr>
              <p:cNvSpPr/>
              <p:nvPr/>
            </p:nvSpPr>
            <p:spPr>
              <a:xfrm>
                <a:off x="3822754" y="1262275"/>
                <a:ext cx="19050" cy="9525"/>
              </a:xfrm>
              <a:custGeom>
                <a:avLst/>
                <a:gdLst>
                  <a:gd name="connsiteX0" fmla="*/ 7144 w 19050"/>
                  <a:gd name="connsiteY0" fmla="*/ 10058 h 9525"/>
                  <a:gd name="connsiteX1" fmla="*/ 12021 w 19050"/>
                  <a:gd name="connsiteY1" fmla="*/ 8020 h 9525"/>
                  <a:gd name="connsiteX2" fmla="*/ 11078 w 19050"/>
                  <a:gd name="connsiteY2" fmla="*/ 7144 h 9525"/>
                  <a:gd name="connsiteX3" fmla="*/ 9144 w 19050"/>
                  <a:gd name="connsiteY3" fmla="*/ 8677 h 9525"/>
                  <a:gd name="connsiteX4" fmla="*/ 7144 w 19050"/>
                  <a:gd name="connsiteY4" fmla="*/ 1005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10058"/>
                    </a:moveTo>
                    <a:cubicBezTo>
                      <a:pt x="7182" y="10154"/>
                      <a:pt x="12021" y="8020"/>
                      <a:pt x="12021" y="8020"/>
                    </a:cubicBezTo>
                    <a:lnTo>
                      <a:pt x="11078" y="7144"/>
                    </a:lnTo>
                    <a:cubicBezTo>
                      <a:pt x="11078" y="7144"/>
                      <a:pt x="10106" y="7906"/>
                      <a:pt x="9144" y="8677"/>
                    </a:cubicBezTo>
                    <a:cubicBezTo>
                      <a:pt x="8144" y="9373"/>
                      <a:pt x="7144" y="10058"/>
                      <a:pt x="7144" y="10058"/>
                    </a:cubicBezTo>
                    <a:close/>
                  </a:path>
                </a:pathLst>
              </a:custGeom>
              <a:grpFill/>
              <a:ln w="9525" cap="flat">
                <a:noFill/>
                <a:prstDash val="solid"/>
                <a:miter/>
              </a:ln>
            </p:spPr>
            <p:txBody>
              <a:bodyPr rtlCol="0" anchor="ctr"/>
              <a:lstStyle/>
              <a:p>
                <a:endParaRPr lang="zh-CN" altLang="en-US"/>
              </a:p>
            </p:txBody>
          </p:sp>
          <p:sp>
            <p:nvSpPr>
              <p:cNvPr id="172" name="任意多边形: 形状 742">
                <a:extLst>
                  <a:ext uri="{FF2B5EF4-FFF2-40B4-BE49-F238E27FC236}">
                    <a16:creationId xmlns:a16="http://schemas.microsoft.com/office/drawing/2014/main" id="{EA18C6FE-8AA5-4418-B165-7124D50CE0DA}"/>
                  </a:ext>
                </a:extLst>
              </p:cNvPr>
              <p:cNvSpPr/>
              <p:nvPr/>
            </p:nvSpPr>
            <p:spPr>
              <a:xfrm>
                <a:off x="3833831" y="1043219"/>
                <a:ext cx="19050" cy="19050"/>
              </a:xfrm>
              <a:custGeom>
                <a:avLst/>
                <a:gdLst>
                  <a:gd name="connsiteX0" fmla="*/ 11250 w 19050"/>
                  <a:gd name="connsiteY0" fmla="*/ 7801 h 19050"/>
                  <a:gd name="connsiteX1" fmla="*/ 10669 w 19050"/>
                  <a:gd name="connsiteY1" fmla="*/ 7144 h 19050"/>
                  <a:gd name="connsiteX2" fmla="*/ 8202 w 19050"/>
                  <a:gd name="connsiteY2" fmla="*/ 11439 h 19050"/>
                  <a:gd name="connsiteX3" fmla="*/ 7269 w 19050"/>
                  <a:gd name="connsiteY3" fmla="*/ 16373 h 19050"/>
                  <a:gd name="connsiteX4" fmla="*/ 14136 w 19050"/>
                  <a:gd name="connsiteY4" fmla="*/ 16012 h 19050"/>
                  <a:gd name="connsiteX5" fmla="*/ 11393 w 19050"/>
                  <a:gd name="connsiteY5" fmla="*/ 15573 h 19050"/>
                  <a:gd name="connsiteX6" fmla="*/ 12679 w 19050"/>
                  <a:gd name="connsiteY6" fmla="*/ 13697 h 19050"/>
                  <a:gd name="connsiteX7" fmla="*/ 13641 w 19050"/>
                  <a:gd name="connsiteY7" fmla="*/ 11678 h 19050"/>
                  <a:gd name="connsiteX8" fmla="*/ 12260 w 19050"/>
                  <a:gd name="connsiteY8" fmla="*/ 12335 h 19050"/>
                  <a:gd name="connsiteX9" fmla="*/ 10202 w 19050"/>
                  <a:gd name="connsiteY9" fmla="*/ 9915 h 19050"/>
                  <a:gd name="connsiteX10" fmla="*/ 13136 w 19050"/>
                  <a:gd name="connsiteY10" fmla="*/ 8201 h 19050"/>
                  <a:gd name="connsiteX11" fmla="*/ 11250 w 19050"/>
                  <a:gd name="connsiteY11" fmla="*/ 78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11250" y="7801"/>
                    </a:moveTo>
                    <a:lnTo>
                      <a:pt x="10669" y="7144"/>
                    </a:lnTo>
                    <a:cubicBezTo>
                      <a:pt x="9783" y="8649"/>
                      <a:pt x="8793" y="9973"/>
                      <a:pt x="8202" y="11439"/>
                    </a:cubicBezTo>
                    <a:cubicBezTo>
                      <a:pt x="7497" y="12868"/>
                      <a:pt x="6869" y="14307"/>
                      <a:pt x="7269" y="16373"/>
                    </a:cubicBezTo>
                    <a:lnTo>
                      <a:pt x="14136" y="16012"/>
                    </a:lnTo>
                    <a:lnTo>
                      <a:pt x="11393" y="15573"/>
                    </a:lnTo>
                    <a:cubicBezTo>
                      <a:pt x="11393" y="15573"/>
                      <a:pt x="12031" y="14640"/>
                      <a:pt x="12679" y="13697"/>
                    </a:cubicBezTo>
                    <a:cubicBezTo>
                      <a:pt x="13155" y="12687"/>
                      <a:pt x="13641" y="11678"/>
                      <a:pt x="13641" y="11678"/>
                    </a:cubicBezTo>
                    <a:cubicBezTo>
                      <a:pt x="12765" y="10630"/>
                      <a:pt x="13384" y="12544"/>
                      <a:pt x="12260" y="12335"/>
                    </a:cubicBezTo>
                    <a:lnTo>
                      <a:pt x="10202" y="9915"/>
                    </a:lnTo>
                    <a:cubicBezTo>
                      <a:pt x="13431" y="9725"/>
                      <a:pt x="11441" y="9687"/>
                      <a:pt x="13136" y="8201"/>
                    </a:cubicBezTo>
                    <a:cubicBezTo>
                      <a:pt x="12269" y="8382"/>
                      <a:pt x="11974" y="8039"/>
                      <a:pt x="11250" y="7801"/>
                    </a:cubicBezTo>
                    <a:close/>
                  </a:path>
                </a:pathLst>
              </a:custGeom>
              <a:grpFill/>
              <a:ln w="9525" cap="flat">
                <a:noFill/>
                <a:prstDash val="solid"/>
                <a:miter/>
              </a:ln>
            </p:spPr>
            <p:txBody>
              <a:bodyPr rtlCol="0" anchor="ctr"/>
              <a:lstStyle/>
              <a:p>
                <a:endParaRPr lang="zh-CN" altLang="en-US"/>
              </a:p>
            </p:txBody>
          </p:sp>
          <p:sp>
            <p:nvSpPr>
              <p:cNvPr id="173" name="任意多边形: 形状 743">
                <a:extLst>
                  <a:ext uri="{FF2B5EF4-FFF2-40B4-BE49-F238E27FC236}">
                    <a16:creationId xmlns:a16="http://schemas.microsoft.com/office/drawing/2014/main" id="{5D5D582B-7318-4C04-A1F7-186E0E859059}"/>
                  </a:ext>
                </a:extLst>
              </p:cNvPr>
              <p:cNvSpPr/>
              <p:nvPr/>
            </p:nvSpPr>
            <p:spPr>
              <a:xfrm>
                <a:off x="3813448" y="1266602"/>
                <a:ext cx="19050" cy="9525"/>
              </a:xfrm>
              <a:custGeom>
                <a:avLst/>
                <a:gdLst>
                  <a:gd name="connsiteX0" fmla="*/ 11487 w 19050"/>
                  <a:gd name="connsiteY0" fmla="*/ 7531 h 9525"/>
                  <a:gd name="connsiteX1" fmla="*/ 7144 w 19050"/>
                  <a:gd name="connsiteY1" fmla="*/ 9522 h 9525"/>
                  <a:gd name="connsiteX2" fmla="*/ 13545 w 19050"/>
                  <a:gd name="connsiteY2" fmla="*/ 10094 h 9525"/>
                  <a:gd name="connsiteX3" fmla="*/ 11487 w 19050"/>
                  <a:gd name="connsiteY3" fmla="*/ 7531 h 9525"/>
                </a:gdLst>
                <a:ahLst/>
                <a:cxnLst>
                  <a:cxn ang="0">
                    <a:pos x="connsiteX0" y="connsiteY0"/>
                  </a:cxn>
                  <a:cxn ang="0">
                    <a:pos x="connsiteX1" y="connsiteY1"/>
                  </a:cxn>
                  <a:cxn ang="0">
                    <a:pos x="connsiteX2" y="connsiteY2"/>
                  </a:cxn>
                  <a:cxn ang="0">
                    <a:pos x="connsiteX3" y="connsiteY3"/>
                  </a:cxn>
                </a:cxnLst>
                <a:rect l="l" t="t" r="r" b="b"/>
                <a:pathLst>
                  <a:path w="19050" h="9525">
                    <a:moveTo>
                      <a:pt x="11487" y="7531"/>
                    </a:moveTo>
                    <a:cubicBezTo>
                      <a:pt x="9887" y="6398"/>
                      <a:pt x="8544" y="7960"/>
                      <a:pt x="7144" y="9522"/>
                    </a:cubicBezTo>
                    <a:lnTo>
                      <a:pt x="13545" y="10094"/>
                    </a:lnTo>
                    <a:cubicBezTo>
                      <a:pt x="14021" y="9598"/>
                      <a:pt x="13973" y="7617"/>
                      <a:pt x="11487" y="7531"/>
                    </a:cubicBezTo>
                    <a:close/>
                  </a:path>
                </a:pathLst>
              </a:custGeom>
              <a:grpFill/>
              <a:ln w="9525" cap="flat">
                <a:noFill/>
                <a:prstDash val="solid"/>
                <a:miter/>
              </a:ln>
            </p:spPr>
            <p:txBody>
              <a:bodyPr rtlCol="0" anchor="ctr"/>
              <a:lstStyle/>
              <a:p>
                <a:endParaRPr lang="zh-CN" altLang="en-US"/>
              </a:p>
            </p:txBody>
          </p:sp>
          <p:sp>
            <p:nvSpPr>
              <p:cNvPr id="174" name="任意多边形: 形状 744">
                <a:extLst>
                  <a:ext uri="{FF2B5EF4-FFF2-40B4-BE49-F238E27FC236}">
                    <a16:creationId xmlns:a16="http://schemas.microsoft.com/office/drawing/2014/main" id="{856F811D-82F7-4FB6-8F2F-3CB7420342E5}"/>
                  </a:ext>
                </a:extLst>
              </p:cNvPr>
              <p:cNvSpPr/>
              <p:nvPr/>
            </p:nvSpPr>
            <p:spPr>
              <a:xfrm>
                <a:off x="3779434" y="1287754"/>
                <a:ext cx="28575" cy="19050"/>
              </a:xfrm>
              <a:custGeom>
                <a:avLst/>
                <a:gdLst>
                  <a:gd name="connsiteX0" fmla="*/ 15716 w 28575"/>
                  <a:gd name="connsiteY0" fmla="*/ 9211 h 19050"/>
                  <a:gd name="connsiteX1" fmla="*/ 7144 w 28575"/>
                  <a:gd name="connsiteY1" fmla="*/ 7144 h 19050"/>
                  <a:gd name="connsiteX2" fmla="*/ 8430 w 28575"/>
                  <a:gd name="connsiteY2" fmla="*/ 11182 h 19050"/>
                  <a:gd name="connsiteX3" fmla="*/ 13230 w 28575"/>
                  <a:gd name="connsiteY3" fmla="*/ 9620 h 19050"/>
                  <a:gd name="connsiteX4" fmla="*/ 22993 w 28575"/>
                  <a:gd name="connsiteY4" fmla="*/ 13383 h 19050"/>
                  <a:gd name="connsiteX5" fmla="*/ 15716 w 28575"/>
                  <a:gd name="connsiteY5" fmla="*/ 92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15716" y="9211"/>
                    </a:moveTo>
                    <a:cubicBezTo>
                      <a:pt x="14459" y="9411"/>
                      <a:pt x="10354" y="7791"/>
                      <a:pt x="7144" y="7144"/>
                    </a:cubicBezTo>
                    <a:lnTo>
                      <a:pt x="8430" y="11182"/>
                    </a:lnTo>
                    <a:cubicBezTo>
                      <a:pt x="9801" y="11725"/>
                      <a:pt x="8611" y="8449"/>
                      <a:pt x="13230" y="9620"/>
                    </a:cubicBezTo>
                    <a:cubicBezTo>
                      <a:pt x="15411" y="11182"/>
                      <a:pt x="17574" y="15488"/>
                      <a:pt x="22993" y="13383"/>
                    </a:cubicBezTo>
                    <a:cubicBezTo>
                      <a:pt x="20536" y="11116"/>
                      <a:pt x="13935" y="13402"/>
                      <a:pt x="15716" y="9211"/>
                    </a:cubicBezTo>
                    <a:close/>
                  </a:path>
                </a:pathLst>
              </a:custGeom>
              <a:grpFill/>
              <a:ln w="9525" cap="flat">
                <a:noFill/>
                <a:prstDash val="solid"/>
                <a:miter/>
              </a:ln>
            </p:spPr>
            <p:txBody>
              <a:bodyPr rtlCol="0" anchor="ctr"/>
              <a:lstStyle/>
              <a:p>
                <a:endParaRPr lang="zh-CN" altLang="en-US"/>
              </a:p>
            </p:txBody>
          </p:sp>
          <p:sp>
            <p:nvSpPr>
              <p:cNvPr id="175" name="任意多边形: 形状 745">
                <a:extLst>
                  <a:ext uri="{FF2B5EF4-FFF2-40B4-BE49-F238E27FC236}">
                    <a16:creationId xmlns:a16="http://schemas.microsoft.com/office/drawing/2014/main" id="{86C6321A-8F14-4C62-A9F9-0F368590632B}"/>
                  </a:ext>
                </a:extLst>
              </p:cNvPr>
              <p:cNvSpPr/>
              <p:nvPr/>
            </p:nvSpPr>
            <p:spPr>
              <a:xfrm>
                <a:off x="3865807" y="1149231"/>
                <a:ext cx="9525" cy="9525"/>
              </a:xfrm>
              <a:custGeom>
                <a:avLst/>
                <a:gdLst>
                  <a:gd name="connsiteX0" fmla="*/ 7144 w 9525"/>
                  <a:gd name="connsiteY0" fmla="*/ 7468 h 9525"/>
                  <a:gd name="connsiteX1" fmla="*/ 7953 w 9525"/>
                  <a:gd name="connsiteY1" fmla="*/ 11421 h 9525"/>
                  <a:gd name="connsiteX2" fmla="*/ 11420 w 9525"/>
                  <a:gd name="connsiteY2" fmla="*/ 9697 h 9525"/>
                  <a:gd name="connsiteX3" fmla="*/ 7144 w 9525"/>
                  <a:gd name="connsiteY3" fmla="*/ 74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7468"/>
                    </a:moveTo>
                    <a:lnTo>
                      <a:pt x="7953" y="11421"/>
                    </a:lnTo>
                    <a:lnTo>
                      <a:pt x="11420" y="9697"/>
                    </a:lnTo>
                    <a:cubicBezTo>
                      <a:pt x="9087" y="11412"/>
                      <a:pt x="10020" y="5763"/>
                      <a:pt x="7144" y="7468"/>
                    </a:cubicBezTo>
                    <a:close/>
                  </a:path>
                </a:pathLst>
              </a:custGeom>
              <a:grpFill/>
              <a:ln w="9525" cap="flat">
                <a:noFill/>
                <a:prstDash val="solid"/>
                <a:miter/>
              </a:ln>
            </p:spPr>
            <p:txBody>
              <a:bodyPr rtlCol="0" anchor="ctr"/>
              <a:lstStyle/>
              <a:p>
                <a:endParaRPr lang="zh-CN" altLang="en-US"/>
              </a:p>
            </p:txBody>
          </p:sp>
          <p:sp>
            <p:nvSpPr>
              <p:cNvPr id="176" name="任意多边形: 形状 746">
                <a:extLst>
                  <a:ext uri="{FF2B5EF4-FFF2-40B4-BE49-F238E27FC236}">
                    <a16:creationId xmlns:a16="http://schemas.microsoft.com/office/drawing/2014/main" id="{E9EBCF95-FF47-4744-A37B-F2772199508D}"/>
                  </a:ext>
                </a:extLst>
              </p:cNvPr>
              <p:cNvSpPr/>
              <p:nvPr/>
            </p:nvSpPr>
            <p:spPr>
              <a:xfrm>
                <a:off x="3566991" y="1364211"/>
                <a:ext cx="19050" cy="19050"/>
              </a:xfrm>
              <a:custGeom>
                <a:avLst/>
                <a:gdLst>
                  <a:gd name="connsiteX0" fmla="*/ 7532 w 19050"/>
                  <a:gd name="connsiteY0" fmla="*/ 7144 h 19050"/>
                  <a:gd name="connsiteX1" fmla="*/ 14285 w 19050"/>
                  <a:gd name="connsiteY1" fmla="*/ 13726 h 19050"/>
                  <a:gd name="connsiteX2" fmla="*/ 7532 w 19050"/>
                  <a:gd name="connsiteY2" fmla="*/ 7144 h 19050"/>
                </a:gdLst>
                <a:ahLst/>
                <a:cxnLst>
                  <a:cxn ang="0">
                    <a:pos x="connsiteX0" y="connsiteY0"/>
                  </a:cxn>
                  <a:cxn ang="0">
                    <a:pos x="connsiteX1" y="connsiteY1"/>
                  </a:cxn>
                  <a:cxn ang="0">
                    <a:pos x="connsiteX2" y="connsiteY2"/>
                  </a:cxn>
                </a:cxnLst>
                <a:rect l="l" t="t" r="r" b="b"/>
                <a:pathLst>
                  <a:path w="19050" h="19050">
                    <a:moveTo>
                      <a:pt x="7532" y="7144"/>
                    </a:moveTo>
                    <a:cubicBezTo>
                      <a:pt x="5646" y="9211"/>
                      <a:pt x="11075" y="12230"/>
                      <a:pt x="14285" y="13726"/>
                    </a:cubicBezTo>
                    <a:cubicBezTo>
                      <a:pt x="15428" y="10887"/>
                      <a:pt x="11685" y="10830"/>
                      <a:pt x="7532" y="7144"/>
                    </a:cubicBezTo>
                    <a:close/>
                  </a:path>
                </a:pathLst>
              </a:custGeom>
              <a:grpFill/>
              <a:ln w="9525" cap="flat">
                <a:noFill/>
                <a:prstDash val="solid"/>
                <a:miter/>
              </a:ln>
            </p:spPr>
            <p:txBody>
              <a:bodyPr rtlCol="0" anchor="ctr"/>
              <a:lstStyle/>
              <a:p>
                <a:endParaRPr lang="zh-CN" altLang="en-US"/>
              </a:p>
            </p:txBody>
          </p:sp>
          <p:sp>
            <p:nvSpPr>
              <p:cNvPr id="177" name="任意多边形: 形状 747">
                <a:extLst>
                  <a:ext uri="{FF2B5EF4-FFF2-40B4-BE49-F238E27FC236}">
                    <a16:creationId xmlns:a16="http://schemas.microsoft.com/office/drawing/2014/main" id="{21CD7C8D-DDFC-4770-AECE-5F69D595DC1E}"/>
                  </a:ext>
                </a:extLst>
              </p:cNvPr>
              <p:cNvSpPr/>
              <p:nvPr/>
            </p:nvSpPr>
            <p:spPr>
              <a:xfrm>
                <a:off x="3862578" y="1115026"/>
                <a:ext cx="19050" cy="19050"/>
              </a:xfrm>
              <a:custGeom>
                <a:avLst/>
                <a:gdLst>
                  <a:gd name="connsiteX0" fmla="*/ 7144 w 19050"/>
                  <a:gd name="connsiteY0" fmla="*/ 8965 h 19050"/>
                  <a:gd name="connsiteX1" fmla="*/ 7668 w 19050"/>
                  <a:gd name="connsiteY1" fmla="*/ 8956 h 19050"/>
                  <a:gd name="connsiteX2" fmla="*/ 7382 w 19050"/>
                  <a:gd name="connsiteY2" fmla="*/ 11042 h 19050"/>
                  <a:gd name="connsiteX3" fmla="*/ 13135 w 19050"/>
                  <a:gd name="connsiteY3" fmla="*/ 10803 h 19050"/>
                  <a:gd name="connsiteX4" fmla="*/ 13259 w 19050"/>
                  <a:gd name="connsiteY4" fmla="*/ 7174 h 19050"/>
                  <a:gd name="connsiteX5" fmla="*/ 7144 w 19050"/>
                  <a:gd name="connsiteY5" fmla="*/ 896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8965"/>
                    </a:moveTo>
                    <a:lnTo>
                      <a:pt x="7668" y="8956"/>
                    </a:lnTo>
                    <a:lnTo>
                      <a:pt x="7382" y="11042"/>
                    </a:lnTo>
                    <a:cubicBezTo>
                      <a:pt x="8915" y="15671"/>
                      <a:pt x="8877" y="5812"/>
                      <a:pt x="13135" y="10803"/>
                    </a:cubicBezTo>
                    <a:lnTo>
                      <a:pt x="13259" y="7174"/>
                    </a:lnTo>
                    <a:cubicBezTo>
                      <a:pt x="10535" y="6803"/>
                      <a:pt x="8820" y="9946"/>
                      <a:pt x="7144" y="8965"/>
                    </a:cubicBezTo>
                    <a:close/>
                  </a:path>
                </a:pathLst>
              </a:custGeom>
              <a:grpFill/>
              <a:ln w="9525" cap="flat">
                <a:noFill/>
                <a:prstDash val="solid"/>
                <a:miter/>
              </a:ln>
            </p:spPr>
            <p:txBody>
              <a:bodyPr rtlCol="0" anchor="ctr"/>
              <a:lstStyle/>
              <a:p>
                <a:endParaRPr lang="zh-CN" altLang="en-US"/>
              </a:p>
            </p:txBody>
          </p:sp>
          <p:sp>
            <p:nvSpPr>
              <p:cNvPr id="178" name="任意多边形: 形状 748">
                <a:extLst>
                  <a:ext uri="{FF2B5EF4-FFF2-40B4-BE49-F238E27FC236}">
                    <a16:creationId xmlns:a16="http://schemas.microsoft.com/office/drawing/2014/main" id="{B8515A66-762F-44E8-9CE2-D36A8180375E}"/>
                  </a:ext>
                </a:extLst>
              </p:cNvPr>
              <p:cNvSpPr/>
              <p:nvPr/>
            </p:nvSpPr>
            <p:spPr>
              <a:xfrm>
                <a:off x="3779539" y="1299089"/>
                <a:ext cx="9525" cy="9525"/>
              </a:xfrm>
              <a:custGeom>
                <a:avLst/>
                <a:gdLst>
                  <a:gd name="connsiteX0" fmla="*/ 7144 w 9525"/>
                  <a:gd name="connsiteY0" fmla="*/ 8506 h 9525"/>
                  <a:gd name="connsiteX1" fmla="*/ 10525 w 9525"/>
                  <a:gd name="connsiteY1" fmla="*/ 9134 h 9525"/>
                  <a:gd name="connsiteX2" fmla="*/ 10839 w 9525"/>
                  <a:gd name="connsiteY2" fmla="*/ 7144 h 9525"/>
                </a:gdLst>
                <a:ahLst/>
                <a:cxnLst>
                  <a:cxn ang="0">
                    <a:pos x="connsiteX0" y="connsiteY0"/>
                  </a:cxn>
                  <a:cxn ang="0">
                    <a:pos x="connsiteX1" y="connsiteY1"/>
                  </a:cxn>
                  <a:cxn ang="0">
                    <a:pos x="connsiteX2" y="connsiteY2"/>
                  </a:cxn>
                </a:cxnLst>
                <a:rect l="l" t="t" r="r" b="b"/>
                <a:pathLst>
                  <a:path w="9525" h="9525">
                    <a:moveTo>
                      <a:pt x="7144" y="8506"/>
                    </a:moveTo>
                    <a:lnTo>
                      <a:pt x="10525" y="9134"/>
                    </a:lnTo>
                    <a:lnTo>
                      <a:pt x="10839" y="7144"/>
                    </a:lnTo>
                    <a:close/>
                  </a:path>
                </a:pathLst>
              </a:custGeom>
              <a:grpFill/>
              <a:ln w="9525" cap="flat">
                <a:noFill/>
                <a:prstDash val="solid"/>
                <a:miter/>
              </a:ln>
            </p:spPr>
            <p:txBody>
              <a:bodyPr rtlCol="0" anchor="ctr"/>
              <a:lstStyle/>
              <a:p>
                <a:endParaRPr lang="zh-CN" altLang="en-US"/>
              </a:p>
            </p:txBody>
          </p:sp>
          <p:sp>
            <p:nvSpPr>
              <p:cNvPr id="179" name="任意多边形: 形状 749">
                <a:extLst>
                  <a:ext uri="{FF2B5EF4-FFF2-40B4-BE49-F238E27FC236}">
                    <a16:creationId xmlns:a16="http://schemas.microsoft.com/office/drawing/2014/main" id="{81FBFB7F-31AA-4C91-812F-B71D48F84175}"/>
                  </a:ext>
                </a:extLst>
              </p:cNvPr>
              <p:cNvSpPr/>
              <p:nvPr/>
            </p:nvSpPr>
            <p:spPr>
              <a:xfrm>
                <a:off x="3711562" y="1330979"/>
                <a:ext cx="19050" cy="19050"/>
              </a:xfrm>
              <a:custGeom>
                <a:avLst/>
                <a:gdLst>
                  <a:gd name="connsiteX0" fmla="*/ 8065 w 19050"/>
                  <a:gd name="connsiteY0" fmla="*/ 8668 h 19050"/>
                  <a:gd name="connsiteX1" fmla="*/ 8084 w 19050"/>
                  <a:gd name="connsiteY1" fmla="*/ 7144 h 19050"/>
                  <a:gd name="connsiteX2" fmla="*/ 14209 w 19050"/>
                  <a:gd name="connsiteY2" fmla="*/ 10220 h 19050"/>
                  <a:gd name="connsiteX3" fmla="*/ 16809 w 19050"/>
                  <a:gd name="connsiteY3" fmla="*/ 15088 h 19050"/>
                  <a:gd name="connsiteX4" fmla="*/ 19467 w 19050"/>
                  <a:gd name="connsiteY4" fmla="*/ 14392 h 19050"/>
                  <a:gd name="connsiteX5" fmla="*/ 16180 w 19050"/>
                  <a:gd name="connsiteY5" fmla="*/ 11106 h 19050"/>
                  <a:gd name="connsiteX6" fmla="*/ 13571 w 19050"/>
                  <a:gd name="connsiteY6" fmla="*/ 9496 h 19050"/>
                  <a:gd name="connsiteX7" fmla="*/ 8065 w 19050"/>
                  <a:gd name="connsiteY7" fmla="*/ 86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8065" y="8668"/>
                    </a:moveTo>
                    <a:lnTo>
                      <a:pt x="8084" y="7144"/>
                    </a:lnTo>
                    <a:cubicBezTo>
                      <a:pt x="5112" y="8163"/>
                      <a:pt x="9741" y="9049"/>
                      <a:pt x="14209" y="10220"/>
                    </a:cubicBezTo>
                    <a:cubicBezTo>
                      <a:pt x="16838" y="11106"/>
                      <a:pt x="18762" y="12268"/>
                      <a:pt x="16809" y="15088"/>
                    </a:cubicBezTo>
                    <a:lnTo>
                      <a:pt x="19467" y="14392"/>
                    </a:lnTo>
                    <a:cubicBezTo>
                      <a:pt x="18381" y="13792"/>
                      <a:pt x="17419" y="12335"/>
                      <a:pt x="16180" y="11106"/>
                    </a:cubicBezTo>
                    <a:cubicBezTo>
                      <a:pt x="15342" y="10458"/>
                      <a:pt x="15371" y="10020"/>
                      <a:pt x="13571" y="9496"/>
                    </a:cubicBezTo>
                    <a:cubicBezTo>
                      <a:pt x="11989" y="9020"/>
                      <a:pt x="10199" y="8696"/>
                      <a:pt x="8065" y="8668"/>
                    </a:cubicBezTo>
                    <a:close/>
                  </a:path>
                </a:pathLst>
              </a:custGeom>
              <a:grpFill/>
              <a:ln w="9525" cap="flat">
                <a:noFill/>
                <a:prstDash val="solid"/>
                <a:miter/>
              </a:ln>
            </p:spPr>
            <p:txBody>
              <a:bodyPr rtlCol="0" anchor="ctr"/>
              <a:lstStyle/>
              <a:p>
                <a:endParaRPr lang="zh-CN" altLang="en-US"/>
              </a:p>
            </p:txBody>
          </p:sp>
          <p:sp>
            <p:nvSpPr>
              <p:cNvPr id="180" name="任意多边形: 形状 750">
                <a:extLst>
                  <a:ext uri="{FF2B5EF4-FFF2-40B4-BE49-F238E27FC236}">
                    <a16:creationId xmlns:a16="http://schemas.microsoft.com/office/drawing/2014/main" id="{B1164C54-D0BD-47FD-948F-34F8B772DF3C}"/>
                  </a:ext>
                </a:extLst>
              </p:cNvPr>
              <p:cNvSpPr/>
              <p:nvPr/>
            </p:nvSpPr>
            <p:spPr>
              <a:xfrm>
                <a:off x="3557588" y="1361201"/>
                <a:ext cx="19050" cy="9525"/>
              </a:xfrm>
              <a:custGeom>
                <a:avLst/>
                <a:gdLst>
                  <a:gd name="connsiteX0" fmla="*/ 11554 w 19050"/>
                  <a:gd name="connsiteY0" fmla="*/ 7144 h 9525"/>
                  <a:gd name="connsiteX1" fmla="*/ 7144 w 19050"/>
                  <a:gd name="connsiteY1" fmla="*/ 8363 h 9525"/>
                  <a:gd name="connsiteX2" fmla="*/ 11554 w 19050"/>
                  <a:gd name="connsiteY2" fmla="*/ 7144 h 9525"/>
                </a:gdLst>
                <a:ahLst/>
                <a:cxnLst>
                  <a:cxn ang="0">
                    <a:pos x="connsiteX0" y="connsiteY0"/>
                  </a:cxn>
                  <a:cxn ang="0">
                    <a:pos x="connsiteX1" y="connsiteY1"/>
                  </a:cxn>
                  <a:cxn ang="0">
                    <a:pos x="connsiteX2" y="connsiteY2"/>
                  </a:cxn>
                </a:cxnLst>
                <a:rect l="l" t="t" r="r" b="b"/>
                <a:pathLst>
                  <a:path w="19050" h="9525">
                    <a:moveTo>
                      <a:pt x="11554" y="7144"/>
                    </a:moveTo>
                    <a:lnTo>
                      <a:pt x="7144" y="8363"/>
                    </a:lnTo>
                    <a:cubicBezTo>
                      <a:pt x="8734" y="7030"/>
                      <a:pt x="17878" y="12316"/>
                      <a:pt x="11554" y="7144"/>
                    </a:cubicBezTo>
                    <a:close/>
                  </a:path>
                </a:pathLst>
              </a:custGeom>
              <a:grpFill/>
              <a:ln w="9525" cap="flat">
                <a:noFill/>
                <a:prstDash val="solid"/>
                <a:miter/>
              </a:ln>
            </p:spPr>
            <p:txBody>
              <a:bodyPr rtlCol="0" anchor="ctr"/>
              <a:lstStyle/>
              <a:p>
                <a:endParaRPr lang="zh-CN" altLang="en-US"/>
              </a:p>
            </p:txBody>
          </p:sp>
          <p:sp>
            <p:nvSpPr>
              <p:cNvPr id="181" name="任意多边形: 形状 751">
                <a:extLst>
                  <a:ext uri="{FF2B5EF4-FFF2-40B4-BE49-F238E27FC236}">
                    <a16:creationId xmlns:a16="http://schemas.microsoft.com/office/drawing/2014/main" id="{CDE8DD8F-B531-41B7-8D28-35975B2D6CAA}"/>
                  </a:ext>
                </a:extLst>
              </p:cNvPr>
              <p:cNvSpPr/>
              <p:nvPr/>
            </p:nvSpPr>
            <p:spPr>
              <a:xfrm>
                <a:off x="3609184" y="1348895"/>
                <a:ext cx="38100" cy="19050"/>
              </a:xfrm>
              <a:custGeom>
                <a:avLst/>
                <a:gdLst>
                  <a:gd name="connsiteX0" fmla="*/ 37243 w 38100"/>
                  <a:gd name="connsiteY0" fmla="*/ 16774 h 19050"/>
                  <a:gd name="connsiteX1" fmla="*/ 24775 w 38100"/>
                  <a:gd name="connsiteY1" fmla="*/ 10687 h 19050"/>
                  <a:gd name="connsiteX2" fmla="*/ 23251 w 38100"/>
                  <a:gd name="connsiteY2" fmla="*/ 12992 h 19050"/>
                  <a:gd name="connsiteX3" fmla="*/ 12430 w 38100"/>
                  <a:gd name="connsiteY3" fmla="*/ 7144 h 19050"/>
                  <a:gd name="connsiteX4" fmla="*/ 7144 w 38100"/>
                  <a:gd name="connsiteY4" fmla="*/ 7658 h 19050"/>
                  <a:gd name="connsiteX5" fmla="*/ 11668 w 38100"/>
                  <a:gd name="connsiteY5" fmla="*/ 12135 h 19050"/>
                  <a:gd name="connsiteX6" fmla="*/ 13002 w 38100"/>
                  <a:gd name="connsiteY6" fmla="*/ 10592 h 19050"/>
                  <a:gd name="connsiteX7" fmla="*/ 19983 w 38100"/>
                  <a:gd name="connsiteY7" fmla="*/ 15478 h 19050"/>
                  <a:gd name="connsiteX8" fmla="*/ 36252 w 38100"/>
                  <a:gd name="connsiteY8" fmla="*/ 14145 h 19050"/>
                  <a:gd name="connsiteX9" fmla="*/ 36357 w 38100"/>
                  <a:gd name="connsiteY9" fmla="*/ 16935 h 19050"/>
                  <a:gd name="connsiteX10" fmla="*/ 37243 w 38100"/>
                  <a:gd name="connsiteY10" fmla="*/ 167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7243" y="16774"/>
                    </a:moveTo>
                    <a:cubicBezTo>
                      <a:pt x="36576" y="12773"/>
                      <a:pt x="27632" y="12449"/>
                      <a:pt x="24775" y="10687"/>
                    </a:cubicBezTo>
                    <a:lnTo>
                      <a:pt x="23251" y="12992"/>
                    </a:lnTo>
                    <a:lnTo>
                      <a:pt x="12430" y="7144"/>
                    </a:lnTo>
                    <a:cubicBezTo>
                      <a:pt x="11954" y="8592"/>
                      <a:pt x="9296" y="8839"/>
                      <a:pt x="7144" y="7658"/>
                    </a:cubicBezTo>
                    <a:lnTo>
                      <a:pt x="11668" y="12135"/>
                    </a:lnTo>
                    <a:lnTo>
                      <a:pt x="13002" y="10592"/>
                    </a:lnTo>
                    <a:cubicBezTo>
                      <a:pt x="16031" y="11687"/>
                      <a:pt x="17764" y="14307"/>
                      <a:pt x="19983" y="15478"/>
                    </a:cubicBezTo>
                    <a:cubicBezTo>
                      <a:pt x="23898" y="10820"/>
                      <a:pt x="30490" y="17107"/>
                      <a:pt x="36252" y="14145"/>
                    </a:cubicBezTo>
                    <a:lnTo>
                      <a:pt x="36357" y="16935"/>
                    </a:lnTo>
                    <a:lnTo>
                      <a:pt x="37243" y="16774"/>
                    </a:lnTo>
                    <a:close/>
                  </a:path>
                </a:pathLst>
              </a:custGeom>
              <a:grpFill/>
              <a:ln w="9525" cap="flat">
                <a:noFill/>
                <a:prstDash val="solid"/>
                <a:miter/>
              </a:ln>
            </p:spPr>
            <p:txBody>
              <a:bodyPr rtlCol="0" anchor="ctr"/>
              <a:lstStyle/>
              <a:p>
                <a:endParaRPr lang="zh-CN" altLang="en-US"/>
              </a:p>
            </p:txBody>
          </p:sp>
          <p:sp>
            <p:nvSpPr>
              <p:cNvPr id="182" name="任意多边形: 形状 752">
                <a:extLst>
                  <a:ext uri="{FF2B5EF4-FFF2-40B4-BE49-F238E27FC236}">
                    <a16:creationId xmlns:a16="http://schemas.microsoft.com/office/drawing/2014/main" id="{BB33003B-F2F5-4AB4-AB09-2E4ED8C5855A}"/>
                  </a:ext>
                </a:extLst>
              </p:cNvPr>
              <p:cNvSpPr/>
              <p:nvPr/>
            </p:nvSpPr>
            <p:spPr>
              <a:xfrm>
                <a:off x="3525888" y="1338122"/>
                <a:ext cx="38100" cy="28575"/>
              </a:xfrm>
              <a:custGeom>
                <a:avLst/>
                <a:gdLst>
                  <a:gd name="connsiteX0" fmla="*/ 36395 w 38100"/>
                  <a:gd name="connsiteY0" fmla="*/ 26289 h 28575"/>
                  <a:gd name="connsiteX1" fmla="*/ 27908 w 38100"/>
                  <a:gd name="connsiteY1" fmla="*/ 21860 h 28575"/>
                  <a:gd name="connsiteX2" fmla="*/ 27232 w 38100"/>
                  <a:gd name="connsiteY2" fmla="*/ 23222 h 28575"/>
                  <a:gd name="connsiteX3" fmla="*/ 21450 w 38100"/>
                  <a:gd name="connsiteY3" fmla="*/ 15411 h 28575"/>
                  <a:gd name="connsiteX4" fmla="*/ 7144 w 38100"/>
                  <a:gd name="connsiteY4" fmla="*/ 7144 h 28575"/>
                  <a:gd name="connsiteX5" fmla="*/ 32566 w 38100"/>
                  <a:gd name="connsiteY5" fmla="*/ 30251 h 28575"/>
                  <a:gd name="connsiteX6" fmla="*/ 36395 w 38100"/>
                  <a:gd name="connsiteY6" fmla="*/ 2628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28575">
                    <a:moveTo>
                      <a:pt x="36395" y="26289"/>
                    </a:moveTo>
                    <a:cubicBezTo>
                      <a:pt x="31175" y="25089"/>
                      <a:pt x="31375" y="20793"/>
                      <a:pt x="27908" y="21860"/>
                    </a:cubicBezTo>
                    <a:cubicBezTo>
                      <a:pt x="28489" y="22641"/>
                      <a:pt x="28175" y="23336"/>
                      <a:pt x="27232" y="23222"/>
                    </a:cubicBezTo>
                    <a:cubicBezTo>
                      <a:pt x="18383" y="19374"/>
                      <a:pt x="28604" y="20526"/>
                      <a:pt x="21450" y="15411"/>
                    </a:cubicBezTo>
                    <a:lnTo>
                      <a:pt x="7144" y="7144"/>
                    </a:lnTo>
                    <a:cubicBezTo>
                      <a:pt x="15049" y="12544"/>
                      <a:pt x="25556" y="22365"/>
                      <a:pt x="32566" y="30251"/>
                    </a:cubicBezTo>
                    <a:lnTo>
                      <a:pt x="36395" y="26289"/>
                    </a:lnTo>
                    <a:close/>
                  </a:path>
                </a:pathLst>
              </a:custGeom>
              <a:grpFill/>
              <a:ln w="9525" cap="flat">
                <a:noFill/>
                <a:prstDash val="solid"/>
                <a:miter/>
              </a:ln>
            </p:spPr>
            <p:txBody>
              <a:bodyPr rtlCol="0" anchor="ctr"/>
              <a:lstStyle/>
              <a:p>
                <a:endParaRPr lang="zh-CN" altLang="en-US"/>
              </a:p>
            </p:txBody>
          </p:sp>
          <p:sp>
            <p:nvSpPr>
              <p:cNvPr id="183" name="任意多边形: 形状 753">
                <a:extLst>
                  <a:ext uri="{FF2B5EF4-FFF2-40B4-BE49-F238E27FC236}">
                    <a16:creationId xmlns:a16="http://schemas.microsoft.com/office/drawing/2014/main" id="{CC5AD127-4754-465D-B496-61F2F22B85D9}"/>
                  </a:ext>
                </a:extLst>
              </p:cNvPr>
              <p:cNvSpPr/>
              <p:nvPr/>
            </p:nvSpPr>
            <p:spPr>
              <a:xfrm>
                <a:off x="3837184" y="1191866"/>
                <a:ext cx="19050" cy="19050"/>
              </a:xfrm>
              <a:custGeom>
                <a:avLst/>
                <a:gdLst>
                  <a:gd name="connsiteX0" fmla="*/ 10430 w 19050"/>
                  <a:gd name="connsiteY0" fmla="*/ 7144 h 19050"/>
                  <a:gd name="connsiteX1" fmla="*/ 13268 w 19050"/>
                  <a:gd name="connsiteY1" fmla="*/ 11249 h 19050"/>
                  <a:gd name="connsiteX2" fmla="*/ 7144 w 19050"/>
                  <a:gd name="connsiteY2" fmla="*/ 16497 h 19050"/>
                  <a:gd name="connsiteX3" fmla="*/ 16659 w 19050"/>
                  <a:gd name="connsiteY3" fmla="*/ 17231 h 19050"/>
                  <a:gd name="connsiteX4" fmla="*/ 15535 w 19050"/>
                  <a:gd name="connsiteY4" fmla="*/ 15231 h 19050"/>
                  <a:gd name="connsiteX5" fmla="*/ 18212 w 19050"/>
                  <a:gd name="connsiteY5" fmla="*/ 15135 h 19050"/>
                  <a:gd name="connsiteX6" fmla="*/ 20803 w 19050"/>
                  <a:gd name="connsiteY6" fmla="*/ 14850 h 19050"/>
                  <a:gd name="connsiteX7" fmla="*/ 10430 w 19050"/>
                  <a:gd name="connsiteY7"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0430" y="7144"/>
                    </a:moveTo>
                    <a:lnTo>
                      <a:pt x="13268" y="11249"/>
                    </a:lnTo>
                    <a:cubicBezTo>
                      <a:pt x="10563" y="13059"/>
                      <a:pt x="8934" y="13887"/>
                      <a:pt x="7144" y="16497"/>
                    </a:cubicBezTo>
                    <a:cubicBezTo>
                      <a:pt x="7239" y="20717"/>
                      <a:pt x="13564" y="13668"/>
                      <a:pt x="16659" y="17231"/>
                    </a:cubicBezTo>
                    <a:lnTo>
                      <a:pt x="15535" y="15231"/>
                    </a:lnTo>
                    <a:cubicBezTo>
                      <a:pt x="15535" y="15231"/>
                      <a:pt x="16869" y="15183"/>
                      <a:pt x="18212" y="15135"/>
                    </a:cubicBezTo>
                    <a:cubicBezTo>
                      <a:pt x="19507" y="14992"/>
                      <a:pt x="20803" y="14850"/>
                      <a:pt x="20803" y="14850"/>
                    </a:cubicBezTo>
                    <a:cubicBezTo>
                      <a:pt x="16859" y="13849"/>
                      <a:pt x="12697" y="9344"/>
                      <a:pt x="10430" y="7144"/>
                    </a:cubicBezTo>
                    <a:close/>
                  </a:path>
                </a:pathLst>
              </a:custGeom>
              <a:grpFill/>
              <a:ln w="9525" cap="flat">
                <a:noFill/>
                <a:prstDash val="solid"/>
                <a:miter/>
              </a:ln>
            </p:spPr>
            <p:txBody>
              <a:bodyPr rtlCol="0" anchor="ctr"/>
              <a:lstStyle/>
              <a:p>
                <a:endParaRPr lang="zh-CN" altLang="en-US"/>
              </a:p>
            </p:txBody>
          </p:sp>
          <p:sp>
            <p:nvSpPr>
              <p:cNvPr id="184" name="任意多边形: 形状 754">
                <a:extLst>
                  <a:ext uri="{FF2B5EF4-FFF2-40B4-BE49-F238E27FC236}">
                    <a16:creationId xmlns:a16="http://schemas.microsoft.com/office/drawing/2014/main" id="{97AB6E14-B8C0-45F8-81ED-3614A1D91FB6}"/>
                  </a:ext>
                </a:extLst>
              </p:cNvPr>
              <p:cNvSpPr/>
              <p:nvPr/>
            </p:nvSpPr>
            <p:spPr>
              <a:xfrm>
                <a:off x="3771548" y="1009719"/>
                <a:ext cx="9525" cy="9525"/>
              </a:xfrm>
              <a:custGeom>
                <a:avLst/>
                <a:gdLst>
                  <a:gd name="connsiteX0" fmla="*/ 8334 w 9525"/>
                  <a:gd name="connsiteY0" fmla="*/ 7602 h 9525"/>
                  <a:gd name="connsiteX1" fmla="*/ 7144 w 9525"/>
                  <a:gd name="connsiteY1" fmla="*/ 8897 h 9525"/>
                  <a:gd name="connsiteX2" fmla="*/ 10973 w 9525"/>
                  <a:gd name="connsiteY2" fmla="*/ 8097 h 9525"/>
                  <a:gd name="connsiteX3" fmla="*/ 8334 w 9525"/>
                  <a:gd name="connsiteY3" fmla="*/ 7602 h 9525"/>
                </a:gdLst>
                <a:ahLst/>
                <a:cxnLst>
                  <a:cxn ang="0">
                    <a:pos x="connsiteX0" y="connsiteY0"/>
                  </a:cxn>
                  <a:cxn ang="0">
                    <a:pos x="connsiteX1" y="connsiteY1"/>
                  </a:cxn>
                  <a:cxn ang="0">
                    <a:pos x="connsiteX2" y="connsiteY2"/>
                  </a:cxn>
                  <a:cxn ang="0">
                    <a:pos x="connsiteX3" y="connsiteY3"/>
                  </a:cxn>
                </a:cxnLst>
                <a:rect l="l" t="t" r="r" b="b"/>
                <a:pathLst>
                  <a:path w="9525" h="9525">
                    <a:moveTo>
                      <a:pt x="8334" y="7602"/>
                    </a:moveTo>
                    <a:lnTo>
                      <a:pt x="7144" y="8897"/>
                    </a:lnTo>
                    <a:cubicBezTo>
                      <a:pt x="8353" y="6716"/>
                      <a:pt x="11268" y="11192"/>
                      <a:pt x="10973" y="8097"/>
                    </a:cubicBezTo>
                    <a:cubicBezTo>
                      <a:pt x="10258" y="7211"/>
                      <a:pt x="9115" y="6735"/>
                      <a:pt x="8334" y="7602"/>
                    </a:cubicBezTo>
                    <a:close/>
                  </a:path>
                </a:pathLst>
              </a:custGeom>
              <a:grpFill/>
              <a:ln w="9525" cap="flat">
                <a:noFill/>
                <a:prstDash val="solid"/>
                <a:miter/>
              </a:ln>
            </p:spPr>
            <p:txBody>
              <a:bodyPr rtlCol="0" anchor="ctr"/>
              <a:lstStyle/>
              <a:p>
                <a:endParaRPr lang="zh-CN" altLang="en-US"/>
              </a:p>
            </p:txBody>
          </p:sp>
          <p:sp>
            <p:nvSpPr>
              <p:cNvPr id="185" name="任意多边形: 形状 755">
                <a:extLst>
                  <a:ext uri="{FF2B5EF4-FFF2-40B4-BE49-F238E27FC236}">
                    <a16:creationId xmlns:a16="http://schemas.microsoft.com/office/drawing/2014/main" id="{F90D88D8-838F-427A-9F90-5ADF916D5FF6}"/>
                  </a:ext>
                </a:extLst>
              </p:cNvPr>
              <p:cNvSpPr/>
              <p:nvPr/>
            </p:nvSpPr>
            <p:spPr>
              <a:xfrm>
                <a:off x="3693471" y="1290221"/>
                <a:ext cx="76200" cy="28575"/>
              </a:xfrm>
              <a:custGeom>
                <a:avLst/>
                <a:gdLst>
                  <a:gd name="connsiteX0" fmla="*/ 66694 w 76200"/>
                  <a:gd name="connsiteY0" fmla="*/ 24898 h 28575"/>
                  <a:gd name="connsiteX1" fmla="*/ 69971 w 76200"/>
                  <a:gd name="connsiteY1" fmla="*/ 25070 h 28575"/>
                  <a:gd name="connsiteX2" fmla="*/ 62570 w 76200"/>
                  <a:gd name="connsiteY2" fmla="*/ 21298 h 28575"/>
                  <a:gd name="connsiteX3" fmla="*/ 64656 w 76200"/>
                  <a:gd name="connsiteY3" fmla="*/ 23860 h 28575"/>
                  <a:gd name="connsiteX4" fmla="*/ 60331 w 76200"/>
                  <a:gd name="connsiteY4" fmla="*/ 24403 h 28575"/>
                  <a:gd name="connsiteX5" fmla="*/ 59455 w 76200"/>
                  <a:gd name="connsiteY5" fmla="*/ 24336 h 28575"/>
                  <a:gd name="connsiteX6" fmla="*/ 59407 w 76200"/>
                  <a:gd name="connsiteY6" fmla="*/ 24327 h 28575"/>
                  <a:gd name="connsiteX7" fmla="*/ 54435 w 76200"/>
                  <a:gd name="connsiteY7" fmla="*/ 24203 h 28575"/>
                  <a:gd name="connsiteX8" fmla="*/ 54416 w 76200"/>
                  <a:gd name="connsiteY8" fmla="*/ 24194 h 28575"/>
                  <a:gd name="connsiteX9" fmla="*/ 54350 w 76200"/>
                  <a:gd name="connsiteY9" fmla="*/ 24174 h 28575"/>
                  <a:gd name="connsiteX10" fmla="*/ 54216 w 76200"/>
                  <a:gd name="connsiteY10" fmla="*/ 24127 h 28575"/>
                  <a:gd name="connsiteX11" fmla="*/ 53959 w 76200"/>
                  <a:gd name="connsiteY11" fmla="*/ 24022 h 28575"/>
                  <a:gd name="connsiteX12" fmla="*/ 53026 w 76200"/>
                  <a:gd name="connsiteY12" fmla="*/ 23489 h 28575"/>
                  <a:gd name="connsiteX13" fmla="*/ 50406 w 76200"/>
                  <a:gd name="connsiteY13" fmla="*/ 20164 h 28575"/>
                  <a:gd name="connsiteX14" fmla="*/ 42758 w 76200"/>
                  <a:gd name="connsiteY14" fmla="*/ 17955 h 28575"/>
                  <a:gd name="connsiteX15" fmla="*/ 39357 w 76200"/>
                  <a:gd name="connsiteY15" fmla="*/ 12516 h 28575"/>
                  <a:gd name="connsiteX16" fmla="*/ 21279 w 76200"/>
                  <a:gd name="connsiteY16" fmla="*/ 13592 h 28575"/>
                  <a:gd name="connsiteX17" fmla="*/ 13049 w 76200"/>
                  <a:gd name="connsiteY17" fmla="*/ 7144 h 28575"/>
                  <a:gd name="connsiteX18" fmla="*/ 7144 w 76200"/>
                  <a:gd name="connsiteY18" fmla="*/ 13602 h 28575"/>
                  <a:gd name="connsiteX19" fmla="*/ 10316 w 76200"/>
                  <a:gd name="connsiteY19" fmla="*/ 19060 h 28575"/>
                  <a:gd name="connsiteX20" fmla="*/ 22269 w 76200"/>
                  <a:gd name="connsiteY20" fmla="*/ 22917 h 28575"/>
                  <a:gd name="connsiteX21" fmla="*/ 28318 w 76200"/>
                  <a:gd name="connsiteY21" fmla="*/ 21736 h 28575"/>
                  <a:gd name="connsiteX22" fmla="*/ 35185 w 76200"/>
                  <a:gd name="connsiteY22" fmla="*/ 21936 h 28575"/>
                  <a:gd name="connsiteX23" fmla="*/ 45206 w 76200"/>
                  <a:gd name="connsiteY23" fmla="*/ 26413 h 28575"/>
                  <a:gd name="connsiteX24" fmla="*/ 45730 w 76200"/>
                  <a:gd name="connsiteY24" fmla="*/ 22222 h 28575"/>
                  <a:gd name="connsiteX25" fmla="*/ 52616 w 76200"/>
                  <a:gd name="connsiteY25" fmla="*/ 29280 h 28575"/>
                  <a:gd name="connsiteX26" fmla="*/ 52216 w 76200"/>
                  <a:gd name="connsiteY26" fmla="*/ 27080 h 28575"/>
                  <a:gd name="connsiteX27" fmla="*/ 54026 w 76200"/>
                  <a:gd name="connsiteY27" fmla="*/ 26756 h 28575"/>
                  <a:gd name="connsiteX28" fmla="*/ 54264 w 76200"/>
                  <a:gd name="connsiteY28" fmla="*/ 26737 h 28575"/>
                  <a:gd name="connsiteX29" fmla="*/ 59407 w 76200"/>
                  <a:gd name="connsiteY29" fmla="*/ 26860 h 28575"/>
                  <a:gd name="connsiteX30" fmla="*/ 59493 w 76200"/>
                  <a:gd name="connsiteY30" fmla="*/ 26851 h 28575"/>
                  <a:gd name="connsiteX31" fmla="*/ 59674 w 76200"/>
                  <a:gd name="connsiteY31" fmla="*/ 26832 h 28575"/>
                  <a:gd name="connsiteX32" fmla="*/ 60360 w 76200"/>
                  <a:gd name="connsiteY32" fmla="*/ 26775 h 28575"/>
                  <a:gd name="connsiteX33" fmla="*/ 61532 w 76200"/>
                  <a:gd name="connsiteY33" fmla="*/ 26699 h 28575"/>
                  <a:gd name="connsiteX34" fmla="*/ 61684 w 76200"/>
                  <a:gd name="connsiteY34" fmla="*/ 29737 h 28575"/>
                  <a:gd name="connsiteX35" fmla="*/ 66694 w 76200"/>
                  <a:gd name="connsiteY35" fmla="*/ 2489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200" h="28575">
                    <a:moveTo>
                      <a:pt x="66694" y="24898"/>
                    </a:moveTo>
                    <a:lnTo>
                      <a:pt x="69971" y="25070"/>
                    </a:lnTo>
                    <a:lnTo>
                      <a:pt x="62570" y="21298"/>
                    </a:lnTo>
                    <a:lnTo>
                      <a:pt x="64656" y="23860"/>
                    </a:lnTo>
                    <a:cubicBezTo>
                      <a:pt x="62970" y="24289"/>
                      <a:pt x="61541" y="24441"/>
                      <a:pt x="60331" y="24403"/>
                    </a:cubicBezTo>
                    <a:lnTo>
                      <a:pt x="59455" y="24336"/>
                    </a:lnTo>
                    <a:lnTo>
                      <a:pt x="59407" y="24327"/>
                    </a:lnTo>
                    <a:lnTo>
                      <a:pt x="54435" y="24203"/>
                    </a:lnTo>
                    <a:lnTo>
                      <a:pt x="54416" y="24194"/>
                    </a:lnTo>
                    <a:lnTo>
                      <a:pt x="54350" y="24174"/>
                    </a:lnTo>
                    <a:lnTo>
                      <a:pt x="54216" y="24127"/>
                    </a:lnTo>
                    <a:lnTo>
                      <a:pt x="53959" y="24022"/>
                    </a:lnTo>
                    <a:cubicBezTo>
                      <a:pt x="53616" y="23879"/>
                      <a:pt x="53311" y="23698"/>
                      <a:pt x="53026" y="23489"/>
                    </a:cubicBezTo>
                    <a:cubicBezTo>
                      <a:pt x="51892" y="22660"/>
                      <a:pt x="51149" y="21374"/>
                      <a:pt x="50406" y="20164"/>
                    </a:cubicBezTo>
                    <a:cubicBezTo>
                      <a:pt x="48920" y="17736"/>
                      <a:pt x="47425" y="15602"/>
                      <a:pt x="42758" y="17955"/>
                    </a:cubicBezTo>
                    <a:lnTo>
                      <a:pt x="39357" y="12516"/>
                    </a:lnTo>
                    <a:cubicBezTo>
                      <a:pt x="35966" y="16926"/>
                      <a:pt x="24689" y="9792"/>
                      <a:pt x="21279" y="13592"/>
                    </a:cubicBezTo>
                    <a:cubicBezTo>
                      <a:pt x="16964" y="12287"/>
                      <a:pt x="17193" y="9230"/>
                      <a:pt x="13049" y="7144"/>
                    </a:cubicBezTo>
                    <a:cubicBezTo>
                      <a:pt x="5715" y="7639"/>
                      <a:pt x="11116" y="11478"/>
                      <a:pt x="7144" y="13602"/>
                    </a:cubicBezTo>
                    <a:cubicBezTo>
                      <a:pt x="7801" y="14087"/>
                      <a:pt x="14307" y="16926"/>
                      <a:pt x="10316" y="19060"/>
                    </a:cubicBezTo>
                    <a:cubicBezTo>
                      <a:pt x="13849" y="22288"/>
                      <a:pt x="22508" y="19136"/>
                      <a:pt x="22269" y="22917"/>
                    </a:cubicBezTo>
                    <a:cubicBezTo>
                      <a:pt x="23098" y="21479"/>
                      <a:pt x="25575" y="21488"/>
                      <a:pt x="28318" y="21736"/>
                    </a:cubicBezTo>
                    <a:cubicBezTo>
                      <a:pt x="30851" y="21946"/>
                      <a:pt x="34614" y="22574"/>
                      <a:pt x="35185" y="21936"/>
                    </a:cubicBezTo>
                    <a:cubicBezTo>
                      <a:pt x="35957" y="27289"/>
                      <a:pt x="44891" y="20679"/>
                      <a:pt x="45206" y="26413"/>
                    </a:cubicBezTo>
                    <a:cubicBezTo>
                      <a:pt x="44796" y="25251"/>
                      <a:pt x="43967" y="22936"/>
                      <a:pt x="45730" y="22222"/>
                    </a:cubicBezTo>
                    <a:cubicBezTo>
                      <a:pt x="47454" y="23793"/>
                      <a:pt x="49092" y="29185"/>
                      <a:pt x="52616" y="29280"/>
                    </a:cubicBezTo>
                    <a:cubicBezTo>
                      <a:pt x="50883" y="28089"/>
                      <a:pt x="51216" y="27432"/>
                      <a:pt x="52216" y="27080"/>
                    </a:cubicBezTo>
                    <a:cubicBezTo>
                      <a:pt x="52711" y="26908"/>
                      <a:pt x="53378" y="26803"/>
                      <a:pt x="54026" y="26756"/>
                    </a:cubicBezTo>
                    <a:lnTo>
                      <a:pt x="54264" y="26737"/>
                    </a:lnTo>
                    <a:lnTo>
                      <a:pt x="59407" y="26860"/>
                    </a:lnTo>
                    <a:lnTo>
                      <a:pt x="59493" y="26851"/>
                    </a:lnTo>
                    <a:lnTo>
                      <a:pt x="59674" y="26832"/>
                    </a:lnTo>
                    <a:lnTo>
                      <a:pt x="60360" y="26775"/>
                    </a:lnTo>
                    <a:cubicBezTo>
                      <a:pt x="60798" y="26746"/>
                      <a:pt x="61198" y="26718"/>
                      <a:pt x="61532" y="26699"/>
                    </a:cubicBezTo>
                    <a:lnTo>
                      <a:pt x="61684" y="29737"/>
                    </a:lnTo>
                    <a:cubicBezTo>
                      <a:pt x="65694" y="29537"/>
                      <a:pt x="72161" y="27642"/>
                      <a:pt x="66694" y="24898"/>
                    </a:cubicBezTo>
                    <a:close/>
                  </a:path>
                </a:pathLst>
              </a:custGeom>
              <a:grpFill/>
              <a:ln w="9525" cap="flat">
                <a:noFill/>
                <a:prstDash val="solid"/>
                <a:miter/>
              </a:ln>
            </p:spPr>
            <p:txBody>
              <a:bodyPr rtlCol="0" anchor="ctr"/>
              <a:lstStyle/>
              <a:p>
                <a:endParaRPr lang="zh-CN" altLang="en-US"/>
              </a:p>
            </p:txBody>
          </p:sp>
          <p:sp>
            <p:nvSpPr>
              <p:cNvPr id="186" name="任意多边形: 形状 756">
                <a:extLst>
                  <a:ext uri="{FF2B5EF4-FFF2-40B4-BE49-F238E27FC236}">
                    <a16:creationId xmlns:a16="http://schemas.microsoft.com/office/drawing/2014/main" id="{B57475AB-1C43-4641-9097-410FA5307EC2}"/>
                  </a:ext>
                </a:extLst>
              </p:cNvPr>
              <p:cNvSpPr/>
              <p:nvPr/>
            </p:nvSpPr>
            <p:spPr>
              <a:xfrm>
                <a:off x="3793779" y="1268390"/>
                <a:ext cx="19050" cy="9525"/>
              </a:xfrm>
              <a:custGeom>
                <a:avLst/>
                <a:gdLst>
                  <a:gd name="connsiteX0" fmla="*/ 7144 w 19050"/>
                  <a:gd name="connsiteY0" fmla="*/ 9020 h 9525"/>
                  <a:gd name="connsiteX1" fmla="*/ 14087 w 19050"/>
                  <a:gd name="connsiteY1" fmla="*/ 10373 h 9525"/>
                  <a:gd name="connsiteX2" fmla="*/ 11582 w 19050"/>
                  <a:gd name="connsiteY2" fmla="*/ 8811 h 9525"/>
                  <a:gd name="connsiteX3" fmla="*/ 9087 w 19050"/>
                  <a:gd name="connsiteY3" fmla="*/ 7144 h 9525"/>
                  <a:gd name="connsiteX4" fmla="*/ 7144 w 19050"/>
                  <a:gd name="connsiteY4" fmla="*/ 90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9020"/>
                    </a:moveTo>
                    <a:cubicBezTo>
                      <a:pt x="12040" y="6944"/>
                      <a:pt x="9973" y="10944"/>
                      <a:pt x="14087" y="10373"/>
                    </a:cubicBezTo>
                    <a:cubicBezTo>
                      <a:pt x="14087" y="10373"/>
                      <a:pt x="12840" y="9677"/>
                      <a:pt x="11582" y="8811"/>
                    </a:cubicBezTo>
                    <a:cubicBezTo>
                      <a:pt x="10335" y="7972"/>
                      <a:pt x="9087" y="7144"/>
                      <a:pt x="9087" y="7144"/>
                    </a:cubicBezTo>
                    <a:lnTo>
                      <a:pt x="7144" y="9020"/>
                    </a:lnTo>
                    <a:close/>
                  </a:path>
                </a:pathLst>
              </a:custGeom>
              <a:grpFill/>
              <a:ln w="9525" cap="flat">
                <a:noFill/>
                <a:prstDash val="solid"/>
                <a:miter/>
              </a:ln>
            </p:spPr>
            <p:txBody>
              <a:bodyPr rtlCol="0" anchor="ctr"/>
              <a:lstStyle/>
              <a:p>
                <a:endParaRPr lang="zh-CN" altLang="en-US"/>
              </a:p>
            </p:txBody>
          </p:sp>
          <p:sp>
            <p:nvSpPr>
              <p:cNvPr id="187" name="任意多边形: 形状 757">
                <a:extLst>
                  <a:ext uri="{FF2B5EF4-FFF2-40B4-BE49-F238E27FC236}">
                    <a16:creationId xmlns:a16="http://schemas.microsoft.com/office/drawing/2014/main" id="{A883D0FA-CA16-4452-8105-EC323A9EF687}"/>
                  </a:ext>
                </a:extLst>
              </p:cNvPr>
              <p:cNvSpPr/>
              <p:nvPr/>
            </p:nvSpPr>
            <p:spPr>
              <a:xfrm>
                <a:off x="3787959" y="1023864"/>
                <a:ext cx="28575" cy="19050"/>
              </a:xfrm>
              <a:custGeom>
                <a:avLst/>
                <a:gdLst>
                  <a:gd name="connsiteX0" fmla="*/ 21069 w 28575"/>
                  <a:gd name="connsiteY0" fmla="*/ 8287 h 19050"/>
                  <a:gd name="connsiteX1" fmla="*/ 22565 w 28575"/>
                  <a:gd name="connsiteY1" fmla="*/ 8658 h 19050"/>
                  <a:gd name="connsiteX2" fmla="*/ 18012 w 28575"/>
                  <a:gd name="connsiteY2" fmla="*/ 8268 h 19050"/>
                  <a:gd name="connsiteX3" fmla="*/ 18745 w 28575"/>
                  <a:gd name="connsiteY3" fmla="*/ 8458 h 19050"/>
                  <a:gd name="connsiteX4" fmla="*/ 13535 w 28575"/>
                  <a:gd name="connsiteY4" fmla="*/ 7534 h 19050"/>
                  <a:gd name="connsiteX5" fmla="*/ 14945 w 28575"/>
                  <a:gd name="connsiteY5" fmla="*/ 8620 h 19050"/>
                  <a:gd name="connsiteX6" fmla="*/ 10382 w 28575"/>
                  <a:gd name="connsiteY6" fmla="*/ 8372 h 19050"/>
                  <a:gd name="connsiteX7" fmla="*/ 10563 w 28575"/>
                  <a:gd name="connsiteY7" fmla="*/ 7144 h 19050"/>
                  <a:gd name="connsiteX8" fmla="*/ 7144 w 28575"/>
                  <a:gd name="connsiteY8" fmla="*/ 7258 h 19050"/>
                  <a:gd name="connsiteX9" fmla="*/ 9420 w 28575"/>
                  <a:gd name="connsiteY9" fmla="*/ 7753 h 19050"/>
                  <a:gd name="connsiteX10" fmla="*/ 9792 w 28575"/>
                  <a:gd name="connsiteY10" fmla="*/ 12011 h 19050"/>
                  <a:gd name="connsiteX11" fmla="*/ 9744 w 28575"/>
                  <a:gd name="connsiteY11" fmla="*/ 10325 h 19050"/>
                  <a:gd name="connsiteX12" fmla="*/ 11782 w 28575"/>
                  <a:gd name="connsiteY12" fmla="*/ 11525 h 19050"/>
                  <a:gd name="connsiteX13" fmla="*/ 16440 w 28575"/>
                  <a:gd name="connsiteY13" fmla="*/ 10630 h 19050"/>
                  <a:gd name="connsiteX14" fmla="*/ 18526 w 28575"/>
                  <a:gd name="connsiteY14" fmla="*/ 11554 h 19050"/>
                  <a:gd name="connsiteX15" fmla="*/ 18955 w 28575"/>
                  <a:gd name="connsiteY15" fmla="*/ 10154 h 19050"/>
                  <a:gd name="connsiteX16" fmla="*/ 24108 w 28575"/>
                  <a:gd name="connsiteY16" fmla="*/ 11106 h 19050"/>
                  <a:gd name="connsiteX17" fmla="*/ 20155 w 28575"/>
                  <a:gd name="connsiteY17" fmla="*/ 11554 h 19050"/>
                  <a:gd name="connsiteX18" fmla="*/ 24527 w 28575"/>
                  <a:gd name="connsiteY18" fmla="*/ 12916 h 19050"/>
                  <a:gd name="connsiteX19" fmla="*/ 22012 w 28575"/>
                  <a:gd name="connsiteY19" fmla="*/ 7468 h 19050"/>
                  <a:gd name="connsiteX20" fmla="*/ 21069 w 28575"/>
                  <a:gd name="connsiteY20" fmla="*/ 8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19050">
                    <a:moveTo>
                      <a:pt x="21069" y="8287"/>
                    </a:moveTo>
                    <a:cubicBezTo>
                      <a:pt x="21469" y="8258"/>
                      <a:pt x="22203" y="8439"/>
                      <a:pt x="22565" y="8658"/>
                    </a:cubicBezTo>
                    <a:cubicBezTo>
                      <a:pt x="22412" y="9430"/>
                      <a:pt x="19441" y="8896"/>
                      <a:pt x="18012" y="8268"/>
                    </a:cubicBezTo>
                    <a:lnTo>
                      <a:pt x="18745" y="8458"/>
                    </a:lnTo>
                    <a:cubicBezTo>
                      <a:pt x="18183" y="9887"/>
                      <a:pt x="15202" y="6334"/>
                      <a:pt x="13535" y="7534"/>
                    </a:cubicBezTo>
                    <a:lnTo>
                      <a:pt x="14945" y="8620"/>
                    </a:lnTo>
                    <a:cubicBezTo>
                      <a:pt x="14945" y="8620"/>
                      <a:pt x="10468" y="8430"/>
                      <a:pt x="10382" y="8372"/>
                    </a:cubicBezTo>
                    <a:cubicBezTo>
                      <a:pt x="10506" y="8411"/>
                      <a:pt x="10563" y="7144"/>
                      <a:pt x="10563" y="7144"/>
                    </a:cubicBezTo>
                    <a:cubicBezTo>
                      <a:pt x="10563" y="7144"/>
                      <a:pt x="7258" y="7315"/>
                      <a:pt x="7144" y="7258"/>
                    </a:cubicBezTo>
                    <a:cubicBezTo>
                      <a:pt x="7610" y="7106"/>
                      <a:pt x="8668" y="7525"/>
                      <a:pt x="9420" y="7753"/>
                    </a:cubicBezTo>
                    <a:cubicBezTo>
                      <a:pt x="9620" y="9125"/>
                      <a:pt x="7096" y="9849"/>
                      <a:pt x="9792" y="12011"/>
                    </a:cubicBezTo>
                    <a:lnTo>
                      <a:pt x="9744" y="10325"/>
                    </a:lnTo>
                    <a:cubicBezTo>
                      <a:pt x="10839" y="10611"/>
                      <a:pt x="11459" y="11287"/>
                      <a:pt x="11782" y="11525"/>
                    </a:cubicBezTo>
                    <a:cubicBezTo>
                      <a:pt x="12906" y="11601"/>
                      <a:pt x="14307" y="10811"/>
                      <a:pt x="16440" y="10630"/>
                    </a:cubicBezTo>
                    <a:lnTo>
                      <a:pt x="18526" y="11554"/>
                    </a:lnTo>
                    <a:cubicBezTo>
                      <a:pt x="18526" y="11554"/>
                      <a:pt x="19079" y="10192"/>
                      <a:pt x="18955" y="10154"/>
                    </a:cubicBezTo>
                    <a:cubicBezTo>
                      <a:pt x="20012" y="10849"/>
                      <a:pt x="21879" y="10763"/>
                      <a:pt x="24108" y="11106"/>
                    </a:cubicBezTo>
                    <a:cubicBezTo>
                      <a:pt x="24727" y="12135"/>
                      <a:pt x="21212" y="11106"/>
                      <a:pt x="20155" y="11554"/>
                    </a:cubicBezTo>
                    <a:lnTo>
                      <a:pt x="24527" y="12916"/>
                    </a:lnTo>
                    <a:cubicBezTo>
                      <a:pt x="22736" y="10763"/>
                      <a:pt x="28070" y="9563"/>
                      <a:pt x="22012" y="7468"/>
                    </a:cubicBezTo>
                    <a:lnTo>
                      <a:pt x="21069" y="8287"/>
                    </a:lnTo>
                    <a:close/>
                  </a:path>
                </a:pathLst>
              </a:custGeom>
              <a:grpFill/>
              <a:ln w="9525" cap="flat">
                <a:noFill/>
                <a:prstDash val="solid"/>
                <a:miter/>
              </a:ln>
            </p:spPr>
            <p:txBody>
              <a:bodyPr rtlCol="0" anchor="ctr"/>
              <a:lstStyle/>
              <a:p>
                <a:endParaRPr lang="zh-CN" altLang="en-US"/>
              </a:p>
            </p:txBody>
          </p:sp>
          <p:sp>
            <p:nvSpPr>
              <p:cNvPr id="188" name="任意多边形: 形状 758">
                <a:extLst>
                  <a:ext uri="{FF2B5EF4-FFF2-40B4-BE49-F238E27FC236}">
                    <a16:creationId xmlns:a16="http://schemas.microsoft.com/office/drawing/2014/main" id="{8D9E7AF0-97EC-4500-921B-9C7B3D0748C2}"/>
                  </a:ext>
                </a:extLst>
              </p:cNvPr>
              <p:cNvSpPr/>
              <p:nvPr/>
            </p:nvSpPr>
            <p:spPr>
              <a:xfrm>
                <a:off x="3775253" y="1279648"/>
                <a:ext cx="19050" cy="9525"/>
              </a:xfrm>
              <a:custGeom>
                <a:avLst/>
                <a:gdLst>
                  <a:gd name="connsiteX0" fmla="*/ 13649 w 19050"/>
                  <a:gd name="connsiteY0" fmla="*/ 7144 h 9525"/>
                  <a:gd name="connsiteX1" fmla="*/ 14726 w 19050"/>
                  <a:gd name="connsiteY1" fmla="*/ 9677 h 9525"/>
                  <a:gd name="connsiteX2" fmla="*/ 9468 w 19050"/>
                  <a:gd name="connsiteY2" fmla="*/ 7458 h 9525"/>
                  <a:gd name="connsiteX3" fmla="*/ 9525 w 19050"/>
                  <a:gd name="connsiteY3" fmla="*/ 11668 h 9525"/>
                  <a:gd name="connsiteX4" fmla="*/ 16059 w 19050"/>
                  <a:gd name="connsiteY4" fmla="*/ 10220 h 9525"/>
                  <a:gd name="connsiteX5" fmla="*/ 1364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3649" y="7144"/>
                    </a:moveTo>
                    <a:lnTo>
                      <a:pt x="14726" y="9677"/>
                    </a:lnTo>
                    <a:lnTo>
                      <a:pt x="9468" y="7458"/>
                    </a:lnTo>
                    <a:cubicBezTo>
                      <a:pt x="10496" y="9973"/>
                      <a:pt x="3715" y="9877"/>
                      <a:pt x="9525" y="11668"/>
                    </a:cubicBezTo>
                    <a:cubicBezTo>
                      <a:pt x="11020" y="9506"/>
                      <a:pt x="14573" y="8944"/>
                      <a:pt x="16059" y="10220"/>
                    </a:cubicBezTo>
                    <a:cubicBezTo>
                      <a:pt x="15907" y="9477"/>
                      <a:pt x="15630" y="7972"/>
                      <a:pt x="13649" y="7144"/>
                    </a:cubicBezTo>
                    <a:close/>
                  </a:path>
                </a:pathLst>
              </a:custGeom>
              <a:grpFill/>
              <a:ln w="9525" cap="flat">
                <a:noFill/>
                <a:prstDash val="solid"/>
                <a:miter/>
              </a:ln>
            </p:spPr>
            <p:txBody>
              <a:bodyPr rtlCol="0" anchor="ctr"/>
              <a:lstStyle/>
              <a:p>
                <a:endParaRPr lang="zh-CN" altLang="en-US"/>
              </a:p>
            </p:txBody>
          </p:sp>
          <p:sp>
            <p:nvSpPr>
              <p:cNvPr id="189" name="任意多边形: 形状 759">
                <a:extLst>
                  <a:ext uri="{FF2B5EF4-FFF2-40B4-BE49-F238E27FC236}">
                    <a16:creationId xmlns:a16="http://schemas.microsoft.com/office/drawing/2014/main" id="{6341DBF7-25DE-4D9C-BE1D-B93804600B55}"/>
                  </a:ext>
                </a:extLst>
              </p:cNvPr>
              <p:cNvSpPr/>
              <p:nvPr/>
            </p:nvSpPr>
            <p:spPr>
              <a:xfrm>
                <a:off x="3829154" y="1052063"/>
                <a:ext cx="9525" cy="9525"/>
              </a:xfrm>
              <a:custGeom>
                <a:avLst/>
                <a:gdLst>
                  <a:gd name="connsiteX0" fmla="*/ 9125 w 9525"/>
                  <a:gd name="connsiteY0" fmla="*/ 7386 h 9525"/>
                  <a:gd name="connsiteX1" fmla="*/ 7401 w 9525"/>
                  <a:gd name="connsiteY1" fmla="*/ 8634 h 9525"/>
                  <a:gd name="connsiteX2" fmla="*/ 9125 w 9525"/>
                  <a:gd name="connsiteY2" fmla="*/ 7386 h 9525"/>
                </a:gdLst>
                <a:ahLst/>
                <a:cxnLst>
                  <a:cxn ang="0">
                    <a:pos x="connsiteX0" y="connsiteY0"/>
                  </a:cxn>
                  <a:cxn ang="0">
                    <a:pos x="connsiteX1" y="connsiteY1"/>
                  </a:cxn>
                  <a:cxn ang="0">
                    <a:pos x="connsiteX2" y="connsiteY2"/>
                  </a:cxn>
                </a:cxnLst>
                <a:rect l="l" t="t" r="r" b="b"/>
                <a:pathLst>
                  <a:path w="9525" h="9525">
                    <a:moveTo>
                      <a:pt x="9125" y="7386"/>
                    </a:moveTo>
                    <a:cubicBezTo>
                      <a:pt x="4544" y="6548"/>
                      <a:pt x="9659" y="8110"/>
                      <a:pt x="7401" y="8634"/>
                    </a:cubicBezTo>
                    <a:cubicBezTo>
                      <a:pt x="6496" y="6805"/>
                      <a:pt x="11145" y="9520"/>
                      <a:pt x="9125" y="7386"/>
                    </a:cubicBezTo>
                    <a:close/>
                  </a:path>
                </a:pathLst>
              </a:custGeom>
              <a:grpFill/>
              <a:ln w="9525" cap="flat">
                <a:noFill/>
                <a:prstDash val="solid"/>
                <a:miter/>
              </a:ln>
            </p:spPr>
            <p:txBody>
              <a:bodyPr rtlCol="0" anchor="ctr"/>
              <a:lstStyle/>
              <a:p>
                <a:endParaRPr lang="zh-CN" altLang="en-US"/>
              </a:p>
            </p:txBody>
          </p:sp>
          <p:sp>
            <p:nvSpPr>
              <p:cNvPr id="190" name="任意多边形: 形状 760">
                <a:extLst>
                  <a:ext uri="{FF2B5EF4-FFF2-40B4-BE49-F238E27FC236}">
                    <a16:creationId xmlns:a16="http://schemas.microsoft.com/office/drawing/2014/main" id="{2F355CFB-963C-4E94-B829-9144E6523542}"/>
                  </a:ext>
                </a:extLst>
              </p:cNvPr>
              <p:cNvSpPr/>
              <p:nvPr/>
            </p:nvSpPr>
            <p:spPr>
              <a:xfrm>
                <a:off x="3795512" y="1022054"/>
                <a:ext cx="9525" cy="9525"/>
              </a:xfrm>
              <a:custGeom>
                <a:avLst/>
                <a:gdLst>
                  <a:gd name="connsiteX0" fmla="*/ 8487 w 9525"/>
                  <a:gd name="connsiteY0" fmla="*/ 8144 h 9525"/>
                  <a:gd name="connsiteX1" fmla="*/ 9030 w 9525"/>
                  <a:gd name="connsiteY1" fmla="*/ 74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8487" y="8144"/>
                    </a:moveTo>
                    <a:lnTo>
                      <a:pt x="9030" y="7449"/>
                    </a:lnTo>
                    <a:lnTo>
                      <a:pt x="7144" y="7144"/>
                    </a:lnTo>
                    <a:close/>
                  </a:path>
                </a:pathLst>
              </a:custGeom>
              <a:grpFill/>
              <a:ln w="9525" cap="flat">
                <a:noFill/>
                <a:prstDash val="solid"/>
                <a:miter/>
              </a:ln>
            </p:spPr>
            <p:txBody>
              <a:bodyPr rtlCol="0" anchor="ctr"/>
              <a:lstStyle/>
              <a:p>
                <a:endParaRPr lang="zh-CN" altLang="en-US"/>
              </a:p>
            </p:txBody>
          </p:sp>
          <p:sp>
            <p:nvSpPr>
              <p:cNvPr id="191" name="任意多边形: 形状 761">
                <a:extLst>
                  <a:ext uri="{FF2B5EF4-FFF2-40B4-BE49-F238E27FC236}">
                    <a16:creationId xmlns:a16="http://schemas.microsoft.com/office/drawing/2014/main" id="{FD3F9A6F-D993-41D7-B7FF-11B46F28385D}"/>
                  </a:ext>
                </a:extLst>
              </p:cNvPr>
              <p:cNvSpPr/>
              <p:nvPr/>
            </p:nvSpPr>
            <p:spPr>
              <a:xfrm>
                <a:off x="3767261" y="1015358"/>
                <a:ext cx="9525" cy="19050"/>
              </a:xfrm>
              <a:custGeom>
                <a:avLst/>
                <a:gdLst>
                  <a:gd name="connsiteX0" fmla="*/ 7144 w 9525"/>
                  <a:gd name="connsiteY0" fmla="*/ 11249 h 19050"/>
                  <a:gd name="connsiteX1" fmla="*/ 10163 w 9525"/>
                  <a:gd name="connsiteY1" fmla="*/ 12144 h 19050"/>
                  <a:gd name="connsiteX2" fmla="*/ 9906 w 9525"/>
                  <a:gd name="connsiteY2" fmla="*/ 12706 h 19050"/>
                  <a:gd name="connsiteX3" fmla="*/ 9677 w 9525"/>
                  <a:gd name="connsiteY3" fmla="*/ 13287 h 19050"/>
                  <a:gd name="connsiteX4" fmla="*/ 9430 w 9525"/>
                  <a:gd name="connsiteY4" fmla="*/ 13097 h 19050"/>
                  <a:gd name="connsiteX5" fmla="*/ 8649 w 9525"/>
                  <a:gd name="connsiteY5" fmla="*/ 7144 h 19050"/>
                  <a:gd name="connsiteX6" fmla="*/ 8163 w 9525"/>
                  <a:gd name="connsiteY6" fmla="*/ 13602 h 19050"/>
                  <a:gd name="connsiteX7" fmla="*/ 7144 w 9525"/>
                  <a:gd name="connsiteY7" fmla="*/ 112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1249"/>
                    </a:moveTo>
                    <a:cubicBezTo>
                      <a:pt x="7534" y="10563"/>
                      <a:pt x="9754" y="11716"/>
                      <a:pt x="10163" y="12144"/>
                    </a:cubicBezTo>
                    <a:cubicBezTo>
                      <a:pt x="10163" y="12144"/>
                      <a:pt x="10058" y="12373"/>
                      <a:pt x="9906" y="12706"/>
                    </a:cubicBezTo>
                    <a:cubicBezTo>
                      <a:pt x="9839" y="12878"/>
                      <a:pt x="9763" y="13078"/>
                      <a:pt x="9677" y="13287"/>
                    </a:cubicBezTo>
                    <a:cubicBezTo>
                      <a:pt x="9592" y="13297"/>
                      <a:pt x="9544" y="14297"/>
                      <a:pt x="9430" y="13097"/>
                    </a:cubicBezTo>
                    <a:cubicBezTo>
                      <a:pt x="9039" y="10125"/>
                      <a:pt x="8649" y="7144"/>
                      <a:pt x="8649" y="7144"/>
                    </a:cubicBezTo>
                    <a:cubicBezTo>
                      <a:pt x="7058" y="9154"/>
                      <a:pt x="7668" y="11954"/>
                      <a:pt x="8163" y="13602"/>
                    </a:cubicBezTo>
                    <a:cubicBezTo>
                      <a:pt x="8601" y="12878"/>
                      <a:pt x="9020" y="12202"/>
                      <a:pt x="7144" y="11249"/>
                    </a:cubicBezTo>
                    <a:close/>
                  </a:path>
                </a:pathLst>
              </a:custGeom>
              <a:grpFill/>
              <a:ln w="9525" cap="flat">
                <a:noFill/>
                <a:prstDash val="solid"/>
                <a:miter/>
              </a:ln>
            </p:spPr>
            <p:txBody>
              <a:bodyPr rtlCol="0" anchor="ctr"/>
              <a:lstStyle/>
              <a:p>
                <a:endParaRPr lang="zh-CN" altLang="en-US"/>
              </a:p>
            </p:txBody>
          </p:sp>
          <p:sp>
            <p:nvSpPr>
              <p:cNvPr id="192" name="任意多边形: 形状 762">
                <a:extLst>
                  <a:ext uri="{FF2B5EF4-FFF2-40B4-BE49-F238E27FC236}">
                    <a16:creationId xmlns:a16="http://schemas.microsoft.com/office/drawing/2014/main" id="{DA3950BD-2188-4F39-ABF3-1F4F47BA2279}"/>
                  </a:ext>
                </a:extLst>
              </p:cNvPr>
              <p:cNvSpPr/>
              <p:nvPr/>
            </p:nvSpPr>
            <p:spPr>
              <a:xfrm>
                <a:off x="3737762" y="1280829"/>
                <a:ext cx="47625" cy="19050"/>
              </a:xfrm>
              <a:custGeom>
                <a:avLst/>
                <a:gdLst>
                  <a:gd name="connsiteX0" fmla="*/ 39834 w 47625"/>
                  <a:gd name="connsiteY0" fmla="*/ 7144 h 19050"/>
                  <a:gd name="connsiteX1" fmla="*/ 27623 w 47625"/>
                  <a:gd name="connsiteY1" fmla="*/ 11459 h 19050"/>
                  <a:gd name="connsiteX2" fmla="*/ 22584 w 47625"/>
                  <a:gd name="connsiteY2" fmla="*/ 8734 h 19050"/>
                  <a:gd name="connsiteX3" fmla="*/ 17021 w 47625"/>
                  <a:gd name="connsiteY3" fmla="*/ 11811 h 19050"/>
                  <a:gd name="connsiteX4" fmla="*/ 15621 w 47625"/>
                  <a:gd name="connsiteY4" fmla="*/ 12602 h 19050"/>
                  <a:gd name="connsiteX5" fmla="*/ 15240 w 47625"/>
                  <a:gd name="connsiteY5" fmla="*/ 12773 h 19050"/>
                  <a:gd name="connsiteX6" fmla="*/ 15145 w 47625"/>
                  <a:gd name="connsiteY6" fmla="*/ 12811 h 19050"/>
                  <a:gd name="connsiteX7" fmla="*/ 15116 w 47625"/>
                  <a:gd name="connsiteY7" fmla="*/ 12821 h 19050"/>
                  <a:gd name="connsiteX8" fmla="*/ 15088 w 47625"/>
                  <a:gd name="connsiteY8" fmla="*/ 12811 h 19050"/>
                  <a:gd name="connsiteX9" fmla="*/ 11192 w 47625"/>
                  <a:gd name="connsiteY9" fmla="*/ 12716 h 19050"/>
                  <a:gd name="connsiteX10" fmla="*/ 11154 w 47625"/>
                  <a:gd name="connsiteY10" fmla="*/ 12735 h 19050"/>
                  <a:gd name="connsiteX11" fmla="*/ 11001 w 47625"/>
                  <a:gd name="connsiteY11" fmla="*/ 12792 h 19050"/>
                  <a:gd name="connsiteX12" fmla="*/ 10373 w 47625"/>
                  <a:gd name="connsiteY12" fmla="*/ 12983 h 19050"/>
                  <a:gd name="connsiteX13" fmla="*/ 7144 w 47625"/>
                  <a:gd name="connsiteY13" fmla="*/ 12735 h 19050"/>
                  <a:gd name="connsiteX14" fmla="*/ 9515 w 47625"/>
                  <a:gd name="connsiteY14" fmla="*/ 14516 h 19050"/>
                  <a:gd name="connsiteX15" fmla="*/ 10382 w 47625"/>
                  <a:gd name="connsiteY15" fmla="*/ 15173 h 19050"/>
                  <a:gd name="connsiteX16" fmla="*/ 10782 w 47625"/>
                  <a:gd name="connsiteY16" fmla="*/ 15478 h 19050"/>
                  <a:gd name="connsiteX17" fmla="*/ 10963 w 47625"/>
                  <a:gd name="connsiteY17" fmla="*/ 15621 h 19050"/>
                  <a:gd name="connsiteX18" fmla="*/ 11011 w 47625"/>
                  <a:gd name="connsiteY18" fmla="*/ 15659 h 19050"/>
                  <a:gd name="connsiteX19" fmla="*/ 11030 w 47625"/>
                  <a:gd name="connsiteY19" fmla="*/ 15678 h 19050"/>
                  <a:gd name="connsiteX20" fmla="*/ 11039 w 47625"/>
                  <a:gd name="connsiteY20" fmla="*/ 15678 h 19050"/>
                  <a:gd name="connsiteX21" fmla="*/ 15088 w 47625"/>
                  <a:gd name="connsiteY21" fmla="*/ 15773 h 19050"/>
                  <a:gd name="connsiteX22" fmla="*/ 15088 w 47625"/>
                  <a:gd name="connsiteY22" fmla="*/ 15773 h 19050"/>
                  <a:gd name="connsiteX23" fmla="*/ 15107 w 47625"/>
                  <a:gd name="connsiteY23" fmla="*/ 15783 h 19050"/>
                  <a:gd name="connsiteX24" fmla="*/ 15230 w 47625"/>
                  <a:gd name="connsiteY24" fmla="*/ 15840 h 19050"/>
                  <a:gd name="connsiteX25" fmla="*/ 16307 w 47625"/>
                  <a:gd name="connsiteY25" fmla="*/ 16316 h 19050"/>
                  <a:gd name="connsiteX26" fmla="*/ 15669 w 47625"/>
                  <a:gd name="connsiteY26" fmla="*/ 15973 h 19050"/>
                  <a:gd name="connsiteX27" fmla="*/ 15230 w 47625"/>
                  <a:gd name="connsiteY27" fmla="*/ 15735 h 19050"/>
                  <a:gd name="connsiteX28" fmla="*/ 15088 w 47625"/>
                  <a:gd name="connsiteY28" fmla="*/ 15659 h 19050"/>
                  <a:gd name="connsiteX29" fmla="*/ 15078 w 47625"/>
                  <a:gd name="connsiteY29" fmla="*/ 15659 h 19050"/>
                  <a:gd name="connsiteX30" fmla="*/ 11039 w 47625"/>
                  <a:gd name="connsiteY30" fmla="*/ 15554 h 19050"/>
                  <a:gd name="connsiteX31" fmla="*/ 11039 w 47625"/>
                  <a:gd name="connsiteY31" fmla="*/ 15554 h 19050"/>
                  <a:gd name="connsiteX32" fmla="*/ 11030 w 47625"/>
                  <a:gd name="connsiteY32" fmla="*/ 15545 h 19050"/>
                  <a:gd name="connsiteX33" fmla="*/ 11020 w 47625"/>
                  <a:gd name="connsiteY33" fmla="*/ 15535 h 19050"/>
                  <a:gd name="connsiteX34" fmla="*/ 11011 w 47625"/>
                  <a:gd name="connsiteY34" fmla="*/ 15526 h 19050"/>
                  <a:gd name="connsiteX35" fmla="*/ 11020 w 47625"/>
                  <a:gd name="connsiteY35" fmla="*/ 15526 h 19050"/>
                  <a:gd name="connsiteX36" fmla="*/ 11030 w 47625"/>
                  <a:gd name="connsiteY36" fmla="*/ 15516 h 19050"/>
                  <a:gd name="connsiteX37" fmla="*/ 11039 w 47625"/>
                  <a:gd name="connsiteY37" fmla="*/ 15516 h 19050"/>
                  <a:gd name="connsiteX38" fmla="*/ 15078 w 47625"/>
                  <a:gd name="connsiteY38" fmla="*/ 15621 h 19050"/>
                  <a:gd name="connsiteX39" fmla="*/ 15088 w 47625"/>
                  <a:gd name="connsiteY39" fmla="*/ 15621 h 19050"/>
                  <a:gd name="connsiteX40" fmla="*/ 15240 w 47625"/>
                  <a:gd name="connsiteY40" fmla="*/ 15564 h 19050"/>
                  <a:gd name="connsiteX41" fmla="*/ 15783 w 47625"/>
                  <a:gd name="connsiteY41" fmla="*/ 15364 h 19050"/>
                  <a:gd name="connsiteX42" fmla="*/ 17440 w 47625"/>
                  <a:gd name="connsiteY42" fmla="*/ 14745 h 19050"/>
                  <a:gd name="connsiteX43" fmla="*/ 19841 w 47625"/>
                  <a:gd name="connsiteY43" fmla="*/ 13849 h 19050"/>
                  <a:gd name="connsiteX44" fmla="*/ 23060 w 47625"/>
                  <a:gd name="connsiteY44" fmla="*/ 16335 h 19050"/>
                  <a:gd name="connsiteX45" fmla="*/ 19669 w 47625"/>
                  <a:gd name="connsiteY45" fmla="*/ 10820 h 19050"/>
                  <a:gd name="connsiteX46" fmla="*/ 33385 w 47625"/>
                  <a:gd name="connsiteY46" fmla="*/ 14516 h 19050"/>
                  <a:gd name="connsiteX47" fmla="*/ 34099 w 47625"/>
                  <a:gd name="connsiteY47" fmla="*/ 9877 h 19050"/>
                  <a:gd name="connsiteX48" fmla="*/ 41710 w 47625"/>
                  <a:gd name="connsiteY48" fmla="*/ 12373 h 19050"/>
                  <a:gd name="connsiteX49" fmla="*/ 39834 w 47625"/>
                  <a:gd name="connsiteY4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 h="19050">
                    <a:moveTo>
                      <a:pt x="39834" y="7144"/>
                    </a:moveTo>
                    <a:cubicBezTo>
                      <a:pt x="37976" y="11887"/>
                      <a:pt x="28937" y="6429"/>
                      <a:pt x="27623" y="11459"/>
                    </a:cubicBezTo>
                    <a:lnTo>
                      <a:pt x="22584" y="8734"/>
                    </a:lnTo>
                    <a:cubicBezTo>
                      <a:pt x="20212" y="9258"/>
                      <a:pt x="18783" y="10668"/>
                      <a:pt x="17021" y="11811"/>
                    </a:cubicBezTo>
                    <a:cubicBezTo>
                      <a:pt x="16583" y="12097"/>
                      <a:pt x="16116" y="12363"/>
                      <a:pt x="15621" y="12602"/>
                    </a:cubicBezTo>
                    <a:lnTo>
                      <a:pt x="15240" y="12773"/>
                    </a:lnTo>
                    <a:lnTo>
                      <a:pt x="15145" y="12811"/>
                    </a:lnTo>
                    <a:lnTo>
                      <a:pt x="15116" y="12821"/>
                    </a:lnTo>
                    <a:lnTo>
                      <a:pt x="15088" y="12811"/>
                    </a:lnTo>
                    <a:lnTo>
                      <a:pt x="11192" y="12716"/>
                    </a:lnTo>
                    <a:lnTo>
                      <a:pt x="11154" y="12735"/>
                    </a:lnTo>
                    <a:lnTo>
                      <a:pt x="11001" y="12792"/>
                    </a:lnTo>
                    <a:lnTo>
                      <a:pt x="10373" y="12983"/>
                    </a:lnTo>
                    <a:cubicBezTo>
                      <a:pt x="9487" y="13183"/>
                      <a:pt x="8449" y="13154"/>
                      <a:pt x="7144" y="12735"/>
                    </a:cubicBezTo>
                    <a:cubicBezTo>
                      <a:pt x="7144" y="12735"/>
                      <a:pt x="8334" y="13630"/>
                      <a:pt x="9515" y="14516"/>
                    </a:cubicBezTo>
                    <a:lnTo>
                      <a:pt x="10382" y="15173"/>
                    </a:lnTo>
                    <a:lnTo>
                      <a:pt x="10782" y="15478"/>
                    </a:lnTo>
                    <a:lnTo>
                      <a:pt x="10963" y="15621"/>
                    </a:lnTo>
                    <a:lnTo>
                      <a:pt x="11011" y="15659"/>
                    </a:lnTo>
                    <a:lnTo>
                      <a:pt x="11030" y="15678"/>
                    </a:lnTo>
                    <a:lnTo>
                      <a:pt x="11039" y="15678"/>
                    </a:lnTo>
                    <a:lnTo>
                      <a:pt x="15088" y="15773"/>
                    </a:lnTo>
                    <a:lnTo>
                      <a:pt x="15088" y="15773"/>
                    </a:lnTo>
                    <a:lnTo>
                      <a:pt x="15107" y="15783"/>
                    </a:lnTo>
                    <a:lnTo>
                      <a:pt x="15230" y="15840"/>
                    </a:lnTo>
                    <a:cubicBezTo>
                      <a:pt x="15878" y="16126"/>
                      <a:pt x="16307" y="16316"/>
                      <a:pt x="16307" y="16316"/>
                    </a:cubicBezTo>
                    <a:cubicBezTo>
                      <a:pt x="16307" y="16316"/>
                      <a:pt x="15992" y="16145"/>
                      <a:pt x="15669" y="15973"/>
                    </a:cubicBezTo>
                    <a:cubicBezTo>
                      <a:pt x="15507" y="15888"/>
                      <a:pt x="15354" y="15802"/>
                      <a:pt x="15230" y="15735"/>
                    </a:cubicBezTo>
                    <a:cubicBezTo>
                      <a:pt x="15173" y="15707"/>
                      <a:pt x="15088" y="15659"/>
                      <a:pt x="15088" y="15659"/>
                    </a:cubicBezTo>
                    <a:lnTo>
                      <a:pt x="15078" y="15659"/>
                    </a:lnTo>
                    <a:cubicBezTo>
                      <a:pt x="13716" y="15621"/>
                      <a:pt x="12373" y="15592"/>
                      <a:pt x="11039" y="15554"/>
                    </a:cubicBezTo>
                    <a:lnTo>
                      <a:pt x="11039" y="15554"/>
                    </a:lnTo>
                    <a:lnTo>
                      <a:pt x="11030" y="15545"/>
                    </a:lnTo>
                    <a:lnTo>
                      <a:pt x="11020" y="15535"/>
                    </a:lnTo>
                    <a:lnTo>
                      <a:pt x="11011" y="15526"/>
                    </a:lnTo>
                    <a:lnTo>
                      <a:pt x="11020" y="15526"/>
                    </a:lnTo>
                    <a:lnTo>
                      <a:pt x="11030" y="15516"/>
                    </a:lnTo>
                    <a:lnTo>
                      <a:pt x="11039" y="15516"/>
                    </a:lnTo>
                    <a:cubicBezTo>
                      <a:pt x="12344" y="15545"/>
                      <a:pt x="13687" y="15583"/>
                      <a:pt x="15078" y="15621"/>
                    </a:cubicBezTo>
                    <a:lnTo>
                      <a:pt x="15088" y="15621"/>
                    </a:lnTo>
                    <a:cubicBezTo>
                      <a:pt x="15088" y="15621"/>
                      <a:pt x="15173" y="15592"/>
                      <a:pt x="15240" y="15564"/>
                    </a:cubicBezTo>
                    <a:cubicBezTo>
                      <a:pt x="15373" y="15516"/>
                      <a:pt x="15564" y="15450"/>
                      <a:pt x="15783" y="15364"/>
                    </a:cubicBezTo>
                    <a:cubicBezTo>
                      <a:pt x="16231" y="15192"/>
                      <a:pt x="16840" y="14973"/>
                      <a:pt x="17440" y="14745"/>
                    </a:cubicBezTo>
                    <a:cubicBezTo>
                      <a:pt x="18640" y="14297"/>
                      <a:pt x="19841" y="13849"/>
                      <a:pt x="19841" y="13849"/>
                    </a:cubicBezTo>
                    <a:cubicBezTo>
                      <a:pt x="24727" y="13564"/>
                      <a:pt x="16935" y="16716"/>
                      <a:pt x="23060" y="16335"/>
                    </a:cubicBezTo>
                    <a:cubicBezTo>
                      <a:pt x="24079" y="13240"/>
                      <a:pt x="18012" y="13583"/>
                      <a:pt x="19669" y="10820"/>
                    </a:cubicBezTo>
                    <a:cubicBezTo>
                      <a:pt x="29223" y="9477"/>
                      <a:pt x="25537" y="16192"/>
                      <a:pt x="33385" y="14516"/>
                    </a:cubicBezTo>
                    <a:cubicBezTo>
                      <a:pt x="29651" y="14002"/>
                      <a:pt x="31794" y="10801"/>
                      <a:pt x="34099" y="9877"/>
                    </a:cubicBezTo>
                    <a:cubicBezTo>
                      <a:pt x="31547" y="14268"/>
                      <a:pt x="38919" y="9554"/>
                      <a:pt x="41710" y="12373"/>
                    </a:cubicBezTo>
                    <a:cubicBezTo>
                      <a:pt x="47025" y="10735"/>
                      <a:pt x="38910" y="9563"/>
                      <a:pt x="39834" y="7144"/>
                    </a:cubicBezTo>
                    <a:close/>
                  </a:path>
                </a:pathLst>
              </a:custGeom>
              <a:grpFill/>
              <a:ln w="9525" cap="flat">
                <a:noFill/>
                <a:prstDash val="solid"/>
                <a:miter/>
              </a:ln>
            </p:spPr>
            <p:txBody>
              <a:bodyPr rtlCol="0" anchor="ctr"/>
              <a:lstStyle/>
              <a:p>
                <a:endParaRPr lang="zh-CN" altLang="en-US"/>
              </a:p>
            </p:txBody>
          </p:sp>
          <p:sp>
            <p:nvSpPr>
              <p:cNvPr id="193" name="任意多边形: 形状 763">
                <a:extLst>
                  <a:ext uri="{FF2B5EF4-FFF2-40B4-BE49-F238E27FC236}">
                    <a16:creationId xmlns:a16="http://schemas.microsoft.com/office/drawing/2014/main" id="{0748EA73-9BA6-4C3E-B2B9-0304B4E9A07F}"/>
                  </a:ext>
                </a:extLst>
              </p:cNvPr>
              <p:cNvSpPr/>
              <p:nvPr/>
            </p:nvSpPr>
            <p:spPr>
              <a:xfrm>
                <a:off x="3553597" y="1331353"/>
                <a:ext cx="38100" cy="28575"/>
              </a:xfrm>
              <a:custGeom>
                <a:avLst/>
                <a:gdLst>
                  <a:gd name="connsiteX0" fmla="*/ 29194 w 38100"/>
                  <a:gd name="connsiteY0" fmla="*/ 21152 h 28575"/>
                  <a:gd name="connsiteX1" fmla="*/ 31299 w 38100"/>
                  <a:gd name="connsiteY1" fmla="*/ 18371 h 28575"/>
                  <a:gd name="connsiteX2" fmla="*/ 37862 w 38100"/>
                  <a:gd name="connsiteY2" fmla="*/ 21885 h 28575"/>
                  <a:gd name="connsiteX3" fmla="*/ 16840 w 38100"/>
                  <a:gd name="connsiteY3" fmla="*/ 8750 h 28575"/>
                  <a:gd name="connsiteX4" fmla="*/ 13640 w 38100"/>
                  <a:gd name="connsiteY4" fmla="*/ 17008 h 28575"/>
                  <a:gd name="connsiteX5" fmla="*/ 7144 w 38100"/>
                  <a:gd name="connsiteY5" fmla="*/ 15046 h 28575"/>
                  <a:gd name="connsiteX6" fmla="*/ 9582 w 38100"/>
                  <a:gd name="connsiteY6" fmla="*/ 19533 h 28575"/>
                  <a:gd name="connsiteX7" fmla="*/ 15411 w 38100"/>
                  <a:gd name="connsiteY7" fmla="*/ 17151 h 28575"/>
                  <a:gd name="connsiteX8" fmla="*/ 34842 w 38100"/>
                  <a:gd name="connsiteY8" fmla="*/ 22600 h 28575"/>
                  <a:gd name="connsiteX9" fmla="*/ 29194 w 38100"/>
                  <a:gd name="connsiteY9" fmla="*/ 2115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28575">
                    <a:moveTo>
                      <a:pt x="29194" y="21152"/>
                    </a:moveTo>
                    <a:cubicBezTo>
                      <a:pt x="29775" y="19752"/>
                      <a:pt x="31594" y="19780"/>
                      <a:pt x="31299" y="18371"/>
                    </a:cubicBezTo>
                    <a:lnTo>
                      <a:pt x="37862" y="21885"/>
                    </a:lnTo>
                    <a:cubicBezTo>
                      <a:pt x="33776" y="14846"/>
                      <a:pt x="21079" y="14989"/>
                      <a:pt x="16840" y="8750"/>
                    </a:cubicBezTo>
                    <a:cubicBezTo>
                      <a:pt x="4248" y="2797"/>
                      <a:pt x="17288" y="15170"/>
                      <a:pt x="13640" y="17008"/>
                    </a:cubicBezTo>
                    <a:lnTo>
                      <a:pt x="7144" y="15046"/>
                    </a:lnTo>
                    <a:lnTo>
                      <a:pt x="9582" y="19533"/>
                    </a:lnTo>
                    <a:cubicBezTo>
                      <a:pt x="17259" y="23038"/>
                      <a:pt x="11849" y="16875"/>
                      <a:pt x="15411" y="17151"/>
                    </a:cubicBezTo>
                    <a:cubicBezTo>
                      <a:pt x="19288" y="14846"/>
                      <a:pt x="29156" y="23247"/>
                      <a:pt x="34842" y="22600"/>
                    </a:cubicBezTo>
                    <a:lnTo>
                      <a:pt x="29194" y="21152"/>
                    </a:lnTo>
                    <a:close/>
                  </a:path>
                </a:pathLst>
              </a:custGeom>
              <a:grpFill/>
              <a:ln w="9525" cap="flat">
                <a:noFill/>
                <a:prstDash val="solid"/>
                <a:miter/>
              </a:ln>
            </p:spPr>
            <p:txBody>
              <a:bodyPr rtlCol="0" anchor="ctr"/>
              <a:lstStyle/>
              <a:p>
                <a:endParaRPr lang="zh-CN" altLang="en-US"/>
              </a:p>
            </p:txBody>
          </p:sp>
          <p:sp>
            <p:nvSpPr>
              <p:cNvPr id="194" name="任意多边形: 形状 764">
                <a:extLst>
                  <a:ext uri="{FF2B5EF4-FFF2-40B4-BE49-F238E27FC236}">
                    <a16:creationId xmlns:a16="http://schemas.microsoft.com/office/drawing/2014/main" id="{00B45A51-68D9-4E18-B87B-815E5638ED15}"/>
                  </a:ext>
                </a:extLst>
              </p:cNvPr>
              <p:cNvSpPr/>
              <p:nvPr/>
            </p:nvSpPr>
            <p:spPr>
              <a:xfrm>
                <a:off x="3773710" y="1019816"/>
                <a:ext cx="9525" cy="9525"/>
              </a:xfrm>
              <a:custGeom>
                <a:avLst/>
                <a:gdLst>
                  <a:gd name="connsiteX0" fmla="*/ 7144 w 9525"/>
                  <a:gd name="connsiteY0" fmla="*/ 7144 h 9525"/>
                  <a:gd name="connsiteX1" fmla="*/ 10554 w 9525"/>
                  <a:gd name="connsiteY1" fmla="*/ 7906 h 9525"/>
                  <a:gd name="connsiteX2" fmla="*/ 8277 w 9525"/>
                  <a:gd name="connsiteY2" fmla="*/ 7896 h 9525"/>
                </a:gdLst>
                <a:ahLst/>
                <a:cxnLst>
                  <a:cxn ang="0">
                    <a:pos x="connsiteX0" y="connsiteY0"/>
                  </a:cxn>
                  <a:cxn ang="0">
                    <a:pos x="connsiteX1" y="connsiteY1"/>
                  </a:cxn>
                  <a:cxn ang="0">
                    <a:pos x="connsiteX2" y="connsiteY2"/>
                  </a:cxn>
                </a:cxnLst>
                <a:rect l="l" t="t" r="r" b="b"/>
                <a:pathLst>
                  <a:path w="9525" h="9525">
                    <a:moveTo>
                      <a:pt x="7144" y="7144"/>
                    </a:moveTo>
                    <a:lnTo>
                      <a:pt x="10554" y="7906"/>
                    </a:lnTo>
                    <a:lnTo>
                      <a:pt x="8277" y="7896"/>
                    </a:lnTo>
                    <a:close/>
                  </a:path>
                </a:pathLst>
              </a:custGeom>
              <a:grpFill/>
              <a:ln w="9525" cap="flat">
                <a:noFill/>
                <a:prstDash val="solid"/>
                <a:miter/>
              </a:ln>
            </p:spPr>
            <p:txBody>
              <a:bodyPr rtlCol="0" anchor="ctr"/>
              <a:lstStyle/>
              <a:p>
                <a:endParaRPr lang="zh-CN" altLang="en-US"/>
              </a:p>
            </p:txBody>
          </p:sp>
          <p:sp>
            <p:nvSpPr>
              <p:cNvPr id="195" name="任意多边形: 形状 765">
                <a:extLst>
                  <a:ext uri="{FF2B5EF4-FFF2-40B4-BE49-F238E27FC236}">
                    <a16:creationId xmlns:a16="http://schemas.microsoft.com/office/drawing/2014/main" id="{0B106E28-AB7B-4E8E-8FD7-1BFAB8B8C5D1}"/>
                  </a:ext>
                </a:extLst>
              </p:cNvPr>
              <p:cNvSpPr/>
              <p:nvPr/>
            </p:nvSpPr>
            <p:spPr>
              <a:xfrm>
                <a:off x="3777000" y="1267733"/>
                <a:ext cx="19050" cy="19050"/>
              </a:xfrm>
              <a:custGeom>
                <a:avLst/>
                <a:gdLst>
                  <a:gd name="connsiteX0" fmla="*/ 15731 w 19050"/>
                  <a:gd name="connsiteY0" fmla="*/ 10316 h 19050"/>
                  <a:gd name="connsiteX1" fmla="*/ 11607 w 19050"/>
                  <a:gd name="connsiteY1" fmla="*/ 7144 h 19050"/>
                  <a:gd name="connsiteX2" fmla="*/ 13426 w 19050"/>
                  <a:gd name="connsiteY2" fmla="*/ 10706 h 19050"/>
                  <a:gd name="connsiteX3" fmla="*/ 7568 w 19050"/>
                  <a:gd name="connsiteY3" fmla="*/ 10887 h 19050"/>
                  <a:gd name="connsiteX4" fmla="*/ 7416 w 19050"/>
                  <a:gd name="connsiteY4" fmla="*/ 13621 h 19050"/>
                  <a:gd name="connsiteX5" fmla="*/ 15731 w 19050"/>
                  <a:gd name="connsiteY5" fmla="*/ 10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5731" y="10316"/>
                    </a:moveTo>
                    <a:cubicBezTo>
                      <a:pt x="14264" y="9030"/>
                      <a:pt x="9740" y="9773"/>
                      <a:pt x="11607" y="7144"/>
                    </a:cubicBezTo>
                    <a:lnTo>
                      <a:pt x="13426" y="10706"/>
                    </a:lnTo>
                    <a:cubicBezTo>
                      <a:pt x="11264" y="11840"/>
                      <a:pt x="8835" y="11439"/>
                      <a:pt x="7568" y="10887"/>
                    </a:cubicBezTo>
                    <a:cubicBezTo>
                      <a:pt x="7702" y="11649"/>
                      <a:pt x="6673" y="12583"/>
                      <a:pt x="7416" y="13621"/>
                    </a:cubicBezTo>
                    <a:cubicBezTo>
                      <a:pt x="9464" y="15240"/>
                      <a:pt x="16684" y="12097"/>
                      <a:pt x="15731" y="10316"/>
                    </a:cubicBezTo>
                    <a:close/>
                  </a:path>
                </a:pathLst>
              </a:custGeom>
              <a:grpFill/>
              <a:ln w="9525" cap="flat">
                <a:noFill/>
                <a:prstDash val="solid"/>
                <a:miter/>
              </a:ln>
            </p:spPr>
            <p:txBody>
              <a:bodyPr rtlCol="0" anchor="ctr"/>
              <a:lstStyle/>
              <a:p>
                <a:endParaRPr lang="zh-CN" altLang="en-US"/>
              </a:p>
            </p:txBody>
          </p:sp>
          <p:sp>
            <p:nvSpPr>
              <p:cNvPr id="196" name="任意多边形: 形状 766">
                <a:extLst>
                  <a:ext uri="{FF2B5EF4-FFF2-40B4-BE49-F238E27FC236}">
                    <a16:creationId xmlns:a16="http://schemas.microsoft.com/office/drawing/2014/main" id="{39772BF0-9FD5-459B-A2C8-1FB9D92852B6}"/>
                  </a:ext>
                </a:extLst>
              </p:cNvPr>
              <p:cNvSpPr/>
              <p:nvPr/>
            </p:nvSpPr>
            <p:spPr>
              <a:xfrm>
                <a:off x="3811229" y="1037125"/>
                <a:ext cx="19050" cy="9525"/>
              </a:xfrm>
              <a:custGeom>
                <a:avLst/>
                <a:gdLst>
                  <a:gd name="connsiteX0" fmla="*/ 8773 w 19050"/>
                  <a:gd name="connsiteY0" fmla="*/ 7770 h 9525"/>
                  <a:gd name="connsiteX1" fmla="*/ 8839 w 19050"/>
                  <a:gd name="connsiteY1" fmla="*/ 7456 h 9525"/>
                  <a:gd name="connsiteX2" fmla="*/ 7144 w 19050"/>
                  <a:gd name="connsiteY2" fmla="*/ 8123 h 9525"/>
                  <a:gd name="connsiteX3" fmla="*/ 11906 w 19050"/>
                  <a:gd name="connsiteY3" fmla="*/ 9189 h 9525"/>
                  <a:gd name="connsiteX4" fmla="*/ 8773 w 19050"/>
                  <a:gd name="connsiteY4" fmla="*/ 777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73" y="7770"/>
                    </a:moveTo>
                    <a:cubicBezTo>
                      <a:pt x="10335" y="7703"/>
                      <a:pt x="6715" y="6627"/>
                      <a:pt x="8839" y="7456"/>
                    </a:cubicBezTo>
                    <a:lnTo>
                      <a:pt x="7144" y="8123"/>
                    </a:lnTo>
                    <a:cubicBezTo>
                      <a:pt x="9620" y="7408"/>
                      <a:pt x="10382" y="10866"/>
                      <a:pt x="11906" y="9189"/>
                    </a:cubicBezTo>
                    <a:cubicBezTo>
                      <a:pt x="10497" y="8618"/>
                      <a:pt x="10258" y="8018"/>
                      <a:pt x="8773" y="7770"/>
                    </a:cubicBezTo>
                    <a:close/>
                  </a:path>
                </a:pathLst>
              </a:custGeom>
              <a:grpFill/>
              <a:ln w="9525" cap="flat">
                <a:noFill/>
                <a:prstDash val="solid"/>
                <a:miter/>
              </a:ln>
            </p:spPr>
            <p:txBody>
              <a:bodyPr rtlCol="0" anchor="ctr"/>
              <a:lstStyle/>
              <a:p>
                <a:endParaRPr lang="zh-CN" altLang="en-US"/>
              </a:p>
            </p:txBody>
          </p:sp>
          <p:sp>
            <p:nvSpPr>
              <p:cNvPr id="197" name="任意多边形: 形状 767">
                <a:extLst>
                  <a:ext uri="{FF2B5EF4-FFF2-40B4-BE49-F238E27FC236}">
                    <a16:creationId xmlns:a16="http://schemas.microsoft.com/office/drawing/2014/main" id="{5172C370-19A0-41D6-907A-78B9F4170A73}"/>
                  </a:ext>
                </a:extLst>
              </p:cNvPr>
              <p:cNvSpPr/>
              <p:nvPr/>
            </p:nvSpPr>
            <p:spPr>
              <a:xfrm>
                <a:off x="3786007" y="1021121"/>
                <a:ext cx="19050" cy="9525"/>
              </a:xfrm>
              <a:custGeom>
                <a:avLst/>
                <a:gdLst>
                  <a:gd name="connsiteX0" fmla="*/ 7144 w 19050"/>
                  <a:gd name="connsiteY0" fmla="*/ 7144 h 9525"/>
                  <a:gd name="connsiteX1" fmla="*/ 10735 w 19050"/>
                  <a:gd name="connsiteY1" fmla="*/ 9077 h 9525"/>
                  <a:gd name="connsiteX2" fmla="*/ 14935 w 19050"/>
                  <a:gd name="connsiteY2" fmla="*/ 8801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lnTo>
                      <a:pt x="10735" y="9077"/>
                    </a:lnTo>
                    <a:cubicBezTo>
                      <a:pt x="11525" y="8477"/>
                      <a:pt x="13706" y="9258"/>
                      <a:pt x="14935" y="8801"/>
                    </a:cubicBezTo>
                    <a:cubicBezTo>
                      <a:pt x="12611" y="8868"/>
                      <a:pt x="9354" y="7696"/>
                      <a:pt x="7144" y="7144"/>
                    </a:cubicBezTo>
                    <a:close/>
                  </a:path>
                </a:pathLst>
              </a:custGeom>
              <a:grpFill/>
              <a:ln w="9525" cap="flat">
                <a:noFill/>
                <a:prstDash val="solid"/>
                <a:miter/>
              </a:ln>
            </p:spPr>
            <p:txBody>
              <a:bodyPr rtlCol="0" anchor="ctr"/>
              <a:lstStyle/>
              <a:p>
                <a:endParaRPr lang="zh-CN" altLang="en-US"/>
              </a:p>
            </p:txBody>
          </p:sp>
          <p:sp>
            <p:nvSpPr>
              <p:cNvPr id="198" name="任意多边形: 形状 768">
                <a:extLst>
                  <a:ext uri="{FF2B5EF4-FFF2-40B4-BE49-F238E27FC236}">
                    <a16:creationId xmlns:a16="http://schemas.microsoft.com/office/drawing/2014/main" id="{4CB7B7AE-672D-4810-9680-7E79148AEF51}"/>
                  </a:ext>
                </a:extLst>
              </p:cNvPr>
              <p:cNvSpPr/>
              <p:nvPr/>
            </p:nvSpPr>
            <p:spPr>
              <a:xfrm>
                <a:off x="3548795" y="1312052"/>
                <a:ext cx="47625" cy="38100"/>
              </a:xfrm>
              <a:custGeom>
                <a:avLst/>
                <a:gdLst>
                  <a:gd name="connsiteX0" fmla="*/ 44730 w 47625"/>
                  <a:gd name="connsiteY0" fmla="*/ 32071 h 38100"/>
                  <a:gd name="connsiteX1" fmla="*/ 43558 w 47625"/>
                  <a:gd name="connsiteY1" fmla="*/ 32776 h 38100"/>
                  <a:gd name="connsiteX2" fmla="*/ 28404 w 47625"/>
                  <a:gd name="connsiteY2" fmla="*/ 24784 h 38100"/>
                  <a:gd name="connsiteX3" fmla="*/ 18317 w 47625"/>
                  <a:gd name="connsiteY3" fmla="*/ 15097 h 38100"/>
                  <a:gd name="connsiteX4" fmla="*/ 16022 w 47625"/>
                  <a:gd name="connsiteY4" fmla="*/ 17707 h 38100"/>
                  <a:gd name="connsiteX5" fmla="*/ 7259 w 47625"/>
                  <a:gd name="connsiteY5" fmla="*/ 7144 h 38100"/>
                  <a:gd name="connsiteX6" fmla="*/ 18974 w 47625"/>
                  <a:gd name="connsiteY6" fmla="*/ 24317 h 38100"/>
                  <a:gd name="connsiteX7" fmla="*/ 27566 w 47625"/>
                  <a:gd name="connsiteY7" fmla="*/ 28184 h 38100"/>
                  <a:gd name="connsiteX8" fmla="*/ 40310 w 47625"/>
                  <a:gd name="connsiteY8" fmla="*/ 36300 h 38100"/>
                  <a:gd name="connsiteX9" fmla="*/ 44730 w 47625"/>
                  <a:gd name="connsiteY9" fmla="*/ 3207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44730" y="32071"/>
                    </a:moveTo>
                    <a:lnTo>
                      <a:pt x="43558" y="32776"/>
                    </a:lnTo>
                    <a:cubicBezTo>
                      <a:pt x="39358" y="30328"/>
                      <a:pt x="33386" y="27842"/>
                      <a:pt x="28404" y="24784"/>
                    </a:cubicBezTo>
                    <a:cubicBezTo>
                      <a:pt x="23461" y="21660"/>
                      <a:pt x="19289" y="18336"/>
                      <a:pt x="18317" y="15097"/>
                    </a:cubicBezTo>
                    <a:cubicBezTo>
                      <a:pt x="18146" y="13697"/>
                      <a:pt x="21032" y="20241"/>
                      <a:pt x="16022" y="17707"/>
                    </a:cubicBezTo>
                    <a:cubicBezTo>
                      <a:pt x="12583" y="13945"/>
                      <a:pt x="6211" y="10525"/>
                      <a:pt x="7259" y="7144"/>
                    </a:cubicBezTo>
                    <a:cubicBezTo>
                      <a:pt x="7649" y="12744"/>
                      <a:pt x="13659" y="20364"/>
                      <a:pt x="18974" y="24317"/>
                    </a:cubicBezTo>
                    <a:cubicBezTo>
                      <a:pt x="19584" y="24003"/>
                      <a:pt x="23261" y="25698"/>
                      <a:pt x="27566" y="28184"/>
                    </a:cubicBezTo>
                    <a:cubicBezTo>
                      <a:pt x="31938" y="30556"/>
                      <a:pt x="37091" y="33471"/>
                      <a:pt x="40310" y="36300"/>
                    </a:cubicBezTo>
                    <a:cubicBezTo>
                      <a:pt x="37091" y="33547"/>
                      <a:pt x="56436" y="39624"/>
                      <a:pt x="44730" y="32071"/>
                    </a:cubicBezTo>
                    <a:close/>
                  </a:path>
                </a:pathLst>
              </a:custGeom>
              <a:grpFill/>
              <a:ln w="9525" cap="flat">
                <a:noFill/>
                <a:prstDash val="solid"/>
                <a:miter/>
              </a:ln>
            </p:spPr>
            <p:txBody>
              <a:bodyPr rtlCol="0" anchor="ctr"/>
              <a:lstStyle/>
              <a:p>
                <a:endParaRPr lang="zh-CN" altLang="en-US"/>
              </a:p>
            </p:txBody>
          </p:sp>
          <p:sp>
            <p:nvSpPr>
              <p:cNvPr id="199" name="任意多边形: 形状 769">
                <a:extLst>
                  <a:ext uri="{FF2B5EF4-FFF2-40B4-BE49-F238E27FC236}">
                    <a16:creationId xmlns:a16="http://schemas.microsoft.com/office/drawing/2014/main" id="{49DBF01E-1776-4507-97D8-3970B5BA0630}"/>
                  </a:ext>
                </a:extLst>
              </p:cNvPr>
              <p:cNvSpPr/>
              <p:nvPr/>
            </p:nvSpPr>
            <p:spPr>
              <a:xfrm>
                <a:off x="3804599" y="1039799"/>
                <a:ext cx="19050" cy="19050"/>
              </a:xfrm>
              <a:custGeom>
                <a:avLst/>
                <a:gdLst>
                  <a:gd name="connsiteX0" fmla="*/ 14059 w 19050"/>
                  <a:gd name="connsiteY0" fmla="*/ 7439 h 19050"/>
                  <a:gd name="connsiteX1" fmla="*/ 13783 w 19050"/>
                  <a:gd name="connsiteY1" fmla="*/ 7144 h 19050"/>
                  <a:gd name="connsiteX2" fmla="*/ 11535 w 19050"/>
                  <a:gd name="connsiteY2" fmla="*/ 8525 h 19050"/>
                  <a:gd name="connsiteX3" fmla="*/ 13030 w 19050"/>
                  <a:gd name="connsiteY3" fmla="*/ 8887 h 19050"/>
                  <a:gd name="connsiteX4" fmla="*/ 9668 w 19050"/>
                  <a:gd name="connsiteY4" fmla="*/ 10820 h 19050"/>
                  <a:gd name="connsiteX5" fmla="*/ 8658 w 19050"/>
                  <a:gd name="connsiteY5" fmla="*/ 13811 h 19050"/>
                  <a:gd name="connsiteX6" fmla="*/ 9058 w 19050"/>
                  <a:gd name="connsiteY6" fmla="*/ 13868 h 19050"/>
                  <a:gd name="connsiteX7" fmla="*/ 11440 w 19050"/>
                  <a:gd name="connsiteY7" fmla="*/ 17545 h 19050"/>
                  <a:gd name="connsiteX8" fmla="*/ 7144 w 19050"/>
                  <a:gd name="connsiteY8" fmla="*/ 16907 h 19050"/>
                  <a:gd name="connsiteX9" fmla="*/ 10192 w 19050"/>
                  <a:gd name="connsiteY9" fmla="*/ 19288 h 19050"/>
                  <a:gd name="connsiteX10" fmla="*/ 12287 w 19050"/>
                  <a:gd name="connsiteY10" fmla="*/ 19260 h 19050"/>
                  <a:gd name="connsiteX11" fmla="*/ 11868 w 19050"/>
                  <a:gd name="connsiteY11" fmla="*/ 20193 h 19050"/>
                  <a:gd name="connsiteX12" fmla="*/ 13468 w 19050"/>
                  <a:gd name="connsiteY12" fmla="*/ 19402 h 19050"/>
                  <a:gd name="connsiteX13" fmla="*/ 10744 w 19050"/>
                  <a:gd name="connsiteY13" fmla="*/ 18088 h 19050"/>
                  <a:gd name="connsiteX14" fmla="*/ 13849 w 19050"/>
                  <a:gd name="connsiteY14" fmla="*/ 17840 h 19050"/>
                  <a:gd name="connsiteX15" fmla="*/ 12259 w 19050"/>
                  <a:gd name="connsiteY15" fmla="*/ 15183 h 19050"/>
                  <a:gd name="connsiteX16" fmla="*/ 19488 w 19050"/>
                  <a:gd name="connsiteY16" fmla="*/ 16431 h 19050"/>
                  <a:gd name="connsiteX17" fmla="*/ 18412 w 19050"/>
                  <a:gd name="connsiteY17" fmla="*/ 11792 h 19050"/>
                  <a:gd name="connsiteX18" fmla="*/ 14059 w 19050"/>
                  <a:gd name="connsiteY18" fmla="*/ 74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 h="19050">
                    <a:moveTo>
                      <a:pt x="14059" y="7439"/>
                    </a:moveTo>
                    <a:lnTo>
                      <a:pt x="13783" y="7144"/>
                    </a:lnTo>
                    <a:lnTo>
                      <a:pt x="11535" y="8525"/>
                    </a:lnTo>
                    <a:cubicBezTo>
                      <a:pt x="11925" y="8534"/>
                      <a:pt x="12621" y="8868"/>
                      <a:pt x="13030" y="8887"/>
                    </a:cubicBezTo>
                    <a:cubicBezTo>
                      <a:pt x="12611" y="9916"/>
                      <a:pt x="10868" y="10277"/>
                      <a:pt x="9668" y="10820"/>
                    </a:cubicBezTo>
                    <a:cubicBezTo>
                      <a:pt x="8258" y="11278"/>
                      <a:pt x="7306" y="11859"/>
                      <a:pt x="8658" y="13811"/>
                    </a:cubicBezTo>
                    <a:lnTo>
                      <a:pt x="9058" y="13868"/>
                    </a:lnTo>
                    <a:lnTo>
                      <a:pt x="11440" y="17545"/>
                    </a:lnTo>
                    <a:lnTo>
                      <a:pt x="7144" y="16907"/>
                    </a:lnTo>
                    <a:lnTo>
                      <a:pt x="10192" y="19288"/>
                    </a:lnTo>
                    <a:cubicBezTo>
                      <a:pt x="9830" y="18269"/>
                      <a:pt x="10354" y="18031"/>
                      <a:pt x="12287" y="19260"/>
                    </a:cubicBezTo>
                    <a:cubicBezTo>
                      <a:pt x="12154" y="19564"/>
                      <a:pt x="11611" y="19822"/>
                      <a:pt x="11868" y="20193"/>
                    </a:cubicBezTo>
                    <a:lnTo>
                      <a:pt x="13468" y="19402"/>
                    </a:lnTo>
                    <a:cubicBezTo>
                      <a:pt x="13907" y="18478"/>
                      <a:pt x="11887" y="19212"/>
                      <a:pt x="10744" y="18088"/>
                    </a:cubicBezTo>
                    <a:lnTo>
                      <a:pt x="13849" y="17840"/>
                    </a:lnTo>
                    <a:cubicBezTo>
                      <a:pt x="11897" y="16659"/>
                      <a:pt x="9811" y="14878"/>
                      <a:pt x="12259" y="15183"/>
                    </a:cubicBezTo>
                    <a:cubicBezTo>
                      <a:pt x="15135" y="15497"/>
                      <a:pt x="16135" y="14649"/>
                      <a:pt x="19488" y="16431"/>
                    </a:cubicBezTo>
                    <a:cubicBezTo>
                      <a:pt x="18821" y="15030"/>
                      <a:pt x="15840" y="12049"/>
                      <a:pt x="18412" y="11792"/>
                    </a:cubicBezTo>
                    <a:cubicBezTo>
                      <a:pt x="22974" y="11687"/>
                      <a:pt x="16745" y="6286"/>
                      <a:pt x="14059" y="7439"/>
                    </a:cubicBezTo>
                    <a:close/>
                  </a:path>
                </a:pathLst>
              </a:custGeom>
              <a:grpFill/>
              <a:ln w="9525" cap="flat">
                <a:noFill/>
                <a:prstDash val="solid"/>
                <a:miter/>
              </a:ln>
            </p:spPr>
            <p:txBody>
              <a:bodyPr rtlCol="0" anchor="ctr"/>
              <a:lstStyle/>
              <a:p>
                <a:endParaRPr lang="zh-CN" altLang="en-US"/>
              </a:p>
            </p:txBody>
          </p:sp>
          <p:sp>
            <p:nvSpPr>
              <p:cNvPr id="200" name="任意多边形: 形状 770">
                <a:extLst>
                  <a:ext uri="{FF2B5EF4-FFF2-40B4-BE49-F238E27FC236}">
                    <a16:creationId xmlns:a16="http://schemas.microsoft.com/office/drawing/2014/main" id="{039B12AE-5483-4CC3-BCC1-909FFAC87613}"/>
                  </a:ext>
                </a:extLst>
              </p:cNvPr>
              <p:cNvSpPr/>
              <p:nvPr/>
            </p:nvSpPr>
            <p:spPr>
              <a:xfrm>
                <a:off x="3503271" y="1315072"/>
                <a:ext cx="28575" cy="28575"/>
              </a:xfrm>
              <a:custGeom>
                <a:avLst/>
                <a:gdLst>
                  <a:gd name="connsiteX0" fmla="*/ 25360 w 28575"/>
                  <a:gd name="connsiteY0" fmla="*/ 25794 h 28575"/>
                  <a:gd name="connsiteX1" fmla="*/ 10244 w 28575"/>
                  <a:gd name="connsiteY1" fmla="*/ 11087 h 28575"/>
                  <a:gd name="connsiteX2" fmla="*/ 14778 w 28575"/>
                  <a:gd name="connsiteY2" fmla="*/ 12068 h 28575"/>
                  <a:gd name="connsiteX3" fmla="*/ 11111 w 28575"/>
                  <a:gd name="connsiteY3" fmla="*/ 9811 h 28575"/>
                  <a:gd name="connsiteX4" fmla="*/ 13768 w 28575"/>
                  <a:gd name="connsiteY4" fmla="*/ 8944 h 28575"/>
                  <a:gd name="connsiteX5" fmla="*/ 30866 w 28575"/>
                  <a:gd name="connsiteY5" fmla="*/ 21736 h 28575"/>
                  <a:gd name="connsiteX6" fmla="*/ 13740 w 28575"/>
                  <a:gd name="connsiteY6" fmla="*/ 7496 h 28575"/>
                  <a:gd name="connsiteX7" fmla="*/ 11111 w 28575"/>
                  <a:gd name="connsiteY7" fmla="*/ 9811 h 28575"/>
                  <a:gd name="connsiteX8" fmla="*/ 8806 w 28575"/>
                  <a:gd name="connsiteY8" fmla="*/ 7144 h 28575"/>
                  <a:gd name="connsiteX9" fmla="*/ 9053 w 28575"/>
                  <a:gd name="connsiteY9" fmla="*/ 15869 h 28575"/>
                  <a:gd name="connsiteX10" fmla="*/ 9482 w 28575"/>
                  <a:gd name="connsiteY10" fmla="*/ 15250 h 28575"/>
                  <a:gd name="connsiteX11" fmla="*/ 20941 w 28575"/>
                  <a:gd name="connsiteY11" fmla="*/ 26375 h 28575"/>
                  <a:gd name="connsiteX12" fmla="*/ 25360 w 28575"/>
                  <a:gd name="connsiteY12" fmla="*/ 2579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25360" y="25794"/>
                    </a:moveTo>
                    <a:cubicBezTo>
                      <a:pt x="22817" y="21688"/>
                      <a:pt x="13568" y="16897"/>
                      <a:pt x="10244" y="11087"/>
                    </a:cubicBezTo>
                    <a:lnTo>
                      <a:pt x="14778" y="12068"/>
                    </a:lnTo>
                    <a:cubicBezTo>
                      <a:pt x="13873" y="11868"/>
                      <a:pt x="12492" y="10839"/>
                      <a:pt x="11111" y="9811"/>
                    </a:cubicBezTo>
                    <a:lnTo>
                      <a:pt x="13768" y="8944"/>
                    </a:lnTo>
                    <a:cubicBezTo>
                      <a:pt x="18435" y="14316"/>
                      <a:pt x="28894" y="18517"/>
                      <a:pt x="30866" y="21736"/>
                    </a:cubicBezTo>
                    <a:cubicBezTo>
                      <a:pt x="28675" y="15611"/>
                      <a:pt x="13378" y="9658"/>
                      <a:pt x="13740" y="7496"/>
                    </a:cubicBezTo>
                    <a:lnTo>
                      <a:pt x="11111" y="9811"/>
                    </a:lnTo>
                    <a:cubicBezTo>
                      <a:pt x="10206" y="9611"/>
                      <a:pt x="9272" y="7982"/>
                      <a:pt x="8806" y="7144"/>
                    </a:cubicBezTo>
                    <a:cubicBezTo>
                      <a:pt x="13987" y="14811"/>
                      <a:pt x="2919" y="7991"/>
                      <a:pt x="9053" y="15869"/>
                    </a:cubicBezTo>
                    <a:lnTo>
                      <a:pt x="9482" y="15250"/>
                    </a:lnTo>
                    <a:lnTo>
                      <a:pt x="20941" y="26375"/>
                    </a:lnTo>
                    <a:cubicBezTo>
                      <a:pt x="22226" y="25908"/>
                      <a:pt x="23550" y="25451"/>
                      <a:pt x="25360" y="25794"/>
                    </a:cubicBezTo>
                    <a:close/>
                  </a:path>
                </a:pathLst>
              </a:custGeom>
              <a:grpFill/>
              <a:ln w="9525" cap="flat">
                <a:noFill/>
                <a:prstDash val="solid"/>
                <a:miter/>
              </a:ln>
            </p:spPr>
            <p:txBody>
              <a:bodyPr rtlCol="0" anchor="ctr"/>
              <a:lstStyle/>
              <a:p>
                <a:endParaRPr lang="zh-CN" altLang="en-US"/>
              </a:p>
            </p:txBody>
          </p:sp>
          <p:sp>
            <p:nvSpPr>
              <p:cNvPr id="201" name="任意多边形: 形状 771">
                <a:extLst>
                  <a:ext uri="{FF2B5EF4-FFF2-40B4-BE49-F238E27FC236}">
                    <a16:creationId xmlns:a16="http://schemas.microsoft.com/office/drawing/2014/main" id="{2B855D8D-188E-4BF3-8C71-54156B5F7D72}"/>
                  </a:ext>
                </a:extLst>
              </p:cNvPr>
              <p:cNvSpPr/>
              <p:nvPr/>
            </p:nvSpPr>
            <p:spPr>
              <a:xfrm>
                <a:off x="3756784" y="1271581"/>
                <a:ext cx="28575" cy="19050"/>
              </a:xfrm>
              <a:custGeom>
                <a:avLst/>
                <a:gdLst>
                  <a:gd name="connsiteX0" fmla="*/ 24851 w 28575"/>
                  <a:gd name="connsiteY0" fmla="*/ 7144 h 19050"/>
                  <a:gd name="connsiteX1" fmla="*/ 24975 w 28575"/>
                  <a:gd name="connsiteY1" fmla="*/ 7877 h 19050"/>
                  <a:gd name="connsiteX2" fmla="*/ 11020 w 28575"/>
                  <a:gd name="connsiteY2" fmla="*/ 8306 h 19050"/>
                  <a:gd name="connsiteX3" fmla="*/ 12421 w 28575"/>
                  <a:gd name="connsiteY3" fmla="*/ 10506 h 19050"/>
                  <a:gd name="connsiteX4" fmla="*/ 7144 w 28575"/>
                  <a:gd name="connsiteY4" fmla="*/ 10477 h 19050"/>
                  <a:gd name="connsiteX5" fmla="*/ 10230 w 28575"/>
                  <a:gd name="connsiteY5" fmla="*/ 12182 h 19050"/>
                  <a:gd name="connsiteX6" fmla="*/ 10163 w 28575"/>
                  <a:gd name="connsiteY6" fmla="*/ 11420 h 19050"/>
                  <a:gd name="connsiteX7" fmla="*/ 16793 w 28575"/>
                  <a:gd name="connsiteY7" fmla="*/ 12849 h 19050"/>
                  <a:gd name="connsiteX8" fmla="*/ 15364 w 28575"/>
                  <a:gd name="connsiteY8" fmla="*/ 10678 h 19050"/>
                  <a:gd name="connsiteX9" fmla="*/ 20203 w 28575"/>
                  <a:gd name="connsiteY9" fmla="*/ 11849 h 19050"/>
                  <a:gd name="connsiteX10" fmla="*/ 24851 w 28575"/>
                  <a:gd name="connsiteY10"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4851" y="7144"/>
                    </a:moveTo>
                    <a:lnTo>
                      <a:pt x="24975" y="7877"/>
                    </a:lnTo>
                    <a:cubicBezTo>
                      <a:pt x="24984" y="8220"/>
                      <a:pt x="11020" y="8306"/>
                      <a:pt x="11020" y="8306"/>
                    </a:cubicBezTo>
                    <a:cubicBezTo>
                      <a:pt x="12802" y="8573"/>
                      <a:pt x="11811" y="10163"/>
                      <a:pt x="12421" y="10506"/>
                    </a:cubicBezTo>
                    <a:cubicBezTo>
                      <a:pt x="10068" y="10668"/>
                      <a:pt x="8839" y="9992"/>
                      <a:pt x="7144" y="10477"/>
                    </a:cubicBezTo>
                    <a:lnTo>
                      <a:pt x="10230" y="12182"/>
                    </a:lnTo>
                    <a:lnTo>
                      <a:pt x="10163" y="11420"/>
                    </a:lnTo>
                    <a:lnTo>
                      <a:pt x="16793" y="12849"/>
                    </a:lnTo>
                    <a:lnTo>
                      <a:pt x="15364" y="10678"/>
                    </a:lnTo>
                    <a:cubicBezTo>
                      <a:pt x="17678" y="10506"/>
                      <a:pt x="19479" y="10763"/>
                      <a:pt x="20203" y="11849"/>
                    </a:cubicBezTo>
                    <a:cubicBezTo>
                      <a:pt x="18793" y="9830"/>
                      <a:pt x="28270" y="10201"/>
                      <a:pt x="24851" y="7144"/>
                    </a:cubicBezTo>
                    <a:close/>
                  </a:path>
                </a:pathLst>
              </a:custGeom>
              <a:grpFill/>
              <a:ln w="9525" cap="flat">
                <a:noFill/>
                <a:prstDash val="solid"/>
                <a:miter/>
              </a:ln>
            </p:spPr>
            <p:txBody>
              <a:bodyPr rtlCol="0" anchor="ctr"/>
              <a:lstStyle/>
              <a:p>
                <a:endParaRPr lang="zh-CN" altLang="en-US"/>
              </a:p>
            </p:txBody>
          </p:sp>
          <p:sp>
            <p:nvSpPr>
              <p:cNvPr id="202" name="任意多边形: 形状 772">
                <a:extLst>
                  <a:ext uri="{FF2B5EF4-FFF2-40B4-BE49-F238E27FC236}">
                    <a16:creationId xmlns:a16="http://schemas.microsoft.com/office/drawing/2014/main" id="{F33EFEDB-FBBC-4EC4-93D7-55A8A2CC79D3}"/>
                  </a:ext>
                </a:extLst>
              </p:cNvPr>
              <p:cNvSpPr/>
              <p:nvPr/>
            </p:nvSpPr>
            <p:spPr>
              <a:xfrm>
                <a:off x="3774998" y="1016911"/>
                <a:ext cx="9525" cy="9525"/>
              </a:xfrm>
              <a:custGeom>
                <a:avLst/>
                <a:gdLst>
                  <a:gd name="connsiteX0" fmla="*/ 8113 w 9525"/>
                  <a:gd name="connsiteY0" fmla="*/ 8277 h 9525"/>
                  <a:gd name="connsiteX1" fmla="*/ 7780 w 9525"/>
                  <a:gd name="connsiteY1" fmla="*/ 7144 h 9525"/>
                  <a:gd name="connsiteX2" fmla="*/ 10618 w 9525"/>
                  <a:gd name="connsiteY2" fmla="*/ 8163 h 9525"/>
                  <a:gd name="connsiteX3" fmla="*/ 11161 w 9525"/>
                  <a:gd name="connsiteY3" fmla="*/ 7763 h 9525"/>
                  <a:gd name="connsiteX4" fmla="*/ 9666 w 9525"/>
                  <a:gd name="connsiteY4" fmla="*/ 7458 h 9525"/>
                  <a:gd name="connsiteX5" fmla="*/ 8113 w 9525"/>
                  <a:gd name="connsiteY5" fmla="*/ 827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8113" y="8277"/>
                    </a:moveTo>
                    <a:cubicBezTo>
                      <a:pt x="4570" y="8144"/>
                      <a:pt x="12218" y="7972"/>
                      <a:pt x="7780" y="7144"/>
                    </a:cubicBezTo>
                    <a:cubicBezTo>
                      <a:pt x="12228" y="8068"/>
                      <a:pt x="6313" y="8001"/>
                      <a:pt x="10618" y="8163"/>
                    </a:cubicBezTo>
                    <a:lnTo>
                      <a:pt x="11161" y="7763"/>
                    </a:lnTo>
                    <a:cubicBezTo>
                      <a:pt x="10761" y="7753"/>
                      <a:pt x="10018" y="7601"/>
                      <a:pt x="9666" y="7458"/>
                    </a:cubicBezTo>
                    <a:cubicBezTo>
                      <a:pt x="10323" y="7715"/>
                      <a:pt x="10323" y="8744"/>
                      <a:pt x="8113" y="8277"/>
                    </a:cubicBezTo>
                    <a:close/>
                  </a:path>
                </a:pathLst>
              </a:custGeom>
              <a:grpFill/>
              <a:ln w="9525" cap="flat">
                <a:noFill/>
                <a:prstDash val="solid"/>
                <a:miter/>
              </a:ln>
            </p:spPr>
            <p:txBody>
              <a:bodyPr rtlCol="0" anchor="ctr"/>
              <a:lstStyle/>
              <a:p>
                <a:endParaRPr lang="zh-CN" altLang="en-US"/>
              </a:p>
            </p:txBody>
          </p:sp>
          <p:sp>
            <p:nvSpPr>
              <p:cNvPr id="203" name="任意多边形: 形状 773">
                <a:extLst>
                  <a:ext uri="{FF2B5EF4-FFF2-40B4-BE49-F238E27FC236}">
                    <a16:creationId xmlns:a16="http://schemas.microsoft.com/office/drawing/2014/main" id="{DB87D522-4080-4243-80A7-4BBFB812C28A}"/>
                  </a:ext>
                </a:extLst>
              </p:cNvPr>
              <p:cNvSpPr/>
              <p:nvPr/>
            </p:nvSpPr>
            <p:spPr>
              <a:xfrm>
                <a:off x="3824430" y="1186646"/>
                <a:ext cx="19050" cy="19050"/>
              </a:xfrm>
              <a:custGeom>
                <a:avLst/>
                <a:gdLst>
                  <a:gd name="connsiteX0" fmla="*/ 15783 w 19050"/>
                  <a:gd name="connsiteY0" fmla="*/ 7144 h 19050"/>
                  <a:gd name="connsiteX1" fmla="*/ 7144 w 19050"/>
                  <a:gd name="connsiteY1" fmla="*/ 13249 h 19050"/>
                  <a:gd name="connsiteX2" fmla="*/ 14564 w 19050"/>
                  <a:gd name="connsiteY2" fmla="*/ 16326 h 19050"/>
                  <a:gd name="connsiteX3" fmla="*/ 157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783" y="7144"/>
                    </a:moveTo>
                    <a:lnTo>
                      <a:pt x="7144" y="13249"/>
                    </a:lnTo>
                    <a:cubicBezTo>
                      <a:pt x="12964" y="11144"/>
                      <a:pt x="9554" y="16297"/>
                      <a:pt x="14564" y="16326"/>
                    </a:cubicBezTo>
                    <a:cubicBezTo>
                      <a:pt x="15021" y="12221"/>
                      <a:pt x="16231" y="10754"/>
                      <a:pt x="15783" y="7144"/>
                    </a:cubicBezTo>
                    <a:close/>
                  </a:path>
                </a:pathLst>
              </a:custGeom>
              <a:grpFill/>
              <a:ln w="9525" cap="flat">
                <a:noFill/>
                <a:prstDash val="solid"/>
                <a:miter/>
              </a:ln>
            </p:spPr>
            <p:txBody>
              <a:bodyPr rtlCol="0" anchor="ctr"/>
              <a:lstStyle/>
              <a:p>
                <a:endParaRPr lang="zh-CN" altLang="en-US"/>
              </a:p>
            </p:txBody>
          </p:sp>
          <p:sp>
            <p:nvSpPr>
              <p:cNvPr id="204" name="任意多边形: 形状 774">
                <a:extLst>
                  <a:ext uri="{FF2B5EF4-FFF2-40B4-BE49-F238E27FC236}">
                    <a16:creationId xmlns:a16="http://schemas.microsoft.com/office/drawing/2014/main" id="{8503C6BE-DCF7-4309-8616-7E19B4155F69}"/>
                  </a:ext>
                </a:extLst>
              </p:cNvPr>
              <p:cNvSpPr/>
              <p:nvPr/>
            </p:nvSpPr>
            <p:spPr>
              <a:xfrm>
                <a:off x="3833584" y="1109467"/>
                <a:ext cx="19050" cy="19050"/>
              </a:xfrm>
              <a:custGeom>
                <a:avLst/>
                <a:gdLst>
                  <a:gd name="connsiteX0" fmla="*/ 18202 w 19050"/>
                  <a:gd name="connsiteY0" fmla="*/ 10552 h 19050"/>
                  <a:gd name="connsiteX1" fmla="*/ 17374 w 19050"/>
                  <a:gd name="connsiteY1" fmla="*/ 12390 h 19050"/>
                  <a:gd name="connsiteX2" fmla="*/ 11649 w 19050"/>
                  <a:gd name="connsiteY2" fmla="*/ 7828 h 19050"/>
                  <a:gd name="connsiteX3" fmla="*/ 7144 w 19050"/>
                  <a:gd name="connsiteY3" fmla="*/ 9571 h 19050"/>
                  <a:gd name="connsiteX4" fmla="*/ 18879 w 19050"/>
                  <a:gd name="connsiteY4" fmla="*/ 12543 h 19050"/>
                  <a:gd name="connsiteX5" fmla="*/ 18202 w 19050"/>
                  <a:gd name="connsiteY5" fmla="*/ 1055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8202" y="10552"/>
                    </a:moveTo>
                    <a:cubicBezTo>
                      <a:pt x="18793" y="11571"/>
                      <a:pt x="17802" y="11476"/>
                      <a:pt x="17374" y="12390"/>
                    </a:cubicBezTo>
                    <a:cubicBezTo>
                      <a:pt x="15726" y="9771"/>
                      <a:pt x="15230" y="5466"/>
                      <a:pt x="11649" y="7828"/>
                    </a:cubicBezTo>
                    <a:cubicBezTo>
                      <a:pt x="12382" y="10828"/>
                      <a:pt x="7449" y="8199"/>
                      <a:pt x="7144" y="9571"/>
                    </a:cubicBezTo>
                    <a:cubicBezTo>
                      <a:pt x="11068" y="12638"/>
                      <a:pt x="16269" y="11324"/>
                      <a:pt x="18879" y="12543"/>
                    </a:cubicBezTo>
                    <a:lnTo>
                      <a:pt x="18202" y="10552"/>
                    </a:lnTo>
                    <a:close/>
                  </a:path>
                </a:pathLst>
              </a:custGeom>
              <a:grpFill/>
              <a:ln w="9525" cap="flat">
                <a:noFill/>
                <a:prstDash val="solid"/>
                <a:miter/>
              </a:ln>
            </p:spPr>
            <p:txBody>
              <a:bodyPr rtlCol="0" anchor="ctr"/>
              <a:lstStyle/>
              <a:p>
                <a:endParaRPr lang="zh-CN" altLang="en-US"/>
              </a:p>
            </p:txBody>
          </p:sp>
          <p:sp>
            <p:nvSpPr>
              <p:cNvPr id="205" name="任意多边形: 形状 775">
                <a:extLst>
                  <a:ext uri="{FF2B5EF4-FFF2-40B4-BE49-F238E27FC236}">
                    <a16:creationId xmlns:a16="http://schemas.microsoft.com/office/drawing/2014/main" id="{72FD8E43-A384-4E3F-A54B-583B5D64B024}"/>
                  </a:ext>
                </a:extLst>
              </p:cNvPr>
              <p:cNvSpPr/>
              <p:nvPr/>
            </p:nvSpPr>
            <p:spPr>
              <a:xfrm>
                <a:off x="3768538" y="1015396"/>
                <a:ext cx="9525" cy="9525"/>
              </a:xfrm>
              <a:custGeom>
                <a:avLst/>
                <a:gdLst>
                  <a:gd name="connsiteX0" fmla="*/ 8839 w 9525"/>
                  <a:gd name="connsiteY0" fmla="*/ 9182 h 9525"/>
                  <a:gd name="connsiteX1" fmla="*/ 7144 w 9525"/>
                  <a:gd name="connsiteY1" fmla="*/ 7144 h 9525"/>
                  <a:gd name="connsiteX2" fmla="*/ 10744 w 9525"/>
                  <a:gd name="connsiteY2" fmla="*/ 9382 h 9525"/>
                  <a:gd name="connsiteX3" fmla="*/ 8839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8839" y="9182"/>
                    </a:moveTo>
                    <a:lnTo>
                      <a:pt x="7144" y="7144"/>
                    </a:lnTo>
                    <a:lnTo>
                      <a:pt x="10744" y="9382"/>
                    </a:lnTo>
                    <a:cubicBezTo>
                      <a:pt x="10077" y="8992"/>
                      <a:pt x="9249" y="9106"/>
                      <a:pt x="8839" y="9182"/>
                    </a:cubicBezTo>
                    <a:close/>
                  </a:path>
                </a:pathLst>
              </a:custGeom>
              <a:grpFill/>
              <a:ln w="9525" cap="flat">
                <a:noFill/>
                <a:prstDash val="solid"/>
                <a:miter/>
              </a:ln>
            </p:spPr>
            <p:txBody>
              <a:bodyPr rtlCol="0" anchor="ctr"/>
              <a:lstStyle/>
              <a:p>
                <a:endParaRPr lang="zh-CN" altLang="en-US"/>
              </a:p>
            </p:txBody>
          </p:sp>
          <p:sp>
            <p:nvSpPr>
              <p:cNvPr id="206" name="任意多边形: 形状 776">
                <a:extLst>
                  <a:ext uri="{FF2B5EF4-FFF2-40B4-BE49-F238E27FC236}">
                    <a16:creationId xmlns:a16="http://schemas.microsoft.com/office/drawing/2014/main" id="{C392202C-7CF6-4AE2-AB5D-AD4E05825F46}"/>
                  </a:ext>
                </a:extLst>
              </p:cNvPr>
              <p:cNvSpPr/>
              <p:nvPr/>
            </p:nvSpPr>
            <p:spPr>
              <a:xfrm>
                <a:off x="3819563" y="1056961"/>
                <a:ext cx="19050" cy="9525"/>
              </a:xfrm>
              <a:custGeom>
                <a:avLst/>
                <a:gdLst>
                  <a:gd name="connsiteX0" fmla="*/ 10335 w 19050"/>
                  <a:gd name="connsiteY0" fmla="*/ 9127 h 9525"/>
                  <a:gd name="connsiteX1" fmla="*/ 10668 w 19050"/>
                  <a:gd name="connsiteY1" fmla="*/ 7689 h 9525"/>
                  <a:gd name="connsiteX2" fmla="*/ 7144 w 19050"/>
                  <a:gd name="connsiteY2" fmla="*/ 7841 h 9525"/>
                  <a:gd name="connsiteX3" fmla="*/ 11630 w 19050"/>
                  <a:gd name="connsiteY3" fmla="*/ 9918 h 9525"/>
                  <a:gd name="connsiteX4" fmla="*/ 9773 w 19050"/>
                  <a:gd name="connsiteY4" fmla="*/ 10184 h 9525"/>
                  <a:gd name="connsiteX5" fmla="*/ 13354 w 19050"/>
                  <a:gd name="connsiteY5" fmla="*/ 10718 h 9525"/>
                  <a:gd name="connsiteX6" fmla="*/ 10335 w 19050"/>
                  <a:gd name="connsiteY6" fmla="*/ 91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9525">
                    <a:moveTo>
                      <a:pt x="10335" y="9127"/>
                    </a:moveTo>
                    <a:cubicBezTo>
                      <a:pt x="10706" y="8413"/>
                      <a:pt x="11544" y="8441"/>
                      <a:pt x="10668" y="7689"/>
                    </a:cubicBezTo>
                    <a:cubicBezTo>
                      <a:pt x="8687" y="6517"/>
                      <a:pt x="8144" y="7556"/>
                      <a:pt x="7144" y="7841"/>
                    </a:cubicBezTo>
                    <a:cubicBezTo>
                      <a:pt x="8144" y="10089"/>
                      <a:pt x="10087" y="8756"/>
                      <a:pt x="11630" y="9918"/>
                    </a:cubicBezTo>
                    <a:cubicBezTo>
                      <a:pt x="11649" y="10651"/>
                      <a:pt x="10192" y="10213"/>
                      <a:pt x="9773" y="10184"/>
                    </a:cubicBezTo>
                    <a:cubicBezTo>
                      <a:pt x="11582" y="12547"/>
                      <a:pt x="12316" y="11070"/>
                      <a:pt x="13354" y="10718"/>
                    </a:cubicBezTo>
                    <a:lnTo>
                      <a:pt x="10335" y="9127"/>
                    </a:lnTo>
                    <a:close/>
                  </a:path>
                </a:pathLst>
              </a:custGeom>
              <a:grpFill/>
              <a:ln w="9525" cap="flat">
                <a:noFill/>
                <a:prstDash val="solid"/>
                <a:miter/>
              </a:ln>
            </p:spPr>
            <p:txBody>
              <a:bodyPr rtlCol="0" anchor="ctr"/>
              <a:lstStyle/>
              <a:p>
                <a:endParaRPr lang="zh-CN" altLang="en-US"/>
              </a:p>
            </p:txBody>
          </p:sp>
          <p:sp>
            <p:nvSpPr>
              <p:cNvPr id="207" name="任意多边形: 形状 777">
                <a:extLst>
                  <a:ext uri="{FF2B5EF4-FFF2-40B4-BE49-F238E27FC236}">
                    <a16:creationId xmlns:a16="http://schemas.microsoft.com/office/drawing/2014/main" id="{CF1E95CE-11D3-4C45-BECD-5C96FDA53182}"/>
                  </a:ext>
                </a:extLst>
              </p:cNvPr>
              <p:cNvSpPr/>
              <p:nvPr/>
            </p:nvSpPr>
            <p:spPr>
              <a:xfrm>
                <a:off x="3799380" y="1034065"/>
                <a:ext cx="19050" cy="19050"/>
              </a:xfrm>
              <a:custGeom>
                <a:avLst/>
                <a:gdLst>
                  <a:gd name="connsiteX0" fmla="*/ 7144 w 19050"/>
                  <a:gd name="connsiteY0" fmla="*/ 8658 h 19050"/>
                  <a:gd name="connsiteX1" fmla="*/ 9306 w 19050"/>
                  <a:gd name="connsiteY1" fmla="*/ 9354 h 19050"/>
                  <a:gd name="connsiteX2" fmla="*/ 9611 w 19050"/>
                  <a:gd name="connsiteY2" fmla="*/ 14735 h 19050"/>
                  <a:gd name="connsiteX3" fmla="*/ 13954 w 19050"/>
                  <a:gd name="connsiteY3" fmla="*/ 12106 h 19050"/>
                  <a:gd name="connsiteX4" fmla="*/ 16831 w 19050"/>
                  <a:gd name="connsiteY4" fmla="*/ 13097 h 19050"/>
                  <a:gd name="connsiteX5" fmla="*/ 15145 w 19050"/>
                  <a:gd name="connsiteY5" fmla="*/ 12173 h 19050"/>
                  <a:gd name="connsiteX6" fmla="*/ 16650 w 19050"/>
                  <a:gd name="connsiteY6" fmla="*/ 12525 h 19050"/>
                  <a:gd name="connsiteX7" fmla="*/ 11316 w 19050"/>
                  <a:gd name="connsiteY7" fmla="*/ 9515 h 19050"/>
                  <a:gd name="connsiteX8" fmla="*/ 14202 w 19050"/>
                  <a:gd name="connsiteY8" fmla="*/ 9687 h 19050"/>
                  <a:gd name="connsiteX9" fmla="*/ 11849 w 19050"/>
                  <a:gd name="connsiteY9" fmla="*/ 9296 h 19050"/>
                  <a:gd name="connsiteX10" fmla="*/ 9896 w 19050"/>
                  <a:gd name="connsiteY10" fmla="*/ 7144 h 19050"/>
                  <a:gd name="connsiteX11" fmla="*/ 12440 w 19050"/>
                  <a:gd name="connsiteY11" fmla="*/ 7734 h 19050"/>
                  <a:gd name="connsiteX12" fmla="*/ 7144 w 19050"/>
                  <a:gd name="connsiteY12" fmla="*/ 865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7144" y="8658"/>
                    </a:moveTo>
                    <a:lnTo>
                      <a:pt x="9306" y="9354"/>
                    </a:lnTo>
                    <a:cubicBezTo>
                      <a:pt x="5039" y="9382"/>
                      <a:pt x="9049" y="13059"/>
                      <a:pt x="9611" y="14735"/>
                    </a:cubicBezTo>
                    <a:cubicBezTo>
                      <a:pt x="12230" y="15230"/>
                      <a:pt x="14745" y="13783"/>
                      <a:pt x="13954" y="12106"/>
                    </a:cubicBezTo>
                    <a:lnTo>
                      <a:pt x="16831" y="13097"/>
                    </a:lnTo>
                    <a:lnTo>
                      <a:pt x="15145" y="12173"/>
                    </a:lnTo>
                    <a:cubicBezTo>
                      <a:pt x="15726" y="12764"/>
                      <a:pt x="16240" y="12506"/>
                      <a:pt x="16650" y="12525"/>
                    </a:cubicBezTo>
                    <a:cubicBezTo>
                      <a:pt x="14735" y="12144"/>
                      <a:pt x="13821" y="10449"/>
                      <a:pt x="11316" y="9515"/>
                    </a:cubicBezTo>
                    <a:lnTo>
                      <a:pt x="14202" y="9687"/>
                    </a:lnTo>
                    <a:lnTo>
                      <a:pt x="11849" y="9296"/>
                    </a:lnTo>
                    <a:cubicBezTo>
                      <a:pt x="11849" y="9296"/>
                      <a:pt x="9992" y="7163"/>
                      <a:pt x="9896" y="7144"/>
                    </a:cubicBezTo>
                    <a:lnTo>
                      <a:pt x="12440" y="7734"/>
                    </a:lnTo>
                    <a:cubicBezTo>
                      <a:pt x="7315" y="5782"/>
                      <a:pt x="10878" y="9458"/>
                      <a:pt x="7144" y="8658"/>
                    </a:cubicBezTo>
                    <a:close/>
                  </a:path>
                </a:pathLst>
              </a:custGeom>
              <a:grpFill/>
              <a:ln w="9525" cap="flat">
                <a:noFill/>
                <a:prstDash val="solid"/>
                <a:miter/>
              </a:ln>
            </p:spPr>
            <p:txBody>
              <a:bodyPr rtlCol="0" anchor="ctr"/>
              <a:lstStyle/>
              <a:p>
                <a:endParaRPr lang="zh-CN" altLang="en-US"/>
              </a:p>
            </p:txBody>
          </p:sp>
          <p:sp>
            <p:nvSpPr>
              <p:cNvPr id="208" name="任意多边形: 形状 778">
                <a:extLst>
                  <a:ext uri="{FF2B5EF4-FFF2-40B4-BE49-F238E27FC236}">
                    <a16:creationId xmlns:a16="http://schemas.microsoft.com/office/drawing/2014/main" id="{7F3B5802-6EBB-4EE7-B03C-5A706EA17310}"/>
                  </a:ext>
                </a:extLst>
              </p:cNvPr>
              <p:cNvSpPr/>
              <p:nvPr/>
            </p:nvSpPr>
            <p:spPr>
              <a:xfrm>
                <a:off x="3550520" y="1328540"/>
                <a:ext cx="9525" cy="9525"/>
              </a:xfrm>
              <a:custGeom>
                <a:avLst/>
                <a:gdLst>
                  <a:gd name="connsiteX0" fmla="*/ 9277 w 9525"/>
                  <a:gd name="connsiteY0" fmla="*/ 7144 h 9525"/>
                  <a:gd name="connsiteX1" fmla="*/ 7144 w 9525"/>
                  <a:gd name="connsiteY1" fmla="*/ 7639 h 9525"/>
                  <a:gd name="connsiteX2" fmla="*/ 11039 w 9525"/>
                  <a:gd name="connsiteY2" fmla="*/ 10830 h 9525"/>
                  <a:gd name="connsiteX3" fmla="*/ 8058 w 9525"/>
                  <a:gd name="connsiteY3" fmla="*/ 7725 h 9525"/>
                </a:gdLst>
                <a:ahLst/>
                <a:cxnLst>
                  <a:cxn ang="0">
                    <a:pos x="connsiteX0" y="connsiteY0"/>
                  </a:cxn>
                  <a:cxn ang="0">
                    <a:pos x="connsiteX1" y="connsiteY1"/>
                  </a:cxn>
                  <a:cxn ang="0">
                    <a:pos x="connsiteX2" y="connsiteY2"/>
                  </a:cxn>
                  <a:cxn ang="0">
                    <a:pos x="connsiteX3" y="connsiteY3"/>
                  </a:cxn>
                </a:cxnLst>
                <a:rect l="l" t="t" r="r" b="b"/>
                <a:pathLst>
                  <a:path w="9525" h="9525">
                    <a:moveTo>
                      <a:pt x="9277" y="7144"/>
                    </a:moveTo>
                    <a:lnTo>
                      <a:pt x="7144" y="7639"/>
                    </a:lnTo>
                    <a:lnTo>
                      <a:pt x="11039" y="10830"/>
                    </a:lnTo>
                    <a:lnTo>
                      <a:pt x="8058" y="7725"/>
                    </a:lnTo>
                    <a:close/>
                  </a:path>
                </a:pathLst>
              </a:custGeom>
              <a:grpFill/>
              <a:ln w="9525" cap="flat">
                <a:noFill/>
                <a:prstDash val="solid"/>
                <a:miter/>
              </a:ln>
            </p:spPr>
            <p:txBody>
              <a:bodyPr rtlCol="0" anchor="ctr"/>
              <a:lstStyle/>
              <a:p>
                <a:endParaRPr lang="zh-CN" altLang="en-US"/>
              </a:p>
            </p:txBody>
          </p:sp>
          <p:sp>
            <p:nvSpPr>
              <p:cNvPr id="209" name="任意多边形: 形状 779">
                <a:extLst>
                  <a:ext uri="{FF2B5EF4-FFF2-40B4-BE49-F238E27FC236}">
                    <a16:creationId xmlns:a16="http://schemas.microsoft.com/office/drawing/2014/main" id="{AC3C3266-B582-4BA6-9F95-70F272363E44}"/>
                  </a:ext>
                </a:extLst>
              </p:cNvPr>
              <p:cNvSpPr/>
              <p:nvPr/>
            </p:nvSpPr>
            <p:spPr>
              <a:xfrm>
                <a:off x="3741963" y="1273971"/>
                <a:ext cx="19050" cy="19050"/>
              </a:xfrm>
              <a:custGeom>
                <a:avLst/>
                <a:gdLst>
                  <a:gd name="connsiteX0" fmla="*/ 18993 w 19050"/>
                  <a:gd name="connsiteY0" fmla="*/ 7144 h 19050"/>
                  <a:gd name="connsiteX1" fmla="*/ 17402 w 19050"/>
                  <a:gd name="connsiteY1" fmla="*/ 9906 h 19050"/>
                  <a:gd name="connsiteX2" fmla="*/ 13602 w 19050"/>
                  <a:gd name="connsiteY2" fmla="*/ 8649 h 19050"/>
                  <a:gd name="connsiteX3" fmla="*/ 11963 w 19050"/>
                  <a:gd name="connsiteY3" fmla="*/ 8020 h 19050"/>
                  <a:gd name="connsiteX4" fmla="*/ 11154 w 19050"/>
                  <a:gd name="connsiteY4" fmla="*/ 8163 h 19050"/>
                  <a:gd name="connsiteX5" fmla="*/ 10954 w 19050"/>
                  <a:gd name="connsiteY5" fmla="*/ 8268 h 19050"/>
                  <a:gd name="connsiteX6" fmla="*/ 10906 w 19050"/>
                  <a:gd name="connsiteY6" fmla="*/ 8296 h 19050"/>
                  <a:gd name="connsiteX7" fmla="*/ 10897 w 19050"/>
                  <a:gd name="connsiteY7" fmla="*/ 8306 h 19050"/>
                  <a:gd name="connsiteX8" fmla="*/ 10887 w 19050"/>
                  <a:gd name="connsiteY8" fmla="*/ 8306 h 19050"/>
                  <a:gd name="connsiteX9" fmla="*/ 7572 w 19050"/>
                  <a:gd name="connsiteY9" fmla="*/ 8220 h 19050"/>
                  <a:gd name="connsiteX10" fmla="*/ 7572 w 19050"/>
                  <a:gd name="connsiteY10" fmla="*/ 8220 h 19050"/>
                  <a:gd name="connsiteX11" fmla="*/ 7553 w 19050"/>
                  <a:gd name="connsiteY11" fmla="*/ 8239 h 19050"/>
                  <a:gd name="connsiteX12" fmla="*/ 7477 w 19050"/>
                  <a:gd name="connsiteY12" fmla="*/ 8306 h 19050"/>
                  <a:gd name="connsiteX13" fmla="*/ 7144 w 19050"/>
                  <a:gd name="connsiteY13" fmla="*/ 8658 h 19050"/>
                  <a:gd name="connsiteX14" fmla="*/ 7487 w 19050"/>
                  <a:gd name="connsiteY14" fmla="*/ 8211 h 19050"/>
                  <a:gd name="connsiteX15" fmla="*/ 7572 w 19050"/>
                  <a:gd name="connsiteY15" fmla="*/ 8134 h 19050"/>
                  <a:gd name="connsiteX16" fmla="*/ 7582 w 19050"/>
                  <a:gd name="connsiteY16" fmla="*/ 8134 h 19050"/>
                  <a:gd name="connsiteX17" fmla="*/ 7582 w 19050"/>
                  <a:gd name="connsiteY17" fmla="*/ 8134 h 19050"/>
                  <a:gd name="connsiteX18" fmla="*/ 10887 w 19050"/>
                  <a:gd name="connsiteY18" fmla="*/ 8211 h 19050"/>
                  <a:gd name="connsiteX19" fmla="*/ 10897 w 19050"/>
                  <a:gd name="connsiteY19" fmla="*/ 8201 h 19050"/>
                  <a:gd name="connsiteX20" fmla="*/ 10925 w 19050"/>
                  <a:gd name="connsiteY20" fmla="*/ 8182 h 19050"/>
                  <a:gd name="connsiteX21" fmla="*/ 10982 w 19050"/>
                  <a:gd name="connsiteY21" fmla="*/ 8144 h 19050"/>
                  <a:gd name="connsiteX22" fmla="*/ 11211 w 19050"/>
                  <a:gd name="connsiteY22" fmla="*/ 8039 h 19050"/>
                  <a:gd name="connsiteX23" fmla="*/ 12173 w 19050"/>
                  <a:gd name="connsiteY23" fmla="*/ 8058 h 19050"/>
                  <a:gd name="connsiteX24" fmla="*/ 14383 w 19050"/>
                  <a:gd name="connsiteY24" fmla="*/ 9563 h 19050"/>
                  <a:gd name="connsiteX25" fmla="*/ 19964 w 19050"/>
                  <a:gd name="connsiteY25" fmla="*/ 12811 h 19050"/>
                  <a:gd name="connsiteX26" fmla="*/ 18993 w 19050"/>
                  <a:gd name="connsiteY2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19050">
                    <a:moveTo>
                      <a:pt x="18993" y="7144"/>
                    </a:moveTo>
                    <a:cubicBezTo>
                      <a:pt x="20260" y="8592"/>
                      <a:pt x="17364" y="9154"/>
                      <a:pt x="17402" y="9906"/>
                    </a:cubicBezTo>
                    <a:cubicBezTo>
                      <a:pt x="15954" y="10182"/>
                      <a:pt x="14726" y="9296"/>
                      <a:pt x="13602" y="8649"/>
                    </a:cubicBezTo>
                    <a:cubicBezTo>
                      <a:pt x="13040" y="8325"/>
                      <a:pt x="12497" y="8058"/>
                      <a:pt x="11963" y="8020"/>
                    </a:cubicBezTo>
                    <a:cubicBezTo>
                      <a:pt x="11697" y="8001"/>
                      <a:pt x="11430" y="8039"/>
                      <a:pt x="11154" y="8163"/>
                    </a:cubicBezTo>
                    <a:lnTo>
                      <a:pt x="10954" y="8268"/>
                    </a:lnTo>
                    <a:lnTo>
                      <a:pt x="10906" y="8296"/>
                    </a:lnTo>
                    <a:lnTo>
                      <a:pt x="10897" y="8306"/>
                    </a:lnTo>
                    <a:lnTo>
                      <a:pt x="10887" y="8306"/>
                    </a:lnTo>
                    <a:lnTo>
                      <a:pt x="7572" y="8220"/>
                    </a:lnTo>
                    <a:lnTo>
                      <a:pt x="7572" y="8220"/>
                    </a:lnTo>
                    <a:lnTo>
                      <a:pt x="7553" y="8239"/>
                    </a:lnTo>
                    <a:lnTo>
                      <a:pt x="7477" y="8306"/>
                    </a:lnTo>
                    <a:cubicBezTo>
                      <a:pt x="7372" y="8401"/>
                      <a:pt x="7258" y="8515"/>
                      <a:pt x="7144" y="8658"/>
                    </a:cubicBezTo>
                    <a:cubicBezTo>
                      <a:pt x="7258" y="8468"/>
                      <a:pt x="7372" y="8325"/>
                      <a:pt x="7487" y="8211"/>
                    </a:cubicBezTo>
                    <a:lnTo>
                      <a:pt x="7572" y="8134"/>
                    </a:lnTo>
                    <a:lnTo>
                      <a:pt x="7582" y="8134"/>
                    </a:lnTo>
                    <a:lnTo>
                      <a:pt x="7582" y="8134"/>
                    </a:lnTo>
                    <a:lnTo>
                      <a:pt x="10887" y="8211"/>
                    </a:lnTo>
                    <a:lnTo>
                      <a:pt x="10897" y="8201"/>
                    </a:lnTo>
                    <a:lnTo>
                      <a:pt x="10925" y="8182"/>
                    </a:lnTo>
                    <a:lnTo>
                      <a:pt x="10982" y="8144"/>
                    </a:lnTo>
                    <a:lnTo>
                      <a:pt x="11211" y="8039"/>
                    </a:lnTo>
                    <a:cubicBezTo>
                      <a:pt x="11516" y="7925"/>
                      <a:pt x="11840" y="7944"/>
                      <a:pt x="12173" y="8058"/>
                    </a:cubicBezTo>
                    <a:cubicBezTo>
                      <a:pt x="12840" y="8277"/>
                      <a:pt x="13583" y="8868"/>
                      <a:pt x="14383" y="9563"/>
                    </a:cubicBezTo>
                    <a:cubicBezTo>
                      <a:pt x="15983" y="10954"/>
                      <a:pt x="17878" y="12754"/>
                      <a:pt x="19964" y="12811"/>
                    </a:cubicBezTo>
                    <a:lnTo>
                      <a:pt x="18993" y="7144"/>
                    </a:lnTo>
                    <a:close/>
                  </a:path>
                </a:pathLst>
              </a:custGeom>
              <a:grpFill/>
              <a:ln w="9525" cap="flat">
                <a:noFill/>
                <a:prstDash val="solid"/>
                <a:miter/>
              </a:ln>
            </p:spPr>
            <p:txBody>
              <a:bodyPr rtlCol="0" anchor="ctr"/>
              <a:lstStyle/>
              <a:p>
                <a:endParaRPr lang="zh-CN" altLang="en-US"/>
              </a:p>
            </p:txBody>
          </p:sp>
          <p:sp>
            <p:nvSpPr>
              <p:cNvPr id="210" name="任意多边形: 形状 780">
                <a:extLst>
                  <a:ext uri="{FF2B5EF4-FFF2-40B4-BE49-F238E27FC236}">
                    <a16:creationId xmlns:a16="http://schemas.microsoft.com/office/drawing/2014/main" id="{676C0629-3F32-48C4-92BD-A62A5B9BFE86}"/>
                  </a:ext>
                </a:extLst>
              </p:cNvPr>
              <p:cNvSpPr/>
              <p:nvPr/>
            </p:nvSpPr>
            <p:spPr>
              <a:xfrm>
                <a:off x="3818620" y="1196438"/>
                <a:ext cx="19050" cy="9525"/>
              </a:xfrm>
              <a:custGeom>
                <a:avLst/>
                <a:gdLst>
                  <a:gd name="connsiteX0" fmla="*/ 7144 w 19050"/>
                  <a:gd name="connsiteY0" fmla="*/ 9992 h 9525"/>
                  <a:gd name="connsiteX1" fmla="*/ 13278 w 19050"/>
                  <a:gd name="connsiteY1" fmla="*/ 8401 h 9525"/>
                  <a:gd name="connsiteX2" fmla="*/ 11249 w 19050"/>
                  <a:gd name="connsiteY2" fmla="*/ 7144 h 9525"/>
                </a:gdLst>
                <a:ahLst/>
                <a:cxnLst>
                  <a:cxn ang="0">
                    <a:pos x="connsiteX0" y="connsiteY0"/>
                  </a:cxn>
                  <a:cxn ang="0">
                    <a:pos x="connsiteX1" y="connsiteY1"/>
                  </a:cxn>
                  <a:cxn ang="0">
                    <a:pos x="connsiteX2" y="connsiteY2"/>
                  </a:cxn>
                </a:cxnLst>
                <a:rect l="l" t="t" r="r" b="b"/>
                <a:pathLst>
                  <a:path w="19050" h="9525">
                    <a:moveTo>
                      <a:pt x="7144" y="9992"/>
                    </a:moveTo>
                    <a:lnTo>
                      <a:pt x="13278" y="8401"/>
                    </a:lnTo>
                    <a:lnTo>
                      <a:pt x="11249" y="7144"/>
                    </a:lnTo>
                    <a:close/>
                  </a:path>
                </a:pathLst>
              </a:custGeom>
              <a:grpFill/>
              <a:ln w="9525" cap="flat">
                <a:noFill/>
                <a:prstDash val="solid"/>
                <a:miter/>
              </a:ln>
            </p:spPr>
            <p:txBody>
              <a:bodyPr rtlCol="0" anchor="ctr"/>
              <a:lstStyle/>
              <a:p>
                <a:endParaRPr lang="zh-CN" altLang="en-US"/>
              </a:p>
            </p:txBody>
          </p:sp>
          <p:sp>
            <p:nvSpPr>
              <p:cNvPr id="211" name="任意多边形: 形状 781">
                <a:extLst>
                  <a:ext uri="{FF2B5EF4-FFF2-40B4-BE49-F238E27FC236}">
                    <a16:creationId xmlns:a16="http://schemas.microsoft.com/office/drawing/2014/main" id="{B0A573F9-9087-482F-89C5-757C37BF16D8}"/>
                  </a:ext>
                </a:extLst>
              </p:cNvPr>
              <p:cNvSpPr/>
              <p:nvPr/>
            </p:nvSpPr>
            <p:spPr>
              <a:xfrm>
                <a:off x="3837327" y="1103541"/>
                <a:ext cx="9525" cy="9525"/>
              </a:xfrm>
              <a:custGeom>
                <a:avLst/>
                <a:gdLst>
                  <a:gd name="connsiteX0" fmla="*/ 7449 w 9525"/>
                  <a:gd name="connsiteY0" fmla="*/ 9487 h 9525"/>
                  <a:gd name="connsiteX1" fmla="*/ 9877 w 9525"/>
                  <a:gd name="connsiteY1" fmla="*/ 98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49" y="9487"/>
                    </a:moveTo>
                    <a:lnTo>
                      <a:pt x="9877" y="9811"/>
                    </a:lnTo>
                    <a:lnTo>
                      <a:pt x="7144" y="7144"/>
                    </a:lnTo>
                    <a:close/>
                  </a:path>
                </a:pathLst>
              </a:custGeom>
              <a:grpFill/>
              <a:ln w="9525" cap="flat">
                <a:noFill/>
                <a:prstDash val="solid"/>
                <a:miter/>
              </a:ln>
            </p:spPr>
            <p:txBody>
              <a:bodyPr rtlCol="0" anchor="ctr"/>
              <a:lstStyle/>
              <a:p>
                <a:endParaRPr lang="zh-CN" altLang="en-US"/>
              </a:p>
            </p:txBody>
          </p:sp>
          <p:sp>
            <p:nvSpPr>
              <p:cNvPr id="212" name="任意多边形: 形状 782">
                <a:extLst>
                  <a:ext uri="{FF2B5EF4-FFF2-40B4-BE49-F238E27FC236}">
                    <a16:creationId xmlns:a16="http://schemas.microsoft.com/office/drawing/2014/main" id="{596CE8B4-B2A2-433F-B1DB-CE78E7E1A0F7}"/>
                  </a:ext>
                </a:extLst>
              </p:cNvPr>
              <p:cNvSpPr/>
              <p:nvPr/>
            </p:nvSpPr>
            <p:spPr>
              <a:xfrm>
                <a:off x="3763014" y="1266037"/>
                <a:ext cx="9525" cy="9525"/>
              </a:xfrm>
              <a:custGeom>
                <a:avLst/>
                <a:gdLst>
                  <a:gd name="connsiteX0" fmla="*/ 8143 w 9525"/>
                  <a:gd name="connsiteY0" fmla="*/ 7144 h 9525"/>
                  <a:gd name="connsiteX1" fmla="*/ 10733 w 9525"/>
                  <a:gd name="connsiteY1" fmla="*/ 10001 h 9525"/>
                  <a:gd name="connsiteX2" fmla="*/ 8143 w 9525"/>
                  <a:gd name="connsiteY2" fmla="*/ 7144 h 9525"/>
                </a:gdLst>
                <a:ahLst/>
                <a:cxnLst>
                  <a:cxn ang="0">
                    <a:pos x="connsiteX0" y="connsiteY0"/>
                  </a:cxn>
                  <a:cxn ang="0">
                    <a:pos x="connsiteX1" y="connsiteY1"/>
                  </a:cxn>
                  <a:cxn ang="0">
                    <a:pos x="connsiteX2" y="connsiteY2"/>
                  </a:cxn>
                </a:cxnLst>
                <a:rect l="l" t="t" r="r" b="b"/>
                <a:pathLst>
                  <a:path w="9525" h="9525">
                    <a:moveTo>
                      <a:pt x="8143" y="7144"/>
                    </a:moveTo>
                    <a:cubicBezTo>
                      <a:pt x="4904" y="8906"/>
                      <a:pt x="10562" y="8496"/>
                      <a:pt x="10733" y="10001"/>
                    </a:cubicBezTo>
                    <a:cubicBezTo>
                      <a:pt x="9009" y="9735"/>
                      <a:pt x="10467" y="7715"/>
                      <a:pt x="8143" y="7144"/>
                    </a:cubicBezTo>
                    <a:close/>
                  </a:path>
                </a:pathLst>
              </a:custGeom>
              <a:grpFill/>
              <a:ln w="9525" cap="flat">
                <a:noFill/>
                <a:prstDash val="solid"/>
                <a:miter/>
              </a:ln>
            </p:spPr>
            <p:txBody>
              <a:bodyPr rtlCol="0" anchor="ctr"/>
              <a:lstStyle/>
              <a:p>
                <a:endParaRPr lang="zh-CN" altLang="en-US"/>
              </a:p>
            </p:txBody>
          </p:sp>
          <p:sp>
            <p:nvSpPr>
              <p:cNvPr id="213" name="任意多边形: 形状 783">
                <a:extLst>
                  <a:ext uri="{FF2B5EF4-FFF2-40B4-BE49-F238E27FC236}">
                    <a16:creationId xmlns:a16="http://schemas.microsoft.com/office/drawing/2014/main" id="{1F2DAB40-3E36-4CC9-B6A8-4B45B7C5BF74}"/>
                  </a:ext>
                </a:extLst>
              </p:cNvPr>
              <p:cNvSpPr/>
              <p:nvPr/>
            </p:nvSpPr>
            <p:spPr>
              <a:xfrm>
                <a:off x="3742687" y="1008700"/>
                <a:ext cx="9525" cy="19050"/>
              </a:xfrm>
              <a:custGeom>
                <a:avLst/>
                <a:gdLst>
                  <a:gd name="connsiteX0" fmla="*/ 7249 w 9525"/>
                  <a:gd name="connsiteY0" fmla="*/ 8001 h 19050"/>
                  <a:gd name="connsiteX1" fmla="*/ 7144 w 9525"/>
                  <a:gd name="connsiteY1" fmla="*/ 7144 h 19050"/>
                  <a:gd name="connsiteX2" fmla="*/ 8087 w 9525"/>
                  <a:gd name="connsiteY2" fmla="*/ 14611 h 19050"/>
                  <a:gd name="connsiteX3" fmla="*/ 7953 w 9525"/>
                  <a:gd name="connsiteY3" fmla="*/ 13202 h 19050"/>
                  <a:gd name="connsiteX4" fmla="*/ 9239 w 9525"/>
                  <a:gd name="connsiteY4" fmla="*/ 12840 h 19050"/>
                  <a:gd name="connsiteX5" fmla="*/ 8201 w 9525"/>
                  <a:gd name="connsiteY5" fmla="*/ 9411 h 19050"/>
                  <a:gd name="connsiteX6" fmla="*/ 7249 w 9525"/>
                  <a:gd name="connsiteY6" fmla="*/ 80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7249" y="8001"/>
                    </a:moveTo>
                    <a:lnTo>
                      <a:pt x="7144" y="7144"/>
                    </a:lnTo>
                    <a:cubicBezTo>
                      <a:pt x="7477" y="9754"/>
                      <a:pt x="7715" y="11678"/>
                      <a:pt x="8087" y="14611"/>
                    </a:cubicBezTo>
                    <a:cubicBezTo>
                      <a:pt x="8049" y="14154"/>
                      <a:pt x="7915" y="13592"/>
                      <a:pt x="7953" y="13202"/>
                    </a:cubicBezTo>
                    <a:cubicBezTo>
                      <a:pt x="8296" y="12830"/>
                      <a:pt x="8677" y="12621"/>
                      <a:pt x="9239" y="12840"/>
                    </a:cubicBezTo>
                    <a:cubicBezTo>
                      <a:pt x="8687" y="12173"/>
                      <a:pt x="8544" y="10630"/>
                      <a:pt x="8201" y="9411"/>
                    </a:cubicBezTo>
                    <a:cubicBezTo>
                      <a:pt x="7906" y="8211"/>
                      <a:pt x="6877" y="7287"/>
                      <a:pt x="7249" y="8001"/>
                    </a:cubicBezTo>
                    <a:close/>
                  </a:path>
                </a:pathLst>
              </a:custGeom>
              <a:grpFill/>
              <a:ln w="9525" cap="flat">
                <a:noFill/>
                <a:prstDash val="solid"/>
                <a:miter/>
              </a:ln>
            </p:spPr>
            <p:txBody>
              <a:bodyPr rtlCol="0" anchor="ctr"/>
              <a:lstStyle/>
              <a:p>
                <a:endParaRPr lang="zh-CN" altLang="en-US"/>
              </a:p>
            </p:txBody>
          </p:sp>
          <p:sp>
            <p:nvSpPr>
              <p:cNvPr id="214" name="任意多边形: 形状 784">
                <a:extLst>
                  <a:ext uri="{FF2B5EF4-FFF2-40B4-BE49-F238E27FC236}">
                    <a16:creationId xmlns:a16="http://schemas.microsoft.com/office/drawing/2014/main" id="{D5C8C139-EED7-4E0F-87F2-D7C4FAD727E6}"/>
                  </a:ext>
                </a:extLst>
              </p:cNvPr>
              <p:cNvSpPr/>
              <p:nvPr/>
            </p:nvSpPr>
            <p:spPr>
              <a:xfrm>
                <a:off x="3797827" y="1198628"/>
                <a:ext cx="28575" cy="19050"/>
              </a:xfrm>
              <a:custGeom>
                <a:avLst/>
                <a:gdLst>
                  <a:gd name="connsiteX0" fmla="*/ 24336 w 28575"/>
                  <a:gd name="connsiteY0" fmla="*/ 9602 h 19050"/>
                  <a:gd name="connsiteX1" fmla="*/ 10420 w 28575"/>
                  <a:gd name="connsiteY1" fmla="*/ 7364 h 19050"/>
                  <a:gd name="connsiteX2" fmla="*/ 12811 w 28575"/>
                  <a:gd name="connsiteY2" fmla="*/ 9069 h 19050"/>
                  <a:gd name="connsiteX3" fmla="*/ 7144 w 28575"/>
                  <a:gd name="connsiteY3" fmla="*/ 14603 h 19050"/>
                  <a:gd name="connsiteX4" fmla="*/ 14402 w 28575"/>
                  <a:gd name="connsiteY4" fmla="*/ 10983 h 19050"/>
                  <a:gd name="connsiteX5" fmla="*/ 25451 w 28575"/>
                  <a:gd name="connsiteY5" fmla="*/ 14888 h 19050"/>
                  <a:gd name="connsiteX6" fmla="*/ 24336 w 28575"/>
                  <a:gd name="connsiteY6" fmla="*/ 96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24336" y="9602"/>
                    </a:moveTo>
                    <a:cubicBezTo>
                      <a:pt x="23108" y="7897"/>
                      <a:pt x="15107" y="6611"/>
                      <a:pt x="10420" y="7364"/>
                    </a:cubicBezTo>
                    <a:lnTo>
                      <a:pt x="12811" y="9069"/>
                    </a:lnTo>
                    <a:lnTo>
                      <a:pt x="7144" y="14603"/>
                    </a:lnTo>
                    <a:cubicBezTo>
                      <a:pt x="8277" y="10735"/>
                      <a:pt x="14802" y="13650"/>
                      <a:pt x="14402" y="10983"/>
                    </a:cubicBezTo>
                    <a:cubicBezTo>
                      <a:pt x="16754" y="13822"/>
                      <a:pt x="21469" y="13564"/>
                      <a:pt x="25451" y="14888"/>
                    </a:cubicBezTo>
                    <a:cubicBezTo>
                      <a:pt x="30280" y="13441"/>
                      <a:pt x="22069" y="12545"/>
                      <a:pt x="24336" y="9602"/>
                    </a:cubicBezTo>
                    <a:close/>
                  </a:path>
                </a:pathLst>
              </a:custGeom>
              <a:grpFill/>
              <a:ln w="9525" cap="flat">
                <a:noFill/>
                <a:prstDash val="solid"/>
                <a:miter/>
              </a:ln>
            </p:spPr>
            <p:txBody>
              <a:bodyPr rtlCol="0" anchor="ctr"/>
              <a:lstStyle/>
              <a:p>
                <a:endParaRPr lang="zh-CN" altLang="en-US"/>
              </a:p>
            </p:txBody>
          </p:sp>
          <p:sp>
            <p:nvSpPr>
              <p:cNvPr id="215" name="任意多边形: 形状 785">
                <a:extLst>
                  <a:ext uri="{FF2B5EF4-FFF2-40B4-BE49-F238E27FC236}">
                    <a16:creationId xmlns:a16="http://schemas.microsoft.com/office/drawing/2014/main" id="{79EB9338-FBB3-4D16-995E-D1AC0782A707}"/>
                  </a:ext>
                </a:extLst>
              </p:cNvPr>
              <p:cNvSpPr/>
              <p:nvPr/>
            </p:nvSpPr>
            <p:spPr>
              <a:xfrm>
                <a:off x="3798784" y="1218060"/>
                <a:ext cx="19050" cy="9525"/>
              </a:xfrm>
              <a:custGeom>
                <a:avLst/>
                <a:gdLst>
                  <a:gd name="connsiteX0" fmla="*/ 7301 w 19050"/>
                  <a:gd name="connsiteY0" fmla="*/ 7144 h 9525"/>
                  <a:gd name="connsiteX1" fmla="*/ 12874 w 19050"/>
                  <a:gd name="connsiteY1" fmla="*/ 10725 h 9525"/>
                  <a:gd name="connsiteX2" fmla="*/ 7301 w 19050"/>
                  <a:gd name="connsiteY2" fmla="*/ 7144 h 9525"/>
                </a:gdLst>
                <a:ahLst/>
                <a:cxnLst>
                  <a:cxn ang="0">
                    <a:pos x="connsiteX0" y="connsiteY0"/>
                  </a:cxn>
                  <a:cxn ang="0">
                    <a:pos x="connsiteX1" y="connsiteY1"/>
                  </a:cxn>
                  <a:cxn ang="0">
                    <a:pos x="connsiteX2" y="connsiteY2"/>
                  </a:cxn>
                </a:cxnLst>
                <a:rect l="l" t="t" r="r" b="b"/>
                <a:pathLst>
                  <a:path w="19050" h="9525">
                    <a:moveTo>
                      <a:pt x="7301" y="7144"/>
                    </a:moveTo>
                    <a:cubicBezTo>
                      <a:pt x="6311" y="10582"/>
                      <a:pt x="10207" y="10287"/>
                      <a:pt x="12874" y="10725"/>
                    </a:cubicBezTo>
                    <a:cubicBezTo>
                      <a:pt x="14159" y="6782"/>
                      <a:pt x="10540" y="9811"/>
                      <a:pt x="7301" y="7144"/>
                    </a:cubicBezTo>
                    <a:close/>
                  </a:path>
                </a:pathLst>
              </a:custGeom>
              <a:grpFill/>
              <a:ln w="9525" cap="flat">
                <a:noFill/>
                <a:prstDash val="solid"/>
                <a:miter/>
              </a:ln>
            </p:spPr>
            <p:txBody>
              <a:bodyPr rtlCol="0" anchor="ctr"/>
              <a:lstStyle/>
              <a:p>
                <a:endParaRPr lang="zh-CN" altLang="en-US"/>
              </a:p>
            </p:txBody>
          </p:sp>
          <p:sp>
            <p:nvSpPr>
              <p:cNvPr id="216" name="任意多边形: 形状 786">
                <a:extLst>
                  <a:ext uri="{FF2B5EF4-FFF2-40B4-BE49-F238E27FC236}">
                    <a16:creationId xmlns:a16="http://schemas.microsoft.com/office/drawing/2014/main" id="{D0B8C966-99AA-4EDC-B404-1CAB81DDAFF0}"/>
                  </a:ext>
                </a:extLst>
              </p:cNvPr>
              <p:cNvSpPr/>
              <p:nvPr/>
            </p:nvSpPr>
            <p:spPr>
              <a:xfrm>
                <a:off x="3598850" y="1310465"/>
                <a:ext cx="38100" cy="19050"/>
              </a:xfrm>
              <a:custGeom>
                <a:avLst/>
                <a:gdLst>
                  <a:gd name="connsiteX0" fmla="*/ 31585 w 38100"/>
                  <a:gd name="connsiteY0" fmla="*/ 16751 h 19050"/>
                  <a:gd name="connsiteX1" fmla="*/ 17983 w 38100"/>
                  <a:gd name="connsiteY1" fmla="*/ 9150 h 19050"/>
                  <a:gd name="connsiteX2" fmla="*/ 7144 w 38100"/>
                  <a:gd name="connsiteY2" fmla="*/ 8350 h 19050"/>
                  <a:gd name="connsiteX3" fmla="*/ 22803 w 38100"/>
                  <a:gd name="connsiteY3" fmla="*/ 17161 h 19050"/>
                  <a:gd name="connsiteX4" fmla="*/ 33880 w 38100"/>
                  <a:gd name="connsiteY4" fmla="*/ 19218 h 19050"/>
                  <a:gd name="connsiteX5" fmla="*/ 31585 w 38100"/>
                  <a:gd name="connsiteY5" fmla="*/ 167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31585" y="16751"/>
                    </a:moveTo>
                    <a:cubicBezTo>
                      <a:pt x="28613" y="18561"/>
                      <a:pt x="22936" y="12418"/>
                      <a:pt x="17983" y="9150"/>
                    </a:cubicBezTo>
                    <a:cubicBezTo>
                      <a:pt x="14116" y="12865"/>
                      <a:pt x="10563" y="4064"/>
                      <a:pt x="7144" y="8350"/>
                    </a:cubicBezTo>
                    <a:cubicBezTo>
                      <a:pt x="11287" y="6102"/>
                      <a:pt x="15669" y="14865"/>
                      <a:pt x="22803" y="17161"/>
                    </a:cubicBezTo>
                    <a:cubicBezTo>
                      <a:pt x="25460" y="14113"/>
                      <a:pt x="29280" y="21200"/>
                      <a:pt x="33880" y="19218"/>
                    </a:cubicBezTo>
                    <a:lnTo>
                      <a:pt x="31585" y="16751"/>
                    </a:lnTo>
                    <a:close/>
                  </a:path>
                </a:pathLst>
              </a:custGeom>
              <a:grpFill/>
              <a:ln w="9525" cap="flat">
                <a:noFill/>
                <a:prstDash val="solid"/>
                <a:miter/>
              </a:ln>
            </p:spPr>
            <p:txBody>
              <a:bodyPr rtlCol="0" anchor="ctr"/>
              <a:lstStyle/>
              <a:p>
                <a:endParaRPr lang="zh-CN" altLang="en-US"/>
              </a:p>
            </p:txBody>
          </p:sp>
          <p:sp>
            <p:nvSpPr>
              <p:cNvPr id="217" name="任意多边形: 形状 787">
                <a:extLst>
                  <a:ext uri="{FF2B5EF4-FFF2-40B4-BE49-F238E27FC236}">
                    <a16:creationId xmlns:a16="http://schemas.microsoft.com/office/drawing/2014/main" id="{CC662854-F0AD-44EA-A430-1252240B87B4}"/>
                  </a:ext>
                </a:extLst>
              </p:cNvPr>
              <p:cNvSpPr/>
              <p:nvPr/>
            </p:nvSpPr>
            <p:spPr>
              <a:xfrm>
                <a:off x="3827164" y="1091029"/>
                <a:ext cx="19050" cy="19050"/>
              </a:xfrm>
              <a:custGeom>
                <a:avLst/>
                <a:gdLst>
                  <a:gd name="connsiteX0" fmla="*/ 7144 w 19050"/>
                  <a:gd name="connsiteY0" fmla="*/ 10397 h 19050"/>
                  <a:gd name="connsiteX1" fmla="*/ 10163 w 19050"/>
                  <a:gd name="connsiteY1" fmla="*/ 12264 h 19050"/>
                  <a:gd name="connsiteX2" fmla="*/ 12830 w 19050"/>
                  <a:gd name="connsiteY2" fmla="*/ 8559 h 19050"/>
                  <a:gd name="connsiteX3" fmla="*/ 7144 w 19050"/>
                  <a:gd name="connsiteY3" fmla="*/ 10397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0397"/>
                    </a:moveTo>
                    <a:cubicBezTo>
                      <a:pt x="8125" y="11026"/>
                      <a:pt x="10239" y="10131"/>
                      <a:pt x="10163" y="12264"/>
                    </a:cubicBezTo>
                    <a:cubicBezTo>
                      <a:pt x="11916" y="11693"/>
                      <a:pt x="10659" y="6921"/>
                      <a:pt x="12830" y="8559"/>
                    </a:cubicBezTo>
                    <a:cubicBezTo>
                      <a:pt x="7906" y="4778"/>
                      <a:pt x="9811" y="9692"/>
                      <a:pt x="7144" y="10397"/>
                    </a:cubicBezTo>
                    <a:close/>
                  </a:path>
                </a:pathLst>
              </a:custGeom>
              <a:grpFill/>
              <a:ln w="9525" cap="flat">
                <a:noFill/>
                <a:prstDash val="solid"/>
                <a:miter/>
              </a:ln>
            </p:spPr>
            <p:txBody>
              <a:bodyPr rtlCol="0" anchor="ctr"/>
              <a:lstStyle/>
              <a:p>
                <a:endParaRPr lang="zh-CN" altLang="en-US"/>
              </a:p>
            </p:txBody>
          </p:sp>
          <p:sp>
            <p:nvSpPr>
              <p:cNvPr id="218" name="任意多边形: 形状 788">
                <a:extLst>
                  <a:ext uri="{FF2B5EF4-FFF2-40B4-BE49-F238E27FC236}">
                    <a16:creationId xmlns:a16="http://schemas.microsoft.com/office/drawing/2014/main" id="{B9BE5F9D-8517-4C1A-A4C6-EFAC31A49ECB}"/>
                  </a:ext>
                </a:extLst>
              </p:cNvPr>
              <p:cNvSpPr/>
              <p:nvPr/>
            </p:nvSpPr>
            <p:spPr>
              <a:xfrm>
                <a:off x="3743963" y="1010828"/>
                <a:ext cx="9525" cy="19050"/>
              </a:xfrm>
              <a:custGeom>
                <a:avLst/>
                <a:gdLst>
                  <a:gd name="connsiteX0" fmla="*/ 7144 w 9525"/>
                  <a:gd name="connsiteY0" fmla="*/ 15151 h 19050"/>
                  <a:gd name="connsiteX1" fmla="*/ 7487 w 9525"/>
                  <a:gd name="connsiteY1" fmla="*/ 15418 h 19050"/>
                  <a:gd name="connsiteX2" fmla="*/ 7772 w 9525"/>
                  <a:gd name="connsiteY2" fmla="*/ 13427 h 19050"/>
                  <a:gd name="connsiteX3" fmla="*/ 8877 w 9525"/>
                  <a:gd name="connsiteY3" fmla="*/ 9550 h 19050"/>
                  <a:gd name="connsiteX4" fmla="*/ 8944 w 9525"/>
                  <a:gd name="connsiteY4" fmla="*/ 9369 h 19050"/>
                  <a:gd name="connsiteX5" fmla="*/ 9935 w 9525"/>
                  <a:gd name="connsiteY5" fmla="*/ 7169 h 19050"/>
                  <a:gd name="connsiteX6" fmla="*/ 9896 w 9525"/>
                  <a:gd name="connsiteY6" fmla="*/ 7150 h 19050"/>
                  <a:gd name="connsiteX7" fmla="*/ 10116 w 9525"/>
                  <a:gd name="connsiteY7" fmla="*/ 7188 h 19050"/>
                  <a:gd name="connsiteX8" fmla="*/ 10277 w 9525"/>
                  <a:gd name="connsiteY8" fmla="*/ 7236 h 19050"/>
                  <a:gd name="connsiteX9" fmla="*/ 9954 w 9525"/>
                  <a:gd name="connsiteY9" fmla="*/ 7150 h 19050"/>
                  <a:gd name="connsiteX10" fmla="*/ 9954 w 9525"/>
                  <a:gd name="connsiteY10" fmla="*/ 7150 h 19050"/>
                  <a:gd name="connsiteX11" fmla="*/ 9906 w 9525"/>
                  <a:gd name="connsiteY11" fmla="*/ 7150 h 19050"/>
                  <a:gd name="connsiteX12" fmla="*/ 9563 w 9525"/>
                  <a:gd name="connsiteY12" fmla="*/ 7978 h 19050"/>
                  <a:gd name="connsiteX13" fmla="*/ 9668 w 9525"/>
                  <a:gd name="connsiteY13" fmla="*/ 7750 h 19050"/>
                  <a:gd name="connsiteX14" fmla="*/ 9754 w 9525"/>
                  <a:gd name="connsiteY14" fmla="*/ 9788 h 19050"/>
                  <a:gd name="connsiteX15" fmla="*/ 9049 w 9525"/>
                  <a:gd name="connsiteY15" fmla="*/ 9150 h 19050"/>
                  <a:gd name="connsiteX16" fmla="*/ 9125 w 9525"/>
                  <a:gd name="connsiteY16" fmla="*/ 8969 h 19050"/>
                  <a:gd name="connsiteX17" fmla="*/ 8249 w 9525"/>
                  <a:gd name="connsiteY17" fmla="*/ 11512 h 19050"/>
                  <a:gd name="connsiteX18" fmla="*/ 8668 w 9525"/>
                  <a:gd name="connsiteY18" fmla="*/ 10188 h 19050"/>
                  <a:gd name="connsiteX19" fmla="*/ 7439 w 9525"/>
                  <a:gd name="connsiteY19" fmla="*/ 16360 h 19050"/>
                  <a:gd name="connsiteX20" fmla="*/ 7410 w 9525"/>
                  <a:gd name="connsiteY20" fmla="*/ 16942 h 19050"/>
                  <a:gd name="connsiteX21" fmla="*/ 8611 w 9525"/>
                  <a:gd name="connsiteY21" fmla="*/ 15989 h 19050"/>
                  <a:gd name="connsiteX22" fmla="*/ 8258 w 9525"/>
                  <a:gd name="connsiteY22" fmla="*/ 16989 h 19050"/>
                  <a:gd name="connsiteX23" fmla="*/ 7849 w 9525"/>
                  <a:gd name="connsiteY23" fmla="*/ 16799 h 19050"/>
                  <a:gd name="connsiteX24" fmla="*/ 7410 w 9525"/>
                  <a:gd name="connsiteY24" fmla="*/ 16894 h 19050"/>
                  <a:gd name="connsiteX25" fmla="*/ 7144 w 9525"/>
                  <a:gd name="connsiteY25" fmla="*/ 15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19050">
                    <a:moveTo>
                      <a:pt x="7144" y="15151"/>
                    </a:moveTo>
                    <a:cubicBezTo>
                      <a:pt x="7468" y="18189"/>
                      <a:pt x="7382" y="15856"/>
                      <a:pt x="7487" y="15418"/>
                    </a:cubicBezTo>
                    <a:cubicBezTo>
                      <a:pt x="7563" y="14684"/>
                      <a:pt x="7658" y="14046"/>
                      <a:pt x="7772" y="13427"/>
                    </a:cubicBezTo>
                    <a:cubicBezTo>
                      <a:pt x="8011" y="12198"/>
                      <a:pt x="8306" y="11055"/>
                      <a:pt x="8877" y="9550"/>
                    </a:cubicBezTo>
                    <a:cubicBezTo>
                      <a:pt x="9115" y="8931"/>
                      <a:pt x="8944" y="9369"/>
                      <a:pt x="8944" y="9369"/>
                    </a:cubicBezTo>
                    <a:cubicBezTo>
                      <a:pt x="9220" y="8607"/>
                      <a:pt x="9830" y="7407"/>
                      <a:pt x="9935" y="7169"/>
                    </a:cubicBezTo>
                    <a:lnTo>
                      <a:pt x="9896" y="7150"/>
                    </a:lnTo>
                    <a:lnTo>
                      <a:pt x="10116" y="7188"/>
                    </a:lnTo>
                    <a:cubicBezTo>
                      <a:pt x="10163" y="7197"/>
                      <a:pt x="10163" y="7197"/>
                      <a:pt x="10277" y="7236"/>
                    </a:cubicBezTo>
                    <a:cubicBezTo>
                      <a:pt x="10125" y="7197"/>
                      <a:pt x="10125" y="7197"/>
                      <a:pt x="9954" y="7150"/>
                    </a:cubicBezTo>
                    <a:lnTo>
                      <a:pt x="9954" y="7150"/>
                    </a:lnTo>
                    <a:lnTo>
                      <a:pt x="9906" y="7150"/>
                    </a:lnTo>
                    <a:cubicBezTo>
                      <a:pt x="9839" y="7274"/>
                      <a:pt x="10182" y="6759"/>
                      <a:pt x="9563" y="7978"/>
                    </a:cubicBezTo>
                    <a:cubicBezTo>
                      <a:pt x="9611" y="7874"/>
                      <a:pt x="9620" y="7855"/>
                      <a:pt x="9668" y="7750"/>
                    </a:cubicBezTo>
                    <a:cubicBezTo>
                      <a:pt x="9134" y="8750"/>
                      <a:pt x="8953" y="8988"/>
                      <a:pt x="9754" y="9788"/>
                    </a:cubicBezTo>
                    <a:cubicBezTo>
                      <a:pt x="9735" y="9455"/>
                      <a:pt x="9106" y="9226"/>
                      <a:pt x="9049" y="9150"/>
                    </a:cubicBezTo>
                    <a:lnTo>
                      <a:pt x="9125" y="8969"/>
                    </a:lnTo>
                    <a:lnTo>
                      <a:pt x="8249" y="11512"/>
                    </a:lnTo>
                    <a:cubicBezTo>
                      <a:pt x="8411" y="11007"/>
                      <a:pt x="8458" y="10836"/>
                      <a:pt x="8668" y="10188"/>
                    </a:cubicBezTo>
                    <a:cubicBezTo>
                      <a:pt x="8001" y="11903"/>
                      <a:pt x="7458" y="15037"/>
                      <a:pt x="7439" y="16360"/>
                    </a:cubicBezTo>
                    <a:cubicBezTo>
                      <a:pt x="7439" y="16360"/>
                      <a:pt x="7429" y="16656"/>
                      <a:pt x="7410" y="16942"/>
                    </a:cubicBezTo>
                    <a:cubicBezTo>
                      <a:pt x="7201" y="16608"/>
                      <a:pt x="8849" y="15941"/>
                      <a:pt x="8611" y="15989"/>
                    </a:cubicBezTo>
                    <a:cubicBezTo>
                      <a:pt x="8506" y="16427"/>
                      <a:pt x="8382" y="16751"/>
                      <a:pt x="8258" y="16989"/>
                    </a:cubicBezTo>
                    <a:cubicBezTo>
                      <a:pt x="8134" y="16999"/>
                      <a:pt x="7991" y="16818"/>
                      <a:pt x="7849" y="16799"/>
                    </a:cubicBezTo>
                    <a:cubicBezTo>
                      <a:pt x="7468" y="16694"/>
                      <a:pt x="7315" y="16761"/>
                      <a:pt x="7410" y="16894"/>
                    </a:cubicBezTo>
                    <a:cubicBezTo>
                      <a:pt x="7315" y="16418"/>
                      <a:pt x="7210" y="15675"/>
                      <a:pt x="7144" y="15151"/>
                    </a:cubicBezTo>
                    <a:close/>
                  </a:path>
                </a:pathLst>
              </a:custGeom>
              <a:grpFill/>
              <a:ln w="9525" cap="flat">
                <a:noFill/>
                <a:prstDash val="solid"/>
                <a:miter/>
              </a:ln>
            </p:spPr>
            <p:txBody>
              <a:bodyPr rtlCol="0" anchor="ctr"/>
              <a:lstStyle/>
              <a:p>
                <a:endParaRPr lang="zh-CN" altLang="en-US"/>
              </a:p>
            </p:txBody>
          </p:sp>
          <p:sp>
            <p:nvSpPr>
              <p:cNvPr id="219" name="任意多边形: 形状 789">
                <a:extLst>
                  <a:ext uri="{FF2B5EF4-FFF2-40B4-BE49-F238E27FC236}">
                    <a16:creationId xmlns:a16="http://schemas.microsoft.com/office/drawing/2014/main" id="{A24CBB1E-A0A1-4237-8CB2-1C598784F008}"/>
                  </a:ext>
                </a:extLst>
              </p:cNvPr>
              <p:cNvSpPr/>
              <p:nvPr/>
            </p:nvSpPr>
            <p:spPr>
              <a:xfrm>
                <a:off x="3637170" y="1139697"/>
                <a:ext cx="171450" cy="114300"/>
              </a:xfrm>
              <a:custGeom>
                <a:avLst/>
                <a:gdLst>
                  <a:gd name="connsiteX0" fmla="*/ 165648 w 171450"/>
                  <a:gd name="connsiteY0" fmla="*/ 87973 h 114300"/>
                  <a:gd name="connsiteX1" fmla="*/ 152332 w 171450"/>
                  <a:gd name="connsiteY1" fmla="*/ 89430 h 114300"/>
                  <a:gd name="connsiteX2" fmla="*/ 158876 w 171450"/>
                  <a:gd name="connsiteY2" fmla="*/ 86296 h 114300"/>
                  <a:gd name="connsiteX3" fmla="*/ 151466 w 171450"/>
                  <a:gd name="connsiteY3" fmla="*/ 87630 h 114300"/>
                  <a:gd name="connsiteX4" fmla="*/ 144627 w 171450"/>
                  <a:gd name="connsiteY4" fmla="*/ 83791 h 114300"/>
                  <a:gd name="connsiteX5" fmla="*/ 147360 w 171450"/>
                  <a:gd name="connsiteY5" fmla="*/ 86030 h 114300"/>
                  <a:gd name="connsiteX6" fmla="*/ 139397 w 171450"/>
                  <a:gd name="connsiteY6" fmla="*/ 86249 h 114300"/>
                  <a:gd name="connsiteX7" fmla="*/ 136664 w 171450"/>
                  <a:gd name="connsiteY7" fmla="*/ 83220 h 114300"/>
                  <a:gd name="connsiteX8" fmla="*/ 138854 w 171450"/>
                  <a:gd name="connsiteY8" fmla="*/ 82467 h 114300"/>
                  <a:gd name="connsiteX9" fmla="*/ 134940 w 171450"/>
                  <a:gd name="connsiteY9" fmla="*/ 84106 h 114300"/>
                  <a:gd name="connsiteX10" fmla="*/ 139416 w 171450"/>
                  <a:gd name="connsiteY10" fmla="*/ 89716 h 114300"/>
                  <a:gd name="connsiteX11" fmla="*/ 133825 w 171450"/>
                  <a:gd name="connsiteY11" fmla="*/ 90307 h 114300"/>
                  <a:gd name="connsiteX12" fmla="*/ 133292 w 171450"/>
                  <a:gd name="connsiteY12" fmla="*/ 85773 h 114300"/>
                  <a:gd name="connsiteX13" fmla="*/ 130920 w 171450"/>
                  <a:gd name="connsiteY13" fmla="*/ 89754 h 114300"/>
                  <a:gd name="connsiteX14" fmla="*/ 125396 w 171450"/>
                  <a:gd name="connsiteY14" fmla="*/ 85182 h 114300"/>
                  <a:gd name="connsiteX15" fmla="*/ 124395 w 171450"/>
                  <a:gd name="connsiteY15" fmla="*/ 90211 h 114300"/>
                  <a:gd name="connsiteX16" fmla="*/ 120385 w 171450"/>
                  <a:gd name="connsiteY16" fmla="*/ 85915 h 114300"/>
                  <a:gd name="connsiteX17" fmla="*/ 121033 w 171450"/>
                  <a:gd name="connsiteY17" fmla="*/ 89316 h 114300"/>
                  <a:gd name="connsiteX18" fmla="*/ 117585 w 171450"/>
                  <a:gd name="connsiteY18" fmla="*/ 84591 h 114300"/>
                  <a:gd name="connsiteX19" fmla="*/ 130968 w 171450"/>
                  <a:gd name="connsiteY19" fmla="*/ 85554 h 114300"/>
                  <a:gd name="connsiteX20" fmla="*/ 129253 w 171450"/>
                  <a:gd name="connsiteY20" fmla="*/ 82239 h 114300"/>
                  <a:gd name="connsiteX21" fmla="*/ 129320 w 171450"/>
                  <a:gd name="connsiteY21" fmla="*/ 83010 h 114300"/>
                  <a:gd name="connsiteX22" fmla="*/ 116128 w 171450"/>
                  <a:gd name="connsiteY22" fmla="*/ 83706 h 114300"/>
                  <a:gd name="connsiteX23" fmla="*/ 104031 w 171450"/>
                  <a:gd name="connsiteY23" fmla="*/ 80591 h 114300"/>
                  <a:gd name="connsiteX24" fmla="*/ 106708 w 171450"/>
                  <a:gd name="connsiteY24" fmla="*/ 79143 h 114300"/>
                  <a:gd name="connsiteX25" fmla="*/ 101897 w 171450"/>
                  <a:gd name="connsiteY25" fmla="*/ 78619 h 114300"/>
                  <a:gd name="connsiteX26" fmla="*/ 104050 w 171450"/>
                  <a:gd name="connsiteY26" fmla="*/ 79829 h 114300"/>
                  <a:gd name="connsiteX27" fmla="*/ 95287 w 171450"/>
                  <a:gd name="connsiteY27" fmla="*/ 78819 h 114300"/>
                  <a:gd name="connsiteX28" fmla="*/ 96259 w 171450"/>
                  <a:gd name="connsiteY28" fmla="*/ 75028 h 114300"/>
                  <a:gd name="connsiteX29" fmla="*/ 88181 w 171450"/>
                  <a:gd name="connsiteY29" fmla="*/ 72133 h 114300"/>
                  <a:gd name="connsiteX30" fmla="*/ 88972 w 171450"/>
                  <a:gd name="connsiteY30" fmla="*/ 73019 h 114300"/>
                  <a:gd name="connsiteX31" fmla="*/ 75570 w 171450"/>
                  <a:gd name="connsiteY31" fmla="*/ 66932 h 114300"/>
                  <a:gd name="connsiteX32" fmla="*/ 78018 w 171450"/>
                  <a:gd name="connsiteY32" fmla="*/ 62760 h 114300"/>
                  <a:gd name="connsiteX33" fmla="*/ 71713 w 171450"/>
                  <a:gd name="connsiteY33" fmla="*/ 62513 h 114300"/>
                  <a:gd name="connsiteX34" fmla="*/ 67931 w 171450"/>
                  <a:gd name="connsiteY34" fmla="*/ 65932 h 114300"/>
                  <a:gd name="connsiteX35" fmla="*/ 63864 w 171450"/>
                  <a:gd name="connsiteY35" fmla="*/ 61065 h 114300"/>
                  <a:gd name="connsiteX36" fmla="*/ 65417 w 171450"/>
                  <a:gd name="connsiteY36" fmla="*/ 67304 h 114300"/>
                  <a:gd name="connsiteX37" fmla="*/ 56054 w 171450"/>
                  <a:gd name="connsiteY37" fmla="*/ 59331 h 114300"/>
                  <a:gd name="connsiteX38" fmla="*/ 59483 w 171450"/>
                  <a:gd name="connsiteY38" fmla="*/ 56483 h 114300"/>
                  <a:gd name="connsiteX39" fmla="*/ 55758 w 171450"/>
                  <a:gd name="connsiteY39" fmla="*/ 53207 h 114300"/>
                  <a:gd name="connsiteX40" fmla="*/ 61035 w 171450"/>
                  <a:gd name="connsiteY40" fmla="*/ 53292 h 114300"/>
                  <a:gd name="connsiteX41" fmla="*/ 65340 w 171450"/>
                  <a:gd name="connsiteY41" fmla="*/ 52026 h 114300"/>
                  <a:gd name="connsiteX42" fmla="*/ 77361 w 171450"/>
                  <a:gd name="connsiteY42" fmla="*/ 57188 h 114300"/>
                  <a:gd name="connsiteX43" fmla="*/ 79171 w 171450"/>
                  <a:gd name="connsiteY43" fmla="*/ 55064 h 114300"/>
                  <a:gd name="connsiteX44" fmla="*/ 80904 w 171450"/>
                  <a:gd name="connsiteY44" fmla="*/ 52778 h 114300"/>
                  <a:gd name="connsiteX45" fmla="*/ 85105 w 171450"/>
                  <a:gd name="connsiteY45" fmla="*/ 54835 h 114300"/>
                  <a:gd name="connsiteX46" fmla="*/ 84362 w 171450"/>
                  <a:gd name="connsiteY46" fmla="*/ 49387 h 114300"/>
                  <a:gd name="connsiteX47" fmla="*/ 77837 w 171450"/>
                  <a:gd name="connsiteY47" fmla="*/ 48282 h 114300"/>
                  <a:gd name="connsiteX48" fmla="*/ 85486 w 171450"/>
                  <a:gd name="connsiteY48" fmla="*/ 46453 h 114300"/>
                  <a:gd name="connsiteX49" fmla="*/ 80790 w 171450"/>
                  <a:gd name="connsiteY49" fmla="*/ 45968 h 114300"/>
                  <a:gd name="connsiteX50" fmla="*/ 77685 w 171450"/>
                  <a:gd name="connsiteY50" fmla="*/ 47092 h 114300"/>
                  <a:gd name="connsiteX51" fmla="*/ 73027 w 171450"/>
                  <a:gd name="connsiteY51" fmla="*/ 38567 h 114300"/>
                  <a:gd name="connsiteX52" fmla="*/ 72980 w 171450"/>
                  <a:gd name="connsiteY52" fmla="*/ 43634 h 114300"/>
                  <a:gd name="connsiteX53" fmla="*/ 69846 w 171450"/>
                  <a:gd name="connsiteY53" fmla="*/ 43720 h 114300"/>
                  <a:gd name="connsiteX54" fmla="*/ 69684 w 171450"/>
                  <a:gd name="connsiteY54" fmla="*/ 47568 h 114300"/>
                  <a:gd name="connsiteX55" fmla="*/ 64864 w 171450"/>
                  <a:gd name="connsiteY55" fmla="*/ 46082 h 114300"/>
                  <a:gd name="connsiteX56" fmla="*/ 65321 w 171450"/>
                  <a:gd name="connsiteY56" fmla="*/ 52026 h 114300"/>
                  <a:gd name="connsiteX57" fmla="*/ 59483 w 171450"/>
                  <a:gd name="connsiteY57" fmla="*/ 45215 h 114300"/>
                  <a:gd name="connsiteX58" fmla="*/ 54577 w 171450"/>
                  <a:gd name="connsiteY58" fmla="*/ 46368 h 114300"/>
                  <a:gd name="connsiteX59" fmla="*/ 56054 w 171450"/>
                  <a:gd name="connsiteY59" fmla="*/ 45663 h 114300"/>
                  <a:gd name="connsiteX60" fmla="*/ 47491 w 171450"/>
                  <a:gd name="connsiteY60" fmla="*/ 35404 h 114300"/>
                  <a:gd name="connsiteX61" fmla="*/ 51472 w 171450"/>
                  <a:gd name="connsiteY61" fmla="*/ 37690 h 114300"/>
                  <a:gd name="connsiteX62" fmla="*/ 52063 w 171450"/>
                  <a:gd name="connsiteY62" fmla="*/ 35090 h 114300"/>
                  <a:gd name="connsiteX63" fmla="*/ 57025 w 171450"/>
                  <a:gd name="connsiteY63" fmla="*/ 43977 h 114300"/>
                  <a:gd name="connsiteX64" fmla="*/ 61483 w 171450"/>
                  <a:gd name="connsiteY64" fmla="*/ 36243 h 114300"/>
                  <a:gd name="connsiteX65" fmla="*/ 66483 w 171450"/>
                  <a:gd name="connsiteY65" fmla="*/ 40224 h 114300"/>
                  <a:gd name="connsiteX66" fmla="*/ 67865 w 171450"/>
                  <a:gd name="connsiteY66" fmla="*/ 33909 h 114300"/>
                  <a:gd name="connsiteX67" fmla="*/ 62626 w 171450"/>
                  <a:gd name="connsiteY67" fmla="*/ 31404 h 114300"/>
                  <a:gd name="connsiteX68" fmla="*/ 61026 w 171450"/>
                  <a:gd name="connsiteY68" fmla="*/ 34052 h 114300"/>
                  <a:gd name="connsiteX69" fmla="*/ 54311 w 171450"/>
                  <a:gd name="connsiteY69" fmla="*/ 32223 h 114300"/>
                  <a:gd name="connsiteX70" fmla="*/ 58063 w 171450"/>
                  <a:gd name="connsiteY70" fmla="*/ 31461 h 114300"/>
                  <a:gd name="connsiteX71" fmla="*/ 54072 w 171450"/>
                  <a:gd name="connsiteY71" fmla="*/ 27727 h 114300"/>
                  <a:gd name="connsiteX72" fmla="*/ 53463 w 171450"/>
                  <a:gd name="connsiteY72" fmla="*/ 30328 h 114300"/>
                  <a:gd name="connsiteX73" fmla="*/ 47129 w 171450"/>
                  <a:gd name="connsiteY73" fmla="*/ 28537 h 114300"/>
                  <a:gd name="connsiteX74" fmla="*/ 41642 w 171450"/>
                  <a:gd name="connsiteY74" fmla="*/ 20641 h 114300"/>
                  <a:gd name="connsiteX75" fmla="*/ 43281 w 171450"/>
                  <a:gd name="connsiteY75" fmla="*/ 23860 h 114300"/>
                  <a:gd name="connsiteX76" fmla="*/ 41366 w 171450"/>
                  <a:gd name="connsiteY76" fmla="*/ 18031 h 114300"/>
                  <a:gd name="connsiteX77" fmla="*/ 38547 w 171450"/>
                  <a:gd name="connsiteY77" fmla="*/ 19679 h 114300"/>
                  <a:gd name="connsiteX78" fmla="*/ 36699 w 171450"/>
                  <a:gd name="connsiteY78" fmla="*/ 16373 h 114300"/>
                  <a:gd name="connsiteX79" fmla="*/ 37661 w 171450"/>
                  <a:gd name="connsiteY79" fmla="*/ 16050 h 114300"/>
                  <a:gd name="connsiteX80" fmla="*/ 29574 w 171450"/>
                  <a:gd name="connsiteY80" fmla="*/ 13202 h 114300"/>
                  <a:gd name="connsiteX81" fmla="*/ 27707 w 171450"/>
                  <a:gd name="connsiteY81" fmla="*/ 9525 h 114300"/>
                  <a:gd name="connsiteX82" fmla="*/ 25364 w 171450"/>
                  <a:gd name="connsiteY82" fmla="*/ 13878 h 114300"/>
                  <a:gd name="connsiteX83" fmla="*/ 24269 w 171450"/>
                  <a:gd name="connsiteY83" fmla="*/ 7144 h 114300"/>
                  <a:gd name="connsiteX84" fmla="*/ 21992 w 171450"/>
                  <a:gd name="connsiteY84" fmla="*/ 9239 h 114300"/>
                  <a:gd name="connsiteX85" fmla="*/ 23964 w 171450"/>
                  <a:gd name="connsiteY85" fmla="*/ 12078 h 114300"/>
                  <a:gd name="connsiteX86" fmla="*/ 20687 w 171450"/>
                  <a:gd name="connsiteY86" fmla="*/ 14411 h 114300"/>
                  <a:gd name="connsiteX87" fmla="*/ 17115 w 171450"/>
                  <a:gd name="connsiteY87" fmla="*/ 11849 h 114300"/>
                  <a:gd name="connsiteX88" fmla="*/ 22526 w 171450"/>
                  <a:gd name="connsiteY88" fmla="*/ 27146 h 114300"/>
                  <a:gd name="connsiteX89" fmla="*/ 20287 w 171450"/>
                  <a:gd name="connsiteY89" fmla="*/ 29366 h 114300"/>
                  <a:gd name="connsiteX90" fmla="*/ 24402 w 171450"/>
                  <a:gd name="connsiteY90" fmla="*/ 27765 h 114300"/>
                  <a:gd name="connsiteX91" fmla="*/ 32908 w 171450"/>
                  <a:gd name="connsiteY91" fmla="*/ 32356 h 114300"/>
                  <a:gd name="connsiteX92" fmla="*/ 42242 w 171450"/>
                  <a:gd name="connsiteY92" fmla="*/ 35090 h 114300"/>
                  <a:gd name="connsiteX93" fmla="*/ 42461 w 171450"/>
                  <a:gd name="connsiteY93" fmla="*/ 45663 h 114300"/>
                  <a:gd name="connsiteX94" fmla="*/ 37366 w 171450"/>
                  <a:gd name="connsiteY94" fmla="*/ 46263 h 114300"/>
                  <a:gd name="connsiteX95" fmla="*/ 38566 w 171450"/>
                  <a:gd name="connsiteY95" fmla="*/ 53083 h 114300"/>
                  <a:gd name="connsiteX96" fmla="*/ 29831 w 171450"/>
                  <a:gd name="connsiteY96" fmla="*/ 52883 h 114300"/>
                  <a:gd name="connsiteX97" fmla="*/ 30889 w 171450"/>
                  <a:gd name="connsiteY97" fmla="*/ 57969 h 114300"/>
                  <a:gd name="connsiteX98" fmla="*/ 28336 w 171450"/>
                  <a:gd name="connsiteY98" fmla="*/ 55121 h 114300"/>
                  <a:gd name="connsiteX99" fmla="*/ 27631 w 171450"/>
                  <a:gd name="connsiteY99" fmla="*/ 57731 h 114300"/>
                  <a:gd name="connsiteX100" fmla="*/ 24126 w 171450"/>
                  <a:gd name="connsiteY100" fmla="*/ 52797 h 114300"/>
                  <a:gd name="connsiteX101" fmla="*/ 21983 w 171450"/>
                  <a:gd name="connsiteY101" fmla="*/ 55169 h 114300"/>
                  <a:gd name="connsiteX102" fmla="*/ 10791 w 171450"/>
                  <a:gd name="connsiteY102" fmla="*/ 44539 h 114300"/>
                  <a:gd name="connsiteX103" fmla="*/ 10972 w 171450"/>
                  <a:gd name="connsiteY103" fmla="*/ 46853 h 114300"/>
                  <a:gd name="connsiteX104" fmla="*/ 7162 w 171450"/>
                  <a:gd name="connsiteY104" fmla="*/ 44653 h 114300"/>
                  <a:gd name="connsiteX105" fmla="*/ 16725 w 171450"/>
                  <a:gd name="connsiteY105" fmla="*/ 57655 h 114300"/>
                  <a:gd name="connsiteX106" fmla="*/ 18268 w 171450"/>
                  <a:gd name="connsiteY106" fmla="*/ 53721 h 114300"/>
                  <a:gd name="connsiteX107" fmla="*/ 34508 w 171450"/>
                  <a:gd name="connsiteY107" fmla="*/ 64237 h 114300"/>
                  <a:gd name="connsiteX108" fmla="*/ 33927 w 171450"/>
                  <a:gd name="connsiteY108" fmla="*/ 66904 h 114300"/>
                  <a:gd name="connsiteX109" fmla="*/ 40671 w 171450"/>
                  <a:gd name="connsiteY109" fmla="*/ 66980 h 114300"/>
                  <a:gd name="connsiteX110" fmla="*/ 38204 w 171450"/>
                  <a:gd name="connsiteY110" fmla="*/ 69752 h 114300"/>
                  <a:gd name="connsiteX111" fmla="*/ 43052 w 171450"/>
                  <a:gd name="connsiteY111" fmla="*/ 75448 h 114300"/>
                  <a:gd name="connsiteX112" fmla="*/ 42966 w 171450"/>
                  <a:gd name="connsiteY112" fmla="*/ 74200 h 114300"/>
                  <a:gd name="connsiteX113" fmla="*/ 49310 w 171450"/>
                  <a:gd name="connsiteY113" fmla="*/ 75562 h 114300"/>
                  <a:gd name="connsiteX114" fmla="*/ 53910 w 171450"/>
                  <a:gd name="connsiteY114" fmla="*/ 81401 h 114300"/>
                  <a:gd name="connsiteX115" fmla="*/ 53472 w 171450"/>
                  <a:gd name="connsiteY115" fmla="*/ 86773 h 114300"/>
                  <a:gd name="connsiteX116" fmla="*/ 53329 w 171450"/>
                  <a:gd name="connsiteY116" fmla="*/ 83610 h 114300"/>
                  <a:gd name="connsiteX117" fmla="*/ 56101 w 171450"/>
                  <a:gd name="connsiteY117" fmla="*/ 86220 h 114300"/>
                  <a:gd name="connsiteX118" fmla="*/ 59397 w 171450"/>
                  <a:gd name="connsiteY118" fmla="*/ 82696 h 114300"/>
                  <a:gd name="connsiteX119" fmla="*/ 63083 w 171450"/>
                  <a:gd name="connsiteY119" fmla="*/ 85515 h 114300"/>
                  <a:gd name="connsiteX120" fmla="*/ 60740 w 171450"/>
                  <a:gd name="connsiteY120" fmla="*/ 87335 h 114300"/>
                  <a:gd name="connsiteX121" fmla="*/ 71379 w 171450"/>
                  <a:gd name="connsiteY121" fmla="*/ 92945 h 114300"/>
                  <a:gd name="connsiteX122" fmla="*/ 73275 w 171450"/>
                  <a:gd name="connsiteY122" fmla="*/ 97441 h 114300"/>
                  <a:gd name="connsiteX123" fmla="*/ 74513 w 171450"/>
                  <a:gd name="connsiteY123" fmla="*/ 92631 h 114300"/>
                  <a:gd name="connsiteX124" fmla="*/ 89105 w 171450"/>
                  <a:gd name="connsiteY124" fmla="*/ 102213 h 114300"/>
                  <a:gd name="connsiteX125" fmla="*/ 83695 w 171450"/>
                  <a:gd name="connsiteY125" fmla="*/ 103842 h 114300"/>
                  <a:gd name="connsiteX126" fmla="*/ 84562 w 171450"/>
                  <a:gd name="connsiteY126" fmla="*/ 107013 h 114300"/>
                  <a:gd name="connsiteX127" fmla="*/ 76551 w 171450"/>
                  <a:gd name="connsiteY127" fmla="*/ 104823 h 114300"/>
                  <a:gd name="connsiteX128" fmla="*/ 86657 w 171450"/>
                  <a:gd name="connsiteY128" fmla="*/ 108052 h 114300"/>
                  <a:gd name="connsiteX129" fmla="*/ 86934 w 171450"/>
                  <a:gd name="connsiteY129" fmla="*/ 103499 h 114300"/>
                  <a:gd name="connsiteX130" fmla="*/ 90591 w 171450"/>
                  <a:gd name="connsiteY130" fmla="*/ 105080 h 114300"/>
                  <a:gd name="connsiteX131" fmla="*/ 89353 w 171450"/>
                  <a:gd name="connsiteY131" fmla="*/ 108775 h 114300"/>
                  <a:gd name="connsiteX132" fmla="*/ 91058 w 171450"/>
                  <a:gd name="connsiteY132" fmla="*/ 107823 h 114300"/>
                  <a:gd name="connsiteX133" fmla="*/ 92887 w 171450"/>
                  <a:gd name="connsiteY133" fmla="*/ 110909 h 114300"/>
                  <a:gd name="connsiteX134" fmla="*/ 94468 w 171450"/>
                  <a:gd name="connsiteY134" fmla="*/ 113862 h 114300"/>
                  <a:gd name="connsiteX135" fmla="*/ 103802 w 171450"/>
                  <a:gd name="connsiteY135" fmla="*/ 109185 h 114300"/>
                  <a:gd name="connsiteX136" fmla="*/ 101955 w 171450"/>
                  <a:gd name="connsiteY136" fmla="*/ 112947 h 114300"/>
                  <a:gd name="connsiteX137" fmla="*/ 100231 w 171450"/>
                  <a:gd name="connsiteY137" fmla="*/ 111376 h 114300"/>
                  <a:gd name="connsiteX138" fmla="*/ 107593 w 171450"/>
                  <a:gd name="connsiteY138" fmla="*/ 116548 h 114300"/>
                  <a:gd name="connsiteX139" fmla="*/ 105079 w 171450"/>
                  <a:gd name="connsiteY139" fmla="*/ 111119 h 114300"/>
                  <a:gd name="connsiteX140" fmla="*/ 109965 w 171450"/>
                  <a:gd name="connsiteY140" fmla="*/ 113843 h 114300"/>
                  <a:gd name="connsiteX141" fmla="*/ 113032 w 171450"/>
                  <a:gd name="connsiteY141" fmla="*/ 114900 h 114300"/>
                  <a:gd name="connsiteX142" fmla="*/ 113394 w 171450"/>
                  <a:gd name="connsiteY142" fmla="*/ 115033 h 114300"/>
                  <a:gd name="connsiteX143" fmla="*/ 113566 w 171450"/>
                  <a:gd name="connsiteY143" fmla="*/ 115100 h 114300"/>
                  <a:gd name="connsiteX144" fmla="*/ 113651 w 171450"/>
                  <a:gd name="connsiteY144" fmla="*/ 115129 h 114300"/>
                  <a:gd name="connsiteX145" fmla="*/ 113670 w 171450"/>
                  <a:gd name="connsiteY145" fmla="*/ 115138 h 114300"/>
                  <a:gd name="connsiteX146" fmla="*/ 113680 w 171450"/>
                  <a:gd name="connsiteY146" fmla="*/ 115138 h 114300"/>
                  <a:gd name="connsiteX147" fmla="*/ 115623 w 171450"/>
                  <a:gd name="connsiteY147" fmla="*/ 115186 h 114300"/>
                  <a:gd name="connsiteX148" fmla="*/ 115671 w 171450"/>
                  <a:gd name="connsiteY148" fmla="*/ 115195 h 114300"/>
                  <a:gd name="connsiteX149" fmla="*/ 116471 w 171450"/>
                  <a:gd name="connsiteY149" fmla="*/ 115395 h 114300"/>
                  <a:gd name="connsiteX150" fmla="*/ 117842 w 171450"/>
                  <a:gd name="connsiteY150" fmla="*/ 115853 h 114300"/>
                  <a:gd name="connsiteX151" fmla="*/ 130034 w 171450"/>
                  <a:gd name="connsiteY151" fmla="*/ 111223 h 114300"/>
                  <a:gd name="connsiteX152" fmla="*/ 153371 w 171450"/>
                  <a:gd name="connsiteY152" fmla="*/ 110138 h 114300"/>
                  <a:gd name="connsiteX153" fmla="*/ 155961 w 171450"/>
                  <a:gd name="connsiteY153" fmla="*/ 107356 h 114300"/>
                  <a:gd name="connsiteX154" fmla="*/ 151913 w 171450"/>
                  <a:gd name="connsiteY154" fmla="*/ 108052 h 114300"/>
                  <a:gd name="connsiteX155" fmla="*/ 152761 w 171450"/>
                  <a:gd name="connsiteY155" fmla="*/ 104423 h 114300"/>
                  <a:gd name="connsiteX156" fmla="*/ 159266 w 171450"/>
                  <a:gd name="connsiteY156" fmla="*/ 105623 h 114300"/>
                  <a:gd name="connsiteX157" fmla="*/ 157171 w 171450"/>
                  <a:gd name="connsiteY157" fmla="*/ 103280 h 114300"/>
                  <a:gd name="connsiteX158" fmla="*/ 162153 w 171450"/>
                  <a:gd name="connsiteY158" fmla="*/ 102365 h 114300"/>
                  <a:gd name="connsiteX159" fmla="*/ 161648 w 171450"/>
                  <a:gd name="connsiteY159" fmla="*/ 98165 h 114300"/>
                  <a:gd name="connsiteX160" fmla="*/ 163762 w 171450"/>
                  <a:gd name="connsiteY160" fmla="*/ 98374 h 114300"/>
                  <a:gd name="connsiteX161" fmla="*/ 161857 w 171450"/>
                  <a:gd name="connsiteY161" fmla="*/ 96926 h 114300"/>
                  <a:gd name="connsiteX162" fmla="*/ 167572 w 171450"/>
                  <a:gd name="connsiteY162" fmla="*/ 95355 h 114300"/>
                  <a:gd name="connsiteX163" fmla="*/ 165839 w 171450"/>
                  <a:gd name="connsiteY163" fmla="*/ 92669 h 114300"/>
                  <a:gd name="connsiteX164" fmla="*/ 171478 w 171450"/>
                  <a:gd name="connsiteY164" fmla="*/ 91126 h 114300"/>
                  <a:gd name="connsiteX165" fmla="*/ 165648 w 171450"/>
                  <a:gd name="connsiteY165" fmla="*/ 8797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71450" h="114300">
                    <a:moveTo>
                      <a:pt x="165648" y="87973"/>
                    </a:moveTo>
                    <a:cubicBezTo>
                      <a:pt x="160914" y="90621"/>
                      <a:pt x="156923" y="90621"/>
                      <a:pt x="152332" y="89430"/>
                    </a:cubicBezTo>
                    <a:cubicBezTo>
                      <a:pt x="152780" y="87001"/>
                      <a:pt x="159200" y="89792"/>
                      <a:pt x="158876" y="86296"/>
                    </a:cubicBezTo>
                    <a:cubicBezTo>
                      <a:pt x="157019" y="86687"/>
                      <a:pt x="154085" y="86392"/>
                      <a:pt x="151466" y="87630"/>
                    </a:cubicBezTo>
                    <a:cubicBezTo>
                      <a:pt x="155171" y="82344"/>
                      <a:pt x="145265" y="87563"/>
                      <a:pt x="144627" y="83791"/>
                    </a:cubicBezTo>
                    <a:cubicBezTo>
                      <a:pt x="144874" y="82572"/>
                      <a:pt x="145389" y="85592"/>
                      <a:pt x="147360" y="86030"/>
                    </a:cubicBezTo>
                    <a:cubicBezTo>
                      <a:pt x="147817" y="85554"/>
                      <a:pt x="138454" y="92573"/>
                      <a:pt x="139397" y="86249"/>
                    </a:cubicBezTo>
                    <a:cubicBezTo>
                      <a:pt x="137864" y="85373"/>
                      <a:pt x="135968" y="84849"/>
                      <a:pt x="136664" y="83220"/>
                    </a:cubicBezTo>
                    <a:lnTo>
                      <a:pt x="138854" y="82467"/>
                    </a:lnTo>
                    <a:cubicBezTo>
                      <a:pt x="138873" y="82544"/>
                      <a:pt x="134959" y="84201"/>
                      <a:pt x="134940" y="84106"/>
                    </a:cubicBezTo>
                    <a:cubicBezTo>
                      <a:pt x="138178" y="84182"/>
                      <a:pt x="135102" y="89249"/>
                      <a:pt x="139416" y="89716"/>
                    </a:cubicBezTo>
                    <a:cubicBezTo>
                      <a:pt x="139426" y="89859"/>
                      <a:pt x="133825" y="90307"/>
                      <a:pt x="133825" y="90307"/>
                    </a:cubicBezTo>
                    <a:lnTo>
                      <a:pt x="133292" y="85773"/>
                    </a:lnTo>
                    <a:cubicBezTo>
                      <a:pt x="130196" y="87135"/>
                      <a:pt x="133635" y="88802"/>
                      <a:pt x="130920" y="89754"/>
                    </a:cubicBezTo>
                    <a:cubicBezTo>
                      <a:pt x="130768" y="88240"/>
                      <a:pt x="126920" y="86992"/>
                      <a:pt x="125396" y="85182"/>
                    </a:cubicBezTo>
                    <a:cubicBezTo>
                      <a:pt x="127482" y="88097"/>
                      <a:pt x="124234" y="87935"/>
                      <a:pt x="124395" y="90211"/>
                    </a:cubicBezTo>
                    <a:cubicBezTo>
                      <a:pt x="118795" y="90611"/>
                      <a:pt x="124167" y="87182"/>
                      <a:pt x="120385" y="85915"/>
                    </a:cubicBezTo>
                    <a:lnTo>
                      <a:pt x="121033" y="89316"/>
                    </a:lnTo>
                    <a:cubicBezTo>
                      <a:pt x="116414" y="90392"/>
                      <a:pt x="119509" y="86744"/>
                      <a:pt x="117585" y="84591"/>
                    </a:cubicBezTo>
                    <a:cubicBezTo>
                      <a:pt x="122414" y="80829"/>
                      <a:pt x="125758" y="84773"/>
                      <a:pt x="130968" y="85554"/>
                    </a:cubicBezTo>
                    <a:cubicBezTo>
                      <a:pt x="129425" y="83753"/>
                      <a:pt x="132206" y="84315"/>
                      <a:pt x="129253" y="82239"/>
                    </a:cubicBezTo>
                    <a:lnTo>
                      <a:pt x="129320" y="83010"/>
                    </a:lnTo>
                    <a:cubicBezTo>
                      <a:pt x="125053" y="81029"/>
                      <a:pt x="120595" y="82582"/>
                      <a:pt x="116128" y="83706"/>
                    </a:cubicBezTo>
                    <a:cubicBezTo>
                      <a:pt x="111070" y="84458"/>
                      <a:pt x="107393" y="84668"/>
                      <a:pt x="104031" y="80591"/>
                    </a:cubicBezTo>
                    <a:lnTo>
                      <a:pt x="106708" y="79143"/>
                    </a:lnTo>
                    <a:lnTo>
                      <a:pt x="101897" y="78619"/>
                    </a:lnTo>
                    <a:cubicBezTo>
                      <a:pt x="99688" y="78934"/>
                      <a:pt x="103183" y="79038"/>
                      <a:pt x="104050" y="79829"/>
                    </a:cubicBezTo>
                    <a:cubicBezTo>
                      <a:pt x="102278" y="81305"/>
                      <a:pt x="97421" y="81544"/>
                      <a:pt x="95287" y="78819"/>
                    </a:cubicBezTo>
                    <a:lnTo>
                      <a:pt x="96259" y="75028"/>
                    </a:lnTo>
                    <a:cubicBezTo>
                      <a:pt x="93258" y="73666"/>
                      <a:pt x="89229" y="75676"/>
                      <a:pt x="88181" y="72133"/>
                    </a:cubicBezTo>
                    <a:lnTo>
                      <a:pt x="88972" y="73019"/>
                    </a:lnTo>
                    <a:cubicBezTo>
                      <a:pt x="83933" y="68075"/>
                      <a:pt x="78666" y="74476"/>
                      <a:pt x="75570" y="66932"/>
                    </a:cubicBezTo>
                    <a:cubicBezTo>
                      <a:pt x="76523" y="66351"/>
                      <a:pt x="75789" y="63494"/>
                      <a:pt x="78018" y="62760"/>
                    </a:cubicBezTo>
                    <a:cubicBezTo>
                      <a:pt x="74180" y="63132"/>
                      <a:pt x="75342" y="65675"/>
                      <a:pt x="71713" y="62513"/>
                    </a:cubicBezTo>
                    <a:cubicBezTo>
                      <a:pt x="73865" y="64560"/>
                      <a:pt x="69789" y="65580"/>
                      <a:pt x="67931" y="65932"/>
                    </a:cubicBezTo>
                    <a:lnTo>
                      <a:pt x="63864" y="61065"/>
                    </a:lnTo>
                    <a:cubicBezTo>
                      <a:pt x="63969" y="62265"/>
                      <a:pt x="67760" y="64722"/>
                      <a:pt x="65417" y="67304"/>
                    </a:cubicBezTo>
                    <a:cubicBezTo>
                      <a:pt x="62616" y="64294"/>
                      <a:pt x="56092" y="65218"/>
                      <a:pt x="56054" y="59331"/>
                    </a:cubicBezTo>
                    <a:cubicBezTo>
                      <a:pt x="56997" y="57645"/>
                      <a:pt x="58863" y="58693"/>
                      <a:pt x="59483" y="56483"/>
                    </a:cubicBezTo>
                    <a:cubicBezTo>
                      <a:pt x="58778" y="53016"/>
                      <a:pt x="58073" y="53997"/>
                      <a:pt x="55758" y="53207"/>
                    </a:cubicBezTo>
                    <a:cubicBezTo>
                      <a:pt x="57959" y="50930"/>
                      <a:pt x="59559" y="52178"/>
                      <a:pt x="61035" y="53292"/>
                    </a:cubicBezTo>
                    <a:cubicBezTo>
                      <a:pt x="62559" y="54226"/>
                      <a:pt x="63940" y="55026"/>
                      <a:pt x="65340" y="52026"/>
                    </a:cubicBezTo>
                    <a:cubicBezTo>
                      <a:pt x="69093" y="56807"/>
                      <a:pt x="72370" y="55626"/>
                      <a:pt x="77361" y="57188"/>
                    </a:cubicBezTo>
                    <a:cubicBezTo>
                      <a:pt x="77361" y="57188"/>
                      <a:pt x="78266" y="56131"/>
                      <a:pt x="79171" y="55064"/>
                    </a:cubicBezTo>
                    <a:cubicBezTo>
                      <a:pt x="80038" y="53921"/>
                      <a:pt x="80904" y="52778"/>
                      <a:pt x="80904" y="52778"/>
                    </a:cubicBezTo>
                    <a:cubicBezTo>
                      <a:pt x="81571" y="55540"/>
                      <a:pt x="84067" y="54331"/>
                      <a:pt x="85105" y="54835"/>
                    </a:cubicBezTo>
                    <a:cubicBezTo>
                      <a:pt x="80790" y="53531"/>
                      <a:pt x="86848" y="50073"/>
                      <a:pt x="84362" y="49387"/>
                    </a:cubicBezTo>
                    <a:cubicBezTo>
                      <a:pt x="81876" y="51330"/>
                      <a:pt x="80847" y="49120"/>
                      <a:pt x="77837" y="48282"/>
                    </a:cubicBezTo>
                    <a:cubicBezTo>
                      <a:pt x="80457" y="42805"/>
                      <a:pt x="82771" y="52683"/>
                      <a:pt x="85486" y="46453"/>
                    </a:cubicBezTo>
                    <a:cubicBezTo>
                      <a:pt x="84305" y="46101"/>
                      <a:pt x="82438" y="45920"/>
                      <a:pt x="80790" y="45968"/>
                    </a:cubicBezTo>
                    <a:cubicBezTo>
                      <a:pt x="79085" y="45853"/>
                      <a:pt x="77685" y="46111"/>
                      <a:pt x="77685" y="47092"/>
                    </a:cubicBezTo>
                    <a:cubicBezTo>
                      <a:pt x="77685" y="43167"/>
                      <a:pt x="70351" y="43415"/>
                      <a:pt x="73027" y="38567"/>
                    </a:cubicBezTo>
                    <a:cubicBezTo>
                      <a:pt x="70789" y="40005"/>
                      <a:pt x="73494" y="41405"/>
                      <a:pt x="72980" y="43634"/>
                    </a:cubicBezTo>
                    <a:lnTo>
                      <a:pt x="69846" y="43720"/>
                    </a:lnTo>
                    <a:cubicBezTo>
                      <a:pt x="71141" y="44787"/>
                      <a:pt x="71665" y="47644"/>
                      <a:pt x="69684" y="47568"/>
                    </a:cubicBezTo>
                    <a:cubicBezTo>
                      <a:pt x="68350" y="43358"/>
                      <a:pt x="67512" y="48254"/>
                      <a:pt x="64864" y="46082"/>
                    </a:cubicBezTo>
                    <a:lnTo>
                      <a:pt x="65321" y="52026"/>
                    </a:lnTo>
                    <a:cubicBezTo>
                      <a:pt x="63035" y="49721"/>
                      <a:pt x="59092" y="49159"/>
                      <a:pt x="59483" y="45215"/>
                    </a:cubicBezTo>
                    <a:cubicBezTo>
                      <a:pt x="59073" y="47901"/>
                      <a:pt x="55101" y="48568"/>
                      <a:pt x="54577" y="46368"/>
                    </a:cubicBezTo>
                    <a:lnTo>
                      <a:pt x="56054" y="45663"/>
                    </a:lnTo>
                    <a:cubicBezTo>
                      <a:pt x="52091" y="43825"/>
                      <a:pt x="47357" y="39700"/>
                      <a:pt x="47491" y="35404"/>
                    </a:cubicBezTo>
                    <a:cubicBezTo>
                      <a:pt x="48834" y="36119"/>
                      <a:pt x="51348" y="34814"/>
                      <a:pt x="51472" y="37690"/>
                    </a:cubicBezTo>
                    <a:cubicBezTo>
                      <a:pt x="51015" y="36738"/>
                      <a:pt x="51786" y="35795"/>
                      <a:pt x="52063" y="35090"/>
                    </a:cubicBezTo>
                    <a:cubicBezTo>
                      <a:pt x="51186" y="39586"/>
                      <a:pt x="61073" y="38919"/>
                      <a:pt x="57025" y="43977"/>
                    </a:cubicBezTo>
                    <a:cubicBezTo>
                      <a:pt x="57749" y="40605"/>
                      <a:pt x="61521" y="39881"/>
                      <a:pt x="61483" y="36243"/>
                    </a:cubicBezTo>
                    <a:cubicBezTo>
                      <a:pt x="61102" y="41291"/>
                      <a:pt x="66512" y="36100"/>
                      <a:pt x="66483" y="40224"/>
                    </a:cubicBezTo>
                    <a:lnTo>
                      <a:pt x="67865" y="33909"/>
                    </a:lnTo>
                    <a:cubicBezTo>
                      <a:pt x="65407" y="38481"/>
                      <a:pt x="66436" y="29832"/>
                      <a:pt x="62626" y="31404"/>
                    </a:cubicBezTo>
                    <a:cubicBezTo>
                      <a:pt x="63064" y="33557"/>
                      <a:pt x="62197" y="31642"/>
                      <a:pt x="61026" y="34052"/>
                    </a:cubicBezTo>
                    <a:cubicBezTo>
                      <a:pt x="59711" y="30013"/>
                      <a:pt x="57006" y="36728"/>
                      <a:pt x="54311" y="32223"/>
                    </a:cubicBezTo>
                    <a:lnTo>
                      <a:pt x="58063" y="31461"/>
                    </a:lnTo>
                    <a:cubicBezTo>
                      <a:pt x="54834" y="30794"/>
                      <a:pt x="58873" y="28137"/>
                      <a:pt x="54072" y="27727"/>
                    </a:cubicBezTo>
                    <a:lnTo>
                      <a:pt x="53463" y="30328"/>
                    </a:lnTo>
                    <a:cubicBezTo>
                      <a:pt x="50834" y="30051"/>
                      <a:pt x="48434" y="27327"/>
                      <a:pt x="47129" y="28537"/>
                    </a:cubicBezTo>
                    <a:cubicBezTo>
                      <a:pt x="45919" y="25032"/>
                      <a:pt x="38804" y="25632"/>
                      <a:pt x="41642" y="20641"/>
                    </a:cubicBezTo>
                    <a:cubicBezTo>
                      <a:pt x="42785" y="20736"/>
                      <a:pt x="42776" y="22393"/>
                      <a:pt x="43281" y="23860"/>
                    </a:cubicBezTo>
                    <a:lnTo>
                      <a:pt x="41366" y="18031"/>
                    </a:lnTo>
                    <a:cubicBezTo>
                      <a:pt x="41185" y="19174"/>
                      <a:pt x="39833" y="20298"/>
                      <a:pt x="38547" y="19679"/>
                    </a:cubicBezTo>
                    <a:cubicBezTo>
                      <a:pt x="36613" y="20298"/>
                      <a:pt x="37299" y="16726"/>
                      <a:pt x="36699" y="16373"/>
                    </a:cubicBezTo>
                    <a:lnTo>
                      <a:pt x="37661" y="16050"/>
                    </a:lnTo>
                    <a:cubicBezTo>
                      <a:pt x="35899" y="12811"/>
                      <a:pt x="30412" y="16716"/>
                      <a:pt x="29574" y="13202"/>
                    </a:cubicBezTo>
                    <a:lnTo>
                      <a:pt x="27707" y="9525"/>
                    </a:lnTo>
                    <a:lnTo>
                      <a:pt x="25364" y="13878"/>
                    </a:lnTo>
                    <a:cubicBezTo>
                      <a:pt x="25240" y="13992"/>
                      <a:pt x="24269" y="7144"/>
                      <a:pt x="24269" y="7144"/>
                    </a:cubicBezTo>
                    <a:cubicBezTo>
                      <a:pt x="23630" y="9973"/>
                      <a:pt x="22116" y="6544"/>
                      <a:pt x="21992" y="9239"/>
                    </a:cubicBezTo>
                    <a:lnTo>
                      <a:pt x="23964" y="12078"/>
                    </a:lnTo>
                    <a:lnTo>
                      <a:pt x="20687" y="14411"/>
                    </a:lnTo>
                    <a:cubicBezTo>
                      <a:pt x="19411" y="9744"/>
                      <a:pt x="18820" y="12611"/>
                      <a:pt x="17115" y="11849"/>
                    </a:cubicBezTo>
                    <a:cubicBezTo>
                      <a:pt x="15544" y="15897"/>
                      <a:pt x="18525" y="23832"/>
                      <a:pt x="22526" y="27146"/>
                    </a:cubicBezTo>
                    <a:lnTo>
                      <a:pt x="20287" y="29366"/>
                    </a:lnTo>
                    <a:cubicBezTo>
                      <a:pt x="23745" y="27375"/>
                      <a:pt x="22935" y="32642"/>
                      <a:pt x="24402" y="27765"/>
                    </a:cubicBezTo>
                    <a:cubicBezTo>
                      <a:pt x="28126" y="27870"/>
                      <a:pt x="30355" y="30309"/>
                      <a:pt x="32908" y="32356"/>
                    </a:cubicBezTo>
                    <a:cubicBezTo>
                      <a:pt x="35508" y="34242"/>
                      <a:pt x="38280" y="36014"/>
                      <a:pt x="42242" y="35090"/>
                    </a:cubicBezTo>
                    <a:cubicBezTo>
                      <a:pt x="41909" y="38700"/>
                      <a:pt x="39537" y="44329"/>
                      <a:pt x="42461" y="45663"/>
                    </a:cubicBezTo>
                    <a:cubicBezTo>
                      <a:pt x="39023" y="44510"/>
                      <a:pt x="38937" y="45720"/>
                      <a:pt x="37366" y="46263"/>
                    </a:cubicBezTo>
                    <a:cubicBezTo>
                      <a:pt x="40490" y="49359"/>
                      <a:pt x="42271" y="50597"/>
                      <a:pt x="38566" y="53083"/>
                    </a:cubicBezTo>
                    <a:cubicBezTo>
                      <a:pt x="36927" y="49406"/>
                      <a:pt x="31041" y="51359"/>
                      <a:pt x="29831" y="52883"/>
                    </a:cubicBezTo>
                    <a:lnTo>
                      <a:pt x="30889" y="57969"/>
                    </a:lnTo>
                    <a:lnTo>
                      <a:pt x="28336" y="55121"/>
                    </a:lnTo>
                    <a:cubicBezTo>
                      <a:pt x="28812" y="56169"/>
                      <a:pt x="27936" y="57036"/>
                      <a:pt x="27631" y="57731"/>
                    </a:cubicBezTo>
                    <a:cubicBezTo>
                      <a:pt x="25050" y="59055"/>
                      <a:pt x="23897" y="55207"/>
                      <a:pt x="24126" y="52797"/>
                    </a:cubicBezTo>
                    <a:cubicBezTo>
                      <a:pt x="22335" y="54473"/>
                      <a:pt x="23335" y="52426"/>
                      <a:pt x="21983" y="55169"/>
                    </a:cubicBezTo>
                    <a:cubicBezTo>
                      <a:pt x="20859" y="51492"/>
                      <a:pt x="12715" y="48187"/>
                      <a:pt x="10791" y="44539"/>
                    </a:cubicBezTo>
                    <a:cubicBezTo>
                      <a:pt x="10991" y="45063"/>
                      <a:pt x="11343" y="46187"/>
                      <a:pt x="10972" y="46853"/>
                    </a:cubicBezTo>
                    <a:lnTo>
                      <a:pt x="7162" y="44653"/>
                    </a:lnTo>
                    <a:cubicBezTo>
                      <a:pt x="6686" y="50530"/>
                      <a:pt x="15810" y="53607"/>
                      <a:pt x="16725" y="57655"/>
                    </a:cubicBezTo>
                    <a:cubicBezTo>
                      <a:pt x="17211" y="55740"/>
                      <a:pt x="17773" y="55616"/>
                      <a:pt x="18268" y="53721"/>
                    </a:cubicBezTo>
                    <a:cubicBezTo>
                      <a:pt x="23221" y="55512"/>
                      <a:pt x="28507" y="62236"/>
                      <a:pt x="34508" y="64237"/>
                    </a:cubicBezTo>
                    <a:lnTo>
                      <a:pt x="33927" y="66904"/>
                    </a:lnTo>
                    <a:cubicBezTo>
                      <a:pt x="34451" y="65561"/>
                      <a:pt x="37832" y="66865"/>
                      <a:pt x="40671" y="66980"/>
                    </a:cubicBezTo>
                    <a:lnTo>
                      <a:pt x="38204" y="69752"/>
                    </a:lnTo>
                    <a:cubicBezTo>
                      <a:pt x="42823" y="71733"/>
                      <a:pt x="40642" y="73809"/>
                      <a:pt x="43052" y="75448"/>
                    </a:cubicBezTo>
                    <a:cubicBezTo>
                      <a:pt x="42166" y="75124"/>
                      <a:pt x="42414" y="74419"/>
                      <a:pt x="42966" y="74200"/>
                    </a:cubicBezTo>
                    <a:cubicBezTo>
                      <a:pt x="45490" y="73866"/>
                      <a:pt x="49834" y="78581"/>
                      <a:pt x="49310" y="75562"/>
                    </a:cubicBezTo>
                    <a:cubicBezTo>
                      <a:pt x="51377" y="76610"/>
                      <a:pt x="52444" y="79581"/>
                      <a:pt x="53910" y="81401"/>
                    </a:cubicBezTo>
                    <a:cubicBezTo>
                      <a:pt x="49872" y="81953"/>
                      <a:pt x="51396" y="85115"/>
                      <a:pt x="53472" y="86773"/>
                    </a:cubicBezTo>
                    <a:cubicBezTo>
                      <a:pt x="54215" y="85773"/>
                      <a:pt x="51796" y="85582"/>
                      <a:pt x="53329" y="83610"/>
                    </a:cubicBezTo>
                    <a:cubicBezTo>
                      <a:pt x="55168" y="84039"/>
                      <a:pt x="55349" y="85268"/>
                      <a:pt x="56101" y="86220"/>
                    </a:cubicBezTo>
                    <a:cubicBezTo>
                      <a:pt x="57197" y="83744"/>
                      <a:pt x="60902" y="86582"/>
                      <a:pt x="59397" y="82696"/>
                    </a:cubicBezTo>
                    <a:lnTo>
                      <a:pt x="63083" y="85515"/>
                    </a:lnTo>
                    <a:lnTo>
                      <a:pt x="60740" y="87335"/>
                    </a:lnTo>
                    <a:cubicBezTo>
                      <a:pt x="63274" y="88716"/>
                      <a:pt x="67169" y="97069"/>
                      <a:pt x="71379" y="92945"/>
                    </a:cubicBezTo>
                    <a:cubicBezTo>
                      <a:pt x="72113" y="94583"/>
                      <a:pt x="72570" y="98498"/>
                      <a:pt x="73275" y="97441"/>
                    </a:cubicBezTo>
                    <a:cubicBezTo>
                      <a:pt x="72599" y="95031"/>
                      <a:pt x="75513" y="96212"/>
                      <a:pt x="74513" y="92631"/>
                    </a:cubicBezTo>
                    <a:cubicBezTo>
                      <a:pt x="80342" y="94174"/>
                      <a:pt x="80676" y="101156"/>
                      <a:pt x="89105" y="102213"/>
                    </a:cubicBezTo>
                    <a:lnTo>
                      <a:pt x="83695" y="103842"/>
                    </a:lnTo>
                    <a:cubicBezTo>
                      <a:pt x="83057" y="104908"/>
                      <a:pt x="86248" y="106070"/>
                      <a:pt x="84562" y="107013"/>
                    </a:cubicBezTo>
                    <a:cubicBezTo>
                      <a:pt x="80552" y="102670"/>
                      <a:pt x="78294" y="108918"/>
                      <a:pt x="76551" y="104823"/>
                    </a:cubicBezTo>
                    <a:cubicBezTo>
                      <a:pt x="78314" y="108128"/>
                      <a:pt x="84362" y="110080"/>
                      <a:pt x="86657" y="108052"/>
                    </a:cubicBezTo>
                    <a:lnTo>
                      <a:pt x="86934" y="103499"/>
                    </a:lnTo>
                    <a:lnTo>
                      <a:pt x="90591" y="105080"/>
                    </a:lnTo>
                    <a:lnTo>
                      <a:pt x="89353" y="108775"/>
                    </a:lnTo>
                    <a:lnTo>
                      <a:pt x="91058" y="107823"/>
                    </a:lnTo>
                    <a:cubicBezTo>
                      <a:pt x="91058" y="107823"/>
                      <a:pt x="91972" y="109366"/>
                      <a:pt x="92887" y="110909"/>
                    </a:cubicBezTo>
                    <a:cubicBezTo>
                      <a:pt x="93858" y="112462"/>
                      <a:pt x="94468" y="113862"/>
                      <a:pt x="94468" y="113862"/>
                    </a:cubicBezTo>
                    <a:cubicBezTo>
                      <a:pt x="97621" y="110528"/>
                      <a:pt x="100754" y="107937"/>
                      <a:pt x="103802" y="109185"/>
                    </a:cubicBezTo>
                    <a:cubicBezTo>
                      <a:pt x="102012" y="110661"/>
                      <a:pt x="105479" y="113052"/>
                      <a:pt x="101955" y="112947"/>
                    </a:cubicBezTo>
                    <a:lnTo>
                      <a:pt x="100231" y="111376"/>
                    </a:lnTo>
                    <a:lnTo>
                      <a:pt x="107593" y="116548"/>
                    </a:lnTo>
                    <a:lnTo>
                      <a:pt x="105079" y="111119"/>
                    </a:lnTo>
                    <a:cubicBezTo>
                      <a:pt x="105936" y="112290"/>
                      <a:pt x="107898" y="113119"/>
                      <a:pt x="109965" y="113843"/>
                    </a:cubicBezTo>
                    <a:cubicBezTo>
                      <a:pt x="111003" y="114205"/>
                      <a:pt x="112061" y="114567"/>
                      <a:pt x="113032" y="114900"/>
                    </a:cubicBezTo>
                    <a:lnTo>
                      <a:pt x="113394" y="115033"/>
                    </a:lnTo>
                    <a:lnTo>
                      <a:pt x="113566" y="115100"/>
                    </a:lnTo>
                    <a:lnTo>
                      <a:pt x="113651" y="115129"/>
                    </a:lnTo>
                    <a:lnTo>
                      <a:pt x="113670" y="115138"/>
                    </a:lnTo>
                    <a:lnTo>
                      <a:pt x="113680" y="115138"/>
                    </a:lnTo>
                    <a:lnTo>
                      <a:pt x="115623" y="115186"/>
                    </a:lnTo>
                    <a:lnTo>
                      <a:pt x="115671" y="115195"/>
                    </a:lnTo>
                    <a:lnTo>
                      <a:pt x="116471" y="115395"/>
                    </a:lnTo>
                    <a:cubicBezTo>
                      <a:pt x="116985" y="115538"/>
                      <a:pt x="117442" y="115681"/>
                      <a:pt x="117842" y="115853"/>
                    </a:cubicBezTo>
                    <a:cubicBezTo>
                      <a:pt x="119966" y="107718"/>
                      <a:pt x="128625" y="119739"/>
                      <a:pt x="130034" y="111223"/>
                    </a:cubicBezTo>
                    <a:cubicBezTo>
                      <a:pt x="138512" y="113243"/>
                      <a:pt x="147836" y="111481"/>
                      <a:pt x="153371" y="110138"/>
                    </a:cubicBezTo>
                    <a:lnTo>
                      <a:pt x="155961" y="107356"/>
                    </a:lnTo>
                    <a:lnTo>
                      <a:pt x="151913" y="108052"/>
                    </a:lnTo>
                    <a:cubicBezTo>
                      <a:pt x="152199" y="106851"/>
                      <a:pt x="151332" y="105061"/>
                      <a:pt x="152761" y="104423"/>
                    </a:cubicBezTo>
                    <a:lnTo>
                      <a:pt x="159266" y="105623"/>
                    </a:lnTo>
                    <a:cubicBezTo>
                      <a:pt x="157666" y="105518"/>
                      <a:pt x="157323" y="104013"/>
                      <a:pt x="157171" y="103280"/>
                    </a:cubicBezTo>
                    <a:lnTo>
                      <a:pt x="162153" y="102365"/>
                    </a:lnTo>
                    <a:cubicBezTo>
                      <a:pt x="160552" y="102298"/>
                      <a:pt x="158504" y="100003"/>
                      <a:pt x="161648" y="98165"/>
                    </a:cubicBezTo>
                    <a:cubicBezTo>
                      <a:pt x="162038" y="97660"/>
                      <a:pt x="163162" y="98136"/>
                      <a:pt x="163762" y="98374"/>
                    </a:cubicBezTo>
                    <a:lnTo>
                      <a:pt x="161857" y="96926"/>
                    </a:lnTo>
                    <a:cubicBezTo>
                      <a:pt x="165124" y="97622"/>
                      <a:pt x="167172" y="91907"/>
                      <a:pt x="167572" y="95355"/>
                    </a:cubicBezTo>
                    <a:cubicBezTo>
                      <a:pt x="168687" y="93859"/>
                      <a:pt x="165277" y="94412"/>
                      <a:pt x="165839" y="92669"/>
                    </a:cubicBezTo>
                    <a:cubicBezTo>
                      <a:pt x="166906" y="89221"/>
                      <a:pt x="169639" y="93602"/>
                      <a:pt x="171478" y="91126"/>
                    </a:cubicBezTo>
                    <a:cubicBezTo>
                      <a:pt x="167782" y="92126"/>
                      <a:pt x="167906" y="88944"/>
                      <a:pt x="165648" y="87973"/>
                    </a:cubicBezTo>
                    <a:close/>
                  </a:path>
                </a:pathLst>
              </a:custGeom>
              <a:grpFill/>
              <a:ln w="9525" cap="flat">
                <a:noFill/>
                <a:prstDash val="solid"/>
                <a:miter/>
              </a:ln>
            </p:spPr>
            <p:txBody>
              <a:bodyPr rtlCol="0" anchor="ctr"/>
              <a:lstStyle/>
              <a:p>
                <a:endParaRPr lang="zh-CN" altLang="en-US"/>
              </a:p>
            </p:txBody>
          </p:sp>
          <p:sp>
            <p:nvSpPr>
              <p:cNvPr id="220" name="任意多边形: 形状 790">
                <a:extLst>
                  <a:ext uri="{FF2B5EF4-FFF2-40B4-BE49-F238E27FC236}">
                    <a16:creationId xmlns:a16="http://schemas.microsoft.com/office/drawing/2014/main" id="{550727D6-AFDF-4F21-853A-514042A6504F}"/>
                  </a:ext>
                </a:extLst>
              </p:cNvPr>
              <p:cNvSpPr/>
              <p:nvPr/>
            </p:nvSpPr>
            <p:spPr>
              <a:xfrm>
                <a:off x="3495504" y="1309147"/>
                <a:ext cx="19050" cy="9525"/>
              </a:xfrm>
              <a:custGeom>
                <a:avLst/>
                <a:gdLst>
                  <a:gd name="connsiteX0" fmla="*/ 7144 w 19050"/>
                  <a:gd name="connsiteY0" fmla="*/ 7144 h 9525"/>
                  <a:gd name="connsiteX1" fmla="*/ 9782 w 19050"/>
                  <a:gd name="connsiteY1" fmla="*/ 10801 h 9525"/>
                  <a:gd name="connsiteX2" fmla="*/ 14307 w 19050"/>
                  <a:gd name="connsiteY2" fmla="*/ 11840 h 9525"/>
                  <a:gd name="connsiteX3" fmla="*/ 10678 w 19050"/>
                  <a:gd name="connsiteY3" fmla="*/ 9563 h 9525"/>
                  <a:gd name="connsiteX4" fmla="*/ 7144 w 19050"/>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7144"/>
                    </a:moveTo>
                    <a:lnTo>
                      <a:pt x="9782" y="10801"/>
                    </a:lnTo>
                    <a:lnTo>
                      <a:pt x="14307" y="11840"/>
                    </a:lnTo>
                    <a:cubicBezTo>
                      <a:pt x="14307" y="11840"/>
                      <a:pt x="12487" y="10697"/>
                      <a:pt x="10678" y="9563"/>
                    </a:cubicBezTo>
                    <a:cubicBezTo>
                      <a:pt x="8849" y="8430"/>
                      <a:pt x="7144" y="7144"/>
                      <a:pt x="7144" y="7144"/>
                    </a:cubicBezTo>
                    <a:close/>
                  </a:path>
                </a:pathLst>
              </a:custGeom>
              <a:grpFill/>
              <a:ln w="9525" cap="flat">
                <a:noFill/>
                <a:prstDash val="solid"/>
                <a:miter/>
              </a:ln>
            </p:spPr>
            <p:txBody>
              <a:bodyPr rtlCol="0" anchor="ctr"/>
              <a:lstStyle/>
              <a:p>
                <a:endParaRPr lang="zh-CN" altLang="en-US"/>
              </a:p>
            </p:txBody>
          </p:sp>
          <p:sp>
            <p:nvSpPr>
              <p:cNvPr id="221" name="任意多边形: 形状 791">
                <a:extLst>
                  <a:ext uri="{FF2B5EF4-FFF2-40B4-BE49-F238E27FC236}">
                    <a16:creationId xmlns:a16="http://schemas.microsoft.com/office/drawing/2014/main" id="{2D37C340-5C9A-4FBF-BA8B-D6A992E89F7C}"/>
                  </a:ext>
                </a:extLst>
              </p:cNvPr>
              <p:cNvSpPr/>
              <p:nvPr/>
            </p:nvSpPr>
            <p:spPr>
              <a:xfrm>
                <a:off x="3813563" y="1059072"/>
                <a:ext cx="19050" cy="9525"/>
              </a:xfrm>
              <a:custGeom>
                <a:avLst/>
                <a:gdLst>
                  <a:gd name="connsiteX0" fmla="*/ 9257 w 19050"/>
                  <a:gd name="connsiteY0" fmla="*/ 7769 h 9525"/>
                  <a:gd name="connsiteX1" fmla="*/ 7152 w 19050"/>
                  <a:gd name="connsiteY1" fmla="*/ 8121 h 9525"/>
                  <a:gd name="connsiteX2" fmla="*/ 10867 w 19050"/>
                  <a:gd name="connsiteY2" fmla="*/ 10769 h 9525"/>
                  <a:gd name="connsiteX3" fmla="*/ 10076 w 19050"/>
                  <a:gd name="connsiteY3" fmla="*/ 9245 h 9525"/>
                  <a:gd name="connsiteX4" fmla="*/ 12610 w 19050"/>
                  <a:gd name="connsiteY4" fmla="*/ 10302 h 9525"/>
                  <a:gd name="connsiteX5" fmla="*/ 9257 w 19050"/>
                  <a:gd name="connsiteY5" fmla="*/ 776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9257" y="7769"/>
                    </a:moveTo>
                    <a:cubicBezTo>
                      <a:pt x="9200" y="10493"/>
                      <a:pt x="6990" y="5035"/>
                      <a:pt x="7152" y="8121"/>
                    </a:cubicBezTo>
                    <a:lnTo>
                      <a:pt x="10867" y="10769"/>
                    </a:lnTo>
                    <a:lnTo>
                      <a:pt x="10076" y="9245"/>
                    </a:lnTo>
                    <a:lnTo>
                      <a:pt x="12610" y="10302"/>
                    </a:lnTo>
                    <a:cubicBezTo>
                      <a:pt x="13124" y="8940"/>
                      <a:pt x="10629" y="5949"/>
                      <a:pt x="9257" y="7769"/>
                    </a:cubicBezTo>
                    <a:close/>
                  </a:path>
                </a:pathLst>
              </a:custGeom>
              <a:grpFill/>
              <a:ln w="9525" cap="flat">
                <a:noFill/>
                <a:prstDash val="solid"/>
                <a:miter/>
              </a:ln>
            </p:spPr>
            <p:txBody>
              <a:bodyPr rtlCol="0" anchor="ctr"/>
              <a:lstStyle/>
              <a:p>
                <a:endParaRPr lang="zh-CN" altLang="en-US"/>
              </a:p>
            </p:txBody>
          </p:sp>
          <p:sp>
            <p:nvSpPr>
              <p:cNvPr id="222" name="任意多边形: 形状 792">
                <a:extLst>
                  <a:ext uri="{FF2B5EF4-FFF2-40B4-BE49-F238E27FC236}">
                    <a16:creationId xmlns:a16="http://schemas.microsoft.com/office/drawing/2014/main" id="{1A55EF83-7538-4FB5-A5A1-422E7537FA10}"/>
                  </a:ext>
                </a:extLst>
              </p:cNvPr>
              <p:cNvSpPr/>
              <p:nvPr/>
            </p:nvSpPr>
            <p:spPr>
              <a:xfrm>
                <a:off x="3739391" y="1271409"/>
                <a:ext cx="19050" cy="9525"/>
              </a:xfrm>
              <a:custGeom>
                <a:avLst/>
                <a:gdLst>
                  <a:gd name="connsiteX0" fmla="*/ 15097 w 19050"/>
                  <a:gd name="connsiteY0" fmla="*/ 8163 h 9525"/>
                  <a:gd name="connsiteX1" fmla="*/ 13992 w 19050"/>
                  <a:gd name="connsiteY1" fmla="*/ 7258 h 9525"/>
                  <a:gd name="connsiteX2" fmla="*/ 13668 w 19050"/>
                  <a:gd name="connsiteY2" fmla="*/ 7220 h 9525"/>
                  <a:gd name="connsiteX3" fmla="*/ 10230 w 19050"/>
                  <a:gd name="connsiteY3" fmla="*/ 7144 h 9525"/>
                  <a:gd name="connsiteX4" fmla="*/ 9677 w 19050"/>
                  <a:gd name="connsiteY4" fmla="*/ 7220 h 9525"/>
                  <a:gd name="connsiteX5" fmla="*/ 7144 w 19050"/>
                  <a:gd name="connsiteY5" fmla="*/ 7344 h 9525"/>
                  <a:gd name="connsiteX6" fmla="*/ 9325 w 19050"/>
                  <a:gd name="connsiteY6" fmla="*/ 8353 h 9525"/>
                  <a:gd name="connsiteX7" fmla="*/ 9896 w 19050"/>
                  <a:gd name="connsiteY7" fmla="*/ 8534 h 9525"/>
                  <a:gd name="connsiteX8" fmla="*/ 10182 w 19050"/>
                  <a:gd name="connsiteY8" fmla="*/ 8582 h 9525"/>
                  <a:gd name="connsiteX9" fmla="*/ 13545 w 19050"/>
                  <a:gd name="connsiteY9" fmla="*/ 8668 h 9525"/>
                  <a:gd name="connsiteX10" fmla="*/ 13726 w 19050"/>
                  <a:gd name="connsiteY10" fmla="*/ 8658 h 9525"/>
                  <a:gd name="connsiteX11" fmla="*/ 15097 w 19050"/>
                  <a:gd name="connsiteY11" fmla="*/ 81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9525">
                    <a:moveTo>
                      <a:pt x="15097" y="8163"/>
                    </a:moveTo>
                    <a:cubicBezTo>
                      <a:pt x="14783" y="7610"/>
                      <a:pt x="14411" y="7353"/>
                      <a:pt x="13992" y="7258"/>
                    </a:cubicBezTo>
                    <a:lnTo>
                      <a:pt x="13668" y="7220"/>
                    </a:lnTo>
                    <a:cubicBezTo>
                      <a:pt x="12544" y="7191"/>
                      <a:pt x="11401" y="7172"/>
                      <a:pt x="10230" y="7144"/>
                    </a:cubicBezTo>
                    <a:cubicBezTo>
                      <a:pt x="10049" y="7144"/>
                      <a:pt x="9868" y="7182"/>
                      <a:pt x="9677" y="7220"/>
                    </a:cubicBezTo>
                    <a:cubicBezTo>
                      <a:pt x="8906" y="7391"/>
                      <a:pt x="8020" y="7744"/>
                      <a:pt x="7144" y="7344"/>
                    </a:cubicBezTo>
                    <a:cubicBezTo>
                      <a:pt x="7801" y="7553"/>
                      <a:pt x="8563" y="8049"/>
                      <a:pt x="9325" y="8353"/>
                    </a:cubicBezTo>
                    <a:lnTo>
                      <a:pt x="9896" y="8534"/>
                    </a:lnTo>
                    <a:lnTo>
                      <a:pt x="10182" y="8582"/>
                    </a:lnTo>
                    <a:lnTo>
                      <a:pt x="13545" y="8668"/>
                    </a:lnTo>
                    <a:lnTo>
                      <a:pt x="13726" y="8658"/>
                    </a:lnTo>
                    <a:cubicBezTo>
                      <a:pt x="14211" y="8630"/>
                      <a:pt x="14678" y="8477"/>
                      <a:pt x="15097" y="8163"/>
                    </a:cubicBezTo>
                    <a:close/>
                  </a:path>
                </a:pathLst>
              </a:custGeom>
              <a:grpFill/>
              <a:ln w="9525" cap="flat">
                <a:noFill/>
                <a:prstDash val="solid"/>
                <a:miter/>
              </a:ln>
            </p:spPr>
            <p:txBody>
              <a:bodyPr rtlCol="0" anchor="ctr"/>
              <a:lstStyle/>
              <a:p>
                <a:endParaRPr lang="zh-CN" altLang="en-US"/>
              </a:p>
            </p:txBody>
          </p:sp>
          <p:sp>
            <p:nvSpPr>
              <p:cNvPr id="223" name="任意多边形: 形状 793">
                <a:extLst>
                  <a:ext uri="{FF2B5EF4-FFF2-40B4-BE49-F238E27FC236}">
                    <a16:creationId xmlns:a16="http://schemas.microsoft.com/office/drawing/2014/main" id="{5A464902-14A8-422B-873A-3B3F72857297}"/>
                  </a:ext>
                </a:extLst>
              </p:cNvPr>
              <p:cNvSpPr/>
              <p:nvPr/>
            </p:nvSpPr>
            <p:spPr>
              <a:xfrm>
                <a:off x="3559675" y="1315256"/>
                <a:ext cx="9525" cy="9525"/>
              </a:xfrm>
              <a:custGeom>
                <a:avLst/>
                <a:gdLst>
                  <a:gd name="connsiteX0" fmla="*/ 9943 w 9525"/>
                  <a:gd name="connsiteY0" fmla="*/ 7169 h 9525"/>
                  <a:gd name="connsiteX1" fmla="*/ 10390 w 9525"/>
                  <a:gd name="connsiteY1" fmla="*/ 11417 h 9525"/>
                  <a:gd name="connsiteX2" fmla="*/ 9943 w 9525"/>
                  <a:gd name="connsiteY2" fmla="*/ 7169 h 9525"/>
                </a:gdLst>
                <a:ahLst/>
                <a:cxnLst>
                  <a:cxn ang="0">
                    <a:pos x="connsiteX0" y="connsiteY0"/>
                  </a:cxn>
                  <a:cxn ang="0">
                    <a:pos x="connsiteX1" y="connsiteY1"/>
                  </a:cxn>
                  <a:cxn ang="0">
                    <a:pos x="connsiteX2" y="connsiteY2"/>
                  </a:cxn>
                </a:cxnLst>
                <a:rect l="l" t="t" r="r" b="b"/>
                <a:pathLst>
                  <a:path w="9525" h="9525">
                    <a:moveTo>
                      <a:pt x="9943" y="7169"/>
                    </a:moveTo>
                    <a:cubicBezTo>
                      <a:pt x="6504" y="6940"/>
                      <a:pt x="5771" y="8264"/>
                      <a:pt x="10390" y="11417"/>
                    </a:cubicBezTo>
                    <a:cubicBezTo>
                      <a:pt x="9371" y="9960"/>
                      <a:pt x="12314" y="9445"/>
                      <a:pt x="9943" y="7169"/>
                    </a:cubicBezTo>
                    <a:close/>
                  </a:path>
                </a:pathLst>
              </a:custGeom>
              <a:grpFill/>
              <a:ln w="9525" cap="flat">
                <a:noFill/>
                <a:prstDash val="solid"/>
                <a:miter/>
              </a:ln>
            </p:spPr>
            <p:txBody>
              <a:bodyPr rtlCol="0" anchor="ctr"/>
              <a:lstStyle/>
              <a:p>
                <a:endParaRPr lang="zh-CN" altLang="en-US"/>
              </a:p>
            </p:txBody>
          </p:sp>
          <p:sp>
            <p:nvSpPr>
              <p:cNvPr id="224" name="任意多边形: 形状 794">
                <a:extLst>
                  <a:ext uri="{FF2B5EF4-FFF2-40B4-BE49-F238E27FC236}">
                    <a16:creationId xmlns:a16="http://schemas.microsoft.com/office/drawing/2014/main" id="{DFD7D6A4-82C2-49C8-9A7F-C5ECFB5147A3}"/>
                  </a:ext>
                </a:extLst>
              </p:cNvPr>
              <p:cNvSpPr/>
              <p:nvPr/>
            </p:nvSpPr>
            <p:spPr>
              <a:xfrm>
                <a:off x="3564426" y="1303623"/>
                <a:ext cx="19050" cy="28575"/>
              </a:xfrm>
              <a:custGeom>
                <a:avLst/>
                <a:gdLst>
                  <a:gd name="connsiteX0" fmla="*/ 17926 w 19050"/>
                  <a:gd name="connsiteY0" fmla="*/ 19593 h 28575"/>
                  <a:gd name="connsiteX1" fmla="*/ 12563 w 19050"/>
                  <a:gd name="connsiteY1" fmla="*/ 16497 h 28575"/>
                  <a:gd name="connsiteX2" fmla="*/ 7144 w 19050"/>
                  <a:gd name="connsiteY2" fmla="*/ 7144 h 28575"/>
                  <a:gd name="connsiteX3" fmla="*/ 11573 w 19050"/>
                  <a:gd name="connsiteY3" fmla="*/ 15050 h 28575"/>
                  <a:gd name="connsiteX4" fmla="*/ 8115 w 19050"/>
                  <a:gd name="connsiteY4" fmla="*/ 18317 h 28575"/>
                  <a:gd name="connsiteX5" fmla="*/ 15383 w 19050"/>
                  <a:gd name="connsiteY5" fmla="*/ 19441 h 28575"/>
                  <a:gd name="connsiteX6" fmla="*/ 17917 w 19050"/>
                  <a:gd name="connsiteY6" fmla="*/ 23060 h 28575"/>
                  <a:gd name="connsiteX7" fmla="*/ 17926 w 19050"/>
                  <a:gd name="connsiteY7" fmla="*/ 195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7926" y="19593"/>
                    </a:moveTo>
                    <a:lnTo>
                      <a:pt x="12563" y="16497"/>
                    </a:lnTo>
                    <a:cubicBezTo>
                      <a:pt x="17593" y="16764"/>
                      <a:pt x="10658" y="10116"/>
                      <a:pt x="7144" y="7144"/>
                    </a:cubicBezTo>
                    <a:lnTo>
                      <a:pt x="11573" y="15050"/>
                    </a:lnTo>
                    <a:cubicBezTo>
                      <a:pt x="8582" y="14154"/>
                      <a:pt x="5896" y="17469"/>
                      <a:pt x="8115" y="18317"/>
                    </a:cubicBezTo>
                    <a:lnTo>
                      <a:pt x="15383" y="19441"/>
                    </a:lnTo>
                    <a:lnTo>
                      <a:pt x="17917" y="23060"/>
                    </a:lnTo>
                    <a:cubicBezTo>
                      <a:pt x="19612" y="23174"/>
                      <a:pt x="17583" y="20260"/>
                      <a:pt x="17926" y="19593"/>
                    </a:cubicBezTo>
                    <a:close/>
                  </a:path>
                </a:pathLst>
              </a:custGeom>
              <a:grpFill/>
              <a:ln w="9525" cap="flat">
                <a:noFill/>
                <a:prstDash val="solid"/>
                <a:miter/>
              </a:ln>
            </p:spPr>
            <p:txBody>
              <a:bodyPr rtlCol="0" anchor="ctr"/>
              <a:lstStyle/>
              <a:p>
                <a:endParaRPr lang="zh-CN" altLang="en-US"/>
              </a:p>
            </p:txBody>
          </p:sp>
          <p:sp>
            <p:nvSpPr>
              <p:cNvPr id="225" name="任意多边形: 形状 795">
                <a:extLst>
                  <a:ext uri="{FF2B5EF4-FFF2-40B4-BE49-F238E27FC236}">
                    <a16:creationId xmlns:a16="http://schemas.microsoft.com/office/drawing/2014/main" id="{F2037D2C-596E-464A-BBBB-567F0191B319}"/>
                  </a:ext>
                </a:extLst>
              </p:cNvPr>
              <p:cNvSpPr/>
              <p:nvPr/>
            </p:nvSpPr>
            <p:spPr>
              <a:xfrm>
                <a:off x="3740138" y="1265382"/>
                <a:ext cx="9525" cy="9525"/>
              </a:xfrm>
              <a:custGeom>
                <a:avLst/>
                <a:gdLst>
                  <a:gd name="connsiteX0" fmla="*/ 7417 w 9525"/>
                  <a:gd name="connsiteY0" fmla="*/ 7294 h 9525"/>
                  <a:gd name="connsiteX1" fmla="*/ 9503 w 9525"/>
                  <a:gd name="connsiteY1" fmla="*/ 11552 h 9525"/>
                  <a:gd name="connsiteX2" fmla="*/ 7417 w 9525"/>
                  <a:gd name="connsiteY2" fmla="*/ 7294 h 9525"/>
                </a:gdLst>
                <a:ahLst/>
                <a:cxnLst>
                  <a:cxn ang="0">
                    <a:pos x="connsiteX0" y="connsiteY0"/>
                  </a:cxn>
                  <a:cxn ang="0">
                    <a:pos x="connsiteX1" y="connsiteY1"/>
                  </a:cxn>
                  <a:cxn ang="0">
                    <a:pos x="connsiteX2" y="connsiteY2"/>
                  </a:cxn>
                </a:cxnLst>
                <a:rect l="l" t="t" r="r" b="b"/>
                <a:pathLst>
                  <a:path w="9525" h="9525">
                    <a:moveTo>
                      <a:pt x="7417" y="7294"/>
                    </a:moveTo>
                    <a:cubicBezTo>
                      <a:pt x="7864" y="6161"/>
                      <a:pt x="5550" y="11809"/>
                      <a:pt x="9503" y="11552"/>
                    </a:cubicBezTo>
                    <a:lnTo>
                      <a:pt x="7417" y="7294"/>
                    </a:lnTo>
                    <a:close/>
                  </a:path>
                </a:pathLst>
              </a:custGeom>
              <a:grpFill/>
              <a:ln w="9525" cap="flat">
                <a:noFill/>
                <a:prstDash val="solid"/>
                <a:miter/>
              </a:ln>
            </p:spPr>
            <p:txBody>
              <a:bodyPr rtlCol="0" anchor="ctr"/>
              <a:lstStyle/>
              <a:p>
                <a:endParaRPr lang="zh-CN" altLang="en-US"/>
              </a:p>
            </p:txBody>
          </p:sp>
          <p:sp>
            <p:nvSpPr>
              <p:cNvPr id="226" name="任意多边形: 形状 796">
                <a:extLst>
                  <a:ext uri="{FF2B5EF4-FFF2-40B4-BE49-F238E27FC236}">
                    <a16:creationId xmlns:a16="http://schemas.microsoft.com/office/drawing/2014/main" id="{66C54CEE-8F7D-4E63-B509-BD81E5F861F6}"/>
                  </a:ext>
                </a:extLst>
              </p:cNvPr>
              <p:cNvSpPr/>
              <p:nvPr/>
            </p:nvSpPr>
            <p:spPr>
              <a:xfrm>
                <a:off x="3821515" y="1134065"/>
                <a:ext cx="19050" cy="19050"/>
              </a:xfrm>
              <a:custGeom>
                <a:avLst/>
                <a:gdLst>
                  <a:gd name="connsiteX0" fmla="*/ 15117 w 19050"/>
                  <a:gd name="connsiteY0" fmla="*/ 8614 h 19050"/>
                  <a:gd name="connsiteX1" fmla="*/ 8420 w 19050"/>
                  <a:gd name="connsiteY1" fmla="*/ 9252 h 19050"/>
                  <a:gd name="connsiteX2" fmla="*/ 7678 w 19050"/>
                  <a:gd name="connsiteY2" fmla="*/ 14263 h 19050"/>
                  <a:gd name="connsiteX3" fmla="*/ 8801 w 19050"/>
                  <a:gd name="connsiteY3" fmla="*/ 13539 h 19050"/>
                  <a:gd name="connsiteX4" fmla="*/ 8325 w 19050"/>
                  <a:gd name="connsiteY4" fmla="*/ 13396 h 19050"/>
                  <a:gd name="connsiteX5" fmla="*/ 12726 w 19050"/>
                  <a:gd name="connsiteY5" fmla="*/ 11005 h 19050"/>
                  <a:gd name="connsiteX6" fmla="*/ 15002 w 19050"/>
                  <a:gd name="connsiteY6" fmla="*/ 13167 h 19050"/>
                  <a:gd name="connsiteX7" fmla="*/ 15117 w 19050"/>
                  <a:gd name="connsiteY7" fmla="*/ 861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117" y="8614"/>
                    </a:moveTo>
                    <a:cubicBezTo>
                      <a:pt x="12221" y="6824"/>
                      <a:pt x="8801" y="6271"/>
                      <a:pt x="8420" y="9252"/>
                    </a:cubicBezTo>
                    <a:cubicBezTo>
                      <a:pt x="5344" y="9872"/>
                      <a:pt x="8963" y="12520"/>
                      <a:pt x="7678" y="14263"/>
                    </a:cubicBezTo>
                    <a:cubicBezTo>
                      <a:pt x="8249" y="13901"/>
                      <a:pt x="9049" y="15196"/>
                      <a:pt x="8801" y="13539"/>
                    </a:cubicBezTo>
                    <a:lnTo>
                      <a:pt x="8325" y="13396"/>
                    </a:lnTo>
                    <a:cubicBezTo>
                      <a:pt x="7725" y="10596"/>
                      <a:pt x="11945" y="12862"/>
                      <a:pt x="12726" y="11005"/>
                    </a:cubicBezTo>
                    <a:lnTo>
                      <a:pt x="15002" y="13167"/>
                    </a:lnTo>
                    <a:cubicBezTo>
                      <a:pt x="13669" y="11767"/>
                      <a:pt x="13078" y="8538"/>
                      <a:pt x="15117" y="8614"/>
                    </a:cubicBezTo>
                    <a:close/>
                  </a:path>
                </a:pathLst>
              </a:custGeom>
              <a:grpFill/>
              <a:ln w="9525" cap="flat">
                <a:noFill/>
                <a:prstDash val="solid"/>
                <a:miter/>
              </a:ln>
            </p:spPr>
            <p:txBody>
              <a:bodyPr rtlCol="0" anchor="ctr"/>
              <a:lstStyle/>
              <a:p>
                <a:endParaRPr lang="zh-CN" altLang="en-US"/>
              </a:p>
            </p:txBody>
          </p:sp>
          <p:sp>
            <p:nvSpPr>
              <p:cNvPr id="227" name="任意多边形: 形状 797">
                <a:extLst>
                  <a:ext uri="{FF2B5EF4-FFF2-40B4-BE49-F238E27FC236}">
                    <a16:creationId xmlns:a16="http://schemas.microsoft.com/office/drawing/2014/main" id="{7B4E2D9C-C8C8-4246-BD23-038644D54676}"/>
                  </a:ext>
                </a:extLst>
              </p:cNvPr>
              <p:cNvSpPr/>
              <p:nvPr/>
            </p:nvSpPr>
            <p:spPr>
              <a:xfrm>
                <a:off x="3818182" y="1093918"/>
                <a:ext cx="19050" cy="19050"/>
              </a:xfrm>
              <a:custGeom>
                <a:avLst/>
                <a:gdLst>
                  <a:gd name="connsiteX0" fmla="*/ 14745 w 19050"/>
                  <a:gd name="connsiteY0" fmla="*/ 7222 h 19050"/>
                  <a:gd name="connsiteX1" fmla="*/ 9735 w 19050"/>
                  <a:gd name="connsiteY1" fmla="*/ 7841 h 19050"/>
                  <a:gd name="connsiteX2" fmla="*/ 7144 w 19050"/>
                  <a:gd name="connsiteY2" fmla="*/ 12528 h 19050"/>
                  <a:gd name="connsiteX3" fmla="*/ 12297 w 19050"/>
                  <a:gd name="connsiteY3" fmla="*/ 10632 h 19050"/>
                  <a:gd name="connsiteX4" fmla="*/ 14811 w 19050"/>
                  <a:gd name="connsiteY4" fmla="*/ 12956 h 19050"/>
                  <a:gd name="connsiteX5" fmla="*/ 17516 w 19050"/>
                  <a:gd name="connsiteY5" fmla="*/ 10394 h 19050"/>
                  <a:gd name="connsiteX6" fmla="*/ 14402 w 19050"/>
                  <a:gd name="connsiteY6" fmla="*/ 10223 h 19050"/>
                  <a:gd name="connsiteX7" fmla="*/ 14745 w 19050"/>
                  <a:gd name="connsiteY7" fmla="*/ 722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4745" y="7222"/>
                    </a:moveTo>
                    <a:cubicBezTo>
                      <a:pt x="12487" y="6736"/>
                      <a:pt x="11554" y="8699"/>
                      <a:pt x="9735" y="7841"/>
                    </a:cubicBezTo>
                    <a:cubicBezTo>
                      <a:pt x="9677" y="9985"/>
                      <a:pt x="8811" y="12147"/>
                      <a:pt x="7144" y="12528"/>
                    </a:cubicBezTo>
                    <a:cubicBezTo>
                      <a:pt x="11011" y="13128"/>
                      <a:pt x="10382" y="11956"/>
                      <a:pt x="12297" y="10632"/>
                    </a:cubicBezTo>
                    <a:lnTo>
                      <a:pt x="14811" y="12956"/>
                    </a:lnTo>
                    <a:cubicBezTo>
                      <a:pt x="13106" y="10356"/>
                      <a:pt x="16707" y="11118"/>
                      <a:pt x="17516" y="10394"/>
                    </a:cubicBezTo>
                    <a:lnTo>
                      <a:pt x="14402" y="10223"/>
                    </a:lnTo>
                    <a:lnTo>
                      <a:pt x="14745" y="7222"/>
                    </a:lnTo>
                    <a:close/>
                  </a:path>
                </a:pathLst>
              </a:custGeom>
              <a:grpFill/>
              <a:ln w="9525" cap="flat">
                <a:noFill/>
                <a:prstDash val="solid"/>
                <a:miter/>
              </a:ln>
            </p:spPr>
            <p:txBody>
              <a:bodyPr rtlCol="0" anchor="ctr"/>
              <a:lstStyle/>
              <a:p>
                <a:endParaRPr lang="zh-CN" altLang="en-US"/>
              </a:p>
            </p:txBody>
          </p:sp>
          <p:sp>
            <p:nvSpPr>
              <p:cNvPr id="228" name="任意多边形: 形状 798">
                <a:extLst>
                  <a:ext uri="{FF2B5EF4-FFF2-40B4-BE49-F238E27FC236}">
                    <a16:creationId xmlns:a16="http://schemas.microsoft.com/office/drawing/2014/main" id="{D0EB601B-AB2B-400C-BD19-422C456C382A}"/>
                  </a:ext>
                </a:extLst>
              </p:cNvPr>
              <p:cNvSpPr/>
              <p:nvPr/>
            </p:nvSpPr>
            <p:spPr>
              <a:xfrm>
                <a:off x="3824411" y="1103893"/>
                <a:ext cx="9525" cy="9525"/>
              </a:xfrm>
              <a:custGeom>
                <a:avLst/>
                <a:gdLst>
                  <a:gd name="connsiteX0" fmla="*/ 7144 w 9525"/>
                  <a:gd name="connsiteY0" fmla="*/ 8211 h 9525"/>
                  <a:gd name="connsiteX1" fmla="*/ 9249 w 9525"/>
                  <a:gd name="connsiteY1" fmla="*/ 7715 h 9525"/>
                  <a:gd name="connsiteX2" fmla="*/ 8744 w 9525"/>
                  <a:gd name="connsiteY2" fmla="*/ 7144 h 9525"/>
                </a:gdLst>
                <a:ahLst/>
                <a:cxnLst>
                  <a:cxn ang="0">
                    <a:pos x="connsiteX0" y="connsiteY0"/>
                  </a:cxn>
                  <a:cxn ang="0">
                    <a:pos x="connsiteX1" y="connsiteY1"/>
                  </a:cxn>
                  <a:cxn ang="0">
                    <a:pos x="connsiteX2" y="connsiteY2"/>
                  </a:cxn>
                </a:cxnLst>
                <a:rect l="l" t="t" r="r" b="b"/>
                <a:pathLst>
                  <a:path w="9525" h="9525">
                    <a:moveTo>
                      <a:pt x="7144" y="8211"/>
                    </a:moveTo>
                    <a:lnTo>
                      <a:pt x="9249" y="7715"/>
                    </a:lnTo>
                    <a:lnTo>
                      <a:pt x="8744" y="7144"/>
                    </a:lnTo>
                    <a:close/>
                  </a:path>
                </a:pathLst>
              </a:custGeom>
              <a:grpFill/>
              <a:ln w="9525" cap="flat">
                <a:noFill/>
                <a:prstDash val="solid"/>
                <a:miter/>
              </a:ln>
            </p:spPr>
            <p:txBody>
              <a:bodyPr rtlCol="0" anchor="ctr"/>
              <a:lstStyle/>
              <a:p>
                <a:endParaRPr lang="zh-CN" altLang="en-US"/>
              </a:p>
            </p:txBody>
          </p:sp>
          <p:sp>
            <p:nvSpPr>
              <p:cNvPr id="229" name="任意多边形: 形状 799">
                <a:extLst>
                  <a:ext uri="{FF2B5EF4-FFF2-40B4-BE49-F238E27FC236}">
                    <a16:creationId xmlns:a16="http://schemas.microsoft.com/office/drawing/2014/main" id="{0F8F6E0B-A109-4249-AC7F-6EE2ABC5454F}"/>
                  </a:ext>
                </a:extLst>
              </p:cNvPr>
              <p:cNvSpPr/>
              <p:nvPr/>
            </p:nvSpPr>
            <p:spPr>
              <a:xfrm>
                <a:off x="3806910" y="1052488"/>
                <a:ext cx="9525" cy="9525"/>
              </a:xfrm>
              <a:custGeom>
                <a:avLst/>
                <a:gdLst>
                  <a:gd name="connsiteX0" fmla="*/ 8348 w 9525"/>
                  <a:gd name="connsiteY0" fmla="*/ 7304 h 9525"/>
                  <a:gd name="connsiteX1" fmla="*/ 7548 w 9525"/>
                  <a:gd name="connsiteY1" fmla="*/ 8361 h 9525"/>
                  <a:gd name="connsiteX2" fmla="*/ 7967 w 9525"/>
                  <a:gd name="connsiteY2" fmla="*/ 8447 h 9525"/>
                  <a:gd name="connsiteX3" fmla="*/ 8634 w 9525"/>
                  <a:gd name="connsiteY3" fmla="*/ 10790 h 9525"/>
                  <a:gd name="connsiteX4" fmla="*/ 8348 w 9525"/>
                  <a:gd name="connsiteY4" fmla="*/ 730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348" y="7304"/>
                    </a:moveTo>
                    <a:cubicBezTo>
                      <a:pt x="7291" y="6799"/>
                      <a:pt x="6700" y="7580"/>
                      <a:pt x="7548" y="8361"/>
                    </a:cubicBezTo>
                    <a:lnTo>
                      <a:pt x="7967" y="8447"/>
                    </a:lnTo>
                    <a:cubicBezTo>
                      <a:pt x="6738" y="8818"/>
                      <a:pt x="9444" y="10304"/>
                      <a:pt x="8634" y="10790"/>
                    </a:cubicBezTo>
                    <a:cubicBezTo>
                      <a:pt x="11501" y="10676"/>
                      <a:pt x="7348" y="8009"/>
                      <a:pt x="8348" y="7304"/>
                    </a:cubicBezTo>
                    <a:close/>
                  </a:path>
                </a:pathLst>
              </a:custGeom>
              <a:grpFill/>
              <a:ln w="9525" cap="flat">
                <a:noFill/>
                <a:prstDash val="solid"/>
                <a:miter/>
              </a:ln>
            </p:spPr>
            <p:txBody>
              <a:bodyPr rtlCol="0" anchor="ctr"/>
              <a:lstStyle/>
              <a:p>
                <a:endParaRPr lang="zh-CN" altLang="en-US"/>
              </a:p>
            </p:txBody>
          </p:sp>
          <p:sp>
            <p:nvSpPr>
              <p:cNvPr id="230" name="任意多边形: 形状 800">
                <a:extLst>
                  <a:ext uri="{FF2B5EF4-FFF2-40B4-BE49-F238E27FC236}">
                    <a16:creationId xmlns:a16="http://schemas.microsoft.com/office/drawing/2014/main" id="{9607B9BE-5A34-40A1-91BA-3440CDC00A18}"/>
                  </a:ext>
                </a:extLst>
              </p:cNvPr>
              <p:cNvSpPr/>
              <p:nvPr/>
            </p:nvSpPr>
            <p:spPr>
              <a:xfrm>
                <a:off x="3814848" y="1072737"/>
                <a:ext cx="9525" cy="9525"/>
              </a:xfrm>
              <a:custGeom>
                <a:avLst/>
                <a:gdLst>
                  <a:gd name="connsiteX0" fmla="*/ 7144 w 9525"/>
                  <a:gd name="connsiteY0" fmla="*/ 9239 h 9525"/>
                  <a:gd name="connsiteX1" fmla="*/ 9877 w 9525"/>
                  <a:gd name="connsiteY1" fmla="*/ 7144 h 9525"/>
                  <a:gd name="connsiteX2" fmla="*/ 7144 w 9525"/>
                  <a:gd name="connsiteY2" fmla="*/ 9239 h 9525"/>
                </a:gdLst>
                <a:ahLst/>
                <a:cxnLst>
                  <a:cxn ang="0">
                    <a:pos x="connsiteX0" y="connsiteY0"/>
                  </a:cxn>
                  <a:cxn ang="0">
                    <a:pos x="connsiteX1" y="connsiteY1"/>
                  </a:cxn>
                  <a:cxn ang="0">
                    <a:pos x="connsiteX2" y="connsiteY2"/>
                  </a:cxn>
                </a:cxnLst>
                <a:rect l="l" t="t" r="r" b="b"/>
                <a:pathLst>
                  <a:path w="9525" h="9525">
                    <a:moveTo>
                      <a:pt x="7144" y="9239"/>
                    </a:moveTo>
                    <a:cubicBezTo>
                      <a:pt x="9077" y="10449"/>
                      <a:pt x="11925" y="9430"/>
                      <a:pt x="9877" y="7144"/>
                    </a:cubicBezTo>
                    <a:lnTo>
                      <a:pt x="7144" y="9239"/>
                    </a:lnTo>
                    <a:close/>
                  </a:path>
                </a:pathLst>
              </a:custGeom>
              <a:grpFill/>
              <a:ln w="9525" cap="flat">
                <a:noFill/>
                <a:prstDash val="solid"/>
                <a:miter/>
              </a:ln>
            </p:spPr>
            <p:txBody>
              <a:bodyPr rtlCol="0" anchor="ctr"/>
              <a:lstStyle/>
              <a:p>
                <a:endParaRPr lang="zh-CN" altLang="en-US"/>
              </a:p>
            </p:txBody>
          </p:sp>
          <p:sp>
            <p:nvSpPr>
              <p:cNvPr id="231" name="任意多边形: 形状 801">
                <a:extLst>
                  <a:ext uri="{FF2B5EF4-FFF2-40B4-BE49-F238E27FC236}">
                    <a16:creationId xmlns:a16="http://schemas.microsoft.com/office/drawing/2014/main" id="{44E0F83A-B3E3-4145-AC20-449608E2D828}"/>
                  </a:ext>
                </a:extLst>
              </p:cNvPr>
              <p:cNvSpPr/>
              <p:nvPr/>
            </p:nvSpPr>
            <p:spPr>
              <a:xfrm>
                <a:off x="3627581" y="1299509"/>
                <a:ext cx="19050" cy="19050"/>
              </a:xfrm>
              <a:custGeom>
                <a:avLst/>
                <a:gdLst>
                  <a:gd name="connsiteX0" fmla="*/ 16550 w 19050"/>
                  <a:gd name="connsiteY0" fmla="*/ 9133 h 19050"/>
                  <a:gd name="connsiteX1" fmla="*/ 8254 w 19050"/>
                  <a:gd name="connsiteY1" fmla="*/ 7790 h 19050"/>
                  <a:gd name="connsiteX2" fmla="*/ 12502 w 19050"/>
                  <a:gd name="connsiteY2" fmla="*/ 12553 h 19050"/>
                  <a:gd name="connsiteX3" fmla="*/ 16550 w 19050"/>
                  <a:gd name="connsiteY3" fmla="*/ 9133 h 19050"/>
                </a:gdLst>
                <a:ahLst/>
                <a:cxnLst>
                  <a:cxn ang="0">
                    <a:pos x="connsiteX0" y="connsiteY0"/>
                  </a:cxn>
                  <a:cxn ang="0">
                    <a:pos x="connsiteX1" y="connsiteY1"/>
                  </a:cxn>
                  <a:cxn ang="0">
                    <a:pos x="connsiteX2" y="connsiteY2"/>
                  </a:cxn>
                  <a:cxn ang="0">
                    <a:pos x="connsiteX3" y="connsiteY3"/>
                  </a:cxn>
                </a:cxnLst>
                <a:rect l="l" t="t" r="r" b="b"/>
                <a:pathLst>
                  <a:path w="19050" h="19050">
                    <a:moveTo>
                      <a:pt x="16550" y="9133"/>
                    </a:moveTo>
                    <a:cubicBezTo>
                      <a:pt x="12407" y="8476"/>
                      <a:pt x="11093" y="5981"/>
                      <a:pt x="8254" y="7790"/>
                    </a:cubicBezTo>
                    <a:cubicBezTo>
                      <a:pt x="4635" y="9705"/>
                      <a:pt x="10883" y="10781"/>
                      <a:pt x="12502" y="12553"/>
                    </a:cubicBezTo>
                    <a:cubicBezTo>
                      <a:pt x="16674" y="13229"/>
                      <a:pt x="12331" y="6428"/>
                      <a:pt x="16550" y="9133"/>
                    </a:cubicBezTo>
                    <a:close/>
                  </a:path>
                </a:pathLst>
              </a:custGeom>
              <a:grpFill/>
              <a:ln w="9525" cap="flat">
                <a:noFill/>
                <a:prstDash val="solid"/>
                <a:miter/>
              </a:ln>
            </p:spPr>
            <p:txBody>
              <a:bodyPr rtlCol="0" anchor="ctr"/>
              <a:lstStyle/>
              <a:p>
                <a:endParaRPr lang="zh-CN" altLang="en-US"/>
              </a:p>
            </p:txBody>
          </p:sp>
          <p:sp>
            <p:nvSpPr>
              <p:cNvPr id="232" name="任意多边形: 形状 802">
                <a:extLst>
                  <a:ext uri="{FF2B5EF4-FFF2-40B4-BE49-F238E27FC236}">
                    <a16:creationId xmlns:a16="http://schemas.microsoft.com/office/drawing/2014/main" id="{AEBA6DD4-D7FF-47BF-A49E-ADE544FBE6A5}"/>
                  </a:ext>
                </a:extLst>
              </p:cNvPr>
              <p:cNvSpPr/>
              <p:nvPr/>
            </p:nvSpPr>
            <p:spPr>
              <a:xfrm>
                <a:off x="3794160" y="1042552"/>
                <a:ext cx="19050" cy="19050"/>
              </a:xfrm>
              <a:custGeom>
                <a:avLst/>
                <a:gdLst>
                  <a:gd name="connsiteX0" fmla="*/ 7144 w 19050"/>
                  <a:gd name="connsiteY0" fmla="*/ 7144 h 19050"/>
                  <a:gd name="connsiteX1" fmla="*/ 9696 w 19050"/>
                  <a:gd name="connsiteY1" fmla="*/ 8811 h 19050"/>
                  <a:gd name="connsiteX2" fmla="*/ 10011 w 19050"/>
                  <a:gd name="connsiteY2" fmla="*/ 12383 h 19050"/>
                  <a:gd name="connsiteX3" fmla="*/ 9668 w 19050"/>
                  <a:gd name="connsiteY3" fmla="*/ 9611 h 19050"/>
                  <a:gd name="connsiteX4" fmla="*/ 11973 w 19050"/>
                  <a:gd name="connsiteY4" fmla="*/ 10992 h 19050"/>
                  <a:gd name="connsiteX5" fmla="*/ 11220 w 19050"/>
                  <a:gd name="connsiteY5" fmla="*/ 11344 h 19050"/>
                  <a:gd name="connsiteX6" fmla="*/ 13249 w 19050"/>
                  <a:gd name="connsiteY6" fmla="*/ 11840 h 19050"/>
                  <a:gd name="connsiteX7" fmla="*/ 11659 w 19050"/>
                  <a:gd name="connsiteY7" fmla="*/ 8944 h 19050"/>
                  <a:gd name="connsiteX8" fmla="*/ 13440 w 19050"/>
                  <a:gd name="connsiteY8" fmla="*/ 8725 h 19050"/>
                  <a:gd name="connsiteX9" fmla="*/ 7144 w 19050"/>
                  <a:gd name="connsiteY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7144" y="7144"/>
                    </a:moveTo>
                    <a:lnTo>
                      <a:pt x="9696" y="8811"/>
                    </a:lnTo>
                    <a:cubicBezTo>
                      <a:pt x="7687" y="8601"/>
                      <a:pt x="8677" y="10868"/>
                      <a:pt x="10011" y="12383"/>
                    </a:cubicBezTo>
                    <a:cubicBezTo>
                      <a:pt x="9325" y="11373"/>
                      <a:pt x="9401" y="10582"/>
                      <a:pt x="9668" y="9611"/>
                    </a:cubicBezTo>
                    <a:lnTo>
                      <a:pt x="11973" y="10992"/>
                    </a:lnTo>
                    <a:lnTo>
                      <a:pt x="11220" y="11344"/>
                    </a:lnTo>
                    <a:lnTo>
                      <a:pt x="13249" y="11840"/>
                    </a:lnTo>
                    <a:cubicBezTo>
                      <a:pt x="10239" y="9515"/>
                      <a:pt x="14221" y="10582"/>
                      <a:pt x="11659" y="8944"/>
                    </a:cubicBezTo>
                    <a:lnTo>
                      <a:pt x="13440" y="8725"/>
                    </a:lnTo>
                    <a:cubicBezTo>
                      <a:pt x="10449" y="7077"/>
                      <a:pt x="10782" y="9058"/>
                      <a:pt x="7144" y="7144"/>
                    </a:cubicBezTo>
                    <a:close/>
                  </a:path>
                </a:pathLst>
              </a:custGeom>
              <a:grpFill/>
              <a:ln w="9525" cap="flat">
                <a:noFill/>
                <a:prstDash val="solid"/>
                <a:miter/>
              </a:ln>
            </p:spPr>
            <p:txBody>
              <a:bodyPr rtlCol="0" anchor="ctr"/>
              <a:lstStyle/>
              <a:p>
                <a:endParaRPr lang="zh-CN" altLang="en-US"/>
              </a:p>
            </p:txBody>
          </p:sp>
          <p:sp>
            <p:nvSpPr>
              <p:cNvPr id="233" name="任意多边形: 形状 803">
                <a:extLst>
                  <a:ext uri="{FF2B5EF4-FFF2-40B4-BE49-F238E27FC236}">
                    <a16:creationId xmlns:a16="http://schemas.microsoft.com/office/drawing/2014/main" id="{6F534162-E15A-4C5F-A846-1AA7DD571D61}"/>
                  </a:ext>
                </a:extLst>
              </p:cNvPr>
              <p:cNvSpPr/>
              <p:nvPr/>
            </p:nvSpPr>
            <p:spPr>
              <a:xfrm>
                <a:off x="3532746" y="1300565"/>
                <a:ext cx="19050" cy="9525"/>
              </a:xfrm>
              <a:custGeom>
                <a:avLst/>
                <a:gdLst>
                  <a:gd name="connsiteX0" fmla="*/ 7144 w 19050"/>
                  <a:gd name="connsiteY0" fmla="*/ 7144 h 9525"/>
                  <a:gd name="connsiteX1" fmla="*/ 8887 w 19050"/>
                  <a:gd name="connsiteY1" fmla="*/ 10277 h 9525"/>
                  <a:gd name="connsiteX2" fmla="*/ 14011 w 19050"/>
                  <a:gd name="connsiteY2" fmla="*/ 11106 h 9525"/>
                </a:gdLst>
                <a:ahLst/>
                <a:cxnLst>
                  <a:cxn ang="0">
                    <a:pos x="connsiteX0" y="connsiteY0"/>
                  </a:cxn>
                  <a:cxn ang="0">
                    <a:pos x="connsiteX1" y="connsiteY1"/>
                  </a:cxn>
                  <a:cxn ang="0">
                    <a:pos x="connsiteX2" y="connsiteY2"/>
                  </a:cxn>
                </a:cxnLst>
                <a:rect l="l" t="t" r="r" b="b"/>
                <a:pathLst>
                  <a:path w="19050" h="9525">
                    <a:moveTo>
                      <a:pt x="7144" y="7144"/>
                    </a:moveTo>
                    <a:lnTo>
                      <a:pt x="8887" y="10277"/>
                    </a:lnTo>
                    <a:lnTo>
                      <a:pt x="14011" y="11106"/>
                    </a:lnTo>
                    <a:close/>
                  </a:path>
                </a:pathLst>
              </a:custGeom>
              <a:grpFill/>
              <a:ln w="9525" cap="flat">
                <a:noFill/>
                <a:prstDash val="solid"/>
                <a:miter/>
              </a:ln>
            </p:spPr>
            <p:txBody>
              <a:bodyPr rtlCol="0" anchor="ctr"/>
              <a:lstStyle/>
              <a:p>
                <a:endParaRPr lang="zh-CN" altLang="en-US"/>
              </a:p>
            </p:txBody>
          </p:sp>
          <p:sp>
            <p:nvSpPr>
              <p:cNvPr id="234" name="任意多边形: 形状 804">
                <a:extLst>
                  <a:ext uri="{FF2B5EF4-FFF2-40B4-BE49-F238E27FC236}">
                    <a16:creationId xmlns:a16="http://schemas.microsoft.com/office/drawing/2014/main" id="{0691EF5B-B5E3-4E3E-9C4B-45C808DBD624}"/>
                  </a:ext>
                </a:extLst>
              </p:cNvPr>
              <p:cNvSpPr/>
              <p:nvPr/>
            </p:nvSpPr>
            <p:spPr>
              <a:xfrm>
                <a:off x="3682555" y="1247200"/>
                <a:ext cx="66675" cy="28575"/>
              </a:xfrm>
              <a:custGeom>
                <a:avLst/>
                <a:gdLst>
                  <a:gd name="connsiteX0" fmla="*/ 51854 w 66675"/>
                  <a:gd name="connsiteY0" fmla="*/ 23571 h 28575"/>
                  <a:gd name="connsiteX1" fmla="*/ 57979 w 66675"/>
                  <a:gd name="connsiteY1" fmla="*/ 24514 h 28575"/>
                  <a:gd name="connsiteX2" fmla="*/ 57588 w 66675"/>
                  <a:gd name="connsiteY2" fmla="*/ 22590 h 28575"/>
                  <a:gd name="connsiteX3" fmla="*/ 61084 w 66675"/>
                  <a:gd name="connsiteY3" fmla="*/ 23438 h 28575"/>
                  <a:gd name="connsiteX4" fmla="*/ 55407 w 66675"/>
                  <a:gd name="connsiteY4" fmla="*/ 21380 h 28575"/>
                  <a:gd name="connsiteX5" fmla="*/ 58636 w 66675"/>
                  <a:gd name="connsiteY5" fmla="*/ 14236 h 28575"/>
                  <a:gd name="connsiteX6" fmla="*/ 52254 w 66675"/>
                  <a:gd name="connsiteY6" fmla="*/ 15094 h 28575"/>
                  <a:gd name="connsiteX7" fmla="*/ 47749 w 66675"/>
                  <a:gd name="connsiteY7" fmla="*/ 15094 h 28575"/>
                  <a:gd name="connsiteX8" fmla="*/ 41700 w 66675"/>
                  <a:gd name="connsiteY8" fmla="*/ 15922 h 28575"/>
                  <a:gd name="connsiteX9" fmla="*/ 44063 w 66675"/>
                  <a:gd name="connsiteY9" fmla="*/ 16951 h 28575"/>
                  <a:gd name="connsiteX10" fmla="*/ 37509 w 66675"/>
                  <a:gd name="connsiteY10" fmla="*/ 15789 h 28575"/>
                  <a:gd name="connsiteX11" fmla="*/ 37224 w 66675"/>
                  <a:gd name="connsiteY11" fmla="*/ 11522 h 28575"/>
                  <a:gd name="connsiteX12" fmla="*/ 30994 w 66675"/>
                  <a:gd name="connsiteY12" fmla="*/ 14570 h 28575"/>
                  <a:gd name="connsiteX13" fmla="*/ 33509 w 66675"/>
                  <a:gd name="connsiteY13" fmla="*/ 13360 h 28575"/>
                  <a:gd name="connsiteX14" fmla="*/ 22079 w 66675"/>
                  <a:gd name="connsiteY14" fmla="*/ 9464 h 28575"/>
                  <a:gd name="connsiteX15" fmla="*/ 23984 w 66675"/>
                  <a:gd name="connsiteY15" fmla="*/ 8598 h 28575"/>
                  <a:gd name="connsiteX16" fmla="*/ 16907 w 66675"/>
                  <a:gd name="connsiteY16" fmla="*/ 7550 h 28575"/>
                  <a:gd name="connsiteX17" fmla="*/ 21593 w 66675"/>
                  <a:gd name="connsiteY17" fmla="*/ 12465 h 28575"/>
                  <a:gd name="connsiteX18" fmla="*/ 15554 w 66675"/>
                  <a:gd name="connsiteY18" fmla="*/ 8817 h 28575"/>
                  <a:gd name="connsiteX19" fmla="*/ 13916 w 66675"/>
                  <a:gd name="connsiteY19" fmla="*/ 11569 h 28575"/>
                  <a:gd name="connsiteX20" fmla="*/ 7972 w 66675"/>
                  <a:gd name="connsiteY20" fmla="*/ 10541 h 28575"/>
                  <a:gd name="connsiteX21" fmla="*/ 7144 w 66675"/>
                  <a:gd name="connsiteY21" fmla="*/ 14275 h 28575"/>
                  <a:gd name="connsiteX22" fmla="*/ 13059 w 66675"/>
                  <a:gd name="connsiteY22" fmla="*/ 16056 h 28575"/>
                  <a:gd name="connsiteX23" fmla="*/ 9792 w 66675"/>
                  <a:gd name="connsiteY23" fmla="*/ 12560 h 28575"/>
                  <a:gd name="connsiteX24" fmla="*/ 21374 w 66675"/>
                  <a:gd name="connsiteY24" fmla="*/ 13979 h 28575"/>
                  <a:gd name="connsiteX25" fmla="*/ 25651 w 66675"/>
                  <a:gd name="connsiteY25" fmla="*/ 18447 h 28575"/>
                  <a:gd name="connsiteX26" fmla="*/ 41177 w 66675"/>
                  <a:gd name="connsiteY26" fmla="*/ 23000 h 28575"/>
                  <a:gd name="connsiteX27" fmla="*/ 46187 w 66675"/>
                  <a:gd name="connsiteY27" fmla="*/ 24590 h 28575"/>
                  <a:gd name="connsiteX28" fmla="*/ 50063 w 66675"/>
                  <a:gd name="connsiteY28" fmla="*/ 25676 h 28575"/>
                  <a:gd name="connsiteX29" fmla="*/ 57045 w 66675"/>
                  <a:gd name="connsiteY29" fmla="*/ 26771 h 28575"/>
                  <a:gd name="connsiteX30" fmla="*/ 51749 w 66675"/>
                  <a:gd name="connsiteY30" fmla="*/ 27391 h 28575"/>
                  <a:gd name="connsiteX31" fmla="*/ 51854 w 66675"/>
                  <a:gd name="connsiteY31" fmla="*/ 2357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6675" h="28575">
                    <a:moveTo>
                      <a:pt x="51854" y="23571"/>
                    </a:moveTo>
                    <a:cubicBezTo>
                      <a:pt x="54045" y="24019"/>
                      <a:pt x="55778" y="24847"/>
                      <a:pt x="57979" y="24514"/>
                    </a:cubicBezTo>
                    <a:lnTo>
                      <a:pt x="57588" y="22590"/>
                    </a:lnTo>
                    <a:lnTo>
                      <a:pt x="61084" y="23438"/>
                    </a:lnTo>
                    <a:cubicBezTo>
                      <a:pt x="59836" y="19971"/>
                      <a:pt x="59312" y="23390"/>
                      <a:pt x="55407" y="21380"/>
                    </a:cubicBezTo>
                    <a:cubicBezTo>
                      <a:pt x="56340" y="19132"/>
                      <a:pt x="59874" y="17704"/>
                      <a:pt x="58636" y="14236"/>
                    </a:cubicBezTo>
                    <a:cubicBezTo>
                      <a:pt x="57512" y="15532"/>
                      <a:pt x="55102" y="15275"/>
                      <a:pt x="52254" y="15094"/>
                    </a:cubicBezTo>
                    <a:cubicBezTo>
                      <a:pt x="50825" y="15008"/>
                      <a:pt x="49292" y="14941"/>
                      <a:pt x="47749" y="15094"/>
                    </a:cubicBezTo>
                    <a:cubicBezTo>
                      <a:pt x="45815" y="15113"/>
                      <a:pt x="43644" y="15284"/>
                      <a:pt x="41700" y="15922"/>
                    </a:cubicBezTo>
                    <a:lnTo>
                      <a:pt x="44063" y="16951"/>
                    </a:lnTo>
                    <a:cubicBezTo>
                      <a:pt x="43377" y="19561"/>
                      <a:pt x="38567" y="17456"/>
                      <a:pt x="37509" y="15789"/>
                    </a:cubicBezTo>
                    <a:cubicBezTo>
                      <a:pt x="38205" y="14722"/>
                      <a:pt x="40091" y="12265"/>
                      <a:pt x="37224" y="11522"/>
                    </a:cubicBezTo>
                    <a:cubicBezTo>
                      <a:pt x="38814" y="14417"/>
                      <a:pt x="34309" y="18104"/>
                      <a:pt x="30994" y="14570"/>
                    </a:cubicBezTo>
                    <a:lnTo>
                      <a:pt x="33509" y="13360"/>
                    </a:lnTo>
                    <a:cubicBezTo>
                      <a:pt x="29728" y="10188"/>
                      <a:pt x="22346" y="15675"/>
                      <a:pt x="22079" y="9464"/>
                    </a:cubicBezTo>
                    <a:lnTo>
                      <a:pt x="23984" y="8598"/>
                    </a:lnTo>
                    <a:cubicBezTo>
                      <a:pt x="21527" y="8331"/>
                      <a:pt x="18250" y="6293"/>
                      <a:pt x="16907" y="7550"/>
                    </a:cubicBezTo>
                    <a:cubicBezTo>
                      <a:pt x="22088" y="5997"/>
                      <a:pt x="19974" y="11084"/>
                      <a:pt x="21593" y="12465"/>
                    </a:cubicBezTo>
                    <a:cubicBezTo>
                      <a:pt x="18402" y="13865"/>
                      <a:pt x="13783" y="9541"/>
                      <a:pt x="15554" y="8817"/>
                    </a:cubicBezTo>
                    <a:lnTo>
                      <a:pt x="13916" y="11569"/>
                    </a:lnTo>
                    <a:cubicBezTo>
                      <a:pt x="13145" y="7074"/>
                      <a:pt x="11487" y="12579"/>
                      <a:pt x="7972" y="10541"/>
                    </a:cubicBezTo>
                    <a:cubicBezTo>
                      <a:pt x="9620" y="13303"/>
                      <a:pt x="8249" y="14532"/>
                      <a:pt x="7144" y="14275"/>
                    </a:cubicBezTo>
                    <a:lnTo>
                      <a:pt x="13059" y="16056"/>
                    </a:lnTo>
                    <a:lnTo>
                      <a:pt x="9792" y="12560"/>
                    </a:lnTo>
                    <a:cubicBezTo>
                      <a:pt x="13487" y="11046"/>
                      <a:pt x="20965" y="18370"/>
                      <a:pt x="21374" y="13979"/>
                    </a:cubicBezTo>
                    <a:lnTo>
                      <a:pt x="25651" y="18447"/>
                    </a:lnTo>
                    <a:cubicBezTo>
                      <a:pt x="29023" y="18732"/>
                      <a:pt x="34661" y="20856"/>
                      <a:pt x="41177" y="23000"/>
                    </a:cubicBezTo>
                    <a:cubicBezTo>
                      <a:pt x="42815" y="23523"/>
                      <a:pt x="44501" y="24057"/>
                      <a:pt x="46187" y="24590"/>
                    </a:cubicBezTo>
                    <a:lnTo>
                      <a:pt x="50063" y="25676"/>
                    </a:lnTo>
                    <a:cubicBezTo>
                      <a:pt x="52473" y="26276"/>
                      <a:pt x="54855" y="26705"/>
                      <a:pt x="57045" y="26771"/>
                    </a:cubicBezTo>
                    <a:lnTo>
                      <a:pt x="51749" y="27391"/>
                    </a:lnTo>
                    <a:lnTo>
                      <a:pt x="51854" y="23571"/>
                    </a:lnTo>
                    <a:close/>
                  </a:path>
                </a:pathLst>
              </a:custGeom>
              <a:grpFill/>
              <a:ln w="9525" cap="flat">
                <a:noFill/>
                <a:prstDash val="solid"/>
                <a:miter/>
              </a:ln>
            </p:spPr>
            <p:txBody>
              <a:bodyPr rtlCol="0" anchor="ctr"/>
              <a:lstStyle/>
              <a:p>
                <a:endParaRPr lang="zh-CN" altLang="en-US"/>
              </a:p>
            </p:txBody>
          </p:sp>
          <p:sp>
            <p:nvSpPr>
              <p:cNvPr id="235" name="任意多边形: 形状 805">
                <a:extLst>
                  <a:ext uri="{FF2B5EF4-FFF2-40B4-BE49-F238E27FC236}">
                    <a16:creationId xmlns:a16="http://schemas.microsoft.com/office/drawing/2014/main" id="{78876326-8BE2-4900-998E-22AAF3EF518A}"/>
                  </a:ext>
                </a:extLst>
              </p:cNvPr>
              <p:cNvSpPr/>
              <p:nvPr/>
            </p:nvSpPr>
            <p:spPr>
              <a:xfrm>
                <a:off x="3635635" y="1298622"/>
                <a:ext cx="19050" cy="9525"/>
              </a:xfrm>
              <a:custGeom>
                <a:avLst/>
                <a:gdLst>
                  <a:gd name="connsiteX0" fmla="*/ 12964 w 19050"/>
                  <a:gd name="connsiteY0" fmla="*/ 7144 h 9525"/>
                  <a:gd name="connsiteX1" fmla="*/ 7144 w 19050"/>
                  <a:gd name="connsiteY1" fmla="*/ 7515 h 9525"/>
                  <a:gd name="connsiteX2" fmla="*/ 13821 w 19050"/>
                  <a:gd name="connsiteY2" fmla="*/ 9049 h 9525"/>
                  <a:gd name="connsiteX3" fmla="*/ 1296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2964" y="7144"/>
                    </a:moveTo>
                    <a:lnTo>
                      <a:pt x="7144" y="7515"/>
                    </a:lnTo>
                    <a:lnTo>
                      <a:pt x="13821" y="9049"/>
                    </a:lnTo>
                    <a:cubicBezTo>
                      <a:pt x="15316" y="8773"/>
                      <a:pt x="13478" y="7734"/>
                      <a:pt x="12964" y="7144"/>
                    </a:cubicBezTo>
                    <a:close/>
                  </a:path>
                </a:pathLst>
              </a:custGeom>
              <a:grpFill/>
              <a:ln w="9525" cap="flat">
                <a:noFill/>
                <a:prstDash val="solid"/>
                <a:miter/>
              </a:ln>
            </p:spPr>
            <p:txBody>
              <a:bodyPr rtlCol="0" anchor="ctr"/>
              <a:lstStyle/>
              <a:p>
                <a:endParaRPr lang="zh-CN" altLang="en-US"/>
              </a:p>
            </p:txBody>
          </p:sp>
          <p:sp>
            <p:nvSpPr>
              <p:cNvPr id="236" name="任意多边形: 形状 806">
                <a:extLst>
                  <a:ext uri="{FF2B5EF4-FFF2-40B4-BE49-F238E27FC236}">
                    <a16:creationId xmlns:a16="http://schemas.microsoft.com/office/drawing/2014/main" id="{06DB7F67-AAA4-4134-9D24-C824099FF63E}"/>
                  </a:ext>
                </a:extLst>
              </p:cNvPr>
              <p:cNvSpPr/>
              <p:nvPr/>
            </p:nvSpPr>
            <p:spPr>
              <a:xfrm>
                <a:off x="3815191" y="1138307"/>
                <a:ext cx="19050" cy="9525"/>
              </a:xfrm>
              <a:custGeom>
                <a:avLst/>
                <a:gdLst>
                  <a:gd name="connsiteX0" fmla="*/ 7144 w 19050"/>
                  <a:gd name="connsiteY0" fmla="*/ 9430 h 9525"/>
                  <a:gd name="connsiteX1" fmla="*/ 12497 w 19050"/>
                  <a:gd name="connsiteY1" fmla="*/ 10106 h 9525"/>
                  <a:gd name="connsiteX2" fmla="*/ 11468 w 19050"/>
                  <a:gd name="connsiteY2" fmla="*/ 7144 h 9525"/>
                  <a:gd name="connsiteX3" fmla="*/ 7144 w 19050"/>
                  <a:gd name="connsiteY3" fmla="*/ 94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9430"/>
                    </a:moveTo>
                    <a:cubicBezTo>
                      <a:pt x="7201" y="9592"/>
                      <a:pt x="12497" y="10106"/>
                      <a:pt x="12497" y="10106"/>
                    </a:cubicBezTo>
                    <a:lnTo>
                      <a:pt x="11468" y="7144"/>
                    </a:lnTo>
                    <a:cubicBezTo>
                      <a:pt x="11468" y="7144"/>
                      <a:pt x="7239" y="9592"/>
                      <a:pt x="7144" y="9430"/>
                    </a:cubicBezTo>
                    <a:close/>
                  </a:path>
                </a:pathLst>
              </a:custGeom>
              <a:grpFill/>
              <a:ln w="9525" cap="flat">
                <a:noFill/>
                <a:prstDash val="solid"/>
                <a:miter/>
              </a:ln>
            </p:spPr>
            <p:txBody>
              <a:bodyPr rtlCol="0" anchor="ctr"/>
              <a:lstStyle/>
              <a:p>
                <a:endParaRPr lang="zh-CN" altLang="en-US"/>
              </a:p>
            </p:txBody>
          </p:sp>
          <p:sp>
            <p:nvSpPr>
              <p:cNvPr id="237" name="任意多边形: 形状 807">
                <a:extLst>
                  <a:ext uri="{FF2B5EF4-FFF2-40B4-BE49-F238E27FC236}">
                    <a16:creationId xmlns:a16="http://schemas.microsoft.com/office/drawing/2014/main" id="{5694FEF9-8A8C-4DA4-AAA5-6243DBF27053}"/>
                  </a:ext>
                </a:extLst>
              </p:cNvPr>
              <p:cNvSpPr/>
              <p:nvPr/>
            </p:nvSpPr>
            <p:spPr>
              <a:xfrm>
                <a:off x="3700062" y="1270221"/>
                <a:ext cx="19050" cy="19050"/>
              </a:xfrm>
              <a:custGeom>
                <a:avLst/>
                <a:gdLst>
                  <a:gd name="connsiteX0" fmla="*/ 13878 w 19050"/>
                  <a:gd name="connsiteY0" fmla="*/ 7380 h 19050"/>
                  <a:gd name="connsiteX1" fmla="*/ 7144 w 19050"/>
                  <a:gd name="connsiteY1" fmla="*/ 14514 h 19050"/>
                  <a:gd name="connsiteX2" fmla="*/ 15916 w 19050"/>
                  <a:gd name="connsiteY2" fmla="*/ 15314 h 19050"/>
                  <a:gd name="connsiteX3" fmla="*/ 13878 w 19050"/>
                  <a:gd name="connsiteY3" fmla="*/ 7380 h 19050"/>
                </a:gdLst>
                <a:ahLst/>
                <a:cxnLst>
                  <a:cxn ang="0">
                    <a:pos x="connsiteX0" y="connsiteY0"/>
                  </a:cxn>
                  <a:cxn ang="0">
                    <a:pos x="connsiteX1" y="connsiteY1"/>
                  </a:cxn>
                  <a:cxn ang="0">
                    <a:pos x="connsiteX2" y="connsiteY2"/>
                  </a:cxn>
                  <a:cxn ang="0">
                    <a:pos x="connsiteX3" y="connsiteY3"/>
                  </a:cxn>
                </a:cxnLst>
                <a:rect l="l" t="t" r="r" b="b"/>
                <a:pathLst>
                  <a:path w="19050" h="19050">
                    <a:moveTo>
                      <a:pt x="13878" y="7380"/>
                    </a:moveTo>
                    <a:cubicBezTo>
                      <a:pt x="5534" y="5875"/>
                      <a:pt x="8096" y="11961"/>
                      <a:pt x="7144" y="14514"/>
                    </a:cubicBezTo>
                    <a:lnTo>
                      <a:pt x="15916" y="15314"/>
                    </a:lnTo>
                    <a:cubicBezTo>
                      <a:pt x="8830" y="11733"/>
                      <a:pt x="20250" y="10504"/>
                      <a:pt x="13878" y="7380"/>
                    </a:cubicBezTo>
                    <a:close/>
                  </a:path>
                </a:pathLst>
              </a:custGeom>
              <a:grpFill/>
              <a:ln w="9525" cap="flat">
                <a:noFill/>
                <a:prstDash val="solid"/>
                <a:miter/>
              </a:ln>
            </p:spPr>
            <p:txBody>
              <a:bodyPr rtlCol="0" anchor="ctr"/>
              <a:lstStyle/>
              <a:p>
                <a:endParaRPr lang="zh-CN" altLang="en-US"/>
              </a:p>
            </p:txBody>
          </p:sp>
          <p:sp>
            <p:nvSpPr>
              <p:cNvPr id="238" name="任意多边形: 形状 808">
                <a:extLst>
                  <a:ext uri="{FF2B5EF4-FFF2-40B4-BE49-F238E27FC236}">
                    <a16:creationId xmlns:a16="http://schemas.microsoft.com/office/drawing/2014/main" id="{357C2121-D41B-4B42-832B-EB7033B98E56}"/>
                  </a:ext>
                </a:extLst>
              </p:cNvPr>
              <p:cNvSpPr/>
              <p:nvPr/>
            </p:nvSpPr>
            <p:spPr>
              <a:xfrm>
                <a:off x="3619033" y="1294526"/>
                <a:ext cx="19050" cy="19050"/>
              </a:xfrm>
              <a:custGeom>
                <a:avLst/>
                <a:gdLst>
                  <a:gd name="connsiteX0" fmla="*/ 7144 w 19050"/>
                  <a:gd name="connsiteY0" fmla="*/ 7144 h 19050"/>
                  <a:gd name="connsiteX1" fmla="*/ 10306 w 19050"/>
                  <a:gd name="connsiteY1" fmla="*/ 14402 h 19050"/>
                  <a:gd name="connsiteX2" fmla="*/ 12925 w 19050"/>
                  <a:gd name="connsiteY2" fmla="*/ 13373 h 19050"/>
                  <a:gd name="connsiteX3" fmla="*/ 9992 w 19050"/>
                  <a:gd name="connsiteY3" fmla="*/ 10306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lnTo>
                      <a:pt x="10306" y="14402"/>
                    </a:lnTo>
                    <a:lnTo>
                      <a:pt x="12925" y="13373"/>
                    </a:lnTo>
                    <a:cubicBezTo>
                      <a:pt x="12925" y="13373"/>
                      <a:pt x="11411" y="11925"/>
                      <a:pt x="9992" y="10306"/>
                    </a:cubicBezTo>
                    <a:cubicBezTo>
                      <a:pt x="8563" y="8725"/>
                      <a:pt x="7144" y="7144"/>
                      <a:pt x="7144" y="7144"/>
                    </a:cubicBezTo>
                    <a:close/>
                  </a:path>
                </a:pathLst>
              </a:custGeom>
              <a:grpFill/>
              <a:ln w="9525" cap="flat">
                <a:noFill/>
                <a:prstDash val="solid"/>
                <a:miter/>
              </a:ln>
            </p:spPr>
            <p:txBody>
              <a:bodyPr rtlCol="0" anchor="ctr"/>
              <a:lstStyle/>
              <a:p>
                <a:endParaRPr lang="zh-CN" altLang="en-US"/>
              </a:p>
            </p:txBody>
          </p:sp>
          <p:sp>
            <p:nvSpPr>
              <p:cNvPr id="239" name="任意多边形: 形状 809">
                <a:extLst>
                  <a:ext uri="{FF2B5EF4-FFF2-40B4-BE49-F238E27FC236}">
                    <a16:creationId xmlns:a16="http://schemas.microsoft.com/office/drawing/2014/main" id="{451F6215-FCBF-408F-A96B-A27330B2C6AD}"/>
                  </a:ext>
                </a:extLst>
              </p:cNvPr>
              <p:cNvSpPr/>
              <p:nvPr/>
            </p:nvSpPr>
            <p:spPr>
              <a:xfrm>
                <a:off x="3806142" y="1142393"/>
                <a:ext cx="19050" cy="19050"/>
              </a:xfrm>
              <a:custGeom>
                <a:avLst/>
                <a:gdLst>
                  <a:gd name="connsiteX0" fmla="*/ 16840 w 19050"/>
                  <a:gd name="connsiteY0" fmla="*/ 7153 h 19050"/>
                  <a:gd name="connsiteX1" fmla="*/ 16183 w 19050"/>
                  <a:gd name="connsiteY1" fmla="*/ 10068 h 19050"/>
                  <a:gd name="connsiteX2" fmla="*/ 12611 w 19050"/>
                  <a:gd name="connsiteY2" fmla="*/ 7572 h 19050"/>
                  <a:gd name="connsiteX3" fmla="*/ 14621 w 19050"/>
                  <a:gd name="connsiteY3" fmla="*/ 9973 h 19050"/>
                  <a:gd name="connsiteX4" fmla="*/ 7144 w 19050"/>
                  <a:gd name="connsiteY4" fmla="*/ 11287 h 19050"/>
                  <a:gd name="connsiteX5" fmla="*/ 16173 w 19050"/>
                  <a:gd name="connsiteY5" fmla="*/ 12173 h 19050"/>
                  <a:gd name="connsiteX6" fmla="*/ 14868 w 19050"/>
                  <a:gd name="connsiteY6" fmla="*/ 11135 h 19050"/>
                  <a:gd name="connsiteX7" fmla="*/ 19336 w 19050"/>
                  <a:gd name="connsiteY7" fmla="*/ 12297 h 19050"/>
                  <a:gd name="connsiteX8" fmla="*/ 16840 w 19050"/>
                  <a:gd name="connsiteY8" fmla="*/ 715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6840" y="7153"/>
                    </a:moveTo>
                    <a:lnTo>
                      <a:pt x="16183" y="10068"/>
                    </a:lnTo>
                    <a:cubicBezTo>
                      <a:pt x="15935" y="8887"/>
                      <a:pt x="13897" y="8639"/>
                      <a:pt x="12611" y="7572"/>
                    </a:cubicBezTo>
                    <a:cubicBezTo>
                      <a:pt x="12268" y="9039"/>
                      <a:pt x="14383" y="8820"/>
                      <a:pt x="14621" y="9973"/>
                    </a:cubicBezTo>
                    <a:cubicBezTo>
                      <a:pt x="12925" y="12554"/>
                      <a:pt x="8201" y="8992"/>
                      <a:pt x="7144" y="11287"/>
                    </a:cubicBezTo>
                    <a:cubicBezTo>
                      <a:pt x="10792" y="10658"/>
                      <a:pt x="14183" y="17926"/>
                      <a:pt x="16173" y="12173"/>
                    </a:cubicBezTo>
                    <a:cubicBezTo>
                      <a:pt x="15592" y="12487"/>
                      <a:pt x="15211" y="11811"/>
                      <a:pt x="14868" y="11135"/>
                    </a:cubicBezTo>
                    <a:cubicBezTo>
                      <a:pt x="16897" y="9249"/>
                      <a:pt x="17135" y="12535"/>
                      <a:pt x="19336" y="12297"/>
                    </a:cubicBezTo>
                    <a:cubicBezTo>
                      <a:pt x="17021" y="10887"/>
                      <a:pt x="19012" y="6925"/>
                      <a:pt x="16840" y="7153"/>
                    </a:cubicBezTo>
                    <a:close/>
                  </a:path>
                </a:pathLst>
              </a:custGeom>
              <a:grpFill/>
              <a:ln w="9525" cap="flat">
                <a:noFill/>
                <a:prstDash val="solid"/>
                <a:miter/>
              </a:ln>
            </p:spPr>
            <p:txBody>
              <a:bodyPr rtlCol="0" anchor="ctr"/>
              <a:lstStyle/>
              <a:p>
                <a:endParaRPr lang="zh-CN" altLang="en-US"/>
              </a:p>
            </p:txBody>
          </p:sp>
          <p:sp>
            <p:nvSpPr>
              <p:cNvPr id="240" name="任意多边形: 形状 810">
                <a:extLst>
                  <a:ext uri="{FF2B5EF4-FFF2-40B4-BE49-F238E27FC236}">
                    <a16:creationId xmlns:a16="http://schemas.microsoft.com/office/drawing/2014/main" id="{E8F4ABDC-40FD-41DB-BC68-C01B154C3B27}"/>
                  </a:ext>
                </a:extLst>
              </p:cNvPr>
              <p:cNvSpPr/>
              <p:nvPr/>
            </p:nvSpPr>
            <p:spPr>
              <a:xfrm>
                <a:off x="3523793" y="1291375"/>
                <a:ext cx="19050" cy="19050"/>
              </a:xfrm>
              <a:custGeom>
                <a:avLst/>
                <a:gdLst>
                  <a:gd name="connsiteX0" fmla="*/ 16516 w 19050"/>
                  <a:gd name="connsiteY0" fmla="*/ 14267 h 19050"/>
                  <a:gd name="connsiteX1" fmla="*/ 7144 w 19050"/>
                  <a:gd name="connsiteY1" fmla="*/ 8333 h 19050"/>
                  <a:gd name="connsiteX2" fmla="*/ 17774 w 19050"/>
                  <a:gd name="connsiteY2" fmla="*/ 12352 h 19050"/>
                  <a:gd name="connsiteX3" fmla="*/ 16516 w 19050"/>
                  <a:gd name="connsiteY3" fmla="*/ 14267 h 19050"/>
                </a:gdLst>
                <a:ahLst/>
                <a:cxnLst>
                  <a:cxn ang="0">
                    <a:pos x="connsiteX0" y="connsiteY0"/>
                  </a:cxn>
                  <a:cxn ang="0">
                    <a:pos x="connsiteX1" y="connsiteY1"/>
                  </a:cxn>
                  <a:cxn ang="0">
                    <a:pos x="connsiteX2" y="connsiteY2"/>
                  </a:cxn>
                  <a:cxn ang="0">
                    <a:pos x="connsiteX3" y="connsiteY3"/>
                  </a:cxn>
                </a:cxnLst>
                <a:rect l="l" t="t" r="r" b="b"/>
                <a:pathLst>
                  <a:path w="19050" h="19050">
                    <a:moveTo>
                      <a:pt x="16516" y="14267"/>
                    </a:moveTo>
                    <a:cubicBezTo>
                      <a:pt x="13097" y="12257"/>
                      <a:pt x="7258" y="4132"/>
                      <a:pt x="7144" y="8333"/>
                    </a:cubicBezTo>
                    <a:cubicBezTo>
                      <a:pt x="11849" y="8542"/>
                      <a:pt x="20326" y="18448"/>
                      <a:pt x="17774" y="12352"/>
                    </a:cubicBezTo>
                    <a:lnTo>
                      <a:pt x="16516" y="14267"/>
                    </a:lnTo>
                    <a:close/>
                  </a:path>
                </a:pathLst>
              </a:custGeom>
              <a:grpFill/>
              <a:ln w="9525" cap="flat">
                <a:noFill/>
                <a:prstDash val="solid"/>
                <a:miter/>
              </a:ln>
            </p:spPr>
            <p:txBody>
              <a:bodyPr rtlCol="0" anchor="ctr"/>
              <a:lstStyle/>
              <a:p>
                <a:endParaRPr lang="zh-CN" altLang="en-US"/>
              </a:p>
            </p:txBody>
          </p:sp>
          <p:sp>
            <p:nvSpPr>
              <p:cNvPr id="241" name="任意多边形: 形状 811">
                <a:extLst>
                  <a:ext uri="{FF2B5EF4-FFF2-40B4-BE49-F238E27FC236}">
                    <a16:creationId xmlns:a16="http://schemas.microsoft.com/office/drawing/2014/main" id="{A178F57B-174B-45C4-9885-CF817C7E036D}"/>
                  </a:ext>
                </a:extLst>
              </p:cNvPr>
              <p:cNvSpPr/>
              <p:nvPr/>
            </p:nvSpPr>
            <p:spPr>
              <a:xfrm>
                <a:off x="3488575" y="1061154"/>
                <a:ext cx="209550" cy="238125"/>
              </a:xfrm>
              <a:custGeom>
                <a:avLst/>
                <a:gdLst>
                  <a:gd name="connsiteX0" fmla="*/ 210164 w 209550"/>
                  <a:gd name="connsiteY0" fmla="*/ 229667 h 238125"/>
                  <a:gd name="connsiteX1" fmla="*/ 196133 w 209550"/>
                  <a:gd name="connsiteY1" fmla="*/ 220685 h 238125"/>
                  <a:gd name="connsiteX2" fmla="*/ 194990 w 209550"/>
                  <a:gd name="connsiteY2" fmla="*/ 223142 h 238125"/>
                  <a:gd name="connsiteX3" fmla="*/ 190104 w 209550"/>
                  <a:gd name="connsiteY3" fmla="*/ 219980 h 238125"/>
                  <a:gd name="connsiteX4" fmla="*/ 193266 w 209550"/>
                  <a:gd name="connsiteY4" fmla="*/ 219589 h 238125"/>
                  <a:gd name="connsiteX5" fmla="*/ 184218 w 209550"/>
                  <a:gd name="connsiteY5" fmla="*/ 213789 h 238125"/>
                  <a:gd name="connsiteX6" fmla="*/ 179312 w 209550"/>
                  <a:gd name="connsiteY6" fmla="*/ 215789 h 238125"/>
                  <a:gd name="connsiteX7" fmla="*/ 175417 w 209550"/>
                  <a:gd name="connsiteY7" fmla="*/ 212046 h 238125"/>
                  <a:gd name="connsiteX8" fmla="*/ 179912 w 209550"/>
                  <a:gd name="connsiteY8" fmla="*/ 211579 h 238125"/>
                  <a:gd name="connsiteX9" fmla="*/ 178550 w 209550"/>
                  <a:gd name="connsiteY9" fmla="*/ 207864 h 238125"/>
                  <a:gd name="connsiteX10" fmla="*/ 178093 w 209550"/>
                  <a:gd name="connsiteY10" fmla="*/ 209331 h 238125"/>
                  <a:gd name="connsiteX11" fmla="*/ 175531 w 209550"/>
                  <a:gd name="connsiteY11" fmla="*/ 199968 h 238125"/>
                  <a:gd name="connsiteX12" fmla="*/ 173978 w 209550"/>
                  <a:gd name="connsiteY12" fmla="*/ 201054 h 238125"/>
                  <a:gd name="connsiteX13" fmla="*/ 169121 w 209550"/>
                  <a:gd name="connsiteY13" fmla="*/ 195720 h 238125"/>
                  <a:gd name="connsiteX14" fmla="*/ 169540 w 209550"/>
                  <a:gd name="connsiteY14" fmla="*/ 196272 h 238125"/>
                  <a:gd name="connsiteX15" fmla="*/ 157386 w 209550"/>
                  <a:gd name="connsiteY15" fmla="*/ 188385 h 238125"/>
                  <a:gd name="connsiteX16" fmla="*/ 149642 w 209550"/>
                  <a:gd name="connsiteY16" fmla="*/ 187757 h 238125"/>
                  <a:gd name="connsiteX17" fmla="*/ 165025 w 209550"/>
                  <a:gd name="connsiteY17" fmla="*/ 184328 h 238125"/>
                  <a:gd name="connsiteX18" fmla="*/ 153328 w 209550"/>
                  <a:gd name="connsiteY18" fmla="*/ 171821 h 238125"/>
                  <a:gd name="connsiteX19" fmla="*/ 131716 w 209550"/>
                  <a:gd name="connsiteY19" fmla="*/ 168621 h 238125"/>
                  <a:gd name="connsiteX20" fmla="*/ 130182 w 209550"/>
                  <a:gd name="connsiteY20" fmla="*/ 177003 h 238125"/>
                  <a:gd name="connsiteX21" fmla="*/ 134954 w 209550"/>
                  <a:gd name="connsiteY21" fmla="*/ 169631 h 238125"/>
                  <a:gd name="connsiteX22" fmla="*/ 138517 w 209550"/>
                  <a:gd name="connsiteY22" fmla="*/ 177003 h 238125"/>
                  <a:gd name="connsiteX23" fmla="*/ 138336 w 209550"/>
                  <a:gd name="connsiteY23" fmla="*/ 173803 h 238125"/>
                  <a:gd name="connsiteX24" fmla="*/ 143736 w 209550"/>
                  <a:gd name="connsiteY24" fmla="*/ 179080 h 238125"/>
                  <a:gd name="connsiteX25" fmla="*/ 137078 w 209550"/>
                  <a:gd name="connsiteY25" fmla="*/ 180994 h 238125"/>
                  <a:gd name="connsiteX26" fmla="*/ 144108 w 209550"/>
                  <a:gd name="connsiteY26" fmla="*/ 184747 h 238125"/>
                  <a:gd name="connsiteX27" fmla="*/ 142070 w 209550"/>
                  <a:gd name="connsiteY27" fmla="*/ 185042 h 238125"/>
                  <a:gd name="connsiteX28" fmla="*/ 148394 w 209550"/>
                  <a:gd name="connsiteY28" fmla="*/ 190538 h 238125"/>
                  <a:gd name="connsiteX29" fmla="*/ 139355 w 209550"/>
                  <a:gd name="connsiteY29" fmla="*/ 188128 h 238125"/>
                  <a:gd name="connsiteX30" fmla="*/ 130640 w 209550"/>
                  <a:gd name="connsiteY30" fmla="*/ 182108 h 238125"/>
                  <a:gd name="connsiteX31" fmla="*/ 129554 w 209550"/>
                  <a:gd name="connsiteY31" fmla="*/ 184118 h 238125"/>
                  <a:gd name="connsiteX32" fmla="*/ 131259 w 209550"/>
                  <a:gd name="connsiteY32" fmla="*/ 184680 h 238125"/>
                  <a:gd name="connsiteX33" fmla="*/ 123220 w 209550"/>
                  <a:gd name="connsiteY33" fmla="*/ 187061 h 238125"/>
                  <a:gd name="connsiteX34" fmla="*/ 124591 w 209550"/>
                  <a:gd name="connsiteY34" fmla="*/ 188309 h 238125"/>
                  <a:gd name="connsiteX35" fmla="*/ 121010 w 209550"/>
                  <a:gd name="connsiteY35" fmla="*/ 191062 h 238125"/>
                  <a:gd name="connsiteX36" fmla="*/ 116828 w 209550"/>
                  <a:gd name="connsiteY36" fmla="*/ 181508 h 238125"/>
                  <a:gd name="connsiteX37" fmla="*/ 118019 w 209550"/>
                  <a:gd name="connsiteY37" fmla="*/ 185328 h 238125"/>
                  <a:gd name="connsiteX38" fmla="*/ 108456 w 209550"/>
                  <a:gd name="connsiteY38" fmla="*/ 184775 h 238125"/>
                  <a:gd name="connsiteX39" fmla="*/ 110161 w 209550"/>
                  <a:gd name="connsiteY39" fmla="*/ 177603 h 238125"/>
                  <a:gd name="connsiteX40" fmla="*/ 99817 w 209550"/>
                  <a:gd name="connsiteY40" fmla="*/ 170612 h 238125"/>
                  <a:gd name="connsiteX41" fmla="*/ 102979 w 209550"/>
                  <a:gd name="connsiteY41" fmla="*/ 173374 h 238125"/>
                  <a:gd name="connsiteX42" fmla="*/ 94054 w 209550"/>
                  <a:gd name="connsiteY42" fmla="*/ 166383 h 238125"/>
                  <a:gd name="connsiteX43" fmla="*/ 88901 w 209550"/>
                  <a:gd name="connsiteY43" fmla="*/ 169212 h 238125"/>
                  <a:gd name="connsiteX44" fmla="*/ 78481 w 209550"/>
                  <a:gd name="connsiteY44" fmla="*/ 157115 h 238125"/>
                  <a:gd name="connsiteX45" fmla="*/ 74175 w 209550"/>
                  <a:gd name="connsiteY45" fmla="*/ 158382 h 238125"/>
                  <a:gd name="connsiteX46" fmla="*/ 76709 w 209550"/>
                  <a:gd name="connsiteY46" fmla="*/ 155524 h 238125"/>
                  <a:gd name="connsiteX47" fmla="*/ 71365 w 209550"/>
                  <a:gd name="connsiteY47" fmla="*/ 145323 h 238125"/>
                  <a:gd name="connsiteX48" fmla="*/ 77833 w 209550"/>
                  <a:gd name="connsiteY48" fmla="*/ 145294 h 238125"/>
                  <a:gd name="connsiteX49" fmla="*/ 78081 w 209550"/>
                  <a:gd name="connsiteY49" fmla="*/ 140760 h 238125"/>
                  <a:gd name="connsiteX50" fmla="*/ 81443 w 209550"/>
                  <a:gd name="connsiteY50" fmla="*/ 143923 h 238125"/>
                  <a:gd name="connsiteX51" fmla="*/ 71356 w 209550"/>
                  <a:gd name="connsiteY51" fmla="*/ 132016 h 238125"/>
                  <a:gd name="connsiteX52" fmla="*/ 69070 w 209550"/>
                  <a:gd name="connsiteY52" fmla="*/ 117853 h 238125"/>
                  <a:gd name="connsiteX53" fmla="*/ 71346 w 209550"/>
                  <a:gd name="connsiteY53" fmla="*/ 115824 h 238125"/>
                  <a:gd name="connsiteX54" fmla="*/ 58640 w 209550"/>
                  <a:gd name="connsiteY54" fmla="*/ 102613 h 238125"/>
                  <a:gd name="connsiteX55" fmla="*/ 60850 w 209550"/>
                  <a:gd name="connsiteY55" fmla="*/ 96126 h 238125"/>
                  <a:gd name="connsiteX56" fmla="*/ 59002 w 209550"/>
                  <a:gd name="connsiteY56" fmla="*/ 96831 h 238125"/>
                  <a:gd name="connsiteX57" fmla="*/ 58945 w 209550"/>
                  <a:gd name="connsiteY57" fmla="*/ 94155 h 238125"/>
                  <a:gd name="connsiteX58" fmla="*/ 59002 w 209550"/>
                  <a:gd name="connsiteY58" fmla="*/ 91430 h 238125"/>
                  <a:gd name="connsiteX59" fmla="*/ 58373 w 209550"/>
                  <a:gd name="connsiteY59" fmla="*/ 91878 h 238125"/>
                  <a:gd name="connsiteX60" fmla="*/ 56687 w 209550"/>
                  <a:gd name="connsiteY60" fmla="*/ 87106 h 238125"/>
                  <a:gd name="connsiteX61" fmla="*/ 55383 w 209550"/>
                  <a:gd name="connsiteY61" fmla="*/ 90011 h 238125"/>
                  <a:gd name="connsiteX62" fmla="*/ 54535 w 209550"/>
                  <a:gd name="connsiteY62" fmla="*/ 80153 h 238125"/>
                  <a:gd name="connsiteX63" fmla="*/ 53668 w 209550"/>
                  <a:gd name="connsiteY63" fmla="*/ 85230 h 238125"/>
                  <a:gd name="connsiteX64" fmla="*/ 48067 w 209550"/>
                  <a:gd name="connsiteY64" fmla="*/ 73333 h 238125"/>
                  <a:gd name="connsiteX65" fmla="*/ 51687 w 209550"/>
                  <a:gd name="connsiteY65" fmla="*/ 75562 h 238125"/>
                  <a:gd name="connsiteX66" fmla="*/ 45953 w 209550"/>
                  <a:gd name="connsiteY66" fmla="*/ 65856 h 238125"/>
                  <a:gd name="connsiteX67" fmla="*/ 48220 w 209550"/>
                  <a:gd name="connsiteY67" fmla="*/ 71980 h 238125"/>
                  <a:gd name="connsiteX68" fmla="*/ 46172 w 209550"/>
                  <a:gd name="connsiteY68" fmla="*/ 73809 h 238125"/>
                  <a:gd name="connsiteX69" fmla="*/ 40714 w 209550"/>
                  <a:gd name="connsiteY69" fmla="*/ 58817 h 238125"/>
                  <a:gd name="connsiteX70" fmla="*/ 46229 w 209550"/>
                  <a:gd name="connsiteY70" fmla="*/ 63865 h 238125"/>
                  <a:gd name="connsiteX71" fmla="*/ 46858 w 209550"/>
                  <a:gd name="connsiteY71" fmla="*/ 55731 h 238125"/>
                  <a:gd name="connsiteX72" fmla="*/ 40695 w 209550"/>
                  <a:gd name="connsiteY72" fmla="*/ 44958 h 238125"/>
                  <a:gd name="connsiteX73" fmla="*/ 36037 w 209550"/>
                  <a:gd name="connsiteY73" fmla="*/ 33861 h 238125"/>
                  <a:gd name="connsiteX74" fmla="*/ 34342 w 209550"/>
                  <a:gd name="connsiteY74" fmla="*/ 37976 h 238125"/>
                  <a:gd name="connsiteX75" fmla="*/ 35218 w 209550"/>
                  <a:gd name="connsiteY75" fmla="*/ 37043 h 238125"/>
                  <a:gd name="connsiteX76" fmla="*/ 34285 w 209550"/>
                  <a:gd name="connsiteY76" fmla="*/ 46215 h 238125"/>
                  <a:gd name="connsiteX77" fmla="*/ 32618 w 209550"/>
                  <a:gd name="connsiteY77" fmla="*/ 45148 h 238125"/>
                  <a:gd name="connsiteX78" fmla="*/ 35332 w 209550"/>
                  <a:gd name="connsiteY78" fmla="*/ 49930 h 238125"/>
                  <a:gd name="connsiteX79" fmla="*/ 28798 w 209550"/>
                  <a:gd name="connsiteY79" fmla="*/ 51016 h 238125"/>
                  <a:gd name="connsiteX80" fmla="*/ 35066 w 209550"/>
                  <a:gd name="connsiteY80" fmla="*/ 54254 h 238125"/>
                  <a:gd name="connsiteX81" fmla="*/ 30237 w 209550"/>
                  <a:gd name="connsiteY81" fmla="*/ 56540 h 238125"/>
                  <a:gd name="connsiteX82" fmla="*/ 26341 w 209550"/>
                  <a:gd name="connsiteY82" fmla="*/ 44758 h 238125"/>
                  <a:gd name="connsiteX83" fmla="*/ 30179 w 209550"/>
                  <a:gd name="connsiteY83" fmla="*/ 41986 h 238125"/>
                  <a:gd name="connsiteX84" fmla="*/ 29417 w 209550"/>
                  <a:gd name="connsiteY84" fmla="*/ 34642 h 238125"/>
                  <a:gd name="connsiteX85" fmla="*/ 28446 w 209550"/>
                  <a:gd name="connsiteY85" fmla="*/ 38510 h 238125"/>
                  <a:gd name="connsiteX86" fmla="*/ 23236 w 209550"/>
                  <a:gd name="connsiteY86" fmla="*/ 26889 h 238125"/>
                  <a:gd name="connsiteX87" fmla="*/ 18464 w 209550"/>
                  <a:gd name="connsiteY87" fmla="*/ 25479 h 238125"/>
                  <a:gd name="connsiteX88" fmla="*/ 22550 w 209550"/>
                  <a:gd name="connsiteY88" fmla="*/ 11554 h 238125"/>
                  <a:gd name="connsiteX89" fmla="*/ 20988 w 209550"/>
                  <a:gd name="connsiteY89" fmla="*/ 15973 h 238125"/>
                  <a:gd name="connsiteX90" fmla="*/ 17435 w 209550"/>
                  <a:gd name="connsiteY90" fmla="*/ 7144 h 238125"/>
                  <a:gd name="connsiteX91" fmla="*/ 17473 w 209550"/>
                  <a:gd name="connsiteY91" fmla="*/ 14611 h 238125"/>
                  <a:gd name="connsiteX92" fmla="*/ 18940 w 209550"/>
                  <a:gd name="connsiteY92" fmla="*/ 14249 h 238125"/>
                  <a:gd name="connsiteX93" fmla="*/ 18664 w 209550"/>
                  <a:gd name="connsiteY93" fmla="*/ 18964 h 238125"/>
                  <a:gd name="connsiteX94" fmla="*/ 14092 w 209550"/>
                  <a:gd name="connsiteY94" fmla="*/ 16754 h 238125"/>
                  <a:gd name="connsiteX95" fmla="*/ 17921 w 209550"/>
                  <a:gd name="connsiteY95" fmla="*/ 45120 h 238125"/>
                  <a:gd name="connsiteX96" fmla="*/ 15273 w 209550"/>
                  <a:gd name="connsiteY96" fmla="*/ 42424 h 238125"/>
                  <a:gd name="connsiteX97" fmla="*/ 15940 w 209550"/>
                  <a:gd name="connsiteY97" fmla="*/ 48435 h 238125"/>
                  <a:gd name="connsiteX98" fmla="*/ 18206 w 209550"/>
                  <a:gd name="connsiteY98" fmla="*/ 46901 h 238125"/>
                  <a:gd name="connsiteX99" fmla="*/ 23464 w 209550"/>
                  <a:gd name="connsiteY99" fmla="*/ 57988 h 238125"/>
                  <a:gd name="connsiteX100" fmla="*/ 30779 w 209550"/>
                  <a:gd name="connsiteY100" fmla="*/ 67027 h 238125"/>
                  <a:gd name="connsiteX101" fmla="*/ 33427 w 209550"/>
                  <a:gd name="connsiteY101" fmla="*/ 61227 h 238125"/>
                  <a:gd name="connsiteX102" fmla="*/ 36847 w 209550"/>
                  <a:gd name="connsiteY102" fmla="*/ 68923 h 238125"/>
                  <a:gd name="connsiteX103" fmla="*/ 32884 w 209550"/>
                  <a:gd name="connsiteY103" fmla="*/ 70399 h 238125"/>
                  <a:gd name="connsiteX104" fmla="*/ 43419 w 209550"/>
                  <a:gd name="connsiteY104" fmla="*/ 76705 h 238125"/>
                  <a:gd name="connsiteX105" fmla="*/ 43105 w 209550"/>
                  <a:gd name="connsiteY105" fmla="*/ 73666 h 238125"/>
                  <a:gd name="connsiteX106" fmla="*/ 45143 w 209550"/>
                  <a:gd name="connsiteY106" fmla="*/ 74714 h 238125"/>
                  <a:gd name="connsiteX107" fmla="*/ 47267 w 209550"/>
                  <a:gd name="connsiteY107" fmla="*/ 75686 h 238125"/>
                  <a:gd name="connsiteX108" fmla="*/ 46258 w 209550"/>
                  <a:gd name="connsiteY108" fmla="*/ 83429 h 238125"/>
                  <a:gd name="connsiteX109" fmla="*/ 52392 w 209550"/>
                  <a:gd name="connsiteY109" fmla="*/ 101422 h 238125"/>
                  <a:gd name="connsiteX110" fmla="*/ 63012 w 209550"/>
                  <a:gd name="connsiteY110" fmla="*/ 119424 h 238125"/>
                  <a:gd name="connsiteX111" fmla="*/ 70623 w 209550"/>
                  <a:gd name="connsiteY111" fmla="*/ 138465 h 238125"/>
                  <a:gd name="connsiteX112" fmla="*/ 72089 w 209550"/>
                  <a:gd name="connsiteY112" fmla="*/ 136150 h 238125"/>
                  <a:gd name="connsiteX113" fmla="*/ 70261 w 209550"/>
                  <a:gd name="connsiteY113" fmla="*/ 143066 h 238125"/>
                  <a:gd name="connsiteX114" fmla="*/ 57507 w 209550"/>
                  <a:gd name="connsiteY114" fmla="*/ 130578 h 238125"/>
                  <a:gd name="connsiteX115" fmla="*/ 49734 w 209550"/>
                  <a:gd name="connsiteY115" fmla="*/ 130264 h 238125"/>
                  <a:gd name="connsiteX116" fmla="*/ 52525 w 209550"/>
                  <a:gd name="connsiteY116" fmla="*/ 127044 h 238125"/>
                  <a:gd name="connsiteX117" fmla="*/ 52011 w 209550"/>
                  <a:gd name="connsiteY117" fmla="*/ 128245 h 238125"/>
                  <a:gd name="connsiteX118" fmla="*/ 48610 w 209550"/>
                  <a:gd name="connsiteY118" fmla="*/ 113319 h 238125"/>
                  <a:gd name="connsiteX119" fmla="*/ 39085 w 209550"/>
                  <a:gd name="connsiteY119" fmla="*/ 99193 h 238125"/>
                  <a:gd name="connsiteX120" fmla="*/ 40333 w 209550"/>
                  <a:gd name="connsiteY120" fmla="*/ 96898 h 238125"/>
                  <a:gd name="connsiteX121" fmla="*/ 35913 w 209550"/>
                  <a:gd name="connsiteY121" fmla="*/ 94907 h 238125"/>
                  <a:gd name="connsiteX122" fmla="*/ 37866 w 209550"/>
                  <a:gd name="connsiteY122" fmla="*/ 91564 h 238125"/>
                  <a:gd name="connsiteX123" fmla="*/ 30256 w 209550"/>
                  <a:gd name="connsiteY123" fmla="*/ 88706 h 238125"/>
                  <a:gd name="connsiteX124" fmla="*/ 27646 w 209550"/>
                  <a:gd name="connsiteY124" fmla="*/ 94602 h 238125"/>
                  <a:gd name="connsiteX125" fmla="*/ 25722 w 209550"/>
                  <a:gd name="connsiteY125" fmla="*/ 86058 h 238125"/>
                  <a:gd name="connsiteX126" fmla="*/ 21845 w 209550"/>
                  <a:gd name="connsiteY126" fmla="*/ 79819 h 238125"/>
                  <a:gd name="connsiteX127" fmla="*/ 25093 w 209550"/>
                  <a:gd name="connsiteY127" fmla="*/ 89783 h 238125"/>
                  <a:gd name="connsiteX128" fmla="*/ 23140 w 209550"/>
                  <a:gd name="connsiteY128" fmla="*/ 90973 h 238125"/>
                  <a:gd name="connsiteX129" fmla="*/ 17397 w 209550"/>
                  <a:gd name="connsiteY129" fmla="*/ 72647 h 238125"/>
                  <a:gd name="connsiteX130" fmla="*/ 21835 w 209550"/>
                  <a:gd name="connsiteY130" fmla="*/ 73028 h 238125"/>
                  <a:gd name="connsiteX131" fmla="*/ 19359 w 209550"/>
                  <a:gd name="connsiteY131" fmla="*/ 66294 h 238125"/>
                  <a:gd name="connsiteX132" fmla="*/ 22826 w 209550"/>
                  <a:gd name="connsiteY132" fmla="*/ 69847 h 238125"/>
                  <a:gd name="connsiteX133" fmla="*/ 22083 w 209550"/>
                  <a:gd name="connsiteY133" fmla="*/ 64951 h 238125"/>
                  <a:gd name="connsiteX134" fmla="*/ 15987 w 209550"/>
                  <a:gd name="connsiteY134" fmla="*/ 74066 h 238125"/>
                  <a:gd name="connsiteX135" fmla="*/ 9348 w 209550"/>
                  <a:gd name="connsiteY135" fmla="*/ 69228 h 238125"/>
                  <a:gd name="connsiteX136" fmla="*/ 8119 w 209550"/>
                  <a:gd name="connsiteY136" fmla="*/ 75390 h 238125"/>
                  <a:gd name="connsiteX137" fmla="*/ 14863 w 209550"/>
                  <a:gd name="connsiteY137" fmla="*/ 88763 h 238125"/>
                  <a:gd name="connsiteX138" fmla="*/ 14911 w 209550"/>
                  <a:gd name="connsiteY138" fmla="*/ 88021 h 238125"/>
                  <a:gd name="connsiteX139" fmla="*/ 20569 w 209550"/>
                  <a:gd name="connsiteY139" fmla="*/ 94745 h 238125"/>
                  <a:gd name="connsiteX140" fmla="*/ 19283 w 209550"/>
                  <a:gd name="connsiteY140" fmla="*/ 97746 h 238125"/>
                  <a:gd name="connsiteX141" fmla="*/ 15368 w 209550"/>
                  <a:gd name="connsiteY141" fmla="*/ 92078 h 238125"/>
                  <a:gd name="connsiteX142" fmla="*/ 20673 w 209550"/>
                  <a:gd name="connsiteY142" fmla="*/ 104299 h 238125"/>
                  <a:gd name="connsiteX143" fmla="*/ 26579 w 209550"/>
                  <a:gd name="connsiteY143" fmla="*/ 108623 h 238125"/>
                  <a:gd name="connsiteX144" fmla="*/ 20788 w 209550"/>
                  <a:gd name="connsiteY144" fmla="*/ 108033 h 238125"/>
                  <a:gd name="connsiteX145" fmla="*/ 28522 w 209550"/>
                  <a:gd name="connsiteY145" fmla="*/ 119624 h 238125"/>
                  <a:gd name="connsiteX146" fmla="*/ 23921 w 209550"/>
                  <a:gd name="connsiteY146" fmla="*/ 119882 h 238125"/>
                  <a:gd name="connsiteX147" fmla="*/ 41486 w 209550"/>
                  <a:gd name="connsiteY147" fmla="*/ 140122 h 238125"/>
                  <a:gd name="connsiteX148" fmla="*/ 41381 w 209550"/>
                  <a:gd name="connsiteY148" fmla="*/ 139370 h 238125"/>
                  <a:gd name="connsiteX149" fmla="*/ 46820 w 209550"/>
                  <a:gd name="connsiteY149" fmla="*/ 143408 h 238125"/>
                  <a:gd name="connsiteX150" fmla="*/ 52287 w 209550"/>
                  <a:gd name="connsiteY150" fmla="*/ 147342 h 238125"/>
                  <a:gd name="connsiteX151" fmla="*/ 50420 w 209550"/>
                  <a:gd name="connsiteY151" fmla="*/ 144780 h 238125"/>
                  <a:gd name="connsiteX152" fmla="*/ 67527 w 209550"/>
                  <a:gd name="connsiteY152" fmla="*/ 151228 h 238125"/>
                  <a:gd name="connsiteX153" fmla="*/ 66632 w 209550"/>
                  <a:gd name="connsiteY153" fmla="*/ 153067 h 238125"/>
                  <a:gd name="connsiteX154" fmla="*/ 69661 w 209550"/>
                  <a:gd name="connsiteY154" fmla="*/ 154324 h 238125"/>
                  <a:gd name="connsiteX155" fmla="*/ 64060 w 209550"/>
                  <a:gd name="connsiteY155" fmla="*/ 153133 h 238125"/>
                  <a:gd name="connsiteX156" fmla="*/ 65708 w 209550"/>
                  <a:gd name="connsiteY156" fmla="*/ 155896 h 238125"/>
                  <a:gd name="connsiteX157" fmla="*/ 67498 w 209550"/>
                  <a:gd name="connsiteY157" fmla="*/ 158544 h 238125"/>
                  <a:gd name="connsiteX158" fmla="*/ 70070 w 209550"/>
                  <a:gd name="connsiteY158" fmla="*/ 155696 h 238125"/>
                  <a:gd name="connsiteX159" fmla="*/ 80109 w 209550"/>
                  <a:gd name="connsiteY159" fmla="*/ 166630 h 238125"/>
                  <a:gd name="connsiteX160" fmla="*/ 77538 w 209550"/>
                  <a:gd name="connsiteY160" fmla="*/ 164897 h 238125"/>
                  <a:gd name="connsiteX161" fmla="*/ 78890 w 209550"/>
                  <a:gd name="connsiteY161" fmla="*/ 169107 h 238125"/>
                  <a:gd name="connsiteX162" fmla="*/ 80138 w 209550"/>
                  <a:gd name="connsiteY162" fmla="*/ 164640 h 238125"/>
                  <a:gd name="connsiteX163" fmla="*/ 88053 w 209550"/>
                  <a:gd name="connsiteY163" fmla="*/ 172374 h 238125"/>
                  <a:gd name="connsiteX164" fmla="*/ 88215 w 209550"/>
                  <a:gd name="connsiteY164" fmla="*/ 176279 h 238125"/>
                  <a:gd name="connsiteX165" fmla="*/ 96550 w 209550"/>
                  <a:gd name="connsiteY165" fmla="*/ 182832 h 238125"/>
                  <a:gd name="connsiteX166" fmla="*/ 97835 w 209550"/>
                  <a:gd name="connsiteY166" fmla="*/ 180937 h 238125"/>
                  <a:gd name="connsiteX167" fmla="*/ 114104 w 209550"/>
                  <a:gd name="connsiteY167" fmla="*/ 194510 h 238125"/>
                  <a:gd name="connsiteX168" fmla="*/ 132973 w 209550"/>
                  <a:gd name="connsiteY168" fmla="*/ 204073 h 238125"/>
                  <a:gd name="connsiteX169" fmla="*/ 152614 w 209550"/>
                  <a:gd name="connsiteY169" fmla="*/ 213008 h 238125"/>
                  <a:gd name="connsiteX170" fmla="*/ 155138 w 209550"/>
                  <a:gd name="connsiteY170" fmla="*/ 218627 h 238125"/>
                  <a:gd name="connsiteX171" fmla="*/ 156376 w 209550"/>
                  <a:gd name="connsiteY171" fmla="*/ 217046 h 238125"/>
                  <a:gd name="connsiteX172" fmla="*/ 157291 w 209550"/>
                  <a:gd name="connsiteY172" fmla="*/ 218189 h 238125"/>
                  <a:gd name="connsiteX173" fmla="*/ 165568 w 209550"/>
                  <a:gd name="connsiteY173" fmla="*/ 217094 h 238125"/>
                  <a:gd name="connsiteX174" fmla="*/ 169082 w 209550"/>
                  <a:gd name="connsiteY174" fmla="*/ 222361 h 238125"/>
                  <a:gd name="connsiteX175" fmla="*/ 165539 w 209550"/>
                  <a:gd name="connsiteY175" fmla="*/ 221132 h 238125"/>
                  <a:gd name="connsiteX176" fmla="*/ 170321 w 209550"/>
                  <a:gd name="connsiteY176" fmla="*/ 226819 h 238125"/>
                  <a:gd name="connsiteX177" fmla="*/ 175836 w 209550"/>
                  <a:gd name="connsiteY177" fmla="*/ 221456 h 238125"/>
                  <a:gd name="connsiteX178" fmla="*/ 195305 w 209550"/>
                  <a:gd name="connsiteY178" fmla="*/ 230676 h 238125"/>
                  <a:gd name="connsiteX179" fmla="*/ 201029 w 209550"/>
                  <a:gd name="connsiteY179" fmla="*/ 227333 h 238125"/>
                  <a:gd name="connsiteX180" fmla="*/ 205973 w 209550"/>
                  <a:gd name="connsiteY180" fmla="*/ 231229 h 238125"/>
                  <a:gd name="connsiteX181" fmla="*/ 210164 w 209550"/>
                  <a:gd name="connsiteY181" fmla="*/ 229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09550" h="238125">
                    <a:moveTo>
                      <a:pt x="210164" y="229667"/>
                    </a:moveTo>
                    <a:cubicBezTo>
                      <a:pt x="204963" y="227971"/>
                      <a:pt x="202601" y="222561"/>
                      <a:pt x="196133" y="220685"/>
                    </a:cubicBezTo>
                    <a:cubicBezTo>
                      <a:pt x="194781" y="221142"/>
                      <a:pt x="195114" y="222390"/>
                      <a:pt x="194990" y="223142"/>
                    </a:cubicBezTo>
                    <a:cubicBezTo>
                      <a:pt x="191933" y="222799"/>
                      <a:pt x="191761" y="220789"/>
                      <a:pt x="190104" y="219980"/>
                    </a:cubicBezTo>
                    <a:lnTo>
                      <a:pt x="193266" y="219589"/>
                    </a:lnTo>
                    <a:cubicBezTo>
                      <a:pt x="191123" y="218284"/>
                      <a:pt x="185075" y="217551"/>
                      <a:pt x="184218" y="213789"/>
                    </a:cubicBezTo>
                    <a:cubicBezTo>
                      <a:pt x="183351" y="214722"/>
                      <a:pt x="182751" y="216932"/>
                      <a:pt x="179312" y="215789"/>
                    </a:cubicBezTo>
                    <a:cubicBezTo>
                      <a:pt x="177026" y="214998"/>
                      <a:pt x="176331" y="213160"/>
                      <a:pt x="175417" y="212046"/>
                    </a:cubicBezTo>
                    <a:cubicBezTo>
                      <a:pt x="179036" y="212484"/>
                      <a:pt x="177207" y="210226"/>
                      <a:pt x="179912" y="211579"/>
                    </a:cubicBezTo>
                    <a:lnTo>
                      <a:pt x="178550" y="207864"/>
                    </a:lnTo>
                    <a:lnTo>
                      <a:pt x="178093" y="209331"/>
                    </a:lnTo>
                    <a:cubicBezTo>
                      <a:pt x="170740" y="205178"/>
                      <a:pt x="176360" y="203082"/>
                      <a:pt x="175531" y="199968"/>
                    </a:cubicBezTo>
                    <a:cubicBezTo>
                      <a:pt x="174436" y="199606"/>
                      <a:pt x="174216" y="200320"/>
                      <a:pt x="173978" y="201054"/>
                    </a:cubicBezTo>
                    <a:cubicBezTo>
                      <a:pt x="172692" y="199406"/>
                      <a:pt x="170759" y="197920"/>
                      <a:pt x="169121" y="195720"/>
                    </a:cubicBezTo>
                    <a:lnTo>
                      <a:pt x="169540" y="196272"/>
                    </a:lnTo>
                    <a:cubicBezTo>
                      <a:pt x="166958" y="198301"/>
                      <a:pt x="162396" y="190890"/>
                      <a:pt x="157386" y="188385"/>
                    </a:cubicBezTo>
                    <a:cubicBezTo>
                      <a:pt x="158738" y="194034"/>
                      <a:pt x="150280" y="187652"/>
                      <a:pt x="149642" y="187757"/>
                    </a:cubicBezTo>
                    <a:cubicBezTo>
                      <a:pt x="153214" y="183966"/>
                      <a:pt x="162091" y="188881"/>
                      <a:pt x="165025" y="184328"/>
                    </a:cubicBezTo>
                    <a:cubicBezTo>
                      <a:pt x="159024" y="181594"/>
                      <a:pt x="156224" y="176965"/>
                      <a:pt x="153328" y="171821"/>
                    </a:cubicBezTo>
                    <a:cubicBezTo>
                      <a:pt x="147165" y="176927"/>
                      <a:pt x="139698" y="162239"/>
                      <a:pt x="131716" y="168621"/>
                    </a:cubicBezTo>
                    <a:cubicBezTo>
                      <a:pt x="133288" y="170431"/>
                      <a:pt x="124753" y="171602"/>
                      <a:pt x="130182" y="177003"/>
                    </a:cubicBezTo>
                    <a:cubicBezTo>
                      <a:pt x="133859" y="177403"/>
                      <a:pt x="134383" y="172841"/>
                      <a:pt x="134954" y="169631"/>
                    </a:cubicBezTo>
                    <a:lnTo>
                      <a:pt x="138517" y="177003"/>
                    </a:lnTo>
                    <a:lnTo>
                      <a:pt x="138336" y="173803"/>
                    </a:lnTo>
                    <a:cubicBezTo>
                      <a:pt x="142793" y="177260"/>
                      <a:pt x="137907" y="175784"/>
                      <a:pt x="143736" y="179080"/>
                    </a:cubicBezTo>
                    <a:cubicBezTo>
                      <a:pt x="143670" y="183004"/>
                      <a:pt x="138507" y="178308"/>
                      <a:pt x="137078" y="180994"/>
                    </a:cubicBezTo>
                    <a:cubicBezTo>
                      <a:pt x="139041" y="183451"/>
                      <a:pt x="142679" y="181204"/>
                      <a:pt x="144108" y="184747"/>
                    </a:cubicBezTo>
                    <a:lnTo>
                      <a:pt x="142070" y="185042"/>
                    </a:lnTo>
                    <a:cubicBezTo>
                      <a:pt x="142841" y="188776"/>
                      <a:pt x="148251" y="186680"/>
                      <a:pt x="148394" y="190538"/>
                    </a:cubicBezTo>
                    <a:cubicBezTo>
                      <a:pt x="145832" y="190605"/>
                      <a:pt x="142593" y="189614"/>
                      <a:pt x="139355" y="188128"/>
                    </a:cubicBezTo>
                    <a:cubicBezTo>
                      <a:pt x="136202" y="186490"/>
                      <a:pt x="133135" y="184204"/>
                      <a:pt x="130640" y="182108"/>
                    </a:cubicBezTo>
                    <a:lnTo>
                      <a:pt x="129554" y="184118"/>
                    </a:lnTo>
                    <a:cubicBezTo>
                      <a:pt x="129906" y="183471"/>
                      <a:pt x="130935" y="184052"/>
                      <a:pt x="131259" y="184680"/>
                    </a:cubicBezTo>
                    <a:cubicBezTo>
                      <a:pt x="128468" y="186138"/>
                      <a:pt x="129116" y="188728"/>
                      <a:pt x="123220" y="187061"/>
                    </a:cubicBezTo>
                    <a:lnTo>
                      <a:pt x="124591" y="188309"/>
                    </a:lnTo>
                    <a:cubicBezTo>
                      <a:pt x="124210" y="188976"/>
                      <a:pt x="123801" y="192262"/>
                      <a:pt x="121010" y="191062"/>
                    </a:cubicBezTo>
                    <a:cubicBezTo>
                      <a:pt x="112742" y="184861"/>
                      <a:pt x="124972" y="187681"/>
                      <a:pt x="116828" y="181508"/>
                    </a:cubicBezTo>
                    <a:cubicBezTo>
                      <a:pt x="112190" y="182289"/>
                      <a:pt x="118162" y="182747"/>
                      <a:pt x="118019" y="185328"/>
                    </a:cubicBezTo>
                    <a:cubicBezTo>
                      <a:pt x="114609" y="188700"/>
                      <a:pt x="109913" y="179032"/>
                      <a:pt x="108456" y="184775"/>
                    </a:cubicBezTo>
                    <a:cubicBezTo>
                      <a:pt x="109237" y="183471"/>
                      <a:pt x="104208" y="174755"/>
                      <a:pt x="110161" y="177603"/>
                    </a:cubicBezTo>
                    <a:cubicBezTo>
                      <a:pt x="110342" y="173041"/>
                      <a:pt x="101607" y="173355"/>
                      <a:pt x="99817" y="170612"/>
                    </a:cubicBezTo>
                    <a:cubicBezTo>
                      <a:pt x="100331" y="171936"/>
                      <a:pt x="102007" y="172679"/>
                      <a:pt x="102979" y="173374"/>
                    </a:cubicBezTo>
                    <a:cubicBezTo>
                      <a:pt x="99588" y="175174"/>
                      <a:pt x="93854" y="169574"/>
                      <a:pt x="94054" y="166383"/>
                    </a:cubicBezTo>
                    <a:cubicBezTo>
                      <a:pt x="93635" y="168926"/>
                      <a:pt x="90816" y="168745"/>
                      <a:pt x="88901" y="169212"/>
                    </a:cubicBezTo>
                    <a:cubicBezTo>
                      <a:pt x="84548" y="163954"/>
                      <a:pt x="84339" y="163278"/>
                      <a:pt x="78481" y="157115"/>
                    </a:cubicBezTo>
                    <a:cubicBezTo>
                      <a:pt x="77719" y="158963"/>
                      <a:pt x="75214" y="157239"/>
                      <a:pt x="74175" y="158382"/>
                    </a:cubicBezTo>
                    <a:cubicBezTo>
                      <a:pt x="71461" y="155943"/>
                      <a:pt x="74194" y="153819"/>
                      <a:pt x="76709" y="155524"/>
                    </a:cubicBezTo>
                    <a:cubicBezTo>
                      <a:pt x="68032" y="150695"/>
                      <a:pt x="76890" y="149838"/>
                      <a:pt x="71365" y="145323"/>
                    </a:cubicBezTo>
                    <a:cubicBezTo>
                      <a:pt x="73566" y="146437"/>
                      <a:pt x="74452" y="142113"/>
                      <a:pt x="77833" y="145294"/>
                    </a:cubicBezTo>
                    <a:cubicBezTo>
                      <a:pt x="79719" y="144980"/>
                      <a:pt x="76966" y="141951"/>
                      <a:pt x="78081" y="140760"/>
                    </a:cubicBezTo>
                    <a:cubicBezTo>
                      <a:pt x="78014" y="140827"/>
                      <a:pt x="81443" y="143923"/>
                      <a:pt x="81443" y="143923"/>
                    </a:cubicBezTo>
                    <a:cubicBezTo>
                      <a:pt x="81652" y="140275"/>
                      <a:pt x="74909" y="137427"/>
                      <a:pt x="71356" y="132016"/>
                    </a:cubicBezTo>
                    <a:cubicBezTo>
                      <a:pt x="73232" y="128464"/>
                      <a:pt x="73766" y="119539"/>
                      <a:pt x="69070" y="117853"/>
                    </a:cubicBezTo>
                    <a:lnTo>
                      <a:pt x="71346" y="115824"/>
                    </a:lnTo>
                    <a:cubicBezTo>
                      <a:pt x="66860" y="113929"/>
                      <a:pt x="61221" y="104127"/>
                      <a:pt x="58640" y="102613"/>
                    </a:cubicBezTo>
                    <a:cubicBezTo>
                      <a:pt x="53973" y="97784"/>
                      <a:pt x="61002" y="99441"/>
                      <a:pt x="60850" y="96126"/>
                    </a:cubicBezTo>
                    <a:lnTo>
                      <a:pt x="59002" y="96831"/>
                    </a:lnTo>
                    <a:cubicBezTo>
                      <a:pt x="59002" y="96831"/>
                      <a:pt x="58907" y="95526"/>
                      <a:pt x="58945" y="94155"/>
                    </a:cubicBezTo>
                    <a:cubicBezTo>
                      <a:pt x="58973" y="92793"/>
                      <a:pt x="59002" y="91430"/>
                      <a:pt x="59002" y="91430"/>
                    </a:cubicBezTo>
                    <a:lnTo>
                      <a:pt x="58373" y="91878"/>
                    </a:lnTo>
                    <a:lnTo>
                      <a:pt x="56687" y="87106"/>
                    </a:lnTo>
                    <a:cubicBezTo>
                      <a:pt x="56021" y="88211"/>
                      <a:pt x="56592" y="89811"/>
                      <a:pt x="55383" y="90011"/>
                    </a:cubicBezTo>
                    <a:cubicBezTo>
                      <a:pt x="52954" y="88335"/>
                      <a:pt x="54944" y="83658"/>
                      <a:pt x="54535" y="80153"/>
                    </a:cubicBezTo>
                    <a:cubicBezTo>
                      <a:pt x="50268" y="78372"/>
                      <a:pt x="56745" y="85106"/>
                      <a:pt x="53668" y="85230"/>
                    </a:cubicBezTo>
                    <a:cubicBezTo>
                      <a:pt x="51982" y="81801"/>
                      <a:pt x="47086" y="78334"/>
                      <a:pt x="48067" y="73333"/>
                    </a:cubicBezTo>
                    <a:lnTo>
                      <a:pt x="51687" y="75562"/>
                    </a:lnTo>
                    <a:cubicBezTo>
                      <a:pt x="46572" y="74828"/>
                      <a:pt x="51801" y="68066"/>
                      <a:pt x="45953" y="65856"/>
                    </a:cubicBezTo>
                    <a:cubicBezTo>
                      <a:pt x="41857" y="68742"/>
                      <a:pt x="49163" y="69609"/>
                      <a:pt x="48220" y="71980"/>
                    </a:cubicBezTo>
                    <a:lnTo>
                      <a:pt x="46172" y="73809"/>
                    </a:lnTo>
                    <a:cubicBezTo>
                      <a:pt x="42505" y="68380"/>
                      <a:pt x="41000" y="65370"/>
                      <a:pt x="40714" y="58817"/>
                    </a:cubicBezTo>
                    <a:cubicBezTo>
                      <a:pt x="43533" y="61046"/>
                      <a:pt x="45829" y="62236"/>
                      <a:pt x="46229" y="63865"/>
                    </a:cubicBezTo>
                    <a:cubicBezTo>
                      <a:pt x="47763" y="61827"/>
                      <a:pt x="41419" y="54302"/>
                      <a:pt x="46858" y="55731"/>
                    </a:cubicBezTo>
                    <a:cubicBezTo>
                      <a:pt x="46496" y="49730"/>
                      <a:pt x="43486" y="47454"/>
                      <a:pt x="40695" y="44958"/>
                    </a:cubicBezTo>
                    <a:cubicBezTo>
                      <a:pt x="37847" y="42529"/>
                      <a:pt x="35104" y="39938"/>
                      <a:pt x="36037" y="33861"/>
                    </a:cubicBezTo>
                    <a:cubicBezTo>
                      <a:pt x="37256" y="31709"/>
                      <a:pt x="33742" y="35309"/>
                      <a:pt x="34342" y="37976"/>
                    </a:cubicBezTo>
                    <a:cubicBezTo>
                      <a:pt x="33942" y="36957"/>
                      <a:pt x="34504" y="37319"/>
                      <a:pt x="35218" y="37043"/>
                    </a:cubicBezTo>
                    <a:cubicBezTo>
                      <a:pt x="31341" y="39776"/>
                      <a:pt x="42771" y="50206"/>
                      <a:pt x="34285" y="46215"/>
                    </a:cubicBezTo>
                    <a:lnTo>
                      <a:pt x="32618" y="45148"/>
                    </a:lnTo>
                    <a:cubicBezTo>
                      <a:pt x="31170" y="48758"/>
                      <a:pt x="34675" y="47234"/>
                      <a:pt x="35332" y="49930"/>
                    </a:cubicBezTo>
                    <a:cubicBezTo>
                      <a:pt x="35399" y="55321"/>
                      <a:pt x="30198" y="50454"/>
                      <a:pt x="28798" y="51016"/>
                    </a:cubicBezTo>
                    <a:cubicBezTo>
                      <a:pt x="30313" y="55855"/>
                      <a:pt x="32923" y="49197"/>
                      <a:pt x="35066" y="54254"/>
                    </a:cubicBezTo>
                    <a:lnTo>
                      <a:pt x="30237" y="56540"/>
                    </a:lnTo>
                    <a:cubicBezTo>
                      <a:pt x="27884" y="52073"/>
                      <a:pt x="25474" y="48758"/>
                      <a:pt x="26341" y="44758"/>
                    </a:cubicBezTo>
                    <a:lnTo>
                      <a:pt x="30179" y="41986"/>
                    </a:lnTo>
                    <a:cubicBezTo>
                      <a:pt x="27274" y="40796"/>
                      <a:pt x="29455" y="36928"/>
                      <a:pt x="29417" y="34642"/>
                    </a:cubicBezTo>
                    <a:cubicBezTo>
                      <a:pt x="30179" y="36662"/>
                      <a:pt x="29713" y="38643"/>
                      <a:pt x="28446" y="38510"/>
                    </a:cubicBezTo>
                    <a:cubicBezTo>
                      <a:pt x="27979" y="30490"/>
                      <a:pt x="23150" y="35128"/>
                      <a:pt x="23236" y="26889"/>
                    </a:cubicBezTo>
                    <a:cubicBezTo>
                      <a:pt x="20131" y="24355"/>
                      <a:pt x="20826" y="32423"/>
                      <a:pt x="18464" y="25479"/>
                    </a:cubicBezTo>
                    <a:cubicBezTo>
                      <a:pt x="22016" y="22565"/>
                      <a:pt x="21997" y="16802"/>
                      <a:pt x="22550" y="11554"/>
                    </a:cubicBezTo>
                    <a:cubicBezTo>
                      <a:pt x="21807" y="11725"/>
                      <a:pt x="23693" y="15792"/>
                      <a:pt x="20988" y="15973"/>
                    </a:cubicBezTo>
                    <a:cubicBezTo>
                      <a:pt x="20940" y="8534"/>
                      <a:pt x="16711" y="14811"/>
                      <a:pt x="17435" y="7144"/>
                    </a:cubicBezTo>
                    <a:cubicBezTo>
                      <a:pt x="18006" y="9287"/>
                      <a:pt x="15625" y="12230"/>
                      <a:pt x="17473" y="14611"/>
                    </a:cubicBezTo>
                    <a:lnTo>
                      <a:pt x="18940" y="14249"/>
                    </a:lnTo>
                    <a:lnTo>
                      <a:pt x="18664" y="18964"/>
                    </a:lnTo>
                    <a:lnTo>
                      <a:pt x="14092" y="16754"/>
                    </a:lnTo>
                    <a:cubicBezTo>
                      <a:pt x="10653" y="23155"/>
                      <a:pt x="18368" y="35681"/>
                      <a:pt x="17921" y="45120"/>
                    </a:cubicBezTo>
                    <a:lnTo>
                      <a:pt x="15273" y="42424"/>
                    </a:lnTo>
                    <a:lnTo>
                      <a:pt x="15940" y="48435"/>
                    </a:lnTo>
                    <a:cubicBezTo>
                      <a:pt x="16225" y="47053"/>
                      <a:pt x="17492" y="47177"/>
                      <a:pt x="18206" y="46901"/>
                    </a:cubicBezTo>
                    <a:cubicBezTo>
                      <a:pt x="18816" y="51664"/>
                      <a:pt x="21045" y="54997"/>
                      <a:pt x="23464" y="57988"/>
                    </a:cubicBezTo>
                    <a:cubicBezTo>
                      <a:pt x="26122" y="60893"/>
                      <a:pt x="28998" y="63446"/>
                      <a:pt x="30779" y="67027"/>
                    </a:cubicBezTo>
                    <a:lnTo>
                      <a:pt x="33427" y="61227"/>
                    </a:lnTo>
                    <a:lnTo>
                      <a:pt x="36847" y="68923"/>
                    </a:lnTo>
                    <a:lnTo>
                      <a:pt x="32884" y="70399"/>
                    </a:lnTo>
                    <a:cubicBezTo>
                      <a:pt x="39704" y="71161"/>
                      <a:pt x="35971" y="76524"/>
                      <a:pt x="43419" y="76705"/>
                    </a:cubicBezTo>
                    <a:cubicBezTo>
                      <a:pt x="42295" y="75457"/>
                      <a:pt x="42962" y="75038"/>
                      <a:pt x="43105" y="73666"/>
                    </a:cubicBezTo>
                    <a:cubicBezTo>
                      <a:pt x="43105" y="73666"/>
                      <a:pt x="44124" y="74190"/>
                      <a:pt x="45143" y="74714"/>
                    </a:cubicBezTo>
                    <a:cubicBezTo>
                      <a:pt x="46200" y="75200"/>
                      <a:pt x="47267" y="75686"/>
                      <a:pt x="47267" y="75686"/>
                    </a:cubicBezTo>
                    <a:cubicBezTo>
                      <a:pt x="42867" y="75114"/>
                      <a:pt x="49468" y="81401"/>
                      <a:pt x="46258" y="83429"/>
                    </a:cubicBezTo>
                    <a:cubicBezTo>
                      <a:pt x="48620" y="88182"/>
                      <a:pt x="50020" y="94812"/>
                      <a:pt x="52392" y="101422"/>
                    </a:cubicBezTo>
                    <a:cubicBezTo>
                      <a:pt x="54963" y="107871"/>
                      <a:pt x="58192" y="114538"/>
                      <a:pt x="63012" y="119424"/>
                    </a:cubicBezTo>
                    <a:cubicBezTo>
                      <a:pt x="71251" y="124949"/>
                      <a:pt x="64984" y="132388"/>
                      <a:pt x="70623" y="138465"/>
                    </a:cubicBezTo>
                    <a:cubicBezTo>
                      <a:pt x="70461" y="137741"/>
                      <a:pt x="70099" y="135684"/>
                      <a:pt x="72089" y="136150"/>
                    </a:cubicBezTo>
                    <a:cubicBezTo>
                      <a:pt x="74880" y="140760"/>
                      <a:pt x="70346" y="140389"/>
                      <a:pt x="70261" y="143066"/>
                    </a:cubicBezTo>
                    <a:cubicBezTo>
                      <a:pt x="65260" y="140579"/>
                      <a:pt x="59612" y="135093"/>
                      <a:pt x="57507" y="130578"/>
                    </a:cubicBezTo>
                    <a:cubicBezTo>
                      <a:pt x="53773" y="127483"/>
                      <a:pt x="54144" y="134474"/>
                      <a:pt x="49734" y="130264"/>
                    </a:cubicBezTo>
                    <a:cubicBezTo>
                      <a:pt x="49648" y="129540"/>
                      <a:pt x="51039" y="125158"/>
                      <a:pt x="52525" y="127044"/>
                    </a:cubicBezTo>
                    <a:cubicBezTo>
                      <a:pt x="54154" y="124816"/>
                      <a:pt x="51868" y="126825"/>
                      <a:pt x="52011" y="128245"/>
                    </a:cubicBezTo>
                    <a:cubicBezTo>
                      <a:pt x="54497" y="122263"/>
                      <a:pt x="36418" y="113100"/>
                      <a:pt x="48610" y="113319"/>
                    </a:cubicBezTo>
                    <a:cubicBezTo>
                      <a:pt x="40600" y="109061"/>
                      <a:pt x="45296" y="106213"/>
                      <a:pt x="39085" y="99193"/>
                    </a:cubicBezTo>
                    <a:lnTo>
                      <a:pt x="40333" y="96898"/>
                    </a:lnTo>
                    <a:lnTo>
                      <a:pt x="35913" y="94907"/>
                    </a:lnTo>
                    <a:cubicBezTo>
                      <a:pt x="37190" y="94793"/>
                      <a:pt x="37837" y="93659"/>
                      <a:pt x="37866" y="91564"/>
                    </a:cubicBezTo>
                    <a:cubicBezTo>
                      <a:pt x="34094" y="89125"/>
                      <a:pt x="29579" y="90516"/>
                      <a:pt x="30256" y="88706"/>
                    </a:cubicBezTo>
                    <a:cubicBezTo>
                      <a:pt x="29560" y="91230"/>
                      <a:pt x="28932" y="93069"/>
                      <a:pt x="27646" y="94602"/>
                    </a:cubicBezTo>
                    <a:cubicBezTo>
                      <a:pt x="27646" y="91726"/>
                      <a:pt x="26884" y="88678"/>
                      <a:pt x="25722" y="86058"/>
                    </a:cubicBezTo>
                    <a:cubicBezTo>
                      <a:pt x="24712" y="83353"/>
                      <a:pt x="23340" y="81048"/>
                      <a:pt x="21845" y="79819"/>
                    </a:cubicBezTo>
                    <a:cubicBezTo>
                      <a:pt x="21845" y="79819"/>
                      <a:pt x="24893" y="89878"/>
                      <a:pt x="25093" y="89783"/>
                    </a:cubicBezTo>
                    <a:cubicBezTo>
                      <a:pt x="24455" y="89478"/>
                      <a:pt x="23807" y="90564"/>
                      <a:pt x="23140" y="90973"/>
                    </a:cubicBezTo>
                    <a:cubicBezTo>
                      <a:pt x="18807" y="83639"/>
                      <a:pt x="16740" y="80505"/>
                      <a:pt x="17397" y="72647"/>
                    </a:cubicBezTo>
                    <a:lnTo>
                      <a:pt x="21835" y="73028"/>
                    </a:lnTo>
                    <a:cubicBezTo>
                      <a:pt x="21435" y="70542"/>
                      <a:pt x="17235" y="68008"/>
                      <a:pt x="19359" y="66294"/>
                    </a:cubicBezTo>
                    <a:lnTo>
                      <a:pt x="22826" y="69847"/>
                    </a:lnTo>
                    <a:lnTo>
                      <a:pt x="22083" y="64951"/>
                    </a:lnTo>
                    <a:cubicBezTo>
                      <a:pt x="18826" y="65246"/>
                      <a:pt x="15778" y="69380"/>
                      <a:pt x="15987" y="74066"/>
                    </a:cubicBezTo>
                    <a:cubicBezTo>
                      <a:pt x="13139" y="70066"/>
                      <a:pt x="13149" y="70075"/>
                      <a:pt x="9348" y="69228"/>
                    </a:cubicBezTo>
                    <a:cubicBezTo>
                      <a:pt x="11577" y="72933"/>
                      <a:pt x="4690" y="70161"/>
                      <a:pt x="8119" y="75390"/>
                    </a:cubicBezTo>
                    <a:cubicBezTo>
                      <a:pt x="10205" y="73619"/>
                      <a:pt x="13187" y="84658"/>
                      <a:pt x="14863" y="88763"/>
                    </a:cubicBezTo>
                    <a:lnTo>
                      <a:pt x="14911" y="88021"/>
                    </a:lnTo>
                    <a:cubicBezTo>
                      <a:pt x="16797" y="86925"/>
                      <a:pt x="19788" y="92297"/>
                      <a:pt x="20569" y="94745"/>
                    </a:cubicBezTo>
                    <a:lnTo>
                      <a:pt x="19283" y="97746"/>
                    </a:lnTo>
                    <a:lnTo>
                      <a:pt x="15368" y="92078"/>
                    </a:lnTo>
                    <a:cubicBezTo>
                      <a:pt x="16644" y="96403"/>
                      <a:pt x="18092" y="104508"/>
                      <a:pt x="20673" y="104299"/>
                    </a:cubicBezTo>
                    <a:cubicBezTo>
                      <a:pt x="23893" y="103680"/>
                      <a:pt x="24569" y="105489"/>
                      <a:pt x="26579" y="108623"/>
                    </a:cubicBezTo>
                    <a:cubicBezTo>
                      <a:pt x="22693" y="106023"/>
                      <a:pt x="22731" y="108252"/>
                      <a:pt x="20788" y="108033"/>
                    </a:cubicBezTo>
                    <a:cubicBezTo>
                      <a:pt x="24179" y="110366"/>
                      <a:pt x="27903" y="115310"/>
                      <a:pt x="28522" y="119624"/>
                    </a:cubicBezTo>
                    <a:cubicBezTo>
                      <a:pt x="23998" y="114262"/>
                      <a:pt x="26998" y="123939"/>
                      <a:pt x="23921" y="119882"/>
                    </a:cubicBezTo>
                    <a:cubicBezTo>
                      <a:pt x="31313" y="121472"/>
                      <a:pt x="34732" y="134102"/>
                      <a:pt x="41486" y="140122"/>
                    </a:cubicBezTo>
                    <a:lnTo>
                      <a:pt x="41381" y="139370"/>
                    </a:lnTo>
                    <a:cubicBezTo>
                      <a:pt x="41381" y="139370"/>
                      <a:pt x="44086" y="141418"/>
                      <a:pt x="46820" y="143408"/>
                    </a:cubicBezTo>
                    <a:cubicBezTo>
                      <a:pt x="49553" y="145371"/>
                      <a:pt x="52287" y="147342"/>
                      <a:pt x="52287" y="147342"/>
                    </a:cubicBezTo>
                    <a:lnTo>
                      <a:pt x="50420" y="144780"/>
                    </a:lnTo>
                    <a:cubicBezTo>
                      <a:pt x="56526" y="142399"/>
                      <a:pt x="61326" y="149771"/>
                      <a:pt x="67527" y="151228"/>
                    </a:cubicBezTo>
                    <a:cubicBezTo>
                      <a:pt x="65450" y="150733"/>
                      <a:pt x="67155" y="152486"/>
                      <a:pt x="66632" y="153067"/>
                    </a:cubicBezTo>
                    <a:cubicBezTo>
                      <a:pt x="66822" y="151086"/>
                      <a:pt x="69708" y="152400"/>
                      <a:pt x="69661" y="154324"/>
                    </a:cubicBezTo>
                    <a:cubicBezTo>
                      <a:pt x="68127" y="158706"/>
                      <a:pt x="64822" y="151352"/>
                      <a:pt x="64060" y="153133"/>
                    </a:cubicBezTo>
                    <a:cubicBezTo>
                      <a:pt x="64060" y="153133"/>
                      <a:pt x="64888" y="154515"/>
                      <a:pt x="65708" y="155896"/>
                    </a:cubicBezTo>
                    <a:cubicBezTo>
                      <a:pt x="66603" y="157220"/>
                      <a:pt x="67498" y="158544"/>
                      <a:pt x="67498" y="158544"/>
                    </a:cubicBezTo>
                    <a:lnTo>
                      <a:pt x="70070" y="155696"/>
                    </a:lnTo>
                    <a:cubicBezTo>
                      <a:pt x="74137" y="160391"/>
                      <a:pt x="80938" y="160782"/>
                      <a:pt x="80109" y="166630"/>
                    </a:cubicBezTo>
                    <a:lnTo>
                      <a:pt x="77538" y="164897"/>
                    </a:lnTo>
                    <a:lnTo>
                      <a:pt x="78890" y="169107"/>
                    </a:lnTo>
                    <a:cubicBezTo>
                      <a:pt x="80557" y="168040"/>
                      <a:pt x="80300" y="167326"/>
                      <a:pt x="80138" y="164640"/>
                    </a:cubicBezTo>
                    <a:cubicBezTo>
                      <a:pt x="83138" y="167716"/>
                      <a:pt x="84691" y="172764"/>
                      <a:pt x="88053" y="172374"/>
                    </a:cubicBezTo>
                    <a:lnTo>
                      <a:pt x="88215" y="176279"/>
                    </a:lnTo>
                    <a:cubicBezTo>
                      <a:pt x="93016" y="176022"/>
                      <a:pt x="91473" y="182451"/>
                      <a:pt x="96550" y="182832"/>
                    </a:cubicBezTo>
                    <a:cubicBezTo>
                      <a:pt x="97121" y="184194"/>
                      <a:pt x="95683" y="180804"/>
                      <a:pt x="97835" y="180937"/>
                    </a:cubicBezTo>
                    <a:cubicBezTo>
                      <a:pt x="108103" y="185471"/>
                      <a:pt x="105093" y="190109"/>
                      <a:pt x="114104" y="194510"/>
                    </a:cubicBezTo>
                    <a:cubicBezTo>
                      <a:pt x="121095" y="198568"/>
                      <a:pt x="126896" y="201549"/>
                      <a:pt x="132973" y="204073"/>
                    </a:cubicBezTo>
                    <a:cubicBezTo>
                      <a:pt x="139107" y="206521"/>
                      <a:pt x="145222" y="209055"/>
                      <a:pt x="152614" y="213008"/>
                    </a:cubicBezTo>
                    <a:cubicBezTo>
                      <a:pt x="149499" y="214151"/>
                      <a:pt x="156824" y="215741"/>
                      <a:pt x="155138" y="218627"/>
                    </a:cubicBezTo>
                    <a:lnTo>
                      <a:pt x="156376" y="217046"/>
                    </a:lnTo>
                    <a:lnTo>
                      <a:pt x="157291" y="218189"/>
                    </a:lnTo>
                    <a:cubicBezTo>
                      <a:pt x="159700" y="217037"/>
                      <a:pt x="161577" y="217303"/>
                      <a:pt x="165568" y="217094"/>
                    </a:cubicBezTo>
                    <a:cubicBezTo>
                      <a:pt x="170664" y="219294"/>
                      <a:pt x="165292" y="219827"/>
                      <a:pt x="169082" y="222361"/>
                    </a:cubicBezTo>
                    <a:lnTo>
                      <a:pt x="165539" y="221132"/>
                    </a:lnTo>
                    <a:lnTo>
                      <a:pt x="170321" y="226819"/>
                    </a:lnTo>
                    <a:cubicBezTo>
                      <a:pt x="173359" y="225419"/>
                      <a:pt x="168568" y="217751"/>
                      <a:pt x="175836" y="221456"/>
                    </a:cubicBezTo>
                    <a:cubicBezTo>
                      <a:pt x="183608" y="223142"/>
                      <a:pt x="189199" y="229029"/>
                      <a:pt x="195305" y="230676"/>
                    </a:cubicBezTo>
                    <a:cubicBezTo>
                      <a:pt x="193114" y="225847"/>
                      <a:pt x="203230" y="232181"/>
                      <a:pt x="201029" y="227333"/>
                    </a:cubicBezTo>
                    <a:lnTo>
                      <a:pt x="205973" y="231229"/>
                    </a:lnTo>
                    <a:cubicBezTo>
                      <a:pt x="204706" y="228105"/>
                      <a:pt x="206706" y="228781"/>
                      <a:pt x="210164" y="229667"/>
                    </a:cubicBezTo>
                    <a:close/>
                  </a:path>
                </a:pathLst>
              </a:custGeom>
              <a:grpFill/>
              <a:ln w="9525" cap="flat">
                <a:noFill/>
                <a:prstDash val="solid"/>
                <a:miter/>
              </a:ln>
            </p:spPr>
            <p:txBody>
              <a:bodyPr rtlCol="0" anchor="ctr"/>
              <a:lstStyle/>
              <a:p>
                <a:endParaRPr lang="zh-CN" altLang="en-US"/>
              </a:p>
            </p:txBody>
          </p:sp>
          <p:sp>
            <p:nvSpPr>
              <p:cNvPr id="242" name="任意多边形: 形状 812">
                <a:extLst>
                  <a:ext uri="{FF2B5EF4-FFF2-40B4-BE49-F238E27FC236}">
                    <a16:creationId xmlns:a16="http://schemas.microsoft.com/office/drawing/2014/main" id="{09FFD64C-BDDC-4CB3-932B-54AEAB4A5B16}"/>
                  </a:ext>
                </a:extLst>
              </p:cNvPr>
              <p:cNvSpPr/>
              <p:nvPr/>
            </p:nvSpPr>
            <p:spPr>
              <a:xfrm>
                <a:off x="3609765" y="1295315"/>
                <a:ext cx="19050" cy="19050"/>
              </a:xfrm>
              <a:custGeom>
                <a:avLst/>
                <a:gdLst>
                  <a:gd name="connsiteX0" fmla="*/ 7144 w 19050"/>
                  <a:gd name="connsiteY0" fmla="*/ 7146 h 19050"/>
                  <a:gd name="connsiteX1" fmla="*/ 15754 w 19050"/>
                  <a:gd name="connsiteY1" fmla="*/ 11918 h 19050"/>
                  <a:gd name="connsiteX2" fmla="*/ 7144 w 19050"/>
                  <a:gd name="connsiteY2" fmla="*/ 7146 h 19050"/>
                </a:gdLst>
                <a:ahLst/>
                <a:cxnLst>
                  <a:cxn ang="0">
                    <a:pos x="connsiteX0" y="connsiteY0"/>
                  </a:cxn>
                  <a:cxn ang="0">
                    <a:pos x="connsiteX1" y="connsiteY1"/>
                  </a:cxn>
                  <a:cxn ang="0">
                    <a:pos x="connsiteX2" y="connsiteY2"/>
                  </a:cxn>
                </a:cxnLst>
                <a:rect l="l" t="t" r="r" b="b"/>
                <a:pathLst>
                  <a:path w="19050" h="19050">
                    <a:moveTo>
                      <a:pt x="7144" y="7146"/>
                    </a:moveTo>
                    <a:cubicBezTo>
                      <a:pt x="8658" y="7013"/>
                      <a:pt x="11544" y="12966"/>
                      <a:pt x="15754" y="11918"/>
                    </a:cubicBezTo>
                    <a:lnTo>
                      <a:pt x="7144" y="7146"/>
                    </a:lnTo>
                    <a:close/>
                  </a:path>
                </a:pathLst>
              </a:custGeom>
              <a:grpFill/>
              <a:ln w="9525" cap="flat">
                <a:noFill/>
                <a:prstDash val="solid"/>
                <a:miter/>
              </a:ln>
            </p:spPr>
            <p:txBody>
              <a:bodyPr rtlCol="0" anchor="ctr"/>
              <a:lstStyle/>
              <a:p>
                <a:endParaRPr lang="zh-CN" altLang="en-US"/>
              </a:p>
            </p:txBody>
          </p:sp>
          <p:sp>
            <p:nvSpPr>
              <p:cNvPr id="243" name="任意多边形: 形状 813">
                <a:extLst>
                  <a:ext uri="{FF2B5EF4-FFF2-40B4-BE49-F238E27FC236}">
                    <a16:creationId xmlns:a16="http://schemas.microsoft.com/office/drawing/2014/main" id="{AD162973-A879-48ED-B67C-DA8A5ED7687B}"/>
                  </a:ext>
                </a:extLst>
              </p:cNvPr>
              <p:cNvSpPr/>
              <p:nvPr/>
            </p:nvSpPr>
            <p:spPr>
              <a:xfrm>
                <a:off x="3565493" y="1294031"/>
                <a:ext cx="19050" cy="19050"/>
              </a:xfrm>
              <a:custGeom>
                <a:avLst/>
                <a:gdLst>
                  <a:gd name="connsiteX0" fmla="*/ 13630 w 19050"/>
                  <a:gd name="connsiteY0" fmla="*/ 12335 h 19050"/>
                  <a:gd name="connsiteX1" fmla="*/ 7144 w 19050"/>
                  <a:gd name="connsiteY1" fmla="*/ 7144 h 19050"/>
                  <a:gd name="connsiteX2" fmla="*/ 13630 w 19050"/>
                  <a:gd name="connsiteY2" fmla="*/ 12335 h 19050"/>
                </a:gdLst>
                <a:ahLst/>
                <a:cxnLst>
                  <a:cxn ang="0">
                    <a:pos x="connsiteX0" y="connsiteY0"/>
                  </a:cxn>
                  <a:cxn ang="0">
                    <a:pos x="connsiteX1" y="connsiteY1"/>
                  </a:cxn>
                  <a:cxn ang="0">
                    <a:pos x="connsiteX2" y="connsiteY2"/>
                  </a:cxn>
                </a:cxnLst>
                <a:rect l="l" t="t" r="r" b="b"/>
                <a:pathLst>
                  <a:path w="19050" h="19050">
                    <a:moveTo>
                      <a:pt x="13630" y="12335"/>
                    </a:moveTo>
                    <a:cubicBezTo>
                      <a:pt x="12964" y="8858"/>
                      <a:pt x="9325" y="9334"/>
                      <a:pt x="7144" y="7144"/>
                    </a:cubicBezTo>
                    <a:cubicBezTo>
                      <a:pt x="12944" y="8868"/>
                      <a:pt x="10144" y="15573"/>
                      <a:pt x="13630" y="12335"/>
                    </a:cubicBezTo>
                    <a:close/>
                  </a:path>
                </a:pathLst>
              </a:custGeom>
              <a:grpFill/>
              <a:ln w="9525" cap="flat">
                <a:noFill/>
                <a:prstDash val="solid"/>
                <a:miter/>
              </a:ln>
            </p:spPr>
            <p:txBody>
              <a:bodyPr rtlCol="0" anchor="ctr"/>
              <a:lstStyle/>
              <a:p>
                <a:endParaRPr lang="zh-CN" altLang="en-US"/>
              </a:p>
            </p:txBody>
          </p:sp>
          <p:sp>
            <p:nvSpPr>
              <p:cNvPr id="244" name="任意多边形: 形状 814">
                <a:extLst>
                  <a:ext uri="{FF2B5EF4-FFF2-40B4-BE49-F238E27FC236}">
                    <a16:creationId xmlns:a16="http://schemas.microsoft.com/office/drawing/2014/main" id="{3AEC3F5A-4EEA-4571-A6FB-6BB36E0B7F35}"/>
                  </a:ext>
                </a:extLst>
              </p:cNvPr>
              <p:cNvSpPr/>
              <p:nvPr/>
            </p:nvSpPr>
            <p:spPr>
              <a:xfrm>
                <a:off x="3514173" y="1287011"/>
                <a:ext cx="19050" cy="19050"/>
              </a:xfrm>
              <a:custGeom>
                <a:avLst/>
                <a:gdLst>
                  <a:gd name="connsiteX0" fmla="*/ 7144 w 19050"/>
                  <a:gd name="connsiteY0" fmla="*/ 7144 h 19050"/>
                  <a:gd name="connsiteX1" fmla="*/ 9554 w 19050"/>
                  <a:gd name="connsiteY1" fmla="*/ 9877 h 19050"/>
                  <a:gd name="connsiteX2" fmla="*/ 12068 w 19050"/>
                  <a:gd name="connsiteY2" fmla="*/ 12497 h 19050"/>
                  <a:gd name="connsiteX3" fmla="*/ 9620 w 19050"/>
                  <a:gd name="connsiteY3" fmla="*/ 7753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cubicBezTo>
                      <a:pt x="7144" y="7144"/>
                      <a:pt x="8296" y="8563"/>
                      <a:pt x="9554" y="9877"/>
                    </a:cubicBezTo>
                    <a:cubicBezTo>
                      <a:pt x="10811" y="11182"/>
                      <a:pt x="12068" y="12497"/>
                      <a:pt x="12068" y="12497"/>
                    </a:cubicBezTo>
                    <a:lnTo>
                      <a:pt x="9620" y="7753"/>
                    </a:lnTo>
                    <a:lnTo>
                      <a:pt x="7144" y="7144"/>
                    </a:lnTo>
                    <a:close/>
                  </a:path>
                </a:pathLst>
              </a:custGeom>
              <a:grpFill/>
              <a:ln w="9525" cap="flat">
                <a:noFill/>
                <a:prstDash val="solid"/>
                <a:miter/>
              </a:ln>
            </p:spPr>
            <p:txBody>
              <a:bodyPr rtlCol="0" anchor="ctr"/>
              <a:lstStyle/>
              <a:p>
                <a:endParaRPr lang="zh-CN" altLang="en-US"/>
              </a:p>
            </p:txBody>
          </p:sp>
          <p:sp>
            <p:nvSpPr>
              <p:cNvPr id="245" name="任意多边形: 形状 815">
                <a:extLst>
                  <a:ext uri="{FF2B5EF4-FFF2-40B4-BE49-F238E27FC236}">
                    <a16:creationId xmlns:a16="http://schemas.microsoft.com/office/drawing/2014/main" id="{8768534E-4BE2-4711-AD9C-B87093C9EF56}"/>
                  </a:ext>
                </a:extLst>
              </p:cNvPr>
              <p:cNvSpPr/>
              <p:nvPr/>
            </p:nvSpPr>
            <p:spPr>
              <a:xfrm>
                <a:off x="3796065" y="1173054"/>
                <a:ext cx="19050" cy="19050"/>
              </a:xfrm>
              <a:custGeom>
                <a:avLst/>
                <a:gdLst>
                  <a:gd name="connsiteX0" fmla="*/ 13830 w 19050"/>
                  <a:gd name="connsiteY0" fmla="*/ 8087 h 19050"/>
                  <a:gd name="connsiteX1" fmla="*/ 9058 w 19050"/>
                  <a:gd name="connsiteY1" fmla="*/ 7144 h 19050"/>
                  <a:gd name="connsiteX2" fmla="*/ 7144 w 19050"/>
                  <a:gd name="connsiteY2" fmla="*/ 10992 h 19050"/>
                  <a:gd name="connsiteX3" fmla="*/ 15631 w 19050"/>
                  <a:gd name="connsiteY3" fmla="*/ 10649 h 19050"/>
                  <a:gd name="connsiteX4" fmla="*/ 13830 w 19050"/>
                  <a:gd name="connsiteY4" fmla="*/ 80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830" y="8087"/>
                    </a:moveTo>
                    <a:lnTo>
                      <a:pt x="9058" y="7144"/>
                    </a:lnTo>
                    <a:cubicBezTo>
                      <a:pt x="11916" y="9582"/>
                      <a:pt x="8906" y="10220"/>
                      <a:pt x="7144" y="10992"/>
                    </a:cubicBezTo>
                    <a:cubicBezTo>
                      <a:pt x="10154" y="16269"/>
                      <a:pt x="11925" y="8353"/>
                      <a:pt x="15631" y="10649"/>
                    </a:cubicBezTo>
                    <a:cubicBezTo>
                      <a:pt x="13192" y="10811"/>
                      <a:pt x="13345" y="7858"/>
                      <a:pt x="13830" y="8087"/>
                    </a:cubicBezTo>
                    <a:close/>
                  </a:path>
                </a:pathLst>
              </a:custGeom>
              <a:grpFill/>
              <a:ln w="9525" cap="flat">
                <a:noFill/>
                <a:prstDash val="solid"/>
                <a:miter/>
              </a:ln>
            </p:spPr>
            <p:txBody>
              <a:bodyPr rtlCol="0" anchor="ctr"/>
              <a:lstStyle/>
              <a:p>
                <a:endParaRPr lang="zh-CN" altLang="en-US"/>
              </a:p>
            </p:txBody>
          </p:sp>
          <p:sp>
            <p:nvSpPr>
              <p:cNvPr id="246" name="任意多边形: 形状 816">
                <a:extLst>
                  <a:ext uri="{FF2B5EF4-FFF2-40B4-BE49-F238E27FC236}">
                    <a16:creationId xmlns:a16="http://schemas.microsoft.com/office/drawing/2014/main" id="{36CED566-DE22-4D59-B87F-67C5B3BF620D}"/>
                  </a:ext>
                </a:extLst>
              </p:cNvPr>
              <p:cNvSpPr/>
              <p:nvPr/>
            </p:nvSpPr>
            <p:spPr>
              <a:xfrm>
                <a:off x="3814088" y="1123210"/>
                <a:ext cx="9525" cy="9525"/>
              </a:xfrm>
              <a:custGeom>
                <a:avLst/>
                <a:gdLst>
                  <a:gd name="connsiteX0" fmla="*/ 8904 w 9525"/>
                  <a:gd name="connsiteY0" fmla="*/ 8715 h 9525"/>
                  <a:gd name="connsiteX1" fmla="*/ 7580 w 9525"/>
                  <a:gd name="connsiteY1" fmla="*/ 7763 h 9525"/>
                  <a:gd name="connsiteX2" fmla="*/ 8266 w 9525"/>
                  <a:gd name="connsiteY2" fmla="*/ 10497 h 9525"/>
                  <a:gd name="connsiteX3" fmla="*/ 11400 w 9525"/>
                  <a:gd name="connsiteY3" fmla="*/ 7144 h 9525"/>
                  <a:gd name="connsiteX4" fmla="*/ 8904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904" y="8715"/>
                    </a:moveTo>
                    <a:cubicBezTo>
                      <a:pt x="8495" y="8087"/>
                      <a:pt x="8485" y="8087"/>
                      <a:pt x="7580" y="7763"/>
                    </a:cubicBezTo>
                    <a:cubicBezTo>
                      <a:pt x="6609" y="8401"/>
                      <a:pt x="7447" y="9211"/>
                      <a:pt x="8266" y="10497"/>
                    </a:cubicBezTo>
                    <a:lnTo>
                      <a:pt x="11400" y="7144"/>
                    </a:lnTo>
                    <a:lnTo>
                      <a:pt x="8904" y="8715"/>
                    </a:lnTo>
                    <a:close/>
                  </a:path>
                </a:pathLst>
              </a:custGeom>
              <a:grpFill/>
              <a:ln w="9525" cap="flat">
                <a:noFill/>
                <a:prstDash val="solid"/>
                <a:miter/>
              </a:ln>
            </p:spPr>
            <p:txBody>
              <a:bodyPr rtlCol="0" anchor="ctr"/>
              <a:lstStyle/>
              <a:p>
                <a:endParaRPr lang="zh-CN" altLang="en-US"/>
              </a:p>
            </p:txBody>
          </p:sp>
          <p:sp>
            <p:nvSpPr>
              <p:cNvPr id="247" name="任意多边形: 形状 817">
                <a:extLst>
                  <a:ext uri="{FF2B5EF4-FFF2-40B4-BE49-F238E27FC236}">
                    <a16:creationId xmlns:a16="http://schemas.microsoft.com/office/drawing/2014/main" id="{5B8937B4-4369-495A-9CD7-9C6B381FD4DB}"/>
                  </a:ext>
                </a:extLst>
              </p:cNvPr>
              <p:cNvSpPr/>
              <p:nvPr/>
            </p:nvSpPr>
            <p:spPr>
              <a:xfrm>
                <a:off x="3621357" y="1292812"/>
                <a:ext cx="19050" cy="9525"/>
              </a:xfrm>
              <a:custGeom>
                <a:avLst/>
                <a:gdLst>
                  <a:gd name="connsiteX0" fmla="*/ 8430 w 19050"/>
                  <a:gd name="connsiteY0" fmla="*/ 7144 h 9525"/>
                  <a:gd name="connsiteX1" fmla="*/ 7144 w 19050"/>
                  <a:gd name="connsiteY1" fmla="*/ 8649 h 9525"/>
                  <a:gd name="connsiteX2" fmla="*/ 12173 w 19050"/>
                  <a:gd name="connsiteY2" fmla="*/ 8773 h 9525"/>
                  <a:gd name="connsiteX3" fmla="*/ 8430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430" y="7144"/>
                    </a:moveTo>
                    <a:lnTo>
                      <a:pt x="7144" y="8649"/>
                    </a:lnTo>
                    <a:cubicBezTo>
                      <a:pt x="8363" y="9230"/>
                      <a:pt x="12125" y="10849"/>
                      <a:pt x="12173" y="8773"/>
                    </a:cubicBezTo>
                    <a:cubicBezTo>
                      <a:pt x="12144" y="8849"/>
                      <a:pt x="8430" y="7144"/>
                      <a:pt x="8430" y="7144"/>
                    </a:cubicBezTo>
                    <a:close/>
                  </a:path>
                </a:pathLst>
              </a:custGeom>
              <a:grpFill/>
              <a:ln w="9525" cap="flat">
                <a:noFill/>
                <a:prstDash val="solid"/>
                <a:miter/>
              </a:ln>
            </p:spPr>
            <p:txBody>
              <a:bodyPr rtlCol="0" anchor="ctr"/>
              <a:lstStyle/>
              <a:p>
                <a:endParaRPr lang="zh-CN" altLang="en-US"/>
              </a:p>
            </p:txBody>
          </p:sp>
          <p:sp>
            <p:nvSpPr>
              <p:cNvPr id="248" name="任意多边形: 形状 818">
                <a:extLst>
                  <a:ext uri="{FF2B5EF4-FFF2-40B4-BE49-F238E27FC236}">
                    <a16:creationId xmlns:a16="http://schemas.microsoft.com/office/drawing/2014/main" id="{D82D243E-150D-4DD9-9B55-44DEC0301040}"/>
                  </a:ext>
                </a:extLst>
              </p:cNvPr>
              <p:cNvSpPr/>
              <p:nvPr/>
            </p:nvSpPr>
            <p:spPr>
              <a:xfrm>
                <a:off x="3571170" y="1293002"/>
                <a:ext cx="19050" cy="9525"/>
              </a:xfrm>
              <a:custGeom>
                <a:avLst/>
                <a:gdLst>
                  <a:gd name="connsiteX0" fmla="*/ 8953 w 19050"/>
                  <a:gd name="connsiteY0" fmla="*/ 9963 h 9525"/>
                  <a:gd name="connsiteX1" fmla="*/ 11735 w 19050"/>
                  <a:gd name="connsiteY1" fmla="*/ 9392 h 9525"/>
                  <a:gd name="connsiteX2" fmla="*/ 13459 w 19050"/>
                  <a:gd name="connsiteY2" fmla="*/ 10849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953" y="9963"/>
                    </a:moveTo>
                    <a:lnTo>
                      <a:pt x="11735" y="9392"/>
                    </a:lnTo>
                    <a:lnTo>
                      <a:pt x="13459" y="10849"/>
                    </a:lnTo>
                    <a:lnTo>
                      <a:pt x="7144" y="7144"/>
                    </a:lnTo>
                    <a:close/>
                  </a:path>
                </a:pathLst>
              </a:custGeom>
              <a:grpFill/>
              <a:ln w="9525" cap="flat">
                <a:noFill/>
                <a:prstDash val="solid"/>
                <a:miter/>
              </a:ln>
            </p:spPr>
            <p:txBody>
              <a:bodyPr rtlCol="0" anchor="ctr"/>
              <a:lstStyle/>
              <a:p>
                <a:endParaRPr lang="zh-CN" altLang="en-US"/>
              </a:p>
            </p:txBody>
          </p:sp>
          <p:sp>
            <p:nvSpPr>
              <p:cNvPr id="249" name="任意多边形: 形状 819">
                <a:extLst>
                  <a:ext uri="{FF2B5EF4-FFF2-40B4-BE49-F238E27FC236}">
                    <a16:creationId xmlns:a16="http://schemas.microsoft.com/office/drawing/2014/main" id="{1B03765A-2533-4FF4-9F64-9B01BF4BC80E}"/>
                  </a:ext>
                </a:extLst>
              </p:cNvPr>
              <p:cNvSpPr/>
              <p:nvPr/>
            </p:nvSpPr>
            <p:spPr>
              <a:xfrm>
                <a:off x="3804314" y="1094806"/>
                <a:ext cx="19050" cy="19050"/>
              </a:xfrm>
              <a:custGeom>
                <a:avLst/>
                <a:gdLst>
                  <a:gd name="connsiteX0" fmla="*/ 17088 w 19050"/>
                  <a:gd name="connsiteY0" fmla="*/ 10811 h 19050"/>
                  <a:gd name="connsiteX1" fmla="*/ 16393 w 19050"/>
                  <a:gd name="connsiteY1" fmla="*/ 12316 h 19050"/>
                  <a:gd name="connsiteX2" fmla="*/ 16840 w 19050"/>
                  <a:gd name="connsiteY2" fmla="*/ 12478 h 19050"/>
                  <a:gd name="connsiteX3" fmla="*/ 11192 w 19050"/>
                  <a:gd name="connsiteY3" fmla="*/ 13173 h 19050"/>
                  <a:gd name="connsiteX4" fmla="*/ 7144 w 19050"/>
                  <a:gd name="connsiteY4" fmla="*/ 7144 h 19050"/>
                  <a:gd name="connsiteX5" fmla="*/ 8658 w 19050"/>
                  <a:gd name="connsiteY5" fmla="*/ 10868 h 19050"/>
                  <a:gd name="connsiteX6" fmla="*/ 9773 w 19050"/>
                  <a:gd name="connsiteY6" fmla="*/ 10392 h 19050"/>
                  <a:gd name="connsiteX7" fmla="*/ 7601 w 19050"/>
                  <a:gd name="connsiteY7" fmla="*/ 14802 h 19050"/>
                  <a:gd name="connsiteX8" fmla="*/ 14640 w 19050"/>
                  <a:gd name="connsiteY8" fmla="*/ 16231 h 19050"/>
                  <a:gd name="connsiteX9" fmla="*/ 16983 w 19050"/>
                  <a:gd name="connsiteY9" fmla="*/ 21212 h 19050"/>
                  <a:gd name="connsiteX10" fmla="*/ 16716 w 19050"/>
                  <a:gd name="connsiteY10" fmla="*/ 16469 h 19050"/>
                  <a:gd name="connsiteX11" fmla="*/ 19298 w 19050"/>
                  <a:gd name="connsiteY11" fmla="*/ 16840 h 19050"/>
                  <a:gd name="connsiteX12" fmla="*/ 18859 w 19050"/>
                  <a:gd name="connsiteY12" fmla="*/ 16707 h 19050"/>
                  <a:gd name="connsiteX13" fmla="*/ 17088 w 19050"/>
                  <a:gd name="connsiteY13" fmla="*/ 10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17088" y="10811"/>
                    </a:moveTo>
                    <a:lnTo>
                      <a:pt x="16393" y="12316"/>
                    </a:lnTo>
                    <a:lnTo>
                      <a:pt x="16840" y="12478"/>
                    </a:lnTo>
                    <a:cubicBezTo>
                      <a:pt x="16802" y="17393"/>
                      <a:pt x="11516" y="7944"/>
                      <a:pt x="11192" y="13173"/>
                    </a:cubicBezTo>
                    <a:cubicBezTo>
                      <a:pt x="10925" y="9916"/>
                      <a:pt x="8925" y="9658"/>
                      <a:pt x="7144" y="7144"/>
                    </a:cubicBezTo>
                    <a:cubicBezTo>
                      <a:pt x="7306" y="8534"/>
                      <a:pt x="7429" y="9935"/>
                      <a:pt x="8658" y="10868"/>
                    </a:cubicBezTo>
                    <a:cubicBezTo>
                      <a:pt x="9020" y="10563"/>
                      <a:pt x="9334" y="9792"/>
                      <a:pt x="9773" y="10392"/>
                    </a:cubicBezTo>
                    <a:cubicBezTo>
                      <a:pt x="12154" y="14526"/>
                      <a:pt x="7610" y="13135"/>
                      <a:pt x="7601" y="14802"/>
                    </a:cubicBezTo>
                    <a:cubicBezTo>
                      <a:pt x="7591" y="12259"/>
                      <a:pt x="12516" y="15135"/>
                      <a:pt x="14640" y="16231"/>
                    </a:cubicBezTo>
                    <a:cubicBezTo>
                      <a:pt x="16031" y="18536"/>
                      <a:pt x="14402" y="19412"/>
                      <a:pt x="16983" y="21212"/>
                    </a:cubicBezTo>
                    <a:cubicBezTo>
                      <a:pt x="16088" y="19945"/>
                      <a:pt x="18469" y="17478"/>
                      <a:pt x="16716" y="16469"/>
                    </a:cubicBezTo>
                    <a:cubicBezTo>
                      <a:pt x="17088" y="15678"/>
                      <a:pt x="18412" y="16564"/>
                      <a:pt x="19298" y="16840"/>
                    </a:cubicBezTo>
                    <a:lnTo>
                      <a:pt x="18859" y="16707"/>
                    </a:lnTo>
                    <a:cubicBezTo>
                      <a:pt x="21288" y="14764"/>
                      <a:pt x="17736" y="13221"/>
                      <a:pt x="17088" y="10811"/>
                    </a:cubicBezTo>
                    <a:close/>
                  </a:path>
                </a:pathLst>
              </a:custGeom>
              <a:grpFill/>
              <a:ln w="9525" cap="flat">
                <a:noFill/>
                <a:prstDash val="solid"/>
                <a:miter/>
              </a:ln>
            </p:spPr>
            <p:txBody>
              <a:bodyPr rtlCol="0" anchor="ctr"/>
              <a:lstStyle/>
              <a:p>
                <a:endParaRPr lang="zh-CN" altLang="en-US"/>
              </a:p>
            </p:txBody>
          </p:sp>
          <p:sp>
            <p:nvSpPr>
              <p:cNvPr id="250" name="任意多边形: 形状 820">
                <a:extLst>
                  <a:ext uri="{FF2B5EF4-FFF2-40B4-BE49-F238E27FC236}">
                    <a16:creationId xmlns:a16="http://schemas.microsoft.com/office/drawing/2014/main" id="{5DDBE1CA-1381-459B-9895-F3BE95871348}"/>
                  </a:ext>
                </a:extLst>
              </p:cNvPr>
              <p:cNvSpPr/>
              <p:nvPr/>
            </p:nvSpPr>
            <p:spPr>
              <a:xfrm>
                <a:off x="3792150" y="1183932"/>
                <a:ext cx="19050" cy="9525"/>
              </a:xfrm>
              <a:custGeom>
                <a:avLst/>
                <a:gdLst>
                  <a:gd name="connsiteX0" fmla="*/ 7144 w 19050"/>
                  <a:gd name="connsiteY0" fmla="*/ 7144 h 9525"/>
                  <a:gd name="connsiteX1" fmla="*/ 11059 w 19050"/>
                  <a:gd name="connsiteY1" fmla="*/ 10401 h 9525"/>
                  <a:gd name="connsiteX2" fmla="*/ 12182 w 19050"/>
                  <a:gd name="connsiteY2" fmla="*/ 7325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9115" y="8182"/>
                      <a:pt x="7934" y="11278"/>
                      <a:pt x="11059" y="10401"/>
                    </a:cubicBezTo>
                    <a:lnTo>
                      <a:pt x="12182" y="7325"/>
                    </a:lnTo>
                    <a:lnTo>
                      <a:pt x="7144" y="7144"/>
                    </a:lnTo>
                    <a:close/>
                  </a:path>
                </a:pathLst>
              </a:custGeom>
              <a:grpFill/>
              <a:ln w="9525" cap="flat">
                <a:noFill/>
                <a:prstDash val="solid"/>
                <a:miter/>
              </a:ln>
            </p:spPr>
            <p:txBody>
              <a:bodyPr rtlCol="0" anchor="ctr"/>
              <a:lstStyle/>
              <a:p>
                <a:endParaRPr lang="zh-CN" altLang="en-US"/>
              </a:p>
            </p:txBody>
          </p:sp>
          <p:sp>
            <p:nvSpPr>
              <p:cNvPr id="251" name="任意多边形: 形状 821">
                <a:extLst>
                  <a:ext uri="{FF2B5EF4-FFF2-40B4-BE49-F238E27FC236}">
                    <a16:creationId xmlns:a16="http://schemas.microsoft.com/office/drawing/2014/main" id="{BCA85278-9FCF-485B-80A0-81195C484D89}"/>
                  </a:ext>
                </a:extLst>
              </p:cNvPr>
              <p:cNvSpPr/>
              <p:nvPr/>
            </p:nvSpPr>
            <p:spPr>
              <a:xfrm>
                <a:off x="3777409" y="1027083"/>
                <a:ext cx="9525" cy="9525"/>
              </a:xfrm>
              <a:custGeom>
                <a:avLst/>
                <a:gdLst>
                  <a:gd name="connsiteX0" fmla="*/ 8426 w 9525"/>
                  <a:gd name="connsiteY0" fmla="*/ 9211 h 9525"/>
                  <a:gd name="connsiteX1" fmla="*/ 7664 w 9525"/>
                  <a:gd name="connsiteY1" fmla="*/ 7144 h 9525"/>
                  <a:gd name="connsiteX2" fmla="*/ 8426 w 9525"/>
                  <a:gd name="connsiteY2" fmla="*/ 9211 h 9525"/>
                </a:gdLst>
                <a:ahLst/>
                <a:cxnLst>
                  <a:cxn ang="0">
                    <a:pos x="connsiteX0" y="connsiteY0"/>
                  </a:cxn>
                  <a:cxn ang="0">
                    <a:pos x="connsiteX1" y="connsiteY1"/>
                  </a:cxn>
                  <a:cxn ang="0">
                    <a:pos x="connsiteX2" y="connsiteY2"/>
                  </a:cxn>
                </a:cxnLst>
                <a:rect l="l" t="t" r="r" b="b"/>
                <a:pathLst>
                  <a:path w="9525" h="9525">
                    <a:moveTo>
                      <a:pt x="8426" y="9211"/>
                    </a:moveTo>
                    <a:cubicBezTo>
                      <a:pt x="5901" y="8068"/>
                      <a:pt x="8064" y="7982"/>
                      <a:pt x="7664" y="7144"/>
                    </a:cubicBezTo>
                    <a:cubicBezTo>
                      <a:pt x="8397" y="8077"/>
                      <a:pt x="5625" y="7820"/>
                      <a:pt x="8426" y="9211"/>
                    </a:cubicBezTo>
                    <a:close/>
                  </a:path>
                </a:pathLst>
              </a:custGeom>
              <a:grpFill/>
              <a:ln w="9525" cap="flat">
                <a:noFill/>
                <a:prstDash val="solid"/>
                <a:miter/>
              </a:ln>
            </p:spPr>
            <p:txBody>
              <a:bodyPr rtlCol="0" anchor="ctr"/>
              <a:lstStyle/>
              <a:p>
                <a:endParaRPr lang="zh-CN" altLang="en-US"/>
              </a:p>
            </p:txBody>
          </p:sp>
          <p:sp>
            <p:nvSpPr>
              <p:cNvPr id="252" name="任意多边形: 形状 822">
                <a:extLst>
                  <a:ext uri="{FF2B5EF4-FFF2-40B4-BE49-F238E27FC236}">
                    <a16:creationId xmlns:a16="http://schemas.microsoft.com/office/drawing/2014/main" id="{2889FFC9-AC93-44CD-AB67-FADD25F45EEA}"/>
                  </a:ext>
                </a:extLst>
              </p:cNvPr>
              <p:cNvSpPr/>
              <p:nvPr/>
            </p:nvSpPr>
            <p:spPr>
              <a:xfrm>
                <a:off x="3539652" y="1271600"/>
                <a:ext cx="28575" cy="28575"/>
              </a:xfrm>
              <a:custGeom>
                <a:avLst/>
                <a:gdLst>
                  <a:gd name="connsiteX0" fmla="*/ 24594 w 28575"/>
                  <a:gd name="connsiteY0" fmla="*/ 26251 h 28575"/>
                  <a:gd name="connsiteX1" fmla="*/ 29194 w 28575"/>
                  <a:gd name="connsiteY1" fmla="*/ 27280 h 28575"/>
                  <a:gd name="connsiteX2" fmla="*/ 13535 w 28575"/>
                  <a:gd name="connsiteY2" fmla="*/ 9487 h 28575"/>
                  <a:gd name="connsiteX3" fmla="*/ 13002 w 28575"/>
                  <a:gd name="connsiteY3" fmla="*/ 12887 h 28575"/>
                  <a:gd name="connsiteX4" fmla="*/ 7144 w 28575"/>
                  <a:gd name="connsiteY4" fmla="*/ 7144 h 28575"/>
                  <a:gd name="connsiteX5" fmla="*/ 23870 w 28575"/>
                  <a:gd name="connsiteY5" fmla="*/ 28918 h 28575"/>
                  <a:gd name="connsiteX6" fmla="*/ 24594 w 28575"/>
                  <a:gd name="connsiteY6" fmla="*/ 2625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4594" y="26251"/>
                    </a:moveTo>
                    <a:cubicBezTo>
                      <a:pt x="28032" y="29261"/>
                      <a:pt x="26260" y="26384"/>
                      <a:pt x="29194" y="27280"/>
                    </a:cubicBezTo>
                    <a:cubicBezTo>
                      <a:pt x="26327" y="20422"/>
                      <a:pt x="21060" y="15278"/>
                      <a:pt x="13535" y="9487"/>
                    </a:cubicBezTo>
                    <a:lnTo>
                      <a:pt x="13002" y="12887"/>
                    </a:lnTo>
                    <a:cubicBezTo>
                      <a:pt x="11430" y="11249"/>
                      <a:pt x="9506" y="8896"/>
                      <a:pt x="7144" y="7144"/>
                    </a:cubicBezTo>
                    <a:cubicBezTo>
                      <a:pt x="9696" y="12335"/>
                      <a:pt x="14678" y="22279"/>
                      <a:pt x="23870" y="28918"/>
                    </a:cubicBezTo>
                    <a:lnTo>
                      <a:pt x="24594" y="26251"/>
                    </a:lnTo>
                    <a:close/>
                  </a:path>
                </a:pathLst>
              </a:custGeom>
              <a:grpFill/>
              <a:ln w="9525" cap="flat">
                <a:noFill/>
                <a:prstDash val="solid"/>
                <a:miter/>
              </a:ln>
            </p:spPr>
            <p:txBody>
              <a:bodyPr rtlCol="0" anchor="ctr"/>
              <a:lstStyle/>
              <a:p>
                <a:endParaRPr lang="zh-CN" altLang="en-US"/>
              </a:p>
            </p:txBody>
          </p:sp>
          <p:sp>
            <p:nvSpPr>
              <p:cNvPr id="253" name="任意多边形: 形状 823">
                <a:extLst>
                  <a:ext uri="{FF2B5EF4-FFF2-40B4-BE49-F238E27FC236}">
                    <a16:creationId xmlns:a16="http://schemas.microsoft.com/office/drawing/2014/main" id="{9D02B0E0-15F6-4E52-AB00-75D56E98987F}"/>
                  </a:ext>
                </a:extLst>
              </p:cNvPr>
              <p:cNvSpPr/>
              <p:nvPr/>
            </p:nvSpPr>
            <p:spPr>
              <a:xfrm>
                <a:off x="3790674" y="1048786"/>
                <a:ext cx="19050" cy="9525"/>
              </a:xfrm>
              <a:custGeom>
                <a:avLst/>
                <a:gdLst>
                  <a:gd name="connsiteX0" fmla="*/ 7144 w 19050"/>
                  <a:gd name="connsiteY0" fmla="*/ 7454 h 9525"/>
                  <a:gd name="connsiteX1" fmla="*/ 7563 w 19050"/>
                  <a:gd name="connsiteY1" fmla="*/ 8149 h 9525"/>
                  <a:gd name="connsiteX2" fmla="*/ 9639 w 19050"/>
                  <a:gd name="connsiteY2" fmla="*/ 8111 h 9525"/>
                  <a:gd name="connsiteX3" fmla="*/ 11811 w 19050"/>
                  <a:gd name="connsiteY3" fmla="*/ 10816 h 9525"/>
                  <a:gd name="connsiteX4" fmla="*/ 14726 w 19050"/>
                  <a:gd name="connsiteY4" fmla="*/ 8473 h 9525"/>
                  <a:gd name="connsiteX5" fmla="*/ 7144 w 19050"/>
                  <a:gd name="connsiteY5" fmla="*/ 745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454"/>
                    </a:moveTo>
                    <a:lnTo>
                      <a:pt x="7563" y="8149"/>
                    </a:lnTo>
                    <a:lnTo>
                      <a:pt x="9639" y="8111"/>
                    </a:lnTo>
                    <a:cubicBezTo>
                      <a:pt x="10439" y="8949"/>
                      <a:pt x="11621" y="9902"/>
                      <a:pt x="11811" y="10816"/>
                    </a:cubicBezTo>
                    <a:cubicBezTo>
                      <a:pt x="16259" y="12912"/>
                      <a:pt x="12306" y="8587"/>
                      <a:pt x="14726" y="8473"/>
                    </a:cubicBezTo>
                    <a:cubicBezTo>
                      <a:pt x="10649" y="6187"/>
                      <a:pt x="9373" y="7568"/>
                      <a:pt x="7144" y="7454"/>
                    </a:cubicBezTo>
                    <a:close/>
                  </a:path>
                </a:pathLst>
              </a:custGeom>
              <a:grpFill/>
              <a:ln w="9525" cap="flat">
                <a:noFill/>
                <a:prstDash val="solid"/>
                <a:miter/>
              </a:ln>
            </p:spPr>
            <p:txBody>
              <a:bodyPr rtlCol="0" anchor="ctr"/>
              <a:lstStyle/>
              <a:p>
                <a:endParaRPr lang="zh-CN" altLang="en-US"/>
              </a:p>
            </p:txBody>
          </p:sp>
          <p:sp>
            <p:nvSpPr>
              <p:cNvPr id="254" name="任意多边形: 形状 824">
                <a:extLst>
                  <a:ext uri="{FF2B5EF4-FFF2-40B4-BE49-F238E27FC236}">
                    <a16:creationId xmlns:a16="http://schemas.microsoft.com/office/drawing/2014/main" id="{B0FEDBF0-122A-4172-AF0D-66F18FB722B9}"/>
                  </a:ext>
                </a:extLst>
              </p:cNvPr>
              <p:cNvSpPr/>
              <p:nvPr/>
            </p:nvSpPr>
            <p:spPr>
              <a:xfrm>
                <a:off x="3682641" y="1270809"/>
                <a:ext cx="19050" cy="19050"/>
              </a:xfrm>
              <a:custGeom>
                <a:avLst/>
                <a:gdLst>
                  <a:gd name="connsiteX0" fmla="*/ 12764 w 19050"/>
                  <a:gd name="connsiteY0" fmla="*/ 9230 h 19050"/>
                  <a:gd name="connsiteX1" fmla="*/ 7144 w 19050"/>
                  <a:gd name="connsiteY1" fmla="*/ 7144 h 19050"/>
                  <a:gd name="connsiteX2" fmla="*/ 11087 w 19050"/>
                  <a:gd name="connsiteY2" fmla="*/ 11973 h 19050"/>
                  <a:gd name="connsiteX3" fmla="*/ 12764 w 19050"/>
                  <a:gd name="connsiteY3" fmla="*/ 9230 h 19050"/>
                </a:gdLst>
                <a:ahLst/>
                <a:cxnLst>
                  <a:cxn ang="0">
                    <a:pos x="connsiteX0" y="connsiteY0"/>
                  </a:cxn>
                  <a:cxn ang="0">
                    <a:pos x="connsiteX1" y="connsiteY1"/>
                  </a:cxn>
                  <a:cxn ang="0">
                    <a:pos x="connsiteX2" y="connsiteY2"/>
                  </a:cxn>
                  <a:cxn ang="0">
                    <a:pos x="connsiteX3" y="connsiteY3"/>
                  </a:cxn>
                </a:cxnLst>
                <a:rect l="l" t="t" r="r" b="b"/>
                <a:pathLst>
                  <a:path w="19050" h="19050">
                    <a:moveTo>
                      <a:pt x="12764" y="9230"/>
                    </a:moveTo>
                    <a:cubicBezTo>
                      <a:pt x="12764" y="9230"/>
                      <a:pt x="8934" y="7163"/>
                      <a:pt x="7144" y="7144"/>
                    </a:cubicBezTo>
                    <a:lnTo>
                      <a:pt x="11087" y="11973"/>
                    </a:lnTo>
                    <a:cubicBezTo>
                      <a:pt x="11706" y="11725"/>
                      <a:pt x="9306" y="8439"/>
                      <a:pt x="12764" y="9230"/>
                    </a:cubicBezTo>
                    <a:close/>
                  </a:path>
                </a:pathLst>
              </a:custGeom>
              <a:grpFill/>
              <a:ln w="9525" cap="flat">
                <a:noFill/>
                <a:prstDash val="solid"/>
                <a:miter/>
              </a:ln>
            </p:spPr>
            <p:txBody>
              <a:bodyPr rtlCol="0" anchor="ctr"/>
              <a:lstStyle/>
              <a:p>
                <a:endParaRPr lang="zh-CN" altLang="en-US"/>
              </a:p>
            </p:txBody>
          </p:sp>
          <p:sp>
            <p:nvSpPr>
              <p:cNvPr id="255" name="任意多边形: 形状 825">
                <a:extLst>
                  <a:ext uri="{FF2B5EF4-FFF2-40B4-BE49-F238E27FC236}">
                    <a16:creationId xmlns:a16="http://schemas.microsoft.com/office/drawing/2014/main" id="{F62EEB4B-E391-4EE3-B4D3-0702F54C6ECA}"/>
                  </a:ext>
                </a:extLst>
              </p:cNvPr>
              <p:cNvSpPr/>
              <p:nvPr/>
            </p:nvSpPr>
            <p:spPr>
              <a:xfrm>
                <a:off x="3498526" y="1262484"/>
                <a:ext cx="19050" cy="28575"/>
              </a:xfrm>
              <a:custGeom>
                <a:avLst/>
                <a:gdLst>
                  <a:gd name="connsiteX0" fmla="*/ 21314 w 19050"/>
                  <a:gd name="connsiteY0" fmla="*/ 28385 h 28575"/>
                  <a:gd name="connsiteX1" fmla="*/ 15618 w 19050"/>
                  <a:gd name="connsiteY1" fmla="*/ 20364 h 28575"/>
                  <a:gd name="connsiteX2" fmla="*/ 20943 w 19050"/>
                  <a:gd name="connsiteY2" fmla="*/ 22498 h 28575"/>
                  <a:gd name="connsiteX3" fmla="*/ 9446 w 19050"/>
                  <a:gd name="connsiteY3" fmla="*/ 7144 h 28575"/>
                  <a:gd name="connsiteX4" fmla="*/ 10846 w 19050"/>
                  <a:gd name="connsiteY4" fmla="*/ 21222 h 28575"/>
                  <a:gd name="connsiteX5" fmla="*/ 21314 w 19050"/>
                  <a:gd name="connsiteY5" fmla="*/ 28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21314" y="28385"/>
                    </a:moveTo>
                    <a:cubicBezTo>
                      <a:pt x="21162" y="24736"/>
                      <a:pt x="12361" y="23108"/>
                      <a:pt x="15618" y="20364"/>
                    </a:cubicBezTo>
                    <a:cubicBezTo>
                      <a:pt x="18066" y="21031"/>
                      <a:pt x="18200" y="24670"/>
                      <a:pt x="20943" y="22498"/>
                    </a:cubicBezTo>
                    <a:cubicBezTo>
                      <a:pt x="12065" y="17240"/>
                      <a:pt x="17447" y="10811"/>
                      <a:pt x="9446" y="7144"/>
                    </a:cubicBezTo>
                    <a:cubicBezTo>
                      <a:pt x="11704" y="12802"/>
                      <a:pt x="2207" y="12973"/>
                      <a:pt x="10846" y="21222"/>
                    </a:cubicBezTo>
                    <a:cubicBezTo>
                      <a:pt x="10589" y="24079"/>
                      <a:pt x="17371" y="24479"/>
                      <a:pt x="21314" y="28385"/>
                    </a:cubicBezTo>
                    <a:close/>
                  </a:path>
                </a:pathLst>
              </a:custGeom>
              <a:grpFill/>
              <a:ln w="9525" cap="flat">
                <a:noFill/>
                <a:prstDash val="solid"/>
                <a:miter/>
              </a:ln>
            </p:spPr>
            <p:txBody>
              <a:bodyPr rtlCol="0" anchor="ctr"/>
              <a:lstStyle/>
              <a:p>
                <a:endParaRPr lang="zh-CN" altLang="en-US"/>
              </a:p>
            </p:txBody>
          </p:sp>
          <p:sp>
            <p:nvSpPr>
              <p:cNvPr id="256" name="任意多边形: 形状 826">
                <a:extLst>
                  <a:ext uri="{FF2B5EF4-FFF2-40B4-BE49-F238E27FC236}">
                    <a16:creationId xmlns:a16="http://schemas.microsoft.com/office/drawing/2014/main" id="{86A79EF0-EF49-49E8-8382-D64601FB47B4}"/>
                  </a:ext>
                </a:extLst>
              </p:cNvPr>
              <p:cNvSpPr/>
              <p:nvPr/>
            </p:nvSpPr>
            <p:spPr>
              <a:xfrm>
                <a:off x="3746830" y="1010824"/>
                <a:ext cx="9525" cy="9525"/>
              </a:xfrm>
              <a:custGeom>
                <a:avLst/>
                <a:gdLst>
                  <a:gd name="connsiteX0" fmla="*/ 7544 w 9525"/>
                  <a:gd name="connsiteY0" fmla="*/ 7296 h 9525"/>
                  <a:gd name="connsiteX1" fmla="*/ 7144 w 9525"/>
                  <a:gd name="connsiteY1" fmla="*/ 7144 h 9525"/>
                  <a:gd name="connsiteX2" fmla="*/ 7477 w 9525"/>
                  <a:gd name="connsiteY2" fmla="*/ 7268 h 9525"/>
                  <a:gd name="connsiteX3" fmla="*/ 7363 w 9525"/>
                  <a:gd name="connsiteY3" fmla="*/ 7229 h 9525"/>
                  <a:gd name="connsiteX4" fmla="*/ 7544 w 9525"/>
                  <a:gd name="connsiteY4" fmla="*/ 729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544" y="7296"/>
                    </a:moveTo>
                    <a:cubicBezTo>
                      <a:pt x="7220" y="7191"/>
                      <a:pt x="7144" y="7144"/>
                      <a:pt x="7144" y="7144"/>
                    </a:cubicBezTo>
                    <a:cubicBezTo>
                      <a:pt x="7144" y="7144"/>
                      <a:pt x="7229" y="7191"/>
                      <a:pt x="7477" y="7268"/>
                    </a:cubicBezTo>
                    <a:lnTo>
                      <a:pt x="7363" y="7229"/>
                    </a:lnTo>
                    <a:lnTo>
                      <a:pt x="7544" y="7296"/>
                    </a:lnTo>
                    <a:close/>
                  </a:path>
                </a:pathLst>
              </a:custGeom>
              <a:grpFill/>
              <a:ln w="9525" cap="flat">
                <a:noFill/>
                <a:prstDash val="solid"/>
                <a:miter/>
              </a:ln>
            </p:spPr>
            <p:txBody>
              <a:bodyPr rtlCol="0" anchor="ctr"/>
              <a:lstStyle/>
              <a:p>
                <a:endParaRPr lang="zh-CN" altLang="en-US"/>
              </a:p>
            </p:txBody>
          </p:sp>
          <p:sp>
            <p:nvSpPr>
              <p:cNvPr id="257" name="任意多边形: 形状 827">
                <a:extLst>
                  <a:ext uri="{FF2B5EF4-FFF2-40B4-BE49-F238E27FC236}">
                    <a16:creationId xmlns:a16="http://schemas.microsoft.com/office/drawing/2014/main" id="{8F483020-809D-47B4-B5AE-A1C9F537F681}"/>
                  </a:ext>
                </a:extLst>
              </p:cNvPr>
              <p:cNvSpPr/>
              <p:nvPr/>
            </p:nvSpPr>
            <p:spPr>
              <a:xfrm>
                <a:off x="3746716" y="1010853"/>
                <a:ext cx="9525" cy="9525"/>
              </a:xfrm>
              <a:custGeom>
                <a:avLst/>
                <a:gdLst>
                  <a:gd name="connsiteX0" fmla="*/ 7163 w 9525"/>
                  <a:gd name="connsiteY0" fmla="*/ 7144 h 9525"/>
                  <a:gd name="connsiteX1" fmla="*/ 7144 w 9525"/>
                  <a:gd name="connsiteY1" fmla="*/ 7144 h 9525"/>
                  <a:gd name="connsiteX2" fmla="*/ 7163 w 9525"/>
                  <a:gd name="connsiteY2" fmla="*/ 7144 h 9525"/>
                </a:gdLst>
                <a:ahLst/>
                <a:cxnLst>
                  <a:cxn ang="0">
                    <a:pos x="connsiteX0" y="connsiteY0"/>
                  </a:cxn>
                  <a:cxn ang="0">
                    <a:pos x="connsiteX1" y="connsiteY1"/>
                  </a:cxn>
                  <a:cxn ang="0">
                    <a:pos x="connsiteX2" y="connsiteY2"/>
                  </a:cxn>
                </a:cxnLst>
                <a:rect l="l" t="t" r="r" b="b"/>
                <a:pathLst>
                  <a:path w="9525" h="9525">
                    <a:moveTo>
                      <a:pt x="7163" y="7144"/>
                    </a:moveTo>
                    <a:lnTo>
                      <a:pt x="7144" y="7144"/>
                    </a:lnTo>
                    <a:lnTo>
                      <a:pt x="7163" y="7144"/>
                    </a:lnTo>
                    <a:close/>
                  </a:path>
                </a:pathLst>
              </a:custGeom>
              <a:grpFill/>
              <a:ln w="9525" cap="flat">
                <a:noFill/>
                <a:prstDash val="solid"/>
                <a:miter/>
              </a:ln>
            </p:spPr>
            <p:txBody>
              <a:bodyPr rtlCol="0" anchor="ctr"/>
              <a:lstStyle/>
              <a:p>
                <a:endParaRPr lang="zh-CN" altLang="en-US"/>
              </a:p>
            </p:txBody>
          </p:sp>
          <p:sp>
            <p:nvSpPr>
              <p:cNvPr id="258" name="任意多边形: 形状 828">
                <a:extLst>
                  <a:ext uri="{FF2B5EF4-FFF2-40B4-BE49-F238E27FC236}">
                    <a16:creationId xmlns:a16="http://schemas.microsoft.com/office/drawing/2014/main" id="{3D6799BA-83A4-431B-BEF5-74E45A16CE9C}"/>
                  </a:ext>
                </a:extLst>
              </p:cNvPr>
              <p:cNvSpPr/>
              <p:nvPr/>
            </p:nvSpPr>
            <p:spPr>
              <a:xfrm>
                <a:off x="3801666" y="1148887"/>
                <a:ext cx="19050" cy="9525"/>
              </a:xfrm>
              <a:custGeom>
                <a:avLst/>
                <a:gdLst>
                  <a:gd name="connsiteX0" fmla="*/ 7163 w 19050"/>
                  <a:gd name="connsiteY0" fmla="*/ 7708 h 9525"/>
                  <a:gd name="connsiteX1" fmla="*/ 7144 w 19050"/>
                  <a:gd name="connsiteY1" fmla="*/ 9355 h 9525"/>
                  <a:gd name="connsiteX2" fmla="*/ 9001 w 19050"/>
                  <a:gd name="connsiteY2" fmla="*/ 8622 h 9525"/>
                  <a:gd name="connsiteX3" fmla="*/ 9754 w 19050"/>
                  <a:gd name="connsiteY3" fmla="*/ 11184 h 9525"/>
                  <a:gd name="connsiteX4" fmla="*/ 13164 w 19050"/>
                  <a:gd name="connsiteY4" fmla="*/ 10441 h 9525"/>
                  <a:gd name="connsiteX5" fmla="*/ 7163 w 19050"/>
                  <a:gd name="connsiteY5" fmla="*/ 7708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63" y="7708"/>
                    </a:moveTo>
                    <a:lnTo>
                      <a:pt x="7144" y="9355"/>
                    </a:lnTo>
                    <a:lnTo>
                      <a:pt x="9001" y="8622"/>
                    </a:lnTo>
                    <a:cubicBezTo>
                      <a:pt x="9763" y="9546"/>
                      <a:pt x="9458" y="10479"/>
                      <a:pt x="9754" y="11184"/>
                    </a:cubicBezTo>
                    <a:cubicBezTo>
                      <a:pt x="9792" y="11279"/>
                      <a:pt x="13183" y="10517"/>
                      <a:pt x="13164" y="10441"/>
                    </a:cubicBezTo>
                    <a:cubicBezTo>
                      <a:pt x="12030" y="8889"/>
                      <a:pt x="8868" y="5898"/>
                      <a:pt x="7163" y="7708"/>
                    </a:cubicBezTo>
                    <a:close/>
                  </a:path>
                </a:pathLst>
              </a:custGeom>
              <a:grpFill/>
              <a:ln w="9525" cap="flat">
                <a:noFill/>
                <a:prstDash val="solid"/>
                <a:miter/>
              </a:ln>
            </p:spPr>
            <p:txBody>
              <a:bodyPr rtlCol="0" anchor="ctr"/>
              <a:lstStyle/>
              <a:p>
                <a:endParaRPr lang="zh-CN" altLang="en-US"/>
              </a:p>
            </p:txBody>
          </p:sp>
          <p:sp>
            <p:nvSpPr>
              <p:cNvPr id="259" name="任意多边形: 形状 829">
                <a:extLst>
                  <a:ext uri="{FF2B5EF4-FFF2-40B4-BE49-F238E27FC236}">
                    <a16:creationId xmlns:a16="http://schemas.microsoft.com/office/drawing/2014/main" id="{3FA8CA85-D875-405F-9CD8-9BA5CF29EB8A}"/>
                  </a:ext>
                </a:extLst>
              </p:cNvPr>
              <p:cNvSpPr/>
              <p:nvPr/>
            </p:nvSpPr>
            <p:spPr>
              <a:xfrm>
                <a:off x="3655124" y="1279543"/>
                <a:ext cx="9525" cy="9525"/>
              </a:xfrm>
              <a:custGeom>
                <a:avLst/>
                <a:gdLst>
                  <a:gd name="connsiteX0" fmla="*/ 9868 w 9525"/>
                  <a:gd name="connsiteY0" fmla="*/ 7658 h 9525"/>
                  <a:gd name="connsiteX1" fmla="*/ 11068 w 9525"/>
                  <a:gd name="connsiteY1" fmla="*/ 8077 h 9525"/>
                  <a:gd name="connsiteX2" fmla="*/ 7144 w 9525"/>
                  <a:gd name="connsiteY2" fmla="*/ 10382 h 9525"/>
                  <a:gd name="connsiteX3" fmla="*/ 9868 w 9525"/>
                  <a:gd name="connsiteY3" fmla="*/ 7658 h 9525"/>
                </a:gdLst>
                <a:ahLst/>
                <a:cxnLst>
                  <a:cxn ang="0">
                    <a:pos x="connsiteX0" y="connsiteY0"/>
                  </a:cxn>
                  <a:cxn ang="0">
                    <a:pos x="connsiteX1" y="connsiteY1"/>
                  </a:cxn>
                  <a:cxn ang="0">
                    <a:pos x="connsiteX2" y="connsiteY2"/>
                  </a:cxn>
                  <a:cxn ang="0">
                    <a:pos x="connsiteX3" y="connsiteY3"/>
                  </a:cxn>
                </a:cxnLst>
                <a:rect l="l" t="t" r="r" b="b"/>
                <a:pathLst>
                  <a:path w="9525" h="9525">
                    <a:moveTo>
                      <a:pt x="9868" y="7658"/>
                    </a:moveTo>
                    <a:lnTo>
                      <a:pt x="11068" y="8077"/>
                    </a:lnTo>
                    <a:cubicBezTo>
                      <a:pt x="4820" y="4763"/>
                      <a:pt x="11420" y="11421"/>
                      <a:pt x="7144" y="10382"/>
                    </a:cubicBezTo>
                    <a:cubicBezTo>
                      <a:pt x="8553" y="10049"/>
                      <a:pt x="9439" y="9144"/>
                      <a:pt x="9868" y="7658"/>
                    </a:cubicBezTo>
                    <a:close/>
                  </a:path>
                </a:pathLst>
              </a:custGeom>
              <a:grpFill/>
              <a:ln w="9525" cap="flat">
                <a:noFill/>
                <a:prstDash val="solid"/>
                <a:miter/>
              </a:ln>
            </p:spPr>
            <p:txBody>
              <a:bodyPr rtlCol="0" anchor="ctr"/>
              <a:lstStyle/>
              <a:p>
                <a:endParaRPr lang="zh-CN" altLang="en-US"/>
              </a:p>
            </p:txBody>
          </p:sp>
          <p:sp>
            <p:nvSpPr>
              <p:cNvPr id="260" name="任意多边形: 形状 830">
                <a:extLst>
                  <a:ext uri="{FF2B5EF4-FFF2-40B4-BE49-F238E27FC236}">
                    <a16:creationId xmlns:a16="http://schemas.microsoft.com/office/drawing/2014/main" id="{0F18EB45-8A5C-42E8-BABE-0CFFCDA9E2AA}"/>
                  </a:ext>
                </a:extLst>
              </p:cNvPr>
              <p:cNvSpPr/>
              <p:nvPr/>
            </p:nvSpPr>
            <p:spPr>
              <a:xfrm>
                <a:off x="3764937" y="1205596"/>
                <a:ext cx="19050" cy="9525"/>
              </a:xfrm>
              <a:custGeom>
                <a:avLst/>
                <a:gdLst>
                  <a:gd name="connsiteX0" fmla="*/ 17069 w 19050"/>
                  <a:gd name="connsiteY0" fmla="*/ 8577 h 9525"/>
                  <a:gd name="connsiteX1" fmla="*/ 18650 w 19050"/>
                  <a:gd name="connsiteY1" fmla="*/ 7511 h 9525"/>
                  <a:gd name="connsiteX2" fmla="*/ 7144 w 19050"/>
                  <a:gd name="connsiteY2" fmla="*/ 10559 h 9525"/>
                  <a:gd name="connsiteX3" fmla="*/ 17069 w 19050"/>
                  <a:gd name="connsiteY3" fmla="*/ 8577 h 9525"/>
                </a:gdLst>
                <a:ahLst/>
                <a:cxnLst>
                  <a:cxn ang="0">
                    <a:pos x="connsiteX0" y="connsiteY0"/>
                  </a:cxn>
                  <a:cxn ang="0">
                    <a:pos x="connsiteX1" y="connsiteY1"/>
                  </a:cxn>
                  <a:cxn ang="0">
                    <a:pos x="connsiteX2" y="connsiteY2"/>
                  </a:cxn>
                  <a:cxn ang="0">
                    <a:pos x="connsiteX3" y="connsiteY3"/>
                  </a:cxn>
                </a:cxnLst>
                <a:rect l="l" t="t" r="r" b="b"/>
                <a:pathLst>
                  <a:path w="19050" h="9525">
                    <a:moveTo>
                      <a:pt x="17069" y="8577"/>
                    </a:moveTo>
                    <a:cubicBezTo>
                      <a:pt x="18783" y="8263"/>
                      <a:pt x="18078" y="9168"/>
                      <a:pt x="18650" y="7511"/>
                    </a:cubicBezTo>
                    <a:cubicBezTo>
                      <a:pt x="12621" y="5796"/>
                      <a:pt x="12516" y="10654"/>
                      <a:pt x="7144" y="10559"/>
                    </a:cubicBezTo>
                    <a:cubicBezTo>
                      <a:pt x="8849" y="10501"/>
                      <a:pt x="17859" y="13035"/>
                      <a:pt x="17069" y="8577"/>
                    </a:cubicBezTo>
                    <a:close/>
                  </a:path>
                </a:pathLst>
              </a:custGeom>
              <a:grpFill/>
              <a:ln w="9525" cap="flat">
                <a:noFill/>
                <a:prstDash val="solid"/>
                <a:miter/>
              </a:ln>
            </p:spPr>
            <p:txBody>
              <a:bodyPr rtlCol="0" anchor="ctr"/>
              <a:lstStyle/>
              <a:p>
                <a:endParaRPr lang="zh-CN" altLang="en-US"/>
              </a:p>
            </p:txBody>
          </p:sp>
          <p:sp>
            <p:nvSpPr>
              <p:cNvPr id="261" name="任意多边形: 形状 831">
                <a:extLst>
                  <a:ext uri="{FF2B5EF4-FFF2-40B4-BE49-F238E27FC236}">
                    <a16:creationId xmlns:a16="http://schemas.microsoft.com/office/drawing/2014/main" id="{985BEA28-62B6-400F-BD9B-FEFB21804904}"/>
                  </a:ext>
                </a:extLst>
              </p:cNvPr>
              <p:cNvSpPr/>
              <p:nvPr/>
            </p:nvSpPr>
            <p:spPr>
              <a:xfrm>
                <a:off x="3806114" y="1092797"/>
                <a:ext cx="19050" cy="9525"/>
              </a:xfrm>
              <a:custGeom>
                <a:avLst/>
                <a:gdLst>
                  <a:gd name="connsiteX0" fmla="*/ 11525 w 19050"/>
                  <a:gd name="connsiteY0" fmla="*/ 8515 h 9525"/>
                  <a:gd name="connsiteX1" fmla="*/ 7144 w 19050"/>
                  <a:gd name="connsiteY1" fmla="*/ 8143 h 9525"/>
                  <a:gd name="connsiteX2" fmla="*/ 12097 w 19050"/>
                  <a:gd name="connsiteY2" fmla="*/ 9991 h 9525"/>
                  <a:gd name="connsiteX3" fmla="*/ 11525 w 19050"/>
                  <a:gd name="connsiteY3" fmla="*/ 8515 h 9525"/>
                </a:gdLst>
                <a:ahLst/>
                <a:cxnLst>
                  <a:cxn ang="0">
                    <a:pos x="connsiteX0" y="connsiteY0"/>
                  </a:cxn>
                  <a:cxn ang="0">
                    <a:pos x="connsiteX1" y="connsiteY1"/>
                  </a:cxn>
                  <a:cxn ang="0">
                    <a:pos x="connsiteX2" y="connsiteY2"/>
                  </a:cxn>
                  <a:cxn ang="0">
                    <a:pos x="connsiteX3" y="connsiteY3"/>
                  </a:cxn>
                </a:cxnLst>
                <a:rect l="l" t="t" r="r" b="b"/>
                <a:pathLst>
                  <a:path w="19050" h="9525">
                    <a:moveTo>
                      <a:pt x="11525" y="8515"/>
                    </a:moveTo>
                    <a:cubicBezTo>
                      <a:pt x="9887" y="8363"/>
                      <a:pt x="7601" y="5762"/>
                      <a:pt x="7144" y="8143"/>
                    </a:cubicBezTo>
                    <a:cubicBezTo>
                      <a:pt x="9058" y="11477"/>
                      <a:pt x="10363" y="8944"/>
                      <a:pt x="12097" y="9991"/>
                    </a:cubicBezTo>
                    <a:cubicBezTo>
                      <a:pt x="11687" y="9867"/>
                      <a:pt x="11573" y="8953"/>
                      <a:pt x="11525" y="8515"/>
                    </a:cubicBezTo>
                    <a:close/>
                  </a:path>
                </a:pathLst>
              </a:custGeom>
              <a:grpFill/>
              <a:ln w="9525" cap="flat">
                <a:noFill/>
                <a:prstDash val="solid"/>
                <a:miter/>
              </a:ln>
            </p:spPr>
            <p:txBody>
              <a:bodyPr rtlCol="0" anchor="ctr"/>
              <a:lstStyle/>
              <a:p>
                <a:endParaRPr lang="zh-CN" altLang="en-US"/>
              </a:p>
            </p:txBody>
          </p:sp>
          <p:sp>
            <p:nvSpPr>
              <p:cNvPr id="262" name="任意多边形: 形状 832">
                <a:extLst>
                  <a:ext uri="{FF2B5EF4-FFF2-40B4-BE49-F238E27FC236}">
                    <a16:creationId xmlns:a16="http://schemas.microsoft.com/office/drawing/2014/main" id="{88CB7058-5A7A-4A04-A4E7-4C5F1D11FF29}"/>
                  </a:ext>
                </a:extLst>
              </p:cNvPr>
              <p:cNvSpPr/>
              <p:nvPr/>
            </p:nvSpPr>
            <p:spPr>
              <a:xfrm>
                <a:off x="3780292" y="1032817"/>
                <a:ext cx="9525" cy="9525"/>
              </a:xfrm>
              <a:custGeom>
                <a:avLst/>
                <a:gdLst>
                  <a:gd name="connsiteX0" fmla="*/ 7144 w 9525"/>
                  <a:gd name="connsiteY0" fmla="*/ 7315 h 9525"/>
                  <a:gd name="connsiteX1" fmla="*/ 10125 w 9525"/>
                  <a:gd name="connsiteY1" fmla="*/ 8896 h 9525"/>
                  <a:gd name="connsiteX2" fmla="*/ 7220 w 9525"/>
                  <a:gd name="connsiteY2" fmla="*/ 7144 h 9525"/>
                </a:gdLst>
                <a:ahLst/>
                <a:cxnLst>
                  <a:cxn ang="0">
                    <a:pos x="connsiteX0" y="connsiteY0"/>
                  </a:cxn>
                  <a:cxn ang="0">
                    <a:pos x="connsiteX1" y="connsiteY1"/>
                  </a:cxn>
                  <a:cxn ang="0">
                    <a:pos x="connsiteX2" y="connsiteY2"/>
                  </a:cxn>
                </a:cxnLst>
                <a:rect l="l" t="t" r="r" b="b"/>
                <a:pathLst>
                  <a:path w="9525" h="9525">
                    <a:moveTo>
                      <a:pt x="7144" y="7315"/>
                    </a:moveTo>
                    <a:lnTo>
                      <a:pt x="10125" y="8896"/>
                    </a:lnTo>
                    <a:lnTo>
                      <a:pt x="7220" y="7144"/>
                    </a:lnTo>
                    <a:close/>
                  </a:path>
                </a:pathLst>
              </a:custGeom>
              <a:grpFill/>
              <a:ln w="9525" cap="flat">
                <a:noFill/>
                <a:prstDash val="solid"/>
                <a:miter/>
              </a:ln>
            </p:spPr>
            <p:txBody>
              <a:bodyPr rtlCol="0" anchor="ctr"/>
              <a:lstStyle/>
              <a:p>
                <a:endParaRPr lang="zh-CN" altLang="en-US"/>
              </a:p>
            </p:txBody>
          </p:sp>
          <p:sp>
            <p:nvSpPr>
              <p:cNvPr id="263" name="任意多边形: 形状 833">
                <a:extLst>
                  <a:ext uri="{FF2B5EF4-FFF2-40B4-BE49-F238E27FC236}">
                    <a16:creationId xmlns:a16="http://schemas.microsoft.com/office/drawing/2014/main" id="{80E503F1-6A18-4741-BEA9-3C8FC21DC7DF}"/>
                  </a:ext>
                </a:extLst>
              </p:cNvPr>
              <p:cNvSpPr/>
              <p:nvPr/>
            </p:nvSpPr>
            <p:spPr>
              <a:xfrm>
                <a:off x="3761461" y="1134153"/>
                <a:ext cx="47625" cy="47625"/>
              </a:xfrm>
              <a:custGeom>
                <a:avLst/>
                <a:gdLst>
                  <a:gd name="connsiteX0" fmla="*/ 44120 w 47625"/>
                  <a:gd name="connsiteY0" fmla="*/ 24099 h 47625"/>
                  <a:gd name="connsiteX1" fmla="*/ 45844 w 47625"/>
                  <a:gd name="connsiteY1" fmla="*/ 22203 h 47625"/>
                  <a:gd name="connsiteX2" fmla="*/ 38738 w 47625"/>
                  <a:gd name="connsiteY2" fmla="*/ 15574 h 47625"/>
                  <a:gd name="connsiteX3" fmla="*/ 39357 w 47625"/>
                  <a:gd name="connsiteY3" fmla="*/ 19860 h 47625"/>
                  <a:gd name="connsiteX4" fmla="*/ 36700 w 47625"/>
                  <a:gd name="connsiteY4" fmla="*/ 17231 h 47625"/>
                  <a:gd name="connsiteX5" fmla="*/ 38014 w 47625"/>
                  <a:gd name="connsiteY5" fmla="*/ 16307 h 47625"/>
                  <a:gd name="connsiteX6" fmla="*/ 34852 w 47625"/>
                  <a:gd name="connsiteY6" fmla="*/ 13898 h 47625"/>
                  <a:gd name="connsiteX7" fmla="*/ 35119 w 47625"/>
                  <a:gd name="connsiteY7" fmla="*/ 14622 h 47625"/>
                  <a:gd name="connsiteX8" fmla="*/ 34100 w 47625"/>
                  <a:gd name="connsiteY8" fmla="*/ 11745 h 47625"/>
                  <a:gd name="connsiteX9" fmla="*/ 40596 w 47625"/>
                  <a:gd name="connsiteY9" fmla="*/ 14431 h 47625"/>
                  <a:gd name="connsiteX10" fmla="*/ 40605 w 47625"/>
                  <a:gd name="connsiteY10" fmla="*/ 11164 h 47625"/>
                  <a:gd name="connsiteX11" fmla="*/ 34661 w 47625"/>
                  <a:gd name="connsiteY11" fmla="*/ 9859 h 47625"/>
                  <a:gd name="connsiteX12" fmla="*/ 26918 w 47625"/>
                  <a:gd name="connsiteY12" fmla="*/ 13688 h 47625"/>
                  <a:gd name="connsiteX13" fmla="*/ 20660 w 47625"/>
                  <a:gd name="connsiteY13" fmla="*/ 7211 h 47625"/>
                  <a:gd name="connsiteX14" fmla="*/ 18859 w 47625"/>
                  <a:gd name="connsiteY14" fmla="*/ 9354 h 47625"/>
                  <a:gd name="connsiteX15" fmla="*/ 20250 w 47625"/>
                  <a:gd name="connsiteY15" fmla="*/ 16469 h 47625"/>
                  <a:gd name="connsiteX16" fmla="*/ 15411 w 47625"/>
                  <a:gd name="connsiteY16" fmla="*/ 19813 h 47625"/>
                  <a:gd name="connsiteX17" fmla="*/ 8115 w 47625"/>
                  <a:gd name="connsiteY17" fmla="*/ 18460 h 47625"/>
                  <a:gd name="connsiteX18" fmla="*/ 8601 w 47625"/>
                  <a:gd name="connsiteY18" fmla="*/ 17584 h 47625"/>
                  <a:gd name="connsiteX19" fmla="*/ 7144 w 47625"/>
                  <a:gd name="connsiteY19" fmla="*/ 20213 h 47625"/>
                  <a:gd name="connsiteX20" fmla="*/ 18802 w 47625"/>
                  <a:gd name="connsiteY20" fmla="*/ 19613 h 47625"/>
                  <a:gd name="connsiteX21" fmla="*/ 22374 w 47625"/>
                  <a:gd name="connsiteY21" fmla="*/ 25356 h 47625"/>
                  <a:gd name="connsiteX22" fmla="*/ 20193 w 47625"/>
                  <a:gd name="connsiteY22" fmla="*/ 24404 h 47625"/>
                  <a:gd name="connsiteX23" fmla="*/ 16431 w 47625"/>
                  <a:gd name="connsiteY23" fmla="*/ 30071 h 47625"/>
                  <a:gd name="connsiteX24" fmla="*/ 12802 w 47625"/>
                  <a:gd name="connsiteY24" fmla="*/ 28404 h 47625"/>
                  <a:gd name="connsiteX25" fmla="*/ 13449 w 47625"/>
                  <a:gd name="connsiteY25" fmla="*/ 30223 h 47625"/>
                  <a:gd name="connsiteX26" fmla="*/ 10897 w 47625"/>
                  <a:gd name="connsiteY26" fmla="*/ 28766 h 47625"/>
                  <a:gd name="connsiteX27" fmla="*/ 11659 w 47625"/>
                  <a:gd name="connsiteY27" fmla="*/ 29404 h 47625"/>
                  <a:gd name="connsiteX28" fmla="*/ 8487 w 47625"/>
                  <a:gd name="connsiteY28" fmla="*/ 32709 h 47625"/>
                  <a:gd name="connsiteX29" fmla="*/ 11763 w 47625"/>
                  <a:gd name="connsiteY29" fmla="*/ 32081 h 47625"/>
                  <a:gd name="connsiteX30" fmla="*/ 10001 w 47625"/>
                  <a:gd name="connsiteY30" fmla="*/ 38625 h 47625"/>
                  <a:gd name="connsiteX31" fmla="*/ 20955 w 47625"/>
                  <a:gd name="connsiteY31" fmla="*/ 40510 h 47625"/>
                  <a:gd name="connsiteX32" fmla="*/ 19641 w 47625"/>
                  <a:gd name="connsiteY32" fmla="*/ 37634 h 47625"/>
                  <a:gd name="connsiteX33" fmla="*/ 27051 w 47625"/>
                  <a:gd name="connsiteY33" fmla="*/ 40234 h 47625"/>
                  <a:gd name="connsiteX34" fmla="*/ 23622 w 47625"/>
                  <a:gd name="connsiteY34" fmla="*/ 34910 h 47625"/>
                  <a:gd name="connsiteX35" fmla="*/ 35985 w 47625"/>
                  <a:gd name="connsiteY35" fmla="*/ 28985 h 47625"/>
                  <a:gd name="connsiteX36" fmla="*/ 43034 w 47625"/>
                  <a:gd name="connsiteY36" fmla="*/ 28671 h 47625"/>
                  <a:gd name="connsiteX37" fmla="*/ 40977 w 47625"/>
                  <a:gd name="connsiteY37" fmla="*/ 27023 h 47625"/>
                  <a:gd name="connsiteX38" fmla="*/ 41948 w 47625"/>
                  <a:gd name="connsiteY38" fmla="*/ 28671 h 47625"/>
                  <a:gd name="connsiteX39" fmla="*/ 34595 w 47625"/>
                  <a:gd name="connsiteY39" fmla="*/ 25804 h 47625"/>
                  <a:gd name="connsiteX40" fmla="*/ 38167 w 47625"/>
                  <a:gd name="connsiteY40" fmla="*/ 26128 h 47625"/>
                  <a:gd name="connsiteX41" fmla="*/ 36395 w 47625"/>
                  <a:gd name="connsiteY41" fmla="*/ 23985 h 47625"/>
                  <a:gd name="connsiteX42" fmla="*/ 49006 w 47625"/>
                  <a:gd name="connsiteY42" fmla="*/ 27118 h 47625"/>
                  <a:gd name="connsiteX43" fmla="*/ 44120 w 47625"/>
                  <a:gd name="connsiteY43" fmla="*/ 24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625" h="47625">
                    <a:moveTo>
                      <a:pt x="44120" y="24099"/>
                    </a:moveTo>
                    <a:lnTo>
                      <a:pt x="45844" y="22203"/>
                    </a:lnTo>
                    <a:cubicBezTo>
                      <a:pt x="41519" y="21041"/>
                      <a:pt x="43920" y="15155"/>
                      <a:pt x="38738" y="15574"/>
                    </a:cubicBezTo>
                    <a:cubicBezTo>
                      <a:pt x="42177" y="15841"/>
                      <a:pt x="39262" y="18651"/>
                      <a:pt x="39357" y="19860"/>
                    </a:cubicBezTo>
                    <a:cubicBezTo>
                      <a:pt x="38748" y="20098"/>
                      <a:pt x="36643" y="18917"/>
                      <a:pt x="36700" y="17231"/>
                    </a:cubicBezTo>
                    <a:lnTo>
                      <a:pt x="38014" y="16307"/>
                    </a:lnTo>
                    <a:lnTo>
                      <a:pt x="34852" y="13898"/>
                    </a:lnTo>
                    <a:lnTo>
                      <a:pt x="35119" y="14622"/>
                    </a:lnTo>
                    <a:cubicBezTo>
                      <a:pt x="32299" y="15784"/>
                      <a:pt x="34214" y="12926"/>
                      <a:pt x="34100" y="11745"/>
                    </a:cubicBezTo>
                    <a:cubicBezTo>
                      <a:pt x="36957" y="11774"/>
                      <a:pt x="38329" y="13698"/>
                      <a:pt x="40596" y="14431"/>
                    </a:cubicBezTo>
                    <a:cubicBezTo>
                      <a:pt x="41443" y="14907"/>
                      <a:pt x="38348" y="12031"/>
                      <a:pt x="40605" y="11164"/>
                    </a:cubicBezTo>
                    <a:cubicBezTo>
                      <a:pt x="39024" y="13021"/>
                      <a:pt x="35357" y="5887"/>
                      <a:pt x="34661" y="9859"/>
                    </a:cubicBezTo>
                    <a:cubicBezTo>
                      <a:pt x="33099" y="13564"/>
                      <a:pt x="28423" y="8602"/>
                      <a:pt x="26918" y="13688"/>
                    </a:cubicBezTo>
                    <a:cubicBezTo>
                      <a:pt x="26175" y="9116"/>
                      <a:pt x="20307" y="12840"/>
                      <a:pt x="20660" y="7211"/>
                    </a:cubicBezTo>
                    <a:cubicBezTo>
                      <a:pt x="19412" y="6792"/>
                      <a:pt x="19241" y="8430"/>
                      <a:pt x="18859" y="9354"/>
                    </a:cubicBezTo>
                    <a:cubicBezTo>
                      <a:pt x="22679" y="9364"/>
                      <a:pt x="18831" y="14145"/>
                      <a:pt x="20250" y="16469"/>
                    </a:cubicBezTo>
                    <a:cubicBezTo>
                      <a:pt x="18879" y="18641"/>
                      <a:pt x="14268" y="15641"/>
                      <a:pt x="15411" y="19813"/>
                    </a:cubicBezTo>
                    <a:cubicBezTo>
                      <a:pt x="13497" y="16269"/>
                      <a:pt x="9782" y="19289"/>
                      <a:pt x="8115" y="18460"/>
                    </a:cubicBezTo>
                    <a:lnTo>
                      <a:pt x="8601" y="17584"/>
                    </a:lnTo>
                    <a:cubicBezTo>
                      <a:pt x="6620" y="16422"/>
                      <a:pt x="7887" y="18889"/>
                      <a:pt x="7144" y="20213"/>
                    </a:cubicBezTo>
                    <a:cubicBezTo>
                      <a:pt x="11497" y="18946"/>
                      <a:pt x="15002" y="22565"/>
                      <a:pt x="18802" y="19613"/>
                    </a:cubicBezTo>
                    <a:cubicBezTo>
                      <a:pt x="19888" y="21851"/>
                      <a:pt x="24270" y="21175"/>
                      <a:pt x="22374" y="25356"/>
                    </a:cubicBezTo>
                    <a:cubicBezTo>
                      <a:pt x="21717" y="26794"/>
                      <a:pt x="20069" y="26794"/>
                      <a:pt x="20193" y="24404"/>
                    </a:cubicBezTo>
                    <a:cubicBezTo>
                      <a:pt x="16269" y="24289"/>
                      <a:pt x="20050" y="29833"/>
                      <a:pt x="16431" y="30071"/>
                    </a:cubicBezTo>
                    <a:lnTo>
                      <a:pt x="12802" y="28404"/>
                    </a:lnTo>
                    <a:lnTo>
                      <a:pt x="13449" y="30223"/>
                    </a:lnTo>
                    <a:cubicBezTo>
                      <a:pt x="12554" y="30776"/>
                      <a:pt x="12030" y="29719"/>
                      <a:pt x="10897" y="28766"/>
                    </a:cubicBezTo>
                    <a:lnTo>
                      <a:pt x="11659" y="29404"/>
                    </a:lnTo>
                    <a:cubicBezTo>
                      <a:pt x="10630" y="31157"/>
                      <a:pt x="9811" y="32462"/>
                      <a:pt x="8487" y="32709"/>
                    </a:cubicBezTo>
                    <a:lnTo>
                      <a:pt x="11763" y="32081"/>
                    </a:lnTo>
                    <a:cubicBezTo>
                      <a:pt x="12859" y="36910"/>
                      <a:pt x="10249" y="35453"/>
                      <a:pt x="10001" y="38625"/>
                    </a:cubicBezTo>
                    <a:cubicBezTo>
                      <a:pt x="14916" y="36529"/>
                      <a:pt x="16440" y="37815"/>
                      <a:pt x="20955" y="40510"/>
                    </a:cubicBezTo>
                    <a:cubicBezTo>
                      <a:pt x="23727" y="40034"/>
                      <a:pt x="20203" y="38710"/>
                      <a:pt x="19641" y="37634"/>
                    </a:cubicBezTo>
                    <a:cubicBezTo>
                      <a:pt x="24070" y="35329"/>
                      <a:pt x="23231" y="44101"/>
                      <a:pt x="27051" y="40234"/>
                    </a:cubicBezTo>
                    <a:cubicBezTo>
                      <a:pt x="25984" y="38967"/>
                      <a:pt x="21488" y="37929"/>
                      <a:pt x="23622" y="34910"/>
                    </a:cubicBezTo>
                    <a:cubicBezTo>
                      <a:pt x="27508" y="32529"/>
                      <a:pt x="36119" y="34853"/>
                      <a:pt x="35985" y="28985"/>
                    </a:cubicBezTo>
                    <a:cubicBezTo>
                      <a:pt x="38052" y="27890"/>
                      <a:pt x="41453" y="31300"/>
                      <a:pt x="43034" y="28671"/>
                    </a:cubicBezTo>
                    <a:cubicBezTo>
                      <a:pt x="42929" y="27461"/>
                      <a:pt x="41853" y="27471"/>
                      <a:pt x="40977" y="27023"/>
                    </a:cubicBezTo>
                    <a:lnTo>
                      <a:pt x="41948" y="28671"/>
                    </a:lnTo>
                    <a:cubicBezTo>
                      <a:pt x="38405" y="30900"/>
                      <a:pt x="36586" y="27718"/>
                      <a:pt x="34595" y="25804"/>
                    </a:cubicBezTo>
                    <a:cubicBezTo>
                      <a:pt x="34623" y="25918"/>
                      <a:pt x="38167" y="26128"/>
                      <a:pt x="38167" y="26128"/>
                    </a:cubicBezTo>
                    <a:cubicBezTo>
                      <a:pt x="37138" y="26128"/>
                      <a:pt x="37062" y="24937"/>
                      <a:pt x="36395" y="23985"/>
                    </a:cubicBezTo>
                    <a:cubicBezTo>
                      <a:pt x="42510" y="18174"/>
                      <a:pt x="43948" y="31976"/>
                      <a:pt x="49006" y="27118"/>
                    </a:cubicBezTo>
                    <a:cubicBezTo>
                      <a:pt x="47901" y="27128"/>
                      <a:pt x="45758" y="25509"/>
                      <a:pt x="44120" y="24099"/>
                    </a:cubicBezTo>
                    <a:close/>
                  </a:path>
                </a:pathLst>
              </a:custGeom>
              <a:grpFill/>
              <a:ln w="9525" cap="flat">
                <a:noFill/>
                <a:prstDash val="solid"/>
                <a:miter/>
              </a:ln>
            </p:spPr>
            <p:txBody>
              <a:bodyPr rtlCol="0" anchor="ctr"/>
              <a:lstStyle/>
              <a:p>
                <a:endParaRPr lang="zh-CN" altLang="en-US"/>
              </a:p>
            </p:txBody>
          </p:sp>
          <p:sp>
            <p:nvSpPr>
              <p:cNvPr id="264" name="任意多边形: 形状 834">
                <a:extLst>
                  <a:ext uri="{FF2B5EF4-FFF2-40B4-BE49-F238E27FC236}">
                    <a16:creationId xmlns:a16="http://schemas.microsoft.com/office/drawing/2014/main" id="{157FC65E-0515-48D7-952D-E5488B9FF21A}"/>
                  </a:ext>
                </a:extLst>
              </p:cNvPr>
              <p:cNvSpPr/>
              <p:nvPr/>
            </p:nvSpPr>
            <p:spPr>
              <a:xfrm>
                <a:off x="3775471" y="1028627"/>
                <a:ext cx="9525" cy="9525"/>
              </a:xfrm>
              <a:custGeom>
                <a:avLst/>
                <a:gdLst>
                  <a:gd name="connsiteX0" fmla="*/ 7173 w 9525"/>
                  <a:gd name="connsiteY0" fmla="*/ 7277 h 9525"/>
                  <a:gd name="connsiteX1" fmla="*/ 9011 w 9525"/>
                  <a:gd name="connsiteY1" fmla="*/ 7743 h 9525"/>
                  <a:gd name="connsiteX2" fmla="*/ 7173 w 9525"/>
                  <a:gd name="connsiteY2" fmla="*/ 7277 h 9525"/>
                </a:gdLst>
                <a:ahLst/>
                <a:cxnLst>
                  <a:cxn ang="0">
                    <a:pos x="connsiteX0" y="connsiteY0"/>
                  </a:cxn>
                  <a:cxn ang="0">
                    <a:pos x="connsiteX1" y="connsiteY1"/>
                  </a:cxn>
                  <a:cxn ang="0">
                    <a:pos x="connsiteX2" y="connsiteY2"/>
                  </a:cxn>
                </a:cxnLst>
                <a:rect l="l" t="t" r="r" b="b"/>
                <a:pathLst>
                  <a:path w="9525" h="9525">
                    <a:moveTo>
                      <a:pt x="7173" y="7277"/>
                    </a:moveTo>
                    <a:cubicBezTo>
                      <a:pt x="9040" y="8610"/>
                      <a:pt x="8583" y="7762"/>
                      <a:pt x="9011" y="7743"/>
                    </a:cubicBezTo>
                    <a:cubicBezTo>
                      <a:pt x="8307" y="7515"/>
                      <a:pt x="6925" y="6867"/>
                      <a:pt x="7173" y="7277"/>
                    </a:cubicBezTo>
                    <a:close/>
                  </a:path>
                </a:pathLst>
              </a:custGeom>
              <a:grpFill/>
              <a:ln w="9525" cap="flat">
                <a:noFill/>
                <a:prstDash val="solid"/>
                <a:miter/>
              </a:ln>
            </p:spPr>
            <p:txBody>
              <a:bodyPr rtlCol="0" anchor="ctr"/>
              <a:lstStyle/>
              <a:p>
                <a:endParaRPr lang="zh-CN" altLang="en-US"/>
              </a:p>
            </p:txBody>
          </p:sp>
          <p:sp>
            <p:nvSpPr>
              <p:cNvPr id="265" name="任意多边形: 形状 835">
                <a:extLst>
                  <a:ext uri="{FF2B5EF4-FFF2-40B4-BE49-F238E27FC236}">
                    <a16:creationId xmlns:a16="http://schemas.microsoft.com/office/drawing/2014/main" id="{2BBE32DC-6562-4C5B-8CEA-7AFAEE41D151}"/>
                  </a:ext>
                </a:extLst>
              </p:cNvPr>
              <p:cNvSpPr/>
              <p:nvPr/>
            </p:nvSpPr>
            <p:spPr>
              <a:xfrm>
                <a:off x="3746811" y="1010815"/>
                <a:ext cx="9525" cy="9525"/>
              </a:xfrm>
              <a:custGeom>
                <a:avLst/>
                <a:gdLst>
                  <a:gd name="connsiteX0" fmla="*/ 7201 w 9525"/>
                  <a:gd name="connsiteY0" fmla="*/ 7201 h 9525"/>
                  <a:gd name="connsiteX1" fmla="*/ 7572 w 9525"/>
                  <a:gd name="connsiteY1" fmla="*/ 7306 h 9525"/>
                  <a:gd name="connsiteX2" fmla="*/ 7229 w 9525"/>
                  <a:gd name="connsiteY2" fmla="*/ 7191 h 9525"/>
                  <a:gd name="connsiteX3" fmla="*/ 7144 w 9525"/>
                  <a:gd name="connsiteY3" fmla="*/ 7144 h 9525"/>
                  <a:gd name="connsiteX4" fmla="*/ 7163 w 9525"/>
                  <a:gd name="connsiteY4" fmla="*/ 7153 h 9525"/>
                  <a:gd name="connsiteX5" fmla="*/ 7163 w 9525"/>
                  <a:gd name="connsiteY5" fmla="*/ 7153 h 9525"/>
                  <a:gd name="connsiteX6" fmla="*/ 7363 w 9525"/>
                  <a:gd name="connsiteY6" fmla="*/ 7239 h 9525"/>
                  <a:gd name="connsiteX7" fmla="*/ 7277 w 9525"/>
                  <a:gd name="connsiteY7" fmla="*/ 7210 h 9525"/>
                  <a:gd name="connsiteX8" fmla="*/ 7534 w 9525"/>
                  <a:gd name="connsiteY8" fmla="*/ 7296 h 9525"/>
                  <a:gd name="connsiteX9" fmla="*/ 7210 w 9525"/>
                  <a:gd name="connsiteY9" fmla="*/ 7201 h 9525"/>
                  <a:gd name="connsiteX10" fmla="*/ 7201 w 9525"/>
                  <a:gd name="connsiteY10" fmla="*/ 72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01" y="7201"/>
                    </a:moveTo>
                    <a:lnTo>
                      <a:pt x="7572" y="7306"/>
                    </a:lnTo>
                    <a:lnTo>
                      <a:pt x="7229" y="7191"/>
                    </a:lnTo>
                    <a:cubicBezTo>
                      <a:pt x="7029" y="7106"/>
                      <a:pt x="7315" y="7210"/>
                      <a:pt x="7144" y="7144"/>
                    </a:cubicBezTo>
                    <a:cubicBezTo>
                      <a:pt x="7325" y="7220"/>
                      <a:pt x="7163" y="7153"/>
                      <a:pt x="7163" y="7153"/>
                    </a:cubicBezTo>
                    <a:lnTo>
                      <a:pt x="7163" y="7153"/>
                    </a:lnTo>
                    <a:cubicBezTo>
                      <a:pt x="7258" y="7191"/>
                      <a:pt x="7277" y="7201"/>
                      <a:pt x="7363" y="7239"/>
                    </a:cubicBezTo>
                    <a:lnTo>
                      <a:pt x="7277" y="7210"/>
                    </a:lnTo>
                    <a:cubicBezTo>
                      <a:pt x="7391" y="7249"/>
                      <a:pt x="7449" y="7268"/>
                      <a:pt x="7534" y="7296"/>
                    </a:cubicBezTo>
                    <a:cubicBezTo>
                      <a:pt x="7420" y="7258"/>
                      <a:pt x="7353" y="7249"/>
                      <a:pt x="7210" y="7201"/>
                    </a:cubicBezTo>
                    <a:lnTo>
                      <a:pt x="7201" y="7201"/>
                    </a:lnTo>
                    <a:close/>
                  </a:path>
                </a:pathLst>
              </a:custGeom>
              <a:grpFill/>
              <a:ln w="9525" cap="flat">
                <a:noFill/>
                <a:prstDash val="solid"/>
                <a:miter/>
              </a:ln>
            </p:spPr>
            <p:txBody>
              <a:bodyPr rtlCol="0" anchor="ctr"/>
              <a:lstStyle/>
              <a:p>
                <a:endParaRPr lang="zh-CN" altLang="en-US"/>
              </a:p>
            </p:txBody>
          </p:sp>
          <p:sp>
            <p:nvSpPr>
              <p:cNvPr id="266" name="任意多边形: 形状 836">
                <a:extLst>
                  <a:ext uri="{FF2B5EF4-FFF2-40B4-BE49-F238E27FC236}">
                    <a16:creationId xmlns:a16="http://schemas.microsoft.com/office/drawing/2014/main" id="{FE0660E6-4B2B-43DC-8171-69C77FA090D9}"/>
                  </a:ext>
                </a:extLst>
              </p:cNvPr>
              <p:cNvSpPr/>
              <p:nvPr/>
            </p:nvSpPr>
            <p:spPr>
              <a:xfrm>
                <a:off x="3375442" y="1187837"/>
                <a:ext cx="19050" cy="38100"/>
              </a:xfrm>
              <a:custGeom>
                <a:avLst/>
                <a:gdLst>
                  <a:gd name="connsiteX0" fmla="*/ 9019 w 19050"/>
                  <a:gd name="connsiteY0" fmla="*/ 7144 h 38100"/>
                  <a:gd name="connsiteX1" fmla="*/ 11905 w 19050"/>
                  <a:gd name="connsiteY1" fmla="*/ 17983 h 38100"/>
                  <a:gd name="connsiteX2" fmla="*/ 14715 w 19050"/>
                  <a:gd name="connsiteY2" fmla="*/ 18402 h 38100"/>
                  <a:gd name="connsiteX3" fmla="*/ 19325 w 19050"/>
                  <a:gd name="connsiteY3" fmla="*/ 33690 h 38100"/>
                  <a:gd name="connsiteX4" fmla="*/ 9019 w 19050"/>
                  <a:gd name="connsiteY4" fmla="*/ 714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9019" y="7144"/>
                    </a:moveTo>
                    <a:cubicBezTo>
                      <a:pt x="2790" y="7487"/>
                      <a:pt x="14277" y="13468"/>
                      <a:pt x="11905" y="17983"/>
                    </a:cubicBezTo>
                    <a:lnTo>
                      <a:pt x="14715" y="18402"/>
                    </a:lnTo>
                    <a:cubicBezTo>
                      <a:pt x="18268" y="26822"/>
                      <a:pt x="13601" y="23298"/>
                      <a:pt x="19325" y="33690"/>
                    </a:cubicBezTo>
                    <a:cubicBezTo>
                      <a:pt x="25973" y="28299"/>
                      <a:pt x="11524" y="15183"/>
                      <a:pt x="9019" y="7144"/>
                    </a:cubicBezTo>
                    <a:close/>
                  </a:path>
                </a:pathLst>
              </a:custGeom>
              <a:grpFill/>
              <a:ln w="9525" cap="flat">
                <a:noFill/>
                <a:prstDash val="solid"/>
                <a:miter/>
              </a:ln>
            </p:spPr>
            <p:txBody>
              <a:bodyPr rtlCol="0" anchor="ctr"/>
              <a:lstStyle/>
              <a:p>
                <a:endParaRPr lang="zh-CN" altLang="en-US"/>
              </a:p>
            </p:txBody>
          </p:sp>
          <p:sp>
            <p:nvSpPr>
              <p:cNvPr id="267" name="任意多边形: 形状 837">
                <a:extLst>
                  <a:ext uri="{FF2B5EF4-FFF2-40B4-BE49-F238E27FC236}">
                    <a16:creationId xmlns:a16="http://schemas.microsoft.com/office/drawing/2014/main" id="{75F4ED88-D256-4852-9A88-B30822BDE28F}"/>
                  </a:ext>
                </a:extLst>
              </p:cNvPr>
              <p:cNvSpPr/>
              <p:nvPr/>
            </p:nvSpPr>
            <p:spPr>
              <a:xfrm>
                <a:off x="3798551" y="1144208"/>
                <a:ext cx="9525" cy="9525"/>
              </a:xfrm>
              <a:custGeom>
                <a:avLst/>
                <a:gdLst>
                  <a:gd name="connsiteX0" fmla="*/ 7144 w 9525"/>
                  <a:gd name="connsiteY0" fmla="*/ 7453 h 9525"/>
                  <a:gd name="connsiteX1" fmla="*/ 11049 w 9525"/>
                  <a:gd name="connsiteY1" fmla="*/ 10015 h 9525"/>
                  <a:gd name="connsiteX2" fmla="*/ 7144 w 9525"/>
                  <a:gd name="connsiteY2" fmla="*/ 7453 h 9525"/>
                </a:gdLst>
                <a:ahLst/>
                <a:cxnLst>
                  <a:cxn ang="0">
                    <a:pos x="connsiteX0" y="connsiteY0"/>
                  </a:cxn>
                  <a:cxn ang="0">
                    <a:pos x="connsiteX1" y="connsiteY1"/>
                  </a:cxn>
                  <a:cxn ang="0">
                    <a:pos x="connsiteX2" y="connsiteY2"/>
                  </a:cxn>
                </a:cxnLst>
                <a:rect l="l" t="t" r="r" b="b"/>
                <a:pathLst>
                  <a:path w="9525" h="9525">
                    <a:moveTo>
                      <a:pt x="7144" y="7453"/>
                    </a:moveTo>
                    <a:lnTo>
                      <a:pt x="11049" y="10015"/>
                    </a:lnTo>
                    <a:cubicBezTo>
                      <a:pt x="8611" y="7700"/>
                      <a:pt x="10544" y="6548"/>
                      <a:pt x="7144" y="7453"/>
                    </a:cubicBezTo>
                    <a:close/>
                  </a:path>
                </a:pathLst>
              </a:custGeom>
              <a:grpFill/>
              <a:ln w="9525" cap="flat">
                <a:noFill/>
                <a:prstDash val="solid"/>
                <a:miter/>
              </a:ln>
            </p:spPr>
            <p:txBody>
              <a:bodyPr rtlCol="0" anchor="ctr"/>
              <a:lstStyle/>
              <a:p>
                <a:endParaRPr lang="zh-CN" altLang="en-US"/>
              </a:p>
            </p:txBody>
          </p:sp>
          <p:sp>
            <p:nvSpPr>
              <p:cNvPr id="268" name="任意多边形: 形状 838">
                <a:extLst>
                  <a:ext uri="{FF2B5EF4-FFF2-40B4-BE49-F238E27FC236}">
                    <a16:creationId xmlns:a16="http://schemas.microsoft.com/office/drawing/2014/main" id="{CB97432A-67B9-4436-A6F9-0EAE13AD4B81}"/>
                  </a:ext>
                </a:extLst>
              </p:cNvPr>
              <p:cNvSpPr/>
              <p:nvPr/>
            </p:nvSpPr>
            <p:spPr>
              <a:xfrm>
                <a:off x="3746849" y="1010872"/>
                <a:ext cx="9525" cy="9525"/>
              </a:xfrm>
              <a:custGeom>
                <a:avLst/>
                <a:gdLst>
                  <a:gd name="connsiteX0" fmla="*/ 7439 w 9525"/>
                  <a:gd name="connsiteY0" fmla="*/ 7230 h 9525"/>
                  <a:gd name="connsiteX1" fmla="*/ 7144 w 9525"/>
                  <a:gd name="connsiteY1" fmla="*/ 7144 h 9525"/>
                  <a:gd name="connsiteX2" fmla="*/ 7439 w 9525"/>
                  <a:gd name="connsiteY2" fmla="*/ 7230 h 9525"/>
                </a:gdLst>
                <a:ahLst/>
                <a:cxnLst>
                  <a:cxn ang="0">
                    <a:pos x="connsiteX0" y="connsiteY0"/>
                  </a:cxn>
                  <a:cxn ang="0">
                    <a:pos x="connsiteX1" y="connsiteY1"/>
                  </a:cxn>
                  <a:cxn ang="0">
                    <a:pos x="connsiteX2" y="connsiteY2"/>
                  </a:cxn>
                </a:cxnLst>
                <a:rect l="l" t="t" r="r" b="b"/>
                <a:pathLst>
                  <a:path w="9525" h="9525">
                    <a:moveTo>
                      <a:pt x="7439" y="7230"/>
                    </a:moveTo>
                    <a:cubicBezTo>
                      <a:pt x="7287" y="7191"/>
                      <a:pt x="7277" y="7182"/>
                      <a:pt x="7144" y="7144"/>
                    </a:cubicBezTo>
                    <a:cubicBezTo>
                      <a:pt x="7258" y="7172"/>
                      <a:pt x="7391" y="7210"/>
                      <a:pt x="7439" y="7230"/>
                    </a:cubicBezTo>
                    <a:close/>
                  </a:path>
                </a:pathLst>
              </a:custGeom>
              <a:grpFill/>
              <a:ln w="9525" cap="flat">
                <a:noFill/>
                <a:prstDash val="solid"/>
                <a:miter/>
              </a:ln>
            </p:spPr>
            <p:txBody>
              <a:bodyPr rtlCol="0" anchor="ctr"/>
              <a:lstStyle/>
              <a:p>
                <a:endParaRPr lang="zh-CN" altLang="en-US"/>
              </a:p>
            </p:txBody>
          </p:sp>
          <p:sp>
            <p:nvSpPr>
              <p:cNvPr id="269" name="任意多边形: 形状 839">
                <a:extLst>
                  <a:ext uri="{FF2B5EF4-FFF2-40B4-BE49-F238E27FC236}">
                    <a16:creationId xmlns:a16="http://schemas.microsoft.com/office/drawing/2014/main" id="{25008A57-2D6F-47A8-AE30-87E5BA624534}"/>
                  </a:ext>
                </a:extLst>
              </p:cNvPr>
              <p:cNvSpPr/>
              <p:nvPr/>
            </p:nvSpPr>
            <p:spPr>
              <a:xfrm>
                <a:off x="3760110" y="1207068"/>
                <a:ext cx="9525" cy="9525"/>
              </a:xfrm>
              <a:custGeom>
                <a:avLst/>
                <a:gdLst>
                  <a:gd name="connsiteX0" fmla="*/ 8313 w 9525"/>
                  <a:gd name="connsiteY0" fmla="*/ 7839 h 9525"/>
                  <a:gd name="connsiteX1" fmla="*/ 7361 w 9525"/>
                  <a:gd name="connsiteY1" fmla="*/ 7144 h 9525"/>
                  <a:gd name="connsiteX2" fmla="*/ 8570 w 9525"/>
                  <a:gd name="connsiteY2" fmla="*/ 10116 h 9525"/>
                  <a:gd name="connsiteX3" fmla="*/ 8313 w 9525"/>
                  <a:gd name="connsiteY3" fmla="*/ 7839 h 9525"/>
                </a:gdLst>
                <a:ahLst/>
                <a:cxnLst>
                  <a:cxn ang="0">
                    <a:pos x="connsiteX0" y="connsiteY0"/>
                  </a:cxn>
                  <a:cxn ang="0">
                    <a:pos x="connsiteX1" y="connsiteY1"/>
                  </a:cxn>
                  <a:cxn ang="0">
                    <a:pos x="connsiteX2" y="connsiteY2"/>
                  </a:cxn>
                  <a:cxn ang="0">
                    <a:pos x="connsiteX3" y="connsiteY3"/>
                  </a:cxn>
                </a:cxnLst>
                <a:rect l="l" t="t" r="r" b="b"/>
                <a:pathLst>
                  <a:path w="9525" h="9525">
                    <a:moveTo>
                      <a:pt x="8313" y="7839"/>
                    </a:moveTo>
                    <a:lnTo>
                      <a:pt x="7361" y="7144"/>
                    </a:lnTo>
                    <a:cubicBezTo>
                      <a:pt x="7513" y="8668"/>
                      <a:pt x="6227" y="9125"/>
                      <a:pt x="8570" y="10116"/>
                    </a:cubicBezTo>
                    <a:cubicBezTo>
                      <a:pt x="7904" y="8249"/>
                      <a:pt x="9818" y="9639"/>
                      <a:pt x="8313" y="7839"/>
                    </a:cubicBezTo>
                    <a:close/>
                  </a:path>
                </a:pathLst>
              </a:custGeom>
              <a:grpFill/>
              <a:ln w="9525" cap="flat">
                <a:noFill/>
                <a:prstDash val="solid"/>
                <a:miter/>
              </a:ln>
            </p:spPr>
            <p:txBody>
              <a:bodyPr rtlCol="0" anchor="ctr"/>
              <a:lstStyle/>
              <a:p>
                <a:endParaRPr lang="zh-CN" altLang="en-US"/>
              </a:p>
            </p:txBody>
          </p:sp>
          <p:sp>
            <p:nvSpPr>
              <p:cNvPr id="270" name="任意多边形: 形状 840">
                <a:extLst>
                  <a:ext uri="{FF2B5EF4-FFF2-40B4-BE49-F238E27FC236}">
                    <a16:creationId xmlns:a16="http://schemas.microsoft.com/office/drawing/2014/main" id="{8CEA4C1C-EC68-4EEC-B054-2542F58564C0}"/>
                  </a:ext>
                </a:extLst>
              </p:cNvPr>
              <p:cNvSpPr/>
              <p:nvPr/>
            </p:nvSpPr>
            <p:spPr>
              <a:xfrm>
                <a:off x="3798941" y="1139888"/>
                <a:ext cx="9525" cy="9525"/>
              </a:xfrm>
              <a:custGeom>
                <a:avLst/>
                <a:gdLst>
                  <a:gd name="connsiteX0" fmla="*/ 7334 w 9525"/>
                  <a:gd name="connsiteY0" fmla="*/ 9916 h 9525"/>
                  <a:gd name="connsiteX1" fmla="*/ 9344 w 9525"/>
                  <a:gd name="connsiteY1" fmla="*/ 8296 h 9525"/>
                  <a:gd name="connsiteX2" fmla="*/ 7144 w 9525"/>
                  <a:gd name="connsiteY2" fmla="*/ 7144 h 9525"/>
                  <a:gd name="connsiteX3" fmla="*/ 7334 w 9525"/>
                  <a:gd name="connsiteY3" fmla="*/ 9916 h 9525"/>
                </a:gdLst>
                <a:ahLst/>
                <a:cxnLst>
                  <a:cxn ang="0">
                    <a:pos x="connsiteX0" y="connsiteY0"/>
                  </a:cxn>
                  <a:cxn ang="0">
                    <a:pos x="connsiteX1" y="connsiteY1"/>
                  </a:cxn>
                  <a:cxn ang="0">
                    <a:pos x="connsiteX2" y="connsiteY2"/>
                  </a:cxn>
                  <a:cxn ang="0">
                    <a:pos x="connsiteX3" y="connsiteY3"/>
                  </a:cxn>
                </a:cxnLst>
                <a:rect l="l" t="t" r="r" b="b"/>
                <a:pathLst>
                  <a:path w="9525" h="9525">
                    <a:moveTo>
                      <a:pt x="7334" y="9916"/>
                    </a:moveTo>
                    <a:cubicBezTo>
                      <a:pt x="7334" y="9916"/>
                      <a:pt x="9382" y="8363"/>
                      <a:pt x="9344" y="8296"/>
                    </a:cubicBezTo>
                    <a:cubicBezTo>
                      <a:pt x="9363" y="8363"/>
                      <a:pt x="7144" y="7144"/>
                      <a:pt x="7144" y="7144"/>
                    </a:cubicBezTo>
                    <a:lnTo>
                      <a:pt x="7334" y="9916"/>
                    </a:lnTo>
                    <a:close/>
                  </a:path>
                </a:pathLst>
              </a:custGeom>
              <a:grpFill/>
              <a:ln w="9525" cap="flat">
                <a:noFill/>
                <a:prstDash val="solid"/>
                <a:miter/>
              </a:ln>
            </p:spPr>
            <p:txBody>
              <a:bodyPr rtlCol="0" anchor="ctr"/>
              <a:lstStyle/>
              <a:p>
                <a:endParaRPr lang="zh-CN" altLang="en-US"/>
              </a:p>
            </p:txBody>
          </p:sp>
          <p:sp>
            <p:nvSpPr>
              <p:cNvPr id="271" name="任意多边形: 形状 841">
                <a:extLst>
                  <a:ext uri="{FF2B5EF4-FFF2-40B4-BE49-F238E27FC236}">
                    <a16:creationId xmlns:a16="http://schemas.microsoft.com/office/drawing/2014/main" id="{DBA045CF-AC64-4BCF-AFE0-5FA64D9DC515}"/>
                  </a:ext>
                </a:extLst>
              </p:cNvPr>
              <p:cNvSpPr/>
              <p:nvPr/>
            </p:nvSpPr>
            <p:spPr>
              <a:xfrm>
                <a:off x="3795284" y="1134124"/>
                <a:ext cx="19050" cy="19050"/>
              </a:xfrm>
              <a:custGeom>
                <a:avLst/>
                <a:gdLst>
                  <a:gd name="connsiteX0" fmla="*/ 14526 w 19050"/>
                  <a:gd name="connsiteY0" fmla="*/ 7193 h 19050"/>
                  <a:gd name="connsiteX1" fmla="*/ 7144 w 19050"/>
                  <a:gd name="connsiteY1" fmla="*/ 8183 h 19050"/>
                  <a:gd name="connsiteX2" fmla="*/ 11201 w 19050"/>
                  <a:gd name="connsiteY2" fmla="*/ 11527 h 19050"/>
                  <a:gd name="connsiteX3" fmla="*/ 14526 w 19050"/>
                  <a:gd name="connsiteY3" fmla="*/ 7193 h 19050"/>
                </a:gdLst>
                <a:ahLst/>
                <a:cxnLst>
                  <a:cxn ang="0">
                    <a:pos x="connsiteX0" y="connsiteY0"/>
                  </a:cxn>
                  <a:cxn ang="0">
                    <a:pos x="connsiteX1" y="connsiteY1"/>
                  </a:cxn>
                  <a:cxn ang="0">
                    <a:pos x="connsiteX2" y="connsiteY2"/>
                  </a:cxn>
                  <a:cxn ang="0">
                    <a:pos x="connsiteX3" y="connsiteY3"/>
                  </a:cxn>
                </a:cxnLst>
                <a:rect l="l" t="t" r="r" b="b"/>
                <a:pathLst>
                  <a:path w="19050" h="19050">
                    <a:moveTo>
                      <a:pt x="14526" y="7193"/>
                    </a:moveTo>
                    <a:cubicBezTo>
                      <a:pt x="11763" y="6983"/>
                      <a:pt x="9411" y="7469"/>
                      <a:pt x="7144" y="8183"/>
                    </a:cubicBezTo>
                    <a:cubicBezTo>
                      <a:pt x="8287" y="9384"/>
                      <a:pt x="9220" y="13108"/>
                      <a:pt x="11201" y="11527"/>
                    </a:cubicBezTo>
                    <a:cubicBezTo>
                      <a:pt x="8506" y="7031"/>
                      <a:pt x="15507" y="11384"/>
                      <a:pt x="14526" y="7193"/>
                    </a:cubicBezTo>
                    <a:close/>
                  </a:path>
                </a:pathLst>
              </a:custGeom>
              <a:grpFill/>
              <a:ln w="9525" cap="flat">
                <a:noFill/>
                <a:prstDash val="solid"/>
                <a:miter/>
              </a:ln>
            </p:spPr>
            <p:txBody>
              <a:bodyPr rtlCol="0" anchor="ctr"/>
              <a:lstStyle/>
              <a:p>
                <a:endParaRPr lang="zh-CN" altLang="en-US"/>
              </a:p>
            </p:txBody>
          </p:sp>
          <p:sp>
            <p:nvSpPr>
              <p:cNvPr id="272" name="任意多边形: 形状 842">
                <a:extLst>
                  <a:ext uri="{FF2B5EF4-FFF2-40B4-BE49-F238E27FC236}">
                    <a16:creationId xmlns:a16="http://schemas.microsoft.com/office/drawing/2014/main" id="{B2DDCE39-E698-42D0-B55E-2CBBEA9E3F4C}"/>
                  </a:ext>
                </a:extLst>
              </p:cNvPr>
              <p:cNvSpPr/>
              <p:nvPr/>
            </p:nvSpPr>
            <p:spPr>
              <a:xfrm>
                <a:off x="3796887" y="1093444"/>
                <a:ext cx="19050" cy="19050"/>
              </a:xfrm>
              <a:custGeom>
                <a:avLst/>
                <a:gdLst>
                  <a:gd name="connsiteX0" fmla="*/ 13104 w 19050"/>
                  <a:gd name="connsiteY0" fmla="*/ 8811 h 19050"/>
                  <a:gd name="connsiteX1" fmla="*/ 7217 w 19050"/>
                  <a:gd name="connsiteY1" fmla="*/ 7144 h 19050"/>
                  <a:gd name="connsiteX2" fmla="*/ 8960 w 19050"/>
                  <a:gd name="connsiteY2" fmla="*/ 12830 h 19050"/>
                  <a:gd name="connsiteX3" fmla="*/ 10018 w 19050"/>
                  <a:gd name="connsiteY3" fmla="*/ 9849 h 19050"/>
                  <a:gd name="connsiteX4" fmla="*/ 10846 w 19050"/>
                  <a:gd name="connsiteY4" fmla="*/ 11125 h 19050"/>
                  <a:gd name="connsiteX5" fmla="*/ 9599 w 19050"/>
                  <a:gd name="connsiteY5" fmla="*/ 9201 h 19050"/>
                  <a:gd name="connsiteX6" fmla="*/ 14028 w 19050"/>
                  <a:gd name="connsiteY6" fmla="*/ 10935 h 19050"/>
                  <a:gd name="connsiteX7" fmla="*/ 13104 w 19050"/>
                  <a:gd name="connsiteY7" fmla="*/ 8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3104" y="8811"/>
                    </a:moveTo>
                    <a:cubicBezTo>
                      <a:pt x="11056" y="7420"/>
                      <a:pt x="10008" y="10277"/>
                      <a:pt x="7217" y="7144"/>
                    </a:cubicBezTo>
                    <a:cubicBezTo>
                      <a:pt x="6608" y="10268"/>
                      <a:pt x="10018" y="9839"/>
                      <a:pt x="8960" y="12830"/>
                    </a:cubicBezTo>
                    <a:cubicBezTo>
                      <a:pt x="8913" y="11468"/>
                      <a:pt x="11294" y="12649"/>
                      <a:pt x="10018" y="9849"/>
                    </a:cubicBezTo>
                    <a:lnTo>
                      <a:pt x="10846" y="11125"/>
                    </a:lnTo>
                    <a:lnTo>
                      <a:pt x="9599" y="9201"/>
                    </a:lnTo>
                    <a:cubicBezTo>
                      <a:pt x="11018" y="6953"/>
                      <a:pt x="12885" y="12525"/>
                      <a:pt x="14028" y="10935"/>
                    </a:cubicBezTo>
                    <a:cubicBezTo>
                      <a:pt x="13599" y="10316"/>
                      <a:pt x="11942" y="9115"/>
                      <a:pt x="13104" y="8811"/>
                    </a:cubicBezTo>
                    <a:close/>
                  </a:path>
                </a:pathLst>
              </a:custGeom>
              <a:grpFill/>
              <a:ln w="9525" cap="flat">
                <a:noFill/>
                <a:prstDash val="solid"/>
                <a:miter/>
              </a:ln>
            </p:spPr>
            <p:txBody>
              <a:bodyPr rtlCol="0" anchor="ctr"/>
              <a:lstStyle/>
              <a:p>
                <a:endParaRPr lang="zh-CN" altLang="en-US"/>
              </a:p>
            </p:txBody>
          </p:sp>
          <p:sp>
            <p:nvSpPr>
              <p:cNvPr id="273" name="任意多边形: 形状 843">
                <a:extLst>
                  <a:ext uri="{FF2B5EF4-FFF2-40B4-BE49-F238E27FC236}">
                    <a16:creationId xmlns:a16="http://schemas.microsoft.com/office/drawing/2014/main" id="{2454E257-D5B7-4C1D-BF36-85C32A511B9F}"/>
                  </a:ext>
                </a:extLst>
              </p:cNvPr>
              <p:cNvSpPr/>
              <p:nvPr/>
            </p:nvSpPr>
            <p:spPr>
              <a:xfrm>
                <a:off x="3764471" y="1195785"/>
                <a:ext cx="9525" cy="9525"/>
              </a:xfrm>
              <a:custGeom>
                <a:avLst/>
                <a:gdLst>
                  <a:gd name="connsiteX0" fmla="*/ 11497 w 9525"/>
                  <a:gd name="connsiteY0" fmla="*/ 7844 h 9525"/>
                  <a:gd name="connsiteX1" fmla="*/ 7144 w 9525"/>
                  <a:gd name="connsiteY1" fmla="*/ 9721 h 9525"/>
                  <a:gd name="connsiteX2" fmla="*/ 11497 w 9525"/>
                  <a:gd name="connsiteY2" fmla="*/ 7844 h 9525"/>
                </a:gdLst>
                <a:ahLst/>
                <a:cxnLst>
                  <a:cxn ang="0">
                    <a:pos x="connsiteX0" y="connsiteY0"/>
                  </a:cxn>
                  <a:cxn ang="0">
                    <a:pos x="connsiteX1" y="connsiteY1"/>
                  </a:cxn>
                  <a:cxn ang="0">
                    <a:pos x="connsiteX2" y="connsiteY2"/>
                  </a:cxn>
                </a:cxnLst>
                <a:rect l="l" t="t" r="r" b="b"/>
                <a:pathLst>
                  <a:path w="9525" h="9525">
                    <a:moveTo>
                      <a:pt x="11497" y="7844"/>
                    </a:moveTo>
                    <a:cubicBezTo>
                      <a:pt x="10335" y="5701"/>
                      <a:pt x="9173" y="9102"/>
                      <a:pt x="7144" y="9721"/>
                    </a:cubicBezTo>
                    <a:cubicBezTo>
                      <a:pt x="9354" y="10607"/>
                      <a:pt x="10554" y="9930"/>
                      <a:pt x="11497" y="7844"/>
                    </a:cubicBezTo>
                    <a:close/>
                  </a:path>
                </a:pathLst>
              </a:custGeom>
              <a:grpFill/>
              <a:ln w="9525" cap="flat">
                <a:noFill/>
                <a:prstDash val="solid"/>
                <a:miter/>
              </a:ln>
            </p:spPr>
            <p:txBody>
              <a:bodyPr rtlCol="0" anchor="ctr"/>
              <a:lstStyle/>
              <a:p>
                <a:endParaRPr lang="zh-CN" altLang="en-US"/>
              </a:p>
            </p:txBody>
          </p:sp>
          <p:sp>
            <p:nvSpPr>
              <p:cNvPr id="274" name="任意多边形: 形状 844">
                <a:extLst>
                  <a:ext uri="{FF2B5EF4-FFF2-40B4-BE49-F238E27FC236}">
                    <a16:creationId xmlns:a16="http://schemas.microsoft.com/office/drawing/2014/main" id="{C6DD0F3C-77C3-40A9-9295-B2448330BA4A}"/>
                  </a:ext>
                </a:extLst>
              </p:cNvPr>
              <p:cNvSpPr/>
              <p:nvPr/>
            </p:nvSpPr>
            <p:spPr>
              <a:xfrm>
                <a:off x="3572532" y="1264732"/>
                <a:ext cx="19050" cy="19050"/>
              </a:xfrm>
              <a:custGeom>
                <a:avLst/>
                <a:gdLst>
                  <a:gd name="connsiteX0" fmla="*/ 8401 w 19050"/>
                  <a:gd name="connsiteY0" fmla="*/ 7144 h 19050"/>
                  <a:gd name="connsiteX1" fmla="*/ 7144 w 19050"/>
                  <a:gd name="connsiteY1" fmla="*/ 14440 h 19050"/>
                  <a:gd name="connsiteX2" fmla="*/ 13040 w 19050"/>
                  <a:gd name="connsiteY2" fmla="*/ 15316 h 19050"/>
                  <a:gd name="connsiteX3" fmla="*/ 84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8401" y="7144"/>
                    </a:moveTo>
                    <a:lnTo>
                      <a:pt x="7144" y="14440"/>
                    </a:lnTo>
                    <a:cubicBezTo>
                      <a:pt x="9134" y="13868"/>
                      <a:pt x="10678" y="12573"/>
                      <a:pt x="13040" y="15316"/>
                    </a:cubicBezTo>
                    <a:cubicBezTo>
                      <a:pt x="17269" y="13440"/>
                      <a:pt x="7153" y="9134"/>
                      <a:pt x="8401" y="7144"/>
                    </a:cubicBezTo>
                    <a:close/>
                  </a:path>
                </a:pathLst>
              </a:custGeom>
              <a:grpFill/>
              <a:ln w="9525" cap="flat">
                <a:noFill/>
                <a:prstDash val="solid"/>
                <a:miter/>
              </a:ln>
            </p:spPr>
            <p:txBody>
              <a:bodyPr rtlCol="0" anchor="ctr"/>
              <a:lstStyle/>
              <a:p>
                <a:endParaRPr lang="zh-CN" altLang="en-US"/>
              </a:p>
            </p:txBody>
          </p:sp>
          <p:sp>
            <p:nvSpPr>
              <p:cNvPr id="275" name="任意多边形: 形状 845">
                <a:extLst>
                  <a:ext uri="{FF2B5EF4-FFF2-40B4-BE49-F238E27FC236}">
                    <a16:creationId xmlns:a16="http://schemas.microsoft.com/office/drawing/2014/main" id="{6A4145D9-A5DF-40DE-A931-64D09E9D0EB2}"/>
                  </a:ext>
                </a:extLst>
              </p:cNvPr>
              <p:cNvSpPr/>
              <p:nvPr/>
            </p:nvSpPr>
            <p:spPr>
              <a:xfrm>
                <a:off x="3761364" y="1025826"/>
                <a:ext cx="28575" cy="19050"/>
              </a:xfrm>
              <a:custGeom>
                <a:avLst/>
                <a:gdLst>
                  <a:gd name="connsiteX0" fmla="*/ 20937 w 28575"/>
                  <a:gd name="connsiteY0" fmla="*/ 13202 h 19050"/>
                  <a:gd name="connsiteX1" fmla="*/ 18242 w 28575"/>
                  <a:gd name="connsiteY1" fmla="*/ 12659 h 19050"/>
                  <a:gd name="connsiteX2" fmla="*/ 17908 w 28575"/>
                  <a:gd name="connsiteY2" fmla="*/ 11649 h 19050"/>
                  <a:gd name="connsiteX3" fmla="*/ 15108 w 28575"/>
                  <a:gd name="connsiteY3" fmla="*/ 11020 h 19050"/>
                  <a:gd name="connsiteX4" fmla="*/ 10755 w 28575"/>
                  <a:gd name="connsiteY4" fmla="*/ 8896 h 19050"/>
                  <a:gd name="connsiteX5" fmla="*/ 11612 w 28575"/>
                  <a:gd name="connsiteY5" fmla="*/ 10335 h 19050"/>
                  <a:gd name="connsiteX6" fmla="*/ 8297 w 28575"/>
                  <a:gd name="connsiteY6" fmla="*/ 7144 h 19050"/>
                  <a:gd name="connsiteX7" fmla="*/ 10088 w 28575"/>
                  <a:gd name="connsiteY7" fmla="*/ 11278 h 19050"/>
                  <a:gd name="connsiteX8" fmla="*/ 8545 w 28575"/>
                  <a:gd name="connsiteY8" fmla="*/ 10687 h 19050"/>
                  <a:gd name="connsiteX9" fmla="*/ 7145 w 28575"/>
                  <a:gd name="connsiteY9" fmla="*/ 8830 h 19050"/>
                  <a:gd name="connsiteX10" fmla="*/ 7650 w 28575"/>
                  <a:gd name="connsiteY10" fmla="*/ 11525 h 19050"/>
                  <a:gd name="connsiteX11" fmla="*/ 16660 w 28575"/>
                  <a:gd name="connsiteY11" fmla="*/ 15707 h 19050"/>
                  <a:gd name="connsiteX12" fmla="*/ 14660 w 28575"/>
                  <a:gd name="connsiteY12" fmla="*/ 14840 h 19050"/>
                  <a:gd name="connsiteX13" fmla="*/ 17261 w 28575"/>
                  <a:gd name="connsiteY13" fmla="*/ 14764 h 19050"/>
                  <a:gd name="connsiteX14" fmla="*/ 14098 w 28575"/>
                  <a:gd name="connsiteY14" fmla="*/ 12049 h 19050"/>
                  <a:gd name="connsiteX15" fmla="*/ 17518 w 28575"/>
                  <a:gd name="connsiteY15" fmla="*/ 13354 h 19050"/>
                  <a:gd name="connsiteX16" fmla="*/ 22090 w 28575"/>
                  <a:gd name="connsiteY16" fmla="*/ 17945 h 19050"/>
                  <a:gd name="connsiteX17" fmla="*/ 20728 w 28575"/>
                  <a:gd name="connsiteY17" fmla="*/ 15345 h 19050"/>
                  <a:gd name="connsiteX18" fmla="*/ 23414 w 28575"/>
                  <a:gd name="connsiteY18" fmla="*/ 16564 h 19050"/>
                  <a:gd name="connsiteX19" fmla="*/ 20937 w 28575"/>
                  <a:gd name="connsiteY19" fmla="*/ 132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19050">
                    <a:moveTo>
                      <a:pt x="20937" y="13202"/>
                    </a:moveTo>
                    <a:cubicBezTo>
                      <a:pt x="21023" y="13773"/>
                      <a:pt x="19566" y="13306"/>
                      <a:pt x="18242" y="12659"/>
                    </a:cubicBezTo>
                    <a:lnTo>
                      <a:pt x="17908" y="11649"/>
                    </a:lnTo>
                    <a:cubicBezTo>
                      <a:pt x="17594" y="11830"/>
                      <a:pt x="16422" y="11516"/>
                      <a:pt x="15108" y="11020"/>
                    </a:cubicBezTo>
                    <a:cubicBezTo>
                      <a:pt x="13641" y="10411"/>
                      <a:pt x="11927" y="9506"/>
                      <a:pt x="10755" y="8896"/>
                    </a:cubicBezTo>
                    <a:lnTo>
                      <a:pt x="11612" y="10335"/>
                    </a:lnTo>
                    <a:cubicBezTo>
                      <a:pt x="10164" y="9106"/>
                      <a:pt x="8355" y="7849"/>
                      <a:pt x="8297" y="7144"/>
                    </a:cubicBezTo>
                    <a:cubicBezTo>
                      <a:pt x="10488" y="10239"/>
                      <a:pt x="5030" y="5772"/>
                      <a:pt x="10088" y="11278"/>
                    </a:cubicBezTo>
                    <a:cubicBezTo>
                      <a:pt x="10107" y="11744"/>
                      <a:pt x="9202" y="11059"/>
                      <a:pt x="8545" y="10687"/>
                    </a:cubicBezTo>
                    <a:cubicBezTo>
                      <a:pt x="7745" y="9887"/>
                      <a:pt x="7583" y="9458"/>
                      <a:pt x="7145" y="8830"/>
                    </a:cubicBezTo>
                    <a:cubicBezTo>
                      <a:pt x="7097" y="9477"/>
                      <a:pt x="8469" y="11382"/>
                      <a:pt x="7650" y="11525"/>
                    </a:cubicBezTo>
                    <a:cubicBezTo>
                      <a:pt x="9860" y="12602"/>
                      <a:pt x="13736" y="14621"/>
                      <a:pt x="16660" y="15707"/>
                    </a:cubicBezTo>
                    <a:cubicBezTo>
                      <a:pt x="15556" y="14649"/>
                      <a:pt x="16279" y="16431"/>
                      <a:pt x="14660" y="14840"/>
                    </a:cubicBezTo>
                    <a:cubicBezTo>
                      <a:pt x="14022" y="12792"/>
                      <a:pt x="15917" y="14735"/>
                      <a:pt x="17261" y="14764"/>
                    </a:cubicBezTo>
                    <a:cubicBezTo>
                      <a:pt x="15946" y="14002"/>
                      <a:pt x="15413" y="12830"/>
                      <a:pt x="14098" y="12049"/>
                    </a:cubicBezTo>
                    <a:lnTo>
                      <a:pt x="17518" y="13354"/>
                    </a:lnTo>
                    <a:cubicBezTo>
                      <a:pt x="18127" y="14354"/>
                      <a:pt x="20690" y="16640"/>
                      <a:pt x="22090" y="17945"/>
                    </a:cubicBezTo>
                    <a:cubicBezTo>
                      <a:pt x="21128" y="16631"/>
                      <a:pt x="18461" y="14249"/>
                      <a:pt x="20728" y="15345"/>
                    </a:cubicBezTo>
                    <a:cubicBezTo>
                      <a:pt x="24233" y="18364"/>
                      <a:pt x="19661" y="14078"/>
                      <a:pt x="23414" y="16564"/>
                    </a:cubicBezTo>
                    <a:cubicBezTo>
                      <a:pt x="20499" y="13897"/>
                      <a:pt x="25319" y="16183"/>
                      <a:pt x="20937" y="13202"/>
                    </a:cubicBezTo>
                    <a:close/>
                  </a:path>
                </a:pathLst>
              </a:custGeom>
              <a:grpFill/>
              <a:ln w="9525" cap="flat">
                <a:noFill/>
                <a:prstDash val="solid"/>
                <a:miter/>
              </a:ln>
            </p:spPr>
            <p:txBody>
              <a:bodyPr rtlCol="0" anchor="ctr"/>
              <a:lstStyle/>
              <a:p>
                <a:endParaRPr lang="zh-CN" altLang="en-US"/>
              </a:p>
            </p:txBody>
          </p:sp>
          <p:sp>
            <p:nvSpPr>
              <p:cNvPr id="276" name="任意多边形: 形状 846">
                <a:extLst>
                  <a:ext uri="{FF2B5EF4-FFF2-40B4-BE49-F238E27FC236}">
                    <a16:creationId xmlns:a16="http://schemas.microsoft.com/office/drawing/2014/main" id="{144A53F4-091D-49A8-875C-EA25C9B25BA6}"/>
                  </a:ext>
                </a:extLst>
              </p:cNvPr>
              <p:cNvSpPr/>
              <p:nvPr/>
            </p:nvSpPr>
            <p:spPr>
              <a:xfrm>
                <a:off x="3495406" y="1246854"/>
                <a:ext cx="19050" cy="19050"/>
              </a:xfrm>
              <a:custGeom>
                <a:avLst/>
                <a:gdLst>
                  <a:gd name="connsiteX0" fmla="*/ 7175 w 19050"/>
                  <a:gd name="connsiteY0" fmla="*/ 7144 h 19050"/>
                  <a:gd name="connsiteX1" fmla="*/ 7441 w 19050"/>
                  <a:gd name="connsiteY1" fmla="*/ 12402 h 19050"/>
                  <a:gd name="connsiteX2" fmla="*/ 11537 w 19050"/>
                  <a:gd name="connsiteY2" fmla="*/ 15297 h 19050"/>
                  <a:gd name="connsiteX3" fmla="*/ 15785 w 19050"/>
                  <a:gd name="connsiteY3" fmla="*/ 17993 h 19050"/>
                  <a:gd name="connsiteX4" fmla="*/ 7175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75" y="7144"/>
                    </a:moveTo>
                    <a:cubicBezTo>
                      <a:pt x="6908" y="8544"/>
                      <a:pt x="8480" y="11287"/>
                      <a:pt x="7441" y="12402"/>
                    </a:cubicBezTo>
                    <a:cubicBezTo>
                      <a:pt x="7441" y="12402"/>
                      <a:pt x="9489" y="13849"/>
                      <a:pt x="11537" y="15297"/>
                    </a:cubicBezTo>
                    <a:cubicBezTo>
                      <a:pt x="13604" y="16716"/>
                      <a:pt x="15785" y="17993"/>
                      <a:pt x="15785" y="17993"/>
                    </a:cubicBezTo>
                    <a:cubicBezTo>
                      <a:pt x="14690" y="15688"/>
                      <a:pt x="10832" y="7706"/>
                      <a:pt x="7175" y="7144"/>
                    </a:cubicBezTo>
                    <a:close/>
                  </a:path>
                </a:pathLst>
              </a:custGeom>
              <a:grpFill/>
              <a:ln w="9525" cap="flat">
                <a:noFill/>
                <a:prstDash val="solid"/>
                <a:miter/>
              </a:ln>
            </p:spPr>
            <p:txBody>
              <a:bodyPr rtlCol="0" anchor="ctr"/>
              <a:lstStyle/>
              <a:p>
                <a:endParaRPr lang="zh-CN" altLang="en-US"/>
              </a:p>
            </p:txBody>
          </p:sp>
          <p:sp>
            <p:nvSpPr>
              <p:cNvPr id="277" name="任意多边形: 形状 847">
                <a:extLst>
                  <a:ext uri="{FF2B5EF4-FFF2-40B4-BE49-F238E27FC236}">
                    <a16:creationId xmlns:a16="http://schemas.microsoft.com/office/drawing/2014/main" id="{5E4283AA-DE53-4833-8A2F-21DC99E924F9}"/>
                  </a:ext>
                </a:extLst>
              </p:cNvPr>
              <p:cNvSpPr/>
              <p:nvPr/>
            </p:nvSpPr>
            <p:spPr>
              <a:xfrm>
                <a:off x="3697214" y="1238586"/>
                <a:ext cx="19050" cy="9525"/>
              </a:xfrm>
              <a:custGeom>
                <a:avLst/>
                <a:gdLst>
                  <a:gd name="connsiteX0" fmla="*/ 14211 w 19050"/>
                  <a:gd name="connsiteY0" fmla="*/ 7144 h 9525"/>
                  <a:gd name="connsiteX1" fmla="*/ 7144 w 19050"/>
                  <a:gd name="connsiteY1" fmla="*/ 9896 h 9525"/>
                  <a:gd name="connsiteX2" fmla="*/ 14211 w 19050"/>
                  <a:gd name="connsiteY2" fmla="*/ 7144 h 9525"/>
                </a:gdLst>
                <a:ahLst/>
                <a:cxnLst>
                  <a:cxn ang="0">
                    <a:pos x="connsiteX0" y="connsiteY0"/>
                  </a:cxn>
                  <a:cxn ang="0">
                    <a:pos x="connsiteX1" y="connsiteY1"/>
                  </a:cxn>
                  <a:cxn ang="0">
                    <a:pos x="connsiteX2" y="connsiteY2"/>
                  </a:cxn>
                </a:cxnLst>
                <a:rect l="l" t="t" r="r" b="b"/>
                <a:pathLst>
                  <a:path w="19050" h="9525">
                    <a:moveTo>
                      <a:pt x="14211" y="7144"/>
                    </a:moveTo>
                    <a:cubicBezTo>
                      <a:pt x="14211" y="7144"/>
                      <a:pt x="7382" y="7782"/>
                      <a:pt x="7144" y="9896"/>
                    </a:cubicBezTo>
                    <a:cubicBezTo>
                      <a:pt x="9068" y="7639"/>
                      <a:pt x="14345" y="10573"/>
                      <a:pt x="14211" y="7144"/>
                    </a:cubicBezTo>
                    <a:close/>
                  </a:path>
                </a:pathLst>
              </a:custGeom>
              <a:grpFill/>
              <a:ln w="9525" cap="flat">
                <a:noFill/>
                <a:prstDash val="solid"/>
                <a:miter/>
              </a:ln>
            </p:spPr>
            <p:txBody>
              <a:bodyPr rtlCol="0" anchor="ctr"/>
              <a:lstStyle/>
              <a:p>
                <a:endParaRPr lang="zh-CN" altLang="en-US"/>
              </a:p>
            </p:txBody>
          </p:sp>
          <p:sp>
            <p:nvSpPr>
              <p:cNvPr id="278" name="任意多边形: 形状 848">
                <a:extLst>
                  <a:ext uri="{FF2B5EF4-FFF2-40B4-BE49-F238E27FC236}">
                    <a16:creationId xmlns:a16="http://schemas.microsoft.com/office/drawing/2014/main" id="{B4FA0684-0C45-4604-AE5C-74AAC03C9A33}"/>
                  </a:ext>
                </a:extLst>
              </p:cNvPr>
              <p:cNvSpPr/>
              <p:nvPr/>
            </p:nvSpPr>
            <p:spPr>
              <a:xfrm>
                <a:off x="3746230" y="1010538"/>
                <a:ext cx="9525" cy="9525"/>
              </a:xfrm>
              <a:custGeom>
                <a:avLst/>
                <a:gdLst>
                  <a:gd name="connsiteX0" fmla="*/ 7144 w 9525"/>
                  <a:gd name="connsiteY0" fmla="*/ 7144 h 9525"/>
                  <a:gd name="connsiteX1" fmla="*/ 7182 w 9525"/>
                  <a:gd name="connsiteY1" fmla="*/ 71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82" y="7163"/>
                    </a:lnTo>
                    <a:cubicBezTo>
                      <a:pt x="7182" y="7172"/>
                      <a:pt x="7277" y="7220"/>
                      <a:pt x="7144" y="7144"/>
                    </a:cubicBezTo>
                    <a:close/>
                  </a:path>
                </a:pathLst>
              </a:custGeom>
              <a:grpFill/>
              <a:ln w="9525" cap="flat">
                <a:noFill/>
                <a:prstDash val="solid"/>
                <a:miter/>
              </a:ln>
            </p:spPr>
            <p:txBody>
              <a:bodyPr rtlCol="0" anchor="ctr"/>
              <a:lstStyle/>
              <a:p>
                <a:endParaRPr lang="zh-CN" altLang="en-US"/>
              </a:p>
            </p:txBody>
          </p:sp>
          <p:sp>
            <p:nvSpPr>
              <p:cNvPr id="279" name="任意多边形: 形状 849">
                <a:extLst>
                  <a:ext uri="{FF2B5EF4-FFF2-40B4-BE49-F238E27FC236}">
                    <a16:creationId xmlns:a16="http://schemas.microsoft.com/office/drawing/2014/main" id="{924947AF-6802-46DD-AF9C-27BBFE6AD4DA}"/>
                  </a:ext>
                </a:extLst>
              </p:cNvPr>
              <p:cNvSpPr/>
              <p:nvPr/>
            </p:nvSpPr>
            <p:spPr>
              <a:xfrm>
                <a:off x="3562674" y="1258227"/>
                <a:ext cx="19050" cy="19050"/>
              </a:xfrm>
              <a:custGeom>
                <a:avLst/>
                <a:gdLst>
                  <a:gd name="connsiteX0" fmla="*/ 7144 w 19050"/>
                  <a:gd name="connsiteY0" fmla="*/ 7144 h 19050"/>
                  <a:gd name="connsiteX1" fmla="*/ 13383 w 19050"/>
                  <a:gd name="connsiteY1" fmla="*/ 12544 h 19050"/>
                  <a:gd name="connsiteX2" fmla="*/ 8687 w 19050"/>
                  <a:gd name="connsiteY2" fmla="*/ 7306 h 19050"/>
                </a:gdLst>
                <a:ahLst/>
                <a:cxnLst>
                  <a:cxn ang="0">
                    <a:pos x="connsiteX0" y="connsiteY0"/>
                  </a:cxn>
                  <a:cxn ang="0">
                    <a:pos x="connsiteX1" y="connsiteY1"/>
                  </a:cxn>
                  <a:cxn ang="0">
                    <a:pos x="connsiteX2" y="connsiteY2"/>
                  </a:cxn>
                </a:cxnLst>
                <a:rect l="l" t="t" r="r" b="b"/>
                <a:pathLst>
                  <a:path w="19050" h="19050">
                    <a:moveTo>
                      <a:pt x="7144" y="7144"/>
                    </a:moveTo>
                    <a:lnTo>
                      <a:pt x="13383" y="12544"/>
                    </a:lnTo>
                    <a:lnTo>
                      <a:pt x="8687" y="7306"/>
                    </a:lnTo>
                    <a:close/>
                  </a:path>
                </a:pathLst>
              </a:custGeom>
              <a:grpFill/>
              <a:ln w="9525" cap="flat">
                <a:noFill/>
                <a:prstDash val="solid"/>
                <a:miter/>
              </a:ln>
            </p:spPr>
            <p:txBody>
              <a:bodyPr rtlCol="0" anchor="ctr"/>
              <a:lstStyle/>
              <a:p>
                <a:endParaRPr lang="zh-CN" altLang="en-US"/>
              </a:p>
            </p:txBody>
          </p:sp>
          <p:sp>
            <p:nvSpPr>
              <p:cNvPr id="280" name="任意多边形: 形状 850">
                <a:extLst>
                  <a:ext uri="{FF2B5EF4-FFF2-40B4-BE49-F238E27FC236}">
                    <a16:creationId xmlns:a16="http://schemas.microsoft.com/office/drawing/2014/main" id="{07D32E6B-313E-4C6F-929B-B026404582A7}"/>
                  </a:ext>
                </a:extLst>
              </p:cNvPr>
              <p:cNvSpPr/>
              <p:nvPr/>
            </p:nvSpPr>
            <p:spPr>
              <a:xfrm>
                <a:off x="3746211" y="1010529"/>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zh-CN" altLang="en-US"/>
              </a:p>
            </p:txBody>
          </p:sp>
          <p:sp>
            <p:nvSpPr>
              <p:cNvPr id="281" name="任意多边形: 形状 851">
                <a:extLst>
                  <a:ext uri="{FF2B5EF4-FFF2-40B4-BE49-F238E27FC236}">
                    <a16:creationId xmlns:a16="http://schemas.microsoft.com/office/drawing/2014/main" id="{ADA56884-923A-4766-B3E5-A9FD95A4BB2A}"/>
                  </a:ext>
                </a:extLst>
              </p:cNvPr>
              <p:cNvSpPr/>
              <p:nvPr/>
            </p:nvSpPr>
            <p:spPr>
              <a:xfrm>
                <a:off x="3605871" y="1259446"/>
                <a:ext cx="19050" cy="9525"/>
              </a:xfrm>
              <a:custGeom>
                <a:avLst/>
                <a:gdLst>
                  <a:gd name="connsiteX0" fmla="*/ 8733 w 19050"/>
                  <a:gd name="connsiteY0" fmla="*/ 9773 h 9525"/>
                  <a:gd name="connsiteX1" fmla="*/ 7218 w 19050"/>
                  <a:gd name="connsiteY1" fmla="*/ 7144 h 9525"/>
                  <a:gd name="connsiteX2" fmla="*/ 13162 w 19050"/>
                  <a:gd name="connsiteY2" fmla="*/ 10744 h 9525"/>
                  <a:gd name="connsiteX3" fmla="*/ 10924 w 19050"/>
                  <a:gd name="connsiteY3" fmla="*/ 10306 h 9525"/>
                  <a:gd name="connsiteX4" fmla="*/ 8733 w 19050"/>
                  <a:gd name="connsiteY4" fmla="*/ 977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33" y="9773"/>
                    </a:moveTo>
                    <a:cubicBezTo>
                      <a:pt x="10838" y="8344"/>
                      <a:pt x="8314" y="7782"/>
                      <a:pt x="7218" y="7144"/>
                    </a:cubicBezTo>
                    <a:cubicBezTo>
                      <a:pt x="6485" y="8563"/>
                      <a:pt x="11362" y="12992"/>
                      <a:pt x="13162" y="10744"/>
                    </a:cubicBezTo>
                    <a:cubicBezTo>
                      <a:pt x="13162" y="10744"/>
                      <a:pt x="12047" y="10525"/>
                      <a:pt x="10924" y="10306"/>
                    </a:cubicBezTo>
                    <a:cubicBezTo>
                      <a:pt x="9800" y="10097"/>
                      <a:pt x="8733" y="9773"/>
                      <a:pt x="8733" y="9773"/>
                    </a:cubicBezTo>
                    <a:close/>
                  </a:path>
                </a:pathLst>
              </a:custGeom>
              <a:grpFill/>
              <a:ln w="9525" cap="flat">
                <a:noFill/>
                <a:prstDash val="solid"/>
                <a:miter/>
              </a:ln>
            </p:spPr>
            <p:txBody>
              <a:bodyPr rtlCol="0" anchor="ctr"/>
              <a:lstStyle/>
              <a:p>
                <a:endParaRPr lang="zh-CN" altLang="en-US"/>
              </a:p>
            </p:txBody>
          </p:sp>
          <p:sp>
            <p:nvSpPr>
              <p:cNvPr id="282" name="任意多边形: 形状 852">
                <a:extLst>
                  <a:ext uri="{FF2B5EF4-FFF2-40B4-BE49-F238E27FC236}">
                    <a16:creationId xmlns:a16="http://schemas.microsoft.com/office/drawing/2014/main" id="{D286FA17-D8D2-4A4D-B580-BDAD74920D7A}"/>
                  </a:ext>
                </a:extLst>
              </p:cNvPr>
              <p:cNvSpPr/>
              <p:nvPr/>
            </p:nvSpPr>
            <p:spPr>
              <a:xfrm>
                <a:off x="3704739" y="1231338"/>
                <a:ext cx="9525" cy="9525"/>
              </a:xfrm>
              <a:custGeom>
                <a:avLst/>
                <a:gdLst>
                  <a:gd name="connsiteX0" fmla="*/ 7144 w 9525"/>
                  <a:gd name="connsiteY0" fmla="*/ 7144 h 9525"/>
                  <a:gd name="connsiteX1" fmla="*/ 9230 w 9525"/>
                  <a:gd name="connsiteY1" fmla="*/ 11659 h 9525"/>
                  <a:gd name="connsiteX2" fmla="*/ 9125 w 9525"/>
                  <a:gd name="connsiteY2" fmla="*/ 8182 h 9525"/>
                </a:gdLst>
                <a:ahLst/>
                <a:cxnLst>
                  <a:cxn ang="0">
                    <a:pos x="connsiteX0" y="connsiteY0"/>
                  </a:cxn>
                  <a:cxn ang="0">
                    <a:pos x="connsiteX1" y="connsiteY1"/>
                  </a:cxn>
                  <a:cxn ang="0">
                    <a:pos x="connsiteX2" y="connsiteY2"/>
                  </a:cxn>
                </a:cxnLst>
                <a:rect l="l" t="t" r="r" b="b"/>
                <a:pathLst>
                  <a:path w="9525" h="9525">
                    <a:moveTo>
                      <a:pt x="7144" y="7144"/>
                    </a:moveTo>
                    <a:lnTo>
                      <a:pt x="9230" y="11659"/>
                    </a:lnTo>
                    <a:lnTo>
                      <a:pt x="9125" y="8182"/>
                    </a:lnTo>
                    <a:close/>
                  </a:path>
                </a:pathLst>
              </a:custGeom>
              <a:grpFill/>
              <a:ln w="9525" cap="flat">
                <a:noFill/>
                <a:prstDash val="solid"/>
                <a:miter/>
              </a:ln>
            </p:spPr>
            <p:txBody>
              <a:bodyPr rtlCol="0" anchor="ctr"/>
              <a:lstStyle/>
              <a:p>
                <a:endParaRPr lang="zh-CN" altLang="en-US"/>
              </a:p>
            </p:txBody>
          </p:sp>
          <p:sp>
            <p:nvSpPr>
              <p:cNvPr id="283" name="任意多边形: 形状 853">
                <a:extLst>
                  <a:ext uri="{FF2B5EF4-FFF2-40B4-BE49-F238E27FC236}">
                    <a16:creationId xmlns:a16="http://schemas.microsoft.com/office/drawing/2014/main" id="{7EB51827-5E0E-4614-B3C4-D28B097D5B2A}"/>
                  </a:ext>
                </a:extLst>
              </p:cNvPr>
              <p:cNvSpPr/>
              <p:nvPr/>
            </p:nvSpPr>
            <p:spPr>
              <a:xfrm>
                <a:off x="3792950" y="1101290"/>
                <a:ext cx="9525" cy="9525"/>
              </a:xfrm>
              <a:custGeom>
                <a:avLst/>
                <a:gdLst>
                  <a:gd name="connsiteX0" fmla="*/ 7144 w 9525"/>
                  <a:gd name="connsiteY0" fmla="*/ 7718 h 9525"/>
                  <a:gd name="connsiteX1" fmla="*/ 9144 w 9525"/>
                  <a:gd name="connsiteY1" fmla="*/ 7594 h 9525"/>
                  <a:gd name="connsiteX2" fmla="*/ 7144 w 9525"/>
                  <a:gd name="connsiteY2" fmla="*/ 7718 h 9525"/>
                </a:gdLst>
                <a:ahLst/>
                <a:cxnLst>
                  <a:cxn ang="0">
                    <a:pos x="connsiteX0" y="connsiteY0"/>
                  </a:cxn>
                  <a:cxn ang="0">
                    <a:pos x="connsiteX1" y="connsiteY1"/>
                  </a:cxn>
                  <a:cxn ang="0">
                    <a:pos x="connsiteX2" y="connsiteY2"/>
                  </a:cxn>
                </a:cxnLst>
                <a:rect l="l" t="t" r="r" b="b"/>
                <a:pathLst>
                  <a:path w="9525" h="9525">
                    <a:moveTo>
                      <a:pt x="7144" y="7718"/>
                    </a:moveTo>
                    <a:cubicBezTo>
                      <a:pt x="8268" y="8852"/>
                      <a:pt x="9068" y="9318"/>
                      <a:pt x="9144" y="7594"/>
                    </a:cubicBezTo>
                    <a:cubicBezTo>
                      <a:pt x="8382" y="6708"/>
                      <a:pt x="7963" y="7337"/>
                      <a:pt x="7144" y="7718"/>
                    </a:cubicBezTo>
                    <a:close/>
                  </a:path>
                </a:pathLst>
              </a:custGeom>
              <a:grpFill/>
              <a:ln w="9525" cap="flat">
                <a:noFill/>
                <a:prstDash val="solid"/>
                <a:miter/>
              </a:ln>
            </p:spPr>
            <p:txBody>
              <a:bodyPr rtlCol="0" anchor="ctr"/>
              <a:lstStyle/>
              <a:p>
                <a:endParaRPr lang="zh-CN" altLang="en-US"/>
              </a:p>
            </p:txBody>
          </p:sp>
          <p:sp>
            <p:nvSpPr>
              <p:cNvPr id="284" name="任意多边形: 形状 854">
                <a:extLst>
                  <a:ext uri="{FF2B5EF4-FFF2-40B4-BE49-F238E27FC236}">
                    <a16:creationId xmlns:a16="http://schemas.microsoft.com/office/drawing/2014/main" id="{030AE3AC-5243-4197-9AA0-8663E603519D}"/>
                  </a:ext>
                </a:extLst>
              </p:cNvPr>
              <p:cNvSpPr/>
              <p:nvPr/>
            </p:nvSpPr>
            <p:spPr>
              <a:xfrm>
                <a:off x="3792503" y="1091863"/>
                <a:ext cx="9525" cy="9525"/>
              </a:xfrm>
              <a:custGeom>
                <a:avLst/>
                <a:gdLst>
                  <a:gd name="connsiteX0" fmla="*/ 7144 w 9525"/>
                  <a:gd name="connsiteY0" fmla="*/ 7144 h 9525"/>
                  <a:gd name="connsiteX1" fmla="*/ 9430 w 9525"/>
                  <a:gd name="connsiteY1" fmla="*/ 9706 h 9525"/>
                  <a:gd name="connsiteX2" fmla="*/ 9363 w 9525"/>
                  <a:gd name="connsiteY2" fmla="*/ 8363 h 9525"/>
                </a:gdLst>
                <a:ahLst/>
                <a:cxnLst>
                  <a:cxn ang="0">
                    <a:pos x="connsiteX0" y="connsiteY0"/>
                  </a:cxn>
                  <a:cxn ang="0">
                    <a:pos x="connsiteX1" y="connsiteY1"/>
                  </a:cxn>
                  <a:cxn ang="0">
                    <a:pos x="connsiteX2" y="connsiteY2"/>
                  </a:cxn>
                </a:cxnLst>
                <a:rect l="l" t="t" r="r" b="b"/>
                <a:pathLst>
                  <a:path w="9525" h="9525">
                    <a:moveTo>
                      <a:pt x="7144" y="7144"/>
                    </a:moveTo>
                    <a:lnTo>
                      <a:pt x="9430" y="9706"/>
                    </a:lnTo>
                    <a:lnTo>
                      <a:pt x="9363" y="8363"/>
                    </a:lnTo>
                    <a:close/>
                  </a:path>
                </a:pathLst>
              </a:custGeom>
              <a:grpFill/>
              <a:ln w="9525" cap="flat">
                <a:noFill/>
                <a:prstDash val="solid"/>
                <a:miter/>
              </a:ln>
            </p:spPr>
            <p:txBody>
              <a:bodyPr rtlCol="0" anchor="ctr"/>
              <a:lstStyle/>
              <a:p>
                <a:endParaRPr lang="zh-CN" altLang="en-US"/>
              </a:p>
            </p:txBody>
          </p:sp>
          <p:sp>
            <p:nvSpPr>
              <p:cNvPr id="285" name="任意多边形: 形状 855">
                <a:extLst>
                  <a:ext uri="{FF2B5EF4-FFF2-40B4-BE49-F238E27FC236}">
                    <a16:creationId xmlns:a16="http://schemas.microsoft.com/office/drawing/2014/main" id="{BDAA9AE9-5853-4D2F-84A5-DF3E19C5E56C}"/>
                  </a:ext>
                </a:extLst>
              </p:cNvPr>
              <p:cNvSpPr/>
              <p:nvPr/>
            </p:nvSpPr>
            <p:spPr>
              <a:xfrm>
                <a:off x="3474129" y="1231366"/>
                <a:ext cx="9525" cy="19050"/>
              </a:xfrm>
              <a:custGeom>
                <a:avLst/>
                <a:gdLst>
                  <a:gd name="connsiteX0" fmla="*/ 7144 w 9525"/>
                  <a:gd name="connsiteY0" fmla="*/ 7144 h 19050"/>
                  <a:gd name="connsiteX1" fmla="*/ 8820 w 9525"/>
                  <a:gd name="connsiteY1" fmla="*/ 9782 h 19050"/>
                  <a:gd name="connsiteX2" fmla="*/ 10611 w 9525"/>
                  <a:gd name="connsiteY2" fmla="*/ 12335 h 19050"/>
                  <a:gd name="connsiteX3" fmla="*/ 9220 w 9525"/>
                  <a:gd name="connsiteY3" fmla="*/ 9944 h 19050"/>
                  <a:gd name="connsiteX4" fmla="*/ 7906 w 9525"/>
                  <a:gd name="connsiteY4" fmla="*/ 7496 h 19050"/>
                  <a:gd name="connsiteX5" fmla="*/ 7144 w 9525"/>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7144"/>
                    </a:moveTo>
                    <a:cubicBezTo>
                      <a:pt x="7144" y="7144"/>
                      <a:pt x="7934" y="8506"/>
                      <a:pt x="8820" y="9782"/>
                    </a:cubicBezTo>
                    <a:cubicBezTo>
                      <a:pt x="9715" y="11059"/>
                      <a:pt x="10611" y="12335"/>
                      <a:pt x="10611" y="12335"/>
                    </a:cubicBezTo>
                    <a:cubicBezTo>
                      <a:pt x="10611" y="12335"/>
                      <a:pt x="9916" y="11135"/>
                      <a:pt x="9220" y="9944"/>
                    </a:cubicBezTo>
                    <a:cubicBezTo>
                      <a:pt x="8506" y="8773"/>
                      <a:pt x="7906" y="7496"/>
                      <a:pt x="7906" y="7496"/>
                    </a:cubicBezTo>
                    <a:lnTo>
                      <a:pt x="7144" y="7144"/>
                    </a:lnTo>
                    <a:close/>
                  </a:path>
                </a:pathLst>
              </a:custGeom>
              <a:grpFill/>
              <a:ln w="9525" cap="flat">
                <a:noFill/>
                <a:prstDash val="solid"/>
                <a:miter/>
              </a:ln>
            </p:spPr>
            <p:txBody>
              <a:bodyPr rtlCol="0" anchor="ctr"/>
              <a:lstStyle/>
              <a:p>
                <a:endParaRPr lang="zh-CN" altLang="en-US"/>
              </a:p>
            </p:txBody>
          </p:sp>
          <p:sp>
            <p:nvSpPr>
              <p:cNvPr id="286" name="任意多边形: 形状 856">
                <a:extLst>
                  <a:ext uri="{FF2B5EF4-FFF2-40B4-BE49-F238E27FC236}">
                    <a16:creationId xmlns:a16="http://schemas.microsoft.com/office/drawing/2014/main" id="{E153630E-C193-4639-B318-1E846078EE9A}"/>
                  </a:ext>
                </a:extLst>
              </p:cNvPr>
              <p:cNvSpPr/>
              <p:nvPr/>
            </p:nvSpPr>
            <p:spPr>
              <a:xfrm>
                <a:off x="3783812" y="1077065"/>
                <a:ext cx="19050" cy="19050"/>
              </a:xfrm>
              <a:custGeom>
                <a:avLst/>
                <a:gdLst>
                  <a:gd name="connsiteX0" fmla="*/ 14129 w 19050"/>
                  <a:gd name="connsiteY0" fmla="*/ 8473 h 19050"/>
                  <a:gd name="connsiteX1" fmla="*/ 7147 w 19050"/>
                  <a:gd name="connsiteY1" fmla="*/ 8607 h 19050"/>
                  <a:gd name="connsiteX2" fmla="*/ 7547 w 19050"/>
                  <a:gd name="connsiteY2" fmla="*/ 12903 h 19050"/>
                  <a:gd name="connsiteX3" fmla="*/ 16177 w 19050"/>
                  <a:gd name="connsiteY3" fmla="*/ 13484 h 19050"/>
                  <a:gd name="connsiteX4" fmla="*/ 14129 w 19050"/>
                  <a:gd name="connsiteY4" fmla="*/ 847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29" y="8473"/>
                    </a:moveTo>
                    <a:cubicBezTo>
                      <a:pt x="10853" y="4159"/>
                      <a:pt x="10024" y="12026"/>
                      <a:pt x="7147" y="8607"/>
                    </a:cubicBezTo>
                    <a:cubicBezTo>
                      <a:pt x="7014" y="10083"/>
                      <a:pt x="10605" y="14655"/>
                      <a:pt x="7547" y="12903"/>
                    </a:cubicBezTo>
                    <a:cubicBezTo>
                      <a:pt x="11615" y="15265"/>
                      <a:pt x="12148" y="11417"/>
                      <a:pt x="16177" y="13484"/>
                    </a:cubicBezTo>
                    <a:cubicBezTo>
                      <a:pt x="15844" y="10998"/>
                      <a:pt x="11910" y="9388"/>
                      <a:pt x="14129" y="8473"/>
                    </a:cubicBezTo>
                    <a:close/>
                  </a:path>
                </a:pathLst>
              </a:custGeom>
              <a:grpFill/>
              <a:ln w="9525" cap="flat">
                <a:noFill/>
                <a:prstDash val="solid"/>
                <a:miter/>
              </a:ln>
            </p:spPr>
            <p:txBody>
              <a:bodyPr rtlCol="0" anchor="ctr"/>
              <a:lstStyle/>
              <a:p>
                <a:endParaRPr lang="zh-CN" altLang="en-US"/>
              </a:p>
            </p:txBody>
          </p:sp>
          <p:sp>
            <p:nvSpPr>
              <p:cNvPr id="287" name="任意多边形: 形状 857">
                <a:extLst>
                  <a:ext uri="{FF2B5EF4-FFF2-40B4-BE49-F238E27FC236}">
                    <a16:creationId xmlns:a16="http://schemas.microsoft.com/office/drawing/2014/main" id="{B75BF591-CCF2-4073-BCC1-A002241B9097}"/>
                  </a:ext>
                </a:extLst>
              </p:cNvPr>
              <p:cNvSpPr/>
              <p:nvPr/>
            </p:nvSpPr>
            <p:spPr>
              <a:xfrm>
                <a:off x="3549896" y="1249568"/>
                <a:ext cx="19050" cy="19050"/>
              </a:xfrm>
              <a:custGeom>
                <a:avLst/>
                <a:gdLst>
                  <a:gd name="connsiteX0" fmla="*/ 16398 w 19050"/>
                  <a:gd name="connsiteY0" fmla="*/ 11374 h 19050"/>
                  <a:gd name="connsiteX1" fmla="*/ 9425 w 19050"/>
                  <a:gd name="connsiteY1" fmla="*/ 7145 h 19050"/>
                  <a:gd name="connsiteX2" fmla="*/ 7187 w 19050"/>
                  <a:gd name="connsiteY2" fmla="*/ 10221 h 19050"/>
                  <a:gd name="connsiteX3" fmla="*/ 12702 w 19050"/>
                  <a:gd name="connsiteY3" fmla="*/ 9564 h 19050"/>
                  <a:gd name="connsiteX4" fmla="*/ 13235 w 19050"/>
                  <a:gd name="connsiteY4" fmla="*/ 12326 h 19050"/>
                  <a:gd name="connsiteX5" fmla="*/ 16398 w 19050"/>
                  <a:gd name="connsiteY5" fmla="*/ 113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398" y="11374"/>
                    </a:moveTo>
                    <a:cubicBezTo>
                      <a:pt x="9730" y="7878"/>
                      <a:pt x="14483" y="7116"/>
                      <a:pt x="9425" y="7145"/>
                    </a:cubicBezTo>
                    <a:cubicBezTo>
                      <a:pt x="8530" y="8373"/>
                      <a:pt x="6854" y="9507"/>
                      <a:pt x="7187" y="10221"/>
                    </a:cubicBezTo>
                    <a:cubicBezTo>
                      <a:pt x="10130" y="11936"/>
                      <a:pt x="10511" y="7954"/>
                      <a:pt x="12702" y="9564"/>
                    </a:cubicBezTo>
                    <a:lnTo>
                      <a:pt x="13235" y="12326"/>
                    </a:lnTo>
                    <a:lnTo>
                      <a:pt x="16398" y="11374"/>
                    </a:lnTo>
                    <a:close/>
                  </a:path>
                </a:pathLst>
              </a:custGeom>
              <a:grpFill/>
              <a:ln w="9525" cap="flat">
                <a:noFill/>
                <a:prstDash val="solid"/>
                <a:miter/>
              </a:ln>
            </p:spPr>
            <p:txBody>
              <a:bodyPr rtlCol="0" anchor="ctr"/>
              <a:lstStyle/>
              <a:p>
                <a:endParaRPr lang="zh-CN" altLang="en-US"/>
              </a:p>
            </p:txBody>
          </p:sp>
          <p:sp>
            <p:nvSpPr>
              <p:cNvPr id="288" name="任意多边形: 形状 858">
                <a:extLst>
                  <a:ext uri="{FF2B5EF4-FFF2-40B4-BE49-F238E27FC236}">
                    <a16:creationId xmlns:a16="http://schemas.microsoft.com/office/drawing/2014/main" id="{E894B9E1-65B5-4B6C-B42A-8CD4BE76C440}"/>
                  </a:ext>
                </a:extLst>
              </p:cNvPr>
              <p:cNvSpPr/>
              <p:nvPr/>
            </p:nvSpPr>
            <p:spPr>
              <a:xfrm>
                <a:off x="3417694" y="1187678"/>
                <a:ext cx="28575" cy="28575"/>
              </a:xfrm>
              <a:custGeom>
                <a:avLst/>
                <a:gdLst>
                  <a:gd name="connsiteX0" fmla="*/ 23527 w 28575"/>
                  <a:gd name="connsiteY0" fmla="*/ 29200 h 28575"/>
                  <a:gd name="connsiteX1" fmla="*/ 12983 w 28575"/>
                  <a:gd name="connsiteY1" fmla="*/ 10750 h 28575"/>
                  <a:gd name="connsiteX2" fmla="*/ 7144 w 28575"/>
                  <a:gd name="connsiteY2" fmla="*/ 7655 h 28575"/>
                  <a:gd name="connsiteX3" fmla="*/ 16707 w 28575"/>
                  <a:gd name="connsiteY3" fmla="*/ 19066 h 28575"/>
                  <a:gd name="connsiteX4" fmla="*/ 13821 w 28575"/>
                  <a:gd name="connsiteY4" fmla="*/ 18018 h 28575"/>
                  <a:gd name="connsiteX5" fmla="*/ 16002 w 28575"/>
                  <a:gd name="connsiteY5" fmla="*/ 24447 h 28575"/>
                  <a:gd name="connsiteX6" fmla="*/ 23527 w 28575"/>
                  <a:gd name="connsiteY6" fmla="*/ 2920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3527" y="29200"/>
                    </a:moveTo>
                    <a:cubicBezTo>
                      <a:pt x="18469" y="22752"/>
                      <a:pt x="12983" y="10750"/>
                      <a:pt x="12983" y="10750"/>
                    </a:cubicBezTo>
                    <a:cubicBezTo>
                      <a:pt x="9439" y="3340"/>
                      <a:pt x="9430" y="10046"/>
                      <a:pt x="7144" y="7655"/>
                    </a:cubicBezTo>
                    <a:cubicBezTo>
                      <a:pt x="9706" y="6064"/>
                      <a:pt x="12611" y="13894"/>
                      <a:pt x="16707" y="19066"/>
                    </a:cubicBezTo>
                    <a:lnTo>
                      <a:pt x="13821" y="18018"/>
                    </a:lnTo>
                    <a:cubicBezTo>
                      <a:pt x="16288" y="21304"/>
                      <a:pt x="18650" y="23647"/>
                      <a:pt x="16002" y="24447"/>
                    </a:cubicBezTo>
                    <a:cubicBezTo>
                      <a:pt x="19412" y="24143"/>
                      <a:pt x="21507" y="29620"/>
                      <a:pt x="23527" y="29200"/>
                    </a:cubicBezTo>
                    <a:close/>
                  </a:path>
                </a:pathLst>
              </a:custGeom>
              <a:grpFill/>
              <a:ln w="9525" cap="flat">
                <a:noFill/>
                <a:prstDash val="solid"/>
                <a:miter/>
              </a:ln>
            </p:spPr>
            <p:txBody>
              <a:bodyPr rtlCol="0" anchor="ctr"/>
              <a:lstStyle/>
              <a:p>
                <a:endParaRPr lang="zh-CN" altLang="en-US"/>
              </a:p>
            </p:txBody>
          </p:sp>
          <p:sp>
            <p:nvSpPr>
              <p:cNvPr id="289" name="任意多边形: 形状 859">
                <a:extLst>
                  <a:ext uri="{FF2B5EF4-FFF2-40B4-BE49-F238E27FC236}">
                    <a16:creationId xmlns:a16="http://schemas.microsoft.com/office/drawing/2014/main" id="{5194B71B-867D-487B-9040-235D6AB57D0B}"/>
                  </a:ext>
                </a:extLst>
              </p:cNvPr>
              <p:cNvSpPr/>
              <p:nvPr/>
            </p:nvSpPr>
            <p:spPr>
              <a:xfrm>
                <a:off x="3747002" y="1010910"/>
                <a:ext cx="9525" cy="9525"/>
              </a:xfrm>
              <a:custGeom>
                <a:avLst/>
                <a:gdLst>
                  <a:gd name="connsiteX0" fmla="*/ 7315 w 9525"/>
                  <a:gd name="connsiteY0" fmla="*/ 7201 h 9525"/>
                  <a:gd name="connsiteX1" fmla="*/ 7144 w 9525"/>
                  <a:gd name="connsiteY1" fmla="*/ 7144 h 9525"/>
                  <a:gd name="connsiteX2" fmla="*/ 7315 w 9525"/>
                  <a:gd name="connsiteY2" fmla="*/ 7201 h 9525"/>
                </a:gdLst>
                <a:ahLst/>
                <a:cxnLst>
                  <a:cxn ang="0">
                    <a:pos x="connsiteX0" y="connsiteY0"/>
                  </a:cxn>
                  <a:cxn ang="0">
                    <a:pos x="connsiteX1" y="connsiteY1"/>
                  </a:cxn>
                  <a:cxn ang="0">
                    <a:pos x="connsiteX2" y="connsiteY2"/>
                  </a:cxn>
                </a:cxnLst>
                <a:rect l="l" t="t" r="r" b="b"/>
                <a:pathLst>
                  <a:path w="9525" h="9525">
                    <a:moveTo>
                      <a:pt x="7315" y="7201"/>
                    </a:moveTo>
                    <a:lnTo>
                      <a:pt x="7144" y="7144"/>
                    </a:lnTo>
                    <a:lnTo>
                      <a:pt x="7315" y="7201"/>
                    </a:lnTo>
                    <a:close/>
                  </a:path>
                </a:pathLst>
              </a:custGeom>
              <a:grpFill/>
              <a:ln w="9525" cap="flat">
                <a:noFill/>
                <a:prstDash val="solid"/>
                <a:miter/>
              </a:ln>
            </p:spPr>
            <p:txBody>
              <a:bodyPr rtlCol="0" anchor="ctr"/>
              <a:lstStyle/>
              <a:p>
                <a:endParaRPr lang="zh-CN" altLang="en-US"/>
              </a:p>
            </p:txBody>
          </p:sp>
          <p:sp>
            <p:nvSpPr>
              <p:cNvPr id="290" name="任意多边形: 形状 860">
                <a:extLst>
                  <a:ext uri="{FF2B5EF4-FFF2-40B4-BE49-F238E27FC236}">
                    <a16:creationId xmlns:a16="http://schemas.microsoft.com/office/drawing/2014/main" id="{C0887940-3CC1-4279-B541-4C06CE652AF9}"/>
                  </a:ext>
                </a:extLst>
              </p:cNvPr>
              <p:cNvSpPr/>
              <p:nvPr/>
            </p:nvSpPr>
            <p:spPr>
              <a:xfrm>
                <a:off x="3759889" y="1177047"/>
                <a:ext cx="9525" cy="9525"/>
              </a:xfrm>
              <a:custGeom>
                <a:avLst/>
                <a:gdLst>
                  <a:gd name="connsiteX0" fmla="*/ 11420 w 9525"/>
                  <a:gd name="connsiteY0" fmla="*/ 7733 h 9525"/>
                  <a:gd name="connsiteX1" fmla="*/ 7144 w 9525"/>
                  <a:gd name="connsiteY1" fmla="*/ 9695 h 9525"/>
                  <a:gd name="connsiteX2" fmla="*/ 11420 w 9525"/>
                  <a:gd name="connsiteY2" fmla="*/ 7733 h 9525"/>
                </a:gdLst>
                <a:ahLst/>
                <a:cxnLst>
                  <a:cxn ang="0">
                    <a:pos x="connsiteX0" y="connsiteY0"/>
                  </a:cxn>
                  <a:cxn ang="0">
                    <a:pos x="connsiteX1" y="connsiteY1"/>
                  </a:cxn>
                  <a:cxn ang="0">
                    <a:pos x="connsiteX2" y="connsiteY2"/>
                  </a:cxn>
                </a:cxnLst>
                <a:rect l="l" t="t" r="r" b="b"/>
                <a:pathLst>
                  <a:path w="9525" h="9525">
                    <a:moveTo>
                      <a:pt x="11420" y="7733"/>
                    </a:moveTo>
                    <a:cubicBezTo>
                      <a:pt x="9868" y="7361"/>
                      <a:pt x="7230" y="6942"/>
                      <a:pt x="7144" y="9695"/>
                    </a:cubicBezTo>
                    <a:cubicBezTo>
                      <a:pt x="11744" y="13495"/>
                      <a:pt x="6953" y="4885"/>
                      <a:pt x="11420" y="7733"/>
                    </a:cubicBezTo>
                    <a:close/>
                  </a:path>
                </a:pathLst>
              </a:custGeom>
              <a:grpFill/>
              <a:ln w="9525" cap="flat">
                <a:noFill/>
                <a:prstDash val="solid"/>
                <a:miter/>
              </a:ln>
            </p:spPr>
            <p:txBody>
              <a:bodyPr rtlCol="0" anchor="ctr"/>
              <a:lstStyle/>
              <a:p>
                <a:endParaRPr lang="zh-CN" altLang="en-US"/>
              </a:p>
            </p:txBody>
          </p:sp>
          <p:sp>
            <p:nvSpPr>
              <p:cNvPr id="291" name="任意多边形: 形状 861">
                <a:extLst>
                  <a:ext uri="{FF2B5EF4-FFF2-40B4-BE49-F238E27FC236}">
                    <a16:creationId xmlns:a16="http://schemas.microsoft.com/office/drawing/2014/main" id="{295F8CA1-32E4-427A-877C-6EAFCA3DCC1E}"/>
                  </a:ext>
                </a:extLst>
              </p:cNvPr>
              <p:cNvSpPr/>
              <p:nvPr/>
            </p:nvSpPr>
            <p:spPr>
              <a:xfrm>
                <a:off x="3487777" y="1194595"/>
                <a:ext cx="57150" cy="57150"/>
              </a:xfrm>
              <a:custGeom>
                <a:avLst/>
                <a:gdLst>
                  <a:gd name="connsiteX0" fmla="*/ 33044 w 57150"/>
                  <a:gd name="connsiteY0" fmla="*/ 41534 h 57150"/>
                  <a:gd name="connsiteX1" fmla="*/ 37826 w 57150"/>
                  <a:gd name="connsiteY1" fmla="*/ 48763 h 57150"/>
                  <a:gd name="connsiteX2" fmla="*/ 33901 w 57150"/>
                  <a:gd name="connsiteY2" fmla="*/ 39677 h 57150"/>
                  <a:gd name="connsiteX3" fmla="*/ 32073 w 57150"/>
                  <a:gd name="connsiteY3" fmla="*/ 40524 h 57150"/>
                  <a:gd name="connsiteX4" fmla="*/ 30415 w 57150"/>
                  <a:gd name="connsiteY4" fmla="*/ 34285 h 57150"/>
                  <a:gd name="connsiteX5" fmla="*/ 43855 w 57150"/>
                  <a:gd name="connsiteY5" fmla="*/ 44610 h 57150"/>
                  <a:gd name="connsiteX6" fmla="*/ 56723 w 57150"/>
                  <a:gd name="connsiteY6" fmla="*/ 54564 h 57150"/>
                  <a:gd name="connsiteX7" fmla="*/ 56095 w 57150"/>
                  <a:gd name="connsiteY7" fmla="*/ 48935 h 57150"/>
                  <a:gd name="connsiteX8" fmla="*/ 31977 w 57150"/>
                  <a:gd name="connsiteY8" fmla="*/ 24179 h 57150"/>
                  <a:gd name="connsiteX9" fmla="*/ 31406 w 57150"/>
                  <a:gd name="connsiteY9" fmla="*/ 27504 h 57150"/>
                  <a:gd name="connsiteX10" fmla="*/ 22290 w 57150"/>
                  <a:gd name="connsiteY10" fmla="*/ 16416 h 57150"/>
                  <a:gd name="connsiteX11" fmla="*/ 18404 w 57150"/>
                  <a:gd name="connsiteY11" fmla="*/ 20741 h 57150"/>
                  <a:gd name="connsiteX12" fmla="*/ 13413 w 57150"/>
                  <a:gd name="connsiteY12" fmla="*/ 14959 h 57150"/>
                  <a:gd name="connsiteX13" fmla="*/ 12946 w 57150"/>
                  <a:gd name="connsiteY13" fmla="*/ 16216 h 57150"/>
                  <a:gd name="connsiteX14" fmla="*/ 11565 w 57150"/>
                  <a:gd name="connsiteY14" fmla="*/ 11949 h 57150"/>
                  <a:gd name="connsiteX15" fmla="*/ 15871 w 57150"/>
                  <a:gd name="connsiteY15" fmla="*/ 13778 h 57150"/>
                  <a:gd name="connsiteX16" fmla="*/ 7450 w 57150"/>
                  <a:gd name="connsiteY16" fmla="*/ 7177 h 57150"/>
                  <a:gd name="connsiteX17" fmla="*/ 8727 w 57150"/>
                  <a:gd name="connsiteY17" fmla="*/ 18855 h 57150"/>
                  <a:gd name="connsiteX18" fmla="*/ 9384 w 57150"/>
                  <a:gd name="connsiteY18" fmla="*/ 10997 h 57150"/>
                  <a:gd name="connsiteX19" fmla="*/ 21586 w 57150"/>
                  <a:gd name="connsiteY19" fmla="*/ 32037 h 57150"/>
                  <a:gd name="connsiteX20" fmla="*/ 21747 w 57150"/>
                  <a:gd name="connsiteY20" fmla="*/ 37819 h 57150"/>
                  <a:gd name="connsiteX21" fmla="*/ 23186 w 57150"/>
                  <a:gd name="connsiteY21" fmla="*/ 35438 h 57150"/>
                  <a:gd name="connsiteX22" fmla="*/ 24472 w 57150"/>
                  <a:gd name="connsiteY22" fmla="*/ 45220 h 57150"/>
                  <a:gd name="connsiteX23" fmla="*/ 40464 w 57150"/>
                  <a:gd name="connsiteY23" fmla="*/ 56402 h 57150"/>
                  <a:gd name="connsiteX24" fmla="*/ 37197 w 57150"/>
                  <a:gd name="connsiteY24" fmla="*/ 49535 h 57150"/>
                  <a:gd name="connsiteX25" fmla="*/ 33044 w 57150"/>
                  <a:gd name="connsiteY25" fmla="*/ 4153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150" h="57150">
                    <a:moveTo>
                      <a:pt x="33044" y="41534"/>
                    </a:moveTo>
                    <a:lnTo>
                      <a:pt x="37826" y="48763"/>
                    </a:lnTo>
                    <a:cubicBezTo>
                      <a:pt x="44055" y="49173"/>
                      <a:pt x="35997" y="42496"/>
                      <a:pt x="33901" y="39677"/>
                    </a:cubicBezTo>
                    <a:lnTo>
                      <a:pt x="32073" y="40524"/>
                    </a:lnTo>
                    <a:cubicBezTo>
                      <a:pt x="29386" y="38238"/>
                      <a:pt x="32301" y="36314"/>
                      <a:pt x="30415" y="34285"/>
                    </a:cubicBezTo>
                    <a:cubicBezTo>
                      <a:pt x="34149" y="39400"/>
                      <a:pt x="39131" y="42039"/>
                      <a:pt x="43855" y="44610"/>
                    </a:cubicBezTo>
                    <a:cubicBezTo>
                      <a:pt x="48798" y="47001"/>
                      <a:pt x="53447" y="49392"/>
                      <a:pt x="56723" y="54564"/>
                    </a:cubicBezTo>
                    <a:cubicBezTo>
                      <a:pt x="56657" y="52488"/>
                      <a:pt x="57628" y="51316"/>
                      <a:pt x="56095" y="48935"/>
                    </a:cubicBezTo>
                    <a:cubicBezTo>
                      <a:pt x="48798" y="38743"/>
                      <a:pt x="39797" y="33704"/>
                      <a:pt x="31977" y="24179"/>
                    </a:cubicBezTo>
                    <a:cubicBezTo>
                      <a:pt x="32320" y="25694"/>
                      <a:pt x="31968" y="27018"/>
                      <a:pt x="31406" y="27504"/>
                    </a:cubicBezTo>
                    <a:cubicBezTo>
                      <a:pt x="28424" y="29428"/>
                      <a:pt x="21347" y="19950"/>
                      <a:pt x="22290" y="16416"/>
                    </a:cubicBezTo>
                    <a:lnTo>
                      <a:pt x="18404" y="20741"/>
                    </a:lnTo>
                    <a:lnTo>
                      <a:pt x="13413" y="14959"/>
                    </a:lnTo>
                    <a:cubicBezTo>
                      <a:pt x="13518" y="15759"/>
                      <a:pt x="12946" y="16216"/>
                      <a:pt x="12946" y="16216"/>
                    </a:cubicBezTo>
                    <a:cubicBezTo>
                      <a:pt x="11394" y="14826"/>
                      <a:pt x="11832" y="13530"/>
                      <a:pt x="11565" y="11949"/>
                    </a:cubicBezTo>
                    <a:lnTo>
                      <a:pt x="15871" y="13778"/>
                    </a:lnTo>
                    <a:cubicBezTo>
                      <a:pt x="10822" y="11625"/>
                      <a:pt x="11394" y="6691"/>
                      <a:pt x="7450" y="7177"/>
                    </a:cubicBezTo>
                    <a:cubicBezTo>
                      <a:pt x="6498" y="9720"/>
                      <a:pt x="8003" y="14826"/>
                      <a:pt x="8727" y="18855"/>
                    </a:cubicBezTo>
                    <a:cubicBezTo>
                      <a:pt x="7689" y="16921"/>
                      <a:pt x="7612" y="12416"/>
                      <a:pt x="9384" y="10997"/>
                    </a:cubicBezTo>
                    <a:cubicBezTo>
                      <a:pt x="12861" y="18960"/>
                      <a:pt x="13375" y="24255"/>
                      <a:pt x="21586" y="32037"/>
                    </a:cubicBezTo>
                    <a:cubicBezTo>
                      <a:pt x="15947" y="31504"/>
                      <a:pt x="24138" y="36486"/>
                      <a:pt x="21747" y="37819"/>
                    </a:cubicBezTo>
                    <a:cubicBezTo>
                      <a:pt x="22281" y="37267"/>
                      <a:pt x="21881" y="35705"/>
                      <a:pt x="23186" y="35438"/>
                    </a:cubicBezTo>
                    <a:cubicBezTo>
                      <a:pt x="26053" y="38562"/>
                      <a:pt x="27062" y="44639"/>
                      <a:pt x="24472" y="45220"/>
                    </a:cubicBezTo>
                    <a:cubicBezTo>
                      <a:pt x="29710" y="47106"/>
                      <a:pt x="37711" y="57326"/>
                      <a:pt x="40464" y="56402"/>
                    </a:cubicBezTo>
                    <a:cubicBezTo>
                      <a:pt x="42379" y="54745"/>
                      <a:pt x="39816" y="52297"/>
                      <a:pt x="37197" y="49535"/>
                    </a:cubicBezTo>
                    <a:cubicBezTo>
                      <a:pt x="34654" y="46715"/>
                      <a:pt x="31920" y="43696"/>
                      <a:pt x="33044" y="41534"/>
                    </a:cubicBezTo>
                    <a:close/>
                  </a:path>
                </a:pathLst>
              </a:custGeom>
              <a:grpFill/>
              <a:ln w="9525" cap="flat">
                <a:noFill/>
                <a:prstDash val="solid"/>
                <a:miter/>
              </a:ln>
            </p:spPr>
            <p:txBody>
              <a:bodyPr rtlCol="0" anchor="ctr"/>
              <a:lstStyle/>
              <a:p>
                <a:endParaRPr lang="zh-CN" altLang="en-US"/>
              </a:p>
            </p:txBody>
          </p:sp>
          <p:sp>
            <p:nvSpPr>
              <p:cNvPr id="292" name="任意多边形: 形状 862">
                <a:extLst>
                  <a:ext uri="{FF2B5EF4-FFF2-40B4-BE49-F238E27FC236}">
                    <a16:creationId xmlns:a16="http://schemas.microsoft.com/office/drawing/2014/main" id="{8375E13A-3FC2-409F-BD57-15598A901167}"/>
                  </a:ext>
                </a:extLst>
              </p:cNvPr>
              <p:cNvSpPr/>
              <p:nvPr/>
            </p:nvSpPr>
            <p:spPr>
              <a:xfrm>
                <a:off x="3744849" y="1009576"/>
                <a:ext cx="9525" cy="9525"/>
              </a:xfrm>
              <a:custGeom>
                <a:avLst/>
                <a:gdLst>
                  <a:gd name="connsiteX0" fmla="*/ 9125 w 9525"/>
                  <a:gd name="connsiteY0" fmla="*/ 8401 h 9525"/>
                  <a:gd name="connsiteX1" fmla="*/ 8887 w 9525"/>
                  <a:gd name="connsiteY1" fmla="*/ 8287 h 9525"/>
                  <a:gd name="connsiteX2" fmla="*/ 8582 w 9525"/>
                  <a:gd name="connsiteY2" fmla="*/ 8134 h 9525"/>
                  <a:gd name="connsiteX3" fmla="*/ 8553 w 9525"/>
                  <a:gd name="connsiteY3" fmla="*/ 8115 h 9525"/>
                  <a:gd name="connsiteX4" fmla="*/ 7791 w 9525"/>
                  <a:gd name="connsiteY4" fmla="*/ 7639 h 9525"/>
                  <a:gd name="connsiteX5" fmla="*/ 7791 w 9525"/>
                  <a:gd name="connsiteY5" fmla="*/ 7639 h 9525"/>
                  <a:gd name="connsiteX6" fmla="*/ 7144 w 9525"/>
                  <a:gd name="connsiteY6" fmla="*/ 7144 h 9525"/>
                  <a:gd name="connsiteX7" fmla="*/ 7277 w 9525"/>
                  <a:gd name="connsiteY7" fmla="*/ 7268 h 9525"/>
                  <a:gd name="connsiteX8" fmla="*/ 7268 w 9525"/>
                  <a:gd name="connsiteY8" fmla="*/ 7258 h 9525"/>
                  <a:gd name="connsiteX9" fmla="*/ 7506 w 9525"/>
                  <a:gd name="connsiteY9" fmla="*/ 7449 h 9525"/>
                  <a:gd name="connsiteX10" fmla="*/ 7791 w 9525"/>
                  <a:gd name="connsiteY10" fmla="*/ 7649 h 9525"/>
                  <a:gd name="connsiteX11" fmla="*/ 7791 w 9525"/>
                  <a:gd name="connsiteY11" fmla="*/ 7649 h 9525"/>
                  <a:gd name="connsiteX12" fmla="*/ 7963 w 9525"/>
                  <a:gd name="connsiteY12" fmla="*/ 7782 h 9525"/>
                  <a:gd name="connsiteX13" fmla="*/ 8001 w 9525"/>
                  <a:gd name="connsiteY13" fmla="*/ 7801 h 9525"/>
                  <a:gd name="connsiteX14" fmla="*/ 8106 w 9525"/>
                  <a:gd name="connsiteY14" fmla="*/ 7868 h 9525"/>
                  <a:gd name="connsiteX15" fmla="*/ 8058 w 9525"/>
                  <a:gd name="connsiteY15" fmla="*/ 7839 h 9525"/>
                  <a:gd name="connsiteX16" fmla="*/ 8458 w 9525"/>
                  <a:gd name="connsiteY16" fmla="*/ 8058 h 9525"/>
                  <a:gd name="connsiteX17" fmla="*/ 8420 w 9525"/>
                  <a:gd name="connsiteY17" fmla="*/ 8039 h 9525"/>
                  <a:gd name="connsiteX18" fmla="*/ 8515 w 9525"/>
                  <a:gd name="connsiteY18" fmla="*/ 8096 h 9525"/>
                  <a:gd name="connsiteX19" fmla="*/ 8411 w 9525"/>
                  <a:gd name="connsiteY19" fmla="*/ 8039 h 9525"/>
                  <a:gd name="connsiteX20" fmla="*/ 8677 w 9525"/>
                  <a:gd name="connsiteY20" fmla="*/ 8192 h 9525"/>
                  <a:gd name="connsiteX21" fmla="*/ 8563 w 9525"/>
                  <a:gd name="connsiteY21" fmla="*/ 8134 h 9525"/>
                  <a:gd name="connsiteX22" fmla="*/ 8658 w 9525"/>
                  <a:gd name="connsiteY22" fmla="*/ 8182 h 9525"/>
                  <a:gd name="connsiteX23" fmla="*/ 8811 w 9525"/>
                  <a:gd name="connsiteY23" fmla="*/ 8258 h 9525"/>
                  <a:gd name="connsiteX24" fmla="*/ 9058 w 9525"/>
                  <a:gd name="connsiteY24" fmla="*/ 8363 h 9525"/>
                  <a:gd name="connsiteX25" fmla="*/ 8801 w 9525"/>
                  <a:gd name="connsiteY25" fmla="*/ 8249 h 9525"/>
                  <a:gd name="connsiteX26" fmla="*/ 9144 w 9525"/>
                  <a:gd name="connsiteY26" fmla="*/ 8401 h 9525"/>
                  <a:gd name="connsiteX27" fmla="*/ 9125 w 9525"/>
                  <a:gd name="connsiteY27" fmla="*/ 84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9525">
                    <a:moveTo>
                      <a:pt x="9125" y="8401"/>
                    </a:moveTo>
                    <a:cubicBezTo>
                      <a:pt x="9287" y="8458"/>
                      <a:pt x="9096" y="8382"/>
                      <a:pt x="8887" y="8287"/>
                    </a:cubicBezTo>
                    <a:cubicBezTo>
                      <a:pt x="8792" y="8239"/>
                      <a:pt x="8715" y="8201"/>
                      <a:pt x="8582" y="8134"/>
                    </a:cubicBezTo>
                    <a:cubicBezTo>
                      <a:pt x="8506" y="8087"/>
                      <a:pt x="8601" y="8144"/>
                      <a:pt x="8553" y="8115"/>
                    </a:cubicBezTo>
                    <a:cubicBezTo>
                      <a:pt x="8744" y="8201"/>
                      <a:pt x="7563" y="7563"/>
                      <a:pt x="7791" y="7639"/>
                    </a:cubicBezTo>
                    <a:lnTo>
                      <a:pt x="7791" y="7639"/>
                    </a:lnTo>
                    <a:cubicBezTo>
                      <a:pt x="7268" y="7277"/>
                      <a:pt x="7334" y="7306"/>
                      <a:pt x="7144" y="7144"/>
                    </a:cubicBezTo>
                    <a:cubicBezTo>
                      <a:pt x="7287" y="7268"/>
                      <a:pt x="7277" y="7268"/>
                      <a:pt x="7277" y="7268"/>
                    </a:cubicBezTo>
                    <a:lnTo>
                      <a:pt x="7268" y="7258"/>
                    </a:lnTo>
                    <a:cubicBezTo>
                      <a:pt x="7306" y="7287"/>
                      <a:pt x="7429" y="7391"/>
                      <a:pt x="7506" y="7449"/>
                    </a:cubicBezTo>
                    <a:cubicBezTo>
                      <a:pt x="7649" y="7544"/>
                      <a:pt x="7687" y="7572"/>
                      <a:pt x="7791" y="7649"/>
                    </a:cubicBezTo>
                    <a:lnTo>
                      <a:pt x="7791" y="7649"/>
                    </a:lnTo>
                    <a:cubicBezTo>
                      <a:pt x="7791" y="7649"/>
                      <a:pt x="7896" y="7734"/>
                      <a:pt x="7963" y="7782"/>
                    </a:cubicBezTo>
                    <a:lnTo>
                      <a:pt x="8001" y="7801"/>
                    </a:lnTo>
                    <a:lnTo>
                      <a:pt x="8106" y="7868"/>
                    </a:lnTo>
                    <a:lnTo>
                      <a:pt x="8058" y="7839"/>
                    </a:lnTo>
                    <a:lnTo>
                      <a:pt x="8458" y="8058"/>
                    </a:lnTo>
                    <a:lnTo>
                      <a:pt x="8420" y="8039"/>
                    </a:lnTo>
                    <a:cubicBezTo>
                      <a:pt x="8525" y="8087"/>
                      <a:pt x="8515" y="8096"/>
                      <a:pt x="8515" y="8096"/>
                    </a:cubicBezTo>
                    <a:cubicBezTo>
                      <a:pt x="8515" y="8096"/>
                      <a:pt x="8573" y="8115"/>
                      <a:pt x="8411" y="8039"/>
                    </a:cubicBezTo>
                    <a:lnTo>
                      <a:pt x="8677" y="8192"/>
                    </a:lnTo>
                    <a:lnTo>
                      <a:pt x="8563" y="8134"/>
                    </a:lnTo>
                    <a:cubicBezTo>
                      <a:pt x="8611" y="8163"/>
                      <a:pt x="8658" y="8182"/>
                      <a:pt x="8658" y="8182"/>
                    </a:cubicBezTo>
                    <a:lnTo>
                      <a:pt x="8811" y="8258"/>
                    </a:lnTo>
                    <a:cubicBezTo>
                      <a:pt x="8896" y="8296"/>
                      <a:pt x="8953" y="8325"/>
                      <a:pt x="9058" y="8363"/>
                    </a:cubicBezTo>
                    <a:cubicBezTo>
                      <a:pt x="8877" y="8287"/>
                      <a:pt x="8639" y="8172"/>
                      <a:pt x="8801" y="8249"/>
                    </a:cubicBezTo>
                    <a:cubicBezTo>
                      <a:pt x="8868" y="8287"/>
                      <a:pt x="9363" y="8487"/>
                      <a:pt x="9144" y="8401"/>
                    </a:cubicBezTo>
                    <a:lnTo>
                      <a:pt x="9125" y="8401"/>
                    </a:lnTo>
                    <a:close/>
                  </a:path>
                </a:pathLst>
              </a:custGeom>
              <a:grpFill/>
              <a:ln w="9525" cap="flat">
                <a:noFill/>
                <a:prstDash val="solid"/>
                <a:miter/>
              </a:ln>
            </p:spPr>
            <p:txBody>
              <a:bodyPr rtlCol="0" anchor="ctr"/>
              <a:lstStyle/>
              <a:p>
                <a:endParaRPr lang="zh-CN" altLang="en-US"/>
              </a:p>
            </p:txBody>
          </p:sp>
          <p:sp>
            <p:nvSpPr>
              <p:cNvPr id="293" name="任意多边形: 形状 863">
                <a:extLst>
                  <a:ext uri="{FF2B5EF4-FFF2-40B4-BE49-F238E27FC236}">
                    <a16:creationId xmlns:a16="http://schemas.microsoft.com/office/drawing/2014/main" id="{C3EB2A2B-0933-414D-BE5F-165D8622F702}"/>
                  </a:ext>
                </a:extLst>
              </p:cNvPr>
              <p:cNvSpPr/>
              <p:nvPr/>
            </p:nvSpPr>
            <p:spPr>
              <a:xfrm>
                <a:off x="3646313" y="1235767"/>
                <a:ext cx="19050" cy="19050"/>
              </a:xfrm>
              <a:custGeom>
                <a:avLst/>
                <a:gdLst>
                  <a:gd name="connsiteX0" fmla="*/ 12773 w 19050"/>
                  <a:gd name="connsiteY0" fmla="*/ 12297 h 19050"/>
                  <a:gd name="connsiteX1" fmla="*/ 9887 w 19050"/>
                  <a:gd name="connsiteY1" fmla="*/ 9839 h 19050"/>
                  <a:gd name="connsiteX2" fmla="*/ 7144 w 19050"/>
                  <a:gd name="connsiteY2" fmla="*/ 7144 h 19050"/>
                  <a:gd name="connsiteX3" fmla="*/ 9887 w 19050"/>
                  <a:gd name="connsiteY3" fmla="*/ 9839 h 19050"/>
                  <a:gd name="connsiteX4" fmla="*/ 12773 w 19050"/>
                  <a:gd name="connsiteY4" fmla="*/ 1229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773" y="12297"/>
                    </a:moveTo>
                    <a:cubicBezTo>
                      <a:pt x="12773" y="12297"/>
                      <a:pt x="11325" y="11068"/>
                      <a:pt x="9887" y="9839"/>
                    </a:cubicBezTo>
                    <a:cubicBezTo>
                      <a:pt x="8515" y="8496"/>
                      <a:pt x="7144" y="7144"/>
                      <a:pt x="7144" y="7144"/>
                    </a:cubicBezTo>
                    <a:cubicBezTo>
                      <a:pt x="7144" y="7144"/>
                      <a:pt x="8515" y="8487"/>
                      <a:pt x="9887" y="9839"/>
                    </a:cubicBezTo>
                    <a:cubicBezTo>
                      <a:pt x="11325" y="11068"/>
                      <a:pt x="12773" y="12297"/>
                      <a:pt x="12773" y="12297"/>
                    </a:cubicBezTo>
                    <a:close/>
                  </a:path>
                </a:pathLst>
              </a:custGeom>
              <a:grpFill/>
              <a:ln w="9525" cap="flat">
                <a:noFill/>
                <a:prstDash val="solid"/>
                <a:miter/>
              </a:ln>
            </p:spPr>
            <p:txBody>
              <a:bodyPr rtlCol="0" anchor="ctr"/>
              <a:lstStyle/>
              <a:p>
                <a:endParaRPr lang="zh-CN" altLang="en-US"/>
              </a:p>
            </p:txBody>
          </p:sp>
          <p:sp>
            <p:nvSpPr>
              <p:cNvPr id="294" name="任意多边形: 形状 864">
                <a:extLst>
                  <a:ext uri="{FF2B5EF4-FFF2-40B4-BE49-F238E27FC236}">
                    <a16:creationId xmlns:a16="http://schemas.microsoft.com/office/drawing/2014/main" id="{5F4A5DC4-9350-4D32-A1BE-9F0E7E83FB3C}"/>
                  </a:ext>
                </a:extLst>
              </p:cNvPr>
              <p:cNvSpPr/>
              <p:nvPr/>
            </p:nvSpPr>
            <p:spPr>
              <a:xfrm>
                <a:off x="3745240" y="1009910"/>
                <a:ext cx="9525" cy="9525"/>
              </a:xfrm>
              <a:custGeom>
                <a:avLst/>
                <a:gdLst>
                  <a:gd name="connsiteX0" fmla="*/ 7782 w 9525"/>
                  <a:gd name="connsiteY0" fmla="*/ 7572 h 9525"/>
                  <a:gd name="connsiteX1" fmla="*/ 7582 w 9525"/>
                  <a:gd name="connsiteY1" fmla="*/ 7449 h 9525"/>
                  <a:gd name="connsiteX2" fmla="*/ 7144 w 9525"/>
                  <a:gd name="connsiteY2" fmla="*/ 7144 h 9525"/>
                  <a:gd name="connsiteX3" fmla="*/ 7401 w 9525"/>
                  <a:gd name="connsiteY3" fmla="*/ 7325 h 9525"/>
                  <a:gd name="connsiteX4" fmla="*/ 7649 w 9525"/>
                  <a:gd name="connsiteY4" fmla="*/ 7496 h 9525"/>
                  <a:gd name="connsiteX5" fmla="*/ 7620 w 9525"/>
                  <a:gd name="connsiteY5" fmla="*/ 7477 h 9525"/>
                  <a:gd name="connsiteX6" fmla="*/ 7782 w 9525"/>
                  <a:gd name="connsiteY6" fmla="*/ 75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9525">
                    <a:moveTo>
                      <a:pt x="7782" y="7572"/>
                    </a:moveTo>
                    <a:cubicBezTo>
                      <a:pt x="7906" y="7639"/>
                      <a:pt x="7620" y="7477"/>
                      <a:pt x="7582" y="7449"/>
                    </a:cubicBezTo>
                    <a:lnTo>
                      <a:pt x="7144" y="7144"/>
                    </a:lnTo>
                    <a:cubicBezTo>
                      <a:pt x="7353" y="7287"/>
                      <a:pt x="7468" y="7363"/>
                      <a:pt x="7401" y="7325"/>
                    </a:cubicBezTo>
                    <a:lnTo>
                      <a:pt x="7649" y="7496"/>
                    </a:lnTo>
                    <a:lnTo>
                      <a:pt x="7620" y="7477"/>
                    </a:lnTo>
                    <a:lnTo>
                      <a:pt x="7782" y="7572"/>
                    </a:lnTo>
                    <a:close/>
                  </a:path>
                </a:pathLst>
              </a:custGeom>
              <a:grpFill/>
              <a:ln w="9525" cap="flat">
                <a:noFill/>
                <a:prstDash val="solid"/>
                <a:miter/>
              </a:ln>
            </p:spPr>
            <p:txBody>
              <a:bodyPr rtlCol="0" anchor="ctr"/>
              <a:lstStyle/>
              <a:p>
                <a:endParaRPr lang="zh-CN" altLang="en-US"/>
              </a:p>
            </p:txBody>
          </p:sp>
          <p:sp>
            <p:nvSpPr>
              <p:cNvPr id="295" name="任意多边形: 形状 865">
                <a:extLst>
                  <a:ext uri="{FF2B5EF4-FFF2-40B4-BE49-F238E27FC236}">
                    <a16:creationId xmlns:a16="http://schemas.microsoft.com/office/drawing/2014/main" id="{DA1158BE-DCF1-4397-806D-B4FE979DE954}"/>
                  </a:ext>
                </a:extLst>
              </p:cNvPr>
              <p:cNvSpPr/>
              <p:nvPr/>
            </p:nvSpPr>
            <p:spPr>
              <a:xfrm>
                <a:off x="3766871" y="1033846"/>
                <a:ext cx="19050" cy="19050"/>
              </a:xfrm>
              <a:custGeom>
                <a:avLst/>
                <a:gdLst>
                  <a:gd name="connsiteX0" fmla="*/ 10878 w 19050"/>
                  <a:gd name="connsiteY0" fmla="*/ 10363 h 19050"/>
                  <a:gd name="connsiteX1" fmla="*/ 9658 w 19050"/>
                  <a:gd name="connsiteY1" fmla="*/ 8392 h 19050"/>
                  <a:gd name="connsiteX2" fmla="*/ 7144 w 19050"/>
                  <a:gd name="connsiteY2" fmla="*/ 7144 h 19050"/>
                  <a:gd name="connsiteX3" fmla="*/ 10849 w 19050"/>
                  <a:gd name="connsiteY3" fmla="*/ 11554 h 19050"/>
                  <a:gd name="connsiteX4" fmla="*/ 12544 w 19050"/>
                  <a:gd name="connsiteY4" fmla="*/ 12506 h 19050"/>
                  <a:gd name="connsiteX5" fmla="*/ 10878 w 19050"/>
                  <a:gd name="connsiteY5" fmla="*/ 103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878" y="10363"/>
                    </a:moveTo>
                    <a:cubicBezTo>
                      <a:pt x="9192" y="8820"/>
                      <a:pt x="11601" y="9716"/>
                      <a:pt x="9658" y="8392"/>
                    </a:cubicBezTo>
                    <a:cubicBezTo>
                      <a:pt x="9230" y="8268"/>
                      <a:pt x="8668" y="8268"/>
                      <a:pt x="7144" y="7144"/>
                    </a:cubicBezTo>
                    <a:cubicBezTo>
                      <a:pt x="8487" y="9668"/>
                      <a:pt x="11287" y="10449"/>
                      <a:pt x="10849" y="11554"/>
                    </a:cubicBezTo>
                    <a:lnTo>
                      <a:pt x="12544" y="12506"/>
                    </a:lnTo>
                    <a:cubicBezTo>
                      <a:pt x="12268" y="11697"/>
                      <a:pt x="11211" y="10592"/>
                      <a:pt x="10878" y="10363"/>
                    </a:cubicBezTo>
                    <a:close/>
                  </a:path>
                </a:pathLst>
              </a:custGeom>
              <a:grpFill/>
              <a:ln w="9525" cap="flat">
                <a:noFill/>
                <a:prstDash val="solid"/>
                <a:miter/>
              </a:ln>
            </p:spPr>
            <p:txBody>
              <a:bodyPr rtlCol="0" anchor="ctr"/>
              <a:lstStyle/>
              <a:p>
                <a:endParaRPr lang="zh-CN" altLang="en-US"/>
              </a:p>
            </p:txBody>
          </p:sp>
          <p:sp>
            <p:nvSpPr>
              <p:cNvPr id="296" name="任意多边形: 形状 866">
                <a:extLst>
                  <a:ext uri="{FF2B5EF4-FFF2-40B4-BE49-F238E27FC236}">
                    <a16:creationId xmlns:a16="http://schemas.microsoft.com/office/drawing/2014/main" id="{82A60F55-407D-41E6-A0E0-106CE90E506D}"/>
                  </a:ext>
                </a:extLst>
              </p:cNvPr>
              <p:cNvSpPr/>
              <p:nvPr/>
            </p:nvSpPr>
            <p:spPr>
              <a:xfrm>
                <a:off x="3746830" y="1010834"/>
                <a:ext cx="9525" cy="9525"/>
              </a:xfrm>
              <a:custGeom>
                <a:avLst/>
                <a:gdLst>
                  <a:gd name="connsiteX0" fmla="*/ 7182 w 9525"/>
                  <a:gd name="connsiteY0" fmla="*/ 7153 h 9525"/>
                  <a:gd name="connsiteX1" fmla="*/ 7144 w 9525"/>
                  <a:gd name="connsiteY1" fmla="*/ 7144 h 9525"/>
                  <a:gd name="connsiteX2" fmla="*/ 7191 w 9525"/>
                  <a:gd name="connsiteY2" fmla="*/ 7153 h 9525"/>
                </a:gdLst>
                <a:ahLst/>
                <a:cxnLst>
                  <a:cxn ang="0">
                    <a:pos x="connsiteX0" y="connsiteY0"/>
                  </a:cxn>
                  <a:cxn ang="0">
                    <a:pos x="connsiteX1" y="connsiteY1"/>
                  </a:cxn>
                  <a:cxn ang="0">
                    <a:pos x="connsiteX2" y="connsiteY2"/>
                  </a:cxn>
                </a:cxnLst>
                <a:rect l="l" t="t" r="r" b="b"/>
                <a:pathLst>
                  <a:path w="9525" h="9525">
                    <a:moveTo>
                      <a:pt x="7182" y="7153"/>
                    </a:moveTo>
                    <a:lnTo>
                      <a:pt x="7144" y="7144"/>
                    </a:lnTo>
                    <a:lnTo>
                      <a:pt x="7191" y="7153"/>
                    </a:lnTo>
                    <a:close/>
                  </a:path>
                </a:pathLst>
              </a:custGeom>
              <a:grpFill/>
              <a:ln w="9525" cap="flat">
                <a:noFill/>
                <a:prstDash val="solid"/>
                <a:miter/>
              </a:ln>
            </p:spPr>
            <p:txBody>
              <a:bodyPr rtlCol="0" anchor="ctr"/>
              <a:lstStyle/>
              <a:p>
                <a:endParaRPr lang="zh-CN" altLang="en-US"/>
              </a:p>
            </p:txBody>
          </p:sp>
          <p:sp>
            <p:nvSpPr>
              <p:cNvPr id="297" name="任意多边形: 形状 867">
                <a:extLst>
                  <a:ext uri="{FF2B5EF4-FFF2-40B4-BE49-F238E27FC236}">
                    <a16:creationId xmlns:a16="http://schemas.microsoft.com/office/drawing/2014/main" id="{72F33B5D-F0DF-425B-A601-74E64B4CEB78}"/>
                  </a:ext>
                </a:extLst>
              </p:cNvPr>
              <p:cNvSpPr/>
              <p:nvPr/>
            </p:nvSpPr>
            <p:spPr>
              <a:xfrm>
                <a:off x="3412817" y="1170346"/>
                <a:ext cx="9525" cy="19050"/>
              </a:xfrm>
              <a:custGeom>
                <a:avLst/>
                <a:gdLst>
                  <a:gd name="connsiteX0" fmla="*/ 9839 w 9525"/>
                  <a:gd name="connsiteY0" fmla="*/ 7328 h 19050"/>
                  <a:gd name="connsiteX1" fmla="*/ 7144 w 9525"/>
                  <a:gd name="connsiteY1" fmla="*/ 7909 h 19050"/>
                  <a:gd name="connsiteX2" fmla="*/ 9363 w 9525"/>
                  <a:gd name="connsiteY2" fmla="*/ 13186 h 19050"/>
                  <a:gd name="connsiteX3" fmla="*/ 9839 w 9525"/>
                  <a:gd name="connsiteY3" fmla="*/ 7328 h 19050"/>
                </a:gdLst>
                <a:ahLst/>
                <a:cxnLst>
                  <a:cxn ang="0">
                    <a:pos x="connsiteX0" y="connsiteY0"/>
                  </a:cxn>
                  <a:cxn ang="0">
                    <a:pos x="connsiteX1" y="connsiteY1"/>
                  </a:cxn>
                  <a:cxn ang="0">
                    <a:pos x="connsiteX2" y="connsiteY2"/>
                  </a:cxn>
                  <a:cxn ang="0">
                    <a:pos x="connsiteX3" y="connsiteY3"/>
                  </a:cxn>
                </a:cxnLst>
                <a:rect l="l" t="t" r="r" b="b"/>
                <a:pathLst>
                  <a:path w="9525" h="19050">
                    <a:moveTo>
                      <a:pt x="9839" y="7328"/>
                    </a:moveTo>
                    <a:lnTo>
                      <a:pt x="7144" y="7909"/>
                    </a:lnTo>
                    <a:lnTo>
                      <a:pt x="9363" y="13186"/>
                    </a:lnTo>
                    <a:cubicBezTo>
                      <a:pt x="7887" y="10252"/>
                      <a:pt x="8449" y="6233"/>
                      <a:pt x="9839" y="7328"/>
                    </a:cubicBezTo>
                    <a:close/>
                  </a:path>
                </a:pathLst>
              </a:custGeom>
              <a:grpFill/>
              <a:ln w="9525" cap="flat">
                <a:noFill/>
                <a:prstDash val="solid"/>
                <a:miter/>
              </a:ln>
            </p:spPr>
            <p:txBody>
              <a:bodyPr rtlCol="0" anchor="ctr"/>
              <a:lstStyle/>
              <a:p>
                <a:endParaRPr lang="zh-CN" altLang="en-US"/>
              </a:p>
            </p:txBody>
          </p:sp>
          <p:sp>
            <p:nvSpPr>
              <p:cNvPr id="298" name="任意多边形: 形状 868">
                <a:extLst>
                  <a:ext uri="{FF2B5EF4-FFF2-40B4-BE49-F238E27FC236}">
                    <a16:creationId xmlns:a16="http://schemas.microsoft.com/office/drawing/2014/main" id="{026DA877-5B2F-4FA7-8546-285F558F2BB1}"/>
                  </a:ext>
                </a:extLst>
              </p:cNvPr>
              <p:cNvSpPr/>
              <p:nvPr/>
            </p:nvSpPr>
            <p:spPr>
              <a:xfrm>
                <a:off x="3711240" y="1194703"/>
                <a:ext cx="19050" cy="19050"/>
              </a:xfrm>
              <a:custGeom>
                <a:avLst/>
                <a:gdLst>
                  <a:gd name="connsiteX0" fmla="*/ 7187 w 19050"/>
                  <a:gd name="connsiteY0" fmla="*/ 8136 h 19050"/>
                  <a:gd name="connsiteX1" fmla="*/ 18646 w 19050"/>
                  <a:gd name="connsiteY1" fmla="*/ 12336 h 19050"/>
                  <a:gd name="connsiteX2" fmla="*/ 7187 w 19050"/>
                  <a:gd name="connsiteY2" fmla="*/ 8136 h 19050"/>
                </a:gdLst>
                <a:ahLst/>
                <a:cxnLst>
                  <a:cxn ang="0">
                    <a:pos x="connsiteX0" y="connsiteY0"/>
                  </a:cxn>
                  <a:cxn ang="0">
                    <a:pos x="connsiteX1" y="connsiteY1"/>
                  </a:cxn>
                  <a:cxn ang="0">
                    <a:pos x="connsiteX2" y="connsiteY2"/>
                  </a:cxn>
                </a:cxnLst>
                <a:rect l="l" t="t" r="r" b="b"/>
                <a:pathLst>
                  <a:path w="19050" h="19050">
                    <a:moveTo>
                      <a:pt x="7187" y="8136"/>
                    </a:moveTo>
                    <a:cubicBezTo>
                      <a:pt x="6482" y="12660"/>
                      <a:pt x="14569" y="12546"/>
                      <a:pt x="18646" y="12336"/>
                    </a:cubicBezTo>
                    <a:cubicBezTo>
                      <a:pt x="9111" y="16461"/>
                      <a:pt x="13359" y="3574"/>
                      <a:pt x="7187" y="8136"/>
                    </a:cubicBezTo>
                    <a:close/>
                  </a:path>
                </a:pathLst>
              </a:custGeom>
              <a:grpFill/>
              <a:ln w="9525" cap="flat">
                <a:noFill/>
                <a:prstDash val="solid"/>
                <a:miter/>
              </a:ln>
            </p:spPr>
            <p:txBody>
              <a:bodyPr rtlCol="0" anchor="ctr"/>
              <a:lstStyle/>
              <a:p>
                <a:endParaRPr lang="zh-CN" altLang="en-US"/>
              </a:p>
            </p:txBody>
          </p:sp>
          <p:sp>
            <p:nvSpPr>
              <p:cNvPr id="299" name="任意多边形: 形状 869">
                <a:extLst>
                  <a:ext uri="{FF2B5EF4-FFF2-40B4-BE49-F238E27FC236}">
                    <a16:creationId xmlns:a16="http://schemas.microsoft.com/office/drawing/2014/main" id="{FA5654BC-B006-495E-B69C-001885D42D04}"/>
                  </a:ext>
                </a:extLst>
              </p:cNvPr>
              <p:cNvSpPr/>
              <p:nvPr/>
            </p:nvSpPr>
            <p:spPr>
              <a:xfrm>
                <a:off x="3482378" y="1209762"/>
                <a:ext cx="19050" cy="19050"/>
              </a:xfrm>
              <a:custGeom>
                <a:avLst/>
                <a:gdLst>
                  <a:gd name="connsiteX0" fmla="*/ 12249 w 19050"/>
                  <a:gd name="connsiteY0" fmla="*/ 8107 h 19050"/>
                  <a:gd name="connsiteX1" fmla="*/ 7144 w 19050"/>
                  <a:gd name="connsiteY1" fmla="*/ 9612 h 19050"/>
                  <a:gd name="connsiteX2" fmla="*/ 16650 w 19050"/>
                  <a:gd name="connsiteY2" fmla="*/ 16766 h 19050"/>
                  <a:gd name="connsiteX3" fmla="*/ 12249 w 19050"/>
                  <a:gd name="connsiteY3" fmla="*/ 8107 h 19050"/>
                </a:gdLst>
                <a:ahLst/>
                <a:cxnLst>
                  <a:cxn ang="0">
                    <a:pos x="connsiteX0" y="connsiteY0"/>
                  </a:cxn>
                  <a:cxn ang="0">
                    <a:pos x="connsiteX1" y="connsiteY1"/>
                  </a:cxn>
                  <a:cxn ang="0">
                    <a:pos x="connsiteX2" y="connsiteY2"/>
                  </a:cxn>
                  <a:cxn ang="0">
                    <a:pos x="connsiteX3" y="connsiteY3"/>
                  </a:cxn>
                </a:cxnLst>
                <a:rect l="l" t="t" r="r" b="b"/>
                <a:pathLst>
                  <a:path w="19050" h="19050">
                    <a:moveTo>
                      <a:pt x="12249" y="8107"/>
                    </a:moveTo>
                    <a:cubicBezTo>
                      <a:pt x="8258" y="4878"/>
                      <a:pt x="10077" y="10908"/>
                      <a:pt x="7144" y="9612"/>
                    </a:cubicBezTo>
                    <a:cubicBezTo>
                      <a:pt x="9011" y="8936"/>
                      <a:pt x="12935" y="15184"/>
                      <a:pt x="16650" y="16766"/>
                    </a:cubicBezTo>
                    <a:lnTo>
                      <a:pt x="12249" y="8107"/>
                    </a:lnTo>
                    <a:close/>
                  </a:path>
                </a:pathLst>
              </a:custGeom>
              <a:grpFill/>
              <a:ln w="9525" cap="flat">
                <a:noFill/>
                <a:prstDash val="solid"/>
                <a:miter/>
              </a:ln>
            </p:spPr>
            <p:txBody>
              <a:bodyPr rtlCol="0" anchor="ctr"/>
              <a:lstStyle/>
              <a:p>
                <a:endParaRPr lang="zh-CN" altLang="en-US"/>
              </a:p>
            </p:txBody>
          </p:sp>
          <p:sp>
            <p:nvSpPr>
              <p:cNvPr id="300" name="任意多边形: 形状 870">
                <a:extLst>
                  <a:ext uri="{FF2B5EF4-FFF2-40B4-BE49-F238E27FC236}">
                    <a16:creationId xmlns:a16="http://schemas.microsoft.com/office/drawing/2014/main" id="{11ACE481-10A1-4B62-A12B-1A26935FC038}"/>
                  </a:ext>
                </a:extLst>
              </p:cNvPr>
              <p:cNvSpPr/>
              <p:nvPr/>
            </p:nvSpPr>
            <p:spPr>
              <a:xfrm>
                <a:off x="3763413" y="1150308"/>
                <a:ext cx="9525" cy="9525"/>
              </a:xfrm>
              <a:custGeom>
                <a:avLst/>
                <a:gdLst>
                  <a:gd name="connsiteX0" fmla="*/ 9744 w 9525"/>
                  <a:gd name="connsiteY0" fmla="*/ 7411 h 9525"/>
                  <a:gd name="connsiteX1" fmla="*/ 7144 w 9525"/>
                  <a:gd name="connsiteY1" fmla="*/ 9059 h 9525"/>
                  <a:gd name="connsiteX2" fmla="*/ 9744 w 9525"/>
                  <a:gd name="connsiteY2" fmla="*/ 7411 h 9525"/>
                </a:gdLst>
                <a:ahLst/>
                <a:cxnLst>
                  <a:cxn ang="0">
                    <a:pos x="connsiteX0" y="connsiteY0"/>
                  </a:cxn>
                  <a:cxn ang="0">
                    <a:pos x="connsiteX1" y="connsiteY1"/>
                  </a:cxn>
                  <a:cxn ang="0">
                    <a:pos x="connsiteX2" y="connsiteY2"/>
                  </a:cxn>
                </a:cxnLst>
                <a:rect l="l" t="t" r="r" b="b"/>
                <a:pathLst>
                  <a:path w="9525" h="9525">
                    <a:moveTo>
                      <a:pt x="9744" y="7411"/>
                    </a:moveTo>
                    <a:cubicBezTo>
                      <a:pt x="8753" y="7211"/>
                      <a:pt x="7534" y="7430"/>
                      <a:pt x="7144" y="9059"/>
                    </a:cubicBezTo>
                    <a:cubicBezTo>
                      <a:pt x="10211" y="10411"/>
                      <a:pt x="6687" y="6049"/>
                      <a:pt x="9744" y="7411"/>
                    </a:cubicBezTo>
                    <a:close/>
                  </a:path>
                </a:pathLst>
              </a:custGeom>
              <a:grpFill/>
              <a:ln w="9525" cap="flat">
                <a:noFill/>
                <a:prstDash val="solid"/>
                <a:miter/>
              </a:ln>
            </p:spPr>
            <p:txBody>
              <a:bodyPr rtlCol="0" anchor="ctr"/>
              <a:lstStyle/>
              <a:p>
                <a:endParaRPr lang="zh-CN" altLang="en-US"/>
              </a:p>
            </p:txBody>
          </p:sp>
          <p:sp>
            <p:nvSpPr>
              <p:cNvPr id="301" name="任意多边形: 形状 871">
                <a:extLst>
                  <a:ext uri="{FF2B5EF4-FFF2-40B4-BE49-F238E27FC236}">
                    <a16:creationId xmlns:a16="http://schemas.microsoft.com/office/drawing/2014/main" id="{3E28775C-65DF-4142-9718-DBF3E7984223}"/>
                  </a:ext>
                </a:extLst>
              </p:cNvPr>
              <p:cNvSpPr/>
              <p:nvPr/>
            </p:nvSpPr>
            <p:spPr>
              <a:xfrm>
                <a:off x="3779815" y="1078623"/>
                <a:ext cx="9525" cy="9525"/>
              </a:xfrm>
              <a:custGeom>
                <a:avLst/>
                <a:gdLst>
                  <a:gd name="connsiteX0" fmla="*/ 7144 w 9525"/>
                  <a:gd name="connsiteY0" fmla="*/ 7144 h 9525"/>
                  <a:gd name="connsiteX1" fmla="*/ 9535 w 9525"/>
                  <a:gd name="connsiteY1" fmla="*/ 10630 h 9525"/>
                  <a:gd name="connsiteX2" fmla="*/ 8773 w 9525"/>
                  <a:gd name="connsiteY2" fmla="*/ 8449 h 9525"/>
                </a:gdLst>
                <a:ahLst/>
                <a:cxnLst>
                  <a:cxn ang="0">
                    <a:pos x="connsiteX0" y="connsiteY0"/>
                  </a:cxn>
                  <a:cxn ang="0">
                    <a:pos x="connsiteX1" y="connsiteY1"/>
                  </a:cxn>
                  <a:cxn ang="0">
                    <a:pos x="connsiteX2" y="connsiteY2"/>
                  </a:cxn>
                </a:cxnLst>
                <a:rect l="l" t="t" r="r" b="b"/>
                <a:pathLst>
                  <a:path w="9525" h="9525">
                    <a:moveTo>
                      <a:pt x="7144" y="7144"/>
                    </a:moveTo>
                    <a:lnTo>
                      <a:pt x="9535" y="10630"/>
                    </a:lnTo>
                    <a:lnTo>
                      <a:pt x="8773" y="8449"/>
                    </a:lnTo>
                    <a:close/>
                  </a:path>
                </a:pathLst>
              </a:custGeom>
              <a:grpFill/>
              <a:ln w="9525" cap="flat">
                <a:noFill/>
                <a:prstDash val="solid"/>
                <a:miter/>
              </a:ln>
            </p:spPr>
            <p:txBody>
              <a:bodyPr rtlCol="0" anchor="ctr"/>
              <a:lstStyle/>
              <a:p>
                <a:endParaRPr lang="zh-CN" altLang="en-US"/>
              </a:p>
            </p:txBody>
          </p:sp>
          <p:sp>
            <p:nvSpPr>
              <p:cNvPr id="302" name="任意多边形: 形状 872">
                <a:extLst>
                  <a:ext uri="{FF2B5EF4-FFF2-40B4-BE49-F238E27FC236}">
                    <a16:creationId xmlns:a16="http://schemas.microsoft.com/office/drawing/2014/main" id="{B4F76191-2051-4EA7-A63F-57D3A1F953DE}"/>
                  </a:ext>
                </a:extLst>
              </p:cNvPr>
              <p:cNvSpPr/>
              <p:nvPr/>
            </p:nvSpPr>
            <p:spPr>
              <a:xfrm>
                <a:off x="3769300" y="1132855"/>
                <a:ext cx="9525" cy="9525"/>
              </a:xfrm>
              <a:custGeom>
                <a:avLst/>
                <a:gdLst>
                  <a:gd name="connsiteX0" fmla="*/ 10163 w 9525"/>
                  <a:gd name="connsiteY0" fmla="*/ 8138 h 9525"/>
                  <a:gd name="connsiteX1" fmla="*/ 7144 w 9525"/>
                  <a:gd name="connsiteY1" fmla="*/ 7252 h 9525"/>
                  <a:gd name="connsiteX2" fmla="*/ 9039 w 9525"/>
                  <a:gd name="connsiteY2" fmla="*/ 10786 h 9525"/>
                  <a:gd name="connsiteX3" fmla="*/ 10163 w 9525"/>
                  <a:gd name="connsiteY3" fmla="*/ 8138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138"/>
                    </a:moveTo>
                    <a:cubicBezTo>
                      <a:pt x="10182" y="8243"/>
                      <a:pt x="7144" y="7319"/>
                      <a:pt x="7144" y="7252"/>
                    </a:cubicBezTo>
                    <a:cubicBezTo>
                      <a:pt x="8953" y="6557"/>
                      <a:pt x="8163" y="9386"/>
                      <a:pt x="9039" y="10786"/>
                    </a:cubicBezTo>
                    <a:cubicBezTo>
                      <a:pt x="9811" y="10309"/>
                      <a:pt x="10678" y="9109"/>
                      <a:pt x="10163" y="8138"/>
                    </a:cubicBezTo>
                    <a:close/>
                  </a:path>
                </a:pathLst>
              </a:custGeom>
              <a:grpFill/>
              <a:ln w="9525" cap="flat">
                <a:noFill/>
                <a:prstDash val="solid"/>
                <a:miter/>
              </a:ln>
            </p:spPr>
            <p:txBody>
              <a:bodyPr rtlCol="0" anchor="ctr"/>
              <a:lstStyle/>
              <a:p>
                <a:endParaRPr lang="zh-CN" altLang="en-US"/>
              </a:p>
            </p:txBody>
          </p:sp>
          <p:sp>
            <p:nvSpPr>
              <p:cNvPr id="303" name="任意多边形: 形状 873">
                <a:extLst>
                  <a:ext uri="{FF2B5EF4-FFF2-40B4-BE49-F238E27FC236}">
                    <a16:creationId xmlns:a16="http://schemas.microsoft.com/office/drawing/2014/main" id="{4559A45F-5A6B-47D8-A1C4-8F6F971AC676}"/>
                  </a:ext>
                </a:extLst>
              </p:cNvPr>
              <p:cNvSpPr/>
              <p:nvPr/>
            </p:nvSpPr>
            <p:spPr>
              <a:xfrm>
                <a:off x="3768651" y="1041399"/>
                <a:ext cx="9525" cy="19050"/>
              </a:xfrm>
              <a:custGeom>
                <a:avLst/>
                <a:gdLst>
                  <a:gd name="connsiteX0" fmla="*/ 7573 w 9525"/>
                  <a:gd name="connsiteY0" fmla="*/ 7163 h 19050"/>
                  <a:gd name="connsiteX1" fmla="*/ 8002 w 9525"/>
                  <a:gd name="connsiteY1" fmla="*/ 11621 h 19050"/>
                  <a:gd name="connsiteX2" fmla="*/ 9145 w 9525"/>
                  <a:gd name="connsiteY2" fmla="*/ 9345 h 19050"/>
                  <a:gd name="connsiteX3" fmla="*/ 11459 w 9525"/>
                  <a:gd name="connsiteY3" fmla="*/ 12355 h 19050"/>
                  <a:gd name="connsiteX4" fmla="*/ 10964 w 9525"/>
                  <a:gd name="connsiteY4" fmla="*/ 9821 h 19050"/>
                  <a:gd name="connsiteX5" fmla="*/ 7573 w 9525"/>
                  <a:gd name="connsiteY5" fmla="*/ 7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573" y="7163"/>
                    </a:moveTo>
                    <a:cubicBezTo>
                      <a:pt x="9145" y="10297"/>
                      <a:pt x="5611" y="7554"/>
                      <a:pt x="8002" y="11621"/>
                    </a:cubicBezTo>
                    <a:cubicBezTo>
                      <a:pt x="9040" y="10421"/>
                      <a:pt x="6982" y="8773"/>
                      <a:pt x="9145" y="9345"/>
                    </a:cubicBezTo>
                    <a:lnTo>
                      <a:pt x="11459" y="12355"/>
                    </a:lnTo>
                    <a:lnTo>
                      <a:pt x="10964" y="9821"/>
                    </a:lnTo>
                    <a:cubicBezTo>
                      <a:pt x="10211" y="10402"/>
                      <a:pt x="8564" y="6849"/>
                      <a:pt x="7573" y="7163"/>
                    </a:cubicBezTo>
                    <a:close/>
                  </a:path>
                </a:pathLst>
              </a:custGeom>
              <a:grpFill/>
              <a:ln w="9525" cap="flat">
                <a:noFill/>
                <a:prstDash val="solid"/>
                <a:miter/>
              </a:ln>
            </p:spPr>
            <p:txBody>
              <a:bodyPr rtlCol="0" anchor="ctr"/>
              <a:lstStyle/>
              <a:p>
                <a:endParaRPr lang="zh-CN" altLang="en-US"/>
              </a:p>
            </p:txBody>
          </p:sp>
          <p:sp>
            <p:nvSpPr>
              <p:cNvPr id="304" name="任意多边形: 形状 874">
                <a:extLst>
                  <a:ext uri="{FF2B5EF4-FFF2-40B4-BE49-F238E27FC236}">
                    <a16:creationId xmlns:a16="http://schemas.microsoft.com/office/drawing/2014/main" id="{6319E566-9BA5-40AA-BDB0-2301D1CE6010}"/>
                  </a:ext>
                </a:extLst>
              </p:cNvPr>
              <p:cNvSpPr/>
              <p:nvPr/>
            </p:nvSpPr>
            <p:spPr>
              <a:xfrm>
                <a:off x="3605876" y="1230680"/>
                <a:ext cx="9525" cy="19050"/>
              </a:xfrm>
              <a:custGeom>
                <a:avLst/>
                <a:gdLst>
                  <a:gd name="connsiteX0" fmla="*/ 7794 w 9525"/>
                  <a:gd name="connsiteY0" fmla="*/ 7144 h 19050"/>
                  <a:gd name="connsiteX1" fmla="*/ 8214 w 9525"/>
                  <a:gd name="connsiteY1" fmla="*/ 12259 h 19050"/>
                  <a:gd name="connsiteX2" fmla="*/ 7794 w 9525"/>
                  <a:gd name="connsiteY2" fmla="*/ 7144 h 19050"/>
                </a:gdLst>
                <a:ahLst/>
                <a:cxnLst>
                  <a:cxn ang="0">
                    <a:pos x="connsiteX0" y="connsiteY0"/>
                  </a:cxn>
                  <a:cxn ang="0">
                    <a:pos x="connsiteX1" y="connsiteY1"/>
                  </a:cxn>
                  <a:cxn ang="0">
                    <a:pos x="connsiteX2" y="connsiteY2"/>
                  </a:cxn>
                </a:cxnLst>
                <a:rect l="l" t="t" r="r" b="b"/>
                <a:pathLst>
                  <a:path w="9525" h="19050">
                    <a:moveTo>
                      <a:pt x="7794" y="7144"/>
                    </a:moveTo>
                    <a:cubicBezTo>
                      <a:pt x="8023" y="9049"/>
                      <a:pt x="5947" y="9144"/>
                      <a:pt x="8214" y="12259"/>
                    </a:cubicBezTo>
                    <a:lnTo>
                      <a:pt x="7794" y="7144"/>
                    </a:lnTo>
                    <a:close/>
                  </a:path>
                </a:pathLst>
              </a:custGeom>
              <a:grpFill/>
              <a:ln w="9525" cap="flat">
                <a:noFill/>
                <a:prstDash val="solid"/>
                <a:miter/>
              </a:ln>
            </p:spPr>
            <p:txBody>
              <a:bodyPr rtlCol="0" anchor="ctr"/>
              <a:lstStyle/>
              <a:p>
                <a:endParaRPr lang="zh-CN" altLang="en-US"/>
              </a:p>
            </p:txBody>
          </p:sp>
          <p:sp>
            <p:nvSpPr>
              <p:cNvPr id="305" name="任意多边形: 形状 875">
                <a:extLst>
                  <a:ext uri="{FF2B5EF4-FFF2-40B4-BE49-F238E27FC236}">
                    <a16:creationId xmlns:a16="http://schemas.microsoft.com/office/drawing/2014/main" id="{61E72EF1-EDFB-441D-AF51-EEA2FECA0FBB}"/>
                  </a:ext>
                </a:extLst>
              </p:cNvPr>
              <p:cNvSpPr/>
              <p:nvPr/>
            </p:nvSpPr>
            <p:spPr>
              <a:xfrm>
                <a:off x="3720884" y="1193580"/>
                <a:ext cx="9525" cy="9525"/>
              </a:xfrm>
              <a:custGeom>
                <a:avLst/>
                <a:gdLst>
                  <a:gd name="connsiteX0" fmla="*/ 7144 w 9525"/>
                  <a:gd name="connsiteY0" fmla="*/ 10525 h 9525"/>
                  <a:gd name="connsiteX1" fmla="*/ 7744 w 9525"/>
                  <a:gd name="connsiteY1" fmla="*/ 7144 h 9525"/>
                  <a:gd name="connsiteX2" fmla="*/ 7144 w 9525"/>
                  <a:gd name="connsiteY2" fmla="*/ 10525 h 9525"/>
                </a:gdLst>
                <a:ahLst/>
                <a:cxnLst>
                  <a:cxn ang="0">
                    <a:pos x="connsiteX0" y="connsiteY0"/>
                  </a:cxn>
                  <a:cxn ang="0">
                    <a:pos x="connsiteX1" y="connsiteY1"/>
                  </a:cxn>
                  <a:cxn ang="0">
                    <a:pos x="connsiteX2" y="connsiteY2"/>
                  </a:cxn>
                </a:cxnLst>
                <a:rect l="l" t="t" r="r" b="b"/>
                <a:pathLst>
                  <a:path w="9525" h="9525">
                    <a:moveTo>
                      <a:pt x="7144" y="10525"/>
                    </a:moveTo>
                    <a:lnTo>
                      <a:pt x="7744" y="7144"/>
                    </a:lnTo>
                    <a:lnTo>
                      <a:pt x="7144" y="10525"/>
                    </a:lnTo>
                    <a:close/>
                  </a:path>
                </a:pathLst>
              </a:custGeom>
              <a:grpFill/>
              <a:ln w="9525" cap="flat">
                <a:noFill/>
                <a:prstDash val="solid"/>
                <a:miter/>
              </a:ln>
            </p:spPr>
            <p:txBody>
              <a:bodyPr rtlCol="0" anchor="ctr"/>
              <a:lstStyle/>
              <a:p>
                <a:endParaRPr lang="zh-CN" altLang="en-US"/>
              </a:p>
            </p:txBody>
          </p:sp>
          <p:sp>
            <p:nvSpPr>
              <p:cNvPr id="306" name="任意多边形: 形状 876">
                <a:extLst>
                  <a:ext uri="{FF2B5EF4-FFF2-40B4-BE49-F238E27FC236}">
                    <a16:creationId xmlns:a16="http://schemas.microsoft.com/office/drawing/2014/main" id="{C3E1EF38-5BBA-47FA-94E7-703EE66EC73F}"/>
                  </a:ext>
                </a:extLst>
              </p:cNvPr>
              <p:cNvSpPr/>
              <p:nvPr/>
            </p:nvSpPr>
            <p:spPr>
              <a:xfrm>
                <a:off x="3778558" y="1074118"/>
                <a:ext cx="9525" cy="9525"/>
              </a:xfrm>
              <a:custGeom>
                <a:avLst/>
                <a:gdLst>
                  <a:gd name="connsiteX0" fmla="*/ 7144 w 9525"/>
                  <a:gd name="connsiteY0" fmla="*/ 7144 h 9525"/>
                  <a:gd name="connsiteX1" fmla="*/ 9458 w 9525"/>
                  <a:gd name="connsiteY1" fmla="*/ 94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306" y="10001"/>
                      <a:pt x="7830" y="8106"/>
                      <a:pt x="9458" y="9420"/>
                    </a:cubicBezTo>
                    <a:lnTo>
                      <a:pt x="7144" y="7144"/>
                    </a:lnTo>
                    <a:close/>
                  </a:path>
                </a:pathLst>
              </a:custGeom>
              <a:grpFill/>
              <a:ln w="9525" cap="flat">
                <a:noFill/>
                <a:prstDash val="solid"/>
                <a:miter/>
              </a:ln>
            </p:spPr>
            <p:txBody>
              <a:bodyPr rtlCol="0" anchor="ctr"/>
              <a:lstStyle/>
              <a:p>
                <a:endParaRPr lang="zh-CN" altLang="en-US"/>
              </a:p>
            </p:txBody>
          </p:sp>
          <p:sp>
            <p:nvSpPr>
              <p:cNvPr id="307" name="任意多边形: 形状 877">
                <a:extLst>
                  <a:ext uri="{FF2B5EF4-FFF2-40B4-BE49-F238E27FC236}">
                    <a16:creationId xmlns:a16="http://schemas.microsoft.com/office/drawing/2014/main" id="{F2BC4E4C-70EA-4B05-AF93-FBEEFB855F89}"/>
                  </a:ext>
                </a:extLst>
              </p:cNvPr>
              <p:cNvSpPr/>
              <p:nvPr/>
            </p:nvSpPr>
            <p:spPr>
              <a:xfrm>
                <a:off x="3594478" y="1227118"/>
                <a:ext cx="19050" cy="19050"/>
              </a:xfrm>
              <a:custGeom>
                <a:avLst/>
                <a:gdLst>
                  <a:gd name="connsiteX0" fmla="*/ 7829 w 19050"/>
                  <a:gd name="connsiteY0" fmla="*/ 7144 h 19050"/>
                  <a:gd name="connsiteX1" fmla="*/ 13506 w 19050"/>
                  <a:gd name="connsiteY1" fmla="*/ 13525 h 19050"/>
                  <a:gd name="connsiteX2" fmla="*/ 10572 w 19050"/>
                  <a:gd name="connsiteY2" fmla="*/ 10439 h 19050"/>
                  <a:gd name="connsiteX3" fmla="*/ 7829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829" y="7144"/>
                    </a:moveTo>
                    <a:cubicBezTo>
                      <a:pt x="4943" y="11678"/>
                      <a:pt x="12011" y="9239"/>
                      <a:pt x="13506" y="13525"/>
                    </a:cubicBezTo>
                    <a:cubicBezTo>
                      <a:pt x="13506" y="13525"/>
                      <a:pt x="12039" y="11982"/>
                      <a:pt x="10572" y="10439"/>
                    </a:cubicBezTo>
                    <a:cubicBezTo>
                      <a:pt x="9201" y="8792"/>
                      <a:pt x="7829" y="7144"/>
                      <a:pt x="7829" y="7144"/>
                    </a:cubicBezTo>
                    <a:close/>
                  </a:path>
                </a:pathLst>
              </a:custGeom>
              <a:grpFill/>
              <a:ln w="9525" cap="flat">
                <a:noFill/>
                <a:prstDash val="solid"/>
                <a:miter/>
              </a:ln>
            </p:spPr>
            <p:txBody>
              <a:bodyPr rtlCol="0" anchor="ctr"/>
              <a:lstStyle/>
              <a:p>
                <a:endParaRPr lang="zh-CN" altLang="en-US"/>
              </a:p>
            </p:txBody>
          </p:sp>
          <p:sp>
            <p:nvSpPr>
              <p:cNvPr id="308" name="任意多边形: 形状 878">
                <a:extLst>
                  <a:ext uri="{FF2B5EF4-FFF2-40B4-BE49-F238E27FC236}">
                    <a16:creationId xmlns:a16="http://schemas.microsoft.com/office/drawing/2014/main" id="{4A79AFAD-819C-4891-8B09-B1972D560DC1}"/>
                  </a:ext>
                </a:extLst>
              </p:cNvPr>
              <p:cNvSpPr/>
              <p:nvPr/>
            </p:nvSpPr>
            <p:spPr>
              <a:xfrm>
                <a:off x="3409226" y="1150165"/>
                <a:ext cx="19050" cy="28575"/>
              </a:xfrm>
              <a:custGeom>
                <a:avLst/>
                <a:gdLst>
                  <a:gd name="connsiteX0" fmla="*/ 11925 w 19050"/>
                  <a:gd name="connsiteY0" fmla="*/ 21860 h 28575"/>
                  <a:gd name="connsiteX1" fmla="*/ 12525 w 19050"/>
                  <a:gd name="connsiteY1" fmla="*/ 15211 h 28575"/>
                  <a:gd name="connsiteX2" fmla="*/ 9773 w 19050"/>
                  <a:gd name="connsiteY2" fmla="*/ 11220 h 28575"/>
                  <a:gd name="connsiteX3" fmla="*/ 7144 w 19050"/>
                  <a:gd name="connsiteY3" fmla="*/ 7144 h 28575"/>
                  <a:gd name="connsiteX4" fmla="*/ 7725 w 19050"/>
                  <a:gd name="connsiteY4" fmla="*/ 13592 h 28575"/>
                  <a:gd name="connsiteX5" fmla="*/ 8496 w 19050"/>
                  <a:gd name="connsiteY5" fmla="*/ 20041 h 28575"/>
                  <a:gd name="connsiteX6" fmla="*/ 11925 w 19050"/>
                  <a:gd name="connsiteY6" fmla="*/ 218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11925" y="21860"/>
                    </a:moveTo>
                    <a:cubicBezTo>
                      <a:pt x="11182" y="18612"/>
                      <a:pt x="9773" y="14783"/>
                      <a:pt x="12525" y="15211"/>
                    </a:cubicBezTo>
                    <a:cubicBezTo>
                      <a:pt x="12525" y="15211"/>
                      <a:pt x="11144" y="13211"/>
                      <a:pt x="9773" y="11220"/>
                    </a:cubicBezTo>
                    <a:cubicBezTo>
                      <a:pt x="8353" y="9239"/>
                      <a:pt x="7144" y="7144"/>
                      <a:pt x="7144" y="7144"/>
                    </a:cubicBezTo>
                    <a:cubicBezTo>
                      <a:pt x="7144" y="7144"/>
                      <a:pt x="7306" y="10411"/>
                      <a:pt x="7725" y="13592"/>
                    </a:cubicBezTo>
                    <a:cubicBezTo>
                      <a:pt x="8106" y="16812"/>
                      <a:pt x="8496" y="20041"/>
                      <a:pt x="8496" y="20041"/>
                    </a:cubicBezTo>
                    <a:lnTo>
                      <a:pt x="11925" y="21860"/>
                    </a:lnTo>
                    <a:close/>
                  </a:path>
                </a:pathLst>
              </a:custGeom>
              <a:grpFill/>
              <a:ln w="9525" cap="flat">
                <a:noFill/>
                <a:prstDash val="solid"/>
                <a:miter/>
              </a:ln>
            </p:spPr>
            <p:txBody>
              <a:bodyPr rtlCol="0" anchor="ctr"/>
              <a:lstStyle/>
              <a:p>
                <a:endParaRPr lang="zh-CN" altLang="en-US"/>
              </a:p>
            </p:txBody>
          </p:sp>
          <p:sp>
            <p:nvSpPr>
              <p:cNvPr id="309" name="任意多边形: 形状 879">
                <a:extLst>
                  <a:ext uri="{FF2B5EF4-FFF2-40B4-BE49-F238E27FC236}">
                    <a16:creationId xmlns:a16="http://schemas.microsoft.com/office/drawing/2014/main" id="{3897E37E-F588-4774-9D20-A1D7381CBF20}"/>
                  </a:ext>
                </a:extLst>
              </p:cNvPr>
              <p:cNvSpPr/>
              <p:nvPr/>
            </p:nvSpPr>
            <p:spPr>
              <a:xfrm>
                <a:off x="3720598" y="1185017"/>
                <a:ext cx="9525" cy="9525"/>
              </a:xfrm>
              <a:custGeom>
                <a:avLst/>
                <a:gdLst>
                  <a:gd name="connsiteX0" fmla="*/ 7144 w 9525"/>
                  <a:gd name="connsiteY0" fmla="*/ 7144 h 9525"/>
                  <a:gd name="connsiteX1" fmla="*/ 10592 w 9525"/>
                  <a:gd name="connsiteY1" fmla="*/ 106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391" y="8334"/>
                      <a:pt x="8325" y="11144"/>
                      <a:pt x="10592" y="10697"/>
                    </a:cubicBezTo>
                    <a:lnTo>
                      <a:pt x="7144" y="7144"/>
                    </a:lnTo>
                    <a:close/>
                  </a:path>
                </a:pathLst>
              </a:custGeom>
              <a:grpFill/>
              <a:ln w="9525" cap="flat">
                <a:noFill/>
                <a:prstDash val="solid"/>
                <a:miter/>
              </a:ln>
            </p:spPr>
            <p:txBody>
              <a:bodyPr rtlCol="0" anchor="ctr"/>
              <a:lstStyle/>
              <a:p>
                <a:endParaRPr lang="zh-CN" altLang="en-US"/>
              </a:p>
            </p:txBody>
          </p:sp>
          <p:sp>
            <p:nvSpPr>
              <p:cNvPr id="310" name="任意多边形: 形状 880">
                <a:extLst>
                  <a:ext uri="{FF2B5EF4-FFF2-40B4-BE49-F238E27FC236}">
                    <a16:creationId xmlns:a16="http://schemas.microsoft.com/office/drawing/2014/main" id="{717DCEF3-1246-47B1-8CF6-581C7650E7F8}"/>
                  </a:ext>
                </a:extLst>
              </p:cNvPr>
              <p:cNvSpPr/>
              <p:nvPr/>
            </p:nvSpPr>
            <p:spPr>
              <a:xfrm>
                <a:off x="3770462" y="1115285"/>
                <a:ext cx="9525" cy="9525"/>
              </a:xfrm>
              <a:custGeom>
                <a:avLst/>
                <a:gdLst>
                  <a:gd name="connsiteX0" fmla="*/ 7144 w 9525"/>
                  <a:gd name="connsiteY0" fmla="*/ 7144 h 9525"/>
                  <a:gd name="connsiteX1" fmla="*/ 9277 w 9525"/>
                  <a:gd name="connsiteY1" fmla="*/ 9668 h 9525"/>
                  <a:gd name="connsiteX2" fmla="*/ 8896 w 9525"/>
                  <a:gd name="connsiteY2" fmla="*/ 8201 h 9525"/>
                </a:gdLst>
                <a:ahLst/>
                <a:cxnLst>
                  <a:cxn ang="0">
                    <a:pos x="connsiteX0" y="connsiteY0"/>
                  </a:cxn>
                  <a:cxn ang="0">
                    <a:pos x="connsiteX1" y="connsiteY1"/>
                  </a:cxn>
                  <a:cxn ang="0">
                    <a:pos x="connsiteX2" y="connsiteY2"/>
                  </a:cxn>
                </a:cxnLst>
                <a:rect l="l" t="t" r="r" b="b"/>
                <a:pathLst>
                  <a:path w="9525" h="9525">
                    <a:moveTo>
                      <a:pt x="7144" y="7144"/>
                    </a:moveTo>
                    <a:lnTo>
                      <a:pt x="9277" y="9668"/>
                    </a:lnTo>
                    <a:lnTo>
                      <a:pt x="8896" y="8201"/>
                    </a:lnTo>
                    <a:close/>
                  </a:path>
                </a:pathLst>
              </a:custGeom>
              <a:grpFill/>
              <a:ln w="9525" cap="flat">
                <a:noFill/>
                <a:prstDash val="solid"/>
                <a:miter/>
              </a:ln>
            </p:spPr>
            <p:txBody>
              <a:bodyPr rtlCol="0" anchor="ctr"/>
              <a:lstStyle/>
              <a:p>
                <a:endParaRPr lang="zh-CN" altLang="en-US"/>
              </a:p>
            </p:txBody>
          </p:sp>
          <p:sp>
            <p:nvSpPr>
              <p:cNvPr id="311" name="任意多边形: 形状 881">
                <a:extLst>
                  <a:ext uri="{FF2B5EF4-FFF2-40B4-BE49-F238E27FC236}">
                    <a16:creationId xmlns:a16="http://schemas.microsoft.com/office/drawing/2014/main" id="{EA70532F-7782-4245-99F2-4DE290CA49C5}"/>
                  </a:ext>
                </a:extLst>
              </p:cNvPr>
              <p:cNvSpPr/>
              <p:nvPr/>
            </p:nvSpPr>
            <p:spPr>
              <a:xfrm>
                <a:off x="3602583" y="1220717"/>
                <a:ext cx="9525" cy="19050"/>
              </a:xfrm>
              <a:custGeom>
                <a:avLst/>
                <a:gdLst>
                  <a:gd name="connsiteX0" fmla="*/ 9497 w 9525"/>
                  <a:gd name="connsiteY0" fmla="*/ 10859 h 19050"/>
                  <a:gd name="connsiteX1" fmla="*/ 7145 w 9525"/>
                  <a:gd name="connsiteY1" fmla="*/ 7144 h 19050"/>
                  <a:gd name="connsiteX2" fmla="*/ 8688 w 9525"/>
                  <a:gd name="connsiteY2" fmla="*/ 12154 h 19050"/>
                  <a:gd name="connsiteX3" fmla="*/ 10278 w 9525"/>
                  <a:gd name="connsiteY3" fmla="*/ 9544 h 19050"/>
                  <a:gd name="connsiteX4" fmla="*/ 9497 w 9525"/>
                  <a:gd name="connsiteY4" fmla="*/ 1085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497" y="10859"/>
                    </a:moveTo>
                    <a:cubicBezTo>
                      <a:pt x="9497" y="10859"/>
                      <a:pt x="7088" y="7210"/>
                      <a:pt x="7145" y="7144"/>
                    </a:cubicBezTo>
                    <a:lnTo>
                      <a:pt x="8688" y="12154"/>
                    </a:lnTo>
                    <a:lnTo>
                      <a:pt x="10278" y="9544"/>
                    </a:lnTo>
                    <a:lnTo>
                      <a:pt x="9497" y="10859"/>
                    </a:lnTo>
                    <a:close/>
                  </a:path>
                </a:pathLst>
              </a:custGeom>
              <a:grpFill/>
              <a:ln w="9525" cap="flat">
                <a:noFill/>
                <a:prstDash val="solid"/>
                <a:miter/>
              </a:ln>
            </p:spPr>
            <p:txBody>
              <a:bodyPr rtlCol="0" anchor="ctr"/>
              <a:lstStyle/>
              <a:p>
                <a:endParaRPr lang="zh-CN" altLang="en-US"/>
              </a:p>
            </p:txBody>
          </p:sp>
          <p:sp>
            <p:nvSpPr>
              <p:cNvPr id="312" name="任意多边形: 形状 882">
                <a:extLst>
                  <a:ext uri="{FF2B5EF4-FFF2-40B4-BE49-F238E27FC236}">
                    <a16:creationId xmlns:a16="http://schemas.microsoft.com/office/drawing/2014/main" id="{71864867-69C6-4F4F-9BAC-C458E2DD6684}"/>
                  </a:ext>
                </a:extLst>
              </p:cNvPr>
              <p:cNvSpPr/>
              <p:nvPr/>
            </p:nvSpPr>
            <p:spPr>
              <a:xfrm>
                <a:off x="3716369" y="1183684"/>
                <a:ext cx="9525" cy="9525"/>
              </a:xfrm>
              <a:custGeom>
                <a:avLst/>
                <a:gdLst>
                  <a:gd name="connsiteX0" fmla="*/ 7439 w 9525"/>
                  <a:gd name="connsiteY0" fmla="*/ 11011 h 9525"/>
                  <a:gd name="connsiteX1" fmla="*/ 8906 w 9525"/>
                  <a:gd name="connsiteY1" fmla="*/ 112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39" y="11011"/>
                    </a:moveTo>
                    <a:lnTo>
                      <a:pt x="8906" y="11211"/>
                    </a:lnTo>
                    <a:lnTo>
                      <a:pt x="7144" y="7144"/>
                    </a:lnTo>
                    <a:close/>
                  </a:path>
                </a:pathLst>
              </a:custGeom>
              <a:grpFill/>
              <a:ln w="9525" cap="flat">
                <a:noFill/>
                <a:prstDash val="solid"/>
                <a:miter/>
              </a:ln>
            </p:spPr>
            <p:txBody>
              <a:bodyPr rtlCol="0" anchor="ctr"/>
              <a:lstStyle/>
              <a:p>
                <a:endParaRPr lang="zh-CN" altLang="en-US"/>
              </a:p>
            </p:txBody>
          </p:sp>
          <p:sp>
            <p:nvSpPr>
              <p:cNvPr id="313" name="任意多边形: 形状 883">
                <a:extLst>
                  <a:ext uri="{FF2B5EF4-FFF2-40B4-BE49-F238E27FC236}">
                    <a16:creationId xmlns:a16="http://schemas.microsoft.com/office/drawing/2014/main" id="{C7E6436B-5D91-4B4E-8969-189B580D1F82}"/>
                  </a:ext>
                </a:extLst>
              </p:cNvPr>
              <p:cNvSpPr/>
              <p:nvPr/>
            </p:nvSpPr>
            <p:spPr>
              <a:xfrm>
                <a:off x="3762432" y="1068517"/>
                <a:ext cx="19050" cy="19050"/>
              </a:xfrm>
              <a:custGeom>
                <a:avLst/>
                <a:gdLst>
                  <a:gd name="connsiteX0" fmla="*/ 19936 w 19050"/>
                  <a:gd name="connsiteY0" fmla="*/ 14164 h 19050"/>
                  <a:gd name="connsiteX1" fmla="*/ 20984 w 19050"/>
                  <a:gd name="connsiteY1" fmla="*/ 13087 h 19050"/>
                  <a:gd name="connsiteX2" fmla="*/ 18726 w 19050"/>
                  <a:gd name="connsiteY2" fmla="*/ 9134 h 19050"/>
                  <a:gd name="connsiteX3" fmla="*/ 13945 w 19050"/>
                  <a:gd name="connsiteY3" fmla="*/ 7449 h 19050"/>
                  <a:gd name="connsiteX4" fmla="*/ 13783 w 19050"/>
                  <a:gd name="connsiteY4" fmla="*/ 10792 h 19050"/>
                  <a:gd name="connsiteX5" fmla="*/ 11649 w 19050"/>
                  <a:gd name="connsiteY5" fmla="*/ 7144 h 19050"/>
                  <a:gd name="connsiteX6" fmla="*/ 7144 w 19050"/>
                  <a:gd name="connsiteY6" fmla="*/ 8973 h 19050"/>
                  <a:gd name="connsiteX7" fmla="*/ 11163 w 19050"/>
                  <a:gd name="connsiteY7" fmla="*/ 12440 h 19050"/>
                  <a:gd name="connsiteX8" fmla="*/ 11182 w 19050"/>
                  <a:gd name="connsiteY8" fmla="*/ 9049 h 19050"/>
                  <a:gd name="connsiteX9" fmla="*/ 12468 w 19050"/>
                  <a:gd name="connsiteY9" fmla="*/ 11792 h 19050"/>
                  <a:gd name="connsiteX10" fmla="*/ 12202 w 19050"/>
                  <a:gd name="connsiteY10" fmla="*/ 11906 h 19050"/>
                  <a:gd name="connsiteX11" fmla="*/ 21307 w 19050"/>
                  <a:gd name="connsiteY11" fmla="*/ 18212 h 19050"/>
                  <a:gd name="connsiteX12" fmla="*/ 19936 w 19050"/>
                  <a:gd name="connsiteY12" fmla="*/ 14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9936" y="14164"/>
                    </a:moveTo>
                    <a:lnTo>
                      <a:pt x="20984" y="13087"/>
                    </a:lnTo>
                    <a:cubicBezTo>
                      <a:pt x="19040" y="13335"/>
                      <a:pt x="20250" y="10887"/>
                      <a:pt x="18726" y="9134"/>
                    </a:cubicBezTo>
                    <a:cubicBezTo>
                      <a:pt x="16212" y="7096"/>
                      <a:pt x="16888" y="12630"/>
                      <a:pt x="13945" y="7449"/>
                    </a:cubicBezTo>
                    <a:cubicBezTo>
                      <a:pt x="15935" y="10792"/>
                      <a:pt x="13468" y="8839"/>
                      <a:pt x="13783" y="10792"/>
                    </a:cubicBezTo>
                    <a:cubicBezTo>
                      <a:pt x="13449" y="8020"/>
                      <a:pt x="12182" y="8982"/>
                      <a:pt x="11649" y="7144"/>
                    </a:cubicBezTo>
                    <a:cubicBezTo>
                      <a:pt x="10992" y="10020"/>
                      <a:pt x="8896" y="10668"/>
                      <a:pt x="7144" y="8973"/>
                    </a:cubicBezTo>
                    <a:cubicBezTo>
                      <a:pt x="8687" y="12764"/>
                      <a:pt x="8982" y="9944"/>
                      <a:pt x="11163" y="12440"/>
                    </a:cubicBezTo>
                    <a:cubicBezTo>
                      <a:pt x="10430" y="10697"/>
                      <a:pt x="10439" y="9411"/>
                      <a:pt x="11182" y="9049"/>
                    </a:cubicBezTo>
                    <a:cubicBezTo>
                      <a:pt x="11935" y="9515"/>
                      <a:pt x="12211" y="11078"/>
                      <a:pt x="12468" y="11792"/>
                    </a:cubicBezTo>
                    <a:lnTo>
                      <a:pt x="12202" y="11906"/>
                    </a:lnTo>
                    <a:cubicBezTo>
                      <a:pt x="12916" y="12621"/>
                      <a:pt x="16802" y="14849"/>
                      <a:pt x="21307" y="18212"/>
                    </a:cubicBezTo>
                    <a:cubicBezTo>
                      <a:pt x="20412" y="18317"/>
                      <a:pt x="18850" y="14383"/>
                      <a:pt x="19936" y="14164"/>
                    </a:cubicBezTo>
                    <a:close/>
                  </a:path>
                </a:pathLst>
              </a:custGeom>
              <a:grpFill/>
              <a:ln w="9525" cap="flat">
                <a:noFill/>
                <a:prstDash val="solid"/>
                <a:miter/>
              </a:ln>
            </p:spPr>
            <p:txBody>
              <a:bodyPr rtlCol="0" anchor="ctr"/>
              <a:lstStyle/>
              <a:p>
                <a:endParaRPr lang="zh-CN" altLang="en-US"/>
              </a:p>
            </p:txBody>
          </p:sp>
          <p:sp>
            <p:nvSpPr>
              <p:cNvPr id="314" name="任意多边形: 形状 884">
                <a:extLst>
                  <a:ext uri="{FF2B5EF4-FFF2-40B4-BE49-F238E27FC236}">
                    <a16:creationId xmlns:a16="http://schemas.microsoft.com/office/drawing/2014/main" id="{F5A01FB2-B7E6-4C08-9AC2-DA8205DF9035}"/>
                  </a:ext>
                </a:extLst>
              </p:cNvPr>
              <p:cNvSpPr/>
              <p:nvPr/>
            </p:nvSpPr>
            <p:spPr>
              <a:xfrm>
                <a:off x="3745382" y="1157481"/>
                <a:ext cx="9525" cy="9525"/>
              </a:xfrm>
              <a:custGeom>
                <a:avLst/>
                <a:gdLst>
                  <a:gd name="connsiteX0" fmla="*/ 7144 w 9525"/>
                  <a:gd name="connsiteY0" fmla="*/ 8620 h 9525"/>
                  <a:gd name="connsiteX1" fmla="*/ 9763 w 9525"/>
                  <a:gd name="connsiteY1" fmla="*/ 9068 h 9525"/>
                  <a:gd name="connsiteX2" fmla="*/ 10011 w 9525"/>
                  <a:gd name="connsiteY2" fmla="*/ 9106 h 9525"/>
                  <a:gd name="connsiteX3" fmla="*/ 7468 w 9525"/>
                  <a:gd name="connsiteY3" fmla="*/ 9039 h 9525"/>
                  <a:gd name="connsiteX4" fmla="*/ 7468 w 9525"/>
                  <a:gd name="connsiteY4" fmla="*/ 9039 h 9525"/>
                  <a:gd name="connsiteX5" fmla="*/ 7468 w 9525"/>
                  <a:gd name="connsiteY5" fmla="*/ 9039 h 9525"/>
                  <a:gd name="connsiteX6" fmla="*/ 7477 w 9525"/>
                  <a:gd name="connsiteY6" fmla="*/ 9039 h 9525"/>
                  <a:gd name="connsiteX7" fmla="*/ 7487 w 9525"/>
                  <a:gd name="connsiteY7" fmla="*/ 9039 h 9525"/>
                  <a:gd name="connsiteX8" fmla="*/ 7506 w 9525"/>
                  <a:gd name="connsiteY8" fmla="*/ 9039 h 9525"/>
                  <a:gd name="connsiteX9" fmla="*/ 7553 w 9525"/>
                  <a:gd name="connsiteY9" fmla="*/ 9039 h 9525"/>
                  <a:gd name="connsiteX10" fmla="*/ 7649 w 9525"/>
                  <a:gd name="connsiteY10" fmla="*/ 9049 h 9525"/>
                  <a:gd name="connsiteX11" fmla="*/ 8011 w 9525"/>
                  <a:gd name="connsiteY11" fmla="*/ 9087 h 9525"/>
                  <a:gd name="connsiteX12" fmla="*/ 8649 w 9525"/>
                  <a:gd name="connsiteY12" fmla="*/ 9144 h 9525"/>
                  <a:gd name="connsiteX13" fmla="*/ 9268 w 9525"/>
                  <a:gd name="connsiteY13" fmla="*/ 9201 h 9525"/>
                  <a:gd name="connsiteX14" fmla="*/ 7925 w 9525"/>
                  <a:gd name="connsiteY14" fmla="*/ 8182 h 9525"/>
                  <a:gd name="connsiteX15" fmla="*/ 7677 w 9525"/>
                  <a:gd name="connsiteY15" fmla="*/ 7992 h 9525"/>
                  <a:gd name="connsiteX16" fmla="*/ 7553 w 9525"/>
                  <a:gd name="connsiteY16" fmla="*/ 7896 h 9525"/>
                  <a:gd name="connsiteX17" fmla="*/ 7496 w 9525"/>
                  <a:gd name="connsiteY17" fmla="*/ 7849 h 9525"/>
                  <a:gd name="connsiteX18" fmla="*/ 7477 w 9525"/>
                  <a:gd name="connsiteY18" fmla="*/ 7839 h 9525"/>
                  <a:gd name="connsiteX19" fmla="*/ 7468 w 9525"/>
                  <a:gd name="connsiteY19" fmla="*/ 7858 h 9525"/>
                  <a:gd name="connsiteX20" fmla="*/ 7468 w 9525"/>
                  <a:gd name="connsiteY20" fmla="*/ 7858 h 9525"/>
                  <a:gd name="connsiteX21" fmla="*/ 10068 w 9525"/>
                  <a:gd name="connsiteY21" fmla="*/ 7925 h 9525"/>
                  <a:gd name="connsiteX22" fmla="*/ 10068 w 9525"/>
                  <a:gd name="connsiteY22" fmla="*/ 7925 h 9525"/>
                  <a:gd name="connsiteX23" fmla="*/ 10030 w 9525"/>
                  <a:gd name="connsiteY23" fmla="*/ 7896 h 9525"/>
                  <a:gd name="connsiteX24" fmla="*/ 9477 w 9525"/>
                  <a:gd name="connsiteY24" fmla="*/ 7515 h 9525"/>
                  <a:gd name="connsiteX25" fmla="*/ 8934 w 9525"/>
                  <a:gd name="connsiteY25" fmla="*/ 7144 h 9525"/>
                  <a:gd name="connsiteX26" fmla="*/ 7144 w 9525"/>
                  <a:gd name="connsiteY26" fmla="*/ 862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25" h="9525">
                    <a:moveTo>
                      <a:pt x="7144" y="8620"/>
                    </a:moveTo>
                    <a:cubicBezTo>
                      <a:pt x="7144" y="8620"/>
                      <a:pt x="8458" y="8849"/>
                      <a:pt x="9763" y="9068"/>
                    </a:cubicBezTo>
                    <a:lnTo>
                      <a:pt x="10011" y="9106"/>
                    </a:lnTo>
                    <a:lnTo>
                      <a:pt x="7468" y="9039"/>
                    </a:lnTo>
                    <a:lnTo>
                      <a:pt x="7468" y="9039"/>
                    </a:lnTo>
                    <a:lnTo>
                      <a:pt x="7468" y="9039"/>
                    </a:lnTo>
                    <a:lnTo>
                      <a:pt x="7477" y="9039"/>
                    </a:lnTo>
                    <a:lnTo>
                      <a:pt x="7487" y="9039"/>
                    </a:lnTo>
                    <a:lnTo>
                      <a:pt x="7506" y="9039"/>
                    </a:lnTo>
                    <a:lnTo>
                      <a:pt x="7553" y="9039"/>
                    </a:lnTo>
                    <a:lnTo>
                      <a:pt x="7649" y="9049"/>
                    </a:lnTo>
                    <a:lnTo>
                      <a:pt x="8011" y="9087"/>
                    </a:lnTo>
                    <a:cubicBezTo>
                      <a:pt x="8239" y="9106"/>
                      <a:pt x="8458" y="9125"/>
                      <a:pt x="8649" y="9144"/>
                    </a:cubicBezTo>
                    <a:cubicBezTo>
                      <a:pt x="9020" y="9182"/>
                      <a:pt x="9268" y="9201"/>
                      <a:pt x="9268" y="9201"/>
                    </a:cubicBezTo>
                    <a:cubicBezTo>
                      <a:pt x="9268" y="9201"/>
                      <a:pt x="8601" y="8696"/>
                      <a:pt x="7925" y="8182"/>
                    </a:cubicBezTo>
                    <a:lnTo>
                      <a:pt x="7677" y="7992"/>
                    </a:lnTo>
                    <a:lnTo>
                      <a:pt x="7553" y="7896"/>
                    </a:lnTo>
                    <a:lnTo>
                      <a:pt x="7496" y="7849"/>
                    </a:lnTo>
                    <a:lnTo>
                      <a:pt x="7477" y="7839"/>
                    </a:lnTo>
                    <a:lnTo>
                      <a:pt x="7468" y="7858"/>
                    </a:lnTo>
                    <a:lnTo>
                      <a:pt x="7468" y="7858"/>
                    </a:lnTo>
                    <a:lnTo>
                      <a:pt x="10068" y="7925"/>
                    </a:lnTo>
                    <a:lnTo>
                      <a:pt x="10068" y="7925"/>
                    </a:lnTo>
                    <a:lnTo>
                      <a:pt x="10030" y="7896"/>
                    </a:lnTo>
                    <a:cubicBezTo>
                      <a:pt x="9830" y="7753"/>
                      <a:pt x="9639" y="7630"/>
                      <a:pt x="9477" y="7515"/>
                    </a:cubicBezTo>
                    <a:cubicBezTo>
                      <a:pt x="9154" y="7296"/>
                      <a:pt x="8934" y="7144"/>
                      <a:pt x="8934" y="7144"/>
                    </a:cubicBezTo>
                    <a:lnTo>
                      <a:pt x="7144" y="8620"/>
                    </a:lnTo>
                    <a:close/>
                  </a:path>
                </a:pathLst>
              </a:custGeom>
              <a:grpFill/>
              <a:ln w="9525" cap="flat">
                <a:noFill/>
                <a:prstDash val="solid"/>
                <a:miter/>
              </a:ln>
            </p:spPr>
            <p:txBody>
              <a:bodyPr rtlCol="0" anchor="ctr"/>
              <a:lstStyle/>
              <a:p>
                <a:endParaRPr lang="zh-CN" altLang="en-US"/>
              </a:p>
            </p:txBody>
          </p:sp>
          <p:sp>
            <p:nvSpPr>
              <p:cNvPr id="315" name="任意多边形: 形状 885">
                <a:extLst>
                  <a:ext uri="{FF2B5EF4-FFF2-40B4-BE49-F238E27FC236}">
                    <a16:creationId xmlns:a16="http://schemas.microsoft.com/office/drawing/2014/main" id="{3BEBE1BB-9F75-4F4A-A014-1D32C2C0D6D9}"/>
                  </a:ext>
                </a:extLst>
              </p:cNvPr>
              <p:cNvSpPr/>
              <p:nvPr/>
            </p:nvSpPr>
            <p:spPr>
              <a:xfrm>
                <a:off x="3752564" y="1146260"/>
                <a:ext cx="9525" cy="9525"/>
              </a:xfrm>
              <a:custGeom>
                <a:avLst/>
                <a:gdLst>
                  <a:gd name="connsiteX0" fmla="*/ 10439 w 9525"/>
                  <a:gd name="connsiteY0" fmla="*/ 7144 h 9525"/>
                  <a:gd name="connsiteX1" fmla="*/ 7144 w 9525"/>
                  <a:gd name="connsiteY1" fmla="*/ 7782 h 9525"/>
                  <a:gd name="connsiteX2" fmla="*/ 10439 w 9525"/>
                  <a:gd name="connsiteY2" fmla="*/ 7144 h 9525"/>
                </a:gdLst>
                <a:ahLst/>
                <a:cxnLst>
                  <a:cxn ang="0">
                    <a:pos x="connsiteX0" y="connsiteY0"/>
                  </a:cxn>
                  <a:cxn ang="0">
                    <a:pos x="connsiteX1" y="connsiteY1"/>
                  </a:cxn>
                  <a:cxn ang="0">
                    <a:pos x="connsiteX2" y="connsiteY2"/>
                  </a:cxn>
                </a:cxnLst>
                <a:rect l="l" t="t" r="r" b="b"/>
                <a:pathLst>
                  <a:path w="9525" h="9525">
                    <a:moveTo>
                      <a:pt x="10439" y="7144"/>
                    </a:moveTo>
                    <a:cubicBezTo>
                      <a:pt x="9906" y="7934"/>
                      <a:pt x="8296" y="6925"/>
                      <a:pt x="7144" y="7782"/>
                    </a:cubicBezTo>
                    <a:cubicBezTo>
                      <a:pt x="8068" y="8077"/>
                      <a:pt x="10458" y="10563"/>
                      <a:pt x="10439" y="7144"/>
                    </a:cubicBezTo>
                    <a:close/>
                  </a:path>
                </a:pathLst>
              </a:custGeom>
              <a:grpFill/>
              <a:ln w="9525" cap="flat">
                <a:noFill/>
                <a:prstDash val="solid"/>
                <a:miter/>
              </a:ln>
            </p:spPr>
            <p:txBody>
              <a:bodyPr rtlCol="0" anchor="ctr"/>
              <a:lstStyle/>
              <a:p>
                <a:endParaRPr lang="zh-CN" altLang="en-US"/>
              </a:p>
            </p:txBody>
          </p:sp>
          <p:sp>
            <p:nvSpPr>
              <p:cNvPr id="316" name="任意多边形: 形状 886">
                <a:extLst>
                  <a:ext uri="{FF2B5EF4-FFF2-40B4-BE49-F238E27FC236}">
                    <a16:creationId xmlns:a16="http://schemas.microsoft.com/office/drawing/2014/main" id="{ABB1BE5C-4126-4557-A482-0CBE54E5B437}"/>
                  </a:ext>
                </a:extLst>
              </p:cNvPr>
              <p:cNvSpPr/>
              <p:nvPr/>
            </p:nvSpPr>
            <p:spPr>
              <a:xfrm>
                <a:off x="3547443" y="1215990"/>
                <a:ext cx="9525" cy="9525"/>
              </a:xfrm>
              <a:custGeom>
                <a:avLst/>
                <a:gdLst>
                  <a:gd name="connsiteX0" fmla="*/ 9668 w 9525"/>
                  <a:gd name="connsiteY0" fmla="*/ 7194 h 9525"/>
                  <a:gd name="connsiteX1" fmla="*/ 7144 w 9525"/>
                  <a:gd name="connsiteY1" fmla="*/ 10071 h 9525"/>
                  <a:gd name="connsiteX2" fmla="*/ 9668 w 9525"/>
                  <a:gd name="connsiteY2" fmla="*/ 7194 h 9525"/>
                </a:gdLst>
                <a:ahLst/>
                <a:cxnLst>
                  <a:cxn ang="0">
                    <a:pos x="connsiteX0" y="connsiteY0"/>
                  </a:cxn>
                  <a:cxn ang="0">
                    <a:pos x="connsiteX1" y="connsiteY1"/>
                  </a:cxn>
                  <a:cxn ang="0">
                    <a:pos x="connsiteX2" y="connsiteY2"/>
                  </a:cxn>
                </a:cxnLst>
                <a:rect l="l" t="t" r="r" b="b"/>
                <a:pathLst>
                  <a:path w="9525" h="9525">
                    <a:moveTo>
                      <a:pt x="9668" y="7194"/>
                    </a:moveTo>
                    <a:cubicBezTo>
                      <a:pt x="7506" y="6804"/>
                      <a:pt x="7439" y="8757"/>
                      <a:pt x="7144" y="10071"/>
                    </a:cubicBezTo>
                    <a:cubicBezTo>
                      <a:pt x="7296" y="6080"/>
                      <a:pt x="12840" y="13081"/>
                      <a:pt x="9668" y="7194"/>
                    </a:cubicBezTo>
                    <a:close/>
                  </a:path>
                </a:pathLst>
              </a:custGeom>
              <a:grpFill/>
              <a:ln w="9525" cap="flat">
                <a:noFill/>
                <a:prstDash val="solid"/>
                <a:miter/>
              </a:ln>
            </p:spPr>
            <p:txBody>
              <a:bodyPr rtlCol="0" anchor="ctr"/>
              <a:lstStyle/>
              <a:p>
                <a:endParaRPr lang="zh-CN" altLang="en-US"/>
              </a:p>
            </p:txBody>
          </p:sp>
          <p:sp>
            <p:nvSpPr>
              <p:cNvPr id="317" name="任意多边形: 形状 887">
                <a:extLst>
                  <a:ext uri="{FF2B5EF4-FFF2-40B4-BE49-F238E27FC236}">
                    <a16:creationId xmlns:a16="http://schemas.microsoft.com/office/drawing/2014/main" id="{EF3FF230-D5ED-43AD-83CD-AE3693EA2EAC}"/>
                  </a:ext>
                </a:extLst>
              </p:cNvPr>
              <p:cNvSpPr/>
              <p:nvPr/>
            </p:nvSpPr>
            <p:spPr>
              <a:xfrm>
                <a:off x="3734846" y="1157142"/>
                <a:ext cx="19050" cy="19050"/>
              </a:xfrm>
              <a:custGeom>
                <a:avLst/>
                <a:gdLst>
                  <a:gd name="connsiteX0" fmla="*/ 18947 w 19050"/>
                  <a:gd name="connsiteY0" fmla="*/ 10902 h 19050"/>
                  <a:gd name="connsiteX1" fmla="*/ 8937 w 19050"/>
                  <a:gd name="connsiteY1" fmla="*/ 7168 h 19050"/>
                  <a:gd name="connsiteX2" fmla="*/ 16700 w 19050"/>
                  <a:gd name="connsiteY2" fmla="*/ 13483 h 19050"/>
                  <a:gd name="connsiteX3" fmla="*/ 18947 w 19050"/>
                  <a:gd name="connsiteY3" fmla="*/ 10902 h 19050"/>
                </a:gdLst>
                <a:ahLst/>
                <a:cxnLst>
                  <a:cxn ang="0">
                    <a:pos x="connsiteX0" y="connsiteY0"/>
                  </a:cxn>
                  <a:cxn ang="0">
                    <a:pos x="connsiteX1" y="connsiteY1"/>
                  </a:cxn>
                  <a:cxn ang="0">
                    <a:pos x="connsiteX2" y="connsiteY2"/>
                  </a:cxn>
                  <a:cxn ang="0">
                    <a:pos x="connsiteX3" y="connsiteY3"/>
                  </a:cxn>
                </a:cxnLst>
                <a:rect l="l" t="t" r="r" b="b"/>
                <a:pathLst>
                  <a:path w="19050" h="19050">
                    <a:moveTo>
                      <a:pt x="18947" y="10902"/>
                    </a:moveTo>
                    <a:cubicBezTo>
                      <a:pt x="16357" y="9302"/>
                      <a:pt x="12004" y="6873"/>
                      <a:pt x="8937" y="7168"/>
                    </a:cubicBezTo>
                    <a:cubicBezTo>
                      <a:pt x="2260" y="10416"/>
                      <a:pt x="16357" y="8511"/>
                      <a:pt x="16700" y="13483"/>
                    </a:cubicBezTo>
                    <a:cubicBezTo>
                      <a:pt x="13661" y="12274"/>
                      <a:pt x="18062" y="11636"/>
                      <a:pt x="18947" y="10902"/>
                    </a:cubicBezTo>
                    <a:close/>
                  </a:path>
                </a:pathLst>
              </a:custGeom>
              <a:grpFill/>
              <a:ln w="9525" cap="flat">
                <a:noFill/>
                <a:prstDash val="solid"/>
                <a:miter/>
              </a:ln>
            </p:spPr>
            <p:txBody>
              <a:bodyPr rtlCol="0" anchor="ctr"/>
              <a:lstStyle/>
              <a:p>
                <a:endParaRPr lang="zh-CN" altLang="en-US"/>
              </a:p>
            </p:txBody>
          </p:sp>
          <p:sp>
            <p:nvSpPr>
              <p:cNvPr id="318" name="任意多边形: 形状 888">
                <a:extLst>
                  <a:ext uri="{FF2B5EF4-FFF2-40B4-BE49-F238E27FC236}">
                    <a16:creationId xmlns:a16="http://schemas.microsoft.com/office/drawing/2014/main" id="{911EB524-62F0-4B9C-A682-5584B5E9BF37}"/>
                  </a:ext>
                </a:extLst>
              </p:cNvPr>
              <p:cNvSpPr/>
              <p:nvPr/>
            </p:nvSpPr>
            <p:spPr>
              <a:xfrm>
                <a:off x="3744725" y="1009472"/>
                <a:ext cx="9525" cy="9525"/>
              </a:xfrm>
              <a:custGeom>
                <a:avLst/>
                <a:gdLst>
                  <a:gd name="connsiteX0" fmla="*/ 7172 w 9525"/>
                  <a:gd name="connsiteY0" fmla="*/ 7172 h 9525"/>
                  <a:gd name="connsiteX1" fmla="*/ 7249 w 9525"/>
                  <a:gd name="connsiteY1" fmla="*/ 7239 h 9525"/>
                  <a:gd name="connsiteX2" fmla="*/ 7163 w 9525"/>
                  <a:gd name="connsiteY2" fmla="*/ 7153 h 9525"/>
                  <a:gd name="connsiteX3" fmla="*/ 7163 w 9525"/>
                  <a:gd name="connsiteY3" fmla="*/ 7163 h 9525"/>
                  <a:gd name="connsiteX4" fmla="*/ 7144 w 9525"/>
                  <a:gd name="connsiteY4" fmla="*/ 7144 h 9525"/>
                  <a:gd name="connsiteX5" fmla="*/ 7144 w 9525"/>
                  <a:gd name="connsiteY5" fmla="*/ 7144 h 9525"/>
                  <a:gd name="connsiteX6" fmla="*/ 7153 w 9525"/>
                  <a:gd name="connsiteY6" fmla="*/ 7153 h 9525"/>
                  <a:gd name="connsiteX7" fmla="*/ 7210 w 9525"/>
                  <a:gd name="connsiteY7" fmla="*/ 7210 h 9525"/>
                  <a:gd name="connsiteX8" fmla="*/ 7172 w 9525"/>
                  <a:gd name="connsiteY8" fmla="*/ 71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172" y="7172"/>
                    </a:moveTo>
                    <a:lnTo>
                      <a:pt x="7249" y="7239"/>
                    </a:lnTo>
                    <a:cubicBezTo>
                      <a:pt x="7153" y="7153"/>
                      <a:pt x="7163" y="7153"/>
                      <a:pt x="7163" y="7153"/>
                    </a:cubicBezTo>
                    <a:lnTo>
                      <a:pt x="7163" y="7163"/>
                    </a:lnTo>
                    <a:lnTo>
                      <a:pt x="7144" y="7144"/>
                    </a:lnTo>
                    <a:lnTo>
                      <a:pt x="7144" y="7144"/>
                    </a:lnTo>
                    <a:lnTo>
                      <a:pt x="7153" y="7153"/>
                    </a:lnTo>
                    <a:lnTo>
                      <a:pt x="7210" y="7210"/>
                    </a:lnTo>
                    <a:lnTo>
                      <a:pt x="7172" y="7172"/>
                    </a:lnTo>
                    <a:close/>
                  </a:path>
                </a:pathLst>
              </a:custGeom>
              <a:grpFill/>
              <a:ln w="9525" cap="flat">
                <a:noFill/>
                <a:prstDash val="solid"/>
                <a:miter/>
              </a:ln>
            </p:spPr>
            <p:txBody>
              <a:bodyPr rtlCol="0" anchor="ctr"/>
              <a:lstStyle/>
              <a:p>
                <a:endParaRPr lang="zh-CN" altLang="en-US"/>
              </a:p>
            </p:txBody>
          </p:sp>
          <p:sp>
            <p:nvSpPr>
              <p:cNvPr id="319" name="任意多边形: 形状 889">
                <a:extLst>
                  <a:ext uri="{FF2B5EF4-FFF2-40B4-BE49-F238E27FC236}">
                    <a16:creationId xmlns:a16="http://schemas.microsoft.com/office/drawing/2014/main" id="{0C48E07C-1300-4F69-90C7-F2F98E68AEFC}"/>
                  </a:ext>
                </a:extLst>
              </p:cNvPr>
              <p:cNvSpPr/>
              <p:nvPr/>
            </p:nvSpPr>
            <p:spPr>
              <a:xfrm>
                <a:off x="3745706" y="1153290"/>
                <a:ext cx="9525" cy="9525"/>
              </a:xfrm>
              <a:custGeom>
                <a:avLst/>
                <a:gdLst>
                  <a:gd name="connsiteX0" fmla="*/ 9134 w 9525"/>
                  <a:gd name="connsiteY0" fmla="*/ 7144 h 9525"/>
                  <a:gd name="connsiteX1" fmla="*/ 9677 w 9525"/>
                  <a:gd name="connsiteY1" fmla="*/ 7401 h 9525"/>
                  <a:gd name="connsiteX2" fmla="*/ 9944 w 9525"/>
                  <a:gd name="connsiteY2" fmla="*/ 7525 h 9525"/>
                  <a:gd name="connsiteX3" fmla="*/ 9982 w 9525"/>
                  <a:gd name="connsiteY3" fmla="*/ 7544 h 9525"/>
                  <a:gd name="connsiteX4" fmla="*/ 9982 w 9525"/>
                  <a:gd name="connsiteY4" fmla="*/ 7544 h 9525"/>
                  <a:gd name="connsiteX5" fmla="*/ 7144 w 9525"/>
                  <a:gd name="connsiteY5" fmla="*/ 7477 h 9525"/>
                  <a:gd name="connsiteX6" fmla="*/ 7144 w 9525"/>
                  <a:gd name="connsiteY6" fmla="*/ 7477 h 9525"/>
                  <a:gd name="connsiteX7" fmla="*/ 7153 w 9525"/>
                  <a:gd name="connsiteY7" fmla="*/ 7477 h 9525"/>
                  <a:gd name="connsiteX8" fmla="*/ 7163 w 9525"/>
                  <a:gd name="connsiteY8" fmla="*/ 7487 h 9525"/>
                  <a:gd name="connsiteX9" fmla="*/ 7220 w 9525"/>
                  <a:gd name="connsiteY9" fmla="*/ 7515 h 9525"/>
                  <a:gd name="connsiteX10" fmla="*/ 7334 w 9525"/>
                  <a:gd name="connsiteY10" fmla="*/ 7572 h 9525"/>
                  <a:gd name="connsiteX11" fmla="*/ 7810 w 9525"/>
                  <a:gd name="connsiteY11" fmla="*/ 7810 h 9525"/>
                  <a:gd name="connsiteX12" fmla="*/ 9106 w 9525"/>
                  <a:gd name="connsiteY12" fmla="*/ 8449 h 9525"/>
                  <a:gd name="connsiteX13" fmla="*/ 8115 w 9525"/>
                  <a:gd name="connsiteY13" fmla="*/ 7401 h 9525"/>
                  <a:gd name="connsiteX14" fmla="*/ 7315 w 9525"/>
                  <a:gd name="connsiteY14" fmla="*/ 7287 h 9525"/>
                  <a:gd name="connsiteX15" fmla="*/ 7163 w 9525"/>
                  <a:gd name="connsiteY15" fmla="*/ 7268 h 9525"/>
                  <a:gd name="connsiteX16" fmla="*/ 7144 w 9525"/>
                  <a:gd name="connsiteY16" fmla="*/ 7268 h 9525"/>
                  <a:gd name="connsiteX17" fmla="*/ 7144 w 9525"/>
                  <a:gd name="connsiteY17" fmla="*/ 7268 h 9525"/>
                  <a:gd name="connsiteX18" fmla="*/ 9982 w 9525"/>
                  <a:gd name="connsiteY18" fmla="*/ 7344 h 9525"/>
                  <a:gd name="connsiteX19" fmla="*/ 9982 w 9525"/>
                  <a:gd name="connsiteY19" fmla="*/ 7344 h 9525"/>
                  <a:gd name="connsiteX20" fmla="*/ 9982 w 9525"/>
                  <a:gd name="connsiteY20" fmla="*/ 7344 h 9525"/>
                  <a:gd name="connsiteX21" fmla="*/ 9973 w 9525"/>
                  <a:gd name="connsiteY21" fmla="*/ 7344 h 9525"/>
                  <a:gd name="connsiteX22" fmla="*/ 9925 w 9525"/>
                  <a:gd name="connsiteY22" fmla="*/ 7334 h 9525"/>
                  <a:gd name="connsiteX23" fmla="*/ 9830 w 9525"/>
                  <a:gd name="connsiteY23" fmla="*/ 7315 h 9525"/>
                  <a:gd name="connsiteX24" fmla="*/ 9477 w 9525"/>
                  <a:gd name="connsiteY24" fmla="*/ 7239 h 9525"/>
                  <a:gd name="connsiteX25" fmla="*/ 9134 w 9525"/>
                  <a:gd name="connsiteY2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9525">
                    <a:moveTo>
                      <a:pt x="9134" y="7144"/>
                    </a:moveTo>
                    <a:cubicBezTo>
                      <a:pt x="9134" y="7144"/>
                      <a:pt x="9354" y="7249"/>
                      <a:pt x="9677" y="7401"/>
                    </a:cubicBezTo>
                    <a:lnTo>
                      <a:pt x="9944" y="7525"/>
                    </a:lnTo>
                    <a:lnTo>
                      <a:pt x="9982" y="7544"/>
                    </a:lnTo>
                    <a:lnTo>
                      <a:pt x="9982" y="7544"/>
                    </a:lnTo>
                    <a:lnTo>
                      <a:pt x="7144" y="7477"/>
                    </a:lnTo>
                    <a:lnTo>
                      <a:pt x="7144" y="7477"/>
                    </a:lnTo>
                    <a:lnTo>
                      <a:pt x="7153" y="7477"/>
                    </a:lnTo>
                    <a:lnTo>
                      <a:pt x="7163" y="7487"/>
                    </a:lnTo>
                    <a:lnTo>
                      <a:pt x="7220" y="7515"/>
                    </a:lnTo>
                    <a:lnTo>
                      <a:pt x="7334" y="7572"/>
                    </a:lnTo>
                    <a:lnTo>
                      <a:pt x="7810" y="7810"/>
                    </a:lnTo>
                    <a:cubicBezTo>
                      <a:pt x="8458" y="8134"/>
                      <a:pt x="9106" y="8449"/>
                      <a:pt x="9106" y="8449"/>
                    </a:cubicBezTo>
                    <a:lnTo>
                      <a:pt x="8115" y="7401"/>
                    </a:lnTo>
                    <a:cubicBezTo>
                      <a:pt x="8115" y="7401"/>
                      <a:pt x="7715" y="7344"/>
                      <a:pt x="7315" y="7287"/>
                    </a:cubicBezTo>
                    <a:lnTo>
                      <a:pt x="7163" y="7268"/>
                    </a:lnTo>
                    <a:lnTo>
                      <a:pt x="7144" y="7268"/>
                    </a:lnTo>
                    <a:lnTo>
                      <a:pt x="7144" y="7268"/>
                    </a:lnTo>
                    <a:lnTo>
                      <a:pt x="9982" y="7344"/>
                    </a:lnTo>
                    <a:lnTo>
                      <a:pt x="9982" y="7344"/>
                    </a:lnTo>
                    <a:lnTo>
                      <a:pt x="9982" y="7344"/>
                    </a:lnTo>
                    <a:lnTo>
                      <a:pt x="9973" y="7344"/>
                    </a:lnTo>
                    <a:lnTo>
                      <a:pt x="9925" y="7334"/>
                    </a:lnTo>
                    <a:lnTo>
                      <a:pt x="9830" y="7315"/>
                    </a:lnTo>
                    <a:lnTo>
                      <a:pt x="9477" y="7239"/>
                    </a:lnTo>
                    <a:cubicBezTo>
                      <a:pt x="9268" y="7172"/>
                      <a:pt x="9134" y="7144"/>
                      <a:pt x="9134" y="7144"/>
                    </a:cubicBezTo>
                    <a:close/>
                  </a:path>
                </a:pathLst>
              </a:custGeom>
              <a:grpFill/>
              <a:ln w="9525" cap="flat">
                <a:noFill/>
                <a:prstDash val="solid"/>
                <a:miter/>
              </a:ln>
            </p:spPr>
            <p:txBody>
              <a:bodyPr rtlCol="0" anchor="ctr"/>
              <a:lstStyle/>
              <a:p>
                <a:endParaRPr lang="zh-CN" altLang="en-US"/>
              </a:p>
            </p:txBody>
          </p:sp>
          <p:sp>
            <p:nvSpPr>
              <p:cNvPr id="320" name="任意多边形: 形状 890">
                <a:extLst>
                  <a:ext uri="{FF2B5EF4-FFF2-40B4-BE49-F238E27FC236}">
                    <a16:creationId xmlns:a16="http://schemas.microsoft.com/office/drawing/2014/main" id="{6CDE5A38-D29A-40AE-98F8-F8C6AAA329AE}"/>
                  </a:ext>
                </a:extLst>
              </p:cNvPr>
              <p:cNvSpPr/>
              <p:nvPr/>
            </p:nvSpPr>
            <p:spPr>
              <a:xfrm>
                <a:off x="3752408" y="1142507"/>
                <a:ext cx="9525" cy="9525"/>
              </a:xfrm>
              <a:custGeom>
                <a:avLst/>
                <a:gdLst>
                  <a:gd name="connsiteX0" fmla="*/ 9663 w 9525"/>
                  <a:gd name="connsiteY0" fmla="*/ 7144 h 9525"/>
                  <a:gd name="connsiteX1" fmla="*/ 7215 w 9525"/>
                  <a:gd name="connsiteY1" fmla="*/ 10011 h 9525"/>
                  <a:gd name="connsiteX2" fmla="*/ 9663 w 9525"/>
                  <a:gd name="connsiteY2" fmla="*/ 7144 h 9525"/>
                </a:gdLst>
                <a:ahLst/>
                <a:cxnLst>
                  <a:cxn ang="0">
                    <a:pos x="connsiteX0" y="connsiteY0"/>
                  </a:cxn>
                  <a:cxn ang="0">
                    <a:pos x="connsiteX1" y="connsiteY1"/>
                  </a:cxn>
                  <a:cxn ang="0">
                    <a:pos x="connsiteX2" y="connsiteY2"/>
                  </a:cxn>
                </a:cxnLst>
                <a:rect l="l" t="t" r="r" b="b"/>
                <a:pathLst>
                  <a:path w="9525" h="9525">
                    <a:moveTo>
                      <a:pt x="9663" y="7144"/>
                    </a:moveTo>
                    <a:cubicBezTo>
                      <a:pt x="8872" y="8353"/>
                      <a:pt x="6729" y="7372"/>
                      <a:pt x="7215" y="10011"/>
                    </a:cubicBezTo>
                    <a:cubicBezTo>
                      <a:pt x="9386" y="10973"/>
                      <a:pt x="8815" y="7582"/>
                      <a:pt x="9663" y="7144"/>
                    </a:cubicBezTo>
                    <a:close/>
                  </a:path>
                </a:pathLst>
              </a:custGeom>
              <a:grpFill/>
              <a:ln w="9525" cap="flat">
                <a:noFill/>
                <a:prstDash val="solid"/>
                <a:miter/>
              </a:ln>
            </p:spPr>
            <p:txBody>
              <a:bodyPr rtlCol="0" anchor="ctr"/>
              <a:lstStyle/>
              <a:p>
                <a:endParaRPr lang="zh-CN" altLang="en-US"/>
              </a:p>
            </p:txBody>
          </p:sp>
          <p:sp>
            <p:nvSpPr>
              <p:cNvPr id="321" name="任意多边形: 形状 891">
                <a:extLst>
                  <a:ext uri="{FF2B5EF4-FFF2-40B4-BE49-F238E27FC236}">
                    <a16:creationId xmlns:a16="http://schemas.microsoft.com/office/drawing/2014/main" id="{2D25BECA-DAA0-4140-AA68-C501079470F7}"/>
                  </a:ext>
                </a:extLst>
              </p:cNvPr>
              <p:cNvSpPr/>
              <p:nvPr/>
            </p:nvSpPr>
            <p:spPr>
              <a:xfrm>
                <a:off x="3539881" y="1211221"/>
                <a:ext cx="19050" cy="9525"/>
              </a:xfrm>
              <a:custGeom>
                <a:avLst/>
                <a:gdLst>
                  <a:gd name="connsiteX0" fmla="*/ 7144 w 19050"/>
                  <a:gd name="connsiteY0" fmla="*/ 7144 h 9525"/>
                  <a:gd name="connsiteX1" fmla="*/ 11335 w 19050"/>
                  <a:gd name="connsiteY1" fmla="*/ 8192 h 9525"/>
                  <a:gd name="connsiteX2" fmla="*/ 11963 w 19050"/>
                  <a:gd name="connsiteY2" fmla="*/ 10297 h 9525"/>
                  <a:gd name="connsiteX3" fmla="*/ 12773 w 19050"/>
                  <a:gd name="connsiteY3" fmla="*/ 8449 h 9525"/>
                  <a:gd name="connsiteX4" fmla="*/ 9935 w 19050"/>
                  <a:gd name="connsiteY4" fmla="*/ 7839 h 9525"/>
                  <a:gd name="connsiteX5" fmla="*/ 7144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144"/>
                    </a:moveTo>
                    <a:lnTo>
                      <a:pt x="11335" y="8192"/>
                    </a:lnTo>
                    <a:lnTo>
                      <a:pt x="11963" y="10297"/>
                    </a:lnTo>
                    <a:lnTo>
                      <a:pt x="12773" y="8449"/>
                    </a:lnTo>
                    <a:cubicBezTo>
                      <a:pt x="12773" y="8449"/>
                      <a:pt x="11297" y="8211"/>
                      <a:pt x="9935" y="7839"/>
                    </a:cubicBezTo>
                    <a:cubicBezTo>
                      <a:pt x="8544" y="7487"/>
                      <a:pt x="7144" y="7144"/>
                      <a:pt x="7144" y="7144"/>
                    </a:cubicBezTo>
                    <a:close/>
                  </a:path>
                </a:pathLst>
              </a:custGeom>
              <a:grpFill/>
              <a:ln w="9525" cap="flat">
                <a:noFill/>
                <a:prstDash val="solid"/>
                <a:miter/>
              </a:ln>
            </p:spPr>
            <p:txBody>
              <a:bodyPr rtlCol="0" anchor="ctr"/>
              <a:lstStyle/>
              <a:p>
                <a:endParaRPr lang="zh-CN" altLang="en-US"/>
              </a:p>
            </p:txBody>
          </p:sp>
          <p:sp>
            <p:nvSpPr>
              <p:cNvPr id="322" name="任意多边形: 形状 892">
                <a:extLst>
                  <a:ext uri="{FF2B5EF4-FFF2-40B4-BE49-F238E27FC236}">
                    <a16:creationId xmlns:a16="http://schemas.microsoft.com/office/drawing/2014/main" id="{720C575F-AB75-405A-9ED6-AC81B5BD0B26}"/>
                  </a:ext>
                </a:extLst>
              </p:cNvPr>
              <p:cNvSpPr/>
              <p:nvPr/>
            </p:nvSpPr>
            <p:spPr>
              <a:xfrm>
                <a:off x="3699177" y="1191304"/>
                <a:ext cx="9525" cy="9525"/>
              </a:xfrm>
              <a:custGeom>
                <a:avLst/>
                <a:gdLst>
                  <a:gd name="connsiteX0" fmla="*/ 9382 w 9525"/>
                  <a:gd name="connsiteY0" fmla="*/ 8449 h 9525"/>
                  <a:gd name="connsiteX1" fmla="*/ 7144 w 9525"/>
                  <a:gd name="connsiteY1" fmla="*/ 7144 h 9525"/>
                  <a:gd name="connsiteX2" fmla="*/ 7753 w 9525"/>
                  <a:gd name="connsiteY2" fmla="*/ 10039 h 9525"/>
                  <a:gd name="connsiteX3" fmla="*/ 9382 w 9525"/>
                  <a:gd name="connsiteY3" fmla="*/ 8449 h 9525"/>
                </a:gdLst>
                <a:ahLst/>
                <a:cxnLst>
                  <a:cxn ang="0">
                    <a:pos x="connsiteX0" y="connsiteY0"/>
                  </a:cxn>
                  <a:cxn ang="0">
                    <a:pos x="connsiteX1" y="connsiteY1"/>
                  </a:cxn>
                  <a:cxn ang="0">
                    <a:pos x="connsiteX2" y="connsiteY2"/>
                  </a:cxn>
                  <a:cxn ang="0">
                    <a:pos x="connsiteX3" y="connsiteY3"/>
                  </a:cxn>
                </a:cxnLst>
                <a:rect l="l" t="t" r="r" b="b"/>
                <a:pathLst>
                  <a:path w="9525" h="9525">
                    <a:moveTo>
                      <a:pt x="9382" y="8449"/>
                    </a:moveTo>
                    <a:cubicBezTo>
                      <a:pt x="9230" y="7230"/>
                      <a:pt x="7468" y="7611"/>
                      <a:pt x="7144" y="7144"/>
                    </a:cubicBezTo>
                    <a:lnTo>
                      <a:pt x="7753" y="10039"/>
                    </a:lnTo>
                    <a:cubicBezTo>
                      <a:pt x="8753" y="9477"/>
                      <a:pt x="9230" y="9201"/>
                      <a:pt x="9382" y="8449"/>
                    </a:cubicBezTo>
                    <a:close/>
                  </a:path>
                </a:pathLst>
              </a:custGeom>
              <a:grpFill/>
              <a:ln w="9525" cap="flat">
                <a:noFill/>
                <a:prstDash val="solid"/>
                <a:miter/>
              </a:ln>
            </p:spPr>
            <p:txBody>
              <a:bodyPr rtlCol="0" anchor="ctr"/>
              <a:lstStyle/>
              <a:p>
                <a:endParaRPr lang="zh-CN" altLang="en-US"/>
              </a:p>
            </p:txBody>
          </p:sp>
          <p:sp>
            <p:nvSpPr>
              <p:cNvPr id="323" name="任意多边形: 形状 893">
                <a:extLst>
                  <a:ext uri="{FF2B5EF4-FFF2-40B4-BE49-F238E27FC236}">
                    <a16:creationId xmlns:a16="http://schemas.microsoft.com/office/drawing/2014/main" id="{13961BFE-75A3-4E03-956F-8C1061031986}"/>
                  </a:ext>
                </a:extLst>
              </p:cNvPr>
              <p:cNvSpPr/>
              <p:nvPr/>
            </p:nvSpPr>
            <p:spPr>
              <a:xfrm>
                <a:off x="3760241" y="1030512"/>
                <a:ext cx="9525" cy="9525"/>
              </a:xfrm>
              <a:custGeom>
                <a:avLst/>
                <a:gdLst>
                  <a:gd name="connsiteX0" fmla="*/ 7144 w 9525"/>
                  <a:gd name="connsiteY0" fmla="*/ 7144 h 9525"/>
                  <a:gd name="connsiteX1" fmla="*/ 8763 w 9525"/>
                  <a:gd name="connsiteY1" fmla="*/ 8725 h 9525"/>
                  <a:gd name="connsiteX2" fmla="*/ 8192 w 9525"/>
                  <a:gd name="connsiteY2" fmla="*/ 7696 h 9525"/>
                </a:gdLst>
                <a:ahLst/>
                <a:cxnLst>
                  <a:cxn ang="0">
                    <a:pos x="connsiteX0" y="connsiteY0"/>
                  </a:cxn>
                  <a:cxn ang="0">
                    <a:pos x="connsiteX1" y="connsiteY1"/>
                  </a:cxn>
                  <a:cxn ang="0">
                    <a:pos x="connsiteX2" y="connsiteY2"/>
                  </a:cxn>
                </a:cxnLst>
                <a:rect l="l" t="t" r="r" b="b"/>
                <a:pathLst>
                  <a:path w="9525" h="9525">
                    <a:moveTo>
                      <a:pt x="7144" y="7144"/>
                    </a:moveTo>
                    <a:lnTo>
                      <a:pt x="8763" y="8725"/>
                    </a:lnTo>
                    <a:lnTo>
                      <a:pt x="8192" y="7696"/>
                    </a:lnTo>
                    <a:close/>
                  </a:path>
                </a:pathLst>
              </a:custGeom>
              <a:grpFill/>
              <a:ln w="9525" cap="flat">
                <a:noFill/>
                <a:prstDash val="solid"/>
                <a:miter/>
              </a:ln>
            </p:spPr>
            <p:txBody>
              <a:bodyPr rtlCol="0" anchor="ctr"/>
              <a:lstStyle/>
              <a:p>
                <a:endParaRPr lang="zh-CN" altLang="en-US"/>
              </a:p>
            </p:txBody>
          </p:sp>
          <p:sp>
            <p:nvSpPr>
              <p:cNvPr id="324" name="任意多边形: 形状 894">
                <a:extLst>
                  <a:ext uri="{FF2B5EF4-FFF2-40B4-BE49-F238E27FC236}">
                    <a16:creationId xmlns:a16="http://schemas.microsoft.com/office/drawing/2014/main" id="{B3CDEBDC-38AB-4728-9928-C1981A74F762}"/>
                  </a:ext>
                </a:extLst>
              </p:cNvPr>
              <p:cNvSpPr/>
              <p:nvPr/>
            </p:nvSpPr>
            <p:spPr>
              <a:xfrm>
                <a:off x="3754976" y="1104179"/>
                <a:ext cx="19050" cy="28575"/>
              </a:xfrm>
              <a:custGeom>
                <a:avLst/>
                <a:gdLst>
                  <a:gd name="connsiteX0" fmla="*/ 19429 w 19050"/>
                  <a:gd name="connsiteY0" fmla="*/ 8925 h 28575"/>
                  <a:gd name="connsiteX1" fmla="*/ 18781 w 19050"/>
                  <a:gd name="connsiteY1" fmla="*/ 7144 h 28575"/>
                  <a:gd name="connsiteX2" fmla="*/ 13562 w 19050"/>
                  <a:gd name="connsiteY2" fmla="*/ 7887 h 28575"/>
                  <a:gd name="connsiteX3" fmla="*/ 14962 w 19050"/>
                  <a:gd name="connsiteY3" fmla="*/ 10735 h 28575"/>
                  <a:gd name="connsiteX4" fmla="*/ 11533 w 19050"/>
                  <a:gd name="connsiteY4" fmla="*/ 11420 h 28575"/>
                  <a:gd name="connsiteX5" fmla="*/ 11876 w 19050"/>
                  <a:gd name="connsiteY5" fmla="*/ 9392 h 28575"/>
                  <a:gd name="connsiteX6" fmla="*/ 9066 w 19050"/>
                  <a:gd name="connsiteY6" fmla="*/ 7696 h 28575"/>
                  <a:gd name="connsiteX7" fmla="*/ 11828 w 19050"/>
                  <a:gd name="connsiteY7" fmla="*/ 14849 h 28575"/>
                  <a:gd name="connsiteX8" fmla="*/ 8456 w 19050"/>
                  <a:gd name="connsiteY8" fmla="*/ 15221 h 28575"/>
                  <a:gd name="connsiteX9" fmla="*/ 7294 w 19050"/>
                  <a:gd name="connsiteY9" fmla="*/ 19488 h 28575"/>
                  <a:gd name="connsiteX10" fmla="*/ 13305 w 19050"/>
                  <a:gd name="connsiteY10" fmla="*/ 18421 h 28575"/>
                  <a:gd name="connsiteX11" fmla="*/ 13019 w 19050"/>
                  <a:gd name="connsiteY11" fmla="*/ 18088 h 28575"/>
                  <a:gd name="connsiteX12" fmla="*/ 15448 w 19050"/>
                  <a:gd name="connsiteY12" fmla="*/ 18402 h 28575"/>
                  <a:gd name="connsiteX13" fmla="*/ 10828 w 19050"/>
                  <a:gd name="connsiteY13" fmla="*/ 19317 h 28575"/>
                  <a:gd name="connsiteX14" fmla="*/ 14390 w 19050"/>
                  <a:gd name="connsiteY14" fmla="*/ 22079 h 28575"/>
                  <a:gd name="connsiteX15" fmla="*/ 15581 w 19050"/>
                  <a:gd name="connsiteY15" fmla="*/ 19145 h 28575"/>
                  <a:gd name="connsiteX16" fmla="*/ 15714 w 19050"/>
                  <a:gd name="connsiteY16" fmla="*/ 19888 h 28575"/>
                  <a:gd name="connsiteX17" fmla="*/ 16391 w 19050"/>
                  <a:gd name="connsiteY17" fmla="*/ 17069 h 28575"/>
                  <a:gd name="connsiteX18" fmla="*/ 12705 w 19050"/>
                  <a:gd name="connsiteY18" fmla="*/ 14659 h 28575"/>
                  <a:gd name="connsiteX19" fmla="*/ 16095 w 19050"/>
                  <a:gd name="connsiteY19" fmla="*/ 15554 h 28575"/>
                  <a:gd name="connsiteX20" fmla="*/ 15229 w 19050"/>
                  <a:gd name="connsiteY20" fmla="*/ 13402 h 28575"/>
                  <a:gd name="connsiteX21" fmla="*/ 17562 w 19050"/>
                  <a:gd name="connsiteY21" fmla="*/ 12049 h 28575"/>
                  <a:gd name="connsiteX22" fmla="*/ 19772 w 19050"/>
                  <a:gd name="connsiteY22" fmla="*/ 10411 h 28575"/>
                  <a:gd name="connsiteX23" fmla="*/ 20610 w 19050"/>
                  <a:gd name="connsiteY23" fmla="*/ 12935 h 28575"/>
                  <a:gd name="connsiteX24" fmla="*/ 19020 w 19050"/>
                  <a:gd name="connsiteY24" fmla="*/ 9068 h 28575"/>
                  <a:gd name="connsiteX25" fmla="*/ 19429 w 19050"/>
                  <a:gd name="connsiteY25" fmla="*/ 89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50" h="28575">
                    <a:moveTo>
                      <a:pt x="19429" y="8925"/>
                    </a:moveTo>
                    <a:lnTo>
                      <a:pt x="18781" y="7144"/>
                    </a:lnTo>
                    <a:cubicBezTo>
                      <a:pt x="17991" y="9182"/>
                      <a:pt x="16324" y="10087"/>
                      <a:pt x="13562" y="7887"/>
                    </a:cubicBezTo>
                    <a:lnTo>
                      <a:pt x="14962" y="10735"/>
                    </a:lnTo>
                    <a:cubicBezTo>
                      <a:pt x="14905" y="14211"/>
                      <a:pt x="11685" y="9801"/>
                      <a:pt x="11533" y="11420"/>
                    </a:cubicBezTo>
                    <a:cubicBezTo>
                      <a:pt x="11000" y="10744"/>
                      <a:pt x="12000" y="10144"/>
                      <a:pt x="11876" y="9392"/>
                    </a:cubicBezTo>
                    <a:cubicBezTo>
                      <a:pt x="10923" y="8811"/>
                      <a:pt x="9885" y="7496"/>
                      <a:pt x="9066" y="7696"/>
                    </a:cubicBezTo>
                    <a:cubicBezTo>
                      <a:pt x="9152" y="10373"/>
                      <a:pt x="13524" y="11373"/>
                      <a:pt x="11828" y="14849"/>
                    </a:cubicBezTo>
                    <a:lnTo>
                      <a:pt x="8456" y="15221"/>
                    </a:lnTo>
                    <a:cubicBezTo>
                      <a:pt x="9638" y="19364"/>
                      <a:pt x="6428" y="15707"/>
                      <a:pt x="7294" y="19488"/>
                    </a:cubicBezTo>
                    <a:cubicBezTo>
                      <a:pt x="9533" y="21812"/>
                      <a:pt x="10647" y="14592"/>
                      <a:pt x="13305" y="18421"/>
                    </a:cubicBezTo>
                    <a:lnTo>
                      <a:pt x="13019" y="18088"/>
                    </a:lnTo>
                    <a:cubicBezTo>
                      <a:pt x="12819" y="15411"/>
                      <a:pt x="14667" y="18155"/>
                      <a:pt x="15448" y="18402"/>
                    </a:cubicBezTo>
                    <a:cubicBezTo>
                      <a:pt x="13648" y="18736"/>
                      <a:pt x="12695" y="23974"/>
                      <a:pt x="10828" y="19317"/>
                    </a:cubicBezTo>
                    <a:cubicBezTo>
                      <a:pt x="11200" y="20422"/>
                      <a:pt x="13667" y="23774"/>
                      <a:pt x="14390" y="22079"/>
                    </a:cubicBezTo>
                    <a:cubicBezTo>
                      <a:pt x="14314" y="20174"/>
                      <a:pt x="14486" y="19745"/>
                      <a:pt x="15581" y="19145"/>
                    </a:cubicBezTo>
                    <a:lnTo>
                      <a:pt x="15714" y="19888"/>
                    </a:lnTo>
                    <a:lnTo>
                      <a:pt x="16391" y="17069"/>
                    </a:lnTo>
                    <a:cubicBezTo>
                      <a:pt x="15095" y="13792"/>
                      <a:pt x="13114" y="20003"/>
                      <a:pt x="12705" y="14659"/>
                    </a:cubicBezTo>
                    <a:cubicBezTo>
                      <a:pt x="13638" y="13306"/>
                      <a:pt x="16105" y="12087"/>
                      <a:pt x="16095" y="15554"/>
                    </a:cubicBezTo>
                    <a:lnTo>
                      <a:pt x="15229" y="13402"/>
                    </a:lnTo>
                    <a:cubicBezTo>
                      <a:pt x="15229" y="13402"/>
                      <a:pt x="16400" y="12725"/>
                      <a:pt x="17562" y="12049"/>
                    </a:cubicBezTo>
                    <a:cubicBezTo>
                      <a:pt x="18724" y="11411"/>
                      <a:pt x="19763" y="10344"/>
                      <a:pt x="19772" y="10411"/>
                    </a:cubicBezTo>
                    <a:cubicBezTo>
                      <a:pt x="20248" y="11449"/>
                      <a:pt x="19201" y="13802"/>
                      <a:pt x="20610" y="12935"/>
                    </a:cubicBezTo>
                    <a:lnTo>
                      <a:pt x="19020" y="9068"/>
                    </a:lnTo>
                    <a:lnTo>
                      <a:pt x="19429" y="8925"/>
                    </a:lnTo>
                    <a:close/>
                  </a:path>
                </a:pathLst>
              </a:custGeom>
              <a:grpFill/>
              <a:ln w="9525" cap="flat">
                <a:noFill/>
                <a:prstDash val="solid"/>
                <a:miter/>
              </a:ln>
            </p:spPr>
            <p:txBody>
              <a:bodyPr rtlCol="0" anchor="ctr"/>
              <a:lstStyle/>
              <a:p>
                <a:endParaRPr lang="zh-CN" altLang="en-US"/>
              </a:p>
            </p:txBody>
          </p:sp>
          <p:sp>
            <p:nvSpPr>
              <p:cNvPr id="325" name="任意多边形: 形状 895">
                <a:extLst>
                  <a:ext uri="{FF2B5EF4-FFF2-40B4-BE49-F238E27FC236}">
                    <a16:creationId xmlns:a16="http://schemas.microsoft.com/office/drawing/2014/main" id="{8E46F0FF-61F5-4DAD-9E02-46117046EAE8}"/>
                  </a:ext>
                </a:extLst>
              </p:cNvPr>
              <p:cNvSpPr/>
              <p:nvPr/>
            </p:nvSpPr>
            <p:spPr>
              <a:xfrm>
                <a:off x="3536480" y="1202096"/>
                <a:ext cx="9525" cy="19050"/>
              </a:xfrm>
              <a:custGeom>
                <a:avLst/>
                <a:gdLst>
                  <a:gd name="connsiteX0" fmla="*/ 8649 w 9525"/>
                  <a:gd name="connsiteY0" fmla="*/ 10954 h 19050"/>
                  <a:gd name="connsiteX1" fmla="*/ 9906 w 9525"/>
                  <a:gd name="connsiteY1" fmla="*/ 10611 h 19050"/>
                  <a:gd name="connsiteX2" fmla="*/ 7144 w 9525"/>
                  <a:gd name="connsiteY2" fmla="*/ 7144 h 19050"/>
                  <a:gd name="connsiteX3" fmla="*/ 10030 w 9525"/>
                  <a:gd name="connsiteY3" fmla="*/ 14068 h 19050"/>
                  <a:gd name="connsiteX4" fmla="*/ 8649 w 9525"/>
                  <a:gd name="connsiteY4" fmla="*/ 109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649" y="10954"/>
                    </a:moveTo>
                    <a:lnTo>
                      <a:pt x="9906" y="10611"/>
                    </a:lnTo>
                    <a:lnTo>
                      <a:pt x="7144" y="7144"/>
                    </a:lnTo>
                    <a:cubicBezTo>
                      <a:pt x="7620" y="9296"/>
                      <a:pt x="6696" y="13859"/>
                      <a:pt x="10030" y="14068"/>
                    </a:cubicBezTo>
                    <a:lnTo>
                      <a:pt x="8649" y="10954"/>
                    </a:lnTo>
                    <a:close/>
                  </a:path>
                </a:pathLst>
              </a:custGeom>
              <a:grpFill/>
              <a:ln w="9525" cap="flat">
                <a:noFill/>
                <a:prstDash val="solid"/>
                <a:miter/>
              </a:ln>
            </p:spPr>
            <p:txBody>
              <a:bodyPr rtlCol="0" anchor="ctr"/>
              <a:lstStyle/>
              <a:p>
                <a:endParaRPr lang="zh-CN" altLang="en-US"/>
              </a:p>
            </p:txBody>
          </p:sp>
          <p:sp>
            <p:nvSpPr>
              <p:cNvPr id="326" name="任意多边形: 形状 896">
                <a:extLst>
                  <a:ext uri="{FF2B5EF4-FFF2-40B4-BE49-F238E27FC236}">
                    <a16:creationId xmlns:a16="http://schemas.microsoft.com/office/drawing/2014/main" id="{0058FB89-1845-455D-8254-2C6EB085C963}"/>
                  </a:ext>
                </a:extLst>
              </p:cNvPr>
              <p:cNvSpPr/>
              <p:nvPr/>
            </p:nvSpPr>
            <p:spPr>
              <a:xfrm>
                <a:off x="3470879" y="1176740"/>
                <a:ext cx="19050" cy="19050"/>
              </a:xfrm>
              <a:custGeom>
                <a:avLst/>
                <a:gdLst>
                  <a:gd name="connsiteX0" fmla="*/ 12919 w 19050"/>
                  <a:gd name="connsiteY0" fmla="*/ 12640 h 19050"/>
                  <a:gd name="connsiteX1" fmla="*/ 11919 w 19050"/>
                  <a:gd name="connsiteY1" fmla="*/ 8201 h 19050"/>
                  <a:gd name="connsiteX2" fmla="*/ 7175 w 19050"/>
                  <a:gd name="connsiteY2" fmla="*/ 7144 h 19050"/>
                  <a:gd name="connsiteX3" fmla="*/ 12919 w 19050"/>
                  <a:gd name="connsiteY3" fmla="*/ 12640 h 19050"/>
                </a:gdLst>
                <a:ahLst/>
                <a:cxnLst>
                  <a:cxn ang="0">
                    <a:pos x="connsiteX0" y="connsiteY0"/>
                  </a:cxn>
                  <a:cxn ang="0">
                    <a:pos x="connsiteX1" y="connsiteY1"/>
                  </a:cxn>
                  <a:cxn ang="0">
                    <a:pos x="connsiteX2" y="connsiteY2"/>
                  </a:cxn>
                  <a:cxn ang="0">
                    <a:pos x="connsiteX3" y="connsiteY3"/>
                  </a:cxn>
                </a:cxnLst>
                <a:rect l="l" t="t" r="r" b="b"/>
                <a:pathLst>
                  <a:path w="19050" h="19050">
                    <a:moveTo>
                      <a:pt x="12919" y="12640"/>
                    </a:moveTo>
                    <a:cubicBezTo>
                      <a:pt x="11461" y="11078"/>
                      <a:pt x="12004" y="9801"/>
                      <a:pt x="11919" y="8201"/>
                    </a:cubicBezTo>
                    <a:lnTo>
                      <a:pt x="7175" y="7144"/>
                    </a:lnTo>
                    <a:cubicBezTo>
                      <a:pt x="6727" y="10020"/>
                      <a:pt x="11195" y="15611"/>
                      <a:pt x="12919" y="12640"/>
                    </a:cubicBezTo>
                    <a:close/>
                  </a:path>
                </a:pathLst>
              </a:custGeom>
              <a:grpFill/>
              <a:ln w="9525" cap="flat">
                <a:noFill/>
                <a:prstDash val="solid"/>
                <a:miter/>
              </a:ln>
            </p:spPr>
            <p:txBody>
              <a:bodyPr rtlCol="0" anchor="ctr"/>
              <a:lstStyle/>
              <a:p>
                <a:endParaRPr lang="zh-CN" altLang="en-US"/>
              </a:p>
            </p:txBody>
          </p:sp>
          <p:sp>
            <p:nvSpPr>
              <p:cNvPr id="327" name="任意多边形: 形状 897">
                <a:extLst>
                  <a:ext uri="{FF2B5EF4-FFF2-40B4-BE49-F238E27FC236}">
                    <a16:creationId xmlns:a16="http://schemas.microsoft.com/office/drawing/2014/main" id="{4CF7A3E0-ADE6-4AA7-A648-385B74D18BEF}"/>
                  </a:ext>
                </a:extLst>
              </p:cNvPr>
              <p:cNvSpPr/>
              <p:nvPr/>
            </p:nvSpPr>
            <p:spPr>
              <a:xfrm>
                <a:off x="3578971" y="1204525"/>
                <a:ext cx="19050" cy="19050"/>
              </a:xfrm>
              <a:custGeom>
                <a:avLst/>
                <a:gdLst>
                  <a:gd name="connsiteX0" fmla="*/ 9782 w 19050"/>
                  <a:gd name="connsiteY0" fmla="*/ 7401 h 19050"/>
                  <a:gd name="connsiteX1" fmla="*/ 7144 w 19050"/>
                  <a:gd name="connsiteY1" fmla="*/ 7144 h 19050"/>
                  <a:gd name="connsiteX2" fmla="*/ 19164 w 19050"/>
                  <a:gd name="connsiteY2" fmla="*/ 15488 h 19050"/>
                  <a:gd name="connsiteX3" fmla="*/ 9782 w 19050"/>
                  <a:gd name="connsiteY3" fmla="*/ 7401 h 19050"/>
                </a:gdLst>
                <a:ahLst/>
                <a:cxnLst>
                  <a:cxn ang="0">
                    <a:pos x="connsiteX0" y="connsiteY0"/>
                  </a:cxn>
                  <a:cxn ang="0">
                    <a:pos x="connsiteX1" y="connsiteY1"/>
                  </a:cxn>
                  <a:cxn ang="0">
                    <a:pos x="connsiteX2" y="connsiteY2"/>
                  </a:cxn>
                  <a:cxn ang="0">
                    <a:pos x="connsiteX3" y="connsiteY3"/>
                  </a:cxn>
                </a:cxnLst>
                <a:rect l="l" t="t" r="r" b="b"/>
                <a:pathLst>
                  <a:path w="19050" h="19050">
                    <a:moveTo>
                      <a:pt x="9782" y="7401"/>
                    </a:moveTo>
                    <a:lnTo>
                      <a:pt x="7144" y="7144"/>
                    </a:lnTo>
                    <a:cubicBezTo>
                      <a:pt x="9439" y="15240"/>
                      <a:pt x="14230" y="9001"/>
                      <a:pt x="19164" y="15488"/>
                    </a:cubicBezTo>
                    <a:cubicBezTo>
                      <a:pt x="19650" y="12906"/>
                      <a:pt x="11278" y="10982"/>
                      <a:pt x="9782" y="7401"/>
                    </a:cubicBezTo>
                    <a:close/>
                  </a:path>
                </a:pathLst>
              </a:custGeom>
              <a:grpFill/>
              <a:ln w="9525" cap="flat">
                <a:noFill/>
                <a:prstDash val="solid"/>
                <a:miter/>
              </a:ln>
            </p:spPr>
            <p:txBody>
              <a:bodyPr rtlCol="0" anchor="ctr"/>
              <a:lstStyle/>
              <a:p>
                <a:endParaRPr lang="zh-CN" altLang="en-US"/>
              </a:p>
            </p:txBody>
          </p:sp>
          <p:sp>
            <p:nvSpPr>
              <p:cNvPr id="328" name="任意多边形: 形状 898">
                <a:extLst>
                  <a:ext uri="{FF2B5EF4-FFF2-40B4-BE49-F238E27FC236}">
                    <a16:creationId xmlns:a16="http://schemas.microsoft.com/office/drawing/2014/main" id="{0E77D767-8A1E-44E7-9396-DF785FDD195A}"/>
                  </a:ext>
                </a:extLst>
              </p:cNvPr>
              <p:cNvSpPr/>
              <p:nvPr/>
            </p:nvSpPr>
            <p:spPr>
              <a:xfrm>
                <a:off x="3621291" y="1207477"/>
                <a:ext cx="9525" cy="9525"/>
              </a:xfrm>
              <a:custGeom>
                <a:avLst/>
                <a:gdLst>
                  <a:gd name="connsiteX0" fmla="*/ 8944 w 9525"/>
                  <a:gd name="connsiteY0" fmla="*/ 11373 h 9525"/>
                  <a:gd name="connsiteX1" fmla="*/ 9592 w 9525"/>
                  <a:gd name="connsiteY1" fmla="*/ 11287 h 9525"/>
                  <a:gd name="connsiteX2" fmla="*/ 7791 w 9525"/>
                  <a:gd name="connsiteY2" fmla="*/ 7144 h 9525"/>
                  <a:gd name="connsiteX3" fmla="*/ 7144 w 9525"/>
                  <a:gd name="connsiteY3" fmla="*/ 7201 h 9525"/>
                </a:gdLst>
                <a:ahLst/>
                <a:cxnLst>
                  <a:cxn ang="0">
                    <a:pos x="connsiteX0" y="connsiteY0"/>
                  </a:cxn>
                  <a:cxn ang="0">
                    <a:pos x="connsiteX1" y="connsiteY1"/>
                  </a:cxn>
                  <a:cxn ang="0">
                    <a:pos x="connsiteX2" y="connsiteY2"/>
                  </a:cxn>
                  <a:cxn ang="0">
                    <a:pos x="connsiteX3" y="connsiteY3"/>
                  </a:cxn>
                </a:cxnLst>
                <a:rect l="l" t="t" r="r" b="b"/>
                <a:pathLst>
                  <a:path w="9525" h="9525">
                    <a:moveTo>
                      <a:pt x="8944" y="11373"/>
                    </a:moveTo>
                    <a:lnTo>
                      <a:pt x="9592" y="11287"/>
                    </a:lnTo>
                    <a:lnTo>
                      <a:pt x="7791" y="7144"/>
                    </a:lnTo>
                    <a:lnTo>
                      <a:pt x="7144" y="7201"/>
                    </a:lnTo>
                    <a:close/>
                  </a:path>
                </a:pathLst>
              </a:custGeom>
              <a:grpFill/>
              <a:ln w="9525" cap="flat">
                <a:noFill/>
                <a:prstDash val="solid"/>
                <a:miter/>
              </a:ln>
            </p:spPr>
            <p:txBody>
              <a:bodyPr rtlCol="0" anchor="ctr"/>
              <a:lstStyle/>
              <a:p>
                <a:endParaRPr lang="zh-CN" altLang="en-US"/>
              </a:p>
            </p:txBody>
          </p:sp>
          <p:sp>
            <p:nvSpPr>
              <p:cNvPr id="329" name="任意多边形: 形状 899">
                <a:extLst>
                  <a:ext uri="{FF2B5EF4-FFF2-40B4-BE49-F238E27FC236}">
                    <a16:creationId xmlns:a16="http://schemas.microsoft.com/office/drawing/2014/main" id="{3713F0F5-65AC-4FA2-ADA4-D01538AF8492}"/>
                  </a:ext>
                </a:extLst>
              </p:cNvPr>
              <p:cNvSpPr/>
              <p:nvPr/>
            </p:nvSpPr>
            <p:spPr>
              <a:xfrm>
                <a:off x="3744707" y="1009437"/>
                <a:ext cx="9525" cy="9525"/>
              </a:xfrm>
              <a:custGeom>
                <a:avLst/>
                <a:gdLst>
                  <a:gd name="connsiteX0" fmla="*/ 7219 w 9525"/>
                  <a:gd name="connsiteY0" fmla="*/ 7217 h 9525"/>
                  <a:gd name="connsiteX1" fmla="*/ 7190 w 9525"/>
                  <a:gd name="connsiteY1" fmla="*/ 7179 h 9525"/>
                  <a:gd name="connsiteX2" fmla="*/ 7219 w 9525"/>
                  <a:gd name="connsiteY2" fmla="*/ 7217 h 9525"/>
                  <a:gd name="connsiteX3" fmla="*/ 7247 w 9525"/>
                  <a:gd name="connsiteY3" fmla="*/ 7245 h 9525"/>
                  <a:gd name="connsiteX4" fmla="*/ 7181 w 9525"/>
                  <a:gd name="connsiteY4" fmla="*/ 7179 h 9525"/>
                  <a:gd name="connsiteX5" fmla="*/ 7190 w 9525"/>
                  <a:gd name="connsiteY5" fmla="*/ 7198 h 9525"/>
                  <a:gd name="connsiteX6" fmla="*/ 7209 w 9525"/>
                  <a:gd name="connsiteY6" fmla="*/ 7207 h 9525"/>
                  <a:gd name="connsiteX7" fmla="*/ 7305 w 9525"/>
                  <a:gd name="connsiteY7" fmla="*/ 7312 h 9525"/>
                  <a:gd name="connsiteX8" fmla="*/ 7190 w 9525"/>
                  <a:gd name="connsiteY8" fmla="*/ 7188 h 9525"/>
                  <a:gd name="connsiteX9" fmla="*/ 7514 w 9525"/>
                  <a:gd name="connsiteY9" fmla="*/ 7541 h 9525"/>
                  <a:gd name="connsiteX10" fmla="*/ 7219 w 9525"/>
                  <a:gd name="connsiteY10" fmla="*/ 721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19" y="7217"/>
                    </a:moveTo>
                    <a:lnTo>
                      <a:pt x="7190" y="7179"/>
                    </a:lnTo>
                    <a:cubicBezTo>
                      <a:pt x="7181" y="7188"/>
                      <a:pt x="7276" y="7283"/>
                      <a:pt x="7219" y="7217"/>
                    </a:cubicBezTo>
                    <a:lnTo>
                      <a:pt x="7247" y="7245"/>
                    </a:lnTo>
                    <a:lnTo>
                      <a:pt x="7181" y="7179"/>
                    </a:lnTo>
                    <a:lnTo>
                      <a:pt x="7190" y="7198"/>
                    </a:lnTo>
                    <a:cubicBezTo>
                      <a:pt x="7152" y="7160"/>
                      <a:pt x="7162" y="7160"/>
                      <a:pt x="7209" y="7207"/>
                    </a:cubicBezTo>
                    <a:cubicBezTo>
                      <a:pt x="7209" y="7207"/>
                      <a:pt x="7162" y="7150"/>
                      <a:pt x="7305" y="7312"/>
                    </a:cubicBezTo>
                    <a:cubicBezTo>
                      <a:pt x="7085" y="7064"/>
                      <a:pt x="7247" y="7245"/>
                      <a:pt x="7190" y="7188"/>
                    </a:cubicBezTo>
                    <a:cubicBezTo>
                      <a:pt x="7143" y="7140"/>
                      <a:pt x="7143" y="7140"/>
                      <a:pt x="7514" y="7541"/>
                    </a:cubicBezTo>
                    <a:cubicBezTo>
                      <a:pt x="6809" y="6779"/>
                      <a:pt x="7352" y="7379"/>
                      <a:pt x="7219" y="7217"/>
                    </a:cubicBezTo>
                    <a:close/>
                  </a:path>
                </a:pathLst>
              </a:custGeom>
              <a:grpFill/>
              <a:ln w="9525" cap="flat">
                <a:noFill/>
                <a:prstDash val="solid"/>
                <a:miter/>
              </a:ln>
            </p:spPr>
            <p:txBody>
              <a:bodyPr rtlCol="0" anchor="ctr"/>
              <a:lstStyle/>
              <a:p>
                <a:endParaRPr lang="zh-CN" altLang="en-US"/>
              </a:p>
            </p:txBody>
          </p:sp>
          <p:sp>
            <p:nvSpPr>
              <p:cNvPr id="330" name="任意多边形: 形状 900">
                <a:extLst>
                  <a:ext uri="{FF2B5EF4-FFF2-40B4-BE49-F238E27FC236}">
                    <a16:creationId xmlns:a16="http://schemas.microsoft.com/office/drawing/2014/main" id="{1946451E-3949-4CE2-8544-10D138A94235}"/>
                  </a:ext>
                </a:extLst>
              </p:cNvPr>
              <p:cNvSpPr/>
              <p:nvPr/>
            </p:nvSpPr>
            <p:spPr>
              <a:xfrm>
                <a:off x="3401651" y="1114199"/>
                <a:ext cx="9525" cy="19050"/>
              </a:xfrm>
              <a:custGeom>
                <a:avLst/>
                <a:gdLst>
                  <a:gd name="connsiteX0" fmla="*/ 9366 w 9525"/>
                  <a:gd name="connsiteY0" fmla="*/ 14068 h 19050"/>
                  <a:gd name="connsiteX1" fmla="*/ 8337 w 9525"/>
                  <a:gd name="connsiteY1" fmla="*/ 10630 h 19050"/>
                  <a:gd name="connsiteX2" fmla="*/ 7490 w 9525"/>
                  <a:gd name="connsiteY2" fmla="*/ 7144 h 19050"/>
                  <a:gd name="connsiteX3" fmla="*/ 9366 w 9525"/>
                  <a:gd name="connsiteY3" fmla="*/ 14068 h 19050"/>
                </a:gdLst>
                <a:ahLst/>
                <a:cxnLst>
                  <a:cxn ang="0">
                    <a:pos x="connsiteX0" y="connsiteY0"/>
                  </a:cxn>
                  <a:cxn ang="0">
                    <a:pos x="connsiteX1" y="connsiteY1"/>
                  </a:cxn>
                  <a:cxn ang="0">
                    <a:pos x="connsiteX2" y="connsiteY2"/>
                  </a:cxn>
                  <a:cxn ang="0">
                    <a:pos x="connsiteX3" y="connsiteY3"/>
                  </a:cxn>
                </a:cxnLst>
                <a:rect l="l" t="t" r="r" b="b"/>
                <a:pathLst>
                  <a:path w="9525" h="19050">
                    <a:moveTo>
                      <a:pt x="9366" y="14068"/>
                    </a:moveTo>
                    <a:cubicBezTo>
                      <a:pt x="9366" y="14068"/>
                      <a:pt x="8852" y="12354"/>
                      <a:pt x="8337" y="10630"/>
                    </a:cubicBezTo>
                    <a:cubicBezTo>
                      <a:pt x="7909" y="8887"/>
                      <a:pt x="7490" y="7144"/>
                      <a:pt x="7490" y="7144"/>
                    </a:cubicBezTo>
                    <a:cubicBezTo>
                      <a:pt x="7442" y="11344"/>
                      <a:pt x="6004" y="13630"/>
                      <a:pt x="9366" y="14068"/>
                    </a:cubicBezTo>
                    <a:close/>
                  </a:path>
                </a:pathLst>
              </a:custGeom>
              <a:grpFill/>
              <a:ln w="9525" cap="flat">
                <a:noFill/>
                <a:prstDash val="solid"/>
                <a:miter/>
              </a:ln>
            </p:spPr>
            <p:txBody>
              <a:bodyPr rtlCol="0" anchor="ctr"/>
              <a:lstStyle/>
              <a:p>
                <a:endParaRPr lang="zh-CN" altLang="en-US"/>
              </a:p>
            </p:txBody>
          </p:sp>
          <p:sp>
            <p:nvSpPr>
              <p:cNvPr id="331" name="任意多边形: 形状 901">
                <a:extLst>
                  <a:ext uri="{FF2B5EF4-FFF2-40B4-BE49-F238E27FC236}">
                    <a16:creationId xmlns:a16="http://schemas.microsoft.com/office/drawing/2014/main" id="{73E9008E-B6DF-48F4-8E9B-BECB5AAC5D35}"/>
                  </a:ext>
                </a:extLst>
              </p:cNvPr>
              <p:cNvSpPr/>
              <p:nvPr/>
            </p:nvSpPr>
            <p:spPr>
              <a:xfrm>
                <a:off x="3763156" y="1043943"/>
                <a:ext cx="9525" cy="9525"/>
              </a:xfrm>
              <a:custGeom>
                <a:avLst/>
                <a:gdLst>
                  <a:gd name="connsiteX0" fmla="*/ 7144 w 9525"/>
                  <a:gd name="connsiteY0" fmla="*/ 7144 h 9525"/>
                  <a:gd name="connsiteX1" fmla="*/ 7344 w 9525"/>
                  <a:gd name="connsiteY1" fmla="*/ 7868 h 9525"/>
                  <a:gd name="connsiteX2" fmla="*/ 8820 w 9525"/>
                  <a:gd name="connsiteY2" fmla="*/ 8801 h 9525"/>
                  <a:gd name="connsiteX3" fmla="*/ 714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7144"/>
                    </a:moveTo>
                    <a:lnTo>
                      <a:pt x="7344" y="7868"/>
                    </a:lnTo>
                    <a:cubicBezTo>
                      <a:pt x="7344" y="7868"/>
                      <a:pt x="8868" y="8915"/>
                      <a:pt x="8820" y="8801"/>
                    </a:cubicBezTo>
                    <a:cubicBezTo>
                      <a:pt x="7610" y="6467"/>
                      <a:pt x="7668" y="7782"/>
                      <a:pt x="7144" y="7144"/>
                    </a:cubicBezTo>
                    <a:close/>
                  </a:path>
                </a:pathLst>
              </a:custGeom>
              <a:grpFill/>
              <a:ln w="9525" cap="flat">
                <a:noFill/>
                <a:prstDash val="solid"/>
                <a:miter/>
              </a:ln>
            </p:spPr>
            <p:txBody>
              <a:bodyPr rtlCol="0" anchor="ctr"/>
              <a:lstStyle/>
              <a:p>
                <a:endParaRPr lang="zh-CN" altLang="en-US"/>
              </a:p>
            </p:txBody>
          </p:sp>
          <p:sp>
            <p:nvSpPr>
              <p:cNvPr id="332" name="任意多边形: 形状 902">
                <a:extLst>
                  <a:ext uri="{FF2B5EF4-FFF2-40B4-BE49-F238E27FC236}">
                    <a16:creationId xmlns:a16="http://schemas.microsoft.com/office/drawing/2014/main" id="{48E120C6-9CF0-45D2-B065-BDDB13409897}"/>
                  </a:ext>
                </a:extLst>
              </p:cNvPr>
              <p:cNvSpPr/>
              <p:nvPr/>
            </p:nvSpPr>
            <p:spPr>
              <a:xfrm>
                <a:off x="3611537" y="1204628"/>
                <a:ext cx="9525" cy="9525"/>
              </a:xfrm>
              <a:custGeom>
                <a:avLst/>
                <a:gdLst>
                  <a:gd name="connsiteX0" fmla="*/ 10373 w 9525"/>
                  <a:gd name="connsiteY0" fmla="*/ 8879 h 9525"/>
                  <a:gd name="connsiteX1" fmla="*/ 7144 w 9525"/>
                  <a:gd name="connsiteY1" fmla="*/ 7155 h 9525"/>
                  <a:gd name="connsiteX2" fmla="*/ 8258 w 9525"/>
                  <a:gd name="connsiteY2" fmla="*/ 10279 h 9525"/>
                  <a:gd name="connsiteX3" fmla="*/ 10373 w 9525"/>
                  <a:gd name="connsiteY3" fmla="*/ 8879 h 9525"/>
                </a:gdLst>
                <a:ahLst/>
                <a:cxnLst>
                  <a:cxn ang="0">
                    <a:pos x="connsiteX0" y="connsiteY0"/>
                  </a:cxn>
                  <a:cxn ang="0">
                    <a:pos x="connsiteX1" y="connsiteY1"/>
                  </a:cxn>
                  <a:cxn ang="0">
                    <a:pos x="connsiteX2" y="connsiteY2"/>
                  </a:cxn>
                  <a:cxn ang="0">
                    <a:pos x="connsiteX3" y="connsiteY3"/>
                  </a:cxn>
                </a:cxnLst>
                <a:rect l="l" t="t" r="r" b="b"/>
                <a:pathLst>
                  <a:path w="9525" h="9525">
                    <a:moveTo>
                      <a:pt x="10373" y="8879"/>
                    </a:moveTo>
                    <a:cubicBezTo>
                      <a:pt x="10887" y="7022"/>
                      <a:pt x="8430" y="7126"/>
                      <a:pt x="7144" y="7155"/>
                    </a:cubicBezTo>
                    <a:lnTo>
                      <a:pt x="8258" y="10279"/>
                    </a:lnTo>
                    <a:cubicBezTo>
                      <a:pt x="7782" y="9060"/>
                      <a:pt x="9954" y="9555"/>
                      <a:pt x="10373" y="8879"/>
                    </a:cubicBezTo>
                    <a:close/>
                  </a:path>
                </a:pathLst>
              </a:custGeom>
              <a:grpFill/>
              <a:ln w="9525" cap="flat">
                <a:noFill/>
                <a:prstDash val="solid"/>
                <a:miter/>
              </a:ln>
            </p:spPr>
            <p:txBody>
              <a:bodyPr rtlCol="0" anchor="ctr"/>
              <a:lstStyle/>
              <a:p>
                <a:endParaRPr lang="zh-CN" altLang="en-US"/>
              </a:p>
            </p:txBody>
          </p:sp>
          <p:sp>
            <p:nvSpPr>
              <p:cNvPr id="333" name="任意多边形: 形状 903">
                <a:extLst>
                  <a:ext uri="{FF2B5EF4-FFF2-40B4-BE49-F238E27FC236}">
                    <a16:creationId xmlns:a16="http://schemas.microsoft.com/office/drawing/2014/main" id="{FB2D48F3-8B53-404B-A841-9795D46AB2E3}"/>
                  </a:ext>
                </a:extLst>
              </p:cNvPr>
              <p:cNvSpPr/>
              <p:nvPr/>
            </p:nvSpPr>
            <p:spPr>
              <a:xfrm>
                <a:off x="3758908" y="1098816"/>
                <a:ext cx="9525" cy="19050"/>
              </a:xfrm>
              <a:custGeom>
                <a:avLst/>
                <a:gdLst>
                  <a:gd name="connsiteX0" fmla="*/ 9363 w 9525"/>
                  <a:gd name="connsiteY0" fmla="*/ 9430 h 19050"/>
                  <a:gd name="connsiteX1" fmla="*/ 10287 w 9525"/>
                  <a:gd name="connsiteY1" fmla="*/ 8877 h 19050"/>
                  <a:gd name="connsiteX2" fmla="*/ 7144 w 9525"/>
                  <a:gd name="connsiteY2" fmla="*/ 7144 h 19050"/>
                  <a:gd name="connsiteX3" fmla="*/ 10592 w 9525"/>
                  <a:gd name="connsiteY3" fmla="*/ 12697 h 19050"/>
                  <a:gd name="connsiteX4" fmla="*/ 9363 w 9525"/>
                  <a:gd name="connsiteY4" fmla="*/ 9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363" y="9430"/>
                    </a:moveTo>
                    <a:cubicBezTo>
                      <a:pt x="9620" y="8620"/>
                      <a:pt x="10439" y="10773"/>
                      <a:pt x="10287" y="8877"/>
                    </a:cubicBezTo>
                    <a:cubicBezTo>
                      <a:pt x="9735" y="7029"/>
                      <a:pt x="8039" y="8906"/>
                      <a:pt x="7144" y="7144"/>
                    </a:cubicBezTo>
                    <a:lnTo>
                      <a:pt x="10592" y="12697"/>
                    </a:lnTo>
                    <a:lnTo>
                      <a:pt x="9363" y="9430"/>
                    </a:lnTo>
                    <a:close/>
                  </a:path>
                </a:pathLst>
              </a:custGeom>
              <a:grpFill/>
              <a:ln w="9525" cap="flat">
                <a:noFill/>
                <a:prstDash val="solid"/>
                <a:miter/>
              </a:ln>
            </p:spPr>
            <p:txBody>
              <a:bodyPr rtlCol="0" anchor="ctr"/>
              <a:lstStyle/>
              <a:p>
                <a:endParaRPr lang="zh-CN" altLang="en-US"/>
              </a:p>
            </p:txBody>
          </p:sp>
          <p:sp>
            <p:nvSpPr>
              <p:cNvPr id="334" name="任意多边形: 形状 904">
                <a:extLst>
                  <a:ext uri="{FF2B5EF4-FFF2-40B4-BE49-F238E27FC236}">
                    <a16:creationId xmlns:a16="http://schemas.microsoft.com/office/drawing/2014/main" id="{A0757837-6AB2-4984-B329-82B964CF0C84}"/>
                  </a:ext>
                </a:extLst>
              </p:cNvPr>
              <p:cNvSpPr/>
              <p:nvPr/>
            </p:nvSpPr>
            <p:spPr>
              <a:xfrm>
                <a:off x="3744723" y="1009469"/>
                <a:ext cx="9525" cy="9525"/>
              </a:xfrm>
              <a:custGeom>
                <a:avLst/>
                <a:gdLst>
                  <a:gd name="connsiteX0" fmla="*/ 7156 w 9525"/>
                  <a:gd name="connsiteY0" fmla="*/ 7165 h 9525"/>
                  <a:gd name="connsiteX1" fmla="*/ 7203 w 9525"/>
                  <a:gd name="connsiteY1" fmla="*/ 7204 h 9525"/>
                  <a:gd name="connsiteX2" fmla="*/ 7194 w 9525"/>
                  <a:gd name="connsiteY2" fmla="*/ 7194 h 9525"/>
                  <a:gd name="connsiteX3" fmla="*/ 7346 w 9525"/>
                  <a:gd name="connsiteY3" fmla="*/ 7356 h 9525"/>
                  <a:gd name="connsiteX4" fmla="*/ 7156 w 9525"/>
                  <a:gd name="connsiteY4" fmla="*/ 7165 h 9525"/>
                  <a:gd name="connsiteX5" fmla="*/ 7156 w 9525"/>
                  <a:gd name="connsiteY5" fmla="*/ 716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156" y="7165"/>
                    </a:moveTo>
                    <a:cubicBezTo>
                      <a:pt x="7156" y="7165"/>
                      <a:pt x="7108" y="7118"/>
                      <a:pt x="7203" y="7204"/>
                    </a:cubicBezTo>
                    <a:lnTo>
                      <a:pt x="7194" y="7194"/>
                    </a:lnTo>
                    <a:cubicBezTo>
                      <a:pt x="7137" y="7137"/>
                      <a:pt x="7098" y="7070"/>
                      <a:pt x="7346" y="7356"/>
                    </a:cubicBezTo>
                    <a:cubicBezTo>
                      <a:pt x="7003" y="6956"/>
                      <a:pt x="7260" y="7270"/>
                      <a:pt x="7156" y="7165"/>
                    </a:cubicBezTo>
                    <a:cubicBezTo>
                      <a:pt x="7118" y="7127"/>
                      <a:pt x="7222" y="7232"/>
                      <a:pt x="7156" y="7165"/>
                    </a:cubicBezTo>
                    <a:close/>
                  </a:path>
                </a:pathLst>
              </a:custGeom>
              <a:grpFill/>
              <a:ln w="9525" cap="flat">
                <a:noFill/>
                <a:prstDash val="solid"/>
                <a:miter/>
              </a:ln>
            </p:spPr>
            <p:txBody>
              <a:bodyPr rtlCol="0" anchor="ctr"/>
              <a:lstStyle/>
              <a:p>
                <a:endParaRPr lang="zh-CN" altLang="en-US"/>
              </a:p>
            </p:txBody>
          </p:sp>
          <p:sp>
            <p:nvSpPr>
              <p:cNvPr id="335" name="任意多边形: 形状 905">
                <a:extLst>
                  <a:ext uri="{FF2B5EF4-FFF2-40B4-BE49-F238E27FC236}">
                    <a16:creationId xmlns:a16="http://schemas.microsoft.com/office/drawing/2014/main" id="{9772BE9B-1C9B-40BB-AF20-F0003D8656B3}"/>
                  </a:ext>
                </a:extLst>
              </p:cNvPr>
              <p:cNvSpPr/>
              <p:nvPr/>
            </p:nvSpPr>
            <p:spPr>
              <a:xfrm>
                <a:off x="3752336" y="1115456"/>
                <a:ext cx="9525" cy="9525"/>
              </a:xfrm>
              <a:custGeom>
                <a:avLst/>
                <a:gdLst>
                  <a:gd name="connsiteX0" fmla="*/ 7144 w 9525"/>
                  <a:gd name="connsiteY0" fmla="*/ 9163 h 9525"/>
                  <a:gd name="connsiteX1" fmla="*/ 9525 w 9525"/>
                  <a:gd name="connsiteY1" fmla="*/ 8992 h 9525"/>
                  <a:gd name="connsiteX2" fmla="*/ 8639 w 9525"/>
                  <a:gd name="connsiteY2" fmla="*/ 7144 h 9525"/>
                </a:gdLst>
                <a:ahLst/>
                <a:cxnLst>
                  <a:cxn ang="0">
                    <a:pos x="connsiteX0" y="connsiteY0"/>
                  </a:cxn>
                  <a:cxn ang="0">
                    <a:pos x="connsiteX1" y="connsiteY1"/>
                  </a:cxn>
                  <a:cxn ang="0">
                    <a:pos x="connsiteX2" y="connsiteY2"/>
                  </a:cxn>
                </a:cxnLst>
                <a:rect l="l" t="t" r="r" b="b"/>
                <a:pathLst>
                  <a:path w="9525" h="9525">
                    <a:moveTo>
                      <a:pt x="7144" y="9163"/>
                    </a:moveTo>
                    <a:lnTo>
                      <a:pt x="9525" y="8992"/>
                    </a:lnTo>
                    <a:lnTo>
                      <a:pt x="8639" y="7144"/>
                    </a:lnTo>
                    <a:close/>
                  </a:path>
                </a:pathLst>
              </a:custGeom>
              <a:grpFill/>
              <a:ln w="9525" cap="flat">
                <a:noFill/>
                <a:prstDash val="solid"/>
                <a:miter/>
              </a:ln>
            </p:spPr>
            <p:txBody>
              <a:bodyPr rtlCol="0" anchor="ctr"/>
              <a:lstStyle/>
              <a:p>
                <a:endParaRPr lang="zh-CN" altLang="en-US"/>
              </a:p>
            </p:txBody>
          </p:sp>
          <p:sp>
            <p:nvSpPr>
              <p:cNvPr id="336" name="任意多边形: 形状 906">
                <a:extLst>
                  <a:ext uri="{FF2B5EF4-FFF2-40B4-BE49-F238E27FC236}">
                    <a16:creationId xmlns:a16="http://schemas.microsoft.com/office/drawing/2014/main" id="{54089CFA-0F32-4E7A-B5A8-84B557A28F9E}"/>
                  </a:ext>
                </a:extLst>
              </p:cNvPr>
              <p:cNvSpPr/>
              <p:nvPr/>
            </p:nvSpPr>
            <p:spPr>
              <a:xfrm>
                <a:off x="3748068" y="1116580"/>
                <a:ext cx="9525" cy="19050"/>
              </a:xfrm>
              <a:custGeom>
                <a:avLst/>
                <a:gdLst>
                  <a:gd name="connsiteX0" fmla="*/ 8725 w 9525"/>
                  <a:gd name="connsiteY0" fmla="*/ 7144 h 19050"/>
                  <a:gd name="connsiteX1" fmla="*/ 7144 w 9525"/>
                  <a:gd name="connsiteY1" fmla="*/ 9230 h 19050"/>
                  <a:gd name="connsiteX2" fmla="*/ 10716 w 9525"/>
                  <a:gd name="connsiteY2" fmla="*/ 11935 h 19050"/>
                  <a:gd name="connsiteX3" fmla="*/ 872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725" y="7144"/>
                    </a:moveTo>
                    <a:cubicBezTo>
                      <a:pt x="8592" y="9058"/>
                      <a:pt x="7144" y="9230"/>
                      <a:pt x="7144" y="9230"/>
                    </a:cubicBezTo>
                    <a:lnTo>
                      <a:pt x="10716" y="11935"/>
                    </a:lnTo>
                    <a:cubicBezTo>
                      <a:pt x="10563" y="9639"/>
                      <a:pt x="9973" y="8144"/>
                      <a:pt x="8725" y="7144"/>
                    </a:cubicBezTo>
                    <a:close/>
                  </a:path>
                </a:pathLst>
              </a:custGeom>
              <a:grpFill/>
              <a:ln w="9525" cap="flat">
                <a:noFill/>
                <a:prstDash val="solid"/>
                <a:miter/>
              </a:ln>
            </p:spPr>
            <p:txBody>
              <a:bodyPr rtlCol="0" anchor="ctr"/>
              <a:lstStyle/>
              <a:p>
                <a:endParaRPr lang="zh-CN" altLang="en-US"/>
              </a:p>
            </p:txBody>
          </p:sp>
          <p:sp>
            <p:nvSpPr>
              <p:cNvPr id="337" name="任意多边形: 形状 907">
                <a:extLst>
                  <a:ext uri="{FF2B5EF4-FFF2-40B4-BE49-F238E27FC236}">
                    <a16:creationId xmlns:a16="http://schemas.microsoft.com/office/drawing/2014/main" id="{4E7B995C-F0EB-4FD7-9F98-CA35BA0F14B2}"/>
                  </a:ext>
                </a:extLst>
              </p:cNvPr>
              <p:cNvSpPr/>
              <p:nvPr/>
            </p:nvSpPr>
            <p:spPr>
              <a:xfrm>
                <a:off x="3749612" y="1016731"/>
                <a:ext cx="9525" cy="9525"/>
              </a:xfrm>
              <a:custGeom>
                <a:avLst/>
                <a:gdLst>
                  <a:gd name="connsiteX0" fmla="*/ 7391 w 9525"/>
                  <a:gd name="connsiteY0" fmla="*/ 7657 h 9525"/>
                  <a:gd name="connsiteX1" fmla="*/ 8229 w 9525"/>
                  <a:gd name="connsiteY1" fmla="*/ 8476 h 9525"/>
                  <a:gd name="connsiteX2" fmla="*/ 7391 w 9525"/>
                  <a:gd name="connsiteY2" fmla="*/ 7657 h 9525"/>
                </a:gdLst>
                <a:ahLst/>
                <a:cxnLst>
                  <a:cxn ang="0">
                    <a:pos x="connsiteX0" y="connsiteY0"/>
                  </a:cxn>
                  <a:cxn ang="0">
                    <a:pos x="connsiteX1" y="connsiteY1"/>
                  </a:cxn>
                  <a:cxn ang="0">
                    <a:pos x="connsiteX2" y="connsiteY2"/>
                  </a:cxn>
                </a:cxnLst>
                <a:rect l="l" t="t" r="r" b="b"/>
                <a:pathLst>
                  <a:path w="9525" h="9525">
                    <a:moveTo>
                      <a:pt x="7391" y="7657"/>
                    </a:moveTo>
                    <a:cubicBezTo>
                      <a:pt x="8410" y="9210"/>
                      <a:pt x="8001" y="8314"/>
                      <a:pt x="8229" y="8476"/>
                    </a:cubicBezTo>
                    <a:cubicBezTo>
                      <a:pt x="6953" y="6762"/>
                      <a:pt x="6991" y="6952"/>
                      <a:pt x="7391" y="7657"/>
                    </a:cubicBezTo>
                    <a:close/>
                  </a:path>
                </a:pathLst>
              </a:custGeom>
              <a:grpFill/>
              <a:ln w="9525" cap="flat">
                <a:noFill/>
                <a:prstDash val="solid"/>
                <a:miter/>
              </a:ln>
            </p:spPr>
            <p:txBody>
              <a:bodyPr rtlCol="0" anchor="ctr"/>
              <a:lstStyle/>
              <a:p>
                <a:endParaRPr lang="zh-CN" altLang="en-US"/>
              </a:p>
            </p:txBody>
          </p:sp>
          <p:sp>
            <p:nvSpPr>
              <p:cNvPr id="338" name="任意多边形: 形状 908">
                <a:extLst>
                  <a:ext uri="{FF2B5EF4-FFF2-40B4-BE49-F238E27FC236}">
                    <a16:creationId xmlns:a16="http://schemas.microsoft.com/office/drawing/2014/main" id="{482BCC2A-DA45-475A-B277-746021941D42}"/>
                  </a:ext>
                </a:extLst>
              </p:cNvPr>
              <p:cNvSpPr/>
              <p:nvPr/>
            </p:nvSpPr>
            <p:spPr>
              <a:xfrm>
                <a:off x="3752336" y="1104835"/>
                <a:ext cx="9525" cy="9525"/>
              </a:xfrm>
              <a:custGeom>
                <a:avLst/>
                <a:gdLst>
                  <a:gd name="connsiteX0" fmla="*/ 7144 w 9525"/>
                  <a:gd name="connsiteY0" fmla="*/ 8316 h 9525"/>
                  <a:gd name="connsiteX1" fmla="*/ 10573 w 9525"/>
                  <a:gd name="connsiteY1" fmla="*/ 10002 h 9525"/>
                  <a:gd name="connsiteX2" fmla="*/ 7144 w 9525"/>
                  <a:gd name="connsiteY2" fmla="*/ 8316 h 9525"/>
                </a:gdLst>
                <a:ahLst/>
                <a:cxnLst>
                  <a:cxn ang="0">
                    <a:pos x="connsiteX0" y="connsiteY0"/>
                  </a:cxn>
                  <a:cxn ang="0">
                    <a:pos x="connsiteX1" y="connsiteY1"/>
                  </a:cxn>
                  <a:cxn ang="0">
                    <a:pos x="connsiteX2" y="connsiteY2"/>
                  </a:cxn>
                </a:cxnLst>
                <a:rect l="l" t="t" r="r" b="b"/>
                <a:pathLst>
                  <a:path w="9525" h="9525">
                    <a:moveTo>
                      <a:pt x="7144" y="8316"/>
                    </a:moveTo>
                    <a:cubicBezTo>
                      <a:pt x="9220" y="11993"/>
                      <a:pt x="8439" y="6316"/>
                      <a:pt x="10573" y="10002"/>
                    </a:cubicBezTo>
                    <a:cubicBezTo>
                      <a:pt x="11325" y="3440"/>
                      <a:pt x="8249" y="10545"/>
                      <a:pt x="7144" y="8316"/>
                    </a:cubicBezTo>
                    <a:close/>
                  </a:path>
                </a:pathLst>
              </a:custGeom>
              <a:grpFill/>
              <a:ln w="9525" cap="flat">
                <a:noFill/>
                <a:prstDash val="solid"/>
                <a:miter/>
              </a:ln>
            </p:spPr>
            <p:txBody>
              <a:bodyPr rtlCol="0" anchor="ctr"/>
              <a:lstStyle/>
              <a:p>
                <a:endParaRPr lang="zh-CN" altLang="en-US"/>
              </a:p>
            </p:txBody>
          </p:sp>
          <p:sp>
            <p:nvSpPr>
              <p:cNvPr id="339" name="任意多边形: 形状 909">
                <a:extLst>
                  <a:ext uri="{FF2B5EF4-FFF2-40B4-BE49-F238E27FC236}">
                    <a16:creationId xmlns:a16="http://schemas.microsoft.com/office/drawing/2014/main" id="{7A0BD957-0E5C-4CEC-AF4E-37120AA7E941}"/>
                  </a:ext>
                </a:extLst>
              </p:cNvPr>
              <p:cNvSpPr/>
              <p:nvPr/>
            </p:nvSpPr>
            <p:spPr>
              <a:xfrm>
                <a:off x="3542995" y="1181665"/>
                <a:ext cx="9525" cy="19050"/>
              </a:xfrm>
              <a:custGeom>
                <a:avLst/>
                <a:gdLst>
                  <a:gd name="connsiteX0" fmla="*/ 10535 w 9525"/>
                  <a:gd name="connsiteY0" fmla="*/ 8030 h 19050"/>
                  <a:gd name="connsiteX1" fmla="*/ 7144 w 9525"/>
                  <a:gd name="connsiteY1" fmla="*/ 7144 h 19050"/>
                  <a:gd name="connsiteX2" fmla="*/ 10649 w 9525"/>
                  <a:gd name="connsiteY2" fmla="*/ 8696 h 19050"/>
                  <a:gd name="connsiteX3" fmla="*/ 9344 w 9525"/>
                  <a:gd name="connsiteY3" fmla="*/ 12325 h 19050"/>
                  <a:gd name="connsiteX4" fmla="*/ 10535 w 9525"/>
                  <a:gd name="connsiteY4" fmla="*/ 80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535" y="8030"/>
                    </a:moveTo>
                    <a:lnTo>
                      <a:pt x="7144" y="7144"/>
                    </a:lnTo>
                    <a:lnTo>
                      <a:pt x="10649" y="8696"/>
                    </a:lnTo>
                    <a:lnTo>
                      <a:pt x="9344" y="12325"/>
                    </a:lnTo>
                    <a:cubicBezTo>
                      <a:pt x="11363" y="12830"/>
                      <a:pt x="10077" y="9192"/>
                      <a:pt x="10535" y="8030"/>
                    </a:cubicBezTo>
                    <a:close/>
                  </a:path>
                </a:pathLst>
              </a:custGeom>
              <a:grpFill/>
              <a:ln w="9525" cap="flat">
                <a:noFill/>
                <a:prstDash val="solid"/>
                <a:miter/>
              </a:ln>
            </p:spPr>
            <p:txBody>
              <a:bodyPr rtlCol="0" anchor="ctr"/>
              <a:lstStyle/>
              <a:p>
                <a:endParaRPr lang="zh-CN" altLang="en-US"/>
              </a:p>
            </p:txBody>
          </p:sp>
          <p:sp>
            <p:nvSpPr>
              <p:cNvPr id="340" name="任意多边形: 形状 910">
                <a:extLst>
                  <a:ext uri="{FF2B5EF4-FFF2-40B4-BE49-F238E27FC236}">
                    <a16:creationId xmlns:a16="http://schemas.microsoft.com/office/drawing/2014/main" id="{7250591F-CC52-41BC-BADB-92A7FE3A18E5}"/>
                  </a:ext>
                </a:extLst>
              </p:cNvPr>
              <p:cNvSpPr/>
              <p:nvPr/>
            </p:nvSpPr>
            <p:spPr>
              <a:xfrm>
                <a:off x="3756355" y="1094482"/>
                <a:ext cx="9525" cy="9525"/>
              </a:xfrm>
              <a:custGeom>
                <a:avLst/>
                <a:gdLst>
                  <a:gd name="connsiteX0" fmla="*/ 7144 w 9525"/>
                  <a:gd name="connsiteY0" fmla="*/ 7382 h 9525"/>
                  <a:gd name="connsiteX1" fmla="*/ 8696 w 9525"/>
                  <a:gd name="connsiteY1" fmla="*/ 10144 h 9525"/>
                  <a:gd name="connsiteX2" fmla="*/ 8249 w 9525"/>
                  <a:gd name="connsiteY2" fmla="*/ 7144 h 9525"/>
                </a:gdLst>
                <a:ahLst/>
                <a:cxnLst>
                  <a:cxn ang="0">
                    <a:pos x="connsiteX0" y="connsiteY0"/>
                  </a:cxn>
                  <a:cxn ang="0">
                    <a:pos x="connsiteX1" y="connsiteY1"/>
                  </a:cxn>
                  <a:cxn ang="0">
                    <a:pos x="connsiteX2" y="connsiteY2"/>
                  </a:cxn>
                </a:cxnLst>
                <a:rect l="l" t="t" r="r" b="b"/>
                <a:pathLst>
                  <a:path w="9525" h="9525">
                    <a:moveTo>
                      <a:pt x="7144" y="7382"/>
                    </a:moveTo>
                    <a:lnTo>
                      <a:pt x="8696" y="10144"/>
                    </a:lnTo>
                    <a:lnTo>
                      <a:pt x="8249" y="7144"/>
                    </a:lnTo>
                    <a:close/>
                  </a:path>
                </a:pathLst>
              </a:custGeom>
              <a:grpFill/>
              <a:ln w="9525" cap="flat">
                <a:noFill/>
                <a:prstDash val="solid"/>
                <a:miter/>
              </a:ln>
            </p:spPr>
            <p:txBody>
              <a:bodyPr rtlCol="0" anchor="ctr"/>
              <a:lstStyle/>
              <a:p>
                <a:endParaRPr lang="zh-CN" altLang="en-US"/>
              </a:p>
            </p:txBody>
          </p:sp>
          <p:sp>
            <p:nvSpPr>
              <p:cNvPr id="341" name="任意多边形: 形状 911">
                <a:extLst>
                  <a:ext uri="{FF2B5EF4-FFF2-40B4-BE49-F238E27FC236}">
                    <a16:creationId xmlns:a16="http://schemas.microsoft.com/office/drawing/2014/main" id="{87265826-AD1F-48A0-8089-E323A3DBBC7E}"/>
                  </a:ext>
                </a:extLst>
              </p:cNvPr>
              <p:cNvSpPr/>
              <p:nvPr/>
            </p:nvSpPr>
            <p:spPr>
              <a:xfrm>
                <a:off x="3556342" y="1184714"/>
                <a:ext cx="19050" cy="19050"/>
              </a:xfrm>
              <a:custGeom>
                <a:avLst/>
                <a:gdLst>
                  <a:gd name="connsiteX0" fmla="*/ 13314 w 19050"/>
                  <a:gd name="connsiteY0" fmla="*/ 9877 h 19050"/>
                  <a:gd name="connsiteX1" fmla="*/ 7199 w 19050"/>
                  <a:gd name="connsiteY1" fmla="*/ 7276 h 19050"/>
                  <a:gd name="connsiteX2" fmla="*/ 12514 w 19050"/>
                  <a:gd name="connsiteY2" fmla="*/ 12353 h 19050"/>
                  <a:gd name="connsiteX3" fmla="*/ 13314 w 19050"/>
                  <a:gd name="connsiteY3" fmla="*/ 9877 h 19050"/>
                </a:gdLst>
                <a:ahLst/>
                <a:cxnLst>
                  <a:cxn ang="0">
                    <a:pos x="connsiteX0" y="connsiteY0"/>
                  </a:cxn>
                  <a:cxn ang="0">
                    <a:pos x="connsiteX1" y="connsiteY1"/>
                  </a:cxn>
                  <a:cxn ang="0">
                    <a:pos x="connsiteX2" y="connsiteY2"/>
                  </a:cxn>
                  <a:cxn ang="0">
                    <a:pos x="connsiteX3" y="connsiteY3"/>
                  </a:cxn>
                </a:cxnLst>
                <a:rect l="l" t="t" r="r" b="b"/>
                <a:pathLst>
                  <a:path w="19050" h="19050">
                    <a:moveTo>
                      <a:pt x="13314" y="9877"/>
                    </a:moveTo>
                    <a:cubicBezTo>
                      <a:pt x="11352" y="9476"/>
                      <a:pt x="9570" y="6486"/>
                      <a:pt x="7199" y="7276"/>
                    </a:cubicBezTo>
                    <a:cubicBezTo>
                      <a:pt x="6570" y="11086"/>
                      <a:pt x="11523" y="6895"/>
                      <a:pt x="12514" y="12353"/>
                    </a:cubicBezTo>
                    <a:lnTo>
                      <a:pt x="13314" y="9877"/>
                    </a:lnTo>
                    <a:close/>
                  </a:path>
                </a:pathLst>
              </a:custGeom>
              <a:grpFill/>
              <a:ln w="9525" cap="flat">
                <a:noFill/>
                <a:prstDash val="solid"/>
                <a:miter/>
              </a:ln>
            </p:spPr>
            <p:txBody>
              <a:bodyPr rtlCol="0" anchor="ctr"/>
              <a:lstStyle/>
              <a:p>
                <a:endParaRPr lang="zh-CN" altLang="en-US"/>
              </a:p>
            </p:txBody>
          </p:sp>
          <p:sp>
            <p:nvSpPr>
              <p:cNvPr id="342" name="任意多边形: 形状 912">
                <a:extLst>
                  <a:ext uri="{FF2B5EF4-FFF2-40B4-BE49-F238E27FC236}">
                    <a16:creationId xmlns:a16="http://schemas.microsoft.com/office/drawing/2014/main" id="{71C6CD0A-EB02-48D1-BBD3-4E62F414E433}"/>
                  </a:ext>
                </a:extLst>
              </p:cNvPr>
              <p:cNvSpPr/>
              <p:nvPr/>
            </p:nvSpPr>
            <p:spPr>
              <a:xfrm>
                <a:off x="3758052" y="1085914"/>
                <a:ext cx="9525" cy="9525"/>
              </a:xfrm>
              <a:custGeom>
                <a:avLst/>
                <a:gdLst>
                  <a:gd name="connsiteX0" fmla="*/ 8762 w 9525"/>
                  <a:gd name="connsiteY0" fmla="*/ 7501 h 9525"/>
                  <a:gd name="connsiteX1" fmla="*/ 7247 w 9525"/>
                  <a:gd name="connsiteY1" fmla="*/ 9721 h 9525"/>
                  <a:gd name="connsiteX2" fmla="*/ 8762 w 9525"/>
                  <a:gd name="connsiteY2" fmla="*/ 7501 h 9525"/>
                </a:gdLst>
                <a:ahLst/>
                <a:cxnLst>
                  <a:cxn ang="0">
                    <a:pos x="connsiteX0" y="connsiteY0"/>
                  </a:cxn>
                  <a:cxn ang="0">
                    <a:pos x="connsiteX1" y="connsiteY1"/>
                  </a:cxn>
                  <a:cxn ang="0">
                    <a:pos x="connsiteX2" y="connsiteY2"/>
                  </a:cxn>
                </a:cxnLst>
                <a:rect l="l" t="t" r="r" b="b"/>
                <a:pathLst>
                  <a:path w="9525" h="9525">
                    <a:moveTo>
                      <a:pt x="8762" y="7501"/>
                    </a:moveTo>
                    <a:cubicBezTo>
                      <a:pt x="8057" y="6454"/>
                      <a:pt x="6771" y="7863"/>
                      <a:pt x="7247" y="9721"/>
                    </a:cubicBezTo>
                    <a:cubicBezTo>
                      <a:pt x="8323" y="11816"/>
                      <a:pt x="9219" y="9730"/>
                      <a:pt x="8762" y="7501"/>
                    </a:cubicBezTo>
                    <a:close/>
                  </a:path>
                </a:pathLst>
              </a:custGeom>
              <a:grpFill/>
              <a:ln w="9525" cap="flat">
                <a:noFill/>
                <a:prstDash val="solid"/>
                <a:miter/>
              </a:ln>
            </p:spPr>
            <p:txBody>
              <a:bodyPr rtlCol="0" anchor="ctr"/>
              <a:lstStyle/>
              <a:p>
                <a:endParaRPr lang="zh-CN" altLang="en-US"/>
              </a:p>
            </p:txBody>
          </p:sp>
          <p:sp>
            <p:nvSpPr>
              <p:cNvPr id="343" name="任意多边形: 形状 913">
                <a:extLst>
                  <a:ext uri="{FF2B5EF4-FFF2-40B4-BE49-F238E27FC236}">
                    <a16:creationId xmlns:a16="http://schemas.microsoft.com/office/drawing/2014/main" id="{4CB2296B-5440-49E6-B550-8FB6D42EB45B}"/>
                  </a:ext>
                </a:extLst>
              </p:cNvPr>
              <p:cNvSpPr/>
              <p:nvPr/>
            </p:nvSpPr>
            <p:spPr>
              <a:xfrm>
                <a:off x="3436715" y="1118819"/>
                <a:ext cx="9525" cy="19050"/>
              </a:xfrm>
              <a:custGeom>
                <a:avLst/>
                <a:gdLst>
                  <a:gd name="connsiteX0" fmla="*/ 9782 w 9525"/>
                  <a:gd name="connsiteY0" fmla="*/ 7630 h 19050"/>
                  <a:gd name="connsiteX1" fmla="*/ 7144 w 9525"/>
                  <a:gd name="connsiteY1" fmla="*/ 7144 h 19050"/>
                  <a:gd name="connsiteX2" fmla="*/ 11373 w 9525"/>
                  <a:gd name="connsiteY2" fmla="*/ 17126 h 19050"/>
                  <a:gd name="connsiteX3" fmla="*/ 9782 w 9525"/>
                  <a:gd name="connsiteY3" fmla="*/ 7630 h 19050"/>
                </a:gdLst>
                <a:ahLst/>
                <a:cxnLst>
                  <a:cxn ang="0">
                    <a:pos x="connsiteX0" y="connsiteY0"/>
                  </a:cxn>
                  <a:cxn ang="0">
                    <a:pos x="connsiteX1" y="connsiteY1"/>
                  </a:cxn>
                  <a:cxn ang="0">
                    <a:pos x="connsiteX2" y="connsiteY2"/>
                  </a:cxn>
                  <a:cxn ang="0">
                    <a:pos x="connsiteX3" y="connsiteY3"/>
                  </a:cxn>
                </a:cxnLst>
                <a:rect l="l" t="t" r="r" b="b"/>
                <a:pathLst>
                  <a:path w="9525" h="19050">
                    <a:moveTo>
                      <a:pt x="9782" y="7630"/>
                    </a:moveTo>
                    <a:cubicBezTo>
                      <a:pt x="8449" y="7363"/>
                      <a:pt x="8258" y="9011"/>
                      <a:pt x="7144" y="7144"/>
                    </a:cubicBezTo>
                    <a:lnTo>
                      <a:pt x="11373" y="17126"/>
                    </a:lnTo>
                    <a:lnTo>
                      <a:pt x="9782" y="7630"/>
                    </a:lnTo>
                    <a:close/>
                  </a:path>
                </a:pathLst>
              </a:custGeom>
              <a:grpFill/>
              <a:ln w="9525" cap="flat">
                <a:noFill/>
                <a:prstDash val="solid"/>
                <a:miter/>
              </a:ln>
            </p:spPr>
            <p:txBody>
              <a:bodyPr rtlCol="0" anchor="ctr"/>
              <a:lstStyle/>
              <a:p>
                <a:endParaRPr lang="zh-CN" altLang="en-US"/>
              </a:p>
            </p:txBody>
          </p:sp>
          <p:sp>
            <p:nvSpPr>
              <p:cNvPr id="344" name="任意多边形: 形状 914">
                <a:extLst>
                  <a:ext uri="{FF2B5EF4-FFF2-40B4-BE49-F238E27FC236}">
                    <a16:creationId xmlns:a16="http://schemas.microsoft.com/office/drawing/2014/main" id="{81D9ABB7-D9A4-46DC-8814-A46CC2B6A4B5}"/>
                  </a:ext>
                </a:extLst>
              </p:cNvPr>
              <p:cNvSpPr/>
              <p:nvPr/>
            </p:nvSpPr>
            <p:spPr>
              <a:xfrm>
                <a:off x="3536099" y="1177617"/>
                <a:ext cx="9525" cy="9525"/>
              </a:xfrm>
              <a:custGeom>
                <a:avLst/>
                <a:gdLst>
                  <a:gd name="connsiteX0" fmla="*/ 10192 w 9525"/>
                  <a:gd name="connsiteY0" fmla="*/ 11535 h 9525"/>
                  <a:gd name="connsiteX1" fmla="*/ 7144 w 9525"/>
                  <a:gd name="connsiteY1" fmla="*/ 7144 h 9525"/>
                  <a:gd name="connsiteX2" fmla="*/ 10192 w 9525"/>
                  <a:gd name="connsiteY2" fmla="*/ 11535 h 9525"/>
                </a:gdLst>
                <a:ahLst/>
                <a:cxnLst>
                  <a:cxn ang="0">
                    <a:pos x="connsiteX0" y="connsiteY0"/>
                  </a:cxn>
                  <a:cxn ang="0">
                    <a:pos x="connsiteX1" y="connsiteY1"/>
                  </a:cxn>
                  <a:cxn ang="0">
                    <a:pos x="connsiteX2" y="connsiteY2"/>
                  </a:cxn>
                </a:cxnLst>
                <a:rect l="l" t="t" r="r" b="b"/>
                <a:pathLst>
                  <a:path w="9525" h="9525">
                    <a:moveTo>
                      <a:pt x="10192" y="11535"/>
                    </a:moveTo>
                    <a:cubicBezTo>
                      <a:pt x="10097" y="11611"/>
                      <a:pt x="7144" y="7144"/>
                      <a:pt x="7144" y="7144"/>
                    </a:cubicBezTo>
                    <a:cubicBezTo>
                      <a:pt x="7144" y="7144"/>
                      <a:pt x="10097" y="11611"/>
                      <a:pt x="10192" y="11535"/>
                    </a:cubicBezTo>
                    <a:close/>
                  </a:path>
                </a:pathLst>
              </a:custGeom>
              <a:grpFill/>
              <a:ln w="9525" cap="flat">
                <a:noFill/>
                <a:prstDash val="solid"/>
                <a:miter/>
              </a:ln>
            </p:spPr>
            <p:txBody>
              <a:bodyPr rtlCol="0" anchor="ctr"/>
              <a:lstStyle/>
              <a:p>
                <a:endParaRPr lang="zh-CN" altLang="en-US"/>
              </a:p>
            </p:txBody>
          </p:sp>
          <p:sp>
            <p:nvSpPr>
              <p:cNvPr id="345" name="任意多边形: 形状 915">
                <a:extLst>
                  <a:ext uri="{FF2B5EF4-FFF2-40B4-BE49-F238E27FC236}">
                    <a16:creationId xmlns:a16="http://schemas.microsoft.com/office/drawing/2014/main" id="{EB506079-7BA3-4FF8-9D86-3240CA1D3EFC}"/>
                  </a:ext>
                </a:extLst>
              </p:cNvPr>
              <p:cNvSpPr/>
              <p:nvPr/>
            </p:nvSpPr>
            <p:spPr>
              <a:xfrm>
                <a:off x="3422879" y="1101114"/>
                <a:ext cx="19050" cy="19050"/>
              </a:xfrm>
              <a:custGeom>
                <a:avLst/>
                <a:gdLst>
                  <a:gd name="connsiteX0" fmla="*/ 12969 w 19050"/>
                  <a:gd name="connsiteY0" fmla="*/ 18553 h 19050"/>
                  <a:gd name="connsiteX1" fmla="*/ 7511 w 19050"/>
                  <a:gd name="connsiteY1" fmla="*/ 7170 h 19050"/>
                  <a:gd name="connsiteX2" fmla="*/ 9531 w 19050"/>
                  <a:gd name="connsiteY2" fmla="*/ 19058 h 19050"/>
                  <a:gd name="connsiteX3" fmla="*/ 12969 w 19050"/>
                  <a:gd name="connsiteY3" fmla="*/ 18553 h 19050"/>
                </a:gdLst>
                <a:ahLst/>
                <a:cxnLst>
                  <a:cxn ang="0">
                    <a:pos x="connsiteX0" y="connsiteY0"/>
                  </a:cxn>
                  <a:cxn ang="0">
                    <a:pos x="connsiteX1" y="connsiteY1"/>
                  </a:cxn>
                  <a:cxn ang="0">
                    <a:pos x="connsiteX2" y="connsiteY2"/>
                  </a:cxn>
                  <a:cxn ang="0">
                    <a:pos x="connsiteX3" y="connsiteY3"/>
                  </a:cxn>
                </a:cxnLst>
                <a:rect l="l" t="t" r="r" b="b"/>
                <a:pathLst>
                  <a:path w="19050" h="19050">
                    <a:moveTo>
                      <a:pt x="12969" y="18553"/>
                    </a:moveTo>
                    <a:cubicBezTo>
                      <a:pt x="7178" y="15114"/>
                      <a:pt x="13760" y="6608"/>
                      <a:pt x="7511" y="7170"/>
                    </a:cubicBezTo>
                    <a:cubicBezTo>
                      <a:pt x="5435" y="14962"/>
                      <a:pt x="12988" y="13038"/>
                      <a:pt x="9531" y="19058"/>
                    </a:cubicBezTo>
                    <a:cubicBezTo>
                      <a:pt x="11064" y="17724"/>
                      <a:pt x="13160" y="22429"/>
                      <a:pt x="12969" y="18553"/>
                    </a:cubicBezTo>
                    <a:close/>
                  </a:path>
                </a:pathLst>
              </a:custGeom>
              <a:grpFill/>
              <a:ln w="9525" cap="flat">
                <a:noFill/>
                <a:prstDash val="solid"/>
                <a:miter/>
              </a:ln>
            </p:spPr>
            <p:txBody>
              <a:bodyPr rtlCol="0" anchor="ctr"/>
              <a:lstStyle/>
              <a:p>
                <a:endParaRPr lang="zh-CN" altLang="en-US"/>
              </a:p>
            </p:txBody>
          </p:sp>
          <p:sp>
            <p:nvSpPr>
              <p:cNvPr id="346" name="任意多边形: 形状 916">
                <a:extLst>
                  <a:ext uri="{FF2B5EF4-FFF2-40B4-BE49-F238E27FC236}">
                    <a16:creationId xmlns:a16="http://schemas.microsoft.com/office/drawing/2014/main" id="{01A9D86F-F076-474F-B6E5-92B2C513777B}"/>
                  </a:ext>
                </a:extLst>
              </p:cNvPr>
              <p:cNvSpPr/>
              <p:nvPr/>
            </p:nvSpPr>
            <p:spPr>
              <a:xfrm>
                <a:off x="3360468" y="999631"/>
                <a:ext cx="9525" cy="38100"/>
              </a:xfrm>
              <a:custGeom>
                <a:avLst/>
                <a:gdLst>
                  <a:gd name="connsiteX0" fmla="*/ 9430 w 9525"/>
                  <a:gd name="connsiteY0" fmla="*/ 30977 h 38100"/>
                  <a:gd name="connsiteX1" fmla="*/ 8849 w 9525"/>
                  <a:gd name="connsiteY1" fmla="*/ 21109 h 38100"/>
                  <a:gd name="connsiteX2" fmla="*/ 8725 w 9525"/>
                  <a:gd name="connsiteY2" fmla="*/ 18737 h 38100"/>
                  <a:gd name="connsiteX3" fmla="*/ 8744 w 9525"/>
                  <a:gd name="connsiteY3" fmla="*/ 18204 h 38100"/>
                  <a:gd name="connsiteX4" fmla="*/ 9001 w 9525"/>
                  <a:gd name="connsiteY4" fmla="*/ 8622 h 38100"/>
                  <a:gd name="connsiteX5" fmla="*/ 9039 w 9525"/>
                  <a:gd name="connsiteY5" fmla="*/ 8498 h 38100"/>
                  <a:gd name="connsiteX6" fmla="*/ 9277 w 9525"/>
                  <a:gd name="connsiteY6" fmla="*/ 8031 h 38100"/>
                  <a:gd name="connsiteX7" fmla="*/ 11763 w 9525"/>
                  <a:gd name="connsiteY7" fmla="*/ 7145 h 38100"/>
                  <a:gd name="connsiteX8" fmla="*/ 8706 w 9525"/>
                  <a:gd name="connsiteY8" fmla="*/ 7955 h 38100"/>
                  <a:gd name="connsiteX9" fmla="*/ 8639 w 9525"/>
                  <a:gd name="connsiteY9" fmla="*/ 8527 h 38100"/>
                  <a:gd name="connsiteX10" fmla="*/ 8411 w 9525"/>
                  <a:gd name="connsiteY10" fmla="*/ 18328 h 38100"/>
                  <a:gd name="connsiteX11" fmla="*/ 8430 w 9525"/>
                  <a:gd name="connsiteY11" fmla="*/ 18852 h 38100"/>
                  <a:gd name="connsiteX12" fmla="*/ 8582 w 9525"/>
                  <a:gd name="connsiteY12" fmla="*/ 20842 h 38100"/>
                  <a:gd name="connsiteX13" fmla="*/ 8906 w 9525"/>
                  <a:gd name="connsiteY13" fmla="*/ 24481 h 38100"/>
                  <a:gd name="connsiteX14" fmla="*/ 7144 w 9525"/>
                  <a:gd name="connsiteY14" fmla="*/ 31177 h 38100"/>
                  <a:gd name="connsiteX15" fmla="*/ 9430 w 9525"/>
                  <a:gd name="connsiteY15" fmla="*/ 309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38100">
                    <a:moveTo>
                      <a:pt x="9430" y="30977"/>
                    </a:moveTo>
                    <a:cubicBezTo>
                      <a:pt x="10049" y="28386"/>
                      <a:pt x="9182" y="24462"/>
                      <a:pt x="8849" y="21109"/>
                    </a:cubicBezTo>
                    <a:cubicBezTo>
                      <a:pt x="8763" y="20271"/>
                      <a:pt x="8715" y="19471"/>
                      <a:pt x="8725" y="18737"/>
                    </a:cubicBezTo>
                    <a:lnTo>
                      <a:pt x="8744" y="18204"/>
                    </a:lnTo>
                    <a:cubicBezTo>
                      <a:pt x="8830" y="14984"/>
                      <a:pt x="8915" y="11794"/>
                      <a:pt x="9001" y="8622"/>
                    </a:cubicBezTo>
                    <a:lnTo>
                      <a:pt x="9039" y="8498"/>
                    </a:lnTo>
                    <a:cubicBezTo>
                      <a:pt x="9096" y="8326"/>
                      <a:pt x="9173" y="8174"/>
                      <a:pt x="9277" y="8031"/>
                    </a:cubicBezTo>
                    <a:cubicBezTo>
                      <a:pt x="9677" y="7460"/>
                      <a:pt x="10420" y="7117"/>
                      <a:pt x="11763" y="7145"/>
                    </a:cubicBezTo>
                    <a:lnTo>
                      <a:pt x="8706" y="7955"/>
                    </a:lnTo>
                    <a:lnTo>
                      <a:pt x="8639" y="8527"/>
                    </a:lnTo>
                    <a:cubicBezTo>
                      <a:pt x="8563" y="11822"/>
                      <a:pt x="8487" y="15089"/>
                      <a:pt x="8411" y="18328"/>
                    </a:cubicBezTo>
                    <a:lnTo>
                      <a:pt x="8430" y="18852"/>
                    </a:lnTo>
                    <a:cubicBezTo>
                      <a:pt x="8477" y="19537"/>
                      <a:pt x="8534" y="20195"/>
                      <a:pt x="8582" y="20842"/>
                    </a:cubicBezTo>
                    <a:cubicBezTo>
                      <a:pt x="8696" y="22128"/>
                      <a:pt x="8801" y="23328"/>
                      <a:pt x="8906" y="24481"/>
                    </a:cubicBezTo>
                    <a:cubicBezTo>
                      <a:pt x="9011" y="26786"/>
                      <a:pt x="8734" y="28910"/>
                      <a:pt x="7144" y="31177"/>
                    </a:cubicBezTo>
                    <a:cubicBezTo>
                      <a:pt x="8001" y="32787"/>
                      <a:pt x="8658" y="31053"/>
                      <a:pt x="9430" y="30977"/>
                    </a:cubicBezTo>
                    <a:close/>
                  </a:path>
                </a:pathLst>
              </a:custGeom>
              <a:grpFill/>
              <a:ln w="9525" cap="flat">
                <a:noFill/>
                <a:prstDash val="solid"/>
                <a:miter/>
              </a:ln>
            </p:spPr>
            <p:txBody>
              <a:bodyPr rtlCol="0" anchor="ctr"/>
              <a:lstStyle/>
              <a:p>
                <a:endParaRPr lang="zh-CN" altLang="en-US"/>
              </a:p>
            </p:txBody>
          </p:sp>
          <p:sp>
            <p:nvSpPr>
              <p:cNvPr id="347" name="任意多边形: 形状 917">
                <a:extLst>
                  <a:ext uri="{FF2B5EF4-FFF2-40B4-BE49-F238E27FC236}">
                    <a16:creationId xmlns:a16="http://schemas.microsoft.com/office/drawing/2014/main" id="{B30115DB-A473-42C1-9E86-76520B99BA28}"/>
                  </a:ext>
                </a:extLst>
              </p:cNvPr>
              <p:cNvSpPr/>
              <p:nvPr/>
            </p:nvSpPr>
            <p:spPr>
              <a:xfrm>
                <a:off x="3754135" y="1086939"/>
                <a:ext cx="9525" cy="19050"/>
              </a:xfrm>
              <a:custGeom>
                <a:avLst/>
                <a:gdLst>
                  <a:gd name="connsiteX0" fmla="*/ 8021 w 9525"/>
                  <a:gd name="connsiteY0" fmla="*/ 7477 h 19050"/>
                  <a:gd name="connsiteX1" fmla="*/ 8097 w 9525"/>
                  <a:gd name="connsiteY1" fmla="*/ 13707 h 19050"/>
                  <a:gd name="connsiteX2" fmla="*/ 8297 w 9525"/>
                  <a:gd name="connsiteY2" fmla="*/ 10916 h 19050"/>
                  <a:gd name="connsiteX3" fmla="*/ 10374 w 9525"/>
                  <a:gd name="connsiteY3" fmla="*/ 10401 h 19050"/>
                  <a:gd name="connsiteX4" fmla="*/ 7812 w 9525"/>
                  <a:gd name="connsiteY4" fmla="*/ 7144 h 19050"/>
                  <a:gd name="connsiteX5" fmla="*/ 8021 w 9525"/>
                  <a:gd name="connsiteY5" fmla="*/ 7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8021" y="7477"/>
                    </a:moveTo>
                    <a:cubicBezTo>
                      <a:pt x="7364" y="8830"/>
                      <a:pt x="6392" y="11840"/>
                      <a:pt x="8097" y="13707"/>
                    </a:cubicBezTo>
                    <a:cubicBezTo>
                      <a:pt x="7793" y="12592"/>
                      <a:pt x="9669" y="11716"/>
                      <a:pt x="8297" y="10916"/>
                    </a:cubicBezTo>
                    <a:cubicBezTo>
                      <a:pt x="9669" y="11725"/>
                      <a:pt x="8097" y="7039"/>
                      <a:pt x="10374" y="10401"/>
                    </a:cubicBezTo>
                    <a:lnTo>
                      <a:pt x="7812" y="7144"/>
                    </a:lnTo>
                    <a:lnTo>
                      <a:pt x="8021" y="7477"/>
                    </a:lnTo>
                    <a:close/>
                  </a:path>
                </a:pathLst>
              </a:custGeom>
              <a:grpFill/>
              <a:ln w="9525" cap="flat">
                <a:noFill/>
                <a:prstDash val="solid"/>
                <a:miter/>
              </a:ln>
            </p:spPr>
            <p:txBody>
              <a:bodyPr rtlCol="0" anchor="ctr"/>
              <a:lstStyle/>
              <a:p>
                <a:endParaRPr lang="zh-CN" altLang="en-US"/>
              </a:p>
            </p:txBody>
          </p:sp>
          <p:sp>
            <p:nvSpPr>
              <p:cNvPr id="348" name="任意多边形: 形状 918">
                <a:extLst>
                  <a:ext uri="{FF2B5EF4-FFF2-40B4-BE49-F238E27FC236}">
                    <a16:creationId xmlns:a16="http://schemas.microsoft.com/office/drawing/2014/main" id="{70B8194A-35AE-4F7B-81C0-86F50916935B}"/>
                  </a:ext>
                </a:extLst>
              </p:cNvPr>
              <p:cNvSpPr/>
              <p:nvPr/>
            </p:nvSpPr>
            <p:spPr>
              <a:xfrm>
                <a:off x="3356315" y="993049"/>
                <a:ext cx="19050" cy="28575"/>
              </a:xfrm>
              <a:custGeom>
                <a:avLst/>
                <a:gdLst>
                  <a:gd name="connsiteX0" fmla="*/ 9849 w 19050"/>
                  <a:gd name="connsiteY0" fmla="*/ 12708 h 28575"/>
                  <a:gd name="connsiteX1" fmla="*/ 10582 w 19050"/>
                  <a:gd name="connsiteY1" fmla="*/ 13613 h 28575"/>
                  <a:gd name="connsiteX2" fmla="*/ 11116 w 19050"/>
                  <a:gd name="connsiteY2" fmla="*/ 8793 h 28575"/>
                  <a:gd name="connsiteX3" fmla="*/ 14497 w 19050"/>
                  <a:gd name="connsiteY3" fmla="*/ 10175 h 28575"/>
                  <a:gd name="connsiteX4" fmla="*/ 15326 w 19050"/>
                  <a:gd name="connsiteY4" fmla="*/ 7565 h 28575"/>
                  <a:gd name="connsiteX5" fmla="*/ 7249 w 19050"/>
                  <a:gd name="connsiteY5" fmla="*/ 10451 h 28575"/>
                  <a:gd name="connsiteX6" fmla="*/ 10277 w 19050"/>
                  <a:gd name="connsiteY6" fmla="*/ 11394 h 28575"/>
                  <a:gd name="connsiteX7" fmla="*/ 8182 w 19050"/>
                  <a:gd name="connsiteY7" fmla="*/ 13165 h 28575"/>
                  <a:gd name="connsiteX8" fmla="*/ 7468 w 19050"/>
                  <a:gd name="connsiteY8" fmla="*/ 14118 h 28575"/>
                  <a:gd name="connsiteX9" fmla="*/ 7363 w 19050"/>
                  <a:gd name="connsiteY9" fmla="*/ 14670 h 28575"/>
                  <a:gd name="connsiteX10" fmla="*/ 7372 w 19050"/>
                  <a:gd name="connsiteY10" fmla="*/ 14823 h 28575"/>
                  <a:gd name="connsiteX11" fmla="*/ 7382 w 19050"/>
                  <a:gd name="connsiteY11" fmla="*/ 14899 h 28575"/>
                  <a:gd name="connsiteX12" fmla="*/ 7144 w 19050"/>
                  <a:gd name="connsiteY12" fmla="*/ 24548 h 28575"/>
                  <a:gd name="connsiteX13" fmla="*/ 7153 w 19050"/>
                  <a:gd name="connsiteY13" fmla="*/ 24586 h 28575"/>
                  <a:gd name="connsiteX14" fmla="*/ 7163 w 19050"/>
                  <a:gd name="connsiteY14" fmla="*/ 24662 h 28575"/>
                  <a:gd name="connsiteX15" fmla="*/ 7296 w 19050"/>
                  <a:gd name="connsiteY15" fmla="*/ 25272 h 28575"/>
                  <a:gd name="connsiteX16" fmla="*/ 7382 w 19050"/>
                  <a:gd name="connsiteY16" fmla="*/ 25043 h 28575"/>
                  <a:gd name="connsiteX17" fmla="*/ 7487 w 19050"/>
                  <a:gd name="connsiteY17" fmla="*/ 24786 h 28575"/>
                  <a:gd name="connsiteX18" fmla="*/ 7553 w 19050"/>
                  <a:gd name="connsiteY18" fmla="*/ 24624 h 28575"/>
                  <a:gd name="connsiteX19" fmla="*/ 7572 w 19050"/>
                  <a:gd name="connsiteY19" fmla="*/ 24538 h 28575"/>
                  <a:gd name="connsiteX20" fmla="*/ 7820 w 19050"/>
                  <a:gd name="connsiteY20" fmla="*/ 14937 h 28575"/>
                  <a:gd name="connsiteX21" fmla="*/ 7820 w 19050"/>
                  <a:gd name="connsiteY21" fmla="*/ 14937 h 28575"/>
                  <a:gd name="connsiteX22" fmla="*/ 7830 w 19050"/>
                  <a:gd name="connsiteY22" fmla="*/ 14928 h 28575"/>
                  <a:gd name="connsiteX23" fmla="*/ 7839 w 19050"/>
                  <a:gd name="connsiteY23" fmla="*/ 14918 h 28575"/>
                  <a:gd name="connsiteX24" fmla="*/ 7858 w 19050"/>
                  <a:gd name="connsiteY24" fmla="*/ 14899 h 28575"/>
                  <a:gd name="connsiteX25" fmla="*/ 8668 w 19050"/>
                  <a:gd name="connsiteY25" fmla="*/ 14004 h 28575"/>
                  <a:gd name="connsiteX26" fmla="*/ 9849 w 19050"/>
                  <a:gd name="connsiteY26" fmla="*/ 1270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28575">
                    <a:moveTo>
                      <a:pt x="9849" y="12708"/>
                    </a:moveTo>
                    <a:lnTo>
                      <a:pt x="10582" y="13613"/>
                    </a:lnTo>
                    <a:lnTo>
                      <a:pt x="11116" y="8793"/>
                    </a:lnTo>
                    <a:lnTo>
                      <a:pt x="14497" y="10175"/>
                    </a:lnTo>
                    <a:lnTo>
                      <a:pt x="15326" y="7565"/>
                    </a:lnTo>
                    <a:cubicBezTo>
                      <a:pt x="12335" y="5726"/>
                      <a:pt x="9535" y="10508"/>
                      <a:pt x="7249" y="10451"/>
                    </a:cubicBezTo>
                    <a:lnTo>
                      <a:pt x="10277" y="11394"/>
                    </a:lnTo>
                    <a:cubicBezTo>
                      <a:pt x="9687" y="12041"/>
                      <a:pt x="8820" y="12575"/>
                      <a:pt x="8182" y="13165"/>
                    </a:cubicBezTo>
                    <a:cubicBezTo>
                      <a:pt x="7868" y="13461"/>
                      <a:pt x="7601" y="13765"/>
                      <a:pt x="7468" y="14118"/>
                    </a:cubicBezTo>
                    <a:cubicBezTo>
                      <a:pt x="7401" y="14289"/>
                      <a:pt x="7363" y="14470"/>
                      <a:pt x="7363" y="14670"/>
                    </a:cubicBezTo>
                    <a:lnTo>
                      <a:pt x="7372" y="14823"/>
                    </a:lnTo>
                    <a:lnTo>
                      <a:pt x="7382" y="14899"/>
                    </a:lnTo>
                    <a:lnTo>
                      <a:pt x="7144" y="24548"/>
                    </a:lnTo>
                    <a:lnTo>
                      <a:pt x="7153" y="24586"/>
                    </a:lnTo>
                    <a:lnTo>
                      <a:pt x="7163" y="24662"/>
                    </a:lnTo>
                    <a:lnTo>
                      <a:pt x="7296" y="25272"/>
                    </a:lnTo>
                    <a:cubicBezTo>
                      <a:pt x="7296" y="25272"/>
                      <a:pt x="7325" y="25186"/>
                      <a:pt x="7382" y="25043"/>
                    </a:cubicBezTo>
                    <a:lnTo>
                      <a:pt x="7487" y="24786"/>
                    </a:lnTo>
                    <a:lnTo>
                      <a:pt x="7553" y="24624"/>
                    </a:lnTo>
                    <a:lnTo>
                      <a:pt x="7572" y="24538"/>
                    </a:lnTo>
                    <a:lnTo>
                      <a:pt x="7820" y="14937"/>
                    </a:lnTo>
                    <a:lnTo>
                      <a:pt x="7820" y="14937"/>
                    </a:lnTo>
                    <a:lnTo>
                      <a:pt x="7830" y="14928"/>
                    </a:lnTo>
                    <a:lnTo>
                      <a:pt x="7839" y="14918"/>
                    </a:lnTo>
                    <a:lnTo>
                      <a:pt x="7858" y="14899"/>
                    </a:lnTo>
                    <a:cubicBezTo>
                      <a:pt x="8077" y="14651"/>
                      <a:pt x="8372" y="14327"/>
                      <a:pt x="8668" y="14004"/>
                    </a:cubicBezTo>
                    <a:cubicBezTo>
                      <a:pt x="9258" y="13356"/>
                      <a:pt x="9849" y="12708"/>
                      <a:pt x="9849" y="12708"/>
                    </a:cubicBezTo>
                    <a:close/>
                  </a:path>
                </a:pathLst>
              </a:custGeom>
              <a:grpFill/>
              <a:ln w="9525" cap="flat">
                <a:noFill/>
                <a:prstDash val="solid"/>
                <a:miter/>
              </a:ln>
            </p:spPr>
            <p:txBody>
              <a:bodyPr rtlCol="0" anchor="ctr"/>
              <a:lstStyle/>
              <a:p>
                <a:endParaRPr lang="zh-CN" altLang="en-US"/>
              </a:p>
            </p:txBody>
          </p:sp>
          <p:sp>
            <p:nvSpPr>
              <p:cNvPr id="349" name="任意多边形: 形状 919">
                <a:extLst>
                  <a:ext uri="{FF2B5EF4-FFF2-40B4-BE49-F238E27FC236}">
                    <a16:creationId xmlns:a16="http://schemas.microsoft.com/office/drawing/2014/main" id="{74180666-7EEF-4E81-88BD-39AE7C217CFA}"/>
                  </a:ext>
                </a:extLst>
              </p:cNvPr>
              <p:cNvSpPr/>
              <p:nvPr/>
            </p:nvSpPr>
            <p:spPr>
              <a:xfrm>
                <a:off x="3596515" y="1173387"/>
                <a:ext cx="19050" cy="19050"/>
              </a:xfrm>
              <a:custGeom>
                <a:avLst/>
                <a:gdLst>
                  <a:gd name="connsiteX0" fmla="*/ 7841 w 19050"/>
                  <a:gd name="connsiteY0" fmla="*/ 7144 h 19050"/>
                  <a:gd name="connsiteX1" fmla="*/ 13889 w 19050"/>
                  <a:gd name="connsiteY1" fmla="*/ 15945 h 19050"/>
                  <a:gd name="connsiteX2" fmla="*/ 13613 w 19050"/>
                  <a:gd name="connsiteY2" fmla="*/ 19574 h 19050"/>
                  <a:gd name="connsiteX3" fmla="*/ 20414 w 19050"/>
                  <a:gd name="connsiteY3" fmla="*/ 21184 h 19050"/>
                  <a:gd name="connsiteX4" fmla="*/ 15080 w 19050"/>
                  <a:gd name="connsiteY4" fmla="*/ 13745 h 19050"/>
                  <a:gd name="connsiteX5" fmla="*/ 7841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841" y="7144"/>
                    </a:moveTo>
                    <a:cubicBezTo>
                      <a:pt x="4621" y="12440"/>
                      <a:pt x="13584" y="11659"/>
                      <a:pt x="13889" y="15945"/>
                    </a:cubicBezTo>
                    <a:cubicBezTo>
                      <a:pt x="14784" y="17183"/>
                      <a:pt x="14422" y="20117"/>
                      <a:pt x="13613" y="19574"/>
                    </a:cubicBezTo>
                    <a:lnTo>
                      <a:pt x="20414" y="21184"/>
                    </a:lnTo>
                    <a:cubicBezTo>
                      <a:pt x="19823" y="19060"/>
                      <a:pt x="17537" y="16412"/>
                      <a:pt x="15080" y="13745"/>
                    </a:cubicBezTo>
                    <a:cubicBezTo>
                      <a:pt x="12689" y="10992"/>
                      <a:pt x="9927" y="8458"/>
                      <a:pt x="7841" y="7144"/>
                    </a:cubicBezTo>
                    <a:close/>
                  </a:path>
                </a:pathLst>
              </a:custGeom>
              <a:grpFill/>
              <a:ln w="9525" cap="flat">
                <a:noFill/>
                <a:prstDash val="solid"/>
                <a:miter/>
              </a:ln>
            </p:spPr>
            <p:txBody>
              <a:bodyPr rtlCol="0" anchor="ctr"/>
              <a:lstStyle/>
              <a:p>
                <a:endParaRPr lang="zh-CN" altLang="en-US"/>
              </a:p>
            </p:txBody>
          </p:sp>
          <p:sp>
            <p:nvSpPr>
              <p:cNvPr id="350" name="任意多边形: 形状 920">
                <a:extLst>
                  <a:ext uri="{FF2B5EF4-FFF2-40B4-BE49-F238E27FC236}">
                    <a16:creationId xmlns:a16="http://schemas.microsoft.com/office/drawing/2014/main" id="{8D8BD45A-AE6F-4859-9FCA-82400C0574BE}"/>
                  </a:ext>
                </a:extLst>
              </p:cNvPr>
              <p:cNvSpPr/>
              <p:nvPr/>
            </p:nvSpPr>
            <p:spPr>
              <a:xfrm>
                <a:off x="3710664" y="1138088"/>
                <a:ext cx="19050" cy="19050"/>
              </a:xfrm>
              <a:custGeom>
                <a:avLst/>
                <a:gdLst>
                  <a:gd name="connsiteX0" fmla="*/ 13983 w 19050"/>
                  <a:gd name="connsiteY0" fmla="*/ 12611 h 19050"/>
                  <a:gd name="connsiteX1" fmla="*/ 12392 w 19050"/>
                  <a:gd name="connsiteY1" fmla="*/ 7144 h 19050"/>
                  <a:gd name="connsiteX2" fmla="*/ 12783 w 19050"/>
                  <a:gd name="connsiteY2" fmla="*/ 8020 h 19050"/>
                  <a:gd name="connsiteX3" fmla="*/ 7144 w 19050"/>
                  <a:gd name="connsiteY3" fmla="*/ 9087 h 19050"/>
                  <a:gd name="connsiteX4" fmla="*/ 9839 w 19050"/>
                  <a:gd name="connsiteY4" fmla="*/ 9277 h 19050"/>
                  <a:gd name="connsiteX5" fmla="*/ 8382 w 19050"/>
                  <a:gd name="connsiteY5" fmla="*/ 12878 h 19050"/>
                  <a:gd name="connsiteX6" fmla="*/ 13630 w 19050"/>
                  <a:gd name="connsiteY6" fmla="*/ 16059 h 19050"/>
                  <a:gd name="connsiteX7" fmla="*/ 17793 w 19050"/>
                  <a:gd name="connsiteY7" fmla="*/ 13049 h 19050"/>
                  <a:gd name="connsiteX8" fmla="*/ 13983 w 19050"/>
                  <a:gd name="connsiteY8" fmla="*/ 126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3983" y="12611"/>
                    </a:moveTo>
                    <a:lnTo>
                      <a:pt x="12392" y="7144"/>
                    </a:lnTo>
                    <a:lnTo>
                      <a:pt x="12783" y="8020"/>
                    </a:lnTo>
                    <a:lnTo>
                      <a:pt x="7144" y="9087"/>
                    </a:lnTo>
                    <a:cubicBezTo>
                      <a:pt x="7915" y="8458"/>
                      <a:pt x="8877" y="9468"/>
                      <a:pt x="9839" y="9277"/>
                    </a:cubicBezTo>
                    <a:lnTo>
                      <a:pt x="8382" y="12878"/>
                    </a:lnTo>
                    <a:cubicBezTo>
                      <a:pt x="12097" y="8639"/>
                      <a:pt x="11573" y="15173"/>
                      <a:pt x="13630" y="16059"/>
                    </a:cubicBezTo>
                    <a:cubicBezTo>
                      <a:pt x="15373" y="15564"/>
                      <a:pt x="16354" y="11735"/>
                      <a:pt x="17793" y="13049"/>
                    </a:cubicBezTo>
                    <a:cubicBezTo>
                      <a:pt x="16983" y="9087"/>
                      <a:pt x="15611" y="16012"/>
                      <a:pt x="13983" y="12611"/>
                    </a:cubicBezTo>
                    <a:close/>
                  </a:path>
                </a:pathLst>
              </a:custGeom>
              <a:grpFill/>
              <a:ln w="9525" cap="flat">
                <a:noFill/>
                <a:prstDash val="solid"/>
                <a:miter/>
              </a:ln>
            </p:spPr>
            <p:txBody>
              <a:bodyPr rtlCol="0" anchor="ctr"/>
              <a:lstStyle/>
              <a:p>
                <a:endParaRPr lang="zh-CN" altLang="en-US"/>
              </a:p>
            </p:txBody>
          </p:sp>
          <p:sp>
            <p:nvSpPr>
              <p:cNvPr id="351" name="任意多边形: 形状 921">
                <a:extLst>
                  <a:ext uri="{FF2B5EF4-FFF2-40B4-BE49-F238E27FC236}">
                    <a16:creationId xmlns:a16="http://schemas.microsoft.com/office/drawing/2014/main" id="{72964EE0-131D-419E-A12A-38ECC81EF1A6}"/>
                  </a:ext>
                </a:extLst>
              </p:cNvPr>
              <p:cNvSpPr/>
              <p:nvPr/>
            </p:nvSpPr>
            <p:spPr>
              <a:xfrm>
                <a:off x="3745234" y="1010074"/>
                <a:ext cx="9525" cy="9525"/>
              </a:xfrm>
              <a:custGeom>
                <a:avLst/>
                <a:gdLst>
                  <a:gd name="connsiteX0" fmla="*/ 7207 w 9525"/>
                  <a:gd name="connsiteY0" fmla="*/ 7237 h 9525"/>
                  <a:gd name="connsiteX1" fmla="*/ 7169 w 9525"/>
                  <a:gd name="connsiteY1" fmla="*/ 7179 h 9525"/>
                  <a:gd name="connsiteX2" fmla="*/ 7245 w 9525"/>
                  <a:gd name="connsiteY2" fmla="*/ 7294 h 9525"/>
                  <a:gd name="connsiteX3" fmla="*/ 7816 w 9525"/>
                  <a:gd name="connsiteY3" fmla="*/ 8237 h 9525"/>
                  <a:gd name="connsiteX4" fmla="*/ 7836 w 9525"/>
                  <a:gd name="connsiteY4" fmla="*/ 8275 h 9525"/>
                  <a:gd name="connsiteX5" fmla="*/ 7931 w 9525"/>
                  <a:gd name="connsiteY5" fmla="*/ 8484 h 9525"/>
                  <a:gd name="connsiteX6" fmla="*/ 7740 w 9525"/>
                  <a:gd name="connsiteY6" fmla="*/ 8094 h 9525"/>
                  <a:gd name="connsiteX7" fmla="*/ 7778 w 9525"/>
                  <a:gd name="connsiteY7" fmla="*/ 8170 h 9525"/>
                  <a:gd name="connsiteX8" fmla="*/ 7683 w 9525"/>
                  <a:gd name="connsiteY8" fmla="*/ 8027 h 9525"/>
                  <a:gd name="connsiteX9" fmla="*/ 7702 w 9525"/>
                  <a:gd name="connsiteY9" fmla="*/ 8046 h 9525"/>
                  <a:gd name="connsiteX10" fmla="*/ 7378 w 9525"/>
                  <a:gd name="connsiteY10" fmla="*/ 7494 h 9525"/>
                  <a:gd name="connsiteX11" fmla="*/ 7207 w 9525"/>
                  <a:gd name="connsiteY11" fmla="*/ 723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9525">
                    <a:moveTo>
                      <a:pt x="7207" y="7237"/>
                    </a:moveTo>
                    <a:lnTo>
                      <a:pt x="7169" y="7179"/>
                    </a:lnTo>
                    <a:cubicBezTo>
                      <a:pt x="7083" y="7056"/>
                      <a:pt x="7245" y="7294"/>
                      <a:pt x="7245" y="7294"/>
                    </a:cubicBezTo>
                    <a:cubicBezTo>
                      <a:pt x="7255" y="7237"/>
                      <a:pt x="7778" y="8161"/>
                      <a:pt x="7816" y="8237"/>
                    </a:cubicBezTo>
                    <a:lnTo>
                      <a:pt x="7836" y="8275"/>
                    </a:lnTo>
                    <a:lnTo>
                      <a:pt x="7931" y="8484"/>
                    </a:lnTo>
                    <a:cubicBezTo>
                      <a:pt x="7883" y="8389"/>
                      <a:pt x="7807" y="8227"/>
                      <a:pt x="7740" y="8094"/>
                    </a:cubicBezTo>
                    <a:lnTo>
                      <a:pt x="7778" y="8170"/>
                    </a:lnTo>
                    <a:cubicBezTo>
                      <a:pt x="7693" y="8018"/>
                      <a:pt x="7683" y="8027"/>
                      <a:pt x="7683" y="8027"/>
                    </a:cubicBezTo>
                    <a:lnTo>
                      <a:pt x="7702" y="8046"/>
                    </a:lnTo>
                    <a:cubicBezTo>
                      <a:pt x="7750" y="8161"/>
                      <a:pt x="7483" y="7646"/>
                      <a:pt x="7378" y="7494"/>
                    </a:cubicBezTo>
                    <a:lnTo>
                      <a:pt x="7207" y="7237"/>
                    </a:lnTo>
                    <a:close/>
                  </a:path>
                </a:pathLst>
              </a:custGeom>
              <a:grpFill/>
              <a:ln w="9525" cap="flat">
                <a:noFill/>
                <a:prstDash val="solid"/>
                <a:miter/>
              </a:ln>
            </p:spPr>
            <p:txBody>
              <a:bodyPr rtlCol="0" anchor="ctr"/>
              <a:lstStyle/>
              <a:p>
                <a:endParaRPr lang="zh-CN" altLang="en-US"/>
              </a:p>
            </p:txBody>
          </p:sp>
          <p:sp>
            <p:nvSpPr>
              <p:cNvPr id="352" name="任意多边形: 形状 922">
                <a:extLst>
                  <a:ext uri="{FF2B5EF4-FFF2-40B4-BE49-F238E27FC236}">
                    <a16:creationId xmlns:a16="http://schemas.microsoft.com/office/drawing/2014/main" id="{9D8B3E9F-7522-4699-9A3D-8FBD865DB773}"/>
                  </a:ext>
                </a:extLst>
              </p:cNvPr>
              <p:cNvSpPr/>
              <p:nvPr/>
            </p:nvSpPr>
            <p:spPr>
              <a:xfrm>
                <a:off x="3606346" y="1165377"/>
                <a:ext cx="28575" cy="28575"/>
              </a:xfrm>
              <a:custGeom>
                <a:avLst/>
                <a:gdLst>
                  <a:gd name="connsiteX0" fmla="*/ 22927 w 28575"/>
                  <a:gd name="connsiteY0" fmla="*/ 18364 h 28575"/>
                  <a:gd name="connsiteX1" fmla="*/ 20412 w 28575"/>
                  <a:gd name="connsiteY1" fmla="*/ 20326 h 28575"/>
                  <a:gd name="connsiteX2" fmla="*/ 10277 w 28575"/>
                  <a:gd name="connsiteY2" fmla="*/ 7144 h 28575"/>
                  <a:gd name="connsiteX3" fmla="*/ 7144 w 28575"/>
                  <a:gd name="connsiteY3" fmla="*/ 9477 h 28575"/>
                  <a:gd name="connsiteX4" fmla="*/ 13040 w 28575"/>
                  <a:gd name="connsiteY4" fmla="*/ 22546 h 28575"/>
                  <a:gd name="connsiteX5" fmla="*/ 13468 w 28575"/>
                  <a:gd name="connsiteY5" fmla="*/ 21917 h 28575"/>
                  <a:gd name="connsiteX6" fmla="*/ 15783 w 28575"/>
                  <a:gd name="connsiteY6" fmla="*/ 27784 h 28575"/>
                  <a:gd name="connsiteX7" fmla="*/ 22927 w 28575"/>
                  <a:gd name="connsiteY7" fmla="*/ 1836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22927" y="18364"/>
                    </a:moveTo>
                    <a:cubicBezTo>
                      <a:pt x="21898" y="19031"/>
                      <a:pt x="20698" y="19126"/>
                      <a:pt x="20412" y="20326"/>
                    </a:cubicBezTo>
                    <a:cubicBezTo>
                      <a:pt x="19450" y="16850"/>
                      <a:pt x="13145" y="11535"/>
                      <a:pt x="10277" y="7144"/>
                    </a:cubicBezTo>
                    <a:cubicBezTo>
                      <a:pt x="11954" y="10135"/>
                      <a:pt x="8220" y="8915"/>
                      <a:pt x="7144" y="9477"/>
                    </a:cubicBezTo>
                    <a:cubicBezTo>
                      <a:pt x="11030" y="14964"/>
                      <a:pt x="10916" y="17355"/>
                      <a:pt x="13040" y="22546"/>
                    </a:cubicBezTo>
                    <a:lnTo>
                      <a:pt x="13468" y="21917"/>
                    </a:lnTo>
                    <a:cubicBezTo>
                      <a:pt x="16240" y="22965"/>
                      <a:pt x="16297" y="25327"/>
                      <a:pt x="15783" y="27784"/>
                    </a:cubicBezTo>
                    <a:cubicBezTo>
                      <a:pt x="14649" y="23698"/>
                      <a:pt x="26908" y="24022"/>
                      <a:pt x="22927" y="18364"/>
                    </a:cubicBezTo>
                    <a:close/>
                  </a:path>
                </a:pathLst>
              </a:custGeom>
              <a:grpFill/>
              <a:ln w="9525" cap="flat">
                <a:noFill/>
                <a:prstDash val="solid"/>
                <a:miter/>
              </a:ln>
            </p:spPr>
            <p:txBody>
              <a:bodyPr rtlCol="0" anchor="ctr"/>
              <a:lstStyle/>
              <a:p>
                <a:endParaRPr lang="zh-CN" altLang="en-US"/>
              </a:p>
            </p:txBody>
          </p:sp>
          <p:sp>
            <p:nvSpPr>
              <p:cNvPr id="353" name="任意多边形: 形状 923">
                <a:extLst>
                  <a:ext uri="{FF2B5EF4-FFF2-40B4-BE49-F238E27FC236}">
                    <a16:creationId xmlns:a16="http://schemas.microsoft.com/office/drawing/2014/main" id="{45E28EE3-8C75-45C1-815B-7A8D20409FB5}"/>
                  </a:ext>
                </a:extLst>
              </p:cNvPr>
              <p:cNvSpPr/>
              <p:nvPr/>
            </p:nvSpPr>
            <p:spPr>
              <a:xfrm>
                <a:off x="3621948" y="1182570"/>
                <a:ext cx="9525" cy="9525"/>
              </a:xfrm>
              <a:custGeom>
                <a:avLst/>
                <a:gdLst>
                  <a:gd name="connsiteX0" fmla="*/ 10192 w 9525"/>
                  <a:gd name="connsiteY0" fmla="*/ 9325 h 9525"/>
                  <a:gd name="connsiteX1" fmla="*/ 7144 w 9525"/>
                  <a:gd name="connsiteY1" fmla="*/ 7144 h 9525"/>
                  <a:gd name="connsiteX2" fmla="*/ 10192 w 9525"/>
                  <a:gd name="connsiteY2" fmla="*/ 9325 h 9525"/>
                </a:gdLst>
                <a:ahLst/>
                <a:cxnLst>
                  <a:cxn ang="0">
                    <a:pos x="connsiteX0" y="connsiteY0"/>
                  </a:cxn>
                  <a:cxn ang="0">
                    <a:pos x="connsiteX1" y="connsiteY1"/>
                  </a:cxn>
                  <a:cxn ang="0">
                    <a:pos x="connsiteX2" y="connsiteY2"/>
                  </a:cxn>
                </a:cxnLst>
                <a:rect l="l" t="t" r="r" b="b"/>
                <a:pathLst>
                  <a:path w="9525" h="9525">
                    <a:moveTo>
                      <a:pt x="10192" y="9325"/>
                    </a:moveTo>
                    <a:lnTo>
                      <a:pt x="7144" y="7144"/>
                    </a:lnTo>
                    <a:cubicBezTo>
                      <a:pt x="7810" y="9496"/>
                      <a:pt x="7239" y="9544"/>
                      <a:pt x="10192" y="9325"/>
                    </a:cubicBezTo>
                    <a:close/>
                  </a:path>
                </a:pathLst>
              </a:custGeom>
              <a:grpFill/>
              <a:ln w="9525" cap="flat">
                <a:noFill/>
                <a:prstDash val="solid"/>
                <a:miter/>
              </a:ln>
            </p:spPr>
            <p:txBody>
              <a:bodyPr rtlCol="0" anchor="ctr"/>
              <a:lstStyle/>
              <a:p>
                <a:endParaRPr lang="zh-CN" altLang="en-US"/>
              </a:p>
            </p:txBody>
          </p:sp>
          <p:sp>
            <p:nvSpPr>
              <p:cNvPr id="354" name="任意多边形: 形状 924">
                <a:extLst>
                  <a:ext uri="{FF2B5EF4-FFF2-40B4-BE49-F238E27FC236}">
                    <a16:creationId xmlns:a16="http://schemas.microsoft.com/office/drawing/2014/main" id="{F6272711-871A-4A5D-B823-7EA935B7F073}"/>
                  </a:ext>
                </a:extLst>
              </p:cNvPr>
              <p:cNvSpPr/>
              <p:nvPr/>
            </p:nvSpPr>
            <p:spPr>
              <a:xfrm>
                <a:off x="3731324" y="1085776"/>
                <a:ext cx="28575" cy="28575"/>
              </a:xfrm>
              <a:custGeom>
                <a:avLst/>
                <a:gdLst>
                  <a:gd name="connsiteX0" fmla="*/ 27784 w 28575"/>
                  <a:gd name="connsiteY0" fmla="*/ 15554 h 28575"/>
                  <a:gd name="connsiteX1" fmla="*/ 28975 w 28575"/>
                  <a:gd name="connsiteY1" fmla="*/ 12440 h 28575"/>
                  <a:gd name="connsiteX2" fmla="*/ 21641 w 28575"/>
                  <a:gd name="connsiteY2" fmla="*/ 7144 h 28575"/>
                  <a:gd name="connsiteX3" fmla="*/ 21546 w 28575"/>
                  <a:gd name="connsiteY3" fmla="*/ 7420 h 28575"/>
                  <a:gd name="connsiteX4" fmla="*/ 21526 w 28575"/>
                  <a:gd name="connsiteY4" fmla="*/ 7449 h 28575"/>
                  <a:gd name="connsiteX5" fmla="*/ 27775 w 28575"/>
                  <a:gd name="connsiteY5" fmla="*/ 7610 h 28575"/>
                  <a:gd name="connsiteX6" fmla="*/ 27775 w 28575"/>
                  <a:gd name="connsiteY6" fmla="*/ 7610 h 28575"/>
                  <a:gd name="connsiteX7" fmla="*/ 27775 w 28575"/>
                  <a:gd name="connsiteY7" fmla="*/ 7610 h 28575"/>
                  <a:gd name="connsiteX8" fmla="*/ 27765 w 28575"/>
                  <a:gd name="connsiteY8" fmla="*/ 7620 h 28575"/>
                  <a:gd name="connsiteX9" fmla="*/ 27746 w 28575"/>
                  <a:gd name="connsiteY9" fmla="*/ 7630 h 28575"/>
                  <a:gd name="connsiteX10" fmla="*/ 27680 w 28575"/>
                  <a:gd name="connsiteY10" fmla="*/ 7687 h 28575"/>
                  <a:gd name="connsiteX11" fmla="*/ 27537 w 28575"/>
                  <a:gd name="connsiteY11" fmla="*/ 7791 h 28575"/>
                  <a:gd name="connsiteX12" fmla="*/ 26927 w 28575"/>
                  <a:gd name="connsiteY12" fmla="*/ 8106 h 28575"/>
                  <a:gd name="connsiteX13" fmla="*/ 25565 w 28575"/>
                  <a:gd name="connsiteY13" fmla="*/ 8363 h 28575"/>
                  <a:gd name="connsiteX14" fmla="*/ 22622 w 28575"/>
                  <a:gd name="connsiteY14" fmla="*/ 8068 h 28575"/>
                  <a:gd name="connsiteX15" fmla="*/ 18793 w 28575"/>
                  <a:gd name="connsiteY15" fmla="*/ 9725 h 28575"/>
                  <a:gd name="connsiteX16" fmla="*/ 11820 w 28575"/>
                  <a:gd name="connsiteY16" fmla="*/ 7229 h 28575"/>
                  <a:gd name="connsiteX17" fmla="*/ 12249 w 28575"/>
                  <a:gd name="connsiteY17" fmla="*/ 7620 h 28575"/>
                  <a:gd name="connsiteX18" fmla="*/ 8277 w 28575"/>
                  <a:gd name="connsiteY18" fmla="*/ 8753 h 28575"/>
                  <a:gd name="connsiteX19" fmla="*/ 7325 w 28575"/>
                  <a:gd name="connsiteY19" fmla="*/ 8449 h 28575"/>
                  <a:gd name="connsiteX20" fmla="*/ 7268 w 28575"/>
                  <a:gd name="connsiteY20" fmla="*/ 8268 h 28575"/>
                  <a:gd name="connsiteX21" fmla="*/ 7144 w 28575"/>
                  <a:gd name="connsiteY21" fmla="*/ 9258 h 28575"/>
                  <a:gd name="connsiteX22" fmla="*/ 7563 w 28575"/>
                  <a:gd name="connsiteY22" fmla="*/ 10487 h 28575"/>
                  <a:gd name="connsiteX23" fmla="*/ 9801 w 28575"/>
                  <a:gd name="connsiteY23" fmla="*/ 11611 h 28575"/>
                  <a:gd name="connsiteX24" fmla="*/ 13068 w 28575"/>
                  <a:gd name="connsiteY24" fmla="*/ 10706 h 28575"/>
                  <a:gd name="connsiteX25" fmla="*/ 13430 w 28575"/>
                  <a:gd name="connsiteY25" fmla="*/ 13373 h 28575"/>
                  <a:gd name="connsiteX26" fmla="*/ 17450 w 28575"/>
                  <a:gd name="connsiteY26" fmla="*/ 10830 h 28575"/>
                  <a:gd name="connsiteX27" fmla="*/ 21136 w 28575"/>
                  <a:gd name="connsiteY27" fmla="*/ 23527 h 28575"/>
                  <a:gd name="connsiteX28" fmla="*/ 22831 w 28575"/>
                  <a:gd name="connsiteY28" fmla="*/ 21165 h 28575"/>
                  <a:gd name="connsiteX29" fmla="*/ 24917 w 28575"/>
                  <a:gd name="connsiteY29" fmla="*/ 21107 h 28575"/>
                  <a:gd name="connsiteX30" fmla="*/ 26146 w 28575"/>
                  <a:gd name="connsiteY30" fmla="*/ 21203 h 28575"/>
                  <a:gd name="connsiteX31" fmla="*/ 26784 w 28575"/>
                  <a:gd name="connsiteY31" fmla="*/ 21260 h 28575"/>
                  <a:gd name="connsiteX32" fmla="*/ 26946 w 28575"/>
                  <a:gd name="connsiteY32" fmla="*/ 21279 h 28575"/>
                  <a:gd name="connsiteX33" fmla="*/ 27032 w 28575"/>
                  <a:gd name="connsiteY33" fmla="*/ 21288 h 28575"/>
                  <a:gd name="connsiteX34" fmla="*/ 27070 w 28575"/>
                  <a:gd name="connsiteY34" fmla="*/ 21288 h 28575"/>
                  <a:gd name="connsiteX35" fmla="*/ 27080 w 28575"/>
                  <a:gd name="connsiteY35" fmla="*/ 21288 h 28575"/>
                  <a:gd name="connsiteX36" fmla="*/ 27089 w 28575"/>
                  <a:gd name="connsiteY36" fmla="*/ 21288 h 28575"/>
                  <a:gd name="connsiteX37" fmla="*/ 21536 w 28575"/>
                  <a:gd name="connsiteY37" fmla="*/ 21146 h 28575"/>
                  <a:gd name="connsiteX38" fmla="*/ 21546 w 28575"/>
                  <a:gd name="connsiteY38" fmla="*/ 21146 h 28575"/>
                  <a:gd name="connsiteX39" fmla="*/ 21698 w 28575"/>
                  <a:gd name="connsiteY39" fmla="*/ 21136 h 28575"/>
                  <a:gd name="connsiteX40" fmla="*/ 25203 w 28575"/>
                  <a:gd name="connsiteY40" fmla="*/ 16545 h 28575"/>
                  <a:gd name="connsiteX41" fmla="*/ 28461 w 28575"/>
                  <a:gd name="connsiteY41" fmla="*/ 16640 h 28575"/>
                  <a:gd name="connsiteX42" fmla="*/ 27784 w 28575"/>
                  <a:gd name="connsiteY42" fmla="*/ 1555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8575" h="28575">
                    <a:moveTo>
                      <a:pt x="27784" y="15554"/>
                    </a:moveTo>
                    <a:cubicBezTo>
                      <a:pt x="29280" y="15469"/>
                      <a:pt x="28023" y="12106"/>
                      <a:pt x="28975" y="12440"/>
                    </a:cubicBezTo>
                    <a:cubicBezTo>
                      <a:pt x="27765" y="11678"/>
                      <a:pt x="23308" y="9058"/>
                      <a:pt x="21641" y="7144"/>
                    </a:cubicBezTo>
                    <a:lnTo>
                      <a:pt x="21546" y="7420"/>
                    </a:lnTo>
                    <a:lnTo>
                      <a:pt x="21526" y="7449"/>
                    </a:lnTo>
                    <a:lnTo>
                      <a:pt x="27775" y="7610"/>
                    </a:lnTo>
                    <a:lnTo>
                      <a:pt x="27775" y="7610"/>
                    </a:lnTo>
                    <a:lnTo>
                      <a:pt x="27775" y="7610"/>
                    </a:lnTo>
                    <a:lnTo>
                      <a:pt x="27765" y="7620"/>
                    </a:lnTo>
                    <a:lnTo>
                      <a:pt x="27746" y="7630"/>
                    </a:lnTo>
                    <a:lnTo>
                      <a:pt x="27680" y="7687"/>
                    </a:lnTo>
                    <a:lnTo>
                      <a:pt x="27537" y="7791"/>
                    </a:lnTo>
                    <a:cubicBezTo>
                      <a:pt x="27346" y="7925"/>
                      <a:pt x="27137" y="8020"/>
                      <a:pt x="26927" y="8106"/>
                    </a:cubicBezTo>
                    <a:cubicBezTo>
                      <a:pt x="26499" y="8268"/>
                      <a:pt x="26041" y="8344"/>
                      <a:pt x="25565" y="8363"/>
                    </a:cubicBezTo>
                    <a:cubicBezTo>
                      <a:pt x="24613" y="8401"/>
                      <a:pt x="23584" y="8220"/>
                      <a:pt x="22622" y="8068"/>
                    </a:cubicBezTo>
                    <a:cubicBezTo>
                      <a:pt x="20707" y="7772"/>
                      <a:pt x="19060" y="7639"/>
                      <a:pt x="18793" y="9725"/>
                    </a:cubicBezTo>
                    <a:cubicBezTo>
                      <a:pt x="17907" y="9706"/>
                      <a:pt x="14002" y="8439"/>
                      <a:pt x="11820" y="7229"/>
                    </a:cubicBezTo>
                    <a:lnTo>
                      <a:pt x="12249" y="7620"/>
                    </a:lnTo>
                    <a:cubicBezTo>
                      <a:pt x="11335" y="9506"/>
                      <a:pt x="9696" y="9173"/>
                      <a:pt x="8277" y="8753"/>
                    </a:cubicBezTo>
                    <a:cubicBezTo>
                      <a:pt x="7944" y="8649"/>
                      <a:pt x="7620" y="8544"/>
                      <a:pt x="7325" y="8449"/>
                    </a:cubicBezTo>
                    <a:cubicBezTo>
                      <a:pt x="7306" y="8344"/>
                      <a:pt x="7268" y="8268"/>
                      <a:pt x="7268" y="8268"/>
                    </a:cubicBezTo>
                    <a:cubicBezTo>
                      <a:pt x="7268" y="8268"/>
                      <a:pt x="7191" y="8496"/>
                      <a:pt x="7144" y="9258"/>
                    </a:cubicBezTo>
                    <a:cubicBezTo>
                      <a:pt x="7315" y="9573"/>
                      <a:pt x="6896" y="10058"/>
                      <a:pt x="7563" y="10487"/>
                    </a:cubicBezTo>
                    <a:cubicBezTo>
                      <a:pt x="8287" y="10906"/>
                      <a:pt x="9068" y="11325"/>
                      <a:pt x="9801" y="11611"/>
                    </a:cubicBezTo>
                    <a:cubicBezTo>
                      <a:pt x="11268" y="12182"/>
                      <a:pt x="12592" y="12221"/>
                      <a:pt x="13068" y="10706"/>
                    </a:cubicBezTo>
                    <a:lnTo>
                      <a:pt x="13430" y="13373"/>
                    </a:lnTo>
                    <a:cubicBezTo>
                      <a:pt x="16497" y="14611"/>
                      <a:pt x="12230" y="9163"/>
                      <a:pt x="17450" y="10830"/>
                    </a:cubicBezTo>
                    <a:cubicBezTo>
                      <a:pt x="28337" y="16107"/>
                      <a:pt x="11563" y="18669"/>
                      <a:pt x="21136" y="23527"/>
                    </a:cubicBezTo>
                    <a:cubicBezTo>
                      <a:pt x="20945" y="21993"/>
                      <a:pt x="21650" y="21374"/>
                      <a:pt x="22831" y="21165"/>
                    </a:cubicBezTo>
                    <a:cubicBezTo>
                      <a:pt x="23422" y="21060"/>
                      <a:pt x="24136" y="21069"/>
                      <a:pt x="24917" y="21107"/>
                    </a:cubicBezTo>
                    <a:cubicBezTo>
                      <a:pt x="25308" y="21136"/>
                      <a:pt x="25717" y="21165"/>
                      <a:pt x="26146" y="21203"/>
                    </a:cubicBezTo>
                    <a:lnTo>
                      <a:pt x="26784" y="21260"/>
                    </a:lnTo>
                    <a:lnTo>
                      <a:pt x="26946" y="21279"/>
                    </a:lnTo>
                    <a:lnTo>
                      <a:pt x="27032" y="21288"/>
                    </a:lnTo>
                    <a:lnTo>
                      <a:pt x="27070" y="21288"/>
                    </a:lnTo>
                    <a:lnTo>
                      <a:pt x="27080" y="21288"/>
                    </a:lnTo>
                    <a:lnTo>
                      <a:pt x="27089" y="21288"/>
                    </a:lnTo>
                    <a:cubicBezTo>
                      <a:pt x="24613" y="21222"/>
                      <a:pt x="32642" y="21431"/>
                      <a:pt x="21536" y="21146"/>
                    </a:cubicBezTo>
                    <a:lnTo>
                      <a:pt x="21546" y="21146"/>
                    </a:lnTo>
                    <a:lnTo>
                      <a:pt x="21698" y="21136"/>
                    </a:lnTo>
                    <a:cubicBezTo>
                      <a:pt x="23298" y="21069"/>
                      <a:pt x="25060" y="20774"/>
                      <a:pt x="25203" y="16545"/>
                    </a:cubicBezTo>
                    <a:cubicBezTo>
                      <a:pt x="26927" y="14078"/>
                      <a:pt x="27175" y="19812"/>
                      <a:pt x="28461" y="16640"/>
                    </a:cubicBezTo>
                    <a:lnTo>
                      <a:pt x="27784" y="15554"/>
                    </a:lnTo>
                    <a:close/>
                  </a:path>
                </a:pathLst>
              </a:custGeom>
              <a:grpFill/>
              <a:ln w="9525" cap="flat">
                <a:noFill/>
                <a:prstDash val="solid"/>
                <a:miter/>
              </a:ln>
            </p:spPr>
            <p:txBody>
              <a:bodyPr rtlCol="0" anchor="ctr"/>
              <a:lstStyle/>
              <a:p>
                <a:endParaRPr lang="zh-CN" altLang="en-US"/>
              </a:p>
            </p:txBody>
          </p:sp>
          <p:sp>
            <p:nvSpPr>
              <p:cNvPr id="355" name="任意多边形: 形状 925">
                <a:extLst>
                  <a:ext uri="{FF2B5EF4-FFF2-40B4-BE49-F238E27FC236}">
                    <a16:creationId xmlns:a16="http://schemas.microsoft.com/office/drawing/2014/main" id="{91E25723-31FC-4252-ABFD-D52A489E1C33}"/>
                  </a:ext>
                </a:extLst>
              </p:cNvPr>
              <p:cNvSpPr/>
              <p:nvPr/>
            </p:nvSpPr>
            <p:spPr>
              <a:xfrm>
                <a:off x="3423037" y="1079147"/>
                <a:ext cx="19050" cy="28575"/>
              </a:xfrm>
              <a:custGeom>
                <a:avLst/>
                <a:gdLst>
                  <a:gd name="connsiteX0" fmla="*/ 12706 w 19050"/>
                  <a:gd name="connsiteY0" fmla="*/ 22774 h 28575"/>
                  <a:gd name="connsiteX1" fmla="*/ 12640 w 19050"/>
                  <a:gd name="connsiteY1" fmla="*/ 16745 h 28575"/>
                  <a:gd name="connsiteX2" fmla="*/ 15783 w 19050"/>
                  <a:gd name="connsiteY2" fmla="*/ 21050 h 28575"/>
                  <a:gd name="connsiteX3" fmla="*/ 12125 w 19050"/>
                  <a:gd name="connsiteY3" fmla="*/ 7144 h 28575"/>
                  <a:gd name="connsiteX4" fmla="*/ 7144 w 19050"/>
                  <a:gd name="connsiteY4" fmla="*/ 13783 h 28575"/>
                  <a:gd name="connsiteX5" fmla="*/ 9735 w 19050"/>
                  <a:gd name="connsiteY5" fmla="*/ 17612 h 28575"/>
                  <a:gd name="connsiteX6" fmla="*/ 7620 w 19050"/>
                  <a:gd name="connsiteY6" fmla="*/ 24403 h 28575"/>
                  <a:gd name="connsiteX7" fmla="*/ 12706 w 19050"/>
                  <a:gd name="connsiteY7" fmla="*/ 227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2706" y="22774"/>
                    </a:moveTo>
                    <a:cubicBezTo>
                      <a:pt x="9382" y="19250"/>
                      <a:pt x="14507" y="20679"/>
                      <a:pt x="12640" y="16745"/>
                    </a:cubicBezTo>
                    <a:lnTo>
                      <a:pt x="15783" y="21050"/>
                    </a:lnTo>
                    <a:cubicBezTo>
                      <a:pt x="16840" y="16221"/>
                      <a:pt x="13183" y="14335"/>
                      <a:pt x="12125" y="7144"/>
                    </a:cubicBezTo>
                    <a:lnTo>
                      <a:pt x="7144" y="13783"/>
                    </a:lnTo>
                    <a:lnTo>
                      <a:pt x="9735" y="17612"/>
                    </a:lnTo>
                    <a:lnTo>
                      <a:pt x="7620" y="24403"/>
                    </a:lnTo>
                    <a:cubicBezTo>
                      <a:pt x="7734" y="20488"/>
                      <a:pt x="11925" y="20002"/>
                      <a:pt x="12706" y="22774"/>
                    </a:cubicBezTo>
                    <a:close/>
                  </a:path>
                </a:pathLst>
              </a:custGeom>
              <a:grpFill/>
              <a:ln w="9525" cap="flat">
                <a:noFill/>
                <a:prstDash val="solid"/>
                <a:miter/>
              </a:ln>
            </p:spPr>
            <p:txBody>
              <a:bodyPr rtlCol="0" anchor="ctr"/>
              <a:lstStyle/>
              <a:p>
                <a:endParaRPr lang="zh-CN" altLang="en-US"/>
              </a:p>
            </p:txBody>
          </p:sp>
          <p:sp>
            <p:nvSpPr>
              <p:cNvPr id="356" name="任意多边形: 形状 926">
                <a:extLst>
                  <a:ext uri="{FF2B5EF4-FFF2-40B4-BE49-F238E27FC236}">
                    <a16:creationId xmlns:a16="http://schemas.microsoft.com/office/drawing/2014/main" id="{A3FEAC82-98D4-4F06-BE03-1DBF1375AEED}"/>
                  </a:ext>
                </a:extLst>
              </p:cNvPr>
              <p:cNvSpPr/>
              <p:nvPr/>
            </p:nvSpPr>
            <p:spPr>
              <a:xfrm>
                <a:off x="3353818" y="973206"/>
                <a:ext cx="19050" cy="28575"/>
              </a:xfrm>
              <a:custGeom>
                <a:avLst/>
                <a:gdLst>
                  <a:gd name="connsiteX0" fmla="*/ 11898 w 19050"/>
                  <a:gd name="connsiteY0" fmla="*/ 22007 h 28575"/>
                  <a:gd name="connsiteX1" fmla="*/ 12926 w 19050"/>
                  <a:gd name="connsiteY1" fmla="*/ 17692 h 28575"/>
                  <a:gd name="connsiteX2" fmla="*/ 13345 w 19050"/>
                  <a:gd name="connsiteY2" fmla="*/ 14682 h 28575"/>
                  <a:gd name="connsiteX3" fmla="*/ 17270 w 19050"/>
                  <a:gd name="connsiteY3" fmla="*/ 12453 h 28575"/>
                  <a:gd name="connsiteX4" fmla="*/ 9231 w 19050"/>
                  <a:gd name="connsiteY4" fmla="*/ 8310 h 28575"/>
                  <a:gd name="connsiteX5" fmla="*/ 11440 w 19050"/>
                  <a:gd name="connsiteY5" fmla="*/ 13634 h 28575"/>
                  <a:gd name="connsiteX6" fmla="*/ 7145 w 19050"/>
                  <a:gd name="connsiteY6" fmla="*/ 15311 h 28575"/>
                  <a:gd name="connsiteX7" fmla="*/ 11898 w 19050"/>
                  <a:gd name="connsiteY7" fmla="*/ 2200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1898" y="22007"/>
                    </a:moveTo>
                    <a:cubicBezTo>
                      <a:pt x="13984" y="22273"/>
                      <a:pt x="13193" y="19949"/>
                      <a:pt x="12926" y="17692"/>
                    </a:cubicBezTo>
                    <a:cubicBezTo>
                      <a:pt x="12793" y="16558"/>
                      <a:pt x="12793" y="15454"/>
                      <a:pt x="13345" y="14682"/>
                    </a:cubicBezTo>
                    <a:cubicBezTo>
                      <a:pt x="13984" y="13253"/>
                      <a:pt x="15212" y="11863"/>
                      <a:pt x="17270" y="12453"/>
                    </a:cubicBezTo>
                    <a:cubicBezTo>
                      <a:pt x="11812" y="17835"/>
                      <a:pt x="12383" y="3004"/>
                      <a:pt x="9231" y="8310"/>
                    </a:cubicBezTo>
                    <a:lnTo>
                      <a:pt x="11440" y="13634"/>
                    </a:lnTo>
                    <a:cubicBezTo>
                      <a:pt x="10135" y="15825"/>
                      <a:pt x="8640" y="16911"/>
                      <a:pt x="7145" y="15311"/>
                    </a:cubicBezTo>
                    <a:cubicBezTo>
                      <a:pt x="7078" y="17063"/>
                      <a:pt x="10793" y="20683"/>
                      <a:pt x="11898" y="22007"/>
                    </a:cubicBezTo>
                    <a:close/>
                  </a:path>
                </a:pathLst>
              </a:custGeom>
              <a:grpFill/>
              <a:ln w="9525" cap="flat">
                <a:noFill/>
                <a:prstDash val="solid"/>
                <a:miter/>
              </a:ln>
            </p:spPr>
            <p:txBody>
              <a:bodyPr rtlCol="0" anchor="ctr"/>
              <a:lstStyle/>
              <a:p>
                <a:endParaRPr lang="zh-CN" altLang="en-US"/>
              </a:p>
            </p:txBody>
          </p:sp>
          <p:sp>
            <p:nvSpPr>
              <p:cNvPr id="357" name="任意多边形: 形状 927">
                <a:extLst>
                  <a:ext uri="{FF2B5EF4-FFF2-40B4-BE49-F238E27FC236}">
                    <a16:creationId xmlns:a16="http://schemas.microsoft.com/office/drawing/2014/main" id="{E5F65C78-E119-4AEB-98CA-B2024C5CF4F5}"/>
                  </a:ext>
                </a:extLst>
              </p:cNvPr>
              <p:cNvSpPr/>
              <p:nvPr/>
            </p:nvSpPr>
            <p:spPr>
              <a:xfrm>
                <a:off x="3367411" y="992393"/>
                <a:ext cx="19050" cy="19050"/>
              </a:xfrm>
              <a:custGeom>
                <a:avLst/>
                <a:gdLst>
                  <a:gd name="connsiteX0" fmla="*/ 9735 w 19050"/>
                  <a:gd name="connsiteY0" fmla="*/ 15811 h 19050"/>
                  <a:gd name="connsiteX1" fmla="*/ 15926 w 19050"/>
                  <a:gd name="connsiteY1" fmla="*/ 12430 h 19050"/>
                  <a:gd name="connsiteX2" fmla="*/ 15316 w 19050"/>
                  <a:gd name="connsiteY2" fmla="*/ 7144 h 19050"/>
                  <a:gd name="connsiteX3" fmla="*/ 7144 w 19050"/>
                  <a:gd name="connsiteY3" fmla="*/ 13554 h 19050"/>
                  <a:gd name="connsiteX4" fmla="*/ 9735 w 19050"/>
                  <a:gd name="connsiteY4" fmla="*/ 158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735" y="15811"/>
                    </a:moveTo>
                    <a:cubicBezTo>
                      <a:pt x="11725" y="12802"/>
                      <a:pt x="12487" y="12792"/>
                      <a:pt x="15926" y="12430"/>
                    </a:cubicBezTo>
                    <a:cubicBezTo>
                      <a:pt x="15592" y="11106"/>
                      <a:pt x="12964" y="9725"/>
                      <a:pt x="15316" y="7144"/>
                    </a:cubicBezTo>
                    <a:cubicBezTo>
                      <a:pt x="14030" y="11963"/>
                      <a:pt x="8830" y="7439"/>
                      <a:pt x="7144" y="13554"/>
                    </a:cubicBezTo>
                    <a:cubicBezTo>
                      <a:pt x="7915" y="12697"/>
                      <a:pt x="8230" y="14897"/>
                      <a:pt x="9735" y="15811"/>
                    </a:cubicBezTo>
                    <a:close/>
                  </a:path>
                </a:pathLst>
              </a:custGeom>
              <a:grpFill/>
              <a:ln w="9525" cap="flat">
                <a:noFill/>
                <a:prstDash val="solid"/>
                <a:miter/>
              </a:ln>
            </p:spPr>
            <p:txBody>
              <a:bodyPr rtlCol="0" anchor="ctr"/>
              <a:lstStyle/>
              <a:p>
                <a:endParaRPr lang="zh-CN" altLang="en-US"/>
              </a:p>
            </p:txBody>
          </p:sp>
          <p:sp>
            <p:nvSpPr>
              <p:cNvPr id="358" name="任意多边形: 形状 928">
                <a:extLst>
                  <a:ext uri="{FF2B5EF4-FFF2-40B4-BE49-F238E27FC236}">
                    <a16:creationId xmlns:a16="http://schemas.microsoft.com/office/drawing/2014/main" id="{C3B82EC0-A364-48C9-97F1-89934CFC3074}"/>
                  </a:ext>
                </a:extLst>
              </p:cNvPr>
              <p:cNvSpPr/>
              <p:nvPr/>
            </p:nvSpPr>
            <p:spPr>
              <a:xfrm>
                <a:off x="3521878" y="1048830"/>
                <a:ext cx="85725" cy="133350"/>
              </a:xfrm>
              <a:custGeom>
                <a:avLst/>
                <a:gdLst>
                  <a:gd name="connsiteX0" fmla="*/ 78534 w 85725"/>
                  <a:gd name="connsiteY0" fmla="*/ 130273 h 133350"/>
                  <a:gd name="connsiteX1" fmla="*/ 81401 w 85725"/>
                  <a:gd name="connsiteY1" fmla="*/ 129234 h 133350"/>
                  <a:gd name="connsiteX2" fmla="*/ 76619 w 85725"/>
                  <a:gd name="connsiteY2" fmla="*/ 122986 h 133350"/>
                  <a:gd name="connsiteX3" fmla="*/ 79086 w 85725"/>
                  <a:gd name="connsiteY3" fmla="*/ 123167 h 133350"/>
                  <a:gd name="connsiteX4" fmla="*/ 74895 w 85725"/>
                  <a:gd name="connsiteY4" fmla="*/ 117880 h 133350"/>
                  <a:gd name="connsiteX5" fmla="*/ 76133 w 85725"/>
                  <a:gd name="connsiteY5" fmla="*/ 111975 h 133350"/>
                  <a:gd name="connsiteX6" fmla="*/ 68370 w 85725"/>
                  <a:gd name="connsiteY6" fmla="*/ 110946 h 133350"/>
                  <a:gd name="connsiteX7" fmla="*/ 68723 w 85725"/>
                  <a:gd name="connsiteY7" fmla="*/ 108022 h 133350"/>
                  <a:gd name="connsiteX8" fmla="*/ 71333 w 85725"/>
                  <a:gd name="connsiteY8" fmla="*/ 110775 h 133350"/>
                  <a:gd name="connsiteX9" fmla="*/ 73828 w 85725"/>
                  <a:gd name="connsiteY9" fmla="*/ 104012 h 133350"/>
                  <a:gd name="connsiteX10" fmla="*/ 63236 w 85725"/>
                  <a:gd name="connsiteY10" fmla="*/ 106574 h 133350"/>
                  <a:gd name="connsiteX11" fmla="*/ 64751 w 85725"/>
                  <a:gd name="connsiteY11" fmla="*/ 111022 h 133350"/>
                  <a:gd name="connsiteX12" fmla="*/ 58017 w 85725"/>
                  <a:gd name="connsiteY12" fmla="*/ 109194 h 133350"/>
                  <a:gd name="connsiteX13" fmla="*/ 61446 w 85725"/>
                  <a:gd name="connsiteY13" fmla="*/ 102441 h 133350"/>
                  <a:gd name="connsiteX14" fmla="*/ 60874 w 85725"/>
                  <a:gd name="connsiteY14" fmla="*/ 102936 h 133350"/>
                  <a:gd name="connsiteX15" fmla="*/ 60369 w 85725"/>
                  <a:gd name="connsiteY15" fmla="*/ 94220 h 133350"/>
                  <a:gd name="connsiteX16" fmla="*/ 57979 w 85725"/>
                  <a:gd name="connsiteY16" fmla="*/ 95487 h 133350"/>
                  <a:gd name="connsiteX17" fmla="*/ 56988 w 85725"/>
                  <a:gd name="connsiteY17" fmla="*/ 87410 h 133350"/>
                  <a:gd name="connsiteX18" fmla="*/ 57560 w 85725"/>
                  <a:gd name="connsiteY18" fmla="*/ 88143 h 133350"/>
                  <a:gd name="connsiteX19" fmla="*/ 58903 w 85725"/>
                  <a:gd name="connsiteY19" fmla="*/ 84895 h 133350"/>
                  <a:gd name="connsiteX20" fmla="*/ 52397 w 85725"/>
                  <a:gd name="connsiteY20" fmla="*/ 71132 h 133350"/>
                  <a:gd name="connsiteX21" fmla="*/ 48073 w 85725"/>
                  <a:gd name="connsiteY21" fmla="*/ 72160 h 133350"/>
                  <a:gd name="connsiteX22" fmla="*/ 49511 w 85725"/>
                  <a:gd name="connsiteY22" fmla="*/ 66503 h 133350"/>
                  <a:gd name="connsiteX23" fmla="*/ 46082 w 85725"/>
                  <a:gd name="connsiteY23" fmla="*/ 69027 h 133350"/>
                  <a:gd name="connsiteX24" fmla="*/ 40472 w 85725"/>
                  <a:gd name="connsiteY24" fmla="*/ 64702 h 133350"/>
                  <a:gd name="connsiteX25" fmla="*/ 41081 w 85725"/>
                  <a:gd name="connsiteY25" fmla="*/ 61721 h 133350"/>
                  <a:gd name="connsiteX26" fmla="*/ 38948 w 85725"/>
                  <a:gd name="connsiteY26" fmla="*/ 63388 h 133350"/>
                  <a:gd name="connsiteX27" fmla="*/ 33699 w 85725"/>
                  <a:gd name="connsiteY27" fmla="*/ 53834 h 133350"/>
                  <a:gd name="connsiteX28" fmla="*/ 37033 w 85725"/>
                  <a:gd name="connsiteY28" fmla="*/ 55368 h 133350"/>
                  <a:gd name="connsiteX29" fmla="*/ 33604 w 85725"/>
                  <a:gd name="connsiteY29" fmla="*/ 45633 h 133350"/>
                  <a:gd name="connsiteX30" fmla="*/ 36252 w 85725"/>
                  <a:gd name="connsiteY30" fmla="*/ 43014 h 133350"/>
                  <a:gd name="connsiteX31" fmla="*/ 26365 w 85725"/>
                  <a:gd name="connsiteY31" fmla="*/ 33289 h 133350"/>
                  <a:gd name="connsiteX32" fmla="*/ 26175 w 85725"/>
                  <a:gd name="connsiteY32" fmla="*/ 33860 h 133350"/>
                  <a:gd name="connsiteX33" fmla="*/ 23070 w 85725"/>
                  <a:gd name="connsiteY33" fmla="*/ 28907 h 133350"/>
                  <a:gd name="connsiteX34" fmla="*/ 20403 w 85725"/>
                  <a:gd name="connsiteY34" fmla="*/ 40071 h 133350"/>
                  <a:gd name="connsiteX35" fmla="*/ 19012 w 85725"/>
                  <a:gd name="connsiteY35" fmla="*/ 32775 h 133350"/>
                  <a:gd name="connsiteX36" fmla="*/ 16383 w 85725"/>
                  <a:gd name="connsiteY36" fmla="*/ 34689 h 133350"/>
                  <a:gd name="connsiteX37" fmla="*/ 15783 w 85725"/>
                  <a:gd name="connsiteY37" fmla="*/ 16944 h 133350"/>
                  <a:gd name="connsiteX38" fmla="*/ 12059 w 85725"/>
                  <a:gd name="connsiteY38" fmla="*/ 16363 h 133350"/>
                  <a:gd name="connsiteX39" fmla="*/ 13211 w 85725"/>
                  <a:gd name="connsiteY39" fmla="*/ 11039 h 133350"/>
                  <a:gd name="connsiteX40" fmla="*/ 7144 w 85725"/>
                  <a:gd name="connsiteY40" fmla="*/ 7257 h 133350"/>
                  <a:gd name="connsiteX41" fmla="*/ 10306 w 85725"/>
                  <a:gd name="connsiteY41" fmla="*/ 14229 h 133350"/>
                  <a:gd name="connsiteX42" fmla="*/ 7430 w 85725"/>
                  <a:gd name="connsiteY42" fmla="*/ 19602 h 133350"/>
                  <a:gd name="connsiteX43" fmla="*/ 11944 w 85725"/>
                  <a:gd name="connsiteY43" fmla="*/ 23078 h 133350"/>
                  <a:gd name="connsiteX44" fmla="*/ 15402 w 85725"/>
                  <a:gd name="connsiteY44" fmla="*/ 39814 h 133350"/>
                  <a:gd name="connsiteX45" fmla="*/ 18793 w 85725"/>
                  <a:gd name="connsiteY45" fmla="*/ 41204 h 133350"/>
                  <a:gd name="connsiteX46" fmla="*/ 17383 w 85725"/>
                  <a:gd name="connsiteY46" fmla="*/ 46033 h 133350"/>
                  <a:gd name="connsiteX47" fmla="*/ 19488 w 85725"/>
                  <a:gd name="connsiteY47" fmla="*/ 56635 h 133350"/>
                  <a:gd name="connsiteX48" fmla="*/ 24736 w 85725"/>
                  <a:gd name="connsiteY48" fmla="*/ 58044 h 133350"/>
                  <a:gd name="connsiteX49" fmla="*/ 25041 w 85725"/>
                  <a:gd name="connsiteY49" fmla="*/ 62902 h 133350"/>
                  <a:gd name="connsiteX50" fmla="*/ 24841 w 85725"/>
                  <a:gd name="connsiteY50" fmla="*/ 60769 h 133350"/>
                  <a:gd name="connsiteX51" fmla="*/ 32366 w 85725"/>
                  <a:gd name="connsiteY51" fmla="*/ 63055 h 133350"/>
                  <a:gd name="connsiteX52" fmla="*/ 29099 w 85725"/>
                  <a:gd name="connsiteY52" fmla="*/ 67531 h 133350"/>
                  <a:gd name="connsiteX53" fmla="*/ 27861 w 85725"/>
                  <a:gd name="connsiteY53" fmla="*/ 64245 h 133350"/>
                  <a:gd name="connsiteX54" fmla="*/ 23241 w 85725"/>
                  <a:gd name="connsiteY54" fmla="*/ 66074 h 133350"/>
                  <a:gd name="connsiteX55" fmla="*/ 17783 w 85725"/>
                  <a:gd name="connsiteY55" fmla="*/ 58530 h 133350"/>
                  <a:gd name="connsiteX56" fmla="*/ 18679 w 85725"/>
                  <a:gd name="connsiteY56" fmla="*/ 60369 h 133350"/>
                  <a:gd name="connsiteX57" fmla="*/ 16402 w 85725"/>
                  <a:gd name="connsiteY57" fmla="*/ 59168 h 133350"/>
                  <a:gd name="connsiteX58" fmla="*/ 14249 w 85725"/>
                  <a:gd name="connsiteY58" fmla="*/ 57883 h 133350"/>
                  <a:gd name="connsiteX59" fmla="*/ 13849 w 85725"/>
                  <a:gd name="connsiteY59" fmla="*/ 60911 h 133350"/>
                  <a:gd name="connsiteX60" fmla="*/ 13640 w 85725"/>
                  <a:gd name="connsiteY60" fmla="*/ 63893 h 133350"/>
                  <a:gd name="connsiteX61" fmla="*/ 23546 w 85725"/>
                  <a:gd name="connsiteY61" fmla="*/ 75132 h 133350"/>
                  <a:gd name="connsiteX62" fmla="*/ 18517 w 85725"/>
                  <a:gd name="connsiteY62" fmla="*/ 80362 h 133350"/>
                  <a:gd name="connsiteX63" fmla="*/ 24365 w 85725"/>
                  <a:gd name="connsiteY63" fmla="*/ 83029 h 133350"/>
                  <a:gd name="connsiteX64" fmla="*/ 29089 w 85725"/>
                  <a:gd name="connsiteY64" fmla="*/ 95554 h 133350"/>
                  <a:gd name="connsiteX65" fmla="*/ 27261 w 85725"/>
                  <a:gd name="connsiteY65" fmla="*/ 95516 h 133350"/>
                  <a:gd name="connsiteX66" fmla="*/ 35890 w 85725"/>
                  <a:gd name="connsiteY66" fmla="*/ 113613 h 133350"/>
                  <a:gd name="connsiteX67" fmla="*/ 39900 w 85725"/>
                  <a:gd name="connsiteY67" fmla="*/ 105098 h 133350"/>
                  <a:gd name="connsiteX68" fmla="*/ 47673 w 85725"/>
                  <a:gd name="connsiteY68" fmla="*/ 117538 h 133350"/>
                  <a:gd name="connsiteX69" fmla="*/ 52959 w 85725"/>
                  <a:gd name="connsiteY69" fmla="*/ 115633 h 133350"/>
                  <a:gd name="connsiteX70" fmla="*/ 52435 w 85725"/>
                  <a:gd name="connsiteY70" fmla="*/ 122338 h 133350"/>
                  <a:gd name="connsiteX71" fmla="*/ 62579 w 85725"/>
                  <a:gd name="connsiteY71" fmla="*/ 129777 h 133350"/>
                  <a:gd name="connsiteX72" fmla="*/ 53892 w 85725"/>
                  <a:gd name="connsiteY72" fmla="*/ 118890 h 133350"/>
                  <a:gd name="connsiteX73" fmla="*/ 60798 w 85725"/>
                  <a:gd name="connsiteY73" fmla="*/ 120109 h 133350"/>
                  <a:gd name="connsiteX74" fmla="*/ 61846 w 85725"/>
                  <a:gd name="connsiteY74" fmla="*/ 124005 h 133350"/>
                  <a:gd name="connsiteX75" fmla="*/ 70199 w 85725"/>
                  <a:gd name="connsiteY75" fmla="*/ 123386 h 133350"/>
                  <a:gd name="connsiteX76" fmla="*/ 79134 w 85725"/>
                  <a:gd name="connsiteY76" fmla="*/ 133301 h 133350"/>
                  <a:gd name="connsiteX77" fmla="*/ 78534 w 85725"/>
                  <a:gd name="connsiteY77" fmla="*/ 13027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725" h="133350">
                    <a:moveTo>
                      <a:pt x="78534" y="130273"/>
                    </a:moveTo>
                    <a:cubicBezTo>
                      <a:pt x="79886" y="130949"/>
                      <a:pt x="80277" y="129768"/>
                      <a:pt x="81401" y="129234"/>
                    </a:cubicBezTo>
                    <a:cubicBezTo>
                      <a:pt x="78534" y="130273"/>
                      <a:pt x="78753" y="124900"/>
                      <a:pt x="76619" y="122986"/>
                    </a:cubicBezTo>
                    <a:lnTo>
                      <a:pt x="79086" y="123167"/>
                    </a:lnTo>
                    <a:cubicBezTo>
                      <a:pt x="78543" y="120224"/>
                      <a:pt x="78048" y="119443"/>
                      <a:pt x="74895" y="117880"/>
                    </a:cubicBezTo>
                    <a:lnTo>
                      <a:pt x="76133" y="111975"/>
                    </a:lnTo>
                    <a:cubicBezTo>
                      <a:pt x="75105" y="113661"/>
                      <a:pt x="70980" y="113756"/>
                      <a:pt x="68370" y="110946"/>
                    </a:cubicBezTo>
                    <a:cubicBezTo>
                      <a:pt x="68294" y="110327"/>
                      <a:pt x="67561" y="108451"/>
                      <a:pt x="68723" y="108022"/>
                    </a:cubicBezTo>
                    <a:lnTo>
                      <a:pt x="71333" y="110775"/>
                    </a:lnTo>
                    <a:lnTo>
                      <a:pt x="73828" y="104012"/>
                    </a:lnTo>
                    <a:cubicBezTo>
                      <a:pt x="69685" y="104012"/>
                      <a:pt x="67685" y="110289"/>
                      <a:pt x="63236" y="106574"/>
                    </a:cubicBezTo>
                    <a:cubicBezTo>
                      <a:pt x="62741" y="108937"/>
                      <a:pt x="66970" y="108365"/>
                      <a:pt x="64751" y="111022"/>
                    </a:cubicBezTo>
                    <a:cubicBezTo>
                      <a:pt x="62551" y="113042"/>
                      <a:pt x="61008" y="111146"/>
                      <a:pt x="58017" y="109194"/>
                    </a:cubicBezTo>
                    <a:lnTo>
                      <a:pt x="61446" y="102441"/>
                    </a:lnTo>
                    <a:lnTo>
                      <a:pt x="60874" y="102936"/>
                    </a:lnTo>
                    <a:cubicBezTo>
                      <a:pt x="59093" y="98173"/>
                      <a:pt x="58588" y="94430"/>
                      <a:pt x="60369" y="94220"/>
                    </a:cubicBezTo>
                    <a:lnTo>
                      <a:pt x="57979" y="95487"/>
                    </a:lnTo>
                    <a:cubicBezTo>
                      <a:pt x="55055" y="91763"/>
                      <a:pt x="55083" y="90525"/>
                      <a:pt x="56988" y="87410"/>
                    </a:cubicBezTo>
                    <a:lnTo>
                      <a:pt x="57560" y="88143"/>
                    </a:lnTo>
                    <a:cubicBezTo>
                      <a:pt x="59341" y="88563"/>
                      <a:pt x="56483" y="85496"/>
                      <a:pt x="58903" y="84895"/>
                    </a:cubicBezTo>
                    <a:cubicBezTo>
                      <a:pt x="52549" y="84857"/>
                      <a:pt x="54759" y="74885"/>
                      <a:pt x="52397" y="71132"/>
                    </a:cubicBezTo>
                    <a:cubicBezTo>
                      <a:pt x="52159" y="72894"/>
                      <a:pt x="49730" y="73332"/>
                      <a:pt x="48073" y="72160"/>
                    </a:cubicBezTo>
                    <a:cubicBezTo>
                      <a:pt x="46615" y="69789"/>
                      <a:pt x="50311" y="68684"/>
                      <a:pt x="49511" y="66503"/>
                    </a:cubicBezTo>
                    <a:lnTo>
                      <a:pt x="46082" y="69027"/>
                    </a:lnTo>
                    <a:cubicBezTo>
                      <a:pt x="46930" y="64826"/>
                      <a:pt x="42672" y="65674"/>
                      <a:pt x="40472" y="64702"/>
                    </a:cubicBezTo>
                    <a:lnTo>
                      <a:pt x="41081" y="61721"/>
                    </a:lnTo>
                    <a:lnTo>
                      <a:pt x="38948" y="63388"/>
                    </a:lnTo>
                    <a:cubicBezTo>
                      <a:pt x="38129" y="55854"/>
                      <a:pt x="33652" y="59673"/>
                      <a:pt x="33699" y="53834"/>
                    </a:cubicBezTo>
                    <a:lnTo>
                      <a:pt x="37033" y="55368"/>
                    </a:lnTo>
                    <a:cubicBezTo>
                      <a:pt x="33433" y="51844"/>
                      <a:pt x="36176" y="49062"/>
                      <a:pt x="33604" y="45633"/>
                    </a:cubicBezTo>
                    <a:cubicBezTo>
                      <a:pt x="35328" y="45910"/>
                      <a:pt x="36919" y="44719"/>
                      <a:pt x="36252" y="43014"/>
                    </a:cubicBezTo>
                    <a:lnTo>
                      <a:pt x="26365" y="33289"/>
                    </a:lnTo>
                    <a:lnTo>
                      <a:pt x="26175" y="33860"/>
                    </a:lnTo>
                    <a:cubicBezTo>
                      <a:pt x="26032" y="33918"/>
                      <a:pt x="23070" y="28907"/>
                      <a:pt x="23070" y="28907"/>
                    </a:cubicBezTo>
                    <a:cubicBezTo>
                      <a:pt x="26451" y="34251"/>
                      <a:pt x="18888" y="36937"/>
                      <a:pt x="20403" y="40071"/>
                    </a:cubicBezTo>
                    <a:cubicBezTo>
                      <a:pt x="20403" y="40071"/>
                      <a:pt x="18831" y="32822"/>
                      <a:pt x="19012" y="32775"/>
                    </a:cubicBezTo>
                    <a:cubicBezTo>
                      <a:pt x="18536" y="33956"/>
                      <a:pt x="17345" y="33851"/>
                      <a:pt x="16383" y="34689"/>
                    </a:cubicBezTo>
                    <a:cubicBezTo>
                      <a:pt x="16621" y="25764"/>
                      <a:pt x="15859" y="22992"/>
                      <a:pt x="15783" y="16944"/>
                    </a:cubicBezTo>
                    <a:cubicBezTo>
                      <a:pt x="13592" y="19021"/>
                      <a:pt x="14040" y="14849"/>
                      <a:pt x="12059" y="16363"/>
                    </a:cubicBezTo>
                    <a:cubicBezTo>
                      <a:pt x="11954" y="16373"/>
                      <a:pt x="13106" y="11048"/>
                      <a:pt x="13211" y="11039"/>
                    </a:cubicBezTo>
                    <a:cubicBezTo>
                      <a:pt x="14059" y="15858"/>
                      <a:pt x="11163" y="5990"/>
                      <a:pt x="7144" y="7257"/>
                    </a:cubicBezTo>
                    <a:cubicBezTo>
                      <a:pt x="10173" y="9191"/>
                      <a:pt x="6448" y="16677"/>
                      <a:pt x="10306" y="14229"/>
                    </a:cubicBezTo>
                    <a:cubicBezTo>
                      <a:pt x="11106" y="18659"/>
                      <a:pt x="7601" y="15915"/>
                      <a:pt x="7430" y="19602"/>
                    </a:cubicBezTo>
                    <a:cubicBezTo>
                      <a:pt x="8944" y="20821"/>
                      <a:pt x="10277" y="25640"/>
                      <a:pt x="11944" y="23078"/>
                    </a:cubicBezTo>
                    <a:cubicBezTo>
                      <a:pt x="6258" y="27955"/>
                      <a:pt x="18145" y="36289"/>
                      <a:pt x="15402" y="39814"/>
                    </a:cubicBezTo>
                    <a:lnTo>
                      <a:pt x="18793" y="41204"/>
                    </a:lnTo>
                    <a:lnTo>
                      <a:pt x="17383" y="46033"/>
                    </a:lnTo>
                    <a:cubicBezTo>
                      <a:pt x="20060" y="47662"/>
                      <a:pt x="21869" y="54396"/>
                      <a:pt x="19488" y="56635"/>
                    </a:cubicBezTo>
                    <a:cubicBezTo>
                      <a:pt x="20984" y="57606"/>
                      <a:pt x="23727" y="60178"/>
                      <a:pt x="24736" y="58044"/>
                    </a:cubicBezTo>
                    <a:cubicBezTo>
                      <a:pt x="27203" y="61273"/>
                      <a:pt x="19364" y="60083"/>
                      <a:pt x="25041" y="62902"/>
                    </a:cubicBezTo>
                    <a:cubicBezTo>
                      <a:pt x="24022" y="61712"/>
                      <a:pt x="24717" y="61378"/>
                      <a:pt x="24841" y="60769"/>
                    </a:cubicBezTo>
                    <a:cubicBezTo>
                      <a:pt x="27213" y="61292"/>
                      <a:pt x="31385" y="61940"/>
                      <a:pt x="32366" y="63055"/>
                    </a:cubicBezTo>
                    <a:cubicBezTo>
                      <a:pt x="32699" y="64512"/>
                      <a:pt x="30994" y="67084"/>
                      <a:pt x="29099" y="67531"/>
                    </a:cubicBezTo>
                    <a:lnTo>
                      <a:pt x="27861" y="64245"/>
                    </a:lnTo>
                    <a:lnTo>
                      <a:pt x="23241" y="66074"/>
                    </a:lnTo>
                    <a:cubicBezTo>
                      <a:pt x="16850" y="63521"/>
                      <a:pt x="25165" y="58959"/>
                      <a:pt x="17783" y="58530"/>
                    </a:cubicBezTo>
                    <a:cubicBezTo>
                      <a:pt x="17736" y="58549"/>
                      <a:pt x="18679" y="60369"/>
                      <a:pt x="18679" y="60369"/>
                    </a:cubicBezTo>
                    <a:cubicBezTo>
                      <a:pt x="18679" y="60369"/>
                      <a:pt x="17536" y="59768"/>
                      <a:pt x="16402" y="59168"/>
                    </a:cubicBezTo>
                    <a:cubicBezTo>
                      <a:pt x="15326" y="58530"/>
                      <a:pt x="14249" y="57883"/>
                      <a:pt x="14249" y="57883"/>
                    </a:cubicBezTo>
                    <a:cubicBezTo>
                      <a:pt x="14249" y="57883"/>
                      <a:pt x="14049" y="59397"/>
                      <a:pt x="13849" y="60911"/>
                    </a:cubicBezTo>
                    <a:cubicBezTo>
                      <a:pt x="13745" y="62407"/>
                      <a:pt x="13640" y="63893"/>
                      <a:pt x="13640" y="63893"/>
                    </a:cubicBezTo>
                    <a:cubicBezTo>
                      <a:pt x="17536" y="66626"/>
                      <a:pt x="18145" y="74599"/>
                      <a:pt x="23546" y="75132"/>
                    </a:cubicBezTo>
                    <a:cubicBezTo>
                      <a:pt x="23517" y="79285"/>
                      <a:pt x="20612" y="78580"/>
                      <a:pt x="18517" y="80362"/>
                    </a:cubicBezTo>
                    <a:cubicBezTo>
                      <a:pt x="20698" y="82771"/>
                      <a:pt x="21298" y="76980"/>
                      <a:pt x="24365" y="83029"/>
                    </a:cubicBezTo>
                    <a:cubicBezTo>
                      <a:pt x="21974" y="90001"/>
                      <a:pt x="28756" y="90791"/>
                      <a:pt x="29089" y="95554"/>
                    </a:cubicBezTo>
                    <a:lnTo>
                      <a:pt x="27261" y="95516"/>
                    </a:lnTo>
                    <a:cubicBezTo>
                      <a:pt x="30499" y="100983"/>
                      <a:pt x="33642" y="107155"/>
                      <a:pt x="35890" y="113613"/>
                    </a:cubicBezTo>
                    <a:cubicBezTo>
                      <a:pt x="38195" y="111022"/>
                      <a:pt x="34319" y="103460"/>
                      <a:pt x="39900" y="105098"/>
                    </a:cubicBezTo>
                    <a:cubicBezTo>
                      <a:pt x="36395" y="111175"/>
                      <a:pt x="46939" y="114175"/>
                      <a:pt x="47673" y="117538"/>
                    </a:cubicBezTo>
                    <a:cubicBezTo>
                      <a:pt x="50473" y="115109"/>
                      <a:pt x="51502" y="120319"/>
                      <a:pt x="52959" y="115633"/>
                    </a:cubicBezTo>
                    <a:cubicBezTo>
                      <a:pt x="53807" y="118223"/>
                      <a:pt x="54959" y="122805"/>
                      <a:pt x="52435" y="122338"/>
                    </a:cubicBezTo>
                    <a:cubicBezTo>
                      <a:pt x="61160" y="123281"/>
                      <a:pt x="55426" y="131073"/>
                      <a:pt x="62579" y="129777"/>
                    </a:cubicBezTo>
                    <a:cubicBezTo>
                      <a:pt x="59341" y="123595"/>
                      <a:pt x="56779" y="122519"/>
                      <a:pt x="53892" y="118890"/>
                    </a:cubicBezTo>
                    <a:cubicBezTo>
                      <a:pt x="56855" y="117585"/>
                      <a:pt x="57960" y="122100"/>
                      <a:pt x="60798" y="120109"/>
                    </a:cubicBezTo>
                    <a:lnTo>
                      <a:pt x="61846" y="124005"/>
                    </a:lnTo>
                    <a:cubicBezTo>
                      <a:pt x="59141" y="116156"/>
                      <a:pt x="70009" y="126529"/>
                      <a:pt x="70199" y="123386"/>
                    </a:cubicBezTo>
                    <a:cubicBezTo>
                      <a:pt x="73904" y="125872"/>
                      <a:pt x="75571" y="130615"/>
                      <a:pt x="79134" y="133301"/>
                    </a:cubicBezTo>
                    <a:lnTo>
                      <a:pt x="78534" y="130273"/>
                    </a:lnTo>
                    <a:close/>
                  </a:path>
                </a:pathLst>
              </a:custGeom>
              <a:grpFill/>
              <a:ln w="9525" cap="flat">
                <a:noFill/>
                <a:prstDash val="solid"/>
                <a:miter/>
              </a:ln>
            </p:spPr>
            <p:txBody>
              <a:bodyPr rtlCol="0" anchor="ctr"/>
              <a:lstStyle/>
              <a:p>
                <a:endParaRPr lang="zh-CN" altLang="en-US"/>
              </a:p>
            </p:txBody>
          </p:sp>
          <p:sp>
            <p:nvSpPr>
              <p:cNvPr id="359" name="任意多边形: 形状 929">
                <a:extLst>
                  <a:ext uri="{FF2B5EF4-FFF2-40B4-BE49-F238E27FC236}">
                    <a16:creationId xmlns:a16="http://schemas.microsoft.com/office/drawing/2014/main" id="{4DC92CA2-391C-482B-9B98-7CC828E25E8D}"/>
                  </a:ext>
                </a:extLst>
              </p:cNvPr>
              <p:cNvSpPr/>
              <p:nvPr/>
            </p:nvSpPr>
            <p:spPr>
              <a:xfrm>
                <a:off x="3402968" y="1048972"/>
                <a:ext cx="9525" cy="19050"/>
              </a:xfrm>
              <a:custGeom>
                <a:avLst/>
                <a:gdLst>
                  <a:gd name="connsiteX0" fmla="*/ 8544 w 9525"/>
                  <a:gd name="connsiteY0" fmla="*/ 20860 h 19050"/>
                  <a:gd name="connsiteX1" fmla="*/ 7144 w 9525"/>
                  <a:gd name="connsiteY1" fmla="*/ 7144 h 19050"/>
                  <a:gd name="connsiteX2" fmla="*/ 8544 w 9525"/>
                  <a:gd name="connsiteY2" fmla="*/ 20860 h 19050"/>
                </a:gdLst>
                <a:ahLst/>
                <a:cxnLst>
                  <a:cxn ang="0">
                    <a:pos x="connsiteX0" y="connsiteY0"/>
                  </a:cxn>
                  <a:cxn ang="0">
                    <a:pos x="connsiteX1" y="connsiteY1"/>
                  </a:cxn>
                  <a:cxn ang="0">
                    <a:pos x="connsiteX2" y="connsiteY2"/>
                  </a:cxn>
                </a:cxnLst>
                <a:rect l="l" t="t" r="r" b="b"/>
                <a:pathLst>
                  <a:path w="9525" h="19050">
                    <a:moveTo>
                      <a:pt x="8544" y="20860"/>
                    </a:moveTo>
                    <a:cubicBezTo>
                      <a:pt x="8287" y="14669"/>
                      <a:pt x="9039" y="14564"/>
                      <a:pt x="7144" y="7144"/>
                    </a:cubicBezTo>
                    <a:cubicBezTo>
                      <a:pt x="7810" y="11678"/>
                      <a:pt x="7763" y="18640"/>
                      <a:pt x="8544" y="20860"/>
                    </a:cubicBezTo>
                    <a:close/>
                  </a:path>
                </a:pathLst>
              </a:custGeom>
              <a:grpFill/>
              <a:ln w="9525" cap="flat">
                <a:noFill/>
                <a:prstDash val="solid"/>
                <a:miter/>
              </a:ln>
            </p:spPr>
            <p:txBody>
              <a:bodyPr rtlCol="0" anchor="ctr"/>
              <a:lstStyle/>
              <a:p>
                <a:endParaRPr lang="zh-CN" altLang="en-US"/>
              </a:p>
            </p:txBody>
          </p:sp>
          <p:sp>
            <p:nvSpPr>
              <p:cNvPr id="360" name="任意多边形: 形状 930">
                <a:extLst>
                  <a:ext uri="{FF2B5EF4-FFF2-40B4-BE49-F238E27FC236}">
                    <a16:creationId xmlns:a16="http://schemas.microsoft.com/office/drawing/2014/main" id="{041517E6-73DF-4DBE-8BEA-C0675FEED5A2}"/>
                  </a:ext>
                </a:extLst>
              </p:cNvPr>
              <p:cNvSpPr/>
              <p:nvPr/>
            </p:nvSpPr>
            <p:spPr>
              <a:xfrm>
                <a:off x="3466652" y="1113932"/>
                <a:ext cx="19050" cy="19050"/>
              </a:xfrm>
              <a:custGeom>
                <a:avLst/>
                <a:gdLst>
                  <a:gd name="connsiteX0" fmla="*/ 7144 w 19050"/>
                  <a:gd name="connsiteY0" fmla="*/ 7144 h 19050"/>
                  <a:gd name="connsiteX1" fmla="*/ 9011 w 19050"/>
                  <a:gd name="connsiteY1" fmla="*/ 17116 h 19050"/>
                  <a:gd name="connsiteX2" fmla="*/ 12363 w 19050"/>
                  <a:gd name="connsiteY2" fmla="*/ 16307 h 19050"/>
                  <a:gd name="connsiteX3" fmla="*/ 7144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7144"/>
                    </a:moveTo>
                    <a:cubicBezTo>
                      <a:pt x="8220" y="13116"/>
                      <a:pt x="5763" y="12059"/>
                      <a:pt x="9011" y="17116"/>
                    </a:cubicBezTo>
                    <a:lnTo>
                      <a:pt x="12363" y="16307"/>
                    </a:lnTo>
                    <a:lnTo>
                      <a:pt x="7144" y="7144"/>
                    </a:lnTo>
                    <a:close/>
                  </a:path>
                </a:pathLst>
              </a:custGeom>
              <a:grpFill/>
              <a:ln w="9525" cap="flat">
                <a:noFill/>
                <a:prstDash val="solid"/>
                <a:miter/>
              </a:ln>
            </p:spPr>
            <p:txBody>
              <a:bodyPr rtlCol="0" anchor="ctr"/>
              <a:lstStyle/>
              <a:p>
                <a:endParaRPr lang="zh-CN" altLang="en-US"/>
              </a:p>
            </p:txBody>
          </p:sp>
          <p:sp>
            <p:nvSpPr>
              <p:cNvPr id="361" name="任意多边形: 形状 931">
                <a:extLst>
                  <a:ext uri="{FF2B5EF4-FFF2-40B4-BE49-F238E27FC236}">
                    <a16:creationId xmlns:a16="http://schemas.microsoft.com/office/drawing/2014/main" id="{DB0A401D-53B1-4A52-867F-0B6EAB3822A9}"/>
                  </a:ext>
                </a:extLst>
              </p:cNvPr>
              <p:cNvSpPr/>
              <p:nvPr/>
            </p:nvSpPr>
            <p:spPr>
              <a:xfrm>
                <a:off x="3363287" y="982897"/>
                <a:ext cx="9525" cy="19050"/>
              </a:xfrm>
              <a:custGeom>
                <a:avLst/>
                <a:gdLst>
                  <a:gd name="connsiteX0" fmla="*/ 7144 w 9525"/>
                  <a:gd name="connsiteY0" fmla="*/ 7144 h 19050"/>
                  <a:gd name="connsiteX1" fmla="*/ 8915 w 9525"/>
                  <a:gd name="connsiteY1" fmla="*/ 12021 h 19050"/>
                  <a:gd name="connsiteX2" fmla="*/ 10535 w 9525"/>
                  <a:gd name="connsiteY2" fmla="*/ 85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cubicBezTo>
                      <a:pt x="7487" y="8487"/>
                      <a:pt x="10897" y="8992"/>
                      <a:pt x="8915" y="12021"/>
                    </a:cubicBezTo>
                    <a:lnTo>
                      <a:pt x="10535" y="8544"/>
                    </a:lnTo>
                    <a:lnTo>
                      <a:pt x="7144" y="7144"/>
                    </a:lnTo>
                    <a:close/>
                  </a:path>
                </a:pathLst>
              </a:custGeom>
              <a:grpFill/>
              <a:ln w="9525" cap="flat">
                <a:noFill/>
                <a:prstDash val="solid"/>
                <a:miter/>
              </a:ln>
            </p:spPr>
            <p:txBody>
              <a:bodyPr rtlCol="0" anchor="ctr"/>
              <a:lstStyle/>
              <a:p>
                <a:endParaRPr lang="zh-CN" altLang="en-US"/>
              </a:p>
            </p:txBody>
          </p:sp>
          <p:sp>
            <p:nvSpPr>
              <p:cNvPr id="362" name="任意多边形: 形状 932">
                <a:extLst>
                  <a:ext uri="{FF2B5EF4-FFF2-40B4-BE49-F238E27FC236}">
                    <a16:creationId xmlns:a16="http://schemas.microsoft.com/office/drawing/2014/main" id="{C5349788-B125-419B-8068-3C9E0A241665}"/>
                  </a:ext>
                </a:extLst>
              </p:cNvPr>
              <p:cNvSpPr/>
              <p:nvPr/>
            </p:nvSpPr>
            <p:spPr>
              <a:xfrm>
                <a:off x="3596926" y="1167308"/>
                <a:ext cx="19050" cy="9525"/>
              </a:xfrm>
              <a:custGeom>
                <a:avLst/>
                <a:gdLst>
                  <a:gd name="connsiteX0" fmla="*/ 11992 w 19050"/>
                  <a:gd name="connsiteY0" fmla="*/ 8594 h 9525"/>
                  <a:gd name="connsiteX1" fmla="*/ 7144 w 19050"/>
                  <a:gd name="connsiteY1" fmla="*/ 8404 h 9525"/>
                  <a:gd name="connsiteX2" fmla="*/ 11992 w 19050"/>
                  <a:gd name="connsiteY2" fmla="*/ 8594 h 9525"/>
                </a:gdLst>
                <a:ahLst/>
                <a:cxnLst>
                  <a:cxn ang="0">
                    <a:pos x="connsiteX0" y="connsiteY0"/>
                  </a:cxn>
                  <a:cxn ang="0">
                    <a:pos x="connsiteX1" y="connsiteY1"/>
                  </a:cxn>
                  <a:cxn ang="0">
                    <a:pos x="connsiteX2" y="connsiteY2"/>
                  </a:cxn>
                </a:cxnLst>
                <a:rect l="l" t="t" r="r" b="b"/>
                <a:pathLst>
                  <a:path w="19050" h="9525">
                    <a:moveTo>
                      <a:pt x="11992" y="8594"/>
                    </a:moveTo>
                    <a:cubicBezTo>
                      <a:pt x="9849" y="6728"/>
                      <a:pt x="8030" y="6661"/>
                      <a:pt x="7144" y="8404"/>
                    </a:cubicBezTo>
                    <a:cubicBezTo>
                      <a:pt x="9392" y="10880"/>
                      <a:pt x="9354" y="7318"/>
                      <a:pt x="11992" y="8594"/>
                    </a:cubicBezTo>
                    <a:close/>
                  </a:path>
                </a:pathLst>
              </a:custGeom>
              <a:grpFill/>
              <a:ln w="9525" cap="flat">
                <a:noFill/>
                <a:prstDash val="solid"/>
                <a:miter/>
              </a:ln>
            </p:spPr>
            <p:txBody>
              <a:bodyPr rtlCol="0" anchor="ctr"/>
              <a:lstStyle/>
              <a:p>
                <a:endParaRPr lang="zh-CN" altLang="en-US"/>
              </a:p>
            </p:txBody>
          </p:sp>
          <p:sp>
            <p:nvSpPr>
              <p:cNvPr id="363" name="任意多边形: 形状 933">
                <a:extLst>
                  <a:ext uri="{FF2B5EF4-FFF2-40B4-BE49-F238E27FC236}">
                    <a16:creationId xmlns:a16="http://schemas.microsoft.com/office/drawing/2014/main" id="{F3C85355-607D-4269-9504-4585FFE86641}"/>
                  </a:ext>
                </a:extLst>
              </p:cNvPr>
              <p:cNvSpPr/>
              <p:nvPr/>
            </p:nvSpPr>
            <p:spPr>
              <a:xfrm>
                <a:off x="3377022" y="993784"/>
                <a:ext cx="9525" cy="9525"/>
              </a:xfrm>
              <a:custGeom>
                <a:avLst/>
                <a:gdLst>
                  <a:gd name="connsiteX0" fmla="*/ 9096 w 9525"/>
                  <a:gd name="connsiteY0" fmla="*/ 7144 h 9525"/>
                  <a:gd name="connsiteX1" fmla="*/ 7144 w 9525"/>
                  <a:gd name="connsiteY1" fmla="*/ 9296 h 9525"/>
                  <a:gd name="connsiteX2" fmla="*/ 8973 w 9525"/>
                  <a:gd name="connsiteY2" fmla="*/ 11544 h 9525"/>
                </a:gdLst>
                <a:ahLst/>
                <a:cxnLst>
                  <a:cxn ang="0">
                    <a:pos x="connsiteX0" y="connsiteY0"/>
                  </a:cxn>
                  <a:cxn ang="0">
                    <a:pos x="connsiteX1" y="connsiteY1"/>
                  </a:cxn>
                  <a:cxn ang="0">
                    <a:pos x="connsiteX2" y="connsiteY2"/>
                  </a:cxn>
                </a:cxnLst>
                <a:rect l="l" t="t" r="r" b="b"/>
                <a:pathLst>
                  <a:path w="9525" h="9525">
                    <a:moveTo>
                      <a:pt x="9096" y="7144"/>
                    </a:moveTo>
                    <a:lnTo>
                      <a:pt x="7144" y="9296"/>
                    </a:lnTo>
                    <a:lnTo>
                      <a:pt x="8973" y="11544"/>
                    </a:lnTo>
                    <a:close/>
                  </a:path>
                </a:pathLst>
              </a:custGeom>
              <a:grpFill/>
              <a:ln w="9525" cap="flat">
                <a:noFill/>
                <a:prstDash val="solid"/>
                <a:miter/>
              </a:ln>
            </p:spPr>
            <p:txBody>
              <a:bodyPr rtlCol="0" anchor="ctr"/>
              <a:lstStyle/>
              <a:p>
                <a:endParaRPr lang="zh-CN" altLang="en-US"/>
              </a:p>
            </p:txBody>
          </p:sp>
          <p:sp>
            <p:nvSpPr>
              <p:cNvPr id="364" name="任意多边形: 形状 934">
                <a:extLst>
                  <a:ext uri="{FF2B5EF4-FFF2-40B4-BE49-F238E27FC236}">
                    <a16:creationId xmlns:a16="http://schemas.microsoft.com/office/drawing/2014/main" id="{22B8BA1A-49DD-47BF-94C4-2AAE2AF03689}"/>
                  </a:ext>
                </a:extLst>
              </p:cNvPr>
              <p:cNvSpPr/>
              <p:nvPr/>
            </p:nvSpPr>
            <p:spPr>
              <a:xfrm>
                <a:off x="3521250" y="1140021"/>
                <a:ext cx="19050" cy="19050"/>
              </a:xfrm>
              <a:custGeom>
                <a:avLst/>
                <a:gdLst>
                  <a:gd name="connsiteX0" fmla="*/ 11601 w 19050"/>
                  <a:gd name="connsiteY0" fmla="*/ 7144 h 19050"/>
                  <a:gd name="connsiteX1" fmla="*/ 7144 w 19050"/>
                  <a:gd name="connsiteY1" fmla="*/ 8658 h 19050"/>
                  <a:gd name="connsiteX2" fmla="*/ 13887 w 19050"/>
                  <a:gd name="connsiteY2" fmla="*/ 18593 h 19050"/>
                  <a:gd name="connsiteX3" fmla="*/ 116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1601" y="7144"/>
                    </a:moveTo>
                    <a:cubicBezTo>
                      <a:pt x="10344" y="7287"/>
                      <a:pt x="8449" y="7144"/>
                      <a:pt x="7144" y="8658"/>
                    </a:cubicBezTo>
                    <a:cubicBezTo>
                      <a:pt x="8944" y="13668"/>
                      <a:pt x="12725" y="11116"/>
                      <a:pt x="13887" y="18593"/>
                    </a:cubicBezTo>
                    <a:cubicBezTo>
                      <a:pt x="14545" y="13973"/>
                      <a:pt x="12792" y="9068"/>
                      <a:pt x="11601" y="7144"/>
                    </a:cubicBezTo>
                    <a:close/>
                  </a:path>
                </a:pathLst>
              </a:custGeom>
              <a:grpFill/>
              <a:ln w="9525" cap="flat">
                <a:noFill/>
                <a:prstDash val="solid"/>
                <a:miter/>
              </a:ln>
            </p:spPr>
            <p:txBody>
              <a:bodyPr rtlCol="0" anchor="ctr"/>
              <a:lstStyle/>
              <a:p>
                <a:endParaRPr lang="zh-CN" altLang="en-US"/>
              </a:p>
            </p:txBody>
          </p:sp>
          <p:sp>
            <p:nvSpPr>
              <p:cNvPr id="365" name="任意多边形: 形状 935">
                <a:extLst>
                  <a:ext uri="{FF2B5EF4-FFF2-40B4-BE49-F238E27FC236}">
                    <a16:creationId xmlns:a16="http://schemas.microsoft.com/office/drawing/2014/main" id="{FC43540E-7093-4493-86EA-5C3D8F3834A8}"/>
                  </a:ext>
                </a:extLst>
              </p:cNvPr>
              <p:cNvSpPr/>
              <p:nvPr/>
            </p:nvSpPr>
            <p:spPr>
              <a:xfrm>
                <a:off x="3363468" y="928440"/>
                <a:ext cx="19050" cy="57150"/>
              </a:xfrm>
              <a:custGeom>
                <a:avLst/>
                <a:gdLst>
                  <a:gd name="connsiteX0" fmla="*/ 14030 w 19050"/>
                  <a:gd name="connsiteY0" fmla="*/ 49990 h 57150"/>
                  <a:gd name="connsiteX1" fmla="*/ 12687 w 19050"/>
                  <a:gd name="connsiteY1" fmla="*/ 32340 h 57150"/>
                  <a:gd name="connsiteX2" fmla="*/ 15430 w 19050"/>
                  <a:gd name="connsiteY2" fmla="*/ 18996 h 57150"/>
                  <a:gd name="connsiteX3" fmla="*/ 17507 w 19050"/>
                  <a:gd name="connsiteY3" fmla="*/ 10461 h 57150"/>
                  <a:gd name="connsiteX4" fmla="*/ 18498 w 19050"/>
                  <a:gd name="connsiteY4" fmla="*/ 7166 h 57150"/>
                  <a:gd name="connsiteX5" fmla="*/ 13545 w 19050"/>
                  <a:gd name="connsiteY5" fmla="*/ 12062 h 57150"/>
                  <a:gd name="connsiteX6" fmla="*/ 9315 w 19050"/>
                  <a:gd name="connsiteY6" fmla="*/ 16195 h 57150"/>
                  <a:gd name="connsiteX7" fmla="*/ 11278 w 19050"/>
                  <a:gd name="connsiteY7" fmla="*/ 25939 h 57150"/>
                  <a:gd name="connsiteX8" fmla="*/ 7144 w 19050"/>
                  <a:gd name="connsiteY8" fmla="*/ 49952 h 57150"/>
                  <a:gd name="connsiteX9" fmla="*/ 14030 w 19050"/>
                  <a:gd name="connsiteY9" fmla="*/ 4999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14030" y="49990"/>
                    </a:moveTo>
                    <a:cubicBezTo>
                      <a:pt x="7820" y="49847"/>
                      <a:pt x="18450" y="31635"/>
                      <a:pt x="12687" y="32340"/>
                    </a:cubicBezTo>
                    <a:cubicBezTo>
                      <a:pt x="12687" y="32340"/>
                      <a:pt x="14059" y="25663"/>
                      <a:pt x="15430" y="18996"/>
                    </a:cubicBezTo>
                    <a:cubicBezTo>
                      <a:pt x="16154" y="15710"/>
                      <a:pt x="16916" y="12176"/>
                      <a:pt x="17507" y="10461"/>
                    </a:cubicBezTo>
                    <a:cubicBezTo>
                      <a:pt x="18098" y="8480"/>
                      <a:pt x="18498" y="7166"/>
                      <a:pt x="18498" y="7166"/>
                    </a:cubicBezTo>
                    <a:cubicBezTo>
                      <a:pt x="14068" y="6870"/>
                      <a:pt x="13735" y="9614"/>
                      <a:pt x="13545" y="12062"/>
                    </a:cubicBezTo>
                    <a:cubicBezTo>
                      <a:pt x="13364" y="15081"/>
                      <a:pt x="13316" y="17719"/>
                      <a:pt x="9315" y="16195"/>
                    </a:cubicBezTo>
                    <a:cubicBezTo>
                      <a:pt x="9906" y="19453"/>
                      <a:pt x="8372" y="29892"/>
                      <a:pt x="11278" y="25939"/>
                    </a:cubicBezTo>
                    <a:cubicBezTo>
                      <a:pt x="12392" y="31283"/>
                      <a:pt x="7972" y="41484"/>
                      <a:pt x="7144" y="49952"/>
                    </a:cubicBezTo>
                    <a:cubicBezTo>
                      <a:pt x="10678" y="48980"/>
                      <a:pt x="9668" y="59239"/>
                      <a:pt x="14030" y="49990"/>
                    </a:cubicBezTo>
                    <a:close/>
                  </a:path>
                </a:pathLst>
              </a:custGeom>
              <a:grpFill/>
              <a:ln w="9525" cap="flat">
                <a:noFill/>
                <a:prstDash val="solid"/>
                <a:miter/>
              </a:ln>
            </p:spPr>
            <p:txBody>
              <a:bodyPr rtlCol="0" anchor="ctr"/>
              <a:lstStyle/>
              <a:p>
                <a:endParaRPr lang="zh-CN" altLang="en-US"/>
              </a:p>
            </p:txBody>
          </p:sp>
          <p:sp>
            <p:nvSpPr>
              <p:cNvPr id="366" name="任意多边形: 形状 936">
                <a:extLst>
                  <a:ext uri="{FF2B5EF4-FFF2-40B4-BE49-F238E27FC236}">
                    <a16:creationId xmlns:a16="http://schemas.microsoft.com/office/drawing/2014/main" id="{C960E208-5B96-4004-B42C-F813607C879E}"/>
                  </a:ext>
                </a:extLst>
              </p:cNvPr>
              <p:cNvSpPr/>
              <p:nvPr/>
            </p:nvSpPr>
            <p:spPr>
              <a:xfrm>
                <a:off x="3402692" y="1043228"/>
                <a:ext cx="9525" cy="9525"/>
              </a:xfrm>
              <a:custGeom>
                <a:avLst/>
                <a:gdLst>
                  <a:gd name="connsiteX0" fmla="*/ 7144 w 9525"/>
                  <a:gd name="connsiteY0" fmla="*/ 7572 h 9525"/>
                  <a:gd name="connsiteX1" fmla="*/ 10163 w 9525"/>
                  <a:gd name="connsiteY1" fmla="*/ 7144 h 9525"/>
                  <a:gd name="connsiteX2" fmla="*/ 7144 w 9525"/>
                  <a:gd name="connsiteY2" fmla="*/ 7572 h 9525"/>
                </a:gdLst>
                <a:ahLst/>
                <a:cxnLst>
                  <a:cxn ang="0">
                    <a:pos x="connsiteX0" y="connsiteY0"/>
                  </a:cxn>
                  <a:cxn ang="0">
                    <a:pos x="connsiteX1" y="connsiteY1"/>
                  </a:cxn>
                  <a:cxn ang="0">
                    <a:pos x="connsiteX2" y="connsiteY2"/>
                  </a:cxn>
                </a:cxnLst>
                <a:rect l="l" t="t" r="r" b="b"/>
                <a:pathLst>
                  <a:path w="9525" h="9525">
                    <a:moveTo>
                      <a:pt x="7144" y="7572"/>
                    </a:moveTo>
                    <a:lnTo>
                      <a:pt x="10163" y="7144"/>
                    </a:lnTo>
                    <a:lnTo>
                      <a:pt x="7144" y="7572"/>
                    </a:lnTo>
                    <a:close/>
                  </a:path>
                </a:pathLst>
              </a:custGeom>
              <a:grpFill/>
              <a:ln w="9525" cap="flat">
                <a:noFill/>
                <a:prstDash val="solid"/>
                <a:miter/>
              </a:ln>
            </p:spPr>
            <p:txBody>
              <a:bodyPr rtlCol="0" anchor="ctr"/>
              <a:lstStyle/>
              <a:p>
                <a:endParaRPr lang="zh-CN" altLang="en-US"/>
              </a:p>
            </p:txBody>
          </p:sp>
          <p:sp>
            <p:nvSpPr>
              <p:cNvPr id="367" name="任意多边形: 形状 937">
                <a:extLst>
                  <a:ext uri="{FF2B5EF4-FFF2-40B4-BE49-F238E27FC236}">
                    <a16:creationId xmlns:a16="http://schemas.microsoft.com/office/drawing/2014/main" id="{DC803656-029C-4F02-A2E3-435C83071A16}"/>
                  </a:ext>
                </a:extLst>
              </p:cNvPr>
              <p:cNvSpPr/>
              <p:nvPr/>
            </p:nvSpPr>
            <p:spPr>
              <a:xfrm>
                <a:off x="3542414" y="1153442"/>
                <a:ext cx="9525" cy="9525"/>
              </a:xfrm>
              <a:custGeom>
                <a:avLst/>
                <a:gdLst>
                  <a:gd name="connsiteX0" fmla="*/ 11011 w 9525"/>
                  <a:gd name="connsiteY0" fmla="*/ 9677 h 9525"/>
                  <a:gd name="connsiteX1" fmla="*/ 7144 w 9525"/>
                  <a:gd name="connsiteY1" fmla="*/ 7144 h 9525"/>
                  <a:gd name="connsiteX2" fmla="*/ 11011 w 9525"/>
                  <a:gd name="connsiteY2" fmla="*/ 9677 h 9525"/>
                </a:gdLst>
                <a:ahLst/>
                <a:cxnLst>
                  <a:cxn ang="0">
                    <a:pos x="connsiteX0" y="connsiteY0"/>
                  </a:cxn>
                  <a:cxn ang="0">
                    <a:pos x="connsiteX1" y="connsiteY1"/>
                  </a:cxn>
                  <a:cxn ang="0">
                    <a:pos x="connsiteX2" y="connsiteY2"/>
                  </a:cxn>
                </a:cxnLst>
                <a:rect l="l" t="t" r="r" b="b"/>
                <a:pathLst>
                  <a:path w="9525" h="9525">
                    <a:moveTo>
                      <a:pt x="11011" y="9677"/>
                    </a:moveTo>
                    <a:cubicBezTo>
                      <a:pt x="10906" y="7687"/>
                      <a:pt x="8430" y="7563"/>
                      <a:pt x="7144" y="7144"/>
                    </a:cubicBezTo>
                    <a:cubicBezTo>
                      <a:pt x="7239" y="9134"/>
                      <a:pt x="9220" y="11097"/>
                      <a:pt x="11011" y="9677"/>
                    </a:cubicBezTo>
                    <a:close/>
                  </a:path>
                </a:pathLst>
              </a:custGeom>
              <a:grpFill/>
              <a:ln w="9525" cap="flat">
                <a:noFill/>
                <a:prstDash val="solid"/>
                <a:miter/>
              </a:ln>
            </p:spPr>
            <p:txBody>
              <a:bodyPr rtlCol="0" anchor="ctr"/>
              <a:lstStyle/>
              <a:p>
                <a:endParaRPr lang="zh-CN" altLang="en-US"/>
              </a:p>
            </p:txBody>
          </p:sp>
          <p:sp>
            <p:nvSpPr>
              <p:cNvPr id="368" name="任意多边形: 形状 938">
                <a:extLst>
                  <a:ext uri="{FF2B5EF4-FFF2-40B4-BE49-F238E27FC236}">
                    <a16:creationId xmlns:a16="http://schemas.microsoft.com/office/drawing/2014/main" id="{FC74FC6A-BC8C-4DA9-9E49-03773AF43E83}"/>
                  </a:ext>
                </a:extLst>
              </p:cNvPr>
              <p:cNvSpPr/>
              <p:nvPr/>
            </p:nvSpPr>
            <p:spPr>
              <a:xfrm>
                <a:off x="3457563" y="1094330"/>
                <a:ext cx="19050" cy="28575"/>
              </a:xfrm>
              <a:custGeom>
                <a:avLst/>
                <a:gdLst>
                  <a:gd name="connsiteX0" fmla="*/ 17129 w 19050"/>
                  <a:gd name="connsiteY0" fmla="*/ 17221 h 28575"/>
                  <a:gd name="connsiteX1" fmla="*/ 18872 w 19050"/>
                  <a:gd name="connsiteY1" fmla="*/ 18631 h 28575"/>
                  <a:gd name="connsiteX2" fmla="*/ 14462 w 19050"/>
                  <a:gd name="connsiteY2" fmla="*/ 7144 h 28575"/>
                  <a:gd name="connsiteX3" fmla="*/ 11061 w 19050"/>
                  <a:gd name="connsiteY3" fmla="*/ 21698 h 28575"/>
                  <a:gd name="connsiteX4" fmla="*/ 17129 w 19050"/>
                  <a:gd name="connsiteY4" fmla="*/ 1722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7129" y="17221"/>
                    </a:moveTo>
                    <a:lnTo>
                      <a:pt x="18872" y="18631"/>
                    </a:lnTo>
                    <a:cubicBezTo>
                      <a:pt x="18872" y="18631"/>
                      <a:pt x="14214" y="7230"/>
                      <a:pt x="14462" y="7144"/>
                    </a:cubicBezTo>
                    <a:cubicBezTo>
                      <a:pt x="16919" y="17345"/>
                      <a:pt x="-302" y="6039"/>
                      <a:pt x="11061" y="21698"/>
                    </a:cubicBezTo>
                    <a:cubicBezTo>
                      <a:pt x="14928" y="26575"/>
                      <a:pt x="17043" y="21393"/>
                      <a:pt x="17129" y="17221"/>
                    </a:cubicBezTo>
                    <a:close/>
                  </a:path>
                </a:pathLst>
              </a:custGeom>
              <a:grpFill/>
              <a:ln w="9525" cap="flat">
                <a:noFill/>
                <a:prstDash val="solid"/>
                <a:miter/>
              </a:ln>
            </p:spPr>
            <p:txBody>
              <a:bodyPr rtlCol="0" anchor="ctr"/>
              <a:lstStyle/>
              <a:p>
                <a:endParaRPr lang="zh-CN" altLang="en-US"/>
              </a:p>
            </p:txBody>
          </p:sp>
          <p:sp>
            <p:nvSpPr>
              <p:cNvPr id="369" name="任意多边形: 形状 939">
                <a:extLst>
                  <a:ext uri="{FF2B5EF4-FFF2-40B4-BE49-F238E27FC236}">
                    <a16:creationId xmlns:a16="http://schemas.microsoft.com/office/drawing/2014/main" id="{66C85C2A-FDC2-4A42-B4D1-FA4645C90A37}"/>
                  </a:ext>
                </a:extLst>
              </p:cNvPr>
              <p:cNvSpPr/>
              <p:nvPr/>
            </p:nvSpPr>
            <p:spPr>
              <a:xfrm>
                <a:off x="3734448" y="1093755"/>
                <a:ext cx="19050" cy="9525"/>
              </a:xfrm>
              <a:custGeom>
                <a:avLst/>
                <a:gdLst>
                  <a:gd name="connsiteX0" fmla="*/ 14183 w 19050"/>
                  <a:gd name="connsiteY0" fmla="*/ 8938 h 9525"/>
                  <a:gd name="connsiteX1" fmla="*/ 9382 w 19050"/>
                  <a:gd name="connsiteY1" fmla="*/ 7671 h 9525"/>
                  <a:gd name="connsiteX2" fmla="*/ 7144 w 19050"/>
                  <a:gd name="connsiteY2" fmla="*/ 9509 h 9525"/>
                  <a:gd name="connsiteX3" fmla="*/ 11049 w 19050"/>
                  <a:gd name="connsiteY3" fmla="*/ 11528 h 9525"/>
                  <a:gd name="connsiteX4" fmla="*/ 14183 w 19050"/>
                  <a:gd name="connsiteY4" fmla="*/ 89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83" y="8938"/>
                    </a:moveTo>
                    <a:cubicBezTo>
                      <a:pt x="14697" y="5528"/>
                      <a:pt x="11573" y="8109"/>
                      <a:pt x="9382" y="7671"/>
                    </a:cubicBezTo>
                    <a:cubicBezTo>
                      <a:pt x="10201" y="9985"/>
                      <a:pt x="9754" y="10347"/>
                      <a:pt x="7144" y="9509"/>
                    </a:cubicBezTo>
                    <a:lnTo>
                      <a:pt x="11049" y="11528"/>
                    </a:lnTo>
                    <a:cubicBezTo>
                      <a:pt x="12392" y="11195"/>
                      <a:pt x="10735" y="5785"/>
                      <a:pt x="14183" y="8938"/>
                    </a:cubicBezTo>
                    <a:close/>
                  </a:path>
                </a:pathLst>
              </a:custGeom>
              <a:grpFill/>
              <a:ln w="9525" cap="flat">
                <a:noFill/>
                <a:prstDash val="solid"/>
                <a:miter/>
              </a:ln>
            </p:spPr>
            <p:txBody>
              <a:bodyPr rtlCol="0" anchor="ctr"/>
              <a:lstStyle/>
              <a:p>
                <a:endParaRPr lang="zh-CN" altLang="en-US"/>
              </a:p>
            </p:txBody>
          </p:sp>
          <p:sp>
            <p:nvSpPr>
              <p:cNvPr id="370" name="任意多边形: 形状 940">
                <a:extLst>
                  <a:ext uri="{FF2B5EF4-FFF2-40B4-BE49-F238E27FC236}">
                    <a16:creationId xmlns:a16="http://schemas.microsoft.com/office/drawing/2014/main" id="{CD4074D3-BDDA-4644-B652-6EF19DF84A7D}"/>
                  </a:ext>
                </a:extLst>
              </p:cNvPr>
              <p:cNvSpPr/>
              <p:nvPr/>
            </p:nvSpPr>
            <p:spPr>
              <a:xfrm>
                <a:off x="3347980" y="847852"/>
                <a:ext cx="19050" cy="28575"/>
              </a:xfrm>
              <a:custGeom>
                <a:avLst/>
                <a:gdLst>
                  <a:gd name="connsiteX0" fmla="*/ 8106 w 19050"/>
                  <a:gd name="connsiteY0" fmla="*/ 26499 h 28575"/>
                  <a:gd name="connsiteX1" fmla="*/ 8230 w 19050"/>
                  <a:gd name="connsiteY1" fmla="*/ 28451 h 28575"/>
                  <a:gd name="connsiteX2" fmla="*/ 18088 w 19050"/>
                  <a:gd name="connsiteY2" fmla="*/ 9154 h 28575"/>
                  <a:gd name="connsiteX3" fmla="*/ 17459 w 19050"/>
                  <a:gd name="connsiteY3" fmla="*/ 10839 h 28575"/>
                  <a:gd name="connsiteX4" fmla="*/ 15192 w 19050"/>
                  <a:gd name="connsiteY4" fmla="*/ 7144 h 28575"/>
                  <a:gd name="connsiteX5" fmla="*/ 7144 w 19050"/>
                  <a:gd name="connsiteY5" fmla="*/ 22298 h 28575"/>
                  <a:gd name="connsiteX6" fmla="*/ 8106 w 19050"/>
                  <a:gd name="connsiteY6" fmla="*/ 264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8106" y="26499"/>
                    </a:moveTo>
                    <a:lnTo>
                      <a:pt x="8230" y="28451"/>
                    </a:lnTo>
                    <a:cubicBezTo>
                      <a:pt x="12202" y="22689"/>
                      <a:pt x="23098" y="9839"/>
                      <a:pt x="18088" y="9154"/>
                    </a:cubicBezTo>
                    <a:lnTo>
                      <a:pt x="17459" y="10839"/>
                    </a:lnTo>
                    <a:cubicBezTo>
                      <a:pt x="14688" y="13887"/>
                      <a:pt x="15250" y="9134"/>
                      <a:pt x="15192" y="7144"/>
                    </a:cubicBezTo>
                    <a:cubicBezTo>
                      <a:pt x="11706" y="11906"/>
                      <a:pt x="9287" y="21946"/>
                      <a:pt x="7144" y="22298"/>
                    </a:cubicBezTo>
                    <a:cubicBezTo>
                      <a:pt x="7210" y="23298"/>
                      <a:pt x="10716" y="21422"/>
                      <a:pt x="8106" y="26499"/>
                    </a:cubicBezTo>
                    <a:close/>
                  </a:path>
                </a:pathLst>
              </a:custGeom>
              <a:grpFill/>
              <a:ln w="9525" cap="flat">
                <a:noFill/>
                <a:prstDash val="solid"/>
                <a:miter/>
              </a:ln>
            </p:spPr>
            <p:txBody>
              <a:bodyPr rtlCol="0" anchor="ctr"/>
              <a:lstStyle/>
              <a:p>
                <a:endParaRPr lang="zh-CN" altLang="en-US"/>
              </a:p>
            </p:txBody>
          </p:sp>
          <p:sp>
            <p:nvSpPr>
              <p:cNvPr id="371" name="任意多边形: 形状 941">
                <a:extLst>
                  <a:ext uri="{FF2B5EF4-FFF2-40B4-BE49-F238E27FC236}">
                    <a16:creationId xmlns:a16="http://schemas.microsoft.com/office/drawing/2014/main" id="{FFFCED14-C2A6-4E66-AF88-E6E0188C7F7C}"/>
                  </a:ext>
                </a:extLst>
              </p:cNvPr>
              <p:cNvSpPr/>
              <p:nvPr/>
            </p:nvSpPr>
            <p:spPr>
              <a:xfrm>
                <a:off x="3374899" y="987650"/>
                <a:ext cx="9525" cy="9525"/>
              </a:xfrm>
              <a:custGeom>
                <a:avLst/>
                <a:gdLst>
                  <a:gd name="connsiteX0" fmla="*/ 10209 w 9525"/>
                  <a:gd name="connsiteY0" fmla="*/ 8420 h 9525"/>
                  <a:gd name="connsiteX1" fmla="*/ 11400 w 9525"/>
                  <a:gd name="connsiteY1" fmla="*/ 7144 h 9525"/>
                  <a:gd name="connsiteX2" fmla="*/ 7190 w 9525"/>
                  <a:gd name="connsiteY2" fmla="*/ 7477 h 9525"/>
                  <a:gd name="connsiteX3" fmla="*/ 10209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0209" y="8420"/>
                    </a:moveTo>
                    <a:lnTo>
                      <a:pt x="11400" y="7144"/>
                    </a:lnTo>
                    <a:lnTo>
                      <a:pt x="7190" y="7477"/>
                    </a:lnTo>
                    <a:cubicBezTo>
                      <a:pt x="6761" y="9687"/>
                      <a:pt x="9438" y="9287"/>
                      <a:pt x="10209" y="8420"/>
                    </a:cubicBezTo>
                    <a:close/>
                  </a:path>
                </a:pathLst>
              </a:custGeom>
              <a:grpFill/>
              <a:ln w="9525" cap="flat">
                <a:noFill/>
                <a:prstDash val="solid"/>
                <a:miter/>
              </a:ln>
            </p:spPr>
            <p:txBody>
              <a:bodyPr rtlCol="0" anchor="ctr"/>
              <a:lstStyle/>
              <a:p>
                <a:endParaRPr lang="zh-CN" altLang="en-US"/>
              </a:p>
            </p:txBody>
          </p:sp>
          <p:sp>
            <p:nvSpPr>
              <p:cNvPr id="372" name="任意多边形: 形状 942">
                <a:extLst>
                  <a:ext uri="{FF2B5EF4-FFF2-40B4-BE49-F238E27FC236}">
                    <a16:creationId xmlns:a16="http://schemas.microsoft.com/office/drawing/2014/main" id="{3BB4F68B-DBA6-4CC0-B3AA-EDA805DE0916}"/>
                  </a:ext>
                </a:extLst>
              </p:cNvPr>
              <p:cNvSpPr/>
              <p:nvPr/>
            </p:nvSpPr>
            <p:spPr>
              <a:xfrm>
                <a:off x="3468176" y="1109532"/>
                <a:ext cx="9525" cy="9525"/>
              </a:xfrm>
              <a:custGeom>
                <a:avLst/>
                <a:gdLst>
                  <a:gd name="connsiteX0" fmla="*/ 7620 w 9525"/>
                  <a:gd name="connsiteY0" fmla="*/ 7144 h 9525"/>
                  <a:gd name="connsiteX1" fmla="*/ 7144 w 9525"/>
                  <a:gd name="connsiteY1" fmla="*/ 10201 h 9525"/>
                  <a:gd name="connsiteX2" fmla="*/ 9830 w 9525"/>
                  <a:gd name="connsiteY2" fmla="*/ 9754 h 9525"/>
                </a:gdLst>
                <a:ahLst/>
                <a:cxnLst>
                  <a:cxn ang="0">
                    <a:pos x="connsiteX0" y="connsiteY0"/>
                  </a:cxn>
                  <a:cxn ang="0">
                    <a:pos x="connsiteX1" y="connsiteY1"/>
                  </a:cxn>
                  <a:cxn ang="0">
                    <a:pos x="connsiteX2" y="connsiteY2"/>
                  </a:cxn>
                </a:cxnLst>
                <a:rect l="l" t="t" r="r" b="b"/>
                <a:pathLst>
                  <a:path w="9525" h="9525">
                    <a:moveTo>
                      <a:pt x="7620" y="7144"/>
                    </a:moveTo>
                    <a:lnTo>
                      <a:pt x="7144" y="10201"/>
                    </a:lnTo>
                    <a:lnTo>
                      <a:pt x="9830" y="9754"/>
                    </a:lnTo>
                    <a:close/>
                  </a:path>
                </a:pathLst>
              </a:custGeom>
              <a:grpFill/>
              <a:ln w="9525" cap="flat">
                <a:noFill/>
                <a:prstDash val="solid"/>
                <a:miter/>
              </a:ln>
            </p:spPr>
            <p:txBody>
              <a:bodyPr rtlCol="0" anchor="ctr"/>
              <a:lstStyle/>
              <a:p>
                <a:endParaRPr lang="zh-CN" altLang="en-US"/>
              </a:p>
            </p:txBody>
          </p:sp>
          <p:sp>
            <p:nvSpPr>
              <p:cNvPr id="373" name="任意多边形: 形状 943">
                <a:extLst>
                  <a:ext uri="{FF2B5EF4-FFF2-40B4-BE49-F238E27FC236}">
                    <a16:creationId xmlns:a16="http://schemas.microsoft.com/office/drawing/2014/main" id="{1DA0AD56-4EBF-4AAA-B5A8-6867F785CB8E}"/>
                  </a:ext>
                </a:extLst>
              </p:cNvPr>
              <p:cNvSpPr/>
              <p:nvPr/>
            </p:nvSpPr>
            <p:spPr>
              <a:xfrm>
                <a:off x="3745354" y="1010234"/>
                <a:ext cx="9525" cy="9525"/>
              </a:xfrm>
              <a:custGeom>
                <a:avLst/>
                <a:gdLst>
                  <a:gd name="connsiteX0" fmla="*/ 7210 w 9525"/>
                  <a:gd name="connsiteY0" fmla="*/ 7229 h 9525"/>
                  <a:gd name="connsiteX1" fmla="*/ 7144 w 9525"/>
                  <a:gd name="connsiteY1" fmla="*/ 7144 h 9525"/>
                  <a:gd name="connsiteX2" fmla="*/ 7210 w 9525"/>
                  <a:gd name="connsiteY2" fmla="*/ 7229 h 9525"/>
                </a:gdLst>
                <a:ahLst/>
                <a:cxnLst>
                  <a:cxn ang="0">
                    <a:pos x="connsiteX0" y="connsiteY0"/>
                  </a:cxn>
                  <a:cxn ang="0">
                    <a:pos x="connsiteX1" y="connsiteY1"/>
                  </a:cxn>
                  <a:cxn ang="0">
                    <a:pos x="connsiteX2" y="connsiteY2"/>
                  </a:cxn>
                </a:cxnLst>
                <a:rect l="l" t="t" r="r" b="b"/>
                <a:pathLst>
                  <a:path w="9525" h="9525">
                    <a:moveTo>
                      <a:pt x="7210" y="7229"/>
                    </a:moveTo>
                    <a:cubicBezTo>
                      <a:pt x="7210" y="7229"/>
                      <a:pt x="7172" y="7182"/>
                      <a:pt x="7144" y="7144"/>
                    </a:cubicBezTo>
                    <a:lnTo>
                      <a:pt x="7210" y="7229"/>
                    </a:lnTo>
                    <a:close/>
                  </a:path>
                </a:pathLst>
              </a:custGeom>
              <a:grpFill/>
              <a:ln w="9525" cap="flat">
                <a:noFill/>
                <a:prstDash val="solid"/>
                <a:miter/>
              </a:ln>
            </p:spPr>
            <p:txBody>
              <a:bodyPr rtlCol="0" anchor="ctr"/>
              <a:lstStyle/>
              <a:p>
                <a:endParaRPr lang="zh-CN" altLang="en-US"/>
              </a:p>
            </p:txBody>
          </p:sp>
          <p:sp>
            <p:nvSpPr>
              <p:cNvPr id="374" name="任意多边形: 形状 944">
                <a:extLst>
                  <a:ext uri="{FF2B5EF4-FFF2-40B4-BE49-F238E27FC236}">
                    <a16:creationId xmlns:a16="http://schemas.microsoft.com/office/drawing/2014/main" id="{42255FC5-96E1-43F2-83BE-700DEB0D4D51}"/>
                  </a:ext>
                </a:extLst>
              </p:cNvPr>
              <p:cNvSpPr/>
              <p:nvPr/>
            </p:nvSpPr>
            <p:spPr>
              <a:xfrm>
                <a:off x="3485502" y="1116276"/>
                <a:ext cx="9525" cy="19050"/>
              </a:xfrm>
              <a:custGeom>
                <a:avLst/>
                <a:gdLst>
                  <a:gd name="connsiteX0" fmla="*/ 11287 w 9525"/>
                  <a:gd name="connsiteY0" fmla="*/ 7144 h 19050"/>
                  <a:gd name="connsiteX1" fmla="*/ 7144 w 9525"/>
                  <a:gd name="connsiteY1" fmla="*/ 9068 h 19050"/>
                  <a:gd name="connsiteX2" fmla="*/ 8058 w 9525"/>
                  <a:gd name="connsiteY2" fmla="*/ 11716 h 19050"/>
                  <a:gd name="connsiteX3" fmla="*/ 9106 w 9525"/>
                  <a:gd name="connsiteY3" fmla="*/ 14307 h 19050"/>
                  <a:gd name="connsiteX4" fmla="*/ 11287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287" y="7144"/>
                    </a:moveTo>
                    <a:lnTo>
                      <a:pt x="7144" y="9068"/>
                    </a:lnTo>
                    <a:cubicBezTo>
                      <a:pt x="7144" y="9068"/>
                      <a:pt x="7525" y="10420"/>
                      <a:pt x="8058" y="11716"/>
                    </a:cubicBezTo>
                    <a:cubicBezTo>
                      <a:pt x="8582" y="13011"/>
                      <a:pt x="9106" y="14307"/>
                      <a:pt x="9106" y="14307"/>
                    </a:cubicBezTo>
                    <a:cubicBezTo>
                      <a:pt x="7430" y="10954"/>
                      <a:pt x="10363" y="8906"/>
                      <a:pt x="11287" y="7144"/>
                    </a:cubicBezTo>
                    <a:close/>
                  </a:path>
                </a:pathLst>
              </a:custGeom>
              <a:grpFill/>
              <a:ln w="9525" cap="flat">
                <a:noFill/>
                <a:prstDash val="solid"/>
                <a:miter/>
              </a:ln>
            </p:spPr>
            <p:txBody>
              <a:bodyPr rtlCol="0" anchor="ctr"/>
              <a:lstStyle/>
              <a:p>
                <a:endParaRPr lang="zh-CN" altLang="en-US"/>
              </a:p>
            </p:txBody>
          </p:sp>
          <p:sp>
            <p:nvSpPr>
              <p:cNvPr id="375" name="任意多边形: 形状 945">
                <a:extLst>
                  <a:ext uri="{FF2B5EF4-FFF2-40B4-BE49-F238E27FC236}">
                    <a16:creationId xmlns:a16="http://schemas.microsoft.com/office/drawing/2014/main" id="{C87A16FB-0466-4502-8E3B-98345548B2A5}"/>
                  </a:ext>
                </a:extLst>
              </p:cNvPr>
              <p:cNvSpPr/>
              <p:nvPr/>
            </p:nvSpPr>
            <p:spPr>
              <a:xfrm>
                <a:off x="3687080" y="1142507"/>
                <a:ext cx="9525" cy="9525"/>
              </a:xfrm>
              <a:custGeom>
                <a:avLst/>
                <a:gdLst>
                  <a:gd name="connsiteX0" fmla="*/ 8020 w 9525"/>
                  <a:gd name="connsiteY0" fmla="*/ 7144 h 9525"/>
                  <a:gd name="connsiteX1" fmla="*/ 7144 w 9525"/>
                  <a:gd name="connsiteY1" fmla="*/ 9258 h 9525"/>
                  <a:gd name="connsiteX2" fmla="*/ 9315 w 9525"/>
                  <a:gd name="connsiteY2" fmla="*/ 8172 h 9525"/>
                </a:gdLst>
                <a:ahLst/>
                <a:cxnLst>
                  <a:cxn ang="0">
                    <a:pos x="connsiteX0" y="connsiteY0"/>
                  </a:cxn>
                  <a:cxn ang="0">
                    <a:pos x="connsiteX1" y="connsiteY1"/>
                  </a:cxn>
                  <a:cxn ang="0">
                    <a:pos x="connsiteX2" y="connsiteY2"/>
                  </a:cxn>
                </a:cxnLst>
                <a:rect l="l" t="t" r="r" b="b"/>
                <a:pathLst>
                  <a:path w="9525" h="9525">
                    <a:moveTo>
                      <a:pt x="8020" y="7144"/>
                    </a:moveTo>
                    <a:lnTo>
                      <a:pt x="7144" y="9258"/>
                    </a:lnTo>
                    <a:lnTo>
                      <a:pt x="9315" y="8172"/>
                    </a:lnTo>
                    <a:close/>
                  </a:path>
                </a:pathLst>
              </a:custGeom>
              <a:grpFill/>
              <a:ln w="9525" cap="flat">
                <a:noFill/>
                <a:prstDash val="solid"/>
                <a:miter/>
              </a:ln>
            </p:spPr>
            <p:txBody>
              <a:bodyPr rtlCol="0" anchor="ctr"/>
              <a:lstStyle/>
              <a:p>
                <a:endParaRPr lang="zh-CN" altLang="en-US"/>
              </a:p>
            </p:txBody>
          </p:sp>
          <p:sp>
            <p:nvSpPr>
              <p:cNvPr id="376" name="任意多边形: 形状 946">
                <a:extLst>
                  <a:ext uri="{FF2B5EF4-FFF2-40B4-BE49-F238E27FC236}">
                    <a16:creationId xmlns:a16="http://schemas.microsoft.com/office/drawing/2014/main" id="{F9E88CCC-3975-4FD6-8C35-CDC3C8F773F4}"/>
                  </a:ext>
                </a:extLst>
              </p:cNvPr>
              <p:cNvSpPr/>
              <p:nvPr/>
            </p:nvSpPr>
            <p:spPr>
              <a:xfrm>
                <a:off x="3725507" y="1098540"/>
                <a:ext cx="9525" cy="19050"/>
              </a:xfrm>
              <a:custGeom>
                <a:avLst/>
                <a:gdLst>
                  <a:gd name="connsiteX0" fmla="*/ 8998 w 9525"/>
                  <a:gd name="connsiteY0" fmla="*/ 7144 h 19050"/>
                  <a:gd name="connsiteX1" fmla="*/ 8436 w 9525"/>
                  <a:gd name="connsiteY1" fmla="*/ 10344 h 19050"/>
                  <a:gd name="connsiteX2" fmla="*/ 7188 w 9525"/>
                  <a:gd name="connsiteY2" fmla="*/ 12173 h 19050"/>
                  <a:gd name="connsiteX3" fmla="*/ 7350 w 9525"/>
                  <a:gd name="connsiteY3" fmla="*/ 18717 h 19050"/>
                  <a:gd name="connsiteX4" fmla="*/ 7931 w 9525"/>
                  <a:gd name="connsiteY4" fmla="*/ 16088 h 19050"/>
                  <a:gd name="connsiteX5" fmla="*/ 9846 w 9525"/>
                  <a:gd name="connsiteY5" fmla="*/ 16202 h 19050"/>
                  <a:gd name="connsiteX6" fmla="*/ 8998 w 9525"/>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8998" y="7144"/>
                    </a:moveTo>
                    <a:cubicBezTo>
                      <a:pt x="9207" y="8096"/>
                      <a:pt x="8817" y="9277"/>
                      <a:pt x="8436" y="10344"/>
                    </a:cubicBezTo>
                    <a:cubicBezTo>
                      <a:pt x="7845" y="11268"/>
                      <a:pt x="7121" y="11963"/>
                      <a:pt x="7188" y="12173"/>
                    </a:cubicBezTo>
                    <a:cubicBezTo>
                      <a:pt x="6836" y="16145"/>
                      <a:pt x="8741" y="14973"/>
                      <a:pt x="7350" y="18717"/>
                    </a:cubicBezTo>
                    <a:lnTo>
                      <a:pt x="7931" y="16088"/>
                    </a:lnTo>
                    <a:cubicBezTo>
                      <a:pt x="7950" y="16040"/>
                      <a:pt x="9865" y="16145"/>
                      <a:pt x="9846" y="16202"/>
                    </a:cubicBezTo>
                    <a:cubicBezTo>
                      <a:pt x="9636" y="12306"/>
                      <a:pt x="9484" y="9268"/>
                      <a:pt x="8998" y="7144"/>
                    </a:cubicBezTo>
                    <a:close/>
                  </a:path>
                </a:pathLst>
              </a:custGeom>
              <a:grpFill/>
              <a:ln w="9525" cap="flat">
                <a:noFill/>
                <a:prstDash val="solid"/>
                <a:miter/>
              </a:ln>
            </p:spPr>
            <p:txBody>
              <a:bodyPr rtlCol="0" anchor="ctr"/>
              <a:lstStyle/>
              <a:p>
                <a:endParaRPr lang="zh-CN" altLang="en-US"/>
              </a:p>
            </p:txBody>
          </p:sp>
          <p:sp>
            <p:nvSpPr>
              <p:cNvPr id="377" name="任意多边形: 形状 947">
                <a:extLst>
                  <a:ext uri="{FF2B5EF4-FFF2-40B4-BE49-F238E27FC236}">
                    <a16:creationId xmlns:a16="http://schemas.microsoft.com/office/drawing/2014/main" id="{A5E3A6F9-DF1E-4901-872F-D66C7F219935}"/>
                  </a:ext>
                </a:extLst>
              </p:cNvPr>
              <p:cNvSpPr/>
              <p:nvPr/>
            </p:nvSpPr>
            <p:spPr>
              <a:xfrm>
                <a:off x="3428538" y="1038847"/>
                <a:ext cx="19050" cy="47625"/>
              </a:xfrm>
              <a:custGeom>
                <a:avLst/>
                <a:gdLst>
                  <a:gd name="connsiteX0" fmla="*/ 17235 w 19050"/>
                  <a:gd name="connsiteY0" fmla="*/ 34690 h 47625"/>
                  <a:gd name="connsiteX1" fmla="*/ 17102 w 19050"/>
                  <a:gd name="connsiteY1" fmla="*/ 24908 h 47625"/>
                  <a:gd name="connsiteX2" fmla="*/ 12902 w 19050"/>
                  <a:gd name="connsiteY2" fmla="*/ 22898 h 47625"/>
                  <a:gd name="connsiteX3" fmla="*/ 15321 w 19050"/>
                  <a:gd name="connsiteY3" fmla="*/ 7144 h 47625"/>
                  <a:gd name="connsiteX4" fmla="*/ 7577 w 19050"/>
                  <a:gd name="connsiteY4" fmla="*/ 30366 h 47625"/>
                  <a:gd name="connsiteX5" fmla="*/ 14702 w 19050"/>
                  <a:gd name="connsiteY5" fmla="*/ 45301 h 47625"/>
                  <a:gd name="connsiteX6" fmla="*/ 17235 w 19050"/>
                  <a:gd name="connsiteY6" fmla="*/ 346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47625">
                    <a:moveTo>
                      <a:pt x="17235" y="34690"/>
                    </a:moveTo>
                    <a:cubicBezTo>
                      <a:pt x="16235" y="31394"/>
                      <a:pt x="13387" y="23489"/>
                      <a:pt x="17102" y="24908"/>
                    </a:cubicBezTo>
                    <a:cubicBezTo>
                      <a:pt x="15369" y="23841"/>
                      <a:pt x="14349" y="24717"/>
                      <a:pt x="12902" y="22898"/>
                    </a:cubicBezTo>
                    <a:cubicBezTo>
                      <a:pt x="17969" y="20574"/>
                      <a:pt x="9092" y="9401"/>
                      <a:pt x="15321" y="7144"/>
                    </a:cubicBezTo>
                    <a:cubicBezTo>
                      <a:pt x="14197" y="12725"/>
                      <a:pt x="5072" y="17069"/>
                      <a:pt x="7577" y="30366"/>
                    </a:cubicBezTo>
                    <a:cubicBezTo>
                      <a:pt x="6882" y="43605"/>
                      <a:pt x="14292" y="32461"/>
                      <a:pt x="14702" y="45301"/>
                    </a:cubicBezTo>
                    <a:cubicBezTo>
                      <a:pt x="17750" y="43758"/>
                      <a:pt x="16654" y="38367"/>
                      <a:pt x="17235" y="34690"/>
                    </a:cubicBezTo>
                    <a:close/>
                  </a:path>
                </a:pathLst>
              </a:custGeom>
              <a:grpFill/>
              <a:ln w="9525" cap="flat">
                <a:noFill/>
                <a:prstDash val="solid"/>
                <a:miter/>
              </a:ln>
            </p:spPr>
            <p:txBody>
              <a:bodyPr rtlCol="0" anchor="ctr"/>
              <a:lstStyle/>
              <a:p>
                <a:endParaRPr lang="zh-CN" altLang="en-US"/>
              </a:p>
            </p:txBody>
          </p:sp>
          <p:sp>
            <p:nvSpPr>
              <p:cNvPr id="378" name="任意多边形: 形状 948">
                <a:extLst>
                  <a:ext uri="{FF2B5EF4-FFF2-40B4-BE49-F238E27FC236}">
                    <a16:creationId xmlns:a16="http://schemas.microsoft.com/office/drawing/2014/main" id="{CA767576-2C9C-470D-9689-6392FE042E80}"/>
                  </a:ext>
                </a:extLst>
              </p:cNvPr>
              <p:cNvSpPr/>
              <p:nvPr/>
            </p:nvSpPr>
            <p:spPr>
              <a:xfrm>
                <a:off x="3691395" y="1137383"/>
                <a:ext cx="9525" cy="9525"/>
              </a:xfrm>
              <a:custGeom>
                <a:avLst/>
                <a:gdLst>
                  <a:gd name="connsiteX0" fmla="*/ 10163 w 9525"/>
                  <a:gd name="connsiteY0" fmla="*/ 8582 h 9525"/>
                  <a:gd name="connsiteX1" fmla="*/ 8125 w 9525"/>
                  <a:gd name="connsiteY1" fmla="*/ 7144 h 9525"/>
                  <a:gd name="connsiteX2" fmla="*/ 7144 w 9525"/>
                  <a:gd name="connsiteY2" fmla="*/ 10430 h 9525"/>
                  <a:gd name="connsiteX3" fmla="*/ 10163 w 9525"/>
                  <a:gd name="connsiteY3" fmla="*/ 8582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582"/>
                    </a:moveTo>
                    <a:lnTo>
                      <a:pt x="8125" y="7144"/>
                    </a:lnTo>
                    <a:lnTo>
                      <a:pt x="7144" y="10430"/>
                    </a:lnTo>
                    <a:cubicBezTo>
                      <a:pt x="8915" y="10982"/>
                      <a:pt x="8211" y="4391"/>
                      <a:pt x="10163" y="8582"/>
                    </a:cubicBezTo>
                    <a:close/>
                  </a:path>
                </a:pathLst>
              </a:custGeom>
              <a:grpFill/>
              <a:ln w="9525" cap="flat">
                <a:noFill/>
                <a:prstDash val="solid"/>
                <a:miter/>
              </a:ln>
            </p:spPr>
            <p:txBody>
              <a:bodyPr rtlCol="0" anchor="ctr"/>
              <a:lstStyle/>
              <a:p>
                <a:endParaRPr lang="zh-CN" altLang="en-US"/>
              </a:p>
            </p:txBody>
          </p:sp>
          <p:sp>
            <p:nvSpPr>
              <p:cNvPr id="379" name="任意多边形: 形状 949">
                <a:extLst>
                  <a:ext uri="{FF2B5EF4-FFF2-40B4-BE49-F238E27FC236}">
                    <a16:creationId xmlns:a16="http://schemas.microsoft.com/office/drawing/2014/main" id="{D408EFEF-6AB6-43D9-AB65-60C7E7A94D39}"/>
                  </a:ext>
                </a:extLst>
              </p:cNvPr>
              <p:cNvSpPr/>
              <p:nvPr/>
            </p:nvSpPr>
            <p:spPr>
              <a:xfrm>
                <a:off x="3361849" y="904887"/>
                <a:ext cx="19050" cy="28575"/>
              </a:xfrm>
              <a:custGeom>
                <a:avLst/>
                <a:gdLst>
                  <a:gd name="connsiteX0" fmla="*/ 14849 w 19050"/>
                  <a:gd name="connsiteY0" fmla="*/ 7144 h 28575"/>
                  <a:gd name="connsiteX1" fmla="*/ 7144 w 19050"/>
                  <a:gd name="connsiteY1" fmla="*/ 24213 h 28575"/>
                  <a:gd name="connsiteX2" fmla="*/ 9582 w 19050"/>
                  <a:gd name="connsiteY2" fmla="*/ 25517 h 28575"/>
                  <a:gd name="connsiteX3" fmla="*/ 14849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14849" y="7144"/>
                    </a:moveTo>
                    <a:cubicBezTo>
                      <a:pt x="7220" y="9163"/>
                      <a:pt x="16735" y="21593"/>
                      <a:pt x="7144" y="24213"/>
                    </a:cubicBezTo>
                    <a:lnTo>
                      <a:pt x="9582" y="25517"/>
                    </a:lnTo>
                    <a:lnTo>
                      <a:pt x="14849" y="7144"/>
                    </a:lnTo>
                    <a:close/>
                  </a:path>
                </a:pathLst>
              </a:custGeom>
              <a:grpFill/>
              <a:ln w="9525" cap="flat">
                <a:noFill/>
                <a:prstDash val="solid"/>
                <a:miter/>
              </a:ln>
            </p:spPr>
            <p:txBody>
              <a:bodyPr rtlCol="0" anchor="ctr"/>
              <a:lstStyle/>
              <a:p>
                <a:endParaRPr lang="zh-CN" altLang="en-US"/>
              </a:p>
            </p:txBody>
          </p:sp>
          <p:sp>
            <p:nvSpPr>
              <p:cNvPr id="380" name="任意多边形: 形状 950">
                <a:extLst>
                  <a:ext uri="{FF2B5EF4-FFF2-40B4-BE49-F238E27FC236}">
                    <a16:creationId xmlns:a16="http://schemas.microsoft.com/office/drawing/2014/main" id="{5CCAAA12-4661-4A71-81DB-B61346D9041D}"/>
                  </a:ext>
                </a:extLst>
              </p:cNvPr>
              <p:cNvSpPr/>
              <p:nvPr/>
            </p:nvSpPr>
            <p:spPr>
              <a:xfrm>
                <a:off x="3706692" y="1124400"/>
                <a:ext cx="9525" cy="9525"/>
              </a:xfrm>
              <a:custGeom>
                <a:avLst/>
                <a:gdLst>
                  <a:gd name="connsiteX0" fmla="*/ 7239 w 9525"/>
                  <a:gd name="connsiteY0" fmla="*/ 10401 h 9525"/>
                  <a:gd name="connsiteX1" fmla="*/ 10592 w 9525"/>
                  <a:gd name="connsiteY1" fmla="*/ 9477 h 9525"/>
                  <a:gd name="connsiteX2" fmla="*/ 7144 w 9525"/>
                  <a:gd name="connsiteY2" fmla="*/ 7144 h 9525"/>
                  <a:gd name="connsiteX3" fmla="*/ 7239 w 9525"/>
                  <a:gd name="connsiteY3" fmla="*/ 10401 h 9525"/>
                </a:gdLst>
                <a:ahLst/>
                <a:cxnLst>
                  <a:cxn ang="0">
                    <a:pos x="connsiteX0" y="connsiteY0"/>
                  </a:cxn>
                  <a:cxn ang="0">
                    <a:pos x="connsiteX1" y="connsiteY1"/>
                  </a:cxn>
                  <a:cxn ang="0">
                    <a:pos x="connsiteX2" y="connsiteY2"/>
                  </a:cxn>
                  <a:cxn ang="0">
                    <a:pos x="connsiteX3" y="connsiteY3"/>
                  </a:cxn>
                </a:cxnLst>
                <a:rect l="l" t="t" r="r" b="b"/>
                <a:pathLst>
                  <a:path w="9525" h="9525">
                    <a:moveTo>
                      <a:pt x="7239" y="10401"/>
                    </a:moveTo>
                    <a:cubicBezTo>
                      <a:pt x="7953" y="5344"/>
                      <a:pt x="8658" y="12230"/>
                      <a:pt x="10592" y="9477"/>
                    </a:cubicBezTo>
                    <a:cubicBezTo>
                      <a:pt x="10525" y="9658"/>
                      <a:pt x="7144" y="7144"/>
                      <a:pt x="7144" y="7144"/>
                    </a:cubicBezTo>
                    <a:lnTo>
                      <a:pt x="7239" y="10401"/>
                    </a:lnTo>
                    <a:close/>
                  </a:path>
                </a:pathLst>
              </a:custGeom>
              <a:grpFill/>
              <a:ln w="9525" cap="flat">
                <a:noFill/>
                <a:prstDash val="solid"/>
                <a:miter/>
              </a:ln>
            </p:spPr>
            <p:txBody>
              <a:bodyPr rtlCol="0" anchor="ctr"/>
              <a:lstStyle/>
              <a:p>
                <a:endParaRPr lang="zh-CN" altLang="en-US"/>
              </a:p>
            </p:txBody>
          </p:sp>
          <p:sp>
            <p:nvSpPr>
              <p:cNvPr id="381" name="任意多边形: 形状 951">
                <a:extLst>
                  <a:ext uri="{FF2B5EF4-FFF2-40B4-BE49-F238E27FC236}">
                    <a16:creationId xmlns:a16="http://schemas.microsoft.com/office/drawing/2014/main" id="{2E01BF4F-DD07-4F4F-812A-442FA9E6F7FF}"/>
                  </a:ext>
                </a:extLst>
              </p:cNvPr>
              <p:cNvSpPr/>
              <p:nvPr/>
            </p:nvSpPr>
            <p:spPr>
              <a:xfrm>
                <a:off x="3374831" y="901420"/>
                <a:ext cx="28575" cy="85725"/>
              </a:xfrm>
              <a:custGeom>
                <a:avLst/>
                <a:gdLst>
                  <a:gd name="connsiteX0" fmla="*/ 8954 w 28575"/>
                  <a:gd name="connsiteY0" fmla="*/ 83153 h 85725"/>
                  <a:gd name="connsiteX1" fmla="*/ 13583 w 28575"/>
                  <a:gd name="connsiteY1" fmla="*/ 75238 h 85725"/>
                  <a:gd name="connsiteX2" fmla="*/ 11716 w 28575"/>
                  <a:gd name="connsiteY2" fmla="*/ 68142 h 85725"/>
                  <a:gd name="connsiteX3" fmla="*/ 18602 w 28575"/>
                  <a:gd name="connsiteY3" fmla="*/ 47111 h 85725"/>
                  <a:gd name="connsiteX4" fmla="*/ 24432 w 28575"/>
                  <a:gd name="connsiteY4" fmla="*/ 23993 h 85725"/>
                  <a:gd name="connsiteX5" fmla="*/ 21041 w 28575"/>
                  <a:gd name="connsiteY5" fmla="*/ 24984 h 85725"/>
                  <a:gd name="connsiteX6" fmla="*/ 30404 w 28575"/>
                  <a:gd name="connsiteY6" fmla="*/ 7144 h 85725"/>
                  <a:gd name="connsiteX7" fmla="*/ 19031 w 28575"/>
                  <a:gd name="connsiteY7" fmla="*/ 26432 h 85725"/>
                  <a:gd name="connsiteX8" fmla="*/ 15421 w 28575"/>
                  <a:gd name="connsiteY8" fmla="*/ 39976 h 85725"/>
                  <a:gd name="connsiteX9" fmla="*/ 10316 w 28575"/>
                  <a:gd name="connsiteY9" fmla="*/ 52892 h 85725"/>
                  <a:gd name="connsiteX10" fmla="*/ 10039 w 28575"/>
                  <a:gd name="connsiteY10" fmla="*/ 76162 h 85725"/>
                  <a:gd name="connsiteX11" fmla="*/ 7144 w 28575"/>
                  <a:gd name="connsiteY11" fmla="*/ 82172 h 85725"/>
                  <a:gd name="connsiteX12" fmla="*/ 8982 w 28575"/>
                  <a:gd name="connsiteY12" fmla="*/ 87601 h 85725"/>
                  <a:gd name="connsiteX13" fmla="*/ 8954 w 28575"/>
                  <a:gd name="connsiteY13" fmla="*/ 8315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85725">
                    <a:moveTo>
                      <a:pt x="8954" y="83153"/>
                    </a:moveTo>
                    <a:cubicBezTo>
                      <a:pt x="10878" y="87154"/>
                      <a:pt x="11049" y="77191"/>
                      <a:pt x="13583" y="75238"/>
                    </a:cubicBezTo>
                    <a:lnTo>
                      <a:pt x="11716" y="68142"/>
                    </a:lnTo>
                    <a:cubicBezTo>
                      <a:pt x="14354" y="63760"/>
                      <a:pt x="16526" y="55959"/>
                      <a:pt x="18602" y="47111"/>
                    </a:cubicBezTo>
                    <a:cubicBezTo>
                      <a:pt x="20498" y="39605"/>
                      <a:pt x="22584" y="31318"/>
                      <a:pt x="24432" y="23993"/>
                    </a:cubicBezTo>
                    <a:cubicBezTo>
                      <a:pt x="25575" y="22555"/>
                      <a:pt x="22174" y="26841"/>
                      <a:pt x="21041" y="24984"/>
                    </a:cubicBezTo>
                    <a:cubicBezTo>
                      <a:pt x="27137" y="16269"/>
                      <a:pt x="24365" y="13144"/>
                      <a:pt x="30404" y="7144"/>
                    </a:cubicBezTo>
                    <a:cubicBezTo>
                      <a:pt x="24317" y="8887"/>
                      <a:pt x="21441" y="17316"/>
                      <a:pt x="19031" y="26432"/>
                    </a:cubicBezTo>
                    <a:cubicBezTo>
                      <a:pt x="17831" y="30994"/>
                      <a:pt x="16754" y="35738"/>
                      <a:pt x="15421" y="39976"/>
                    </a:cubicBezTo>
                    <a:cubicBezTo>
                      <a:pt x="14087" y="44425"/>
                      <a:pt x="12554" y="49720"/>
                      <a:pt x="10316" y="52892"/>
                    </a:cubicBezTo>
                    <a:cubicBezTo>
                      <a:pt x="13487" y="60312"/>
                      <a:pt x="9830" y="64065"/>
                      <a:pt x="10039" y="76162"/>
                    </a:cubicBezTo>
                    <a:lnTo>
                      <a:pt x="7144" y="82172"/>
                    </a:lnTo>
                    <a:cubicBezTo>
                      <a:pt x="7153" y="82010"/>
                      <a:pt x="8849" y="88630"/>
                      <a:pt x="8982" y="87601"/>
                    </a:cubicBezTo>
                    <a:cubicBezTo>
                      <a:pt x="8868" y="88440"/>
                      <a:pt x="8954" y="83153"/>
                      <a:pt x="8954" y="83153"/>
                    </a:cubicBezTo>
                    <a:close/>
                  </a:path>
                </a:pathLst>
              </a:custGeom>
              <a:grpFill/>
              <a:ln w="9525" cap="flat">
                <a:noFill/>
                <a:prstDash val="solid"/>
                <a:miter/>
              </a:ln>
            </p:spPr>
            <p:txBody>
              <a:bodyPr rtlCol="0" anchor="ctr"/>
              <a:lstStyle/>
              <a:p>
                <a:endParaRPr lang="zh-CN" altLang="en-US"/>
              </a:p>
            </p:txBody>
          </p:sp>
          <p:sp>
            <p:nvSpPr>
              <p:cNvPr id="382" name="任意多边形: 形状 952">
                <a:extLst>
                  <a:ext uri="{FF2B5EF4-FFF2-40B4-BE49-F238E27FC236}">
                    <a16:creationId xmlns:a16="http://schemas.microsoft.com/office/drawing/2014/main" id="{ADF70ABD-53C4-459F-83FC-B694CBBA4EB1}"/>
                  </a:ext>
                </a:extLst>
              </p:cNvPr>
              <p:cNvSpPr/>
              <p:nvPr/>
            </p:nvSpPr>
            <p:spPr>
              <a:xfrm>
                <a:off x="3718640" y="1102493"/>
                <a:ext cx="19050" cy="19050"/>
              </a:xfrm>
              <a:custGeom>
                <a:avLst/>
                <a:gdLst>
                  <a:gd name="connsiteX0" fmla="*/ 9931 w 19050"/>
                  <a:gd name="connsiteY0" fmla="*/ 8439 h 19050"/>
                  <a:gd name="connsiteX1" fmla="*/ 7216 w 19050"/>
                  <a:gd name="connsiteY1" fmla="*/ 7144 h 19050"/>
                  <a:gd name="connsiteX2" fmla="*/ 10578 w 19050"/>
                  <a:gd name="connsiteY2" fmla="*/ 9363 h 19050"/>
                  <a:gd name="connsiteX3" fmla="*/ 12274 w 19050"/>
                  <a:gd name="connsiteY3" fmla="*/ 16012 h 19050"/>
                  <a:gd name="connsiteX4" fmla="*/ 9931 w 19050"/>
                  <a:gd name="connsiteY4" fmla="*/ 843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931" y="8439"/>
                    </a:moveTo>
                    <a:cubicBezTo>
                      <a:pt x="9159" y="9801"/>
                      <a:pt x="6692" y="8182"/>
                      <a:pt x="7216" y="7144"/>
                    </a:cubicBezTo>
                    <a:cubicBezTo>
                      <a:pt x="6816" y="10135"/>
                      <a:pt x="8988" y="10554"/>
                      <a:pt x="10578" y="9363"/>
                    </a:cubicBezTo>
                    <a:cubicBezTo>
                      <a:pt x="10597" y="12078"/>
                      <a:pt x="10064" y="15469"/>
                      <a:pt x="12274" y="16012"/>
                    </a:cubicBezTo>
                    <a:cubicBezTo>
                      <a:pt x="12750" y="12602"/>
                      <a:pt x="11712" y="11925"/>
                      <a:pt x="9931" y="8439"/>
                    </a:cubicBezTo>
                    <a:close/>
                  </a:path>
                </a:pathLst>
              </a:custGeom>
              <a:grpFill/>
              <a:ln w="9525" cap="flat">
                <a:noFill/>
                <a:prstDash val="solid"/>
                <a:miter/>
              </a:ln>
            </p:spPr>
            <p:txBody>
              <a:bodyPr rtlCol="0" anchor="ctr"/>
              <a:lstStyle/>
              <a:p>
                <a:endParaRPr lang="zh-CN" altLang="en-US"/>
              </a:p>
            </p:txBody>
          </p:sp>
          <p:sp>
            <p:nvSpPr>
              <p:cNvPr id="383" name="任意多边形: 形状 953">
                <a:extLst>
                  <a:ext uri="{FF2B5EF4-FFF2-40B4-BE49-F238E27FC236}">
                    <a16:creationId xmlns:a16="http://schemas.microsoft.com/office/drawing/2014/main" id="{94891D98-D6A9-4829-9FCC-2917C9D14633}"/>
                  </a:ext>
                </a:extLst>
              </p:cNvPr>
              <p:cNvSpPr/>
              <p:nvPr/>
            </p:nvSpPr>
            <p:spPr>
              <a:xfrm>
                <a:off x="3708696" y="1119828"/>
                <a:ext cx="9525" cy="9525"/>
              </a:xfrm>
              <a:custGeom>
                <a:avLst/>
                <a:gdLst>
                  <a:gd name="connsiteX0" fmla="*/ 8217 w 9525"/>
                  <a:gd name="connsiteY0" fmla="*/ 7144 h 9525"/>
                  <a:gd name="connsiteX1" fmla="*/ 8083 w 9525"/>
                  <a:gd name="connsiteY1" fmla="*/ 11125 h 9525"/>
                  <a:gd name="connsiteX2" fmla="*/ 8217 w 9525"/>
                  <a:gd name="connsiteY2" fmla="*/ 7144 h 9525"/>
                </a:gdLst>
                <a:ahLst/>
                <a:cxnLst>
                  <a:cxn ang="0">
                    <a:pos x="connsiteX0" y="connsiteY0"/>
                  </a:cxn>
                  <a:cxn ang="0">
                    <a:pos x="connsiteX1" y="connsiteY1"/>
                  </a:cxn>
                  <a:cxn ang="0">
                    <a:pos x="connsiteX2" y="connsiteY2"/>
                  </a:cxn>
                </a:cxnLst>
                <a:rect l="l" t="t" r="r" b="b"/>
                <a:pathLst>
                  <a:path w="9525" h="9525">
                    <a:moveTo>
                      <a:pt x="8217" y="7144"/>
                    </a:moveTo>
                    <a:cubicBezTo>
                      <a:pt x="8302" y="10392"/>
                      <a:pt x="5854" y="9525"/>
                      <a:pt x="8083" y="11125"/>
                    </a:cubicBezTo>
                    <a:cubicBezTo>
                      <a:pt x="10674" y="9630"/>
                      <a:pt x="7169" y="9611"/>
                      <a:pt x="8217" y="7144"/>
                    </a:cubicBezTo>
                    <a:close/>
                  </a:path>
                </a:pathLst>
              </a:custGeom>
              <a:grpFill/>
              <a:ln w="9525" cap="flat">
                <a:noFill/>
                <a:prstDash val="solid"/>
                <a:miter/>
              </a:ln>
            </p:spPr>
            <p:txBody>
              <a:bodyPr rtlCol="0" anchor="ctr"/>
              <a:lstStyle/>
              <a:p>
                <a:endParaRPr lang="zh-CN" altLang="en-US"/>
              </a:p>
            </p:txBody>
          </p:sp>
          <p:sp>
            <p:nvSpPr>
              <p:cNvPr id="384" name="任意多边形: 形状 954">
                <a:extLst>
                  <a:ext uri="{FF2B5EF4-FFF2-40B4-BE49-F238E27FC236}">
                    <a16:creationId xmlns:a16="http://schemas.microsoft.com/office/drawing/2014/main" id="{719361F1-74FE-4E80-A341-5B43C65D6202}"/>
                  </a:ext>
                </a:extLst>
              </p:cNvPr>
              <p:cNvSpPr/>
              <p:nvPr/>
            </p:nvSpPr>
            <p:spPr>
              <a:xfrm>
                <a:off x="3735172" y="1081682"/>
                <a:ext cx="9525" cy="9525"/>
              </a:xfrm>
              <a:custGeom>
                <a:avLst/>
                <a:gdLst>
                  <a:gd name="connsiteX0" fmla="*/ 8487 w 9525"/>
                  <a:gd name="connsiteY0" fmla="*/ 7152 h 9525"/>
                  <a:gd name="connsiteX1" fmla="*/ 7144 w 9525"/>
                  <a:gd name="connsiteY1" fmla="*/ 8257 h 9525"/>
                  <a:gd name="connsiteX2" fmla="*/ 11116 w 9525"/>
                  <a:gd name="connsiteY2" fmla="*/ 7990 h 9525"/>
                  <a:gd name="connsiteX3" fmla="*/ 8487 w 9525"/>
                  <a:gd name="connsiteY3" fmla="*/ 7152 h 9525"/>
                </a:gdLst>
                <a:ahLst/>
                <a:cxnLst>
                  <a:cxn ang="0">
                    <a:pos x="connsiteX0" y="connsiteY0"/>
                  </a:cxn>
                  <a:cxn ang="0">
                    <a:pos x="connsiteX1" y="connsiteY1"/>
                  </a:cxn>
                  <a:cxn ang="0">
                    <a:pos x="connsiteX2" y="connsiteY2"/>
                  </a:cxn>
                  <a:cxn ang="0">
                    <a:pos x="connsiteX3" y="connsiteY3"/>
                  </a:cxn>
                </a:cxnLst>
                <a:rect l="l" t="t" r="r" b="b"/>
                <a:pathLst>
                  <a:path w="9525" h="9525">
                    <a:moveTo>
                      <a:pt x="8487" y="7152"/>
                    </a:moveTo>
                    <a:lnTo>
                      <a:pt x="7144" y="8257"/>
                    </a:lnTo>
                    <a:lnTo>
                      <a:pt x="11116" y="7990"/>
                    </a:lnTo>
                    <a:cubicBezTo>
                      <a:pt x="10258" y="6447"/>
                      <a:pt x="9801" y="7571"/>
                      <a:pt x="8487" y="7152"/>
                    </a:cubicBezTo>
                    <a:close/>
                  </a:path>
                </a:pathLst>
              </a:custGeom>
              <a:grpFill/>
              <a:ln w="9525" cap="flat">
                <a:noFill/>
                <a:prstDash val="solid"/>
                <a:miter/>
              </a:ln>
            </p:spPr>
            <p:txBody>
              <a:bodyPr rtlCol="0" anchor="ctr"/>
              <a:lstStyle/>
              <a:p>
                <a:endParaRPr lang="zh-CN" altLang="en-US"/>
              </a:p>
            </p:txBody>
          </p:sp>
          <p:sp>
            <p:nvSpPr>
              <p:cNvPr id="385" name="任意多边形: 形状 955">
                <a:extLst>
                  <a:ext uri="{FF2B5EF4-FFF2-40B4-BE49-F238E27FC236}">
                    <a16:creationId xmlns:a16="http://schemas.microsoft.com/office/drawing/2014/main" id="{F07E2420-EDF0-44DA-BB4B-A5D10F3DFED3}"/>
                  </a:ext>
                </a:extLst>
              </p:cNvPr>
              <p:cNvSpPr/>
              <p:nvPr/>
            </p:nvSpPr>
            <p:spPr>
              <a:xfrm>
                <a:off x="3441174" y="1064355"/>
                <a:ext cx="9525" cy="9525"/>
              </a:xfrm>
              <a:custGeom>
                <a:avLst/>
                <a:gdLst>
                  <a:gd name="connsiteX0" fmla="*/ 9533 w 9525"/>
                  <a:gd name="connsiteY0" fmla="*/ 10839 h 9525"/>
                  <a:gd name="connsiteX1" fmla="*/ 7342 w 9525"/>
                  <a:gd name="connsiteY1" fmla="*/ 7144 h 9525"/>
                  <a:gd name="connsiteX2" fmla="*/ 9533 w 9525"/>
                  <a:gd name="connsiteY2" fmla="*/ 10839 h 9525"/>
                </a:gdLst>
                <a:ahLst/>
                <a:cxnLst>
                  <a:cxn ang="0">
                    <a:pos x="connsiteX0" y="connsiteY0"/>
                  </a:cxn>
                  <a:cxn ang="0">
                    <a:pos x="connsiteX1" y="connsiteY1"/>
                  </a:cxn>
                  <a:cxn ang="0">
                    <a:pos x="connsiteX2" y="connsiteY2"/>
                  </a:cxn>
                </a:cxnLst>
                <a:rect l="l" t="t" r="r" b="b"/>
                <a:pathLst>
                  <a:path w="9525" h="9525">
                    <a:moveTo>
                      <a:pt x="9533" y="10839"/>
                    </a:moveTo>
                    <a:cubicBezTo>
                      <a:pt x="10305" y="6496"/>
                      <a:pt x="7809" y="9858"/>
                      <a:pt x="7342" y="7144"/>
                    </a:cubicBezTo>
                    <a:cubicBezTo>
                      <a:pt x="6323" y="12297"/>
                      <a:pt x="9562" y="6648"/>
                      <a:pt x="9533" y="10839"/>
                    </a:cubicBezTo>
                    <a:close/>
                  </a:path>
                </a:pathLst>
              </a:custGeom>
              <a:grpFill/>
              <a:ln w="9525" cap="flat">
                <a:noFill/>
                <a:prstDash val="solid"/>
                <a:miter/>
              </a:ln>
            </p:spPr>
            <p:txBody>
              <a:bodyPr rtlCol="0" anchor="ctr"/>
              <a:lstStyle/>
              <a:p>
                <a:endParaRPr lang="zh-CN" altLang="en-US"/>
              </a:p>
            </p:txBody>
          </p:sp>
          <p:sp>
            <p:nvSpPr>
              <p:cNvPr id="386" name="任意多边形: 形状 956">
                <a:extLst>
                  <a:ext uri="{FF2B5EF4-FFF2-40B4-BE49-F238E27FC236}">
                    <a16:creationId xmlns:a16="http://schemas.microsoft.com/office/drawing/2014/main" id="{B074D66C-33E0-4C19-8FB4-8F8776898A7D}"/>
                  </a:ext>
                </a:extLst>
              </p:cNvPr>
              <p:cNvSpPr/>
              <p:nvPr/>
            </p:nvSpPr>
            <p:spPr>
              <a:xfrm>
                <a:off x="3364906" y="815381"/>
                <a:ext cx="28575" cy="28575"/>
              </a:xfrm>
              <a:custGeom>
                <a:avLst/>
                <a:gdLst>
                  <a:gd name="connsiteX0" fmla="*/ 13697 w 28575"/>
                  <a:gd name="connsiteY0" fmla="*/ 23727 h 28575"/>
                  <a:gd name="connsiteX1" fmla="*/ 14630 w 28575"/>
                  <a:gd name="connsiteY1" fmla="*/ 18174 h 28575"/>
                  <a:gd name="connsiteX2" fmla="*/ 21136 w 28575"/>
                  <a:gd name="connsiteY2" fmla="*/ 16926 h 28575"/>
                  <a:gd name="connsiteX3" fmla="*/ 20326 w 28575"/>
                  <a:gd name="connsiteY3" fmla="*/ 18612 h 28575"/>
                  <a:gd name="connsiteX4" fmla="*/ 22603 w 28575"/>
                  <a:gd name="connsiteY4" fmla="*/ 15631 h 28575"/>
                  <a:gd name="connsiteX5" fmla="*/ 20469 w 28575"/>
                  <a:gd name="connsiteY5" fmla="*/ 15669 h 28575"/>
                  <a:gd name="connsiteX6" fmla="*/ 25918 w 28575"/>
                  <a:gd name="connsiteY6" fmla="*/ 7144 h 28575"/>
                  <a:gd name="connsiteX7" fmla="*/ 14002 w 28575"/>
                  <a:gd name="connsiteY7" fmla="*/ 15916 h 28575"/>
                  <a:gd name="connsiteX8" fmla="*/ 18402 w 28575"/>
                  <a:gd name="connsiteY8" fmla="*/ 13802 h 28575"/>
                  <a:gd name="connsiteX9" fmla="*/ 18507 w 28575"/>
                  <a:gd name="connsiteY9" fmla="*/ 11830 h 28575"/>
                  <a:gd name="connsiteX10" fmla="*/ 7144 w 28575"/>
                  <a:gd name="connsiteY10" fmla="*/ 26070 h 28575"/>
                  <a:gd name="connsiteX11" fmla="*/ 13697 w 28575"/>
                  <a:gd name="connsiteY11" fmla="*/ 2372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28575">
                    <a:moveTo>
                      <a:pt x="13697" y="23727"/>
                    </a:moveTo>
                    <a:cubicBezTo>
                      <a:pt x="16631" y="21955"/>
                      <a:pt x="9382" y="23927"/>
                      <a:pt x="14630" y="18174"/>
                    </a:cubicBezTo>
                    <a:lnTo>
                      <a:pt x="21136" y="16926"/>
                    </a:lnTo>
                    <a:lnTo>
                      <a:pt x="20326" y="18612"/>
                    </a:lnTo>
                    <a:lnTo>
                      <a:pt x="22603" y="15631"/>
                    </a:lnTo>
                    <a:cubicBezTo>
                      <a:pt x="21136" y="16926"/>
                      <a:pt x="21165" y="15983"/>
                      <a:pt x="20469" y="15669"/>
                    </a:cubicBezTo>
                    <a:lnTo>
                      <a:pt x="25918" y="7144"/>
                    </a:lnTo>
                    <a:cubicBezTo>
                      <a:pt x="22222" y="9401"/>
                      <a:pt x="18269" y="16688"/>
                      <a:pt x="14002" y="15916"/>
                    </a:cubicBezTo>
                    <a:cubicBezTo>
                      <a:pt x="13916" y="17869"/>
                      <a:pt x="16202" y="14840"/>
                      <a:pt x="18402" y="13802"/>
                    </a:cubicBezTo>
                    <a:lnTo>
                      <a:pt x="18507" y="11830"/>
                    </a:lnTo>
                    <a:cubicBezTo>
                      <a:pt x="13364" y="14583"/>
                      <a:pt x="10287" y="18326"/>
                      <a:pt x="7144" y="26070"/>
                    </a:cubicBezTo>
                    <a:cubicBezTo>
                      <a:pt x="10163" y="22260"/>
                      <a:pt x="11563" y="22898"/>
                      <a:pt x="13697" y="23727"/>
                    </a:cubicBezTo>
                    <a:close/>
                  </a:path>
                </a:pathLst>
              </a:custGeom>
              <a:grpFill/>
              <a:ln w="9525" cap="flat">
                <a:noFill/>
                <a:prstDash val="solid"/>
                <a:miter/>
              </a:ln>
            </p:spPr>
            <p:txBody>
              <a:bodyPr rtlCol="0" anchor="ctr"/>
              <a:lstStyle/>
              <a:p>
                <a:endParaRPr lang="zh-CN" altLang="en-US"/>
              </a:p>
            </p:txBody>
          </p:sp>
          <p:sp>
            <p:nvSpPr>
              <p:cNvPr id="387" name="任意多边形: 形状 957">
                <a:extLst>
                  <a:ext uri="{FF2B5EF4-FFF2-40B4-BE49-F238E27FC236}">
                    <a16:creationId xmlns:a16="http://schemas.microsoft.com/office/drawing/2014/main" id="{B18872BA-D3F8-48CC-8D01-E4D105CC4A31}"/>
                  </a:ext>
                </a:extLst>
              </p:cNvPr>
              <p:cNvSpPr/>
              <p:nvPr/>
            </p:nvSpPr>
            <p:spPr>
              <a:xfrm>
                <a:off x="3686546" y="1111351"/>
                <a:ext cx="28575" cy="19050"/>
              </a:xfrm>
              <a:custGeom>
                <a:avLst/>
                <a:gdLst>
                  <a:gd name="connsiteX0" fmla="*/ 23746 w 28575"/>
                  <a:gd name="connsiteY0" fmla="*/ 13840 h 19050"/>
                  <a:gd name="connsiteX1" fmla="*/ 17335 w 28575"/>
                  <a:gd name="connsiteY1" fmla="*/ 7144 h 19050"/>
                  <a:gd name="connsiteX2" fmla="*/ 14830 w 28575"/>
                  <a:gd name="connsiteY2" fmla="*/ 13125 h 19050"/>
                  <a:gd name="connsiteX3" fmla="*/ 10154 w 28575"/>
                  <a:gd name="connsiteY3" fmla="*/ 8592 h 19050"/>
                  <a:gd name="connsiteX4" fmla="*/ 7144 w 28575"/>
                  <a:gd name="connsiteY4" fmla="*/ 12563 h 19050"/>
                  <a:gd name="connsiteX5" fmla="*/ 14830 w 28575"/>
                  <a:gd name="connsiteY5" fmla="*/ 13125 h 19050"/>
                  <a:gd name="connsiteX6" fmla="*/ 15726 w 28575"/>
                  <a:gd name="connsiteY6" fmla="*/ 10611 h 19050"/>
                  <a:gd name="connsiteX7" fmla="*/ 19593 w 28575"/>
                  <a:gd name="connsiteY7" fmla="*/ 17355 h 19050"/>
                  <a:gd name="connsiteX8" fmla="*/ 19907 w 28575"/>
                  <a:gd name="connsiteY8" fmla="*/ 12497 h 19050"/>
                  <a:gd name="connsiteX9" fmla="*/ 23012 w 28575"/>
                  <a:gd name="connsiteY9" fmla="*/ 19583 h 19050"/>
                  <a:gd name="connsiteX10" fmla="*/ 23746 w 28575"/>
                  <a:gd name="connsiteY10" fmla="*/ 13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3746" y="13840"/>
                    </a:moveTo>
                    <a:cubicBezTo>
                      <a:pt x="21403" y="12249"/>
                      <a:pt x="16840" y="11744"/>
                      <a:pt x="17335" y="7144"/>
                    </a:cubicBezTo>
                    <a:cubicBezTo>
                      <a:pt x="16316" y="8782"/>
                      <a:pt x="13973" y="10678"/>
                      <a:pt x="14830" y="13125"/>
                    </a:cubicBezTo>
                    <a:cubicBezTo>
                      <a:pt x="14649" y="9258"/>
                      <a:pt x="11297" y="10897"/>
                      <a:pt x="10154" y="8592"/>
                    </a:cubicBezTo>
                    <a:lnTo>
                      <a:pt x="7144" y="12563"/>
                    </a:lnTo>
                    <a:cubicBezTo>
                      <a:pt x="11278" y="8144"/>
                      <a:pt x="11382" y="13592"/>
                      <a:pt x="14830" y="13125"/>
                    </a:cubicBezTo>
                    <a:lnTo>
                      <a:pt x="15726" y="10611"/>
                    </a:lnTo>
                    <a:cubicBezTo>
                      <a:pt x="18679" y="12735"/>
                      <a:pt x="16031" y="14916"/>
                      <a:pt x="19593" y="17355"/>
                    </a:cubicBezTo>
                    <a:cubicBezTo>
                      <a:pt x="18517" y="16478"/>
                      <a:pt x="18564" y="14373"/>
                      <a:pt x="19907" y="12497"/>
                    </a:cubicBezTo>
                    <a:cubicBezTo>
                      <a:pt x="19412" y="17107"/>
                      <a:pt x="24270" y="13916"/>
                      <a:pt x="23012" y="19583"/>
                    </a:cubicBezTo>
                    <a:cubicBezTo>
                      <a:pt x="24184" y="17174"/>
                      <a:pt x="25794" y="14888"/>
                      <a:pt x="23746" y="13840"/>
                    </a:cubicBezTo>
                    <a:close/>
                  </a:path>
                </a:pathLst>
              </a:custGeom>
              <a:grpFill/>
              <a:ln w="9525" cap="flat">
                <a:noFill/>
                <a:prstDash val="solid"/>
                <a:miter/>
              </a:ln>
            </p:spPr>
            <p:txBody>
              <a:bodyPr rtlCol="0" anchor="ctr"/>
              <a:lstStyle/>
              <a:p>
                <a:endParaRPr lang="zh-CN" altLang="en-US"/>
              </a:p>
            </p:txBody>
          </p:sp>
          <p:sp>
            <p:nvSpPr>
              <p:cNvPr id="388" name="任意多边形: 形状 958">
                <a:extLst>
                  <a:ext uri="{FF2B5EF4-FFF2-40B4-BE49-F238E27FC236}">
                    <a16:creationId xmlns:a16="http://schemas.microsoft.com/office/drawing/2014/main" id="{88E8C726-AC68-44DE-9425-F56A1CE00DEA}"/>
                  </a:ext>
                </a:extLst>
              </p:cNvPr>
              <p:cNvSpPr/>
              <p:nvPr/>
            </p:nvSpPr>
            <p:spPr>
              <a:xfrm>
                <a:off x="3478578" y="1092263"/>
                <a:ext cx="9525" cy="19050"/>
              </a:xfrm>
              <a:custGeom>
                <a:avLst/>
                <a:gdLst>
                  <a:gd name="connsiteX0" fmla="*/ 9468 w 9525"/>
                  <a:gd name="connsiteY0" fmla="*/ 14849 h 19050"/>
                  <a:gd name="connsiteX1" fmla="*/ 7144 w 9525"/>
                  <a:gd name="connsiteY1" fmla="*/ 7144 h 19050"/>
                  <a:gd name="connsiteX2" fmla="*/ 9468 w 9525"/>
                  <a:gd name="connsiteY2" fmla="*/ 14849 h 19050"/>
                </a:gdLst>
                <a:ahLst/>
                <a:cxnLst>
                  <a:cxn ang="0">
                    <a:pos x="connsiteX0" y="connsiteY0"/>
                  </a:cxn>
                  <a:cxn ang="0">
                    <a:pos x="connsiteX1" y="connsiteY1"/>
                  </a:cxn>
                  <a:cxn ang="0">
                    <a:pos x="connsiteX2" y="connsiteY2"/>
                  </a:cxn>
                </a:cxnLst>
                <a:rect l="l" t="t" r="r" b="b"/>
                <a:pathLst>
                  <a:path w="9525" h="19050">
                    <a:moveTo>
                      <a:pt x="9468" y="14849"/>
                    </a:moveTo>
                    <a:cubicBezTo>
                      <a:pt x="11782" y="13278"/>
                      <a:pt x="7639" y="10230"/>
                      <a:pt x="7144" y="7144"/>
                    </a:cubicBezTo>
                    <a:cubicBezTo>
                      <a:pt x="7801" y="9506"/>
                      <a:pt x="8792" y="11773"/>
                      <a:pt x="9468" y="14849"/>
                    </a:cubicBezTo>
                    <a:close/>
                  </a:path>
                </a:pathLst>
              </a:custGeom>
              <a:grpFill/>
              <a:ln w="9525" cap="flat">
                <a:noFill/>
                <a:prstDash val="solid"/>
                <a:miter/>
              </a:ln>
            </p:spPr>
            <p:txBody>
              <a:bodyPr rtlCol="0" anchor="ctr"/>
              <a:lstStyle/>
              <a:p>
                <a:endParaRPr lang="zh-CN" altLang="en-US"/>
              </a:p>
            </p:txBody>
          </p:sp>
          <p:sp>
            <p:nvSpPr>
              <p:cNvPr id="389" name="任意多边形: 形状 959">
                <a:extLst>
                  <a:ext uri="{FF2B5EF4-FFF2-40B4-BE49-F238E27FC236}">
                    <a16:creationId xmlns:a16="http://schemas.microsoft.com/office/drawing/2014/main" id="{1D0E5D09-C12C-412F-A768-5084BE5062A1}"/>
                  </a:ext>
                </a:extLst>
              </p:cNvPr>
              <p:cNvSpPr/>
              <p:nvPr/>
            </p:nvSpPr>
            <p:spPr>
              <a:xfrm>
                <a:off x="3660972" y="1136449"/>
                <a:ext cx="9525" cy="9525"/>
              </a:xfrm>
              <a:custGeom>
                <a:avLst/>
                <a:gdLst>
                  <a:gd name="connsiteX0" fmla="*/ 8611 w 9525"/>
                  <a:gd name="connsiteY0" fmla="*/ 9239 h 9525"/>
                  <a:gd name="connsiteX1" fmla="*/ 7144 w 9525"/>
                  <a:gd name="connsiteY1" fmla="*/ 7144 h 9525"/>
                  <a:gd name="connsiteX2" fmla="*/ 7696 w 9525"/>
                  <a:gd name="connsiteY2" fmla="*/ 10058 h 9525"/>
                  <a:gd name="connsiteX3" fmla="*/ 8611 w 9525"/>
                  <a:gd name="connsiteY3" fmla="*/ 9239 h 9525"/>
                </a:gdLst>
                <a:ahLst/>
                <a:cxnLst>
                  <a:cxn ang="0">
                    <a:pos x="connsiteX0" y="connsiteY0"/>
                  </a:cxn>
                  <a:cxn ang="0">
                    <a:pos x="connsiteX1" y="connsiteY1"/>
                  </a:cxn>
                  <a:cxn ang="0">
                    <a:pos x="connsiteX2" y="connsiteY2"/>
                  </a:cxn>
                  <a:cxn ang="0">
                    <a:pos x="connsiteX3" y="connsiteY3"/>
                  </a:cxn>
                </a:cxnLst>
                <a:rect l="l" t="t" r="r" b="b"/>
                <a:pathLst>
                  <a:path w="9525" h="9525">
                    <a:moveTo>
                      <a:pt x="8611" y="9239"/>
                    </a:moveTo>
                    <a:lnTo>
                      <a:pt x="7144" y="7144"/>
                    </a:lnTo>
                    <a:lnTo>
                      <a:pt x="7696" y="10058"/>
                    </a:lnTo>
                    <a:cubicBezTo>
                      <a:pt x="8296" y="10382"/>
                      <a:pt x="8696" y="9735"/>
                      <a:pt x="8611" y="9239"/>
                    </a:cubicBezTo>
                    <a:close/>
                  </a:path>
                </a:pathLst>
              </a:custGeom>
              <a:grpFill/>
              <a:ln w="9525" cap="flat">
                <a:noFill/>
                <a:prstDash val="solid"/>
                <a:miter/>
              </a:ln>
            </p:spPr>
            <p:txBody>
              <a:bodyPr rtlCol="0" anchor="ctr"/>
              <a:lstStyle/>
              <a:p>
                <a:endParaRPr lang="zh-CN" altLang="en-US"/>
              </a:p>
            </p:txBody>
          </p:sp>
          <p:sp>
            <p:nvSpPr>
              <p:cNvPr id="390" name="任意多边形: 形状 960">
                <a:extLst>
                  <a:ext uri="{FF2B5EF4-FFF2-40B4-BE49-F238E27FC236}">
                    <a16:creationId xmlns:a16="http://schemas.microsoft.com/office/drawing/2014/main" id="{F2AF173C-6A0F-4688-AB95-6A72A6AE60E9}"/>
                  </a:ext>
                </a:extLst>
              </p:cNvPr>
              <p:cNvSpPr/>
              <p:nvPr/>
            </p:nvSpPr>
            <p:spPr>
              <a:xfrm>
                <a:off x="3625634" y="1128668"/>
                <a:ext cx="28575" cy="28575"/>
              </a:xfrm>
              <a:custGeom>
                <a:avLst/>
                <a:gdLst>
                  <a:gd name="connsiteX0" fmla="*/ 16669 w 28575"/>
                  <a:gd name="connsiteY0" fmla="*/ 16688 h 28575"/>
                  <a:gd name="connsiteX1" fmla="*/ 22136 w 28575"/>
                  <a:gd name="connsiteY1" fmla="*/ 18736 h 28575"/>
                  <a:gd name="connsiteX2" fmla="*/ 23870 w 28575"/>
                  <a:gd name="connsiteY2" fmla="*/ 15307 h 28575"/>
                  <a:gd name="connsiteX3" fmla="*/ 18431 w 28575"/>
                  <a:gd name="connsiteY3" fmla="*/ 11135 h 28575"/>
                  <a:gd name="connsiteX4" fmla="*/ 16954 w 28575"/>
                  <a:gd name="connsiteY4" fmla="*/ 12887 h 28575"/>
                  <a:gd name="connsiteX5" fmla="*/ 10258 w 28575"/>
                  <a:gd name="connsiteY5" fmla="*/ 7144 h 28575"/>
                  <a:gd name="connsiteX6" fmla="*/ 7144 w 28575"/>
                  <a:gd name="connsiteY6" fmla="*/ 10478 h 28575"/>
                  <a:gd name="connsiteX7" fmla="*/ 14507 w 28575"/>
                  <a:gd name="connsiteY7" fmla="*/ 15802 h 28575"/>
                  <a:gd name="connsiteX8" fmla="*/ 12287 w 28575"/>
                  <a:gd name="connsiteY8" fmla="*/ 14897 h 28575"/>
                  <a:gd name="connsiteX9" fmla="*/ 17193 w 28575"/>
                  <a:gd name="connsiteY9" fmla="*/ 22689 h 28575"/>
                  <a:gd name="connsiteX10" fmla="*/ 16669 w 28575"/>
                  <a:gd name="connsiteY10" fmla="*/ 166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6669" y="16688"/>
                    </a:moveTo>
                    <a:cubicBezTo>
                      <a:pt x="17545" y="13316"/>
                      <a:pt x="21326" y="17964"/>
                      <a:pt x="22136" y="18736"/>
                    </a:cubicBezTo>
                    <a:lnTo>
                      <a:pt x="23870" y="15307"/>
                    </a:lnTo>
                    <a:cubicBezTo>
                      <a:pt x="19869" y="18059"/>
                      <a:pt x="21088" y="12392"/>
                      <a:pt x="18431" y="11135"/>
                    </a:cubicBezTo>
                    <a:lnTo>
                      <a:pt x="16954" y="12887"/>
                    </a:lnTo>
                    <a:cubicBezTo>
                      <a:pt x="15135" y="8296"/>
                      <a:pt x="13125" y="10582"/>
                      <a:pt x="10258" y="7144"/>
                    </a:cubicBezTo>
                    <a:cubicBezTo>
                      <a:pt x="13106" y="10068"/>
                      <a:pt x="8192" y="9373"/>
                      <a:pt x="7144" y="10478"/>
                    </a:cubicBezTo>
                    <a:cubicBezTo>
                      <a:pt x="9877" y="9315"/>
                      <a:pt x="16869" y="11287"/>
                      <a:pt x="14507" y="15802"/>
                    </a:cubicBezTo>
                    <a:cubicBezTo>
                      <a:pt x="12440" y="17040"/>
                      <a:pt x="13240" y="13211"/>
                      <a:pt x="12287" y="14897"/>
                    </a:cubicBezTo>
                    <a:cubicBezTo>
                      <a:pt x="13002" y="17021"/>
                      <a:pt x="18336" y="18145"/>
                      <a:pt x="17193" y="22689"/>
                    </a:cubicBezTo>
                    <a:cubicBezTo>
                      <a:pt x="20222" y="21250"/>
                      <a:pt x="16307" y="19469"/>
                      <a:pt x="16669" y="16688"/>
                    </a:cubicBezTo>
                    <a:close/>
                  </a:path>
                </a:pathLst>
              </a:custGeom>
              <a:grpFill/>
              <a:ln w="9525" cap="flat">
                <a:noFill/>
                <a:prstDash val="solid"/>
                <a:miter/>
              </a:ln>
            </p:spPr>
            <p:txBody>
              <a:bodyPr rtlCol="0" anchor="ctr"/>
              <a:lstStyle/>
              <a:p>
                <a:endParaRPr lang="zh-CN" altLang="en-US"/>
              </a:p>
            </p:txBody>
          </p:sp>
          <p:sp>
            <p:nvSpPr>
              <p:cNvPr id="391" name="任意多边形: 形状 961">
                <a:extLst>
                  <a:ext uri="{FF2B5EF4-FFF2-40B4-BE49-F238E27FC236}">
                    <a16:creationId xmlns:a16="http://schemas.microsoft.com/office/drawing/2014/main" id="{AE083570-E803-493B-844D-3E1E6768BFE1}"/>
                  </a:ext>
                </a:extLst>
              </p:cNvPr>
              <p:cNvSpPr/>
              <p:nvPr/>
            </p:nvSpPr>
            <p:spPr>
              <a:xfrm>
                <a:off x="3667633" y="1122057"/>
                <a:ext cx="19050" cy="19050"/>
              </a:xfrm>
              <a:custGeom>
                <a:avLst/>
                <a:gdLst>
                  <a:gd name="connsiteX0" fmla="*/ 20314 w 19050"/>
                  <a:gd name="connsiteY0" fmla="*/ 9544 h 19050"/>
                  <a:gd name="connsiteX1" fmla="*/ 15332 w 19050"/>
                  <a:gd name="connsiteY1" fmla="*/ 7144 h 19050"/>
                  <a:gd name="connsiteX2" fmla="*/ 17304 w 19050"/>
                  <a:gd name="connsiteY2" fmla="*/ 11335 h 19050"/>
                  <a:gd name="connsiteX3" fmla="*/ 15142 w 19050"/>
                  <a:gd name="connsiteY3" fmla="*/ 12716 h 19050"/>
                  <a:gd name="connsiteX4" fmla="*/ 7388 w 19050"/>
                  <a:gd name="connsiteY4" fmla="*/ 9154 h 19050"/>
                  <a:gd name="connsiteX5" fmla="*/ 7208 w 19050"/>
                  <a:gd name="connsiteY5" fmla="*/ 12240 h 19050"/>
                  <a:gd name="connsiteX6" fmla="*/ 10379 w 19050"/>
                  <a:gd name="connsiteY6" fmla="*/ 10077 h 19050"/>
                  <a:gd name="connsiteX7" fmla="*/ 13618 w 19050"/>
                  <a:gd name="connsiteY7" fmla="*/ 15364 h 19050"/>
                  <a:gd name="connsiteX8" fmla="*/ 13399 w 19050"/>
                  <a:gd name="connsiteY8" fmla="*/ 13926 h 19050"/>
                  <a:gd name="connsiteX9" fmla="*/ 20028 w 19050"/>
                  <a:gd name="connsiteY9" fmla="*/ 16393 h 19050"/>
                  <a:gd name="connsiteX10" fmla="*/ 20314 w 19050"/>
                  <a:gd name="connsiteY10" fmla="*/ 95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19050">
                    <a:moveTo>
                      <a:pt x="20314" y="9544"/>
                    </a:moveTo>
                    <a:cubicBezTo>
                      <a:pt x="16942" y="8487"/>
                      <a:pt x="17275" y="11306"/>
                      <a:pt x="15332" y="7144"/>
                    </a:cubicBezTo>
                    <a:cubicBezTo>
                      <a:pt x="13056" y="8058"/>
                      <a:pt x="15904" y="11392"/>
                      <a:pt x="17304" y="11335"/>
                    </a:cubicBezTo>
                    <a:cubicBezTo>
                      <a:pt x="16999" y="12468"/>
                      <a:pt x="16047" y="12363"/>
                      <a:pt x="15142" y="12716"/>
                    </a:cubicBezTo>
                    <a:cubicBezTo>
                      <a:pt x="13018" y="10992"/>
                      <a:pt x="9751" y="9449"/>
                      <a:pt x="7388" y="9154"/>
                    </a:cubicBezTo>
                    <a:cubicBezTo>
                      <a:pt x="8389" y="10392"/>
                      <a:pt x="6817" y="12849"/>
                      <a:pt x="7208" y="12240"/>
                    </a:cubicBezTo>
                    <a:cubicBezTo>
                      <a:pt x="8903" y="13602"/>
                      <a:pt x="8446" y="10316"/>
                      <a:pt x="10379" y="10077"/>
                    </a:cubicBezTo>
                    <a:cubicBezTo>
                      <a:pt x="11122" y="11763"/>
                      <a:pt x="12770" y="13135"/>
                      <a:pt x="13618" y="15364"/>
                    </a:cubicBezTo>
                    <a:lnTo>
                      <a:pt x="13399" y="13926"/>
                    </a:lnTo>
                    <a:cubicBezTo>
                      <a:pt x="15189" y="15802"/>
                      <a:pt x="18399" y="12421"/>
                      <a:pt x="20028" y="16393"/>
                    </a:cubicBezTo>
                    <a:cubicBezTo>
                      <a:pt x="19276" y="15154"/>
                      <a:pt x="19219" y="11525"/>
                      <a:pt x="20314" y="9544"/>
                    </a:cubicBezTo>
                    <a:close/>
                  </a:path>
                </a:pathLst>
              </a:custGeom>
              <a:grpFill/>
              <a:ln w="9525" cap="flat">
                <a:noFill/>
                <a:prstDash val="solid"/>
                <a:miter/>
              </a:ln>
            </p:spPr>
            <p:txBody>
              <a:bodyPr rtlCol="0" anchor="ctr"/>
              <a:lstStyle/>
              <a:p>
                <a:endParaRPr lang="zh-CN" altLang="en-US"/>
              </a:p>
            </p:txBody>
          </p:sp>
          <p:sp>
            <p:nvSpPr>
              <p:cNvPr id="392" name="任意多边形: 形状 962">
                <a:extLst>
                  <a:ext uri="{FF2B5EF4-FFF2-40B4-BE49-F238E27FC236}">
                    <a16:creationId xmlns:a16="http://schemas.microsoft.com/office/drawing/2014/main" id="{96F59B44-B46F-46DA-89BD-CBBFFF29B88B}"/>
                  </a:ext>
                </a:extLst>
              </p:cNvPr>
              <p:cNvSpPr/>
              <p:nvPr/>
            </p:nvSpPr>
            <p:spPr>
              <a:xfrm>
                <a:off x="3640959" y="1123972"/>
                <a:ext cx="19050" cy="28575"/>
              </a:xfrm>
              <a:custGeom>
                <a:avLst/>
                <a:gdLst>
                  <a:gd name="connsiteX0" fmla="*/ 16431 w 19050"/>
                  <a:gd name="connsiteY0" fmla="*/ 23193 h 28575"/>
                  <a:gd name="connsiteX1" fmla="*/ 12345 w 19050"/>
                  <a:gd name="connsiteY1" fmla="*/ 15697 h 28575"/>
                  <a:gd name="connsiteX2" fmla="*/ 11002 w 19050"/>
                  <a:gd name="connsiteY2" fmla="*/ 18002 h 28575"/>
                  <a:gd name="connsiteX3" fmla="*/ 10145 w 19050"/>
                  <a:gd name="connsiteY3" fmla="*/ 12363 h 28575"/>
                  <a:gd name="connsiteX4" fmla="*/ 13641 w 19050"/>
                  <a:gd name="connsiteY4" fmla="*/ 12402 h 28575"/>
                  <a:gd name="connsiteX5" fmla="*/ 11555 w 19050"/>
                  <a:gd name="connsiteY5" fmla="*/ 9582 h 28575"/>
                  <a:gd name="connsiteX6" fmla="*/ 14526 w 19050"/>
                  <a:gd name="connsiteY6" fmla="*/ 9649 h 28575"/>
                  <a:gd name="connsiteX7" fmla="*/ 14002 w 19050"/>
                  <a:gd name="connsiteY7" fmla="*/ 7144 h 28575"/>
                  <a:gd name="connsiteX8" fmla="*/ 10002 w 19050"/>
                  <a:gd name="connsiteY8" fmla="*/ 7725 h 28575"/>
                  <a:gd name="connsiteX9" fmla="*/ 7144 w 19050"/>
                  <a:gd name="connsiteY9" fmla="*/ 14316 h 28575"/>
                  <a:gd name="connsiteX10" fmla="*/ 14288 w 19050"/>
                  <a:gd name="connsiteY10" fmla="*/ 18907 h 28575"/>
                  <a:gd name="connsiteX11" fmla="*/ 15460 w 19050"/>
                  <a:gd name="connsiteY11" fmla="*/ 23936 h 28575"/>
                  <a:gd name="connsiteX12" fmla="*/ 16431 w 19050"/>
                  <a:gd name="connsiteY12" fmla="*/ 23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28575">
                    <a:moveTo>
                      <a:pt x="16431" y="23193"/>
                    </a:moveTo>
                    <a:lnTo>
                      <a:pt x="12345" y="15697"/>
                    </a:lnTo>
                    <a:cubicBezTo>
                      <a:pt x="11355" y="16393"/>
                      <a:pt x="12040" y="17793"/>
                      <a:pt x="11002" y="18002"/>
                    </a:cubicBezTo>
                    <a:cubicBezTo>
                      <a:pt x="10888" y="18098"/>
                      <a:pt x="10145" y="12363"/>
                      <a:pt x="10145" y="12363"/>
                    </a:cubicBezTo>
                    <a:cubicBezTo>
                      <a:pt x="11088" y="11182"/>
                      <a:pt x="12136" y="12087"/>
                      <a:pt x="13641" y="12402"/>
                    </a:cubicBezTo>
                    <a:lnTo>
                      <a:pt x="11555" y="9582"/>
                    </a:lnTo>
                    <a:lnTo>
                      <a:pt x="14526" y="9649"/>
                    </a:lnTo>
                    <a:cubicBezTo>
                      <a:pt x="13536" y="9277"/>
                      <a:pt x="14002" y="8144"/>
                      <a:pt x="14002" y="7144"/>
                    </a:cubicBezTo>
                    <a:lnTo>
                      <a:pt x="10002" y="7725"/>
                    </a:lnTo>
                    <a:cubicBezTo>
                      <a:pt x="11574" y="10601"/>
                      <a:pt x="7078" y="12240"/>
                      <a:pt x="7144" y="14316"/>
                    </a:cubicBezTo>
                    <a:cubicBezTo>
                      <a:pt x="9735" y="17259"/>
                      <a:pt x="10193" y="20250"/>
                      <a:pt x="14288" y="18907"/>
                    </a:cubicBezTo>
                    <a:cubicBezTo>
                      <a:pt x="13945" y="20526"/>
                      <a:pt x="13345" y="23813"/>
                      <a:pt x="15460" y="23936"/>
                    </a:cubicBezTo>
                    <a:cubicBezTo>
                      <a:pt x="15917" y="23317"/>
                      <a:pt x="15850" y="22784"/>
                      <a:pt x="16431" y="23193"/>
                    </a:cubicBezTo>
                    <a:close/>
                  </a:path>
                </a:pathLst>
              </a:custGeom>
              <a:grpFill/>
              <a:ln w="9525" cap="flat">
                <a:noFill/>
                <a:prstDash val="solid"/>
                <a:miter/>
              </a:ln>
            </p:spPr>
            <p:txBody>
              <a:bodyPr rtlCol="0" anchor="ctr"/>
              <a:lstStyle/>
              <a:p>
                <a:endParaRPr lang="zh-CN" altLang="en-US"/>
              </a:p>
            </p:txBody>
          </p:sp>
          <p:sp>
            <p:nvSpPr>
              <p:cNvPr id="393" name="任意多边形: 形状 963">
                <a:extLst>
                  <a:ext uri="{FF2B5EF4-FFF2-40B4-BE49-F238E27FC236}">
                    <a16:creationId xmlns:a16="http://schemas.microsoft.com/office/drawing/2014/main" id="{925D6FF2-CFFB-4114-BA3D-BE11E102F671}"/>
                  </a:ext>
                </a:extLst>
              </p:cNvPr>
              <p:cNvSpPr/>
              <p:nvPr/>
            </p:nvSpPr>
            <p:spPr>
              <a:xfrm>
                <a:off x="3626434" y="1136716"/>
                <a:ext cx="19050" cy="9525"/>
              </a:xfrm>
              <a:custGeom>
                <a:avLst/>
                <a:gdLst>
                  <a:gd name="connsiteX0" fmla="*/ 7144 w 19050"/>
                  <a:gd name="connsiteY0" fmla="*/ 7144 h 9525"/>
                  <a:gd name="connsiteX1" fmla="*/ 11849 w 19050"/>
                  <a:gd name="connsiteY1" fmla="*/ 11697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7372" y="10344"/>
                      <a:pt x="9620" y="10782"/>
                      <a:pt x="11849" y="11697"/>
                    </a:cubicBezTo>
                    <a:cubicBezTo>
                      <a:pt x="13773" y="8830"/>
                      <a:pt x="7896" y="9268"/>
                      <a:pt x="7144" y="7144"/>
                    </a:cubicBezTo>
                    <a:close/>
                  </a:path>
                </a:pathLst>
              </a:custGeom>
              <a:grpFill/>
              <a:ln w="9525" cap="flat">
                <a:noFill/>
                <a:prstDash val="solid"/>
                <a:miter/>
              </a:ln>
            </p:spPr>
            <p:txBody>
              <a:bodyPr rtlCol="0" anchor="ctr"/>
              <a:lstStyle/>
              <a:p>
                <a:endParaRPr lang="zh-CN" altLang="en-US"/>
              </a:p>
            </p:txBody>
          </p:sp>
          <p:sp>
            <p:nvSpPr>
              <p:cNvPr id="394" name="任意多边形: 形状 964">
                <a:extLst>
                  <a:ext uri="{FF2B5EF4-FFF2-40B4-BE49-F238E27FC236}">
                    <a16:creationId xmlns:a16="http://schemas.microsoft.com/office/drawing/2014/main" id="{60CA0FC9-44C0-4F9A-9589-D01C3403EA23}"/>
                  </a:ext>
                </a:extLst>
              </p:cNvPr>
              <p:cNvSpPr/>
              <p:nvPr/>
            </p:nvSpPr>
            <p:spPr>
              <a:xfrm>
                <a:off x="3746154" y="1011682"/>
                <a:ext cx="9525" cy="9525"/>
              </a:xfrm>
              <a:custGeom>
                <a:avLst/>
                <a:gdLst>
                  <a:gd name="connsiteX0" fmla="*/ 7229 w 9525"/>
                  <a:gd name="connsiteY0" fmla="*/ 7401 h 9525"/>
                  <a:gd name="connsiteX1" fmla="*/ 7144 w 9525"/>
                  <a:gd name="connsiteY1" fmla="*/ 7144 h 9525"/>
                  <a:gd name="connsiteX2" fmla="*/ 7229 w 9525"/>
                  <a:gd name="connsiteY2" fmla="*/ 7401 h 9525"/>
                </a:gdLst>
                <a:ahLst/>
                <a:cxnLst>
                  <a:cxn ang="0">
                    <a:pos x="connsiteX0" y="connsiteY0"/>
                  </a:cxn>
                  <a:cxn ang="0">
                    <a:pos x="connsiteX1" y="connsiteY1"/>
                  </a:cxn>
                  <a:cxn ang="0">
                    <a:pos x="connsiteX2" y="connsiteY2"/>
                  </a:cxn>
                </a:cxnLst>
                <a:rect l="l" t="t" r="r" b="b"/>
                <a:pathLst>
                  <a:path w="9525" h="9525">
                    <a:moveTo>
                      <a:pt x="7229" y="7401"/>
                    </a:moveTo>
                    <a:cubicBezTo>
                      <a:pt x="7172" y="7220"/>
                      <a:pt x="7182" y="7249"/>
                      <a:pt x="7144" y="7144"/>
                    </a:cubicBezTo>
                    <a:lnTo>
                      <a:pt x="7229" y="7401"/>
                    </a:lnTo>
                    <a:close/>
                  </a:path>
                </a:pathLst>
              </a:custGeom>
              <a:grpFill/>
              <a:ln w="9525" cap="flat">
                <a:noFill/>
                <a:prstDash val="solid"/>
                <a:miter/>
              </a:ln>
            </p:spPr>
            <p:txBody>
              <a:bodyPr rtlCol="0" anchor="ctr"/>
              <a:lstStyle/>
              <a:p>
                <a:endParaRPr lang="zh-CN" altLang="en-US"/>
              </a:p>
            </p:txBody>
          </p:sp>
          <p:sp>
            <p:nvSpPr>
              <p:cNvPr id="395" name="任意多边形: 形状 965">
                <a:extLst>
                  <a:ext uri="{FF2B5EF4-FFF2-40B4-BE49-F238E27FC236}">
                    <a16:creationId xmlns:a16="http://schemas.microsoft.com/office/drawing/2014/main" id="{665E14A6-8E5C-43AB-A2DF-863ABAB6C124}"/>
                  </a:ext>
                </a:extLst>
              </p:cNvPr>
              <p:cNvSpPr/>
              <p:nvPr/>
            </p:nvSpPr>
            <p:spPr>
              <a:xfrm>
                <a:off x="3632464" y="1098635"/>
                <a:ext cx="38100" cy="47625"/>
              </a:xfrm>
              <a:custGeom>
                <a:avLst/>
                <a:gdLst>
                  <a:gd name="connsiteX0" fmla="*/ 31413 w 38100"/>
                  <a:gd name="connsiteY0" fmla="*/ 38205 h 47625"/>
                  <a:gd name="connsiteX1" fmla="*/ 40005 w 38100"/>
                  <a:gd name="connsiteY1" fmla="*/ 35900 h 47625"/>
                  <a:gd name="connsiteX2" fmla="*/ 39662 w 38100"/>
                  <a:gd name="connsiteY2" fmla="*/ 31423 h 47625"/>
                  <a:gd name="connsiteX3" fmla="*/ 35500 w 38100"/>
                  <a:gd name="connsiteY3" fmla="*/ 33595 h 47625"/>
                  <a:gd name="connsiteX4" fmla="*/ 31185 w 38100"/>
                  <a:gd name="connsiteY4" fmla="*/ 24394 h 47625"/>
                  <a:gd name="connsiteX5" fmla="*/ 34014 w 38100"/>
                  <a:gd name="connsiteY5" fmla="*/ 24746 h 47625"/>
                  <a:gd name="connsiteX6" fmla="*/ 33576 w 38100"/>
                  <a:gd name="connsiteY6" fmla="*/ 21917 h 47625"/>
                  <a:gd name="connsiteX7" fmla="*/ 30747 w 38100"/>
                  <a:gd name="connsiteY7" fmla="*/ 23489 h 47625"/>
                  <a:gd name="connsiteX8" fmla="*/ 31756 w 38100"/>
                  <a:gd name="connsiteY8" fmla="*/ 21336 h 47625"/>
                  <a:gd name="connsiteX9" fmla="*/ 24927 w 38100"/>
                  <a:gd name="connsiteY9" fmla="*/ 28032 h 47625"/>
                  <a:gd name="connsiteX10" fmla="*/ 25984 w 38100"/>
                  <a:gd name="connsiteY10" fmla="*/ 23393 h 47625"/>
                  <a:gd name="connsiteX11" fmla="*/ 24479 w 38100"/>
                  <a:gd name="connsiteY11" fmla="*/ 25603 h 47625"/>
                  <a:gd name="connsiteX12" fmla="*/ 25203 w 38100"/>
                  <a:gd name="connsiteY12" fmla="*/ 18250 h 47625"/>
                  <a:gd name="connsiteX13" fmla="*/ 28137 w 38100"/>
                  <a:gd name="connsiteY13" fmla="*/ 17717 h 47625"/>
                  <a:gd name="connsiteX14" fmla="*/ 25965 w 38100"/>
                  <a:gd name="connsiteY14" fmla="*/ 13935 h 47625"/>
                  <a:gd name="connsiteX15" fmla="*/ 25889 w 38100"/>
                  <a:gd name="connsiteY15" fmla="*/ 14869 h 47625"/>
                  <a:gd name="connsiteX16" fmla="*/ 23660 w 38100"/>
                  <a:gd name="connsiteY16" fmla="*/ 7144 h 47625"/>
                  <a:gd name="connsiteX17" fmla="*/ 21384 w 38100"/>
                  <a:gd name="connsiteY17" fmla="*/ 13059 h 47625"/>
                  <a:gd name="connsiteX18" fmla="*/ 15602 w 38100"/>
                  <a:gd name="connsiteY18" fmla="*/ 13078 h 47625"/>
                  <a:gd name="connsiteX19" fmla="*/ 15116 w 38100"/>
                  <a:gd name="connsiteY19" fmla="*/ 9325 h 47625"/>
                  <a:gd name="connsiteX20" fmla="*/ 16412 w 38100"/>
                  <a:gd name="connsiteY20" fmla="*/ 14459 h 47625"/>
                  <a:gd name="connsiteX21" fmla="*/ 13602 w 38100"/>
                  <a:gd name="connsiteY21" fmla="*/ 17574 h 47625"/>
                  <a:gd name="connsiteX22" fmla="*/ 11992 w 38100"/>
                  <a:gd name="connsiteY22" fmla="*/ 14268 h 47625"/>
                  <a:gd name="connsiteX23" fmla="*/ 11373 w 38100"/>
                  <a:gd name="connsiteY23" fmla="*/ 15269 h 47625"/>
                  <a:gd name="connsiteX24" fmla="*/ 10535 w 38100"/>
                  <a:gd name="connsiteY24" fmla="*/ 13868 h 47625"/>
                  <a:gd name="connsiteX25" fmla="*/ 11449 w 38100"/>
                  <a:gd name="connsiteY25" fmla="*/ 19202 h 47625"/>
                  <a:gd name="connsiteX26" fmla="*/ 7144 w 38100"/>
                  <a:gd name="connsiteY26" fmla="*/ 30699 h 47625"/>
                  <a:gd name="connsiteX27" fmla="*/ 9315 w 38100"/>
                  <a:gd name="connsiteY27" fmla="*/ 27451 h 47625"/>
                  <a:gd name="connsiteX28" fmla="*/ 19488 w 38100"/>
                  <a:gd name="connsiteY28" fmla="*/ 30851 h 47625"/>
                  <a:gd name="connsiteX29" fmla="*/ 20488 w 38100"/>
                  <a:gd name="connsiteY29" fmla="*/ 28699 h 47625"/>
                  <a:gd name="connsiteX30" fmla="*/ 24460 w 38100"/>
                  <a:gd name="connsiteY30" fmla="*/ 31633 h 47625"/>
                  <a:gd name="connsiteX31" fmla="*/ 27337 w 38100"/>
                  <a:gd name="connsiteY31" fmla="*/ 28089 h 47625"/>
                  <a:gd name="connsiteX32" fmla="*/ 31747 w 38100"/>
                  <a:gd name="connsiteY32" fmla="*/ 29604 h 47625"/>
                  <a:gd name="connsiteX33" fmla="*/ 28508 w 38100"/>
                  <a:gd name="connsiteY33" fmla="*/ 33852 h 47625"/>
                  <a:gd name="connsiteX34" fmla="*/ 30185 w 38100"/>
                  <a:gd name="connsiteY34" fmla="*/ 41034 h 47625"/>
                  <a:gd name="connsiteX35" fmla="*/ 26184 w 38100"/>
                  <a:gd name="connsiteY35" fmla="*/ 36862 h 47625"/>
                  <a:gd name="connsiteX36" fmla="*/ 32052 w 38100"/>
                  <a:gd name="connsiteY36" fmla="*/ 44272 h 47625"/>
                  <a:gd name="connsiteX37" fmla="*/ 31413 w 38100"/>
                  <a:gd name="connsiteY37" fmla="*/ 3820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00" h="47625">
                    <a:moveTo>
                      <a:pt x="31413" y="38205"/>
                    </a:moveTo>
                    <a:cubicBezTo>
                      <a:pt x="33747" y="36100"/>
                      <a:pt x="37319" y="37719"/>
                      <a:pt x="40005" y="35900"/>
                    </a:cubicBezTo>
                    <a:lnTo>
                      <a:pt x="39662" y="31423"/>
                    </a:lnTo>
                    <a:cubicBezTo>
                      <a:pt x="38310" y="32328"/>
                      <a:pt x="35890" y="32490"/>
                      <a:pt x="35500" y="33595"/>
                    </a:cubicBezTo>
                    <a:cubicBezTo>
                      <a:pt x="33480" y="31585"/>
                      <a:pt x="29537" y="29337"/>
                      <a:pt x="31185" y="24394"/>
                    </a:cubicBezTo>
                    <a:cubicBezTo>
                      <a:pt x="32128" y="24689"/>
                      <a:pt x="33014" y="25041"/>
                      <a:pt x="34014" y="24746"/>
                    </a:cubicBezTo>
                    <a:cubicBezTo>
                      <a:pt x="33461" y="23965"/>
                      <a:pt x="34528" y="21698"/>
                      <a:pt x="33576" y="21917"/>
                    </a:cubicBezTo>
                    <a:cubicBezTo>
                      <a:pt x="33518" y="23403"/>
                      <a:pt x="31633" y="26280"/>
                      <a:pt x="30747" y="23489"/>
                    </a:cubicBezTo>
                    <a:lnTo>
                      <a:pt x="31756" y="21336"/>
                    </a:lnTo>
                    <a:cubicBezTo>
                      <a:pt x="30651" y="26956"/>
                      <a:pt x="27899" y="25546"/>
                      <a:pt x="24927" y="28032"/>
                    </a:cubicBezTo>
                    <a:cubicBezTo>
                      <a:pt x="24460" y="26594"/>
                      <a:pt x="27442" y="22650"/>
                      <a:pt x="25984" y="23393"/>
                    </a:cubicBezTo>
                    <a:cubicBezTo>
                      <a:pt x="24536" y="22174"/>
                      <a:pt x="26422" y="25775"/>
                      <a:pt x="24479" y="25603"/>
                    </a:cubicBezTo>
                    <a:cubicBezTo>
                      <a:pt x="24508" y="23127"/>
                      <a:pt x="24136" y="19831"/>
                      <a:pt x="25203" y="18250"/>
                    </a:cubicBezTo>
                    <a:lnTo>
                      <a:pt x="28137" y="17717"/>
                    </a:lnTo>
                    <a:cubicBezTo>
                      <a:pt x="27251" y="16469"/>
                      <a:pt x="27394" y="14126"/>
                      <a:pt x="25965" y="13935"/>
                    </a:cubicBezTo>
                    <a:lnTo>
                      <a:pt x="25889" y="14869"/>
                    </a:lnTo>
                    <a:cubicBezTo>
                      <a:pt x="20822" y="13192"/>
                      <a:pt x="28061" y="8887"/>
                      <a:pt x="23660" y="7144"/>
                    </a:cubicBezTo>
                    <a:cubicBezTo>
                      <a:pt x="21374" y="9706"/>
                      <a:pt x="25937" y="10630"/>
                      <a:pt x="21384" y="13059"/>
                    </a:cubicBezTo>
                    <a:cubicBezTo>
                      <a:pt x="20155" y="7915"/>
                      <a:pt x="18574" y="16688"/>
                      <a:pt x="15602" y="13078"/>
                    </a:cubicBezTo>
                    <a:cubicBezTo>
                      <a:pt x="16821" y="11049"/>
                      <a:pt x="18117" y="9096"/>
                      <a:pt x="15116" y="9325"/>
                    </a:cubicBezTo>
                    <a:cubicBezTo>
                      <a:pt x="17478" y="10068"/>
                      <a:pt x="15088" y="13097"/>
                      <a:pt x="16412" y="14459"/>
                    </a:cubicBezTo>
                    <a:cubicBezTo>
                      <a:pt x="12935" y="14707"/>
                      <a:pt x="14754" y="16040"/>
                      <a:pt x="13602" y="17574"/>
                    </a:cubicBezTo>
                    <a:lnTo>
                      <a:pt x="11992" y="14268"/>
                    </a:lnTo>
                    <a:cubicBezTo>
                      <a:pt x="11935" y="14754"/>
                      <a:pt x="11878" y="15240"/>
                      <a:pt x="11373" y="15269"/>
                    </a:cubicBezTo>
                    <a:lnTo>
                      <a:pt x="10535" y="13868"/>
                    </a:lnTo>
                    <a:cubicBezTo>
                      <a:pt x="9782" y="15831"/>
                      <a:pt x="9639" y="17316"/>
                      <a:pt x="11449" y="19202"/>
                    </a:cubicBezTo>
                    <a:cubicBezTo>
                      <a:pt x="6220" y="20907"/>
                      <a:pt x="10735" y="28375"/>
                      <a:pt x="7144" y="30699"/>
                    </a:cubicBezTo>
                    <a:lnTo>
                      <a:pt x="9315" y="27451"/>
                    </a:lnTo>
                    <a:cubicBezTo>
                      <a:pt x="12182" y="28927"/>
                      <a:pt x="16564" y="31223"/>
                      <a:pt x="19488" y="30851"/>
                    </a:cubicBezTo>
                    <a:lnTo>
                      <a:pt x="20488" y="28699"/>
                    </a:lnTo>
                    <a:lnTo>
                      <a:pt x="24460" y="31633"/>
                    </a:lnTo>
                    <a:cubicBezTo>
                      <a:pt x="24917" y="30528"/>
                      <a:pt x="25413" y="28423"/>
                      <a:pt x="27337" y="28089"/>
                    </a:cubicBezTo>
                    <a:cubicBezTo>
                      <a:pt x="28251" y="29994"/>
                      <a:pt x="30270" y="30023"/>
                      <a:pt x="31747" y="29604"/>
                    </a:cubicBezTo>
                    <a:lnTo>
                      <a:pt x="28508" y="33852"/>
                    </a:lnTo>
                    <a:cubicBezTo>
                      <a:pt x="30766" y="36795"/>
                      <a:pt x="32233" y="36443"/>
                      <a:pt x="30185" y="41034"/>
                    </a:cubicBezTo>
                    <a:cubicBezTo>
                      <a:pt x="29051" y="39767"/>
                      <a:pt x="25860" y="38938"/>
                      <a:pt x="26184" y="36862"/>
                    </a:cubicBezTo>
                    <a:cubicBezTo>
                      <a:pt x="25784" y="38414"/>
                      <a:pt x="27994" y="44139"/>
                      <a:pt x="32052" y="44272"/>
                    </a:cubicBezTo>
                    <a:cubicBezTo>
                      <a:pt x="29699" y="41177"/>
                      <a:pt x="35090" y="39862"/>
                      <a:pt x="31413" y="38205"/>
                    </a:cubicBezTo>
                    <a:close/>
                  </a:path>
                </a:pathLst>
              </a:custGeom>
              <a:grpFill/>
              <a:ln w="9525" cap="flat">
                <a:noFill/>
                <a:prstDash val="solid"/>
                <a:miter/>
              </a:ln>
            </p:spPr>
            <p:txBody>
              <a:bodyPr rtlCol="0" anchor="ctr"/>
              <a:lstStyle/>
              <a:p>
                <a:endParaRPr lang="zh-CN" altLang="en-US"/>
              </a:p>
            </p:txBody>
          </p:sp>
          <p:sp>
            <p:nvSpPr>
              <p:cNvPr id="396" name="任意多边形: 形状 966">
                <a:extLst>
                  <a:ext uri="{FF2B5EF4-FFF2-40B4-BE49-F238E27FC236}">
                    <a16:creationId xmlns:a16="http://schemas.microsoft.com/office/drawing/2014/main" id="{1E868E6D-AD9C-4709-A863-7BFD83B860C7}"/>
                  </a:ext>
                </a:extLst>
              </p:cNvPr>
              <p:cNvSpPr/>
              <p:nvPr/>
            </p:nvSpPr>
            <p:spPr>
              <a:xfrm>
                <a:off x="3664219" y="1129515"/>
                <a:ext cx="9525" cy="9525"/>
              </a:xfrm>
              <a:custGeom>
                <a:avLst/>
                <a:gdLst>
                  <a:gd name="connsiteX0" fmla="*/ 10974 w 9525"/>
                  <a:gd name="connsiteY0" fmla="*/ 7144 h 9525"/>
                  <a:gd name="connsiteX1" fmla="*/ 7145 w 9525"/>
                  <a:gd name="connsiteY1" fmla="*/ 8468 h 9525"/>
                  <a:gd name="connsiteX2" fmla="*/ 8564 w 9525"/>
                  <a:gd name="connsiteY2" fmla="*/ 11001 h 9525"/>
                  <a:gd name="connsiteX3" fmla="*/ 1097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974" y="7144"/>
                    </a:moveTo>
                    <a:lnTo>
                      <a:pt x="7145" y="8468"/>
                    </a:lnTo>
                    <a:cubicBezTo>
                      <a:pt x="7097" y="8525"/>
                      <a:pt x="8564" y="11001"/>
                      <a:pt x="8564" y="11001"/>
                    </a:cubicBezTo>
                    <a:cubicBezTo>
                      <a:pt x="9298" y="9239"/>
                      <a:pt x="10269" y="8896"/>
                      <a:pt x="10974" y="7144"/>
                    </a:cubicBezTo>
                    <a:close/>
                  </a:path>
                </a:pathLst>
              </a:custGeom>
              <a:grpFill/>
              <a:ln w="9525" cap="flat">
                <a:noFill/>
                <a:prstDash val="solid"/>
                <a:miter/>
              </a:ln>
            </p:spPr>
            <p:txBody>
              <a:bodyPr rtlCol="0" anchor="ctr"/>
              <a:lstStyle/>
              <a:p>
                <a:endParaRPr lang="zh-CN" altLang="en-US"/>
              </a:p>
            </p:txBody>
          </p:sp>
          <p:sp>
            <p:nvSpPr>
              <p:cNvPr id="397" name="任意多边形: 形状 967">
                <a:extLst>
                  <a:ext uri="{FF2B5EF4-FFF2-40B4-BE49-F238E27FC236}">
                    <a16:creationId xmlns:a16="http://schemas.microsoft.com/office/drawing/2014/main" id="{6AE666C0-F509-4085-849D-0A6D78558DBD}"/>
                  </a:ext>
                </a:extLst>
              </p:cNvPr>
              <p:cNvSpPr/>
              <p:nvPr/>
            </p:nvSpPr>
            <p:spPr>
              <a:xfrm>
                <a:off x="3387614" y="682021"/>
                <a:ext cx="123825" cy="123825"/>
              </a:xfrm>
              <a:custGeom>
                <a:avLst/>
                <a:gdLst>
                  <a:gd name="connsiteX0" fmla="*/ 7325 w 123825"/>
                  <a:gd name="connsiteY0" fmla="*/ 123234 h 123825"/>
                  <a:gd name="connsiteX1" fmla="*/ 16145 w 123825"/>
                  <a:gd name="connsiteY1" fmla="*/ 116596 h 123825"/>
                  <a:gd name="connsiteX2" fmla="*/ 12687 w 123825"/>
                  <a:gd name="connsiteY2" fmla="*/ 120929 h 123825"/>
                  <a:gd name="connsiteX3" fmla="*/ 29242 w 123825"/>
                  <a:gd name="connsiteY3" fmla="*/ 110566 h 123825"/>
                  <a:gd name="connsiteX4" fmla="*/ 35338 w 123825"/>
                  <a:gd name="connsiteY4" fmla="*/ 101794 h 123825"/>
                  <a:gd name="connsiteX5" fmla="*/ 37328 w 123825"/>
                  <a:gd name="connsiteY5" fmla="*/ 89249 h 123825"/>
                  <a:gd name="connsiteX6" fmla="*/ 55636 w 123825"/>
                  <a:gd name="connsiteY6" fmla="*/ 72485 h 123825"/>
                  <a:gd name="connsiteX7" fmla="*/ 54978 w 123825"/>
                  <a:gd name="connsiteY7" fmla="*/ 69733 h 123825"/>
                  <a:gd name="connsiteX8" fmla="*/ 59722 w 123825"/>
                  <a:gd name="connsiteY8" fmla="*/ 68932 h 123825"/>
                  <a:gd name="connsiteX9" fmla="*/ 72342 w 123825"/>
                  <a:gd name="connsiteY9" fmla="*/ 49149 h 123825"/>
                  <a:gd name="connsiteX10" fmla="*/ 70447 w 123825"/>
                  <a:gd name="connsiteY10" fmla="*/ 54578 h 123825"/>
                  <a:gd name="connsiteX11" fmla="*/ 77105 w 123825"/>
                  <a:gd name="connsiteY11" fmla="*/ 48492 h 123825"/>
                  <a:gd name="connsiteX12" fmla="*/ 74066 w 123825"/>
                  <a:gd name="connsiteY12" fmla="*/ 50644 h 123825"/>
                  <a:gd name="connsiteX13" fmla="*/ 123815 w 123825"/>
                  <a:gd name="connsiteY13" fmla="*/ 9573 h 123825"/>
                  <a:gd name="connsiteX14" fmla="*/ 119453 w 123825"/>
                  <a:gd name="connsiteY14" fmla="*/ 7144 h 123825"/>
                  <a:gd name="connsiteX15" fmla="*/ 107975 w 123825"/>
                  <a:gd name="connsiteY15" fmla="*/ 14640 h 123825"/>
                  <a:gd name="connsiteX16" fmla="*/ 109452 w 123825"/>
                  <a:gd name="connsiteY16" fmla="*/ 14926 h 123825"/>
                  <a:gd name="connsiteX17" fmla="*/ 103823 w 123825"/>
                  <a:gd name="connsiteY17" fmla="*/ 19431 h 123825"/>
                  <a:gd name="connsiteX18" fmla="*/ 106251 w 123825"/>
                  <a:gd name="connsiteY18" fmla="*/ 19402 h 123825"/>
                  <a:gd name="connsiteX19" fmla="*/ 99670 w 123825"/>
                  <a:gd name="connsiteY19" fmla="*/ 21603 h 123825"/>
                  <a:gd name="connsiteX20" fmla="*/ 81820 w 123825"/>
                  <a:gd name="connsiteY20" fmla="*/ 37014 h 123825"/>
                  <a:gd name="connsiteX21" fmla="*/ 78496 w 123825"/>
                  <a:gd name="connsiteY21" fmla="*/ 33880 h 123825"/>
                  <a:gd name="connsiteX22" fmla="*/ 85296 w 123825"/>
                  <a:gd name="connsiteY22" fmla="*/ 29042 h 123825"/>
                  <a:gd name="connsiteX23" fmla="*/ 64437 w 123825"/>
                  <a:gd name="connsiteY23" fmla="*/ 45901 h 123825"/>
                  <a:gd name="connsiteX24" fmla="*/ 65542 w 123825"/>
                  <a:gd name="connsiteY24" fmla="*/ 49206 h 123825"/>
                  <a:gd name="connsiteX25" fmla="*/ 53978 w 123825"/>
                  <a:gd name="connsiteY25" fmla="*/ 58674 h 123825"/>
                  <a:gd name="connsiteX26" fmla="*/ 51016 w 123825"/>
                  <a:gd name="connsiteY26" fmla="*/ 65551 h 123825"/>
                  <a:gd name="connsiteX27" fmla="*/ 31271 w 123825"/>
                  <a:gd name="connsiteY27" fmla="*/ 80743 h 123825"/>
                  <a:gd name="connsiteX28" fmla="*/ 28394 w 123825"/>
                  <a:gd name="connsiteY28" fmla="*/ 93107 h 123825"/>
                  <a:gd name="connsiteX29" fmla="*/ 27327 w 123825"/>
                  <a:gd name="connsiteY29" fmla="*/ 88087 h 123825"/>
                  <a:gd name="connsiteX30" fmla="*/ 12306 w 123825"/>
                  <a:gd name="connsiteY30" fmla="*/ 103861 h 123825"/>
                  <a:gd name="connsiteX31" fmla="*/ 14573 w 123825"/>
                  <a:gd name="connsiteY31" fmla="*/ 112557 h 123825"/>
                  <a:gd name="connsiteX32" fmla="*/ 7144 w 123825"/>
                  <a:gd name="connsiteY32" fmla="*/ 119024 h 123825"/>
                  <a:gd name="connsiteX33" fmla="*/ 7325 w 123825"/>
                  <a:gd name="connsiteY33" fmla="*/ 12323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825" h="123825">
                    <a:moveTo>
                      <a:pt x="7325" y="123234"/>
                    </a:moveTo>
                    <a:cubicBezTo>
                      <a:pt x="10097" y="123711"/>
                      <a:pt x="13630" y="108947"/>
                      <a:pt x="16145" y="116596"/>
                    </a:cubicBezTo>
                    <a:lnTo>
                      <a:pt x="12687" y="120929"/>
                    </a:lnTo>
                    <a:cubicBezTo>
                      <a:pt x="13659" y="124482"/>
                      <a:pt x="23479" y="115414"/>
                      <a:pt x="29242" y="110566"/>
                    </a:cubicBezTo>
                    <a:cubicBezTo>
                      <a:pt x="28165" y="107833"/>
                      <a:pt x="35338" y="101794"/>
                      <a:pt x="35338" y="101794"/>
                    </a:cubicBezTo>
                    <a:cubicBezTo>
                      <a:pt x="39643" y="95098"/>
                      <a:pt x="35652" y="90278"/>
                      <a:pt x="37328" y="89249"/>
                    </a:cubicBezTo>
                    <a:cubicBezTo>
                      <a:pt x="42748" y="85287"/>
                      <a:pt x="48101" y="76886"/>
                      <a:pt x="55636" y="72485"/>
                    </a:cubicBezTo>
                    <a:cubicBezTo>
                      <a:pt x="57093" y="70218"/>
                      <a:pt x="55302" y="71133"/>
                      <a:pt x="54978" y="69733"/>
                    </a:cubicBezTo>
                    <a:cubicBezTo>
                      <a:pt x="57331" y="67008"/>
                      <a:pt x="59417" y="67551"/>
                      <a:pt x="59722" y="68932"/>
                    </a:cubicBezTo>
                    <a:cubicBezTo>
                      <a:pt x="61427" y="61208"/>
                      <a:pt x="63256" y="57931"/>
                      <a:pt x="72342" y="49149"/>
                    </a:cubicBezTo>
                    <a:lnTo>
                      <a:pt x="70447" y="54578"/>
                    </a:lnTo>
                    <a:lnTo>
                      <a:pt x="77105" y="48492"/>
                    </a:lnTo>
                    <a:cubicBezTo>
                      <a:pt x="76762" y="49416"/>
                      <a:pt x="75000" y="50206"/>
                      <a:pt x="74066" y="50644"/>
                    </a:cubicBezTo>
                    <a:cubicBezTo>
                      <a:pt x="88011" y="34252"/>
                      <a:pt x="106966" y="19964"/>
                      <a:pt x="123815" y="9573"/>
                    </a:cubicBezTo>
                    <a:cubicBezTo>
                      <a:pt x="127616" y="5696"/>
                      <a:pt x="114262" y="13526"/>
                      <a:pt x="119453" y="7144"/>
                    </a:cubicBezTo>
                    <a:cubicBezTo>
                      <a:pt x="121415" y="9458"/>
                      <a:pt x="110423" y="14611"/>
                      <a:pt x="107975" y="14640"/>
                    </a:cubicBezTo>
                    <a:cubicBezTo>
                      <a:pt x="109423" y="13487"/>
                      <a:pt x="108937" y="14345"/>
                      <a:pt x="109452" y="14926"/>
                    </a:cubicBezTo>
                    <a:lnTo>
                      <a:pt x="103823" y="19431"/>
                    </a:lnTo>
                    <a:cubicBezTo>
                      <a:pt x="106156" y="17983"/>
                      <a:pt x="105718" y="18869"/>
                      <a:pt x="106251" y="19402"/>
                    </a:cubicBezTo>
                    <a:cubicBezTo>
                      <a:pt x="102518" y="22022"/>
                      <a:pt x="101679" y="22403"/>
                      <a:pt x="99670" y="21603"/>
                    </a:cubicBezTo>
                    <a:cubicBezTo>
                      <a:pt x="95612" y="30385"/>
                      <a:pt x="88992" y="31290"/>
                      <a:pt x="81820" y="37014"/>
                    </a:cubicBezTo>
                    <a:cubicBezTo>
                      <a:pt x="78638" y="39005"/>
                      <a:pt x="76371" y="36938"/>
                      <a:pt x="78496" y="33880"/>
                    </a:cubicBezTo>
                    <a:cubicBezTo>
                      <a:pt x="80153" y="35462"/>
                      <a:pt x="83163" y="32061"/>
                      <a:pt x="85296" y="29042"/>
                    </a:cubicBezTo>
                    <a:cubicBezTo>
                      <a:pt x="78353" y="28680"/>
                      <a:pt x="67580" y="42558"/>
                      <a:pt x="64437" y="45901"/>
                    </a:cubicBezTo>
                    <a:cubicBezTo>
                      <a:pt x="66532" y="46434"/>
                      <a:pt x="63456" y="48673"/>
                      <a:pt x="65542" y="49206"/>
                    </a:cubicBezTo>
                    <a:cubicBezTo>
                      <a:pt x="58455" y="58741"/>
                      <a:pt x="59788" y="50416"/>
                      <a:pt x="53978" y="58674"/>
                    </a:cubicBezTo>
                    <a:lnTo>
                      <a:pt x="51016" y="65551"/>
                    </a:lnTo>
                    <a:cubicBezTo>
                      <a:pt x="43272" y="65494"/>
                      <a:pt x="40224" y="76848"/>
                      <a:pt x="31271" y="80743"/>
                    </a:cubicBezTo>
                    <a:cubicBezTo>
                      <a:pt x="30337" y="84592"/>
                      <a:pt x="36709" y="85487"/>
                      <a:pt x="28394" y="93107"/>
                    </a:cubicBezTo>
                    <a:cubicBezTo>
                      <a:pt x="25356" y="93412"/>
                      <a:pt x="31385" y="86363"/>
                      <a:pt x="27327" y="88087"/>
                    </a:cubicBezTo>
                    <a:cubicBezTo>
                      <a:pt x="22403" y="92640"/>
                      <a:pt x="14468" y="107194"/>
                      <a:pt x="12306" y="103861"/>
                    </a:cubicBezTo>
                    <a:cubicBezTo>
                      <a:pt x="14002" y="106928"/>
                      <a:pt x="13992" y="106937"/>
                      <a:pt x="14573" y="112557"/>
                    </a:cubicBezTo>
                    <a:lnTo>
                      <a:pt x="7144" y="119024"/>
                    </a:lnTo>
                    <a:lnTo>
                      <a:pt x="7325" y="123234"/>
                    </a:lnTo>
                    <a:close/>
                  </a:path>
                </a:pathLst>
              </a:custGeom>
              <a:grpFill/>
              <a:ln w="9525" cap="flat">
                <a:noFill/>
                <a:prstDash val="solid"/>
                <a:miter/>
              </a:ln>
            </p:spPr>
            <p:txBody>
              <a:bodyPr rtlCol="0" anchor="ctr"/>
              <a:lstStyle/>
              <a:p>
                <a:endParaRPr lang="zh-CN" altLang="en-US"/>
              </a:p>
            </p:txBody>
          </p:sp>
          <p:sp>
            <p:nvSpPr>
              <p:cNvPr id="398" name="任意多边形: 形状 968">
                <a:extLst>
                  <a:ext uri="{FF2B5EF4-FFF2-40B4-BE49-F238E27FC236}">
                    <a16:creationId xmlns:a16="http://schemas.microsoft.com/office/drawing/2014/main" id="{411BA5CD-04E0-4A26-8F60-B7717DA22F8B}"/>
                  </a:ext>
                </a:extLst>
              </p:cNvPr>
              <p:cNvSpPr/>
              <p:nvPr/>
            </p:nvSpPr>
            <p:spPr>
              <a:xfrm>
                <a:off x="3689280" y="1115256"/>
                <a:ext cx="9525" cy="9525"/>
              </a:xfrm>
              <a:custGeom>
                <a:avLst/>
                <a:gdLst>
                  <a:gd name="connsiteX0" fmla="*/ 7144 w 9525"/>
                  <a:gd name="connsiteY0" fmla="*/ 9192 h 9525"/>
                  <a:gd name="connsiteX1" fmla="*/ 8201 w 9525"/>
                  <a:gd name="connsiteY1" fmla="*/ 10039 h 9525"/>
                  <a:gd name="connsiteX2" fmla="*/ 8182 w 9525"/>
                  <a:gd name="connsiteY2" fmla="*/ 7144 h 9525"/>
                </a:gdLst>
                <a:ahLst/>
                <a:cxnLst>
                  <a:cxn ang="0">
                    <a:pos x="connsiteX0" y="connsiteY0"/>
                  </a:cxn>
                  <a:cxn ang="0">
                    <a:pos x="connsiteX1" y="connsiteY1"/>
                  </a:cxn>
                  <a:cxn ang="0">
                    <a:pos x="connsiteX2" y="connsiteY2"/>
                  </a:cxn>
                </a:cxnLst>
                <a:rect l="l" t="t" r="r" b="b"/>
                <a:pathLst>
                  <a:path w="9525" h="9525">
                    <a:moveTo>
                      <a:pt x="7144" y="9192"/>
                    </a:moveTo>
                    <a:lnTo>
                      <a:pt x="8201" y="10039"/>
                    </a:lnTo>
                    <a:lnTo>
                      <a:pt x="8182" y="7144"/>
                    </a:lnTo>
                    <a:close/>
                  </a:path>
                </a:pathLst>
              </a:custGeom>
              <a:grpFill/>
              <a:ln w="9525" cap="flat">
                <a:noFill/>
                <a:prstDash val="solid"/>
                <a:miter/>
              </a:ln>
            </p:spPr>
            <p:txBody>
              <a:bodyPr rtlCol="0" anchor="ctr"/>
              <a:lstStyle/>
              <a:p>
                <a:endParaRPr lang="zh-CN" altLang="en-US"/>
              </a:p>
            </p:txBody>
          </p:sp>
          <p:sp>
            <p:nvSpPr>
              <p:cNvPr id="399" name="任意多边形: 形状 969">
                <a:extLst>
                  <a:ext uri="{FF2B5EF4-FFF2-40B4-BE49-F238E27FC236}">
                    <a16:creationId xmlns:a16="http://schemas.microsoft.com/office/drawing/2014/main" id="{0CD24EF2-0F7C-4C23-9200-784FD48E0B61}"/>
                  </a:ext>
                </a:extLst>
              </p:cNvPr>
              <p:cNvSpPr/>
              <p:nvPr/>
            </p:nvSpPr>
            <p:spPr>
              <a:xfrm>
                <a:off x="3733048" y="1056144"/>
                <a:ext cx="9525" cy="19050"/>
              </a:xfrm>
              <a:custGeom>
                <a:avLst/>
                <a:gdLst>
                  <a:gd name="connsiteX0" fmla="*/ 8572 w 9525"/>
                  <a:gd name="connsiteY0" fmla="*/ 7144 h 19050"/>
                  <a:gd name="connsiteX1" fmla="*/ 8649 w 9525"/>
                  <a:gd name="connsiteY1" fmla="*/ 9849 h 19050"/>
                  <a:gd name="connsiteX2" fmla="*/ 7544 w 9525"/>
                  <a:gd name="connsiteY2" fmla="*/ 15850 h 19050"/>
                  <a:gd name="connsiteX3" fmla="*/ 7144 w 9525"/>
                  <a:gd name="connsiteY3" fmla="*/ 11630 h 19050"/>
                  <a:gd name="connsiteX4" fmla="*/ 8572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572" y="7144"/>
                    </a:moveTo>
                    <a:lnTo>
                      <a:pt x="8649" y="9849"/>
                    </a:lnTo>
                    <a:cubicBezTo>
                      <a:pt x="8001" y="10125"/>
                      <a:pt x="8096" y="14373"/>
                      <a:pt x="7544" y="15850"/>
                    </a:cubicBezTo>
                    <a:cubicBezTo>
                      <a:pt x="7849" y="14707"/>
                      <a:pt x="7515" y="8249"/>
                      <a:pt x="7144" y="11630"/>
                    </a:cubicBezTo>
                    <a:cubicBezTo>
                      <a:pt x="7249" y="8353"/>
                      <a:pt x="8049" y="12402"/>
                      <a:pt x="8572" y="7144"/>
                    </a:cubicBezTo>
                    <a:close/>
                  </a:path>
                </a:pathLst>
              </a:custGeom>
              <a:grpFill/>
              <a:ln w="9525" cap="flat">
                <a:noFill/>
                <a:prstDash val="solid"/>
                <a:miter/>
              </a:ln>
            </p:spPr>
            <p:txBody>
              <a:bodyPr rtlCol="0" anchor="ctr"/>
              <a:lstStyle/>
              <a:p>
                <a:endParaRPr lang="zh-CN" altLang="en-US"/>
              </a:p>
            </p:txBody>
          </p:sp>
          <p:sp>
            <p:nvSpPr>
              <p:cNvPr id="400" name="任意多边形: 形状 970">
                <a:extLst>
                  <a:ext uri="{FF2B5EF4-FFF2-40B4-BE49-F238E27FC236}">
                    <a16:creationId xmlns:a16="http://schemas.microsoft.com/office/drawing/2014/main" id="{A1982B17-F60C-4513-9345-08D663C65DC8}"/>
                  </a:ext>
                </a:extLst>
              </p:cNvPr>
              <p:cNvSpPr/>
              <p:nvPr/>
            </p:nvSpPr>
            <p:spPr>
              <a:xfrm>
                <a:off x="3407995" y="920821"/>
                <a:ext cx="28575" cy="57150"/>
              </a:xfrm>
              <a:custGeom>
                <a:avLst/>
                <a:gdLst>
                  <a:gd name="connsiteX0" fmla="*/ 16595 w 28575"/>
                  <a:gd name="connsiteY0" fmla="*/ 42969 h 57150"/>
                  <a:gd name="connsiteX1" fmla="*/ 17357 w 28575"/>
                  <a:gd name="connsiteY1" fmla="*/ 40378 h 57150"/>
                  <a:gd name="connsiteX2" fmla="*/ 11833 w 28575"/>
                  <a:gd name="connsiteY2" fmla="*/ 49722 h 57150"/>
                  <a:gd name="connsiteX3" fmla="*/ 17062 w 28575"/>
                  <a:gd name="connsiteY3" fmla="*/ 28129 h 57150"/>
                  <a:gd name="connsiteX4" fmla="*/ 15547 w 28575"/>
                  <a:gd name="connsiteY4" fmla="*/ 27910 h 57150"/>
                  <a:gd name="connsiteX5" fmla="*/ 21767 w 28575"/>
                  <a:gd name="connsiteY5" fmla="*/ 16223 h 57150"/>
                  <a:gd name="connsiteX6" fmla="*/ 20967 w 28575"/>
                  <a:gd name="connsiteY6" fmla="*/ 21319 h 57150"/>
                  <a:gd name="connsiteX7" fmla="*/ 22243 w 28575"/>
                  <a:gd name="connsiteY7" fmla="*/ 9555 h 57150"/>
                  <a:gd name="connsiteX8" fmla="*/ 12757 w 28575"/>
                  <a:gd name="connsiteY8" fmla="*/ 11394 h 57150"/>
                  <a:gd name="connsiteX9" fmla="*/ 16186 w 28575"/>
                  <a:gd name="connsiteY9" fmla="*/ 16670 h 57150"/>
                  <a:gd name="connsiteX10" fmla="*/ 9547 w 28575"/>
                  <a:gd name="connsiteY10" fmla="*/ 21604 h 57150"/>
                  <a:gd name="connsiteX11" fmla="*/ 9661 w 28575"/>
                  <a:gd name="connsiteY11" fmla="*/ 30444 h 57150"/>
                  <a:gd name="connsiteX12" fmla="*/ 12356 w 28575"/>
                  <a:gd name="connsiteY12" fmla="*/ 21319 h 57150"/>
                  <a:gd name="connsiteX13" fmla="*/ 13261 w 28575"/>
                  <a:gd name="connsiteY13" fmla="*/ 29281 h 57150"/>
                  <a:gd name="connsiteX14" fmla="*/ 9994 w 28575"/>
                  <a:gd name="connsiteY14" fmla="*/ 39064 h 57150"/>
                  <a:gd name="connsiteX15" fmla="*/ 9670 w 28575"/>
                  <a:gd name="connsiteY15" fmla="*/ 54980 h 57150"/>
                  <a:gd name="connsiteX16" fmla="*/ 13099 w 28575"/>
                  <a:gd name="connsiteY16" fmla="*/ 48913 h 57150"/>
                  <a:gd name="connsiteX17" fmla="*/ 16595 w 28575"/>
                  <a:gd name="connsiteY17" fmla="*/ 429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57150">
                    <a:moveTo>
                      <a:pt x="16595" y="42969"/>
                    </a:moveTo>
                    <a:lnTo>
                      <a:pt x="17357" y="40378"/>
                    </a:lnTo>
                    <a:lnTo>
                      <a:pt x="11833" y="49722"/>
                    </a:lnTo>
                    <a:cubicBezTo>
                      <a:pt x="15252" y="41178"/>
                      <a:pt x="13614" y="31606"/>
                      <a:pt x="17062" y="28129"/>
                    </a:cubicBezTo>
                    <a:lnTo>
                      <a:pt x="15547" y="27910"/>
                    </a:lnTo>
                    <a:cubicBezTo>
                      <a:pt x="15538" y="22604"/>
                      <a:pt x="18929" y="13375"/>
                      <a:pt x="21767" y="16223"/>
                    </a:cubicBezTo>
                    <a:cubicBezTo>
                      <a:pt x="19595" y="18794"/>
                      <a:pt x="19376" y="18051"/>
                      <a:pt x="20967" y="21319"/>
                    </a:cubicBezTo>
                    <a:cubicBezTo>
                      <a:pt x="23796" y="15889"/>
                      <a:pt x="20272" y="15946"/>
                      <a:pt x="22243" y="9555"/>
                    </a:cubicBezTo>
                    <a:cubicBezTo>
                      <a:pt x="19253" y="8927"/>
                      <a:pt x="15881" y="3478"/>
                      <a:pt x="12757" y="11394"/>
                    </a:cubicBezTo>
                    <a:cubicBezTo>
                      <a:pt x="17576" y="7736"/>
                      <a:pt x="14490" y="15585"/>
                      <a:pt x="16186" y="16670"/>
                    </a:cubicBezTo>
                    <a:cubicBezTo>
                      <a:pt x="13576" y="26100"/>
                      <a:pt x="13919" y="16242"/>
                      <a:pt x="9547" y="21604"/>
                    </a:cubicBezTo>
                    <a:cubicBezTo>
                      <a:pt x="9337" y="20966"/>
                      <a:pt x="7613" y="27796"/>
                      <a:pt x="9661" y="30444"/>
                    </a:cubicBezTo>
                    <a:cubicBezTo>
                      <a:pt x="9604" y="29853"/>
                      <a:pt x="12356" y="21319"/>
                      <a:pt x="12356" y="21319"/>
                    </a:cubicBezTo>
                    <a:cubicBezTo>
                      <a:pt x="13919" y="23919"/>
                      <a:pt x="13938" y="26424"/>
                      <a:pt x="13261" y="29281"/>
                    </a:cubicBezTo>
                    <a:cubicBezTo>
                      <a:pt x="12614" y="32520"/>
                      <a:pt x="11261" y="35835"/>
                      <a:pt x="9994" y="39064"/>
                    </a:cubicBezTo>
                    <a:cubicBezTo>
                      <a:pt x="7451" y="45503"/>
                      <a:pt x="5260" y="51637"/>
                      <a:pt x="9670" y="54980"/>
                    </a:cubicBezTo>
                    <a:cubicBezTo>
                      <a:pt x="9670" y="54980"/>
                      <a:pt x="11385" y="51951"/>
                      <a:pt x="13099" y="48913"/>
                    </a:cubicBezTo>
                    <a:cubicBezTo>
                      <a:pt x="14852" y="45941"/>
                      <a:pt x="16595" y="42969"/>
                      <a:pt x="16595" y="42969"/>
                    </a:cubicBezTo>
                    <a:close/>
                  </a:path>
                </a:pathLst>
              </a:custGeom>
              <a:grpFill/>
              <a:ln w="9525" cap="flat">
                <a:noFill/>
                <a:prstDash val="solid"/>
                <a:miter/>
              </a:ln>
            </p:spPr>
            <p:txBody>
              <a:bodyPr rtlCol="0" anchor="ctr"/>
              <a:lstStyle/>
              <a:p>
                <a:endParaRPr lang="zh-CN" altLang="en-US"/>
              </a:p>
            </p:txBody>
          </p:sp>
          <p:sp>
            <p:nvSpPr>
              <p:cNvPr id="401" name="任意多边形: 形状 971">
                <a:extLst>
                  <a:ext uri="{FF2B5EF4-FFF2-40B4-BE49-F238E27FC236}">
                    <a16:creationId xmlns:a16="http://schemas.microsoft.com/office/drawing/2014/main" id="{638FFD94-565C-4A73-94BF-A31878EFCC8E}"/>
                  </a:ext>
                </a:extLst>
              </p:cNvPr>
              <p:cNvSpPr/>
              <p:nvPr/>
            </p:nvSpPr>
            <p:spPr>
              <a:xfrm>
                <a:off x="3394891" y="894728"/>
                <a:ext cx="9525" cy="19050"/>
              </a:xfrm>
              <a:custGeom>
                <a:avLst/>
                <a:gdLst>
                  <a:gd name="connsiteX0" fmla="*/ 9992 w 9525"/>
                  <a:gd name="connsiteY0" fmla="*/ 11245 h 19050"/>
                  <a:gd name="connsiteX1" fmla="*/ 10906 w 9525"/>
                  <a:gd name="connsiteY1" fmla="*/ 7301 h 19050"/>
                  <a:gd name="connsiteX2" fmla="*/ 7144 w 9525"/>
                  <a:gd name="connsiteY2" fmla="*/ 11349 h 19050"/>
                  <a:gd name="connsiteX3" fmla="*/ 9992 w 9525"/>
                  <a:gd name="connsiteY3" fmla="*/ 11245 h 19050"/>
                </a:gdLst>
                <a:ahLst/>
                <a:cxnLst>
                  <a:cxn ang="0">
                    <a:pos x="connsiteX0" y="connsiteY0"/>
                  </a:cxn>
                  <a:cxn ang="0">
                    <a:pos x="connsiteX1" y="connsiteY1"/>
                  </a:cxn>
                  <a:cxn ang="0">
                    <a:pos x="connsiteX2" y="connsiteY2"/>
                  </a:cxn>
                  <a:cxn ang="0">
                    <a:pos x="connsiteX3" y="connsiteY3"/>
                  </a:cxn>
                </a:cxnLst>
                <a:rect l="l" t="t" r="r" b="b"/>
                <a:pathLst>
                  <a:path w="9525" h="19050">
                    <a:moveTo>
                      <a:pt x="9992" y="11245"/>
                    </a:moveTo>
                    <a:lnTo>
                      <a:pt x="10906" y="7301"/>
                    </a:lnTo>
                    <a:cubicBezTo>
                      <a:pt x="8449" y="15874"/>
                      <a:pt x="9277" y="139"/>
                      <a:pt x="7144" y="11349"/>
                    </a:cubicBezTo>
                    <a:cubicBezTo>
                      <a:pt x="7372" y="13064"/>
                      <a:pt x="8620" y="11730"/>
                      <a:pt x="9992" y="11245"/>
                    </a:cubicBezTo>
                    <a:close/>
                  </a:path>
                </a:pathLst>
              </a:custGeom>
              <a:grpFill/>
              <a:ln w="9525" cap="flat">
                <a:noFill/>
                <a:prstDash val="solid"/>
                <a:miter/>
              </a:ln>
            </p:spPr>
            <p:txBody>
              <a:bodyPr rtlCol="0" anchor="ctr"/>
              <a:lstStyle/>
              <a:p>
                <a:endParaRPr lang="zh-CN" altLang="en-US"/>
              </a:p>
            </p:txBody>
          </p:sp>
          <p:sp>
            <p:nvSpPr>
              <p:cNvPr id="402" name="任意多边形: 形状 972">
                <a:extLst>
                  <a:ext uri="{FF2B5EF4-FFF2-40B4-BE49-F238E27FC236}">
                    <a16:creationId xmlns:a16="http://schemas.microsoft.com/office/drawing/2014/main" id="{6E97417A-8102-44CE-8AC3-58185F75CBDF}"/>
                  </a:ext>
                </a:extLst>
              </p:cNvPr>
              <p:cNvSpPr/>
              <p:nvPr/>
            </p:nvSpPr>
            <p:spPr>
              <a:xfrm>
                <a:off x="3697548" y="1102986"/>
                <a:ext cx="9525" cy="9525"/>
              </a:xfrm>
              <a:custGeom>
                <a:avLst/>
                <a:gdLst>
                  <a:gd name="connsiteX0" fmla="*/ 7144 w 9525"/>
                  <a:gd name="connsiteY0" fmla="*/ 8851 h 9525"/>
                  <a:gd name="connsiteX1" fmla="*/ 10458 w 9525"/>
                  <a:gd name="connsiteY1" fmla="*/ 9432 h 9525"/>
                  <a:gd name="connsiteX2" fmla="*/ 7144 w 9525"/>
                  <a:gd name="connsiteY2" fmla="*/ 8851 h 9525"/>
                </a:gdLst>
                <a:ahLst/>
                <a:cxnLst>
                  <a:cxn ang="0">
                    <a:pos x="connsiteX0" y="connsiteY0"/>
                  </a:cxn>
                  <a:cxn ang="0">
                    <a:pos x="connsiteX1" y="connsiteY1"/>
                  </a:cxn>
                  <a:cxn ang="0">
                    <a:pos x="connsiteX2" y="connsiteY2"/>
                  </a:cxn>
                </a:cxnLst>
                <a:rect l="l" t="t" r="r" b="b"/>
                <a:pathLst>
                  <a:path w="9525" h="9525">
                    <a:moveTo>
                      <a:pt x="7144" y="8851"/>
                    </a:moveTo>
                    <a:cubicBezTo>
                      <a:pt x="8334" y="11803"/>
                      <a:pt x="10173" y="6784"/>
                      <a:pt x="10458" y="9432"/>
                    </a:cubicBezTo>
                    <a:cubicBezTo>
                      <a:pt x="9773" y="7031"/>
                      <a:pt x="9306" y="6041"/>
                      <a:pt x="7144" y="8851"/>
                    </a:cubicBezTo>
                    <a:close/>
                  </a:path>
                </a:pathLst>
              </a:custGeom>
              <a:grpFill/>
              <a:ln w="9525" cap="flat">
                <a:noFill/>
                <a:prstDash val="solid"/>
                <a:miter/>
              </a:ln>
            </p:spPr>
            <p:txBody>
              <a:bodyPr rtlCol="0" anchor="ctr"/>
              <a:lstStyle/>
              <a:p>
                <a:endParaRPr lang="zh-CN" altLang="en-US"/>
              </a:p>
            </p:txBody>
          </p:sp>
          <p:sp>
            <p:nvSpPr>
              <p:cNvPr id="403" name="任意多边形: 形状 973">
                <a:extLst>
                  <a:ext uri="{FF2B5EF4-FFF2-40B4-BE49-F238E27FC236}">
                    <a16:creationId xmlns:a16="http://schemas.microsoft.com/office/drawing/2014/main" id="{593DB1BF-B3F0-440F-A3E3-F7EF17F03554}"/>
                  </a:ext>
                </a:extLst>
              </p:cNvPr>
              <p:cNvSpPr/>
              <p:nvPr/>
            </p:nvSpPr>
            <p:spPr>
              <a:xfrm>
                <a:off x="3486257" y="1059724"/>
                <a:ext cx="9525" cy="19050"/>
              </a:xfrm>
              <a:custGeom>
                <a:avLst/>
                <a:gdLst>
                  <a:gd name="connsiteX0" fmla="*/ 9218 w 9525"/>
                  <a:gd name="connsiteY0" fmla="*/ 8155 h 19050"/>
                  <a:gd name="connsiteX1" fmla="*/ 8056 w 9525"/>
                  <a:gd name="connsiteY1" fmla="*/ 15042 h 19050"/>
                  <a:gd name="connsiteX2" fmla="*/ 9218 w 9525"/>
                  <a:gd name="connsiteY2" fmla="*/ 8155 h 19050"/>
                </a:gdLst>
                <a:ahLst/>
                <a:cxnLst>
                  <a:cxn ang="0">
                    <a:pos x="connsiteX0" y="connsiteY0"/>
                  </a:cxn>
                  <a:cxn ang="0">
                    <a:pos x="connsiteX1" y="connsiteY1"/>
                  </a:cxn>
                  <a:cxn ang="0">
                    <a:pos x="connsiteX2" y="connsiteY2"/>
                  </a:cxn>
                </a:cxnLst>
                <a:rect l="l" t="t" r="r" b="b"/>
                <a:pathLst>
                  <a:path w="9525" h="19050">
                    <a:moveTo>
                      <a:pt x="9218" y="8155"/>
                    </a:moveTo>
                    <a:cubicBezTo>
                      <a:pt x="5417" y="4279"/>
                      <a:pt x="7989" y="12623"/>
                      <a:pt x="8056" y="15042"/>
                    </a:cubicBezTo>
                    <a:cubicBezTo>
                      <a:pt x="8656" y="13070"/>
                      <a:pt x="7380" y="9194"/>
                      <a:pt x="9218" y="8155"/>
                    </a:cubicBezTo>
                    <a:close/>
                  </a:path>
                </a:pathLst>
              </a:custGeom>
              <a:grpFill/>
              <a:ln w="9525" cap="flat">
                <a:noFill/>
                <a:prstDash val="solid"/>
                <a:miter/>
              </a:ln>
            </p:spPr>
            <p:txBody>
              <a:bodyPr rtlCol="0" anchor="ctr"/>
              <a:lstStyle/>
              <a:p>
                <a:endParaRPr lang="zh-CN" altLang="en-US"/>
              </a:p>
            </p:txBody>
          </p:sp>
          <p:sp>
            <p:nvSpPr>
              <p:cNvPr id="404" name="任意多边形: 形状 974">
                <a:extLst>
                  <a:ext uri="{FF2B5EF4-FFF2-40B4-BE49-F238E27FC236}">
                    <a16:creationId xmlns:a16="http://schemas.microsoft.com/office/drawing/2014/main" id="{A5935016-E0BA-492A-963B-E5A78F53A2C9}"/>
                  </a:ext>
                </a:extLst>
              </p:cNvPr>
              <p:cNvSpPr/>
              <p:nvPr/>
            </p:nvSpPr>
            <p:spPr>
              <a:xfrm>
                <a:off x="3511304" y="1081946"/>
                <a:ext cx="9525" cy="19050"/>
              </a:xfrm>
              <a:custGeom>
                <a:avLst/>
                <a:gdLst>
                  <a:gd name="connsiteX0" fmla="*/ 10784 w 9525"/>
                  <a:gd name="connsiteY0" fmla="*/ 12860 h 19050"/>
                  <a:gd name="connsiteX1" fmla="*/ 7155 w 9525"/>
                  <a:gd name="connsiteY1" fmla="*/ 7269 h 19050"/>
                  <a:gd name="connsiteX2" fmla="*/ 8650 w 9525"/>
                  <a:gd name="connsiteY2" fmla="*/ 13679 h 19050"/>
                  <a:gd name="connsiteX3" fmla="*/ 10784 w 9525"/>
                  <a:gd name="connsiteY3" fmla="*/ 12860 h 19050"/>
                </a:gdLst>
                <a:ahLst/>
                <a:cxnLst>
                  <a:cxn ang="0">
                    <a:pos x="connsiteX0" y="connsiteY0"/>
                  </a:cxn>
                  <a:cxn ang="0">
                    <a:pos x="connsiteX1" y="connsiteY1"/>
                  </a:cxn>
                  <a:cxn ang="0">
                    <a:pos x="connsiteX2" y="connsiteY2"/>
                  </a:cxn>
                  <a:cxn ang="0">
                    <a:pos x="connsiteX3" y="connsiteY3"/>
                  </a:cxn>
                </a:cxnLst>
                <a:rect l="l" t="t" r="r" b="b"/>
                <a:pathLst>
                  <a:path w="9525" h="19050">
                    <a:moveTo>
                      <a:pt x="10784" y="12860"/>
                    </a:moveTo>
                    <a:cubicBezTo>
                      <a:pt x="10003" y="10860"/>
                      <a:pt x="9955" y="6336"/>
                      <a:pt x="7155" y="7269"/>
                    </a:cubicBezTo>
                    <a:cubicBezTo>
                      <a:pt x="6993" y="7317"/>
                      <a:pt x="8650" y="13679"/>
                      <a:pt x="8650" y="13679"/>
                    </a:cubicBezTo>
                    <a:lnTo>
                      <a:pt x="10784" y="12860"/>
                    </a:lnTo>
                    <a:close/>
                  </a:path>
                </a:pathLst>
              </a:custGeom>
              <a:grpFill/>
              <a:ln w="9525" cap="flat">
                <a:noFill/>
                <a:prstDash val="solid"/>
                <a:miter/>
              </a:ln>
            </p:spPr>
            <p:txBody>
              <a:bodyPr rtlCol="0" anchor="ctr"/>
              <a:lstStyle/>
              <a:p>
                <a:endParaRPr lang="zh-CN" altLang="en-US"/>
              </a:p>
            </p:txBody>
          </p:sp>
          <p:sp>
            <p:nvSpPr>
              <p:cNvPr id="405" name="任意多边形: 形状 975">
                <a:extLst>
                  <a:ext uri="{FF2B5EF4-FFF2-40B4-BE49-F238E27FC236}">
                    <a16:creationId xmlns:a16="http://schemas.microsoft.com/office/drawing/2014/main" id="{759DCDFE-0B38-4AE0-9445-6ED535D3A730}"/>
                  </a:ext>
                </a:extLst>
              </p:cNvPr>
              <p:cNvSpPr/>
              <p:nvPr/>
            </p:nvSpPr>
            <p:spPr>
              <a:xfrm>
                <a:off x="3686994" y="1106503"/>
                <a:ext cx="9525" cy="9525"/>
              </a:xfrm>
              <a:custGeom>
                <a:avLst/>
                <a:gdLst>
                  <a:gd name="connsiteX0" fmla="*/ 7144 w 9525"/>
                  <a:gd name="connsiteY0" fmla="*/ 7144 h 9525"/>
                  <a:gd name="connsiteX1" fmla="*/ 7334 w 9525"/>
                  <a:gd name="connsiteY1" fmla="*/ 10297 h 9525"/>
                  <a:gd name="connsiteX2" fmla="*/ 8839 w 9525"/>
                  <a:gd name="connsiteY2" fmla="*/ 7658 h 9525"/>
                </a:gdLst>
                <a:ahLst/>
                <a:cxnLst>
                  <a:cxn ang="0">
                    <a:pos x="connsiteX0" y="connsiteY0"/>
                  </a:cxn>
                  <a:cxn ang="0">
                    <a:pos x="connsiteX1" y="connsiteY1"/>
                  </a:cxn>
                  <a:cxn ang="0">
                    <a:pos x="connsiteX2" y="connsiteY2"/>
                  </a:cxn>
                </a:cxnLst>
                <a:rect l="l" t="t" r="r" b="b"/>
                <a:pathLst>
                  <a:path w="9525" h="9525">
                    <a:moveTo>
                      <a:pt x="7144" y="7144"/>
                    </a:moveTo>
                    <a:lnTo>
                      <a:pt x="7334" y="10297"/>
                    </a:lnTo>
                    <a:lnTo>
                      <a:pt x="8839" y="7658"/>
                    </a:lnTo>
                    <a:close/>
                  </a:path>
                </a:pathLst>
              </a:custGeom>
              <a:grpFill/>
              <a:ln w="9525" cap="flat">
                <a:noFill/>
                <a:prstDash val="solid"/>
                <a:miter/>
              </a:ln>
            </p:spPr>
            <p:txBody>
              <a:bodyPr rtlCol="0" anchor="ctr"/>
              <a:lstStyle/>
              <a:p>
                <a:endParaRPr lang="zh-CN" altLang="en-US"/>
              </a:p>
            </p:txBody>
          </p:sp>
          <p:sp>
            <p:nvSpPr>
              <p:cNvPr id="406" name="任意多边形: 形状 976">
                <a:extLst>
                  <a:ext uri="{FF2B5EF4-FFF2-40B4-BE49-F238E27FC236}">
                    <a16:creationId xmlns:a16="http://schemas.microsoft.com/office/drawing/2014/main" id="{95527D3F-EF84-46DC-8227-1C1952A09A9B}"/>
                  </a:ext>
                </a:extLst>
              </p:cNvPr>
              <p:cNvSpPr/>
              <p:nvPr/>
            </p:nvSpPr>
            <p:spPr>
              <a:xfrm>
                <a:off x="3628434" y="1120714"/>
                <a:ext cx="9525" cy="9525"/>
              </a:xfrm>
              <a:custGeom>
                <a:avLst/>
                <a:gdLst>
                  <a:gd name="connsiteX0" fmla="*/ 9087 w 9525"/>
                  <a:gd name="connsiteY0" fmla="*/ 9744 h 9525"/>
                  <a:gd name="connsiteX1" fmla="*/ 7144 w 9525"/>
                  <a:gd name="connsiteY1" fmla="*/ 7144 h 9525"/>
                  <a:gd name="connsiteX2" fmla="*/ 9087 w 9525"/>
                  <a:gd name="connsiteY2" fmla="*/ 9744 h 9525"/>
                </a:gdLst>
                <a:ahLst/>
                <a:cxnLst>
                  <a:cxn ang="0">
                    <a:pos x="connsiteX0" y="connsiteY0"/>
                  </a:cxn>
                  <a:cxn ang="0">
                    <a:pos x="connsiteX1" y="connsiteY1"/>
                  </a:cxn>
                  <a:cxn ang="0">
                    <a:pos x="connsiteX2" y="connsiteY2"/>
                  </a:cxn>
                </a:cxnLst>
                <a:rect l="l" t="t" r="r" b="b"/>
                <a:pathLst>
                  <a:path w="9525" h="9525">
                    <a:moveTo>
                      <a:pt x="9087" y="9744"/>
                    </a:moveTo>
                    <a:lnTo>
                      <a:pt x="7144" y="7144"/>
                    </a:lnTo>
                    <a:lnTo>
                      <a:pt x="9087" y="9744"/>
                    </a:lnTo>
                    <a:close/>
                  </a:path>
                </a:pathLst>
              </a:custGeom>
              <a:grpFill/>
              <a:ln w="9525" cap="flat">
                <a:noFill/>
                <a:prstDash val="solid"/>
                <a:miter/>
              </a:ln>
            </p:spPr>
            <p:txBody>
              <a:bodyPr rtlCol="0" anchor="ctr"/>
              <a:lstStyle/>
              <a:p>
                <a:endParaRPr lang="zh-CN" altLang="en-US"/>
              </a:p>
            </p:txBody>
          </p:sp>
          <p:sp>
            <p:nvSpPr>
              <p:cNvPr id="407" name="任意多边形: 形状 977">
                <a:extLst>
                  <a:ext uri="{FF2B5EF4-FFF2-40B4-BE49-F238E27FC236}">
                    <a16:creationId xmlns:a16="http://schemas.microsoft.com/office/drawing/2014/main" id="{CF1B661F-157A-4910-A073-2C854730E268}"/>
                  </a:ext>
                </a:extLst>
              </p:cNvPr>
              <p:cNvSpPr/>
              <p:nvPr/>
            </p:nvSpPr>
            <p:spPr>
              <a:xfrm>
                <a:off x="3602280" y="1106198"/>
                <a:ext cx="19050" cy="28575"/>
              </a:xfrm>
              <a:custGeom>
                <a:avLst/>
                <a:gdLst>
                  <a:gd name="connsiteX0" fmla="*/ 16182 w 19050"/>
                  <a:gd name="connsiteY0" fmla="*/ 16392 h 28575"/>
                  <a:gd name="connsiteX1" fmla="*/ 17096 w 19050"/>
                  <a:gd name="connsiteY1" fmla="*/ 13240 h 28575"/>
                  <a:gd name="connsiteX2" fmla="*/ 12191 w 19050"/>
                  <a:gd name="connsiteY2" fmla="*/ 13792 h 28575"/>
                  <a:gd name="connsiteX3" fmla="*/ 7371 w 19050"/>
                  <a:gd name="connsiteY3" fmla="*/ 8334 h 28575"/>
                  <a:gd name="connsiteX4" fmla="*/ 10334 w 19050"/>
                  <a:gd name="connsiteY4" fmla="*/ 7144 h 28575"/>
                  <a:gd name="connsiteX5" fmla="*/ 7552 w 19050"/>
                  <a:gd name="connsiteY5" fmla="*/ 7277 h 28575"/>
                  <a:gd name="connsiteX6" fmla="*/ 10315 w 19050"/>
                  <a:gd name="connsiteY6" fmla="*/ 15726 h 28575"/>
                  <a:gd name="connsiteX7" fmla="*/ 12048 w 19050"/>
                  <a:gd name="connsiteY7" fmla="*/ 14868 h 28575"/>
                  <a:gd name="connsiteX8" fmla="*/ 12534 w 19050"/>
                  <a:gd name="connsiteY8" fmla="*/ 20412 h 28575"/>
                  <a:gd name="connsiteX9" fmla="*/ 12705 w 19050"/>
                  <a:gd name="connsiteY9" fmla="*/ 18783 h 28575"/>
                  <a:gd name="connsiteX10" fmla="*/ 21011 w 19050"/>
                  <a:gd name="connsiteY10" fmla="*/ 23193 h 28575"/>
                  <a:gd name="connsiteX11" fmla="*/ 16182 w 19050"/>
                  <a:gd name="connsiteY11" fmla="*/ 163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28575">
                    <a:moveTo>
                      <a:pt x="16182" y="16392"/>
                    </a:moveTo>
                    <a:lnTo>
                      <a:pt x="17096" y="13240"/>
                    </a:lnTo>
                    <a:cubicBezTo>
                      <a:pt x="15439" y="13630"/>
                      <a:pt x="13067" y="11192"/>
                      <a:pt x="12191" y="13792"/>
                    </a:cubicBezTo>
                    <a:lnTo>
                      <a:pt x="7371" y="8334"/>
                    </a:lnTo>
                    <a:lnTo>
                      <a:pt x="10334" y="7144"/>
                    </a:lnTo>
                    <a:cubicBezTo>
                      <a:pt x="9648" y="8106"/>
                      <a:pt x="8638" y="6944"/>
                      <a:pt x="7552" y="7277"/>
                    </a:cubicBezTo>
                    <a:cubicBezTo>
                      <a:pt x="5695" y="12392"/>
                      <a:pt x="10800" y="11992"/>
                      <a:pt x="10315" y="15726"/>
                    </a:cubicBezTo>
                    <a:cubicBezTo>
                      <a:pt x="11820" y="17012"/>
                      <a:pt x="10972" y="14726"/>
                      <a:pt x="12048" y="14868"/>
                    </a:cubicBezTo>
                    <a:cubicBezTo>
                      <a:pt x="12524" y="15440"/>
                      <a:pt x="13229" y="18802"/>
                      <a:pt x="12534" y="20412"/>
                    </a:cubicBezTo>
                    <a:lnTo>
                      <a:pt x="12705" y="18783"/>
                    </a:lnTo>
                    <a:cubicBezTo>
                      <a:pt x="16401" y="19212"/>
                      <a:pt x="17706" y="21565"/>
                      <a:pt x="21011" y="23193"/>
                    </a:cubicBezTo>
                    <a:cubicBezTo>
                      <a:pt x="19849" y="21117"/>
                      <a:pt x="19011" y="14535"/>
                      <a:pt x="16182" y="16392"/>
                    </a:cubicBezTo>
                    <a:close/>
                  </a:path>
                </a:pathLst>
              </a:custGeom>
              <a:grpFill/>
              <a:ln w="9525" cap="flat">
                <a:noFill/>
                <a:prstDash val="solid"/>
                <a:miter/>
              </a:ln>
            </p:spPr>
            <p:txBody>
              <a:bodyPr rtlCol="0" anchor="ctr"/>
              <a:lstStyle/>
              <a:p>
                <a:endParaRPr lang="zh-CN" altLang="en-US"/>
              </a:p>
            </p:txBody>
          </p:sp>
          <p:sp>
            <p:nvSpPr>
              <p:cNvPr id="408" name="任意多边形: 形状 978">
                <a:extLst>
                  <a:ext uri="{FF2B5EF4-FFF2-40B4-BE49-F238E27FC236}">
                    <a16:creationId xmlns:a16="http://schemas.microsoft.com/office/drawing/2014/main" id="{645201A9-AD34-46A2-B1EF-776868150586}"/>
                  </a:ext>
                </a:extLst>
              </p:cNvPr>
              <p:cNvSpPr/>
              <p:nvPr/>
            </p:nvSpPr>
            <p:spPr>
              <a:xfrm>
                <a:off x="3404616" y="843832"/>
                <a:ext cx="47625" cy="57150"/>
              </a:xfrm>
              <a:custGeom>
                <a:avLst/>
                <a:gdLst>
                  <a:gd name="connsiteX0" fmla="*/ 11973 w 47625"/>
                  <a:gd name="connsiteY0" fmla="*/ 48025 h 57150"/>
                  <a:gd name="connsiteX1" fmla="*/ 26441 w 47625"/>
                  <a:gd name="connsiteY1" fmla="*/ 28966 h 57150"/>
                  <a:gd name="connsiteX2" fmla="*/ 27442 w 47625"/>
                  <a:gd name="connsiteY2" fmla="*/ 35109 h 57150"/>
                  <a:gd name="connsiteX3" fmla="*/ 27908 w 47625"/>
                  <a:gd name="connsiteY3" fmla="*/ 30337 h 57150"/>
                  <a:gd name="connsiteX4" fmla="*/ 42624 w 47625"/>
                  <a:gd name="connsiteY4" fmla="*/ 9811 h 57150"/>
                  <a:gd name="connsiteX5" fmla="*/ 40548 w 47625"/>
                  <a:gd name="connsiteY5" fmla="*/ 7144 h 57150"/>
                  <a:gd name="connsiteX6" fmla="*/ 38567 w 47625"/>
                  <a:gd name="connsiteY6" fmla="*/ 15545 h 57150"/>
                  <a:gd name="connsiteX7" fmla="*/ 21307 w 47625"/>
                  <a:gd name="connsiteY7" fmla="*/ 21841 h 57150"/>
                  <a:gd name="connsiteX8" fmla="*/ 12506 w 47625"/>
                  <a:gd name="connsiteY8" fmla="*/ 39815 h 57150"/>
                  <a:gd name="connsiteX9" fmla="*/ 15773 w 47625"/>
                  <a:gd name="connsiteY9" fmla="*/ 37538 h 57150"/>
                  <a:gd name="connsiteX10" fmla="*/ 7144 w 47625"/>
                  <a:gd name="connsiteY10" fmla="*/ 49044 h 57150"/>
                  <a:gd name="connsiteX11" fmla="*/ 11973 w 47625"/>
                  <a:gd name="connsiteY11" fmla="*/ 480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25" h="57150">
                    <a:moveTo>
                      <a:pt x="11973" y="48025"/>
                    </a:moveTo>
                    <a:cubicBezTo>
                      <a:pt x="13059" y="39138"/>
                      <a:pt x="20155" y="32280"/>
                      <a:pt x="26441" y="28966"/>
                    </a:cubicBezTo>
                    <a:cubicBezTo>
                      <a:pt x="27870" y="29470"/>
                      <a:pt x="23298" y="36919"/>
                      <a:pt x="27442" y="35109"/>
                    </a:cubicBezTo>
                    <a:cubicBezTo>
                      <a:pt x="28718" y="33137"/>
                      <a:pt x="25260" y="33461"/>
                      <a:pt x="27908" y="30337"/>
                    </a:cubicBezTo>
                    <a:cubicBezTo>
                      <a:pt x="33823" y="20126"/>
                      <a:pt x="40015" y="19574"/>
                      <a:pt x="42624" y="9811"/>
                    </a:cubicBezTo>
                    <a:lnTo>
                      <a:pt x="40548" y="7144"/>
                    </a:lnTo>
                    <a:lnTo>
                      <a:pt x="38567" y="15545"/>
                    </a:lnTo>
                    <a:cubicBezTo>
                      <a:pt x="33576" y="8153"/>
                      <a:pt x="25870" y="34633"/>
                      <a:pt x="21307" y="21841"/>
                    </a:cubicBezTo>
                    <a:cubicBezTo>
                      <a:pt x="17964" y="27318"/>
                      <a:pt x="13859" y="33461"/>
                      <a:pt x="12506" y="39815"/>
                    </a:cubicBezTo>
                    <a:cubicBezTo>
                      <a:pt x="13773" y="38567"/>
                      <a:pt x="14983" y="36424"/>
                      <a:pt x="15773" y="37538"/>
                    </a:cubicBezTo>
                    <a:cubicBezTo>
                      <a:pt x="13764" y="45225"/>
                      <a:pt x="9839" y="41472"/>
                      <a:pt x="7144" y="49044"/>
                    </a:cubicBezTo>
                    <a:cubicBezTo>
                      <a:pt x="9877" y="48197"/>
                      <a:pt x="8392" y="53559"/>
                      <a:pt x="11973" y="48025"/>
                    </a:cubicBezTo>
                    <a:close/>
                  </a:path>
                </a:pathLst>
              </a:custGeom>
              <a:grpFill/>
              <a:ln w="9525" cap="flat">
                <a:noFill/>
                <a:prstDash val="solid"/>
                <a:miter/>
              </a:ln>
            </p:spPr>
            <p:txBody>
              <a:bodyPr rtlCol="0" anchor="ctr"/>
              <a:lstStyle/>
              <a:p>
                <a:endParaRPr lang="zh-CN" altLang="en-US"/>
              </a:p>
            </p:txBody>
          </p:sp>
          <p:sp>
            <p:nvSpPr>
              <p:cNvPr id="409" name="任意多边形: 形状 979">
                <a:extLst>
                  <a:ext uri="{FF2B5EF4-FFF2-40B4-BE49-F238E27FC236}">
                    <a16:creationId xmlns:a16="http://schemas.microsoft.com/office/drawing/2014/main" id="{05E3D7E5-76A6-441F-AAC9-D9E982D3DE67}"/>
                  </a:ext>
                </a:extLst>
              </p:cNvPr>
              <p:cNvSpPr/>
              <p:nvPr/>
            </p:nvSpPr>
            <p:spPr>
              <a:xfrm>
                <a:off x="3745830" y="1013872"/>
                <a:ext cx="9525" cy="9525"/>
              </a:xfrm>
              <a:custGeom>
                <a:avLst/>
                <a:gdLst>
                  <a:gd name="connsiteX0" fmla="*/ 7144 w 9525"/>
                  <a:gd name="connsiteY0" fmla="*/ 7144 h 9525"/>
                  <a:gd name="connsiteX1" fmla="*/ 7391 w 9525"/>
                  <a:gd name="connsiteY1" fmla="*/ 883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277" y="9306"/>
                      <a:pt x="7306" y="9716"/>
                      <a:pt x="7391" y="8830"/>
                    </a:cubicBezTo>
                    <a:cubicBezTo>
                      <a:pt x="7249" y="6172"/>
                      <a:pt x="7249" y="8172"/>
                      <a:pt x="7144" y="7144"/>
                    </a:cubicBezTo>
                    <a:close/>
                  </a:path>
                </a:pathLst>
              </a:custGeom>
              <a:grpFill/>
              <a:ln w="9525" cap="flat">
                <a:noFill/>
                <a:prstDash val="solid"/>
                <a:miter/>
              </a:ln>
            </p:spPr>
            <p:txBody>
              <a:bodyPr rtlCol="0" anchor="ctr"/>
              <a:lstStyle/>
              <a:p>
                <a:endParaRPr lang="zh-CN" altLang="en-US"/>
              </a:p>
            </p:txBody>
          </p:sp>
          <p:sp>
            <p:nvSpPr>
              <p:cNvPr id="410" name="任意多边形: 形状 980">
                <a:extLst>
                  <a:ext uri="{FF2B5EF4-FFF2-40B4-BE49-F238E27FC236}">
                    <a16:creationId xmlns:a16="http://schemas.microsoft.com/office/drawing/2014/main" id="{4833BABA-67FF-4E72-8A0D-B16E81AA0260}"/>
                  </a:ext>
                </a:extLst>
              </p:cNvPr>
              <p:cNvSpPr/>
              <p:nvPr/>
            </p:nvSpPr>
            <p:spPr>
              <a:xfrm>
                <a:off x="3408610" y="906897"/>
                <a:ext cx="9525" cy="9525"/>
              </a:xfrm>
              <a:custGeom>
                <a:avLst/>
                <a:gdLst>
                  <a:gd name="connsiteX0" fmla="*/ 9008 w 9525"/>
                  <a:gd name="connsiteY0" fmla="*/ 11220 h 9525"/>
                  <a:gd name="connsiteX1" fmla="*/ 11665 w 9525"/>
                  <a:gd name="connsiteY1" fmla="*/ 7144 h 9525"/>
                  <a:gd name="connsiteX2" fmla="*/ 7160 w 9525"/>
                  <a:gd name="connsiteY2" fmla="*/ 9201 h 9525"/>
                  <a:gd name="connsiteX3" fmla="*/ 9008 w 9525"/>
                  <a:gd name="connsiteY3" fmla="*/ 11220 h 9525"/>
                </a:gdLst>
                <a:ahLst/>
                <a:cxnLst>
                  <a:cxn ang="0">
                    <a:pos x="connsiteX0" y="connsiteY0"/>
                  </a:cxn>
                  <a:cxn ang="0">
                    <a:pos x="connsiteX1" y="connsiteY1"/>
                  </a:cxn>
                  <a:cxn ang="0">
                    <a:pos x="connsiteX2" y="connsiteY2"/>
                  </a:cxn>
                  <a:cxn ang="0">
                    <a:pos x="connsiteX3" y="connsiteY3"/>
                  </a:cxn>
                </a:cxnLst>
                <a:rect l="l" t="t" r="r" b="b"/>
                <a:pathLst>
                  <a:path w="9525" h="9525">
                    <a:moveTo>
                      <a:pt x="9008" y="11220"/>
                    </a:moveTo>
                    <a:cubicBezTo>
                      <a:pt x="10141" y="9925"/>
                      <a:pt x="10370" y="7563"/>
                      <a:pt x="11665" y="7144"/>
                    </a:cubicBezTo>
                    <a:lnTo>
                      <a:pt x="7160" y="9201"/>
                    </a:lnTo>
                    <a:cubicBezTo>
                      <a:pt x="6951" y="11554"/>
                      <a:pt x="8817" y="10401"/>
                      <a:pt x="9008" y="11220"/>
                    </a:cubicBezTo>
                    <a:close/>
                  </a:path>
                </a:pathLst>
              </a:custGeom>
              <a:grpFill/>
              <a:ln w="9525" cap="flat">
                <a:noFill/>
                <a:prstDash val="solid"/>
                <a:miter/>
              </a:ln>
            </p:spPr>
            <p:txBody>
              <a:bodyPr rtlCol="0" anchor="ctr"/>
              <a:lstStyle/>
              <a:p>
                <a:endParaRPr lang="zh-CN" altLang="en-US"/>
              </a:p>
            </p:txBody>
          </p:sp>
          <p:sp>
            <p:nvSpPr>
              <p:cNvPr id="411" name="任意多边形: 形状 981">
                <a:extLst>
                  <a:ext uri="{FF2B5EF4-FFF2-40B4-BE49-F238E27FC236}">
                    <a16:creationId xmlns:a16="http://schemas.microsoft.com/office/drawing/2014/main" id="{9C8A3741-37E1-4564-83D2-9577A5A86CA4}"/>
                  </a:ext>
                </a:extLst>
              </p:cNvPr>
              <p:cNvSpPr/>
              <p:nvPr/>
            </p:nvSpPr>
            <p:spPr>
              <a:xfrm>
                <a:off x="3504171" y="1072355"/>
                <a:ext cx="9525" cy="9525"/>
              </a:xfrm>
              <a:custGeom>
                <a:avLst/>
                <a:gdLst>
                  <a:gd name="connsiteX0" fmla="*/ 10935 w 9525"/>
                  <a:gd name="connsiteY0" fmla="*/ 7706 h 9525"/>
                  <a:gd name="connsiteX1" fmla="*/ 7144 w 9525"/>
                  <a:gd name="connsiteY1" fmla="*/ 11164 h 9525"/>
                  <a:gd name="connsiteX2" fmla="*/ 10935 w 9525"/>
                  <a:gd name="connsiteY2" fmla="*/ 7706 h 9525"/>
                </a:gdLst>
                <a:ahLst/>
                <a:cxnLst>
                  <a:cxn ang="0">
                    <a:pos x="connsiteX0" y="connsiteY0"/>
                  </a:cxn>
                  <a:cxn ang="0">
                    <a:pos x="connsiteX1" y="connsiteY1"/>
                  </a:cxn>
                  <a:cxn ang="0">
                    <a:pos x="connsiteX2" y="connsiteY2"/>
                  </a:cxn>
                </a:cxnLst>
                <a:rect l="l" t="t" r="r" b="b"/>
                <a:pathLst>
                  <a:path w="9525" h="9525">
                    <a:moveTo>
                      <a:pt x="10935" y="7706"/>
                    </a:moveTo>
                    <a:cubicBezTo>
                      <a:pt x="9125" y="5401"/>
                      <a:pt x="9830" y="10907"/>
                      <a:pt x="7144" y="11164"/>
                    </a:cubicBezTo>
                    <a:cubicBezTo>
                      <a:pt x="9639" y="11555"/>
                      <a:pt x="10268" y="9611"/>
                      <a:pt x="10935" y="7706"/>
                    </a:cubicBezTo>
                    <a:close/>
                  </a:path>
                </a:pathLst>
              </a:custGeom>
              <a:grpFill/>
              <a:ln w="9525" cap="flat">
                <a:noFill/>
                <a:prstDash val="solid"/>
                <a:miter/>
              </a:ln>
            </p:spPr>
            <p:txBody>
              <a:bodyPr rtlCol="0" anchor="ctr"/>
              <a:lstStyle/>
              <a:p>
                <a:endParaRPr lang="zh-CN" altLang="en-US"/>
              </a:p>
            </p:txBody>
          </p:sp>
          <p:sp>
            <p:nvSpPr>
              <p:cNvPr id="412" name="任意多边形: 形状 982">
                <a:extLst>
                  <a:ext uri="{FF2B5EF4-FFF2-40B4-BE49-F238E27FC236}">
                    <a16:creationId xmlns:a16="http://schemas.microsoft.com/office/drawing/2014/main" id="{9E3ACDFC-578A-4705-AF0A-13E186B476AD}"/>
                  </a:ext>
                </a:extLst>
              </p:cNvPr>
              <p:cNvSpPr/>
              <p:nvPr/>
            </p:nvSpPr>
            <p:spPr>
              <a:xfrm>
                <a:off x="3715998" y="1076070"/>
                <a:ext cx="19050" cy="19050"/>
              </a:xfrm>
              <a:custGeom>
                <a:avLst/>
                <a:gdLst>
                  <a:gd name="connsiteX0" fmla="*/ 13211 w 19050"/>
                  <a:gd name="connsiteY0" fmla="*/ 9982 h 19050"/>
                  <a:gd name="connsiteX1" fmla="*/ 10097 w 19050"/>
                  <a:gd name="connsiteY1" fmla="*/ 7144 h 19050"/>
                  <a:gd name="connsiteX2" fmla="*/ 7144 w 19050"/>
                  <a:gd name="connsiteY2" fmla="*/ 11430 h 19050"/>
                  <a:gd name="connsiteX3" fmla="*/ 13211 w 19050"/>
                  <a:gd name="connsiteY3" fmla="*/ 9982 h 19050"/>
                </a:gdLst>
                <a:ahLst/>
                <a:cxnLst>
                  <a:cxn ang="0">
                    <a:pos x="connsiteX0" y="connsiteY0"/>
                  </a:cxn>
                  <a:cxn ang="0">
                    <a:pos x="connsiteX1" y="connsiteY1"/>
                  </a:cxn>
                  <a:cxn ang="0">
                    <a:pos x="connsiteX2" y="connsiteY2"/>
                  </a:cxn>
                  <a:cxn ang="0">
                    <a:pos x="connsiteX3" y="connsiteY3"/>
                  </a:cxn>
                </a:cxnLst>
                <a:rect l="l" t="t" r="r" b="b"/>
                <a:pathLst>
                  <a:path w="19050" h="19050">
                    <a:moveTo>
                      <a:pt x="13211" y="9982"/>
                    </a:moveTo>
                    <a:cubicBezTo>
                      <a:pt x="11811" y="10297"/>
                      <a:pt x="9039" y="11506"/>
                      <a:pt x="10097" y="7144"/>
                    </a:cubicBezTo>
                    <a:cubicBezTo>
                      <a:pt x="8992" y="10811"/>
                      <a:pt x="7687" y="8439"/>
                      <a:pt x="7144" y="11430"/>
                    </a:cubicBezTo>
                    <a:cubicBezTo>
                      <a:pt x="8487" y="8687"/>
                      <a:pt x="9658" y="18345"/>
                      <a:pt x="13211" y="9982"/>
                    </a:cubicBezTo>
                    <a:close/>
                  </a:path>
                </a:pathLst>
              </a:custGeom>
              <a:grpFill/>
              <a:ln w="9525" cap="flat">
                <a:noFill/>
                <a:prstDash val="solid"/>
                <a:miter/>
              </a:ln>
            </p:spPr>
            <p:txBody>
              <a:bodyPr rtlCol="0" anchor="ctr"/>
              <a:lstStyle/>
              <a:p>
                <a:endParaRPr lang="zh-CN" altLang="en-US"/>
              </a:p>
            </p:txBody>
          </p:sp>
          <p:sp>
            <p:nvSpPr>
              <p:cNvPr id="413" name="任意多边形: 形状 983">
                <a:extLst>
                  <a:ext uri="{FF2B5EF4-FFF2-40B4-BE49-F238E27FC236}">
                    <a16:creationId xmlns:a16="http://schemas.microsoft.com/office/drawing/2014/main" id="{F8D76E1C-1086-43A4-B2A5-2CE70927EF17}"/>
                  </a:ext>
                </a:extLst>
              </p:cNvPr>
              <p:cNvSpPr/>
              <p:nvPr/>
            </p:nvSpPr>
            <p:spPr>
              <a:xfrm>
                <a:off x="3490712" y="1058440"/>
                <a:ext cx="9525" cy="19050"/>
              </a:xfrm>
              <a:custGeom>
                <a:avLst/>
                <a:gdLst>
                  <a:gd name="connsiteX0" fmla="*/ 10249 w 9525"/>
                  <a:gd name="connsiteY0" fmla="*/ 14602 h 19050"/>
                  <a:gd name="connsiteX1" fmla="*/ 9754 w 9525"/>
                  <a:gd name="connsiteY1" fmla="*/ 7144 h 19050"/>
                  <a:gd name="connsiteX2" fmla="*/ 7144 w 9525"/>
                  <a:gd name="connsiteY2" fmla="*/ 11840 h 19050"/>
                  <a:gd name="connsiteX3" fmla="*/ 10249 w 9525"/>
                  <a:gd name="connsiteY3" fmla="*/ 14602 h 19050"/>
                </a:gdLst>
                <a:ahLst/>
                <a:cxnLst>
                  <a:cxn ang="0">
                    <a:pos x="connsiteX0" y="connsiteY0"/>
                  </a:cxn>
                  <a:cxn ang="0">
                    <a:pos x="connsiteX1" y="connsiteY1"/>
                  </a:cxn>
                  <a:cxn ang="0">
                    <a:pos x="connsiteX2" y="connsiteY2"/>
                  </a:cxn>
                  <a:cxn ang="0">
                    <a:pos x="connsiteX3" y="connsiteY3"/>
                  </a:cxn>
                </a:cxnLst>
                <a:rect l="l" t="t" r="r" b="b"/>
                <a:pathLst>
                  <a:path w="9525" h="19050">
                    <a:moveTo>
                      <a:pt x="10249" y="14602"/>
                    </a:moveTo>
                    <a:cubicBezTo>
                      <a:pt x="11811" y="11840"/>
                      <a:pt x="10563" y="9839"/>
                      <a:pt x="9754" y="7144"/>
                    </a:cubicBezTo>
                    <a:lnTo>
                      <a:pt x="7144" y="11840"/>
                    </a:lnTo>
                    <a:cubicBezTo>
                      <a:pt x="8411" y="12116"/>
                      <a:pt x="11792" y="10106"/>
                      <a:pt x="10249" y="14602"/>
                    </a:cubicBezTo>
                    <a:close/>
                  </a:path>
                </a:pathLst>
              </a:custGeom>
              <a:grpFill/>
              <a:ln w="9525" cap="flat">
                <a:noFill/>
                <a:prstDash val="solid"/>
                <a:miter/>
              </a:ln>
            </p:spPr>
            <p:txBody>
              <a:bodyPr rtlCol="0" anchor="ctr"/>
              <a:lstStyle/>
              <a:p>
                <a:endParaRPr lang="zh-CN" altLang="en-US"/>
              </a:p>
            </p:txBody>
          </p:sp>
          <p:sp>
            <p:nvSpPr>
              <p:cNvPr id="414" name="任意多边形: 形状 984">
                <a:extLst>
                  <a:ext uri="{FF2B5EF4-FFF2-40B4-BE49-F238E27FC236}">
                    <a16:creationId xmlns:a16="http://schemas.microsoft.com/office/drawing/2014/main" id="{A902E55D-C8D1-4440-B534-44BE93EEB906}"/>
                  </a:ext>
                </a:extLst>
              </p:cNvPr>
              <p:cNvSpPr/>
              <p:nvPr/>
            </p:nvSpPr>
            <p:spPr>
              <a:xfrm>
                <a:off x="3509715" y="1075375"/>
                <a:ext cx="9525" cy="9525"/>
              </a:xfrm>
              <a:custGeom>
                <a:avLst/>
                <a:gdLst>
                  <a:gd name="connsiteX0" fmla="*/ 9754 w 9525"/>
                  <a:gd name="connsiteY0" fmla="*/ 8982 h 9525"/>
                  <a:gd name="connsiteX1" fmla="*/ 8449 w 9525"/>
                  <a:gd name="connsiteY1" fmla="*/ 7144 h 9525"/>
                  <a:gd name="connsiteX2" fmla="*/ 7144 w 9525"/>
                  <a:gd name="connsiteY2" fmla="*/ 10973 h 9525"/>
                  <a:gd name="connsiteX3" fmla="*/ 9754 w 9525"/>
                  <a:gd name="connsiteY3" fmla="*/ 8982 h 9525"/>
                </a:gdLst>
                <a:ahLst/>
                <a:cxnLst>
                  <a:cxn ang="0">
                    <a:pos x="connsiteX0" y="connsiteY0"/>
                  </a:cxn>
                  <a:cxn ang="0">
                    <a:pos x="connsiteX1" y="connsiteY1"/>
                  </a:cxn>
                  <a:cxn ang="0">
                    <a:pos x="connsiteX2" y="connsiteY2"/>
                  </a:cxn>
                  <a:cxn ang="0">
                    <a:pos x="connsiteX3" y="connsiteY3"/>
                  </a:cxn>
                </a:cxnLst>
                <a:rect l="l" t="t" r="r" b="b"/>
                <a:pathLst>
                  <a:path w="9525" h="9525">
                    <a:moveTo>
                      <a:pt x="9754" y="8982"/>
                    </a:moveTo>
                    <a:cubicBezTo>
                      <a:pt x="9449" y="7953"/>
                      <a:pt x="9677" y="7334"/>
                      <a:pt x="8449" y="7144"/>
                    </a:cubicBezTo>
                    <a:lnTo>
                      <a:pt x="7144" y="10973"/>
                    </a:lnTo>
                    <a:cubicBezTo>
                      <a:pt x="8582" y="10497"/>
                      <a:pt x="9839" y="10649"/>
                      <a:pt x="9754" y="8982"/>
                    </a:cubicBezTo>
                    <a:close/>
                  </a:path>
                </a:pathLst>
              </a:custGeom>
              <a:grpFill/>
              <a:ln w="9525" cap="flat">
                <a:noFill/>
                <a:prstDash val="solid"/>
                <a:miter/>
              </a:ln>
            </p:spPr>
            <p:txBody>
              <a:bodyPr rtlCol="0" anchor="ctr"/>
              <a:lstStyle/>
              <a:p>
                <a:endParaRPr lang="zh-CN" altLang="en-US"/>
              </a:p>
            </p:txBody>
          </p:sp>
          <p:sp>
            <p:nvSpPr>
              <p:cNvPr id="415" name="任意多边形: 形状 985">
                <a:extLst>
                  <a:ext uri="{FF2B5EF4-FFF2-40B4-BE49-F238E27FC236}">
                    <a16:creationId xmlns:a16="http://schemas.microsoft.com/office/drawing/2014/main" id="{ED895F06-614B-4CDD-9705-EC86B087D7BA}"/>
                  </a:ext>
                </a:extLst>
              </p:cNvPr>
              <p:cNvSpPr/>
              <p:nvPr/>
            </p:nvSpPr>
            <p:spPr>
              <a:xfrm>
                <a:off x="3514925" y="1075108"/>
                <a:ext cx="9525" cy="19050"/>
              </a:xfrm>
              <a:custGeom>
                <a:avLst/>
                <a:gdLst>
                  <a:gd name="connsiteX0" fmla="*/ 11087 w 9525"/>
                  <a:gd name="connsiteY0" fmla="*/ 7144 h 19050"/>
                  <a:gd name="connsiteX1" fmla="*/ 7144 w 9525"/>
                  <a:gd name="connsiteY1" fmla="*/ 12859 h 19050"/>
                  <a:gd name="connsiteX2" fmla="*/ 11087 w 9525"/>
                  <a:gd name="connsiteY2" fmla="*/ 7144 h 19050"/>
                </a:gdLst>
                <a:ahLst/>
                <a:cxnLst>
                  <a:cxn ang="0">
                    <a:pos x="connsiteX0" y="connsiteY0"/>
                  </a:cxn>
                  <a:cxn ang="0">
                    <a:pos x="connsiteX1" y="connsiteY1"/>
                  </a:cxn>
                  <a:cxn ang="0">
                    <a:pos x="connsiteX2" y="connsiteY2"/>
                  </a:cxn>
                </a:cxnLst>
                <a:rect l="l" t="t" r="r" b="b"/>
                <a:pathLst>
                  <a:path w="9525" h="19050">
                    <a:moveTo>
                      <a:pt x="11087" y="7144"/>
                    </a:moveTo>
                    <a:cubicBezTo>
                      <a:pt x="11478" y="11411"/>
                      <a:pt x="7734" y="9334"/>
                      <a:pt x="7144" y="12859"/>
                    </a:cubicBezTo>
                    <a:cubicBezTo>
                      <a:pt x="7449" y="8334"/>
                      <a:pt x="13773" y="13945"/>
                      <a:pt x="11087" y="7144"/>
                    </a:cubicBezTo>
                    <a:close/>
                  </a:path>
                </a:pathLst>
              </a:custGeom>
              <a:grpFill/>
              <a:ln w="9525" cap="flat">
                <a:noFill/>
                <a:prstDash val="solid"/>
                <a:miter/>
              </a:ln>
            </p:spPr>
            <p:txBody>
              <a:bodyPr rtlCol="0" anchor="ctr"/>
              <a:lstStyle/>
              <a:p>
                <a:endParaRPr lang="zh-CN" altLang="en-US"/>
              </a:p>
            </p:txBody>
          </p:sp>
          <p:sp>
            <p:nvSpPr>
              <p:cNvPr id="416" name="任意多边形: 形状 986">
                <a:extLst>
                  <a:ext uri="{FF2B5EF4-FFF2-40B4-BE49-F238E27FC236}">
                    <a16:creationId xmlns:a16="http://schemas.microsoft.com/office/drawing/2014/main" id="{2B36E440-6E51-4E10-A46E-D871B2E430F4}"/>
                  </a:ext>
                </a:extLst>
              </p:cNvPr>
              <p:cNvSpPr/>
              <p:nvPr/>
            </p:nvSpPr>
            <p:spPr>
              <a:xfrm>
                <a:off x="3731524" y="1049467"/>
                <a:ext cx="9525" cy="19050"/>
              </a:xfrm>
              <a:custGeom>
                <a:avLst/>
                <a:gdLst>
                  <a:gd name="connsiteX0" fmla="*/ 10277 w 9525"/>
                  <a:gd name="connsiteY0" fmla="*/ 11316 h 19050"/>
                  <a:gd name="connsiteX1" fmla="*/ 10497 w 9525"/>
                  <a:gd name="connsiteY1" fmla="*/ 7144 h 19050"/>
                  <a:gd name="connsiteX2" fmla="*/ 10287 w 9525"/>
                  <a:gd name="connsiteY2" fmla="*/ 8639 h 19050"/>
                  <a:gd name="connsiteX3" fmla="*/ 9163 w 9525"/>
                  <a:gd name="connsiteY3" fmla="*/ 8953 h 19050"/>
                  <a:gd name="connsiteX4" fmla="*/ 9525 w 9525"/>
                  <a:gd name="connsiteY4" fmla="*/ 9716 h 19050"/>
                  <a:gd name="connsiteX5" fmla="*/ 7896 w 9525"/>
                  <a:gd name="connsiteY5" fmla="*/ 12973 h 19050"/>
                  <a:gd name="connsiteX6" fmla="*/ 7144 w 9525"/>
                  <a:gd name="connsiteY6" fmla="*/ 19288 h 19050"/>
                  <a:gd name="connsiteX7" fmla="*/ 8734 w 9525"/>
                  <a:gd name="connsiteY7" fmla="*/ 14935 h 19050"/>
                  <a:gd name="connsiteX8" fmla="*/ 8668 w 9525"/>
                  <a:gd name="connsiteY8" fmla="*/ 18364 h 19050"/>
                  <a:gd name="connsiteX9" fmla="*/ 9906 w 9525"/>
                  <a:gd name="connsiteY9" fmla="*/ 12421 h 19050"/>
                  <a:gd name="connsiteX10" fmla="*/ 11516 w 9525"/>
                  <a:gd name="connsiteY10" fmla="*/ 14392 h 19050"/>
                  <a:gd name="connsiteX11" fmla="*/ 10277 w 9525"/>
                  <a:gd name="connsiteY11" fmla="*/ 11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19050">
                    <a:moveTo>
                      <a:pt x="10277" y="11316"/>
                    </a:moveTo>
                    <a:cubicBezTo>
                      <a:pt x="11554" y="8068"/>
                      <a:pt x="10087" y="9735"/>
                      <a:pt x="10497" y="7144"/>
                    </a:cubicBezTo>
                    <a:cubicBezTo>
                      <a:pt x="10477" y="7896"/>
                      <a:pt x="10287" y="8277"/>
                      <a:pt x="10287" y="8639"/>
                    </a:cubicBezTo>
                    <a:cubicBezTo>
                      <a:pt x="9725" y="8944"/>
                      <a:pt x="9792" y="6772"/>
                      <a:pt x="9163" y="8953"/>
                    </a:cubicBezTo>
                    <a:cubicBezTo>
                      <a:pt x="9154" y="9315"/>
                      <a:pt x="9735" y="8592"/>
                      <a:pt x="9525" y="9716"/>
                    </a:cubicBezTo>
                    <a:cubicBezTo>
                      <a:pt x="9125" y="11916"/>
                      <a:pt x="8325" y="11868"/>
                      <a:pt x="7896" y="12973"/>
                    </a:cubicBezTo>
                    <a:lnTo>
                      <a:pt x="7144" y="19288"/>
                    </a:lnTo>
                    <a:cubicBezTo>
                      <a:pt x="8068" y="19402"/>
                      <a:pt x="8344" y="16412"/>
                      <a:pt x="8734" y="14935"/>
                    </a:cubicBezTo>
                    <a:lnTo>
                      <a:pt x="8668" y="18364"/>
                    </a:lnTo>
                    <a:cubicBezTo>
                      <a:pt x="9211" y="16545"/>
                      <a:pt x="9344" y="14640"/>
                      <a:pt x="9906" y="12421"/>
                    </a:cubicBezTo>
                    <a:cubicBezTo>
                      <a:pt x="9944" y="14735"/>
                      <a:pt x="10411" y="15221"/>
                      <a:pt x="11516" y="14392"/>
                    </a:cubicBezTo>
                    <a:cubicBezTo>
                      <a:pt x="11316" y="13878"/>
                      <a:pt x="9544" y="14249"/>
                      <a:pt x="10277" y="11316"/>
                    </a:cubicBezTo>
                    <a:close/>
                  </a:path>
                </a:pathLst>
              </a:custGeom>
              <a:grpFill/>
              <a:ln w="9525" cap="flat">
                <a:noFill/>
                <a:prstDash val="solid"/>
                <a:miter/>
              </a:ln>
            </p:spPr>
            <p:txBody>
              <a:bodyPr rtlCol="0" anchor="ctr"/>
              <a:lstStyle/>
              <a:p>
                <a:endParaRPr lang="zh-CN" altLang="en-US"/>
              </a:p>
            </p:txBody>
          </p:sp>
          <p:sp>
            <p:nvSpPr>
              <p:cNvPr id="417" name="任意多边形: 形状 987">
                <a:extLst>
                  <a:ext uri="{FF2B5EF4-FFF2-40B4-BE49-F238E27FC236}">
                    <a16:creationId xmlns:a16="http://schemas.microsoft.com/office/drawing/2014/main" id="{47997F47-6092-469C-A63A-BBD69C49D176}"/>
                  </a:ext>
                </a:extLst>
              </p:cNvPr>
              <p:cNvSpPr/>
              <p:nvPr/>
            </p:nvSpPr>
            <p:spPr>
              <a:xfrm>
                <a:off x="3482026" y="1030465"/>
                <a:ext cx="28575" cy="38100"/>
              </a:xfrm>
              <a:custGeom>
                <a:avLst/>
                <a:gdLst>
                  <a:gd name="connsiteX0" fmla="*/ 23717 w 28575"/>
                  <a:gd name="connsiteY0" fmla="*/ 27661 h 38100"/>
                  <a:gd name="connsiteX1" fmla="*/ 22631 w 28575"/>
                  <a:gd name="connsiteY1" fmla="*/ 11078 h 38100"/>
                  <a:gd name="connsiteX2" fmla="*/ 18507 w 28575"/>
                  <a:gd name="connsiteY2" fmla="*/ 7144 h 38100"/>
                  <a:gd name="connsiteX3" fmla="*/ 18393 w 28575"/>
                  <a:gd name="connsiteY3" fmla="*/ 13059 h 38100"/>
                  <a:gd name="connsiteX4" fmla="*/ 18774 w 28575"/>
                  <a:gd name="connsiteY4" fmla="*/ 18964 h 38100"/>
                  <a:gd name="connsiteX5" fmla="*/ 13154 w 28575"/>
                  <a:gd name="connsiteY5" fmla="*/ 22193 h 38100"/>
                  <a:gd name="connsiteX6" fmla="*/ 8277 w 28575"/>
                  <a:gd name="connsiteY6" fmla="*/ 15945 h 38100"/>
                  <a:gd name="connsiteX7" fmla="*/ 7144 w 28575"/>
                  <a:gd name="connsiteY7" fmla="*/ 23241 h 38100"/>
                  <a:gd name="connsiteX8" fmla="*/ 16507 w 28575"/>
                  <a:gd name="connsiteY8" fmla="*/ 34976 h 38100"/>
                  <a:gd name="connsiteX9" fmla="*/ 23717 w 28575"/>
                  <a:gd name="connsiteY9" fmla="*/ 2766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38100">
                    <a:moveTo>
                      <a:pt x="23717" y="27661"/>
                    </a:moveTo>
                    <a:cubicBezTo>
                      <a:pt x="22088" y="22365"/>
                      <a:pt x="21479" y="17345"/>
                      <a:pt x="22631" y="11078"/>
                    </a:cubicBezTo>
                    <a:cubicBezTo>
                      <a:pt x="20050" y="12001"/>
                      <a:pt x="19507" y="10382"/>
                      <a:pt x="18507" y="7144"/>
                    </a:cubicBezTo>
                    <a:cubicBezTo>
                      <a:pt x="18507" y="7144"/>
                      <a:pt x="18450" y="10096"/>
                      <a:pt x="18393" y="13059"/>
                    </a:cubicBezTo>
                    <a:cubicBezTo>
                      <a:pt x="18583" y="16012"/>
                      <a:pt x="18774" y="18964"/>
                      <a:pt x="18774" y="18964"/>
                    </a:cubicBezTo>
                    <a:cubicBezTo>
                      <a:pt x="15592" y="18364"/>
                      <a:pt x="14545" y="19050"/>
                      <a:pt x="13154" y="22193"/>
                    </a:cubicBezTo>
                    <a:cubicBezTo>
                      <a:pt x="11354" y="18412"/>
                      <a:pt x="12030" y="15402"/>
                      <a:pt x="8277" y="15945"/>
                    </a:cubicBezTo>
                    <a:lnTo>
                      <a:pt x="7144" y="23241"/>
                    </a:lnTo>
                    <a:cubicBezTo>
                      <a:pt x="9896" y="28137"/>
                      <a:pt x="12916" y="32271"/>
                      <a:pt x="16507" y="34976"/>
                    </a:cubicBezTo>
                    <a:cubicBezTo>
                      <a:pt x="18393" y="30451"/>
                      <a:pt x="21403" y="29851"/>
                      <a:pt x="23717" y="27661"/>
                    </a:cubicBezTo>
                    <a:close/>
                  </a:path>
                </a:pathLst>
              </a:custGeom>
              <a:grpFill/>
              <a:ln w="9525" cap="flat">
                <a:noFill/>
                <a:prstDash val="solid"/>
                <a:miter/>
              </a:ln>
            </p:spPr>
            <p:txBody>
              <a:bodyPr rtlCol="0" anchor="ctr"/>
              <a:lstStyle/>
              <a:p>
                <a:endParaRPr lang="zh-CN" altLang="en-US"/>
              </a:p>
            </p:txBody>
          </p:sp>
          <p:sp>
            <p:nvSpPr>
              <p:cNvPr id="418" name="任意多边形: 形状 988">
                <a:extLst>
                  <a:ext uri="{FF2B5EF4-FFF2-40B4-BE49-F238E27FC236}">
                    <a16:creationId xmlns:a16="http://schemas.microsoft.com/office/drawing/2014/main" id="{40FCFD38-5C2C-49FF-B810-C491EF1809E5}"/>
                  </a:ext>
                </a:extLst>
              </p:cNvPr>
              <p:cNvSpPr/>
              <p:nvPr/>
            </p:nvSpPr>
            <p:spPr>
              <a:xfrm>
                <a:off x="3694766" y="1082696"/>
                <a:ext cx="19050" cy="19050"/>
              </a:xfrm>
              <a:custGeom>
                <a:avLst/>
                <a:gdLst>
                  <a:gd name="connsiteX0" fmla="*/ 21117 w 19050"/>
                  <a:gd name="connsiteY0" fmla="*/ 9500 h 19050"/>
                  <a:gd name="connsiteX1" fmla="*/ 16783 w 19050"/>
                  <a:gd name="connsiteY1" fmla="*/ 7519 h 19050"/>
                  <a:gd name="connsiteX2" fmla="*/ 12688 w 19050"/>
                  <a:gd name="connsiteY2" fmla="*/ 7871 h 19050"/>
                  <a:gd name="connsiteX3" fmla="*/ 11773 w 19050"/>
                  <a:gd name="connsiteY3" fmla="*/ 11272 h 19050"/>
                  <a:gd name="connsiteX4" fmla="*/ 9878 w 19050"/>
                  <a:gd name="connsiteY4" fmla="*/ 7309 h 19050"/>
                  <a:gd name="connsiteX5" fmla="*/ 9840 w 19050"/>
                  <a:gd name="connsiteY5" fmla="*/ 7719 h 19050"/>
                  <a:gd name="connsiteX6" fmla="*/ 7696 w 19050"/>
                  <a:gd name="connsiteY6" fmla="*/ 8157 h 19050"/>
                  <a:gd name="connsiteX7" fmla="*/ 9925 w 19050"/>
                  <a:gd name="connsiteY7" fmla="*/ 12424 h 19050"/>
                  <a:gd name="connsiteX8" fmla="*/ 12078 w 19050"/>
                  <a:gd name="connsiteY8" fmla="*/ 12729 h 19050"/>
                  <a:gd name="connsiteX9" fmla="*/ 12164 w 19050"/>
                  <a:gd name="connsiteY9" fmla="*/ 11024 h 19050"/>
                  <a:gd name="connsiteX10" fmla="*/ 14516 w 19050"/>
                  <a:gd name="connsiteY10" fmla="*/ 12834 h 19050"/>
                  <a:gd name="connsiteX11" fmla="*/ 16669 w 19050"/>
                  <a:gd name="connsiteY11" fmla="*/ 9681 h 19050"/>
                  <a:gd name="connsiteX12" fmla="*/ 17079 w 19050"/>
                  <a:gd name="connsiteY12" fmla="*/ 16072 h 19050"/>
                  <a:gd name="connsiteX13" fmla="*/ 21117 w 19050"/>
                  <a:gd name="connsiteY13" fmla="*/ 95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21117" y="9500"/>
                    </a:moveTo>
                    <a:cubicBezTo>
                      <a:pt x="20460" y="7700"/>
                      <a:pt x="15183" y="12062"/>
                      <a:pt x="16783" y="7519"/>
                    </a:cubicBezTo>
                    <a:cubicBezTo>
                      <a:pt x="15583" y="5947"/>
                      <a:pt x="12554" y="9957"/>
                      <a:pt x="12688" y="7871"/>
                    </a:cubicBezTo>
                    <a:cubicBezTo>
                      <a:pt x="12621" y="8681"/>
                      <a:pt x="12926" y="9709"/>
                      <a:pt x="11773" y="11272"/>
                    </a:cubicBezTo>
                    <a:lnTo>
                      <a:pt x="9878" y="7309"/>
                    </a:lnTo>
                    <a:lnTo>
                      <a:pt x="9840" y="7719"/>
                    </a:lnTo>
                    <a:cubicBezTo>
                      <a:pt x="9801" y="7795"/>
                      <a:pt x="7696" y="8157"/>
                      <a:pt x="7696" y="8157"/>
                    </a:cubicBezTo>
                    <a:cubicBezTo>
                      <a:pt x="5810" y="11700"/>
                      <a:pt x="9306" y="10786"/>
                      <a:pt x="9925" y="12424"/>
                    </a:cubicBezTo>
                    <a:cubicBezTo>
                      <a:pt x="11192" y="8814"/>
                      <a:pt x="11354" y="12748"/>
                      <a:pt x="12078" y="12729"/>
                    </a:cubicBezTo>
                    <a:cubicBezTo>
                      <a:pt x="11364" y="12777"/>
                      <a:pt x="11402" y="11919"/>
                      <a:pt x="12164" y="11024"/>
                    </a:cubicBezTo>
                    <a:cubicBezTo>
                      <a:pt x="13145" y="12453"/>
                      <a:pt x="12792" y="13129"/>
                      <a:pt x="14516" y="12834"/>
                    </a:cubicBezTo>
                    <a:cubicBezTo>
                      <a:pt x="13802" y="13291"/>
                      <a:pt x="15421" y="8043"/>
                      <a:pt x="16669" y="9681"/>
                    </a:cubicBezTo>
                    <a:cubicBezTo>
                      <a:pt x="18298" y="11453"/>
                      <a:pt x="13783" y="15520"/>
                      <a:pt x="17079" y="16072"/>
                    </a:cubicBezTo>
                    <a:cubicBezTo>
                      <a:pt x="17898" y="16377"/>
                      <a:pt x="22565" y="12977"/>
                      <a:pt x="21117" y="9500"/>
                    </a:cubicBezTo>
                    <a:close/>
                  </a:path>
                </a:pathLst>
              </a:custGeom>
              <a:grpFill/>
              <a:ln w="9525" cap="flat">
                <a:noFill/>
                <a:prstDash val="solid"/>
                <a:miter/>
              </a:ln>
            </p:spPr>
            <p:txBody>
              <a:bodyPr rtlCol="0" anchor="ctr"/>
              <a:lstStyle/>
              <a:p>
                <a:endParaRPr lang="zh-CN" altLang="en-US"/>
              </a:p>
            </p:txBody>
          </p:sp>
          <p:sp>
            <p:nvSpPr>
              <p:cNvPr id="419" name="任意多边形: 形状 989">
                <a:extLst>
                  <a:ext uri="{FF2B5EF4-FFF2-40B4-BE49-F238E27FC236}">
                    <a16:creationId xmlns:a16="http://schemas.microsoft.com/office/drawing/2014/main" id="{2296122D-5884-4181-81FB-08D6F8F0CBB0}"/>
                  </a:ext>
                </a:extLst>
              </p:cNvPr>
              <p:cNvSpPr/>
              <p:nvPr/>
            </p:nvSpPr>
            <p:spPr>
              <a:xfrm>
                <a:off x="3410331" y="823496"/>
                <a:ext cx="19050" cy="19050"/>
              </a:xfrm>
              <a:custGeom>
                <a:avLst/>
                <a:gdLst>
                  <a:gd name="connsiteX0" fmla="*/ 16945 w 19050"/>
                  <a:gd name="connsiteY0" fmla="*/ 8011 h 19050"/>
                  <a:gd name="connsiteX1" fmla="*/ 17002 w 19050"/>
                  <a:gd name="connsiteY1" fmla="*/ 7144 h 19050"/>
                  <a:gd name="connsiteX2" fmla="*/ 11878 w 19050"/>
                  <a:gd name="connsiteY2" fmla="*/ 13840 h 19050"/>
                  <a:gd name="connsiteX3" fmla="*/ 7144 w 19050"/>
                  <a:gd name="connsiteY3" fmla="*/ 20822 h 19050"/>
                  <a:gd name="connsiteX4" fmla="*/ 16945 w 19050"/>
                  <a:gd name="connsiteY4" fmla="*/ 80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6945" y="8011"/>
                    </a:moveTo>
                    <a:lnTo>
                      <a:pt x="17002" y="7144"/>
                    </a:lnTo>
                    <a:cubicBezTo>
                      <a:pt x="17002" y="7144"/>
                      <a:pt x="14440" y="10497"/>
                      <a:pt x="11878" y="13840"/>
                    </a:cubicBezTo>
                    <a:cubicBezTo>
                      <a:pt x="9506" y="17336"/>
                      <a:pt x="7144" y="20822"/>
                      <a:pt x="7144" y="20822"/>
                    </a:cubicBezTo>
                    <a:cubicBezTo>
                      <a:pt x="10573" y="21393"/>
                      <a:pt x="13611" y="11925"/>
                      <a:pt x="16945" y="8011"/>
                    </a:cubicBezTo>
                    <a:close/>
                  </a:path>
                </a:pathLst>
              </a:custGeom>
              <a:grpFill/>
              <a:ln w="9525" cap="flat">
                <a:noFill/>
                <a:prstDash val="solid"/>
                <a:miter/>
              </a:ln>
            </p:spPr>
            <p:txBody>
              <a:bodyPr rtlCol="0" anchor="ctr"/>
              <a:lstStyle/>
              <a:p>
                <a:endParaRPr lang="zh-CN" altLang="en-US"/>
              </a:p>
            </p:txBody>
          </p:sp>
          <p:sp>
            <p:nvSpPr>
              <p:cNvPr id="420" name="任意多边形: 形状 990">
                <a:extLst>
                  <a:ext uri="{FF2B5EF4-FFF2-40B4-BE49-F238E27FC236}">
                    <a16:creationId xmlns:a16="http://schemas.microsoft.com/office/drawing/2014/main" id="{67102C14-175E-425F-9DF9-CA45E790643D}"/>
                  </a:ext>
                </a:extLst>
              </p:cNvPr>
              <p:cNvSpPr/>
              <p:nvPr/>
            </p:nvSpPr>
            <p:spPr>
              <a:xfrm>
                <a:off x="3654998" y="1094625"/>
                <a:ext cx="19050" cy="28575"/>
              </a:xfrm>
              <a:custGeom>
                <a:avLst/>
                <a:gdLst>
                  <a:gd name="connsiteX0" fmla="*/ 10784 w 19050"/>
                  <a:gd name="connsiteY0" fmla="*/ 21641 h 28575"/>
                  <a:gd name="connsiteX1" fmla="*/ 14213 w 19050"/>
                  <a:gd name="connsiteY1" fmla="*/ 17583 h 28575"/>
                  <a:gd name="connsiteX2" fmla="*/ 14527 w 19050"/>
                  <a:gd name="connsiteY2" fmla="*/ 19860 h 28575"/>
                  <a:gd name="connsiteX3" fmla="*/ 13394 w 19050"/>
                  <a:gd name="connsiteY3" fmla="*/ 11878 h 28575"/>
                  <a:gd name="connsiteX4" fmla="*/ 11527 w 19050"/>
                  <a:gd name="connsiteY4" fmla="*/ 11868 h 28575"/>
                  <a:gd name="connsiteX5" fmla="*/ 13051 w 19050"/>
                  <a:gd name="connsiteY5" fmla="*/ 7144 h 28575"/>
                  <a:gd name="connsiteX6" fmla="*/ 9346 w 19050"/>
                  <a:gd name="connsiteY6" fmla="*/ 15450 h 28575"/>
                  <a:gd name="connsiteX7" fmla="*/ 11660 w 19050"/>
                  <a:gd name="connsiteY7" fmla="*/ 15411 h 28575"/>
                  <a:gd name="connsiteX8" fmla="*/ 7212 w 19050"/>
                  <a:gd name="connsiteY8" fmla="*/ 18631 h 28575"/>
                  <a:gd name="connsiteX9" fmla="*/ 14756 w 19050"/>
                  <a:gd name="connsiteY9" fmla="*/ 23632 h 28575"/>
                  <a:gd name="connsiteX10" fmla="*/ 10784 w 19050"/>
                  <a:gd name="connsiteY10" fmla="*/ 2164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28575">
                    <a:moveTo>
                      <a:pt x="10784" y="21641"/>
                    </a:moveTo>
                    <a:lnTo>
                      <a:pt x="14213" y="17583"/>
                    </a:lnTo>
                    <a:cubicBezTo>
                      <a:pt x="15108" y="17850"/>
                      <a:pt x="14585" y="18907"/>
                      <a:pt x="14527" y="19860"/>
                    </a:cubicBezTo>
                    <a:cubicBezTo>
                      <a:pt x="13718" y="18155"/>
                      <a:pt x="13080" y="14602"/>
                      <a:pt x="13394" y="11878"/>
                    </a:cubicBezTo>
                    <a:cubicBezTo>
                      <a:pt x="12813" y="12906"/>
                      <a:pt x="11946" y="12211"/>
                      <a:pt x="11527" y="11868"/>
                    </a:cubicBezTo>
                    <a:cubicBezTo>
                      <a:pt x="12365" y="8601"/>
                      <a:pt x="14146" y="8696"/>
                      <a:pt x="13051" y="7144"/>
                    </a:cubicBezTo>
                    <a:cubicBezTo>
                      <a:pt x="10155" y="11316"/>
                      <a:pt x="9727" y="11306"/>
                      <a:pt x="9346" y="15450"/>
                    </a:cubicBezTo>
                    <a:cubicBezTo>
                      <a:pt x="9803" y="15364"/>
                      <a:pt x="11279" y="14592"/>
                      <a:pt x="11660" y="15411"/>
                    </a:cubicBezTo>
                    <a:cubicBezTo>
                      <a:pt x="11441" y="18221"/>
                      <a:pt x="8212" y="17983"/>
                      <a:pt x="7212" y="18631"/>
                    </a:cubicBezTo>
                    <a:cubicBezTo>
                      <a:pt x="6488" y="22498"/>
                      <a:pt x="11670" y="23422"/>
                      <a:pt x="14756" y="23632"/>
                    </a:cubicBezTo>
                    <a:lnTo>
                      <a:pt x="10784" y="21641"/>
                    </a:lnTo>
                    <a:close/>
                  </a:path>
                </a:pathLst>
              </a:custGeom>
              <a:grpFill/>
              <a:ln w="9525" cap="flat">
                <a:noFill/>
                <a:prstDash val="solid"/>
                <a:miter/>
              </a:ln>
            </p:spPr>
            <p:txBody>
              <a:bodyPr rtlCol="0" anchor="ctr"/>
              <a:lstStyle/>
              <a:p>
                <a:endParaRPr lang="zh-CN" altLang="en-US"/>
              </a:p>
            </p:txBody>
          </p:sp>
          <p:sp>
            <p:nvSpPr>
              <p:cNvPr id="421" name="任意多边形: 形状 991">
                <a:extLst>
                  <a:ext uri="{FF2B5EF4-FFF2-40B4-BE49-F238E27FC236}">
                    <a16:creationId xmlns:a16="http://schemas.microsoft.com/office/drawing/2014/main" id="{B52956CC-6D01-41A0-BE45-6B05FAE3351C}"/>
                  </a:ext>
                </a:extLst>
              </p:cNvPr>
              <p:cNvSpPr/>
              <p:nvPr/>
            </p:nvSpPr>
            <p:spPr>
              <a:xfrm>
                <a:off x="3466784" y="1019101"/>
                <a:ext cx="19050" cy="19050"/>
              </a:xfrm>
              <a:custGeom>
                <a:avLst/>
                <a:gdLst>
                  <a:gd name="connsiteX0" fmla="*/ 9936 w 19050"/>
                  <a:gd name="connsiteY0" fmla="*/ 10935 h 19050"/>
                  <a:gd name="connsiteX1" fmla="*/ 10441 w 19050"/>
                  <a:gd name="connsiteY1" fmla="*/ 12744 h 19050"/>
                  <a:gd name="connsiteX2" fmla="*/ 11984 w 19050"/>
                  <a:gd name="connsiteY2" fmla="*/ 7144 h 19050"/>
                  <a:gd name="connsiteX3" fmla="*/ 7917 w 19050"/>
                  <a:gd name="connsiteY3" fmla="*/ 9258 h 19050"/>
                  <a:gd name="connsiteX4" fmla="*/ 7841 w 19050"/>
                  <a:gd name="connsiteY4" fmla="*/ 8049 h 19050"/>
                  <a:gd name="connsiteX5" fmla="*/ 7898 w 19050"/>
                  <a:gd name="connsiteY5" fmla="*/ 14802 h 19050"/>
                  <a:gd name="connsiteX6" fmla="*/ 9936 w 19050"/>
                  <a:gd name="connsiteY6" fmla="*/ 109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936" y="10935"/>
                    </a:moveTo>
                    <a:cubicBezTo>
                      <a:pt x="10365" y="11525"/>
                      <a:pt x="10022" y="12173"/>
                      <a:pt x="10441" y="12744"/>
                    </a:cubicBezTo>
                    <a:cubicBezTo>
                      <a:pt x="13479" y="12478"/>
                      <a:pt x="10203" y="9096"/>
                      <a:pt x="11984" y="7144"/>
                    </a:cubicBezTo>
                    <a:lnTo>
                      <a:pt x="7917" y="9258"/>
                    </a:lnTo>
                    <a:lnTo>
                      <a:pt x="7841" y="8049"/>
                    </a:lnTo>
                    <a:cubicBezTo>
                      <a:pt x="6326" y="8163"/>
                      <a:pt x="7726" y="12382"/>
                      <a:pt x="7898" y="14802"/>
                    </a:cubicBezTo>
                    <a:lnTo>
                      <a:pt x="9936" y="10935"/>
                    </a:lnTo>
                    <a:close/>
                  </a:path>
                </a:pathLst>
              </a:custGeom>
              <a:grpFill/>
              <a:ln w="9525" cap="flat">
                <a:noFill/>
                <a:prstDash val="solid"/>
                <a:miter/>
              </a:ln>
            </p:spPr>
            <p:txBody>
              <a:bodyPr rtlCol="0" anchor="ctr"/>
              <a:lstStyle/>
              <a:p>
                <a:endParaRPr lang="zh-CN" altLang="en-US"/>
              </a:p>
            </p:txBody>
          </p:sp>
          <p:sp>
            <p:nvSpPr>
              <p:cNvPr id="422" name="任意多边形: 形状 992">
                <a:extLst>
                  <a:ext uri="{FF2B5EF4-FFF2-40B4-BE49-F238E27FC236}">
                    <a16:creationId xmlns:a16="http://schemas.microsoft.com/office/drawing/2014/main" id="{AF1B9B39-B2B3-4BF6-A339-5E6104330168}"/>
                  </a:ext>
                </a:extLst>
              </p:cNvPr>
              <p:cNvSpPr/>
              <p:nvPr/>
            </p:nvSpPr>
            <p:spPr>
              <a:xfrm>
                <a:off x="3422475" y="761326"/>
                <a:ext cx="9525" cy="9525"/>
              </a:xfrm>
              <a:custGeom>
                <a:avLst/>
                <a:gdLst>
                  <a:gd name="connsiteX0" fmla="*/ 7344 w 9525"/>
                  <a:gd name="connsiteY0" fmla="*/ 11030 h 9525"/>
                  <a:gd name="connsiteX1" fmla="*/ 11173 w 9525"/>
                  <a:gd name="connsiteY1" fmla="*/ 7144 h 9525"/>
                  <a:gd name="connsiteX2" fmla="*/ 7144 w 9525"/>
                  <a:gd name="connsiteY2" fmla="*/ 8734 h 9525"/>
                  <a:gd name="connsiteX3" fmla="*/ 7344 w 9525"/>
                  <a:gd name="connsiteY3" fmla="*/ 11030 h 9525"/>
                </a:gdLst>
                <a:ahLst/>
                <a:cxnLst>
                  <a:cxn ang="0">
                    <a:pos x="connsiteX0" y="connsiteY0"/>
                  </a:cxn>
                  <a:cxn ang="0">
                    <a:pos x="connsiteX1" y="connsiteY1"/>
                  </a:cxn>
                  <a:cxn ang="0">
                    <a:pos x="connsiteX2" y="connsiteY2"/>
                  </a:cxn>
                  <a:cxn ang="0">
                    <a:pos x="connsiteX3" y="connsiteY3"/>
                  </a:cxn>
                </a:cxnLst>
                <a:rect l="l" t="t" r="r" b="b"/>
                <a:pathLst>
                  <a:path w="9525" h="9525">
                    <a:moveTo>
                      <a:pt x="7344" y="11030"/>
                    </a:moveTo>
                    <a:lnTo>
                      <a:pt x="11173" y="7144"/>
                    </a:lnTo>
                    <a:lnTo>
                      <a:pt x="7144" y="8734"/>
                    </a:lnTo>
                    <a:cubicBezTo>
                      <a:pt x="8849" y="7715"/>
                      <a:pt x="7563" y="10077"/>
                      <a:pt x="7344" y="11030"/>
                    </a:cubicBezTo>
                    <a:close/>
                  </a:path>
                </a:pathLst>
              </a:custGeom>
              <a:grpFill/>
              <a:ln w="9525" cap="flat">
                <a:noFill/>
                <a:prstDash val="solid"/>
                <a:miter/>
              </a:ln>
            </p:spPr>
            <p:txBody>
              <a:bodyPr rtlCol="0" anchor="ctr"/>
              <a:lstStyle/>
              <a:p>
                <a:endParaRPr lang="zh-CN" altLang="en-US"/>
              </a:p>
            </p:txBody>
          </p:sp>
          <p:sp>
            <p:nvSpPr>
              <p:cNvPr id="423" name="任意多边形: 形状 993">
                <a:extLst>
                  <a:ext uri="{FF2B5EF4-FFF2-40B4-BE49-F238E27FC236}">
                    <a16:creationId xmlns:a16="http://schemas.microsoft.com/office/drawing/2014/main" id="{0BC86A38-686D-438D-93BA-765E57E4841C}"/>
                  </a:ext>
                </a:extLst>
              </p:cNvPr>
              <p:cNvSpPr/>
              <p:nvPr/>
            </p:nvSpPr>
            <p:spPr>
              <a:xfrm>
                <a:off x="3737248" y="1044257"/>
                <a:ext cx="9525" cy="9525"/>
              </a:xfrm>
              <a:custGeom>
                <a:avLst/>
                <a:gdLst>
                  <a:gd name="connsiteX0" fmla="*/ 8211 w 9525"/>
                  <a:gd name="connsiteY0" fmla="*/ 8039 h 9525"/>
                  <a:gd name="connsiteX1" fmla="*/ 8058 w 9525"/>
                  <a:gd name="connsiteY1" fmla="*/ 8773 h 9525"/>
                  <a:gd name="connsiteX2" fmla="*/ 7934 w 9525"/>
                  <a:gd name="connsiteY2" fmla="*/ 7144 h 9525"/>
                  <a:gd name="connsiteX3" fmla="*/ 7144 w 9525"/>
                  <a:gd name="connsiteY3" fmla="*/ 10458 h 9525"/>
                  <a:gd name="connsiteX4" fmla="*/ 8211 w 9525"/>
                  <a:gd name="connsiteY4" fmla="*/ 803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11" y="8039"/>
                    </a:moveTo>
                    <a:cubicBezTo>
                      <a:pt x="8230" y="6829"/>
                      <a:pt x="8363" y="8068"/>
                      <a:pt x="8058" y="8773"/>
                    </a:cubicBezTo>
                    <a:lnTo>
                      <a:pt x="7934" y="7144"/>
                    </a:lnTo>
                    <a:cubicBezTo>
                      <a:pt x="8211" y="8030"/>
                      <a:pt x="7153" y="10077"/>
                      <a:pt x="7144" y="10458"/>
                    </a:cubicBezTo>
                    <a:cubicBezTo>
                      <a:pt x="7658" y="9820"/>
                      <a:pt x="7982" y="10344"/>
                      <a:pt x="8211" y="8039"/>
                    </a:cubicBezTo>
                    <a:close/>
                  </a:path>
                </a:pathLst>
              </a:custGeom>
              <a:grpFill/>
              <a:ln w="9525" cap="flat">
                <a:noFill/>
                <a:prstDash val="solid"/>
                <a:miter/>
              </a:ln>
            </p:spPr>
            <p:txBody>
              <a:bodyPr rtlCol="0" anchor="ctr"/>
              <a:lstStyle/>
              <a:p>
                <a:endParaRPr lang="zh-CN" altLang="en-US"/>
              </a:p>
            </p:txBody>
          </p:sp>
          <p:sp>
            <p:nvSpPr>
              <p:cNvPr id="424" name="任意多边形: 形状 994">
                <a:extLst>
                  <a:ext uri="{FF2B5EF4-FFF2-40B4-BE49-F238E27FC236}">
                    <a16:creationId xmlns:a16="http://schemas.microsoft.com/office/drawing/2014/main" id="{5DAB5829-5DF0-4779-AE98-E1833D59385F}"/>
                  </a:ext>
                </a:extLst>
              </p:cNvPr>
              <p:cNvSpPr/>
              <p:nvPr/>
            </p:nvSpPr>
            <p:spPr>
              <a:xfrm>
                <a:off x="3630597" y="1106512"/>
                <a:ext cx="9525" cy="19050"/>
              </a:xfrm>
              <a:custGeom>
                <a:avLst/>
                <a:gdLst>
                  <a:gd name="connsiteX0" fmla="*/ 7144 w 9525"/>
                  <a:gd name="connsiteY0" fmla="*/ 7144 h 19050"/>
                  <a:gd name="connsiteX1" fmla="*/ 7172 w 9525"/>
                  <a:gd name="connsiteY1" fmla="*/ 12078 h 19050"/>
                  <a:gd name="connsiteX2" fmla="*/ 9573 w 9525"/>
                  <a:gd name="connsiteY2" fmla="*/ 8534 h 19050"/>
                </a:gdLst>
                <a:ahLst/>
                <a:cxnLst>
                  <a:cxn ang="0">
                    <a:pos x="connsiteX0" y="connsiteY0"/>
                  </a:cxn>
                  <a:cxn ang="0">
                    <a:pos x="connsiteX1" y="connsiteY1"/>
                  </a:cxn>
                  <a:cxn ang="0">
                    <a:pos x="connsiteX2" y="connsiteY2"/>
                  </a:cxn>
                </a:cxnLst>
                <a:rect l="l" t="t" r="r" b="b"/>
                <a:pathLst>
                  <a:path w="9525" h="19050">
                    <a:moveTo>
                      <a:pt x="7144" y="7144"/>
                    </a:moveTo>
                    <a:lnTo>
                      <a:pt x="7172" y="12078"/>
                    </a:lnTo>
                    <a:lnTo>
                      <a:pt x="9573" y="8534"/>
                    </a:lnTo>
                    <a:close/>
                  </a:path>
                </a:pathLst>
              </a:custGeom>
              <a:grpFill/>
              <a:ln w="9525" cap="flat">
                <a:noFill/>
                <a:prstDash val="solid"/>
                <a:miter/>
              </a:ln>
            </p:spPr>
            <p:txBody>
              <a:bodyPr rtlCol="0" anchor="ctr"/>
              <a:lstStyle/>
              <a:p>
                <a:endParaRPr lang="zh-CN" altLang="en-US"/>
              </a:p>
            </p:txBody>
          </p:sp>
          <p:sp>
            <p:nvSpPr>
              <p:cNvPr id="425" name="任意多边形: 形状 995">
                <a:extLst>
                  <a:ext uri="{FF2B5EF4-FFF2-40B4-BE49-F238E27FC236}">
                    <a16:creationId xmlns:a16="http://schemas.microsoft.com/office/drawing/2014/main" id="{A4C17855-DA77-43FD-978F-CDD556ADED3D}"/>
                  </a:ext>
                </a:extLst>
              </p:cNvPr>
              <p:cNvSpPr/>
              <p:nvPr/>
            </p:nvSpPr>
            <p:spPr>
              <a:xfrm>
                <a:off x="3555126" y="1084776"/>
                <a:ext cx="19050" cy="19050"/>
              </a:xfrm>
              <a:custGeom>
                <a:avLst/>
                <a:gdLst>
                  <a:gd name="connsiteX0" fmla="*/ 10006 w 19050"/>
                  <a:gd name="connsiteY0" fmla="*/ 11430 h 19050"/>
                  <a:gd name="connsiteX1" fmla="*/ 9482 w 19050"/>
                  <a:gd name="connsiteY1" fmla="*/ 11173 h 19050"/>
                  <a:gd name="connsiteX2" fmla="*/ 12015 w 19050"/>
                  <a:gd name="connsiteY2" fmla="*/ 7144 h 19050"/>
                  <a:gd name="connsiteX3" fmla="*/ 8558 w 19050"/>
                  <a:gd name="connsiteY3" fmla="*/ 14592 h 19050"/>
                  <a:gd name="connsiteX4" fmla="*/ 10006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06" y="11430"/>
                    </a:moveTo>
                    <a:lnTo>
                      <a:pt x="9482" y="11173"/>
                    </a:lnTo>
                    <a:lnTo>
                      <a:pt x="12015" y="7144"/>
                    </a:lnTo>
                    <a:cubicBezTo>
                      <a:pt x="10758" y="11078"/>
                      <a:pt x="4348" y="10001"/>
                      <a:pt x="8558" y="14592"/>
                    </a:cubicBezTo>
                    <a:cubicBezTo>
                      <a:pt x="8853" y="13440"/>
                      <a:pt x="9615" y="12583"/>
                      <a:pt x="10006" y="11430"/>
                    </a:cubicBezTo>
                    <a:close/>
                  </a:path>
                </a:pathLst>
              </a:custGeom>
              <a:grpFill/>
              <a:ln w="9525" cap="flat">
                <a:noFill/>
                <a:prstDash val="solid"/>
                <a:miter/>
              </a:ln>
            </p:spPr>
            <p:txBody>
              <a:bodyPr rtlCol="0" anchor="ctr"/>
              <a:lstStyle/>
              <a:p>
                <a:endParaRPr lang="zh-CN" altLang="en-US"/>
              </a:p>
            </p:txBody>
          </p:sp>
          <p:sp>
            <p:nvSpPr>
              <p:cNvPr id="426" name="任意多边形: 形状 996">
                <a:extLst>
                  <a:ext uri="{FF2B5EF4-FFF2-40B4-BE49-F238E27FC236}">
                    <a16:creationId xmlns:a16="http://schemas.microsoft.com/office/drawing/2014/main" id="{EC524FCF-3CF7-4987-AEBB-CD587B204B27}"/>
                  </a:ext>
                </a:extLst>
              </p:cNvPr>
              <p:cNvSpPr/>
              <p:nvPr/>
            </p:nvSpPr>
            <p:spPr>
              <a:xfrm>
                <a:off x="3467824" y="1003661"/>
                <a:ext cx="9525" cy="19050"/>
              </a:xfrm>
              <a:custGeom>
                <a:avLst/>
                <a:gdLst>
                  <a:gd name="connsiteX0" fmla="*/ 11440 w 9525"/>
                  <a:gd name="connsiteY0" fmla="*/ 17707 h 19050"/>
                  <a:gd name="connsiteX1" fmla="*/ 11030 w 9525"/>
                  <a:gd name="connsiteY1" fmla="*/ 15240 h 19050"/>
                  <a:gd name="connsiteX2" fmla="*/ 10658 w 9525"/>
                  <a:gd name="connsiteY2" fmla="*/ 14164 h 19050"/>
                  <a:gd name="connsiteX3" fmla="*/ 10601 w 9525"/>
                  <a:gd name="connsiteY3" fmla="*/ 14040 h 19050"/>
                  <a:gd name="connsiteX4" fmla="*/ 10573 w 9525"/>
                  <a:gd name="connsiteY4" fmla="*/ 13973 h 19050"/>
                  <a:gd name="connsiteX5" fmla="*/ 10563 w 9525"/>
                  <a:gd name="connsiteY5" fmla="*/ 13945 h 19050"/>
                  <a:gd name="connsiteX6" fmla="*/ 10554 w 9525"/>
                  <a:gd name="connsiteY6" fmla="*/ 13926 h 19050"/>
                  <a:gd name="connsiteX7" fmla="*/ 10649 w 9525"/>
                  <a:gd name="connsiteY7" fmla="*/ 10116 h 19050"/>
                  <a:gd name="connsiteX8" fmla="*/ 10649 w 9525"/>
                  <a:gd name="connsiteY8" fmla="*/ 10116 h 19050"/>
                  <a:gd name="connsiteX9" fmla="*/ 10649 w 9525"/>
                  <a:gd name="connsiteY9" fmla="*/ 10106 h 19050"/>
                  <a:gd name="connsiteX10" fmla="*/ 10554 w 9525"/>
                  <a:gd name="connsiteY10" fmla="*/ 9916 h 19050"/>
                  <a:gd name="connsiteX11" fmla="*/ 10344 w 9525"/>
                  <a:gd name="connsiteY11" fmla="*/ 9554 h 19050"/>
                  <a:gd name="connsiteX12" fmla="*/ 7982 w 9525"/>
                  <a:gd name="connsiteY12" fmla="*/ 7144 h 19050"/>
                  <a:gd name="connsiteX13" fmla="*/ 7534 w 9525"/>
                  <a:gd name="connsiteY13" fmla="*/ 9325 h 19050"/>
                  <a:gd name="connsiteX14" fmla="*/ 7144 w 9525"/>
                  <a:gd name="connsiteY14" fmla="*/ 16097 h 19050"/>
                  <a:gd name="connsiteX15" fmla="*/ 11440 w 9525"/>
                  <a:gd name="connsiteY15" fmla="*/ 1770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19050">
                    <a:moveTo>
                      <a:pt x="11440" y="17707"/>
                    </a:moveTo>
                    <a:cubicBezTo>
                      <a:pt x="11392" y="16812"/>
                      <a:pt x="11249" y="15992"/>
                      <a:pt x="11030" y="15240"/>
                    </a:cubicBezTo>
                    <a:lnTo>
                      <a:pt x="10658" y="14164"/>
                    </a:lnTo>
                    <a:lnTo>
                      <a:pt x="10601" y="14040"/>
                    </a:lnTo>
                    <a:lnTo>
                      <a:pt x="10573" y="13973"/>
                    </a:lnTo>
                    <a:lnTo>
                      <a:pt x="10563" y="13945"/>
                    </a:lnTo>
                    <a:lnTo>
                      <a:pt x="10554" y="13926"/>
                    </a:lnTo>
                    <a:lnTo>
                      <a:pt x="10649" y="10116"/>
                    </a:lnTo>
                    <a:lnTo>
                      <a:pt x="10649" y="10116"/>
                    </a:lnTo>
                    <a:lnTo>
                      <a:pt x="10649" y="10106"/>
                    </a:lnTo>
                    <a:lnTo>
                      <a:pt x="10554" y="9916"/>
                    </a:lnTo>
                    <a:lnTo>
                      <a:pt x="10344" y="9554"/>
                    </a:lnTo>
                    <a:cubicBezTo>
                      <a:pt x="9754" y="8611"/>
                      <a:pt x="8915" y="7830"/>
                      <a:pt x="7982" y="7144"/>
                    </a:cubicBezTo>
                    <a:cubicBezTo>
                      <a:pt x="7982" y="7144"/>
                      <a:pt x="7763" y="8230"/>
                      <a:pt x="7534" y="9325"/>
                    </a:cubicBezTo>
                    <a:cubicBezTo>
                      <a:pt x="7344" y="12716"/>
                      <a:pt x="7144" y="16097"/>
                      <a:pt x="7144" y="16097"/>
                    </a:cubicBezTo>
                    <a:lnTo>
                      <a:pt x="11440" y="17707"/>
                    </a:lnTo>
                    <a:close/>
                  </a:path>
                </a:pathLst>
              </a:custGeom>
              <a:grpFill/>
              <a:ln w="9525" cap="flat">
                <a:noFill/>
                <a:prstDash val="solid"/>
                <a:miter/>
              </a:ln>
            </p:spPr>
            <p:txBody>
              <a:bodyPr rtlCol="0" anchor="ctr"/>
              <a:lstStyle/>
              <a:p>
                <a:endParaRPr lang="zh-CN" altLang="en-US"/>
              </a:p>
            </p:txBody>
          </p:sp>
          <p:sp>
            <p:nvSpPr>
              <p:cNvPr id="427" name="任意多边形: 形状 997">
                <a:extLst>
                  <a:ext uri="{FF2B5EF4-FFF2-40B4-BE49-F238E27FC236}">
                    <a16:creationId xmlns:a16="http://schemas.microsoft.com/office/drawing/2014/main" id="{4B4AA0B4-779A-475D-9364-5C60AA6536B5}"/>
                  </a:ext>
                </a:extLst>
              </p:cNvPr>
              <p:cNvSpPr/>
              <p:nvPr/>
            </p:nvSpPr>
            <p:spPr>
              <a:xfrm>
                <a:off x="3716581" y="1070975"/>
                <a:ext cx="9525" cy="9525"/>
              </a:xfrm>
              <a:custGeom>
                <a:avLst/>
                <a:gdLst>
                  <a:gd name="connsiteX0" fmla="*/ 9056 w 9525"/>
                  <a:gd name="connsiteY0" fmla="*/ 7144 h 9525"/>
                  <a:gd name="connsiteX1" fmla="*/ 7217 w 9525"/>
                  <a:gd name="connsiteY1" fmla="*/ 11344 h 9525"/>
                  <a:gd name="connsiteX2" fmla="*/ 9056 w 9525"/>
                  <a:gd name="connsiteY2" fmla="*/ 7144 h 9525"/>
                </a:gdLst>
                <a:ahLst/>
                <a:cxnLst>
                  <a:cxn ang="0">
                    <a:pos x="connsiteX0" y="connsiteY0"/>
                  </a:cxn>
                  <a:cxn ang="0">
                    <a:pos x="connsiteX1" y="connsiteY1"/>
                  </a:cxn>
                  <a:cxn ang="0">
                    <a:pos x="connsiteX2" y="connsiteY2"/>
                  </a:cxn>
                </a:cxnLst>
                <a:rect l="l" t="t" r="r" b="b"/>
                <a:pathLst>
                  <a:path w="9525" h="9525">
                    <a:moveTo>
                      <a:pt x="9056" y="7144"/>
                    </a:moveTo>
                    <a:cubicBezTo>
                      <a:pt x="9056" y="7563"/>
                      <a:pt x="6703" y="9839"/>
                      <a:pt x="7217" y="11344"/>
                    </a:cubicBezTo>
                    <a:cubicBezTo>
                      <a:pt x="8132" y="9249"/>
                      <a:pt x="8446" y="8534"/>
                      <a:pt x="9056" y="7144"/>
                    </a:cubicBezTo>
                    <a:close/>
                  </a:path>
                </a:pathLst>
              </a:custGeom>
              <a:grpFill/>
              <a:ln w="9525" cap="flat">
                <a:noFill/>
                <a:prstDash val="solid"/>
                <a:miter/>
              </a:ln>
            </p:spPr>
            <p:txBody>
              <a:bodyPr rtlCol="0" anchor="ctr"/>
              <a:lstStyle/>
              <a:p>
                <a:endParaRPr lang="zh-CN" altLang="en-US"/>
              </a:p>
            </p:txBody>
          </p:sp>
          <p:sp>
            <p:nvSpPr>
              <p:cNvPr id="428" name="任意多边形: 形状 998">
                <a:extLst>
                  <a:ext uri="{FF2B5EF4-FFF2-40B4-BE49-F238E27FC236}">
                    <a16:creationId xmlns:a16="http://schemas.microsoft.com/office/drawing/2014/main" id="{D9D81B30-30CA-4861-8C9A-49745FFBA9CA}"/>
                  </a:ext>
                </a:extLst>
              </p:cNvPr>
              <p:cNvSpPr/>
              <p:nvPr/>
            </p:nvSpPr>
            <p:spPr>
              <a:xfrm>
                <a:off x="3423824" y="791007"/>
                <a:ext cx="38100" cy="38100"/>
              </a:xfrm>
              <a:custGeom>
                <a:avLst/>
                <a:gdLst>
                  <a:gd name="connsiteX0" fmla="*/ 7300 w 38100"/>
                  <a:gd name="connsiteY0" fmla="*/ 36909 h 38100"/>
                  <a:gd name="connsiteX1" fmla="*/ 21988 w 38100"/>
                  <a:gd name="connsiteY1" fmla="*/ 17869 h 38100"/>
                  <a:gd name="connsiteX2" fmla="*/ 18292 w 38100"/>
                  <a:gd name="connsiteY2" fmla="*/ 25193 h 38100"/>
                  <a:gd name="connsiteX3" fmla="*/ 23302 w 38100"/>
                  <a:gd name="connsiteY3" fmla="*/ 24317 h 38100"/>
                  <a:gd name="connsiteX4" fmla="*/ 26045 w 38100"/>
                  <a:gd name="connsiteY4" fmla="*/ 19393 h 38100"/>
                  <a:gd name="connsiteX5" fmla="*/ 28389 w 38100"/>
                  <a:gd name="connsiteY5" fmla="*/ 22698 h 38100"/>
                  <a:gd name="connsiteX6" fmla="*/ 21588 w 38100"/>
                  <a:gd name="connsiteY6" fmla="*/ 34452 h 38100"/>
                  <a:gd name="connsiteX7" fmla="*/ 34646 w 38100"/>
                  <a:gd name="connsiteY7" fmla="*/ 19097 h 38100"/>
                  <a:gd name="connsiteX8" fmla="*/ 33427 w 38100"/>
                  <a:gd name="connsiteY8" fmla="*/ 13582 h 38100"/>
                  <a:gd name="connsiteX9" fmla="*/ 29046 w 38100"/>
                  <a:gd name="connsiteY9" fmla="*/ 18412 h 38100"/>
                  <a:gd name="connsiteX10" fmla="*/ 29093 w 38100"/>
                  <a:gd name="connsiteY10" fmla="*/ 9811 h 38100"/>
                  <a:gd name="connsiteX11" fmla="*/ 33046 w 38100"/>
                  <a:gd name="connsiteY11" fmla="*/ 7582 h 38100"/>
                  <a:gd name="connsiteX12" fmla="*/ 25398 w 38100"/>
                  <a:gd name="connsiteY12" fmla="*/ 10372 h 38100"/>
                  <a:gd name="connsiteX13" fmla="*/ 24217 w 38100"/>
                  <a:gd name="connsiteY13" fmla="*/ 17335 h 38100"/>
                  <a:gd name="connsiteX14" fmla="*/ 20121 w 38100"/>
                  <a:gd name="connsiteY14" fmla="*/ 18212 h 38100"/>
                  <a:gd name="connsiteX15" fmla="*/ 16130 w 38100"/>
                  <a:gd name="connsiteY15" fmla="*/ 19221 h 38100"/>
                  <a:gd name="connsiteX16" fmla="*/ 17825 w 38100"/>
                  <a:gd name="connsiteY16" fmla="*/ 16849 h 38100"/>
                  <a:gd name="connsiteX17" fmla="*/ 19635 w 38100"/>
                  <a:gd name="connsiteY17" fmla="*/ 14563 h 38100"/>
                  <a:gd name="connsiteX18" fmla="*/ 7300 w 38100"/>
                  <a:gd name="connsiteY18" fmla="*/ 36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38100">
                    <a:moveTo>
                      <a:pt x="7300" y="36909"/>
                    </a:moveTo>
                    <a:cubicBezTo>
                      <a:pt x="13377" y="31823"/>
                      <a:pt x="14901" y="23203"/>
                      <a:pt x="21988" y="17869"/>
                    </a:cubicBezTo>
                    <a:cubicBezTo>
                      <a:pt x="22416" y="19059"/>
                      <a:pt x="20483" y="24574"/>
                      <a:pt x="18292" y="25193"/>
                    </a:cubicBezTo>
                    <a:cubicBezTo>
                      <a:pt x="16025" y="33299"/>
                      <a:pt x="21407" y="22269"/>
                      <a:pt x="23302" y="24317"/>
                    </a:cubicBezTo>
                    <a:cubicBezTo>
                      <a:pt x="21150" y="24946"/>
                      <a:pt x="23731" y="19859"/>
                      <a:pt x="26045" y="19393"/>
                    </a:cubicBezTo>
                    <a:cubicBezTo>
                      <a:pt x="30474" y="18335"/>
                      <a:pt x="23807" y="24622"/>
                      <a:pt x="28389" y="22698"/>
                    </a:cubicBezTo>
                    <a:cubicBezTo>
                      <a:pt x="26522" y="26203"/>
                      <a:pt x="19083" y="31261"/>
                      <a:pt x="21588" y="34452"/>
                    </a:cubicBezTo>
                    <a:cubicBezTo>
                      <a:pt x="24102" y="30337"/>
                      <a:pt x="31370" y="25355"/>
                      <a:pt x="34646" y="19097"/>
                    </a:cubicBezTo>
                    <a:cubicBezTo>
                      <a:pt x="26922" y="22707"/>
                      <a:pt x="39418" y="11754"/>
                      <a:pt x="33427" y="13582"/>
                    </a:cubicBezTo>
                    <a:lnTo>
                      <a:pt x="29046" y="18412"/>
                    </a:lnTo>
                    <a:cubicBezTo>
                      <a:pt x="25788" y="16392"/>
                      <a:pt x="31627" y="11487"/>
                      <a:pt x="29093" y="9811"/>
                    </a:cubicBezTo>
                    <a:lnTo>
                      <a:pt x="33046" y="7582"/>
                    </a:lnTo>
                    <a:cubicBezTo>
                      <a:pt x="31160" y="6286"/>
                      <a:pt x="29408" y="8058"/>
                      <a:pt x="25398" y="10372"/>
                    </a:cubicBezTo>
                    <a:cubicBezTo>
                      <a:pt x="24150" y="13449"/>
                      <a:pt x="29265" y="12801"/>
                      <a:pt x="24217" y="17335"/>
                    </a:cubicBezTo>
                    <a:cubicBezTo>
                      <a:pt x="24217" y="17335"/>
                      <a:pt x="22169" y="17773"/>
                      <a:pt x="20121" y="18212"/>
                    </a:cubicBezTo>
                    <a:cubicBezTo>
                      <a:pt x="18121" y="18716"/>
                      <a:pt x="16130" y="19221"/>
                      <a:pt x="16130" y="19221"/>
                    </a:cubicBezTo>
                    <a:cubicBezTo>
                      <a:pt x="16130" y="19221"/>
                      <a:pt x="16978" y="18031"/>
                      <a:pt x="17825" y="16849"/>
                    </a:cubicBezTo>
                    <a:cubicBezTo>
                      <a:pt x="18730" y="15706"/>
                      <a:pt x="19635" y="14563"/>
                      <a:pt x="19635" y="14563"/>
                    </a:cubicBezTo>
                    <a:cubicBezTo>
                      <a:pt x="13758" y="20545"/>
                      <a:pt x="5938" y="28765"/>
                      <a:pt x="7300" y="36909"/>
                    </a:cubicBezTo>
                    <a:close/>
                  </a:path>
                </a:pathLst>
              </a:custGeom>
              <a:grpFill/>
              <a:ln w="9525" cap="flat">
                <a:noFill/>
                <a:prstDash val="solid"/>
                <a:miter/>
              </a:ln>
            </p:spPr>
            <p:txBody>
              <a:bodyPr rtlCol="0" anchor="ctr"/>
              <a:lstStyle/>
              <a:p>
                <a:endParaRPr lang="zh-CN" altLang="en-US"/>
              </a:p>
            </p:txBody>
          </p:sp>
          <p:sp>
            <p:nvSpPr>
              <p:cNvPr id="429" name="任意多边形: 形状 999">
                <a:extLst>
                  <a:ext uri="{FF2B5EF4-FFF2-40B4-BE49-F238E27FC236}">
                    <a16:creationId xmlns:a16="http://schemas.microsoft.com/office/drawing/2014/main" id="{F8684CE0-518C-467B-AD5F-8112BB67D400}"/>
                  </a:ext>
                </a:extLst>
              </p:cNvPr>
              <p:cNvSpPr/>
              <p:nvPr/>
            </p:nvSpPr>
            <p:spPr>
              <a:xfrm>
                <a:off x="3580488" y="1095921"/>
                <a:ext cx="9525" cy="19050"/>
              </a:xfrm>
              <a:custGeom>
                <a:avLst/>
                <a:gdLst>
                  <a:gd name="connsiteX0" fmla="*/ 9770 w 9525"/>
                  <a:gd name="connsiteY0" fmla="*/ 12363 h 19050"/>
                  <a:gd name="connsiteX1" fmla="*/ 9847 w 9525"/>
                  <a:gd name="connsiteY1" fmla="*/ 7144 h 19050"/>
                  <a:gd name="connsiteX2" fmla="*/ 7713 w 9525"/>
                  <a:gd name="connsiteY2" fmla="*/ 8820 h 19050"/>
                  <a:gd name="connsiteX3" fmla="*/ 8370 w 9525"/>
                  <a:gd name="connsiteY3" fmla="*/ 8439 h 19050"/>
                  <a:gd name="connsiteX4" fmla="*/ 9770 w 9525"/>
                  <a:gd name="connsiteY4" fmla="*/ 1236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770" y="12363"/>
                    </a:moveTo>
                    <a:cubicBezTo>
                      <a:pt x="9494" y="10630"/>
                      <a:pt x="8704" y="9173"/>
                      <a:pt x="9847" y="7144"/>
                    </a:cubicBezTo>
                    <a:cubicBezTo>
                      <a:pt x="8523" y="7877"/>
                      <a:pt x="6018" y="8830"/>
                      <a:pt x="7713" y="8820"/>
                    </a:cubicBezTo>
                    <a:lnTo>
                      <a:pt x="8370" y="8439"/>
                    </a:lnTo>
                    <a:cubicBezTo>
                      <a:pt x="11828" y="10211"/>
                      <a:pt x="5941" y="11249"/>
                      <a:pt x="9770" y="12363"/>
                    </a:cubicBezTo>
                    <a:close/>
                  </a:path>
                </a:pathLst>
              </a:custGeom>
              <a:grpFill/>
              <a:ln w="9525" cap="flat">
                <a:noFill/>
                <a:prstDash val="solid"/>
                <a:miter/>
              </a:ln>
            </p:spPr>
            <p:txBody>
              <a:bodyPr rtlCol="0" anchor="ctr"/>
              <a:lstStyle/>
              <a:p>
                <a:endParaRPr lang="zh-CN" altLang="en-US"/>
              </a:p>
            </p:txBody>
          </p:sp>
          <p:sp>
            <p:nvSpPr>
              <p:cNvPr id="430" name="任意多边形: 形状 1000">
                <a:extLst>
                  <a:ext uri="{FF2B5EF4-FFF2-40B4-BE49-F238E27FC236}">
                    <a16:creationId xmlns:a16="http://schemas.microsoft.com/office/drawing/2014/main" id="{26B234A0-CA07-404C-83AF-E3E63A890DE8}"/>
                  </a:ext>
                </a:extLst>
              </p:cNvPr>
              <p:cNvSpPr/>
              <p:nvPr/>
            </p:nvSpPr>
            <p:spPr>
              <a:xfrm>
                <a:off x="3599621" y="1100550"/>
                <a:ext cx="19050" cy="19050"/>
              </a:xfrm>
              <a:custGeom>
                <a:avLst/>
                <a:gdLst>
                  <a:gd name="connsiteX0" fmla="*/ 10487 w 19050"/>
                  <a:gd name="connsiteY0" fmla="*/ 9068 h 19050"/>
                  <a:gd name="connsiteX1" fmla="*/ 10878 w 19050"/>
                  <a:gd name="connsiteY1" fmla="*/ 9696 h 19050"/>
                  <a:gd name="connsiteX2" fmla="*/ 11973 w 19050"/>
                  <a:gd name="connsiteY2" fmla="*/ 7144 h 19050"/>
                  <a:gd name="connsiteX3" fmla="*/ 7144 w 19050"/>
                  <a:gd name="connsiteY3" fmla="*/ 9477 h 19050"/>
                  <a:gd name="connsiteX4" fmla="*/ 9306 w 19050"/>
                  <a:gd name="connsiteY4" fmla="*/ 12182 h 19050"/>
                  <a:gd name="connsiteX5" fmla="*/ 10487 w 19050"/>
                  <a:gd name="connsiteY5" fmla="*/ 90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487" y="9068"/>
                    </a:moveTo>
                    <a:lnTo>
                      <a:pt x="10878" y="9696"/>
                    </a:lnTo>
                    <a:lnTo>
                      <a:pt x="11973" y="7144"/>
                    </a:lnTo>
                    <a:cubicBezTo>
                      <a:pt x="10659" y="10744"/>
                      <a:pt x="8753" y="7068"/>
                      <a:pt x="7144" y="9477"/>
                    </a:cubicBezTo>
                    <a:lnTo>
                      <a:pt x="9306" y="12182"/>
                    </a:lnTo>
                    <a:cubicBezTo>
                      <a:pt x="8611" y="10344"/>
                      <a:pt x="9335" y="9392"/>
                      <a:pt x="10487" y="9068"/>
                    </a:cubicBezTo>
                    <a:close/>
                  </a:path>
                </a:pathLst>
              </a:custGeom>
              <a:grpFill/>
              <a:ln w="9525" cap="flat">
                <a:noFill/>
                <a:prstDash val="solid"/>
                <a:miter/>
              </a:ln>
            </p:spPr>
            <p:txBody>
              <a:bodyPr rtlCol="0" anchor="ctr"/>
              <a:lstStyle/>
              <a:p>
                <a:endParaRPr lang="zh-CN" altLang="en-US"/>
              </a:p>
            </p:txBody>
          </p:sp>
          <p:sp>
            <p:nvSpPr>
              <p:cNvPr id="431" name="任意多边形: 形状 1001">
                <a:extLst>
                  <a:ext uri="{FF2B5EF4-FFF2-40B4-BE49-F238E27FC236}">
                    <a16:creationId xmlns:a16="http://schemas.microsoft.com/office/drawing/2014/main" id="{E447648C-2695-48A6-9EC5-AFC44350D267}"/>
                  </a:ext>
                </a:extLst>
              </p:cNvPr>
              <p:cNvSpPr/>
              <p:nvPr/>
            </p:nvSpPr>
            <p:spPr>
              <a:xfrm>
                <a:off x="3663915" y="1099616"/>
                <a:ext cx="9525" cy="9525"/>
              </a:xfrm>
              <a:custGeom>
                <a:avLst/>
                <a:gdLst>
                  <a:gd name="connsiteX0" fmla="*/ 7753 w 9525"/>
                  <a:gd name="connsiteY0" fmla="*/ 10163 h 9525"/>
                  <a:gd name="connsiteX1" fmla="*/ 7144 w 9525"/>
                  <a:gd name="connsiteY1" fmla="*/ 7144 h 9525"/>
                  <a:gd name="connsiteX2" fmla="*/ 7753 w 9525"/>
                  <a:gd name="connsiteY2" fmla="*/ 10163 h 9525"/>
                </a:gdLst>
                <a:ahLst/>
                <a:cxnLst>
                  <a:cxn ang="0">
                    <a:pos x="connsiteX0" y="connsiteY0"/>
                  </a:cxn>
                  <a:cxn ang="0">
                    <a:pos x="connsiteX1" y="connsiteY1"/>
                  </a:cxn>
                  <a:cxn ang="0">
                    <a:pos x="connsiteX2" y="connsiteY2"/>
                  </a:cxn>
                </a:cxnLst>
                <a:rect l="l" t="t" r="r" b="b"/>
                <a:pathLst>
                  <a:path w="9525" h="9525">
                    <a:moveTo>
                      <a:pt x="7753" y="10163"/>
                    </a:moveTo>
                    <a:lnTo>
                      <a:pt x="7144" y="7144"/>
                    </a:lnTo>
                    <a:lnTo>
                      <a:pt x="7753" y="10163"/>
                    </a:lnTo>
                    <a:close/>
                  </a:path>
                </a:pathLst>
              </a:custGeom>
              <a:grpFill/>
              <a:ln w="9525" cap="flat">
                <a:noFill/>
                <a:prstDash val="solid"/>
                <a:miter/>
              </a:ln>
            </p:spPr>
            <p:txBody>
              <a:bodyPr rtlCol="0" anchor="ctr"/>
              <a:lstStyle/>
              <a:p>
                <a:endParaRPr lang="zh-CN" altLang="en-US"/>
              </a:p>
            </p:txBody>
          </p:sp>
          <p:sp>
            <p:nvSpPr>
              <p:cNvPr id="432" name="任意多边形: 形状 1002">
                <a:extLst>
                  <a:ext uri="{FF2B5EF4-FFF2-40B4-BE49-F238E27FC236}">
                    <a16:creationId xmlns:a16="http://schemas.microsoft.com/office/drawing/2014/main" id="{C2FC8C57-D91A-42A7-810C-68725743E7CC}"/>
                  </a:ext>
                </a:extLst>
              </p:cNvPr>
              <p:cNvSpPr/>
              <p:nvPr/>
            </p:nvSpPr>
            <p:spPr>
              <a:xfrm>
                <a:off x="3726151" y="1059945"/>
                <a:ext cx="9525" cy="9525"/>
              </a:xfrm>
              <a:custGeom>
                <a:avLst/>
                <a:gdLst>
                  <a:gd name="connsiteX0" fmla="*/ 7144 w 9525"/>
                  <a:gd name="connsiteY0" fmla="*/ 7144 h 9525"/>
                  <a:gd name="connsiteX1" fmla="*/ 7972 w 9525"/>
                  <a:gd name="connsiteY1" fmla="*/ 9287 h 9525"/>
                  <a:gd name="connsiteX2" fmla="*/ 8477 w 9525"/>
                  <a:gd name="connsiteY2" fmla="*/ 7849 h 9525"/>
                </a:gdLst>
                <a:ahLst/>
                <a:cxnLst>
                  <a:cxn ang="0">
                    <a:pos x="connsiteX0" y="connsiteY0"/>
                  </a:cxn>
                  <a:cxn ang="0">
                    <a:pos x="connsiteX1" y="connsiteY1"/>
                  </a:cxn>
                  <a:cxn ang="0">
                    <a:pos x="connsiteX2" y="connsiteY2"/>
                  </a:cxn>
                </a:cxnLst>
                <a:rect l="l" t="t" r="r" b="b"/>
                <a:pathLst>
                  <a:path w="9525" h="9525">
                    <a:moveTo>
                      <a:pt x="7144" y="7144"/>
                    </a:moveTo>
                    <a:lnTo>
                      <a:pt x="7972" y="9287"/>
                    </a:lnTo>
                    <a:lnTo>
                      <a:pt x="8477" y="7849"/>
                    </a:lnTo>
                    <a:close/>
                  </a:path>
                </a:pathLst>
              </a:custGeom>
              <a:grpFill/>
              <a:ln w="9525" cap="flat">
                <a:noFill/>
                <a:prstDash val="solid"/>
                <a:miter/>
              </a:ln>
            </p:spPr>
            <p:txBody>
              <a:bodyPr rtlCol="0" anchor="ctr"/>
              <a:lstStyle/>
              <a:p>
                <a:endParaRPr lang="zh-CN" altLang="en-US"/>
              </a:p>
            </p:txBody>
          </p:sp>
          <p:sp>
            <p:nvSpPr>
              <p:cNvPr id="433" name="任意多边形: 形状 1003">
                <a:extLst>
                  <a:ext uri="{FF2B5EF4-FFF2-40B4-BE49-F238E27FC236}">
                    <a16:creationId xmlns:a16="http://schemas.microsoft.com/office/drawing/2014/main" id="{BEC2EE25-3914-4BE9-8C9C-7BDB19160B5A}"/>
                  </a:ext>
                </a:extLst>
              </p:cNvPr>
              <p:cNvSpPr/>
              <p:nvPr/>
            </p:nvSpPr>
            <p:spPr>
              <a:xfrm>
                <a:off x="3731647" y="1053096"/>
                <a:ext cx="9525" cy="9525"/>
              </a:xfrm>
              <a:custGeom>
                <a:avLst/>
                <a:gdLst>
                  <a:gd name="connsiteX0" fmla="*/ 8211 w 9525"/>
                  <a:gd name="connsiteY0" fmla="*/ 7144 h 9525"/>
                  <a:gd name="connsiteX1" fmla="*/ 7439 w 9525"/>
                  <a:gd name="connsiteY1" fmla="*/ 7363 h 9525"/>
                  <a:gd name="connsiteX2" fmla="*/ 7144 w 9525"/>
                  <a:gd name="connsiteY2" fmla="*/ 9306 h 9525"/>
                  <a:gd name="connsiteX3" fmla="*/ 821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211" y="7144"/>
                    </a:moveTo>
                    <a:cubicBezTo>
                      <a:pt x="8192" y="7210"/>
                      <a:pt x="7420" y="7429"/>
                      <a:pt x="7439" y="7363"/>
                    </a:cubicBezTo>
                    <a:lnTo>
                      <a:pt x="7144" y="9306"/>
                    </a:lnTo>
                    <a:cubicBezTo>
                      <a:pt x="7382" y="8201"/>
                      <a:pt x="7791" y="7887"/>
                      <a:pt x="8211" y="7144"/>
                    </a:cubicBezTo>
                    <a:close/>
                  </a:path>
                </a:pathLst>
              </a:custGeom>
              <a:grpFill/>
              <a:ln w="9525" cap="flat">
                <a:noFill/>
                <a:prstDash val="solid"/>
                <a:miter/>
              </a:ln>
            </p:spPr>
            <p:txBody>
              <a:bodyPr rtlCol="0" anchor="ctr"/>
              <a:lstStyle/>
              <a:p>
                <a:endParaRPr lang="zh-CN" altLang="en-US"/>
              </a:p>
            </p:txBody>
          </p:sp>
          <p:sp>
            <p:nvSpPr>
              <p:cNvPr id="434" name="任意多边形: 形状 1004">
                <a:extLst>
                  <a:ext uri="{FF2B5EF4-FFF2-40B4-BE49-F238E27FC236}">
                    <a16:creationId xmlns:a16="http://schemas.microsoft.com/office/drawing/2014/main" id="{476873CE-D85E-4B3A-9A97-940AF79BDD05}"/>
                  </a:ext>
                </a:extLst>
              </p:cNvPr>
              <p:cNvSpPr/>
              <p:nvPr/>
            </p:nvSpPr>
            <p:spPr>
              <a:xfrm>
                <a:off x="3597126" y="1095615"/>
                <a:ext cx="9525" cy="19050"/>
              </a:xfrm>
              <a:custGeom>
                <a:avLst/>
                <a:gdLst>
                  <a:gd name="connsiteX0" fmla="*/ 11497 w 9525"/>
                  <a:gd name="connsiteY0" fmla="*/ 10936 h 19050"/>
                  <a:gd name="connsiteX1" fmla="*/ 7887 w 9525"/>
                  <a:gd name="connsiteY1" fmla="*/ 7450 h 19050"/>
                  <a:gd name="connsiteX2" fmla="*/ 7144 w 9525"/>
                  <a:gd name="connsiteY2" fmla="*/ 13327 h 19050"/>
                  <a:gd name="connsiteX3" fmla="*/ 11497 w 9525"/>
                  <a:gd name="connsiteY3" fmla="*/ 10936 h 19050"/>
                </a:gdLst>
                <a:ahLst/>
                <a:cxnLst>
                  <a:cxn ang="0">
                    <a:pos x="connsiteX0" y="connsiteY0"/>
                  </a:cxn>
                  <a:cxn ang="0">
                    <a:pos x="connsiteX1" y="connsiteY1"/>
                  </a:cxn>
                  <a:cxn ang="0">
                    <a:pos x="connsiteX2" y="connsiteY2"/>
                  </a:cxn>
                  <a:cxn ang="0">
                    <a:pos x="connsiteX3" y="connsiteY3"/>
                  </a:cxn>
                </a:cxnLst>
                <a:rect l="l" t="t" r="r" b="b"/>
                <a:pathLst>
                  <a:path w="9525" h="19050">
                    <a:moveTo>
                      <a:pt x="11497" y="10936"/>
                    </a:moveTo>
                    <a:cubicBezTo>
                      <a:pt x="11440" y="8736"/>
                      <a:pt x="9830" y="6269"/>
                      <a:pt x="7887" y="7450"/>
                    </a:cubicBezTo>
                    <a:lnTo>
                      <a:pt x="7144" y="13327"/>
                    </a:lnTo>
                    <a:cubicBezTo>
                      <a:pt x="8487" y="14736"/>
                      <a:pt x="9801" y="11136"/>
                      <a:pt x="11497" y="10936"/>
                    </a:cubicBezTo>
                    <a:close/>
                  </a:path>
                </a:pathLst>
              </a:custGeom>
              <a:grpFill/>
              <a:ln w="9525" cap="flat">
                <a:noFill/>
                <a:prstDash val="solid"/>
                <a:miter/>
              </a:ln>
            </p:spPr>
            <p:txBody>
              <a:bodyPr rtlCol="0" anchor="ctr"/>
              <a:lstStyle/>
              <a:p>
                <a:endParaRPr lang="zh-CN" altLang="en-US"/>
              </a:p>
            </p:txBody>
          </p:sp>
          <p:sp>
            <p:nvSpPr>
              <p:cNvPr id="435" name="任意多边形: 形状 1005">
                <a:extLst>
                  <a:ext uri="{FF2B5EF4-FFF2-40B4-BE49-F238E27FC236}">
                    <a16:creationId xmlns:a16="http://schemas.microsoft.com/office/drawing/2014/main" id="{71E762AA-D524-43B0-8F0F-FEF19E660BB3}"/>
                  </a:ext>
                </a:extLst>
              </p:cNvPr>
              <p:cNvSpPr/>
              <p:nvPr/>
            </p:nvSpPr>
            <p:spPr>
              <a:xfrm>
                <a:off x="3426838" y="819048"/>
                <a:ext cx="9525" cy="9525"/>
              </a:xfrm>
              <a:custGeom>
                <a:avLst/>
                <a:gdLst>
                  <a:gd name="connsiteX0" fmla="*/ 11506 w 9525"/>
                  <a:gd name="connsiteY0" fmla="*/ 7144 h 9525"/>
                  <a:gd name="connsiteX1" fmla="*/ 7144 w 9525"/>
                  <a:gd name="connsiteY1" fmla="*/ 8515 h 9525"/>
                  <a:gd name="connsiteX2" fmla="*/ 9992 w 9525"/>
                  <a:gd name="connsiteY2" fmla="*/ 8172 h 9525"/>
                </a:gdLst>
                <a:ahLst/>
                <a:cxnLst>
                  <a:cxn ang="0">
                    <a:pos x="connsiteX0" y="connsiteY0"/>
                  </a:cxn>
                  <a:cxn ang="0">
                    <a:pos x="connsiteX1" y="connsiteY1"/>
                  </a:cxn>
                  <a:cxn ang="0">
                    <a:pos x="connsiteX2" y="connsiteY2"/>
                  </a:cxn>
                </a:cxnLst>
                <a:rect l="l" t="t" r="r" b="b"/>
                <a:pathLst>
                  <a:path w="9525" h="9525">
                    <a:moveTo>
                      <a:pt x="11506" y="7144"/>
                    </a:moveTo>
                    <a:lnTo>
                      <a:pt x="7144" y="8515"/>
                    </a:lnTo>
                    <a:lnTo>
                      <a:pt x="9992" y="8172"/>
                    </a:lnTo>
                    <a:close/>
                  </a:path>
                </a:pathLst>
              </a:custGeom>
              <a:grpFill/>
              <a:ln w="9525" cap="flat">
                <a:noFill/>
                <a:prstDash val="solid"/>
                <a:miter/>
              </a:ln>
            </p:spPr>
            <p:txBody>
              <a:bodyPr rtlCol="0" anchor="ctr"/>
              <a:lstStyle/>
              <a:p>
                <a:endParaRPr lang="zh-CN" altLang="en-US"/>
              </a:p>
            </p:txBody>
          </p:sp>
          <p:sp>
            <p:nvSpPr>
              <p:cNvPr id="436" name="任意多边形: 形状 1006">
                <a:extLst>
                  <a:ext uri="{FF2B5EF4-FFF2-40B4-BE49-F238E27FC236}">
                    <a16:creationId xmlns:a16="http://schemas.microsoft.com/office/drawing/2014/main" id="{AB9D57C3-DC60-4E7B-BAB9-8684D5092D2E}"/>
                  </a:ext>
                </a:extLst>
              </p:cNvPr>
              <p:cNvSpPr/>
              <p:nvPr/>
            </p:nvSpPr>
            <p:spPr>
              <a:xfrm>
                <a:off x="3552225" y="1081843"/>
                <a:ext cx="9525" cy="9525"/>
              </a:xfrm>
              <a:custGeom>
                <a:avLst/>
                <a:gdLst>
                  <a:gd name="connsiteX0" fmla="*/ 7144 w 9525"/>
                  <a:gd name="connsiteY0" fmla="*/ 7991 h 9525"/>
                  <a:gd name="connsiteX1" fmla="*/ 8506 w 9525"/>
                  <a:gd name="connsiteY1" fmla="*/ 9411 h 9525"/>
                  <a:gd name="connsiteX2" fmla="*/ 9249 w 9525"/>
                  <a:gd name="connsiteY2" fmla="*/ 7144 h 9525"/>
                </a:gdLst>
                <a:ahLst/>
                <a:cxnLst>
                  <a:cxn ang="0">
                    <a:pos x="connsiteX0" y="connsiteY0"/>
                  </a:cxn>
                  <a:cxn ang="0">
                    <a:pos x="connsiteX1" y="connsiteY1"/>
                  </a:cxn>
                  <a:cxn ang="0">
                    <a:pos x="connsiteX2" y="connsiteY2"/>
                  </a:cxn>
                </a:cxnLst>
                <a:rect l="l" t="t" r="r" b="b"/>
                <a:pathLst>
                  <a:path w="9525" h="9525">
                    <a:moveTo>
                      <a:pt x="7144" y="7991"/>
                    </a:moveTo>
                    <a:lnTo>
                      <a:pt x="8506" y="9411"/>
                    </a:lnTo>
                    <a:lnTo>
                      <a:pt x="9249" y="7144"/>
                    </a:lnTo>
                    <a:close/>
                  </a:path>
                </a:pathLst>
              </a:custGeom>
              <a:grpFill/>
              <a:ln w="9525" cap="flat">
                <a:noFill/>
                <a:prstDash val="solid"/>
                <a:miter/>
              </a:ln>
            </p:spPr>
            <p:txBody>
              <a:bodyPr rtlCol="0" anchor="ctr"/>
              <a:lstStyle/>
              <a:p>
                <a:endParaRPr lang="zh-CN" altLang="en-US"/>
              </a:p>
            </p:txBody>
          </p:sp>
          <p:sp>
            <p:nvSpPr>
              <p:cNvPr id="437" name="任意多边形: 形状 1007">
                <a:extLst>
                  <a:ext uri="{FF2B5EF4-FFF2-40B4-BE49-F238E27FC236}">
                    <a16:creationId xmlns:a16="http://schemas.microsoft.com/office/drawing/2014/main" id="{0D977702-3B26-4B13-806F-C7FE89FCB730}"/>
                  </a:ext>
                </a:extLst>
              </p:cNvPr>
              <p:cNvSpPr/>
              <p:nvPr/>
            </p:nvSpPr>
            <p:spPr>
              <a:xfrm>
                <a:off x="3637540" y="1102360"/>
                <a:ext cx="9525" cy="9525"/>
              </a:xfrm>
              <a:custGeom>
                <a:avLst/>
                <a:gdLst>
                  <a:gd name="connsiteX0" fmla="*/ 7839 w 9525"/>
                  <a:gd name="connsiteY0" fmla="*/ 7144 h 9525"/>
                  <a:gd name="connsiteX1" fmla="*/ 7144 w 9525"/>
                  <a:gd name="connsiteY1" fmla="*/ 8620 h 9525"/>
                  <a:gd name="connsiteX2" fmla="*/ 9773 w 9525"/>
                  <a:gd name="connsiteY2" fmla="*/ 7496 h 9525"/>
                </a:gdLst>
                <a:ahLst/>
                <a:cxnLst>
                  <a:cxn ang="0">
                    <a:pos x="connsiteX0" y="connsiteY0"/>
                  </a:cxn>
                  <a:cxn ang="0">
                    <a:pos x="connsiteX1" y="connsiteY1"/>
                  </a:cxn>
                  <a:cxn ang="0">
                    <a:pos x="connsiteX2" y="connsiteY2"/>
                  </a:cxn>
                </a:cxnLst>
                <a:rect l="l" t="t" r="r" b="b"/>
                <a:pathLst>
                  <a:path w="9525" h="9525">
                    <a:moveTo>
                      <a:pt x="7839" y="7144"/>
                    </a:moveTo>
                    <a:lnTo>
                      <a:pt x="7144" y="8620"/>
                    </a:lnTo>
                    <a:lnTo>
                      <a:pt x="9773" y="7496"/>
                    </a:lnTo>
                    <a:close/>
                  </a:path>
                </a:pathLst>
              </a:custGeom>
              <a:grpFill/>
              <a:ln w="9525" cap="flat">
                <a:noFill/>
                <a:prstDash val="solid"/>
                <a:miter/>
              </a:ln>
            </p:spPr>
            <p:txBody>
              <a:bodyPr rtlCol="0" anchor="ctr"/>
              <a:lstStyle/>
              <a:p>
                <a:endParaRPr lang="zh-CN" altLang="en-US"/>
              </a:p>
            </p:txBody>
          </p:sp>
          <p:sp>
            <p:nvSpPr>
              <p:cNvPr id="438" name="任意多边形: 形状 1008">
                <a:extLst>
                  <a:ext uri="{FF2B5EF4-FFF2-40B4-BE49-F238E27FC236}">
                    <a16:creationId xmlns:a16="http://schemas.microsoft.com/office/drawing/2014/main" id="{8875E6A0-3DB4-473B-B3D6-742C80D7F351}"/>
                  </a:ext>
                </a:extLst>
              </p:cNvPr>
              <p:cNvSpPr/>
              <p:nvPr/>
            </p:nvSpPr>
            <p:spPr>
              <a:xfrm>
                <a:off x="3432848" y="899487"/>
                <a:ext cx="9525" cy="19050"/>
              </a:xfrm>
              <a:custGeom>
                <a:avLst/>
                <a:gdLst>
                  <a:gd name="connsiteX0" fmla="*/ 7144 w 9525"/>
                  <a:gd name="connsiteY0" fmla="*/ 14430 h 19050"/>
                  <a:gd name="connsiteX1" fmla="*/ 10849 w 9525"/>
                  <a:gd name="connsiteY1" fmla="*/ 7144 h 19050"/>
                  <a:gd name="connsiteX2" fmla="*/ 7144 w 9525"/>
                  <a:gd name="connsiteY2" fmla="*/ 14430 h 19050"/>
                </a:gdLst>
                <a:ahLst/>
                <a:cxnLst>
                  <a:cxn ang="0">
                    <a:pos x="connsiteX0" y="connsiteY0"/>
                  </a:cxn>
                  <a:cxn ang="0">
                    <a:pos x="connsiteX1" y="connsiteY1"/>
                  </a:cxn>
                  <a:cxn ang="0">
                    <a:pos x="connsiteX2" y="connsiteY2"/>
                  </a:cxn>
                </a:cxnLst>
                <a:rect l="l" t="t" r="r" b="b"/>
                <a:pathLst>
                  <a:path w="9525" h="19050">
                    <a:moveTo>
                      <a:pt x="7144" y="14430"/>
                    </a:moveTo>
                    <a:cubicBezTo>
                      <a:pt x="7296" y="15183"/>
                      <a:pt x="10020" y="10668"/>
                      <a:pt x="10849" y="7144"/>
                    </a:cubicBezTo>
                    <a:cubicBezTo>
                      <a:pt x="7449" y="7649"/>
                      <a:pt x="8220" y="12459"/>
                      <a:pt x="7144" y="14430"/>
                    </a:cubicBezTo>
                    <a:close/>
                  </a:path>
                </a:pathLst>
              </a:custGeom>
              <a:grpFill/>
              <a:ln w="9525" cap="flat">
                <a:noFill/>
                <a:prstDash val="solid"/>
                <a:miter/>
              </a:ln>
            </p:spPr>
            <p:txBody>
              <a:bodyPr rtlCol="0" anchor="ctr"/>
              <a:lstStyle/>
              <a:p>
                <a:endParaRPr lang="zh-CN" altLang="en-US"/>
              </a:p>
            </p:txBody>
          </p:sp>
          <p:sp>
            <p:nvSpPr>
              <p:cNvPr id="439" name="任意多边形: 形状 1009">
                <a:extLst>
                  <a:ext uri="{FF2B5EF4-FFF2-40B4-BE49-F238E27FC236}">
                    <a16:creationId xmlns:a16="http://schemas.microsoft.com/office/drawing/2014/main" id="{91B3A5D2-835D-4A31-B99E-175021182B73}"/>
                  </a:ext>
                </a:extLst>
              </p:cNvPr>
              <p:cNvSpPr/>
              <p:nvPr/>
            </p:nvSpPr>
            <p:spPr>
              <a:xfrm>
                <a:off x="3567176" y="1072718"/>
                <a:ext cx="28575" cy="28575"/>
              </a:xfrm>
              <a:custGeom>
                <a:avLst/>
                <a:gdLst>
                  <a:gd name="connsiteX0" fmla="*/ 18872 w 28575"/>
                  <a:gd name="connsiteY0" fmla="*/ 25260 h 28575"/>
                  <a:gd name="connsiteX1" fmla="*/ 22883 w 28575"/>
                  <a:gd name="connsiteY1" fmla="*/ 27280 h 28575"/>
                  <a:gd name="connsiteX2" fmla="*/ 20635 w 28575"/>
                  <a:gd name="connsiteY2" fmla="*/ 12440 h 28575"/>
                  <a:gd name="connsiteX3" fmla="*/ 22092 w 28575"/>
                  <a:gd name="connsiteY3" fmla="*/ 13059 h 28575"/>
                  <a:gd name="connsiteX4" fmla="*/ 19358 w 28575"/>
                  <a:gd name="connsiteY4" fmla="*/ 11287 h 28575"/>
                  <a:gd name="connsiteX5" fmla="*/ 19025 w 28575"/>
                  <a:gd name="connsiteY5" fmla="*/ 13573 h 28575"/>
                  <a:gd name="connsiteX6" fmla="*/ 16920 w 28575"/>
                  <a:gd name="connsiteY6" fmla="*/ 7144 h 28575"/>
                  <a:gd name="connsiteX7" fmla="*/ 14081 w 28575"/>
                  <a:gd name="connsiteY7" fmla="*/ 8277 h 28575"/>
                  <a:gd name="connsiteX8" fmla="*/ 14796 w 28575"/>
                  <a:gd name="connsiteY8" fmla="*/ 7991 h 28575"/>
                  <a:gd name="connsiteX9" fmla="*/ 7262 w 28575"/>
                  <a:gd name="connsiteY9" fmla="*/ 16964 h 28575"/>
                  <a:gd name="connsiteX10" fmla="*/ 17825 w 28575"/>
                  <a:gd name="connsiteY10" fmla="*/ 24898 h 28575"/>
                  <a:gd name="connsiteX11" fmla="*/ 16910 w 28575"/>
                  <a:gd name="connsiteY11" fmla="*/ 28156 h 28575"/>
                  <a:gd name="connsiteX12" fmla="*/ 18872 w 28575"/>
                  <a:gd name="connsiteY12" fmla="*/ 252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8872" y="25260"/>
                    </a:moveTo>
                    <a:cubicBezTo>
                      <a:pt x="18425" y="26889"/>
                      <a:pt x="21606" y="29832"/>
                      <a:pt x="22883" y="27280"/>
                    </a:cubicBezTo>
                    <a:cubicBezTo>
                      <a:pt x="22730" y="24251"/>
                      <a:pt x="15253" y="16993"/>
                      <a:pt x="20635" y="12440"/>
                    </a:cubicBezTo>
                    <a:lnTo>
                      <a:pt x="22092" y="13059"/>
                    </a:lnTo>
                    <a:lnTo>
                      <a:pt x="19358" y="11287"/>
                    </a:lnTo>
                    <a:lnTo>
                      <a:pt x="19025" y="13573"/>
                    </a:lnTo>
                    <a:cubicBezTo>
                      <a:pt x="15758" y="14611"/>
                      <a:pt x="14367" y="8992"/>
                      <a:pt x="16920" y="7144"/>
                    </a:cubicBezTo>
                    <a:lnTo>
                      <a:pt x="14081" y="8277"/>
                    </a:lnTo>
                    <a:lnTo>
                      <a:pt x="14796" y="7991"/>
                    </a:lnTo>
                    <a:cubicBezTo>
                      <a:pt x="13643" y="15535"/>
                      <a:pt x="6119" y="8801"/>
                      <a:pt x="7262" y="16964"/>
                    </a:cubicBezTo>
                    <a:cubicBezTo>
                      <a:pt x="17148" y="18431"/>
                      <a:pt x="7919" y="22812"/>
                      <a:pt x="17825" y="24898"/>
                    </a:cubicBezTo>
                    <a:lnTo>
                      <a:pt x="16910" y="28156"/>
                    </a:lnTo>
                    <a:lnTo>
                      <a:pt x="18872" y="25260"/>
                    </a:lnTo>
                    <a:close/>
                  </a:path>
                </a:pathLst>
              </a:custGeom>
              <a:grpFill/>
              <a:ln w="9525" cap="flat">
                <a:noFill/>
                <a:prstDash val="solid"/>
                <a:miter/>
              </a:ln>
            </p:spPr>
            <p:txBody>
              <a:bodyPr rtlCol="0" anchor="ctr"/>
              <a:lstStyle/>
              <a:p>
                <a:endParaRPr lang="zh-CN" altLang="en-US"/>
              </a:p>
            </p:txBody>
          </p:sp>
          <p:sp>
            <p:nvSpPr>
              <p:cNvPr id="440" name="任意多边形: 形状 1010">
                <a:extLst>
                  <a:ext uri="{FF2B5EF4-FFF2-40B4-BE49-F238E27FC236}">
                    <a16:creationId xmlns:a16="http://schemas.microsoft.com/office/drawing/2014/main" id="{A8D72160-34F0-478C-9F5F-9BDDD8722688}"/>
                  </a:ext>
                </a:extLst>
              </p:cNvPr>
              <p:cNvSpPr/>
              <p:nvPr/>
            </p:nvSpPr>
            <p:spPr>
              <a:xfrm>
                <a:off x="3539347" y="1044584"/>
                <a:ext cx="28575" cy="47625"/>
              </a:xfrm>
              <a:custGeom>
                <a:avLst/>
                <a:gdLst>
                  <a:gd name="connsiteX0" fmla="*/ 17688 w 28575"/>
                  <a:gd name="connsiteY0" fmla="*/ 31154 h 47625"/>
                  <a:gd name="connsiteX1" fmla="*/ 17193 w 28575"/>
                  <a:gd name="connsiteY1" fmla="*/ 30839 h 47625"/>
                  <a:gd name="connsiteX2" fmla="*/ 20107 w 28575"/>
                  <a:gd name="connsiteY2" fmla="*/ 27086 h 47625"/>
                  <a:gd name="connsiteX3" fmla="*/ 21546 w 28575"/>
                  <a:gd name="connsiteY3" fmla="*/ 30792 h 47625"/>
                  <a:gd name="connsiteX4" fmla="*/ 23746 w 28575"/>
                  <a:gd name="connsiteY4" fmla="*/ 25963 h 47625"/>
                  <a:gd name="connsiteX5" fmla="*/ 17688 w 28575"/>
                  <a:gd name="connsiteY5" fmla="*/ 25496 h 47625"/>
                  <a:gd name="connsiteX6" fmla="*/ 17459 w 28575"/>
                  <a:gd name="connsiteY6" fmla="*/ 21838 h 47625"/>
                  <a:gd name="connsiteX7" fmla="*/ 21584 w 28575"/>
                  <a:gd name="connsiteY7" fmla="*/ 22505 h 47625"/>
                  <a:gd name="connsiteX8" fmla="*/ 26099 w 28575"/>
                  <a:gd name="connsiteY8" fmla="*/ 14609 h 47625"/>
                  <a:gd name="connsiteX9" fmla="*/ 13716 w 28575"/>
                  <a:gd name="connsiteY9" fmla="*/ 7589 h 47625"/>
                  <a:gd name="connsiteX10" fmla="*/ 9239 w 28575"/>
                  <a:gd name="connsiteY10" fmla="*/ 8513 h 47625"/>
                  <a:gd name="connsiteX11" fmla="*/ 8153 w 28575"/>
                  <a:gd name="connsiteY11" fmla="*/ 12256 h 47625"/>
                  <a:gd name="connsiteX12" fmla="*/ 7144 w 28575"/>
                  <a:gd name="connsiteY12" fmla="*/ 16047 h 47625"/>
                  <a:gd name="connsiteX13" fmla="*/ 17297 w 28575"/>
                  <a:gd name="connsiteY13" fmla="*/ 35087 h 47625"/>
                  <a:gd name="connsiteX14" fmla="*/ 15935 w 28575"/>
                  <a:gd name="connsiteY14" fmla="*/ 38955 h 47625"/>
                  <a:gd name="connsiteX15" fmla="*/ 12859 w 28575"/>
                  <a:gd name="connsiteY15" fmla="*/ 33706 h 47625"/>
                  <a:gd name="connsiteX16" fmla="*/ 14135 w 28575"/>
                  <a:gd name="connsiteY16" fmla="*/ 40612 h 47625"/>
                  <a:gd name="connsiteX17" fmla="*/ 17688 w 28575"/>
                  <a:gd name="connsiteY17" fmla="*/ 311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47625">
                    <a:moveTo>
                      <a:pt x="17688" y="31154"/>
                    </a:moveTo>
                    <a:lnTo>
                      <a:pt x="17193" y="30839"/>
                    </a:lnTo>
                    <a:cubicBezTo>
                      <a:pt x="17688" y="29725"/>
                      <a:pt x="18879" y="28401"/>
                      <a:pt x="20107" y="27086"/>
                    </a:cubicBezTo>
                    <a:cubicBezTo>
                      <a:pt x="22041" y="28306"/>
                      <a:pt x="18650" y="30344"/>
                      <a:pt x="21546" y="30792"/>
                    </a:cubicBezTo>
                    <a:cubicBezTo>
                      <a:pt x="24203" y="28991"/>
                      <a:pt x="19374" y="25934"/>
                      <a:pt x="23746" y="25963"/>
                    </a:cubicBezTo>
                    <a:cubicBezTo>
                      <a:pt x="22546" y="24496"/>
                      <a:pt x="21088" y="24943"/>
                      <a:pt x="17688" y="25496"/>
                    </a:cubicBezTo>
                    <a:cubicBezTo>
                      <a:pt x="17688" y="24115"/>
                      <a:pt x="15745" y="22800"/>
                      <a:pt x="17459" y="21838"/>
                    </a:cubicBezTo>
                    <a:lnTo>
                      <a:pt x="21584" y="22505"/>
                    </a:lnTo>
                    <a:cubicBezTo>
                      <a:pt x="17974" y="18028"/>
                      <a:pt x="25079" y="16580"/>
                      <a:pt x="26099" y="14609"/>
                    </a:cubicBezTo>
                    <a:cubicBezTo>
                      <a:pt x="17650" y="18028"/>
                      <a:pt x="21965" y="4569"/>
                      <a:pt x="13716" y="7589"/>
                    </a:cubicBezTo>
                    <a:cubicBezTo>
                      <a:pt x="13726" y="9865"/>
                      <a:pt x="9563" y="10313"/>
                      <a:pt x="9239" y="8513"/>
                    </a:cubicBezTo>
                    <a:cubicBezTo>
                      <a:pt x="9239" y="8513"/>
                      <a:pt x="8696" y="10389"/>
                      <a:pt x="8153" y="12256"/>
                    </a:cubicBezTo>
                    <a:cubicBezTo>
                      <a:pt x="7601" y="14142"/>
                      <a:pt x="7144" y="16047"/>
                      <a:pt x="7144" y="16047"/>
                    </a:cubicBezTo>
                    <a:cubicBezTo>
                      <a:pt x="14811" y="19409"/>
                      <a:pt x="15383" y="31801"/>
                      <a:pt x="17297" y="35087"/>
                    </a:cubicBezTo>
                    <a:lnTo>
                      <a:pt x="15935" y="38955"/>
                    </a:lnTo>
                    <a:cubicBezTo>
                      <a:pt x="15935" y="38955"/>
                      <a:pt x="12706" y="33763"/>
                      <a:pt x="12859" y="33706"/>
                    </a:cubicBezTo>
                    <a:cubicBezTo>
                      <a:pt x="8934" y="37021"/>
                      <a:pt x="16774" y="36726"/>
                      <a:pt x="14135" y="40612"/>
                    </a:cubicBezTo>
                    <a:cubicBezTo>
                      <a:pt x="17469" y="38383"/>
                      <a:pt x="18069" y="35735"/>
                      <a:pt x="17688" y="31154"/>
                    </a:cubicBezTo>
                    <a:close/>
                  </a:path>
                </a:pathLst>
              </a:custGeom>
              <a:grpFill/>
              <a:ln w="9525" cap="flat">
                <a:noFill/>
                <a:prstDash val="solid"/>
                <a:miter/>
              </a:ln>
            </p:spPr>
            <p:txBody>
              <a:bodyPr rtlCol="0" anchor="ctr"/>
              <a:lstStyle/>
              <a:p>
                <a:endParaRPr lang="zh-CN" altLang="en-US"/>
              </a:p>
            </p:txBody>
          </p:sp>
          <p:sp>
            <p:nvSpPr>
              <p:cNvPr id="441" name="任意多边形: 形状 1011">
                <a:extLst>
                  <a:ext uri="{FF2B5EF4-FFF2-40B4-BE49-F238E27FC236}">
                    <a16:creationId xmlns:a16="http://schemas.microsoft.com/office/drawing/2014/main" id="{B94C5E65-0333-43B6-9034-AFD8B32CCB0D}"/>
                  </a:ext>
                </a:extLst>
              </p:cNvPr>
              <p:cNvSpPr/>
              <p:nvPr/>
            </p:nvSpPr>
            <p:spPr>
              <a:xfrm>
                <a:off x="3556406" y="1078471"/>
                <a:ext cx="9525" cy="9525"/>
              </a:xfrm>
              <a:custGeom>
                <a:avLst/>
                <a:gdLst>
                  <a:gd name="connsiteX0" fmla="*/ 7144 w 9525"/>
                  <a:gd name="connsiteY0" fmla="*/ 11601 h 9525"/>
                  <a:gd name="connsiteX1" fmla="*/ 7649 w 9525"/>
                  <a:gd name="connsiteY1" fmla="*/ 11868 h 9525"/>
                  <a:gd name="connsiteX2" fmla="*/ 9182 w 9525"/>
                  <a:gd name="connsiteY2" fmla="*/ 7410 h 9525"/>
                  <a:gd name="connsiteX3" fmla="*/ 8677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1601"/>
                    </a:moveTo>
                    <a:lnTo>
                      <a:pt x="7649" y="11868"/>
                    </a:lnTo>
                    <a:lnTo>
                      <a:pt x="9182" y="7410"/>
                    </a:lnTo>
                    <a:lnTo>
                      <a:pt x="8677" y="7144"/>
                    </a:lnTo>
                    <a:close/>
                  </a:path>
                </a:pathLst>
              </a:custGeom>
              <a:grpFill/>
              <a:ln w="9525" cap="flat">
                <a:noFill/>
                <a:prstDash val="solid"/>
                <a:miter/>
              </a:ln>
            </p:spPr>
            <p:txBody>
              <a:bodyPr rtlCol="0" anchor="ctr"/>
              <a:lstStyle/>
              <a:p>
                <a:endParaRPr lang="zh-CN" altLang="en-US"/>
              </a:p>
            </p:txBody>
          </p:sp>
          <p:sp>
            <p:nvSpPr>
              <p:cNvPr id="442" name="任意多边形: 形状 1012">
                <a:extLst>
                  <a:ext uri="{FF2B5EF4-FFF2-40B4-BE49-F238E27FC236}">
                    <a16:creationId xmlns:a16="http://schemas.microsoft.com/office/drawing/2014/main" id="{A0106043-679A-48FF-B919-BD0EF6EB64C1}"/>
                  </a:ext>
                </a:extLst>
              </p:cNvPr>
              <p:cNvSpPr/>
              <p:nvPr/>
            </p:nvSpPr>
            <p:spPr>
              <a:xfrm>
                <a:off x="3728236" y="1047210"/>
                <a:ext cx="9525" cy="19050"/>
              </a:xfrm>
              <a:custGeom>
                <a:avLst/>
                <a:gdLst>
                  <a:gd name="connsiteX0" fmla="*/ 8888 w 9525"/>
                  <a:gd name="connsiteY0" fmla="*/ 14173 h 19050"/>
                  <a:gd name="connsiteX1" fmla="*/ 8631 w 9525"/>
                  <a:gd name="connsiteY1" fmla="*/ 7144 h 19050"/>
                  <a:gd name="connsiteX2" fmla="*/ 8888 w 9525"/>
                  <a:gd name="connsiteY2" fmla="*/ 14173 h 19050"/>
                </a:gdLst>
                <a:ahLst/>
                <a:cxnLst>
                  <a:cxn ang="0">
                    <a:pos x="connsiteX0" y="connsiteY0"/>
                  </a:cxn>
                  <a:cxn ang="0">
                    <a:pos x="connsiteX1" y="connsiteY1"/>
                  </a:cxn>
                  <a:cxn ang="0">
                    <a:pos x="connsiteX2" y="connsiteY2"/>
                  </a:cxn>
                </a:cxnLst>
                <a:rect l="l" t="t" r="r" b="b"/>
                <a:pathLst>
                  <a:path w="9525" h="19050">
                    <a:moveTo>
                      <a:pt x="8888" y="14173"/>
                    </a:moveTo>
                    <a:cubicBezTo>
                      <a:pt x="8507" y="11621"/>
                      <a:pt x="9497" y="7963"/>
                      <a:pt x="8631" y="7144"/>
                    </a:cubicBezTo>
                    <a:cubicBezTo>
                      <a:pt x="8231" y="9696"/>
                      <a:pt x="5345" y="17478"/>
                      <a:pt x="8888" y="14173"/>
                    </a:cubicBezTo>
                    <a:close/>
                  </a:path>
                </a:pathLst>
              </a:custGeom>
              <a:grpFill/>
              <a:ln w="9525" cap="flat">
                <a:noFill/>
                <a:prstDash val="solid"/>
                <a:miter/>
              </a:ln>
            </p:spPr>
            <p:txBody>
              <a:bodyPr rtlCol="0" anchor="ctr"/>
              <a:lstStyle/>
              <a:p>
                <a:endParaRPr lang="zh-CN" altLang="en-US"/>
              </a:p>
            </p:txBody>
          </p:sp>
          <p:sp>
            <p:nvSpPr>
              <p:cNvPr id="443" name="任意多边形: 形状 1013">
                <a:extLst>
                  <a:ext uri="{FF2B5EF4-FFF2-40B4-BE49-F238E27FC236}">
                    <a16:creationId xmlns:a16="http://schemas.microsoft.com/office/drawing/2014/main" id="{4B111F44-F5BE-4B71-85FD-3CD339C157C1}"/>
                  </a:ext>
                </a:extLst>
              </p:cNvPr>
              <p:cNvSpPr/>
              <p:nvPr/>
            </p:nvSpPr>
            <p:spPr>
              <a:xfrm>
                <a:off x="3432029" y="820343"/>
                <a:ext cx="9525" cy="19050"/>
              </a:xfrm>
              <a:custGeom>
                <a:avLst/>
                <a:gdLst>
                  <a:gd name="connsiteX0" fmla="*/ 10058 w 9525"/>
                  <a:gd name="connsiteY0" fmla="*/ 11497 h 19050"/>
                  <a:gd name="connsiteX1" fmla="*/ 10420 w 9525"/>
                  <a:gd name="connsiteY1" fmla="*/ 7144 h 19050"/>
                  <a:gd name="connsiteX2" fmla="*/ 7144 w 9525"/>
                  <a:gd name="connsiteY2" fmla="*/ 12706 h 19050"/>
                  <a:gd name="connsiteX3" fmla="*/ 10058 w 9525"/>
                  <a:gd name="connsiteY3" fmla="*/ 11497 h 19050"/>
                </a:gdLst>
                <a:ahLst/>
                <a:cxnLst>
                  <a:cxn ang="0">
                    <a:pos x="connsiteX0" y="connsiteY0"/>
                  </a:cxn>
                  <a:cxn ang="0">
                    <a:pos x="connsiteX1" y="connsiteY1"/>
                  </a:cxn>
                  <a:cxn ang="0">
                    <a:pos x="connsiteX2" y="connsiteY2"/>
                  </a:cxn>
                  <a:cxn ang="0">
                    <a:pos x="connsiteX3" y="connsiteY3"/>
                  </a:cxn>
                </a:cxnLst>
                <a:rect l="l" t="t" r="r" b="b"/>
                <a:pathLst>
                  <a:path w="9525" h="19050">
                    <a:moveTo>
                      <a:pt x="10058" y="11497"/>
                    </a:moveTo>
                    <a:cubicBezTo>
                      <a:pt x="14107" y="4601"/>
                      <a:pt x="7001" y="14411"/>
                      <a:pt x="10420" y="7144"/>
                    </a:cubicBezTo>
                    <a:lnTo>
                      <a:pt x="7144" y="12706"/>
                    </a:lnTo>
                    <a:cubicBezTo>
                      <a:pt x="7687" y="14773"/>
                      <a:pt x="8496" y="13392"/>
                      <a:pt x="10058" y="11497"/>
                    </a:cubicBezTo>
                    <a:close/>
                  </a:path>
                </a:pathLst>
              </a:custGeom>
              <a:grpFill/>
              <a:ln w="9525" cap="flat">
                <a:noFill/>
                <a:prstDash val="solid"/>
                <a:miter/>
              </a:ln>
            </p:spPr>
            <p:txBody>
              <a:bodyPr rtlCol="0" anchor="ctr"/>
              <a:lstStyle/>
              <a:p>
                <a:endParaRPr lang="zh-CN" altLang="en-US"/>
              </a:p>
            </p:txBody>
          </p:sp>
          <p:sp>
            <p:nvSpPr>
              <p:cNvPr id="444" name="任意多边形: 形状 1014">
                <a:extLst>
                  <a:ext uri="{FF2B5EF4-FFF2-40B4-BE49-F238E27FC236}">
                    <a16:creationId xmlns:a16="http://schemas.microsoft.com/office/drawing/2014/main" id="{ACD796C4-F264-4F27-A353-1FAD02DCDFC3}"/>
                  </a:ext>
                </a:extLst>
              </p:cNvPr>
              <p:cNvSpPr/>
              <p:nvPr/>
            </p:nvSpPr>
            <p:spPr>
              <a:xfrm>
                <a:off x="3532070" y="1063256"/>
                <a:ext cx="9525" cy="9525"/>
              </a:xfrm>
              <a:custGeom>
                <a:avLst/>
                <a:gdLst>
                  <a:gd name="connsiteX0" fmla="*/ 10801 w 9525"/>
                  <a:gd name="connsiteY0" fmla="*/ 8585 h 9525"/>
                  <a:gd name="connsiteX1" fmla="*/ 7144 w 9525"/>
                  <a:gd name="connsiteY1" fmla="*/ 9661 h 9525"/>
                  <a:gd name="connsiteX2" fmla="*/ 10801 w 9525"/>
                  <a:gd name="connsiteY2" fmla="*/ 8585 h 9525"/>
                </a:gdLst>
                <a:ahLst/>
                <a:cxnLst>
                  <a:cxn ang="0">
                    <a:pos x="connsiteX0" y="connsiteY0"/>
                  </a:cxn>
                  <a:cxn ang="0">
                    <a:pos x="connsiteX1" y="connsiteY1"/>
                  </a:cxn>
                  <a:cxn ang="0">
                    <a:pos x="connsiteX2" y="connsiteY2"/>
                  </a:cxn>
                </a:cxnLst>
                <a:rect l="l" t="t" r="r" b="b"/>
                <a:pathLst>
                  <a:path w="9525" h="9525">
                    <a:moveTo>
                      <a:pt x="10801" y="8585"/>
                    </a:moveTo>
                    <a:cubicBezTo>
                      <a:pt x="9782" y="4889"/>
                      <a:pt x="7877" y="9442"/>
                      <a:pt x="7144" y="9661"/>
                    </a:cubicBezTo>
                    <a:lnTo>
                      <a:pt x="10801" y="8585"/>
                    </a:lnTo>
                    <a:close/>
                  </a:path>
                </a:pathLst>
              </a:custGeom>
              <a:grpFill/>
              <a:ln w="9525" cap="flat">
                <a:noFill/>
                <a:prstDash val="solid"/>
                <a:miter/>
              </a:ln>
            </p:spPr>
            <p:txBody>
              <a:bodyPr rtlCol="0" anchor="ctr"/>
              <a:lstStyle/>
              <a:p>
                <a:endParaRPr lang="zh-CN" altLang="en-US"/>
              </a:p>
            </p:txBody>
          </p:sp>
          <p:sp>
            <p:nvSpPr>
              <p:cNvPr id="445" name="任意多边形: 形状 1015">
                <a:extLst>
                  <a:ext uri="{FF2B5EF4-FFF2-40B4-BE49-F238E27FC236}">
                    <a16:creationId xmlns:a16="http://schemas.microsoft.com/office/drawing/2014/main" id="{3FD06813-A177-416B-937C-AE29B410B8A2}"/>
                  </a:ext>
                </a:extLst>
              </p:cNvPr>
              <p:cNvSpPr/>
              <p:nvPr/>
            </p:nvSpPr>
            <p:spPr>
              <a:xfrm>
                <a:off x="3458753" y="945740"/>
                <a:ext cx="28575" cy="47625"/>
              </a:xfrm>
              <a:custGeom>
                <a:avLst/>
                <a:gdLst>
                  <a:gd name="connsiteX0" fmla="*/ 9442 w 28575"/>
                  <a:gd name="connsiteY0" fmla="*/ 44558 h 47625"/>
                  <a:gd name="connsiteX1" fmla="*/ 8842 w 28575"/>
                  <a:gd name="connsiteY1" fmla="*/ 39443 h 47625"/>
                  <a:gd name="connsiteX2" fmla="*/ 14634 w 28575"/>
                  <a:gd name="connsiteY2" fmla="*/ 42529 h 47625"/>
                  <a:gd name="connsiteX3" fmla="*/ 18663 w 28575"/>
                  <a:gd name="connsiteY3" fmla="*/ 34252 h 47625"/>
                  <a:gd name="connsiteX4" fmla="*/ 16862 w 28575"/>
                  <a:gd name="connsiteY4" fmla="*/ 33423 h 47625"/>
                  <a:gd name="connsiteX5" fmla="*/ 19482 w 28575"/>
                  <a:gd name="connsiteY5" fmla="*/ 17345 h 47625"/>
                  <a:gd name="connsiteX6" fmla="*/ 22025 w 28575"/>
                  <a:gd name="connsiteY6" fmla="*/ 18412 h 47625"/>
                  <a:gd name="connsiteX7" fmla="*/ 20139 w 28575"/>
                  <a:gd name="connsiteY7" fmla="*/ 7144 h 47625"/>
                  <a:gd name="connsiteX8" fmla="*/ 13843 w 28575"/>
                  <a:gd name="connsiteY8" fmla="*/ 13659 h 47625"/>
                  <a:gd name="connsiteX9" fmla="*/ 9557 w 28575"/>
                  <a:gd name="connsiteY9" fmla="*/ 21869 h 47625"/>
                  <a:gd name="connsiteX10" fmla="*/ 9442 w 28575"/>
                  <a:gd name="connsiteY10" fmla="*/ 445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47625">
                    <a:moveTo>
                      <a:pt x="9442" y="44558"/>
                    </a:moveTo>
                    <a:cubicBezTo>
                      <a:pt x="11252" y="45310"/>
                      <a:pt x="11614" y="35243"/>
                      <a:pt x="8842" y="39443"/>
                    </a:cubicBezTo>
                    <a:cubicBezTo>
                      <a:pt x="12948" y="27308"/>
                      <a:pt x="13367" y="43310"/>
                      <a:pt x="14634" y="42529"/>
                    </a:cubicBezTo>
                    <a:lnTo>
                      <a:pt x="18663" y="34252"/>
                    </a:lnTo>
                    <a:lnTo>
                      <a:pt x="16862" y="33423"/>
                    </a:lnTo>
                    <a:cubicBezTo>
                      <a:pt x="19167" y="30070"/>
                      <a:pt x="19834" y="22412"/>
                      <a:pt x="19482" y="17345"/>
                    </a:cubicBezTo>
                    <a:lnTo>
                      <a:pt x="22025" y="18412"/>
                    </a:lnTo>
                    <a:cubicBezTo>
                      <a:pt x="23454" y="10620"/>
                      <a:pt x="18786" y="13354"/>
                      <a:pt x="20139" y="7144"/>
                    </a:cubicBezTo>
                    <a:cubicBezTo>
                      <a:pt x="18729" y="8134"/>
                      <a:pt x="16148" y="10830"/>
                      <a:pt x="13843" y="13659"/>
                    </a:cubicBezTo>
                    <a:cubicBezTo>
                      <a:pt x="11614" y="16802"/>
                      <a:pt x="9776" y="20441"/>
                      <a:pt x="9557" y="21869"/>
                    </a:cubicBezTo>
                    <a:cubicBezTo>
                      <a:pt x="5204" y="28051"/>
                      <a:pt x="7737" y="35166"/>
                      <a:pt x="9442" y="44558"/>
                    </a:cubicBezTo>
                    <a:close/>
                  </a:path>
                </a:pathLst>
              </a:custGeom>
              <a:grpFill/>
              <a:ln w="9525" cap="flat">
                <a:noFill/>
                <a:prstDash val="solid"/>
                <a:miter/>
              </a:ln>
            </p:spPr>
            <p:txBody>
              <a:bodyPr rtlCol="0" anchor="ctr"/>
              <a:lstStyle/>
              <a:p>
                <a:endParaRPr lang="zh-CN" altLang="en-US"/>
              </a:p>
            </p:txBody>
          </p:sp>
          <p:sp>
            <p:nvSpPr>
              <p:cNvPr id="446" name="任意多边形: 形状 1016">
                <a:extLst>
                  <a:ext uri="{FF2B5EF4-FFF2-40B4-BE49-F238E27FC236}">
                    <a16:creationId xmlns:a16="http://schemas.microsoft.com/office/drawing/2014/main" id="{74595E06-B28D-4C36-AD30-D64696BF1679}"/>
                  </a:ext>
                </a:extLst>
              </p:cNvPr>
              <p:cNvSpPr/>
              <p:nvPr/>
            </p:nvSpPr>
            <p:spPr>
              <a:xfrm>
                <a:off x="3560693" y="1079242"/>
                <a:ext cx="9525" cy="9525"/>
              </a:xfrm>
              <a:custGeom>
                <a:avLst/>
                <a:gdLst>
                  <a:gd name="connsiteX0" fmla="*/ 11220 w 9525"/>
                  <a:gd name="connsiteY0" fmla="*/ 9192 h 9525"/>
                  <a:gd name="connsiteX1" fmla="*/ 7144 w 9525"/>
                  <a:gd name="connsiteY1" fmla="*/ 7144 h 9525"/>
                  <a:gd name="connsiteX2" fmla="*/ 11220 w 9525"/>
                  <a:gd name="connsiteY2" fmla="*/ 9192 h 9525"/>
                </a:gdLst>
                <a:ahLst/>
                <a:cxnLst>
                  <a:cxn ang="0">
                    <a:pos x="connsiteX0" y="connsiteY0"/>
                  </a:cxn>
                  <a:cxn ang="0">
                    <a:pos x="connsiteX1" y="connsiteY1"/>
                  </a:cxn>
                  <a:cxn ang="0">
                    <a:pos x="connsiteX2" y="connsiteY2"/>
                  </a:cxn>
                </a:cxnLst>
                <a:rect l="l" t="t" r="r" b="b"/>
                <a:pathLst>
                  <a:path w="9525" h="9525">
                    <a:moveTo>
                      <a:pt x="11220" y="9192"/>
                    </a:moveTo>
                    <a:cubicBezTo>
                      <a:pt x="10401" y="8172"/>
                      <a:pt x="7887" y="10135"/>
                      <a:pt x="7144" y="7144"/>
                    </a:cubicBezTo>
                    <a:cubicBezTo>
                      <a:pt x="8496" y="8477"/>
                      <a:pt x="9354" y="12811"/>
                      <a:pt x="11220" y="9192"/>
                    </a:cubicBezTo>
                    <a:close/>
                  </a:path>
                </a:pathLst>
              </a:custGeom>
              <a:grpFill/>
              <a:ln w="9525" cap="flat">
                <a:noFill/>
                <a:prstDash val="solid"/>
                <a:miter/>
              </a:ln>
            </p:spPr>
            <p:txBody>
              <a:bodyPr rtlCol="0" anchor="ctr"/>
              <a:lstStyle/>
              <a:p>
                <a:endParaRPr lang="zh-CN" altLang="en-US"/>
              </a:p>
            </p:txBody>
          </p:sp>
          <p:sp>
            <p:nvSpPr>
              <p:cNvPr id="447" name="任意多边形: 形状 1017">
                <a:extLst>
                  <a:ext uri="{FF2B5EF4-FFF2-40B4-BE49-F238E27FC236}">
                    <a16:creationId xmlns:a16="http://schemas.microsoft.com/office/drawing/2014/main" id="{43A9C6D8-7DE9-4235-A544-29BE82C2437D}"/>
                  </a:ext>
                </a:extLst>
              </p:cNvPr>
              <p:cNvSpPr/>
              <p:nvPr/>
            </p:nvSpPr>
            <p:spPr>
              <a:xfrm>
                <a:off x="3465662" y="979830"/>
                <a:ext cx="9525" cy="19050"/>
              </a:xfrm>
              <a:custGeom>
                <a:avLst/>
                <a:gdLst>
                  <a:gd name="connsiteX0" fmla="*/ 11249 w 9525"/>
                  <a:gd name="connsiteY0" fmla="*/ 11325 h 19050"/>
                  <a:gd name="connsiteX1" fmla="*/ 10925 w 9525"/>
                  <a:gd name="connsiteY1" fmla="*/ 7144 h 19050"/>
                  <a:gd name="connsiteX2" fmla="*/ 8868 w 9525"/>
                  <a:gd name="connsiteY2" fmla="*/ 11982 h 19050"/>
                  <a:gd name="connsiteX3" fmla="*/ 7144 w 9525"/>
                  <a:gd name="connsiteY3" fmla="*/ 15516 h 19050"/>
                  <a:gd name="connsiteX4" fmla="*/ 9144 w 9525"/>
                  <a:gd name="connsiteY4" fmla="*/ 13030 h 19050"/>
                  <a:gd name="connsiteX5" fmla="*/ 11249 w 9525"/>
                  <a:gd name="connsiteY5" fmla="*/ 113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11249" y="11325"/>
                    </a:moveTo>
                    <a:cubicBezTo>
                      <a:pt x="10163" y="10582"/>
                      <a:pt x="10782" y="8534"/>
                      <a:pt x="10925" y="7144"/>
                    </a:cubicBezTo>
                    <a:cubicBezTo>
                      <a:pt x="10925" y="7144"/>
                      <a:pt x="9896" y="9563"/>
                      <a:pt x="8868" y="11982"/>
                    </a:cubicBezTo>
                    <a:cubicBezTo>
                      <a:pt x="7839" y="14497"/>
                      <a:pt x="7191" y="15297"/>
                      <a:pt x="7144" y="15516"/>
                    </a:cubicBezTo>
                    <a:cubicBezTo>
                      <a:pt x="8858" y="15726"/>
                      <a:pt x="8953" y="14468"/>
                      <a:pt x="9144" y="13030"/>
                    </a:cubicBezTo>
                    <a:cubicBezTo>
                      <a:pt x="9439" y="11116"/>
                      <a:pt x="9706" y="9563"/>
                      <a:pt x="11249" y="11325"/>
                    </a:cubicBezTo>
                    <a:close/>
                  </a:path>
                </a:pathLst>
              </a:custGeom>
              <a:grpFill/>
              <a:ln w="9525" cap="flat">
                <a:noFill/>
                <a:prstDash val="solid"/>
                <a:miter/>
              </a:ln>
            </p:spPr>
            <p:txBody>
              <a:bodyPr rtlCol="0" anchor="ctr"/>
              <a:lstStyle/>
              <a:p>
                <a:endParaRPr lang="zh-CN" altLang="en-US"/>
              </a:p>
            </p:txBody>
          </p:sp>
          <p:sp>
            <p:nvSpPr>
              <p:cNvPr id="448" name="任意多边形: 形状 1018">
                <a:extLst>
                  <a:ext uri="{FF2B5EF4-FFF2-40B4-BE49-F238E27FC236}">
                    <a16:creationId xmlns:a16="http://schemas.microsoft.com/office/drawing/2014/main" id="{D2ACA3BB-0A1E-48D8-AEB6-D2070B9AC4C1}"/>
                  </a:ext>
                </a:extLst>
              </p:cNvPr>
              <p:cNvSpPr/>
              <p:nvPr/>
            </p:nvSpPr>
            <p:spPr>
              <a:xfrm>
                <a:off x="3597763" y="1090072"/>
                <a:ext cx="9525" cy="9525"/>
              </a:xfrm>
              <a:custGeom>
                <a:avLst/>
                <a:gdLst>
                  <a:gd name="connsiteX0" fmla="*/ 9793 w 9525"/>
                  <a:gd name="connsiteY0" fmla="*/ 7144 h 9525"/>
                  <a:gd name="connsiteX1" fmla="*/ 7726 w 9525"/>
                  <a:gd name="connsiteY1" fmla="*/ 10935 h 9525"/>
                  <a:gd name="connsiteX2" fmla="*/ 10488 w 9525"/>
                  <a:gd name="connsiteY2" fmla="*/ 10992 h 9525"/>
                  <a:gd name="connsiteX3" fmla="*/ 9793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793" y="7144"/>
                    </a:moveTo>
                    <a:cubicBezTo>
                      <a:pt x="10184" y="7772"/>
                      <a:pt x="5554" y="8306"/>
                      <a:pt x="7726" y="10935"/>
                    </a:cubicBezTo>
                    <a:lnTo>
                      <a:pt x="10488" y="10992"/>
                    </a:lnTo>
                    <a:lnTo>
                      <a:pt x="9793" y="7144"/>
                    </a:lnTo>
                    <a:close/>
                  </a:path>
                </a:pathLst>
              </a:custGeom>
              <a:grpFill/>
              <a:ln w="9525" cap="flat">
                <a:noFill/>
                <a:prstDash val="solid"/>
                <a:miter/>
              </a:ln>
            </p:spPr>
            <p:txBody>
              <a:bodyPr rtlCol="0" anchor="ctr"/>
              <a:lstStyle/>
              <a:p>
                <a:endParaRPr lang="zh-CN" altLang="en-US"/>
              </a:p>
            </p:txBody>
          </p:sp>
          <p:sp>
            <p:nvSpPr>
              <p:cNvPr id="449" name="任意多边形: 形状 1019">
                <a:extLst>
                  <a:ext uri="{FF2B5EF4-FFF2-40B4-BE49-F238E27FC236}">
                    <a16:creationId xmlns:a16="http://schemas.microsoft.com/office/drawing/2014/main" id="{83935159-6546-4F63-9469-8FF1A77CEDE2}"/>
                  </a:ext>
                </a:extLst>
              </p:cNvPr>
              <p:cNvSpPr/>
              <p:nvPr/>
            </p:nvSpPr>
            <p:spPr>
              <a:xfrm>
                <a:off x="3631521" y="1093777"/>
                <a:ext cx="19050" cy="9525"/>
              </a:xfrm>
              <a:custGeom>
                <a:avLst/>
                <a:gdLst>
                  <a:gd name="connsiteX0" fmla="*/ 11925 w 19050"/>
                  <a:gd name="connsiteY0" fmla="*/ 10020 h 9525"/>
                  <a:gd name="connsiteX1" fmla="*/ 10620 w 19050"/>
                  <a:gd name="connsiteY1" fmla="*/ 7144 h 9525"/>
                  <a:gd name="connsiteX2" fmla="*/ 7144 w 19050"/>
                  <a:gd name="connsiteY2" fmla="*/ 9487 h 9525"/>
                  <a:gd name="connsiteX3" fmla="*/ 11925 w 19050"/>
                  <a:gd name="connsiteY3" fmla="*/ 10020 h 9525"/>
                </a:gdLst>
                <a:ahLst/>
                <a:cxnLst>
                  <a:cxn ang="0">
                    <a:pos x="connsiteX0" y="connsiteY0"/>
                  </a:cxn>
                  <a:cxn ang="0">
                    <a:pos x="connsiteX1" y="connsiteY1"/>
                  </a:cxn>
                  <a:cxn ang="0">
                    <a:pos x="connsiteX2" y="connsiteY2"/>
                  </a:cxn>
                  <a:cxn ang="0">
                    <a:pos x="connsiteX3" y="connsiteY3"/>
                  </a:cxn>
                </a:cxnLst>
                <a:rect l="l" t="t" r="r" b="b"/>
                <a:pathLst>
                  <a:path w="19050" h="9525">
                    <a:moveTo>
                      <a:pt x="11925" y="10020"/>
                    </a:moveTo>
                    <a:cubicBezTo>
                      <a:pt x="11344" y="10525"/>
                      <a:pt x="8611" y="9515"/>
                      <a:pt x="10620" y="7144"/>
                    </a:cubicBezTo>
                    <a:cubicBezTo>
                      <a:pt x="9592" y="9525"/>
                      <a:pt x="8058" y="7582"/>
                      <a:pt x="7144" y="9487"/>
                    </a:cubicBezTo>
                    <a:cubicBezTo>
                      <a:pt x="8087" y="14383"/>
                      <a:pt x="11382" y="8087"/>
                      <a:pt x="11925" y="10020"/>
                    </a:cubicBezTo>
                    <a:close/>
                  </a:path>
                </a:pathLst>
              </a:custGeom>
              <a:grpFill/>
              <a:ln w="9525" cap="flat">
                <a:noFill/>
                <a:prstDash val="solid"/>
                <a:miter/>
              </a:ln>
            </p:spPr>
            <p:txBody>
              <a:bodyPr rtlCol="0" anchor="ctr"/>
              <a:lstStyle/>
              <a:p>
                <a:endParaRPr lang="zh-CN" altLang="en-US"/>
              </a:p>
            </p:txBody>
          </p:sp>
          <p:sp>
            <p:nvSpPr>
              <p:cNvPr id="450" name="任意多边形: 形状 1020">
                <a:extLst>
                  <a:ext uri="{FF2B5EF4-FFF2-40B4-BE49-F238E27FC236}">
                    <a16:creationId xmlns:a16="http://schemas.microsoft.com/office/drawing/2014/main" id="{61E1D231-0387-4E2C-81B7-3750622B8DB2}"/>
                  </a:ext>
                </a:extLst>
              </p:cNvPr>
              <p:cNvSpPr/>
              <p:nvPr/>
            </p:nvSpPr>
            <p:spPr>
              <a:xfrm>
                <a:off x="3697395" y="1077517"/>
                <a:ext cx="9525" cy="9525"/>
              </a:xfrm>
              <a:custGeom>
                <a:avLst/>
                <a:gdLst>
                  <a:gd name="connsiteX0" fmla="*/ 9896 w 9525"/>
                  <a:gd name="connsiteY0" fmla="*/ 7450 h 9525"/>
                  <a:gd name="connsiteX1" fmla="*/ 7144 w 9525"/>
                  <a:gd name="connsiteY1" fmla="*/ 8250 h 9525"/>
                  <a:gd name="connsiteX2" fmla="*/ 7782 w 9525"/>
                  <a:gd name="connsiteY2" fmla="*/ 10641 h 9525"/>
                  <a:gd name="connsiteX3" fmla="*/ 9896 w 9525"/>
                  <a:gd name="connsiteY3" fmla="*/ 7450 h 9525"/>
                </a:gdLst>
                <a:ahLst/>
                <a:cxnLst>
                  <a:cxn ang="0">
                    <a:pos x="connsiteX0" y="connsiteY0"/>
                  </a:cxn>
                  <a:cxn ang="0">
                    <a:pos x="connsiteX1" y="connsiteY1"/>
                  </a:cxn>
                  <a:cxn ang="0">
                    <a:pos x="connsiteX2" y="connsiteY2"/>
                  </a:cxn>
                  <a:cxn ang="0">
                    <a:pos x="connsiteX3" y="connsiteY3"/>
                  </a:cxn>
                </a:cxnLst>
                <a:rect l="l" t="t" r="r" b="b"/>
                <a:pathLst>
                  <a:path w="9525" h="9525">
                    <a:moveTo>
                      <a:pt x="9896" y="7450"/>
                    </a:moveTo>
                    <a:cubicBezTo>
                      <a:pt x="9258" y="7431"/>
                      <a:pt x="8439" y="6393"/>
                      <a:pt x="7144" y="8250"/>
                    </a:cubicBezTo>
                    <a:cubicBezTo>
                      <a:pt x="9325" y="7040"/>
                      <a:pt x="7601" y="9546"/>
                      <a:pt x="7782" y="10641"/>
                    </a:cubicBezTo>
                    <a:cubicBezTo>
                      <a:pt x="8868" y="10365"/>
                      <a:pt x="8973" y="9165"/>
                      <a:pt x="9896" y="7450"/>
                    </a:cubicBezTo>
                    <a:close/>
                  </a:path>
                </a:pathLst>
              </a:custGeom>
              <a:grpFill/>
              <a:ln w="9525" cap="flat">
                <a:noFill/>
                <a:prstDash val="solid"/>
                <a:miter/>
              </a:ln>
            </p:spPr>
            <p:txBody>
              <a:bodyPr rtlCol="0" anchor="ctr"/>
              <a:lstStyle/>
              <a:p>
                <a:endParaRPr lang="zh-CN" altLang="en-US"/>
              </a:p>
            </p:txBody>
          </p:sp>
          <p:sp>
            <p:nvSpPr>
              <p:cNvPr id="451" name="任意多边形: 形状 1021">
                <a:extLst>
                  <a:ext uri="{FF2B5EF4-FFF2-40B4-BE49-F238E27FC236}">
                    <a16:creationId xmlns:a16="http://schemas.microsoft.com/office/drawing/2014/main" id="{AE022D40-2951-442B-94EC-8E7CC6625B68}"/>
                  </a:ext>
                </a:extLst>
              </p:cNvPr>
              <p:cNvSpPr/>
              <p:nvPr/>
            </p:nvSpPr>
            <p:spPr>
              <a:xfrm>
                <a:off x="3461680" y="693847"/>
                <a:ext cx="57150" cy="38100"/>
              </a:xfrm>
              <a:custGeom>
                <a:avLst/>
                <a:gdLst>
                  <a:gd name="connsiteX0" fmla="*/ 39014 w 57150"/>
                  <a:gd name="connsiteY0" fmla="*/ 16292 h 38100"/>
                  <a:gd name="connsiteX1" fmla="*/ 53321 w 57150"/>
                  <a:gd name="connsiteY1" fmla="*/ 7482 h 38100"/>
                  <a:gd name="connsiteX2" fmla="*/ 34671 w 57150"/>
                  <a:gd name="connsiteY2" fmla="*/ 15473 h 38100"/>
                  <a:gd name="connsiteX3" fmla="*/ 39357 w 57150"/>
                  <a:gd name="connsiteY3" fmla="*/ 14054 h 38100"/>
                  <a:gd name="connsiteX4" fmla="*/ 40538 w 57150"/>
                  <a:gd name="connsiteY4" fmla="*/ 10187 h 38100"/>
                  <a:gd name="connsiteX5" fmla="*/ 23660 w 57150"/>
                  <a:gd name="connsiteY5" fmla="*/ 24417 h 38100"/>
                  <a:gd name="connsiteX6" fmla="*/ 23965 w 57150"/>
                  <a:gd name="connsiteY6" fmla="*/ 18455 h 38100"/>
                  <a:gd name="connsiteX7" fmla="*/ 11116 w 57150"/>
                  <a:gd name="connsiteY7" fmla="*/ 32009 h 38100"/>
                  <a:gd name="connsiteX8" fmla="*/ 12944 w 57150"/>
                  <a:gd name="connsiteY8" fmla="*/ 31304 h 38100"/>
                  <a:gd name="connsiteX9" fmla="*/ 7144 w 57150"/>
                  <a:gd name="connsiteY9" fmla="*/ 37933 h 38100"/>
                  <a:gd name="connsiteX10" fmla="*/ 39014 w 57150"/>
                  <a:gd name="connsiteY10" fmla="*/ 1629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8100">
                    <a:moveTo>
                      <a:pt x="39014" y="16292"/>
                    </a:moveTo>
                    <a:cubicBezTo>
                      <a:pt x="49092" y="9263"/>
                      <a:pt x="43615" y="13559"/>
                      <a:pt x="53321" y="7482"/>
                    </a:cubicBezTo>
                    <a:cubicBezTo>
                      <a:pt x="46596" y="4967"/>
                      <a:pt x="42339" y="17369"/>
                      <a:pt x="34671" y="15473"/>
                    </a:cubicBezTo>
                    <a:lnTo>
                      <a:pt x="39357" y="14054"/>
                    </a:lnTo>
                    <a:cubicBezTo>
                      <a:pt x="37881" y="13749"/>
                      <a:pt x="40138" y="10987"/>
                      <a:pt x="40538" y="10187"/>
                    </a:cubicBezTo>
                    <a:cubicBezTo>
                      <a:pt x="33014" y="14959"/>
                      <a:pt x="28165" y="21455"/>
                      <a:pt x="23660" y="24417"/>
                    </a:cubicBezTo>
                    <a:lnTo>
                      <a:pt x="23965" y="18455"/>
                    </a:lnTo>
                    <a:cubicBezTo>
                      <a:pt x="25965" y="19178"/>
                      <a:pt x="16240" y="27056"/>
                      <a:pt x="11116" y="32009"/>
                    </a:cubicBezTo>
                    <a:lnTo>
                      <a:pt x="12944" y="31304"/>
                    </a:lnTo>
                    <a:lnTo>
                      <a:pt x="7144" y="37933"/>
                    </a:lnTo>
                    <a:cubicBezTo>
                      <a:pt x="22041" y="35114"/>
                      <a:pt x="27813" y="14797"/>
                      <a:pt x="39014" y="16292"/>
                    </a:cubicBezTo>
                    <a:close/>
                  </a:path>
                </a:pathLst>
              </a:custGeom>
              <a:grpFill/>
              <a:ln w="9525" cap="flat">
                <a:noFill/>
                <a:prstDash val="solid"/>
                <a:miter/>
              </a:ln>
            </p:spPr>
            <p:txBody>
              <a:bodyPr rtlCol="0" anchor="ctr"/>
              <a:lstStyle/>
              <a:p>
                <a:endParaRPr lang="zh-CN" altLang="en-US"/>
              </a:p>
            </p:txBody>
          </p:sp>
          <p:sp>
            <p:nvSpPr>
              <p:cNvPr id="452" name="任意多边形: 形状 1022">
                <a:extLst>
                  <a:ext uri="{FF2B5EF4-FFF2-40B4-BE49-F238E27FC236}">
                    <a16:creationId xmlns:a16="http://schemas.microsoft.com/office/drawing/2014/main" id="{2F6CBE20-1753-47CD-AF66-CFE351FC9AFA}"/>
                  </a:ext>
                </a:extLst>
              </p:cNvPr>
              <p:cNvSpPr/>
              <p:nvPr/>
            </p:nvSpPr>
            <p:spPr>
              <a:xfrm>
                <a:off x="3510078" y="1028417"/>
                <a:ext cx="19050" cy="19050"/>
              </a:xfrm>
              <a:custGeom>
                <a:avLst/>
                <a:gdLst>
                  <a:gd name="connsiteX0" fmla="*/ 9696 w 19050"/>
                  <a:gd name="connsiteY0" fmla="*/ 19002 h 19050"/>
                  <a:gd name="connsiteX1" fmla="*/ 13248 w 19050"/>
                  <a:gd name="connsiteY1" fmla="*/ 14830 h 19050"/>
                  <a:gd name="connsiteX2" fmla="*/ 14496 w 19050"/>
                  <a:gd name="connsiteY2" fmla="*/ 17745 h 19050"/>
                  <a:gd name="connsiteX3" fmla="*/ 14001 w 19050"/>
                  <a:gd name="connsiteY3" fmla="*/ 12163 h 19050"/>
                  <a:gd name="connsiteX4" fmla="*/ 10486 w 19050"/>
                  <a:gd name="connsiteY4" fmla="*/ 11068 h 19050"/>
                  <a:gd name="connsiteX5" fmla="*/ 12029 w 19050"/>
                  <a:gd name="connsiteY5" fmla="*/ 14497 h 19050"/>
                  <a:gd name="connsiteX6" fmla="*/ 8657 w 19050"/>
                  <a:gd name="connsiteY6" fmla="*/ 7144 h 19050"/>
                  <a:gd name="connsiteX7" fmla="*/ 7276 w 19050"/>
                  <a:gd name="connsiteY7" fmla="*/ 13726 h 19050"/>
                  <a:gd name="connsiteX8" fmla="*/ 9696 w 19050"/>
                  <a:gd name="connsiteY8" fmla="*/ 190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9696" y="19002"/>
                    </a:moveTo>
                    <a:cubicBezTo>
                      <a:pt x="8953" y="19126"/>
                      <a:pt x="11096" y="13564"/>
                      <a:pt x="13248" y="14830"/>
                    </a:cubicBezTo>
                    <a:cubicBezTo>
                      <a:pt x="14449" y="15183"/>
                      <a:pt x="14325" y="16716"/>
                      <a:pt x="14496" y="17745"/>
                    </a:cubicBezTo>
                    <a:cubicBezTo>
                      <a:pt x="15096" y="16612"/>
                      <a:pt x="14249" y="14173"/>
                      <a:pt x="14001" y="12163"/>
                    </a:cubicBezTo>
                    <a:lnTo>
                      <a:pt x="10486" y="11068"/>
                    </a:lnTo>
                    <a:cubicBezTo>
                      <a:pt x="10658" y="13116"/>
                      <a:pt x="11972" y="11897"/>
                      <a:pt x="12029" y="14497"/>
                    </a:cubicBezTo>
                    <a:cubicBezTo>
                      <a:pt x="7553" y="16164"/>
                      <a:pt x="9553" y="10144"/>
                      <a:pt x="8657" y="7144"/>
                    </a:cubicBezTo>
                    <a:cubicBezTo>
                      <a:pt x="7238" y="8353"/>
                      <a:pt x="6924" y="11154"/>
                      <a:pt x="7276" y="13726"/>
                    </a:cubicBezTo>
                    <a:cubicBezTo>
                      <a:pt x="7800" y="16278"/>
                      <a:pt x="8867" y="18612"/>
                      <a:pt x="9696" y="19002"/>
                    </a:cubicBezTo>
                    <a:close/>
                  </a:path>
                </a:pathLst>
              </a:custGeom>
              <a:grpFill/>
              <a:ln w="9525" cap="flat">
                <a:noFill/>
                <a:prstDash val="solid"/>
                <a:miter/>
              </a:ln>
            </p:spPr>
            <p:txBody>
              <a:bodyPr rtlCol="0" anchor="ctr"/>
              <a:lstStyle/>
              <a:p>
                <a:endParaRPr lang="zh-CN" altLang="en-US"/>
              </a:p>
            </p:txBody>
          </p:sp>
          <p:sp>
            <p:nvSpPr>
              <p:cNvPr id="453" name="任意多边形: 形状 1023">
                <a:extLst>
                  <a:ext uri="{FF2B5EF4-FFF2-40B4-BE49-F238E27FC236}">
                    <a16:creationId xmlns:a16="http://schemas.microsoft.com/office/drawing/2014/main" id="{5B2A34EC-80BA-42CC-9C34-BD9DAC3C136E}"/>
                  </a:ext>
                </a:extLst>
              </p:cNvPr>
              <p:cNvSpPr/>
              <p:nvPr/>
            </p:nvSpPr>
            <p:spPr>
              <a:xfrm>
                <a:off x="3518802" y="1038199"/>
                <a:ext cx="9525" cy="19050"/>
              </a:xfrm>
              <a:custGeom>
                <a:avLst/>
                <a:gdLst>
                  <a:gd name="connsiteX0" fmla="*/ 7572 w 9525"/>
                  <a:gd name="connsiteY0" fmla="*/ 7144 h 19050"/>
                  <a:gd name="connsiteX1" fmla="*/ 7772 w 9525"/>
                  <a:gd name="connsiteY1" fmla="*/ 17383 h 19050"/>
                  <a:gd name="connsiteX2" fmla="*/ 7572 w 9525"/>
                  <a:gd name="connsiteY2" fmla="*/ 7144 h 19050"/>
                </a:gdLst>
                <a:ahLst/>
                <a:cxnLst>
                  <a:cxn ang="0">
                    <a:pos x="connsiteX0" y="connsiteY0"/>
                  </a:cxn>
                  <a:cxn ang="0">
                    <a:pos x="connsiteX1" y="connsiteY1"/>
                  </a:cxn>
                  <a:cxn ang="0">
                    <a:pos x="connsiteX2" y="connsiteY2"/>
                  </a:cxn>
                </a:cxnLst>
                <a:rect l="l" t="t" r="r" b="b"/>
                <a:pathLst>
                  <a:path w="9525" h="19050">
                    <a:moveTo>
                      <a:pt x="7572" y="7144"/>
                    </a:moveTo>
                    <a:cubicBezTo>
                      <a:pt x="5686" y="12087"/>
                      <a:pt x="10820" y="12687"/>
                      <a:pt x="7772" y="17383"/>
                    </a:cubicBezTo>
                    <a:cubicBezTo>
                      <a:pt x="10411" y="14764"/>
                      <a:pt x="9877" y="9344"/>
                      <a:pt x="7572" y="7144"/>
                    </a:cubicBezTo>
                    <a:close/>
                  </a:path>
                </a:pathLst>
              </a:custGeom>
              <a:grpFill/>
              <a:ln w="9525" cap="flat">
                <a:noFill/>
                <a:prstDash val="solid"/>
                <a:miter/>
              </a:ln>
            </p:spPr>
            <p:txBody>
              <a:bodyPr rtlCol="0" anchor="ctr"/>
              <a:lstStyle/>
              <a:p>
                <a:endParaRPr lang="zh-CN" altLang="en-US"/>
              </a:p>
            </p:txBody>
          </p:sp>
          <p:sp>
            <p:nvSpPr>
              <p:cNvPr id="454" name="任意多边形: 形状 1024">
                <a:extLst>
                  <a:ext uri="{FF2B5EF4-FFF2-40B4-BE49-F238E27FC236}">
                    <a16:creationId xmlns:a16="http://schemas.microsoft.com/office/drawing/2014/main" id="{0D0005F9-5C8E-42FB-B130-150466E1DA5E}"/>
                  </a:ext>
                </a:extLst>
              </p:cNvPr>
              <p:cNvSpPr/>
              <p:nvPr/>
            </p:nvSpPr>
            <p:spPr>
              <a:xfrm>
                <a:off x="3713616" y="1063629"/>
                <a:ext cx="9525" cy="9525"/>
              </a:xfrm>
              <a:custGeom>
                <a:avLst/>
                <a:gdLst>
                  <a:gd name="connsiteX0" fmla="*/ 8288 w 9525"/>
                  <a:gd name="connsiteY0" fmla="*/ 8365 h 9525"/>
                  <a:gd name="connsiteX1" fmla="*/ 8659 w 9525"/>
                  <a:gd name="connsiteY1" fmla="*/ 7708 h 9525"/>
                  <a:gd name="connsiteX2" fmla="*/ 7192 w 9525"/>
                  <a:gd name="connsiteY2" fmla="*/ 8622 h 9525"/>
                  <a:gd name="connsiteX3" fmla="*/ 9640 w 9525"/>
                  <a:gd name="connsiteY3" fmla="*/ 9937 h 9525"/>
                  <a:gd name="connsiteX4" fmla="*/ 8288 w 9525"/>
                  <a:gd name="connsiteY4" fmla="*/ 836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88" y="8365"/>
                    </a:moveTo>
                    <a:lnTo>
                      <a:pt x="8659" y="7708"/>
                    </a:lnTo>
                    <a:cubicBezTo>
                      <a:pt x="9316" y="5441"/>
                      <a:pt x="7345" y="10889"/>
                      <a:pt x="7192" y="8622"/>
                    </a:cubicBezTo>
                    <a:cubicBezTo>
                      <a:pt x="6887" y="10546"/>
                      <a:pt x="8059" y="9708"/>
                      <a:pt x="9640" y="9937"/>
                    </a:cubicBezTo>
                    <a:cubicBezTo>
                      <a:pt x="9421" y="9175"/>
                      <a:pt x="8726" y="9003"/>
                      <a:pt x="8288" y="8365"/>
                    </a:cubicBezTo>
                    <a:close/>
                  </a:path>
                </a:pathLst>
              </a:custGeom>
              <a:grpFill/>
              <a:ln w="9525" cap="flat">
                <a:noFill/>
                <a:prstDash val="solid"/>
                <a:miter/>
              </a:ln>
            </p:spPr>
            <p:txBody>
              <a:bodyPr rtlCol="0" anchor="ctr"/>
              <a:lstStyle/>
              <a:p>
                <a:endParaRPr lang="zh-CN" altLang="en-US"/>
              </a:p>
            </p:txBody>
          </p:sp>
          <p:sp>
            <p:nvSpPr>
              <p:cNvPr id="455" name="任意多边形: 形状 1025">
                <a:extLst>
                  <a:ext uri="{FF2B5EF4-FFF2-40B4-BE49-F238E27FC236}">
                    <a16:creationId xmlns:a16="http://schemas.microsoft.com/office/drawing/2014/main" id="{2BFAED81-E425-4AA1-80B5-DF36E2BF6CD6}"/>
                  </a:ext>
                </a:extLst>
              </p:cNvPr>
              <p:cNvSpPr/>
              <p:nvPr/>
            </p:nvSpPr>
            <p:spPr>
              <a:xfrm>
                <a:off x="3637483" y="1088586"/>
                <a:ext cx="9525" cy="19050"/>
              </a:xfrm>
              <a:custGeom>
                <a:avLst/>
                <a:gdLst>
                  <a:gd name="connsiteX0" fmla="*/ 11735 w 9525"/>
                  <a:gd name="connsiteY0" fmla="*/ 7144 h 19050"/>
                  <a:gd name="connsiteX1" fmla="*/ 7144 w 9525"/>
                  <a:gd name="connsiteY1" fmla="*/ 8125 h 19050"/>
                  <a:gd name="connsiteX2" fmla="*/ 10811 w 9525"/>
                  <a:gd name="connsiteY2" fmla="*/ 12773 h 19050"/>
                  <a:gd name="connsiteX3" fmla="*/ 1173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11735" y="7144"/>
                    </a:moveTo>
                    <a:lnTo>
                      <a:pt x="7144" y="8125"/>
                    </a:lnTo>
                    <a:lnTo>
                      <a:pt x="10811" y="12773"/>
                    </a:lnTo>
                    <a:cubicBezTo>
                      <a:pt x="10792" y="10868"/>
                      <a:pt x="8372" y="9039"/>
                      <a:pt x="11735" y="7144"/>
                    </a:cubicBezTo>
                    <a:close/>
                  </a:path>
                </a:pathLst>
              </a:custGeom>
              <a:grpFill/>
              <a:ln w="9525" cap="flat">
                <a:noFill/>
                <a:prstDash val="solid"/>
                <a:miter/>
              </a:ln>
            </p:spPr>
            <p:txBody>
              <a:bodyPr rtlCol="0" anchor="ctr"/>
              <a:lstStyle/>
              <a:p>
                <a:endParaRPr lang="zh-CN" altLang="en-US"/>
              </a:p>
            </p:txBody>
          </p:sp>
          <p:sp>
            <p:nvSpPr>
              <p:cNvPr id="456" name="任意多边形: 形状 1026">
                <a:extLst>
                  <a:ext uri="{FF2B5EF4-FFF2-40B4-BE49-F238E27FC236}">
                    <a16:creationId xmlns:a16="http://schemas.microsoft.com/office/drawing/2014/main" id="{057CA8A9-AC45-4FB5-BE75-D02C6BB4404A}"/>
                  </a:ext>
                </a:extLst>
              </p:cNvPr>
              <p:cNvSpPr/>
              <p:nvPr/>
            </p:nvSpPr>
            <p:spPr>
              <a:xfrm>
                <a:off x="3673545" y="1085119"/>
                <a:ext cx="9525" cy="9525"/>
              </a:xfrm>
              <a:custGeom>
                <a:avLst/>
                <a:gdLst>
                  <a:gd name="connsiteX0" fmla="*/ 9820 w 9525"/>
                  <a:gd name="connsiteY0" fmla="*/ 7144 h 9525"/>
                  <a:gd name="connsiteX1" fmla="*/ 7144 w 9525"/>
                  <a:gd name="connsiteY1" fmla="*/ 8382 h 9525"/>
                  <a:gd name="connsiteX2" fmla="*/ 8944 w 9525"/>
                  <a:gd name="connsiteY2" fmla="*/ 9849 h 9525"/>
                  <a:gd name="connsiteX3" fmla="*/ 982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820" y="7144"/>
                    </a:moveTo>
                    <a:cubicBezTo>
                      <a:pt x="8820" y="8268"/>
                      <a:pt x="8172" y="7268"/>
                      <a:pt x="7144" y="8382"/>
                    </a:cubicBezTo>
                    <a:lnTo>
                      <a:pt x="8944" y="9849"/>
                    </a:lnTo>
                    <a:lnTo>
                      <a:pt x="9820" y="7144"/>
                    </a:lnTo>
                    <a:close/>
                  </a:path>
                </a:pathLst>
              </a:custGeom>
              <a:grpFill/>
              <a:ln w="9525" cap="flat">
                <a:noFill/>
                <a:prstDash val="solid"/>
                <a:miter/>
              </a:ln>
            </p:spPr>
            <p:txBody>
              <a:bodyPr rtlCol="0" anchor="ctr"/>
              <a:lstStyle/>
              <a:p>
                <a:endParaRPr lang="zh-CN" altLang="en-US"/>
              </a:p>
            </p:txBody>
          </p:sp>
          <p:sp>
            <p:nvSpPr>
              <p:cNvPr id="457" name="任意多边形: 形状 1027">
                <a:extLst>
                  <a:ext uri="{FF2B5EF4-FFF2-40B4-BE49-F238E27FC236}">
                    <a16:creationId xmlns:a16="http://schemas.microsoft.com/office/drawing/2014/main" id="{8F0E5E99-867D-4687-989A-6BB70C754BE1}"/>
                  </a:ext>
                </a:extLst>
              </p:cNvPr>
              <p:cNvSpPr/>
              <p:nvPr/>
            </p:nvSpPr>
            <p:spPr>
              <a:xfrm>
                <a:off x="3525260" y="1044743"/>
                <a:ext cx="9525" cy="9525"/>
              </a:xfrm>
              <a:custGeom>
                <a:avLst/>
                <a:gdLst>
                  <a:gd name="connsiteX0" fmla="*/ 7249 w 9525"/>
                  <a:gd name="connsiteY0" fmla="*/ 7144 h 9525"/>
                  <a:gd name="connsiteX1" fmla="*/ 7144 w 9525"/>
                  <a:gd name="connsiteY1" fmla="*/ 8677 h 9525"/>
                  <a:gd name="connsiteX2" fmla="*/ 10001 w 9525"/>
                  <a:gd name="connsiteY2" fmla="*/ 9592 h 9525"/>
                </a:gdLst>
                <a:ahLst/>
                <a:cxnLst>
                  <a:cxn ang="0">
                    <a:pos x="connsiteX0" y="connsiteY0"/>
                  </a:cxn>
                  <a:cxn ang="0">
                    <a:pos x="connsiteX1" y="connsiteY1"/>
                  </a:cxn>
                  <a:cxn ang="0">
                    <a:pos x="connsiteX2" y="connsiteY2"/>
                  </a:cxn>
                </a:cxnLst>
                <a:rect l="l" t="t" r="r" b="b"/>
                <a:pathLst>
                  <a:path w="9525" h="9525">
                    <a:moveTo>
                      <a:pt x="7249" y="7144"/>
                    </a:moveTo>
                    <a:lnTo>
                      <a:pt x="7144" y="8677"/>
                    </a:lnTo>
                    <a:lnTo>
                      <a:pt x="10001" y="9592"/>
                    </a:lnTo>
                    <a:close/>
                  </a:path>
                </a:pathLst>
              </a:custGeom>
              <a:grpFill/>
              <a:ln w="9525" cap="flat">
                <a:noFill/>
                <a:prstDash val="solid"/>
                <a:miter/>
              </a:ln>
            </p:spPr>
            <p:txBody>
              <a:bodyPr rtlCol="0" anchor="ctr"/>
              <a:lstStyle/>
              <a:p>
                <a:endParaRPr lang="zh-CN" altLang="en-US"/>
              </a:p>
            </p:txBody>
          </p:sp>
          <p:sp>
            <p:nvSpPr>
              <p:cNvPr id="458" name="任意多边形: 形状 1028">
                <a:extLst>
                  <a:ext uri="{FF2B5EF4-FFF2-40B4-BE49-F238E27FC236}">
                    <a16:creationId xmlns:a16="http://schemas.microsoft.com/office/drawing/2014/main" id="{DEF6FC09-60B0-4EE7-B01B-DF62BD23C404}"/>
                  </a:ext>
                </a:extLst>
              </p:cNvPr>
              <p:cNvSpPr/>
              <p:nvPr/>
            </p:nvSpPr>
            <p:spPr>
              <a:xfrm>
                <a:off x="3566503" y="1065774"/>
                <a:ext cx="19050" cy="19050"/>
              </a:xfrm>
              <a:custGeom>
                <a:avLst/>
                <a:gdLst>
                  <a:gd name="connsiteX0" fmla="*/ 12163 w 19050"/>
                  <a:gd name="connsiteY0" fmla="*/ 12744 h 19050"/>
                  <a:gd name="connsiteX1" fmla="*/ 13802 w 19050"/>
                  <a:gd name="connsiteY1" fmla="*/ 11706 h 19050"/>
                  <a:gd name="connsiteX2" fmla="*/ 7144 w 19050"/>
                  <a:gd name="connsiteY2" fmla="*/ 7144 h 19050"/>
                  <a:gd name="connsiteX3" fmla="*/ 7687 w 19050"/>
                  <a:gd name="connsiteY3" fmla="*/ 14907 h 19050"/>
                  <a:gd name="connsiteX4" fmla="*/ 12163 w 19050"/>
                  <a:gd name="connsiteY4" fmla="*/ 127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2744"/>
                    </a:moveTo>
                    <a:lnTo>
                      <a:pt x="13802" y="11706"/>
                    </a:lnTo>
                    <a:cubicBezTo>
                      <a:pt x="9773" y="9744"/>
                      <a:pt x="9916" y="9239"/>
                      <a:pt x="7144" y="7144"/>
                    </a:cubicBezTo>
                    <a:cubicBezTo>
                      <a:pt x="7668" y="11821"/>
                      <a:pt x="11887" y="11982"/>
                      <a:pt x="7687" y="14907"/>
                    </a:cubicBezTo>
                    <a:cubicBezTo>
                      <a:pt x="7582" y="13602"/>
                      <a:pt x="12354" y="15326"/>
                      <a:pt x="12163" y="12744"/>
                    </a:cubicBezTo>
                    <a:close/>
                  </a:path>
                </a:pathLst>
              </a:custGeom>
              <a:grpFill/>
              <a:ln w="9525" cap="flat">
                <a:noFill/>
                <a:prstDash val="solid"/>
                <a:miter/>
              </a:ln>
            </p:spPr>
            <p:txBody>
              <a:bodyPr rtlCol="0" anchor="ctr"/>
              <a:lstStyle/>
              <a:p>
                <a:endParaRPr lang="zh-CN" altLang="en-US"/>
              </a:p>
            </p:txBody>
          </p:sp>
          <p:sp>
            <p:nvSpPr>
              <p:cNvPr id="459" name="任意多边形: 形状 1029">
                <a:extLst>
                  <a:ext uri="{FF2B5EF4-FFF2-40B4-BE49-F238E27FC236}">
                    <a16:creationId xmlns:a16="http://schemas.microsoft.com/office/drawing/2014/main" id="{F3F7500F-38F4-4A69-941D-7D789F4741E6}"/>
                  </a:ext>
                </a:extLst>
              </p:cNvPr>
              <p:cNvSpPr/>
              <p:nvPr/>
            </p:nvSpPr>
            <p:spPr>
              <a:xfrm>
                <a:off x="3465881" y="941591"/>
                <a:ext cx="9525" cy="19050"/>
              </a:xfrm>
              <a:custGeom>
                <a:avLst/>
                <a:gdLst>
                  <a:gd name="connsiteX0" fmla="*/ 7144 w 9525"/>
                  <a:gd name="connsiteY0" fmla="*/ 14684 h 19050"/>
                  <a:gd name="connsiteX1" fmla="*/ 10363 w 9525"/>
                  <a:gd name="connsiteY1" fmla="*/ 7578 h 19050"/>
                  <a:gd name="connsiteX2" fmla="*/ 7144 w 9525"/>
                  <a:gd name="connsiteY2" fmla="*/ 14684 h 19050"/>
                </a:gdLst>
                <a:ahLst/>
                <a:cxnLst>
                  <a:cxn ang="0">
                    <a:pos x="connsiteX0" y="connsiteY0"/>
                  </a:cxn>
                  <a:cxn ang="0">
                    <a:pos x="connsiteX1" y="connsiteY1"/>
                  </a:cxn>
                  <a:cxn ang="0">
                    <a:pos x="connsiteX2" y="connsiteY2"/>
                  </a:cxn>
                </a:cxnLst>
                <a:rect l="l" t="t" r="r" b="b"/>
                <a:pathLst>
                  <a:path w="9525" h="19050">
                    <a:moveTo>
                      <a:pt x="7144" y="14684"/>
                    </a:moveTo>
                    <a:cubicBezTo>
                      <a:pt x="9430" y="13160"/>
                      <a:pt x="10287" y="9512"/>
                      <a:pt x="10363" y="7578"/>
                    </a:cubicBezTo>
                    <a:cubicBezTo>
                      <a:pt x="7420" y="5063"/>
                      <a:pt x="8382" y="14274"/>
                      <a:pt x="7144" y="14684"/>
                    </a:cubicBezTo>
                    <a:close/>
                  </a:path>
                </a:pathLst>
              </a:custGeom>
              <a:grpFill/>
              <a:ln w="9525" cap="flat">
                <a:noFill/>
                <a:prstDash val="solid"/>
                <a:miter/>
              </a:ln>
            </p:spPr>
            <p:txBody>
              <a:bodyPr rtlCol="0" anchor="ctr"/>
              <a:lstStyle/>
              <a:p>
                <a:endParaRPr lang="zh-CN" altLang="en-US"/>
              </a:p>
            </p:txBody>
          </p:sp>
          <p:sp>
            <p:nvSpPr>
              <p:cNvPr id="460" name="任意多边形: 形状 1030">
                <a:extLst>
                  <a:ext uri="{FF2B5EF4-FFF2-40B4-BE49-F238E27FC236}">
                    <a16:creationId xmlns:a16="http://schemas.microsoft.com/office/drawing/2014/main" id="{DE418BE4-E6A2-4242-B59D-C92731C6DEB4}"/>
                  </a:ext>
                </a:extLst>
              </p:cNvPr>
              <p:cNvSpPr/>
              <p:nvPr/>
            </p:nvSpPr>
            <p:spPr>
              <a:xfrm>
                <a:off x="3714169" y="1059945"/>
                <a:ext cx="9525" cy="9525"/>
              </a:xfrm>
              <a:custGeom>
                <a:avLst/>
                <a:gdLst>
                  <a:gd name="connsiteX0" fmla="*/ 7382 w 9525"/>
                  <a:gd name="connsiteY0" fmla="*/ 7144 h 9525"/>
                  <a:gd name="connsiteX1" fmla="*/ 7144 w 9525"/>
                  <a:gd name="connsiteY1" fmla="*/ 9544 h 9525"/>
                  <a:gd name="connsiteX2" fmla="*/ 7772 w 9525"/>
                  <a:gd name="connsiteY2" fmla="*/ 9020 h 9525"/>
                </a:gdLst>
                <a:ahLst/>
                <a:cxnLst>
                  <a:cxn ang="0">
                    <a:pos x="connsiteX0" y="connsiteY0"/>
                  </a:cxn>
                  <a:cxn ang="0">
                    <a:pos x="connsiteX1" y="connsiteY1"/>
                  </a:cxn>
                  <a:cxn ang="0">
                    <a:pos x="connsiteX2" y="connsiteY2"/>
                  </a:cxn>
                </a:cxnLst>
                <a:rect l="l" t="t" r="r" b="b"/>
                <a:pathLst>
                  <a:path w="9525" h="9525">
                    <a:moveTo>
                      <a:pt x="7382" y="7144"/>
                    </a:moveTo>
                    <a:lnTo>
                      <a:pt x="7144" y="9544"/>
                    </a:lnTo>
                    <a:lnTo>
                      <a:pt x="7772" y="9020"/>
                    </a:lnTo>
                    <a:close/>
                  </a:path>
                </a:pathLst>
              </a:custGeom>
              <a:grpFill/>
              <a:ln w="9525" cap="flat">
                <a:noFill/>
                <a:prstDash val="solid"/>
                <a:miter/>
              </a:ln>
            </p:spPr>
            <p:txBody>
              <a:bodyPr rtlCol="0" anchor="ctr"/>
              <a:lstStyle/>
              <a:p>
                <a:endParaRPr lang="zh-CN" altLang="en-US"/>
              </a:p>
            </p:txBody>
          </p:sp>
          <p:sp>
            <p:nvSpPr>
              <p:cNvPr id="461" name="任意多边形: 形状 1031">
                <a:extLst>
                  <a:ext uri="{FF2B5EF4-FFF2-40B4-BE49-F238E27FC236}">
                    <a16:creationId xmlns:a16="http://schemas.microsoft.com/office/drawing/2014/main" id="{13DCB1D5-D4BB-40F9-A6FB-5B271A1E07DE}"/>
                  </a:ext>
                </a:extLst>
              </p:cNvPr>
              <p:cNvSpPr/>
              <p:nvPr/>
            </p:nvSpPr>
            <p:spPr>
              <a:xfrm>
                <a:off x="3475069" y="962990"/>
                <a:ext cx="9525" cy="19050"/>
              </a:xfrm>
              <a:custGeom>
                <a:avLst/>
                <a:gdLst>
                  <a:gd name="connsiteX0" fmla="*/ 7566 w 9525"/>
                  <a:gd name="connsiteY0" fmla="*/ 15316 h 19050"/>
                  <a:gd name="connsiteX1" fmla="*/ 8680 w 9525"/>
                  <a:gd name="connsiteY1" fmla="*/ 7144 h 19050"/>
                  <a:gd name="connsiteX2" fmla="*/ 7566 w 9525"/>
                  <a:gd name="connsiteY2" fmla="*/ 15316 h 19050"/>
                </a:gdLst>
                <a:ahLst/>
                <a:cxnLst>
                  <a:cxn ang="0">
                    <a:pos x="connsiteX0" y="connsiteY0"/>
                  </a:cxn>
                  <a:cxn ang="0">
                    <a:pos x="connsiteX1" y="connsiteY1"/>
                  </a:cxn>
                  <a:cxn ang="0">
                    <a:pos x="connsiteX2" y="connsiteY2"/>
                  </a:cxn>
                </a:cxnLst>
                <a:rect l="l" t="t" r="r" b="b"/>
                <a:pathLst>
                  <a:path w="9525" h="19050">
                    <a:moveTo>
                      <a:pt x="7566" y="15316"/>
                    </a:moveTo>
                    <a:cubicBezTo>
                      <a:pt x="8680" y="12659"/>
                      <a:pt x="9966" y="8706"/>
                      <a:pt x="8680" y="7144"/>
                    </a:cubicBezTo>
                    <a:cubicBezTo>
                      <a:pt x="7985" y="9125"/>
                      <a:pt x="6385" y="12449"/>
                      <a:pt x="7566" y="15316"/>
                    </a:cubicBezTo>
                    <a:close/>
                  </a:path>
                </a:pathLst>
              </a:custGeom>
              <a:grpFill/>
              <a:ln w="9525" cap="flat">
                <a:noFill/>
                <a:prstDash val="solid"/>
                <a:miter/>
              </a:ln>
            </p:spPr>
            <p:txBody>
              <a:bodyPr rtlCol="0" anchor="ctr"/>
              <a:lstStyle/>
              <a:p>
                <a:endParaRPr lang="zh-CN" altLang="en-US"/>
              </a:p>
            </p:txBody>
          </p:sp>
          <p:sp>
            <p:nvSpPr>
              <p:cNvPr id="462" name="任意多边形: 形状 1032">
                <a:extLst>
                  <a:ext uri="{FF2B5EF4-FFF2-40B4-BE49-F238E27FC236}">
                    <a16:creationId xmlns:a16="http://schemas.microsoft.com/office/drawing/2014/main" id="{8B2961DC-7C82-4BEE-B225-1EA1BB3A0892}"/>
                  </a:ext>
                </a:extLst>
              </p:cNvPr>
              <p:cNvSpPr/>
              <p:nvPr/>
            </p:nvSpPr>
            <p:spPr>
              <a:xfrm>
                <a:off x="3460382" y="769739"/>
                <a:ext cx="19050" cy="19050"/>
              </a:xfrm>
              <a:custGeom>
                <a:avLst/>
                <a:gdLst>
                  <a:gd name="connsiteX0" fmla="*/ 7165 w 19050"/>
                  <a:gd name="connsiteY0" fmla="*/ 14495 h 19050"/>
                  <a:gd name="connsiteX1" fmla="*/ 14566 w 19050"/>
                  <a:gd name="connsiteY1" fmla="*/ 11009 h 19050"/>
                  <a:gd name="connsiteX2" fmla="*/ 14042 w 19050"/>
                  <a:gd name="connsiteY2" fmla="*/ 7513 h 19050"/>
                  <a:gd name="connsiteX3" fmla="*/ 7165 w 19050"/>
                  <a:gd name="connsiteY3" fmla="*/ 14495 h 19050"/>
                </a:gdLst>
                <a:ahLst/>
                <a:cxnLst>
                  <a:cxn ang="0">
                    <a:pos x="connsiteX0" y="connsiteY0"/>
                  </a:cxn>
                  <a:cxn ang="0">
                    <a:pos x="connsiteX1" y="connsiteY1"/>
                  </a:cxn>
                  <a:cxn ang="0">
                    <a:pos x="connsiteX2" y="connsiteY2"/>
                  </a:cxn>
                  <a:cxn ang="0">
                    <a:pos x="connsiteX3" y="connsiteY3"/>
                  </a:cxn>
                </a:cxnLst>
                <a:rect l="l" t="t" r="r" b="b"/>
                <a:pathLst>
                  <a:path w="19050" h="19050">
                    <a:moveTo>
                      <a:pt x="7165" y="14495"/>
                    </a:moveTo>
                    <a:cubicBezTo>
                      <a:pt x="9813" y="9389"/>
                      <a:pt x="13185" y="10932"/>
                      <a:pt x="14566" y="11009"/>
                    </a:cubicBezTo>
                    <a:cubicBezTo>
                      <a:pt x="14185" y="9685"/>
                      <a:pt x="11090" y="10361"/>
                      <a:pt x="14042" y="7513"/>
                    </a:cubicBezTo>
                    <a:cubicBezTo>
                      <a:pt x="14528" y="5846"/>
                      <a:pt x="6680" y="10113"/>
                      <a:pt x="7165" y="14495"/>
                    </a:cubicBezTo>
                    <a:close/>
                  </a:path>
                </a:pathLst>
              </a:custGeom>
              <a:grpFill/>
              <a:ln w="9525" cap="flat">
                <a:noFill/>
                <a:prstDash val="solid"/>
                <a:miter/>
              </a:ln>
            </p:spPr>
            <p:txBody>
              <a:bodyPr rtlCol="0" anchor="ctr"/>
              <a:lstStyle/>
              <a:p>
                <a:endParaRPr lang="zh-CN" altLang="en-US"/>
              </a:p>
            </p:txBody>
          </p:sp>
          <p:sp>
            <p:nvSpPr>
              <p:cNvPr id="463" name="任意多边形: 形状 1033">
                <a:extLst>
                  <a:ext uri="{FF2B5EF4-FFF2-40B4-BE49-F238E27FC236}">
                    <a16:creationId xmlns:a16="http://schemas.microsoft.com/office/drawing/2014/main" id="{39A1F627-B51D-4037-ADF1-CF96C3314D96}"/>
                  </a:ext>
                </a:extLst>
              </p:cNvPr>
              <p:cNvSpPr/>
              <p:nvPr/>
            </p:nvSpPr>
            <p:spPr>
              <a:xfrm>
                <a:off x="3668525" y="1071784"/>
                <a:ext cx="19050" cy="19050"/>
              </a:xfrm>
              <a:custGeom>
                <a:avLst/>
                <a:gdLst>
                  <a:gd name="connsiteX0" fmla="*/ 15516 w 19050"/>
                  <a:gd name="connsiteY0" fmla="*/ 15192 h 19050"/>
                  <a:gd name="connsiteX1" fmla="*/ 17259 w 19050"/>
                  <a:gd name="connsiteY1" fmla="*/ 14630 h 19050"/>
                  <a:gd name="connsiteX2" fmla="*/ 11249 w 19050"/>
                  <a:gd name="connsiteY2" fmla="*/ 7144 h 19050"/>
                  <a:gd name="connsiteX3" fmla="*/ 12040 w 19050"/>
                  <a:gd name="connsiteY3" fmla="*/ 8430 h 19050"/>
                  <a:gd name="connsiteX4" fmla="*/ 7144 w 19050"/>
                  <a:gd name="connsiteY4" fmla="*/ 9515 h 19050"/>
                  <a:gd name="connsiteX5" fmla="*/ 11392 w 19050"/>
                  <a:gd name="connsiteY5" fmla="*/ 13135 h 19050"/>
                  <a:gd name="connsiteX6" fmla="*/ 11211 w 19050"/>
                  <a:gd name="connsiteY6" fmla="*/ 12402 h 19050"/>
                  <a:gd name="connsiteX7" fmla="*/ 13783 w 19050"/>
                  <a:gd name="connsiteY7" fmla="*/ 11763 h 19050"/>
                  <a:gd name="connsiteX8" fmla="*/ 12373 w 19050"/>
                  <a:gd name="connsiteY8" fmla="*/ 15278 h 19050"/>
                  <a:gd name="connsiteX9" fmla="*/ 9611 w 19050"/>
                  <a:gd name="connsiteY9" fmla="*/ 15145 h 19050"/>
                  <a:gd name="connsiteX10" fmla="*/ 13335 w 19050"/>
                  <a:gd name="connsiteY10" fmla="*/ 14621 h 19050"/>
                  <a:gd name="connsiteX11" fmla="*/ 14726 w 19050"/>
                  <a:gd name="connsiteY11" fmla="*/ 16964 h 19050"/>
                  <a:gd name="connsiteX12" fmla="*/ 15516 w 19050"/>
                  <a:gd name="connsiteY12" fmla="*/ 151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5516" y="15192"/>
                    </a:moveTo>
                    <a:lnTo>
                      <a:pt x="17259" y="14630"/>
                    </a:lnTo>
                    <a:cubicBezTo>
                      <a:pt x="18050" y="11030"/>
                      <a:pt x="13716" y="8715"/>
                      <a:pt x="11249" y="7144"/>
                    </a:cubicBezTo>
                    <a:cubicBezTo>
                      <a:pt x="11554" y="7449"/>
                      <a:pt x="11306" y="8230"/>
                      <a:pt x="12040" y="8430"/>
                    </a:cubicBezTo>
                    <a:lnTo>
                      <a:pt x="7144" y="9515"/>
                    </a:lnTo>
                    <a:cubicBezTo>
                      <a:pt x="10611" y="9154"/>
                      <a:pt x="10144" y="11840"/>
                      <a:pt x="11392" y="13135"/>
                    </a:cubicBezTo>
                    <a:cubicBezTo>
                      <a:pt x="11516" y="12716"/>
                      <a:pt x="11516" y="12716"/>
                      <a:pt x="11211" y="12402"/>
                    </a:cubicBezTo>
                    <a:cubicBezTo>
                      <a:pt x="12573" y="10535"/>
                      <a:pt x="13059" y="11563"/>
                      <a:pt x="13783" y="11763"/>
                    </a:cubicBezTo>
                    <a:lnTo>
                      <a:pt x="12373" y="15278"/>
                    </a:lnTo>
                    <a:cubicBezTo>
                      <a:pt x="10535" y="17736"/>
                      <a:pt x="9973" y="13849"/>
                      <a:pt x="9611" y="15145"/>
                    </a:cubicBezTo>
                    <a:cubicBezTo>
                      <a:pt x="7972" y="18355"/>
                      <a:pt x="13059" y="17126"/>
                      <a:pt x="13335" y="14621"/>
                    </a:cubicBezTo>
                    <a:cubicBezTo>
                      <a:pt x="13278" y="14669"/>
                      <a:pt x="14640" y="17040"/>
                      <a:pt x="14726" y="16964"/>
                    </a:cubicBezTo>
                    <a:cubicBezTo>
                      <a:pt x="14802" y="16564"/>
                      <a:pt x="14659" y="15469"/>
                      <a:pt x="15516" y="15192"/>
                    </a:cubicBezTo>
                    <a:close/>
                  </a:path>
                </a:pathLst>
              </a:custGeom>
              <a:grpFill/>
              <a:ln w="9525" cap="flat">
                <a:noFill/>
                <a:prstDash val="solid"/>
                <a:miter/>
              </a:ln>
            </p:spPr>
            <p:txBody>
              <a:bodyPr rtlCol="0" anchor="ctr"/>
              <a:lstStyle/>
              <a:p>
                <a:endParaRPr lang="zh-CN" altLang="en-US"/>
              </a:p>
            </p:txBody>
          </p:sp>
          <p:sp>
            <p:nvSpPr>
              <p:cNvPr id="464" name="任意多边形: 形状 1034">
                <a:extLst>
                  <a:ext uri="{FF2B5EF4-FFF2-40B4-BE49-F238E27FC236}">
                    <a16:creationId xmlns:a16="http://schemas.microsoft.com/office/drawing/2014/main" id="{B5BAB1CE-E84F-47E6-BC5E-CDE432765AD0}"/>
                  </a:ext>
                </a:extLst>
              </p:cNvPr>
              <p:cNvSpPr/>
              <p:nvPr/>
            </p:nvSpPr>
            <p:spPr>
              <a:xfrm>
                <a:off x="3717177" y="1054782"/>
                <a:ext cx="9525" cy="9525"/>
              </a:xfrm>
              <a:custGeom>
                <a:avLst/>
                <a:gdLst>
                  <a:gd name="connsiteX0" fmla="*/ 9308 w 9525"/>
                  <a:gd name="connsiteY0" fmla="*/ 8839 h 9525"/>
                  <a:gd name="connsiteX1" fmla="*/ 7613 w 9525"/>
                  <a:gd name="connsiteY1" fmla="*/ 7144 h 9525"/>
                  <a:gd name="connsiteX2" fmla="*/ 9308 w 9525"/>
                  <a:gd name="connsiteY2" fmla="*/ 8839 h 9525"/>
                </a:gdLst>
                <a:ahLst/>
                <a:cxnLst>
                  <a:cxn ang="0">
                    <a:pos x="connsiteX0" y="connsiteY0"/>
                  </a:cxn>
                  <a:cxn ang="0">
                    <a:pos x="connsiteX1" y="connsiteY1"/>
                  </a:cxn>
                  <a:cxn ang="0">
                    <a:pos x="connsiteX2" y="connsiteY2"/>
                  </a:cxn>
                </a:cxnLst>
                <a:rect l="l" t="t" r="r" b="b"/>
                <a:pathLst>
                  <a:path w="9525" h="9525">
                    <a:moveTo>
                      <a:pt x="9308" y="8839"/>
                    </a:moveTo>
                    <a:cubicBezTo>
                      <a:pt x="8374" y="7887"/>
                      <a:pt x="8060" y="8182"/>
                      <a:pt x="7613" y="7144"/>
                    </a:cubicBezTo>
                    <a:cubicBezTo>
                      <a:pt x="6127" y="10163"/>
                      <a:pt x="8584" y="10173"/>
                      <a:pt x="9308" y="8839"/>
                    </a:cubicBezTo>
                    <a:close/>
                  </a:path>
                </a:pathLst>
              </a:custGeom>
              <a:grpFill/>
              <a:ln w="9525" cap="flat">
                <a:noFill/>
                <a:prstDash val="solid"/>
                <a:miter/>
              </a:ln>
            </p:spPr>
            <p:txBody>
              <a:bodyPr rtlCol="0" anchor="ctr"/>
              <a:lstStyle/>
              <a:p>
                <a:endParaRPr lang="zh-CN" altLang="en-US"/>
              </a:p>
            </p:txBody>
          </p:sp>
          <p:sp>
            <p:nvSpPr>
              <p:cNvPr id="465" name="任意多边形: 形状 1035">
                <a:extLst>
                  <a:ext uri="{FF2B5EF4-FFF2-40B4-BE49-F238E27FC236}">
                    <a16:creationId xmlns:a16="http://schemas.microsoft.com/office/drawing/2014/main" id="{0F51E6DB-474C-4A4C-8C42-1E5B99E3AF90}"/>
                  </a:ext>
                </a:extLst>
              </p:cNvPr>
              <p:cNvSpPr/>
              <p:nvPr/>
            </p:nvSpPr>
            <p:spPr>
              <a:xfrm>
                <a:off x="3517725" y="1023007"/>
                <a:ext cx="19050" cy="19050"/>
              </a:xfrm>
              <a:custGeom>
                <a:avLst/>
                <a:gdLst>
                  <a:gd name="connsiteX0" fmla="*/ 9268 w 19050"/>
                  <a:gd name="connsiteY0" fmla="*/ 10639 h 19050"/>
                  <a:gd name="connsiteX1" fmla="*/ 13021 w 19050"/>
                  <a:gd name="connsiteY1" fmla="*/ 14716 h 19050"/>
                  <a:gd name="connsiteX2" fmla="*/ 14592 w 19050"/>
                  <a:gd name="connsiteY2" fmla="*/ 10106 h 19050"/>
                  <a:gd name="connsiteX3" fmla="*/ 10335 w 19050"/>
                  <a:gd name="connsiteY3" fmla="*/ 14545 h 19050"/>
                  <a:gd name="connsiteX4" fmla="*/ 9401 w 19050"/>
                  <a:gd name="connsiteY4" fmla="*/ 7144 h 19050"/>
                  <a:gd name="connsiteX5" fmla="*/ 7144 w 19050"/>
                  <a:gd name="connsiteY5" fmla="*/ 12906 h 19050"/>
                  <a:gd name="connsiteX6" fmla="*/ 9268 w 19050"/>
                  <a:gd name="connsiteY6" fmla="*/ 10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268" y="10639"/>
                    </a:moveTo>
                    <a:cubicBezTo>
                      <a:pt x="10335" y="14545"/>
                      <a:pt x="9849" y="13116"/>
                      <a:pt x="13021" y="14716"/>
                    </a:cubicBezTo>
                    <a:lnTo>
                      <a:pt x="14592" y="10106"/>
                    </a:lnTo>
                    <a:lnTo>
                      <a:pt x="10335" y="14545"/>
                    </a:lnTo>
                    <a:cubicBezTo>
                      <a:pt x="11963" y="10878"/>
                      <a:pt x="6934" y="9887"/>
                      <a:pt x="9401" y="7144"/>
                    </a:cubicBezTo>
                    <a:lnTo>
                      <a:pt x="7144" y="12906"/>
                    </a:lnTo>
                    <a:cubicBezTo>
                      <a:pt x="7496" y="12354"/>
                      <a:pt x="8115" y="10268"/>
                      <a:pt x="9268" y="10639"/>
                    </a:cubicBezTo>
                    <a:close/>
                  </a:path>
                </a:pathLst>
              </a:custGeom>
              <a:grpFill/>
              <a:ln w="9525" cap="flat">
                <a:noFill/>
                <a:prstDash val="solid"/>
                <a:miter/>
              </a:ln>
            </p:spPr>
            <p:txBody>
              <a:bodyPr rtlCol="0" anchor="ctr"/>
              <a:lstStyle/>
              <a:p>
                <a:endParaRPr lang="zh-CN" altLang="en-US"/>
              </a:p>
            </p:txBody>
          </p:sp>
          <p:sp>
            <p:nvSpPr>
              <p:cNvPr id="466" name="任意多边形: 形状 1036">
                <a:extLst>
                  <a:ext uri="{FF2B5EF4-FFF2-40B4-BE49-F238E27FC236}">
                    <a16:creationId xmlns:a16="http://schemas.microsoft.com/office/drawing/2014/main" id="{B56B7FC7-B24B-4A81-BEFB-D984BB3B88A1}"/>
                  </a:ext>
                </a:extLst>
              </p:cNvPr>
              <p:cNvSpPr/>
              <p:nvPr/>
            </p:nvSpPr>
            <p:spPr>
              <a:xfrm>
                <a:off x="3456689" y="802808"/>
                <a:ext cx="19050" cy="19050"/>
              </a:xfrm>
              <a:custGeom>
                <a:avLst/>
                <a:gdLst>
                  <a:gd name="connsiteX0" fmla="*/ 10097 w 19050"/>
                  <a:gd name="connsiteY0" fmla="*/ 17993 h 19050"/>
                  <a:gd name="connsiteX1" fmla="*/ 13135 w 19050"/>
                  <a:gd name="connsiteY1" fmla="*/ 7144 h 19050"/>
                  <a:gd name="connsiteX2" fmla="*/ 10097 w 19050"/>
                  <a:gd name="connsiteY2" fmla="*/ 17993 h 19050"/>
                </a:gdLst>
                <a:ahLst/>
                <a:cxnLst>
                  <a:cxn ang="0">
                    <a:pos x="connsiteX0" y="connsiteY0"/>
                  </a:cxn>
                  <a:cxn ang="0">
                    <a:pos x="connsiteX1" y="connsiteY1"/>
                  </a:cxn>
                  <a:cxn ang="0">
                    <a:pos x="connsiteX2" y="connsiteY2"/>
                  </a:cxn>
                </a:cxnLst>
                <a:rect l="l" t="t" r="r" b="b"/>
                <a:pathLst>
                  <a:path w="19050" h="19050">
                    <a:moveTo>
                      <a:pt x="10097" y="17993"/>
                    </a:moveTo>
                    <a:cubicBezTo>
                      <a:pt x="9249" y="13840"/>
                      <a:pt x="18012" y="7544"/>
                      <a:pt x="13135" y="7144"/>
                    </a:cubicBezTo>
                    <a:cubicBezTo>
                      <a:pt x="6268" y="10144"/>
                      <a:pt x="5372" y="21412"/>
                      <a:pt x="10097" y="17993"/>
                    </a:cubicBezTo>
                    <a:close/>
                  </a:path>
                </a:pathLst>
              </a:custGeom>
              <a:grpFill/>
              <a:ln w="9525" cap="flat">
                <a:noFill/>
                <a:prstDash val="solid"/>
                <a:miter/>
              </a:ln>
            </p:spPr>
            <p:txBody>
              <a:bodyPr rtlCol="0" anchor="ctr"/>
              <a:lstStyle/>
              <a:p>
                <a:endParaRPr lang="zh-CN" altLang="en-US"/>
              </a:p>
            </p:txBody>
          </p:sp>
          <p:sp>
            <p:nvSpPr>
              <p:cNvPr id="467" name="任意多边形: 形状 1037">
                <a:extLst>
                  <a:ext uri="{FF2B5EF4-FFF2-40B4-BE49-F238E27FC236}">
                    <a16:creationId xmlns:a16="http://schemas.microsoft.com/office/drawing/2014/main" id="{3F4E86CC-0F21-4247-9B13-814A0D1AFB9C}"/>
                  </a:ext>
                </a:extLst>
              </p:cNvPr>
              <p:cNvSpPr/>
              <p:nvPr/>
            </p:nvSpPr>
            <p:spPr>
              <a:xfrm>
                <a:off x="3575085" y="1067279"/>
                <a:ext cx="9525" cy="9525"/>
              </a:xfrm>
              <a:custGeom>
                <a:avLst/>
                <a:gdLst>
                  <a:gd name="connsiteX0" fmla="*/ 7696 w 9525"/>
                  <a:gd name="connsiteY0" fmla="*/ 7144 h 9525"/>
                  <a:gd name="connsiteX1" fmla="*/ 7144 w 9525"/>
                  <a:gd name="connsiteY1" fmla="*/ 9906 h 9525"/>
                  <a:gd name="connsiteX2" fmla="*/ 9411 w 9525"/>
                  <a:gd name="connsiteY2" fmla="*/ 7363 h 9525"/>
                </a:gdLst>
                <a:ahLst/>
                <a:cxnLst>
                  <a:cxn ang="0">
                    <a:pos x="connsiteX0" y="connsiteY0"/>
                  </a:cxn>
                  <a:cxn ang="0">
                    <a:pos x="connsiteX1" y="connsiteY1"/>
                  </a:cxn>
                  <a:cxn ang="0">
                    <a:pos x="connsiteX2" y="connsiteY2"/>
                  </a:cxn>
                </a:cxnLst>
                <a:rect l="l" t="t" r="r" b="b"/>
                <a:pathLst>
                  <a:path w="9525" h="9525">
                    <a:moveTo>
                      <a:pt x="7696" y="7144"/>
                    </a:moveTo>
                    <a:lnTo>
                      <a:pt x="7144" y="9906"/>
                    </a:lnTo>
                    <a:lnTo>
                      <a:pt x="9411" y="7363"/>
                    </a:lnTo>
                    <a:close/>
                  </a:path>
                </a:pathLst>
              </a:custGeom>
              <a:grpFill/>
              <a:ln w="9525" cap="flat">
                <a:noFill/>
                <a:prstDash val="solid"/>
                <a:miter/>
              </a:ln>
            </p:spPr>
            <p:txBody>
              <a:bodyPr rtlCol="0" anchor="ctr"/>
              <a:lstStyle/>
              <a:p>
                <a:endParaRPr lang="zh-CN" altLang="en-US"/>
              </a:p>
            </p:txBody>
          </p:sp>
          <p:sp>
            <p:nvSpPr>
              <p:cNvPr id="468" name="任意多边形: 形状 1038">
                <a:extLst>
                  <a:ext uri="{FF2B5EF4-FFF2-40B4-BE49-F238E27FC236}">
                    <a16:creationId xmlns:a16="http://schemas.microsoft.com/office/drawing/2014/main" id="{BB83907F-BF78-4BCA-86B7-C8FEA04A3B60}"/>
                  </a:ext>
                </a:extLst>
              </p:cNvPr>
              <p:cNvSpPr/>
              <p:nvPr/>
            </p:nvSpPr>
            <p:spPr>
              <a:xfrm>
                <a:off x="3616081" y="1077318"/>
                <a:ext cx="19050" cy="19050"/>
              </a:xfrm>
              <a:custGeom>
                <a:avLst/>
                <a:gdLst>
                  <a:gd name="connsiteX0" fmla="*/ 16145 w 19050"/>
                  <a:gd name="connsiteY0" fmla="*/ 11030 h 19050"/>
                  <a:gd name="connsiteX1" fmla="*/ 16459 w 19050"/>
                  <a:gd name="connsiteY1" fmla="*/ 10116 h 19050"/>
                  <a:gd name="connsiteX2" fmla="*/ 14049 w 19050"/>
                  <a:gd name="connsiteY2" fmla="*/ 12687 h 19050"/>
                  <a:gd name="connsiteX3" fmla="*/ 7144 w 19050"/>
                  <a:gd name="connsiteY3" fmla="*/ 7144 h 19050"/>
                  <a:gd name="connsiteX4" fmla="*/ 11116 w 19050"/>
                  <a:gd name="connsiteY4" fmla="*/ 13754 h 19050"/>
                  <a:gd name="connsiteX5" fmla="*/ 16145 w 19050"/>
                  <a:gd name="connsiteY5" fmla="*/ 11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145" y="11030"/>
                    </a:moveTo>
                    <a:lnTo>
                      <a:pt x="16459" y="10116"/>
                    </a:lnTo>
                    <a:lnTo>
                      <a:pt x="14049" y="12687"/>
                    </a:lnTo>
                    <a:cubicBezTo>
                      <a:pt x="11459" y="10935"/>
                      <a:pt x="9411" y="7734"/>
                      <a:pt x="7144" y="7144"/>
                    </a:cubicBezTo>
                    <a:cubicBezTo>
                      <a:pt x="7182" y="10849"/>
                      <a:pt x="12640" y="9125"/>
                      <a:pt x="11116" y="13754"/>
                    </a:cubicBezTo>
                    <a:cubicBezTo>
                      <a:pt x="13154" y="15497"/>
                      <a:pt x="15316" y="11878"/>
                      <a:pt x="16145" y="11030"/>
                    </a:cubicBezTo>
                    <a:close/>
                  </a:path>
                </a:pathLst>
              </a:custGeom>
              <a:grpFill/>
              <a:ln w="9525" cap="flat">
                <a:noFill/>
                <a:prstDash val="solid"/>
                <a:miter/>
              </a:ln>
            </p:spPr>
            <p:txBody>
              <a:bodyPr rtlCol="0" anchor="ctr"/>
              <a:lstStyle/>
              <a:p>
                <a:endParaRPr lang="zh-CN" altLang="en-US"/>
              </a:p>
            </p:txBody>
          </p:sp>
          <p:sp>
            <p:nvSpPr>
              <p:cNvPr id="469" name="任意多边形: 形状 1039">
                <a:extLst>
                  <a:ext uri="{FF2B5EF4-FFF2-40B4-BE49-F238E27FC236}">
                    <a16:creationId xmlns:a16="http://schemas.microsoft.com/office/drawing/2014/main" id="{55AA235A-496C-4F79-8B70-19FEB8AD3D85}"/>
                  </a:ext>
                </a:extLst>
              </p:cNvPr>
              <p:cNvSpPr/>
              <p:nvPr/>
            </p:nvSpPr>
            <p:spPr>
              <a:xfrm>
                <a:off x="3556827" y="981621"/>
                <a:ext cx="57150" cy="95250"/>
              </a:xfrm>
              <a:custGeom>
                <a:avLst/>
                <a:gdLst>
                  <a:gd name="connsiteX0" fmla="*/ 15734 w 57150"/>
                  <a:gd name="connsiteY0" fmla="*/ 86011 h 95250"/>
                  <a:gd name="connsiteX1" fmla="*/ 16239 w 57150"/>
                  <a:gd name="connsiteY1" fmla="*/ 75248 h 95250"/>
                  <a:gd name="connsiteX2" fmla="*/ 18306 w 57150"/>
                  <a:gd name="connsiteY2" fmla="*/ 79743 h 95250"/>
                  <a:gd name="connsiteX3" fmla="*/ 21049 w 57150"/>
                  <a:gd name="connsiteY3" fmla="*/ 78162 h 95250"/>
                  <a:gd name="connsiteX4" fmla="*/ 18496 w 57150"/>
                  <a:gd name="connsiteY4" fmla="*/ 81791 h 95250"/>
                  <a:gd name="connsiteX5" fmla="*/ 20925 w 57150"/>
                  <a:gd name="connsiteY5" fmla="*/ 89068 h 95250"/>
                  <a:gd name="connsiteX6" fmla="*/ 25183 w 57150"/>
                  <a:gd name="connsiteY6" fmla="*/ 77457 h 95250"/>
                  <a:gd name="connsiteX7" fmla="*/ 23116 w 57150"/>
                  <a:gd name="connsiteY7" fmla="*/ 67218 h 95250"/>
                  <a:gd name="connsiteX8" fmla="*/ 26821 w 57150"/>
                  <a:gd name="connsiteY8" fmla="*/ 61817 h 95250"/>
                  <a:gd name="connsiteX9" fmla="*/ 25793 w 57150"/>
                  <a:gd name="connsiteY9" fmla="*/ 67056 h 95250"/>
                  <a:gd name="connsiteX10" fmla="*/ 26278 w 57150"/>
                  <a:gd name="connsiteY10" fmla="*/ 65389 h 95250"/>
                  <a:gd name="connsiteX11" fmla="*/ 37613 w 57150"/>
                  <a:gd name="connsiteY11" fmla="*/ 79400 h 95250"/>
                  <a:gd name="connsiteX12" fmla="*/ 33917 w 57150"/>
                  <a:gd name="connsiteY12" fmla="*/ 87135 h 95250"/>
                  <a:gd name="connsiteX13" fmla="*/ 38242 w 57150"/>
                  <a:gd name="connsiteY13" fmla="*/ 85677 h 95250"/>
                  <a:gd name="connsiteX14" fmla="*/ 43214 w 57150"/>
                  <a:gd name="connsiteY14" fmla="*/ 81020 h 95250"/>
                  <a:gd name="connsiteX15" fmla="*/ 43042 w 57150"/>
                  <a:gd name="connsiteY15" fmla="*/ 83287 h 95250"/>
                  <a:gd name="connsiteX16" fmla="*/ 40994 w 57150"/>
                  <a:gd name="connsiteY16" fmla="*/ 78762 h 95250"/>
                  <a:gd name="connsiteX17" fmla="*/ 45890 w 57150"/>
                  <a:gd name="connsiteY17" fmla="*/ 73714 h 95250"/>
                  <a:gd name="connsiteX18" fmla="*/ 45995 w 57150"/>
                  <a:gd name="connsiteY18" fmla="*/ 75476 h 95250"/>
                  <a:gd name="connsiteX19" fmla="*/ 49357 w 57150"/>
                  <a:gd name="connsiteY19" fmla="*/ 66627 h 95250"/>
                  <a:gd name="connsiteX20" fmla="*/ 48624 w 57150"/>
                  <a:gd name="connsiteY20" fmla="*/ 66808 h 95250"/>
                  <a:gd name="connsiteX21" fmla="*/ 48576 w 57150"/>
                  <a:gd name="connsiteY21" fmla="*/ 58036 h 95250"/>
                  <a:gd name="connsiteX22" fmla="*/ 43376 w 57150"/>
                  <a:gd name="connsiteY22" fmla="*/ 61351 h 95250"/>
                  <a:gd name="connsiteX23" fmla="*/ 44624 w 57150"/>
                  <a:gd name="connsiteY23" fmla="*/ 68056 h 95250"/>
                  <a:gd name="connsiteX24" fmla="*/ 41509 w 57150"/>
                  <a:gd name="connsiteY24" fmla="*/ 66294 h 95250"/>
                  <a:gd name="connsiteX25" fmla="*/ 43281 w 57150"/>
                  <a:gd name="connsiteY25" fmla="*/ 70142 h 95250"/>
                  <a:gd name="connsiteX26" fmla="*/ 32241 w 57150"/>
                  <a:gd name="connsiteY26" fmla="*/ 71723 h 95250"/>
                  <a:gd name="connsiteX27" fmla="*/ 34251 w 57150"/>
                  <a:gd name="connsiteY27" fmla="*/ 70504 h 95250"/>
                  <a:gd name="connsiteX28" fmla="*/ 30327 w 57150"/>
                  <a:gd name="connsiteY28" fmla="*/ 68751 h 95250"/>
                  <a:gd name="connsiteX29" fmla="*/ 35118 w 57150"/>
                  <a:gd name="connsiteY29" fmla="*/ 67342 h 95250"/>
                  <a:gd name="connsiteX30" fmla="*/ 31917 w 57150"/>
                  <a:gd name="connsiteY30" fmla="*/ 60169 h 95250"/>
                  <a:gd name="connsiteX31" fmla="*/ 35060 w 57150"/>
                  <a:gd name="connsiteY31" fmla="*/ 60369 h 95250"/>
                  <a:gd name="connsiteX32" fmla="*/ 32955 w 57150"/>
                  <a:gd name="connsiteY32" fmla="*/ 51883 h 95250"/>
                  <a:gd name="connsiteX33" fmla="*/ 31479 w 57150"/>
                  <a:gd name="connsiteY33" fmla="*/ 44044 h 95250"/>
                  <a:gd name="connsiteX34" fmla="*/ 42976 w 57150"/>
                  <a:gd name="connsiteY34" fmla="*/ 44596 h 95250"/>
                  <a:gd name="connsiteX35" fmla="*/ 43557 w 57150"/>
                  <a:gd name="connsiteY35" fmla="*/ 46930 h 95250"/>
                  <a:gd name="connsiteX36" fmla="*/ 46710 w 57150"/>
                  <a:gd name="connsiteY36" fmla="*/ 38662 h 95250"/>
                  <a:gd name="connsiteX37" fmla="*/ 48348 w 57150"/>
                  <a:gd name="connsiteY37" fmla="*/ 39910 h 95250"/>
                  <a:gd name="connsiteX38" fmla="*/ 48815 w 57150"/>
                  <a:gd name="connsiteY38" fmla="*/ 36614 h 95250"/>
                  <a:gd name="connsiteX39" fmla="*/ 46243 w 57150"/>
                  <a:gd name="connsiteY39" fmla="*/ 37700 h 95250"/>
                  <a:gd name="connsiteX40" fmla="*/ 46976 w 57150"/>
                  <a:gd name="connsiteY40" fmla="*/ 36633 h 95250"/>
                  <a:gd name="connsiteX41" fmla="*/ 47319 w 57150"/>
                  <a:gd name="connsiteY41" fmla="*/ 36081 h 95250"/>
                  <a:gd name="connsiteX42" fmla="*/ 47357 w 57150"/>
                  <a:gd name="connsiteY42" fmla="*/ 36014 h 95250"/>
                  <a:gd name="connsiteX43" fmla="*/ 47376 w 57150"/>
                  <a:gd name="connsiteY43" fmla="*/ 35976 h 95250"/>
                  <a:gd name="connsiteX44" fmla="*/ 47386 w 57150"/>
                  <a:gd name="connsiteY44" fmla="*/ 35966 h 95250"/>
                  <a:gd name="connsiteX45" fmla="*/ 47319 w 57150"/>
                  <a:gd name="connsiteY45" fmla="*/ 38519 h 95250"/>
                  <a:gd name="connsiteX46" fmla="*/ 47319 w 57150"/>
                  <a:gd name="connsiteY46" fmla="*/ 38519 h 95250"/>
                  <a:gd name="connsiteX47" fmla="*/ 47319 w 57150"/>
                  <a:gd name="connsiteY47" fmla="*/ 38510 h 95250"/>
                  <a:gd name="connsiteX48" fmla="*/ 47329 w 57150"/>
                  <a:gd name="connsiteY48" fmla="*/ 38491 h 95250"/>
                  <a:gd name="connsiteX49" fmla="*/ 47424 w 57150"/>
                  <a:gd name="connsiteY49" fmla="*/ 38310 h 95250"/>
                  <a:gd name="connsiteX50" fmla="*/ 47614 w 57150"/>
                  <a:gd name="connsiteY50" fmla="*/ 37938 h 95250"/>
                  <a:gd name="connsiteX51" fmla="*/ 48919 w 57150"/>
                  <a:gd name="connsiteY51" fmla="*/ 34823 h 95250"/>
                  <a:gd name="connsiteX52" fmla="*/ 49338 w 57150"/>
                  <a:gd name="connsiteY52" fmla="*/ 28518 h 95250"/>
                  <a:gd name="connsiteX53" fmla="*/ 48938 w 57150"/>
                  <a:gd name="connsiteY53" fmla="*/ 28946 h 95250"/>
                  <a:gd name="connsiteX54" fmla="*/ 52234 w 57150"/>
                  <a:gd name="connsiteY54" fmla="*/ 21117 h 95250"/>
                  <a:gd name="connsiteX55" fmla="*/ 51996 w 57150"/>
                  <a:gd name="connsiteY55" fmla="*/ 29023 h 95250"/>
                  <a:gd name="connsiteX56" fmla="*/ 54282 w 57150"/>
                  <a:gd name="connsiteY56" fmla="*/ 29070 h 95250"/>
                  <a:gd name="connsiteX57" fmla="*/ 57978 w 57150"/>
                  <a:gd name="connsiteY57" fmla="*/ 19936 h 95250"/>
                  <a:gd name="connsiteX58" fmla="*/ 53844 w 57150"/>
                  <a:gd name="connsiteY58" fmla="*/ 16212 h 95250"/>
                  <a:gd name="connsiteX59" fmla="*/ 50853 w 57150"/>
                  <a:gd name="connsiteY59" fmla="*/ 17869 h 95250"/>
                  <a:gd name="connsiteX60" fmla="*/ 50777 w 57150"/>
                  <a:gd name="connsiteY60" fmla="*/ 7144 h 95250"/>
                  <a:gd name="connsiteX61" fmla="*/ 45957 w 57150"/>
                  <a:gd name="connsiteY61" fmla="*/ 14878 h 95250"/>
                  <a:gd name="connsiteX62" fmla="*/ 41976 w 57150"/>
                  <a:gd name="connsiteY62" fmla="*/ 19564 h 95250"/>
                  <a:gd name="connsiteX63" fmla="*/ 45081 w 57150"/>
                  <a:gd name="connsiteY63" fmla="*/ 17926 h 95250"/>
                  <a:gd name="connsiteX64" fmla="*/ 41918 w 57150"/>
                  <a:gd name="connsiteY64" fmla="*/ 21336 h 95250"/>
                  <a:gd name="connsiteX65" fmla="*/ 42023 w 57150"/>
                  <a:gd name="connsiteY65" fmla="*/ 30556 h 95250"/>
                  <a:gd name="connsiteX66" fmla="*/ 40804 w 57150"/>
                  <a:gd name="connsiteY66" fmla="*/ 34833 h 95250"/>
                  <a:gd name="connsiteX67" fmla="*/ 39966 w 57150"/>
                  <a:gd name="connsiteY67" fmla="*/ 37224 h 95250"/>
                  <a:gd name="connsiteX68" fmla="*/ 39728 w 57150"/>
                  <a:gd name="connsiteY68" fmla="*/ 37814 h 95250"/>
                  <a:gd name="connsiteX69" fmla="*/ 39604 w 57150"/>
                  <a:gd name="connsiteY69" fmla="*/ 38110 h 95250"/>
                  <a:gd name="connsiteX70" fmla="*/ 39594 w 57150"/>
                  <a:gd name="connsiteY70" fmla="*/ 38129 h 95250"/>
                  <a:gd name="connsiteX71" fmla="*/ 39651 w 57150"/>
                  <a:gd name="connsiteY71" fmla="*/ 35966 h 95250"/>
                  <a:gd name="connsiteX72" fmla="*/ 39651 w 57150"/>
                  <a:gd name="connsiteY72" fmla="*/ 35966 h 95250"/>
                  <a:gd name="connsiteX73" fmla="*/ 39651 w 57150"/>
                  <a:gd name="connsiteY73" fmla="*/ 35976 h 95250"/>
                  <a:gd name="connsiteX74" fmla="*/ 39642 w 57150"/>
                  <a:gd name="connsiteY74" fmla="*/ 36005 h 95250"/>
                  <a:gd name="connsiteX75" fmla="*/ 39623 w 57150"/>
                  <a:gd name="connsiteY75" fmla="*/ 36062 h 95250"/>
                  <a:gd name="connsiteX76" fmla="*/ 39575 w 57150"/>
                  <a:gd name="connsiteY76" fmla="*/ 36176 h 95250"/>
                  <a:gd name="connsiteX77" fmla="*/ 39166 w 57150"/>
                  <a:gd name="connsiteY77" fmla="*/ 37100 h 95250"/>
                  <a:gd name="connsiteX78" fmla="*/ 33594 w 57150"/>
                  <a:gd name="connsiteY78" fmla="*/ 41710 h 95250"/>
                  <a:gd name="connsiteX79" fmla="*/ 29012 w 57150"/>
                  <a:gd name="connsiteY79" fmla="*/ 37176 h 95250"/>
                  <a:gd name="connsiteX80" fmla="*/ 23097 w 57150"/>
                  <a:gd name="connsiteY80" fmla="*/ 49644 h 95250"/>
                  <a:gd name="connsiteX81" fmla="*/ 23173 w 57150"/>
                  <a:gd name="connsiteY81" fmla="*/ 45415 h 95250"/>
                  <a:gd name="connsiteX82" fmla="*/ 10257 w 57150"/>
                  <a:gd name="connsiteY82" fmla="*/ 51826 h 95250"/>
                  <a:gd name="connsiteX83" fmla="*/ 11486 w 57150"/>
                  <a:gd name="connsiteY83" fmla="*/ 47577 h 95250"/>
                  <a:gd name="connsiteX84" fmla="*/ 8857 w 57150"/>
                  <a:gd name="connsiteY84" fmla="*/ 48244 h 95250"/>
                  <a:gd name="connsiteX85" fmla="*/ 11143 w 57150"/>
                  <a:gd name="connsiteY85" fmla="*/ 48025 h 95250"/>
                  <a:gd name="connsiteX86" fmla="*/ 7571 w 57150"/>
                  <a:gd name="connsiteY86" fmla="*/ 51702 h 95250"/>
                  <a:gd name="connsiteX87" fmla="*/ 8343 w 57150"/>
                  <a:gd name="connsiteY87" fmla="*/ 62551 h 95250"/>
                  <a:gd name="connsiteX88" fmla="*/ 11762 w 57150"/>
                  <a:gd name="connsiteY88" fmla="*/ 64465 h 95250"/>
                  <a:gd name="connsiteX89" fmla="*/ 10105 w 57150"/>
                  <a:gd name="connsiteY89" fmla="*/ 74590 h 95250"/>
                  <a:gd name="connsiteX90" fmla="*/ 14505 w 57150"/>
                  <a:gd name="connsiteY90" fmla="*/ 74809 h 95250"/>
                  <a:gd name="connsiteX91" fmla="*/ 14420 w 57150"/>
                  <a:gd name="connsiteY91" fmla="*/ 78648 h 95250"/>
                  <a:gd name="connsiteX92" fmla="*/ 11505 w 57150"/>
                  <a:gd name="connsiteY92" fmla="*/ 76819 h 95250"/>
                  <a:gd name="connsiteX93" fmla="*/ 13305 w 57150"/>
                  <a:gd name="connsiteY93" fmla="*/ 84534 h 95250"/>
                  <a:gd name="connsiteX94" fmla="*/ 15734 w 57150"/>
                  <a:gd name="connsiteY94" fmla="*/ 860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7150" h="95250">
                    <a:moveTo>
                      <a:pt x="15734" y="86011"/>
                    </a:moveTo>
                    <a:cubicBezTo>
                      <a:pt x="20201" y="82153"/>
                      <a:pt x="10838" y="77067"/>
                      <a:pt x="16239" y="75248"/>
                    </a:cubicBezTo>
                    <a:cubicBezTo>
                      <a:pt x="17725" y="74905"/>
                      <a:pt x="20544" y="77857"/>
                      <a:pt x="18306" y="79743"/>
                    </a:cubicBezTo>
                    <a:lnTo>
                      <a:pt x="21049" y="78162"/>
                    </a:lnTo>
                    <a:cubicBezTo>
                      <a:pt x="21935" y="79953"/>
                      <a:pt x="20840" y="84449"/>
                      <a:pt x="18496" y="81791"/>
                    </a:cubicBezTo>
                    <a:lnTo>
                      <a:pt x="20925" y="89068"/>
                    </a:lnTo>
                    <a:cubicBezTo>
                      <a:pt x="18030" y="81496"/>
                      <a:pt x="32641" y="84182"/>
                      <a:pt x="25183" y="77457"/>
                    </a:cubicBezTo>
                    <a:cubicBezTo>
                      <a:pt x="24497" y="73981"/>
                      <a:pt x="26774" y="69190"/>
                      <a:pt x="23116" y="67218"/>
                    </a:cubicBezTo>
                    <a:cubicBezTo>
                      <a:pt x="25393" y="64780"/>
                      <a:pt x="22668" y="60227"/>
                      <a:pt x="26821" y="61817"/>
                    </a:cubicBezTo>
                    <a:lnTo>
                      <a:pt x="25793" y="67056"/>
                    </a:lnTo>
                    <a:lnTo>
                      <a:pt x="26278" y="65389"/>
                    </a:lnTo>
                    <a:cubicBezTo>
                      <a:pt x="26926" y="72695"/>
                      <a:pt x="34546" y="73571"/>
                      <a:pt x="37613" y="79400"/>
                    </a:cubicBezTo>
                    <a:cubicBezTo>
                      <a:pt x="36984" y="82601"/>
                      <a:pt x="34156" y="84306"/>
                      <a:pt x="33917" y="87135"/>
                    </a:cubicBezTo>
                    <a:lnTo>
                      <a:pt x="38242" y="85677"/>
                    </a:lnTo>
                    <a:cubicBezTo>
                      <a:pt x="37194" y="85230"/>
                      <a:pt x="41233" y="82363"/>
                      <a:pt x="43214" y="81020"/>
                    </a:cubicBezTo>
                    <a:lnTo>
                      <a:pt x="43042" y="83287"/>
                    </a:lnTo>
                    <a:cubicBezTo>
                      <a:pt x="46938" y="81629"/>
                      <a:pt x="41395" y="80153"/>
                      <a:pt x="40994" y="78762"/>
                    </a:cubicBezTo>
                    <a:cubicBezTo>
                      <a:pt x="45586" y="78115"/>
                      <a:pt x="40661" y="73371"/>
                      <a:pt x="45890" y="73714"/>
                    </a:cubicBezTo>
                    <a:cubicBezTo>
                      <a:pt x="46833" y="74181"/>
                      <a:pt x="46281" y="75038"/>
                      <a:pt x="45995" y="75476"/>
                    </a:cubicBezTo>
                    <a:cubicBezTo>
                      <a:pt x="43652" y="68685"/>
                      <a:pt x="52177" y="73428"/>
                      <a:pt x="49357" y="66627"/>
                    </a:cubicBezTo>
                    <a:lnTo>
                      <a:pt x="48624" y="66808"/>
                    </a:lnTo>
                    <a:cubicBezTo>
                      <a:pt x="47738" y="64589"/>
                      <a:pt x="49091" y="60617"/>
                      <a:pt x="48576" y="58036"/>
                    </a:cubicBezTo>
                    <a:cubicBezTo>
                      <a:pt x="46090" y="57121"/>
                      <a:pt x="42461" y="58379"/>
                      <a:pt x="43376" y="61351"/>
                    </a:cubicBezTo>
                    <a:cubicBezTo>
                      <a:pt x="45071" y="64132"/>
                      <a:pt x="42909" y="65999"/>
                      <a:pt x="44624" y="68056"/>
                    </a:cubicBezTo>
                    <a:cubicBezTo>
                      <a:pt x="43004" y="68437"/>
                      <a:pt x="42347" y="64351"/>
                      <a:pt x="41509" y="66294"/>
                    </a:cubicBezTo>
                    <a:cubicBezTo>
                      <a:pt x="41376" y="66332"/>
                      <a:pt x="43281" y="70142"/>
                      <a:pt x="43281" y="70142"/>
                    </a:cubicBezTo>
                    <a:cubicBezTo>
                      <a:pt x="40366" y="73762"/>
                      <a:pt x="36499" y="70009"/>
                      <a:pt x="32241" y="71723"/>
                    </a:cubicBezTo>
                    <a:lnTo>
                      <a:pt x="34251" y="70504"/>
                    </a:lnTo>
                    <a:cubicBezTo>
                      <a:pt x="32308" y="70571"/>
                      <a:pt x="30536" y="70228"/>
                      <a:pt x="30327" y="68751"/>
                    </a:cubicBezTo>
                    <a:lnTo>
                      <a:pt x="35118" y="67342"/>
                    </a:lnTo>
                    <a:cubicBezTo>
                      <a:pt x="32641" y="66370"/>
                      <a:pt x="34003" y="60922"/>
                      <a:pt x="31917" y="60169"/>
                    </a:cubicBezTo>
                    <a:lnTo>
                      <a:pt x="35060" y="60369"/>
                    </a:lnTo>
                    <a:cubicBezTo>
                      <a:pt x="34213" y="57598"/>
                      <a:pt x="33422" y="54693"/>
                      <a:pt x="32955" y="51883"/>
                    </a:cubicBezTo>
                    <a:cubicBezTo>
                      <a:pt x="32622" y="49054"/>
                      <a:pt x="32241" y="46368"/>
                      <a:pt x="31479" y="44044"/>
                    </a:cubicBezTo>
                    <a:cubicBezTo>
                      <a:pt x="35156" y="42386"/>
                      <a:pt x="39299" y="46311"/>
                      <a:pt x="42976" y="44596"/>
                    </a:cubicBezTo>
                    <a:cubicBezTo>
                      <a:pt x="42690" y="45634"/>
                      <a:pt x="40204" y="48273"/>
                      <a:pt x="43557" y="46930"/>
                    </a:cubicBezTo>
                    <a:cubicBezTo>
                      <a:pt x="42138" y="43301"/>
                      <a:pt x="45757" y="40996"/>
                      <a:pt x="46710" y="38662"/>
                    </a:cubicBezTo>
                    <a:lnTo>
                      <a:pt x="48348" y="39910"/>
                    </a:lnTo>
                    <a:lnTo>
                      <a:pt x="48815" y="36614"/>
                    </a:lnTo>
                    <a:lnTo>
                      <a:pt x="46243" y="37700"/>
                    </a:lnTo>
                    <a:lnTo>
                      <a:pt x="46976" y="36633"/>
                    </a:lnTo>
                    <a:lnTo>
                      <a:pt x="47319" y="36081"/>
                    </a:lnTo>
                    <a:lnTo>
                      <a:pt x="47357" y="36014"/>
                    </a:lnTo>
                    <a:lnTo>
                      <a:pt x="47376" y="35976"/>
                    </a:lnTo>
                    <a:lnTo>
                      <a:pt x="47386" y="35966"/>
                    </a:lnTo>
                    <a:cubicBezTo>
                      <a:pt x="47252" y="41072"/>
                      <a:pt x="47348" y="37376"/>
                      <a:pt x="47319" y="38519"/>
                    </a:cubicBezTo>
                    <a:lnTo>
                      <a:pt x="47319" y="38519"/>
                    </a:lnTo>
                    <a:lnTo>
                      <a:pt x="47319" y="38510"/>
                    </a:lnTo>
                    <a:lnTo>
                      <a:pt x="47329" y="38491"/>
                    </a:lnTo>
                    <a:lnTo>
                      <a:pt x="47424" y="38310"/>
                    </a:lnTo>
                    <a:lnTo>
                      <a:pt x="47614" y="37938"/>
                    </a:lnTo>
                    <a:cubicBezTo>
                      <a:pt x="48129" y="36938"/>
                      <a:pt x="48576" y="35890"/>
                      <a:pt x="48919" y="34823"/>
                    </a:cubicBezTo>
                    <a:cubicBezTo>
                      <a:pt x="49605" y="32699"/>
                      <a:pt x="49853" y="30509"/>
                      <a:pt x="49338" y="28518"/>
                    </a:cubicBezTo>
                    <a:lnTo>
                      <a:pt x="48938" y="28946"/>
                    </a:lnTo>
                    <a:cubicBezTo>
                      <a:pt x="49024" y="26308"/>
                      <a:pt x="49167" y="21050"/>
                      <a:pt x="52234" y="21117"/>
                    </a:cubicBezTo>
                    <a:cubicBezTo>
                      <a:pt x="54063" y="23365"/>
                      <a:pt x="53215" y="26860"/>
                      <a:pt x="51996" y="29023"/>
                    </a:cubicBezTo>
                    <a:cubicBezTo>
                      <a:pt x="52310" y="31232"/>
                      <a:pt x="53520" y="29051"/>
                      <a:pt x="54282" y="29070"/>
                    </a:cubicBezTo>
                    <a:cubicBezTo>
                      <a:pt x="53625" y="25546"/>
                      <a:pt x="56120" y="18583"/>
                      <a:pt x="57978" y="19936"/>
                    </a:cubicBezTo>
                    <a:cubicBezTo>
                      <a:pt x="57863" y="19288"/>
                      <a:pt x="53844" y="16212"/>
                      <a:pt x="53844" y="16212"/>
                    </a:cubicBezTo>
                    <a:cubicBezTo>
                      <a:pt x="53920" y="17983"/>
                      <a:pt x="53044" y="18459"/>
                      <a:pt x="50853" y="17869"/>
                    </a:cubicBezTo>
                    <a:cubicBezTo>
                      <a:pt x="50977" y="15526"/>
                      <a:pt x="51882" y="8172"/>
                      <a:pt x="50777" y="7144"/>
                    </a:cubicBezTo>
                    <a:cubicBezTo>
                      <a:pt x="46919" y="8134"/>
                      <a:pt x="46767" y="14973"/>
                      <a:pt x="45957" y="14878"/>
                    </a:cubicBezTo>
                    <a:cubicBezTo>
                      <a:pt x="46776" y="17678"/>
                      <a:pt x="39118" y="15373"/>
                      <a:pt x="41976" y="19564"/>
                    </a:cubicBezTo>
                    <a:cubicBezTo>
                      <a:pt x="42766" y="17736"/>
                      <a:pt x="43976" y="17583"/>
                      <a:pt x="45081" y="17926"/>
                    </a:cubicBezTo>
                    <a:cubicBezTo>
                      <a:pt x="46471" y="21403"/>
                      <a:pt x="43100" y="20060"/>
                      <a:pt x="41918" y="21336"/>
                    </a:cubicBezTo>
                    <a:cubicBezTo>
                      <a:pt x="42966" y="24432"/>
                      <a:pt x="43185" y="30147"/>
                      <a:pt x="42023" y="30556"/>
                    </a:cubicBezTo>
                    <a:cubicBezTo>
                      <a:pt x="41680" y="31756"/>
                      <a:pt x="41261" y="33242"/>
                      <a:pt x="40804" y="34833"/>
                    </a:cubicBezTo>
                    <a:cubicBezTo>
                      <a:pt x="40528" y="35614"/>
                      <a:pt x="40252" y="36414"/>
                      <a:pt x="39966" y="37224"/>
                    </a:cubicBezTo>
                    <a:lnTo>
                      <a:pt x="39728" y="37814"/>
                    </a:lnTo>
                    <a:lnTo>
                      <a:pt x="39604" y="38110"/>
                    </a:lnTo>
                    <a:lnTo>
                      <a:pt x="39594" y="38129"/>
                    </a:lnTo>
                    <a:cubicBezTo>
                      <a:pt x="39699" y="33804"/>
                      <a:pt x="39623" y="36928"/>
                      <a:pt x="39651" y="35966"/>
                    </a:cubicBezTo>
                    <a:lnTo>
                      <a:pt x="39651" y="35966"/>
                    </a:lnTo>
                    <a:lnTo>
                      <a:pt x="39651" y="35976"/>
                    </a:lnTo>
                    <a:lnTo>
                      <a:pt x="39642" y="36005"/>
                    </a:lnTo>
                    <a:lnTo>
                      <a:pt x="39623" y="36062"/>
                    </a:lnTo>
                    <a:lnTo>
                      <a:pt x="39575" y="36176"/>
                    </a:lnTo>
                    <a:lnTo>
                      <a:pt x="39166" y="37100"/>
                    </a:lnTo>
                    <a:cubicBezTo>
                      <a:pt x="38004" y="39519"/>
                      <a:pt x="36261" y="41558"/>
                      <a:pt x="33594" y="41710"/>
                    </a:cubicBezTo>
                    <a:cubicBezTo>
                      <a:pt x="34413" y="37700"/>
                      <a:pt x="26450" y="43196"/>
                      <a:pt x="29012" y="37176"/>
                    </a:cubicBezTo>
                    <a:cubicBezTo>
                      <a:pt x="23411" y="38529"/>
                      <a:pt x="28250" y="46873"/>
                      <a:pt x="23097" y="49644"/>
                    </a:cubicBezTo>
                    <a:lnTo>
                      <a:pt x="23173" y="45415"/>
                    </a:lnTo>
                    <a:cubicBezTo>
                      <a:pt x="18954" y="50454"/>
                      <a:pt x="13296" y="46206"/>
                      <a:pt x="10257" y="51826"/>
                    </a:cubicBezTo>
                    <a:lnTo>
                      <a:pt x="11486" y="47577"/>
                    </a:lnTo>
                    <a:cubicBezTo>
                      <a:pt x="10381" y="48101"/>
                      <a:pt x="9495" y="46520"/>
                      <a:pt x="8857" y="48244"/>
                    </a:cubicBezTo>
                    <a:lnTo>
                      <a:pt x="11143" y="48025"/>
                    </a:lnTo>
                    <a:cubicBezTo>
                      <a:pt x="10905" y="50111"/>
                      <a:pt x="9029" y="50711"/>
                      <a:pt x="7571" y="51702"/>
                    </a:cubicBezTo>
                    <a:cubicBezTo>
                      <a:pt x="5266" y="53711"/>
                      <a:pt x="13267" y="58007"/>
                      <a:pt x="8343" y="62551"/>
                    </a:cubicBezTo>
                    <a:cubicBezTo>
                      <a:pt x="9381" y="61951"/>
                      <a:pt x="10429" y="63475"/>
                      <a:pt x="11762" y="64465"/>
                    </a:cubicBezTo>
                    <a:cubicBezTo>
                      <a:pt x="7743" y="65627"/>
                      <a:pt x="9162" y="71790"/>
                      <a:pt x="10105" y="74590"/>
                    </a:cubicBezTo>
                    <a:cubicBezTo>
                      <a:pt x="12477" y="71476"/>
                      <a:pt x="11724" y="76324"/>
                      <a:pt x="14505" y="74809"/>
                    </a:cubicBezTo>
                    <a:cubicBezTo>
                      <a:pt x="15220" y="75895"/>
                      <a:pt x="14906" y="77648"/>
                      <a:pt x="14420" y="78648"/>
                    </a:cubicBezTo>
                    <a:lnTo>
                      <a:pt x="11505" y="76819"/>
                    </a:lnTo>
                    <a:lnTo>
                      <a:pt x="13305" y="84534"/>
                    </a:lnTo>
                    <a:cubicBezTo>
                      <a:pt x="15325" y="83134"/>
                      <a:pt x="15801" y="83420"/>
                      <a:pt x="15734" y="86011"/>
                    </a:cubicBezTo>
                    <a:close/>
                  </a:path>
                </a:pathLst>
              </a:custGeom>
              <a:grpFill/>
              <a:ln w="9525" cap="flat">
                <a:noFill/>
                <a:prstDash val="solid"/>
                <a:miter/>
              </a:ln>
            </p:spPr>
            <p:txBody>
              <a:bodyPr rtlCol="0" anchor="ctr"/>
              <a:lstStyle/>
              <a:p>
                <a:endParaRPr lang="zh-CN" altLang="en-US"/>
              </a:p>
            </p:txBody>
          </p:sp>
          <p:sp>
            <p:nvSpPr>
              <p:cNvPr id="470" name="任意多边形: 形状 1040">
                <a:extLst>
                  <a:ext uri="{FF2B5EF4-FFF2-40B4-BE49-F238E27FC236}">
                    <a16:creationId xmlns:a16="http://schemas.microsoft.com/office/drawing/2014/main" id="{ADD3DA41-73E9-4399-8E92-91DB430169AA}"/>
                  </a:ext>
                </a:extLst>
              </p:cNvPr>
              <p:cNvSpPr/>
              <p:nvPr/>
            </p:nvSpPr>
            <p:spPr>
              <a:xfrm>
                <a:off x="3481235" y="957732"/>
                <a:ext cx="9525" cy="9525"/>
              </a:xfrm>
              <a:custGeom>
                <a:avLst/>
                <a:gdLst>
                  <a:gd name="connsiteX0" fmla="*/ 9049 w 9525"/>
                  <a:gd name="connsiteY0" fmla="*/ 7144 h 9525"/>
                  <a:gd name="connsiteX1" fmla="*/ 7144 w 9525"/>
                  <a:gd name="connsiteY1" fmla="*/ 9620 h 9525"/>
                  <a:gd name="connsiteX2" fmla="*/ 8734 w 9525"/>
                  <a:gd name="connsiteY2" fmla="*/ 11859 h 9525"/>
                </a:gdLst>
                <a:ahLst/>
                <a:cxnLst>
                  <a:cxn ang="0">
                    <a:pos x="connsiteX0" y="connsiteY0"/>
                  </a:cxn>
                  <a:cxn ang="0">
                    <a:pos x="connsiteX1" y="connsiteY1"/>
                  </a:cxn>
                  <a:cxn ang="0">
                    <a:pos x="connsiteX2" y="connsiteY2"/>
                  </a:cxn>
                </a:cxnLst>
                <a:rect l="l" t="t" r="r" b="b"/>
                <a:pathLst>
                  <a:path w="9525" h="9525">
                    <a:moveTo>
                      <a:pt x="9049" y="7144"/>
                    </a:moveTo>
                    <a:lnTo>
                      <a:pt x="7144" y="9620"/>
                    </a:lnTo>
                    <a:lnTo>
                      <a:pt x="8734" y="11859"/>
                    </a:lnTo>
                    <a:close/>
                  </a:path>
                </a:pathLst>
              </a:custGeom>
              <a:grpFill/>
              <a:ln w="9525" cap="flat">
                <a:noFill/>
                <a:prstDash val="solid"/>
                <a:miter/>
              </a:ln>
            </p:spPr>
            <p:txBody>
              <a:bodyPr rtlCol="0" anchor="ctr"/>
              <a:lstStyle/>
              <a:p>
                <a:endParaRPr lang="zh-CN" altLang="en-US"/>
              </a:p>
            </p:txBody>
          </p:sp>
          <p:sp>
            <p:nvSpPr>
              <p:cNvPr id="471" name="任意多边形: 形状 1041">
                <a:extLst>
                  <a:ext uri="{FF2B5EF4-FFF2-40B4-BE49-F238E27FC236}">
                    <a16:creationId xmlns:a16="http://schemas.microsoft.com/office/drawing/2014/main" id="{BB55E6B6-3E72-45E9-A5EF-E2976C91C959}"/>
                  </a:ext>
                </a:extLst>
              </p:cNvPr>
              <p:cNvSpPr/>
              <p:nvPr/>
            </p:nvSpPr>
            <p:spPr>
              <a:xfrm>
                <a:off x="3542092" y="1040887"/>
                <a:ext cx="9525" cy="9525"/>
              </a:xfrm>
              <a:custGeom>
                <a:avLst/>
                <a:gdLst>
                  <a:gd name="connsiteX0" fmla="*/ 9905 w 9525"/>
                  <a:gd name="connsiteY0" fmla="*/ 9685 h 9525"/>
                  <a:gd name="connsiteX1" fmla="*/ 11114 w 9525"/>
                  <a:gd name="connsiteY1" fmla="*/ 7628 h 9525"/>
                  <a:gd name="connsiteX2" fmla="*/ 7199 w 9525"/>
                  <a:gd name="connsiteY2" fmla="*/ 7418 h 9525"/>
                  <a:gd name="connsiteX3" fmla="*/ 9905 w 9525"/>
                  <a:gd name="connsiteY3" fmla="*/ 9685 h 9525"/>
                </a:gdLst>
                <a:ahLst/>
                <a:cxnLst>
                  <a:cxn ang="0">
                    <a:pos x="connsiteX0" y="connsiteY0"/>
                  </a:cxn>
                  <a:cxn ang="0">
                    <a:pos x="connsiteX1" y="connsiteY1"/>
                  </a:cxn>
                  <a:cxn ang="0">
                    <a:pos x="connsiteX2" y="connsiteY2"/>
                  </a:cxn>
                  <a:cxn ang="0">
                    <a:pos x="connsiteX3" y="connsiteY3"/>
                  </a:cxn>
                </a:cxnLst>
                <a:rect l="l" t="t" r="r" b="b"/>
                <a:pathLst>
                  <a:path w="9525" h="9525">
                    <a:moveTo>
                      <a:pt x="9905" y="9685"/>
                    </a:moveTo>
                    <a:lnTo>
                      <a:pt x="11114" y="7628"/>
                    </a:lnTo>
                    <a:lnTo>
                      <a:pt x="7199" y="7418"/>
                    </a:lnTo>
                    <a:cubicBezTo>
                      <a:pt x="6895" y="5628"/>
                      <a:pt x="7847" y="13324"/>
                      <a:pt x="9905" y="9685"/>
                    </a:cubicBezTo>
                    <a:close/>
                  </a:path>
                </a:pathLst>
              </a:custGeom>
              <a:grpFill/>
              <a:ln w="9525" cap="flat">
                <a:noFill/>
                <a:prstDash val="solid"/>
                <a:miter/>
              </a:ln>
            </p:spPr>
            <p:txBody>
              <a:bodyPr rtlCol="0" anchor="ctr"/>
              <a:lstStyle/>
              <a:p>
                <a:endParaRPr lang="zh-CN" altLang="en-US"/>
              </a:p>
            </p:txBody>
          </p:sp>
          <p:sp>
            <p:nvSpPr>
              <p:cNvPr id="472" name="任意多边形: 形状 1042">
                <a:extLst>
                  <a:ext uri="{FF2B5EF4-FFF2-40B4-BE49-F238E27FC236}">
                    <a16:creationId xmlns:a16="http://schemas.microsoft.com/office/drawing/2014/main" id="{FFDA44F3-4220-4ED4-852A-F762627AA2DE}"/>
                  </a:ext>
                </a:extLst>
              </p:cNvPr>
              <p:cNvSpPr/>
              <p:nvPr/>
            </p:nvSpPr>
            <p:spPr>
              <a:xfrm>
                <a:off x="3645665" y="1078395"/>
                <a:ext cx="9525" cy="9525"/>
              </a:xfrm>
              <a:custGeom>
                <a:avLst/>
                <a:gdLst>
                  <a:gd name="connsiteX0" fmla="*/ 9944 w 9525"/>
                  <a:gd name="connsiteY0" fmla="*/ 8306 h 9525"/>
                  <a:gd name="connsiteX1" fmla="*/ 7477 w 9525"/>
                  <a:gd name="connsiteY1" fmla="*/ 7144 h 9525"/>
                  <a:gd name="connsiteX2" fmla="*/ 7144 w 9525"/>
                  <a:gd name="connsiteY2" fmla="*/ 9706 h 9525"/>
                  <a:gd name="connsiteX3" fmla="*/ 9944 w 9525"/>
                  <a:gd name="connsiteY3" fmla="*/ 8306 h 9525"/>
                </a:gdLst>
                <a:ahLst/>
                <a:cxnLst>
                  <a:cxn ang="0">
                    <a:pos x="connsiteX0" y="connsiteY0"/>
                  </a:cxn>
                  <a:cxn ang="0">
                    <a:pos x="connsiteX1" y="connsiteY1"/>
                  </a:cxn>
                  <a:cxn ang="0">
                    <a:pos x="connsiteX2" y="connsiteY2"/>
                  </a:cxn>
                  <a:cxn ang="0">
                    <a:pos x="connsiteX3" y="connsiteY3"/>
                  </a:cxn>
                </a:cxnLst>
                <a:rect l="l" t="t" r="r" b="b"/>
                <a:pathLst>
                  <a:path w="9525" h="9525">
                    <a:moveTo>
                      <a:pt x="9944" y="8306"/>
                    </a:moveTo>
                    <a:lnTo>
                      <a:pt x="7477" y="7144"/>
                    </a:lnTo>
                    <a:lnTo>
                      <a:pt x="7144" y="9706"/>
                    </a:lnTo>
                    <a:cubicBezTo>
                      <a:pt x="8115" y="9668"/>
                      <a:pt x="10001" y="9582"/>
                      <a:pt x="9944" y="8306"/>
                    </a:cubicBezTo>
                    <a:close/>
                  </a:path>
                </a:pathLst>
              </a:custGeom>
              <a:grpFill/>
              <a:ln w="9525" cap="flat">
                <a:noFill/>
                <a:prstDash val="solid"/>
                <a:miter/>
              </a:ln>
            </p:spPr>
            <p:txBody>
              <a:bodyPr rtlCol="0" anchor="ctr"/>
              <a:lstStyle/>
              <a:p>
                <a:endParaRPr lang="zh-CN" altLang="en-US"/>
              </a:p>
            </p:txBody>
          </p:sp>
          <p:sp>
            <p:nvSpPr>
              <p:cNvPr id="473" name="任意多边形: 形状 1043">
                <a:extLst>
                  <a:ext uri="{FF2B5EF4-FFF2-40B4-BE49-F238E27FC236}">
                    <a16:creationId xmlns:a16="http://schemas.microsoft.com/office/drawing/2014/main" id="{31691C00-D63B-4C34-A87D-F0084A62D1AB}"/>
                  </a:ext>
                </a:extLst>
              </p:cNvPr>
              <p:cNvSpPr/>
              <p:nvPr/>
            </p:nvSpPr>
            <p:spPr>
              <a:xfrm>
                <a:off x="3482797" y="672637"/>
                <a:ext cx="133350" cy="76200"/>
              </a:xfrm>
              <a:custGeom>
                <a:avLst/>
                <a:gdLst>
                  <a:gd name="connsiteX0" fmla="*/ 17555 w 133350"/>
                  <a:gd name="connsiteY0" fmla="*/ 66534 h 76200"/>
                  <a:gd name="connsiteX1" fmla="*/ 7144 w 133350"/>
                  <a:gd name="connsiteY1" fmla="*/ 73725 h 76200"/>
                  <a:gd name="connsiteX2" fmla="*/ 16764 w 133350"/>
                  <a:gd name="connsiteY2" fmla="*/ 70392 h 76200"/>
                  <a:gd name="connsiteX3" fmla="*/ 12078 w 133350"/>
                  <a:gd name="connsiteY3" fmla="*/ 72716 h 76200"/>
                  <a:gd name="connsiteX4" fmla="*/ 24698 w 133350"/>
                  <a:gd name="connsiteY4" fmla="*/ 71335 h 76200"/>
                  <a:gd name="connsiteX5" fmla="*/ 24479 w 133350"/>
                  <a:gd name="connsiteY5" fmla="*/ 69992 h 76200"/>
                  <a:gd name="connsiteX6" fmla="*/ 33433 w 133350"/>
                  <a:gd name="connsiteY6" fmla="*/ 66458 h 76200"/>
                  <a:gd name="connsiteX7" fmla="*/ 37995 w 133350"/>
                  <a:gd name="connsiteY7" fmla="*/ 59514 h 76200"/>
                  <a:gd name="connsiteX8" fmla="*/ 62998 w 133350"/>
                  <a:gd name="connsiteY8" fmla="*/ 53190 h 76200"/>
                  <a:gd name="connsiteX9" fmla="*/ 67570 w 133350"/>
                  <a:gd name="connsiteY9" fmla="*/ 48837 h 76200"/>
                  <a:gd name="connsiteX10" fmla="*/ 65646 w 133350"/>
                  <a:gd name="connsiteY10" fmla="*/ 54056 h 76200"/>
                  <a:gd name="connsiteX11" fmla="*/ 71571 w 133350"/>
                  <a:gd name="connsiteY11" fmla="*/ 50180 h 76200"/>
                  <a:gd name="connsiteX12" fmla="*/ 72361 w 133350"/>
                  <a:gd name="connsiteY12" fmla="*/ 35130 h 76200"/>
                  <a:gd name="connsiteX13" fmla="*/ 78619 w 133350"/>
                  <a:gd name="connsiteY13" fmla="*/ 38388 h 76200"/>
                  <a:gd name="connsiteX14" fmla="*/ 79086 w 133350"/>
                  <a:gd name="connsiteY14" fmla="*/ 36292 h 76200"/>
                  <a:gd name="connsiteX15" fmla="*/ 89306 w 133350"/>
                  <a:gd name="connsiteY15" fmla="*/ 35768 h 76200"/>
                  <a:gd name="connsiteX16" fmla="*/ 83915 w 133350"/>
                  <a:gd name="connsiteY16" fmla="*/ 39112 h 76200"/>
                  <a:gd name="connsiteX17" fmla="*/ 84801 w 133350"/>
                  <a:gd name="connsiteY17" fmla="*/ 39007 h 76200"/>
                  <a:gd name="connsiteX18" fmla="*/ 76819 w 133350"/>
                  <a:gd name="connsiteY18" fmla="*/ 48103 h 76200"/>
                  <a:gd name="connsiteX19" fmla="*/ 93926 w 133350"/>
                  <a:gd name="connsiteY19" fmla="*/ 41417 h 76200"/>
                  <a:gd name="connsiteX20" fmla="*/ 93393 w 133350"/>
                  <a:gd name="connsiteY20" fmla="*/ 46227 h 76200"/>
                  <a:gd name="connsiteX21" fmla="*/ 82582 w 133350"/>
                  <a:gd name="connsiteY21" fmla="*/ 52113 h 76200"/>
                  <a:gd name="connsiteX22" fmla="*/ 103356 w 133350"/>
                  <a:gd name="connsiteY22" fmla="*/ 41950 h 76200"/>
                  <a:gd name="connsiteX23" fmla="*/ 102927 w 133350"/>
                  <a:gd name="connsiteY23" fmla="*/ 41283 h 76200"/>
                  <a:gd name="connsiteX24" fmla="*/ 116376 w 133350"/>
                  <a:gd name="connsiteY24" fmla="*/ 35540 h 76200"/>
                  <a:gd name="connsiteX25" fmla="*/ 118358 w 133350"/>
                  <a:gd name="connsiteY25" fmla="*/ 37511 h 76200"/>
                  <a:gd name="connsiteX26" fmla="*/ 117043 w 133350"/>
                  <a:gd name="connsiteY26" fmla="*/ 33501 h 76200"/>
                  <a:gd name="connsiteX27" fmla="*/ 99574 w 133350"/>
                  <a:gd name="connsiteY27" fmla="*/ 40217 h 76200"/>
                  <a:gd name="connsiteX28" fmla="*/ 106461 w 133350"/>
                  <a:gd name="connsiteY28" fmla="*/ 33740 h 76200"/>
                  <a:gd name="connsiteX29" fmla="*/ 96860 w 133350"/>
                  <a:gd name="connsiteY29" fmla="*/ 32939 h 76200"/>
                  <a:gd name="connsiteX30" fmla="*/ 100070 w 133350"/>
                  <a:gd name="connsiteY30" fmla="*/ 30634 h 76200"/>
                  <a:gd name="connsiteX31" fmla="*/ 95745 w 133350"/>
                  <a:gd name="connsiteY31" fmla="*/ 29634 h 76200"/>
                  <a:gd name="connsiteX32" fmla="*/ 108671 w 133350"/>
                  <a:gd name="connsiteY32" fmla="*/ 20214 h 76200"/>
                  <a:gd name="connsiteX33" fmla="*/ 101917 w 133350"/>
                  <a:gd name="connsiteY33" fmla="*/ 24519 h 76200"/>
                  <a:gd name="connsiteX34" fmla="*/ 115872 w 133350"/>
                  <a:gd name="connsiteY34" fmla="*/ 16623 h 76200"/>
                  <a:gd name="connsiteX35" fmla="*/ 113138 w 133350"/>
                  <a:gd name="connsiteY35" fmla="*/ 16680 h 76200"/>
                  <a:gd name="connsiteX36" fmla="*/ 131264 w 133350"/>
                  <a:gd name="connsiteY36" fmla="*/ 9841 h 76200"/>
                  <a:gd name="connsiteX37" fmla="*/ 112747 w 133350"/>
                  <a:gd name="connsiteY37" fmla="*/ 12642 h 76200"/>
                  <a:gd name="connsiteX38" fmla="*/ 122453 w 133350"/>
                  <a:gd name="connsiteY38" fmla="*/ 8365 h 76200"/>
                  <a:gd name="connsiteX39" fmla="*/ 106194 w 133350"/>
                  <a:gd name="connsiteY39" fmla="*/ 7403 h 76200"/>
                  <a:gd name="connsiteX40" fmla="*/ 109328 w 133350"/>
                  <a:gd name="connsiteY40" fmla="*/ 11356 h 76200"/>
                  <a:gd name="connsiteX41" fmla="*/ 91402 w 133350"/>
                  <a:gd name="connsiteY41" fmla="*/ 14937 h 76200"/>
                  <a:gd name="connsiteX42" fmla="*/ 94183 w 133350"/>
                  <a:gd name="connsiteY42" fmla="*/ 14775 h 76200"/>
                  <a:gd name="connsiteX43" fmla="*/ 88802 w 133350"/>
                  <a:gd name="connsiteY43" fmla="*/ 19357 h 76200"/>
                  <a:gd name="connsiteX44" fmla="*/ 83563 w 133350"/>
                  <a:gd name="connsiteY44" fmla="*/ 24091 h 76200"/>
                  <a:gd name="connsiteX45" fmla="*/ 73533 w 133350"/>
                  <a:gd name="connsiteY45" fmla="*/ 25367 h 76200"/>
                  <a:gd name="connsiteX46" fmla="*/ 80429 w 133350"/>
                  <a:gd name="connsiteY46" fmla="*/ 23776 h 76200"/>
                  <a:gd name="connsiteX47" fmla="*/ 77562 w 133350"/>
                  <a:gd name="connsiteY47" fmla="*/ 26891 h 76200"/>
                  <a:gd name="connsiteX48" fmla="*/ 87697 w 133350"/>
                  <a:gd name="connsiteY48" fmla="*/ 22910 h 76200"/>
                  <a:gd name="connsiteX49" fmla="*/ 82858 w 133350"/>
                  <a:gd name="connsiteY49" fmla="*/ 30330 h 76200"/>
                  <a:gd name="connsiteX50" fmla="*/ 73314 w 133350"/>
                  <a:gd name="connsiteY50" fmla="*/ 32254 h 76200"/>
                  <a:gd name="connsiteX51" fmla="*/ 76619 w 133350"/>
                  <a:gd name="connsiteY51" fmla="*/ 28377 h 76200"/>
                  <a:gd name="connsiteX52" fmla="*/ 55569 w 133350"/>
                  <a:gd name="connsiteY52" fmla="*/ 34473 h 76200"/>
                  <a:gd name="connsiteX53" fmla="*/ 53473 w 133350"/>
                  <a:gd name="connsiteY53" fmla="*/ 39826 h 76200"/>
                  <a:gd name="connsiteX54" fmla="*/ 59665 w 133350"/>
                  <a:gd name="connsiteY54" fmla="*/ 37130 h 76200"/>
                  <a:gd name="connsiteX55" fmla="*/ 60646 w 133350"/>
                  <a:gd name="connsiteY55" fmla="*/ 39731 h 76200"/>
                  <a:gd name="connsiteX56" fmla="*/ 50549 w 133350"/>
                  <a:gd name="connsiteY56" fmla="*/ 45370 h 76200"/>
                  <a:gd name="connsiteX57" fmla="*/ 40081 w 133350"/>
                  <a:gd name="connsiteY57" fmla="*/ 45722 h 76200"/>
                  <a:gd name="connsiteX58" fmla="*/ 41967 w 133350"/>
                  <a:gd name="connsiteY58" fmla="*/ 46655 h 76200"/>
                  <a:gd name="connsiteX59" fmla="*/ 32223 w 133350"/>
                  <a:gd name="connsiteY59" fmla="*/ 56800 h 76200"/>
                  <a:gd name="connsiteX60" fmla="*/ 33652 w 133350"/>
                  <a:gd name="connsiteY60" fmla="*/ 52218 h 76200"/>
                  <a:gd name="connsiteX61" fmla="*/ 14792 w 133350"/>
                  <a:gd name="connsiteY61" fmla="*/ 60248 h 76200"/>
                  <a:gd name="connsiteX62" fmla="*/ 9192 w 133350"/>
                  <a:gd name="connsiteY62" fmla="*/ 66515 h 76200"/>
                  <a:gd name="connsiteX63" fmla="*/ 17555 w 133350"/>
                  <a:gd name="connsiteY63" fmla="*/ 665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3350" h="76200">
                    <a:moveTo>
                      <a:pt x="17555" y="66534"/>
                    </a:moveTo>
                    <a:cubicBezTo>
                      <a:pt x="12506" y="69677"/>
                      <a:pt x="11154" y="67277"/>
                      <a:pt x="7144" y="73725"/>
                    </a:cubicBezTo>
                    <a:cubicBezTo>
                      <a:pt x="8973" y="70906"/>
                      <a:pt x="16126" y="66277"/>
                      <a:pt x="16764" y="70392"/>
                    </a:cubicBezTo>
                    <a:cubicBezTo>
                      <a:pt x="15230" y="72344"/>
                      <a:pt x="13811" y="72097"/>
                      <a:pt x="12078" y="72716"/>
                    </a:cubicBezTo>
                    <a:lnTo>
                      <a:pt x="24698" y="71335"/>
                    </a:lnTo>
                    <a:lnTo>
                      <a:pt x="24479" y="69992"/>
                    </a:lnTo>
                    <a:cubicBezTo>
                      <a:pt x="26680" y="66391"/>
                      <a:pt x="33576" y="64267"/>
                      <a:pt x="33433" y="66458"/>
                    </a:cubicBezTo>
                    <a:cubicBezTo>
                      <a:pt x="33604" y="64334"/>
                      <a:pt x="32814" y="62210"/>
                      <a:pt x="37995" y="59514"/>
                    </a:cubicBezTo>
                    <a:cubicBezTo>
                      <a:pt x="43996" y="61362"/>
                      <a:pt x="63656" y="41179"/>
                      <a:pt x="62998" y="53190"/>
                    </a:cubicBezTo>
                    <a:cubicBezTo>
                      <a:pt x="66151" y="54647"/>
                      <a:pt x="61970" y="50608"/>
                      <a:pt x="67570" y="48837"/>
                    </a:cubicBezTo>
                    <a:cubicBezTo>
                      <a:pt x="68513" y="50037"/>
                      <a:pt x="66437" y="52513"/>
                      <a:pt x="65646" y="54056"/>
                    </a:cubicBezTo>
                    <a:lnTo>
                      <a:pt x="71571" y="50180"/>
                    </a:lnTo>
                    <a:cubicBezTo>
                      <a:pt x="62608" y="48837"/>
                      <a:pt x="76705" y="38578"/>
                      <a:pt x="72361" y="35130"/>
                    </a:cubicBezTo>
                    <a:cubicBezTo>
                      <a:pt x="75990" y="34625"/>
                      <a:pt x="79972" y="37530"/>
                      <a:pt x="78619" y="38388"/>
                    </a:cubicBezTo>
                    <a:cubicBezTo>
                      <a:pt x="79543" y="36902"/>
                      <a:pt x="78629" y="37035"/>
                      <a:pt x="79086" y="36292"/>
                    </a:cubicBezTo>
                    <a:cubicBezTo>
                      <a:pt x="81277" y="38064"/>
                      <a:pt x="84487" y="34254"/>
                      <a:pt x="89306" y="35768"/>
                    </a:cubicBezTo>
                    <a:lnTo>
                      <a:pt x="83915" y="39112"/>
                    </a:lnTo>
                    <a:lnTo>
                      <a:pt x="84801" y="39007"/>
                    </a:lnTo>
                    <a:cubicBezTo>
                      <a:pt x="83410" y="42531"/>
                      <a:pt x="75448" y="46255"/>
                      <a:pt x="76819" y="48103"/>
                    </a:cubicBezTo>
                    <a:cubicBezTo>
                      <a:pt x="82096" y="42017"/>
                      <a:pt x="88278" y="42645"/>
                      <a:pt x="93926" y="41417"/>
                    </a:cubicBezTo>
                    <a:lnTo>
                      <a:pt x="93393" y="46227"/>
                    </a:lnTo>
                    <a:cubicBezTo>
                      <a:pt x="86897" y="43512"/>
                      <a:pt x="88630" y="54123"/>
                      <a:pt x="82582" y="52113"/>
                    </a:cubicBezTo>
                    <a:cubicBezTo>
                      <a:pt x="89545" y="52656"/>
                      <a:pt x="93278" y="48903"/>
                      <a:pt x="103356" y="41950"/>
                    </a:cubicBezTo>
                    <a:lnTo>
                      <a:pt x="102927" y="41283"/>
                    </a:lnTo>
                    <a:cubicBezTo>
                      <a:pt x="109909" y="39550"/>
                      <a:pt x="110176" y="37016"/>
                      <a:pt x="116376" y="35540"/>
                    </a:cubicBezTo>
                    <a:lnTo>
                      <a:pt x="118358" y="37511"/>
                    </a:lnTo>
                    <a:cubicBezTo>
                      <a:pt x="123787" y="34797"/>
                      <a:pt x="117910" y="33473"/>
                      <a:pt x="117043" y="33501"/>
                    </a:cubicBezTo>
                    <a:cubicBezTo>
                      <a:pt x="110414" y="40369"/>
                      <a:pt x="104994" y="34197"/>
                      <a:pt x="99574" y="40217"/>
                    </a:cubicBezTo>
                    <a:cubicBezTo>
                      <a:pt x="98346" y="38283"/>
                      <a:pt x="102784" y="35083"/>
                      <a:pt x="106461" y="33740"/>
                    </a:cubicBezTo>
                    <a:cubicBezTo>
                      <a:pt x="108490" y="29501"/>
                      <a:pt x="95240" y="37673"/>
                      <a:pt x="96860" y="32939"/>
                    </a:cubicBezTo>
                    <a:lnTo>
                      <a:pt x="100070" y="30634"/>
                    </a:lnTo>
                    <a:cubicBezTo>
                      <a:pt x="97403" y="30806"/>
                      <a:pt x="95593" y="32397"/>
                      <a:pt x="95745" y="29634"/>
                    </a:cubicBezTo>
                    <a:cubicBezTo>
                      <a:pt x="105594" y="27548"/>
                      <a:pt x="102965" y="23195"/>
                      <a:pt x="108671" y="20214"/>
                    </a:cubicBezTo>
                    <a:cubicBezTo>
                      <a:pt x="105556" y="19652"/>
                      <a:pt x="107718" y="24967"/>
                      <a:pt x="101917" y="24519"/>
                    </a:cubicBezTo>
                    <a:cubicBezTo>
                      <a:pt x="100765" y="17795"/>
                      <a:pt x="112119" y="18014"/>
                      <a:pt x="115872" y="16623"/>
                    </a:cubicBezTo>
                    <a:cubicBezTo>
                      <a:pt x="114605" y="15975"/>
                      <a:pt x="112443" y="18747"/>
                      <a:pt x="113138" y="16680"/>
                    </a:cubicBezTo>
                    <a:cubicBezTo>
                      <a:pt x="119720" y="11842"/>
                      <a:pt x="125263" y="15699"/>
                      <a:pt x="131264" y="9841"/>
                    </a:cubicBezTo>
                    <a:cubicBezTo>
                      <a:pt x="124473" y="12251"/>
                      <a:pt x="115757" y="14632"/>
                      <a:pt x="112747" y="12642"/>
                    </a:cubicBezTo>
                    <a:cubicBezTo>
                      <a:pt x="115310" y="10527"/>
                      <a:pt x="120882" y="7003"/>
                      <a:pt x="122453" y="8365"/>
                    </a:cubicBezTo>
                    <a:cubicBezTo>
                      <a:pt x="116729" y="4326"/>
                      <a:pt x="110604" y="11994"/>
                      <a:pt x="106194" y="7403"/>
                    </a:cubicBezTo>
                    <a:cubicBezTo>
                      <a:pt x="103956" y="10194"/>
                      <a:pt x="106566" y="11461"/>
                      <a:pt x="109328" y="11356"/>
                    </a:cubicBezTo>
                    <a:cubicBezTo>
                      <a:pt x="101479" y="15728"/>
                      <a:pt x="98012" y="9794"/>
                      <a:pt x="91402" y="14937"/>
                    </a:cubicBezTo>
                    <a:lnTo>
                      <a:pt x="94183" y="14775"/>
                    </a:lnTo>
                    <a:cubicBezTo>
                      <a:pt x="94183" y="14775"/>
                      <a:pt x="91402" y="16937"/>
                      <a:pt x="88802" y="19357"/>
                    </a:cubicBezTo>
                    <a:cubicBezTo>
                      <a:pt x="86182" y="21729"/>
                      <a:pt x="83563" y="24091"/>
                      <a:pt x="83563" y="24091"/>
                    </a:cubicBezTo>
                    <a:cubicBezTo>
                      <a:pt x="79458" y="25262"/>
                      <a:pt x="81086" y="18861"/>
                      <a:pt x="73533" y="25367"/>
                    </a:cubicBezTo>
                    <a:cubicBezTo>
                      <a:pt x="72533" y="26891"/>
                      <a:pt x="78172" y="23348"/>
                      <a:pt x="80429" y="23776"/>
                    </a:cubicBezTo>
                    <a:lnTo>
                      <a:pt x="77562" y="26891"/>
                    </a:lnTo>
                    <a:cubicBezTo>
                      <a:pt x="81696" y="25662"/>
                      <a:pt x="84077" y="23329"/>
                      <a:pt x="87697" y="22910"/>
                    </a:cubicBezTo>
                    <a:cubicBezTo>
                      <a:pt x="84763" y="27358"/>
                      <a:pt x="84306" y="26739"/>
                      <a:pt x="82858" y="30330"/>
                    </a:cubicBezTo>
                    <a:lnTo>
                      <a:pt x="73314" y="32254"/>
                    </a:lnTo>
                    <a:lnTo>
                      <a:pt x="76619" y="28377"/>
                    </a:lnTo>
                    <a:cubicBezTo>
                      <a:pt x="69371" y="29434"/>
                      <a:pt x="65503" y="28339"/>
                      <a:pt x="55569" y="34473"/>
                    </a:cubicBezTo>
                    <a:lnTo>
                      <a:pt x="53473" y="39826"/>
                    </a:lnTo>
                    <a:cubicBezTo>
                      <a:pt x="55274" y="39445"/>
                      <a:pt x="57055" y="39054"/>
                      <a:pt x="59665" y="37130"/>
                    </a:cubicBezTo>
                    <a:cubicBezTo>
                      <a:pt x="60131" y="37731"/>
                      <a:pt x="59312" y="39283"/>
                      <a:pt x="60646" y="39731"/>
                    </a:cubicBezTo>
                    <a:cubicBezTo>
                      <a:pt x="57150" y="41807"/>
                      <a:pt x="50330" y="41217"/>
                      <a:pt x="50549" y="45370"/>
                    </a:cubicBezTo>
                    <a:lnTo>
                      <a:pt x="40081" y="45722"/>
                    </a:lnTo>
                    <a:lnTo>
                      <a:pt x="41967" y="46655"/>
                    </a:lnTo>
                    <a:cubicBezTo>
                      <a:pt x="33518" y="50837"/>
                      <a:pt x="42348" y="52113"/>
                      <a:pt x="32223" y="56800"/>
                    </a:cubicBezTo>
                    <a:lnTo>
                      <a:pt x="33652" y="52218"/>
                    </a:lnTo>
                    <a:cubicBezTo>
                      <a:pt x="27365" y="58790"/>
                      <a:pt x="22527" y="54809"/>
                      <a:pt x="14792" y="60248"/>
                    </a:cubicBezTo>
                    <a:lnTo>
                      <a:pt x="9192" y="66515"/>
                    </a:lnTo>
                    <a:cubicBezTo>
                      <a:pt x="11840" y="65591"/>
                      <a:pt x="15926" y="64905"/>
                      <a:pt x="17555" y="66534"/>
                    </a:cubicBezTo>
                    <a:close/>
                  </a:path>
                </a:pathLst>
              </a:custGeom>
              <a:grpFill/>
              <a:ln w="9525" cap="flat">
                <a:noFill/>
                <a:prstDash val="solid"/>
                <a:miter/>
              </a:ln>
            </p:spPr>
            <p:txBody>
              <a:bodyPr rtlCol="0" anchor="ctr"/>
              <a:lstStyle/>
              <a:p>
                <a:endParaRPr lang="zh-CN" altLang="en-US"/>
              </a:p>
            </p:txBody>
          </p:sp>
          <p:sp>
            <p:nvSpPr>
              <p:cNvPr id="474" name="任意多边形: 形状 1044">
                <a:extLst>
                  <a:ext uri="{FF2B5EF4-FFF2-40B4-BE49-F238E27FC236}">
                    <a16:creationId xmlns:a16="http://schemas.microsoft.com/office/drawing/2014/main" id="{705D715C-9FC7-4B23-AA61-12C8E96A64F7}"/>
                  </a:ext>
                </a:extLst>
              </p:cNvPr>
              <p:cNvSpPr/>
              <p:nvPr/>
            </p:nvSpPr>
            <p:spPr>
              <a:xfrm>
                <a:off x="3743535" y="1015882"/>
                <a:ext cx="9525" cy="9525"/>
              </a:xfrm>
              <a:custGeom>
                <a:avLst/>
                <a:gdLst>
                  <a:gd name="connsiteX0" fmla="*/ 7353 w 9525"/>
                  <a:gd name="connsiteY0" fmla="*/ 7144 h 9525"/>
                  <a:gd name="connsiteX1" fmla="*/ 7477 w 9525"/>
                  <a:gd name="connsiteY1" fmla="*/ 7144 h 9525"/>
                  <a:gd name="connsiteX2" fmla="*/ 7353 w 9525"/>
                  <a:gd name="connsiteY2" fmla="*/ 7144 h 9525"/>
                </a:gdLst>
                <a:ahLst/>
                <a:cxnLst>
                  <a:cxn ang="0">
                    <a:pos x="connsiteX0" y="connsiteY0"/>
                  </a:cxn>
                  <a:cxn ang="0">
                    <a:pos x="connsiteX1" y="connsiteY1"/>
                  </a:cxn>
                  <a:cxn ang="0">
                    <a:pos x="connsiteX2" y="connsiteY2"/>
                  </a:cxn>
                </a:cxnLst>
                <a:rect l="l" t="t" r="r" b="b"/>
                <a:pathLst>
                  <a:path w="9525" h="9525">
                    <a:moveTo>
                      <a:pt x="7353" y="7144"/>
                    </a:moveTo>
                    <a:cubicBezTo>
                      <a:pt x="7039" y="7858"/>
                      <a:pt x="7077" y="8172"/>
                      <a:pt x="7477" y="7144"/>
                    </a:cubicBezTo>
                    <a:lnTo>
                      <a:pt x="7353" y="7144"/>
                    </a:lnTo>
                    <a:close/>
                  </a:path>
                </a:pathLst>
              </a:custGeom>
              <a:grpFill/>
              <a:ln w="9525" cap="flat">
                <a:noFill/>
                <a:prstDash val="solid"/>
                <a:miter/>
              </a:ln>
            </p:spPr>
            <p:txBody>
              <a:bodyPr rtlCol="0" anchor="ctr"/>
              <a:lstStyle/>
              <a:p>
                <a:endParaRPr lang="zh-CN" altLang="en-US"/>
              </a:p>
            </p:txBody>
          </p:sp>
          <p:sp>
            <p:nvSpPr>
              <p:cNvPr id="475" name="任意多边形: 形状 1045">
                <a:extLst>
                  <a:ext uri="{FF2B5EF4-FFF2-40B4-BE49-F238E27FC236}">
                    <a16:creationId xmlns:a16="http://schemas.microsoft.com/office/drawing/2014/main" id="{683CC30F-38EA-4DBE-9CEA-572AA4090EC6}"/>
                  </a:ext>
                </a:extLst>
              </p:cNvPr>
              <p:cNvSpPr/>
              <p:nvPr/>
            </p:nvSpPr>
            <p:spPr>
              <a:xfrm>
                <a:off x="3492789" y="709196"/>
                <a:ext cx="19050" cy="19050"/>
              </a:xfrm>
              <a:custGeom>
                <a:avLst/>
                <a:gdLst>
                  <a:gd name="connsiteX0" fmla="*/ 13573 w 19050"/>
                  <a:gd name="connsiteY0" fmla="*/ 7144 h 19050"/>
                  <a:gd name="connsiteX1" fmla="*/ 10325 w 19050"/>
                  <a:gd name="connsiteY1" fmla="*/ 9925 h 19050"/>
                  <a:gd name="connsiteX2" fmla="*/ 7144 w 19050"/>
                  <a:gd name="connsiteY2" fmla="*/ 12783 h 19050"/>
                  <a:gd name="connsiteX3" fmla="*/ 10744 w 19050"/>
                  <a:gd name="connsiteY3" fmla="*/ 11611 h 19050"/>
                  <a:gd name="connsiteX4" fmla="*/ 1357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573" y="7144"/>
                    </a:moveTo>
                    <a:cubicBezTo>
                      <a:pt x="13573" y="7144"/>
                      <a:pt x="11897" y="8468"/>
                      <a:pt x="10325" y="9925"/>
                    </a:cubicBezTo>
                    <a:cubicBezTo>
                      <a:pt x="8734" y="11354"/>
                      <a:pt x="7144" y="12783"/>
                      <a:pt x="7144" y="12783"/>
                    </a:cubicBezTo>
                    <a:lnTo>
                      <a:pt x="10744" y="11611"/>
                    </a:lnTo>
                    <a:lnTo>
                      <a:pt x="13573" y="7144"/>
                    </a:lnTo>
                    <a:close/>
                  </a:path>
                </a:pathLst>
              </a:custGeom>
              <a:grpFill/>
              <a:ln w="9525" cap="flat">
                <a:noFill/>
                <a:prstDash val="solid"/>
                <a:miter/>
              </a:ln>
            </p:spPr>
            <p:txBody>
              <a:bodyPr rtlCol="0" anchor="ctr"/>
              <a:lstStyle/>
              <a:p>
                <a:endParaRPr lang="zh-CN" altLang="en-US"/>
              </a:p>
            </p:txBody>
          </p:sp>
          <p:sp>
            <p:nvSpPr>
              <p:cNvPr id="476" name="任意多边形: 形状 1046">
                <a:extLst>
                  <a:ext uri="{FF2B5EF4-FFF2-40B4-BE49-F238E27FC236}">
                    <a16:creationId xmlns:a16="http://schemas.microsoft.com/office/drawing/2014/main" id="{A4BFA318-2671-4177-8770-2CB355917FB2}"/>
                  </a:ext>
                </a:extLst>
              </p:cNvPr>
              <p:cNvSpPr/>
              <p:nvPr/>
            </p:nvSpPr>
            <p:spPr>
              <a:xfrm>
                <a:off x="3639893" y="1077480"/>
                <a:ext cx="9525" cy="9525"/>
              </a:xfrm>
              <a:custGeom>
                <a:avLst/>
                <a:gdLst>
                  <a:gd name="connsiteX0" fmla="*/ 10326 w 9525"/>
                  <a:gd name="connsiteY0" fmla="*/ 7144 h 9525"/>
                  <a:gd name="connsiteX1" fmla="*/ 7173 w 9525"/>
                  <a:gd name="connsiteY1" fmla="*/ 9296 h 9525"/>
                  <a:gd name="connsiteX2" fmla="*/ 10326 w 9525"/>
                  <a:gd name="connsiteY2" fmla="*/ 7144 h 9525"/>
                </a:gdLst>
                <a:ahLst/>
                <a:cxnLst>
                  <a:cxn ang="0">
                    <a:pos x="connsiteX0" y="connsiteY0"/>
                  </a:cxn>
                  <a:cxn ang="0">
                    <a:pos x="connsiteX1" y="connsiteY1"/>
                  </a:cxn>
                  <a:cxn ang="0">
                    <a:pos x="connsiteX2" y="connsiteY2"/>
                  </a:cxn>
                </a:cxnLst>
                <a:rect l="l" t="t" r="r" b="b"/>
                <a:pathLst>
                  <a:path w="9525" h="9525">
                    <a:moveTo>
                      <a:pt x="10326" y="7144"/>
                    </a:moveTo>
                    <a:cubicBezTo>
                      <a:pt x="10287" y="8515"/>
                      <a:pt x="6792" y="6544"/>
                      <a:pt x="7173" y="9296"/>
                    </a:cubicBezTo>
                    <a:lnTo>
                      <a:pt x="10326" y="7144"/>
                    </a:lnTo>
                    <a:close/>
                  </a:path>
                </a:pathLst>
              </a:custGeom>
              <a:grpFill/>
              <a:ln w="9525" cap="flat">
                <a:noFill/>
                <a:prstDash val="solid"/>
                <a:miter/>
              </a:ln>
            </p:spPr>
            <p:txBody>
              <a:bodyPr rtlCol="0" anchor="ctr"/>
              <a:lstStyle/>
              <a:p>
                <a:endParaRPr lang="zh-CN" altLang="en-US"/>
              </a:p>
            </p:txBody>
          </p:sp>
          <p:sp>
            <p:nvSpPr>
              <p:cNvPr id="477" name="任意多边形: 形状 1047">
                <a:extLst>
                  <a:ext uri="{FF2B5EF4-FFF2-40B4-BE49-F238E27FC236}">
                    <a16:creationId xmlns:a16="http://schemas.microsoft.com/office/drawing/2014/main" id="{01EB8028-2A8B-4386-BF98-4554B9FFEAB8}"/>
                  </a:ext>
                </a:extLst>
              </p:cNvPr>
              <p:cNvSpPr/>
              <p:nvPr/>
            </p:nvSpPr>
            <p:spPr>
              <a:xfrm>
                <a:off x="3544663" y="1032960"/>
                <a:ext cx="9525" cy="19050"/>
              </a:xfrm>
              <a:custGeom>
                <a:avLst/>
                <a:gdLst>
                  <a:gd name="connsiteX0" fmla="*/ 7800 w 9525"/>
                  <a:gd name="connsiteY0" fmla="*/ 13421 h 19050"/>
                  <a:gd name="connsiteX1" fmla="*/ 7457 w 9525"/>
                  <a:gd name="connsiteY1" fmla="*/ 7144 h 19050"/>
                  <a:gd name="connsiteX2" fmla="*/ 7800 w 9525"/>
                  <a:gd name="connsiteY2" fmla="*/ 13421 h 19050"/>
                </a:gdLst>
                <a:ahLst/>
                <a:cxnLst>
                  <a:cxn ang="0">
                    <a:pos x="connsiteX0" y="connsiteY0"/>
                  </a:cxn>
                  <a:cxn ang="0">
                    <a:pos x="connsiteX1" y="connsiteY1"/>
                  </a:cxn>
                  <a:cxn ang="0">
                    <a:pos x="connsiteX2" y="connsiteY2"/>
                  </a:cxn>
                </a:cxnLst>
                <a:rect l="l" t="t" r="r" b="b"/>
                <a:pathLst>
                  <a:path w="9525" h="19050">
                    <a:moveTo>
                      <a:pt x="7800" y="13421"/>
                    </a:moveTo>
                    <a:cubicBezTo>
                      <a:pt x="11229" y="11030"/>
                      <a:pt x="6114" y="8268"/>
                      <a:pt x="7457" y="7144"/>
                    </a:cubicBezTo>
                    <a:cubicBezTo>
                      <a:pt x="7457" y="7153"/>
                      <a:pt x="6561" y="10897"/>
                      <a:pt x="7800" y="13421"/>
                    </a:cubicBezTo>
                    <a:close/>
                  </a:path>
                </a:pathLst>
              </a:custGeom>
              <a:grpFill/>
              <a:ln w="9525" cap="flat">
                <a:noFill/>
                <a:prstDash val="solid"/>
                <a:miter/>
              </a:ln>
            </p:spPr>
            <p:txBody>
              <a:bodyPr rtlCol="0" anchor="ctr"/>
              <a:lstStyle/>
              <a:p>
                <a:endParaRPr lang="zh-CN" altLang="en-US"/>
              </a:p>
            </p:txBody>
          </p:sp>
          <p:sp>
            <p:nvSpPr>
              <p:cNvPr id="478" name="任意多边形: 形状 1048">
                <a:extLst>
                  <a:ext uri="{FF2B5EF4-FFF2-40B4-BE49-F238E27FC236}">
                    <a16:creationId xmlns:a16="http://schemas.microsoft.com/office/drawing/2014/main" id="{769A79E0-44EA-4E42-B726-EEA0E9C44086}"/>
                  </a:ext>
                </a:extLst>
              </p:cNvPr>
              <p:cNvSpPr/>
              <p:nvPr/>
            </p:nvSpPr>
            <p:spPr>
              <a:xfrm>
                <a:off x="3485474" y="741648"/>
                <a:ext cx="19050" cy="9525"/>
              </a:xfrm>
              <a:custGeom>
                <a:avLst/>
                <a:gdLst>
                  <a:gd name="connsiteX0" fmla="*/ 12392 w 19050"/>
                  <a:gd name="connsiteY0" fmla="*/ 7677 h 9525"/>
                  <a:gd name="connsiteX1" fmla="*/ 11868 w 19050"/>
                  <a:gd name="connsiteY1" fmla="*/ 7144 h 9525"/>
                  <a:gd name="connsiteX2" fmla="*/ 7144 w 19050"/>
                  <a:gd name="connsiteY2" fmla="*/ 11668 h 9525"/>
                  <a:gd name="connsiteX3" fmla="*/ 8563 w 19050"/>
                  <a:gd name="connsiteY3" fmla="*/ 11887 h 9525"/>
                </a:gdLst>
                <a:ahLst/>
                <a:cxnLst>
                  <a:cxn ang="0">
                    <a:pos x="connsiteX0" y="connsiteY0"/>
                  </a:cxn>
                  <a:cxn ang="0">
                    <a:pos x="connsiteX1" y="connsiteY1"/>
                  </a:cxn>
                  <a:cxn ang="0">
                    <a:pos x="connsiteX2" y="connsiteY2"/>
                  </a:cxn>
                  <a:cxn ang="0">
                    <a:pos x="connsiteX3" y="connsiteY3"/>
                  </a:cxn>
                </a:cxnLst>
                <a:rect l="l" t="t" r="r" b="b"/>
                <a:pathLst>
                  <a:path w="19050" h="9525">
                    <a:moveTo>
                      <a:pt x="12392" y="7677"/>
                    </a:moveTo>
                    <a:lnTo>
                      <a:pt x="11868" y="7144"/>
                    </a:lnTo>
                    <a:lnTo>
                      <a:pt x="7144" y="11668"/>
                    </a:lnTo>
                    <a:lnTo>
                      <a:pt x="8563" y="11887"/>
                    </a:lnTo>
                    <a:close/>
                  </a:path>
                </a:pathLst>
              </a:custGeom>
              <a:grpFill/>
              <a:ln w="9525" cap="flat">
                <a:noFill/>
                <a:prstDash val="solid"/>
                <a:miter/>
              </a:ln>
            </p:spPr>
            <p:txBody>
              <a:bodyPr rtlCol="0" anchor="ctr"/>
              <a:lstStyle/>
              <a:p>
                <a:endParaRPr lang="zh-CN" altLang="en-US"/>
              </a:p>
            </p:txBody>
          </p:sp>
          <p:sp>
            <p:nvSpPr>
              <p:cNvPr id="479" name="任意多边形: 形状 1049">
                <a:extLst>
                  <a:ext uri="{FF2B5EF4-FFF2-40B4-BE49-F238E27FC236}">
                    <a16:creationId xmlns:a16="http://schemas.microsoft.com/office/drawing/2014/main" id="{B114E164-843A-483B-9841-7FAC24E2F069}"/>
                  </a:ext>
                </a:extLst>
              </p:cNvPr>
              <p:cNvSpPr/>
              <p:nvPr/>
            </p:nvSpPr>
            <p:spPr>
              <a:xfrm>
                <a:off x="3487626" y="952501"/>
                <a:ext cx="9525" cy="19050"/>
              </a:xfrm>
              <a:custGeom>
                <a:avLst/>
                <a:gdLst>
                  <a:gd name="connsiteX0" fmla="*/ 9677 w 9525"/>
                  <a:gd name="connsiteY0" fmla="*/ 8698 h 19050"/>
                  <a:gd name="connsiteX1" fmla="*/ 7182 w 9525"/>
                  <a:gd name="connsiteY1" fmla="*/ 7669 h 19050"/>
                  <a:gd name="connsiteX2" fmla="*/ 7182 w 9525"/>
                  <a:gd name="connsiteY2" fmla="*/ 13089 h 19050"/>
                  <a:gd name="connsiteX3" fmla="*/ 9677 w 9525"/>
                  <a:gd name="connsiteY3" fmla="*/ 8698 h 19050"/>
                </a:gdLst>
                <a:ahLst/>
                <a:cxnLst>
                  <a:cxn ang="0">
                    <a:pos x="connsiteX0" y="connsiteY0"/>
                  </a:cxn>
                  <a:cxn ang="0">
                    <a:pos x="connsiteX1" y="connsiteY1"/>
                  </a:cxn>
                  <a:cxn ang="0">
                    <a:pos x="connsiteX2" y="connsiteY2"/>
                  </a:cxn>
                  <a:cxn ang="0">
                    <a:pos x="connsiteX3" y="connsiteY3"/>
                  </a:cxn>
                </a:cxnLst>
                <a:rect l="l" t="t" r="r" b="b"/>
                <a:pathLst>
                  <a:path w="9525" h="19050">
                    <a:moveTo>
                      <a:pt x="9677" y="8698"/>
                    </a:moveTo>
                    <a:cubicBezTo>
                      <a:pt x="9715" y="5164"/>
                      <a:pt x="7668" y="8945"/>
                      <a:pt x="7182" y="7669"/>
                    </a:cubicBezTo>
                    <a:cubicBezTo>
                      <a:pt x="7182" y="7669"/>
                      <a:pt x="7096" y="12879"/>
                      <a:pt x="7182" y="13089"/>
                    </a:cubicBezTo>
                    <a:cubicBezTo>
                      <a:pt x="7096" y="12889"/>
                      <a:pt x="9677" y="8698"/>
                      <a:pt x="9677" y="8698"/>
                    </a:cubicBezTo>
                    <a:close/>
                  </a:path>
                </a:pathLst>
              </a:custGeom>
              <a:grpFill/>
              <a:ln w="9525" cap="flat">
                <a:noFill/>
                <a:prstDash val="solid"/>
                <a:miter/>
              </a:ln>
            </p:spPr>
            <p:txBody>
              <a:bodyPr rtlCol="0" anchor="ctr"/>
              <a:lstStyle/>
              <a:p>
                <a:endParaRPr lang="zh-CN" altLang="en-US"/>
              </a:p>
            </p:txBody>
          </p:sp>
          <p:sp>
            <p:nvSpPr>
              <p:cNvPr id="480" name="任意多边形: 形状 1050">
                <a:extLst>
                  <a:ext uri="{FF2B5EF4-FFF2-40B4-BE49-F238E27FC236}">
                    <a16:creationId xmlns:a16="http://schemas.microsoft.com/office/drawing/2014/main" id="{BB939036-B493-4B40-AAFF-4FA9ABA5381C}"/>
                  </a:ext>
                </a:extLst>
              </p:cNvPr>
              <p:cNvSpPr/>
              <p:nvPr/>
            </p:nvSpPr>
            <p:spPr>
              <a:xfrm>
                <a:off x="3633721" y="1071739"/>
                <a:ext cx="9525" cy="19050"/>
              </a:xfrm>
              <a:custGeom>
                <a:avLst/>
                <a:gdLst>
                  <a:gd name="connsiteX0" fmla="*/ 9077 w 9525"/>
                  <a:gd name="connsiteY0" fmla="*/ 8484 h 19050"/>
                  <a:gd name="connsiteX1" fmla="*/ 9916 w 9525"/>
                  <a:gd name="connsiteY1" fmla="*/ 7665 h 19050"/>
                  <a:gd name="connsiteX2" fmla="*/ 7144 w 9525"/>
                  <a:gd name="connsiteY2" fmla="*/ 8322 h 19050"/>
                  <a:gd name="connsiteX3" fmla="*/ 7744 w 9525"/>
                  <a:gd name="connsiteY3" fmla="*/ 11942 h 19050"/>
                  <a:gd name="connsiteX4" fmla="*/ 9077 w 9525"/>
                  <a:gd name="connsiteY4" fmla="*/ 848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077" y="8484"/>
                    </a:moveTo>
                    <a:cubicBezTo>
                      <a:pt x="9716" y="9418"/>
                      <a:pt x="9249" y="8055"/>
                      <a:pt x="9916" y="7665"/>
                    </a:cubicBezTo>
                    <a:cubicBezTo>
                      <a:pt x="9458" y="6331"/>
                      <a:pt x="7782" y="7932"/>
                      <a:pt x="7144" y="8322"/>
                    </a:cubicBezTo>
                    <a:lnTo>
                      <a:pt x="7744" y="11942"/>
                    </a:lnTo>
                    <a:cubicBezTo>
                      <a:pt x="8715" y="10684"/>
                      <a:pt x="6639" y="9618"/>
                      <a:pt x="9077" y="8484"/>
                    </a:cubicBezTo>
                    <a:close/>
                  </a:path>
                </a:pathLst>
              </a:custGeom>
              <a:grpFill/>
              <a:ln w="9525" cap="flat">
                <a:noFill/>
                <a:prstDash val="solid"/>
                <a:miter/>
              </a:ln>
            </p:spPr>
            <p:txBody>
              <a:bodyPr rtlCol="0" anchor="ctr"/>
              <a:lstStyle/>
              <a:p>
                <a:endParaRPr lang="zh-CN" altLang="en-US"/>
              </a:p>
            </p:txBody>
          </p:sp>
          <p:sp>
            <p:nvSpPr>
              <p:cNvPr id="481" name="任意多边形: 形状 1051">
                <a:extLst>
                  <a:ext uri="{FF2B5EF4-FFF2-40B4-BE49-F238E27FC236}">
                    <a16:creationId xmlns:a16="http://schemas.microsoft.com/office/drawing/2014/main" id="{FC75B122-A509-4A95-8B8C-93286E9A135D}"/>
                  </a:ext>
                </a:extLst>
              </p:cNvPr>
              <p:cNvSpPr/>
              <p:nvPr/>
            </p:nvSpPr>
            <p:spPr>
              <a:xfrm>
                <a:off x="3638313" y="1068416"/>
                <a:ext cx="19050" cy="19050"/>
              </a:xfrm>
              <a:custGeom>
                <a:avLst/>
                <a:gdLst>
                  <a:gd name="connsiteX0" fmla="*/ 9772 w 19050"/>
                  <a:gd name="connsiteY0" fmla="*/ 15684 h 19050"/>
                  <a:gd name="connsiteX1" fmla="*/ 13363 w 19050"/>
                  <a:gd name="connsiteY1" fmla="*/ 11427 h 19050"/>
                  <a:gd name="connsiteX2" fmla="*/ 12344 w 19050"/>
                  <a:gd name="connsiteY2" fmla="*/ 7150 h 19050"/>
                  <a:gd name="connsiteX3" fmla="*/ 9896 w 19050"/>
                  <a:gd name="connsiteY3" fmla="*/ 8284 h 19050"/>
                  <a:gd name="connsiteX4" fmla="*/ 10172 w 19050"/>
                  <a:gd name="connsiteY4" fmla="*/ 13475 h 19050"/>
                  <a:gd name="connsiteX5" fmla="*/ 7638 w 19050"/>
                  <a:gd name="connsiteY5" fmla="*/ 13798 h 19050"/>
                  <a:gd name="connsiteX6" fmla="*/ 9772 w 19050"/>
                  <a:gd name="connsiteY6" fmla="*/ 1568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772" y="15684"/>
                    </a:moveTo>
                    <a:cubicBezTo>
                      <a:pt x="7533" y="12913"/>
                      <a:pt x="13553" y="14484"/>
                      <a:pt x="13363" y="11427"/>
                    </a:cubicBezTo>
                    <a:cubicBezTo>
                      <a:pt x="9477" y="11713"/>
                      <a:pt x="10962" y="9141"/>
                      <a:pt x="12344" y="7150"/>
                    </a:cubicBezTo>
                    <a:cubicBezTo>
                      <a:pt x="11343" y="8369"/>
                      <a:pt x="10020" y="5778"/>
                      <a:pt x="9896" y="8284"/>
                    </a:cubicBezTo>
                    <a:lnTo>
                      <a:pt x="10172" y="13475"/>
                    </a:lnTo>
                    <a:lnTo>
                      <a:pt x="7638" y="13798"/>
                    </a:lnTo>
                    <a:cubicBezTo>
                      <a:pt x="6009" y="15475"/>
                      <a:pt x="8848" y="15656"/>
                      <a:pt x="9772" y="15684"/>
                    </a:cubicBezTo>
                    <a:close/>
                  </a:path>
                </a:pathLst>
              </a:custGeom>
              <a:grpFill/>
              <a:ln w="9525" cap="flat">
                <a:noFill/>
                <a:prstDash val="solid"/>
                <a:miter/>
              </a:ln>
            </p:spPr>
            <p:txBody>
              <a:bodyPr rtlCol="0" anchor="ctr"/>
              <a:lstStyle/>
              <a:p>
                <a:endParaRPr lang="zh-CN" altLang="en-US"/>
              </a:p>
            </p:txBody>
          </p:sp>
          <p:sp>
            <p:nvSpPr>
              <p:cNvPr id="482" name="任意多边形: 形状 1052">
                <a:extLst>
                  <a:ext uri="{FF2B5EF4-FFF2-40B4-BE49-F238E27FC236}">
                    <a16:creationId xmlns:a16="http://schemas.microsoft.com/office/drawing/2014/main" id="{6C05B786-F939-4D5C-97AC-62D4A7966344}"/>
                  </a:ext>
                </a:extLst>
              </p:cNvPr>
              <p:cNvSpPr/>
              <p:nvPr/>
            </p:nvSpPr>
            <p:spPr>
              <a:xfrm>
                <a:off x="3548005" y="1036866"/>
                <a:ext cx="9525" cy="9525"/>
              </a:xfrm>
              <a:custGeom>
                <a:avLst/>
                <a:gdLst>
                  <a:gd name="connsiteX0" fmla="*/ 10592 w 9525"/>
                  <a:gd name="connsiteY0" fmla="*/ 7144 h 9525"/>
                  <a:gd name="connsiteX1" fmla="*/ 7144 w 9525"/>
                  <a:gd name="connsiteY1" fmla="*/ 7258 h 9525"/>
                  <a:gd name="connsiteX2" fmla="*/ 8792 w 9525"/>
                  <a:gd name="connsiteY2" fmla="*/ 7896 h 9525"/>
                </a:gdLst>
                <a:ahLst/>
                <a:cxnLst>
                  <a:cxn ang="0">
                    <a:pos x="connsiteX0" y="connsiteY0"/>
                  </a:cxn>
                  <a:cxn ang="0">
                    <a:pos x="connsiteX1" y="connsiteY1"/>
                  </a:cxn>
                  <a:cxn ang="0">
                    <a:pos x="connsiteX2" y="connsiteY2"/>
                  </a:cxn>
                </a:cxnLst>
                <a:rect l="l" t="t" r="r" b="b"/>
                <a:pathLst>
                  <a:path w="9525" h="9525">
                    <a:moveTo>
                      <a:pt x="10592" y="7144"/>
                    </a:moveTo>
                    <a:lnTo>
                      <a:pt x="7144" y="7258"/>
                    </a:lnTo>
                    <a:lnTo>
                      <a:pt x="8792" y="7896"/>
                    </a:lnTo>
                    <a:close/>
                  </a:path>
                </a:pathLst>
              </a:custGeom>
              <a:grpFill/>
              <a:ln w="9525" cap="flat">
                <a:noFill/>
                <a:prstDash val="solid"/>
                <a:miter/>
              </a:ln>
            </p:spPr>
            <p:txBody>
              <a:bodyPr rtlCol="0" anchor="ctr"/>
              <a:lstStyle/>
              <a:p>
                <a:endParaRPr lang="zh-CN" altLang="en-US"/>
              </a:p>
            </p:txBody>
          </p:sp>
          <p:sp>
            <p:nvSpPr>
              <p:cNvPr id="483" name="任意多边形: 形状 1053">
                <a:extLst>
                  <a:ext uri="{FF2B5EF4-FFF2-40B4-BE49-F238E27FC236}">
                    <a16:creationId xmlns:a16="http://schemas.microsoft.com/office/drawing/2014/main" id="{CB0019FD-2854-4A7E-9F37-93A9BDBD1E73}"/>
                  </a:ext>
                </a:extLst>
              </p:cNvPr>
              <p:cNvSpPr/>
              <p:nvPr/>
            </p:nvSpPr>
            <p:spPr>
              <a:xfrm>
                <a:off x="3611680" y="1064193"/>
                <a:ext cx="9525" cy="19050"/>
              </a:xfrm>
              <a:custGeom>
                <a:avLst/>
                <a:gdLst>
                  <a:gd name="connsiteX0" fmla="*/ 7144 w 9525"/>
                  <a:gd name="connsiteY0" fmla="*/ 7144 h 19050"/>
                  <a:gd name="connsiteX1" fmla="*/ 10744 w 9525"/>
                  <a:gd name="connsiteY1" fmla="*/ 1456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782" y="8782"/>
                      <a:pt x="5782" y="14830"/>
                      <a:pt x="10744" y="14564"/>
                    </a:cubicBezTo>
                    <a:cubicBezTo>
                      <a:pt x="12592" y="10516"/>
                      <a:pt x="9315" y="10030"/>
                      <a:pt x="7144" y="7144"/>
                    </a:cubicBezTo>
                    <a:close/>
                  </a:path>
                </a:pathLst>
              </a:custGeom>
              <a:grpFill/>
              <a:ln w="9525" cap="flat">
                <a:noFill/>
                <a:prstDash val="solid"/>
                <a:miter/>
              </a:ln>
            </p:spPr>
            <p:txBody>
              <a:bodyPr rtlCol="0" anchor="ctr"/>
              <a:lstStyle/>
              <a:p>
                <a:endParaRPr lang="zh-CN" altLang="en-US"/>
              </a:p>
            </p:txBody>
          </p:sp>
          <p:sp>
            <p:nvSpPr>
              <p:cNvPr id="484" name="任意多边形: 形状 1054">
                <a:extLst>
                  <a:ext uri="{FF2B5EF4-FFF2-40B4-BE49-F238E27FC236}">
                    <a16:creationId xmlns:a16="http://schemas.microsoft.com/office/drawing/2014/main" id="{03596CA3-576A-454B-90BB-85A8970AC1AC}"/>
                  </a:ext>
                </a:extLst>
              </p:cNvPr>
              <p:cNvSpPr/>
              <p:nvPr/>
            </p:nvSpPr>
            <p:spPr>
              <a:xfrm>
                <a:off x="3654610" y="1066660"/>
                <a:ext cx="19050" cy="19050"/>
              </a:xfrm>
              <a:custGeom>
                <a:avLst/>
                <a:gdLst>
                  <a:gd name="connsiteX0" fmla="*/ 9267 w 19050"/>
                  <a:gd name="connsiteY0" fmla="*/ 13345 h 19050"/>
                  <a:gd name="connsiteX1" fmla="*/ 13744 w 19050"/>
                  <a:gd name="connsiteY1" fmla="*/ 9811 h 19050"/>
                  <a:gd name="connsiteX2" fmla="*/ 13229 w 19050"/>
                  <a:gd name="connsiteY2" fmla="*/ 13354 h 19050"/>
                  <a:gd name="connsiteX3" fmla="*/ 16668 w 19050"/>
                  <a:gd name="connsiteY3" fmla="*/ 12163 h 19050"/>
                  <a:gd name="connsiteX4" fmla="*/ 17459 w 19050"/>
                  <a:gd name="connsiteY4" fmla="*/ 7144 h 19050"/>
                  <a:gd name="connsiteX5" fmla="*/ 14811 w 19050"/>
                  <a:gd name="connsiteY5" fmla="*/ 9325 h 19050"/>
                  <a:gd name="connsiteX6" fmla="*/ 12267 w 19050"/>
                  <a:gd name="connsiteY6" fmla="*/ 7239 h 19050"/>
                  <a:gd name="connsiteX7" fmla="*/ 9258 w 19050"/>
                  <a:gd name="connsiteY7" fmla="*/ 8163 h 19050"/>
                  <a:gd name="connsiteX8" fmla="*/ 10496 w 19050"/>
                  <a:gd name="connsiteY8" fmla="*/ 14840 h 19050"/>
                  <a:gd name="connsiteX9" fmla="*/ 9267 w 19050"/>
                  <a:gd name="connsiteY9"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9267" y="13345"/>
                    </a:moveTo>
                    <a:cubicBezTo>
                      <a:pt x="12353" y="14640"/>
                      <a:pt x="11572" y="10773"/>
                      <a:pt x="13744" y="9811"/>
                    </a:cubicBezTo>
                    <a:lnTo>
                      <a:pt x="13229" y="13354"/>
                    </a:lnTo>
                    <a:cubicBezTo>
                      <a:pt x="14420" y="13592"/>
                      <a:pt x="15544" y="10744"/>
                      <a:pt x="16668" y="12163"/>
                    </a:cubicBezTo>
                    <a:lnTo>
                      <a:pt x="17459" y="7144"/>
                    </a:lnTo>
                    <a:lnTo>
                      <a:pt x="14811" y="9325"/>
                    </a:lnTo>
                    <a:cubicBezTo>
                      <a:pt x="14753" y="9373"/>
                      <a:pt x="12153" y="7325"/>
                      <a:pt x="12267" y="7239"/>
                    </a:cubicBezTo>
                    <a:cubicBezTo>
                      <a:pt x="11953" y="9658"/>
                      <a:pt x="10591" y="8115"/>
                      <a:pt x="9258" y="8163"/>
                    </a:cubicBezTo>
                    <a:cubicBezTo>
                      <a:pt x="8791" y="10611"/>
                      <a:pt x="4057" y="16573"/>
                      <a:pt x="10496" y="14840"/>
                    </a:cubicBezTo>
                    <a:lnTo>
                      <a:pt x="9267" y="13345"/>
                    </a:lnTo>
                    <a:close/>
                  </a:path>
                </a:pathLst>
              </a:custGeom>
              <a:grpFill/>
              <a:ln w="9525" cap="flat">
                <a:noFill/>
                <a:prstDash val="solid"/>
                <a:miter/>
              </a:ln>
            </p:spPr>
            <p:txBody>
              <a:bodyPr rtlCol="0" anchor="ctr"/>
              <a:lstStyle/>
              <a:p>
                <a:endParaRPr lang="zh-CN" altLang="en-US"/>
              </a:p>
            </p:txBody>
          </p:sp>
          <p:sp>
            <p:nvSpPr>
              <p:cNvPr id="485" name="任意多边形: 形状 1055">
                <a:extLst>
                  <a:ext uri="{FF2B5EF4-FFF2-40B4-BE49-F238E27FC236}">
                    <a16:creationId xmlns:a16="http://schemas.microsoft.com/office/drawing/2014/main" id="{B97D068F-C283-42DB-8901-588EE0E41E42}"/>
                  </a:ext>
                </a:extLst>
              </p:cNvPr>
              <p:cNvSpPr/>
              <p:nvPr/>
            </p:nvSpPr>
            <p:spPr>
              <a:xfrm>
                <a:off x="3518344" y="996060"/>
                <a:ext cx="19050" cy="19050"/>
              </a:xfrm>
              <a:custGeom>
                <a:avLst/>
                <a:gdLst>
                  <a:gd name="connsiteX0" fmla="*/ 11135 w 19050"/>
                  <a:gd name="connsiteY0" fmla="*/ 17240 h 19050"/>
                  <a:gd name="connsiteX1" fmla="*/ 14335 w 19050"/>
                  <a:gd name="connsiteY1" fmla="*/ 12030 h 19050"/>
                  <a:gd name="connsiteX2" fmla="*/ 12563 w 19050"/>
                  <a:gd name="connsiteY2" fmla="*/ 7144 h 19050"/>
                  <a:gd name="connsiteX3" fmla="*/ 7144 w 19050"/>
                  <a:gd name="connsiteY3" fmla="*/ 10554 h 19050"/>
                  <a:gd name="connsiteX4" fmla="*/ 11135 w 19050"/>
                  <a:gd name="connsiteY4" fmla="*/ 172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135" y="17240"/>
                    </a:moveTo>
                    <a:cubicBezTo>
                      <a:pt x="8525" y="15002"/>
                      <a:pt x="13516" y="13764"/>
                      <a:pt x="14335" y="12030"/>
                    </a:cubicBezTo>
                    <a:cubicBezTo>
                      <a:pt x="14802" y="8954"/>
                      <a:pt x="12487" y="9792"/>
                      <a:pt x="12563" y="7144"/>
                    </a:cubicBezTo>
                    <a:cubicBezTo>
                      <a:pt x="10277" y="7106"/>
                      <a:pt x="10497" y="12830"/>
                      <a:pt x="7144" y="10554"/>
                    </a:cubicBezTo>
                    <a:cubicBezTo>
                      <a:pt x="11725" y="9792"/>
                      <a:pt x="6925" y="17583"/>
                      <a:pt x="11135" y="17240"/>
                    </a:cubicBezTo>
                    <a:close/>
                  </a:path>
                </a:pathLst>
              </a:custGeom>
              <a:grpFill/>
              <a:ln w="9525" cap="flat">
                <a:noFill/>
                <a:prstDash val="solid"/>
                <a:miter/>
              </a:ln>
            </p:spPr>
            <p:txBody>
              <a:bodyPr rtlCol="0" anchor="ctr"/>
              <a:lstStyle/>
              <a:p>
                <a:endParaRPr lang="zh-CN" altLang="en-US"/>
              </a:p>
            </p:txBody>
          </p:sp>
          <p:sp>
            <p:nvSpPr>
              <p:cNvPr id="486" name="任意多边形: 形状 1056">
                <a:extLst>
                  <a:ext uri="{FF2B5EF4-FFF2-40B4-BE49-F238E27FC236}">
                    <a16:creationId xmlns:a16="http://schemas.microsoft.com/office/drawing/2014/main" id="{D6A53137-EB61-4CFF-8992-068ED11F5A4A}"/>
                  </a:ext>
                </a:extLst>
              </p:cNvPr>
              <p:cNvSpPr/>
              <p:nvPr/>
            </p:nvSpPr>
            <p:spPr>
              <a:xfrm>
                <a:off x="3542824" y="1021226"/>
                <a:ext cx="19050" cy="19050"/>
              </a:xfrm>
              <a:custGeom>
                <a:avLst/>
                <a:gdLst>
                  <a:gd name="connsiteX0" fmla="*/ 12773 w 19050"/>
                  <a:gd name="connsiteY0" fmla="*/ 18840 h 19050"/>
                  <a:gd name="connsiteX1" fmla="*/ 14602 w 19050"/>
                  <a:gd name="connsiteY1" fmla="*/ 10287 h 19050"/>
                  <a:gd name="connsiteX2" fmla="*/ 10563 w 19050"/>
                  <a:gd name="connsiteY2" fmla="*/ 7144 h 19050"/>
                  <a:gd name="connsiteX3" fmla="*/ 7144 w 19050"/>
                  <a:gd name="connsiteY3" fmla="*/ 12859 h 19050"/>
                  <a:gd name="connsiteX4" fmla="*/ 10116 w 19050"/>
                  <a:gd name="connsiteY4" fmla="*/ 11630 h 19050"/>
                  <a:gd name="connsiteX5" fmla="*/ 11887 w 19050"/>
                  <a:gd name="connsiteY5" fmla="*/ 14983 h 19050"/>
                  <a:gd name="connsiteX6" fmla="*/ 7753 w 19050"/>
                  <a:gd name="connsiteY6" fmla="*/ 15935 h 19050"/>
                  <a:gd name="connsiteX7" fmla="*/ 12773 w 19050"/>
                  <a:gd name="connsiteY7" fmla="*/ 18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2773" y="18840"/>
                    </a:moveTo>
                    <a:cubicBezTo>
                      <a:pt x="15307" y="18926"/>
                      <a:pt x="11630" y="12354"/>
                      <a:pt x="14602" y="10287"/>
                    </a:cubicBezTo>
                    <a:cubicBezTo>
                      <a:pt x="13087" y="10439"/>
                      <a:pt x="11801" y="8382"/>
                      <a:pt x="10563" y="7144"/>
                    </a:cubicBezTo>
                    <a:cubicBezTo>
                      <a:pt x="11992" y="11011"/>
                      <a:pt x="8125" y="10468"/>
                      <a:pt x="7144" y="12859"/>
                    </a:cubicBezTo>
                    <a:cubicBezTo>
                      <a:pt x="7449" y="11459"/>
                      <a:pt x="9354" y="11716"/>
                      <a:pt x="10116" y="11630"/>
                    </a:cubicBezTo>
                    <a:cubicBezTo>
                      <a:pt x="10944" y="12440"/>
                      <a:pt x="11754" y="13221"/>
                      <a:pt x="11887" y="14983"/>
                    </a:cubicBezTo>
                    <a:lnTo>
                      <a:pt x="7753" y="15935"/>
                    </a:lnTo>
                    <a:cubicBezTo>
                      <a:pt x="8382" y="18078"/>
                      <a:pt x="12697" y="13535"/>
                      <a:pt x="12773" y="18840"/>
                    </a:cubicBezTo>
                    <a:close/>
                  </a:path>
                </a:pathLst>
              </a:custGeom>
              <a:grpFill/>
              <a:ln w="9525" cap="flat">
                <a:noFill/>
                <a:prstDash val="solid"/>
                <a:miter/>
              </a:ln>
            </p:spPr>
            <p:txBody>
              <a:bodyPr rtlCol="0" anchor="ctr"/>
              <a:lstStyle/>
              <a:p>
                <a:endParaRPr lang="zh-CN" altLang="en-US"/>
              </a:p>
            </p:txBody>
          </p:sp>
          <p:sp>
            <p:nvSpPr>
              <p:cNvPr id="487" name="任意多边形: 形状 1057">
                <a:extLst>
                  <a:ext uri="{FF2B5EF4-FFF2-40B4-BE49-F238E27FC236}">
                    <a16:creationId xmlns:a16="http://schemas.microsoft.com/office/drawing/2014/main" id="{84FC46EC-1E52-4B59-9319-3EE720646CD8}"/>
                  </a:ext>
                </a:extLst>
              </p:cNvPr>
              <p:cNvSpPr/>
              <p:nvPr/>
            </p:nvSpPr>
            <p:spPr>
              <a:xfrm>
                <a:off x="3597488" y="1060145"/>
                <a:ext cx="9525" cy="9525"/>
              </a:xfrm>
              <a:custGeom>
                <a:avLst/>
                <a:gdLst>
                  <a:gd name="connsiteX0" fmla="*/ 10897 w 9525"/>
                  <a:gd name="connsiteY0" fmla="*/ 7601 h 9525"/>
                  <a:gd name="connsiteX1" fmla="*/ 9277 w 9525"/>
                  <a:gd name="connsiteY1" fmla="*/ 9677 h 9525"/>
                  <a:gd name="connsiteX2" fmla="*/ 8249 w 9525"/>
                  <a:gd name="connsiteY2" fmla="*/ 7144 h 9525"/>
                  <a:gd name="connsiteX3" fmla="*/ 7144 w 9525"/>
                  <a:gd name="connsiteY3" fmla="*/ 10487 h 9525"/>
                  <a:gd name="connsiteX4" fmla="*/ 10897 w 9525"/>
                  <a:gd name="connsiteY4" fmla="*/ 7601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897" y="7601"/>
                    </a:moveTo>
                    <a:lnTo>
                      <a:pt x="9277" y="9677"/>
                    </a:lnTo>
                    <a:lnTo>
                      <a:pt x="8249" y="7144"/>
                    </a:lnTo>
                    <a:lnTo>
                      <a:pt x="7144" y="10487"/>
                    </a:lnTo>
                    <a:cubicBezTo>
                      <a:pt x="9544" y="11401"/>
                      <a:pt x="10649" y="8030"/>
                      <a:pt x="10897" y="7601"/>
                    </a:cubicBezTo>
                    <a:close/>
                  </a:path>
                </a:pathLst>
              </a:custGeom>
              <a:grpFill/>
              <a:ln w="9525" cap="flat">
                <a:noFill/>
                <a:prstDash val="solid"/>
                <a:miter/>
              </a:ln>
            </p:spPr>
            <p:txBody>
              <a:bodyPr rtlCol="0" anchor="ctr"/>
              <a:lstStyle/>
              <a:p>
                <a:endParaRPr lang="zh-CN" altLang="en-US"/>
              </a:p>
            </p:txBody>
          </p:sp>
          <p:sp>
            <p:nvSpPr>
              <p:cNvPr id="488" name="任意多边形: 形状 1058">
                <a:extLst>
                  <a:ext uri="{FF2B5EF4-FFF2-40B4-BE49-F238E27FC236}">
                    <a16:creationId xmlns:a16="http://schemas.microsoft.com/office/drawing/2014/main" id="{98AC77DF-9E33-4244-8CBC-DCB41FFA85C4}"/>
                  </a:ext>
                </a:extLst>
              </p:cNvPr>
              <p:cNvSpPr/>
              <p:nvPr/>
            </p:nvSpPr>
            <p:spPr>
              <a:xfrm>
                <a:off x="3621427" y="1061973"/>
                <a:ext cx="19050" cy="19050"/>
              </a:xfrm>
              <a:custGeom>
                <a:avLst/>
                <a:gdLst>
                  <a:gd name="connsiteX0" fmla="*/ 10770 w 19050"/>
                  <a:gd name="connsiteY0" fmla="*/ 14945 h 19050"/>
                  <a:gd name="connsiteX1" fmla="*/ 15237 w 19050"/>
                  <a:gd name="connsiteY1" fmla="*/ 11982 h 19050"/>
                  <a:gd name="connsiteX2" fmla="*/ 7169 w 19050"/>
                  <a:gd name="connsiteY2" fmla="*/ 7144 h 19050"/>
                  <a:gd name="connsiteX3" fmla="*/ 11313 w 19050"/>
                  <a:gd name="connsiteY3" fmla="*/ 16002 h 19050"/>
                  <a:gd name="connsiteX4" fmla="*/ 10770 w 19050"/>
                  <a:gd name="connsiteY4" fmla="*/ 1494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770" y="14945"/>
                    </a:moveTo>
                    <a:lnTo>
                      <a:pt x="15237" y="11982"/>
                    </a:lnTo>
                    <a:cubicBezTo>
                      <a:pt x="9817" y="13802"/>
                      <a:pt x="9274" y="9077"/>
                      <a:pt x="7169" y="7144"/>
                    </a:cubicBezTo>
                    <a:cubicBezTo>
                      <a:pt x="6903" y="9515"/>
                      <a:pt x="8741" y="15011"/>
                      <a:pt x="11313" y="16002"/>
                    </a:cubicBezTo>
                    <a:lnTo>
                      <a:pt x="10770" y="14945"/>
                    </a:lnTo>
                    <a:close/>
                  </a:path>
                </a:pathLst>
              </a:custGeom>
              <a:grpFill/>
              <a:ln w="9525" cap="flat">
                <a:noFill/>
                <a:prstDash val="solid"/>
                <a:miter/>
              </a:ln>
            </p:spPr>
            <p:txBody>
              <a:bodyPr rtlCol="0" anchor="ctr"/>
              <a:lstStyle/>
              <a:p>
                <a:endParaRPr lang="zh-CN" altLang="en-US"/>
              </a:p>
            </p:txBody>
          </p:sp>
          <p:sp>
            <p:nvSpPr>
              <p:cNvPr id="489" name="任意多边形: 形状 1059">
                <a:extLst>
                  <a:ext uri="{FF2B5EF4-FFF2-40B4-BE49-F238E27FC236}">
                    <a16:creationId xmlns:a16="http://schemas.microsoft.com/office/drawing/2014/main" id="{442F575C-2E41-4EC7-BC93-A1552FB9BC19}"/>
                  </a:ext>
                </a:extLst>
              </p:cNvPr>
              <p:cNvSpPr/>
              <p:nvPr/>
            </p:nvSpPr>
            <p:spPr>
              <a:xfrm>
                <a:off x="3582638" y="1051391"/>
                <a:ext cx="9525" cy="9525"/>
              </a:xfrm>
              <a:custGeom>
                <a:avLst/>
                <a:gdLst>
                  <a:gd name="connsiteX0" fmla="*/ 7144 w 9525"/>
                  <a:gd name="connsiteY0" fmla="*/ 7144 h 9525"/>
                  <a:gd name="connsiteX1" fmla="*/ 7753 w 9525"/>
                  <a:gd name="connsiteY1" fmla="*/ 9287 h 9525"/>
                  <a:gd name="connsiteX2" fmla="*/ 8696 w 9525"/>
                  <a:gd name="connsiteY2" fmla="*/ 9782 h 9525"/>
                </a:gdLst>
                <a:ahLst/>
                <a:cxnLst>
                  <a:cxn ang="0">
                    <a:pos x="connsiteX0" y="connsiteY0"/>
                  </a:cxn>
                  <a:cxn ang="0">
                    <a:pos x="connsiteX1" y="connsiteY1"/>
                  </a:cxn>
                  <a:cxn ang="0">
                    <a:pos x="connsiteX2" y="connsiteY2"/>
                  </a:cxn>
                </a:cxnLst>
                <a:rect l="l" t="t" r="r" b="b"/>
                <a:pathLst>
                  <a:path w="9525" h="9525">
                    <a:moveTo>
                      <a:pt x="7144" y="7144"/>
                    </a:moveTo>
                    <a:lnTo>
                      <a:pt x="7753" y="9287"/>
                    </a:lnTo>
                    <a:lnTo>
                      <a:pt x="8696" y="9782"/>
                    </a:lnTo>
                    <a:close/>
                  </a:path>
                </a:pathLst>
              </a:custGeom>
              <a:grpFill/>
              <a:ln w="9525" cap="flat">
                <a:noFill/>
                <a:prstDash val="solid"/>
                <a:miter/>
              </a:ln>
            </p:spPr>
            <p:txBody>
              <a:bodyPr rtlCol="0" anchor="ctr"/>
              <a:lstStyle/>
              <a:p>
                <a:endParaRPr lang="zh-CN" altLang="en-US"/>
              </a:p>
            </p:txBody>
          </p:sp>
          <p:sp>
            <p:nvSpPr>
              <p:cNvPr id="490" name="任意多边形: 形状 1060">
                <a:extLst>
                  <a:ext uri="{FF2B5EF4-FFF2-40B4-BE49-F238E27FC236}">
                    <a16:creationId xmlns:a16="http://schemas.microsoft.com/office/drawing/2014/main" id="{91F87DBD-1B83-4E37-9D1C-917FE330C10E}"/>
                  </a:ext>
                </a:extLst>
              </p:cNvPr>
              <p:cNvSpPr/>
              <p:nvPr/>
            </p:nvSpPr>
            <p:spPr>
              <a:xfrm>
                <a:off x="3632416" y="1064383"/>
                <a:ext cx="9525" cy="9525"/>
              </a:xfrm>
              <a:custGeom>
                <a:avLst/>
                <a:gdLst>
                  <a:gd name="connsiteX0" fmla="*/ 8144 w 9525"/>
                  <a:gd name="connsiteY0" fmla="*/ 8830 h 9525"/>
                  <a:gd name="connsiteX1" fmla="*/ 9020 w 9525"/>
                  <a:gd name="connsiteY1" fmla="*/ 7144 h 9525"/>
                  <a:gd name="connsiteX2" fmla="*/ 7144 w 9525"/>
                  <a:gd name="connsiteY2" fmla="*/ 11887 h 9525"/>
                  <a:gd name="connsiteX3" fmla="*/ 8820 w 9525"/>
                  <a:gd name="connsiteY3" fmla="*/ 8487 h 9525"/>
                </a:gdLst>
                <a:ahLst/>
                <a:cxnLst>
                  <a:cxn ang="0">
                    <a:pos x="connsiteX0" y="connsiteY0"/>
                  </a:cxn>
                  <a:cxn ang="0">
                    <a:pos x="connsiteX1" y="connsiteY1"/>
                  </a:cxn>
                  <a:cxn ang="0">
                    <a:pos x="connsiteX2" y="connsiteY2"/>
                  </a:cxn>
                  <a:cxn ang="0">
                    <a:pos x="connsiteX3" y="connsiteY3"/>
                  </a:cxn>
                </a:cxnLst>
                <a:rect l="l" t="t" r="r" b="b"/>
                <a:pathLst>
                  <a:path w="9525" h="9525">
                    <a:moveTo>
                      <a:pt x="8144" y="8830"/>
                    </a:moveTo>
                    <a:lnTo>
                      <a:pt x="9020" y="7144"/>
                    </a:lnTo>
                    <a:lnTo>
                      <a:pt x="7144" y="11887"/>
                    </a:lnTo>
                    <a:lnTo>
                      <a:pt x="8820" y="8487"/>
                    </a:lnTo>
                    <a:close/>
                  </a:path>
                </a:pathLst>
              </a:custGeom>
              <a:grpFill/>
              <a:ln w="9525" cap="flat">
                <a:noFill/>
                <a:prstDash val="solid"/>
                <a:miter/>
              </a:ln>
            </p:spPr>
            <p:txBody>
              <a:bodyPr rtlCol="0" anchor="ctr"/>
              <a:lstStyle/>
              <a:p>
                <a:endParaRPr lang="zh-CN" altLang="en-US"/>
              </a:p>
            </p:txBody>
          </p:sp>
          <p:sp>
            <p:nvSpPr>
              <p:cNvPr id="491" name="任意多边形: 形状 1061">
                <a:extLst>
                  <a:ext uri="{FF2B5EF4-FFF2-40B4-BE49-F238E27FC236}">
                    <a16:creationId xmlns:a16="http://schemas.microsoft.com/office/drawing/2014/main" id="{883E6661-9B94-4696-A86F-5234B9D8BF98}"/>
                  </a:ext>
                </a:extLst>
              </p:cNvPr>
              <p:cNvSpPr/>
              <p:nvPr/>
            </p:nvSpPr>
            <p:spPr>
              <a:xfrm>
                <a:off x="3596002" y="1050191"/>
                <a:ext cx="19050" cy="19050"/>
              </a:xfrm>
              <a:custGeom>
                <a:avLst/>
                <a:gdLst>
                  <a:gd name="connsiteX0" fmla="*/ 11240 w 19050"/>
                  <a:gd name="connsiteY0" fmla="*/ 8411 h 19050"/>
                  <a:gd name="connsiteX1" fmla="*/ 10858 w 19050"/>
                  <a:gd name="connsiteY1" fmla="*/ 7144 h 19050"/>
                  <a:gd name="connsiteX2" fmla="*/ 7144 w 19050"/>
                  <a:gd name="connsiteY2" fmla="*/ 12192 h 19050"/>
                  <a:gd name="connsiteX3" fmla="*/ 9201 w 19050"/>
                  <a:gd name="connsiteY3" fmla="*/ 12573 h 19050"/>
                  <a:gd name="connsiteX4" fmla="*/ 8496 w 19050"/>
                  <a:gd name="connsiteY4" fmla="*/ 12811 h 19050"/>
                  <a:gd name="connsiteX5" fmla="*/ 10135 w 19050"/>
                  <a:gd name="connsiteY5" fmla="*/ 10154 h 19050"/>
                  <a:gd name="connsiteX6" fmla="*/ 12040 w 19050"/>
                  <a:gd name="connsiteY6" fmla="*/ 12697 h 19050"/>
                  <a:gd name="connsiteX7" fmla="*/ 9211 w 19050"/>
                  <a:gd name="connsiteY7" fmla="*/ 15811 h 19050"/>
                  <a:gd name="connsiteX8" fmla="*/ 11801 w 19050"/>
                  <a:gd name="connsiteY8" fmla="*/ 12859 h 19050"/>
                  <a:gd name="connsiteX9" fmla="*/ 11240 w 19050"/>
                  <a:gd name="connsiteY9" fmla="*/ 84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240" y="8411"/>
                    </a:moveTo>
                    <a:lnTo>
                      <a:pt x="10858" y="7144"/>
                    </a:lnTo>
                    <a:cubicBezTo>
                      <a:pt x="8592" y="8868"/>
                      <a:pt x="8773" y="9506"/>
                      <a:pt x="7144" y="12192"/>
                    </a:cubicBezTo>
                    <a:lnTo>
                      <a:pt x="9201" y="12573"/>
                    </a:lnTo>
                    <a:lnTo>
                      <a:pt x="8496" y="12811"/>
                    </a:lnTo>
                    <a:cubicBezTo>
                      <a:pt x="7220" y="11068"/>
                      <a:pt x="9115" y="10811"/>
                      <a:pt x="10135" y="10154"/>
                    </a:cubicBezTo>
                    <a:cubicBezTo>
                      <a:pt x="12335" y="9449"/>
                      <a:pt x="10363" y="12544"/>
                      <a:pt x="12040" y="12697"/>
                    </a:cubicBezTo>
                    <a:cubicBezTo>
                      <a:pt x="11620" y="15688"/>
                      <a:pt x="8153" y="12211"/>
                      <a:pt x="9211" y="15811"/>
                    </a:cubicBezTo>
                    <a:cubicBezTo>
                      <a:pt x="11868" y="15773"/>
                      <a:pt x="12144" y="14421"/>
                      <a:pt x="11801" y="12859"/>
                    </a:cubicBezTo>
                    <a:cubicBezTo>
                      <a:pt x="11601" y="11259"/>
                      <a:pt x="10935" y="9373"/>
                      <a:pt x="11240" y="8411"/>
                    </a:cubicBezTo>
                    <a:close/>
                  </a:path>
                </a:pathLst>
              </a:custGeom>
              <a:grpFill/>
              <a:ln w="9525" cap="flat">
                <a:noFill/>
                <a:prstDash val="solid"/>
                <a:miter/>
              </a:ln>
            </p:spPr>
            <p:txBody>
              <a:bodyPr rtlCol="0" anchor="ctr"/>
              <a:lstStyle/>
              <a:p>
                <a:endParaRPr lang="zh-CN" altLang="en-US"/>
              </a:p>
            </p:txBody>
          </p:sp>
          <p:sp>
            <p:nvSpPr>
              <p:cNvPr id="492" name="任意多边形: 形状 1062">
                <a:extLst>
                  <a:ext uri="{FF2B5EF4-FFF2-40B4-BE49-F238E27FC236}">
                    <a16:creationId xmlns:a16="http://schemas.microsoft.com/office/drawing/2014/main" id="{CA3C64E4-8F50-49CF-B548-C1812866DB20}"/>
                  </a:ext>
                </a:extLst>
              </p:cNvPr>
              <p:cNvSpPr/>
              <p:nvPr/>
            </p:nvSpPr>
            <p:spPr>
              <a:xfrm>
                <a:off x="3636930" y="1064821"/>
                <a:ext cx="9525" cy="9525"/>
              </a:xfrm>
              <a:custGeom>
                <a:avLst/>
                <a:gdLst>
                  <a:gd name="connsiteX0" fmla="*/ 11126 w 9525"/>
                  <a:gd name="connsiteY0" fmla="*/ 7144 h 9525"/>
                  <a:gd name="connsiteX1" fmla="*/ 7144 w 9525"/>
                  <a:gd name="connsiteY1" fmla="*/ 10230 h 9525"/>
                  <a:gd name="connsiteX2" fmla="*/ 9535 w 9525"/>
                  <a:gd name="connsiteY2" fmla="*/ 11344 h 9525"/>
                  <a:gd name="connsiteX3" fmla="*/ 11126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1126" y="7144"/>
                    </a:moveTo>
                    <a:lnTo>
                      <a:pt x="7144" y="10230"/>
                    </a:lnTo>
                    <a:cubicBezTo>
                      <a:pt x="7106" y="10258"/>
                      <a:pt x="9459" y="11392"/>
                      <a:pt x="9535" y="11344"/>
                    </a:cubicBezTo>
                    <a:cubicBezTo>
                      <a:pt x="7211" y="8982"/>
                      <a:pt x="12107" y="8992"/>
                      <a:pt x="11126" y="7144"/>
                    </a:cubicBezTo>
                    <a:close/>
                  </a:path>
                </a:pathLst>
              </a:custGeom>
              <a:grpFill/>
              <a:ln w="9525" cap="flat">
                <a:noFill/>
                <a:prstDash val="solid"/>
                <a:miter/>
              </a:ln>
            </p:spPr>
            <p:txBody>
              <a:bodyPr rtlCol="0" anchor="ctr"/>
              <a:lstStyle/>
              <a:p>
                <a:endParaRPr lang="zh-CN" altLang="en-US"/>
              </a:p>
            </p:txBody>
          </p:sp>
          <p:sp>
            <p:nvSpPr>
              <p:cNvPr id="493" name="任意多边形: 形状 1063">
                <a:extLst>
                  <a:ext uri="{FF2B5EF4-FFF2-40B4-BE49-F238E27FC236}">
                    <a16:creationId xmlns:a16="http://schemas.microsoft.com/office/drawing/2014/main" id="{788FB418-9FAB-48B2-9FD7-1324E7AD0A99}"/>
                  </a:ext>
                </a:extLst>
              </p:cNvPr>
              <p:cNvSpPr/>
              <p:nvPr/>
            </p:nvSpPr>
            <p:spPr>
              <a:xfrm>
                <a:off x="3487388" y="786494"/>
                <a:ext cx="19050" cy="19050"/>
              </a:xfrm>
              <a:custGeom>
                <a:avLst/>
                <a:gdLst>
                  <a:gd name="connsiteX0" fmla="*/ 13059 w 19050"/>
                  <a:gd name="connsiteY0" fmla="*/ 10218 h 19050"/>
                  <a:gd name="connsiteX1" fmla="*/ 16564 w 19050"/>
                  <a:gd name="connsiteY1" fmla="*/ 7379 h 19050"/>
                  <a:gd name="connsiteX2" fmla="*/ 7144 w 19050"/>
                  <a:gd name="connsiteY2" fmla="*/ 11218 h 19050"/>
                  <a:gd name="connsiteX3" fmla="*/ 13059 w 19050"/>
                  <a:gd name="connsiteY3" fmla="*/ 10218 h 19050"/>
                </a:gdLst>
                <a:ahLst/>
                <a:cxnLst>
                  <a:cxn ang="0">
                    <a:pos x="connsiteX0" y="connsiteY0"/>
                  </a:cxn>
                  <a:cxn ang="0">
                    <a:pos x="connsiteX1" y="connsiteY1"/>
                  </a:cxn>
                  <a:cxn ang="0">
                    <a:pos x="connsiteX2" y="connsiteY2"/>
                  </a:cxn>
                  <a:cxn ang="0">
                    <a:pos x="connsiteX3" y="connsiteY3"/>
                  </a:cxn>
                </a:cxnLst>
                <a:rect l="l" t="t" r="r" b="b"/>
                <a:pathLst>
                  <a:path w="19050" h="19050">
                    <a:moveTo>
                      <a:pt x="13059" y="10218"/>
                    </a:moveTo>
                    <a:cubicBezTo>
                      <a:pt x="14421" y="10380"/>
                      <a:pt x="14821" y="8808"/>
                      <a:pt x="16564" y="7379"/>
                    </a:cubicBezTo>
                    <a:cubicBezTo>
                      <a:pt x="16173" y="6065"/>
                      <a:pt x="10116" y="10656"/>
                      <a:pt x="7144" y="11218"/>
                    </a:cubicBezTo>
                    <a:cubicBezTo>
                      <a:pt x="7201" y="14075"/>
                      <a:pt x="12468" y="9713"/>
                      <a:pt x="13059" y="10218"/>
                    </a:cubicBezTo>
                    <a:close/>
                  </a:path>
                </a:pathLst>
              </a:custGeom>
              <a:grpFill/>
              <a:ln w="9525" cap="flat">
                <a:noFill/>
                <a:prstDash val="solid"/>
                <a:miter/>
              </a:ln>
            </p:spPr>
            <p:txBody>
              <a:bodyPr rtlCol="0" anchor="ctr"/>
              <a:lstStyle/>
              <a:p>
                <a:endParaRPr lang="zh-CN" altLang="en-US"/>
              </a:p>
            </p:txBody>
          </p:sp>
          <p:sp>
            <p:nvSpPr>
              <p:cNvPr id="494" name="任意多边形: 形状 1064">
                <a:extLst>
                  <a:ext uri="{FF2B5EF4-FFF2-40B4-BE49-F238E27FC236}">
                    <a16:creationId xmlns:a16="http://schemas.microsoft.com/office/drawing/2014/main" id="{4A473BCB-5F96-44E2-AD9A-4F3B4A245A11}"/>
                  </a:ext>
                </a:extLst>
              </p:cNvPr>
              <p:cNvSpPr/>
              <p:nvPr/>
            </p:nvSpPr>
            <p:spPr>
              <a:xfrm>
                <a:off x="3483835" y="897820"/>
                <a:ext cx="9525" cy="9525"/>
              </a:xfrm>
              <a:custGeom>
                <a:avLst/>
                <a:gdLst>
                  <a:gd name="connsiteX0" fmla="*/ 9982 w 9525"/>
                  <a:gd name="connsiteY0" fmla="*/ 8239 h 9525"/>
                  <a:gd name="connsiteX1" fmla="*/ 7144 w 9525"/>
                  <a:gd name="connsiteY1" fmla="*/ 7144 h 9525"/>
                  <a:gd name="connsiteX2" fmla="*/ 9468 w 9525"/>
                  <a:gd name="connsiteY2" fmla="*/ 9373 h 9525"/>
                </a:gdLst>
                <a:ahLst/>
                <a:cxnLst>
                  <a:cxn ang="0">
                    <a:pos x="connsiteX0" y="connsiteY0"/>
                  </a:cxn>
                  <a:cxn ang="0">
                    <a:pos x="connsiteX1" y="connsiteY1"/>
                  </a:cxn>
                  <a:cxn ang="0">
                    <a:pos x="connsiteX2" y="connsiteY2"/>
                  </a:cxn>
                </a:cxnLst>
                <a:rect l="l" t="t" r="r" b="b"/>
                <a:pathLst>
                  <a:path w="9525" h="9525">
                    <a:moveTo>
                      <a:pt x="9982" y="8239"/>
                    </a:moveTo>
                    <a:lnTo>
                      <a:pt x="7144" y="7144"/>
                    </a:lnTo>
                    <a:lnTo>
                      <a:pt x="9468" y="9373"/>
                    </a:lnTo>
                    <a:close/>
                  </a:path>
                </a:pathLst>
              </a:custGeom>
              <a:grpFill/>
              <a:ln w="9525" cap="flat">
                <a:noFill/>
                <a:prstDash val="solid"/>
                <a:miter/>
              </a:ln>
            </p:spPr>
            <p:txBody>
              <a:bodyPr rtlCol="0" anchor="ctr"/>
              <a:lstStyle/>
              <a:p>
                <a:endParaRPr lang="zh-CN" altLang="en-US"/>
              </a:p>
            </p:txBody>
          </p:sp>
          <p:sp>
            <p:nvSpPr>
              <p:cNvPr id="495" name="任意多边形: 形状 1065">
                <a:extLst>
                  <a:ext uri="{FF2B5EF4-FFF2-40B4-BE49-F238E27FC236}">
                    <a16:creationId xmlns:a16="http://schemas.microsoft.com/office/drawing/2014/main" id="{72D04D30-FED4-4B96-8FEE-9F23008E5FF3}"/>
                  </a:ext>
                </a:extLst>
              </p:cNvPr>
              <p:cNvSpPr/>
              <p:nvPr/>
            </p:nvSpPr>
            <p:spPr>
              <a:xfrm>
                <a:off x="3499596" y="947940"/>
                <a:ext cx="9525" cy="19050"/>
              </a:xfrm>
              <a:custGeom>
                <a:avLst/>
                <a:gdLst>
                  <a:gd name="connsiteX0" fmla="*/ 8967 w 9525"/>
                  <a:gd name="connsiteY0" fmla="*/ 11935 h 19050"/>
                  <a:gd name="connsiteX1" fmla="*/ 7738 w 9525"/>
                  <a:gd name="connsiteY1" fmla="*/ 7144 h 19050"/>
                  <a:gd name="connsiteX2" fmla="*/ 8967 w 9525"/>
                  <a:gd name="connsiteY2" fmla="*/ 11935 h 19050"/>
                </a:gdLst>
                <a:ahLst/>
                <a:cxnLst>
                  <a:cxn ang="0">
                    <a:pos x="connsiteX0" y="connsiteY0"/>
                  </a:cxn>
                  <a:cxn ang="0">
                    <a:pos x="connsiteX1" y="connsiteY1"/>
                  </a:cxn>
                  <a:cxn ang="0">
                    <a:pos x="connsiteX2" y="connsiteY2"/>
                  </a:cxn>
                </a:cxnLst>
                <a:rect l="l" t="t" r="r" b="b"/>
                <a:pathLst>
                  <a:path w="9525" h="19050">
                    <a:moveTo>
                      <a:pt x="8967" y="11935"/>
                    </a:moveTo>
                    <a:cubicBezTo>
                      <a:pt x="11957" y="9182"/>
                      <a:pt x="8233" y="8401"/>
                      <a:pt x="7738" y="7144"/>
                    </a:cubicBezTo>
                    <a:cubicBezTo>
                      <a:pt x="5738" y="10735"/>
                      <a:pt x="9471" y="9782"/>
                      <a:pt x="8967" y="11935"/>
                    </a:cubicBezTo>
                    <a:close/>
                  </a:path>
                </a:pathLst>
              </a:custGeom>
              <a:grpFill/>
              <a:ln w="9525" cap="flat">
                <a:noFill/>
                <a:prstDash val="solid"/>
                <a:miter/>
              </a:ln>
            </p:spPr>
            <p:txBody>
              <a:bodyPr rtlCol="0" anchor="ctr"/>
              <a:lstStyle/>
              <a:p>
                <a:endParaRPr lang="zh-CN" altLang="en-US"/>
              </a:p>
            </p:txBody>
          </p:sp>
          <p:sp>
            <p:nvSpPr>
              <p:cNvPr id="496" name="任意多边形: 形状 1066">
                <a:extLst>
                  <a:ext uri="{FF2B5EF4-FFF2-40B4-BE49-F238E27FC236}">
                    <a16:creationId xmlns:a16="http://schemas.microsoft.com/office/drawing/2014/main" id="{8BF0531A-8128-4C82-A303-100968A41393}"/>
                  </a:ext>
                </a:extLst>
              </p:cNvPr>
              <p:cNvSpPr/>
              <p:nvPr/>
            </p:nvSpPr>
            <p:spPr>
              <a:xfrm>
                <a:off x="3643520" y="1065145"/>
                <a:ext cx="9525" cy="9525"/>
              </a:xfrm>
              <a:custGeom>
                <a:avLst/>
                <a:gdLst>
                  <a:gd name="connsiteX0" fmla="*/ 7670 w 9525"/>
                  <a:gd name="connsiteY0" fmla="*/ 7144 h 9525"/>
                  <a:gd name="connsiteX1" fmla="*/ 8156 w 9525"/>
                  <a:gd name="connsiteY1" fmla="*/ 9220 h 9525"/>
                  <a:gd name="connsiteX2" fmla="*/ 7670 w 9525"/>
                  <a:gd name="connsiteY2" fmla="*/ 7144 h 9525"/>
                </a:gdLst>
                <a:ahLst/>
                <a:cxnLst>
                  <a:cxn ang="0">
                    <a:pos x="connsiteX0" y="connsiteY0"/>
                  </a:cxn>
                  <a:cxn ang="0">
                    <a:pos x="connsiteX1" y="connsiteY1"/>
                  </a:cxn>
                  <a:cxn ang="0">
                    <a:pos x="connsiteX2" y="connsiteY2"/>
                  </a:cxn>
                </a:cxnLst>
                <a:rect l="l" t="t" r="r" b="b"/>
                <a:pathLst>
                  <a:path w="9525" h="9525">
                    <a:moveTo>
                      <a:pt x="7670" y="7144"/>
                    </a:moveTo>
                    <a:cubicBezTo>
                      <a:pt x="6289" y="7915"/>
                      <a:pt x="8051" y="8382"/>
                      <a:pt x="8156" y="9220"/>
                    </a:cubicBezTo>
                    <a:cubicBezTo>
                      <a:pt x="9003" y="8430"/>
                      <a:pt x="8375" y="7620"/>
                      <a:pt x="7670" y="7144"/>
                    </a:cubicBezTo>
                    <a:close/>
                  </a:path>
                </a:pathLst>
              </a:custGeom>
              <a:grpFill/>
              <a:ln w="9525" cap="flat">
                <a:noFill/>
                <a:prstDash val="solid"/>
                <a:miter/>
              </a:ln>
            </p:spPr>
            <p:txBody>
              <a:bodyPr rtlCol="0" anchor="ctr"/>
              <a:lstStyle/>
              <a:p>
                <a:endParaRPr lang="zh-CN" altLang="en-US"/>
              </a:p>
            </p:txBody>
          </p:sp>
          <p:sp>
            <p:nvSpPr>
              <p:cNvPr id="497" name="任意多边形: 形状 1067">
                <a:extLst>
                  <a:ext uri="{FF2B5EF4-FFF2-40B4-BE49-F238E27FC236}">
                    <a16:creationId xmlns:a16="http://schemas.microsoft.com/office/drawing/2014/main" id="{5D5623E6-5CBD-49BE-81D9-D12CF70E670B}"/>
                  </a:ext>
                </a:extLst>
              </p:cNvPr>
              <p:cNvSpPr/>
              <p:nvPr/>
            </p:nvSpPr>
            <p:spPr>
              <a:xfrm>
                <a:off x="3486931" y="876265"/>
                <a:ext cx="19050" cy="28575"/>
              </a:xfrm>
              <a:custGeom>
                <a:avLst/>
                <a:gdLst>
                  <a:gd name="connsiteX0" fmla="*/ 8439 w 19050"/>
                  <a:gd name="connsiteY0" fmla="*/ 26384 h 28575"/>
                  <a:gd name="connsiteX1" fmla="*/ 17193 w 19050"/>
                  <a:gd name="connsiteY1" fmla="*/ 17374 h 28575"/>
                  <a:gd name="connsiteX2" fmla="*/ 18669 w 19050"/>
                  <a:gd name="connsiteY2" fmla="*/ 7144 h 28575"/>
                  <a:gd name="connsiteX3" fmla="*/ 7144 w 19050"/>
                  <a:gd name="connsiteY3" fmla="*/ 21822 h 28575"/>
                  <a:gd name="connsiteX4" fmla="*/ 8439 w 19050"/>
                  <a:gd name="connsiteY4" fmla="*/ 2638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8439" y="26384"/>
                    </a:moveTo>
                    <a:cubicBezTo>
                      <a:pt x="12868" y="24851"/>
                      <a:pt x="12840" y="14068"/>
                      <a:pt x="17193" y="17374"/>
                    </a:cubicBezTo>
                    <a:cubicBezTo>
                      <a:pt x="15916" y="12021"/>
                      <a:pt x="21022" y="11030"/>
                      <a:pt x="18669" y="7144"/>
                    </a:cubicBezTo>
                    <a:cubicBezTo>
                      <a:pt x="17516" y="14783"/>
                      <a:pt x="9087" y="15745"/>
                      <a:pt x="7144" y="21822"/>
                    </a:cubicBezTo>
                    <a:cubicBezTo>
                      <a:pt x="7934" y="22850"/>
                      <a:pt x="8220" y="24984"/>
                      <a:pt x="8439" y="26384"/>
                    </a:cubicBezTo>
                    <a:close/>
                  </a:path>
                </a:pathLst>
              </a:custGeom>
              <a:grpFill/>
              <a:ln w="9525" cap="flat">
                <a:noFill/>
                <a:prstDash val="solid"/>
                <a:miter/>
              </a:ln>
            </p:spPr>
            <p:txBody>
              <a:bodyPr rtlCol="0" anchor="ctr"/>
              <a:lstStyle/>
              <a:p>
                <a:endParaRPr lang="zh-CN" altLang="en-US"/>
              </a:p>
            </p:txBody>
          </p:sp>
          <p:sp>
            <p:nvSpPr>
              <p:cNvPr id="498" name="任意多边形: 形状 1068">
                <a:extLst>
                  <a:ext uri="{FF2B5EF4-FFF2-40B4-BE49-F238E27FC236}">
                    <a16:creationId xmlns:a16="http://schemas.microsoft.com/office/drawing/2014/main" id="{304AF7E7-E2C5-4A4A-BB6D-521F5533235D}"/>
                  </a:ext>
                </a:extLst>
              </p:cNvPr>
              <p:cNvSpPr/>
              <p:nvPr/>
            </p:nvSpPr>
            <p:spPr>
              <a:xfrm>
                <a:off x="3546805" y="1015739"/>
                <a:ext cx="9525" cy="9525"/>
              </a:xfrm>
              <a:custGeom>
                <a:avLst/>
                <a:gdLst>
                  <a:gd name="connsiteX0" fmla="*/ 8239 w 9525"/>
                  <a:gd name="connsiteY0" fmla="*/ 9439 h 9525"/>
                  <a:gd name="connsiteX1" fmla="*/ 10011 w 9525"/>
                  <a:gd name="connsiteY1" fmla="*/ 7144 h 9525"/>
                  <a:gd name="connsiteX2" fmla="*/ 7144 w 9525"/>
                  <a:gd name="connsiteY2" fmla="*/ 9954 h 9525"/>
                  <a:gd name="connsiteX3" fmla="*/ 8677 w 9525"/>
                  <a:gd name="connsiteY3" fmla="*/ 9839 h 9525"/>
                </a:gdLst>
                <a:ahLst/>
                <a:cxnLst>
                  <a:cxn ang="0">
                    <a:pos x="connsiteX0" y="connsiteY0"/>
                  </a:cxn>
                  <a:cxn ang="0">
                    <a:pos x="connsiteX1" y="connsiteY1"/>
                  </a:cxn>
                  <a:cxn ang="0">
                    <a:pos x="connsiteX2" y="connsiteY2"/>
                  </a:cxn>
                  <a:cxn ang="0">
                    <a:pos x="connsiteX3" y="connsiteY3"/>
                  </a:cxn>
                </a:cxnLst>
                <a:rect l="l" t="t" r="r" b="b"/>
                <a:pathLst>
                  <a:path w="9525" h="9525">
                    <a:moveTo>
                      <a:pt x="8239" y="9439"/>
                    </a:moveTo>
                    <a:lnTo>
                      <a:pt x="10011" y="7144"/>
                    </a:lnTo>
                    <a:lnTo>
                      <a:pt x="7144" y="9954"/>
                    </a:lnTo>
                    <a:lnTo>
                      <a:pt x="8677" y="9839"/>
                    </a:lnTo>
                    <a:close/>
                  </a:path>
                </a:pathLst>
              </a:custGeom>
              <a:grpFill/>
              <a:ln w="9525" cap="flat">
                <a:noFill/>
                <a:prstDash val="solid"/>
                <a:miter/>
              </a:ln>
            </p:spPr>
            <p:txBody>
              <a:bodyPr rtlCol="0" anchor="ctr"/>
              <a:lstStyle/>
              <a:p>
                <a:endParaRPr lang="zh-CN" altLang="en-US"/>
              </a:p>
            </p:txBody>
          </p:sp>
          <p:sp>
            <p:nvSpPr>
              <p:cNvPr id="499" name="任意多边形: 形状 1069">
                <a:extLst>
                  <a:ext uri="{FF2B5EF4-FFF2-40B4-BE49-F238E27FC236}">
                    <a16:creationId xmlns:a16="http://schemas.microsoft.com/office/drawing/2014/main" id="{F43BEA24-43F4-42F1-95B6-EAE8ED889898}"/>
                  </a:ext>
                </a:extLst>
              </p:cNvPr>
              <p:cNvSpPr/>
              <p:nvPr/>
            </p:nvSpPr>
            <p:spPr>
              <a:xfrm>
                <a:off x="3655801" y="1064479"/>
                <a:ext cx="9525" cy="9525"/>
              </a:xfrm>
              <a:custGeom>
                <a:avLst/>
                <a:gdLst>
                  <a:gd name="connsiteX0" fmla="*/ 9171 w 9525"/>
                  <a:gd name="connsiteY0" fmla="*/ 7144 h 9525"/>
                  <a:gd name="connsiteX1" fmla="*/ 7494 w 9525"/>
                  <a:gd name="connsiteY1" fmla="*/ 8773 h 9525"/>
                  <a:gd name="connsiteX2" fmla="*/ 9171 w 9525"/>
                  <a:gd name="connsiteY2" fmla="*/ 7144 h 9525"/>
                </a:gdLst>
                <a:ahLst/>
                <a:cxnLst>
                  <a:cxn ang="0">
                    <a:pos x="connsiteX0" y="connsiteY0"/>
                  </a:cxn>
                  <a:cxn ang="0">
                    <a:pos x="connsiteX1" y="connsiteY1"/>
                  </a:cxn>
                  <a:cxn ang="0">
                    <a:pos x="connsiteX2" y="connsiteY2"/>
                  </a:cxn>
                </a:cxnLst>
                <a:rect l="l" t="t" r="r" b="b"/>
                <a:pathLst>
                  <a:path w="9525" h="9525">
                    <a:moveTo>
                      <a:pt x="9171" y="7144"/>
                    </a:moveTo>
                    <a:cubicBezTo>
                      <a:pt x="8542" y="7553"/>
                      <a:pt x="6285" y="7591"/>
                      <a:pt x="7494" y="8773"/>
                    </a:cubicBezTo>
                    <a:cubicBezTo>
                      <a:pt x="8133" y="8363"/>
                      <a:pt x="9228" y="7925"/>
                      <a:pt x="9171" y="7144"/>
                    </a:cubicBezTo>
                    <a:close/>
                  </a:path>
                </a:pathLst>
              </a:custGeom>
              <a:grpFill/>
              <a:ln w="9525" cap="flat">
                <a:noFill/>
                <a:prstDash val="solid"/>
                <a:miter/>
              </a:ln>
            </p:spPr>
            <p:txBody>
              <a:bodyPr rtlCol="0" anchor="ctr"/>
              <a:lstStyle/>
              <a:p>
                <a:endParaRPr lang="zh-CN" altLang="en-US"/>
              </a:p>
            </p:txBody>
          </p:sp>
          <p:sp>
            <p:nvSpPr>
              <p:cNvPr id="500" name="任意多边形: 形状 1070">
                <a:extLst>
                  <a:ext uri="{FF2B5EF4-FFF2-40B4-BE49-F238E27FC236}">
                    <a16:creationId xmlns:a16="http://schemas.microsoft.com/office/drawing/2014/main" id="{DB1B76B4-D402-4AE2-9139-DA3C405F803A}"/>
                  </a:ext>
                </a:extLst>
              </p:cNvPr>
              <p:cNvSpPr/>
              <p:nvPr/>
            </p:nvSpPr>
            <p:spPr>
              <a:xfrm>
                <a:off x="3716674" y="1045009"/>
                <a:ext cx="9525" cy="9525"/>
              </a:xfrm>
              <a:custGeom>
                <a:avLst/>
                <a:gdLst>
                  <a:gd name="connsiteX0" fmla="*/ 7230 w 9525"/>
                  <a:gd name="connsiteY0" fmla="*/ 7191 h 9525"/>
                  <a:gd name="connsiteX1" fmla="*/ 8554 w 9525"/>
                  <a:gd name="connsiteY1" fmla="*/ 7144 h 9525"/>
                  <a:gd name="connsiteX2" fmla="*/ 7230 w 9525"/>
                  <a:gd name="connsiteY2" fmla="*/ 7191 h 9525"/>
                </a:gdLst>
                <a:ahLst/>
                <a:cxnLst>
                  <a:cxn ang="0">
                    <a:pos x="connsiteX0" y="connsiteY0"/>
                  </a:cxn>
                  <a:cxn ang="0">
                    <a:pos x="connsiteX1" y="connsiteY1"/>
                  </a:cxn>
                  <a:cxn ang="0">
                    <a:pos x="connsiteX2" y="connsiteY2"/>
                  </a:cxn>
                </a:cxnLst>
                <a:rect l="l" t="t" r="r" b="b"/>
                <a:pathLst>
                  <a:path w="9525" h="9525">
                    <a:moveTo>
                      <a:pt x="7230" y="7191"/>
                    </a:moveTo>
                    <a:cubicBezTo>
                      <a:pt x="6839" y="8468"/>
                      <a:pt x="7868" y="7220"/>
                      <a:pt x="8554" y="7144"/>
                    </a:cubicBezTo>
                    <a:cubicBezTo>
                      <a:pt x="8535" y="7191"/>
                      <a:pt x="7173" y="7268"/>
                      <a:pt x="7230" y="7191"/>
                    </a:cubicBezTo>
                    <a:close/>
                  </a:path>
                </a:pathLst>
              </a:custGeom>
              <a:grpFill/>
              <a:ln w="9525" cap="flat">
                <a:noFill/>
                <a:prstDash val="solid"/>
                <a:miter/>
              </a:ln>
            </p:spPr>
            <p:txBody>
              <a:bodyPr rtlCol="0" anchor="ctr"/>
              <a:lstStyle/>
              <a:p>
                <a:endParaRPr lang="zh-CN" altLang="en-US"/>
              </a:p>
            </p:txBody>
          </p:sp>
          <p:sp>
            <p:nvSpPr>
              <p:cNvPr id="501" name="任意多边形: 形状 1071">
                <a:extLst>
                  <a:ext uri="{FF2B5EF4-FFF2-40B4-BE49-F238E27FC236}">
                    <a16:creationId xmlns:a16="http://schemas.microsoft.com/office/drawing/2014/main" id="{B3A64ED8-BC97-4DFF-878F-802C588F7B53}"/>
                  </a:ext>
                </a:extLst>
              </p:cNvPr>
              <p:cNvSpPr/>
              <p:nvPr/>
            </p:nvSpPr>
            <p:spPr>
              <a:xfrm>
                <a:off x="3543686" y="988336"/>
                <a:ext cx="47625" cy="38100"/>
              </a:xfrm>
              <a:custGeom>
                <a:avLst/>
                <a:gdLst>
                  <a:gd name="connsiteX0" fmla="*/ 10920 w 47625"/>
                  <a:gd name="connsiteY0" fmla="*/ 30728 h 38100"/>
                  <a:gd name="connsiteX1" fmla="*/ 12111 w 47625"/>
                  <a:gd name="connsiteY1" fmla="*/ 24203 h 38100"/>
                  <a:gd name="connsiteX2" fmla="*/ 18769 w 47625"/>
                  <a:gd name="connsiteY2" fmla="*/ 17774 h 38100"/>
                  <a:gd name="connsiteX3" fmla="*/ 21283 w 47625"/>
                  <a:gd name="connsiteY3" fmla="*/ 23546 h 38100"/>
                  <a:gd name="connsiteX4" fmla="*/ 22902 w 47625"/>
                  <a:gd name="connsiteY4" fmla="*/ 20041 h 38100"/>
                  <a:gd name="connsiteX5" fmla="*/ 26446 w 47625"/>
                  <a:gd name="connsiteY5" fmla="*/ 28927 h 38100"/>
                  <a:gd name="connsiteX6" fmla="*/ 26836 w 47625"/>
                  <a:gd name="connsiteY6" fmla="*/ 29661 h 38100"/>
                  <a:gd name="connsiteX7" fmla="*/ 27017 w 47625"/>
                  <a:gd name="connsiteY7" fmla="*/ 29966 h 38100"/>
                  <a:gd name="connsiteX8" fmla="*/ 27103 w 47625"/>
                  <a:gd name="connsiteY8" fmla="*/ 30099 h 38100"/>
                  <a:gd name="connsiteX9" fmla="*/ 27112 w 47625"/>
                  <a:gd name="connsiteY9" fmla="*/ 30109 h 38100"/>
                  <a:gd name="connsiteX10" fmla="*/ 27112 w 47625"/>
                  <a:gd name="connsiteY10" fmla="*/ 30109 h 38100"/>
                  <a:gd name="connsiteX11" fmla="*/ 27112 w 47625"/>
                  <a:gd name="connsiteY11" fmla="*/ 30109 h 38100"/>
                  <a:gd name="connsiteX12" fmla="*/ 27141 w 47625"/>
                  <a:gd name="connsiteY12" fmla="*/ 29251 h 38100"/>
                  <a:gd name="connsiteX13" fmla="*/ 27151 w 47625"/>
                  <a:gd name="connsiteY13" fmla="*/ 29261 h 38100"/>
                  <a:gd name="connsiteX14" fmla="*/ 27179 w 47625"/>
                  <a:gd name="connsiteY14" fmla="*/ 29289 h 38100"/>
                  <a:gd name="connsiteX15" fmla="*/ 27227 w 47625"/>
                  <a:gd name="connsiteY15" fmla="*/ 29347 h 38100"/>
                  <a:gd name="connsiteX16" fmla="*/ 27932 w 47625"/>
                  <a:gd name="connsiteY16" fmla="*/ 29947 h 38100"/>
                  <a:gd name="connsiteX17" fmla="*/ 29094 w 47625"/>
                  <a:gd name="connsiteY17" fmla="*/ 30128 h 38100"/>
                  <a:gd name="connsiteX18" fmla="*/ 32294 w 47625"/>
                  <a:gd name="connsiteY18" fmla="*/ 30813 h 38100"/>
                  <a:gd name="connsiteX19" fmla="*/ 34113 w 47625"/>
                  <a:gd name="connsiteY19" fmla="*/ 34623 h 38100"/>
                  <a:gd name="connsiteX20" fmla="*/ 35695 w 47625"/>
                  <a:gd name="connsiteY20" fmla="*/ 29347 h 38100"/>
                  <a:gd name="connsiteX21" fmla="*/ 35675 w 47625"/>
                  <a:gd name="connsiteY21" fmla="*/ 29299 h 38100"/>
                  <a:gd name="connsiteX22" fmla="*/ 35666 w 47625"/>
                  <a:gd name="connsiteY22" fmla="*/ 29270 h 38100"/>
                  <a:gd name="connsiteX23" fmla="*/ 35666 w 47625"/>
                  <a:gd name="connsiteY23" fmla="*/ 29261 h 38100"/>
                  <a:gd name="connsiteX24" fmla="*/ 35666 w 47625"/>
                  <a:gd name="connsiteY24" fmla="*/ 29251 h 38100"/>
                  <a:gd name="connsiteX25" fmla="*/ 35666 w 47625"/>
                  <a:gd name="connsiteY25" fmla="*/ 29251 h 38100"/>
                  <a:gd name="connsiteX26" fmla="*/ 35628 w 47625"/>
                  <a:gd name="connsiteY26" fmla="*/ 30547 h 38100"/>
                  <a:gd name="connsiteX27" fmla="*/ 35609 w 47625"/>
                  <a:gd name="connsiteY27" fmla="*/ 30432 h 38100"/>
                  <a:gd name="connsiteX28" fmla="*/ 35571 w 47625"/>
                  <a:gd name="connsiteY28" fmla="*/ 30204 h 38100"/>
                  <a:gd name="connsiteX29" fmla="*/ 35504 w 47625"/>
                  <a:gd name="connsiteY29" fmla="*/ 29756 h 38100"/>
                  <a:gd name="connsiteX30" fmla="*/ 35418 w 47625"/>
                  <a:gd name="connsiteY30" fmla="*/ 28908 h 38100"/>
                  <a:gd name="connsiteX31" fmla="*/ 35561 w 47625"/>
                  <a:gd name="connsiteY31" fmla="*/ 27442 h 38100"/>
                  <a:gd name="connsiteX32" fmla="*/ 38352 w 47625"/>
                  <a:gd name="connsiteY32" fmla="*/ 26098 h 38100"/>
                  <a:gd name="connsiteX33" fmla="*/ 37914 w 47625"/>
                  <a:gd name="connsiteY33" fmla="*/ 28280 h 38100"/>
                  <a:gd name="connsiteX34" fmla="*/ 41019 w 47625"/>
                  <a:gd name="connsiteY34" fmla="*/ 25718 h 38100"/>
                  <a:gd name="connsiteX35" fmla="*/ 40943 w 47625"/>
                  <a:gd name="connsiteY35" fmla="*/ 28346 h 38100"/>
                  <a:gd name="connsiteX36" fmla="*/ 39505 w 47625"/>
                  <a:gd name="connsiteY36" fmla="*/ 17507 h 38100"/>
                  <a:gd name="connsiteX37" fmla="*/ 39781 w 47625"/>
                  <a:gd name="connsiteY37" fmla="*/ 11344 h 38100"/>
                  <a:gd name="connsiteX38" fmla="*/ 38114 w 47625"/>
                  <a:gd name="connsiteY38" fmla="*/ 7144 h 38100"/>
                  <a:gd name="connsiteX39" fmla="*/ 37533 w 47625"/>
                  <a:gd name="connsiteY39" fmla="*/ 14230 h 38100"/>
                  <a:gd name="connsiteX40" fmla="*/ 30256 w 47625"/>
                  <a:gd name="connsiteY40" fmla="*/ 15383 h 38100"/>
                  <a:gd name="connsiteX41" fmla="*/ 34980 w 47625"/>
                  <a:gd name="connsiteY41" fmla="*/ 23832 h 38100"/>
                  <a:gd name="connsiteX42" fmla="*/ 32323 w 47625"/>
                  <a:gd name="connsiteY42" fmla="*/ 23327 h 38100"/>
                  <a:gd name="connsiteX43" fmla="*/ 31351 w 47625"/>
                  <a:gd name="connsiteY43" fmla="*/ 27261 h 38100"/>
                  <a:gd name="connsiteX44" fmla="*/ 30541 w 47625"/>
                  <a:gd name="connsiteY44" fmla="*/ 29223 h 38100"/>
                  <a:gd name="connsiteX45" fmla="*/ 30151 w 47625"/>
                  <a:gd name="connsiteY45" fmla="*/ 30204 h 38100"/>
                  <a:gd name="connsiteX46" fmla="*/ 30141 w 47625"/>
                  <a:gd name="connsiteY46" fmla="*/ 30232 h 38100"/>
                  <a:gd name="connsiteX47" fmla="*/ 30132 w 47625"/>
                  <a:gd name="connsiteY47" fmla="*/ 30251 h 38100"/>
                  <a:gd name="connsiteX48" fmla="*/ 30132 w 47625"/>
                  <a:gd name="connsiteY48" fmla="*/ 30261 h 38100"/>
                  <a:gd name="connsiteX49" fmla="*/ 30132 w 47625"/>
                  <a:gd name="connsiteY49" fmla="*/ 30261 h 38100"/>
                  <a:gd name="connsiteX50" fmla="*/ 30170 w 47625"/>
                  <a:gd name="connsiteY50" fmla="*/ 29251 h 38100"/>
                  <a:gd name="connsiteX51" fmla="*/ 30170 w 47625"/>
                  <a:gd name="connsiteY51" fmla="*/ 29251 h 38100"/>
                  <a:gd name="connsiteX52" fmla="*/ 30151 w 47625"/>
                  <a:gd name="connsiteY52" fmla="*/ 29308 h 38100"/>
                  <a:gd name="connsiteX53" fmla="*/ 30122 w 47625"/>
                  <a:gd name="connsiteY53" fmla="*/ 29423 h 38100"/>
                  <a:gd name="connsiteX54" fmla="*/ 30056 w 47625"/>
                  <a:gd name="connsiteY54" fmla="*/ 29651 h 38100"/>
                  <a:gd name="connsiteX55" fmla="*/ 29941 w 47625"/>
                  <a:gd name="connsiteY55" fmla="*/ 30099 h 38100"/>
                  <a:gd name="connsiteX56" fmla="*/ 30208 w 47625"/>
                  <a:gd name="connsiteY56" fmla="*/ 29280 h 38100"/>
                  <a:gd name="connsiteX57" fmla="*/ 30208 w 47625"/>
                  <a:gd name="connsiteY57" fmla="*/ 29251 h 38100"/>
                  <a:gd name="connsiteX58" fmla="*/ 30208 w 47625"/>
                  <a:gd name="connsiteY58" fmla="*/ 29251 h 38100"/>
                  <a:gd name="connsiteX59" fmla="*/ 30180 w 47625"/>
                  <a:gd name="connsiteY59" fmla="*/ 30270 h 38100"/>
                  <a:gd name="connsiteX60" fmla="*/ 30180 w 47625"/>
                  <a:gd name="connsiteY60" fmla="*/ 30261 h 38100"/>
                  <a:gd name="connsiteX61" fmla="*/ 30180 w 47625"/>
                  <a:gd name="connsiteY61" fmla="*/ 30251 h 38100"/>
                  <a:gd name="connsiteX62" fmla="*/ 30189 w 47625"/>
                  <a:gd name="connsiteY62" fmla="*/ 30194 h 38100"/>
                  <a:gd name="connsiteX63" fmla="*/ 30208 w 47625"/>
                  <a:gd name="connsiteY63" fmla="*/ 30080 h 38100"/>
                  <a:gd name="connsiteX64" fmla="*/ 30237 w 47625"/>
                  <a:gd name="connsiteY64" fmla="*/ 29861 h 38100"/>
                  <a:gd name="connsiteX65" fmla="*/ 30237 w 47625"/>
                  <a:gd name="connsiteY65" fmla="*/ 29423 h 38100"/>
                  <a:gd name="connsiteX66" fmla="*/ 29694 w 47625"/>
                  <a:gd name="connsiteY66" fmla="*/ 27699 h 38100"/>
                  <a:gd name="connsiteX67" fmla="*/ 27427 w 47625"/>
                  <a:gd name="connsiteY67" fmla="*/ 24555 h 38100"/>
                  <a:gd name="connsiteX68" fmla="*/ 30122 w 47625"/>
                  <a:gd name="connsiteY68" fmla="*/ 20679 h 38100"/>
                  <a:gd name="connsiteX69" fmla="*/ 22540 w 47625"/>
                  <a:gd name="connsiteY69" fmla="*/ 19612 h 38100"/>
                  <a:gd name="connsiteX70" fmla="*/ 25322 w 47625"/>
                  <a:gd name="connsiteY70" fmla="*/ 14849 h 38100"/>
                  <a:gd name="connsiteX71" fmla="*/ 29151 w 47625"/>
                  <a:gd name="connsiteY71" fmla="*/ 14916 h 38100"/>
                  <a:gd name="connsiteX72" fmla="*/ 20493 w 47625"/>
                  <a:gd name="connsiteY72" fmla="*/ 10782 h 38100"/>
                  <a:gd name="connsiteX73" fmla="*/ 19569 w 47625"/>
                  <a:gd name="connsiteY73" fmla="*/ 16050 h 38100"/>
                  <a:gd name="connsiteX74" fmla="*/ 18540 w 47625"/>
                  <a:gd name="connsiteY74" fmla="*/ 12944 h 38100"/>
                  <a:gd name="connsiteX75" fmla="*/ 14987 w 47625"/>
                  <a:gd name="connsiteY75" fmla="*/ 16812 h 38100"/>
                  <a:gd name="connsiteX76" fmla="*/ 16521 w 47625"/>
                  <a:gd name="connsiteY76" fmla="*/ 16850 h 38100"/>
                  <a:gd name="connsiteX77" fmla="*/ 11396 w 47625"/>
                  <a:gd name="connsiteY77" fmla="*/ 22441 h 38100"/>
                  <a:gd name="connsiteX78" fmla="*/ 9215 w 47625"/>
                  <a:gd name="connsiteY78" fmla="*/ 18888 h 38100"/>
                  <a:gd name="connsiteX79" fmla="*/ 8148 w 47625"/>
                  <a:gd name="connsiteY79" fmla="*/ 34385 h 38100"/>
                  <a:gd name="connsiteX80" fmla="*/ 8948 w 47625"/>
                  <a:gd name="connsiteY80" fmla="*/ 27651 h 38100"/>
                  <a:gd name="connsiteX81" fmla="*/ 10920 w 47625"/>
                  <a:gd name="connsiteY81" fmla="*/ 3072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 h="38100">
                    <a:moveTo>
                      <a:pt x="10920" y="30728"/>
                    </a:moveTo>
                    <a:cubicBezTo>
                      <a:pt x="13416" y="30232"/>
                      <a:pt x="9015" y="25994"/>
                      <a:pt x="12111" y="24203"/>
                    </a:cubicBezTo>
                    <a:cubicBezTo>
                      <a:pt x="14835" y="22060"/>
                      <a:pt x="19388" y="22184"/>
                      <a:pt x="18769" y="17774"/>
                    </a:cubicBezTo>
                    <a:cubicBezTo>
                      <a:pt x="17902" y="21250"/>
                      <a:pt x="25227" y="19221"/>
                      <a:pt x="21283" y="23546"/>
                    </a:cubicBezTo>
                    <a:lnTo>
                      <a:pt x="22902" y="20041"/>
                    </a:lnTo>
                    <a:cubicBezTo>
                      <a:pt x="24684" y="24051"/>
                      <a:pt x="25855" y="23632"/>
                      <a:pt x="26446" y="28927"/>
                    </a:cubicBezTo>
                    <a:cubicBezTo>
                      <a:pt x="26589" y="29204"/>
                      <a:pt x="26722" y="29442"/>
                      <a:pt x="26836" y="29661"/>
                    </a:cubicBezTo>
                    <a:lnTo>
                      <a:pt x="27017" y="29966"/>
                    </a:lnTo>
                    <a:lnTo>
                      <a:pt x="27103" y="30099"/>
                    </a:lnTo>
                    <a:lnTo>
                      <a:pt x="27112" y="30109"/>
                    </a:lnTo>
                    <a:lnTo>
                      <a:pt x="27112" y="30109"/>
                    </a:lnTo>
                    <a:lnTo>
                      <a:pt x="27112" y="30109"/>
                    </a:lnTo>
                    <a:lnTo>
                      <a:pt x="27141" y="29251"/>
                    </a:lnTo>
                    <a:lnTo>
                      <a:pt x="27151" y="29261"/>
                    </a:lnTo>
                    <a:lnTo>
                      <a:pt x="27179" y="29289"/>
                    </a:lnTo>
                    <a:lnTo>
                      <a:pt x="27227" y="29347"/>
                    </a:lnTo>
                    <a:cubicBezTo>
                      <a:pt x="27484" y="29632"/>
                      <a:pt x="27713" y="29823"/>
                      <a:pt x="27932" y="29947"/>
                    </a:cubicBezTo>
                    <a:cubicBezTo>
                      <a:pt x="28360" y="30194"/>
                      <a:pt x="28713" y="30185"/>
                      <a:pt x="29094" y="30128"/>
                    </a:cubicBezTo>
                    <a:cubicBezTo>
                      <a:pt x="29846" y="30004"/>
                      <a:pt x="30684" y="29699"/>
                      <a:pt x="32294" y="30813"/>
                    </a:cubicBezTo>
                    <a:cubicBezTo>
                      <a:pt x="31837" y="34728"/>
                      <a:pt x="30913" y="32442"/>
                      <a:pt x="34113" y="34623"/>
                    </a:cubicBezTo>
                    <a:cubicBezTo>
                      <a:pt x="37095" y="33680"/>
                      <a:pt x="36342" y="31452"/>
                      <a:pt x="35695" y="29347"/>
                    </a:cubicBezTo>
                    <a:lnTo>
                      <a:pt x="35675" y="29299"/>
                    </a:lnTo>
                    <a:lnTo>
                      <a:pt x="35666" y="29270"/>
                    </a:lnTo>
                    <a:lnTo>
                      <a:pt x="35666" y="29261"/>
                    </a:lnTo>
                    <a:lnTo>
                      <a:pt x="35666" y="29251"/>
                    </a:lnTo>
                    <a:lnTo>
                      <a:pt x="35666" y="29251"/>
                    </a:lnTo>
                    <a:cubicBezTo>
                      <a:pt x="35647" y="29832"/>
                      <a:pt x="35695" y="27956"/>
                      <a:pt x="35628" y="30547"/>
                    </a:cubicBezTo>
                    <a:lnTo>
                      <a:pt x="35609" y="30432"/>
                    </a:lnTo>
                    <a:lnTo>
                      <a:pt x="35571" y="30204"/>
                    </a:lnTo>
                    <a:lnTo>
                      <a:pt x="35504" y="29756"/>
                    </a:lnTo>
                    <a:lnTo>
                      <a:pt x="35418" y="28908"/>
                    </a:lnTo>
                    <a:cubicBezTo>
                      <a:pt x="35390" y="28365"/>
                      <a:pt x="35418" y="27861"/>
                      <a:pt x="35561" y="27442"/>
                    </a:cubicBezTo>
                    <a:cubicBezTo>
                      <a:pt x="35856" y="26594"/>
                      <a:pt x="36637" y="26060"/>
                      <a:pt x="38352" y="26098"/>
                    </a:cubicBezTo>
                    <a:cubicBezTo>
                      <a:pt x="38314" y="26965"/>
                      <a:pt x="38657" y="28308"/>
                      <a:pt x="37914" y="28280"/>
                    </a:cubicBezTo>
                    <a:lnTo>
                      <a:pt x="41019" y="25718"/>
                    </a:lnTo>
                    <a:lnTo>
                      <a:pt x="40943" y="28346"/>
                    </a:lnTo>
                    <a:cubicBezTo>
                      <a:pt x="38543" y="25889"/>
                      <a:pt x="39047" y="21727"/>
                      <a:pt x="39505" y="17507"/>
                    </a:cubicBezTo>
                    <a:cubicBezTo>
                      <a:pt x="39733" y="15402"/>
                      <a:pt x="39952" y="13278"/>
                      <a:pt x="39781" y="11344"/>
                    </a:cubicBezTo>
                    <a:cubicBezTo>
                      <a:pt x="39609" y="9392"/>
                      <a:pt x="39343" y="8363"/>
                      <a:pt x="38114" y="7144"/>
                    </a:cubicBezTo>
                    <a:cubicBezTo>
                      <a:pt x="33637" y="8649"/>
                      <a:pt x="40609" y="10611"/>
                      <a:pt x="37533" y="14230"/>
                    </a:cubicBezTo>
                    <a:cubicBezTo>
                      <a:pt x="35914" y="17697"/>
                      <a:pt x="32999" y="13230"/>
                      <a:pt x="30256" y="15383"/>
                    </a:cubicBezTo>
                    <a:cubicBezTo>
                      <a:pt x="30408" y="23717"/>
                      <a:pt x="42457" y="15640"/>
                      <a:pt x="34980" y="23832"/>
                    </a:cubicBezTo>
                    <a:lnTo>
                      <a:pt x="32323" y="23327"/>
                    </a:lnTo>
                    <a:cubicBezTo>
                      <a:pt x="32285" y="24651"/>
                      <a:pt x="31865" y="25956"/>
                      <a:pt x="31351" y="27261"/>
                    </a:cubicBezTo>
                    <a:lnTo>
                      <a:pt x="30541" y="29223"/>
                    </a:lnTo>
                    <a:lnTo>
                      <a:pt x="30151" y="30204"/>
                    </a:lnTo>
                    <a:lnTo>
                      <a:pt x="30141" y="30232"/>
                    </a:lnTo>
                    <a:lnTo>
                      <a:pt x="30132" y="30251"/>
                    </a:lnTo>
                    <a:lnTo>
                      <a:pt x="30132" y="30261"/>
                    </a:lnTo>
                    <a:lnTo>
                      <a:pt x="30132" y="30261"/>
                    </a:lnTo>
                    <a:lnTo>
                      <a:pt x="30170" y="29251"/>
                    </a:lnTo>
                    <a:lnTo>
                      <a:pt x="30170" y="29251"/>
                    </a:lnTo>
                    <a:lnTo>
                      <a:pt x="30151" y="29308"/>
                    </a:lnTo>
                    <a:lnTo>
                      <a:pt x="30122" y="29423"/>
                    </a:lnTo>
                    <a:lnTo>
                      <a:pt x="30056" y="29651"/>
                    </a:lnTo>
                    <a:lnTo>
                      <a:pt x="29941" y="30099"/>
                    </a:lnTo>
                    <a:cubicBezTo>
                      <a:pt x="30084" y="29823"/>
                      <a:pt x="30170" y="29547"/>
                      <a:pt x="30208" y="29280"/>
                    </a:cubicBezTo>
                    <a:lnTo>
                      <a:pt x="30208" y="29251"/>
                    </a:lnTo>
                    <a:lnTo>
                      <a:pt x="30208" y="29251"/>
                    </a:lnTo>
                    <a:cubicBezTo>
                      <a:pt x="30218" y="29032"/>
                      <a:pt x="30161" y="31185"/>
                      <a:pt x="30180" y="30270"/>
                    </a:cubicBezTo>
                    <a:lnTo>
                      <a:pt x="30180" y="30261"/>
                    </a:lnTo>
                    <a:lnTo>
                      <a:pt x="30180" y="30251"/>
                    </a:lnTo>
                    <a:lnTo>
                      <a:pt x="30189" y="30194"/>
                    </a:lnTo>
                    <a:lnTo>
                      <a:pt x="30208" y="30080"/>
                    </a:lnTo>
                    <a:lnTo>
                      <a:pt x="30237" y="29861"/>
                    </a:lnTo>
                    <a:lnTo>
                      <a:pt x="30237" y="29423"/>
                    </a:lnTo>
                    <a:cubicBezTo>
                      <a:pt x="30199" y="28832"/>
                      <a:pt x="29989" y="28261"/>
                      <a:pt x="29694" y="27699"/>
                    </a:cubicBezTo>
                    <a:cubicBezTo>
                      <a:pt x="29103" y="26575"/>
                      <a:pt x="28160" y="25508"/>
                      <a:pt x="27427" y="24555"/>
                    </a:cubicBezTo>
                    <a:cubicBezTo>
                      <a:pt x="25960" y="22660"/>
                      <a:pt x="25331" y="21222"/>
                      <a:pt x="30122" y="20679"/>
                    </a:cubicBezTo>
                    <a:cubicBezTo>
                      <a:pt x="28275" y="18412"/>
                      <a:pt x="24169" y="15269"/>
                      <a:pt x="22540" y="19612"/>
                    </a:cubicBezTo>
                    <a:cubicBezTo>
                      <a:pt x="19207" y="15592"/>
                      <a:pt x="25274" y="16602"/>
                      <a:pt x="25322" y="14849"/>
                    </a:cubicBezTo>
                    <a:lnTo>
                      <a:pt x="29151" y="14916"/>
                    </a:lnTo>
                    <a:cubicBezTo>
                      <a:pt x="25436" y="11344"/>
                      <a:pt x="23569" y="9973"/>
                      <a:pt x="20493" y="10782"/>
                    </a:cubicBezTo>
                    <a:cubicBezTo>
                      <a:pt x="22731" y="12583"/>
                      <a:pt x="19645" y="14288"/>
                      <a:pt x="19569" y="16050"/>
                    </a:cubicBezTo>
                    <a:lnTo>
                      <a:pt x="18540" y="12944"/>
                    </a:lnTo>
                    <a:lnTo>
                      <a:pt x="14987" y="16812"/>
                    </a:lnTo>
                    <a:lnTo>
                      <a:pt x="16521" y="16850"/>
                    </a:lnTo>
                    <a:lnTo>
                      <a:pt x="11396" y="22441"/>
                    </a:lnTo>
                    <a:lnTo>
                      <a:pt x="9215" y="18888"/>
                    </a:lnTo>
                    <a:cubicBezTo>
                      <a:pt x="9491" y="23555"/>
                      <a:pt x="5281" y="29994"/>
                      <a:pt x="8148" y="34385"/>
                    </a:cubicBezTo>
                    <a:cubicBezTo>
                      <a:pt x="8148" y="34385"/>
                      <a:pt x="8748" y="27603"/>
                      <a:pt x="8948" y="27651"/>
                    </a:cubicBezTo>
                    <a:cubicBezTo>
                      <a:pt x="8872" y="27670"/>
                      <a:pt x="10853" y="30766"/>
                      <a:pt x="10920" y="30728"/>
                    </a:cubicBezTo>
                    <a:close/>
                  </a:path>
                </a:pathLst>
              </a:custGeom>
              <a:grpFill/>
              <a:ln w="9525" cap="flat">
                <a:noFill/>
                <a:prstDash val="solid"/>
                <a:miter/>
              </a:ln>
            </p:spPr>
            <p:txBody>
              <a:bodyPr rtlCol="0" anchor="ctr"/>
              <a:lstStyle/>
              <a:p>
                <a:endParaRPr lang="zh-CN" altLang="en-US"/>
              </a:p>
            </p:txBody>
          </p:sp>
          <p:sp>
            <p:nvSpPr>
              <p:cNvPr id="502" name="任意多边形: 形状 1072">
                <a:extLst>
                  <a:ext uri="{FF2B5EF4-FFF2-40B4-BE49-F238E27FC236}">
                    <a16:creationId xmlns:a16="http://schemas.microsoft.com/office/drawing/2014/main" id="{4BCD5D9F-BC90-46FF-A85C-A275EED10678}"/>
                  </a:ext>
                </a:extLst>
              </p:cNvPr>
              <p:cNvSpPr/>
              <p:nvPr/>
            </p:nvSpPr>
            <p:spPr>
              <a:xfrm>
                <a:off x="3629834" y="1051725"/>
                <a:ext cx="19050" cy="19050"/>
              </a:xfrm>
              <a:custGeom>
                <a:avLst/>
                <a:gdLst>
                  <a:gd name="connsiteX0" fmla="*/ 14802 w 19050"/>
                  <a:gd name="connsiteY0" fmla="*/ 19393 h 19050"/>
                  <a:gd name="connsiteX1" fmla="*/ 12735 w 19050"/>
                  <a:gd name="connsiteY1" fmla="*/ 11306 h 19050"/>
                  <a:gd name="connsiteX2" fmla="*/ 15812 w 19050"/>
                  <a:gd name="connsiteY2" fmla="*/ 9706 h 19050"/>
                  <a:gd name="connsiteX3" fmla="*/ 13983 w 19050"/>
                  <a:gd name="connsiteY3" fmla="*/ 7144 h 19050"/>
                  <a:gd name="connsiteX4" fmla="*/ 9430 w 19050"/>
                  <a:gd name="connsiteY4" fmla="*/ 13325 h 19050"/>
                  <a:gd name="connsiteX5" fmla="*/ 7439 w 19050"/>
                  <a:gd name="connsiteY5" fmla="*/ 12402 h 19050"/>
                  <a:gd name="connsiteX6" fmla="*/ 9040 w 19050"/>
                  <a:gd name="connsiteY6" fmla="*/ 15878 h 19050"/>
                  <a:gd name="connsiteX7" fmla="*/ 10325 w 19050"/>
                  <a:gd name="connsiteY7" fmla="*/ 13526 h 19050"/>
                  <a:gd name="connsiteX8" fmla="*/ 14802 w 19050"/>
                  <a:gd name="connsiteY8" fmla="*/ 1939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802" y="19393"/>
                    </a:moveTo>
                    <a:cubicBezTo>
                      <a:pt x="15945" y="16440"/>
                      <a:pt x="12811" y="13583"/>
                      <a:pt x="12735" y="11306"/>
                    </a:cubicBezTo>
                    <a:cubicBezTo>
                      <a:pt x="13212" y="8277"/>
                      <a:pt x="15278" y="10506"/>
                      <a:pt x="15812" y="9706"/>
                    </a:cubicBezTo>
                    <a:lnTo>
                      <a:pt x="13983" y="7144"/>
                    </a:lnTo>
                    <a:cubicBezTo>
                      <a:pt x="9754" y="8839"/>
                      <a:pt x="12373" y="10306"/>
                      <a:pt x="9430" y="13325"/>
                    </a:cubicBezTo>
                    <a:lnTo>
                      <a:pt x="7439" y="12402"/>
                    </a:lnTo>
                    <a:cubicBezTo>
                      <a:pt x="5858" y="15792"/>
                      <a:pt x="11240" y="12802"/>
                      <a:pt x="9040" y="15878"/>
                    </a:cubicBezTo>
                    <a:lnTo>
                      <a:pt x="10325" y="13526"/>
                    </a:lnTo>
                    <a:cubicBezTo>
                      <a:pt x="16688" y="13202"/>
                      <a:pt x="8316" y="19288"/>
                      <a:pt x="14802" y="19393"/>
                    </a:cubicBezTo>
                    <a:close/>
                  </a:path>
                </a:pathLst>
              </a:custGeom>
              <a:grpFill/>
              <a:ln w="9525" cap="flat">
                <a:noFill/>
                <a:prstDash val="solid"/>
                <a:miter/>
              </a:ln>
            </p:spPr>
            <p:txBody>
              <a:bodyPr rtlCol="0" anchor="ctr"/>
              <a:lstStyle/>
              <a:p>
                <a:endParaRPr lang="zh-CN" altLang="en-US"/>
              </a:p>
            </p:txBody>
          </p:sp>
          <p:sp>
            <p:nvSpPr>
              <p:cNvPr id="503" name="任意多边形: 形状 1073">
                <a:extLst>
                  <a:ext uri="{FF2B5EF4-FFF2-40B4-BE49-F238E27FC236}">
                    <a16:creationId xmlns:a16="http://schemas.microsoft.com/office/drawing/2014/main" id="{60B932DD-5BE4-41AA-86FE-962DEFA8257D}"/>
                  </a:ext>
                </a:extLst>
              </p:cNvPr>
              <p:cNvSpPr/>
              <p:nvPr/>
            </p:nvSpPr>
            <p:spPr>
              <a:xfrm>
                <a:off x="3721884" y="1036999"/>
                <a:ext cx="9525" cy="9525"/>
              </a:xfrm>
              <a:custGeom>
                <a:avLst/>
                <a:gdLst>
                  <a:gd name="connsiteX0" fmla="*/ 7144 w 9525"/>
                  <a:gd name="connsiteY0" fmla="*/ 10373 h 9525"/>
                  <a:gd name="connsiteX1" fmla="*/ 9458 w 9525"/>
                  <a:gd name="connsiteY1" fmla="*/ 9420 h 9525"/>
                  <a:gd name="connsiteX2" fmla="*/ 9830 w 9525"/>
                  <a:gd name="connsiteY2" fmla="*/ 7144 h 9525"/>
                  <a:gd name="connsiteX3" fmla="*/ 7144 w 9525"/>
                  <a:gd name="connsiteY3" fmla="*/ 10373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373"/>
                    </a:moveTo>
                    <a:cubicBezTo>
                      <a:pt x="8582" y="8220"/>
                      <a:pt x="10116" y="7630"/>
                      <a:pt x="9458" y="9420"/>
                    </a:cubicBezTo>
                    <a:lnTo>
                      <a:pt x="9830" y="7144"/>
                    </a:lnTo>
                    <a:lnTo>
                      <a:pt x="7144" y="10373"/>
                    </a:lnTo>
                    <a:close/>
                  </a:path>
                </a:pathLst>
              </a:custGeom>
              <a:grpFill/>
              <a:ln w="9525" cap="flat">
                <a:noFill/>
                <a:prstDash val="solid"/>
                <a:miter/>
              </a:ln>
            </p:spPr>
            <p:txBody>
              <a:bodyPr rtlCol="0" anchor="ctr"/>
              <a:lstStyle/>
              <a:p>
                <a:endParaRPr lang="zh-CN" altLang="en-US"/>
              </a:p>
            </p:txBody>
          </p:sp>
          <p:sp>
            <p:nvSpPr>
              <p:cNvPr id="504" name="任意多边形: 形状 1074">
                <a:extLst>
                  <a:ext uri="{FF2B5EF4-FFF2-40B4-BE49-F238E27FC236}">
                    <a16:creationId xmlns:a16="http://schemas.microsoft.com/office/drawing/2014/main" id="{CABA556F-7CBA-4DF5-AFB6-1E5E28FFA78D}"/>
                  </a:ext>
                </a:extLst>
              </p:cNvPr>
              <p:cNvSpPr/>
              <p:nvPr/>
            </p:nvSpPr>
            <p:spPr>
              <a:xfrm>
                <a:off x="3523974" y="718169"/>
                <a:ext cx="19050" cy="19050"/>
              </a:xfrm>
              <a:custGeom>
                <a:avLst/>
                <a:gdLst>
                  <a:gd name="connsiteX0" fmla="*/ 9277 w 19050"/>
                  <a:gd name="connsiteY0" fmla="*/ 12402 h 19050"/>
                  <a:gd name="connsiteX1" fmla="*/ 14240 w 19050"/>
                  <a:gd name="connsiteY1" fmla="*/ 7144 h 19050"/>
                  <a:gd name="connsiteX2" fmla="*/ 7144 w 19050"/>
                  <a:gd name="connsiteY2" fmla="*/ 13592 h 19050"/>
                  <a:gd name="connsiteX3" fmla="*/ 9277 w 19050"/>
                  <a:gd name="connsiteY3" fmla="*/ 12402 h 19050"/>
                </a:gdLst>
                <a:ahLst/>
                <a:cxnLst>
                  <a:cxn ang="0">
                    <a:pos x="connsiteX0" y="connsiteY0"/>
                  </a:cxn>
                  <a:cxn ang="0">
                    <a:pos x="connsiteX1" y="connsiteY1"/>
                  </a:cxn>
                  <a:cxn ang="0">
                    <a:pos x="connsiteX2" y="connsiteY2"/>
                  </a:cxn>
                  <a:cxn ang="0">
                    <a:pos x="connsiteX3" y="connsiteY3"/>
                  </a:cxn>
                </a:cxnLst>
                <a:rect l="l" t="t" r="r" b="b"/>
                <a:pathLst>
                  <a:path w="19050" h="19050">
                    <a:moveTo>
                      <a:pt x="9277" y="12402"/>
                    </a:moveTo>
                    <a:lnTo>
                      <a:pt x="14240" y="7144"/>
                    </a:lnTo>
                    <a:cubicBezTo>
                      <a:pt x="11697" y="9077"/>
                      <a:pt x="8268" y="11249"/>
                      <a:pt x="7144" y="13592"/>
                    </a:cubicBezTo>
                    <a:cubicBezTo>
                      <a:pt x="7153" y="13583"/>
                      <a:pt x="9401" y="13764"/>
                      <a:pt x="9277" y="12402"/>
                    </a:cubicBezTo>
                    <a:close/>
                  </a:path>
                </a:pathLst>
              </a:custGeom>
              <a:grpFill/>
              <a:ln w="9525" cap="flat">
                <a:noFill/>
                <a:prstDash val="solid"/>
                <a:miter/>
              </a:ln>
            </p:spPr>
            <p:txBody>
              <a:bodyPr rtlCol="0" anchor="ctr"/>
              <a:lstStyle/>
              <a:p>
                <a:endParaRPr lang="zh-CN" altLang="en-US"/>
              </a:p>
            </p:txBody>
          </p:sp>
          <p:sp>
            <p:nvSpPr>
              <p:cNvPr id="505" name="任意多边形: 形状 1075">
                <a:extLst>
                  <a:ext uri="{FF2B5EF4-FFF2-40B4-BE49-F238E27FC236}">
                    <a16:creationId xmlns:a16="http://schemas.microsoft.com/office/drawing/2014/main" id="{ADA72A62-8E73-4945-A5F1-FA5CA792CE43}"/>
                  </a:ext>
                </a:extLst>
              </p:cNvPr>
              <p:cNvSpPr/>
              <p:nvPr/>
            </p:nvSpPr>
            <p:spPr>
              <a:xfrm>
                <a:off x="3562369" y="1019092"/>
                <a:ext cx="9525" cy="9525"/>
              </a:xfrm>
              <a:custGeom>
                <a:avLst/>
                <a:gdLst>
                  <a:gd name="connsiteX0" fmla="*/ 7658 w 9525"/>
                  <a:gd name="connsiteY0" fmla="*/ 7144 h 9525"/>
                  <a:gd name="connsiteX1" fmla="*/ 7144 w 9525"/>
                  <a:gd name="connsiteY1" fmla="*/ 10449 h 9525"/>
                  <a:gd name="connsiteX2" fmla="*/ 9649 w 9525"/>
                  <a:gd name="connsiteY2" fmla="*/ 8211 h 9525"/>
                </a:gdLst>
                <a:ahLst/>
                <a:cxnLst>
                  <a:cxn ang="0">
                    <a:pos x="connsiteX0" y="connsiteY0"/>
                  </a:cxn>
                  <a:cxn ang="0">
                    <a:pos x="connsiteX1" y="connsiteY1"/>
                  </a:cxn>
                  <a:cxn ang="0">
                    <a:pos x="connsiteX2" y="connsiteY2"/>
                  </a:cxn>
                </a:cxnLst>
                <a:rect l="l" t="t" r="r" b="b"/>
                <a:pathLst>
                  <a:path w="9525" h="9525">
                    <a:moveTo>
                      <a:pt x="7658" y="7144"/>
                    </a:moveTo>
                    <a:lnTo>
                      <a:pt x="7144" y="10449"/>
                    </a:lnTo>
                    <a:lnTo>
                      <a:pt x="9649" y="8211"/>
                    </a:lnTo>
                    <a:close/>
                  </a:path>
                </a:pathLst>
              </a:custGeom>
              <a:grpFill/>
              <a:ln w="9525" cap="flat">
                <a:noFill/>
                <a:prstDash val="solid"/>
                <a:miter/>
              </a:ln>
            </p:spPr>
            <p:txBody>
              <a:bodyPr rtlCol="0" anchor="ctr"/>
              <a:lstStyle/>
              <a:p>
                <a:endParaRPr lang="zh-CN" altLang="en-US"/>
              </a:p>
            </p:txBody>
          </p:sp>
          <p:sp>
            <p:nvSpPr>
              <p:cNvPr id="506" name="任意多边形: 形状 1076">
                <a:extLst>
                  <a:ext uri="{FF2B5EF4-FFF2-40B4-BE49-F238E27FC236}">
                    <a16:creationId xmlns:a16="http://schemas.microsoft.com/office/drawing/2014/main" id="{6C9CC80C-3824-41E3-9FD2-D63FD17980F7}"/>
                  </a:ext>
                </a:extLst>
              </p:cNvPr>
              <p:cNvSpPr/>
              <p:nvPr/>
            </p:nvSpPr>
            <p:spPr>
              <a:xfrm>
                <a:off x="3665244" y="1052843"/>
                <a:ext cx="19050" cy="19050"/>
              </a:xfrm>
              <a:custGeom>
                <a:avLst/>
                <a:gdLst>
                  <a:gd name="connsiteX0" fmla="*/ 12597 w 19050"/>
                  <a:gd name="connsiteY0" fmla="*/ 11292 h 19050"/>
                  <a:gd name="connsiteX1" fmla="*/ 14111 w 19050"/>
                  <a:gd name="connsiteY1" fmla="*/ 7435 h 19050"/>
                  <a:gd name="connsiteX2" fmla="*/ 8996 w 19050"/>
                  <a:gd name="connsiteY2" fmla="*/ 7521 h 19050"/>
                  <a:gd name="connsiteX3" fmla="*/ 8082 w 19050"/>
                  <a:gd name="connsiteY3" fmla="*/ 12740 h 19050"/>
                  <a:gd name="connsiteX4" fmla="*/ 12597 w 19050"/>
                  <a:gd name="connsiteY4" fmla="*/ 11292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597" y="11292"/>
                    </a:moveTo>
                    <a:lnTo>
                      <a:pt x="14111" y="7435"/>
                    </a:lnTo>
                    <a:cubicBezTo>
                      <a:pt x="13435" y="5863"/>
                      <a:pt x="7110" y="11350"/>
                      <a:pt x="8996" y="7521"/>
                    </a:cubicBezTo>
                    <a:cubicBezTo>
                      <a:pt x="9539" y="10159"/>
                      <a:pt x="5339" y="10797"/>
                      <a:pt x="8082" y="12740"/>
                    </a:cubicBezTo>
                    <a:cubicBezTo>
                      <a:pt x="10034" y="12931"/>
                      <a:pt x="11301" y="9340"/>
                      <a:pt x="12597" y="11292"/>
                    </a:cubicBezTo>
                    <a:close/>
                  </a:path>
                </a:pathLst>
              </a:custGeom>
              <a:grpFill/>
              <a:ln w="9525" cap="flat">
                <a:noFill/>
                <a:prstDash val="solid"/>
                <a:miter/>
              </a:ln>
            </p:spPr>
            <p:txBody>
              <a:bodyPr rtlCol="0" anchor="ctr"/>
              <a:lstStyle/>
              <a:p>
                <a:endParaRPr lang="zh-CN" altLang="en-US"/>
              </a:p>
            </p:txBody>
          </p:sp>
          <p:sp>
            <p:nvSpPr>
              <p:cNvPr id="507" name="任意多边形: 形状 1077">
                <a:extLst>
                  <a:ext uri="{FF2B5EF4-FFF2-40B4-BE49-F238E27FC236}">
                    <a16:creationId xmlns:a16="http://schemas.microsoft.com/office/drawing/2014/main" id="{FEF312C2-83C7-4729-A87A-93D7E91ECEF1}"/>
                  </a:ext>
                </a:extLst>
              </p:cNvPr>
              <p:cNvSpPr/>
              <p:nvPr/>
            </p:nvSpPr>
            <p:spPr>
              <a:xfrm>
                <a:off x="3716969" y="1035685"/>
                <a:ext cx="9525" cy="9525"/>
              </a:xfrm>
              <a:custGeom>
                <a:avLst/>
                <a:gdLst>
                  <a:gd name="connsiteX0" fmla="*/ 11487 w 9525"/>
                  <a:gd name="connsiteY0" fmla="*/ 7534 h 9525"/>
                  <a:gd name="connsiteX1" fmla="*/ 10735 w 9525"/>
                  <a:gd name="connsiteY1" fmla="*/ 7144 h 9525"/>
                  <a:gd name="connsiteX2" fmla="*/ 10135 w 9525"/>
                  <a:gd name="connsiteY2" fmla="*/ 8477 h 9525"/>
                  <a:gd name="connsiteX3" fmla="*/ 9868 w 9525"/>
                  <a:gd name="connsiteY3" fmla="*/ 7325 h 9525"/>
                  <a:gd name="connsiteX4" fmla="*/ 7144 w 9525"/>
                  <a:gd name="connsiteY4" fmla="*/ 11868 h 9525"/>
                  <a:gd name="connsiteX5" fmla="*/ 9258 w 9525"/>
                  <a:gd name="connsiteY5" fmla="*/ 9258 h 9525"/>
                  <a:gd name="connsiteX6" fmla="*/ 9287 w 9525"/>
                  <a:gd name="connsiteY6" fmla="*/ 11039 h 9525"/>
                  <a:gd name="connsiteX7" fmla="*/ 11487 w 9525"/>
                  <a:gd name="connsiteY7" fmla="*/ 753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9525">
                    <a:moveTo>
                      <a:pt x="11487" y="7534"/>
                    </a:moveTo>
                    <a:lnTo>
                      <a:pt x="10735" y="7144"/>
                    </a:lnTo>
                    <a:cubicBezTo>
                      <a:pt x="10363" y="7763"/>
                      <a:pt x="10858" y="7601"/>
                      <a:pt x="10135" y="8477"/>
                    </a:cubicBezTo>
                    <a:cubicBezTo>
                      <a:pt x="9773" y="8372"/>
                      <a:pt x="8506" y="8792"/>
                      <a:pt x="9868" y="7325"/>
                    </a:cubicBezTo>
                    <a:cubicBezTo>
                      <a:pt x="5953" y="10611"/>
                      <a:pt x="10554" y="8430"/>
                      <a:pt x="7144" y="11868"/>
                    </a:cubicBezTo>
                    <a:lnTo>
                      <a:pt x="9258" y="9258"/>
                    </a:lnTo>
                    <a:cubicBezTo>
                      <a:pt x="10782" y="8411"/>
                      <a:pt x="8830" y="10725"/>
                      <a:pt x="9287" y="11039"/>
                    </a:cubicBezTo>
                    <a:cubicBezTo>
                      <a:pt x="10582" y="10106"/>
                      <a:pt x="11249" y="8230"/>
                      <a:pt x="11487" y="7534"/>
                    </a:cubicBezTo>
                    <a:close/>
                  </a:path>
                </a:pathLst>
              </a:custGeom>
              <a:grpFill/>
              <a:ln w="9525" cap="flat">
                <a:noFill/>
                <a:prstDash val="solid"/>
                <a:miter/>
              </a:ln>
            </p:spPr>
            <p:txBody>
              <a:bodyPr rtlCol="0" anchor="ctr"/>
              <a:lstStyle/>
              <a:p>
                <a:endParaRPr lang="zh-CN" altLang="en-US"/>
              </a:p>
            </p:txBody>
          </p:sp>
          <p:sp>
            <p:nvSpPr>
              <p:cNvPr id="508" name="任意多边形: 形状 1078">
                <a:extLst>
                  <a:ext uri="{FF2B5EF4-FFF2-40B4-BE49-F238E27FC236}">
                    <a16:creationId xmlns:a16="http://schemas.microsoft.com/office/drawing/2014/main" id="{04193E09-A7DC-46C3-8905-50E3A1CB7B84}"/>
                  </a:ext>
                </a:extLst>
              </p:cNvPr>
              <p:cNvSpPr/>
              <p:nvPr/>
            </p:nvSpPr>
            <p:spPr>
              <a:xfrm>
                <a:off x="3674793" y="1052858"/>
                <a:ext cx="9525" cy="9525"/>
              </a:xfrm>
              <a:custGeom>
                <a:avLst/>
                <a:gdLst>
                  <a:gd name="connsiteX0" fmla="*/ 7734 w 9525"/>
                  <a:gd name="connsiteY0" fmla="*/ 8715 h 9525"/>
                  <a:gd name="connsiteX1" fmla="*/ 7144 w 9525"/>
                  <a:gd name="connsiteY1" fmla="*/ 7144 h 9525"/>
                  <a:gd name="connsiteX2" fmla="*/ 7734 w 9525"/>
                  <a:gd name="connsiteY2" fmla="*/ 8715 h 9525"/>
                </a:gdLst>
                <a:ahLst/>
                <a:cxnLst>
                  <a:cxn ang="0">
                    <a:pos x="connsiteX0" y="connsiteY0"/>
                  </a:cxn>
                  <a:cxn ang="0">
                    <a:pos x="connsiteX1" y="connsiteY1"/>
                  </a:cxn>
                  <a:cxn ang="0">
                    <a:pos x="connsiteX2" y="connsiteY2"/>
                  </a:cxn>
                </a:cxnLst>
                <a:rect l="l" t="t" r="r" b="b"/>
                <a:pathLst>
                  <a:path w="9525" h="9525">
                    <a:moveTo>
                      <a:pt x="7734" y="8715"/>
                    </a:moveTo>
                    <a:lnTo>
                      <a:pt x="7144" y="7144"/>
                    </a:lnTo>
                    <a:lnTo>
                      <a:pt x="7734" y="8715"/>
                    </a:lnTo>
                    <a:close/>
                  </a:path>
                </a:pathLst>
              </a:custGeom>
              <a:grpFill/>
              <a:ln w="9525" cap="flat">
                <a:noFill/>
                <a:prstDash val="solid"/>
                <a:miter/>
              </a:ln>
            </p:spPr>
            <p:txBody>
              <a:bodyPr rtlCol="0" anchor="ctr"/>
              <a:lstStyle/>
              <a:p>
                <a:endParaRPr lang="zh-CN" altLang="en-US"/>
              </a:p>
            </p:txBody>
          </p:sp>
          <p:sp>
            <p:nvSpPr>
              <p:cNvPr id="509" name="任意多边形: 形状 1079">
                <a:extLst>
                  <a:ext uri="{FF2B5EF4-FFF2-40B4-BE49-F238E27FC236}">
                    <a16:creationId xmlns:a16="http://schemas.microsoft.com/office/drawing/2014/main" id="{37C5138B-E86D-4B8D-83CC-28396A9C5EAC}"/>
                  </a:ext>
                </a:extLst>
              </p:cNvPr>
              <p:cNvSpPr/>
              <p:nvPr/>
            </p:nvSpPr>
            <p:spPr>
              <a:xfrm>
                <a:off x="3508505" y="900858"/>
                <a:ext cx="9525" cy="9525"/>
              </a:xfrm>
              <a:custGeom>
                <a:avLst/>
                <a:gdLst>
                  <a:gd name="connsiteX0" fmla="*/ 10792 w 9525"/>
                  <a:gd name="connsiteY0" fmla="*/ 7144 h 9525"/>
                  <a:gd name="connsiteX1" fmla="*/ 7144 w 9525"/>
                  <a:gd name="connsiteY1" fmla="*/ 8715 h 9525"/>
                  <a:gd name="connsiteX2" fmla="*/ 7496 w 9525"/>
                  <a:gd name="connsiteY2" fmla="*/ 10716 h 9525"/>
                </a:gdLst>
                <a:ahLst/>
                <a:cxnLst>
                  <a:cxn ang="0">
                    <a:pos x="connsiteX0" y="connsiteY0"/>
                  </a:cxn>
                  <a:cxn ang="0">
                    <a:pos x="connsiteX1" y="connsiteY1"/>
                  </a:cxn>
                  <a:cxn ang="0">
                    <a:pos x="connsiteX2" y="connsiteY2"/>
                  </a:cxn>
                </a:cxnLst>
                <a:rect l="l" t="t" r="r" b="b"/>
                <a:pathLst>
                  <a:path w="9525" h="9525">
                    <a:moveTo>
                      <a:pt x="10792" y="7144"/>
                    </a:moveTo>
                    <a:lnTo>
                      <a:pt x="7144" y="8715"/>
                    </a:lnTo>
                    <a:lnTo>
                      <a:pt x="7496" y="10716"/>
                    </a:lnTo>
                    <a:close/>
                  </a:path>
                </a:pathLst>
              </a:custGeom>
              <a:grpFill/>
              <a:ln w="9525" cap="flat">
                <a:noFill/>
                <a:prstDash val="solid"/>
                <a:miter/>
              </a:ln>
            </p:spPr>
            <p:txBody>
              <a:bodyPr rtlCol="0" anchor="ctr"/>
              <a:lstStyle/>
              <a:p>
                <a:endParaRPr lang="zh-CN" altLang="en-US"/>
              </a:p>
            </p:txBody>
          </p:sp>
          <p:sp>
            <p:nvSpPr>
              <p:cNvPr id="510" name="任意多边形: 形状 1080">
                <a:extLst>
                  <a:ext uri="{FF2B5EF4-FFF2-40B4-BE49-F238E27FC236}">
                    <a16:creationId xmlns:a16="http://schemas.microsoft.com/office/drawing/2014/main" id="{B6C8D5A5-5CD6-4ECB-8303-8A07C9745C91}"/>
                  </a:ext>
                </a:extLst>
              </p:cNvPr>
              <p:cNvSpPr/>
              <p:nvPr/>
            </p:nvSpPr>
            <p:spPr>
              <a:xfrm>
                <a:off x="3591246" y="1023207"/>
                <a:ext cx="19050" cy="19050"/>
              </a:xfrm>
              <a:custGeom>
                <a:avLst/>
                <a:gdLst>
                  <a:gd name="connsiteX0" fmla="*/ 11928 w 19050"/>
                  <a:gd name="connsiteY0" fmla="*/ 12792 h 19050"/>
                  <a:gd name="connsiteX1" fmla="*/ 11557 w 19050"/>
                  <a:gd name="connsiteY1" fmla="*/ 7144 h 19050"/>
                  <a:gd name="connsiteX2" fmla="*/ 7204 w 19050"/>
                  <a:gd name="connsiteY2" fmla="*/ 10363 h 19050"/>
                  <a:gd name="connsiteX3" fmla="*/ 10043 w 19050"/>
                  <a:gd name="connsiteY3" fmla="*/ 11020 h 19050"/>
                  <a:gd name="connsiteX4" fmla="*/ 9738 w 19050"/>
                  <a:gd name="connsiteY4" fmla="*/ 15507 h 19050"/>
                  <a:gd name="connsiteX5" fmla="*/ 11928 w 19050"/>
                  <a:gd name="connsiteY5" fmla="*/ 12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928" y="12792"/>
                    </a:moveTo>
                    <a:cubicBezTo>
                      <a:pt x="8785" y="12544"/>
                      <a:pt x="12719" y="9315"/>
                      <a:pt x="11557" y="7144"/>
                    </a:cubicBezTo>
                    <a:cubicBezTo>
                      <a:pt x="10528" y="8934"/>
                      <a:pt x="6614" y="7334"/>
                      <a:pt x="7204" y="10363"/>
                    </a:cubicBezTo>
                    <a:lnTo>
                      <a:pt x="10043" y="11020"/>
                    </a:lnTo>
                    <a:lnTo>
                      <a:pt x="9738" y="15507"/>
                    </a:lnTo>
                    <a:lnTo>
                      <a:pt x="11928" y="12792"/>
                    </a:lnTo>
                    <a:close/>
                  </a:path>
                </a:pathLst>
              </a:custGeom>
              <a:grpFill/>
              <a:ln w="9525" cap="flat">
                <a:noFill/>
                <a:prstDash val="solid"/>
                <a:miter/>
              </a:ln>
            </p:spPr>
            <p:txBody>
              <a:bodyPr rtlCol="0" anchor="ctr"/>
              <a:lstStyle/>
              <a:p>
                <a:endParaRPr lang="zh-CN" altLang="en-US"/>
              </a:p>
            </p:txBody>
          </p:sp>
          <p:sp>
            <p:nvSpPr>
              <p:cNvPr id="511" name="任意多边形: 形状 1081">
                <a:extLst>
                  <a:ext uri="{FF2B5EF4-FFF2-40B4-BE49-F238E27FC236}">
                    <a16:creationId xmlns:a16="http://schemas.microsoft.com/office/drawing/2014/main" id="{E108EFC5-2097-440F-9948-E3FA1BCAC64F}"/>
                  </a:ext>
                </a:extLst>
              </p:cNvPr>
              <p:cNvSpPr/>
              <p:nvPr/>
            </p:nvSpPr>
            <p:spPr>
              <a:xfrm>
                <a:off x="3720371" y="1029900"/>
                <a:ext cx="9525" cy="9525"/>
              </a:xfrm>
              <a:custGeom>
                <a:avLst/>
                <a:gdLst>
                  <a:gd name="connsiteX0" fmla="*/ 7895 w 9525"/>
                  <a:gd name="connsiteY0" fmla="*/ 10738 h 9525"/>
                  <a:gd name="connsiteX1" fmla="*/ 10571 w 9525"/>
                  <a:gd name="connsiteY1" fmla="*/ 8014 h 9525"/>
                  <a:gd name="connsiteX2" fmla="*/ 8876 w 9525"/>
                  <a:gd name="connsiteY2" fmla="*/ 7671 h 9525"/>
                  <a:gd name="connsiteX3" fmla="*/ 7790 w 9525"/>
                  <a:gd name="connsiteY3" fmla="*/ 11157 h 9525"/>
                  <a:gd name="connsiteX4" fmla="*/ 7895 w 9525"/>
                  <a:gd name="connsiteY4" fmla="*/ 107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895" y="10738"/>
                    </a:moveTo>
                    <a:lnTo>
                      <a:pt x="10571" y="8014"/>
                    </a:lnTo>
                    <a:cubicBezTo>
                      <a:pt x="9266" y="8347"/>
                      <a:pt x="11324" y="6185"/>
                      <a:pt x="8876" y="7671"/>
                    </a:cubicBezTo>
                    <a:cubicBezTo>
                      <a:pt x="9123" y="8242"/>
                      <a:pt x="5780" y="11843"/>
                      <a:pt x="7790" y="11157"/>
                    </a:cubicBezTo>
                    <a:cubicBezTo>
                      <a:pt x="7999" y="10833"/>
                      <a:pt x="8780" y="9995"/>
                      <a:pt x="7895" y="10738"/>
                    </a:cubicBezTo>
                    <a:close/>
                  </a:path>
                </a:pathLst>
              </a:custGeom>
              <a:grpFill/>
              <a:ln w="9525" cap="flat">
                <a:noFill/>
                <a:prstDash val="solid"/>
                <a:miter/>
              </a:ln>
            </p:spPr>
            <p:txBody>
              <a:bodyPr rtlCol="0" anchor="ctr"/>
              <a:lstStyle/>
              <a:p>
                <a:endParaRPr lang="zh-CN" altLang="en-US"/>
              </a:p>
            </p:txBody>
          </p:sp>
          <p:sp>
            <p:nvSpPr>
              <p:cNvPr id="512" name="任意多边形: 形状 1082">
                <a:extLst>
                  <a:ext uri="{FF2B5EF4-FFF2-40B4-BE49-F238E27FC236}">
                    <a16:creationId xmlns:a16="http://schemas.microsoft.com/office/drawing/2014/main" id="{24F814E5-DB2B-417A-9554-14CD148E14D0}"/>
                  </a:ext>
                </a:extLst>
              </p:cNvPr>
              <p:cNvSpPr/>
              <p:nvPr/>
            </p:nvSpPr>
            <p:spPr>
              <a:xfrm>
                <a:off x="3630178" y="1041594"/>
                <a:ext cx="9525" cy="9525"/>
              </a:xfrm>
              <a:custGeom>
                <a:avLst/>
                <a:gdLst>
                  <a:gd name="connsiteX0" fmla="*/ 10468 w 9525"/>
                  <a:gd name="connsiteY0" fmla="*/ 9159 h 9525"/>
                  <a:gd name="connsiteX1" fmla="*/ 11621 w 9525"/>
                  <a:gd name="connsiteY1" fmla="*/ 9055 h 9525"/>
                  <a:gd name="connsiteX2" fmla="*/ 7144 w 9525"/>
                  <a:gd name="connsiteY2" fmla="*/ 7178 h 9525"/>
                  <a:gd name="connsiteX3" fmla="*/ 8277 w 9525"/>
                  <a:gd name="connsiteY3" fmla="*/ 9855 h 9525"/>
                  <a:gd name="connsiteX4" fmla="*/ 10201 w 9525"/>
                  <a:gd name="connsiteY4" fmla="*/ 8178 h 9525"/>
                  <a:gd name="connsiteX5" fmla="*/ 10468 w 9525"/>
                  <a:gd name="connsiteY5" fmla="*/ 915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10468" y="9159"/>
                    </a:moveTo>
                    <a:lnTo>
                      <a:pt x="11621" y="9055"/>
                    </a:lnTo>
                    <a:cubicBezTo>
                      <a:pt x="11525" y="7226"/>
                      <a:pt x="9477" y="7045"/>
                      <a:pt x="7144" y="7178"/>
                    </a:cubicBezTo>
                    <a:cubicBezTo>
                      <a:pt x="7572" y="7321"/>
                      <a:pt x="9754" y="8016"/>
                      <a:pt x="8277" y="9855"/>
                    </a:cubicBezTo>
                    <a:lnTo>
                      <a:pt x="10201" y="8178"/>
                    </a:lnTo>
                    <a:lnTo>
                      <a:pt x="10468" y="9159"/>
                    </a:lnTo>
                    <a:close/>
                  </a:path>
                </a:pathLst>
              </a:custGeom>
              <a:grpFill/>
              <a:ln w="9525" cap="flat">
                <a:noFill/>
                <a:prstDash val="solid"/>
                <a:miter/>
              </a:ln>
            </p:spPr>
            <p:txBody>
              <a:bodyPr rtlCol="0" anchor="ctr"/>
              <a:lstStyle/>
              <a:p>
                <a:endParaRPr lang="zh-CN" altLang="en-US"/>
              </a:p>
            </p:txBody>
          </p:sp>
          <p:sp>
            <p:nvSpPr>
              <p:cNvPr id="513" name="任意多边形: 形状 1083">
                <a:extLst>
                  <a:ext uri="{FF2B5EF4-FFF2-40B4-BE49-F238E27FC236}">
                    <a16:creationId xmlns:a16="http://schemas.microsoft.com/office/drawing/2014/main" id="{C434D541-3154-4319-8DC1-D2A4FD5B26E6}"/>
                  </a:ext>
                </a:extLst>
              </p:cNvPr>
              <p:cNvSpPr/>
              <p:nvPr/>
            </p:nvSpPr>
            <p:spPr>
              <a:xfrm>
                <a:off x="3636493" y="995970"/>
                <a:ext cx="47625" cy="57150"/>
              </a:xfrm>
              <a:custGeom>
                <a:avLst/>
                <a:gdLst>
                  <a:gd name="connsiteX0" fmla="*/ 23689 w 47625"/>
                  <a:gd name="connsiteY0" fmla="*/ 57612 h 57150"/>
                  <a:gd name="connsiteX1" fmla="*/ 27022 w 47625"/>
                  <a:gd name="connsiteY1" fmla="*/ 51812 h 57150"/>
                  <a:gd name="connsiteX2" fmla="*/ 27346 w 47625"/>
                  <a:gd name="connsiteY2" fmla="*/ 52574 h 57150"/>
                  <a:gd name="connsiteX3" fmla="*/ 27261 w 47625"/>
                  <a:gd name="connsiteY3" fmla="*/ 48278 h 57150"/>
                  <a:gd name="connsiteX4" fmla="*/ 20993 w 47625"/>
                  <a:gd name="connsiteY4" fmla="*/ 52316 h 57150"/>
                  <a:gd name="connsiteX5" fmla="*/ 20793 w 47625"/>
                  <a:gd name="connsiteY5" fmla="*/ 46459 h 57150"/>
                  <a:gd name="connsiteX6" fmla="*/ 20060 w 47625"/>
                  <a:gd name="connsiteY6" fmla="*/ 46659 h 57150"/>
                  <a:gd name="connsiteX7" fmla="*/ 20155 w 47625"/>
                  <a:gd name="connsiteY7" fmla="*/ 44392 h 57150"/>
                  <a:gd name="connsiteX8" fmla="*/ 19250 w 47625"/>
                  <a:gd name="connsiteY8" fmla="*/ 45296 h 57150"/>
                  <a:gd name="connsiteX9" fmla="*/ 20079 w 47625"/>
                  <a:gd name="connsiteY9" fmla="*/ 39762 h 57150"/>
                  <a:gd name="connsiteX10" fmla="*/ 23955 w 47625"/>
                  <a:gd name="connsiteY10" fmla="*/ 39820 h 57150"/>
                  <a:gd name="connsiteX11" fmla="*/ 21641 w 47625"/>
                  <a:gd name="connsiteY11" fmla="*/ 39877 h 57150"/>
                  <a:gd name="connsiteX12" fmla="*/ 27022 w 47625"/>
                  <a:gd name="connsiteY12" fmla="*/ 37353 h 57150"/>
                  <a:gd name="connsiteX13" fmla="*/ 25175 w 47625"/>
                  <a:gd name="connsiteY13" fmla="*/ 37905 h 57150"/>
                  <a:gd name="connsiteX14" fmla="*/ 28470 w 47625"/>
                  <a:gd name="connsiteY14" fmla="*/ 33105 h 57150"/>
                  <a:gd name="connsiteX15" fmla="*/ 40272 w 47625"/>
                  <a:gd name="connsiteY15" fmla="*/ 31981 h 57150"/>
                  <a:gd name="connsiteX16" fmla="*/ 43272 w 47625"/>
                  <a:gd name="connsiteY16" fmla="*/ 35190 h 57150"/>
                  <a:gd name="connsiteX17" fmla="*/ 45710 w 47625"/>
                  <a:gd name="connsiteY17" fmla="*/ 31838 h 57150"/>
                  <a:gd name="connsiteX18" fmla="*/ 36519 w 47625"/>
                  <a:gd name="connsiteY18" fmla="*/ 32523 h 57150"/>
                  <a:gd name="connsiteX19" fmla="*/ 34366 w 47625"/>
                  <a:gd name="connsiteY19" fmla="*/ 30266 h 57150"/>
                  <a:gd name="connsiteX20" fmla="*/ 42434 w 47625"/>
                  <a:gd name="connsiteY20" fmla="*/ 29847 h 57150"/>
                  <a:gd name="connsiteX21" fmla="*/ 42281 w 47625"/>
                  <a:gd name="connsiteY21" fmla="*/ 30685 h 57150"/>
                  <a:gd name="connsiteX22" fmla="*/ 43434 w 47625"/>
                  <a:gd name="connsiteY22" fmla="*/ 28904 h 57150"/>
                  <a:gd name="connsiteX23" fmla="*/ 41215 w 47625"/>
                  <a:gd name="connsiteY23" fmla="*/ 24894 h 57150"/>
                  <a:gd name="connsiteX24" fmla="*/ 38005 w 47625"/>
                  <a:gd name="connsiteY24" fmla="*/ 27370 h 57150"/>
                  <a:gd name="connsiteX25" fmla="*/ 37376 w 47625"/>
                  <a:gd name="connsiteY25" fmla="*/ 24751 h 57150"/>
                  <a:gd name="connsiteX26" fmla="*/ 42453 w 47625"/>
                  <a:gd name="connsiteY26" fmla="*/ 22827 h 57150"/>
                  <a:gd name="connsiteX27" fmla="*/ 39995 w 47625"/>
                  <a:gd name="connsiteY27" fmla="*/ 21865 h 57150"/>
                  <a:gd name="connsiteX28" fmla="*/ 43005 w 47625"/>
                  <a:gd name="connsiteY28" fmla="*/ 21665 h 57150"/>
                  <a:gd name="connsiteX29" fmla="*/ 43291 w 47625"/>
                  <a:gd name="connsiteY29" fmla="*/ 21646 h 57150"/>
                  <a:gd name="connsiteX30" fmla="*/ 43434 w 47625"/>
                  <a:gd name="connsiteY30" fmla="*/ 21636 h 57150"/>
                  <a:gd name="connsiteX31" fmla="*/ 43501 w 47625"/>
                  <a:gd name="connsiteY31" fmla="*/ 21636 h 57150"/>
                  <a:gd name="connsiteX32" fmla="*/ 43539 w 47625"/>
                  <a:gd name="connsiteY32" fmla="*/ 21636 h 57150"/>
                  <a:gd name="connsiteX33" fmla="*/ 43548 w 47625"/>
                  <a:gd name="connsiteY33" fmla="*/ 21636 h 57150"/>
                  <a:gd name="connsiteX34" fmla="*/ 43396 w 47625"/>
                  <a:gd name="connsiteY34" fmla="*/ 28028 h 57150"/>
                  <a:gd name="connsiteX35" fmla="*/ 43415 w 47625"/>
                  <a:gd name="connsiteY35" fmla="*/ 28028 h 57150"/>
                  <a:gd name="connsiteX36" fmla="*/ 43967 w 47625"/>
                  <a:gd name="connsiteY36" fmla="*/ 27961 h 57150"/>
                  <a:gd name="connsiteX37" fmla="*/ 44948 w 47625"/>
                  <a:gd name="connsiteY37" fmla="*/ 27847 h 57150"/>
                  <a:gd name="connsiteX38" fmla="*/ 45901 w 47625"/>
                  <a:gd name="connsiteY38" fmla="*/ 27732 h 57150"/>
                  <a:gd name="connsiteX39" fmla="*/ 45015 w 47625"/>
                  <a:gd name="connsiteY39" fmla="*/ 19350 h 57150"/>
                  <a:gd name="connsiteX40" fmla="*/ 42434 w 47625"/>
                  <a:gd name="connsiteY40" fmla="*/ 16217 h 57150"/>
                  <a:gd name="connsiteX41" fmla="*/ 40424 w 47625"/>
                  <a:gd name="connsiteY41" fmla="*/ 19255 h 57150"/>
                  <a:gd name="connsiteX42" fmla="*/ 35957 w 47625"/>
                  <a:gd name="connsiteY42" fmla="*/ 16512 h 57150"/>
                  <a:gd name="connsiteX43" fmla="*/ 38776 w 47625"/>
                  <a:gd name="connsiteY43" fmla="*/ 10854 h 57150"/>
                  <a:gd name="connsiteX44" fmla="*/ 44920 w 47625"/>
                  <a:gd name="connsiteY44" fmla="*/ 9244 h 57150"/>
                  <a:gd name="connsiteX45" fmla="*/ 44482 w 47625"/>
                  <a:gd name="connsiteY45" fmla="*/ 7635 h 57150"/>
                  <a:gd name="connsiteX46" fmla="*/ 44453 w 47625"/>
                  <a:gd name="connsiteY46" fmla="*/ 7492 h 57150"/>
                  <a:gd name="connsiteX47" fmla="*/ 43053 w 47625"/>
                  <a:gd name="connsiteY47" fmla="*/ 7882 h 57150"/>
                  <a:gd name="connsiteX48" fmla="*/ 35052 w 47625"/>
                  <a:gd name="connsiteY48" fmla="*/ 7254 h 57150"/>
                  <a:gd name="connsiteX49" fmla="*/ 37138 w 47625"/>
                  <a:gd name="connsiteY49" fmla="*/ 14340 h 57150"/>
                  <a:gd name="connsiteX50" fmla="*/ 32947 w 47625"/>
                  <a:gd name="connsiteY50" fmla="*/ 14683 h 57150"/>
                  <a:gd name="connsiteX51" fmla="*/ 33099 w 47625"/>
                  <a:gd name="connsiteY51" fmla="*/ 9416 h 57150"/>
                  <a:gd name="connsiteX52" fmla="*/ 30070 w 47625"/>
                  <a:gd name="connsiteY52" fmla="*/ 8463 h 57150"/>
                  <a:gd name="connsiteX53" fmla="*/ 31747 w 47625"/>
                  <a:gd name="connsiteY53" fmla="*/ 16845 h 57150"/>
                  <a:gd name="connsiteX54" fmla="*/ 29394 w 47625"/>
                  <a:gd name="connsiteY54" fmla="*/ 18569 h 57150"/>
                  <a:gd name="connsiteX55" fmla="*/ 33995 w 47625"/>
                  <a:gd name="connsiteY55" fmla="*/ 17760 h 57150"/>
                  <a:gd name="connsiteX56" fmla="*/ 32861 w 47625"/>
                  <a:gd name="connsiteY56" fmla="*/ 17312 h 57150"/>
                  <a:gd name="connsiteX57" fmla="*/ 33671 w 47625"/>
                  <a:gd name="connsiteY57" fmla="*/ 15559 h 57150"/>
                  <a:gd name="connsiteX58" fmla="*/ 36205 w 47625"/>
                  <a:gd name="connsiteY58" fmla="*/ 20474 h 57150"/>
                  <a:gd name="connsiteX59" fmla="*/ 28565 w 47625"/>
                  <a:gd name="connsiteY59" fmla="*/ 24370 h 57150"/>
                  <a:gd name="connsiteX60" fmla="*/ 27222 w 47625"/>
                  <a:gd name="connsiteY60" fmla="*/ 25970 h 57150"/>
                  <a:gd name="connsiteX61" fmla="*/ 26499 w 47625"/>
                  <a:gd name="connsiteY61" fmla="*/ 26723 h 57150"/>
                  <a:gd name="connsiteX62" fmla="*/ 26118 w 47625"/>
                  <a:gd name="connsiteY62" fmla="*/ 27075 h 57150"/>
                  <a:gd name="connsiteX63" fmla="*/ 26070 w 47625"/>
                  <a:gd name="connsiteY63" fmla="*/ 27113 h 57150"/>
                  <a:gd name="connsiteX64" fmla="*/ 26060 w 47625"/>
                  <a:gd name="connsiteY64" fmla="*/ 27123 h 57150"/>
                  <a:gd name="connsiteX65" fmla="*/ 26051 w 47625"/>
                  <a:gd name="connsiteY65" fmla="*/ 27132 h 57150"/>
                  <a:gd name="connsiteX66" fmla="*/ 26051 w 47625"/>
                  <a:gd name="connsiteY66" fmla="*/ 27132 h 57150"/>
                  <a:gd name="connsiteX67" fmla="*/ 26194 w 47625"/>
                  <a:gd name="connsiteY67" fmla="*/ 21617 h 57150"/>
                  <a:gd name="connsiteX68" fmla="*/ 26175 w 47625"/>
                  <a:gd name="connsiteY68" fmla="*/ 21627 h 57150"/>
                  <a:gd name="connsiteX69" fmla="*/ 26079 w 47625"/>
                  <a:gd name="connsiteY69" fmla="*/ 21665 h 57150"/>
                  <a:gd name="connsiteX70" fmla="*/ 25889 w 47625"/>
                  <a:gd name="connsiteY70" fmla="*/ 21741 h 57150"/>
                  <a:gd name="connsiteX71" fmla="*/ 21812 w 47625"/>
                  <a:gd name="connsiteY71" fmla="*/ 22579 h 57150"/>
                  <a:gd name="connsiteX72" fmla="*/ 23946 w 47625"/>
                  <a:gd name="connsiteY72" fmla="*/ 24389 h 57150"/>
                  <a:gd name="connsiteX73" fmla="*/ 13849 w 47625"/>
                  <a:gd name="connsiteY73" fmla="*/ 26447 h 57150"/>
                  <a:gd name="connsiteX74" fmla="*/ 11887 w 47625"/>
                  <a:gd name="connsiteY74" fmla="*/ 35476 h 57150"/>
                  <a:gd name="connsiteX75" fmla="*/ 8677 w 47625"/>
                  <a:gd name="connsiteY75" fmla="*/ 34971 h 57150"/>
                  <a:gd name="connsiteX76" fmla="*/ 7144 w 47625"/>
                  <a:gd name="connsiteY76" fmla="*/ 36895 h 57150"/>
                  <a:gd name="connsiteX77" fmla="*/ 10687 w 47625"/>
                  <a:gd name="connsiteY77" fmla="*/ 37076 h 57150"/>
                  <a:gd name="connsiteX78" fmla="*/ 11087 w 47625"/>
                  <a:gd name="connsiteY78" fmla="*/ 41563 h 57150"/>
                  <a:gd name="connsiteX79" fmla="*/ 11440 w 47625"/>
                  <a:gd name="connsiteY79" fmla="*/ 41248 h 57150"/>
                  <a:gd name="connsiteX80" fmla="*/ 10678 w 47625"/>
                  <a:gd name="connsiteY80" fmla="*/ 47249 h 57150"/>
                  <a:gd name="connsiteX81" fmla="*/ 15745 w 47625"/>
                  <a:gd name="connsiteY81" fmla="*/ 53583 h 57150"/>
                  <a:gd name="connsiteX82" fmla="*/ 12030 w 47625"/>
                  <a:gd name="connsiteY82" fmla="*/ 51812 h 57150"/>
                  <a:gd name="connsiteX83" fmla="*/ 13659 w 47625"/>
                  <a:gd name="connsiteY83" fmla="*/ 56279 h 57150"/>
                  <a:gd name="connsiteX84" fmla="*/ 14583 w 47625"/>
                  <a:gd name="connsiteY84" fmla="*/ 53717 h 57150"/>
                  <a:gd name="connsiteX85" fmla="*/ 20307 w 47625"/>
                  <a:gd name="connsiteY85" fmla="*/ 59451 h 57150"/>
                  <a:gd name="connsiteX86" fmla="*/ 22212 w 47625"/>
                  <a:gd name="connsiteY86" fmla="*/ 57003 h 57150"/>
                  <a:gd name="connsiteX87" fmla="*/ 23689 w 47625"/>
                  <a:gd name="connsiteY87" fmla="*/ 576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7625" h="57150">
                    <a:moveTo>
                      <a:pt x="23689" y="57612"/>
                    </a:moveTo>
                    <a:cubicBezTo>
                      <a:pt x="23765" y="55698"/>
                      <a:pt x="23251" y="52669"/>
                      <a:pt x="27022" y="51812"/>
                    </a:cubicBezTo>
                    <a:lnTo>
                      <a:pt x="27346" y="52574"/>
                    </a:lnTo>
                    <a:cubicBezTo>
                      <a:pt x="24565" y="51745"/>
                      <a:pt x="31051" y="48306"/>
                      <a:pt x="27261" y="48278"/>
                    </a:cubicBezTo>
                    <a:cubicBezTo>
                      <a:pt x="25584" y="49849"/>
                      <a:pt x="24803" y="51469"/>
                      <a:pt x="20993" y="52316"/>
                    </a:cubicBezTo>
                    <a:cubicBezTo>
                      <a:pt x="21060" y="49287"/>
                      <a:pt x="22546" y="47983"/>
                      <a:pt x="20793" y="46459"/>
                    </a:cubicBezTo>
                    <a:lnTo>
                      <a:pt x="20060" y="46659"/>
                    </a:lnTo>
                    <a:lnTo>
                      <a:pt x="20155" y="44392"/>
                    </a:lnTo>
                    <a:lnTo>
                      <a:pt x="19250" y="45296"/>
                    </a:lnTo>
                    <a:cubicBezTo>
                      <a:pt x="17402" y="44382"/>
                      <a:pt x="19012" y="41486"/>
                      <a:pt x="20079" y="39762"/>
                    </a:cubicBezTo>
                    <a:cubicBezTo>
                      <a:pt x="20288" y="41048"/>
                      <a:pt x="24822" y="40486"/>
                      <a:pt x="23955" y="39820"/>
                    </a:cubicBezTo>
                    <a:cubicBezTo>
                      <a:pt x="23670" y="40515"/>
                      <a:pt x="22450" y="40143"/>
                      <a:pt x="21641" y="39877"/>
                    </a:cubicBezTo>
                    <a:lnTo>
                      <a:pt x="27022" y="37353"/>
                    </a:lnTo>
                    <a:lnTo>
                      <a:pt x="25175" y="37905"/>
                    </a:lnTo>
                    <a:cubicBezTo>
                      <a:pt x="23727" y="36295"/>
                      <a:pt x="26051" y="34428"/>
                      <a:pt x="28470" y="33105"/>
                    </a:cubicBezTo>
                    <a:cubicBezTo>
                      <a:pt x="31156" y="34667"/>
                      <a:pt x="37262" y="32362"/>
                      <a:pt x="40272" y="31981"/>
                    </a:cubicBezTo>
                    <a:cubicBezTo>
                      <a:pt x="42110" y="33076"/>
                      <a:pt x="42367" y="34362"/>
                      <a:pt x="43272" y="35190"/>
                    </a:cubicBezTo>
                    <a:lnTo>
                      <a:pt x="45710" y="31838"/>
                    </a:lnTo>
                    <a:cubicBezTo>
                      <a:pt x="43215" y="31266"/>
                      <a:pt x="39767" y="31514"/>
                      <a:pt x="36519" y="32523"/>
                    </a:cubicBezTo>
                    <a:cubicBezTo>
                      <a:pt x="39929" y="30638"/>
                      <a:pt x="33566" y="31666"/>
                      <a:pt x="34366" y="30266"/>
                    </a:cubicBezTo>
                    <a:cubicBezTo>
                      <a:pt x="37424" y="29904"/>
                      <a:pt x="41043" y="28847"/>
                      <a:pt x="42434" y="29847"/>
                    </a:cubicBezTo>
                    <a:lnTo>
                      <a:pt x="42281" y="30685"/>
                    </a:lnTo>
                    <a:cubicBezTo>
                      <a:pt x="42281" y="30685"/>
                      <a:pt x="43310" y="28913"/>
                      <a:pt x="43434" y="28904"/>
                    </a:cubicBezTo>
                    <a:cubicBezTo>
                      <a:pt x="38538" y="29294"/>
                      <a:pt x="39481" y="26151"/>
                      <a:pt x="41215" y="24894"/>
                    </a:cubicBezTo>
                    <a:cubicBezTo>
                      <a:pt x="42472" y="25656"/>
                      <a:pt x="38348" y="26789"/>
                      <a:pt x="38005" y="27370"/>
                    </a:cubicBezTo>
                    <a:cubicBezTo>
                      <a:pt x="32937" y="26123"/>
                      <a:pt x="41700" y="25713"/>
                      <a:pt x="37376" y="24751"/>
                    </a:cubicBezTo>
                    <a:cubicBezTo>
                      <a:pt x="38614" y="25551"/>
                      <a:pt x="42215" y="23637"/>
                      <a:pt x="42453" y="22827"/>
                    </a:cubicBezTo>
                    <a:lnTo>
                      <a:pt x="39995" y="21865"/>
                    </a:lnTo>
                    <a:cubicBezTo>
                      <a:pt x="39995" y="21865"/>
                      <a:pt x="41500" y="21760"/>
                      <a:pt x="43005" y="21665"/>
                    </a:cubicBezTo>
                    <a:lnTo>
                      <a:pt x="43291" y="21646"/>
                    </a:lnTo>
                    <a:lnTo>
                      <a:pt x="43434" y="21636"/>
                    </a:lnTo>
                    <a:lnTo>
                      <a:pt x="43501" y="21636"/>
                    </a:lnTo>
                    <a:lnTo>
                      <a:pt x="43539" y="21636"/>
                    </a:lnTo>
                    <a:lnTo>
                      <a:pt x="43548" y="21636"/>
                    </a:lnTo>
                    <a:lnTo>
                      <a:pt x="43396" y="28028"/>
                    </a:lnTo>
                    <a:lnTo>
                      <a:pt x="43415" y="28028"/>
                    </a:lnTo>
                    <a:lnTo>
                      <a:pt x="43967" y="27961"/>
                    </a:lnTo>
                    <a:cubicBezTo>
                      <a:pt x="44329" y="27923"/>
                      <a:pt x="44663" y="27875"/>
                      <a:pt x="44948" y="27847"/>
                    </a:cubicBezTo>
                    <a:cubicBezTo>
                      <a:pt x="45520" y="27780"/>
                      <a:pt x="45901" y="27732"/>
                      <a:pt x="45901" y="27732"/>
                    </a:cubicBezTo>
                    <a:cubicBezTo>
                      <a:pt x="42872" y="26780"/>
                      <a:pt x="44206" y="20217"/>
                      <a:pt x="45015" y="19350"/>
                    </a:cubicBezTo>
                    <a:cubicBezTo>
                      <a:pt x="43482" y="19331"/>
                      <a:pt x="41196" y="19265"/>
                      <a:pt x="42434" y="16217"/>
                    </a:cubicBezTo>
                    <a:cubicBezTo>
                      <a:pt x="42462" y="14464"/>
                      <a:pt x="40862" y="17941"/>
                      <a:pt x="40424" y="19255"/>
                    </a:cubicBezTo>
                    <a:cubicBezTo>
                      <a:pt x="37147" y="14359"/>
                      <a:pt x="40805" y="19684"/>
                      <a:pt x="35957" y="16512"/>
                    </a:cubicBezTo>
                    <a:cubicBezTo>
                      <a:pt x="36024" y="13874"/>
                      <a:pt x="38710" y="13512"/>
                      <a:pt x="38776" y="10854"/>
                    </a:cubicBezTo>
                    <a:cubicBezTo>
                      <a:pt x="41805" y="11788"/>
                      <a:pt x="42910" y="13140"/>
                      <a:pt x="44920" y="9244"/>
                    </a:cubicBezTo>
                    <a:cubicBezTo>
                      <a:pt x="42653" y="8997"/>
                      <a:pt x="43491" y="7454"/>
                      <a:pt x="44482" y="7635"/>
                    </a:cubicBezTo>
                    <a:cubicBezTo>
                      <a:pt x="45463" y="7644"/>
                      <a:pt x="46482" y="7692"/>
                      <a:pt x="44453" y="7492"/>
                    </a:cubicBezTo>
                    <a:cubicBezTo>
                      <a:pt x="44482" y="7606"/>
                      <a:pt x="43043" y="7301"/>
                      <a:pt x="43053" y="7882"/>
                    </a:cubicBezTo>
                    <a:cubicBezTo>
                      <a:pt x="40396" y="7235"/>
                      <a:pt x="36462" y="6977"/>
                      <a:pt x="35052" y="7254"/>
                    </a:cubicBezTo>
                    <a:cubicBezTo>
                      <a:pt x="38100" y="7320"/>
                      <a:pt x="37224" y="11702"/>
                      <a:pt x="37138" y="14340"/>
                    </a:cubicBezTo>
                    <a:lnTo>
                      <a:pt x="32947" y="14683"/>
                    </a:lnTo>
                    <a:cubicBezTo>
                      <a:pt x="34157" y="12502"/>
                      <a:pt x="33442" y="10730"/>
                      <a:pt x="33099" y="9416"/>
                    </a:cubicBezTo>
                    <a:cubicBezTo>
                      <a:pt x="31575" y="9368"/>
                      <a:pt x="31623" y="7616"/>
                      <a:pt x="30070" y="8463"/>
                    </a:cubicBezTo>
                    <a:cubicBezTo>
                      <a:pt x="26527" y="12340"/>
                      <a:pt x="29870" y="15502"/>
                      <a:pt x="31747" y="16845"/>
                    </a:cubicBezTo>
                    <a:lnTo>
                      <a:pt x="29394" y="18569"/>
                    </a:lnTo>
                    <a:cubicBezTo>
                      <a:pt x="31575" y="22113"/>
                      <a:pt x="32909" y="15540"/>
                      <a:pt x="33995" y="17760"/>
                    </a:cubicBezTo>
                    <a:lnTo>
                      <a:pt x="32861" y="17312"/>
                    </a:lnTo>
                    <a:cubicBezTo>
                      <a:pt x="32499" y="16864"/>
                      <a:pt x="33299" y="15988"/>
                      <a:pt x="33671" y="15559"/>
                    </a:cubicBezTo>
                    <a:cubicBezTo>
                      <a:pt x="35957" y="15617"/>
                      <a:pt x="36281" y="17817"/>
                      <a:pt x="36205" y="20474"/>
                    </a:cubicBezTo>
                    <a:cubicBezTo>
                      <a:pt x="32204" y="20170"/>
                      <a:pt x="30337" y="22208"/>
                      <a:pt x="28565" y="24370"/>
                    </a:cubicBezTo>
                    <a:lnTo>
                      <a:pt x="27222" y="25970"/>
                    </a:lnTo>
                    <a:lnTo>
                      <a:pt x="26499" y="26723"/>
                    </a:lnTo>
                    <a:lnTo>
                      <a:pt x="26118" y="27075"/>
                    </a:lnTo>
                    <a:lnTo>
                      <a:pt x="26070" y="27113"/>
                    </a:lnTo>
                    <a:lnTo>
                      <a:pt x="26060" y="27123"/>
                    </a:lnTo>
                    <a:lnTo>
                      <a:pt x="26051" y="27132"/>
                    </a:lnTo>
                    <a:lnTo>
                      <a:pt x="26051" y="27132"/>
                    </a:lnTo>
                    <a:lnTo>
                      <a:pt x="26194" y="21617"/>
                    </a:lnTo>
                    <a:lnTo>
                      <a:pt x="26175" y="21627"/>
                    </a:lnTo>
                    <a:lnTo>
                      <a:pt x="26079" y="21665"/>
                    </a:lnTo>
                    <a:lnTo>
                      <a:pt x="25889" y="21741"/>
                    </a:lnTo>
                    <a:cubicBezTo>
                      <a:pt x="24879" y="22160"/>
                      <a:pt x="23612" y="22484"/>
                      <a:pt x="21812" y="22579"/>
                    </a:cubicBezTo>
                    <a:cubicBezTo>
                      <a:pt x="25317" y="23094"/>
                      <a:pt x="19841" y="25189"/>
                      <a:pt x="23946" y="24389"/>
                    </a:cubicBezTo>
                    <a:cubicBezTo>
                      <a:pt x="19060" y="28533"/>
                      <a:pt x="15602" y="21417"/>
                      <a:pt x="13849" y="26447"/>
                    </a:cubicBezTo>
                    <a:cubicBezTo>
                      <a:pt x="15297" y="29314"/>
                      <a:pt x="12992" y="32704"/>
                      <a:pt x="11887" y="35476"/>
                    </a:cubicBezTo>
                    <a:cubicBezTo>
                      <a:pt x="10716" y="35410"/>
                      <a:pt x="8553" y="36200"/>
                      <a:pt x="8677" y="34971"/>
                    </a:cubicBezTo>
                    <a:lnTo>
                      <a:pt x="7144" y="36895"/>
                    </a:lnTo>
                    <a:lnTo>
                      <a:pt x="10687" y="37076"/>
                    </a:lnTo>
                    <a:lnTo>
                      <a:pt x="11087" y="41563"/>
                    </a:lnTo>
                    <a:lnTo>
                      <a:pt x="11440" y="41248"/>
                    </a:lnTo>
                    <a:cubicBezTo>
                      <a:pt x="12478" y="43439"/>
                      <a:pt x="12068" y="43944"/>
                      <a:pt x="10678" y="47249"/>
                    </a:cubicBezTo>
                    <a:cubicBezTo>
                      <a:pt x="19812" y="47011"/>
                      <a:pt x="13211" y="49202"/>
                      <a:pt x="15745" y="53583"/>
                    </a:cubicBezTo>
                    <a:cubicBezTo>
                      <a:pt x="11116" y="54612"/>
                      <a:pt x="16250" y="51240"/>
                      <a:pt x="12030" y="51812"/>
                    </a:cubicBezTo>
                    <a:cubicBezTo>
                      <a:pt x="16488" y="52593"/>
                      <a:pt x="8525" y="55993"/>
                      <a:pt x="13659" y="56279"/>
                    </a:cubicBezTo>
                    <a:cubicBezTo>
                      <a:pt x="12792" y="55317"/>
                      <a:pt x="14497" y="54488"/>
                      <a:pt x="14583" y="53717"/>
                    </a:cubicBezTo>
                    <a:cubicBezTo>
                      <a:pt x="21307" y="51926"/>
                      <a:pt x="17888" y="59355"/>
                      <a:pt x="20307" y="59451"/>
                    </a:cubicBezTo>
                    <a:lnTo>
                      <a:pt x="22212" y="57003"/>
                    </a:lnTo>
                    <a:lnTo>
                      <a:pt x="23689" y="57612"/>
                    </a:lnTo>
                    <a:close/>
                  </a:path>
                </a:pathLst>
              </a:custGeom>
              <a:grpFill/>
              <a:ln w="9525" cap="flat">
                <a:noFill/>
                <a:prstDash val="solid"/>
                <a:miter/>
              </a:ln>
            </p:spPr>
            <p:txBody>
              <a:bodyPr rtlCol="0" anchor="ctr"/>
              <a:lstStyle/>
              <a:p>
                <a:endParaRPr lang="zh-CN" altLang="en-US"/>
              </a:p>
            </p:txBody>
          </p:sp>
          <p:sp>
            <p:nvSpPr>
              <p:cNvPr id="514" name="任意多边形: 形状 1084">
                <a:extLst>
                  <a:ext uri="{FF2B5EF4-FFF2-40B4-BE49-F238E27FC236}">
                    <a16:creationId xmlns:a16="http://schemas.microsoft.com/office/drawing/2014/main" id="{CC7ADE59-E5ED-43B9-8740-2BA5A9BADD4A}"/>
                  </a:ext>
                </a:extLst>
              </p:cNvPr>
              <p:cNvSpPr/>
              <p:nvPr/>
            </p:nvSpPr>
            <p:spPr>
              <a:xfrm>
                <a:off x="3723170" y="1027797"/>
                <a:ext cx="9525" cy="9525"/>
              </a:xfrm>
              <a:custGeom>
                <a:avLst/>
                <a:gdLst>
                  <a:gd name="connsiteX0" fmla="*/ 11278 w 9525"/>
                  <a:gd name="connsiteY0" fmla="*/ 7144 h 9525"/>
                  <a:gd name="connsiteX1" fmla="*/ 9439 w 9525"/>
                  <a:gd name="connsiteY1" fmla="*/ 8554 h 9525"/>
                  <a:gd name="connsiteX2" fmla="*/ 7144 w 9525"/>
                  <a:gd name="connsiteY2" fmla="*/ 11688 h 9525"/>
                  <a:gd name="connsiteX3" fmla="*/ 10230 w 9525"/>
                  <a:gd name="connsiteY3" fmla="*/ 9373 h 9525"/>
                  <a:gd name="connsiteX4" fmla="*/ 11278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78" y="7144"/>
                    </a:moveTo>
                    <a:lnTo>
                      <a:pt x="9439" y="8554"/>
                    </a:lnTo>
                    <a:cubicBezTo>
                      <a:pt x="10735" y="7649"/>
                      <a:pt x="8401" y="10812"/>
                      <a:pt x="7144" y="11688"/>
                    </a:cubicBezTo>
                    <a:lnTo>
                      <a:pt x="10230" y="9373"/>
                    </a:lnTo>
                    <a:cubicBezTo>
                      <a:pt x="10144" y="9421"/>
                      <a:pt x="11297" y="7097"/>
                      <a:pt x="11278" y="7144"/>
                    </a:cubicBezTo>
                    <a:close/>
                  </a:path>
                </a:pathLst>
              </a:custGeom>
              <a:grpFill/>
              <a:ln w="9525" cap="flat">
                <a:noFill/>
                <a:prstDash val="solid"/>
                <a:miter/>
              </a:ln>
            </p:spPr>
            <p:txBody>
              <a:bodyPr rtlCol="0" anchor="ctr"/>
              <a:lstStyle/>
              <a:p>
                <a:endParaRPr lang="zh-CN" altLang="en-US"/>
              </a:p>
            </p:txBody>
          </p:sp>
          <p:sp>
            <p:nvSpPr>
              <p:cNvPr id="515" name="任意多边形: 形状 1085">
                <a:extLst>
                  <a:ext uri="{FF2B5EF4-FFF2-40B4-BE49-F238E27FC236}">
                    <a16:creationId xmlns:a16="http://schemas.microsoft.com/office/drawing/2014/main" id="{0A3A7E90-D059-42C3-8CF2-71146BE5305A}"/>
                  </a:ext>
                </a:extLst>
              </p:cNvPr>
              <p:cNvSpPr/>
              <p:nvPr/>
            </p:nvSpPr>
            <p:spPr>
              <a:xfrm>
                <a:off x="3600145" y="650103"/>
                <a:ext cx="19050" cy="9525"/>
              </a:xfrm>
              <a:custGeom>
                <a:avLst/>
                <a:gdLst>
                  <a:gd name="connsiteX0" fmla="*/ 14126 w 19050"/>
                  <a:gd name="connsiteY0" fmla="*/ 7315 h 9525"/>
                  <a:gd name="connsiteX1" fmla="*/ 10344 w 19050"/>
                  <a:gd name="connsiteY1" fmla="*/ 7144 h 9525"/>
                  <a:gd name="connsiteX2" fmla="*/ 7144 w 19050"/>
                  <a:gd name="connsiteY2" fmla="*/ 10468 h 9525"/>
                </a:gdLst>
                <a:ahLst/>
                <a:cxnLst>
                  <a:cxn ang="0">
                    <a:pos x="connsiteX0" y="connsiteY0"/>
                  </a:cxn>
                  <a:cxn ang="0">
                    <a:pos x="connsiteX1" y="connsiteY1"/>
                  </a:cxn>
                  <a:cxn ang="0">
                    <a:pos x="connsiteX2" y="connsiteY2"/>
                  </a:cxn>
                </a:cxnLst>
                <a:rect l="l" t="t" r="r" b="b"/>
                <a:pathLst>
                  <a:path w="19050" h="9525">
                    <a:moveTo>
                      <a:pt x="14126" y="7315"/>
                    </a:moveTo>
                    <a:lnTo>
                      <a:pt x="10344" y="7144"/>
                    </a:lnTo>
                    <a:lnTo>
                      <a:pt x="7144" y="10468"/>
                    </a:lnTo>
                    <a:close/>
                  </a:path>
                </a:pathLst>
              </a:custGeom>
              <a:grpFill/>
              <a:ln w="9525" cap="flat">
                <a:noFill/>
                <a:prstDash val="solid"/>
                <a:miter/>
              </a:ln>
            </p:spPr>
            <p:txBody>
              <a:bodyPr rtlCol="0" anchor="ctr"/>
              <a:lstStyle/>
              <a:p>
                <a:endParaRPr lang="zh-CN" altLang="en-US"/>
              </a:p>
            </p:txBody>
          </p:sp>
          <p:sp>
            <p:nvSpPr>
              <p:cNvPr id="516" name="任意多边形: 形状 1086">
                <a:extLst>
                  <a:ext uri="{FF2B5EF4-FFF2-40B4-BE49-F238E27FC236}">
                    <a16:creationId xmlns:a16="http://schemas.microsoft.com/office/drawing/2014/main" id="{3AFE848B-2A48-4A43-9E4D-2FC8F14C2E12}"/>
                  </a:ext>
                </a:extLst>
              </p:cNvPr>
              <p:cNvSpPr/>
              <p:nvPr/>
            </p:nvSpPr>
            <p:spPr>
              <a:xfrm>
                <a:off x="3535585" y="946873"/>
                <a:ext cx="19050" cy="19050"/>
              </a:xfrm>
              <a:custGeom>
                <a:avLst/>
                <a:gdLst>
                  <a:gd name="connsiteX0" fmla="*/ 11240 w 19050"/>
                  <a:gd name="connsiteY0" fmla="*/ 10154 h 19050"/>
                  <a:gd name="connsiteX1" fmla="*/ 12640 w 19050"/>
                  <a:gd name="connsiteY1" fmla="*/ 7582 h 19050"/>
                  <a:gd name="connsiteX2" fmla="*/ 9230 w 19050"/>
                  <a:gd name="connsiteY2" fmla="*/ 7144 h 19050"/>
                  <a:gd name="connsiteX3" fmla="*/ 7144 w 19050"/>
                  <a:gd name="connsiteY3" fmla="*/ 12583 h 19050"/>
                  <a:gd name="connsiteX4" fmla="*/ 11240 w 19050"/>
                  <a:gd name="connsiteY4" fmla="*/ 101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40" y="10154"/>
                    </a:moveTo>
                    <a:cubicBezTo>
                      <a:pt x="10239" y="9392"/>
                      <a:pt x="11687" y="8306"/>
                      <a:pt x="12640" y="7582"/>
                    </a:cubicBezTo>
                    <a:lnTo>
                      <a:pt x="9230" y="7144"/>
                    </a:lnTo>
                    <a:cubicBezTo>
                      <a:pt x="11716" y="9792"/>
                      <a:pt x="7572" y="9182"/>
                      <a:pt x="7144" y="12583"/>
                    </a:cubicBezTo>
                    <a:lnTo>
                      <a:pt x="11240" y="10154"/>
                    </a:lnTo>
                    <a:close/>
                  </a:path>
                </a:pathLst>
              </a:custGeom>
              <a:grpFill/>
              <a:ln w="9525" cap="flat">
                <a:noFill/>
                <a:prstDash val="solid"/>
                <a:miter/>
              </a:ln>
            </p:spPr>
            <p:txBody>
              <a:bodyPr rtlCol="0" anchor="ctr"/>
              <a:lstStyle/>
              <a:p>
                <a:endParaRPr lang="zh-CN" altLang="en-US"/>
              </a:p>
            </p:txBody>
          </p:sp>
          <p:sp>
            <p:nvSpPr>
              <p:cNvPr id="517" name="任意多边形: 形状 1087">
                <a:extLst>
                  <a:ext uri="{FF2B5EF4-FFF2-40B4-BE49-F238E27FC236}">
                    <a16:creationId xmlns:a16="http://schemas.microsoft.com/office/drawing/2014/main" id="{4D954BCE-0494-4A5D-B8C5-F1A869E631DD}"/>
                  </a:ext>
                </a:extLst>
              </p:cNvPr>
              <p:cNvSpPr/>
              <p:nvPr/>
            </p:nvSpPr>
            <p:spPr>
              <a:xfrm>
                <a:off x="3670897" y="1043419"/>
                <a:ext cx="9525" cy="9525"/>
              </a:xfrm>
              <a:custGeom>
                <a:avLst/>
                <a:gdLst>
                  <a:gd name="connsiteX0" fmla="*/ 9782 w 9525"/>
                  <a:gd name="connsiteY0" fmla="*/ 7144 h 9525"/>
                  <a:gd name="connsiteX1" fmla="*/ 7144 w 9525"/>
                  <a:gd name="connsiteY1" fmla="*/ 9401 h 9525"/>
                  <a:gd name="connsiteX2" fmla="*/ 8011 w 9525"/>
                  <a:gd name="connsiteY2" fmla="*/ 9382 h 9525"/>
                </a:gdLst>
                <a:ahLst/>
                <a:cxnLst>
                  <a:cxn ang="0">
                    <a:pos x="connsiteX0" y="connsiteY0"/>
                  </a:cxn>
                  <a:cxn ang="0">
                    <a:pos x="connsiteX1" y="connsiteY1"/>
                  </a:cxn>
                  <a:cxn ang="0">
                    <a:pos x="connsiteX2" y="connsiteY2"/>
                  </a:cxn>
                </a:cxnLst>
                <a:rect l="l" t="t" r="r" b="b"/>
                <a:pathLst>
                  <a:path w="9525" h="9525">
                    <a:moveTo>
                      <a:pt x="9782" y="7144"/>
                    </a:moveTo>
                    <a:lnTo>
                      <a:pt x="7144" y="9401"/>
                    </a:lnTo>
                    <a:lnTo>
                      <a:pt x="8011" y="9382"/>
                    </a:lnTo>
                    <a:close/>
                  </a:path>
                </a:pathLst>
              </a:custGeom>
              <a:grpFill/>
              <a:ln w="9525" cap="flat">
                <a:noFill/>
                <a:prstDash val="solid"/>
                <a:miter/>
              </a:ln>
            </p:spPr>
            <p:txBody>
              <a:bodyPr rtlCol="0" anchor="ctr"/>
              <a:lstStyle/>
              <a:p>
                <a:endParaRPr lang="zh-CN" altLang="en-US"/>
              </a:p>
            </p:txBody>
          </p:sp>
          <p:sp>
            <p:nvSpPr>
              <p:cNvPr id="518" name="任意多边形: 形状 1088">
                <a:extLst>
                  <a:ext uri="{FF2B5EF4-FFF2-40B4-BE49-F238E27FC236}">
                    <a16:creationId xmlns:a16="http://schemas.microsoft.com/office/drawing/2014/main" id="{312A2F29-1262-436D-BA10-B917EF787CA5}"/>
                  </a:ext>
                </a:extLst>
              </p:cNvPr>
              <p:cNvSpPr/>
              <p:nvPr/>
            </p:nvSpPr>
            <p:spPr>
              <a:xfrm>
                <a:off x="3724742" y="1028598"/>
                <a:ext cx="9525" cy="9525"/>
              </a:xfrm>
              <a:custGeom>
                <a:avLst/>
                <a:gdLst>
                  <a:gd name="connsiteX0" fmla="*/ 7144 w 9525"/>
                  <a:gd name="connsiteY0" fmla="*/ 7201 h 9525"/>
                  <a:gd name="connsiteX1" fmla="*/ 7344 w 9525"/>
                  <a:gd name="connsiteY1" fmla="*/ 7801 h 9525"/>
                  <a:gd name="connsiteX2" fmla="*/ 8325 w 9525"/>
                  <a:gd name="connsiteY2" fmla="*/ 7144 h 9525"/>
                </a:gdLst>
                <a:ahLst/>
                <a:cxnLst>
                  <a:cxn ang="0">
                    <a:pos x="connsiteX0" y="connsiteY0"/>
                  </a:cxn>
                  <a:cxn ang="0">
                    <a:pos x="connsiteX1" y="connsiteY1"/>
                  </a:cxn>
                  <a:cxn ang="0">
                    <a:pos x="connsiteX2" y="connsiteY2"/>
                  </a:cxn>
                </a:cxnLst>
                <a:rect l="l" t="t" r="r" b="b"/>
                <a:pathLst>
                  <a:path w="9525" h="9525">
                    <a:moveTo>
                      <a:pt x="7144" y="7201"/>
                    </a:moveTo>
                    <a:lnTo>
                      <a:pt x="7344" y="7801"/>
                    </a:lnTo>
                    <a:lnTo>
                      <a:pt x="8325" y="7144"/>
                    </a:lnTo>
                    <a:close/>
                  </a:path>
                </a:pathLst>
              </a:custGeom>
              <a:grpFill/>
              <a:ln w="9525" cap="flat">
                <a:noFill/>
                <a:prstDash val="solid"/>
                <a:miter/>
              </a:ln>
            </p:spPr>
            <p:txBody>
              <a:bodyPr rtlCol="0" anchor="ctr"/>
              <a:lstStyle/>
              <a:p>
                <a:endParaRPr lang="zh-CN" altLang="en-US"/>
              </a:p>
            </p:txBody>
          </p:sp>
          <p:sp>
            <p:nvSpPr>
              <p:cNvPr id="519" name="任意多边形: 形状 1089">
                <a:extLst>
                  <a:ext uri="{FF2B5EF4-FFF2-40B4-BE49-F238E27FC236}">
                    <a16:creationId xmlns:a16="http://schemas.microsoft.com/office/drawing/2014/main" id="{CE809F30-77A7-4D56-9537-B17598464462}"/>
                  </a:ext>
                </a:extLst>
              </p:cNvPr>
              <p:cNvSpPr/>
              <p:nvPr/>
            </p:nvSpPr>
            <p:spPr>
              <a:xfrm>
                <a:off x="3624396" y="639664"/>
                <a:ext cx="38100" cy="19050"/>
              </a:xfrm>
              <a:custGeom>
                <a:avLst/>
                <a:gdLst>
                  <a:gd name="connsiteX0" fmla="*/ 8715 w 38100"/>
                  <a:gd name="connsiteY0" fmla="*/ 18812 h 19050"/>
                  <a:gd name="connsiteX1" fmla="*/ 16745 w 38100"/>
                  <a:gd name="connsiteY1" fmla="*/ 17926 h 19050"/>
                  <a:gd name="connsiteX2" fmla="*/ 25841 w 38100"/>
                  <a:gd name="connsiteY2" fmla="*/ 14573 h 19050"/>
                  <a:gd name="connsiteX3" fmla="*/ 29023 w 38100"/>
                  <a:gd name="connsiteY3" fmla="*/ 10906 h 19050"/>
                  <a:gd name="connsiteX4" fmla="*/ 32528 w 38100"/>
                  <a:gd name="connsiteY4" fmla="*/ 13506 h 19050"/>
                  <a:gd name="connsiteX5" fmla="*/ 33423 w 38100"/>
                  <a:gd name="connsiteY5" fmla="*/ 8125 h 19050"/>
                  <a:gd name="connsiteX6" fmla="*/ 26880 w 38100"/>
                  <a:gd name="connsiteY6" fmla="*/ 7144 h 19050"/>
                  <a:gd name="connsiteX7" fmla="*/ 9849 w 38100"/>
                  <a:gd name="connsiteY7" fmla="*/ 14754 h 19050"/>
                  <a:gd name="connsiteX8" fmla="*/ 8715 w 38100"/>
                  <a:gd name="connsiteY8" fmla="*/ 18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8715" y="18812"/>
                    </a:moveTo>
                    <a:cubicBezTo>
                      <a:pt x="9420" y="20593"/>
                      <a:pt x="12992" y="19469"/>
                      <a:pt x="16745" y="17926"/>
                    </a:cubicBezTo>
                    <a:cubicBezTo>
                      <a:pt x="20555" y="16554"/>
                      <a:pt x="24556" y="14726"/>
                      <a:pt x="25841" y="14573"/>
                    </a:cubicBezTo>
                    <a:cubicBezTo>
                      <a:pt x="24632" y="13706"/>
                      <a:pt x="29251" y="11640"/>
                      <a:pt x="29023" y="10906"/>
                    </a:cubicBezTo>
                    <a:cubicBezTo>
                      <a:pt x="31814" y="11325"/>
                      <a:pt x="37814" y="10906"/>
                      <a:pt x="32528" y="13506"/>
                    </a:cubicBezTo>
                    <a:cubicBezTo>
                      <a:pt x="41005" y="12802"/>
                      <a:pt x="34623" y="9001"/>
                      <a:pt x="33423" y="8125"/>
                    </a:cubicBezTo>
                    <a:cubicBezTo>
                      <a:pt x="33900" y="9563"/>
                      <a:pt x="24584" y="10944"/>
                      <a:pt x="26880" y="7144"/>
                    </a:cubicBezTo>
                    <a:cubicBezTo>
                      <a:pt x="19241" y="13287"/>
                      <a:pt x="105" y="8468"/>
                      <a:pt x="9849" y="14754"/>
                    </a:cubicBezTo>
                    <a:lnTo>
                      <a:pt x="8715" y="18812"/>
                    </a:lnTo>
                    <a:close/>
                  </a:path>
                </a:pathLst>
              </a:custGeom>
              <a:grpFill/>
              <a:ln w="9525" cap="flat">
                <a:noFill/>
                <a:prstDash val="solid"/>
                <a:miter/>
              </a:ln>
            </p:spPr>
            <p:txBody>
              <a:bodyPr rtlCol="0" anchor="ctr"/>
              <a:lstStyle/>
              <a:p>
                <a:endParaRPr lang="zh-CN" altLang="en-US"/>
              </a:p>
            </p:txBody>
          </p:sp>
          <p:sp>
            <p:nvSpPr>
              <p:cNvPr id="520" name="任意多边形: 形状 1090">
                <a:extLst>
                  <a:ext uri="{FF2B5EF4-FFF2-40B4-BE49-F238E27FC236}">
                    <a16:creationId xmlns:a16="http://schemas.microsoft.com/office/drawing/2014/main" id="{5D40DB01-DB32-4EED-A7B1-74CB35340860}"/>
                  </a:ext>
                </a:extLst>
              </p:cNvPr>
              <p:cNvSpPr/>
              <p:nvPr/>
            </p:nvSpPr>
            <p:spPr>
              <a:xfrm>
                <a:off x="3543312" y="766479"/>
                <a:ext cx="9525" cy="9525"/>
              </a:xfrm>
              <a:custGeom>
                <a:avLst/>
                <a:gdLst>
                  <a:gd name="connsiteX0" fmla="*/ 11570 w 9525"/>
                  <a:gd name="connsiteY0" fmla="*/ 9125 h 9525"/>
                  <a:gd name="connsiteX1" fmla="*/ 7960 w 9525"/>
                  <a:gd name="connsiteY1" fmla="*/ 7144 h 9525"/>
                  <a:gd name="connsiteX2" fmla="*/ 11570 w 9525"/>
                  <a:gd name="connsiteY2" fmla="*/ 9125 h 9525"/>
                </a:gdLst>
                <a:ahLst/>
                <a:cxnLst>
                  <a:cxn ang="0">
                    <a:pos x="connsiteX0" y="connsiteY0"/>
                  </a:cxn>
                  <a:cxn ang="0">
                    <a:pos x="connsiteX1" y="connsiteY1"/>
                  </a:cxn>
                  <a:cxn ang="0">
                    <a:pos x="connsiteX2" y="connsiteY2"/>
                  </a:cxn>
                </a:cxnLst>
                <a:rect l="l" t="t" r="r" b="b"/>
                <a:pathLst>
                  <a:path w="9525" h="9525">
                    <a:moveTo>
                      <a:pt x="11570" y="9125"/>
                    </a:moveTo>
                    <a:lnTo>
                      <a:pt x="7960" y="7144"/>
                    </a:lnTo>
                    <a:cubicBezTo>
                      <a:pt x="5922" y="9049"/>
                      <a:pt x="7913" y="13259"/>
                      <a:pt x="11570" y="9125"/>
                    </a:cubicBezTo>
                    <a:close/>
                  </a:path>
                </a:pathLst>
              </a:custGeom>
              <a:grpFill/>
              <a:ln w="9525" cap="flat">
                <a:noFill/>
                <a:prstDash val="solid"/>
                <a:miter/>
              </a:ln>
            </p:spPr>
            <p:txBody>
              <a:bodyPr rtlCol="0" anchor="ctr"/>
              <a:lstStyle/>
              <a:p>
                <a:endParaRPr lang="zh-CN" altLang="en-US"/>
              </a:p>
            </p:txBody>
          </p:sp>
          <p:sp>
            <p:nvSpPr>
              <p:cNvPr id="521" name="任意多边形: 形状 1091">
                <a:extLst>
                  <a:ext uri="{FF2B5EF4-FFF2-40B4-BE49-F238E27FC236}">
                    <a16:creationId xmlns:a16="http://schemas.microsoft.com/office/drawing/2014/main" id="{12A96C93-001B-4CA1-8680-17A922476F3A}"/>
                  </a:ext>
                </a:extLst>
              </p:cNvPr>
              <p:cNvSpPr/>
              <p:nvPr/>
            </p:nvSpPr>
            <p:spPr>
              <a:xfrm>
                <a:off x="3529341" y="865357"/>
                <a:ext cx="19050" cy="19050"/>
              </a:xfrm>
              <a:custGeom>
                <a:avLst/>
                <a:gdLst>
                  <a:gd name="connsiteX0" fmla="*/ 13417 w 19050"/>
                  <a:gd name="connsiteY0" fmla="*/ 7726 h 19050"/>
                  <a:gd name="connsiteX1" fmla="*/ 7235 w 19050"/>
                  <a:gd name="connsiteY1" fmla="*/ 12556 h 19050"/>
                  <a:gd name="connsiteX2" fmla="*/ 13417 w 19050"/>
                  <a:gd name="connsiteY2" fmla="*/ 7726 h 19050"/>
                </a:gdLst>
                <a:ahLst/>
                <a:cxnLst>
                  <a:cxn ang="0">
                    <a:pos x="connsiteX0" y="connsiteY0"/>
                  </a:cxn>
                  <a:cxn ang="0">
                    <a:pos x="connsiteX1" y="connsiteY1"/>
                  </a:cxn>
                  <a:cxn ang="0">
                    <a:pos x="connsiteX2" y="connsiteY2"/>
                  </a:cxn>
                </a:cxnLst>
                <a:rect l="l" t="t" r="r" b="b"/>
                <a:pathLst>
                  <a:path w="19050" h="19050">
                    <a:moveTo>
                      <a:pt x="13417" y="7726"/>
                    </a:moveTo>
                    <a:cubicBezTo>
                      <a:pt x="12702" y="5898"/>
                      <a:pt x="6311" y="8612"/>
                      <a:pt x="7235" y="12556"/>
                    </a:cubicBezTo>
                    <a:cubicBezTo>
                      <a:pt x="7235" y="12546"/>
                      <a:pt x="13302" y="7612"/>
                      <a:pt x="13417" y="7726"/>
                    </a:cubicBezTo>
                    <a:close/>
                  </a:path>
                </a:pathLst>
              </a:custGeom>
              <a:grpFill/>
              <a:ln w="9525" cap="flat">
                <a:noFill/>
                <a:prstDash val="solid"/>
                <a:miter/>
              </a:ln>
            </p:spPr>
            <p:txBody>
              <a:bodyPr rtlCol="0" anchor="ctr"/>
              <a:lstStyle/>
              <a:p>
                <a:endParaRPr lang="zh-CN" altLang="en-US"/>
              </a:p>
            </p:txBody>
          </p:sp>
          <p:sp>
            <p:nvSpPr>
              <p:cNvPr id="522" name="任意多边形: 形状 1092">
                <a:extLst>
                  <a:ext uri="{FF2B5EF4-FFF2-40B4-BE49-F238E27FC236}">
                    <a16:creationId xmlns:a16="http://schemas.microsoft.com/office/drawing/2014/main" id="{863E1865-0F10-48D3-9725-C1FA2E271BC6}"/>
                  </a:ext>
                </a:extLst>
              </p:cNvPr>
              <p:cNvSpPr/>
              <p:nvPr/>
            </p:nvSpPr>
            <p:spPr>
              <a:xfrm>
                <a:off x="3535251" y="873098"/>
                <a:ext cx="47625" cy="57150"/>
              </a:xfrm>
              <a:custGeom>
                <a:avLst/>
                <a:gdLst>
                  <a:gd name="connsiteX0" fmla="*/ 8411 w 47625"/>
                  <a:gd name="connsiteY0" fmla="*/ 50344 h 57150"/>
                  <a:gd name="connsiteX1" fmla="*/ 16097 w 47625"/>
                  <a:gd name="connsiteY1" fmla="*/ 42753 h 57150"/>
                  <a:gd name="connsiteX2" fmla="*/ 19212 w 47625"/>
                  <a:gd name="connsiteY2" fmla="*/ 33094 h 57150"/>
                  <a:gd name="connsiteX3" fmla="*/ 19745 w 47625"/>
                  <a:gd name="connsiteY3" fmla="*/ 36771 h 57150"/>
                  <a:gd name="connsiteX4" fmla="*/ 22050 w 47625"/>
                  <a:gd name="connsiteY4" fmla="*/ 31237 h 57150"/>
                  <a:gd name="connsiteX5" fmla="*/ 27461 w 47625"/>
                  <a:gd name="connsiteY5" fmla="*/ 30265 h 57150"/>
                  <a:gd name="connsiteX6" fmla="*/ 22460 w 47625"/>
                  <a:gd name="connsiteY6" fmla="*/ 38133 h 57150"/>
                  <a:gd name="connsiteX7" fmla="*/ 23651 w 47625"/>
                  <a:gd name="connsiteY7" fmla="*/ 43610 h 57150"/>
                  <a:gd name="connsiteX8" fmla="*/ 30194 w 47625"/>
                  <a:gd name="connsiteY8" fmla="*/ 36180 h 57150"/>
                  <a:gd name="connsiteX9" fmla="*/ 26632 w 47625"/>
                  <a:gd name="connsiteY9" fmla="*/ 37009 h 57150"/>
                  <a:gd name="connsiteX10" fmla="*/ 36871 w 47625"/>
                  <a:gd name="connsiteY10" fmla="*/ 28503 h 57150"/>
                  <a:gd name="connsiteX11" fmla="*/ 29604 w 47625"/>
                  <a:gd name="connsiteY11" fmla="*/ 28122 h 57150"/>
                  <a:gd name="connsiteX12" fmla="*/ 43291 w 47625"/>
                  <a:gd name="connsiteY12" fmla="*/ 11520 h 57150"/>
                  <a:gd name="connsiteX13" fmla="*/ 42081 w 47625"/>
                  <a:gd name="connsiteY13" fmla="*/ 11244 h 57150"/>
                  <a:gd name="connsiteX14" fmla="*/ 45510 w 47625"/>
                  <a:gd name="connsiteY14" fmla="*/ 7148 h 57150"/>
                  <a:gd name="connsiteX15" fmla="*/ 28508 w 47625"/>
                  <a:gd name="connsiteY15" fmla="*/ 19397 h 57150"/>
                  <a:gd name="connsiteX16" fmla="*/ 29870 w 47625"/>
                  <a:gd name="connsiteY16" fmla="*/ 20816 h 57150"/>
                  <a:gd name="connsiteX17" fmla="*/ 22831 w 47625"/>
                  <a:gd name="connsiteY17" fmla="*/ 23045 h 57150"/>
                  <a:gd name="connsiteX18" fmla="*/ 25384 w 47625"/>
                  <a:gd name="connsiteY18" fmla="*/ 28522 h 57150"/>
                  <a:gd name="connsiteX19" fmla="*/ 20403 w 47625"/>
                  <a:gd name="connsiteY19" fmla="*/ 23417 h 57150"/>
                  <a:gd name="connsiteX20" fmla="*/ 21374 w 47625"/>
                  <a:gd name="connsiteY20" fmla="*/ 30856 h 57150"/>
                  <a:gd name="connsiteX21" fmla="*/ 9944 w 47625"/>
                  <a:gd name="connsiteY21" fmla="*/ 48782 h 57150"/>
                  <a:gd name="connsiteX22" fmla="*/ 7144 w 47625"/>
                  <a:gd name="connsiteY22" fmla="*/ 47601 h 57150"/>
                  <a:gd name="connsiteX23" fmla="*/ 8411 w 47625"/>
                  <a:gd name="connsiteY23" fmla="*/ 503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25" h="57150">
                    <a:moveTo>
                      <a:pt x="8411" y="50344"/>
                    </a:moveTo>
                    <a:cubicBezTo>
                      <a:pt x="13335" y="49668"/>
                      <a:pt x="12049" y="44210"/>
                      <a:pt x="16097" y="42753"/>
                    </a:cubicBezTo>
                    <a:cubicBezTo>
                      <a:pt x="16650" y="39123"/>
                      <a:pt x="17393" y="38352"/>
                      <a:pt x="19212" y="33094"/>
                    </a:cubicBezTo>
                    <a:cubicBezTo>
                      <a:pt x="20060" y="34704"/>
                      <a:pt x="21907" y="34542"/>
                      <a:pt x="19745" y="36771"/>
                    </a:cubicBezTo>
                    <a:cubicBezTo>
                      <a:pt x="21012" y="36847"/>
                      <a:pt x="21812" y="33942"/>
                      <a:pt x="22050" y="31237"/>
                    </a:cubicBezTo>
                    <a:cubicBezTo>
                      <a:pt x="23479" y="28036"/>
                      <a:pt x="25651" y="30370"/>
                      <a:pt x="27461" y="30265"/>
                    </a:cubicBezTo>
                    <a:cubicBezTo>
                      <a:pt x="27318" y="33532"/>
                      <a:pt x="24517" y="35323"/>
                      <a:pt x="22460" y="38133"/>
                    </a:cubicBezTo>
                    <a:cubicBezTo>
                      <a:pt x="27670" y="36428"/>
                      <a:pt x="22298" y="43505"/>
                      <a:pt x="23651" y="43610"/>
                    </a:cubicBezTo>
                    <a:cubicBezTo>
                      <a:pt x="27622" y="45515"/>
                      <a:pt x="29766" y="38142"/>
                      <a:pt x="30194" y="36180"/>
                    </a:cubicBezTo>
                    <a:cubicBezTo>
                      <a:pt x="29242" y="37828"/>
                      <a:pt x="27413" y="37942"/>
                      <a:pt x="26632" y="37009"/>
                    </a:cubicBezTo>
                    <a:cubicBezTo>
                      <a:pt x="27946" y="33256"/>
                      <a:pt x="35176" y="32913"/>
                      <a:pt x="36871" y="28503"/>
                    </a:cubicBezTo>
                    <a:cubicBezTo>
                      <a:pt x="34176" y="26303"/>
                      <a:pt x="32080" y="28408"/>
                      <a:pt x="29604" y="28122"/>
                    </a:cubicBezTo>
                    <a:cubicBezTo>
                      <a:pt x="34490" y="20797"/>
                      <a:pt x="36919" y="16521"/>
                      <a:pt x="43291" y="11520"/>
                    </a:cubicBezTo>
                    <a:cubicBezTo>
                      <a:pt x="42691" y="11711"/>
                      <a:pt x="42081" y="11244"/>
                      <a:pt x="42081" y="11244"/>
                    </a:cubicBezTo>
                    <a:lnTo>
                      <a:pt x="45510" y="7148"/>
                    </a:lnTo>
                    <a:cubicBezTo>
                      <a:pt x="39634" y="6948"/>
                      <a:pt x="33518" y="13711"/>
                      <a:pt x="28508" y="19397"/>
                    </a:cubicBezTo>
                    <a:cubicBezTo>
                      <a:pt x="30089" y="17435"/>
                      <a:pt x="29728" y="19559"/>
                      <a:pt x="29870" y="20816"/>
                    </a:cubicBezTo>
                    <a:cubicBezTo>
                      <a:pt x="26794" y="20064"/>
                      <a:pt x="25403" y="23941"/>
                      <a:pt x="22831" y="23045"/>
                    </a:cubicBezTo>
                    <a:cubicBezTo>
                      <a:pt x="24822" y="24188"/>
                      <a:pt x="27965" y="24865"/>
                      <a:pt x="25384" y="28522"/>
                    </a:cubicBezTo>
                    <a:cubicBezTo>
                      <a:pt x="22889" y="28265"/>
                      <a:pt x="20784" y="26550"/>
                      <a:pt x="20403" y="23417"/>
                    </a:cubicBezTo>
                    <a:cubicBezTo>
                      <a:pt x="17612" y="25931"/>
                      <a:pt x="20441" y="28656"/>
                      <a:pt x="21374" y="30856"/>
                    </a:cubicBezTo>
                    <a:cubicBezTo>
                      <a:pt x="15326" y="34485"/>
                      <a:pt x="13659" y="45496"/>
                      <a:pt x="9944" y="48782"/>
                    </a:cubicBezTo>
                    <a:lnTo>
                      <a:pt x="7144" y="47601"/>
                    </a:lnTo>
                    <a:lnTo>
                      <a:pt x="8411" y="50344"/>
                    </a:lnTo>
                    <a:close/>
                  </a:path>
                </a:pathLst>
              </a:custGeom>
              <a:grpFill/>
              <a:ln w="9525" cap="flat">
                <a:noFill/>
                <a:prstDash val="solid"/>
                <a:miter/>
              </a:ln>
            </p:spPr>
            <p:txBody>
              <a:bodyPr rtlCol="0" anchor="ctr"/>
              <a:lstStyle/>
              <a:p>
                <a:endParaRPr lang="zh-CN" altLang="en-US"/>
              </a:p>
            </p:txBody>
          </p:sp>
          <p:sp>
            <p:nvSpPr>
              <p:cNvPr id="523" name="任意多边形: 形状 1093">
                <a:extLst>
                  <a:ext uri="{FF2B5EF4-FFF2-40B4-BE49-F238E27FC236}">
                    <a16:creationId xmlns:a16="http://schemas.microsoft.com/office/drawing/2014/main" id="{B7FF23B3-04BD-4E65-A7F3-C201155CFAA1}"/>
                  </a:ext>
                </a:extLst>
              </p:cNvPr>
              <p:cNvSpPr/>
              <p:nvPr/>
            </p:nvSpPr>
            <p:spPr>
              <a:xfrm>
                <a:off x="3570951" y="983154"/>
                <a:ext cx="9525" cy="9525"/>
              </a:xfrm>
              <a:custGeom>
                <a:avLst/>
                <a:gdLst>
                  <a:gd name="connsiteX0" fmla="*/ 10820 w 9525"/>
                  <a:gd name="connsiteY0" fmla="*/ 9868 h 9525"/>
                  <a:gd name="connsiteX1" fmla="*/ 8496 w 9525"/>
                  <a:gd name="connsiteY1" fmla="*/ 7144 h 9525"/>
                  <a:gd name="connsiteX2" fmla="*/ 7144 w 9525"/>
                  <a:gd name="connsiteY2" fmla="*/ 11382 h 9525"/>
                  <a:gd name="connsiteX3" fmla="*/ 10820 w 9525"/>
                  <a:gd name="connsiteY3" fmla="*/ 9868 h 9525"/>
                </a:gdLst>
                <a:ahLst/>
                <a:cxnLst>
                  <a:cxn ang="0">
                    <a:pos x="connsiteX0" y="connsiteY0"/>
                  </a:cxn>
                  <a:cxn ang="0">
                    <a:pos x="connsiteX1" y="connsiteY1"/>
                  </a:cxn>
                  <a:cxn ang="0">
                    <a:pos x="connsiteX2" y="connsiteY2"/>
                  </a:cxn>
                  <a:cxn ang="0">
                    <a:pos x="connsiteX3" y="connsiteY3"/>
                  </a:cxn>
                </a:cxnLst>
                <a:rect l="l" t="t" r="r" b="b"/>
                <a:pathLst>
                  <a:path w="9525" h="9525">
                    <a:moveTo>
                      <a:pt x="10820" y="9868"/>
                    </a:moveTo>
                    <a:cubicBezTo>
                      <a:pt x="7258" y="10659"/>
                      <a:pt x="10344" y="7687"/>
                      <a:pt x="8496" y="7144"/>
                    </a:cubicBezTo>
                    <a:lnTo>
                      <a:pt x="7144" y="11382"/>
                    </a:lnTo>
                    <a:cubicBezTo>
                      <a:pt x="8239" y="11830"/>
                      <a:pt x="9544" y="10820"/>
                      <a:pt x="10820" y="9868"/>
                    </a:cubicBezTo>
                    <a:close/>
                  </a:path>
                </a:pathLst>
              </a:custGeom>
              <a:grpFill/>
              <a:ln w="9525" cap="flat">
                <a:noFill/>
                <a:prstDash val="solid"/>
                <a:miter/>
              </a:ln>
            </p:spPr>
            <p:txBody>
              <a:bodyPr rtlCol="0" anchor="ctr"/>
              <a:lstStyle/>
              <a:p>
                <a:endParaRPr lang="zh-CN" altLang="en-US"/>
              </a:p>
            </p:txBody>
          </p:sp>
          <p:sp>
            <p:nvSpPr>
              <p:cNvPr id="524" name="任意多边形: 形状 1094">
                <a:extLst>
                  <a:ext uri="{FF2B5EF4-FFF2-40B4-BE49-F238E27FC236}">
                    <a16:creationId xmlns:a16="http://schemas.microsoft.com/office/drawing/2014/main" id="{2EB08BF6-4A4B-427D-B6EB-E5E0020BB9E0}"/>
                  </a:ext>
                </a:extLst>
              </p:cNvPr>
              <p:cNvSpPr/>
              <p:nvPr/>
            </p:nvSpPr>
            <p:spPr>
              <a:xfrm>
                <a:off x="3609213" y="670753"/>
                <a:ext cx="9525" cy="9525"/>
              </a:xfrm>
              <a:custGeom>
                <a:avLst/>
                <a:gdLst>
                  <a:gd name="connsiteX0" fmla="*/ 7144 w 9525"/>
                  <a:gd name="connsiteY0" fmla="*/ 7144 h 9525"/>
                  <a:gd name="connsiteX1" fmla="*/ 8382 w 9525"/>
                  <a:gd name="connsiteY1" fmla="*/ 991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382" y="9916"/>
                    </a:lnTo>
                    <a:lnTo>
                      <a:pt x="7144" y="7144"/>
                    </a:lnTo>
                    <a:close/>
                  </a:path>
                </a:pathLst>
              </a:custGeom>
              <a:grpFill/>
              <a:ln w="9525" cap="flat">
                <a:noFill/>
                <a:prstDash val="solid"/>
                <a:miter/>
              </a:ln>
            </p:spPr>
            <p:txBody>
              <a:bodyPr rtlCol="0" anchor="ctr"/>
              <a:lstStyle/>
              <a:p>
                <a:endParaRPr lang="zh-CN" altLang="en-US"/>
              </a:p>
            </p:txBody>
          </p:sp>
          <p:sp>
            <p:nvSpPr>
              <p:cNvPr id="525" name="任意多边形: 形状 1095">
                <a:extLst>
                  <a:ext uri="{FF2B5EF4-FFF2-40B4-BE49-F238E27FC236}">
                    <a16:creationId xmlns:a16="http://schemas.microsoft.com/office/drawing/2014/main" id="{7B97E5FD-C703-44B0-847B-711463E602A9}"/>
                  </a:ext>
                </a:extLst>
              </p:cNvPr>
              <p:cNvSpPr/>
              <p:nvPr/>
            </p:nvSpPr>
            <p:spPr>
              <a:xfrm>
                <a:off x="3569169" y="728037"/>
                <a:ext cx="19050" cy="19050"/>
              </a:xfrm>
              <a:custGeom>
                <a:avLst/>
                <a:gdLst>
                  <a:gd name="connsiteX0" fmla="*/ 9297 w 19050"/>
                  <a:gd name="connsiteY0" fmla="*/ 11420 h 19050"/>
                  <a:gd name="connsiteX1" fmla="*/ 12536 w 19050"/>
                  <a:gd name="connsiteY1" fmla="*/ 7144 h 19050"/>
                  <a:gd name="connsiteX2" fmla="*/ 7145 w 19050"/>
                  <a:gd name="connsiteY2" fmla="*/ 9620 h 19050"/>
                  <a:gd name="connsiteX3" fmla="*/ 9297 w 19050"/>
                  <a:gd name="connsiteY3" fmla="*/ 11420 h 19050"/>
                </a:gdLst>
                <a:ahLst/>
                <a:cxnLst>
                  <a:cxn ang="0">
                    <a:pos x="connsiteX0" y="connsiteY0"/>
                  </a:cxn>
                  <a:cxn ang="0">
                    <a:pos x="connsiteX1" y="connsiteY1"/>
                  </a:cxn>
                  <a:cxn ang="0">
                    <a:pos x="connsiteX2" y="connsiteY2"/>
                  </a:cxn>
                  <a:cxn ang="0">
                    <a:pos x="connsiteX3" y="connsiteY3"/>
                  </a:cxn>
                </a:cxnLst>
                <a:rect l="l" t="t" r="r" b="b"/>
                <a:pathLst>
                  <a:path w="19050" h="19050">
                    <a:moveTo>
                      <a:pt x="9297" y="11420"/>
                    </a:moveTo>
                    <a:cubicBezTo>
                      <a:pt x="6716" y="8992"/>
                      <a:pt x="14641" y="8973"/>
                      <a:pt x="12536" y="7144"/>
                    </a:cubicBezTo>
                    <a:lnTo>
                      <a:pt x="7145" y="9620"/>
                    </a:lnTo>
                    <a:cubicBezTo>
                      <a:pt x="7583" y="10258"/>
                      <a:pt x="6021" y="13059"/>
                      <a:pt x="9297" y="11420"/>
                    </a:cubicBezTo>
                    <a:close/>
                  </a:path>
                </a:pathLst>
              </a:custGeom>
              <a:grpFill/>
              <a:ln w="9525" cap="flat">
                <a:noFill/>
                <a:prstDash val="solid"/>
                <a:miter/>
              </a:ln>
            </p:spPr>
            <p:txBody>
              <a:bodyPr rtlCol="0" anchor="ctr"/>
              <a:lstStyle/>
              <a:p>
                <a:endParaRPr lang="zh-CN" altLang="en-US"/>
              </a:p>
            </p:txBody>
          </p:sp>
          <p:sp>
            <p:nvSpPr>
              <p:cNvPr id="526" name="任意多边形: 形状 1096">
                <a:extLst>
                  <a:ext uri="{FF2B5EF4-FFF2-40B4-BE49-F238E27FC236}">
                    <a16:creationId xmlns:a16="http://schemas.microsoft.com/office/drawing/2014/main" id="{FAAB92D4-F8C1-4624-9DA2-FC3F15215C1D}"/>
                  </a:ext>
                </a:extLst>
              </p:cNvPr>
              <p:cNvSpPr/>
              <p:nvPr/>
            </p:nvSpPr>
            <p:spPr>
              <a:xfrm>
                <a:off x="3582124" y="696356"/>
                <a:ext cx="47625" cy="28575"/>
              </a:xfrm>
              <a:custGeom>
                <a:avLst/>
                <a:gdLst>
                  <a:gd name="connsiteX0" fmla="*/ 9144 w 47625"/>
                  <a:gd name="connsiteY0" fmla="*/ 30709 h 28575"/>
                  <a:gd name="connsiteX1" fmla="*/ 16688 w 47625"/>
                  <a:gd name="connsiteY1" fmla="*/ 29099 h 28575"/>
                  <a:gd name="connsiteX2" fmla="*/ 14221 w 47625"/>
                  <a:gd name="connsiteY2" fmla="*/ 27823 h 28575"/>
                  <a:gd name="connsiteX3" fmla="*/ 22184 w 47625"/>
                  <a:gd name="connsiteY3" fmla="*/ 28442 h 28575"/>
                  <a:gd name="connsiteX4" fmla="*/ 29042 w 47625"/>
                  <a:gd name="connsiteY4" fmla="*/ 25841 h 28575"/>
                  <a:gd name="connsiteX5" fmla="*/ 28908 w 47625"/>
                  <a:gd name="connsiteY5" fmla="*/ 22508 h 28575"/>
                  <a:gd name="connsiteX6" fmla="*/ 41786 w 47625"/>
                  <a:gd name="connsiteY6" fmla="*/ 18488 h 28575"/>
                  <a:gd name="connsiteX7" fmla="*/ 47720 w 47625"/>
                  <a:gd name="connsiteY7" fmla="*/ 12668 h 28575"/>
                  <a:gd name="connsiteX8" fmla="*/ 35195 w 47625"/>
                  <a:gd name="connsiteY8" fmla="*/ 11135 h 28575"/>
                  <a:gd name="connsiteX9" fmla="*/ 22917 w 47625"/>
                  <a:gd name="connsiteY9" fmla="*/ 9735 h 28575"/>
                  <a:gd name="connsiteX10" fmla="*/ 40576 w 47625"/>
                  <a:gd name="connsiteY10" fmla="*/ 14745 h 28575"/>
                  <a:gd name="connsiteX11" fmla="*/ 38433 w 47625"/>
                  <a:gd name="connsiteY11" fmla="*/ 18717 h 28575"/>
                  <a:gd name="connsiteX12" fmla="*/ 16421 w 47625"/>
                  <a:gd name="connsiteY12" fmla="*/ 19831 h 28575"/>
                  <a:gd name="connsiteX13" fmla="*/ 16078 w 47625"/>
                  <a:gd name="connsiteY13" fmla="*/ 25156 h 28575"/>
                  <a:gd name="connsiteX14" fmla="*/ 7144 w 47625"/>
                  <a:gd name="connsiteY14" fmla="*/ 26127 h 28575"/>
                  <a:gd name="connsiteX15" fmla="*/ 9144 w 47625"/>
                  <a:gd name="connsiteY15" fmla="*/ 3070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25" h="28575">
                    <a:moveTo>
                      <a:pt x="9144" y="30709"/>
                    </a:moveTo>
                    <a:cubicBezTo>
                      <a:pt x="12468" y="27746"/>
                      <a:pt x="14564" y="29813"/>
                      <a:pt x="16688" y="29099"/>
                    </a:cubicBezTo>
                    <a:lnTo>
                      <a:pt x="14221" y="27823"/>
                    </a:lnTo>
                    <a:cubicBezTo>
                      <a:pt x="18917" y="27070"/>
                      <a:pt x="26241" y="23822"/>
                      <a:pt x="22184" y="28442"/>
                    </a:cubicBezTo>
                    <a:cubicBezTo>
                      <a:pt x="24032" y="25794"/>
                      <a:pt x="27480" y="24479"/>
                      <a:pt x="29042" y="25841"/>
                    </a:cubicBezTo>
                    <a:cubicBezTo>
                      <a:pt x="28680" y="25165"/>
                      <a:pt x="29623" y="23851"/>
                      <a:pt x="28908" y="22508"/>
                    </a:cubicBezTo>
                    <a:cubicBezTo>
                      <a:pt x="32604" y="20888"/>
                      <a:pt x="37814" y="19850"/>
                      <a:pt x="41786" y="18488"/>
                    </a:cubicBezTo>
                    <a:cubicBezTo>
                      <a:pt x="45825" y="17250"/>
                      <a:pt x="48730" y="15783"/>
                      <a:pt x="47720" y="12668"/>
                    </a:cubicBezTo>
                    <a:cubicBezTo>
                      <a:pt x="36776" y="16917"/>
                      <a:pt x="36100" y="14450"/>
                      <a:pt x="35195" y="11135"/>
                    </a:cubicBezTo>
                    <a:cubicBezTo>
                      <a:pt x="34366" y="8011"/>
                      <a:pt x="33623" y="4705"/>
                      <a:pt x="22917" y="9735"/>
                    </a:cubicBezTo>
                    <a:cubicBezTo>
                      <a:pt x="41777" y="1848"/>
                      <a:pt x="21822" y="20384"/>
                      <a:pt x="40576" y="14745"/>
                    </a:cubicBezTo>
                    <a:cubicBezTo>
                      <a:pt x="34433" y="17259"/>
                      <a:pt x="43234" y="16850"/>
                      <a:pt x="38433" y="18717"/>
                    </a:cubicBezTo>
                    <a:cubicBezTo>
                      <a:pt x="31499" y="17840"/>
                      <a:pt x="24813" y="16421"/>
                      <a:pt x="16421" y="19831"/>
                    </a:cubicBezTo>
                    <a:cubicBezTo>
                      <a:pt x="17088" y="22489"/>
                      <a:pt x="12335" y="23222"/>
                      <a:pt x="16078" y="25156"/>
                    </a:cubicBezTo>
                    <a:cubicBezTo>
                      <a:pt x="9058" y="29242"/>
                      <a:pt x="12221" y="24451"/>
                      <a:pt x="7144" y="26127"/>
                    </a:cubicBezTo>
                    <a:cubicBezTo>
                      <a:pt x="10049" y="26584"/>
                      <a:pt x="12840" y="29794"/>
                      <a:pt x="9144" y="30709"/>
                    </a:cubicBezTo>
                    <a:close/>
                  </a:path>
                </a:pathLst>
              </a:custGeom>
              <a:grpFill/>
              <a:ln w="9525" cap="flat">
                <a:noFill/>
                <a:prstDash val="solid"/>
                <a:miter/>
              </a:ln>
            </p:spPr>
            <p:txBody>
              <a:bodyPr rtlCol="0" anchor="ctr"/>
              <a:lstStyle/>
              <a:p>
                <a:endParaRPr lang="zh-CN" altLang="en-US"/>
              </a:p>
            </p:txBody>
          </p:sp>
          <p:sp>
            <p:nvSpPr>
              <p:cNvPr id="527" name="任意多边形: 形状 1097">
                <a:extLst>
                  <a:ext uri="{FF2B5EF4-FFF2-40B4-BE49-F238E27FC236}">
                    <a16:creationId xmlns:a16="http://schemas.microsoft.com/office/drawing/2014/main" id="{8CAE54C4-7230-4EF4-B678-69CCADC37E01}"/>
                  </a:ext>
                </a:extLst>
              </p:cNvPr>
              <p:cNvSpPr/>
              <p:nvPr/>
            </p:nvSpPr>
            <p:spPr>
              <a:xfrm>
                <a:off x="3619481" y="662564"/>
                <a:ext cx="28575" cy="19050"/>
              </a:xfrm>
              <a:custGeom>
                <a:avLst/>
                <a:gdLst>
                  <a:gd name="connsiteX0" fmla="*/ 22146 w 28575"/>
                  <a:gd name="connsiteY0" fmla="*/ 11076 h 19050"/>
                  <a:gd name="connsiteX1" fmla="*/ 25270 w 28575"/>
                  <a:gd name="connsiteY1" fmla="*/ 7932 h 19050"/>
                  <a:gd name="connsiteX2" fmla="*/ 7144 w 28575"/>
                  <a:gd name="connsiteY2" fmla="*/ 14590 h 19050"/>
                  <a:gd name="connsiteX3" fmla="*/ 22146 w 28575"/>
                  <a:gd name="connsiteY3" fmla="*/ 11076 h 19050"/>
                </a:gdLst>
                <a:ahLst/>
                <a:cxnLst>
                  <a:cxn ang="0">
                    <a:pos x="connsiteX0" y="connsiteY0"/>
                  </a:cxn>
                  <a:cxn ang="0">
                    <a:pos x="connsiteX1" y="connsiteY1"/>
                  </a:cxn>
                  <a:cxn ang="0">
                    <a:pos x="connsiteX2" y="connsiteY2"/>
                  </a:cxn>
                  <a:cxn ang="0">
                    <a:pos x="connsiteX3" y="connsiteY3"/>
                  </a:cxn>
                </a:cxnLst>
                <a:rect l="l" t="t" r="r" b="b"/>
                <a:pathLst>
                  <a:path w="28575" h="19050">
                    <a:moveTo>
                      <a:pt x="22146" y="11076"/>
                    </a:moveTo>
                    <a:lnTo>
                      <a:pt x="25270" y="7932"/>
                    </a:lnTo>
                    <a:cubicBezTo>
                      <a:pt x="21498" y="4818"/>
                      <a:pt x="14583" y="11742"/>
                      <a:pt x="7144" y="14590"/>
                    </a:cubicBezTo>
                    <a:cubicBezTo>
                      <a:pt x="10992" y="17600"/>
                      <a:pt x="17640" y="10637"/>
                      <a:pt x="22146" y="11076"/>
                    </a:cubicBezTo>
                    <a:close/>
                  </a:path>
                </a:pathLst>
              </a:custGeom>
              <a:grpFill/>
              <a:ln w="9525" cap="flat">
                <a:noFill/>
                <a:prstDash val="solid"/>
                <a:miter/>
              </a:ln>
            </p:spPr>
            <p:txBody>
              <a:bodyPr rtlCol="0" anchor="ctr"/>
              <a:lstStyle/>
              <a:p>
                <a:endParaRPr lang="zh-CN" altLang="en-US"/>
              </a:p>
            </p:txBody>
          </p:sp>
          <p:sp>
            <p:nvSpPr>
              <p:cNvPr id="528" name="任意多边形: 形状 1098">
                <a:extLst>
                  <a:ext uri="{FF2B5EF4-FFF2-40B4-BE49-F238E27FC236}">
                    <a16:creationId xmlns:a16="http://schemas.microsoft.com/office/drawing/2014/main" id="{BD4EDC0A-2102-48D5-B3F2-626C9F4D8D92}"/>
                  </a:ext>
                </a:extLst>
              </p:cNvPr>
              <p:cNvSpPr/>
              <p:nvPr/>
            </p:nvSpPr>
            <p:spPr>
              <a:xfrm>
                <a:off x="3654057" y="1033741"/>
                <a:ext cx="9525" cy="9525"/>
              </a:xfrm>
              <a:custGeom>
                <a:avLst/>
                <a:gdLst>
                  <a:gd name="connsiteX0" fmla="*/ 10535 w 9525"/>
                  <a:gd name="connsiteY0" fmla="*/ 9182 h 9525"/>
                  <a:gd name="connsiteX1" fmla="*/ 11135 w 9525"/>
                  <a:gd name="connsiteY1" fmla="*/ 7144 h 9525"/>
                  <a:gd name="connsiteX2" fmla="*/ 7144 w 9525"/>
                  <a:gd name="connsiteY2" fmla="*/ 8477 h 9525"/>
                  <a:gd name="connsiteX3" fmla="*/ 10535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10535" y="9182"/>
                    </a:moveTo>
                    <a:cubicBezTo>
                      <a:pt x="11478" y="8287"/>
                      <a:pt x="11668" y="7620"/>
                      <a:pt x="11135" y="7144"/>
                    </a:cubicBezTo>
                    <a:lnTo>
                      <a:pt x="7144" y="8477"/>
                    </a:lnTo>
                    <a:lnTo>
                      <a:pt x="10535" y="9182"/>
                    </a:lnTo>
                    <a:close/>
                  </a:path>
                </a:pathLst>
              </a:custGeom>
              <a:grpFill/>
              <a:ln w="9525" cap="flat">
                <a:noFill/>
                <a:prstDash val="solid"/>
                <a:miter/>
              </a:ln>
            </p:spPr>
            <p:txBody>
              <a:bodyPr rtlCol="0" anchor="ctr"/>
              <a:lstStyle/>
              <a:p>
                <a:endParaRPr lang="zh-CN" altLang="en-US"/>
              </a:p>
            </p:txBody>
          </p:sp>
          <p:sp>
            <p:nvSpPr>
              <p:cNvPr id="529" name="任意多边形: 形状 1099">
                <a:extLst>
                  <a:ext uri="{FF2B5EF4-FFF2-40B4-BE49-F238E27FC236}">
                    <a16:creationId xmlns:a16="http://schemas.microsoft.com/office/drawing/2014/main" id="{FFACC00C-1449-449A-93A4-9721D87AEF3E}"/>
                  </a:ext>
                </a:extLst>
              </p:cNvPr>
              <p:cNvSpPr/>
              <p:nvPr/>
            </p:nvSpPr>
            <p:spPr>
              <a:xfrm>
                <a:off x="3714064" y="1028846"/>
                <a:ext cx="9525" cy="9525"/>
              </a:xfrm>
              <a:custGeom>
                <a:avLst/>
                <a:gdLst>
                  <a:gd name="connsiteX0" fmla="*/ 7668 w 9525"/>
                  <a:gd name="connsiteY0" fmla="*/ 7144 h 9525"/>
                  <a:gd name="connsiteX1" fmla="*/ 7144 w 9525"/>
                  <a:gd name="connsiteY1" fmla="*/ 8325 h 9525"/>
                  <a:gd name="connsiteX2" fmla="*/ 8249 w 9525"/>
                  <a:gd name="connsiteY2" fmla="*/ 7249 h 9525"/>
                </a:gdLst>
                <a:ahLst/>
                <a:cxnLst>
                  <a:cxn ang="0">
                    <a:pos x="connsiteX0" y="connsiteY0"/>
                  </a:cxn>
                  <a:cxn ang="0">
                    <a:pos x="connsiteX1" y="connsiteY1"/>
                  </a:cxn>
                  <a:cxn ang="0">
                    <a:pos x="connsiteX2" y="connsiteY2"/>
                  </a:cxn>
                </a:cxnLst>
                <a:rect l="l" t="t" r="r" b="b"/>
                <a:pathLst>
                  <a:path w="9525" h="9525">
                    <a:moveTo>
                      <a:pt x="7668" y="7144"/>
                    </a:moveTo>
                    <a:lnTo>
                      <a:pt x="7144" y="8325"/>
                    </a:lnTo>
                    <a:lnTo>
                      <a:pt x="8249" y="7249"/>
                    </a:lnTo>
                    <a:close/>
                  </a:path>
                </a:pathLst>
              </a:custGeom>
              <a:grpFill/>
              <a:ln w="9525" cap="flat">
                <a:noFill/>
                <a:prstDash val="solid"/>
                <a:miter/>
              </a:ln>
            </p:spPr>
            <p:txBody>
              <a:bodyPr rtlCol="0" anchor="ctr"/>
              <a:lstStyle/>
              <a:p>
                <a:endParaRPr lang="zh-CN" altLang="en-US"/>
              </a:p>
            </p:txBody>
          </p:sp>
          <p:sp>
            <p:nvSpPr>
              <p:cNvPr id="530" name="任意多边形: 形状 1100">
                <a:extLst>
                  <a:ext uri="{FF2B5EF4-FFF2-40B4-BE49-F238E27FC236}">
                    <a16:creationId xmlns:a16="http://schemas.microsoft.com/office/drawing/2014/main" id="{D8A82D58-5922-4F60-B5FA-F4EA481666CD}"/>
                  </a:ext>
                </a:extLst>
              </p:cNvPr>
              <p:cNvSpPr/>
              <p:nvPr/>
            </p:nvSpPr>
            <p:spPr>
              <a:xfrm>
                <a:off x="3637436" y="656259"/>
                <a:ext cx="19050" cy="19050"/>
              </a:xfrm>
              <a:custGeom>
                <a:avLst/>
                <a:gdLst>
                  <a:gd name="connsiteX0" fmla="*/ 7144 w 19050"/>
                  <a:gd name="connsiteY0" fmla="*/ 11513 h 19050"/>
                  <a:gd name="connsiteX1" fmla="*/ 14497 w 19050"/>
                  <a:gd name="connsiteY1" fmla="*/ 10570 h 19050"/>
                  <a:gd name="connsiteX2" fmla="*/ 12811 w 19050"/>
                  <a:gd name="connsiteY2" fmla="*/ 13008 h 19050"/>
                  <a:gd name="connsiteX3" fmla="*/ 18917 w 19050"/>
                  <a:gd name="connsiteY3" fmla="*/ 8532 h 19050"/>
                  <a:gd name="connsiteX4" fmla="*/ 7658 w 19050"/>
                  <a:gd name="connsiteY4" fmla="*/ 8170 h 19050"/>
                  <a:gd name="connsiteX5" fmla="*/ 7144 w 19050"/>
                  <a:gd name="connsiteY5" fmla="*/ 115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513"/>
                    </a:moveTo>
                    <a:lnTo>
                      <a:pt x="14497" y="10570"/>
                    </a:lnTo>
                    <a:lnTo>
                      <a:pt x="12811" y="13008"/>
                    </a:lnTo>
                    <a:lnTo>
                      <a:pt x="18917" y="8532"/>
                    </a:lnTo>
                    <a:cubicBezTo>
                      <a:pt x="15897" y="4636"/>
                      <a:pt x="13583" y="10418"/>
                      <a:pt x="7658" y="8170"/>
                    </a:cubicBezTo>
                    <a:cubicBezTo>
                      <a:pt x="8144" y="9627"/>
                      <a:pt x="7525" y="10198"/>
                      <a:pt x="7144" y="11513"/>
                    </a:cubicBezTo>
                    <a:close/>
                  </a:path>
                </a:pathLst>
              </a:custGeom>
              <a:grpFill/>
              <a:ln w="9525" cap="flat">
                <a:noFill/>
                <a:prstDash val="solid"/>
                <a:miter/>
              </a:ln>
            </p:spPr>
            <p:txBody>
              <a:bodyPr rtlCol="0" anchor="ctr"/>
              <a:lstStyle/>
              <a:p>
                <a:endParaRPr lang="zh-CN" altLang="en-US"/>
              </a:p>
            </p:txBody>
          </p:sp>
          <p:sp>
            <p:nvSpPr>
              <p:cNvPr id="531" name="任意多边形: 形状 1101">
                <a:extLst>
                  <a:ext uri="{FF2B5EF4-FFF2-40B4-BE49-F238E27FC236}">
                    <a16:creationId xmlns:a16="http://schemas.microsoft.com/office/drawing/2014/main" id="{3FA3FE93-7598-4462-BD15-E7178D757E21}"/>
                  </a:ext>
                </a:extLst>
              </p:cNvPr>
              <p:cNvSpPr/>
              <p:nvPr/>
            </p:nvSpPr>
            <p:spPr>
              <a:xfrm>
                <a:off x="3584057" y="717743"/>
                <a:ext cx="38100" cy="19050"/>
              </a:xfrm>
              <a:custGeom>
                <a:avLst/>
                <a:gdLst>
                  <a:gd name="connsiteX0" fmla="*/ 23527 w 38100"/>
                  <a:gd name="connsiteY0" fmla="*/ 15637 h 19050"/>
                  <a:gd name="connsiteX1" fmla="*/ 36919 w 38100"/>
                  <a:gd name="connsiteY1" fmla="*/ 9379 h 19050"/>
                  <a:gd name="connsiteX2" fmla="*/ 33023 w 38100"/>
                  <a:gd name="connsiteY2" fmla="*/ 7922 h 19050"/>
                  <a:gd name="connsiteX3" fmla="*/ 33357 w 38100"/>
                  <a:gd name="connsiteY3" fmla="*/ 8608 h 19050"/>
                  <a:gd name="connsiteX4" fmla="*/ 17088 w 38100"/>
                  <a:gd name="connsiteY4" fmla="*/ 11665 h 19050"/>
                  <a:gd name="connsiteX5" fmla="*/ 7144 w 38100"/>
                  <a:gd name="connsiteY5" fmla="*/ 18714 h 19050"/>
                  <a:gd name="connsiteX6" fmla="*/ 14659 w 38100"/>
                  <a:gd name="connsiteY6" fmla="*/ 16437 h 19050"/>
                  <a:gd name="connsiteX7" fmla="*/ 23527 w 38100"/>
                  <a:gd name="connsiteY7" fmla="*/ 1563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9050">
                    <a:moveTo>
                      <a:pt x="23527" y="15637"/>
                    </a:moveTo>
                    <a:cubicBezTo>
                      <a:pt x="28108" y="13742"/>
                      <a:pt x="33509" y="11923"/>
                      <a:pt x="36919" y="9379"/>
                    </a:cubicBezTo>
                    <a:lnTo>
                      <a:pt x="33023" y="7922"/>
                    </a:lnTo>
                    <a:lnTo>
                      <a:pt x="33357" y="8608"/>
                    </a:lnTo>
                    <a:cubicBezTo>
                      <a:pt x="31604" y="5207"/>
                      <a:pt x="24308" y="8360"/>
                      <a:pt x="17088" y="11665"/>
                    </a:cubicBezTo>
                    <a:cubicBezTo>
                      <a:pt x="16050" y="15485"/>
                      <a:pt x="8792" y="14580"/>
                      <a:pt x="7144" y="18714"/>
                    </a:cubicBezTo>
                    <a:cubicBezTo>
                      <a:pt x="8372" y="20638"/>
                      <a:pt x="11401" y="18447"/>
                      <a:pt x="14659" y="16437"/>
                    </a:cubicBezTo>
                    <a:cubicBezTo>
                      <a:pt x="17993" y="14599"/>
                      <a:pt x="21612" y="12999"/>
                      <a:pt x="23527" y="15637"/>
                    </a:cubicBezTo>
                    <a:close/>
                  </a:path>
                </a:pathLst>
              </a:custGeom>
              <a:grpFill/>
              <a:ln w="9525" cap="flat">
                <a:noFill/>
                <a:prstDash val="solid"/>
                <a:miter/>
              </a:ln>
            </p:spPr>
            <p:txBody>
              <a:bodyPr rtlCol="0" anchor="ctr"/>
              <a:lstStyle/>
              <a:p>
                <a:endParaRPr lang="zh-CN" altLang="en-US"/>
              </a:p>
            </p:txBody>
          </p:sp>
          <p:sp>
            <p:nvSpPr>
              <p:cNvPr id="532" name="任意多边形: 形状 1102">
                <a:extLst>
                  <a:ext uri="{FF2B5EF4-FFF2-40B4-BE49-F238E27FC236}">
                    <a16:creationId xmlns:a16="http://schemas.microsoft.com/office/drawing/2014/main" id="{B2502CD7-888E-4289-94EE-0852F947F0A6}"/>
                  </a:ext>
                </a:extLst>
              </p:cNvPr>
              <p:cNvSpPr/>
              <p:nvPr/>
            </p:nvSpPr>
            <p:spPr>
              <a:xfrm>
                <a:off x="3545938" y="821401"/>
                <a:ext cx="114300" cy="76200"/>
              </a:xfrm>
              <a:custGeom>
                <a:avLst/>
                <a:gdLst>
                  <a:gd name="connsiteX0" fmla="*/ 8401 w 114300"/>
                  <a:gd name="connsiteY0" fmla="*/ 59712 h 76200"/>
                  <a:gd name="connsiteX1" fmla="*/ 9668 w 114300"/>
                  <a:gd name="connsiteY1" fmla="*/ 58617 h 76200"/>
                  <a:gd name="connsiteX2" fmla="*/ 10087 w 114300"/>
                  <a:gd name="connsiteY2" fmla="*/ 63275 h 76200"/>
                  <a:gd name="connsiteX3" fmla="*/ 10811 w 114300"/>
                  <a:gd name="connsiteY3" fmla="*/ 68008 h 76200"/>
                  <a:gd name="connsiteX4" fmla="*/ 16050 w 114300"/>
                  <a:gd name="connsiteY4" fmla="*/ 62789 h 76200"/>
                  <a:gd name="connsiteX5" fmla="*/ 14792 w 114300"/>
                  <a:gd name="connsiteY5" fmla="*/ 62579 h 76200"/>
                  <a:gd name="connsiteX6" fmla="*/ 26860 w 114300"/>
                  <a:gd name="connsiteY6" fmla="*/ 50359 h 76200"/>
                  <a:gd name="connsiteX7" fmla="*/ 23822 w 114300"/>
                  <a:gd name="connsiteY7" fmla="*/ 50673 h 76200"/>
                  <a:gd name="connsiteX8" fmla="*/ 36957 w 114300"/>
                  <a:gd name="connsiteY8" fmla="*/ 45463 h 76200"/>
                  <a:gd name="connsiteX9" fmla="*/ 40386 w 114300"/>
                  <a:gd name="connsiteY9" fmla="*/ 39795 h 76200"/>
                  <a:gd name="connsiteX10" fmla="*/ 46587 w 114300"/>
                  <a:gd name="connsiteY10" fmla="*/ 37957 h 76200"/>
                  <a:gd name="connsiteX11" fmla="*/ 49244 w 114300"/>
                  <a:gd name="connsiteY11" fmla="*/ 42405 h 76200"/>
                  <a:gd name="connsiteX12" fmla="*/ 46111 w 114300"/>
                  <a:gd name="connsiteY12" fmla="*/ 44834 h 76200"/>
                  <a:gd name="connsiteX13" fmla="*/ 50940 w 114300"/>
                  <a:gd name="connsiteY13" fmla="*/ 43948 h 76200"/>
                  <a:gd name="connsiteX14" fmla="*/ 49844 w 114300"/>
                  <a:gd name="connsiteY14" fmla="*/ 42291 h 76200"/>
                  <a:gd name="connsiteX15" fmla="*/ 57902 w 114300"/>
                  <a:gd name="connsiteY15" fmla="*/ 40691 h 76200"/>
                  <a:gd name="connsiteX16" fmla="*/ 57969 w 114300"/>
                  <a:gd name="connsiteY16" fmla="*/ 45339 h 76200"/>
                  <a:gd name="connsiteX17" fmla="*/ 61522 w 114300"/>
                  <a:gd name="connsiteY17" fmla="*/ 46177 h 76200"/>
                  <a:gd name="connsiteX18" fmla="*/ 56531 w 114300"/>
                  <a:gd name="connsiteY18" fmla="*/ 49101 h 76200"/>
                  <a:gd name="connsiteX19" fmla="*/ 54283 w 114300"/>
                  <a:gd name="connsiteY19" fmla="*/ 47663 h 76200"/>
                  <a:gd name="connsiteX20" fmla="*/ 54683 w 114300"/>
                  <a:gd name="connsiteY20" fmla="*/ 51806 h 76200"/>
                  <a:gd name="connsiteX21" fmla="*/ 58198 w 114300"/>
                  <a:gd name="connsiteY21" fmla="*/ 51864 h 76200"/>
                  <a:gd name="connsiteX22" fmla="*/ 49263 w 114300"/>
                  <a:gd name="connsiteY22" fmla="*/ 55721 h 76200"/>
                  <a:gd name="connsiteX23" fmla="*/ 52178 w 114300"/>
                  <a:gd name="connsiteY23" fmla="*/ 58160 h 76200"/>
                  <a:gd name="connsiteX24" fmla="*/ 42596 w 114300"/>
                  <a:gd name="connsiteY24" fmla="*/ 58160 h 76200"/>
                  <a:gd name="connsiteX25" fmla="*/ 46949 w 114300"/>
                  <a:gd name="connsiteY25" fmla="*/ 53150 h 76200"/>
                  <a:gd name="connsiteX26" fmla="*/ 42710 w 114300"/>
                  <a:gd name="connsiteY26" fmla="*/ 53359 h 76200"/>
                  <a:gd name="connsiteX27" fmla="*/ 42015 w 114300"/>
                  <a:gd name="connsiteY27" fmla="*/ 61893 h 76200"/>
                  <a:gd name="connsiteX28" fmla="*/ 46196 w 114300"/>
                  <a:gd name="connsiteY28" fmla="*/ 63922 h 76200"/>
                  <a:gd name="connsiteX29" fmla="*/ 41986 w 114300"/>
                  <a:gd name="connsiteY29" fmla="*/ 71085 h 76200"/>
                  <a:gd name="connsiteX30" fmla="*/ 49787 w 114300"/>
                  <a:gd name="connsiteY30" fmla="*/ 66723 h 76200"/>
                  <a:gd name="connsiteX31" fmla="*/ 49216 w 114300"/>
                  <a:gd name="connsiteY31" fmla="*/ 66866 h 76200"/>
                  <a:gd name="connsiteX32" fmla="*/ 52149 w 114300"/>
                  <a:gd name="connsiteY32" fmla="*/ 62255 h 76200"/>
                  <a:gd name="connsiteX33" fmla="*/ 52149 w 114300"/>
                  <a:gd name="connsiteY33" fmla="*/ 65180 h 76200"/>
                  <a:gd name="connsiteX34" fmla="*/ 63789 w 114300"/>
                  <a:gd name="connsiteY34" fmla="*/ 56398 h 76200"/>
                  <a:gd name="connsiteX35" fmla="*/ 69132 w 114300"/>
                  <a:gd name="connsiteY35" fmla="*/ 47358 h 76200"/>
                  <a:gd name="connsiteX36" fmla="*/ 85725 w 114300"/>
                  <a:gd name="connsiteY36" fmla="*/ 40729 h 76200"/>
                  <a:gd name="connsiteX37" fmla="*/ 85239 w 114300"/>
                  <a:gd name="connsiteY37" fmla="*/ 40148 h 76200"/>
                  <a:gd name="connsiteX38" fmla="*/ 95898 w 114300"/>
                  <a:gd name="connsiteY38" fmla="*/ 39062 h 76200"/>
                  <a:gd name="connsiteX39" fmla="*/ 93050 w 114300"/>
                  <a:gd name="connsiteY39" fmla="*/ 35976 h 76200"/>
                  <a:gd name="connsiteX40" fmla="*/ 101556 w 114300"/>
                  <a:gd name="connsiteY40" fmla="*/ 36767 h 76200"/>
                  <a:gd name="connsiteX41" fmla="*/ 103622 w 114300"/>
                  <a:gd name="connsiteY41" fmla="*/ 40434 h 76200"/>
                  <a:gd name="connsiteX42" fmla="*/ 108775 w 114300"/>
                  <a:gd name="connsiteY42" fmla="*/ 36243 h 76200"/>
                  <a:gd name="connsiteX43" fmla="*/ 107661 w 114300"/>
                  <a:gd name="connsiteY43" fmla="*/ 36052 h 76200"/>
                  <a:gd name="connsiteX44" fmla="*/ 111585 w 114300"/>
                  <a:gd name="connsiteY44" fmla="*/ 34452 h 76200"/>
                  <a:gd name="connsiteX45" fmla="*/ 106737 w 114300"/>
                  <a:gd name="connsiteY45" fmla="*/ 30766 h 76200"/>
                  <a:gd name="connsiteX46" fmla="*/ 109471 w 114300"/>
                  <a:gd name="connsiteY46" fmla="*/ 29470 h 76200"/>
                  <a:gd name="connsiteX47" fmla="*/ 106375 w 114300"/>
                  <a:gd name="connsiteY47" fmla="*/ 27832 h 76200"/>
                  <a:gd name="connsiteX48" fmla="*/ 111890 w 114300"/>
                  <a:gd name="connsiteY48" fmla="*/ 25222 h 76200"/>
                  <a:gd name="connsiteX49" fmla="*/ 111633 w 114300"/>
                  <a:gd name="connsiteY49" fmla="*/ 22222 h 76200"/>
                  <a:gd name="connsiteX50" fmla="*/ 107775 w 114300"/>
                  <a:gd name="connsiteY50" fmla="*/ 25127 h 76200"/>
                  <a:gd name="connsiteX51" fmla="*/ 92840 w 114300"/>
                  <a:gd name="connsiteY51" fmla="*/ 22003 h 76200"/>
                  <a:gd name="connsiteX52" fmla="*/ 91450 w 114300"/>
                  <a:gd name="connsiteY52" fmla="*/ 27099 h 76200"/>
                  <a:gd name="connsiteX53" fmla="*/ 89525 w 114300"/>
                  <a:gd name="connsiteY53" fmla="*/ 25232 h 76200"/>
                  <a:gd name="connsiteX54" fmla="*/ 83363 w 114300"/>
                  <a:gd name="connsiteY54" fmla="*/ 31461 h 76200"/>
                  <a:gd name="connsiteX55" fmla="*/ 67180 w 114300"/>
                  <a:gd name="connsiteY55" fmla="*/ 30375 h 76200"/>
                  <a:gd name="connsiteX56" fmla="*/ 75676 w 114300"/>
                  <a:gd name="connsiteY56" fmla="*/ 24898 h 76200"/>
                  <a:gd name="connsiteX57" fmla="*/ 67370 w 114300"/>
                  <a:gd name="connsiteY57" fmla="*/ 29166 h 76200"/>
                  <a:gd name="connsiteX58" fmla="*/ 56159 w 114300"/>
                  <a:gd name="connsiteY58" fmla="*/ 27127 h 76200"/>
                  <a:gd name="connsiteX59" fmla="*/ 63427 w 114300"/>
                  <a:gd name="connsiteY59" fmla="*/ 15602 h 76200"/>
                  <a:gd name="connsiteX60" fmla="*/ 61522 w 114300"/>
                  <a:gd name="connsiteY60" fmla="*/ 18069 h 76200"/>
                  <a:gd name="connsiteX61" fmla="*/ 61779 w 114300"/>
                  <a:gd name="connsiteY61" fmla="*/ 14468 h 76200"/>
                  <a:gd name="connsiteX62" fmla="*/ 58379 w 114300"/>
                  <a:gd name="connsiteY62" fmla="*/ 15221 h 76200"/>
                  <a:gd name="connsiteX63" fmla="*/ 63084 w 114300"/>
                  <a:gd name="connsiteY63" fmla="*/ 7144 h 76200"/>
                  <a:gd name="connsiteX64" fmla="*/ 54978 w 114300"/>
                  <a:gd name="connsiteY64" fmla="*/ 10601 h 76200"/>
                  <a:gd name="connsiteX65" fmla="*/ 54778 w 114300"/>
                  <a:gd name="connsiteY65" fmla="*/ 14335 h 76200"/>
                  <a:gd name="connsiteX66" fmla="*/ 50854 w 114300"/>
                  <a:gd name="connsiteY66" fmla="*/ 9144 h 76200"/>
                  <a:gd name="connsiteX67" fmla="*/ 52245 w 114300"/>
                  <a:gd name="connsiteY67" fmla="*/ 11497 h 76200"/>
                  <a:gd name="connsiteX68" fmla="*/ 47968 w 114300"/>
                  <a:gd name="connsiteY68" fmla="*/ 13926 h 76200"/>
                  <a:gd name="connsiteX69" fmla="*/ 47196 w 114300"/>
                  <a:gd name="connsiteY69" fmla="*/ 11525 h 76200"/>
                  <a:gd name="connsiteX70" fmla="*/ 42243 w 114300"/>
                  <a:gd name="connsiteY70" fmla="*/ 17202 h 76200"/>
                  <a:gd name="connsiteX71" fmla="*/ 39176 w 114300"/>
                  <a:gd name="connsiteY71" fmla="*/ 16440 h 76200"/>
                  <a:gd name="connsiteX72" fmla="*/ 40396 w 114300"/>
                  <a:gd name="connsiteY72" fmla="*/ 16869 h 76200"/>
                  <a:gd name="connsiteX73" fmla="*/ 32585 w 114300"/>
                  <a:gd name="connsiteY73" fmla="*/ 25070 h 76200"/>
                  <a:gd name="connsiteX74" fmla="*/ 37805 w 114300"/>
                  <a:gd name="connsiteY74" fmla="*/ 24060 h 76200"/>
                  <a:gd name="connsiteX75" fmla="*/ 26584 w 114300"/>
                  <a:gd name="connsiteY75" fmla="*/ 34757 h 76200"/>
                  <a:gd name="connsiteX76" fmla="*/ 27489 w 114300"/>
                  <a:gd name="connsiteY76" fmla="*/ 38948 h 76200"/>
                  <a:gd name="connsiteX77" fmla="*/ 21450 w 114300"/>
                  <a:gd name="connsiteY77" fmla="*/ 44263 h 76200"/>
                  <a:gd name="connsiteX78" fmla="*/ 18431 w 114300"/>
                  <a:gd name="connsiteY78" fmla="*/ 41939 h 76200"/>
                  <a:gd name="connsiteX79" fmla="*/ 13364 w 114300"/>
                  <a:gd name="connsiteY79" fmla="*/ 50854 h 76200"/>
                  <a:gd name="connsiteX80" fmla="*/ 12754 w 114300"/>
                  <a:gd name="connsiteY80" fmla="*/ 48454 h 76200"/>
                  <a:gd name="connsiteX81" fmla="*/ 10858 w 114300"/>
                  <a:gd name="connsiteY81" fmla="*/ 52359 h 76200"/>
                  <a:gd name="connsiteX82" fmla="*/ 12754 w 114300"/>
                  <a:gd name="connsiteY82" fmla="*/ 51035 h 76200"/>
                  <a:gd name="connsiteX83" fmla="*/ 10954 w 114300"/>
                  <a:gd name="connsiteY83" fmla="*/ 58160 h 76200"/>
                  <a:gd name="connsiteX84" fmla="*/ 7144 w 114300"/>
                  <a:gd name="connsiteY84" fmla="*/ 58245 h 76200"/>
                  <a:gd name="connsiteX85" fmla="*/ 8401 w 114300"/>
                  <a:gd name="connsiteY85" fmla="*/ 5971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4300" h="76200">
                    <a:moveTo>
                      <a:pt x="8401" y="59712"/>
                    </a:moveTo>
                    <a:cubicBezTo>
                      <a:pt x="8392" y="59074"/>
                      <a:pt x="10306" y="59674"/>
                      <a:pt x="9668" y="58617"/>
                    </a:cubicBezTo>
                    <a:cubicBezTo>
                      <a:pt x="14049" y="58036"/>
                      <a:pt x="12049" y="60665"/>
                      <a:pt x="10087" y="63275"/>
                    </a:cubicBezTo>
                    <a:cubicBezTo>
                      <a:pt x="8315" y="66037"/>
                      <a:pt x="6601" y="68799"/>
                      <a:pt x="10811" y="68008"/>
                    </a:cubicBezTo>
                    <a:cubicBezTo>
                      <a:pt x="9887" y="65599"/>
                      <a:pt x="14116" y="62732"/>
                      <a:pt x="16050" y="62789"/>
                    </a:cubicBezTo>
                    <a:lnTo>
                      <a:pt x="14792" y="62579"/>
                    </a:lnTo>
                    <a:cubicBezTo>
                      <a:pt x="21574" y="60293"/>
                      <a:pt x="22612" y="54264"/>
                      <a:pt x="26860" y="50359"/>
                    </a:cubicBezTo>
                    <a:cubicBezTo>
                      <a:pt x="25651" y="50740"/>
                      <a:pt x="24441" y="51740"/>
                      <a:pt x="23822" y="50673"/>
                    </a:cubicBezTo>
                    <a:cubicBezTo>
                      <a:pt x="28661" y="46530"/>
                      <a:pt x="30613" y="49978"/>
                      <a:pt x="36957" y="45463"/>
                    </a:cubicBezTo>
                    <a:lnTo>
                      <a:pt x="40386" y="39795"/>
                    </a:lnTo>
                    <a:cubicBezTo>
                      <a:pt x="42824" y="39910"/>
                      <a:pt x="46253" y="42348"/>
                      <a:pt x="46587" y="37957"/>
                    </a:cubicBezTo>
                    <a:cubicBezTo>
                      <a:pt x="48968" y="38129"/>
                      <a:pt x="51197" y="39624"/>
                      <a:pt x="49244" y="42405"/>
                    </a:cubicBezTo>
                    <a:lnTo>
                      <a:pt x="46111" y="44834"/>
                    </a:lnTo>
                    <a:cubicBezTo>
                      <a:pt x="47387" y="43358"/>
                      <a:pt x="49025" y="46130"/>
                      <a:pt x="50940" y="43948"/>
                    </a:cubicBezTo>
                    <a:lnTo>
                      <a:pt x="49844" y="42291"/>
                    </a:lnTo>
                    <a:cubicBezTo>
                      <a:pt x="50511" y="40253"/>
                      <a:pt x="54835" y="40977"/>
                      <a:pt x="57902" y="40691"/>
                    </a:cubicBezTo>
                    <a:lnTo>
                      <a:pt x="57969" y="45339"/>
                    </a:lnTo>
                    <a:cubicBezTo>
                      <a:pt x="59465" y="42891"/>
                      <a:pt x="60427" y="45120"/>
                      <a:pt x="61522" y="46177"/>
                    </a:cubicBezTo>
                    <a:cubicBezTo>
                      <a:pt x="61808" y="49006"/>
                      <a:pt x="58274" y="48778"/>
                      <a:pt x="56531" y="49101"/>
                    </a:cubicBezTo>
                    <a:cubicBezTo>
                      <a:pt x="54807" y="48787"/>
                      <a:pt x="56702" y="46063"/>
                      <a:pt x="54283" y="47663"/>
                    </a:cubicBezTo>
                    <a:lnTo>
                      <a:pt x="54683" y="51806"/>
                    </a:lnTo>
                    <a:cubicBezTo>
                      <a:pt x="56540" y="49701"/>
                      <a:pt x="57026" y="52016"/>
                      <a:pt x="58198" y="51864"/>
                    </a:cubicBezTo>
                    <a:cubicBezTo>
                      <a:pt x="55864" y="51626"/>
                      <a:pt x="52807" y="56864"/>
                      <a:pt x="49263" y="55721"/>
                    </a:cubicBezTo>
                    <a:cubicBezTo>
                      <a:pt x="49225" y="58674"/>
                      <a:pt x="52845" y="53912"/>
                      <a:pt x="52178" y="58160"/>
                    </a:cubicBezTo>
                    <a:cubicBezTo>
                      <a:pt x="47387" y="60169"/>
                      <a:pt x="46863" y="56740"/>
                      <a:pt x="42596" y="58160"/>
                    </a:cubicBezTo>
                    <a:cubicBezTo>
                      <a:pt x="45634" y="56398"/>
                      <a:pt x="43367" y="52645"/>
                      <a:pt x="46949" y="53150"/>
                    </a:cubicBezTo>
                    <a:cubicBezTo>
                      <a:pt x="48111" y="53550"/>
                      <a:pt x="44587" y="52397"/>
                      <a:pt x="42710" y="53359"/>
                    </a:cubicBezTo>
                    <a:cubicBezTo>
                      <a:pt x="40796" y="56779"/>
                      <a:pt x="42491" y="60465"/>
                      <a:pt x="42015" y="61893"/>
                    </a:cubicBezTo>
                    <a:cubicBezTo>
                      <a:pt x="42501" y="59884"/>
                      <a:pt x="45577" y="62303"/>
                      <a:pt x="46196" y="63922"/>
                    </a:cubicBezTo>
                    <a:cubicBezTo>
                      <a:pt x="42739" y="64799"/>
                      <a:pt x="45291" y="68447"/>
                      <a:pt x="41986" y="71085"/>
                    </a:cubicBezTo>
                    <a:cubicBezTo>
                      <a:pt x="44977" y="72104"/>
                      <a:pt x="47415" y="65465"/>
                      <a:pt x="49787" y="66723"/>
                    </a:cubicBezTo>
                    <a:lnTo>
                      <a:pt x="49216" y="66866"/>
                    </a:lnTo>
                    <a:cubicBezTo>
                      <a:pt x="48520" y="65770"/>
                      <a:pt x="50378" y="61436"/>
                      <a:pt x="52149" y="62255"/>
                    </a:cubicBezTo>
                    <a:lnTo>
                      <a:pt x="52149" y="65180"/>
                    </a:lnTo>
                    <a:cubicBezTo>
                      <a:pt x="55074" y="61227"/>
                      <a:pt x="59836" y="55169"/>
                      <a:pt x="63789" y="56398"/>
                    </a:cubicBezTo>
                    <a:cubicBezTo>
                      <a:pt x="59731" y="52035"/>
                      <a:pt x="68980" y="49063"/>
                      <a:pt x="69132" y="47358"/>
                    </a:cubicBezTo>
                    <a:cubicBezTo>
                      <a:pt x="75771" y="41929"/>
                      <a:pt x="80077" y="49397"/>
                      <a:pt x="85725" y="40729"/>
                    </a:cubicBezTo>
                    <a:lnTo>
                      <a:pt x="85239" y="40148"/>
                    </a:lnTo>
                    <a:cubicBezTo>
                      <a:pt x="86087" y="41910"/>
                      <a:pt x="92373" y="33604"/>
                      <a:pt x="95898" y="39062"/>
                    </a:cubicBezTo>
                    <a:lnTo>
                      <a:pt x="93050" y="35976"/>
                    </a:lnTo>
                    <a:cubicBezTo>
                      <a:pt x="97888" y="32299"/>
                      <a:pt x="96498" y="41281"/>
                      <a:pt x="101556" y="36767"/>
                    </a:cubicBezTo>
                    <a:lnTo>
                      <a:pt x="103622" y="40434"/>
                    </a:lnTo>
                    <a:cubicBezTo>
                      <a:pt x="106023" y="40262"/>
                      <a:pt x="106528" y="38138"/>
                      <a:pt x="108775" y="36243"/>
                    </a:cubicBezTo>
                    <a:lnTo>
                      <a:pt x="107661" y="36052"/>
                    </a:lnTo>
                    <a:cubicBezTo>
                      <a:pt x="107251" y="33147"/>
                      <a:pt x="110195" y="35347"/>
                      <a:pt x="111585" y="34452"/>
                    </a:cubicBezTo>
                    <a:lnTo>
                      <a:pt x="106737" y="30766"/>
                    </a:lnTo>
                    <a:lnTo>
                      <a:pt x="109471" y="29470"/>
                    </a:lnTo>
                    <a:cubicBezTo>
                      <a:pt x="107623" y="29756"/>
                      <a:pt x="106642" y="29032"/>
                      <a:pt x="106375" y="27832"/>
                    </a:cubicBezTo>
                    <a:cubicBezTo>
                      <a:pt x="107690" y="23355"/>
                      <a:pt x="109709" y="26594"/>
                      <a:pt x="111890" y="25222"/>
                    </a:cubicBezTo>
                    <a:cubicBezTo>
                      <a:pt x="113776" y="26699"/>
                      <a:pt x="107128" y="21498"/>
                      <a:pt x="111633" y="22222"/>
                    </a:cubicBezTo>
                    <a:cubicBezTo>
                      <a:pt x="110157" y="23165"/>
                      <a:pt x="105994" y="23108"/>
                      <a:pt x="107775" y="25127"/>
                    </a:cubicBezTo>
                    <a:cubicBezTo>
                      <a:pt x="104032" y="19869"/>
                      <a:pt x="96231" y="25270"/>
                      <a:pt x="92840" y="22003"/>
                    </a:cubicBezTo>
                    <a:cubicBezTo>
                      <a:pt x="89621" y="24565"/>
                      <a:pt x="96774" y="25232"/>
                      <a:pt x="91450" y="27099"/>
                    </a:cubicBezTo>
                    <a:lnTo>
                      <a:pt x="89525" y="25232"/>
                    </a:lnTo>
                    <a:cubicBezTo>
                      <a:pt x="87078" y="28080"/>
                      <a:pt x="86116" y="29804"/>
                      <a:pt x="83363" y="31461"/>
                    </a:cubicBezTo>
                    <a:cubicBezTo>
                      <a:pt x="78076" y="31337"/>
                      <a:pt x="71018" y="31718"/>
                      <a:pt x="67180" y="30375"/>
                    </a:cubicBezTo>
                    <a:cubicBezTo>
                      <a:pt x="67018" y="30166"/>
                      <a:pt x="75676" y="24898"/>
                      <a:pt x="75676" y="24898"/>
                    </a:cubicBezTo>
                    <a:cubicBezTo>
                      <a:pt x="73581" y="20803"/>
                      <a:pt x="66818" y="27823"/>
                      <a:pt x="67370" y="29166"/>
                    </a:cubicBezTo>
                    <a:cubicBezTo>
                      <a:pt x="61522" y="32042"/>
                      <a:pt x="62494" y="22231"/>
                      <a:pt x="56159" y="27127"/>
                    </a:cubicBezTo>
                    <a:cubicBezTo>
                      <a:pt x="57445" y="23374"/>
                      <a:pt x="61617" y="19717"/>
                      <a:pt x="63427" y="15602"/>
                    </a:cubicBezTo>
                    <a:lnTo>
                      <a:pt x="61522" y="18069"/>
                    </a:lnTo>
                    <a:cubicBezTo>
                      <a:pt x="60360" y="17526"/>
                      <a:pt x="61465" y="15688"/>
                      <a:pt x="61779" y="14468"/>
                    </a:cubicBezTo>
                    <a:cubicBezTo>
                      <a:pt x="60636" y="13935"/>
                      <a:pt x="59512" y="15764"/>
                      <a:pt x="58379" y="15221"/>
                    </a:cubicBezTo>
                    <a:cubicBezTo>
                      <a:pt x="56655" y="11706"/>
                      <a:pt x="63227" y="11392"/>
                      <a:pt x="63084" y="7144"/>
                    </a:cubicBezTo>
                    <a:cubicBezTo>
                      <a:pt x="59626" y="10344"/>
                      <a:pt x="56988" y="5648"/>
                      <a:pt x="54978" y="10601"/>
                    </a:cubicBezTo>
                    <a:lnTo>
                      <a:pt x="54778" y="14335"/>
                    </a:lnTo>
                    <a:cubicBezTo>
                      <a:pt x="47863" y="17650"/>
                      <a:pt x="55845" y="9192"/>
                      <a:pt x="50854" y="9144"/>
                    </a:cubicBezTo>
                    <a:lnTo>
                      <a:pt x="52245" y="11497"/>
                    </a:lnTo>
                    <a:cubicBezTo>
                      <a:pt x="50816" y="12297"/>
                      <a:pt x="49673" y="14935"/>
                      <a:pt x="47968" y="13926"/>
                    </a:cubicBezTo>
                    <a:lnTo>
                      <a:pt x="47196" y="11525"/>
                    </a:lnTo>
                    <a:cubicBezTo>
                      <a:pt x="49282" y="13764"/>
                      <a:pt x="44606" y="15002"/>
                      <a:pt x="42243" y="17202"/>
                    </a:cubicBezTo>
                    <a:lnTo>
                      <a:pt x="39176" y="16440"/>
                    </a:lnTo>
                    <a:cubicBezTo>
                      <a:pt x="39976" y="15688"/>
                      <a:pt x="40491" y="16231"/>
                      <a:pt x="40396" y="16869"/>
                    </a:cubicBezTo>
                    <a:cubicBezTo>
                      <a:pt x="35557" y="18936"/>
                      <a:pt x="36652" y="22250"/>
                      <a:pt x="32585" y="25070"/>
                    </a:cubicBezTo>
                    <a:cubicBezTo>
                      <a:pt x="33785" y="24679"/>
                      <a:pt x="37128" y="20479"/>
                      <a:pt x="37805" y="24060"/>
                    </a:cubicBezTo>
                    <a:cubicBezTo>
                      <a:pt x="34138" y="26508"/>
                      <a:pt x="31061" y="34385"/>
                      <a:pt x="26584" y="34757"/>
                    </a:cubicBezTo>
                    <a:cubicBezTo>
                      <a:pt x="27108" y="35900"/>
                      <a:pt x="24270" y="39738"/>
                      <a:pt x="27489" y="38948"/>
                    </a:cubicBezTo>
                    <a:cubicBezTo>
                      <a:pt x="25498" y="40700"/>
                      <a:pt x="21546" y="41643"/>
                      <a:pt x="21450" y="44263"/>
                    </a:cubicBezTo>
                    <a:lnTo>
                      <a:pt x="18431" y="41939"/>
                    </a:lnTo>
                    <a:cubicBezTo>
                      <a:pt x="22079" y="44672"/>
                      <a:pt x="12783" y="49063"/>
                      <a:pt x="13364" y="50854"/>
                    </a:cubicBezTo>
                    <a:lnTo>
                      <a:pt x="12754" y="48454"/>
                    </a:lnTo>
                    <a:lnTo>
                      <a:pt x="10858" y="52359"/>
                    </a:lnTo>
                    <a:cubicBezTo>
                      <a:pt x="11497" y="52149"/>
                      <a:pt x="12144" y="51264"/>
                      <a:pt x="12754" y="51035"/>
                    </a:cubicBezTo>
                    <a:cubicBezTo>
                      <a:pt x="13373" y="52788"/>
                      <a:pt x="12783" y="55578"/>
                      <a:pt x="10954" y="58160"/>
                    </a:cubicBezTo>
                    <a:cubicBezTo>
                      <a:pt x="10868" y="54302"/>
                      <a:pt x="9068" y="58817"/>
                      <a:pt x="7144" y="58245"/>
                    </a:cubicBezTo>
                    <a:cubicBezTo>
                      <a:pt x="7153" y="59522"/>
                      <a:pt x="7763" y="59284"/>
                      <a:pt x="8401" y="59712"/>
                    </a:cubicBezTo>
                    <a:close/>
                  </a:path>
                </a:pathLst>
              </a:custGeom>
              <a:grpFill/>
              <a:ln w="9525" cap="flat">
                <a:noFill/>
                <a:prstDash val="solid"/>
                <a:miter/>
              </a:ln>
            </p:spPr>
            <p:txBody>
              <a:bodyPr rtlCol="0" anchor="ctr"/>
              <a:lstStyle/>
              <a:p>
                <a:endParaRPr lang="zh-CN" altLang="en-US"/>
              </a:p>
            </p:txBody>
          </p:sp>
          <p:sp>
            <p:nvSpPr>
              <p:cNvPr id="533" name="任意多边形: 形状 1103">
                <a:extLst>
                  <a:ext uri="{FF2B5EF4-FFF2-40B4-BE49-F238E27FC236}">
                    <a16:creationId xmlns:a16="http://schemas.microsoft.com/office/drawing/2014/main" id="{9DD18E29-21AB-4FB7-B77E-641303ED800B}"/>
                  </a:ext>
                </a:extLst>
              </p:cNvPr>
              <p:cNvSpPr/>
              <p:nvPr/>
            </p:nvSpPr>
            <p:spPr>
              <a:xfrm>
                <a:off x="3665487" y="1031093"/>
                <a:ext cx="9525" cy="9525"/>
              </a:xfrm>
              <a:custGeom>
                <a:avLst/>
                <a:gdLst>
                  <a:gd name="connsiteX0" fmla="*/ 11220 w 9525"/>
                  <a:gd name="connsiteY0" fmla="*/ 7144 h 9525"/>
                  <a:gd name="connsiteX1" fmla="*/ 7144 w 9525"/>
                  <a:gd name="connsiteY1" fmla="*/ 8115 h 9525"/>
                  <a:gd name="connsiteX2" fmla="*/ 11220 w 9525"/>
                  <a:gd name="connsiteY2" fmla="*/ 7144 h 9525"/>
                </a:gdLst>
                <a:ahLst/>
                <a:cxnLst>
                  <a:cxn ang="0">
                    <a:pos x="connsiteX0" y="connsiteY0"/>
                  </a:cxn>
                  <a:cxn ang="0">
                    <a:pos x="connsiteX1" y="connsiteY1"/>
                  </a:cxn>
                  <a:cxn ang="0">
                    <a:pos x="connsiteX2" y="connsiteY2"/>
                  </a:cxn>
                </a:cxnLst>
                <a:rect l="l" t="t" r="r" b="b"/>
                <a:pathLst>
                  <a:path w="9525" h="9525">
                    <a:moveTo>
                      <a:pt x="11220" y="7144"/>
                    </a:moveTo>
                    <a:cubicBezTo>
                      <a:pt x="9439" y="7858"/>
                      <a:pt x="7772" y="6258"/>
                      <a:pt x="7144" y="8115"/>
                    </a:cubicBezTo>
                    <a:cubicBezTo>
                      <a:pt x="9582" y="6887"/>
                      <a:pt x="9525" y="9439"/>
                      <a:pt x="11220" y="7144"/>
                    </a:cubicBezTo>
                    <a:close/>
                  </a:path>
                </a:pathLst>
              </a:custGeom>
              <a:grpFill/>
              <a:ln w="9525" cap="flat">
                <a:noFill/>
                <a:prstDash val="solid"/>
                <a:miter/>
              </a:ln>
            </p:spPr>
            <p:txBody>
              <a:bodyPr rtlCol="0" anchor="ctr"/>
              <a:lstStyle/>
              <a:p>
                <a:endParaRPr lang="zh-CN" altLang="en-US"/>
              </a:p>
            </p:txBody>
          </p:sp>
          <p:sp>
            <p:nvSpPr>
              <p:cNvPr id="534" name="任意多边形: 形状 1104">
                <a:extLst>
                  <a:ext uri="{FF2B5EF4-FFF2-40B4-BE49-F238E27FC236}">
                    <a16:creationId xmlns:a16="http://schemas.microsoft.com/office/drawing/2014/main" id="{EF95A1B5-6936-432B-B68C-CAC9912C3B75}"/>
                  </a:ext>
                </a:extLst>
              </p:cNvPr>
              <p:cNvSpPr/>
              <p:nvPr/>
            </p:nvSpPr>
            <p:spPr>
              <a:xfrm>
                <a:off x="3642360" y="655704"/>
                <a:ext cx="57150" cy="19050"/>
              </a:xfrm>
              <a:custGeom>
                <a:avLst/>
                <a:gdLst>
                  <a:gd name="connsiteX0" fmla="*/ 12887 w 57150"/>
                  <a:gd name="connsiteY0" fmla="*/ 15735 h 19050"/>
                  <a:gd name="connsiteX1" fmla="*/ 23012 w 57150"/>
                  <a:gd name="connsiteY1" fmla="*/ 18879 h 19050"/>
                  <a:gd name="connsiteX2" fmla="*/ 46044 w 57150"/>
                  <a:gd name="connsiteY2" fmla="*/ 14230 h 19050"/>
                  <a:gd name="connsiteX3" fmla="*/ 47111 w 57150"/>
                  <a:gd name="connsiteY3" fmla="*/ 18669 h 19050"/>
                  <a:gd name="connsiteX4" fmla="*/ 50302 w 57150"/>
                  <a:gd name="connsiteY4" fmla="*/ 15402 h 19050"/>
                  <a:gd name="connsiteX5" fmla="*/ 56350 w 57150"/>
                  <a:gd name="connsiteY5" fmla="*/ 17859 h 19050"/>
                  <a:gd name="connsiteX6" fmla="*/ 46730 w 57150"/>
                  <a:gd name="connsiteY6" fmla="*/ 10239 h 19050"/>
                  <a:gd name="connsiteX7" fmla="*/ 54940 w 57150"/>
                  <a:gd name="connsiteY7" fmla="*/ 11125 h 19050"/>
                  <a:gd name="connsiteX8" fmla="*/ 46196 w 57150"/>
                  <a:gd name="connsiteY8" fmla="*/ 8001 h 19050"/>
                  <a:gd name="connsiteX9" fmla="*/ 44301 w 57150"/>
                  <a:gd name="connsiteY9" fmla="*/ 10287 h 19050"/>
                  <a:gd name="connsiteX10" fmla="*/ 40272 w 57150"/>
                  <a:gd name="connsiteY10" fmla="*/ 7144 h 19050"/>
                  <a:gd name="connsiteX11" fmla="*/ 30461 w 57150"/>
                  <a:gd name="connsiteY11" fmla="*/ 10620 h 19050"/>
                  <a:gd name="connsiteX12" fmla="*/ 20098 w 57150"/>
                  <a:gd name="connsiteY12" fmla="*/ 9401 h 19050"/>
                  <a:gd name="connsiteX13" fmla="*/ 7144 w 57150"/>
                  <a:gd name="connsiteY13" fmla="*/ 16192 h 19050"/>
                  <a:gd name="connsiteX14" fmla="*/ 12887 w 57150"/>
                  <a:gd name="connsiteY14" fmla="*/ 15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19050">
                    <a:moveTo>
                      <a:pt x="12887" y="15735"/>
                    </a:moveTo>
                    <a:cubicBezTo>
                      <a:pt x="8620" y="20441"/>
                      <a:pt x="29489" y="13145"/>
                      <a:pt x="23012" y="18879"/>
                    </a:cubicBezTo>
                    <a:cubicBezTo>
                      <a:pt x="35976" y="18745"/>
                      <a:pt x="35176" y="12621"/>
                      <a:pt x="46044" y="14230"/>
                    </a:cubicBezTo>
                    <a:cubicBezTo>
                      <a:pt x="44015" y="15764"/>
                      <a:pt x="46120" y="17707"/>
                      <a:pt x="47111" y="18669"/>
                    </a:cubicBezTo>
                    <a:lnTo>
                      <a:pt x="50302" y="15402"/>
                    </a:lnTo>
                    <a:lnTo>
                      <a:pt x="56350" y="17859"/>
                    </a:lnTo>
                    <a:cubicBezTo>
                      <a:pt x="55112" y="11887"/>
                      <a:pt x="46568" y="16459"/>
                      <a:pt x="46730" y="10239"/>
                    </a:cubicBezTo>
                    <a:lnTo>
                      <a:pt x="54940" y="11125"/>
                    </a:lnTo>
                    <a:cubicBezTo>
                      <a:pt x="53130" y="9896"/>
                      <a:pt x="48816" y="8687"/>
                      <a:pt x="46196" y="8001"/>
                    </a:cubicBezTo>
                    <a:lnTo>
                      <a:pt x="44301" y="10287"/>
                    </a:lnTo>
                    <a:cubicBezTo>
                      <a:pt x="43082" y="8563"/>
                      <a:pt x="34547" y="10544"/>
                      <a:pt x="40272" y="7144"/>
                    </a:cubicBezTo>
                    <a:cubicBezTo>
                      <a:pt x="37281" y="8382"/>
                      <a:pt x="34442" y="10049"/>
                      <a:pt x="30461" y="10620"/>
                    </a:cubicBezTo>
                    <a:cubicBezTo>
                      <a:pt x="30309" y="7134"/>
                      <a:pt x="25184" y="9620"/>
                      <a:pt x="20098" y="9401"/>
                    </a:cubicBezTo>
                    <a:cubicBezTo>
                      <a:pt x="10249" y="10525"/>
                      <a:pt x="18469" y="17326"/>
                      <a:pt x="7144" y="16192"/>
                    </a:cubicBezTo>
                    <a:cubicBezTo>
                      <a:pt x="9173" y="17193"/>
                      <a:pt x="11306" y="16183"/>
                      <a:pt x="12887" y="15735"/>
                    </a:cubicBezTo>
                    <a:close/>
                  </a:path>
                </a:pathLst>
              </a:custGeom>
              <a:grpFill/>
              <a:ln w="9525" cap="flat">
                <a:noFill/>
                <a:prstDash val="solid"/>
                <a:miter/>
              </a:ln>
            </p:spPr>
            <p:txBody>
              <a:bodyPr rtlCol="0" anchor="ctr"/>
              <a:lstStyle/>
              <a:p>
                <a:endParaRPr lang="zh-CN" altLang="en-US"/>
              </a:p>
            </p:txBody>
          </p:sp>
          <p:sp>
            <p:nvSpPr>
              <p:cNvPr id="535" name="任意多边形: 形状 1105">
                <a:extLst>
                  <a:ext uri="{FF2B5EF4-FFF2-40B4-BE49-F238E27FC236}">
                    <a16:creationId xmlns:a16="http://schemas.microsoft.com/office/drawing/2014/main" id="{2D89F098-88ED-4BD2-A005-F8DE2AE0A5D6}"/>
                  </a:ext>
                </a:extLst>
              </p:cNvPr>
              <p:cNvSpPr/>
              <p:nvPr/>
            </p:nvSpPr>
            <p:spPr>
              <a:xfrm>
                <a:off x="3658248" y="1026607"/>
                <a:ext cx="9525" cy="9525"/>
              </a:xfrm>
              <a:custGeom>
                <a:avLst/>
                <a:gdLst>
                  <a:gd name="connsiteX0" fmla="*/ 9201 w 9525"/>
                  <a:gd name="connsiteY0" fmla="*/ 7144 h 9525"/>
                  <a:gd name="connsiteX1" fmla="*/ 7144 w 9525"/>
                  <a:gd name="connsiteY1" fmla="*/ 8753 h 9525"/>
                  <a:gd name="connsiteX2" fmla="*/ 9020 w 9525"/>
                  <a:gd name="connsiteY2" fmla="*/ 8553 h 9525"/>
                </a:gdLst>
                <a:ahLst/>
                <a:cxnLst>
                  <a:cxn ang="0">
                    <a:pos x="connsiteX0" y="connsiteY0"/>
                  </a:cxn>
                  <a:cxn ang="0">
                    <a:pos x="connsiteX1" y="connsiteY1"/>
                  </a:cxn>
                  <a:cxn ang="0">
                    <a:pos x="connsiteX2" y="connsiteY2"/>
                  </a:cxn>
                </a:cxnLst>
                <a:rect l="l" t="t" r="r" b="b"/>
                <a:pathLst>
                  <a:path w="9525" h="9525">
                    <a:moveTo>
                      <a:pt x="9201" y="7144"/>
                    </a:moveTo>
                    <a:lnTo>
                      <a:pt x="7144" y="8753"/>
                    </a:lnTo>
                    <a:lnTo>
                      <a:pt x="9020" y="8553"/>
                    </a:lnTo>
                    <a:close/>
                  </a:path>
                </a:pathLst>
              </a:custGeom>
              <a:grpFill/>
              <a:ln w="9525" cap="flat">
                <a:noFill/>
                <a:prstDash val="solid"/>
                <a:miter/>
              </a:ln>
            </p:spPr>
            <p:txBody>
              <a:bodyPr rtlCol="0" anchor="ctr"/>
              <a:lstStyle/>
              <a:p>
                <a:endParaRPr lang="zh-CN" altLang="en-US"/>
              </a:p>
            </p:txBody>
          </p:sp>
          <p:sp>
            <p:nvSpPr>
              <p:cNvPr id="536" name="任意多边形: 形状 1106">
                <a:extLst>
                  <a:ext uri="{FF2B5EF4-FFF2-40B4-BE49-F238E27FC236}">
                    <a16:creationId xmlns:a16="http://schemas.microsoft.com/office/drawing/2014/main" id="{30F80F1C-7838-4BB1-B3CD-CDFF0C7CAEB3}"/>
                  </a:ext>
                </a:extLst>
              </p:cNvPr>
              <p:cNvSpPr/>
              <p:nvPr/>
            </p:nvSpPr>
            <p:spPr>
              <a:xfrm>
                <a:off x="3562826" y="923470"/>
                <a:ext cx="9525" cy="9525"/>
              </a:xfrm>
              <a:custGeom>
                <a:avLst/>
                <a:gdLst>
                  <a:gd name="connsiteX0" fmla="*/ 9392 w 9525"/>
                  <a:gd name="connsiteY0" fmla="*/ 9001 h 9525"/>
                  <a:gd name="connsiteX1" fmla="*/ 10678 w 9525"/>
                  <a:gd name="connsiteY1" fmla="*/ 7144 h 9525"/>
                  <a:gd name="connsiteX2" fmla="*/ 7144 w 9525"/>
                  <a:gd name="connsiteY2" fmla="*/ 7544 h 9525"/>
                  <a:gd name="connsiteX3" fmla="*/ 9392 w 9525"/>
                  <a:gd name="connsiteY3" fmla="*/ 9001 h 9525"/>
                </a:gdLst>
                <a:ahLst/>
                <a:cxnLst>
                  <a:cxn ang="0">
                    <a:pos x="connsiteX0" y="connsiteY0"/>
                  </a:cxn>
                  <a:cxn ang="0">
                    <a:pos x="connsiteX1" y="connsiteY1"/>
                  </a:cxn>
                  <a:cxn ang="0">
                    <a:pos x="connsiteX2" y="connsiteY2"/>
                  </a:cxn>
                  <a:cxn ang="0">
                    <a:pos x="connsiteX3" y="connsiteY3"/>
                  </a:cxn>
                </a:cxnLst>
                <a:rect l="l" t="t" r="r" b="b"/>
                <a:pathLst>
                  <a:path w="9525" h="9525">
                    <a:moveTo>
                      <a:pt x="9392" y="9001"/>
                    </a:moveTo>
                    <a:cubicBezTo>
                      <a:pt x="9601" y="7639"/>
                      <a:pt x="11525" y="8020"/>
                      <a:pt x="10678" y="7144"/>
                    </a:cubicBezTo>
                    <a:lnTo>
                      <a:pt x="7144" y="7544"/>
                    </a:lnTo>
                    <a:lnTo>
                      <a:pt x="9392" y="9001"/>
                    </a:lnTo>
                    <a:close/>
                  </a:path>
                </a:pathLst>
              </a:custGeom>
              <a:grpFill/>
              <a:ln w="9525" cap="flat">
                <a:noFill/>
                <a:prstDash val="solid"/>
                <a:miter/>
              </a:ln>
            </p:spPr>
            <p:txBody>
              <a:bodyPr rtlCol="0" anchor="ctr"/>
              <a:lstStyle/>
              <a:p>
                <a:endParaRPr lang="zh-CN" altLang="en-US"/>
              </a:p>
            </p:txBody>
          </p:sp>
          <p:sp>
            <p:nvSpPr>
              <p:cNvPr id="537" name="任意多边形: 形状 1107">
                <a:extLst>
                  <a:ext uri="{FF2B5EF4-FFF2-40B4-BE49-F238E27FC236}">
                    <a16:creationId xmlns:a16="http://schemas.microsoft.com/office/drawing/2014/main" id="{3F5C0E05-B54C-43CC-BE97-3719638ACB8D}"/>
                  </a:ext>
                </a:extLst>
              </p:cNvPr>
              <p:cNvSpPr/>
              <p:nvPr/>
            </p:nvSpPr>
            <p:spPr>
              <a:xfrm>
                <a:off x="3563636" y="913784"/>
                <a:ext cx="19050" cy="19050"/>
              </a:xfrm>
              <a:custGeom>
                <a:avLst/>
                <a:gdLst>
                  <a:gd name="connsiteX0" fmla="*/ 8868 w 19050"/>
                  <a:gd name="connsiteY0" fmla="*/ 13478 h 19050"/>
                  <a:gd name="connsiteX1" fmla="*/ 12821 w 19050"/>
                  <a:gd name="connsiteY1" fmla="*/ 8477 h 19050"/>
                  <a:gd name="connsiteX2" fmla="*/ 7144 w 19050"/>
                  <a:gd name="connsiteY2" fmla="*/ 7144 h 19050"/>
                  <a:gd name="connsiteX3" fmla="*/ 8868 w 19050"/>
                  <a:gd name="connsiteY3" fmla="*/ 13478 h 19050"/>
                </a:gdLst>
                <a:ahLst/>
                <a:cxnLst>
                  <a:cxn ang="0">
                    <a:pos x="connsiteX0" y="connsiteY0"/>
                  </a:cxn>
                  <a:cxn ang="0">
                    <a:pos x="connsiteX1" y="connsiteY1"/>
                  </a:cxn>
                  <a:cxn ang="0">
                    <a:pos x="connsiteX2" y="connsiteY2"/>
                  </a:cxn>
                  <a:cxn ang="0">
                    <a:pos x="connsiteX3" y="connsiteY3"/>
                  </a:cxn>
                </a:cxnLst>
                <a:rect l="l" t="t" r="r" b="b"/>
                <a:pathLst>
                  <a:path w="19050" h="19050">
                    <a:moveTo>
                      <a:pt x="8868" y="13478"/>
                    </a:moveTo>
                    <a:cubicBezTo>
                      <a:pt x="8077" y="10639"/>
                      <a:pt x="10058" y="9068"/>
                      <a:pt x="12821" y="8477"/>
                    </a:cubicBezTo>
                    <a:lnTo>
                      <a:pt x="7144" y="7144"/>
                    </a:lnTo>
                    <a:lnTo>
                      <a:pt x="8868" y="13478"/>
                    </a:lnTo>
                    <a:close/>
                  </a:path>
                </a:pathLst>
              </a:custGeom>
              <a:grpFill/>
              <a:ln w="9525" cap="flat">
                <a:noFill/>
                <a:prstDash val="solid"/>
                <a:miter/>
              </a:ln>
            </p:spPr>
            <p:txBody>
              <a:bodyPr rtlCol="0" anchor="ctr"/>
              <a:lstStyle/>
              <a:p>
                <a:endParaRPr lang="zh-CN" altLang="en-US"/>
              </a:p>
            </p:txBody>
          </p:sp>
          <p:sp>
            <p:nvSpPr>
              <p:cNvPr id="538" name="任意多边形: 形状 1108">
                <a:extLst>
                  <a:ext uri="{FF2B5EF4-FFF2-40B4-BE49-F238E27FC236}">
                    <a16:creationId xmlns:a16="http://schemas.microsoft.com/office/drawing/2014/main" id="{9C2EB230-A672-4458-86D0-CB3CD2FC15C5}"/>
                  </a:ext>
                </a:extLst>
              </p:cNvPr>
              <p:cNvSpPr/>
              <p:nvPr/>
            </p:nvSpPr>
            <p:spPr>
              <a:xfrm>
                <a:off x="3610512" y="990984"/>
                <a:ext cx="9525" cy="9525"/>
              </a:xfrm>
              <a:custGeom>
                <a:avLst/>
                <a:gdLst>
                  <a:gd name="connsiteX0" fmla="*/ 8207 w 9525"/>
                  <a:gd name="connsiteY0" fmla="*/ 7144 h 9525"/>
                  <a:gd name="connsiteX1" fmla="*/ 7378 w 9525"/>
                  <a:gd name="connsiteY1" fmla="*/ 9754 h 9525"/>
                  <a:gd name="connsiteX2" fmla="*/ 8207 w 9525"/>
                  <a:gd name="connsiteY2" fmla="*/ 7144 h 9525"/>
                </a:gdLst>
                <a:ahLst/>
                <a:cxnLst>
                  <a:cxn ang="0">
                    <a:pos x="connsiteX0" y="connsiteY0"/>
                  </a:cxn>
                  <a:cxn ang="0">
                    <a:pos x="connsiteX1" y="connsiteY1"/>
                  </a:cxn>
                  <a:cxn ang="0">
                    <a:pos x="connsiteX2" y="connsiteY2"/>
                  </a:cxn>
                </a:cxnLst>
                <a:rect l="l" t="t" r="r" b="b"/>
                <a:pathLst>
                  <a:path w="9525" h="9525">
                    <a:moveTo>
                      <a:pt x="8207" y="7144"/>
                    </a:moveTo>
                    <a:cubicBezTo>
                      <a:pt x="8226" y="7210"/>
                      <a:pt x="7340" y="9449"/>
                      <a:pt x="7378" y="9754"/>
                    </a:cubicBezTo>
                    <a:cubicBezTo>
                      <a:pt x="5912" y="8906"/>
                      <a:pt x="11950" y="7877"/>
                      <a:pt x="8207" y="7144"/>
                    </a:cubicBezTo>
                    <a:close/>
                  </a:path>
                </a:pathLst>
              </a:custGeom>
              <a:grpFill/>
              <a:ln w="9525" cap="flat">
                <a:noFill/>
                <a:prstDash val="solid"/>
                <a:miter/>
              </a:ln>
            </p:spPr>
            <p:txBody>
              <a:bodyPr rtlCol="0" anchor="ctr"/>
              <a:lstStyle/>
              <a:p>
                <a:endParaRPr lang="zh-CN" altLang="en-US"/>
              </a:p>
            </p:txBody>
          </p:sp>
          <p:sp>
            <p:nvSpPr>
              <p:cNvPr id="539" name="任意多边形: 形状 1109">
                <a:extLst>
                  <a:ext uri="{FF2B5EF4-FFF2-40B4-BE49-F238E27FC236}">
                    <a16:creationId xmlns:a16="http://schemas.microsoft.com/office/drawing/2014/main" id="{779B1E06-4322-4C17-A945-5B6610ECDAFF}"/>
                  </a:ext>
                </a:extLst>
              </p:cNvPr>
              <p:cNvSpPr/>
              <p:nvPr/>
            </p:nvSpPr>
            <p:spPr>
              <a:xfrm>
                <a:off x="3680441" y="1026282"/>
                <a:ext cx="9525" cy="9525"/>
              </a:xfrm>
              <a:custGeom>
                <a:avLst/>
                <a:gdLst>
                  <a:gd name="connsiteX0" fmla="*/ 9887 w 9525"/>
                  <a:gd name="connsiteY0" fmla="*/ 8297 h 9525"/>
                  <a:gd name="connsiteX1" fmla="*/ 7220 w 9525"/>
                  <a:gd name="connsiteY1" fmla="*/ 7526 h 9525"/>
                  <a:gd name="connsiteX2" fmla="*/ 7458 w 9525"/>
                  <a:gd name="connsiteY2" fmla="*/ 9440 h 9525"/>
                  <a:gd name="connsiteX3" fmla="*/ 9887 w 9525"/>
                  <a:gd name="connsiteY3" fmla="*/ 8297 h 9525"/>
                </a:gdLst>
                <a:ahLst/>
                <a:cxnLst>
                  <a:cxn ang="0">
                    <a:pos x="connsiteX0" y="connsiteY0"/>
                  </a:cxn>
                  <a:cxn ang="0">
                    <a:pos x="connsiteX1" y="connsiteY1"/>
                  </a:cxn>
                  <a:cxn ang="0">
                    <a:pos x="connsiteX2" y="connsiteY2"/>
                  </a:cxn>
                  <a:cxn ang="0">
                    <a:pos x="connsiteX3" y="connsiteY3"/>
                  </a:cxn>
                </a:cxnLst>
                <a:rect l="l" t="t" r="r" b="b"/>
                <a:pathLst>
                  <a:path w="9525" h="9525">
                    <a:moveTo>
                      <a:pt x="9887" y="8297"/>
                    </a:moveTo>
                    <a:cubicBezTo>
                      <a:pt x="9001" y="7954"/>
                      <a:pt x="9678" y="6449"/>
                      <a:pt x="7220" y="7526"/>
                    </a:cubicBezTo>
                    <a:cubicBezTo>
                      <a:pt x="11440" y="6868"/>
                      <a:pt x="5801" y="9269"/>
                      <a:pt x="7458" y="9440"/>
                    </a:cubicBezTo>
                    <a:cubicBezTo>
                      <a:pt x="7687" y="8907"/>
                      <a:pt x="8820" y="8745"/>
                      <a:pt x="9887" y="8297"/>
                    </a:cubicBezTo>
                    <a:close/>
                  </a:path>
                </a:pathLst>
              </a:custGeom>
              <a:grpFill/>
              <a:ln w="9525" cap="flat">
                <a:noFill/>
                <a:prstDash val="solid"/>
                <a:miter/>
              </a:ln>
            </p:spPr>
            <p:txBody>
              <a:bodyPr rtlCol="0" anchor="ctr"/>
              <a:lstStyle/>
              <a:p>
                <a:endParaRPr lang="zh-CN" altLang="en-US"/>
              </a:p>
            </p:txBody>
          </p:sp>
          <p:sp>
            <p:nvSpPr>
              <p:cNvPr id="540" name="任意多边形: 形状 1110">
                <a:extLst>
                  <a:ext uri="{FF2B5EF4-FFF2-40B4-BE49-F238E27FC236}">
                    <a16:creationId xmlns:a16="http://schemas.microsoft.com/office/drawing/2014/main" id="{04C2AE8A-6779-42C0-9F5A-7C26DAEE6922}"/>
                  </a:ext>
                </a:extLst>
              </p:cNvPr>
              <p:cNvSpPr/>
              <p:nvPr/>
            </p:nvSpPr>
            <p:spPr>
              <a:xfrm>
                <a:off x="3566272" y="906063"/>
                <a:ext cx="19050" cy="9525"/>
              </a:xfrm>
              <a:custGeom>
                <a:avLst/>
                <a:gdLst>
                  <a:gd name="connsiteX0" fmla="*/ 7431 w 19050"/>
                  <a:gd name="connsiteY0" fmla="*/ 11797 h 9525"/>
                  <a:gd name="connsiteX1" fmla="*/ 12594 w 19050"/>
                  <a:gd name="connsiteY1" fmla="*/ 7425 h 9525"/>
                  <a:gd name="connsiteX2" fmla="*/ 7431 w 19050"/>
                  <a:gd name="connsiteY2" fmla="*/ 11797 h 9525"/>
                </a:gdLst>
                <a:ahLst/>
                <a:cxnLst>
                  <a:cxn ang="0">
                    <a:pos x="connsiteX0" y="connsiteY0"/>
                  </a:cxn>
                  <a:cxn ang="0">
                    <a:pos x="connsiteX1" y="connsiteY1"/>
                  </a:cxn>
                  <a:cxn ang="0">
                    <a:pos x="connsiteX2" y="connsiteY2"/>
                  </a:cxn>
                </a:cxnLst>
                <a:rect l="l" t="t" r="r" b="b"/>
                <a:pathLst>
                  <a:path w="19050" h="9525">
                    <a:moveTo>
                      <a:pt x="7431" y="11797"/>
                    </a:moveTo>
                    <a:cubicBezTo>
                      <a:pt x="7241" y="7559"/>
                      <a:pt x="11613" y="11435"/>
                      <a:pt x="12594" y="7425"/>
                    </a:cubicBezTo>
                    <a:cubicBezTo>
                      <a:pt x="11175" y="6073"/>
                      <a:pt x="5860" y="9931"/>
                      <a:pt x="7431" y="11797"/>
                    </a:cubicBezTo>
                    <a:close/>
                  </a:path>
                </a:pathLst>
              </a:custGeom>
              <a:grpFill/>
              <a:ln w="9525" cap="flat">
                <a:noFill/>
                <a:prstDash val="solid"/>
                <a:miter/>
              </a:ln>
            </p:spPr>
            <p:txBody>
              <a:bodyPr rtlCol="0" anchor="ctr"/>
              <a:lstStyle/>
              <a:p>
                <a:endParaRPr lang="zh-CN" altLang="en-US"/>
              </a:p>
            </p:txBody>
          </p:sp>
          <p:sp>
            <p:nvSpPr>
              <p:cNvPr id="541" name="任意多边形: 形状 1111">
                <a:extLst>
                  <a:ext uri="{FF2B5EF4-FFF2-40B4-BE49-F238E27FC236}">
                    <a16:creationId xmlns:a16="http://schemas.microsoft.com/office/drawing/2014/main" id="{2F4261A9-0A57-4B2F-8398-6F7D82DA11CA}"/>
                  </a:ext>
                </a:extLst>
              </p:cNvPr>
              <p:cNvSpPr/>
              <p:nvPr/>
            </p:nvSpPr>
            <p:spPr>
              <a:xfrm>
                <a:off x="3607298" y="950094"/>
                <a:ext cx="28575" cy="47625"/>
              </a:xfrm>
              <a:custGeom>
                <a:avLst/>
                <a:gdLst>
                  <a:gd name="connsiteX0" fmla="*/ 17107 w 28575"/>
                  <a:gd name="connsiteY0" fmla="*/ 42709 h 47625"/>
                  <a:gd name="connsiteX1" fmla="*/ 13735 w 28575"/>
                  <a:gd name="connsiteY1" fmla="*/ 41937 h 47625"/>
                  <a:gd name="connsiteX2" fmla="*/ 21203 w 28575"/>
                  <a:gd name="connsiteY2" fmla="*/ 35717 h 47625"/>
                  <a:gd name="connsiteX3" fmla="*/ 20431 w 28575"/>
                  <a:gd name="connsiteY3" fmla="*/ 39013 h 47625"/>
                  <a:gd name="connsiteX4" fmla="*/ 22679 w 28575"/>
                  <a:gd name="connsiteY4" fmla="*/ 36070 h 47625"/>
                  <a:gd name="connsiteX5" fmla="*/ 13821 w 28575"/>
                  <a:gd name="connsiteY5" fmla="*/ 35527 h 47625"/>
                  <a:gd name="connsiteX6" fmla="*/ 21098 w 28575"/>
                  <a:gd name="connsiteY6" fmla="*/ 22906 h 47625"/>
                  <a:gd name="connsiteX7" fmla="*/ 18688 w 28575"/>
                  <a:gd name="connsiteY7" fmla="*/ 19258 h 47625"/>
                  <a:gd name="connsiteX8" fmla="*/ 13621 w 28575"/>
                  <a:gd name="connsiteY8" fmla="*/ 20068 h 47625"/>
                  <a:gd name="connsiteX9" fmla="*/ 17974 w 28575"/>
                  <a:gd name="connsiteY9" fmla="*/ 7485 h 47625"/>
                  <a:gd name="connsiteX10" fmla="*/ 11897 w 28575"/>
                  <a:gd name="connsiteY10" fmla="*/ 10714 h 47625"/>
                  <a:gd name="connsiteX11" fmla="*/ 13954 w 28575"/>
                  <a:gd name="connsiteY11" fmla="*/ 21477 h 47625"/>
                  <a:gd name="connsiteX12" fmla="*/ 10068 w 28575"/>
                  <a:gd name="connsiteY12" fmla="*/ 19868 h 47625"/>
                  <a:gd name="connsiteX13" fmla="*/ 8277 w 28575"/>
                  <a:gd name="connsiteY13" fmla="*/ 25259 h 47625"/>
                  <a:gd name="connsiteX14" fmla="*/ 9430 w 28575"/>
                  <a:gd name="connsiteY14" fmla="*/ 25268 h 47625"/>
                  <a:gd name="connsiteX15" fmla="*/ 7229 w 28575"/>
                  <a:gd name="connsiteY15" fmla="*/ 30221 h 47625"/>
                  <a:gd name="connsiteX16" fmla="*/ 13049 w 28575"/>
                  <a:gd name="connsiteY16" fmla="*/ 33822 h 47625"/>
                  <a:gd name="connsiteX17" fmla="*/ 7144 w 28575"/>
                  <a:gd name="connsiteY17" fmla="*/ 35660 h 47625"/>
                  <a:gd name="connsiteX18" fmla="*/ 7982 w 28575"/>
                  <a:gd name="connsiteY18" fmla="*/ 45414 h 47625"/>
                  <a:gd name="connsiteX19" fmla="*/ 17107 w 28575"/>
                  <a:gd name="connsiteY19" fmla="*/ 4270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47625">
                    <a:moveTo>
                      <a:pt x="17107" y="42709"/>
                    </a:moveTo>
                    <a:lnTo>
                      <a:pt x="13735" y="41937"/>
                    </a:lnTo>
                    <a:cubicBezTo>
                      <a:pt x="14240" y="37641"/>
                      <a:pt x="18698" y="38670"/>
                      <a:pt x="21203" y="35717"/>
                    </a:cubicBezTo>
                    <a:lnTo>
                      <a:pt x="20431" y="39013"/>
                    </a:lnTo>
                    <a:cubicBezTo>
                      <a:pt x="22317" y="37689"/>
                      <a:pt x="22812" y="38965"/>
                      <a:pt x="22679" y="36070"/>
                    </a:cubicBezTo>
                    <a:cubicBezTo>
                      <a:pt x="20831" y="33889"/>
                      <a:pt x="17564" y="36317"/>
                      <a:pt x="13821" y="35527"/>
                    </a:cubicBezTo>
                    <a:cubicBezTo>
                      <a:pt x="20041" y="30726"/>
                      <a:pt x="12278" y="26935"/>
                      <a:pt x="21098" y="22906"/>
                    </a:cubicBezTo>
                    <a:lnTo>
                      <a:pt x="18688" y="19258"/>
                    </a:lnTo>
                    <a:cubicBezTo>
                      <a:pt x="16088" y="18639"/>
                      <a:pt x="15992" y="20211"/>
                      <a:pt x="13621" y="20068"/>
                    </a:cubicBezTo>
                    <a:cubicBezTo>
                      <a:pt x="18755" y="17744"/>
                      <a:pt x="12411" y="9971"/>
                      <a:pt x="17974" y="7485"/>
                    </a:cubicBezTo>
                    <a:cubicBezTo>
                      <a:pt x="14983" y="5809"/>
                      <a:pt x="14773" y="10857"/>
                      <a:pt x="11897" y="10714"/>
                    </a:cubicBezTo>
                    <a:cubicBezTo>
                      <a:pt x="8773" y="14010"/>
                      <a:pt x="13040" y="18315"/>
                      <a:pt x="13954" y="21477"/>
                    </a:cubicBezTo>
                    <a:lnTo>
                      <a:pt x="10068" y="19868"/>
                    </a:lnTo>
                    <a:cubicBezTo>
                      <a:pt x="8030" y="21230"/>
                      <a:pt x="10973" y="24097"/>
                      <a:pt x="8277" y="25259"/>
                    </a:cubicBezTo>
                    <a:cubicBezTo>
                      <a:pt x="6258" y="25678"/>
                      <a:pt x="9011" y="25468"/>
                      <a:pt x="9430" y="25268"/>
                    </a:cubicBezTo>
                    <a:lnTo>
                      <a:pt x="7229" y="30221"/>
                    </a:lnTo>
                    <a:cubicBezTo>
                      <a:pt x="9077" y="34165"/>
                      <a:pt x="13792" y="28707"/>
                      <a:pt x="13049" y="33822"/>
                    </a:cubicBezTo>
                    <a:cubicBezTo>
                      <a:pt x="8563" y="31222"/>
                      <a:pt x="9992" y="36889"/>
                      <a:pt x="7144" y="35660"/>
                    </a:cubicBezTo>
                    <a:cubicBezTo>
                      <a:pt x="8744" y="39346"/>
                      <a:pt x="8372" y="43404"/>
                      <a:pt x="7982" y="45414"/>
                    </a:cubicBezTo>
                    <a:cubicBezTo>
                      <a:pt x="14402" y="49224"/>
                      <a:pt x="13116" y="41337"/>
                      <a:pt x="17107" y="42709"/>
                    </a:cubicBezTo>
                    <a:close/>
                  </a:path>
                </a:pathLst>
              </a:custGeom>
              <a:grpFill/>
              <a:ln w="9525" cap="flat">
                <a:noFill/>
                <a:prstDash val="solid"/>
                <a:miter/>
              </a:ln>
            </p:spPr>
            <p:txBody>
              <a:bodyPr rtlCol="0" anchor="ctr"/>
              <a:lstStyle/>
              <a:p>
                <a:endParaRPr lang="zh-CN" altLang="en-US"/>
              </a:p>
            </p:txBody>
          </p:sp>
          <p:sp>
            <p:nvSpPr>
              <p:cNvPr id="542" name="任意多边形: 形状 1112">
                <a:extLst>
                  <a:ext uri="{FF2B5EF4-FFF2-40B4-BE49-F238E27FC236}">
                    <a16:creationId xmlns:a16="http://schemas.microsoft.com/office/drawing/2014/main" id="{CB38C857-237A-45CF-A02E-0089B6867468}"/>
                  </a:ext>
                </a:extLst>
              </p:cNvPr>
              <p:cNvSpPr/>
              <p:nvPr/>
            </p:nvSpPr>
            <p:spPr>
              <a:xfrm>
                <a:off x="3602326" y="980135"/>
                <a:ext cx="9525" cy="9525"/>
              </a:xfrm>
              <a:custGeom>
                <a:avLst/>
                <a:gdLst>
                  <a:gd name="connsiteX0" fmla="*/ 10201 w 9525"/>
                  <a:gd name="connsiteY0" fmla="*/ 7144 h 9525"/>
                  <a:gd name="connsiteX1" fmla="*/ 7144 w 9525"/>
                  <a:gd name="connsiteY1" fmla="*/ 9211 h 9525"/>
                  <a:gd name="connsiteX2" fmla="*/ 8944 w 9525"/>
                  <a:gd name="connsiteY2" fmla="*/ 10306 h 9525"/>
                  <a:gd name="connsiteX3" fmla="*/ 102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01" y="7144"/>
                    </a:moveTo>
                    <a:lnTo>
                      <a:pt x="7144" y="9211"/>
                    </a:lnTo>
                    <a:lnTo>
                      <a:pt x="8944" y="10306"/>
                    </a:lnTo>
                    <a:cubicBezTo>
                      <a:pt x="8896" y="10363"/>
                      <a:pt x="10030" y="7306"/>
                      <a:pt x="10201" y="7144"/>
                    </a:cubicBezTo>
                    <a:close/>
                  </a:path>
                </a:pathLst>
              </a:custGeom>
              <a:grpFill/>
              <a:ln w="9525" cap="flat">
                <a:noFill/>
                <a:prstDash val="solid"/>
                <a:miter/>
              </a:ln>
            </p:spPr>
            <p:txBody>
              <a:bodyPr rtlCol="0" anchor="ctr"/>
              <a:lstStyle/>
              <a:p>
                <a:endParaRPr lang="zh-CN" altLang="en-US"/>
              </a:p>
            </p:txBody>
          </p:sp>
          <p:sp>
            <p:nvSpPr>
              <p:cNvPr id="543" name="任意多边形: 形状 1113">
                <a:extLst>
                  <a:ext uri="{FF2B5EF4-FFF2-40B4-BE49-F238E27FC236}">
                    <a16:creationId xmlns:a16="http://schemas.microsoft.com/office/drawing/2014/main" id="{EAA132DA-7AE7-4F0D-868E-362695F3BBDB}"/>
                  </a:ext>
                </a:extLst>
              </p:cNvPr>
              <p:cNvSpPr/>
              <p:nvPr/>
            </p:nvSpPr>
            <p:spPr>
              <a:xfrm>
                <a:off x="3624243" y="998766"/>
                <a:ext cx="9525" cy="9525"/>
              </a:xfrm>
              <a:custGeom>
                <a:avLst/>
                <a:gdLst>
                  <a:gd name="connsiteX0" fmla="*/ 9125 w 9525"/>
                  <a:gd name="connsiteY0" fmla="*/ 7144 h 9525"/>
                  <a:gd name="connsiteX1" fmla="*/ 7144 w 9525"/>
                  <a:gd name="connsiteY1" fmla="*/ 10163 h 9525"/>
                  <a:gd name="connsiteX2" fmla="*/ 8258 w 9525"/>
                  <a:gd name="connsiteY2" fmla="*/ 10639 h 9525"/>
                </a:gdLst>
                <a:ahLst/>
                <a:cxnLst>
                  <a:cxn ang="0">
                    <a:pos x="connsiteX0" y="connsiteY0"/>
                  </a:cxn>
                  <a:cxn ang="0">
                    <a:pos x="connsiteX1" y="connsiteY1"/>
                  </a:cxn>
                  <a:cxn ang="0">
                    <a:pos x="connsiteX2" y="connsiteY2"/>
                  </a:cxn>
                </a:cxnLst>
                <a:rect l="l" t="t" r="r" b="b"/>
                <a:pathLst>
                  <a:path w="9525" h="9525">
                    <a:moveTo>
                      <a:pt x="9125" y="7144"/>
                    </a:moveTo>
                    <a:lnTo>
                      <a:pt x="7144" y="10163"/>
                    </a:lnTo>
                    <a:lnTo>
                      <a:pt x="8258" y="10639"/>
                    </a:lnTo>
                    <a:close/>
                  </a:path>
                </a:pathLst>
              </a:custGeom>
              <a:grpFill/>
              <a:ln w="9525" cap="flat">
                <a:noFill/>
                <a:prstDash val="solid"/>
                <a:miter/>
              </a:ln>
            </p:spPr>
            <p:txBody>
              <a:bodyPr rtlCol="0" anchor="ctr"/>
              <a:lstStyle/>
              <a:p>
                <a:endParaRPr lang="zh-CN" altLang="en-US"/>
              </a:p>
            </p:txBody>
          </p:sp>
          <p:sp>
            <p:nvSpPr>
              <p:cNvPr id="544" name="任意多边形: 形状 1114">
                <a:extLst>
                  <a:ext uri="{FF2B5EF4-FFF2-40B4-BE49-F238E27FC236}">
                    <a16:creationId xmlns:a16="http://schemas.microsoft.com/office/drawing/2014/main" id="{B268C3B8-068A-42D0-BCBE-E28F9B6DE12B}"/>
                  </a:ext>
                </a:extLst>
              </p:cNvPr>
              <p:cNvSpPr/>
              <p:nvPr/>
            </p:nvSpPr>
            <p:spPr>
              <a:xfrm>
                <a:off x="3724351" y="1020387"/>
                <a:ext cx="9525" cy="9525"/>
              </a:xfrm>
              <a:custGeom>
                <a:avLst/>
                <a:gdLst>
                  <a:gd name="connsiteX0" fmla="*/ 7982 w 9525"/>
                  <a:gd name="connsiteY0" fmla="*/ 7144 h 9525"/>
                  <a:gd name="connsiteX1" fmla="*/ 7144 w 9525"/>
                  <a:gd name="connsiteY1" fmla="*/ 7953 h 9525"/>
                  <a:gd name="connsiteX2" fmla="*/ 8573 w 9525"/>
                  <a:gd name="connsiteY2" fmla="*/ 7439 h 9525"/>
                </a:gdLst>
                <a:ahLst/>
                <a:cxnLst>
                  <a:cxn ang="0">
                    <a:pos x="connsiteX0" y="connsiteY0"/>
                  </a:cxn>
                  <a:cxn ang="0">
                    <a:pos x="connsiteX1" y="connsiteY1"/>
                  </a:cxn>
                  <a:cxn ang="0">
                    <a:pos x="connsiteX2" y="connsiteY2"/>
                  </a:cxn>
                </a:cxnLst>
                <a:rect l="l" t="t" r="r" b="b"/>
                <a:pathLst>
                  <a:path w="9525" h="9525">
                    <a:moveTo>
                      <a:pt x="7982" y="7144"/>
                    </a:moveTo>
                    <a:lnTo>
                      <a:pt x="7144" y="7953"/>
                    </a:lnTo>
                    <a:lnTo>
                      <a:pt x="8573" y="7439"/>
                    </a:lnTo>
                    <a:close/>
                  </a:path>
                </a:pathLst>
              </a:custGeom>
              <a:grpFill/>
              <a:ln w="9525" cap="flat">
                <a:noFill/>
                <a:prstDash val="solid"/>
                <a:miter/>
              </a:ln>
            </p:spPr>
            <p:txBody>
              <a:bodyPr rtlCol="0" anchor="ctr"/>
              <a:lstStyle/>
              <a:p>
                <a:endParaRPr lang="zh-CN" altLang="en-US"/>
              </a:p>
            </p:txBody>
          </p:sp>
          <p:sp>
            <p:nvSpPr>
              <p:cNvPr id="545" name="任意多边形: 形状 1115">
                <a:extLst>
                  <a:ext uri="{FF2B5EF4-FFF2-40B4-BE49-F238E27FC236}">
                    <a16:creationId xmlns:a16="http://schemas.microsoft.com/office/drawing/2014/main" id="{FE2B1213-FBEE-45A2-A771-60A8C0E5F5D2}"/>
                  </a:ext>
                </a:extLst>
              </p:cNvPr>
              <p:cNvSpPr/>
              <p:nvPr/>
            </p:nvSpPr>
            <p:spPr>
              <a:xfrm>
                <a:off x="3689890" y="649446"/>
                <a:ext cx="19050" cy="9525"/>
              </a:xfrm>
              <a:custGeom>
                <a:avLst/>
                <a:gdLst>
                  <a:gd name="connsiteX0" fmla="*/ 7144 w 19050"/>
                  <a:gd name="connsiteY0" fmla="*/ 8172 h 9525"/>
                  <a:gd name="connsiteX1" fmla="*/ 15945 w 19050"/>
                  <a:gd name="connsiteY1" fmla="*/ 7144 h 9525"/>
                  <a:gd name="connsiteX2" fmla="*/ 7144 w 19050"/>
                  <a:gd name="connsiteY2" fmla="*/ 8172 h 9525"/>
                </a:gdLst>
                <a:ahLst/>
                <a:cxnLst>
                  <a:cxn ang="0">
                    <a:pos x="connsiteX0" y="connsiteY0"/>
                  </a:cxn>
                  <a:cxn ang="0">
                    <a:pos x="connsiteX1" y="connsiteY1"/>
                  </a:cxn>
                  <a:cxn ang="0">
                    <a:pos x="connsiteX2" y="connsiteY2"/>
                  </a:cxn>
                </a:cxnLst>
                <a:rect l="l" t="t" r="r" b="b"/>
                <a:pathLst>
                  <a:path w="19050" h="9525">
                    <a:moveTo>
                      <a:pt x="7144" y="8172"/>
                    </a:moveTo>
                    <a:lnTo>
                      <a:pt x="15945" y="7144"/>
                    </a:lnTo>
                    <a:lnTo>
                      <a:pt x="7144" y="8172"/>
                    </a:lnTo>
                    <a:close/>
                  </a:path>
                </a:pathLst>
              </a:custGeom>
              <a:grpFill/>
              <a:ln w="9525" cap="flat">
                <a:noFill/>
                <a:prstDash val="solid"/>
                <a:miter/>
              </a:ln>
            </p:spPr>
            <p:txBody>
              <a:bodyPr rtlCol="0" anchor="ctr"/>
              <a:lstStyle/>
              <a:p>
                <a:endParaRPr lang="zh-CN" altLang="en-US"/>
              </a:p>
            </p:txBody>
          </p:sp>
          <p:sp>
            <p:nvSpPr>
              <p:cNvPr id="546" name="任意多边形: 形状 1116">
                <a:extLst>
                  <a:ext uri="{FF2B5EF4-FFF2-40B4-BE49-F238E27FC236}">
                    <a16:creationId xmlns:a16="http://schemas.microsoft.com/office/drawing/2014/main" id="{1114EE17-9AC6-4B5A-9F33-EC5C4A770811}"/>
                  </a:ext>
                </a:extLst>
              </p:cNvPr>
              <p:cNvSpPr/>
              <p:nvPr/>
            </p:nvSpPr>
            <p:spPr>
              <a:xfrm>
                <a:off x="3567455" y="890619"/>
                <a:ext cx="9525" cy="9525"/>
              </a:xfrm>
              <a:custGeom>
                <a:avLst/>
                <a:gdLst>
                  <a:gd name="connsiteX0" fmla="*/ 8706 w 9525"/>
                  <a:gd name="connsiteY0" fmla="*/ 10097 h 9525"/>
                  <a:gd name="connsiteX1" fmla="*/ 10125 w 9525"/>
                  <a:gd name="connsiteY1" fmla="*/ 7144 h 9525"/>
                  <a:gd name="connsiteX2" fmla="*/ 7144 w 9525"/>
                  <a:gd name="connsiteY2" fmla="*/ 7487 h 9525"/>
                  <a:gd name="connsiteX3" fmla="*/ 8706 w 9525"/>
                  <a:gd name="connsiteY3" fmla="*/ 10097 h 9525"/>
                </a:gdLst>
                <a:ahLst/>
                <a:cxnLst>
                  <a:cxn ang="0">
                    <a:pos x="connsiteX0" y="connsiteY0"/>
                  </a:cxn>
                  <a:cxn ang="0">
                    <a:pos x="connsiteX1" y="connsiteY1"/>
                  </a:cxn>
                  <a:cxn ang="0">
                    <a:pos x="connsiteX2" y="connsiteY2"/>
                  </a:cxn>
                  <a:cxn ang="0">
                    <a:pos x="connsiteX3" y="connsiteY3"/>
                  </a:cxn>
                </a:cxnLst>
                <a:rect l="l" t="t" r="r" b="b"/>
                <a:pathLst>
                  <a:path w="9525" h="9525">
                    <a:moveTo>
                      <a:pt x="8706" y="10097"/>
                    </a:moveTo>
                    <a:cubicBezTo>
                      <a:pt x="8544" y="8887"/>
                      <a:pt x="9592" y="8458"/>
                      <a:pt x="10125" y="7144"/>
                    </a:cubicBezTo>
                    <a:lnTo>
                      <a:pt x="7144" y="7487"/>
                    </a:lnTo>
                    <a:cubicBezTo>
                      <a:pt x="7877" y="8477"/>
                      <a:pt x="9077" y="8687"/>
                      <a:pt x="8706" y="10097"/>
                    </a:cubicBezTo>
                    <a:close/>
                  </a:path>
                </a:pathLst>
              </a:custGeom>
              <a:grpFill/>
              <a:ln w="9525" cap="flat">
                <a:noFill/>
                <a:prstDash val="solid"/>
                <a:miter/>
              </a:ln>
            </p:spPr>
            <p:txBody>
              <a:bodyPr rtlCol="0" anchor="ctr"/>
              <a:lstStyle/>
              <a:p>
                <a:endParaRPr lang="zh-CN" altLang="en-US"/>
              </a:p>
            </p:txBody>
          </p:sp>
          <p:sp>
            <p:nvSpPr>
              <p:cNvPr id="547" name="任意多边形: 形状 1117">
                <a:extLst>
                  <a:ext uri="{FF2B5EF4-FFF2-40B4-BE49-F238E27FC236}">
                    <a16:creationId xmlns:a16="http://schemas.microsoft.com/office/drawing/2014/main" id="{756D337C-9FE4-410B-A2B3-104657A4A8CD}"/>
                  </a:ext>
                </a:extLst>
              </p:cNvPr>
              <p:cNvSpPr/>
              <p:nvPr/>
            </p:nvSpPr>
            <p:spPr>
              <a:xfrm>
                <a:off x="3571513" y="906482"/>
                <a:ext cx="9525" cy="19050"/>
              </a:xfrm>
              <a:custGeom>
                <a:avLst/>
                <a:gdLst>
                  <a:gd name="connsiteX0" fmla="*/ 7144 w 9525"/>
                  <a:gd name="connsiteY0" fmla="*/ 11949 h 19050"/>
                  <a:gd name="connsiteX1" fmla="*/ 10344 w 9525"/>
                  <a:gd name="connsiteY1" fmla="*/ 7168 h 19050"/>
                  <a:gd name="connsiteX2" fmla="*/ 7144 w 9525"/>
                  <a:gd name="connsiteY2" fmla="*/ 11949 h 19050"/>
                </a:gdLst>
                <a:ahLst/>
                <a:cxnLst>
                  <a:cxn ang="0">
                    <a:pos x="connsiteX0" y="connsiteY0"/>
                  </a:cxn>
                  <a:cxn ang="0">
                    <a:pos x="connsiteX1" y="connsiteY1"/>
                  </a:cxn>
                  <a:cxn ang="0">
                    <a:pos x="connsiteX2" y="connsiteY2"/>
                  </a:cxn>
                </a:cxnLst>
                <a:rect l="l" t="t" r="r" b="b"/>
                <a:pathLst>
                  <a:path w="9525" h="19050">
                    <a:moveTo>
                      <a:pt x="7144" y="11949"/>
                    </a:moveTo>
                    <a:cubicBezTo>
                      <a:pt x="8696" y="10778"/>
                      <a:pt x="9458" y="8701"/>
                      <a:pt x="10344" y="7168"/>
                    </a:cubicBezTo>
                    <a:cubicBezTo>
                      <a:pt x="7915" y="6806"/>
                      <a:pt x="7458" y="10625"/>
                      <a:pt x="7144" y="11949"/>
                    </a:cubicBezTo>
                    <a:close/>
                  </a:path>
                </a:pathLst>
              </a:custGeom>
              <a:grpFill/>
              <a:ln w="9525" cap="flat">
                <a:noFill/>
                <a:prstDash val="solid"/>
                <a:miter/>
              </a:ln>
            </p:spPr>
            <p:txBody>
              <a:bodyPr rtlCol="0" anchor="ctr"/>
              <a:lstStyle/>
              <a:p>
                <a:endParaRPr lang="zh-CN" altLang="en-US"/>
              </a:p>
            </p:txBody>
          </p:sp>
          <p:sp>
            <p:nvSpPr>
              <p:cNvPr id="548" name="任意多边形: 形状 1118">
                <a:extLst>
                  <a:ext uri="{FF2B5EF4-FFF2-40B4-BE49-F238E27FC236}">
                    <a16:creationId xmlns:a16="http://schemas.microsoft.com/office/drawing/2014/main" id="{B9321F8D-0C4F-43D2-9AD5-CAAA204906A4}"/>
                  </a:ext>
                </a:extLst>
              </p:cNvPr>
              <p:cNvSpPr/>
              <p:nvPr/>
            </p:nvSpPr>
            <p:spPr>
              <a:xfrm>
                <a:off x="3637798" y="690070"/>
                <a:ext cx="38100" cy="19050"/>
              </a:xfrm>
              <a:custGeom>
                <a:avLst/>
                <a:gdLst>
                  <a:gd name="connsiteX0" fmla="*/ 8039 w 38100"/>
                  <a:gd name="connsiteY0" fmla="*/ 19336 h 19050"/>
                  <a:gd name="connsiteX1" fmla="*/ 8011 w 38100"/>
                  <a:gd name="connsiteY1" fmla="*/ 15297 h 19050"/>
                  <a:gd name="connsiteX2" fmla="*/ 32795 w 38100"/>
                  <a:gd name="connsiteY2" fmla="*/ 11516 h 19050"/>
                  <a:gd name="connsiteX3" fmla="*/ 33538 w 38100"/>
                  <a:gd name="connsiteY3" fmla="*/ 8944 h 19050"/>
                  <a:gd name="connsiteX4" fmla="*/ 36786 w 38100"/>
                  <a:gd name="connsiteY4" fmla="*/ 9639 h 19050"/>
                  <a:gd name="connsiteX5" fmla="*/ 31461 w 38100"/>
                  <a:gd name="connsiteY5" fmla="*/ 7144 h 19050"/>
                  <a:gd name="connsiteX6" fmla="*/ 23393 w 38100"/>
                  <a:gd name="connsiteY6" fmla="*/ 12944 h 19050"/>
                  <a:gd name="connsiteX7" fmla="*/ 25775 w 38100"/>
                  <a:gd name="connsiteY7" fmla="*/ 8715 h 19050"/>
                  <a:gd name="connsiteX8" fmla="*/ 7144 w 38100"/>
                  <a:gd name="connsiteY8" fmla="*/ 15202 h 19050"/>
                  <a:gd name="connsiteX9" fmla="*/ 8039 w 38100"/>
                  <a:gd name="connsiteY9" fmla="*/ 1933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19050">
                    <a:moveTo>
                      <a:pt x="8039" y="19336"/>
                    </a:moveTo>
                    <a:cubicBezTo>
                      <a:pt x="10744" y="18345"/>
                      <a:pt x="7725" y="16631"/>
                      <a:pt x="8011" y="15297"/>
                    </a:cubicBezTo>
                    <a:cubicBezTo>
                      <a:pt x="17774" y="16354"/>
                      <a:pt x="23708" y="11649"/>
                      <a:pt x="32795" y="11516"/>
                    </a:cubicBezTo>
                    <a:cubicBezTo>
                      <a:pt x="32595" y="10782"/>
                      <a:pt x="31556" y="9896"/>
                      <a:pt x="33538" y="8944"/>
                    </a:cubicBezTo>
                    <a:lnTo>
                      <a:pt x="36786" y="9639"/>
                    </a:lnTo>
                    <a:cubicBezTo>
                      <a:pt x="38719" y="5972"/>
                      <a:pt x="31299" y="9144"/>
                      <a:pt x="31461" y="7144"/>
                    </a:cubicBezTo>
                    <a:cubicBezTo>
                      <a:pt x="27651" y="9782"/>
                      <a:pt x="28404" y="11925"/>
                      <a:pt x="23393" y="12944"/>
                    </a:cubicBezTo>
                    <a:cubicBezTo>
                      <a:pt x="21507" y="11916"/>
                      <a:pt x="22403" y="10049"/>
                      <a:pt x="25775" y="8715"/>
                    </a:cubicBezTo>
                    <a:cubicBezTo>
                      <a:pt x="20593" y="4924"/>
                      <a:pt x="14697" y="14630"/>
                      <a:pt x="7144" y="15202"/>
                    </a:cubicBezTo>
                    <a:lnTo>
                      <a:pt x="8039" y="19336"/>
                    </a:lnTo>
                    <a:close/>
                  </a:path>
                </a:pathLst>
              </a:custGeom>
              <a:grpFill/>
              <a:ln w="9525" cap="flat">
                <a:noFill/>
                <a:prstDash val="solid"/>
                <a:miter/>
              </a:ln>
            </p:spPr>
            <p:txBody>
              <a:bodyPr rtlCol="0" anchor="ctr"/>
              <a:lstStyle/>
              <a:p>
                <a:endParaRPr lang="zh-CN" altLang="en-US"/>
              </a:p>
            </p:txBody>
          </p:sp>
          <p:sp>
            <p:nvSpPr>
              <p:cNvPr id="549" name="任意多边形: 形状 1119">
                <a:extLst>
                  <a:ext uri="{FF2B5EF4-FFF2-40B4-BE49-F238E27FC236}">
                    <a16:creationId xmlns:a16="http://schemas.microsoft.com/office/drawing/2014/main" id="{B28A07D2-5879-4C95-96C9-5771D84C615A}"/>
                  </a:ext>
                </a:extLst>
              </p:cNvPr>
              <p:cNvSpPr/>
              <p:nvPr/>
            </p:nvSpPr>
            <p:spPr>
              <a:xfrm>
                <a:off x="3699043" y="1019292"/>
                <a:ext cx="19050" cy="19050"/>
              </a:xfrm>
              <a:custGeom>
                <a:avLst/>
                <a:gdLst>
                  <a:gd name="connsiteX0" fmla="*/ 11859 w 19050"/>
                  <a:gd name="connsiteY0" fmla="*/ 11059 h 19050"/>
                  <a:gd name="connsiteX1" fmla="*/ 9192 w 19050"/>
                  <a:gd name="connsiteY1" fmla="*/ 11363 h 19050"/>
                  <a:gd name="connsiteX2" fmla="*/ 15040 w 19050"/>
                  <a:gd name="connsiteY2" fmla="*/ 9630 h 19050"/>
                  <a:gd name="connsiteX3" fmla="*/ 14288 w 19050"/>
                  <a:gd name="connsiteY3" fmla="*/ 9849 h 19050"/>
                  <a:gd name="connsiteX4" fmla="*/ 18117 w 19050"/>
                  <a:gd name="connsiteY4" fmla="*/ 7972 h 19050"/>
                  <a:gd name="connsiteX5" fmla="*/ 16135 w 19050"/>
                  <a:gd name="connsiteY5" fmla="*/ 7144 h 19050"/>
                  <a:gd name="connsiteX6" fmla="*/ 7144 w 19050"/>
                  <a:gd name="connsiteY6" fmla="*/ 12630 h 19050"/>
                  <a:gd name="connsiteX7" fmla="*/ 10106 w 19050"/>
                  <a:gd name="connsiteY7" fmla="*/ 12640 h 19050"/>
                  <a:gd name="connsiteX8" fmla="*/ 11859 w 19050"/>
                  <a:gd name="connsiteY8" fmla="*/ 1105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1859" y="11059"/>
                    </a:moveTo>
                    <a:lnTo>
                      <a:pt x="9192" y="11363"/>
                    </a:lnTo>
                    <a:cubicBezTo>
                      <a:pt x="11001" y="10725"/>
                      <a:pt x="13583" y="10058"/>
                      <a:pt x="15040" y="9630"/>
                    </a:cubicBezTo>
                    <a:lnTo>
                      <a:pt x="14288" y="9849"/>
                    </a:lnTo>
                    <a:cubicBezTo>
                      <a:pt x="14621" y="9458"/>
                      <a:pt x="16621" y="8201"/>
                      <a:pt x="18117" y="7972"/>
                    </a:cubicBezTo>
                    <a:lnTo>
                      <a:pt x="16135" y="7144"/>
                    </a:lnTo>
                    <a:cubicBezTo>
                      <a:pt x="11259" y="8992"/>
                      <a:pt x="8620" y="10535"/>
                      <a:pt x="7144" y="12630"/>
                    </a:cubicBezTo>
                    <a:cubicBezTo>
                      <a:pt x="8534" y="12211"/>
                      <a:pt x="12735" y="11363"/>
                      <a:pt x="10106" y="12640"/>
                    </a:cubicBezTo>
                    <a:cubicBezTo>
                      <a:pt x="14040" y="11954"/>
                      <a:pt x="8401" y="12059"/>
                      <a:pt x="11859" y="11059"/>
                    </a:cubicBezTo>
                    <a:close/>
                  </a:path>
                </a:pathLst>
              </a:custGeom>
              <a:grpFill/>
              <a:ln w="9525" cap="flat">
                <a:noFill/>
                <a:prstDash val="solid"/>
                <a:miter/>
              </a:ln>
            </p:spPr>
            <p:txBody>
              <a:bodyPr rtlCol="0" anchor="ctr"/>
              <a:lstStyle/>
              <a:p>
                <a:endParaRPr lang="zh-CN" altLang="en-US"/>
              </a:p>
            </p:txBody>
          </p:sp>
          <p:sp>
            <p:nvSpPr>
              <p:cNvPr id="550" name="任意多边形: 形状 1120">
                <a:extLst>
                  <a:ext uri="{FF2B5EF4-FFF2-40B4-BE49-F238E27FC236}">
                    <a16:creationId xmlns:a16="http://schemas.microsoft.com/office/drawing/2014/main" id="{53E42008-2ACA-464B-A89E-43CE4ECBFB6A}"/>
                  </a:ext>
                </a:extLst>
              </p:cNvPr>
              <p:cNvSpPr/>
              <p:nvPr/>
            </p:nvSpPr>
            <p:spPr>
              <a:xfrm>
                <a:off x="3573682" y="881351"/>
                <a:ext cx="9525" cy="9525"/>
              </a:xfrm>
              <a:custGeom>
                <a:avLst/>
                <a:gdLst>
                  <a:gd name="connsiteX0" fmla="*/ 8337 w 9525"/>
                  <a:gd name="connsiteY0" fmla="*/ 11497 h 9525"/>
                  <a:gd name="connsiteX1" fmla="*/ 8651 w 9525"/>
                  <a:gd name="connsiteY1" fmla="*/ 7144 h 9525"/>
                  <a:gd name="connsiteX2" fmla="*/ 8337 w 9525"/>
                  <a:gd name="connsiteY2" fmla="*/ 11497 h 9525"/>
                </a:gdLst>
                <a:ahLst/>
                <a:cxnLst>
                  <a:cxn ang="0">
                    <a:pos x="connsiteX0" y="connsiteY0"/>
                  </a:cxn>
                  <a:cxn ang="0">
                    <a:pos x="connsiteX1" y="connsiteY1"/>
                  </a:cxn>
                  <a:cxn ang="0">
                    <a:pos x="connsiteX2" y="connsiteY2"/>
                  </a:cxn>
                </a:cxnLst>
                <a:rect l="l" t="t" r="r" b="b"/>
                <a:pathLst>
                  <a:path w="9525" h="9525">
                    <a:moveTo>
                      <a:pt x="8337" y="11497"/>
                    </a:moveTo>
                    <a:cubicBezTo>
                      <a:pt x="8213" y="9716"/>
                      <a:pt x="9928" y="8620"/>
                      <a:pt x="8651" y="7144"/>
                    </a:cubicBezTo>
                    <a:cubicBezTo>
                      <a:pt x="6346" y="8392"/>
                      <a:pt x="7051" y="10049"/>
                      <a:pt x="8337" y="11497"/>
                    </a:cubicBezTo>
                    <a:close/>
                  </a:path>
                </a:pathLst>
              </a:custGeom>
              <a:grpFill/>
              <a:ln w="9525" cap="flat">
                <a:noFill/>
                <a:prstDash val="solid"/>
                <a:miter/>
              </a:ln>
            </p:spPr>
            <p:txBody>
              <a:bodyPr rtlCol="0" anchor="ctr"/>
              <a:lstStyle/>
              <a:p>
                <a:endParaRPr lang="zh-CN" altLang="en-US"/>
              </a:p>
            </p:txBody>
          </p:sp>
          <p:sp>
            <p:nvSpPr>
              <p:cNvPr id="551" name="任意多边形: 形状 1121">
                <a:extLst>
                  <a:ext uri="{FF2B5EF4-FFF2-40B4-BE49-F238E27FC236}">
                    <a16:creationId xmlns:a16="http://schemas.microsoft.com/office/drawing/2014/main" id="{1CB222B8-31FF-4262-940E-03EB062154E5}"/>
                  </a:ext>
                </a:extLst>
              </p:cNvPr>
              <p:cNvSpPr/>
              <p:nvPr/>
            </p:nvSpPr>
            <p:spPr>
              <a:xfrm>
                <a:off x="3578091" y="908964"/>
                <a:ext cx="9525" cy="9525"/>
              </a:xfrm>
              <a:custGeom>
                <a:avLst/>
                <a:gdLst>
                  <a:gd name="connsiteX0" fmla="*/ 8862 w 9525"/>
                  <a:gd name="connsiteY0" fmla="*/ 9544 h 9525"/>
                  <a:gd name="connsiteX1" fmla="*/ 7195 w 9525"/>
                  <a:gd name="connsiteY1" fmla="*/ 7144 h 9525"/>
                  <a:gd name="connsiteX2" fmla="*/ 8862 w 9525"/>
                  <a:gd name="connsiteY2" fmla="*/ 9544 h 9525"/>
                </a:gdLst>
                <a:ahLst/>
                <a:cxnLst>
                  <a:cxn ang="0">
                    <a:pos x="connsiteX0" y="connsiteY0"/>
                  </a:cxn>
                  <a:cxn ang="0">
                    <a:pos x="connsiteX1" y="connsiteY1"/>
                  </a:cxn>
                  <a:cxn ang="0">
                    <a:pos x="connsiteX2" y="connsiteY2"/>
                  </a:cxn>
                </a:cxnLst>
                <a:rect l="l" t="t" r="r" b="b"/>
                <a:pathLst>
                  <a:path w="9525" h="9525">
                    <a:moveTo>
                      <a:pt x="8862" y="9544"/>
                    </a:moveTo>
                    <a:cubicBezTo>
                      <a:pt x="11234" y="6972"/>
                      <a:pt x="8395" y="7325"/>
                      <a:pt x="7195" y="7144"/>
                    </a:cubicBezTo>
                    <a:cubicBezTo>
                      <a:pt x="6881" y="8430"/>
                      <a:pt x="8081" y="8630"/>
                      <a:pt x="8862" y="9544"/>
                    </a:cubicBezTo>
                    <a:close/>
                  </a:path>
                </a:pathLst>
              </a:custGeom>
              <a:grpFill/>
              <a:ln w="9525" cap="flat">
                <a:noFill/>
                <a:prstDash val="solid"/>
                <a:miter/>
              </a:ln>
            </p:spPr>
            <p:txBody>
              <a:bodyPr rtlCol="0" anchor="ctr"/>
              <a:lstStyle/>
              <a:p>
                <a:endParaRPr lang="zh-CN" altLang="en-US"/>
              </a:p>
            </p:txBody>
          </p:sp>
          <p:sp>
            <p:nvSpPr>
              <p:cNvPr id="552" name="任意多边形: 形状 1122">
                <a:extLst>
                  <a:ext uri="{FF2B5EF4-FFF2-40B4-BE49-F238E27FC236}">
                    <a16:creationId xmlns:a16="http://schemas.microsoft.com/office/drawing/2014/main" id="{20E1DAD0-76F9-43A4-A1AE-2875AA6C2D44}"/>
                  </a:ext>
                </a:extLst>
              </p:cNvPr>
              <p:cNvSpPr/>
              <p:nvPr/>
            </p:nvSpPr>
            <p:spPr>
              <a:xfrm>
                <a:off x="3642655" y="996541"/>
                <a:ext cx="19050" cy="19050"/>
              </a:xfrm>
              <a:custGeom>
                <a:avLst/>
                <a:gdLst>
                  <a:gd name="connsiteX0" fmla="*/ 13421 w 19050"/>
                  <a:gd name="connsiteY0" fmla="*/ 15131 h 19050"/>
                  <a:gd name="connsiteX1" fmla="*/ 13954 w 19050"/>
                  <a:gd name="connsiteY1" fmla="*/ 9435 h 19050"/>
                  <a:gd name="connsiteX2" fmla="*/ 12392 w 19050"/>
                  <a:gd name="connsiteY2" fmla="*/ 11149 h 19050"/>
                  <a:gd name="connsiteX3" fmla="*/ 7144 w 19050"/>
                  <a:gd name="connsiteY3" fmla="*/ 7520 h 19050"/>
                  <a:gd name="connsiteX4" fmla="*/ 7668 w 19050"/>
                  <a:gd name="connsiteY4" fmla="*/ 15436 h 19050"/>
                  <a:gd name="connsiteX5" fmla="*/ 13421 w 19050"/>
                  <a:gd name="connsiteY5" fmla="*/ 151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421" y="15131"/>
                    </a:moveTo>
                    <a:lnTo>
                      <a:pt x="13954" y="9435"/>
                    </a:lnTo>
                    <a:lnTo>
                      <a:pt x="12392" y="11149"/>
                    </a:lnTo>
                    <a:cubicBezTo>
                      <a:pt x="11640" y="10254"/>
                      <a:pt x="10239" y="5844"/>
                      <a:pt x="7144" y="7520"/>
                    </a:cubicBezTo>
                    <a:lnTo>
                      <a:pt x="7668" y="15436"/>
                    </a:lnTo>
                    <a:cubicBezTo>
                      <a:pt x="9230" y="14588"/>
                      <a:pt x="11544" y="13769"/>
                      <a:pt x="13421" y="15131"/>
                    </a:cubicBezTo>
                    <a:close/>
                  </a:path>
                </a:pathLst>
              </a:custGeom>
              <a:grpFill/>
              <a:ln w="9525" cap="flat">
                <a:noFill/>
                <a:prstDash val="solid"/>
                <a:miter/>
              </a:ln>
            </p:spPr>
            <p:txBody>
              <a:bodyPr rtlCol="0" anchor="ctr"/>
              <a:lstStyle/>
              <a:p>
                <a:endParaRPr lang="zh-CN" altLang="en-US"/>
              </a:p>
            </p:txBody>
          </p:sp>
          <p:sp>
            <p:nvSpPr>
              <p:cNvPr id="553" name="任意多边形: 形状 1123">
                <a:extLst>
                  <a:ext uri="{FF2B5EF4-FFF2-40B4-BE49-F238E27FC236}">
                    <a16:creationId xmlns:a16="http://schemas.microsoft.com/office/drawing/2014/main" id="{27A7E96C-875F-438A-B6C4-487862780906}"/>
                  </a:ext>
                </a:extLst>
              </p:cNvPr>
              <p:cNvSpPr/>
              <p:nvPr/>
            </p:nvSpPr>
            <p:spPr>
              <a:xfrm>
                <a:off x="3640607" y="710787"/>
                <a:ext cx="19050" cy="9525"/>
              </a:xfrm>
              <a:custGeom>
                <a:avLst/>
                <a:gdLst>
                  <a:gd name="connsiteX0" fmla="*/ 7144 w 19050"/>
                  <a:gd name="connsiteY0" fmla="*/ 10944 h 9525"/>
                  <a:gd name="connsiteX1" fmla="*/ 16535 w 19050"/>
                  <a:gd name="connsiteY1" fmla="*/ 8277 h 9525"/>
                  <a:gd name="connsiteX2" fmla="*/ 8601 w 19050"/>
                  <a:gd name="connsiteY2" fmla="*/ 7144 h 9525"/>
                  <a:gd name="connsiteX3" fmla="*/ 7144 w 19050"/>
                  <a:gd name="connsiteY3" fmla="*/ 109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10944"/>
                    </a:moveTo>
                    <a:cubicBezTo>
                      <a:pt x="10992" y="7458"/>
                      <a:pt x="12363" y="11011"/>
                      <a:pt x="16535" y="8277"/>
                    </a:cubicBezTo>
                    <a:lnTo>
                      <a:pt x="8601" y="7144"/>
                    </a:lnTo>
                    <a:cubicBezTo>
                      <a:pt x="8401" y="8439"/>
                      <a:pt x="13697" y="10516"/>
                      <a:pt x="7144" y="10944"/>
                    </a:cubicBezTo>
                    <a:close/>
                  </a:path>
                </a:pathLst>
              </a:custGeom>
              <a:grpFill/>
              <a:ln w="9525" cap="flat">
                <a:noFill/>
                <a:prstDash val="solid"/>
                <a:miter/>
              </a:ln>
            </p:spPr>
            <p:txBody>
              <a:bodyPr rtlCol="0" anchor="ctr"/>
              <a:lstStyle/>
              <a:p>
                <a:endParaRPr lang="zh-CN" altLang="en-US"/>
              </a:p>
            </p:txBody>
          </p:sp>
          <p:sp>
            <p:nvSpPr>
              <p:cNvPr id="554" name="任意多边形: 形状 1124">
                <a:extLst>
                  <a:ext uri="{FF2B5EF4-FFF2-40B4-BE49-F238E27FC236}">
                    <a16:creationId xmlns:a16="http://schemas.microsoft.com/office/drawing/2014/main" id="{221BB9CE-1C64-412F-BBD9-0ED83353B1A9}"/>
                  </a:ext>
                </a:extLst>
              </p:cNvPr>
              <p:cNvSpPr/>
              <p:nvPr/>
            </p:nvSpPr>
            <p:spPr>
              <a:xfrm>
                <a:off x="3678686" y="1016806"/>
                <a:ext cx="9525" cy="9525"/>
              </a:xfrm>
              <a:custGeom>
                <a:avLst/>
                <a:gdLst>
                  <a:gd name="connsiteX0" fmla="*/ 8442 w 9525"/>
                  <a:gd name="connsiteY0" fmla="*/ 7144 h 9525"/>
                  <a:gd name="connsiteX1" fmla="*/ 7146 w 9525"/>
                  <a:gd name="connsiteY1" fmla="*/ 8487 h 9525"/>
                  <a:gd name="connsiteX2" fmla="*/ 9251 w 9525"/>
                  <a:gd name="connsiteY2" fmla="*/ 7649 h 9525"/>
                  <a:gd name="connsiteX3" fmla="*/ 9813 w 9525"/>
                  <a:gd name="connsiteY3" fmla="*/ 9601 h 9525"/>
                  <a:gd name="connsiteX4" fmla="*/ 8442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442" y="7144"/>
                    </a:moveTo>
                    <a:cubicBezTo>
                      <a:pt x="8356" y="7153"/>
                      <a:pt x="7080" y="8496"/>
                      <a:pt x="7146" y="8487"/>
                    </a:cubicBezTo>
                    <a:cubicBezTo>
                      <a:pt x="8185" y="9249"/>
                      <a:pt x="6889" y="7620"/>
                      <a:pt x="9251" y="7649"/>
                    </a:cubicBezTo>
                    <a:lnTo>
                      <a:pt x="9813" y="9601"/>
                    </a:lnTo>
                    <a:cubicBezTo>
                      <a:pt x="10261" y="8087"/>
                      <a:pt x="10775" y="8087"/>
                      <a:pt x="8442" y="7144"/>
                    </a:cubicBezTo>
                    <a:close/>
                  </a:path>
                </a:pathLst>
              </a:custGeom>
              <a:grpFill/>
              <a:ln w="9525" cap="flat">
                <a:noFill/>
                <a:prstDash val="solid"/>
                <a:miter/>
              </a:ln>
            </p:spPr>
            <p:txBody>
              <a:bodyPr rtlCol="0" anchor="ctr"/>
              <a:lstStyle/>
              <a:p>
                <a:endParaRPr lang="zh-CN" altLang="en-US"/>
              </a:p>
            </p:txBody>
          </p:sp>
          <p:sp>
            <p:nvSpPr>
              <p:cNvPr id="555" name="任意多边形: 形状 1125">
                <a:extLst>
                  <a:ext uri="{FF2B5EF4-FFF2-40B4-BE49-F238E27FC236}">
                    <a16:creationId xmlns:a16="http://schemas.microsoft.com/office/drawing/2014/main" id="{B1A2C3F6-D6E1-41A3-B77C-35E948E97FFC}"/>
                  </a:ext>
                </a:extLst>
              </p:cNvPr>
              <p:cNvSpPr/>
              <p:nvPr/>
            </p:nvSpPr>
            <p:spPr>
              <a:xfrm>
                <a:off x="3638283" y="717502"/>
                <a:ext cx="19050" cy="9525"/>
              </a:xfrm>
              <a:custGeom>
                <a:avLst/>
                <a:gdLst>
                  <a:gd name="connsiteX0" fmla="*/ 20460 w 19050"/>
                  <a:gd name="connsiteY0" fmla="*/ 7858 h 9525"/>
                  <a:gd name="connsiteX1" fmla="*/ 7144 w 19050"/>
                  <a:gd name="connsiteY1" fmla="*/ 11220 h 9525"/>
                  <a:gd name="connsiteX2" fmla="*/ 20460 w 19050"/>
                  <a:gd name="connsiteY2" fmla="*/ 7858 h 9525"/>
                </a:gdLst>
                <a:ahLst/>
                <a:cxnLst>
                  <a:cxn ang="0">
                    <a:pos x="connsiteX0" y="connsiteY0"/>
                  </a:cxn>
                  <a:cxn ang="0">
                    <a:pos x="connsiteX1" y="connsiteY1"/>
                  </a:cxn>
                  <a:cxn ang="0">
                    <a:pos x="connsiteX2" y="connsiteY2"/>
                  </a:cxn>
                </a:cxnLst>
                <a:rect l="l" t="t" r="r" b="b"/>
                <a:pathLst>
                  <a:path w="19050" h="9525">
                    <a:moveTo>
                      <a:pt x="20460" y="7858"/>
                    </a:moveTo>
                    <a:cubicBezTo>
                      <a:pt x="17355" y="5333"/>
                      <a:pt x="9658" y="10239"/>
                      <a:pt x="7144" y="11220"/>
                    </a:cubicBezTo>
                    <a:cubicBezTo>
                      <a:pt x="11287" y="10448"/>
                      <a:pt x="14145" y="12210"/>
                      <a:pt x="20460" y="7858"/>
                    </a:cubicBezTo>
                    <a:close/>
                  </a:path>
                </a:pathLst>
              </a:custGeom>
              <a:grpFill/>
              <a:ln w="9525" cap="flat">
                <a:noFill/>
                <a:prstDash val="solid"/>
                <a:miter/>
              </a:ln>
            </p:spPr>
            <p:txBody>
              <a:bodyPr rtlCol="0" anchor="ctr"/>
              <a:lstStyle/>
              <a:p>
                <a:endParaRPr lang="zh-CN" altLang="en-US"/>
              </a:p>
            </p:txBody>
          </p:sp>
          <p:sp>
            <p:nvSpPr>
              <p:cNvPr id="556" name="任意多边形: 形状 1126">
                <a:extLst>
                  <a:ext uri="{FF2B5EF4-FFF2-40B4-BE49-F238E27FC236}">
                    <a16:creationId xmlns:a16="http://schemas.microsoft.com/office/drawing/2014/main" id="{92140471-6D48-40C4-9310-E97B544430C4}"/>
                  </a:ext>
                </a:extLst>
              </p:cNvPr>
              <p:cNvSpPr/>
              <p:nvPr/>
            </p:nvSpPr>
            <p:spPr>
              <a:xfrm>
                <a:off x="3733749" y="646664"/>
                <a:ext cx="19050" cy="9525"/>
              </a:xfrm>
              <a:custGeom>
                <a:avLst/>
                <a:gdLst>
                  <a:gd name="connsiteX0" fmla="*/ 7271 w 19050"/>
                  <a:gd name="connsiteY0" fmla="*/ 8220 h 9525"/>
                  <a:gd name="connsiteX1" fmla="*/ 13567 w 19050"/>
                  <a:gd name="connsiteY1" fmla="*/ 7144 h 9525"/>
                  <a:gd name="connsiteX2" fmla="*/ 7271 w 19050"/>
                  <a:gd name="connsiteY2" fmla="*/ 8220 h 9525"/>
                </a:gdLst>
                <a:ahLst/>
                <a:cxnLst>
                  <a:cxn ang="0">
                    <a:pos x="connsiteX0" y="connsiteY0"/>
                  </a:cxn>
                  <a:cxn ang="0">
                    <a:pos x="connsiteX1" y="connsiteY1"/>
                  </a:cxn>
                  <a:cxn ang="0">
                    <a:pos x="connsiteX2" y="connsiteY2"/>
                  </a:cxn>
                </a:cxnLst>
                <a:rect l="l" t="t" r="r" b="b"/>
                <a:pathLst>
                  <a:path w="19050" h="9525">
                    <a:moveTo>
                      <a:pt x="7271" y="8220"/>
                    </a:moveTo>
                    <a:cubicBezTo>
                      <a:pt x="8043" y="7801"/>
                      <a:pt x="12062" y="7963"/>
                      <a:pt x="13567" y="7144"/>
                    </a:cubicBezTo>
                    <a:cubicBezTo>
                      <a:pt x="11215" y="7639"/>
                      <a:pt x="6290" y="6372"/>
                      <a:pt x="7271" y="8220"/>
                    </a:cubicBezTo>
                    <a:close/>
                  </a:path>
                </a:pathLst>
              </a:custGeom>
              <a:grpFill/>
              <a:ln w="9525" cap="flat">
                <a:noFill/>
                <a:prstDash val="solid"/>
                <a:miter/>
              </a:ln>
            </p:spPr>
            <p:txBody>
              <a:bodyPr rtlCol="0" anchor="ctr"/>
              <a:lstStyle/>
              <a:p>
                <a:endParaRPr lang="zh-CN" altLang="en-US"/>
              </a:p>
            </p:txBody>
          </p:sp>
          <p:sp>
            <p:nvSpPr>
              <p:cNvPr id="557" name="任意多边形: 形状 1127">
                <a:extLst>
                  <a:ext uri="{FF2B5EF4-FFF2-40B4-BE49-F238E27FC236}">
                    <a16:creationId xmlns:a16="http://schemas.microsoft.com/office/drawing/2014/main" id="{82D05DF2-6060-41C1-B2D2-16A377DFCBC6}"/>
                  </a:ext>
                </a:extLst>
              </p:cNvPr>
              <p:cNvSpPr/>
              <p:nvPr/>
            </p:nvSpPr>
            <p:spPr>
              <a:xfrm>
                <a:off x="3697434" y="669658"/>
                <a:ext cx="19050" cy="9525"/>
              </a:xfrm>
              <a:custGeom>
                <a:avLst/>
                <a:gdLst>
                  <a:gd name="connsiteX0" fmla="*/ 13916 w 19050"/>
                  <a:gd name="connsiteY0" fmla="*/ 9201 h 9525"/>
                  <a:gd name="connsiteX1" fmla="*/ 7401 w 19050"/>
                  <a:gd name="connsiteY1" fmla="*/ 7144 h 9525"/>
                  <a:gd name="connsiteX2" fmla="*/ 7144 w 19050"/>
                  <a:gd name="connsiteY2" fmla="*/ 9877 h 9525"/>
                </a:gdLst>
                <a:ahLst/>
                <a:cxnLst>
                  <a:cxn ang="0">
                    <a:pos x="connsiteX0" y="connsiteY0"/>
                  </a:cxn>
                  <a:cxn ang="0">
                    <a:pos x="connsiteX1" y="connsiteY1"/>
                  </a:cxn>
                  <a:cxn ang="0">
                    <a:pos x="connsiteX2" y="connsiteY2"/>
                  </a:cxn>
                </a:cxnLst>
                <a:rect l="l" t="t" r="r" b="b"/>
                <a:pathLst>
                  <a:path w="19050" h="9525">
                    <a:moveTo>
                      <a:pt x="13916" y="9201"/>
                    </a:moveTo>
                    <a:lnTo>
                      <a:pt x="7401" y="7144"/>
                    </a:lnTo>
                    <a:lnTo>
                      <a:pt x="7144" y="9877"/>
                    </a:lnTo>
                    <a:close/>
                  </a:path>
                </a:pathLst>
              </a:custGeom>
              <a:grpFill/>
              <a:ln w="9525" cap="flat">
                <a:noFill/>
                <a:prstDash val="solid"/>
                <a:miter/>
              </a:ln>
            </p:spPr>
            <p:txBody>
              <a:bodyPr rtlCol="0" anchor="ctr"/>
              <a:lstStyle/>
              <a:p>
                <a:endParaRPr lang="zh-CN" altLang="en-US"/>
              </a:p>
            </p:txBody>
          </p:sp>
          <p:sp>
            <p:nvSpPr>
              <p:cNvPr id="558" name="任意多边形: 形状 1128">
                <a:extLst>
                  <a:ext uri="{FF2B5EF4-FFF2-40B4-BE49-F238E27FC236}">
                    <a16:creationId xmlns:a16="http://schemas.microsoft.com/office/drawing/2014/main" id="{09271B85-BD26-4F00-AD9B-2EA507898906}"/>
                  </a:ext>
                </a:extLst>
              </p:cNvPr>
              <p:cNvSpPr/>
              <p:nvPr/>
            </p:nvSpPr>
            <p:spPr>
              <a:xfrm>
                <a:off x="3628434" y="981591"/>
                <a:ext cx="19050" cy="19050"/>
              </a:xfrm>
              <a:custGeom>
                <a:avLst/>
                <a:gdLst>
                  <a:gd name="connsiteX0" fmla="*/ 9144 w 19050"/>
                  <a:gd name="connsiteY0" fmla="*/ 12545 h 19050"/>
                  <a:gd name="connsiteX1" fmla="*/ 11192 w 19050"/>
                  <a:gd name="connsiteY1" fmla="*/ 8688 h 19050"/>
                  <a:gd name="connsiteX2" fmla="*/ 7144 w 19050"/>
                  <a:gd name="connsiteY2" fmla="*/ 7516 h 19050"/>
                  <a:gd name="connsiteX3" fmla="*/ 8020 w 19050"/>
                  <a:gd name="connsiteY3" fmla="*/ 12498 h 19050"/>
                  <a:gd name="connsiteX4" fmla="*/ 10658 w 19050"/>
                  <a:gd name="connsiteY4" fmla="*/ 12812 h 19050"/>
                  <a:gd name="connsiteX5" fmla="*/ 9144 w 19050"/>
                  <a:gd name="connsiteY5" fmla="*/ 125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9144" y="12545"/>
                    </a:moveTo>
                    <a:cubicBezTo>
                      <a:pt x="7468" y="10717"/>
                      <a:pt x="14307" y="10555"/>
                      <a:pt x="11192" y="8688"/>
                    </a:cubicBezTo>
                    <a:cubicBezTo>
                      <a:pt x="9706" y="8373"/>
                      <a:pt x="8992" y="6316"/>
                      <a:pt x="7144" y="7516"/>
                    </a:cubicBezTo>
                    <a:cubicBezTo>
                      <a:pt x="7963" y="7621"/>
                      <a:pt x="11811" y="12202"/>
                      <a:pt x="8020" y="12498"/>
                    </a:cubicBezTo>
                    <a:lnTo>
                      <a:pt x="10658" y="12812"/>
                    </a:lnTo>
                    <a:lnTo>
                      <a:pt x="9144" y="12545"/>
                    </a:lnTo>
                    <a:close/>
                  </a:path>
                </a:pathLst>
              </a:custGeom>
              <a:grpFill/>
              <a:ln w="9525" cap="flat">
                <a:noFill/>
                <a:prstDash val="solid"/>
                <a:miter/>
              </a:ln>
            </p:spPr>
            <p:txBody>
              <a:bodyPr rtlCol="0" anchor="ctr"/>
              <a:lstStyle/>
              <a:p>
                <a:endParaRPr lang="zh-CN" altLang="en-US"/>
              </a:p>
            </p:txBody>
          </p:sp>
          <p:sp>
            <p:nvSpPr>
              <p:cNvPr id="559" name="任意多边形: 形状 1129">
                <a:extLst>
                  <a:ext uri="{FF2B5EF4-FFF2-40B4-BE49-F238E27FC236}">
                    <a16:creationId xmlns:a16="http://schemas.microsoft.com/office/drawing/2014/main" id="{4036B923-AA59-4264-B5DB-604AFB9D25EA}"/>
                  </a:ext>
                </a:extLst>
              </p:cNvPr>
              <p:cNvSpPr/>
              <p:nvPr/>
            </p:nvSpPr>
            <p:spPr>
              <a:xfrm>
                <a:off x="3643284" y="993917"/>
                <a:ext cx="9525" cy="9525"/>
              </a:xfrm>
              <a:custGeom>
                <a:avLst/>
                <a:gdLst>
                  <a:gd name="connsiteX0" fmla="*/ 7268 w 9525"/>
                  <a:gd name="connsiteY0" fmla="*/ 7144 h 9525"/>
                  <a:gd name="connsiteX1" fmla="*/ 7144 w 9525"/>
                  <a:gd name="connsiteY1" fmla="*/ 7620 h 9525"/>
                  <a:gd name="connsiteX2" fmla="*/ 9849 w 9525"/>
                  <a:gd name="connsiteY2" fmla="*/ 7668 h 9525"/>
                </a:gdLst>
                <a:ahLst/>
                <a:cxnLst>
                  <a:cxn ang="0">
                    <a:pos x="connsiteX0" y="connsiteY0"/>
                  </a:cxn>
                  <a:cxn ang="0">
                    <a:pos x="connsiteX1" y="connsiteY1"/>
                  </a:cxn>
                  <a:cxn ang="0">
                    <a:pos x="connsiteX2" y="connsiteY2"/>
                  </a:cxn>
                </a:cxnLst>
                <a:rect l="l" t="t" r="r" b="b"/>
                <a:pathLst>
                  <a:path w="9525" h="9525">
                    <a:moveTo>
                      <a:pt x="7268" y="7144"/>
                    </a:moveTo>
                    <a:lnTo>
                      <a:pt x="7144" y="7620"/>
                    </a:lnTo>
                    <a:lnTo>
                      <a:pt x="9849" y="7668"/>
                    </a:lnTo>
                    <a:close/>
                  </a:path>
                </a:pathLst>
              </a:custGeom>
              <a:grpFill/>
              <a:ln w="9525" cap="flat">
                <a:noFill/>
                <a:prstDash val="solid"/>
                <a:miter/>
              </a:ln>
            </p:spPr>
            <p:txBody>
              <a:bodyPr rtlCol="0" anchor="ctr"/>
              <a:lstStyle/>
              <a:p>
                <a:endParaRPr lang="zh-CN" altLang="en-US"/>
              </a:p>
            </p:txBody>
          </p:sp>
          <p:sp>
            <p:nvSpPr>
              <p:cNvPr id="560" name="任意多边形: 形状 1130">
                <a:extLst>
                  <a:ext uri="{FF2B5EF4-FFF2-40B4-BE49-F238E27FC236}">
                    <a16:creationId xmlns:a16="http://schemas.microsoft.com/office/drawing/2014/main" id="{FD062B22-C02C-4817-B31C-335741ED6CAD}"/>
                  </a:ext>
                </a:extLst>
              </p:cNvPr>
              <p:cNvSpPr/>
              <p:nvPr/>
            </p:nvSpPr>
            <p:spPr>
              <a:xfrm>
                <a:off x="3663467" y="700995"/>
                <a:ext cx="19050" cy="9525"/>
              </a:xfrm>
              <a:custGeom>
                <a:avLst/>
                <a:gdLst>
                  <a:gd name="connsiteX0" fmla="*/ 10620 w 19050"/>
                  <a:gd name="connsiteY0" fmla="*/ 9515 h 9525"/>
                  <a:gd name="connsiteX1" fmla="*/ 12116 w 19050"/>
                  <a:gd name="connsiteY1" fmla="*/ 7144 h 9525"/>
                  <a:gd name="connsiteX2" fmla="*/ 7144 w 19050"/>
                  <a:gd name="connsiteY2" fmla="*/ 10087 h 9525"/>
                  <a:gd name="connsiteX3" fmla="*/ 10620 w 19050"/>
                  <a:gd name="connsiteY3" fmla="*/ 9515 h 9525"/>
                </a:gdLst>
                <a:ahLst/>
                <a:cxnLst>
                  <a:cxn ang="0">
                    <a:pos x="connsiteX0" y="connsiteY0"/>
                  </a:cxn>
                  <a:cxn ang="0">
                    <a:pos x="connsiteX1" y="connsiteY1"/>
                  </a:cxn>
                  <a:cxn ang="0">
                    <a:pos x="connsiteX2" y="connsiteY2"/>
                  </a:cxn>
                  <a:cxn ang="0">
                    <a:pos x="connsiteX3" y="connsiteY3"/>
                  </a:cxn>
                </a:cxnLst>
                <a:rect l="l" t="t" r="r" b="b"/>
                <a:pathLst>
                  <a:path w="19050" h="9525">
                    <a:moveTo>
                      <a:pt x="10620" y="9515"/>
                    </a:moveTo>
                    <a:lnTo>
                      <a:pt x="12116" y="7144"/>
                    </a:lnTo>
                    <a:lnTo>
                      <a:pt x="7144" y="10087"/>
                    </a:lnTo>
                    <a:cubicBezTo>
                      <a:pt x="8249" y="8973"/>
                      <a:pt x="9839" y="9335"/>
                      <a:pt x="10620" y="9515"/>
                    </a:cubicBezTo>
                    <a:close/>
                  </a:path>
                </a:pathLst>
              </a:custGeom>
              <a:grpFill/>
              <a:ln w="9525" cap="flat">
                <a:noFill/>
                <a:prstDash val="solid"/>
                <a:miter/>
              </a:ln>
            </p:spPr>
            <p:txBody>
              <a:bodyPr rtlCol="0" anchor="ctr"/>
              <a:lstStyle/>
              <a:p>
                <a:endParaRPr lang="zh-CN" altLang="en-US"/>
              </a:p>
            </p:txBody>
          </p:sp>
          <p:sp>
            <p:nvSpPr>
              <p:cNvPr id="561" name="任意多边形: 形状 1131">
                <a:extLst>
                  <a:ext uri="{FF2B5EF4-FFF2-40B4-BE49-F238E27FC236}">
                    <a16:creationId xmlns:a16="http://schemas.microsoft.com/office/drawing/2014/main" id="{E372CDCD-2BDF-465D-8BD8-9CB7F079A32B}"/>
                  </a:ext>
                </a:extLst>
              </p:cNvPr>
              <p:cNvSpPr/>
              <p:nvPr/>
            </p:nvSpPr>
            <p:spPr>
              <a:xfrm>
                <a:off x="3588229" y="863634"/>
                <a:ext cx="9525" cy="9525"/>
              </a:xfrm>
              <a:custGeom>
                <a:avLst/>
                <a:gdLst>
                  <a:gd name="connsiteX0" fmla="*/ 8944 w 9525"/>
                  <a:gd name="connsiteY0" fmla="*/ 7144 h 9525"/>
                  <a:gd name="connsiteX1" fmla="*/ 7144 w 9525"/>
                  <a:gd name="connsiteY1" fmla="*/ 8058 h 9525"/>
                  <a:gd name="connsiteX2" fmla="*/ 10020 w 9525"/>
                  <a:gd name="connsiteY2" fmla="*/ 10563 h 9525"/>
                </a:gdLst>
                <a:ahLst/>
                <a:cxnLst>
                  <a:cxn ang="0">
                    <a:pos x="connsiteX0" y="connsiteY0"/>
                  </a:cxn>
                  <a:cxn ang="0">
                    <a:pos x="connsiteX1" y="connsiteY1"/>
                  </a:cxn>
                  <a:cxn ang="0">
                    <a:pos x="connsiteX2" y="connsiteY2"/>
                  </a:cxn>
                </a:cxnLst>
                <a:rect l="l" t="t" r="r" b="b"/>
                <a:pathLst>
                  <a:path w="9525" h="9525">
                    <a:moveTo>
                      <a:pt x="8944" y="7144"/>
                    </a:moveTo>
                    <a:lnTo>
                      <a:pt x="7144" y="8058"/>
                    </a:lnTo>
                    <a:lnTo>
                      <a:pt x="10020" y="10563"/>
                    </a:lnTo>
                    <a:close/>
                  </a:path>
                </a:pathLst>
              </a:custGeom>
              <a:grpFill/>
              <a:ln w="9525" cap="flat">
                <a:noFill/>
                <a:prstDash val="solid"/>
                <a:miter/>
              </a:ln>
            </p:spPr>
            <p:txBody>
              <a:bodyPr rtlCol="0" anchor="ctr"/>
              <a:lstStyle/>
              <a:p>
                <a:endParaRPr lang="zh-CN" altLang="en-US"/>
              </a:p>
            </p:txBody>
          </p:sp>
          <p:sp>
            <p:nvSpPr>
              <p:cNvPr id="562" name="任意多边形: 形状 1132">
                <a:extLst>
                  <a:ext uri="{FF2B5EF4-FFF2-40B4-BE49-F238E27FC236}">
                    <a16:creationId xmlns:a16="http://schemas.microsoft.com/office/drawing/2014/main" id="{B5493522-DC99-47B3-B5F3-42DD6D8EC96C}"/>
                  </a:ext>
                </a:extLst>
              </p:cNvPr>
              <p:cNvSpPr/>
              <p:nvPr/>
            </p:nvSpPr>
            <p:spPr>
              <a:xfrm>
                <a:off x="3653851" y="709913"/>
                <a:ext cx="28575" cy="19050"/>
              </a:xfrm>
              <a:custGeom>
                <a:avLst/>
                <a:gdLst>
                  <a:gd name="connsiteX0" fmla="*/ 7226 w 28575"/>
                  <a:gd name="connsiteY0" fmla="*/ 17829 h 19050"/>
                  <a:gd name="connsiteX1" fmla="*/ 16141 w 28575"/>
                  <a:gd name="connsiteY1" fmla="*/ 21134 h 19050"/>
                  <a:gd name="connsiteX2" fmla="*/ 25647 w 28575"/>
                  <a:gd name="connsiteY2" fmla="*/ 16105 h 19050"/>
                  <a:gd name="connsiteX3" fmla="*/ 20561 w 28575"/>
                  <a:gd name="connsiteY3" fmla="*/ 15524 h 19050"/>
                  <a:gd name="connsiteX4" fmla="*/ 27152 w 28575"/>
                  <a:gd name="connsiteY4" fmla="*/ 11752 h 19050"/>
                  <a:gd name="connsiteX5" fmla="*/ 25200 w 28575"/>
                  <a:gd name="connsiteY5" fmla="*/ 9932 h 19050"/>
                  <a:gd name="connsiteX6" fmla="*/ 29915 w 28575"/>
                  <a:gd name="connsiteY6" fmla="*/ 9056 h 19050"/>
                  <a:gd name="connsiteX7" fmla="*/ 15627 w 28575"/>
                  <a:gd name="connsiteY7" fmla="*/ 8980 h 19050"/>
                  <a:gd name="connsiteX8" fmla="*/ 7226 w 28575"/>
                  <a:gd name="connsiteY8" fmla="*/ 1782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7226" y="17829"/>
                    </a:moveTo>
                    <a:cubicBezTo>
                      <a:pt x="6226" y="22896"/>
                      <a:pt x="14646" y="16686"/>
                      <a:pt x="16141" y="21134"/>
                    </a:cubicBezTo>
                    <a:cubicBezTo>
                      <a:pt x="17656" y="19515"/>
                      <a:pt x="20561" y="15514"/>
                      <a:pt x="25647" y="16105"/>
                    </a:cubicBezTo>
                    <a:cubicBezTo>
                      <a:pt x="30248" y="15257"/>
                      <a:pt x="22866" y="16067"/>
                      <a:pt x="20561" y="15524"/>
                    </a:cubicBezTo>
                    <a:cubicBezTo>
                      <a:pt x="21637" y="14428"/>
                      <a:pt x="23352" y="10809"/>
                      <a:pt x="27152" y="11752"/>
                    </a:cubicBezTo>
                    <a:lnTo>
                      <a:pt x="25200" y="9932"/>
                    </a:lnTo>
                    <a:lnTo>
                      <a:pt x="29915" y="9056"/>
                    </a:lnTo>
                    <a:cubicBezTo>
                      <a:pt x="28200" y="3170"/>
                      <a:pt x="16218" y="13142"/>
                      <a:pt x="15627" y="8980"/>
                    </a:cubicBezTo>
                    <a:cubicBezTo>
                      <a:pt x="13179" y="12476"/>
                      <a:pt x="7636" y="13142"/>
                      <a:pt x="7226" y="17829"/>
                    </a:cubicBezTo>
                    <a:close/>
                  </a:path>
                </a:pathLst>
              </a:custGeom>
              <a:grpFill/>
              <a:ln w="9525" cap="flat">
                <a:noFill/>
                <a:prstDash val="solid"/>
                <a:miter/>
              </a:ln>
            </p:spPr>
            <p:txBody>
              <a:bodyPr rtlCol="0" anchor="ctr"/>
              <a:lstStyle/>
              <a:p>
                <a:endParaRPr lang="zh-CN" altLang="en-US"/>
              </a:p>
            </p:txBody>
          </p:sp>
          <p:sp>
            <p:nvSpPr>
              <p:cNvPr id="563" name="任意多边形: 形状 1133">
                <a:extLst>
                  <a:ext uri="{FF2B5EF4-FFF2-40B4-BE49-F238E27FC236}">
                    <a16:creationId xmlns:a16="http://schemas.microsoft.com/office/drawing/2014/main" id="{B9C4C5FF-CE1F-45E4-AEC9-DD45462552F7}"/>
                  </a:ext>
                </a:extLst>
              </p:cNvPr>
              <p:cNvSpPr/>
              <p:nvPr/>
            </p:nvSpPr>
            <p:spPr>
              <a:xfrm>
                <a:off x="3674669" y="696985"/>
                <a:ext cx="9525" cy="9525"/>
              </a:xfrm>
              <a:custGeom>
                <a:avLst/>
                <a:gdLst>
                  <a:gd name="connsiteX0" fmla="*/ 7144 w 9525"/>
                  <a:gd name="connsiteY0" fmla="*/ 7144 h 9525"/>
                  <a:gd name="connsiteX1" fmla="*/ 7372 w 9525"/>
                  <a:gd name="connsiteY1" fmla="*/ 106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372" y="10620"/>
                    </a:lnTo>
                    <a:lnTo>
                      <a:pt x="7144" y="7144"/>
                    </a:lnTo>
                    <a:close/>
                  </a:path>
                </a:pathLst>
              </a:custGeom>
              <a:grpFill/>
              <a:ln w="9525" cap="flat">
                <a:noFill/>
                <a:prstDash val="solid"/>
                <a:miter/>
              </a:ln>
            </p:spPr>
            <p:txBody>
              <a:bodyPr rtlCol="0" anchor="ctr"/>
              <a:lstStyle/>
              <a:p>
                <a:endParaRPr lang="zh-CN" altLang="en-US"/>
              </a:p>
            </p:txBody>
          </p:sp>
          <p:sp>
            <p:nvSpPr>
              <p:cNvPr id="564" name="任意多边形: 形状 1134">
                <a:extLst>
                  <a:ext uri="{FF2B5EF4-FFF2-40B4-BE49-F238E27FC236}">
                    <a16:creationId xmlns:a16="http://schemas.microsoft.com/office/drawing/2014/main" id="{4995A223-0FDD-4CBE-8391-3E6D2A958010}"/>
                  </a:ext>
                </a:extLst>
              </p:cNvPr>
              <p:cNvSpPr/>
              <p:nvPr/>
            </p:nvSpPr>
            <p:spPr>
              <a:xfrm>
                <a:off x="3668654" y="702281"/>
                <a:ext cx="19050" cy="19050"/>
              </a:xfrm>
              <a:custGeom>
                <a:avLst/>
                <a:gdLst>
                  <a:gd name="connsiteX0" fmla="*/ 7348 w 19050"/>
                  <a:gd name="connsiteY0" fmla="*/ 12059 h 19050"/>
                  <a:gd name="connsiteX1" fmla="*/ 12625 w 19050"/>
                  <a:gd name="connsiteY1" fmla="*/ 7896 h 19050"/>
                  <a:gd name="connsiteX2" fmla="*/ 9511 w 19050"/>
                  <a:gd name="connsiteY2" fmla="*/ 7144 h 19050"/>
                  <a:gd name="connsiteX3" fmla="*/ 7348 w 19050"/>
                  <a:gd name="connsiteY3" fmla="*/ 12059 h 19050"/>
                </a:gdLst>
                <a:ahLst/>
                <a:cxnLst>
                  <a:cxn ang="0">
                    <a:pos x="connsiteX0" y="connsiteY0"/>
                  </a:cxn>
                  <a:cxn ang="0">
                    <a:pos x="connsiteX1" y="connsiteY1"/>
                  </a:cxn>
                  <a:cxn ang="0">
                    <a:pos x="connsiteX2" y="connsiteY2"/>
                  </a:cxn>
                  <a:cxn ang="0">
                    <a:pos x="connsiteX3" y="connsiteY3"/>
                  </a:cxn>
                </a:cxnLst>
                <a:rect l="l" t="t" r="r" b="b"/>
                <a:pathLst>
                  <a:path w="19050" h="19050">
                    <a:moveTo>
                      <a:pt x="7348" y="12059"/>
                    </a:moveTo>
                    <a:cubicBezTo>
                      <a:pt x="11797" y="12449"/>
                      <a:pt x="9558" y="9877"/>
                      <a:pt x="12625" y="7896"/>
                    </a:cubicBezTo>
                    <a:lnTo>
                      <a:pt x="9511" y="7144"/>
                    </a:lnTo>
                    <a:cubicBezTo>
                      <a:pt x="6986" y="8601"/>
                      <a:pt x="6910" y="10592"/>
                      <a:pt x="7348" y="12059"/>
                    </a:cubicBezTo>
                    <a:close/>
                  </a:path>
                </a:pathLst>
              </a:custGeom>
              <a:grpFill/>
              <a:ln w="9525" cap="flat">
                <a:noFill/>
                <a:prstDash val="solid"/>
                <a:miter/>
              </a:ln>
            </p:spPr>
            <p:txBody>
              <a:bodyPr rtlCol="0" anchor="ctr"/>
              <a:lstStyle/>
              <a:p>
                <a:endParaRPr lang="zh-CN" altLang="en-US"/>
              </a:p>
            </p:txBody>
          </p:sp>
          <p:sp>
            <p:nvSpPr>
              <p:cNvPr id="565" name="任意多边形: 形状 1135">
                <a:extLst>
                  <a:ext uri="{FF2B5EF4-FFF2-40B4-BE49-F238E27FC236}">
                    <a16:creationId xmlns:a16="http://schemas.microsoft.com/office/drawing/2014/main" id="{D0DE9B6C-B6E6-4FE4-B866-131C9A1ECB5E}"/>
                  </a:ext>
                </a:extLst>
              </p:cNvPr>
              <p:cNvSpPr/>
              <p:nvPr/>
            </p:nvSpPr>
            <p:spPr>
              <a:xfrm>
                <a:off x="3624405" y="973096"/>
                <a:ext cx="9525" cy="9525"/>
              </a:xfrm>
              <a:custGeom>
                <a:avLst/>
                <a:gdLst>
                  <a:gd name="connsiteX0" fmla="*/ 7677 w 9525"/>
                  <a:gd name="connsiteY0" fmla="*/ 8715 h 9525"/>
                  <a:gd name="connsiteX1" fmla="*/ 10411 w 9525"/>
                  <a:gd name="connsiteY1" fmla="*/ 10592 h 9525"/>
                  <a:gd name="connsiteX2" fmla="*/ 9173 w 9525"/>
                  <a:gd name="connsiteY2" fmla="*/ 7144 h 9525"/>
                  <a:gd name="connsiteX3" fmla="*/ 7144 w 9525"/>
                  <a:gd name="connsiteY3" fmla="*/ 9439 h 9525"/>
                  <a:gd name="connsiteX4" fmla="*/ 7677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677" y="8715"/>
                    </a:moveTo>
                    <a:cubicBezTo>
                      <a:pt x="9258" y="8582"/>
                      <a:pt x="9344" y="10030"/>
                      <a:pt x="10411" y="10592"/>
                    </a:cubicBezTo>
                    <a:cubicBezTo>
                      <a:pt x="12097" y="7991"/>
                      <a:pt x="7658" y="8696"/>
                      <a:pt x="9173" y="7144"/>
                    </a:cubicBezTo>
                    <a:lnTo>
                      <a:pt x="7144" y="9439"/>
                    </a:lnTo>
                    <a:cubicBezTo>
                      <a:pt x="7887" y="9649"/>
                      <a:pt x="7563" y="9277"/>
                      <a:pt x="7677" y="8715"/>
                    </a:cubicBezTo>
                    <a:close/>
                  </a:path>
                </a:pathLst>
              </a:custGeom>
              <a:grpFill/>
              <a:ln w="9525" cap="flat">
                <a:noFill/>
                <a:prstDash val="solid"/>
                <a:miter/>
              </a:ln>
            </p:spPr>
            <p:txBody>
              <a:bodyPr rtlCol="0" anchor="ctr"/>
              <a:lstStyle/>
              <a:p>
                <a:endParaRPr lang="zh-CN" altLang="en-US"/>
              </a:p>
            </p:txBody>
          </p:sp>
          <p:sp>
            <p:nvSpPr>
              <p:cNvPr id="566" name="任意多边形: 形状 1136">
                <a:extLst>
                  <a:ext uri="{FF2B5EF4-FFF2-40B4-BE49-F238E27FC236}">
                    <a16:creationId xmlns:a16="http://schemas.microsoft.com/office/drawing/2014/main" id="{2661FFF9-C825-496C-8FCD-A17D70BF357A}"/>
                  </a:ext>
                </a:extLst>
              </p:cNvPr>
              <p:cNvSpPr/>
              <p:nvPr/>
            </p:nvSpPr>
            <p:spPr>
              <a:xfrm>
                <a:off x="3684251" y="691289"/>
                <a:ext cx="19050" cy="9525"/>
              </a:xfrm>
              <a:custGeom>
                <a:avLst/>
                <a:gdLst>
                  <a:gd name="connsiteX0" fmla="*/ 13335 w 19050"/>
                  <a:gd name="connsiteY0" fmla="*/ 11859 h 9525"/>
                  <a:gd name="connsiteX1" fmla="*/ 7144 w 19050"/>
                  <a:gd name="connsiteY1" fmla="*/ 7144 h 9525"/>
                  <a:gd name="connsiteX2" fmla="*/ 13335 w 19050"/>
                  <a:gd name="connsiteY2" fmla="*/ 11859 h 9525"/>
                </a:gdLst>
                <a:ahLst/>
                <a:cxnLst>
                  <a:cxn ang="0">
                    <a:pos x="connsiteX0" y="connsiteY0"/>
                  </a:cxn>
                  <a:cxn ang="0">
                    <a:pos x="connsiteX1" y="connsiteY1"/>
                  </a:cxn>
                  <a:cxn ang="0">
                    <a:pos x="connsiteX2" y="connsiteY2"/>
                  </a:cxn>
                </a:cxnLst>
                <a:rect l="l" t="t" r="r" b="b"/>
                <a:pathLst>
                  <a:path w="19050" h="9525">
                    <a:moveTo>
                      <a:pt x="13335" y="11859"/>
                    </a:moveTo>
                    <a:cubicBezTo>
                      <a:pt x="10477" y="8887"/>
                      <a:pt x="11897" y="8601"/>
                      <a:pt x="7144" y="7144"/>
                    </a:cubicBezTo>
                    <a:cubicBezTo>
                      <a:pt x="7391" y="11363"/>
                      <a:pt x="6668" y="11097"/>
                      <a:pt x="13335" y="11859"/>
                    </a:cubicBezTo>
                    <a:close/>
                  </a:path>
                </a:pathLst>
              </a:custGeom>
              <a:grpFill/>
              <a:ln w="9525" cap="flat">
                <a:noFill/>
                <a:prstDash val="solid"/>
                <a:miter/>
              </a:ln>
            </p:spPr>
            <p:txBody>
              <a:bodyPr rtlCol="0" anchor="ctr"/>
              <a:lstStyle/>
              <a:p>
                <a:endParaRPr lang="zh-CN" altLang="en-US"/>
              </a:p>
            </p:txBody>
          </p:sp>
          <p:sp>
            <p:nvSpPr>
              <p:cNvPr id="567" name="任意多边形: 形状 1137">
                <a:extLst>
                  <a:ext uri="{FF2B5EF4-FFF2-40B4-BE49-F238E27FC236}">
                    <a16:creationId xmlns:a16="http://schemas.microsoft.com/office/drawing/2014/main" id="{1EC4F865-4716-494A-8F85-5C9383C6B9D2}"/>
                  </a:ext>
                </a:extLst>
              </p:cNvPr>
              <p:cNvSpPr/>
              <p:nvPr/>
            </p:nvSpPr>
            <p:spPr>
              <a:xfrm>
                <a:off x="3629958" y="977912"/>
                <a:ext cx="9525" cy="9525"/>
              </a:xfrm>
              <a:custGeom>
                <a:avLst/>
                <a:gdLst>
                  <a:gd name="connsiteX0" fmla="*/ 9268 w 9525"/>
                  <a:gd name="connsiteY0" fmla="*/ 8842 h 9525"/>
                  <a:gd name="connsiteX1" fmla="*/ 7249 w 9525"/>
                  <a:gd name="connsiteY1" fmla="*/ 7233 h 9525"/>
                  <a:gd name="connsiteX2" fmla="*/ 7144 w 9525"/>
                  <a:gd name="connsiteY2" fmla="*/ 9652 h 9525"/>
                  <a:gd name="connsiteX3" fmla="*/ 9268 w 9525"/>
                  <a:gd name="connsiteY3" fmla="*/ 8842 h 9525"/>
                </a:gdLst>
                <a:ahLst/>
                <a:cxnLst>
                  <a:cxn ang="0">
                    <a:pos x="connsiteX0" y="connsiteY0"/>
                  </a:cxn>
                  <a:cxn ang="0">
                    <a:pos x="connsiteX1" y="connsiteY1"/>
                  </a:cxn>
                  <a:cxn ang="0">
                    <a:pos x="connsiteX2" y="connsiteY2"/>
                  </a:cxn>
                  <a:cxn ang="0">
                    <a:pos x="connsiteX3" y="connsiteY3"/>
                  </a:cxn>
                </a:cxnLst>
                <a:rect l="l" t="t" r="r" b="b"/>
                <a:pathLst>
                  <a:path w="9525" h="9525">
                    <a:moveTo>
                      <a:pt x="9268" y="8842"/>
                    </a:moveTo>
                    <a:cubicBezTo>
                      <a:pt x="9887" y="9538"/>
                      <a:pt x="8944" y="6604"/>
                      <a:pt x="7249" y="7233"/>
                    </a:cubicBezTo>
                    <a:lnTo>
                      <a:pt x="7144" y="9652"/>
                    </a:lnTo>
                    <a:lnTo>
                      <a:pt x="9268" y="8842"/>
                    </a:lnTo>
                    <a:close/>
                  </a:path>
                </a:pathLst>
              </a:custGeom>
              <a:grpFill/>
              <a:ln w="9525" cap="flat">
                <a:noFill/>
                <a:prstDash val="solid"/>
                <a:miter/>
              </a:ln>
            </p:spPr>
            <p:txBody>
              <a:bodyPr rtlCol="0" anchor="ctr"/>
              <a:lstStyle/>
              <a:p>
                <a:endParaRPr lang="zh-CN" altLang="en-US"/>
              </a:p>
            </p:txBody>
          </p:sp>
          <p:sp>
            <p:nvSpPr>
              <p:cNvPr id="568" name="任意多边形: 形状 1138">
                <a:extLst>
                  <a:ext uri="{FF2B5EF4-FFF2-40B4-BE49-F238E27FC236}">
                    <a16:creationId xmlns:a16="http://schemas.microsoft.com/office/drawing/2014/main" id="{B8306D27-1220-43C0-838D-80B121F8B937}"/>
                  </a:ext>
                </a:extLst>
              </p:cNvPr>
              <p:cNvSpPr/>
              <p:nvPr/>
            </p:nvSpPr>
            <p:spPr>
              <a:xfrm>
                <a:off x="3594468" y="876246"/>
                <a:ext cx="9525" cy="9525"/>
              </a:xfrm>
              <a:custGeom>
                <a:avLst/>
                <a:gdLst>
                  <a:gd name="connsiteX0" fmla="*/ 8896 w 9525"/>
                  <a:gd name="connsiteY0" fmla="*/ 7144 h 9525"/>
                  <a:gd name="connsiteX1" fmla="*/ 7144 w 9525"/>
                  <a:gd name="connsiteY1" fmla="*/ 9725 h 9525"/>
                  <a:gd name="connsiteX2" fmla="*/ 10630 w 9525"/>
                  <a:gd name="connsiteY2" fmla="*/ 8058 h 9525"/>
                </a:gdLst>
                <a:ahLst/>
                <a:cxnLst>
                  <a:cxn ang="0">
                    <a:pos x="connsiteX0" y="connsiteY0"/>
                  </a:cxn>
                  <a:cxn ang="0">
                    <a:pos x="connsiteX1" y="connsiteY1"/>
                  </a:cxn>
                  <a:cxn ang="0">
                    <a:pos x="connsiteX2" y="connsiteY2"/>
                  </a:cxn>
                </a:cxnLst>
                <a:rect l="l" t="t" r="r" b="b"/>
                <a:pathLst>
                  <a:path w="9525" h="9525">
                    <a:moveTo>
                      <a:pt x="8896" y="7144"/>
                    </a:moveTo>
                    <a:lnTo>
                      <a:pt x="7144" y="9725"/>
                    </a:lnTo>
                    <a:lnTo>
                      <a:pt x="10630" y="8058"/>
                    </a:lnTo>
                    <a:close/>
                  </a:path>
                </a:pathLst>
              </a:custGeom>
              <a:grpFill/>
              <a:ln w="9525" cap="flat">
                <a:noFill/>
                <a:prstDash val="solid"/>
                <a:miter/>
              </a:ln>
            </p:spPr>
            <p:txBody>
              <a:bodyPr rtlCol="0" anchor="ctr"/>
              <a:lstStyle/>
              <a:p>
                <a:endParaRPr lang="zh-CN" altLang="en-US"/>
              </a:p>
            </p:txBody>
          </p:sp>
          <p:sp>
            <p:nvSpPr>
              <p:cNvPr id="569" name="任意多边形: 形状 1139">
                <a:extLst>
                  <a:ext uri="{FF2B5EF4-FFF2-40B4-BE49-F238E27FC236}">
                    <a16:creationId xmlns:a16="http://schemas.microsoft.com/office/drawing/2014/main" id="{E7145C42-0ED0-4E18-AE06-A66A8C5A442D}"/>
                  </a:ext>
                </a:extLst>
              </p:cNvPr>
              <p:cNvSpPr/>
              <p:nvPr/>
            </p:nvSpPr>
            <p:spPr>
              <a:xfrm>
                <a:off x="3676259" y="997194"/>
                <a:ext cx="28575" cy="28575"/>
              </a:xfrm>
              <a:custGeom>
                <a:avLst/>
                <a:gdLst>
                  <a:gd name="connsiteX0" fmla="*/ 9954 w 28575"/>
                  <a:gd name="connsiteY0" fmla="*/ 21565 h 28575"/>
                  <a:gd name="connsiteX1" fmla="*/ 11097 w 28575"/>
                  <a:gd name="connsiteY1" fmla="*/ 20612 h 28575"/>
                  <a:gd name="connsiteX2" fmla="*/ 11011 w 28575"/>
                  <a:gd name="connsiteY2" fmla="*/ 20498 h 28575"/>
                  <a:gd name="connsiteX3" fmla="*/ 10954 w 28575"/>
                  <a:gd name="connsiteY3" fmla="*/ 20441 h 28575"/>
                  <a:gd name="connsiteX4" fmla="*/ 10925 w 28575"/>
                  <a:gd name="connsiteY4" fmla="*/ 20412 h 28575"/>
                  <a:gd name="connsiteX5" fmla="*/ 10916 w 28575"/>
                  <a:gd name="connsiteY5" fmla="*/ 20393 h 28575"/>
                  <a:gd name="connsiteX6" fmla="*/ 10744 w 28575"/>
                  <a:gd name="connsiteY6" fmla="*/ 27146 h 28575"/>
                  <a:gd name="connsiteX7" fmla="*/ 10744 w 28575"/>
                  <a:gd name="connsiteY7" fmla="*/ 27146 h 28575"/>
                  <a:gd name="connsiteX8" fmla="*/ 10744 w 28575"/>
                  <a:gd name="connsiteY8" fmla="*/ 27137 h 28575"/>
                  <a:gd name="connsiteX9" fmla="*/ 10744 w 28575"/>
                  <a:gd name="connsiteY9" fmla="*/ 27127 h 28575"/>
                  <a:gd name="connsiteX10" fmla="*/ 10735 w 28575"/>
                  <a:gd name="connsiteY10" fmla="*/ 27080 h 28575"/>
                  <a:gd name="connsiteX11" fmla="*/ 10497 w 28575"/>
                  <a:gd name="connsiteY11" fmla="*/ 26375 h 28575"/>
                  <a:gd name="connsiteX12" fmla="*/ 9868 w 28575"/>
                  <a:gd name="connsiteY12" fmla="*/ 24975 h 28575"/>
                  <a:gd name="connsiteX13" fmla="*/ 11659 w 28575"/>
                  <a:gd name="connsiteY13" fmla="*/ 20460 h 28575"/>
                  <a:gd name="connsiteX14" fmla="*/ 11630 w 28575"/>
                  <a:gd name="connsiteY14" fmla="*/ 21307 h 28575"/>
                  <a:gd name="connsiteX15" fmla="*/ 24537 w 28575"/>
                  <a:gd name="connsiteY15" fmla="*/ 10611 h 28575"/>
                  <a:gd name="connsiteX16" fmla="*/ 24784 w 28575"/>
                  <a:gd name="connsiteY16" fmla="*/ 8201 h 28575"/>
                  <a:gd name="connsiteX17" fmla="*/ 24994 w 28575"/>
                  <a:gd name="connsiteY17" fmla="*/ 7553 h 28575"/>
                  <a:gd name="connsiteX18" fmla="*/ 25098 w 28575"/>
                  <a:gd name="connsiteY18" fmla="*/ 7639 h 28575"/>
                  <a:gd name="connsiteX19" fmla="*/ 23117 w 28575"/>
                  <a:gd name="connsiteY19" fmla="*/ 7382 h 28575"/>
                  <a:gd name="connsiteX20" fmla="*/ 22631 w 28575"/>
                  <a:gd name="connsiteY20" fmla="*/ 7839 h 28575"/>
                  <a:gd name="connsiteX21" fmla="*/ 18336 w 28575"/>
                  <a:gd name="connsiteY21" fmla="*/ 7144 h 28575"/>
                  <a:gd name="connsiteX22" fmla="*/ 12668 w 28575"/>
                  <a:gd name="connsiteY22" fmla="*/ 11678 h 28575"/>
                  <a:gd name="connsiteX23" fmla="*/ 14211 w 28575"/>
                  <a:gd name="connsiteY23" fmla="*/ 11706 h 28575"/>
                  <a:gd name="connsiteX24" fmla="*/ 8687 w 28575"/>
                  <a:gd name="connsiteY24" fmla="*/ 21365 h 28575"/>
                  <a:gd name="connsiteX25" fmla="*/ 7144 w 28575"/>
                  <a:gd name="connsiteY25" fmla="*/ 26137 h 28575"/>
                  <a:gd name="connsiteX26" fmla="*/ 7172 w 28575"/>
                  <a:gd name="connsiteY26" fmla="*/ 26708 h 28575"/>
                  <a:gd name="connsiteX27" fmla="*/ 7191 w 28575"/>
                  <a:gd name="connsiteY27" fmla="*/ 26851 h 28575"/>
                  <a:gd name="connsiteX28" fmla="*/ 7201 w 28575"/>
                  <a:gd name="connsiteY28" fmla="*/ 26918 h 28575"/>
                  <a:gd name="connsiteX29" fmla="*/ 7211 w 28575"/>
                  <a:gd name="connsiteY29" fmla="*/ 26956 h 28575"/>
                  <a:gd name="connsiteX30" fmla="*/ 7211 w 28575"/>
                  <a:gd name="connsiteY30" fmla="*/ 26956 h 28575"/>
                  <a:gd name="connsiteX31" fmla="*/ 7382 w 28575"/>
                  <a:gd name="connsiteY31" fmla="*/ 20383 h 28575"/>
                  <a:gd name="connsiteX32" fmla="*/ 7382 w 28575"/>
                  <a:gd name="connsiteY32" fmla="*/ 20383 h 28575"/>
                  <a:gd name="connsiteX33" fmla="*/ 7382 w 28575"/>
                  <a:gd name="connsiteY33" fmla="*/ 20393 h 28575"/>
                  <a:gd name="connsiteX34" fmla="*/ 7468 w 28575"/>
                  <a:gd name="connsiteY34" fmla="*/ 20488 h 28575"/>
                  <a:gd name="connsiteX35" fmla="*/ 7982 w 28575"/>
                  <a:gd name="connsiteY35" fmla="*/ 20869 h 28575"/>
                  <a:gd name="connsiteX36" fmla="*/ 9954 w 28575"/>
                  <a:gd name="connsiteY36" fmla="*/ 2156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575" h="28575">
                    <a:moveTo>
                      <a:pt x="9954" y="21565"/>
                    </a:moveTo>
                    <a:cubicBezTo>
                      <a:pt x="11040" y="21241"/>
                      <a:pt x="11268" y="20926"/>
                      <a:pt x="11097" y="20612"/>
                    </a:cubicBezTo>
                    <a:lnTo>
                      <a:pt x="11011" y="20498"/>
                    </a:lnTo>
                    <a:lnTo>
                      <a:pt x="10954" y="20441"/>
                    </a:lnTo>
                    <a:lnTo>
                      <a:pt x="10925" y="20412"/>
                    </a:lnTo>
                    <a:lnTo>
                      <a:pt x="10916" y="20393"/>
                    </a:lnTo>
                    <a:lnTo>
                      <a:pt x="10744" y="27146"/>
                    </a:lnTo>
                    <a:lnTo>
                      <a:pt x="10744" y="27146"/>
                    </a:lnTo>
                    <a:lnTo>
                      <a:pt x="10744" y="27137"/>
                    </a:lnTo>
                    <a:lnTo>
                      <a:pt x="10744" y="27127"/>
                    </a:lnTo>
                    <a:lnTo>
                      <a:pt x="10735" y="27080"/>
                    </a:lnTo>
                    <a:lnTo>
                      <a:pt x="10497" y="26375"/>
                    </a:lnTo>
                    <a:lnTo>
                      <a:pt x="9868" y="24975"/>
                    </a:lnTo>
                    <a:cubicBezTo>
                      <a:pt x="9020" y="23146"/>
                      <a:pt x="8392" y="21479"/>
                      <a:pt x="11659" y="20460"/>
                    </a:cubicBezTo>
                    <a:lnTo>
                      <a:pt x="11630" y="21307"/>
                    </a:lnTo>
                    <a:cubicBezTo>
                      <a:pt x="16364" y="16154"/>
                      <a:pt x="18317" y="14878"/>
                      <a:pt x="24537" y="10611"/>
                    </a:cubicBezTo>
                    <a:cubicBezTo>
                      <a:pt x="24537" y="10611"/>
                      <a:pt x="24660" y="9401"/>
                      <a:pt x="24784" y="8201"/>
                    </a:cubicBezTo>
                    <a:cubicBezTo>
                      <a:pt x="24832" y="7344"/>
                      <a:pt x="24927" y="7410"/>
                      <a:pt x="24994" y="7553"/>
                    </a:cubicBezTo>
                    <a:cubicBezTo>
                      <a:pt x="25060" y="7610"/>
                      <a:pt x="25098" y="7639"/>
                      <a:pt x="25098" y="7639"/>
                    </a:cubicBezTo>
                    <a:cubicBezTo>
                      <a:pt x="24689" y="7563"/>
                      <a:pt x="23879" y="7420"/>
                      <a:pt x="23117" y="7382"/>
                    </a:cubicBezTo>
                    <a:cubicBezTo>
                      <a:pt x="25260" y="7925"/>
                      <a:pt x="20603" y="7401"/>
                      <a:pt x="22631" y="7839"/>
                    </a:cubicBezTo>
                    <a:cubicBezTo>
                      <a:pt x="22022" y="7639"/>
                      <a:pt x="20317" y="7353"/>
                      <a:pt x="18336" y="7144"/>
                    </a:cubicBezTo>
                    <a:cubicBezTo>
                      <a:pt x="16383" y="7687"/>
                      <a:pt x="14259" y="10201"/>
                      <a:pt x="12668" y="11678"/>
                    </a:cubicBezTo>
                    <a:lnTo>
                      <a:pt x="14211" y="11706"/>
                    </a:lnTo>
                    <a:cubicBezTo>
                      <a:pt x="13364" y="14773"/>
                      <a:pt x="10497" y="18117"/>
                      <a:pt x="8687" y="21365"/>
                    </a:cubicBezTo>
                    <a:cubicBezTo>
                      <a:pt x="7782" y="22993"/>
                      <a:pt x="7134" y="24594"/>
                      <a:pt x="7144" y="26137"/>
                    </a:cubicBezTo>
                    <a:lnTo>
                      <a:pt x="7172" y="26708"/>
                    </a:lnTo>
                    <a:lnTo>
                      <a:pt x="7191" y="26851"/>
                    </a:lnTo>
                    <a:lnTo>
                      <a:pt x="7201" y="26918"/>
                    </a:lnTo>
                    <a:lnTo>
                      <a:pt x="7211" y="26956"/>
                    </a:lnTo>
                    <a:lnTo>
                      <a:pt x="7211" y="26956"/>
                    </a:lnTo>
                    <a:cubicBezTo>
                      <a:pt x="7172" y="28384"/>
                      <a:pt x="7525" y="14507"/>
                      <a:pt x="7382" y="20383"/>
                    </a:cubicBezTo>
                    <a:lnTo>
                      <a:pt x="7382" y="20383"/>
                    </a:lnTo>
                    <a:lnTo>
                      <a:pt x="7382" y="20393"/>
                    </a:lnTo>
                    <a:lnTo>
                      <a:pt x="7468" y="20488"/>
                    </a:lnTo>
                    <a:cubicBezTo>
                      <a:pt x="7592" y="20622"/>
                      <a:pt x="7763" y="20745"/>
                      <a:pt x="7982" y="20869"/>
                    </a:cubicBezTo>
                    <a:cubicBezTo>
                      <a:pt x="8420" y="21126"/>
                      <a:pt x="9058" y="21355"/>
                      <a:pt x="9954" y="21565"/>
                    </a:cubicBezTo>
                    <a:close/>
                  </a:path>
                </a:pathLst>
              </a:custGeom>
              <a:grpFill/>
              <a:ln w="9525" cap="flat">
                <a:noFill/>
                <a:prstDash val="solid"/>
                <a:miter/>
              </a:ln>
            </p:spPr>
            <p:txBody>
              <a:bodyPr rtlCol="0" anchor="ctr"/>
              <a:lstStyle/>
              <a:p>
                <a:endParaRPr lang="zh-CN" altLang="en-US"/>
              </a:p>
            </p:txBody>
          </p:sp>
          <p:sp>
            <p:nvSpPr>
              <p:cNvPr id="570" name="任意多边形: 形状 1140">
                <a:extLst>
                  <a:ext uri="{FF2B5EF4-FFF2-40B4-BE49-F238E27FC236}">
                    <a16:creationId xmlns:a16="http://schemas.microsoft.com/office/drawing/2014/main" id="{40C8B851-C56C-4C1F-B34B-C6D39AF416D0}"/>
                  </a:ext>
                </a:extLst>
              </p:cNvPr>
              <p:cNvSpPr/>
              <p:nvPr/>
            </p:nvSpPr>
            <p:spPr>
              <a:xfrm>
                <a:off x="3602003" y="824944"/>
                <a:ext cx="9525" cy="19050"/>
              </a:xfrm>
              <a:custGeom>
                <a:avLst/>
                <a:gdLst>
                  <a:gd name="connsiteX0" fmla="*/ 10544 w 9525"/>
                  <a:gd name="connsiteY0" fmla="*/ 7144 h 19050"/>
                  <a:gd name="connsiteX1" fmla="*/ 7144 w 9525"/>
                  <a:gd name="connsiteY1" fmla="*/ 7839 h 19050"/>
                  <a:gd name="connsiteX2" fmla="*/ 9925 w 9525"/>
                  <a:gd name="connsiteY2" fmla="*/ 11973 h 19050"/>
                </a:gdLst>
                <a:ahLst/>
                <a:cxnLst>
                  <a:cxn ang="0">
                    <a:pos x="connsiteX0" y="connsiteY0"/>
                  </a:cxn>
                  <a:cxn ang="0">
                    <a:pos x="connsiteX1" y="connsiteY1"/>
                  </a:cxn>
                  <a:cxn ang="0">
                    <a:pos x="connsiteX2" y="connsiteY2"/>
                  </a:cxn>
                </a:cxnLst>
                <a:rect l="l" t="t" r="r" b="b"/>
                <a:pathLst>
                  <a:path w="9525" h="19050">
                    <a:moveTo>
                      <a:pt x="10544" y="7144"/>
                    </a:moveTo>
                    <a:lnTo>
                      <a:pt x="7144" y="7839"/>
                    </a:lnTo>
                    <a:lnTo>
                      <a:pt x="9925" y="11973"/>
                    </a:lnTo>
                    <a:close/>
                  </a:path>
                </a:pathLst>
              </a:custGeom>
              <a:grpFill/>
              <a:ln w="9525" cap="flat">
                <a:noFill/>
                <a:prstDash val="solid"/>
                <a:miter/>
              </a:ln>
            </p:spPr>
            <p:txBody>
              <a:bodyPr rtlCol="0" anchor="ctr"/>
              <a:lstStyle/>
              <a:p>
                <a:endParaRPr lang="zh-CN" altLang="en-US"/>
              </a:p>
            </p:txBody>
          </p:sp>
          <p:sp>
            <p:nvSpPr>
              <p:cNvPr id="571" name="任意多边形: 形状 1141">
                <a:extLst>
                  <a:ext uri="{FF2B5EF4-FFF2-40B4-BE49-F238E27FC236}">
                    <a16:creationId xmlns:a16="http://schemas.microsoft.com/office/drawing/2014/main" id="{5A39A640-9DFB-4C04-8DB9-51BA2DEB5478}"/>
                  </a:ext>
                </a:extLst>
              </p:cNvPr>
              <p:cNvSpPr/>
              <p:nvPr/>
            </p:nvSpPr>
            <p:spPr>
              <a:xfrm>
                <a:off x="3618176" y="959005"/>
                <a:ext cx="9525" cy="9525"/>
              </a:xfrm>
              <a:custGeom>
                <a:avLst/>
                <a:gdLst>
                  <a:gd name="connsiteX0" fmla="*/ 10868 w 9525"/>
                  <a:gd name="connsiteY0" fmla="*/ 8299 h 9525"/>
                  <a:gd name="connsiteX1" fmla="*/ 7144 w 9525"/>
                  <a:gd name="connsiteY1" fmla="*/ 7518 h 9525"/>
                  <a:gd name="connsiteX2" fmla="*/ 10868 w 9525"/>
                  <a:gd name="connsiteY2" fmla="*/ 8299 h 9525"/>
                </a:gdLst>
                <a:ahLst/>
                <a:cxnLst>
                  <a:cxn ang="0">
                    <a:pos x="connsiteX0" y="connsiteY0"/>
                  </a:cxn>
                  <a:cxn ang="0">
                    <a:pos x="connsiteX1" y="connsiteY1"/>
                  </a:cxn>
                  <a:cxn ang="0">
                    <a:pos x="connsiteX2" y="connsiteY2"/>
                  </a:cxn>
                </a:cxnLst>
                <a:rect l="l" t="t" r="r" b="b"/>
                <a:pathLst>
                  <a:path w="9525" h="9525">
                    <a:moveTo>
                      <a:pt x="10868" y="8299"/>
                    </a:moveTo>
                    <a:cubicBezTo>
                      <a:pt x="10944" y="6756"/>
                      <a:pt x="8477" y="7052"/>
                      <a:pt x="7144" y="7518"/>
                    </a:cubicBezTo>
                    <a:cubicBezTo>
                      <a:pt x="7553" y="9928"/>
                      <a:pt x="9725" y="8156"/>
                      <a:pt x="10868" y="8299"/>
                    </a:cubicBezTo>
                    <a:close/>
                  </a:path>
                </a:pathLst>
              </a:custGeom>
              <a:grpFill/>
              <a:ln w="9525" cap="flat">
                <a:noFill/>
                <a:prstDash val="solid"/>
                <a:miter/>
              </a:ln>
            </p:spPr>
            <p:txBody>
              <a:bodyPr rtlCol="0" anchor="ctr"/>
              <a:lstStyle/>
              <a:p>
                <a:endParaRPr lang="zh-CN" altLang="en-US"/>
              </a:p>
            </p:txBody>
          </p:sp>
          <p:sp>
            <p:nvSpPr>
              <p:cNvPr id="572" name="任意多边形: 形状 1142">
                <a:extLst>
                  <a:ext uri="{FF2B5EF4-FFF2-40B4-BE49-F238E27FC236}">
                    <a16:creationId xmlns:a16="http://schemas.microsoft.com/office/drawing/2014/main" id="{6F8952DE-2369-422C-9DA1-71BEE6A659D8}"/>
                  </a:ext>
                </a:extLst>
              </p:cNvPr>
              <p:cNvSpPr/>
              <p:nvPr/>
            </p:nvSpPr>
            <p:spPr>
              <a:xfrm>
                <a:off x="3603307" y="833307"/>
                <a:ext cx="9525" cy="9525"/>
              </a:xfrm>
              <a:custGeom>
                <a:avLst/>
                <a:gdLst>
                  <a:gd name="connsiteX0" fmla="*/ 10897 w 9525"/>
                  <a:gd name="connsiteY0" fmla="*/ 7144 h 9525"/>
                  <a:gd name="connsiteX1" fmla="*/ 7572 w 9525"/>
                  <a:gd name="connsiteY1" fmla="*/ 7820 h 9525"/>
                  <a:gd name="connsiteX2" fmla="*/ 7144 w 9525"/>
                  <a:gd name="connsiteY2" fmla="*/ 9601 h 9525"/>
                </a:gdLst>
                <a:ahLst/>
                <a:cxnLst>
                  <a:cxn ang="0">
                    <a:pos x="connsiteX0" y="connsiteY0"/>
                  </a:cxn>
                  <a:cxn ang="0">
                    <a:pos x="connsiteX1" y="connsiteY1"/>
                  </a:cxn>
                  <a:cxn ang="0">
                    <a:pos x="connsiteX2" y="connsiteY2"/>
                  </a:cxn>
                </a:cxnLst>
                <a:rect l="l" t="t" r="r" b="b"/>
                <a:pathLst>
                  <a:path w="9525" h="9525">
                    <a:moveTo>
                      <a:pt x="10897" y="7144"/>
                    </a:moveTo>
                    <a:lnTo>
                      <a:pt x="7572" y="7820"/>
                    </a:lnTo>
                    <a:lnTo>
                      <a:pt x="7144" y="9601"/>
                    </a:lnTo>
                    <a:close/>
                  </a:path>
                </a:pathLst>
              </a:custGeom>
              <a:grpFill/>
              <a:ln w="9525" cap="flat">
                <a:noFill/>
                <a:prstDash val="solid"/>
                <a:miter/>
              </a:ln>
            </p:spPr>
            <p:txBody>
              <a:bodyPr rtlCol="0" anchor="ctr"/>
              <a:lstStyle/>
              <a:p>
                <a:endParaRPr lang="zh-CN" altLang="en-US"/>
              </a:p>
            </p:txBody>
          </p:sp>
          <p:sp>
            <p:nvSpPr>
              <p:cNvPr id="573" name="任意多边形: 形状 1143">
                <a:extLst>
                  <a:ext uri="{FF2B5EF4-FFF2-40B4-BE49-F238E27FC236}">
                    <a16:creationId xmlns:a16="http://schemas.microsoft.com/office/drawing/2014/main" id="{D4361185-5623-48D7-8B7E-54E23EC812D6}"/>
                  </a:ext>
                </a:extLst>
              </p:cNvPr>
              <p:cNvSpPr/>
              <p:nvPr/>
            </p:nvSpPr>
            <p:spPr>
              <a:xfrm>
                <a:off x="3603165" y="907449"/>
                <a:ext cx="9525" cy="9525"/>
              </a:xfrm>
              <a:custGeom>
                <a:avLst/>
                <a:gdLst>
                  <a:gd name="connsiteX0" fmla="*/ 10001 w 9525"/>
                  <a:gd name="connsiteY0" fmla="*/ 9325 h 9525"/>
                  <a:gd name="connsiteX1" fmla="*/ 11430 w 9525"/>
                  <a:gd name="connsiteY1" fmla="*/ 8001 h 9525"/>
                  <a:gd name="connsiteX2" fmla="*/ 7144 w 9525"/>
                  <a:gd name="connsiteY2" fmla="*/ 8763 h 9525"/>
                  <a:gd name="connsiteX3" fmla="*/ 10001 w 9525"/>
                  <a:gd name="connsiteY3" fmla="*/ 9325 h 9525"/>
                </a:gdLst>
                <a:ahLst/>
                <a:cxnLst>
                  <a:cxn ang="0">
                    <a:pos x="connsiteX0" y="connsiteY0"/>
                  </a:cxn>
                  <a:cxn ang="0">
                    <a:pos x="connsiteX1" y="connsiteY1"/>
                  </a:cxn>
                  <a:cxn ang="0">
                    <a:pos x="connsiteX2" y="connsiteY2"/>
                  </a:cxn>
                  <a:cxn ang="0">
                    <a:pos x="connsiteX3" y="connsiteY3"/>
                  </a:cxn>
                </a:cxnLst>
                <a:rect l="l" t="t" r="r" b="b"/>
                <a:pathLst>
                  <a:path w="9525" h="9525">
                    <a:moveTo>
                      <a:pt x="10001" y="9325"/>
                    </a:moveTo>
                    <a:lnTo>
                      <a:pt x="11430" y="8001"/>
                    </a:lnTo>
                    <a:cubicBezTo>
                      <a:pt x="9992" y="6049"/>
                      <a:pt x="8658" y="7925"/>
                      <a:pt x="7144" y="8763"/>
                    </a:cubicBezTo>
                    <a:cubicBezTo>
                      <a:pt x="8649" y="7925"/>
                      <a:pt x="9373" y="8906"/>
                      <a:pt x="10001" y="9325"/>
                    </a:cubicBezTo>
                    <a:close/>
                  </a:path>
                </a:pathLst>
              </a:custGeom>
              <a:grpFill/>
              <a:ln w="9525" cap="flat">
                <a:noFill/>
                <a:prstDash val="solid"/>
                <a:miter/>
              </a:ln>
            </p:spPr>
            <p:txBody>
              <a:bodyPr rtlCol="0" anchor="ctr"/>
              <a:lstStyle/>
              <a:p>
                <a:endParaRPr lang="zh-CN" altLang="en-US"/>
              </a:p>
            </p:txBody>
          </p:sp>
          <p:sp>
            <p:nvSpPr>
              <p:cNvPr id="574" name="任意多边形: 形状 1144">
                <a:extLst>
                  <a:ext uri="{FF2B5EF4-FFF2-40B4-BE49-F238E27FC236}">
                    <a16:creationId xmlns:a16="http://schemas.microsoft.com/office/drawing/2014/main" id="{715495BD-7CED-4868-8551-65A46EE56111}"/>
                  </a:ext>
                </a:extLst>
              </p:cNvPr>
              <p:cNvSpPr/>
              <p:nvPr/>
            </p:nvSpPr>
            <p:spPr>
              <a:xfrm>
                <a:off x="3623496" y="787596"/>
                <a:ext cx="9525" cy="9525"/>
              </a:xfrm>
              <a:custGeom>
                <a:avLst/>
                <a:gdLst>
                  <a:gd name="connsiteX0" fmla="*/ 7948 w 9525"/>
                  <a:gd name="connsiteY0" fmla="*/ 9049 h 9525"/>
                  <a:gd name="connsiteX1" fmla="*/ 9405 w 9525"/>
                  <a:gd name="connsiteY1" fmla="*/ 8820 h 9525"/>
                  <a:gd name="connsiteX2" fmla="*/ 10910 w 9525"/>
                  <a:gd name="connsiteY2" fmla="*/ 8687 h 9525"/>
                  <a:gd name="connsiteX3" fmla="*/ 7424 w 9525"/>
                  <a:gd name="connsiteY3" fmla="*/ 7144 h 9525"/>
                  <a:gd name="connsiteX4" fmla="*/ 7948 w 9525"/>
                  <a:gd name="connsiteY4" fmla="*/ 90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948" y="9049"/>
                    </a:moveTo>
                    <a:cubicBezTo>
                      <a:pt x="7948" y="9049"/>
                      <a:pt x="8681" y="8934"/>
                      <a:pt x="9405" y="8820"/>
                    </a:cubicBezTo>
                    <a:cubicBezTo>
                      <a:pt x="10158" y="8753"/>
                      <a:pt x="10910" y="8687"/>
                      <a:pt x="10910" y="8687"/>
                    </a:cubicBezTo>
                    <a:lnTo>
                      <a:pt x="7424" y="7144"/>
                    </a:lnTo>
                    <a:cubicBezTo>
                      <a:pt x="6481" y="7734"/>
                      <a:pt x="8243" y="8439"/>
                      <a:pt x="7948" y="9049"/>
                    </a:cubicBezTo>
                    <a:close/>
                  </a:path>
                </a:pathLst>
              </a:custGeom>
              <a:grpFill/>
              <a:ln w="9525" cap="flat">
                <a:noFill/>
                <a:prstDash val="solid"/>
                <a:miter/>
              </a:ln>
            </p:spPr>
            <p:txBody>
              <a:bodyPr rtlCol="0" anchor="ctr"/>
              <a:lstStyle/>
              <a:p>
                <a:endParaRPr lang="zh-CN" altLang="en-US"/>
              </a:p>
            </p:txBody>
          </p:sp>
          <p:sp>
            <p:nvSpPr>
              <p:cNvPr id="575" name="任意多边形: 形状 1145">
                <a:extLst>
                  <a:ext uri="{FF2B5EF4-FFF2-40B4-BE49-F238E27FC236}">
                    <a16:creationId xmlns:a16="http://schemas.microsoft.com/office/drawing/2014/main" id="{1FEF2F17-AD6F-4FCF-BE92-8FF1B4C6A64C}"/>
                  </a:ext>
                </a:extLst>
              </p:cNvPr>
              <p:cNvSpPr/>
              <p:nvPr/>
            </p:nvSpPr>
            <p:spPr>
              <a:xfrm>
                <a:off x="3684308" y="709101"/>
                <a:ext cx="9525" cy="9525"/>
              </a:xfrm>
              <a:custGeom>
                <a:avLst/>
                <a:gdLst>
                  <a:gd name="connsiteX0" fmla="*/ 7515 w 9525"/>
                  <a:gd name="connsiteY0" fmla="*/ 11344 h 9525"/>
                  <a:gd name="connsiteX1" fmla="*/ 7144 w 9525"/>
                  <a:gd name="connsiteY1" fmla="*/ 7144 h 9525"/>
                  <a:gd name="connsiteX2" fmla="*/ 7515 w 9525"/>
                  <a:gd name="connsiteY2" fmla="*/ 11344 h 9525"/>
                </a:gdLst>
                <a:ahLst/>
                <a:cxnLst>
                  <a:cxn ang="0">
                    <a:pos x="connsiteX0" y="connsiteY0"/>
                  </a:cxn>
                  <a:cxn ang="0">
                    <a:pos x="connsiteX1" y="connsiteY1"/>
                  </a:cxn>
                  <a:cxn ang="0">
                    <a:pos x="connsiteX2" y="connsiteY2"/>
                  </a:cxn>
                </a:cxnLst>
                <a:rect l="l" t="t" r="r" b="b"/>
                <a:pathLst>
                  <a:path w="9525" h="9525">
                    <a:moveTo>
                      <a:pt x="7515" y="11344"/>
                    </a:moveTo>
                    <a:cubicBezTo>
                      <a:pt x="10525" y="9630"/>
                      <a:pt x="10763" y="7639"/>
                      <a:pt x="7144" y="7144"/>
                    </a:cubicBezTo>
                    <a:lnTo>
                      <a:pt x="7515" y="11344"/>
                    </a:lnTo>
                    <a:close/>
                  </a:path>
                </a:pathLst>
              </a:custGeom>
              <a:grpFill/>
              <a:ln w="9525" cap="flat">
                <a:noFill/>
                <a:prstDash val="solid"/>
                <a:miter/>
              </a:ln>
            </p:spPr>
            <p:txBody>
              <a:bodyPr rtlCol="0" anchor="ctr"/>
              <a:lstStyle/>
              <a:p>
                <a:endParaRPr lang="zh-CN" altLang="en-US"/>
              </a:p>
            </p:txBody>
          </p:sp>
          <p:sp>
            <p:nvSpPr>
              <p:cNvPr id="576" name="任意多边形: 形状 1146">
                <a:extLst>
                  <a:ext uri="{FF2B5EF4-FFF2-40B4-BE49-F238E27FC236}">
                    <a16:creationId xmlns:a16="http://schemas.microsoft.com/office/drawing/2014/main" id="{5925B177-294D-476A-B20F-27C051B38634}"/>
                  </a:ext>
                </a:extLst>
              </p:cNvPr>
              <p:cNvSpPr/>
              <p:nvPr/>
            </p:nvSpPr>
            <p:spPr>
              <a:xfrm>
                <a:off x="3614458" y="812038"/>
                <a:ext cx="9525" cy="9525"/>
              </a:xfrm>
              <a:custGeom>
                <a:avLst/>
                <a:gdLst>
                  <a:gd name="connsiteX0" fmla="*/ 10633 w 9525"/>
                  <a:gd name="connsiteY0" fmla="*/ 8430 h 9525"/>
                  <a:gd name="connsiteX1" fmla="*/ 8233 w 9525"/>
                  <a:gd name="connsiteY1" fmla="*/ 9515 h 9525"/>
                  <a:gd name="connsiteX2" fmla="*/ 9099 w 9525"/>
                  <a:gd name="connsiteY2" fmla="*/ 7144 h 9525"/>
                  <a:gd name="connsiteX3" fmla="*/ 9337 w 9525"/>
                  <a:gd name="connsiteY3" fmla="*/ 10163 h 9525"/>
                  <a:gd name="connsiteX4" fmla="*/ 10633 w 9525"/>
                  <a:gd name="connsiteY4" fmla="*/ 843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633" y="8430"/>
                    </a:moveTo>
                    <a:cubicBezTo>
                      <a:pt x="9966" y="8401"/>
                      <a:pt x="8671" y="10135"/>
                      <a:pt x="8233" y="9515"/>
                    </a:cubicBezTo>
                    <a:lnTo>
                      <a:pt x="9099" y="7144"/>
                    </a:lnTo>
                    <a:cubicBezTo>
                      <a:pt x="5137" y="8792"/>
                      <a:pt x="8242" y="9515"/>
                      <a:pt x="9337" y="10163"/>
                    </a:cubicBezTo>
                    <a:lnTo>
                      <a:pt x="10633" y="8430"/>
                    </a:lnTo>
                    <a:close/>
                  </a:path>
                </a:pathLst>
              </a:custGeom>
              <a:grpFill/>
              <a:ln w="9525" cap="flat">
                <a:noFill/>
                <a:prstDash val="solid"/>
                <a:miter/>
              </a:ln>
            </p:spPr>
            <p:txBody>
              <a:bodyPr rtlCol="0" anchor="ctr"/>
              <a:lstStyle/>
              <a:p>
                <a:endParaRPr lang="zh-CN" altLang="en-US"/>
              </a:p>
            </p:txBody>
          </p:sp>
          <p:sp>
            <p:nvSpPr>
              <p:cNvPr id="577" name="任意多边形: 形状 1147">
                <a:extLst>
                  <a:ext uri="{FF2B5EF4-FFF2-40B4-BE49-F238E27FC236}">
                    <a16:creationId xmlns:a16="http://schemas.microsoft.com/office/drawing/2014/main" id="{173F8323-3E3E-4A6C-A215-500768362ADB}"/>
                  </a:ext>
                </a:extLst>
              </p:cNvPr>
              <p:cNvSpPr/>
              <p:nvPr/>
            </p:nvSpPr>
            <p:spPr>
              <a:xfrm>
                <a:off x="3704187" y="1012853"/>
                <a:ext cx="9525" cy="9525"/>
              </a:xfrm>
              <a:custGeom>
                <a:avLst/>
                <a:gdLst>
                  <a:gd name="connsiteX0" fmla="*/ 7144 w 9525"/>
                  <a:gd name="connsiteY0" fmla="*/ 7144 h 9525"/>
                  <a:gd name="connsiteX1" fmla="*/ 7239 w 9525"/>
                  <a:gd name="connsiteY1" fmla="*/ 8677 h 9525"/>
                  <a:gd name="connsiteX2" fmla="*/ 8668 w 9525"/>
                  <a:gd name="connsiteY2" fmla="*/ 7230 h 9525"/>
                </a:gdLst>
                <a:ahLst/>
                <a:cxnLst>
                  <a:cxn ang="0">
                    <a:pos x="connsiteX0" y="connsiteY0"/>
                  </a:cxn>
                  <a:cxn ang="0">
                    <a:pos x="connsiteX1" y="connsiteY1"/>
                  </a:cxn>
                  <a:cxn ang="0">
                    <a:pos x="connsiteX2" y="connsiteY2"/>
                  </a:cxn>
                </a:cxnLst>
                <a:rect l="l" t="t" r="r" b="b"/>
                <a:pathLst>
                  <a:path w="9525" h="9525">
                    <a:moveTo>
                      <a:pt x="7144" y="7144"/>
                    </a:moveTo>
                    <a:lnTo>
                      <a:pt x="7239" y="8677"/>
                    </a:lnTo>
                    <a:lnTo>
                      <a:pt x="8668" y="7230"/>
                    </a:lnTo>
                    <a:close/>
                  </a:path>
                </a:pathLst>
              </a:custGeom>
              <a:grpFill/>
              <a:ln w="9525" cap="flat">
                <a:noFill/>
                <a:prstDash val="solid"/>
                <a:miter/>
              </a:ln>
            </p:spPr>
            <p:txBody>
              <a:bodyPr rtlCol="0" anchor="ctr"/>
              <a:lstStyle/>
              <a:p>
                <a:endParaRPr lang="zh-CN" altLang="en-US"/>
              </a:p>
            </p:txBody>
          </p:sp>
          <p:sp>
            <p:nvSpPr>
              <p:cNvPr id="578" name="任意多边形: 形状 1148">
                <a:extLst>
                  <a:ext uri="{FF2B5EF4-FFF2-40B4-BE49-F238E27FC236}">
                    <a16:creationId xmlns:a16="http://schemas.microsoft.com/office/drawing/2014/main" id="{153D0E1F-4636-4AFA-899B-DA06AAA72A7E}"/>
                  </a:ext>
                </a:extLst>
              </p:cNvPr>
              <p:cNvSpPr/>
              <p:nvPr/>
            </p:nvSpPr>
            <p:spPr>
              <a:xfrm>
                <a:off x="3617338" y="800950"/>
                <a:ext cx="19050" cy="19050"/>
              </a:xfrm>
              <a:custGeom>
                <a:avLst/>
                <a:gdLst>
                  <a:gd name="connsiteX0" fmla="*/ 17069 w 19050"/>
                  <a:gd name="connsiteY0" fmla="*/ 17669 h 19050"/>
                  <a:gd name="connsiteX1" fmla="*/ 19822 w 19050"/>
                  <a:gd name="connsiteY1" fmla="*/ 17288 h 19050"/>
                  <a:gd name="connsiteX2" fmla="*/ 16526 w 19050"/>
                  <a:gd name="connsiteY2" fmla="*/ 13954 h 19050"/>
                  <a:gd name="connsiteX3" fmla="*/ 19098 w 19050"/>
                  <a:gd name="connsiteY3" fmla="*/ 9182 h 19050"/>
                  <a:gd name="connsiteX4" fmla="*/ 16612 w 19050"/>
                  <a:gd name="connsiteY4" fmla="*/ 7144 h 19050"/>
                  <a:gd name="connsiteX5" fmla="*/ 9316 w 19050"/>
                  <a:gd name="connsiteY5" fmla="*/ 17164 h 19050"/>
                  <a:gd name="connsiteX6" fmla="*/ 10030 w 19050"/>
                  <a:gd name="connsiteY6" fmla="*/ 13564 h 19050"/>
                  <a:gd name="connsiteX7" fmla="*/ 7144 w 19050"/>
                  <a:gd name="connsiteY7" fmla="*/ 15850 h 19050"/>
                  <a:gd name="connsiteX8" fmla="*/ 17069 w 19050"/>
                  <a:gd name="connsiteY8" fmla="*/ 1766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7069" y="17669"/>
                    </a:moveTo>
                    <a:lnTo>
                      <a:pt x="19822" y="17288"/>
                    </a:lnTo>
                    <a:cubicBezTo>
                      <a:pt x="17221" y="18917"/>
                      <a:pt x="18050" y="13440"/>
                      <a:pt x="16526" y="13954"/>
                    </a:cubicBezTo>
                    <a:cubicBezTo>
                      <a:pt x="21727" y="12487"/>
                      <a:pt x="14259" y="11335"/>
                      <a:pt x="19098" y="9182"/>
                    </a:cubicBezTo>
                    <a:lnTo>
                      <a:pt x="16612" y="7144"/>
                    </a:lnTo>
                    <a:cubicBezTo>
                      <a:pt x="20450" y="12373"/>
                      <a:pt x="10678" y="13573"/>
                      <a:pt x="9316" y="17164"/>
                    </a:cubicBezTo>
                    <a:cubicBezTo>
                      <a:pt x="8230" y="16507"/>
                      <a:pt x="10211" y="14792"/>
                      <a:pt x="10030" y="13564"/>
                    </a:cubicBezTo>
                    <a:lnTo>
                      <a:pt x="7144" y="15850"/>
                    </a:lnTo>
                    <a:cubicBezTo>
                      <a:pt x="7115" y="19450"/>
                      <a:pt x="18221" y="14678"/>
                      <a:pt x="17069" y="17669"/>
                    </a:cubicBezTo>
                    <a:close/>
                  </a:path>
                </a:pathLst>
              </a:custGeom>
              <a:grpFill/>
              <a:ln w="9525" cap="flat">
                <a:noFill/>
                <a:prstDash val="solid"/>
                <a:miter/>
              </a:ln>
            </p:spPr>
            <p:txBody>
              <a:bodyPr rtlCol="0" anchor="ctr"/>
              <a:lstStyle/>
              <a:p>
                <a:endParaRPr lang="zh-CN" altLang="en-US"/>
              </a:p>
            </p:txBody>
          </p:sp>
          <p:sp>
            <p:nvSpPr>
              <p:cNvPr id="579" name="任意多边形: 形状 1149">
                <a:extLst>
                  <a:ext uri="{FF2B5EF4-FFF2-40B4-BE49-F238E27FC236}">
                    <a16:creationId xmlns:a16="http://schemas.microsoft.com/office/drawing/2014/main" id="{2357C2D5-3107-4CC5-9161-E6F055354A79}"/>
                  </a:ext>
                </a:extLst>
              </p:cNvPr>
              <p:cNvSpPr/>
              <p:nvPr/>
            </p:nvSpPr>
            <p:spPr>
              <a:xfrm>
                <a:off x="3605774" y="863815"/>
                <a:ext cx="9525" cy="9525"/>
              </a:xfrm>
              <a:custGeom>
                <a:avLst/>
                <a:gdLst>
                  <a:gd name="connsiteX0" fmla="*/ 9963 w 9525"/>
                  <a:gd name="connsiteY0" fmla="*/ 10611 h 9525"/>
                  <a:gd name="connsiteX1" fmla="*/ 10839 w 9525"/>
                  <a:gd name="connsiteY1" fmla="*/ 7144 h 9525"/>
                  <a:gd name="connsiteX2" fmla="*/ 7144 w 9525"/>
                  <a:gd name="connsiteY2" fmla="*/ 9087 h 9525"/>
                  <a:gd name="connsiteX3" fmla="*/ 9963 w 9525"/>
                  <a:gd name="connsiteY3" fmla="*/ 10611 h 9525"/>
                </a:gdLst>
                <a:ahLst/>
                <a:cxnLst>
                  <a:cxn ang="0">
                    <a:pos x="connsiteX0" y="connsiteY0"/>
                  </a:cxn>
                  <a:cxn ang="0">
                    <a:pos x="connsiteX1" y="connsiteY1"/>
                  </a:cxn>
                  <a:cxn ang="0">
                    <a:pos x="connsiteX2" y="connsiteY2"/>
                  </a:cxn>
                  <a:cxn ang="0">
                    <a:pos x="connsiteX3" y="connsiteY3"/>
                  </a:cxn>
                </a:cxnLst>
                <a:rect l="l" t="t" r="r" b="b"/>
                <a:pathLst>
                  <a:path w="9525" h="9525">
                    <a:moveTo>
                      <a:pt x="9963" y="10611"/>
                    </a:moveTo>
                    <a:cubicBezTo>
                      <a:pt x="10068" y="9477"/>
                      <a:pt x="10744" y="8306"/>
                      <a:pt x="10839" y="7144"/>
                    </a:cubicBezTo>
                    <a:lnTo>
                      <a:pt x="7144" y="9087"/>
                    </a:lnTo>
                    <a:lnTo>
                      <a:pt x="9963" y="10611"/>
                    </a:lnTo>
                    <a:close/>
                  </a:path>
                </a:pathLst>
              </a:custGeom>
              <a:grpFill/>
              <a:ln w="9525" cap="flat">
                <a:noFill/>
                <a:prstDash val="solid"/>
                <a:miter/>
              </a:ln>
            </p:spPr>
            <p:txBody>
              <a:bodyPr rtlCol="0" anchor="ctr"/>
              <a:lstStyle/>
              <a:p>
                <a:endParaRPr lang="zh-CN" altLang="en-US"/>
              </a:p>
            </p:txBody>
          </p:sp>
          <p:sp>
            <p:nvSpPr>
              <p:cNvPr id="580" name="任意多边形: 形状 1150">
                <a:extLst>
                  <a:ext uri="{FF2B5EF4-FFF2-40B4-BE49-F238E27FC236}">
                    <a16:creationId xmlns:a16="http://schemas.microsoft.com/office/drawing/2014/main" id="{BF93E15A-C55A-4227-A781-0FF886F36ED7}"/>
                  </a:ext>
                </a:extLst>
              </p:cNvPr>
              <p:cNvSpPr/>
              <p:nvPr/>
            </p:nvSpPr>
            <p:spPr>
              <a:xfrm>
                <a:off x="3621750" y="802417"/>
                <a:ext cx="9525" cy="9525"/>
              </a:xfrm>
              <a:custGeom>
                <a:avLst/>
                <a:gdLst>
                  <a:gd name="connsiteX0" fmla="*/ 7456 w 9525"/>
                  <a:gd name="connsiteY0" fmla="*/ 9125 h 9525"/>
                  <a:gd name="connsiteX1" fmla="*/ 10790 w 9525"/>
                  <a:gd name="connsiteY1" fmla="*/ 7449 h 9525"/>
                  <a:gd name="connsiteX2" fmla="*/ 7456 w 9525"/>
                  <a:gd name="connsiteY2" fmla="*/ 9125 h 9525"/>
                </a:gdLst>
                <a:ahLst/>
                <a:cxnLst>
                  <a:cxn ang="0">
                    <a:pos x="connsiteX0" y="connsiteY0"/>
                  </a:cxn>
                  <a:cxn ang="0">
                    <a:pos x="connsiteX1" y="connsiteY1"/>
                  </a:cxn>
                  <a:cxn ang="0">
                    <a:pos x="connsiteX2" y="connsiteY2"/>
                  </a:cxn>
                </a:cxnLst>
                <a:rect l="l" t="t" r="r" b="b"/>
                <a:pathLst>
                  <a:path w="9525" h="9525">
                    <a:moveTo>
                      <a:pt x="7456" y="9125"/>
                    </a:moveTo>
                    <a:lnTo>
                      <a:pt x="10790" y="7449"/>
                    </a:lnTo>
                    <a:cubicBezTo>
                      <a:pt x="9075" y="6753"/>
                      <a:pt x="6189" y="7220"/>
                      <a:pt x="7456" y="9125"/>
                    </a:cubicBezTo>
                    <a:close/>
                  </a:path>
                </a:pathLst>
              </a:custGeom>
              <a:grpFill/>
              <a:ln w="9525" cap="flat">
                <a:noFill/>
                <a:prstDash val="solid"/>
                <a:miter/>
              </a:ln>
            </p:spPr>
            <p:txBody>
              <a:bodyPr rtlCol="0" anchor="ctr"/>
              <a:lstStyle/>
              <a:p>
                <a:endParaRPr lang="zh-CN" altLang="en-US"/>
              </a:p>
            </p:txBody>
          </p:sp>
          <p:sp>
            <p:nvSpPr>
              <p:cNvPr id="581" name="任意多边形: 形状 1151">
                <a:extLst>
                  <a:ext uri="{FF2B5EF4-FFF2-40B4-BE49-F238E27FC236}">
                    <a16:creationId xmlns:a16="http://schemas.microsoft.com/office/drawing/2014/main" id="{79A9CBE8-929E-46CE-A6C7-739F34624523}"/>
                  </a:ext>
                </a:extLst>
              </p:cNvPr>
              <p:cNvSpPr/>
              <p:nvPr/>
            </p:nvSpPr>
            <p:spPr>
              <a:xfrm>
                <a:off x="3690671" y="709596"/>
                <a:ext cx="19050" cy="9525"/>
              </a:xfrm>
              <a:custGeom>
                <a:avLst/>
                <a:gdLst>
                  <a:gd name="connsiteX0" fmla="*/ 7144 w 19050"/>
                  <a:gd name="connsiteY0" fmla="*/ 10135 h 9525"/>
                  <a:gd name="connsiteX1" fmla="*/ 20212 w 19050"/>
                  <a:gd name="connsiteY1" fmla="*/ 7144 h 9525"/>
                  <a:gd name="connsiteX2" fmla="*/ 7144 w 19050"/>
                  <a:gd name="connsiteY2" fmla="*/ 10135 h 9525"/>
                </a:gdLst>
                <a:ahLst/>
                <a:cxnLst>
                  <a:cxn ang="0">
                    <a:pos x="connsiteX0" y="connsiteY0"/>
                  </a:cxn>
                  <a:cxn ang="0">
                    <a:pos x="connsiteX1" y="connsiteY1"/>
                  </a:cxn>
                  <a:cxn ang="0">
                    <a:pos x="connsiteX2" y="connsiteY2"/>
                  </a:cxn>
                </a:cxnLst>
                <a:rect l="l" t="t" r="r" b="b"/>
                <a:pathLst>
                  <a:path w="19050" h="9525">
                    <a:moveTo>
                      <a:pt x="7144" y="10135"/>
                    </a:moveTo>
                    <a:cubicBezTo>
                      <a:pt x="12001" y="10430"/>
                      <a:pt x="15488" y="7525"/>
                      <a:pt x="20212" y="7144"/>
                    </a:cubicBezTo>
                    <a:cubicBezTo>
                      <a:pt x="16269" y="7772"/>
                      <a:pt x="7610" y="6182"/>
                      <a:pt x="7144" y="10135"/>
                    </a:cubicBezTo>
                    <a:close/>
                  </a:path>
                </a:pathLst>
              </a:custGeom>
              <a:grpFill/>
              <a:ln w="9525" cap="flat">
                <a:noFill/>
                <a:prstDash val="solid"/>
                <a:miter/>
              </a:ln>
            </p:spPr>
            <p:txBody>
              <a:bodyPr rtlCol="0" anchor="ctr"/>
              <a:lstStyle/>
              <a:p>
                <a:endParaRPr lang="zh-CN" altLang="en-US"/>
              </a:p>
            </p:txBody>
          </p:sp>
          <p:sp>
            <p:nvSpPr>
              <p:cNvPr id="582" name="任意多边形: 形状 1152">
                <a:extLst>
                  <a:ext uri="{FF2B5EF4-FFF2-40B4-BE49-F238E27FC236}">
                    <a16:creationId xmlns:a16="http://schemas.microsoft.com/office/drawing/2014/main" id="{15C7ED25-3D4E-43FB-A282-CE60096BD223}"/>
                  </a:ext>
                </a:extLst>
              </p:cNvPr>
              <p:cNvSpPr/>
              <p:nvPr/>
            </p:nvSpPr>
            <p:spPr>
              <a:xfrm>
                <a:off x="3608673" y="885370"/>
                <a:ext cx="19050" cy="19050"/>
              </a:xfrm>
              <a:custGeom>
                <a:avLst/>
                <a:gdLst>
                  <a:gd name="connsiteX0" fmla="*/ 16980 w 19050"/>
                  <a:gd name="connsiteY0" fmla="*/ 13021 h 19050"/>
                  <a:gd name="connsiteX1" fmla="*/ 14789 w 19050"/>
                  <a:gd name="connsiteY1" fmla="*/ 12630 h 19050"/>
                  <a:gd name="connsiteX2" fmla="*/ 16894 w 19050"/>
                  <a:gd name="connsiteY2" fmla="*/ 11354 h 19050"/>
                  <a:gd name="connsiteX3" fmla="*/ 13989 w 19050"/>
                  <a:gd name="connsiteY3" fmla="*/ 7144 h 19050"/>
                  <a:gd name="connsiteX4" fmla="*/ 10293 w 19050"/>
                  <a:gd name="connsiteY4" fmla="*/ 10268 h 19050"/>
                  <a:gd name="connsiteX5" fmla="*/ 9036 w 19050"/>
                  <a:gd name="connsiteY5" fmla="*/ 16964 h 19050"/>
                  <a:gd name="connsiteX6" fmla="*/ 16980 w 19050"/>
                  <a:gd name="connsiteY6" fmla="*/ 130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6980" y="13021"/>
                    </a:moveTo>
                    <a:cubicBezTo>
                      <a:pt x="15913" y="13078"/>
                      <a:pt x="15370" y="13125"/>
                      <a:pt x="14789" y="12630"/>
                    </a:cubicBezTo>
                    <a:cubicBezTo>
                      <a:pt x="14198" y="11573"/>
                      <a:pt x="15780" y="10897"/>
                      <a:pt x="16894" y="11354"/>
                    </a:cubicBezTo>
                    <a:lnTo>
                      <a:pt x="13989" y="7144"/>
                    </a:lnTo>
                    <a:cubicBezTo>
                      <a:pt x="12398" y="8411"/>
                      <a:pt x="11436" y="11287"/>
                      <a:pt x="10293" y="10268"/>
                    </a:cubicBezTo>
                    <a:cubicBezTo>
                      <a:pt x="12684" y="13335"/>
                      <a:pt x="3292" y="14840"/>
                      <a:pt x="9036" y="16964"/>
                    </a:cubicBezTo>
                    <a:lnTo>
                      <a:pt x="16980" y="13021"/>
                    </a:lnTo>
                    <a:close/>
                  </a:path>
                </a:pathLst>
              </a:custGeom>
              <a:grpFill/>
              <a:ln w="9525" cap="flat">
                <a:noFill/>
                <a:prstDash val="solid"/>
                <a:miter/>
              </a:ln>
            </p:spPr>
            <p:txBody>
              <a:bodyPr rtlCol="0" anchor="ctr"/>
              <a:lstStyle/>
              <a:p>
                <a:endParaRPr lang="zh-CN" altLang="en-US"/>
              </a:p>
            </p:txBody>
          </p:sp>
          <p:sp>
            <p:nvSpPr>
              <p:cNvPr id="583" name="任意多边形: 形状 1153">
                <a:extLst>
                  <a:ext uri="{FF2B5EF4-FFF2-40B4-BE49-F238E27FC236}">
                    <a16:creationId xmlns:a16="http://schemas.microsoft.com/office/drawing/2014/main" id="{58088954-8259-4965-9D8B-DC131E17E347}"/>
                  </a:ext>
                </a:extLst>
              </p:cNvPr>
              <p:cNvSpPr/>
              <p:nvPr/>
            </p:nvSpPr>
            <p:spPr>
              <a:xfrm>
                <a:off x="3634121" y="777314"/>
                <a:ext cx="28575" cy="19050"/>
              </a:xfrm>
              <a:custGeom>
                <a:avLst/>
                <a:gdLst>
                  <a:gd name="connsiteX0" fmla="*/ 27280 w 28575"/>
                  <a:gd name="connsiteY0" fmla="*/ 7349 h 19050"/>
                  <a:gd name="connsiteX1" fmla="*/ 7144 w 28575"/>
                  <a:gd name="connsiteY1" fmla="*/ 12921 h 19050"/>
                  <a:gd name="connsiteX2" fmla="*/ 27280 w 28575"/>
                  <a:gd name="connsiteY2" fmla="*/ 7349 h 19050"/>
                </a:gdLst>
                <a:ahLst/>
                <a:cxnLst>
                  <a:cxn ang="0">
                    <a:pos x="connsiteX0" y="connsiteY0"/>
                  </a:cxn>
                  <a:cxn ang="0">
                    <a:pos x="connsiteX1" y="connsiteY1"/>
                  </a:cxn>
                  <a:cxn ang="0">
                    <a:pos x="connsiteX2" y="connsiteY2"/>
                  </a:cxn>
                </a:cxnLst>
                <a:rect l="l" t="t" r="r" b="b"/>
                <a:pathLst>
                  <a:path w="28575" h="19050">
                    <a:moveTo>
                      <a:pt x="27280" y="7349"/>
                    </a:moveTo>
                    <a:cubicBezTo>
                      <a:pt x="23870" y="6339"/>
                      <a:pt x="13430" y="9197"/>
                      <a:pt x="7144" y="12921"/>
                    </a:cubicBezTo>
                    <a:cubicBezTo>
                      <a:pt x="11668" y="15454"/>
                      <a:pt x="21603" y="9606"/>
                      <a:pt x="27280" y="7349"/>
                    </a:cubicBezTo>
                    <a:close/>
                  </a:path>
                </a:pathLst>
              </a:custGeom>
              <a:grpFill/>
              <a:ln w="9525" cap="flat">
                <a:noFill/>
                <a:prstDash val="solid"/>
                <a:miter/>
              </a:ln>
            </p:spPr>
            <p:txBody>
              <a:bodyPr rtlCol="0" anchor="ctr"/>
              <a:lstStyle/>
              <a:p>
                <a:endParaRPr lang="zh-CN" altLang="en-US"/>
              </a:p>
            </p:txBody>
          </p:sp>
          <p:sp>
            <p:nvSpPr>
              <p:cNvPr id="584" name="任意多边形: 形状 1154">
                <a:extLst>
                  <a:ext uri="{FF2B5EF4-FFF2-40B4-BE49-F238E27FC236}">
                    <a16:creationId xmlns:a16="http://schemas.microsoft.com/office/drawing/2014/main" id="{EFFF95C9-6176-441C-8B77-92E3C6E0D055}"/>
                  </a:ext>
                </a:extLst>
              </p:cNvPr>
              <p:cNvSpPr/>
              <p:nvPr/>
            </p:nvSpPr>
            <p:spPr>
              <a:xfrm>
                <a:off x="3703415" y="1010443"/>
                <a:ext cx="9525" cy="19050"/>
              </a:xfrm>
              <a:custGeom>
                <a:avLst/>
                <a:gdLst>
                  <a:gd name="connsiteX0" fmla="*/ 10335 w 9525"/>
                  <a:gd name="connsiteY0" fmla="*/ 8230 h 19050"/>
                  <a:gd name="connsiteX1" fmla="*/ 9249 w 9525"/>
                  <a:gd name="connsiteY1" fmla="*/ 7449 h 19050"/>
                  <a:gd name="connsiteX2" fmla="*/ 9154 w 9525"/>
                  <a:gd name="connsiteY2" fmla="*/ 7277 h 19050"/>
                  <a:gd name="connsiteX3" fmla="*/ 9058 w 9525"/>
                  <a:gd name="connsiteY3" fmla="*/ 7191 h 19050"/>
                  <a:gd name="connsiteX4" fmla="*/ 8992 w 9525"/>
                  <a:gd name="connsiteY4" fmla="*/ 7153 h 19050"/>
                  <a:gd name="connsiteX5" fmla="*/ 8992 w 9525"/>
                  <a:gd name="connsiteY5" fmla="*/ 7144 h 19050"/>
                  <a:gd name="connsiteX6" fmla="*/ 8992 w 9525"/>
                  <a:gd name="connsiteY6" fmla="*/ 7144 h 19050"/>
                  <a:gd name="connsiteX7" fmla="*/ 8992 w 9525"/>
                  <a:gd name="connsiteY7" fmla="*/ 7144 h 19050"/>
                  <a:gd name="connsiteX8" fmla="*/ 8992 w 9525"/>
                  <a:gd name="connsiteY8" fmla="*/ 7144 h 19050"/>
                  <a:gd name="connsiteX9" fmla="*/ 8792 w 9525"/>
                  <a:gd name="connsiteY9" fmla="*/ 15173 h 19050"/>
                  <a:gd name="connsiteX10" fmla="*/ 8792 w 9525"/>
                  <a:gd name="connsiteY10" fmla="*/ 15164 h 19050"/>
                  <a:gd name="connsiteX11" fmla="*/ 8782 w 9525"/>
                  <a:gd name="connsiteY11" fmla="*/ 15135 h 19050"/>
                  <a:gd name="connsiteX12" fmla="*/ 8753 w 9525"/>
                  <a:gd name="connsiteY12" fmla="*/ 15040 h 19050"/>
                  <a:gd name="connsiteX13" fmla="*/ 7591 w 9525"/>
                  <a:gd name="connsiteY13" fmla="*/ 13430 h 19050"/>
                  <a:gd name="connsiteX14" fmla="*/ 7201 w 9525"/>
                  <a:gd name="connsiteY14" fmla="*/ 14459 h 19050"/>
                  <a:gd name="connsiteX15" fmla="*/ 7144 w 9525"/>
                  <a:gd name="connsiteY15" fmla="*/ 15011 h 19050"/>
                  <a:gd name="connsiteX16" fmla="*/ 7144 w 9525"/>
                  <a:gd name="connsiteY16" fmla="*/ 15078 h 19050"/>
                  <a:gd name="connsiteX17" fmla="*/ 7144 w 9525"/>
                  <a:gd name="connsiteY17" fmla="*/ 15088 h 19050"/>
                  <a:gd name="connsiteX18" fmla="*/ 7325 w 9525"/>
                  <a:gd name="connsiteY18" fmla="*/ 7144 h 19050"/>
                  <a:gd name="connsiteX19" fmla="*/ 7325 w 9525"/>
                  <a:gd name="connsiteY19" fmla="*/ 7144 h 19050"/>
                  <a:gd name="connsiteX20" fmla="*/ 7325 w 9525"/>
                  <a:gd name="connsiteY20" fmla="*/ 7144 h 19050"/>
                  <a:gd name="connsiteX21" fmla="*/ 7325 w 9525"/>
                  <a:gd name="connsiteY21" fmla="*/ 7144 h 19050"/>
                  <a:gd name="connsiteX22" fmla="*/ 7325 w 9525"/>
                  <a:gd name="connsiteY22" fmla="*/ 7153 h 19050"/>
                  <a:gd name="connsiteX23" fmla="*/ 7344 w 9525"/>
                  <a:gd name="connsiteY23" fmla="*/ 7182 h 19050"/>
                  <a:gd name="connsiteX24" fmla="*/ 7391 w 9525"/>
                  <a:gd name="connsiteY24" fmla="*/ 7249 h 19050"/>
                  <a:gd name="connsiteX25" fmla="*/ 8106 w 9525"/>
                  <a:gd name="connsiteY25" fmla="*/ 7753 h 19050"/>
                  <a:gd name="connsiteX26" fmla="*/ 8487 w 9525"/>
                  <a:gd name="connsiteY26" fmla="*/ 8573 h 19050"/>
                  <a:gd name="connsiteX27" fmla="*/ 10335 w 9525"/>
                  <a:gd name="connsiteY27"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19050">
                    <a:moveTo>
                      <a:pt x="10335" y="8230"/>
                    </a:moveTo>
                    <a:cubicBezTo>
                      <a:pt x="9306" y="7944"/>
                      <a:pt x="9325" y="7677"/>
                      <a:pt x="9249" y="7449"/>
                    </a:cubicBezTo>
                    <a:cubicBezTo>
                      <a:pt x="9230" y="7391"/>
                      <a:pt x="9211" y="7334"/>
                      <a:pt x="9154" y="7277"/>
                    </a:cubicBezTo>
                    <a:lnTo>
                      <a:pt x="9058" y="7191"/>
                    </a:lnTo>
                    <a:lnTo>
                      <a:pt x="8992" y="7153"/>
                    </a:lnTo>
                    <a:lnTo>
                      <a:pt x="8992" y="7144"/>
                    </a:lnTo>
                    <a:lnTo>
                      <a:pt x="8992" y="7144"/>
                    </a:lnTo>
                    <a:lnTo>
                      <a:pt x="8992" y="7144"/>
                    </a:lnTo>
                    <a:lnTo>
                      <a:pt x="8992" y="7144"/>
                    </a:lnTo>
                    <a:lnTo>
                      <a:pt x="8792" y="15173"/>
                    </a:lnTo>
                    <a:lnTo>
                      <a:pt x="8792" y="15164"/>
                    </a:lnTo>
                    <a:lnTo>
                      <a:pt x="8782" y="15135"/>
                    </a:lnTo>
                    <a:lnTo>
                      <a:pt x="8753" y="15040"/>
                    </a:lnTo>
                    <a:cubicBezTo>
                      <a:pt x="8582" y="14516"/>
                      <a:pt x="8239" y="13992"/>
                      <a:pt x="7591" y="13430"/>
                    </a:cubicBezTo>
                    <a:cubicBezTo>
                      <a:pt x="7391" y="13754"/>
                      <a:pt x="7268" y="14097"/>
                      <a:pt x="7201" y="14459"/>
                    </a:cubicBezTo>
                    <a:lnTo>
                      <a:pt x="7144" y="15011"/>
                    </a:lnTo>
                    <a:lnTo>
                      <a:pt x="7144" y="15078"/>
                    </a:lnTo>
                    <a:lnTo>
                      <a:pt x="7144" y="15088"/>
                    </a:lnTo>
                    <a:lnTo>
                      <a:pt x="7325" y="7144"/>
                    </a:lnTo>
                    <a:lnTo>
                      <a:pt x="7325" y="7144"/>
                    </a:lnTo>
                    <a:lnTo>
                      <a:pt x="7325" y="7144"/>
                    </a:lnTo>
                    <a:lnTo>
                      <a:pt x="7325" y="7144"/>
                    </a:lnTo>
                    <a:lnTo>
                      <a:pt x="7325" y="7153"/>
                    </a:lnTo>
                    <a:lnTo>
                      <a:pt x="7344" y="7182"/>
                    </a:lnTo>
                    <a:lnTo>
                      <a:pt x="7391" y="7249"/>
                    </a:lnTo>
                    <a:cubicBezTo>
                      <a:pt x="7525" y="7420"/>
                      <a:pt x="7820" y="7591"/>
                      <a:pt x="8106" y="7753"/>
                    </a:cubicBezTo>
                    <a:cubicBezTo>
                      <a:pt x="8677" y="8077"/>
                      <a:pt x="9220" y="8353"/>
                      <a:pt x="8487" y="8573"/>
                    </a:cubicBezTo>
                    <a:cubicBezTo>
                      <a:pt x="8934" y="8830"/>
                      <a:pt x="9982" y="8325"/>
                      <a:pt x="10335" y="8230"/>
                    </a:cubicBezTo>
                    <a:close/>
                  </a:path>
                </a:pathLst>
              </a:custGeom>
              <a:grpFill/>
              <a:ln w="9525" cap="flat">
                <a:noFill/>
                <a:prstDash val="solid"/>
                <a:miter/>
              </a:ln>
            </p:spPr>
            <p:txBody>
              <a:bodyPr rtlCol="0" anchor="ctr"/>
              <a:lstStyle/>
              <a:p>
                <a:endParaRPr lang="zh-CN" altLang="en-US"/>
              </a:p>
            </p:txBody>
          </p:sp>
          <p:sp>
            <p:nvSpPr>
              <p:cNvPr id="585" name="任意多边形: 形状 1155">
                <a:extLst>
                  <a:ext uri="{FF2B5EF4-FFF2-40B4-BE49-F238E27FC236}">
                    <a16:creationId xmlns:a16="http://schemas.microsoft.com/office/drawing/2014/main" id="{25E0C175-9B98-4E7B-A815-5A5214214734}"/>
                  </a:ext>
                </a:extLst>
              </p:cNvPr>
              <p:cNvSpPr/>
              <p:nvPr/>
            </p:nvSpPr>
            <p:spPr>
              <a:xfrm>
                <a:off x="3617871" y="835040"/>
                <a:ext cx="9525" cy="9525"/>
              </a:xfrm>
              <a:custGeom>
                <a:avLst/>
                <a:gdLst>
                  <a:gd name="connsiteX0" fmla="*/ 10058 w 9525"/>
                  <a:gd name="connsiteY0" fmla="*/ 7772 h 9525"/>
                  <a:gd name="connsiteX1" fmla="*/ 7144 w 9525"/>
                  <a:gd name="connsiteY1" fmla="*/ 7144 h 9525"/>
                  <a:gd name="connsiteX2" fmla="*/ 7191 w 9525"/>
                  <a:gd name="connsiteY2" fmla="*/ 9515 h 9525"/>
                </a:gdLst>
                <a:ahLst/>
                <a:cxnLst>
                  <a:cxn ang="0">
                    <a:pos x="connsiteX0" y="connsiteY0"/>
                  </a:cxn>
                  <a:cxn ang="0">
                    <a:pos x="connsiteX1" y="connsiteY1"/>
                  </a:cxn>
                  <a:cxn ang="0">
                    <a:pos x="connsiteX2" y="connsiteY2"/>
                  </a:cxn>
                </a:cxnLst>
                <a:rect l="l" t="t" r="r" b="b"/>
                <a:pathLst>
                  <a:path w="9525" h="9525">
                    <a:moveTo>
                      <a:pt x="10058" y="7772"/>
                    </a:moveTo>
                    <a:lnTo>
                      <a:pt x="7144" y="7144"/>
                    </a:lnTo>
                    <a:lnTo>
                      <a:pt x="7191" y="9515"/>
                    </a:lnTo>
                    <a:close/>
                  </a:path>
                </a:pathLst>
              </a:custGeom>
              <a:grpFill/>
              <a:ln w="9525" cap="flat">
                <a:noFill/>
                <a:prstDash val="solid"/>
                <a:miter/>
              </a:ln>
            </p:spPr>
            <p:txBody>
              <a:bodyPr rtlCol="0" anchor="ctr"/>
              <a:lstStyle/>
              <a:p>
                <a:endParaRPr lang="zh-CN" altLang="en-US"/>
              </a:p>
            </p:txBody>
          </p:sp>
          <p:sp>
            <p:nvSpPr>
              <p:cNvPr id="586" name="任意多边形: 形状 1156">
                <a:extLst>
                  <a:ext uri="{FF2B5EF4-FFF2-40B4-BE49-F238E27FC236}">
                    <a16:creationId xmlns:a16="http://schemas.microsoft.com/office/drawing/2014/main" id="{94545304-BE45-48B0-94AE-9DB6AFD01C6B}"/>
                  </a:ext>
                </a:extLst>
              </p:cNvPr>
              <p:cNvSpPr/>
              <p:nvPr/>
            </p:nvSpPr>
            <p:spPr>
              <a:xfrm>
                <a:off x="3614166" y="904201"/>
                <a:ext cx="9525" cy="9525"/>
              </a:xfrm>
              <a:custGeom>
                <a:avLst/>
                <a:gdLst>
                  <a:gd name="connsiteX0" fmla="*/ 9363 w 9525"/>
                  <a:gd name="connsiteY0" fmla="*/ 7144 h 9525"/>
                  <a:gd name="connsiteX1" fmla="*/ 7144 w 9525"/>
                  <a:gd name="connsiteY1" fmla="*/ 9639 h 9525"/>
                  <a:gd name="connsiteX2" fmla="*/ 9439 w 9525"/>
                  <a:gd name="connsiteY2" fmla="*/ 7677 h 9525"/>
                </a:gdLst>
                <a:ahLst/>
                <a:cxnLst>
                  <a:cxn ang="0">
                    <a:pos x="connsiteX0" y="connsiteY0"/>
                  </a:cxn>
                  <a:cxn ang="0">
                    <a:pos x="connsiteX1" y="connsiteY1"/>
                  </a:cxn>
                  <a:cxn ang="0">
                    <a:pos x="connsiteX2" y="connsiteY2"/>
                  </a:cxn>
                </a:cxnLst>
                <a:rect l="l" t="t" r="r" b="b"/>
                <a:pathLst>
                  <a:path w="9525" h="9525">
                    <a:moveTo>
                      <a:pt x="9363" y="7144"/>
                    </a:moveTo>
                    <a:lnTo>
                      <a:pt x="7144" y="9639"/>
                    </a:lnTo>
                    <a:lnTo>
                      <a:pt x="9439" y="7677"/>
                    </a:lnTo>
                    <a:close/>
                  </a:path>
                </a:pathLst>
              </a:custGeom>
              <a:grpFill/>
              <a:ln w="9525" cap="flat">
                <a:noFill/>
                <a:prstDash val="solid"/>
                <a:miter/>
              </a:ln>
            </p:spPr>
            <p:txBody>
              <a:bodyPr rtlCol="0" anchor="ctr"/>
              <a:lstStyle/>
              <a:p>
                <a:endParaRPr lang="zh-CN" altLang="en-US"/>
              </a:p>
            </p:txBody>
          </p:sp>
          <p:sp>
            <p:nvSpPr>
              <p:cNvPr id="587" name="任意多边形: 形状 1157">
                <a:extLst>
                  <a:ext uri="{FF2B5EF4-FFF2-40B4-BE49-F238E27FC236}">
                    <a16:creationId xmlns:a16="http://schemas.microsoft.com/office/drawing/2014/main" id="{8B1EB1D8-F23D-41AC-9A3B-F1484D35FD38}"/>
                  </a:ext>
                </a:extLst>
              </p:cNvPr>
              <p:cNvSpPr/>
              <p:nvPr/>
            </p:nvSpPr>
            <p:spPr>
              <a:xfrm>
                <a:off x="3654695" y="971222"/>
                <a:ext cx="38100" cy="28575"/>
              </a:xfrm>
              <a:custGeom>
                <a:avLst/>
                <a:gdLst>
                  <a:gd name="connsiteX0" fmla="*/ 8868 w 38100"/>
                  <a:gd name="connsiteY0" fmla="*/ 21762 h 28575"/>
                  <a:gd name="connsiteX1" fmla="*/ 22479 w 38100"/>
                  <a:gd name="connsiteY1" fmla="*/ 18047 h 28575"/>
                  <a:gd name="connsiteX2" fmla="*/ 21107 w 38100"/>
                  <a:gd name="connsiteY2" fmla="*/ 24419 h 28575"/>
                  <a:gd name="connsiteX3" fmla="*/ 27203 w 38100"/>
                  <a:gd name="connsiteY3" fmla="*/ 17990 h 28575"/>
                  <a:gd name="connsiteX4" fmla="*/ 24936 w 38100"/>
                  <a:gd name="connsiteY4" fmla="*/ 16171 h 28575"/>
                  <a:gd name="connsiteX5" fmla="*/ 20850 w 38100"/>
                  <a:gd name="connsiteY5" fmla="*/ 16876 h 28575"/>
                  <a:gd name="connsiteX6" fmla="*/ 22812 w 38100"/>
                  <a:gd name="connsiteY6" fmla="*/ 11418 h 28575"/>
                  <a:gd name="connsiteX7" fmla="*/ 26670 w 38100"/>
                  <a:gd name="connsiteY7" fmla="*/ 15780 h 28575"/>
                  <a:gd name="connsiteX8" fmla="*/ 33423 w 38100"/>
                  <a:gd name="connsiteY8" fmla="*/ 14666 h 28575"/>
                  <a:gd name="connsiteX9" fmla="*/ 27127 w 38100"/>
                  <a:gd name="connsiteY9" fmla="*/ 12989 h 28575"/>
                  <a:gd name="connsiteX10" fmla="*/ 25032 w 38100"/>
                  <a:gd name="connsiteY10" fmla="*/ 11046 h 28575"/>
                  <a:gd name="connsiteX11" fmla="*/ 23241 w 38100"/>
                  <a:gd name="connsiteY11" fmla="*/ 11408 h 28575"/>
                  <a:gd name="connsiteX12" fmla="*/ 17459 w 38100"/>
                  <a:gd name="connsiteY12" fmla="*/ 7493 h 28575"/>
                  <a:gd name="connsiteX13" fmla="*/ 13783 w 38100"/>
                  <a:gd name="connsiteY13" fmla="*/ 7360 h 28575"/>
                  <a:gd name="connsiteX14" fmla="*/ 9982 w 38100"/>
                  <a:gd name="connsiteY14" fmla="*/ 17009 h 28575"/>
                  <a:gd name="connsiteX15" fmla="*/ 12621 w 38100"/>
                  <a:gd name="connsiteY15" fmla="*/ 20104 h 28575"/>
                  <a:gd name="connsiteX16" fmla="*/ 7144 w 38100"/>
                  <a:gd name="connsiteY16" fmla="*/ 20657 h 28575"/>
                  <a:gd name="connsiteX17" fmla="*/ 10354 w 38100"/>
                  <a:gd name="connsiteY17" fmla="*/ 22143 h 28575"/>
                  <a:gd name="connsiteX18" fmla="*/ 8868 w 38100"/>
                  <a:gd name="connsiteY18" fmla="*/ 2176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28575">
                    <a:moveTo>
                      <a:pt x="8868" y="21762"/>
                    </a:moveTo>
                    <a:cubicBezTo>
                      <a:pt x="15821" y="22171"/>
                      <a:pt x="13954" y="15971"/>
                      <a:pt x="22479" y="18047"/>
                    </a:cubicBezTo>
                    <a:cubicBezTo>
                      <a:pt x="20650" y="19257"/>
                      <a:pt x="19726" y="21867"/>
                      <a:pt x="21107" y="24419"/>
                    </a:cubicBezTo>
                    <a:cubicBezTo>
                      <a:pt x="26175" y="24105"/>
                      <a:pt x="22374" y="19142"/>
                      <a:pt x="27203" y="17990"/>
                    </a:cubicBezTo>
                    <a:lnTo>
                      <a:pt x="24936" y="16171"/>
                    </a:lnTo>
                    <a:lnTo>
                      <a:pt x="20850" y="16876"/>
                    </a:lnTo>
                    <a:cubicBezTo>
                      <a:pt x="21993" y="15028"/>
                      <a:pt x="19879" y="12142"/>
                      <a:pt x="22812" y="11418"/>
                    </a:cubicBezTo>
                    <a:cubicBezTo>
                      <a:pt x="24613" y="13037"/>
                      <a:pt x="24555" y="14913"/>
                      <a:pt x="26670" y="15780"/>
                    </a:cubicBezTo>
                    <a:lnTo>
                      <a:pt x="33423" y="14666"/>
                    </a:lnTo>
                    <a:cubicBezTo>
                      <a:pt x="31290" y="14913"/>
                      <a:pt x="27508" y="11103"/>
                      <a:pt x="27127" y="12989"/>
                    </a:cubicBezTo>
                    <a:lnTo>
                      <a:pt x="25032" y="11046"/>
                    </a:lnTo>
                    <a:cubicBezTo>
                      <a:pt x="24222" y="11065"/>
                      <a:pt x="24355" y="11713"/>
                      <a:pt x="23241" y="11408"/>
                    </a:cubicBezTo>
                    <a:cubicBezTo>
                      <a:pt x="24241" y="10046"/>
                      <a:pt x="19355" y="9846"/>
                      <a:pt x="17459" y="7493"/>
                    </a:cubicBezTo>
                    <a:cubicBezTo>
                      <a:pt x="18498" y="9922"/>
                      <a:pt x="14278" y="6246"/>
                      <a:pt x="13783" y="7360"/>
                    </a:cubicBezTo>
                    <a:cubicBezTo>
                      <a:pt x="12316" y="10703"/>
                      <a:pt x="17802" y="17304"/>
                      <a:pt x="9982" y="17009"/>
                    </a:cubicBezTo>
                    <a:cubicBezTo>
                      <a:pt x="13926" y="17438"/>
                      <a:pt x="12868" y="18962"/>
                      <a:pt x="12621" y="20104"/>
                    </a:cubicBezTo>
                    <a:cubicBezTo>
                      <a:pt x="9077" y="18228"/>
                      <a:pt x="8239" y="18800"/>
                      <a:pt x="7144" y="20657"/>
                    </a:cubicBezTo>
                    <a:cubicBezTo>
                      <a:pt x="10897" y="21228"/>
                      <a:pt x="6020" y="22476"/>
                      <a:pt x="10354" y="22143"/>
                    </a:cubicBezTo>
                    <a:lnTo>
                      <a:pt x="8868" y="21762"/>
                    </a:lnTo>
                    <a:close/>
                  </a:path>
                </a:pathLst>
              </a:custGeom>
              <a:grpFill/>
              <a:ln w="9525" cap="flat">
                <a:noFill/>
                <a:prstDash val="solid"/>
                <a:miter/>
              </a:ln>
            </p:spPr>
            <p:txBody>
              <a:bodyPr rtlCol="0" anchor="ctr"/>
              <a:lstStyle/>
              <a:p>
                <a:endParaRPr lang="zh-CN" altLang="en-US"/>
              </a:p>
            </p:txBody>
          </p:sp>
          <p:sp>
            <p:nvSpPr>
              <p:cNvPr id="588" name="任意多边形: 形状 1158">
                <a:extLst>
                  <a:ext uri="{FF2B5EF4-FFF2-40B4-BE49-F238E27FC236}">
                    <a16:creationId xmlns:a16="http://schemas.microsoft.com/office/drawing/2014/main" id="{52DA1CEE-552D-4CED-97CC-5DAB69FE1050}"/>
                  </a:ext>
                </a:extLst>
              </p:cNvPr>
              <p:cNvSpPr/>
              <p:nvPr/>
            </p:nvSpPr>
            <p:spPr>
              <a:xfrm>
                <a:off x="3636702" y="786110"/>
                <a:ext cx="19050" cy="9525"/>
              </a:xfrm>
              <a:custGeom>
                <a:avLst/>
                <a:gdLst>
                  <a:gd name="connsiteX0" fmla="*/ 7144 w 19050"/>
                  <a:gd name="connsiteY0" fmla="*/ 10068 h 9525"/>
                  <a:gd name="connsiteX1" fmla="*/ 12964 w 19050"/>
                  <a:gd name="connsiteY1" fmla="*/ 7144 h 9525"/>
                  <a:gd name="connsiteX2" fmla="*/ 7144 w 19050"/>
                  <a:gd name="connsiteY2" fmla="*/ 10068 h 9525"/>
                </a:gdLst>
                <a:ahLst/>
                <a:cxnLst>
                  <a:cxn ang="0">
                    <a:pos x="connsiteX0" y="connsiteY0"/>
                  </a:cxn>
                  <a:cxn ang="0">
                    <a:pos x="connsiteX1" y="connsiteY1"/>
                  </a:cxn>
                  <a:cxn ang="0">
                    <a:pos x="connsiteX2" y="connsiteY2"/>
                  </a:cxn>
                </a:cxnLst>
                <a:rect l="l" t="t" r="r" b="b"/>
                <a:pathLst>
                  <a:path w="19050" h="9525">
                    <a:moveTo>
                      <a:pt x="7144" y="10068"/>
                    </a:moveTo>
                    <a:lnTo>
                      <a:pt x="12964" y="7144"/>
                    </a:lnTo>
                    <a:lnTo>
                      <a:pt x="7144" y="10068"/>
                    </a:lnTo>
                    <a:close/>
                  </a:path>
                </a:pathLst>
              </a:custGeom>
              <a:grpFill/>
              <a:ln w="9525" cap="flat">
                <a:noFill/>
                <a:prstDash val="solid"/>
                <a:miter/>
              </a:ln>
            </p:spPr>
            <p:txBody>
              <a:bodyPr rtlCol="0" anchor="ctr"/>
              <a:lstStyle/>
              <a:p>
                <a:endParaRPr lang="zh-CN" altLang="en-US"/>
              </a:p>
            </p:txBody>
          </p:sp>
          <p:sp>
            <p:nvSpPr>
              <p:cNvPr id="589" name="任意多边形: 形状 1159">
                <a:extLst>
                  <a:ext uri="{FF2B5EF4-FFF2-40B4-BE49-F238E27FC236}">
                    <a16:creationId xmlns:a16="http://schemas.microsoft.com/office/drawing/2014/main" id="{A35A0EB1-4991-43E9-B261-B02768B18D8D}"/>
                  </a:ext>
                </a:extLst>
              </p:cNvPr>
              <p:cNvSpPr/>
              <p:nvPr/>
            </p:nvSpPr>
            <p:spPr>
              <a:xfrm>
                <a:off x="3869226" y="642216"/>
                <a:ext cx="19050" cy="19050"/>
              </a:xfrm>
              <a:custGeom>
                <a:avLst/>
                <a:gdLst>
                  <a:gd name="connsiteX0" fmla="*/ 7144 w 19050"/>
                  <a:gd name="connsiteY0" fmla="*/ 9792 h 19050"/>
                  <a:gd name="connsiteX1" fmla="*/ 20488 w 19050"/>
                  <a:gd name="connsiteY1" fmla="*/ 18517 h 19050"/>
                  <a:gd name="connsiteX2" fmla="*/ 18650 w 19050"/>
                  <a:gd name="connsiteY2" fmla="*/ 13002 h 19050"/>
                  <a:gd name="connsiteX3" fmla="*/ 12002 w 19050"/>
                  <a:gd name="connsiteY3" fmla="*/ 11468 h 19050"/>
                  <a:gd name="connsiteX4" fmla="*/ 12316 w 19050"/>
                  <a:gd name="connsiteY4" fmla="*/ 7144 h 19050"/>
                  <a:gd name="connsiteX5" fmla="*/ 7144 w 19050"/>
                  <a:gd name="connsiteY5" fmla="*/ 9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9792"/>
                    </a:moveTo>
                    <a:cubicBezTo>
                      <a:pt x="8201" y="15345"/>
                      <a:pt x="23708" y="13973"/>
                      <a:pt x="20488" y="18517"/>
                    </a:cubicBezTo>
                    <a:cubicBezTo>
                      <a:pt x="21631" y="17717"/>
                      <a:pt x="19117" y="14364"/>
                      <a:pt x="18650" y="13002"/>
                    </a:cubicBezTo>
                    <a:cubicBezTo>
                      <a:pt x="18193" y="14449"/>
                      <a:pt x="14526" y="11925"/>
                      <a:pt x="12002" y="11468"/>
                    </a:cubicBezTo>
                    <a:lnTo>
                      <a:pt x="12316" y="7144"/>
                    </a:lnTo>
                    <a:cubicBezTo>
                      <a:pt x="16831" y="10316"/>
                      <a:pt x="9154" y="8868"/>
                      <a:pt x="7144" y="9792"/>
                    </a:cubicBezTo>
                    <a:close/>
                  </a:path>
                </a:pathLst>
              </a:custGeom>
              <a:grpFill/>
              <a:ln w="9525" cap="flat">
                <a:noFill/>
                <a:prstDash val="solid"/>
                <a:miter/>
              </a:ln>
            </p:spPr>
            <p:txBody>
              <a:bodyPr rtlCol="0" anchor="ctr"/>
              <a:lstStyle/>
              <a:p>
                <a:endParaRPr lang="zh-CN" altLang="en-US"/>
              </a:p>
            </p:txBody>
          </p:sp>
          <p:sp>
            <p:nvSpPr>
              <p:cNvPr id="590" name="任意多边形: 形状 1160">
                <a:extLst>
                  <a:ext uri="{FF2B5EF4-FFF2-40B4-BE49-F238E27FC236}">
                    <a16:creationId xmlns:a16="http://schemas.microsoft.com/office/drawing/2014/main" id="{9ED9FFFF-D092-4579-A643-81C845B126DB}"/>
                  </a:ext>
                </a:extLst>
              </p:cNvPr>
              <p:cNvSpPr/>
              <p:nvPr/>
            </p:nvSpPr>
            <p:spPr>
              <a:xfrm>
                <a:off x="3677964" y="732963"/>
                <a:ext cx="28575" cy="19050"/>
              </a:xfrm>
              <a:custGeom>
                <a:avLst/>
                <a:gdLst>
                  <a:gd name="connsiteX0" fmla="*/ 7144 w 28575"/>
                  <a:gd name="connsiteY0" fmla="*/ 12067 h 19050"/>
                  <a:gd name="connsiteX1" fmla="*/ 13135 w 28575"/>
                  <a:gd name="connsiteY1" fmla="*/ 10457 h 19050"/>
                  <a:gd name="connsiteX2" fmla="*/ 17164 w 28575"/>
                  <a:gd name="connsiteY2" fmla="*/ 13753 h 19050"/>
                  <a:gd name="connsiteX3" fmla="*/ 27327 w 28575"/>
                  <a:gd name="connsiteY3" fmla="*/ 8676 h 19050"/>
                  <a:gd name="connsiteX4" fmla="*/ 7144 w 28575"/>
                  <a:gd name="connsiteY4" fmla="*/ 1206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7144" y="12067"/>
                    </a:moveTo>
                    <a:cubicBezTo>
                      <a:pt x="10249" y="11628"/>
                      <a:pt x="11554" y="14057"/>
                      <a:pt x="13135" y="10457"/>
                    </a:cubicBezTo>
                    <a:lnTo>
                      <a:pt x="17164" y="13753"/>
                    </a:lnTo>
                    <a:cubicBezTo>
                      <a:pt x="21727" y="9123"/>
                      <a:pt x="22298" y="11552"/>
                      <a:pt x="27327" y="8676"/>
                    </a:cubicBezTo>
                    <a:cubicBezTo>
                      <a:pt x="21346" y="9409"/>
                      <a:pt x="8487" y="2970"/>
                      <a:pt x="7144" y="12067"/>
                    </a:cubicBezTo>
                    <a:close/>
                  </a:path>
                </a:pathLst>
              </a:custGeom>
              <a:grpFill/>
              <a:ln w="9525" cap="flat">
                <a:noFill/>
                <a:prstDash val="solid"/>
                <a:miter/>
              </a:ln>
            </p:spPr>
            <p:txBody>
              <a:bodyPr rtlCol="0" anchor="ctr"/>
              <a:lstStyle/>
              <a:p>
                <a:endParaRPr lang="zh-CN" altLang="en-US"/>
              </a:p>
            </p:txBody>
          </p:sp>
          <p:sp>
            <p:nvSpPr>
              <p:cNvPr id="591" name="任意多边形: 形状 1161">
                <a:extLst>
                  <a:ext uri="{FF2B5EF4-FFF2-40B4-BE49-F238E27FC236}">
                    <a16:creationId xmlns:a16="http://schemas.microsoft.com/office/drawing/2014/main" id="{7E39381F-9019-47FD-BE3D-254614AF226A}"/>
                  </a:ext>
                </a:extLst>
              </p:cNvPr>
              <p:cNvSpPr/>
              <p:nvPr/>
            </p:nvSpPr>
            <p:spPr>
              <a:xfrm>
                <a:off x="3671697" y="741343"/>
                <a:ext cx="19050" cy="9525"/>
              </a:xfrm>
              <a:custGeom>
                <a:avLst/>
                <a:gdLst>
                  <a:gd name="connsiteX0" fmla="*/ 12287 w 19050"/>
                  <a:gd name="connsiteY0" fmla="*/ 10735 h 9525"/>
                  <a:gd name="connsiteX1" fmla="*/ 13783 w 19050"/>
                  <a:gd name="connsiteY1" fmla="*/ 7144 h 9525"/>
                  <a:gd name="connsiteX2" fmla="*/ 7144 w 19050"/>
                  <a:gd name="connsiteY2" fmla="*/ 10563 h 9525"/>
                  <a:gd name="connsiteX3" fmla="*/ 12287 w 19050"/>
                  <a:gd name="connsiteY3" fmla="*/ 10735 h 9525"/>
                </a:gdLst>
                <a:ahLst/>
                <a:cxnLst>
                  <a:cxn ang="0">
                    <a:pos x="connsiteX0" y="connsiteY0"/>
                  </a:cxn>
                  <a:cxn ang="0">
                    <a:pos x="connsiteX1" y="connsiteY1"/>
                  </a:cxn>
                  <a:cxn ang="0">
                    <a:pos x="connsiteX2" y="connsiteY2"/>
                  </a:cxn>
                  <a:cxn ang="0">
                    <a:pos x="connsiteX3" y="connsiteY3"/>
                  </a:cxn>
                </a:cxnLst>
                <a:rect l="l" t="t" r="r" b="b"/>
                <a:pathLst>
                  <a:path w="19050" h="9525">
                    <a:moveTo>
                      <a:pt x="12287" y="10735"/>
                    </a:moveTo>
                    <a:cubicBezTo>
                      <a:pt x="17678" y="9639"/>
                      <a:pt x="11144" y="9058"/>
                      <a:pt x="13783" y="7144"/>
                    </a:cubicBezTo>
                    <a:cubicBezTo>
                      <a:pt x="13278" y="7677"/>
                      <a:pt x="8553" y="8982"/>
                      <a:pt x="7144" y="10563"/>
                    </a:cubicBezTo>
                    <a:lnTo>
                      <a:pt x="12287" y="10735"/>
                    </a:lnTo>
                    <a:close/>
                  </a:path>
                </a:pathLst>
              </a:custGeom>
              <a:grpFill/>
              <a:ln w="9525" cap="flat">
                <a:noFill/>
                <a:prstDash val="solid"/>
                <a:miter/>
              </a:ln>
            </p:spPr>
            <p:txBody>
              <a:bodyPr rtlCol="0" anchor="ctr"/>
              <a:lstStyle/>
              <a:p>
                <a:endParaRPr lang="zh-CN" altLang="en-US"/>
              </a:p>
            </p:txBody>
          </p:sp>
          <p:sp>
            <p:nvSpPr>
              <p:cNvPr id="592" name="任意多边形: 形状 1162">
                <a:extLst>
                  <a:ext uri="{FF2B5EF4-FFF2-40B4-BE49-F238E27FC236}">
                    <a16:creationId xmlns:a16="http://schemas.microsoft.com/office/drawing/2014/main" id="{7E1E9B16-FC11-41FB-B918-3FD96272E12D}"/>
                  </a:ext>
                </a:extLst>
              </p:cNvPr>
              <p:cNvSpPr/>
              <p:nvPr/>
            </p:nvSpPr>
            <p:spPr>
              <a:xfrm>
                <a:off x="3681946" y="997051"/>
                <a:ext cx="19050" cy="9525"/>
              </a:xfrm>
              <a:custGeom>
                <a:avLst/>
                <a:gdLst>
                  <a:gd name="connsiteX0" fmla="*/ 11211 w 19050"/>
                  <a:gd name="connsiteY0" fmla="*/ 7420 h 9525"/>
                  <a:gd name="connsiteX1" fmla="*/ 10773 w 19050"/>
                  <a:gd name="connsiteY1" fmla="*/ 7325 h 9525"/>
                  <a:gd name="connsiteX2" fmla="*/ 12430 w 19050"/>
                  <a:gd name="connsiteY2" fmla="*/ 7906 h 9525"/>
                  <a:gd name="connsiteX3" fmla="*/ 7144 w 19050"/>
                  <a:gd name="connsiteY3" fmla="*/ 7144 h 9525"/>
                  <a:gd name="connsiteX4" fmla="*/ 11211 w 19050"/>
                  <a:gd name="connsiteY4" fmla="*/ 74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1211" y="7420"/>
                    </a:moveTo>
                    <a:lnTo>
                      <a:pt x="10773" y="7325"/>
                    </a:lnTo>
                    <a:cubicBezTo>
                      <a:pt x="10849" y="7344"/>
                      <a:pt x="13268" y="7839"/>
                      <a:pt x="12430" y="7906"/>
                    </a:cubicBezTo>
                    <a:cubicBezTo>
                      <a:pt x="11401" y="7753"/>
                      <a:pt x="9449" y="7477"/>
                      <a:pt x="7144" y="7144"/>
                    </a:cubicBezTo>
                    <a:cubicBezTo>
                      <a:pt x="12887" y="7887"/>
                      <a:pt x="5896" y="6848"/>
                      <a:pt x="11211" y="7420"/>
                    </a:cubicBezTo>
                    <a:close/>
                  </a:path>
                </a:pathLst>
              </a:custGeom>
              <a:grpFill/>
              <a:ln w="9525" cap="flat">
                <a:noFill/>
                <a:prstDash val="solid"/>
                <a:miter/>
              </a:ln>
            </p:spPr>
            <p:txBody>
              <a:bodyPr rtlCol="0" anchor="ctr"/>
              <a:lstStyle/>
              <a:p>
                <a:endParaRPr lang="zh-CN" altLang="en-US"/>
              </a:p>
            </p:txBody>
          </p:sp>
          <p:sp>
            <p:nvSpPr>
              <p:cNvPr id="593" name="任意多边形: 形状 1163">
                <a:extLst>
                  <a:ext uri="{FF2B5EF4-FFF2-40B4-BE49-F238E27FC236}">
                    <a16:creationId xmlns:a16="http://schemas.microsoft.com/office/drawing/2014/main" id="{FF6A2338-2A0F-4956-9F10-FBC2AC8DD3C9}"/>
                  </a:ext>
                </a:extLst>
              </p:cNvPr>
              <p:cNvSpPr/>
              <p:nvPr/>
            </p:nvSpPr>
            <p:spPr>
              <a:xfrm>
                <a:off x="3636455" y="793892"/>
                <a:ext cx="28575" cy="19050"/>
              </a:xfrm>
              <a:custGeom>
                <a:avLst/>
                <a:gdLst>
                  <a:gd name="connsiteX0" fmla="*/ 7600 w 28575"/>
                  <a:gd name="connsiteY0" fmla="*/ 15878 h 19050"/>
                  <a:gd name="connsiteX1" fmla="*/ 10762 w 28575"/>
                  <a:gd name="connsiteY1" fmla="*/ 19393 h 19050"/>
                  <a:gd name="connsiteX2" fmla="*/ 19878 w 28575"/>
                  <a:gd name="connsiteY2" fmla="*/ 16069 h 19050"/>
                  <a:gd name="connsiteX3" fmla="*/ 12925 w 28575"/>
                  <a:gd name="connsiteY3" fmla="*/ 14878 h 19050"/>
                  <a:gd name="connsiteX4" fmla="*/ 22392 w 28575"/>
                  <a:gd name="connsiteY4" fmla="*/ 7144 h 19050"/>
                  <a:gd name="connsiteX5" fmla="*/ 7314 w 28575"/>
                  <a:gd name="connsiteY5" fmla="*/ 12182 h 19050"/>
                  <a:gd name="connsiteX6" fmla="*/ 7600 w 28575"/>
                  <a:gd name="connsiteY6" fmla="*/ 158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7600" y="15878"/>
                    </a:moveTo>
                    <a:lnTo>
                      <a:pt x="10762" y="19393"/>
                    </a:lnTo>
                    <a:cubicBezTo>
                      <a:pt x="9153" y="15507"/>
                      <a:pt x="17144" y="16164"/>
                      <a:pt x="19878" y="16069"/>
                    </a:cubicBezTo>
                    <a:cubicBezTo>
                      <a:pt x="17954" y="14468"/>
                      <a:pt x="14649" y="16974"/>
                      <a:pt x="12925" y="14878"/>
                    </a:cubicBezTo>
                    <a:cubicBezTo>
                      <a:pt x="17944" y="14468"/>
                      <a:pt x="19535" y="8544"/>
                      <a:pt x="22392" y="7144"/>
                    </a:cubicBezTo>
                    <a:cubicBezTo>
                      <a:pt x="15506" y="9735"/>
                      <a:pt x="14411" y="12002"/>
                      <a:pt x="7314" y="12182"/>
                    </a:cubicBezTo>
                    <a:cubicBezTo>
                      <a:pt x="6476" y="13887"/>
                      <a:pt x="9077" y="14249"/>
                      <a:pt x="7600" y="15878"/>
                    </a:cubicBezTo>
                    <a:close/>
                  </a:path>
                </a:pathLst>
              </a:custGeom>
              <a:grpFill/>
              <a:ln w="9525" cap="flat">
                <a:noFill/>
                <a:prstDash val="solid"/>
                <a:miter/>
              </a:ln>
            </p:spPr>
            <p:txBody>
              <a:bodyPr rtlCol="0" anchor="ctr"/>
              <a:lstStyle/>
              <a:p>
                <a:endParaRPr lang="zh-CN" altLang="en-US"/>
              </a:p>
            </p:txBody>
          </p:sp>
          <p:sp>
            <p:nvSpPr>
              <p:cNvPr id="594" name="任意多边形: 形状 1164">
                <a:extLst>
                  <a:ext uri="{FF2B5EF4-FFF2-40B4-BE49-F238E27FC236}">
                    <a16:creationId xmlns:a16="http://schemas.microsoft.com/office/drawing/2014/main" id="{44933AEC-F9EE-490A-8F59-0FC7390CCBBC}"/>
                  </a:ext>
                </a:extLst>
              </p:cNvPr>
              <p:cNvSpPr/>
              <p:nvPr/>
            </p:nvSpPr>
            <p:spPr>
              <a:xfrm>
                <a:off x="3634445" y="948436"/>
                <a:ext cx="19050" cy="19050"/>
              </a:xfrm>
              <a:custGeom>
                <a:avLst/>
                <a:gdLst>
                  <a:gd name="connsiteX0" fmla="*/ 9896 w 19050"/>
                  <a:gd name="connsiteY0" fmla="*/ 13011 h 19050"/>
                  <a:gd name="connsiteX1" fmla="*/ 10058 w 19050"/>
                  <a:gd name="connsiteY1" fmla="*/ 10658 h 19050"/>
                  <a:gd name="connsiteX2" fmla="*/ 18336 w 19050"/>
                  <a:gd name="connsiteY2" fmla="*/ 7687 h 19050"/>
                  <a:gd name="connsiteX3" fmla="*/ 14278 w 19050"/>
                  <a:gd name="connsiteY3" fmla="*/ 7144 h 19050"/>
                  <a:gd name="connsiteX4" fmla="*/ 14288 w 19050"/>
                  <a:gd name="connsiteY4" fmla="*/ 10192 h 19050"/>
                  <a:gd name="connsiteX5" fmla="*/ 8058 w 19050"/>
                  <a:gd name="connsiteY5" fmla="*/ 8706 h 19050"/>
                  <a:gd name="connsiteX6" fmla="*/ 7144 w 19050"/>
                  <a:gd name="connsiteY6" fmla="*/ 10725 h 19050"/>
                  <a:gd name="connsiteX7" fmla="*/ 9896 w 19050"/>
                  <a:gd name="connsiteY7" fmla="*/ 130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896" y="13011"/>
                    </a:moveTo>
                    <a:cubicBezTo>
                      <a:pt x="10763" y="11916"/>
                      <a:pt x="11420" y="12287"/>
                      <a:pt x="10058" y="10658"/>
                    </a:cubicBezTo>
                    <a:cubicBezTo>
                      <a:pt x="13106" y="10678"/>
                      <a:pt x="18393" y="11563"/>
                      <a:pt x="18336" y="7687"/>
                    </a:cubicBezTo>
                    <a:lnTo>
                      <a:pt x="14278" y="7144"/>
                    </a:lnTo>
                    <a:cubicBezTo>
                      <a:pt x="17459" y="7753"/>
                      <a:pt x="14373" y="9325"/>
                      <a:pt x="14288" y="10192"/>
                    </a:cubicBezTo>
                    <a:cubicBezTo>
                      <a:pt x="12887" y="7296"/>
                      <a:pt x="9916" y="9334"/>
                      <a:pt x="8058" y="8706"/>
                    </a:cubicBezTo>
                    <a:cubicBezTo>
                      <a:pt x="7972" y="8668"/>
                      <a:pt x="7144" y="10725"/>
                      <a:pt x="7144" y="10725"/>
                    </a:cubicBezTo>
                    <a:lnTo>
                      <a:pt x="9896" y="13011"/>
                    </a:lnTo>
                    <a:close/>
                  </a:path>
                </a:pathLst>
              </a:custGeom>
              <a:grpFill/>
              <a:ln w="9525" cap="flat">
                <a:noFill/>
                <a:prstDash val="solid"/>
                <a:miter/>
              </a:ln>
            </p:spPr>
            <p:txBody>
              <a:bodyPr rtlCol="0" anchor="ctr"/>
              <a:lstStyle/>
              <a:p>
                <a:endParaRPr lang="zh-CN" altLang="en-US"/>
              </a:p>
            </p:txBody>
          </p:sp>
          <p:sp>
            <p:nvSpPr>
              <p:cNvPr id="595" name="任意多边形: 形状 1165">
                <a:extLst>
                  <a:ext uri="{FF2B5EF4-FFF2-40B4-BE49-F238E27FC236}">
                    <a16:creationId xmlns:a16="http://schemas.microsoft.com/office/drawing/2014/main" id="{7EC46A12-C083-4A12-AE4C-95269C884B60}"/>
                  </a:ext>
                </a:extLst>
              </p:cNvPr>
              <p:cNvSpPr/>
              <p:nvPr/>
            </p:nvSpPr>
            <p:spPr>
              <a:xfrm>
                <a:off x="3823589" y="657800"/>
                <a:ext cx="57150" cy="28575"/>
              </a:xfrm>
              <a:custGeom>
                <a:avLst/>
                <a:gdLst>
                  <a:gd name="connsiteX0" fmla="*/ 9061 w 57150"/>
                  <a:gd name="connsiteY0" fmla="*/ 12744 h 28575"/>
                  <a:gd name="connsiteX1" fmla="*/ 31854 w 57150"/>
                  <a:gd name="connsiteY1" fmla="*/ 19192 h 28575"/>
                  <a:gd name="connsiteX2" fmla="*/ 32207 w 57150"/>
                  <a:gd name="connsiteY2" fmla="*/ 17687 h 28575"/>
                  <a:gd name="connsiteX3" fmla="*/ 48304 w 57150"/>
                  <a:gd name="connsiteY3" fmla="*/ 24517 h 28575"/>
                  <a:gd name="connsiteX4" fmla="*/ 53705 w 57150"/>
                  <a:gd name="connsiteY4" fmla="*/ 23174 h 28575"/>
                  <a:gd name="connsiteX5" fmla="*/ 48990 w 57150"/>
                  <a:gd name="connsiteY5" fmla="*/ 19497 h 28575"/>
                  <a:gd name="connsiteX6" fmla="*/ 52876 w 57150"/>
                  <a:gd name="connsiteY6" fmla="*/ 20469 h 28575"/>
                  <a:gd name="connsiteX7" fmla="*/ 50057 w 57150"/>
                  <a:gd name="connsiteY7" fmla="*/ 15858 h 28575"/>
                  <a:gd name="connsiteX8" fmla="*/ 43408 w 57150"/>
                  <a:gd name="connsiteY8" fmla="*/ 18792 h 28575"/>
                  <a:gd name="connsiteX9" fmla="*/ 13433 w 57150"/>
                  <a:gd name="connsiteY9" fmla="*/ 11048 h 28575"/>
                  <a:gd name="connsiteX10" fmla="*/ 8461 w 57150"/>
                  <a:gd name="connsiteY10" fmla="*/ 7153 h 28575"/>
                  <a:gd name="connsiteX11" fmla="*/ 9061 w 57150"/>
                  <a:gd name="connsiteY11" fmla="*/ 127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9061" y="12744"/>
                    </a:moveTo>
                    <a:cubicBezTo>
                      <a:pt x="18167" y="11353"/>
                      <a:pt x="23091" y="15316"/>
                      <a:pt x="31854" y="19192"/>
                    </a:cubicBezTo>
                    <a:cubicBezTo>
                      <a:pt x="31188" y="18611"/>
                      <a:pt x="31369" y="17859"/>
                      <a:pt x="32207" y="17687"/>
                    </a:cubicBezTo>
                    <a:cubicBezTo>
                      <a:pt x="35179" y="19030"/>
                      <a:pt x="45361" y="23536"/>
                      <a:pt x="48304" y="24517"/>
                    </a:cubicBezTo>
                    <a:lnTo>
                      <a:pt x="53705" y="23174"/>
                    </a:lnTo>
                    <a:cubicBezTo>
                      <a:pt x="52409" y="21897"/>
                      <a:pt x="47723" y="21078"/>
                      <a:pt x="48990" y="19497"/>
                    </a:cubicBezTo>
                    <a:lnTo>
                      <a:pt x="52876" y="20469"/>
                    </a:lnTo>
                    <a:cubicBezTo>
                      <a:pt x="43827" y="17316"/>
                      <a:pt x="55924" y="18687"/>
                      <a:pt x="50057" y="15858"/>
                    </a:cubicBezTo>
                    <a:cubicBezTo>
                      <a:pt x="48552" y="18164"/>
                      <a:pt x="49428" y="20859"/>
                      <a:pt x="43408" y="18792"/>
                    </a:cubicBezTo>
                    <a:cubicBezTo>
                      <a:pt x="35407" y="8181"/>
                      <a:pt x="21586" y="17868"/>
                      <a:pt x="13433" y="11048"/>
                    </a:cubicBezTo>
                    <a:cubicBezTo>
                      <a:pt x="9509" y="10505"/>
                      <a:pt x="9318" y="6943"/>
                      <a:pt x="8461" y="7153"/>
                    </a:cubicBezTo>
                    <a:cubicBezTo>
                      <a:pt x="5784" y="8477"/>
                      <a:pt x="7813" y="10905"/>
                      <a:pt x="9061" y="12744"/>
                    </a:cubicBezTo>
                    <a:close/>
                  </a:path>
                </a:pathLst>
              </a:custGeom>
              <a:grpFill/>
              <a:ln w="9525" cap="flat">
                <a:noFill/>
                <a:prstDash val="solid"/>
                <a:miter/>
              </a:ln>
            </p:spPr>
            <p:txBody>
              <a:bodyPr rtlCol="0" anchor="ctr"/>
              <a:lstStyle/>
              <a:p>
                <a:endParaRPr lang="zh-CN" altLang="en-US"/>
              </a:p>
            </p:txBody>
          </p:sp>
          <p:sp>
            <p:nvSpPr>
              <p:cNvPr id="596" name="任意多边形: 形状 1166">
                <a:extLst>
                  <a:ext uri="{FF2B5EF4-FFF2-40B4-BE49-F238E27FC236}">
                    <a16:creationId xmlns:a16="http://schemas.microsoft.com/office/drawing/2014/main" id="{AF13BEA3-278A-4230-8A4D-50CBEE769B87}"/>
                  </a:ext>
                </a:extLst>
              </p:cNvPr>
              <p:cNvSpPr/>
              <p:nvPr/>
            </p:nvSpPr>
            <p:spPr>
              <a:xfrm>
                <a:off x="3689039" y="997813"/>
                <a:ext cx="9525" cy="9525"/>
              </a:xfrm>
              <a:custGeom>
                <a:avLst/>
                <a:gdLst>
                  <a:gd name="connsiteX0" fmla="*/ 7966 w 9525"/>
                  <a:gd name="connsiteY0" fmla="*/ 7144 h 9525"/>
                  <a:gd name="connsiteX1" fmla="*/ 7976 w 9525"/>
                  <a:gd name="connsiteY1" fmla="*/ 7477 h 9525"/>
                  <a:gd name="connsiteX2" fmla="*/ 7966 w 9525"/>
                  <a:gd name="connsiteY2" fmla="*/ 7144 h 9525"/>
                </a:gdLst>
                <a:ahLst/>
                <a:cxnLst>
                  <a:cxn ang="0">
                    <a:pos x="connsiteX0" y="connsiteY0"/>
                  </a:cxn>
                  <a:cxn ang="0">
                    <a:pos x="connsiteX1" y="connsiteY1"/>
                  </a:cxn>
                  <a:cxn ang="0">
                    <a:pos x="connsiteX2" y="connsiteY2"/>
                  </a:cxn>
                </a:cxnLst>
                <a:rect l="l" t="t" r="r" b="b"/>
                <a:pathLst>
                  <a:path w="9525" h="9525">
                    <a:moveTo>
                      <a:pt x="7966" y="7144"/>
                    </a:moveTo>
                    <a:cubicBezTo>
                      <a:pt x="10271" y="7458"/>
                      <a:pt x="8757" y="7534"/>
                      <a:pt x="7976" y="7477"/>
                    </a:cubicBezTo>
                    <a:cubicBezTo>
                      <a:pt x="6100" y="7134"/>
                      <a:pt x="7985" y="7229"/>
                      <a:pt x="7966" y="7144"/>
                    </a:cubicBezTo>
                    <a:close/>
                  </a:path>
                </a:pathLst>
              </a:custGeom>
              <a:grpFill/>
              <a:ln w="9525" cap="flat">
                <a:noFill/>
                <a:prstDash val="solid"/>
                <a:miter/>
              </a:ln>
            </p:spPr>
            <p:txBody>
              <a:bodyPr rtlCol="0" anchor="ctr"/>
              <a:lstStyle/>
              <a:p>
                <a:endParaRPr lang="zh-CN" altLang="en-US"/>
              </a:p>
            </p:txBody>
          </p:sp>
          <p:sp>
            <p:nvSpPr>
              <p:cNvPr id="597" name="任意多边形: 形状 1167">
                <a:extLst>
                  <a:ext uri="{FF2B5EF4-FFF2-40B4-BE49-F238E27FC236}">
                    <a16:creationId xmlns:a16="http://schemas.microsoft.com/office/drawing/2014/main" id="{972327FD-97AA-4E01-B6E3-2CA498E3EF89}"/>
                  </a:ext>
                </a:extLst>
              </p:cNvPr>
              <p:cNvSpPr/>
              <p:nvPr/>
            </p:nvSpPr>
            <p:spPr>
              <a:xfrm>
                <a:off x="3697084" y="728779"/>
                <a:ext cx="19050" cy="19050"/>
              </a:xfrm>
              <a:custGeom>
                <a:avLst/>
                <a:gdLst>
                  <a:gd name="connsiteX0" fmla="*/ 13408 w 19050"/>
                  <a:gd name="connsiteY0" fmla="*/ 13506 h 19050"/>
                  <a:gd name="connsiteX1" fmla="*/ 13084 w 19050"/>
                  <a:gd name="connsiteY1" fmla="*/ 12011 h 19050"/>
                  <a:gd name="connsiteX2" fmla="*/ 17037 w 19050"/>
                  <a:gd name="connsiteY2" fmla="*/ 12897 h 19050"/>
                  <a:gd name="connsiteX3" fmla="*/ 7626 w 19050"/>
                  <a:gd name="connsiteY3" fmla="*/ 7144 h 19050"/>
                  <a:gd name="connsiteX4" fmla="*/ 13408 w 19050"/>
                  <a:gd name="connsiteY4" fmla="*/ 1350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408" y="13506"/>
                    </a:moveTo>
                    <a:lnTo>
                      <a:pt x="13084" y="12011"/>
                    </a:lnTo>
                    <a:cubicBezTo>
                      <a:pt x="14875" y="11335"/>
                      <a:pt x="15675" y="12344"/>
                      <a:pt x="17037" y="12897"/>
                    </a:cubicBezTo>
                    <a:cubicBezTo>
                      <a:pt x="15837" y="9620"/>
                      <a:pt x="8455" y="10878"/>
                      <a:pt x="7626" y="7144"/>
                    </a:cubicBezTo>
                    <a:cubicBezTo>
                      <a:pt x="5131" y="10306"/>
                      <a:pt x="13113" y="12001"/>
                      <a:pt x="13408" y="13506"/>
                    </a:cubicBezTo>
                    <a:close/>
                  </a:path>
                </a:pathLst>
              </a:custGeom>
              <a:grpFill/>
              <a:ln w="9525" cap="flat">
                <a:noFill/>
                <a:prstDash val="solid"/>
                <a:miter/>
              </a:ln>
            </p:spPr>
            <p:txBody>
              <a:bodyPr rtlCol="0" anchor="ctr"/>
              <a:lstStyle/>
              <a:p>
                <a:endParaRPr lang="zh-CN" altLang="en-US"/>
              </a:p>
            </p:txBody>
          </p:sp>
          <p:sp>
            <p:nvSpPr>
              <p:cNvPr id="598" name="任意多边形: 形状 1168">
                <a:extLst>
                  <a:ext uri="{FF2B5EF4-FFF2-40B4-BE49-F238E27FC236}">
                    <a16:creationId xmlns:a16="http://schemas.microsoft.com/office/drawing/2014/main" id="{668C636D-7F70-4C94-9C57-B46645825F9C}"/>
                  </a:ext>
                </a:extLst>
              </p:cNvPr>
              <p:cNvSpPr/>
              <p:nvPr/>
            </p:nvSpPr>
            <p:spPr>
              <a:xfrm>
                <a:off x="3633904" y="938831"/>
                <a:ext cx="9525" cy="9525"/>
              </a:xfrm>
              <a:custGeom>
                <a:avLst/>
                <a:gdLst>
                  <a:gd name="connsiteX0" fmla="*/ 8761 w 9525"/>
                  <a:gd name="connsiteY0" fmla="*/ 7261 h 9525"/>
                  <a:gd name="connsiteX1" fmla="*/ 7189 w 9525"/>
                  <a:gd name="connsiteY1" fmla="*/ 9366 h 9525"/>
                  <a:gd name="connsiteX2" fmla="*/ 8761 w 9525"/>
                  <a:gd name="connsiteY2" fmla="*/ 7261 h 9525"/>
                </a:gdLst>
                <a:ahLst/>
                <a:cxnLst>
                  <a:cxn ang="0">
                    <a:pos x="connsiteX0" y="connsiteY0"/>
                  </a:cxn>
                  <a:cxn ang="0">
                    <a:pos x="connsiteX1" y="connsiteY1"/>
                  </a:cxn>
                  <a:cxn ang="0">
                    <a:pos x="connsiteX2" y="connsiteY2"/>
                  </a:cxn>
                </a:cxnLst>
                <a:rect l="l" t="t" r="r" b="b"/>
                <a:pathLst>
                  <a:path w="9525" h="9525">
                    <a:moveTo>
                      <a:pt x="8761" y="7261"/>
                    </a:moveTo>
                    <a:cubicBezTo>
                      <a:pt x="8027" y="7833"/>
                      <a:pt x="6904" y="7490"/>
                      <a:pt x="7189" y="9366"/>
                    </a:cubicBezTo>
                    <a:cubicBezTo>
                      <a:pt x="10533" y="10376"/>
                      <a:pt x="7932" y="6423"/>
                      <a:pt x="8761" y="7261"/>
                    </a:cubicBezTo>
                    <a:close/>
                  </a:path>
                </a:pathLst>
              </a:custGeom>
              <a:grpFill/>
              <a:ln w="9525" cap="flat">
                <a:noFill/>
                <a:prstDash val="solid"/>
                <a:miter/>
              </a:ln>
            </p:spPr>
            <p:txBody>
              <a:bodyPr rtlCol="0" anchor="ctr"/>
              <a:lstStyle/>
              <a:p>
                <a:endParaRPr lang="zh-CN" altLang="en-US"/>
              </a:p>
            </p:txBody>
          </p:sp>
          <p:sp>
            <p:nvSpPr>
              <p:cNvPr id="599" name="任意多边形: 形状 1169">
                <a:extLst>
                  <a:ext uri="{FF2B5EF4-FFF2-40B4-BE49-F238E27FC236}">
                    <a16:creationId xmlns:a16="http://schemas.microsoft.com/office/drawing/2014/main" id="{B305ED65-09F7-4144-BBA1-43E0BF0FE72D}"/>
                  </a:ext>
                </a:extLst>
              </p:cNvPr>
              <p:cNvSpPr/>
              <p:nvPr/>
            </p:nvSpPr>
            <p:spPr>
              <a:xfrm>
                <a:off x="3623767" y="880732"/>
                <a:ext cx="9525" cy="9525"/>
              </a:xfrm>
              <a:custGeom>
                <a:avLst/>
                <a:gdLst>
                  <a:gd name="connsiteX0" fmla="*/ 9306 w 9525"/>
                  <a:gd name="connsiteY0" fmla="*/ 9296 h 9525"/>
                  <a:gd name="connsiteX1" fmla="*/ 9915 w 9525"/>
                  <a:gd name="connsiteY1" fmla="*/ 7144 h 9525"/>
                  <a:gd name="connsiteX2" fmla="*/ 7144 w 9525"/>
                  <a:gd name="connsiteY2" fmla="*/ 8192 h 9525"/>
                  <a:gd name="connsiteX3" fmla="*/ 9306 w 9525"/>
                  <a:gd name="connsiteY3" fmla="*/ 9296 h 9525"/>
                </a:gdLst>
                <a:ahLst/>
                <a:cxnLst>
                  <a:cxn ang="0">
                    <a:pos x="connsiteX0" y="connsiteY0"/>
                  </a:cxn>
                  <a:cxn ang="0">
                    <a:pos x="connsiteX1" y="connsiteY1"/>
                  </a:cxn>
                  <a:cxn ang="0">
                    <a:pos x="connsiteX2" y="connsiteY2"/>
                  </a:cxn>
                  <a:cxn ang="0">
                    <a:pos x="connsiteX3" y="connsiteY3"/>
                  </a:cxn>
                </a:cxnLst>
                <a:rect l="l" t="t" r="r" b="b"/>
                <a:pathLst>
                  <a:path w="9525" h="9525">
                    <a:moveTo>
                      <a:pt x="9306" y="9296"/>
                    </a:moveTo>
                    <a:lnTo>
                      <a:pt x="9915" y="7144"/>
                    </a:lnTo>
                    <a:lnTo>
                      <a:pt x="7144" y="8192"/>
                    </a:lnTo>
                    <a:cubicBezTo>
                      <a:pt x="7677" y="9277"/>
                      <a:pt x="8773" y="9277"/>
                      <a:pt x="9306" y="9296"/>
                    </a:cubicBezTo>
                    <a:close/>
                  </a:path>
                </a:pathLst>
              </a:custGeom>
              <a:grpFill/>
              <a:ln w="9525" cap="flat">
                <a:noFill/>
                <a:prstDash val="solid"/>
                <a:miter/>
              </a:ln>
            </p:spPr>
            <p:txBody>
              <a:bodyPr rtlCol="0" anchor="ctr"/>
              <a:lstStyle/>
              <a:p>
                <a:endParaRPr lang="zh-CN" altLang="en-US"/>
              </a:p>
            </p:txBody>
          </p:sp>
          <p:sp>
            <p:nvSpPr>
              <p:cNvPr id="600" name="任意多边形: 形状 1170">
                <a:extLst>
                  <a:ext uri="{FF2B5EF4-FFF2-40B4-BE49-F238E27FC236}">
                    <a16:creationId xmlns:a16="http://schemas.microsoft.com/office/drawing/2014/main" id="{6ADA57F5-F28C-400F-9695-8A9EB88E78EA}"/>
                  </a:ext>
                </a:extLst>
              </p:cNvPr>
              <p:cNvSpPr/>
              <p:nvPr/>
            </p:nvSpPr>
            <p:spPr>
              <a:xfrm>
                <a:off x="3712283" y="1009948"/>
                <a:ext cx="19050" cy="19050"/>
              </a:xfrm>
              <a:custGeom>
                <a:avLst/>
                <a:gdLst>
                  <a:gd name="connsiteX0" fmla="*/ 11059 w 19050"/>
                  <a:gd name="connsiteY0" fmla="*/ 8915 h 19050"/>
                  <a:gd name="connsiteX1" fmla="*/ 15621 w 19050"/>
                  <a:gd name="connsiteY1" fmla="*/ 9011 h 19050"/>
                  <a:gd name="connsiteX2" fmla="*/ 11097 w 19050"/>
                  <a:gd name="connsiteY2" fmla="*/ 7144 h 19050"/>
                  <a:gd name="connsiteX3" fmla="*/ 7144 w 19050"/>
                  <a:gd name="connsiteY3" fmla="*/ 12344 h 19050"/>
                  <a:gd name="connsiteX4" fmla="*/ 11059 w 19050"/>
                  <a:gd name="connsiteY4" fmla="*/ 891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59" y="8915"/>
                    </a:moveTo>
                    <a:cubicBezTo>
                      <a:pt x="11373" y="11125"/>
                      <a:pt x="15126" y="12963"/>
                      <a:pt x="15621" y="9011"/>
                    </a:cubicBezTo>
                    <a:lnTo>
                      <a:pt x="11097" y="7144"/>
                    </a:lnTo>
                    <a:cubicBezTo>
                      <a:pt x="11420" y="9354"/>
                      <a:pt x="8001" y="8849"/>
                      <a:pt x="7144" y="12344"/>
                    </a:cubicBezTo>
                    <a:lnTo>
                      <a:pt x="11059" y="8915"/>
                    </a:lnTo>
                    <a:close/>
                  </a:path>
                </a:pathLst>
              </a:custGeom>
              <a:grpFill/>
              <a:ln w="9525" cap="flat">
                <a:noFill/>
                <a:prstDash val="solid"/>
                <a:miter/>
              </a:ln>
            </p:spPr>
            <p:txBody>
              <a:bodyPr rtlCol="0" anchor="ctr"/>
              <a:lstStyle/>
              <a:p>
                <a:endParaRPr lang="zh-CN" altLang="en-US"/>
              </a:p>
            </p:txBody>
          </p:sp>
          <p:sp>
            <p:nvSpPr>
              <p:cNvPr id="601" name="任意多边形: 形状 1171">
                <a:extLst>
                  <a:ext uri="{FF2B5EF4-FFF2-40B4-BE49-F238E27FC236}">
                    <a16:creationId xmlns:a16="http://schemas.microsoft.com/office/drawing/2014/main" id="{265A4EFC-D10E-404E-84BF-6EAB94C3AADF}"/>
                  </a:ext>
                </a:extLst>
              </p:cNvPr>
              <p:cNvSpPr/>
              <p:nvPr/>
            </p:nvSpPr>
            <p:spPr>
              <a:xfrm>
                <a:off x="3903612" y="655351"/>
                <a:ext cx="19050" cy="19050"/>
              </a:xfrm>
              <a:custGeom>
                <a:avLst/>
                <a:gdLst>
                  <a:gd name="connsiteX0" fmla="*/ 8934 w 19050"/>
                  <a:gd name="connsiteY0" fmla="*/ 7144 h 19050"/>
                  <a:gd name="connsiteX1" fmla="*/ 7144 w 19050"/>
                  <a:gd name="connsiteY1" fmla="*/ 7182 h 19050"/>
                  <a:gd name="connsiteX2" fmla="*/ 11620 w 19050"/>
                  <a:gd name="connsiteY2" fmla="*/ 12144 h 19050"/>
                  <a:gd name="connsiteX3" fmla="*/ 13430 w 19050"/>
                  <a:gd name="connsiteY3" fmla="*/ 12135 h 19050"/>
                </a:gdLst>
                <a:ahLst/>
                <a:cxnLst>
                  <a:cxn ang="0">
                    <a:pos x="connsiteX0" y="connsiteY0"/>
                  </a:cxn>
                  <a:cxn ang="0">
                    <a:pos x="connsiteX1" y="connsiteY1"/>
                  </a:cxn>
                  <a:cxn ang="0">
                    <a:pos x="connsiteX2" y="connsiteY2"/>
                  </a:cxn>
                  <a:cxn ang="0">
                    <a:pos x="connsiteX3" y="connsiteY3"/>
                  </a:cxn>
                </a:cxnLst>
                <a:rect l="l" t="t" r="r" b="b"/>
                <a:pathLst>
                  <a:path w="19050" h="19050">
                    <a:moveTo>
                      <a:pt x="8934" y="7144"/>
                    </a:moveTo>
                    <a:lnTo>
                      <a:pt x="7144" y="7182"/>
                    </a:lnTo>
                    <a:lnTo>
                      <a:pt x="11620" y="12144"/>
                    </a:lnTo>
                    <a:lnTo>
                      <a:pt x="13430" y="12135"/>
                    </a:lnTo>
                    <a:close/>
                  </a:path>
                </a:pathLst>
              </a:custGeom>
              <a:grpFill/>
              <a:ln w="9525" cap="flat">
                <a:noFill/>
                <a:prstDash val="solid"/>
                <a:miter/>
              </a:ln>
            </p:spPr>
            <p:txBody>
              <a:bodyPr rtlCol="0" anchor="ctr"/>
              <a:lstStyle/>
              <a:p>
                <a:endParaRPr lang="zh-CN" altLang="en-US"/>
              </a:p>
            </p:txBody>
          </p:sp>
          <p:sp>
            <p:nvSpPr>
              <p:cNvPr id="602" name="任意多边形: 形状 1172">
                <a:extLst>
                  <a:ext uri="{FF2B5EF4-FFF2-40B4-BE49-F238E27FC236}">
                    <a16:creationId xmlns:a16="http://schemas.microsoft.com/office/drawing/2014/main" id="{0F8F4CE3-D7E8-4D89-AAEA-43F646067DB8}"/>
                  </a:ext>
                </a:extLst>
              </p:cNvPr>
              <p:cNvSpPr/>
              <p:nvPr/>
            </p:nvSpPr>
            <p:spPr>
              <a:xfrm>
                <a:off x="3650381" y="965104"/>
                <a:ext cx="9525" cy="9525"/>
              </a:xfrm>
              <a:custGeom>
                <a:avLst/>
                <a:gdLst>
                  <a:gd name="connsiteX0" fmla="*/ 9848 w 9525"/>
                  <a:gd name="connsiteY0" fmla="*/ 8572 h 9525"/>
                  <a:gd name="connsiteX1" fmla="*/ 8381 w 9525"/>
                  <a:gd name="connsiteY1" fmla="*/ 7144 h 9525"/>
                  <a:gd name="connsiteX2" fmla="*/ 7267 w 9525"/>
                  <a:gd name="connsiteY2" fmla="*/ 9658 h 9525"/>
                  <a:gd name="connsiteX3" fmla="*/ 9848 w 9525"/>
                  <a:gd name="connsiteY3" fmla="*/ 8572 h 9525"/>
                </a:gdLst>
                <a:ahLst/>
                <a:cxnLst>
                  <a:cxn ang="0">
                    <a:pos x="connsiteX0" y="connsiteY0"/>
                  </a:cxn>
                  <a:cxn ang="0">
                    <a:pos x="connsiteX1" y="connsiteY1"/>
                  </a:cxn>
                  <a:cxn ang="0">
                    <a:pos x="connsiteX2" y="connsiteY2"/>
                  </a:cxn>
                  <a:cxn ang="0">
                    <a:pos x="connsiteX3" y="connsiteY3"/>
                  </a:cxn>
                </a:cxnLst>
                <a:rect l="l" t="t" r="r" b="b"/>
                <a:pathLst>
                  <a:path w="9525" h="9525">
                    <a:moveTo>
                      <a:pt x="9848" y="8572"/>
                    </a:moveTo>
                    <a:cubicBezTo>
                      <a:pt x="9153" y="8249"/>
                      <a:pt x="8658" y="7525"/>
                      <a:pt x="8381" y="7144"/>
                    </a:cubicBezTo>
                    <a:cubicBezTo>
                      <a:pt x="5762" y="7458"/>
                      <a:pt x="8277" y="8363"/>
                      <a:pt x="7267" y="9658"/>
                    </a:cubicBezTo>
                    <a:lnTo>
                      <a:pt x="9848" y="8572"/>
                    </a:lnTo>
                    <a:close/>
                  </a:path>
                </a:pathLst>
              </a:custGeom>
              <a:grpFill/>
              <a:ln w="9525" cap="flat">
                <a:noFill/>
                <a:prstDash val="solid"/>
                <a:miter/>
              </a:ln>
            </p:spPr>
            <p:txBody>
              <a:bodyPr rtlCol="0" anchor="ctr"/>
              <a:lstStyle/>
              <a:p>
                <a:endParaRPr lang="zh-CN" altLang="en-US"/>
              </a:p>
            </p:txBody>
          </p:sp>
          <p:sp>
            <p:nvSpPr>
              <p:cNvPr id="603" name="任意多边形: 形状 1173">
                <a:extLst>
                  <a:ext uri="{FF2B5EF4-FFF2-40B4-BE49-F238E27FC236}">
                    <a16:creationId xmlns:a16="http://schemas.microsoft.com/office/drawing/2014/main" id="{E9519077-7268-48B5-B6E4-707F2CE9825F}"/>
                  </a:ext>
                </a:extLst>
              </p:cNvPr>
              <p:cNvSpPr/>
              <p:nvPr/>
            </p:nvSpPr>
            <p:spPr>
              <a:xfrm>
                <a:off x="3826914" y="665829"/>
                <a:ext cx="19050" cy="19050"/>
              </a:xfrm>
              <a:custGeom>
                <a:avLst/>
                <a:gdLst>
                  <a:gd name="connsiteX0" fmla="*/ 13623 w 19050"/>
                  <a:gd name="connsiteY0" fmla="*/ 17183 h 19050"/>
                  <a:gd name="connsiteX1" fmla="*/ 18100 w 19050"/>
                  <a:gd name="connsiteY1" fmla="*/ 18298 h 19050"/>
                  <a:gd name="connsiteX2" fmla="*/ 17719 w 19050"/>
                  <a:gd name="connsiteY2" fmla="*/ 12706 h 19050"/>
                  <a:gd name="connsiteX3" fmla="*/ 7718 w 19050"/>
                  <a:gd name="connsiteY3" fmla="*/ 7144 h 19050"/>
                  <a:gd name="connsiteX4" fmla="*/ 13623 w 19050"/>
                  <a:gd name="connsiteY4" fmla="*/ 171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623" y="17183"/>
                    </a:moveTo>
                    <a:lnTo>
                      <a:pt x="18100" y="18298"/>
                    </a:lnTo>
                    <a:cubicBezTo>
                      <a:pt x="21719" y="16059"/>
                      <a:pt x="13071" y="15878"/>
                      <a:pt x="17719" y="12706"/>
                    </a:cubicBezTo>
                    <a:cubicBezTo>
                      <a:pt x="11232" y="13449"/>
                      <a:pt x="12318" y="8230"/>
                      <a:pt x="7718" y="7144"/>
                    </a:cubicBezTo>
                    <a:cubicBezTo>
                      <a:pt x="4041" y="10173"/>
                      <a:pt x="19462" y="15850"/>
                      <a:pt x="13623" y="17183"/>
                    </a:cubicBezTo>
                    <a:close/>
                  </a:path>
                </a:pathLst>
              </a:custGeom>
              <a:grpFill/>
              <a:ln w="9525" cap="flat">
                <a:noFill/>
                <a:prstDash val="solid"/>
                <a:miter/>
              </a:ln>
            </p:spPr>
            <p:txBody>
              <a:bodyPr rtlCol="0" anchor="ctr"/>
              <a:lstStyle/>
              <a:p>
                <a:endParaRPr lang="zh-CN" altLang="en-US"/>
              </a:p>
            </p:txBody>
          </p:sp>
          <p:sp>
            <p:nvSpPr>
              <p:cNvPr id="604" name="任意多边形: 形状 1174">
                <a:extLst>
                  <a:ext uri="{FF2B5EF4-FFF2-40B4-BE49-F238E27FC236}">
                    <a16:creationId xmlns:a16="http://schemas.microsoft.com/office/drawing/2014/main" id="{9A399D69-8061-414D-8554-857E7BC95008}"/>
                  </a:ext>
                </a:extLst>
              </p:cNvPr>
              <p:cNvSpPr/>
              <p:nvPr/>
            </p:nvSpPr>
            <p:spPr>
              <a:xfrm>
                <a:off x="3638756" y="943644"/>
                <a:ext cx="9525" cy="9525"/>
              </a:xfrm>
              <a:custGeom>
                <a:avLst/>
                <a:gdLst>
                  <a:gd name="connsiteX0" fmla="*/ 9643 w 9525"/>
                  <a:gd name="connsiteY0" fmla="*/ 10192 h 9525"/>
                  <a:gd name="connsiteX1" fmla="*/ 8262 w 9525"/>
                  <a:gd name="connsiteY1" fmla="*/ 7144 h 9525"/>
                  <a:gd name="connsiteX2" fmla="*/ 7329 w 9525"/>
                  <a:gd name="connsiteY2" fmla="*/ 10430 h 9525"/>
                  <a:gd name="connsiteX3" fmla="*/ 9643 w 9525"/>
                  <a:gd name="connsiteY3" fmla="*/ 10192 h 9525"/>
                </a:gdLst>
                <a:ahLst/>
                <a:cxnLst>
                  <a:cxn ang="0">
                    <a:pos x="connsiteX0" y="connsiteY0"/>
                  </a:cxn>
                  <a:cxn ang="0">
                    <a:pos x="connsiteX1" y="connsiteY1"/>
                  </a:cxn>
                  <a:cxn ang="0">
                    <a:pos x="connsiteX2" y="connsiteY2"/>
                  </a:cxn>
                  <a:cxn ang="0">
                    <a:pos x="connsiteX3" y="connsiteY3"/>
                  </a:cxn>
                </a:cxnLst>
                <a:rect l="l" t="t" r="r" b="b"/>
                <a:pathLst>
                  <a:path w="9525" h="9525">
                    <a:moveTo>
                      <a:pt x="9643" y="10192"/>
                    </a:moveTo>
                    <a:lnTo>
                      <a:pt x="8262" y="7144"/>
                    </a:lnTo>
                    <a:cubicBezTo>
                      <a:pt x="8462" y="7572"/>
                      <a:pt x="6557" y="8706"/>
                      <a:pt x="7329" y="10430"/>
                    </a:cubicBezTo>
                    <a:lnTo>
                      <a:pt x="9643" y="10192"/>
                    </a:lnTo>
                    <a:close/>
                  </a:path>
                </a:pathLst>
              </a:custGeom>
              <a:grpFill/>
              <a:ln w="9525" cap="flat">
                <a:noFill/>
                <a:prstDash val="solid"/>
                <a:miter/>
              </a:ln>
            </p:spPr>
            <p:txBody>
              <a:bodyPr rtlCol="0" anchor="ctr"/>
              <a:lstStyle/>
              <a:p>
                <a:endParaRPr lang="zh-CN" altLang="en-US"/>
              </a:p>
            </p:txBody>
          </p:sp>
          <p:sp>
            <p:nvSpPr>
              <p:cNvPr id="605" name="任意多边形: 形状 1175">
                <a:extLst>
                  <a:ext uri="{FF2B5EF4-FFF2-40B4-BE49-F238E27FC236}">
                    <a16:creationId xmlns:a16="http://schemas.microsoft.com/office/drawing/2014/main" id="{833E63BB-032C-415E-BF3A-FF2D3FBAD8BF}"/>
                  </a:ext>
                </a:extLst>
              </p:cNvPr>
              <p:cNvSpPr/>
              <p:nvPr/>
            </p:nvSpPr>
            <p:spPr>
              <a:xfrm>
                <a:off x="3635950" y="927471"/>
                <a:ext cx="9525" cy="9525"/>
              </a:xfrm>
              <a:custGeom>
                <a:avLst/>
                <a:gdLst>
                  <a:gd name="connsiteX0" fmla="*/ 10773 w 9525"/>
                  <a:gd name="connsiteY0" fmla="*/ 7144 h 9525"/>
                  <a:gd name="connsiteX1" fmla="*/ 7144 w 9525"/>
                  <a:gd name="connsiteY1" fmla="*/ 9696 h 9525"/>
                  <a:gd name="connsiteX2" fmla="*/ 9896 w 9525"/>
                  <a:gd name="connsiteY2" fmla="*/ 9087 h 9525"/>
                </a:gdLst>
                <a:ahLst/>
                <a:cxnLst>
                  <a:cxn ang="0">
                    <a:pos x="connsiteX0" y="connsiteY0"/>
                  </a:cxn>
                  <a:cxn ang="0">
                    <a:pos x="connsiteX1" y="connsiteY1"/>
                  </a:cxn>
                  <a:cxn ang="0">
                    <a:pos x="connsiteX2" y="connsiteY2"/>
                  </a:cxn>
                </a:cxnLst>
                <a:rect l="l" t="t" r="r" b="b"/>
                <a:pathLst>
                  <a:path w="9525" h="9525">
                    <a:moveTo>
                      <a:pt x="10773" y="7144"/>
                    </a:moveTo>
                    <a:lnTo>
                      <a:pt x="7144" y="9696"/>
                    </a:lnTo>
                    <a:lnTo>
                      <a:pt x="9896" y="9087"/>
                    </a:lnTo>
                    <a:close/>
                  </a:path>
                </a:pathLst>
              </a:custGeom>
              <a:grpFill/>
              <a:ln w="9525" cap="flat">
                <a:noFill/>
                <a:prstDash val="solid"/>
                <a:miter/>
              </a:ln>
            </p:spPr>
            <p:txBody>
              <a:bodyPr rtlCol="0" anchor="ctr"/>
              <a:lstStyle/>
              <a:p>
                <a:endParaRPr lang="zh-CN" altLang="en-US"/>
              </a:p>
            </p:txBody>
          </p:sp>
          <p:sp>
            <p:nvSpPr>
              <p:cNvPr id="606" name="任意多边形: 形状 1176">
                <a:extLst>
                  <a:ext uri="{FF2B5EF4-FFF2-40B4-BE49-F238E27FC236}">
                    <a16:creationId xmlns:a16="http://schemas.microsoft.com/office/drawing/2014/main" id="{E7F9592B-4BDA-480C-829A-DE69E99BAC09}"/>
                  </a:ext>
                </a:extLst>
              </p:cNvPr>
              <p:cNvSpPr/>
              <p:nvPr/>
            </p:nvSpPr>
            <p:spPr>
              <a:xfrm>
                <a:off x="3639664" y="940587"/>
                <a:ext cx="19050" cy="9525"/>
              </a:xfrm>
              <a:custGeom>
                <a:avLst/>
                <a:gdLst>
                  <a:gd name="connsiteX0" fmla="*/ 11449 w 19050"/>
                  <a:gd name="connsiteY0" fmla="*/ 9839 h 9525"/>
                  <a:gd name="connsiteX1" fmla="*/ 10154 w 19050"/>
                  <a:gd name="connsiteY1" fmla="*/ 9020 h 9525"/>
                  <a:gd name="connsiteX2" fmla="*/ 12725 w 19050"/>
                  <a:gd name="connsiteY2" fmla="*/ 7144 h 9525"/>
                  <a:gd name="connsiteX3" fmla="*/ 9858 w 19050"/>
                  <a:gd name="connsiteY3" fmla="*/ 7201 h 9525"/>
                  <a:gd name="connsiteX4" fmla="*/ 7144 w 19050"/>
                  <a:gd name="connsiteY4" fmla="*/ 7429 h 9525"/>
                  <a:gd name="connsiteX5" fmla="*/ 11449 w 19050"/>
                  <a:gd name="connsiteY5" fmla="*/ 983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449" y="9839"/>
                    </a:moveTo>
                    <a:lnTo>
                      <a:pt x="10154" y="9020"/>
                    </a:lnTo>
                    <a:cubicBezTo>
                      <a:pt x="10716" y="7106"/>
                      <a:pt x="13249" y="9744"/>
                      <a:pt x="12725" y="7144"/>
                    </a:cubicBezTo>
                    <a:cubicBezTo>
                      <a:pt x="12725" y="7144"/>
                      <a:pt x="11297" y="7172"/>
                      <a:pt x="9858" y="7201"/>
                    </a:cubicBezTo>
                    <a:cubicBezTo>
                      <a:pt x="8506" y="7315"/>
                      <a:pt x="7144" y="7429"/>
                      <a:pt x="7144" y="7429"/>
                    </a:cubicBezTo>
                    <a:cubicBezTo>
                      <a:pt x="8096" y="9677"/>
                      <a:pt x="9725" y="9049"/>
                      <a:pt x="11449" y="9839"/>
                    </a:cubicBezTo>
                    <a:close/>
                  </a:path>
                </a:pathLst>
              </a:custGeom>
              <a:grpFill/>
              <a:ln w="9525" cap="flat">
                <a:noFill/>
                <a:prstDash val="solid"/>
                <a:miter/>
              </a:ln>
            </p:spPr>
            <p:txBody>
              <a:bodyPr rtlCol="0" anchor="ctr"/>
              <a:lstStyle/>
              <a:p>
                <a:endParaRPr lang="zh-CN" altLang="en-US"/>
              </a:p>
            </p:txBody>
          </p:sp>
          <p:sp>
            <p:nvSpPr>
              <p:cNvPr id="607" name="任意多边形: 形状 1177">
                <a:extLst>
                  <a:ext uri="{FF2B5EF4-FFF2-40B4-BE49-F238E27FC236}">
                    <a16:creationId xmlns:a16="http://schemas.microsoft.com/office/drawing/2014/main" id="{531080E8-9F4D-432D-8239-F7FF5115B1D7}"/>
                  </a:ext>
                </a:extLst>
              </p:cNvPr>
              <p:cNvSpPr/>
              <p:nvPr/>
            </p:nvSpPr>
            <p:spPr>
              <a:xfrm>
                <a:off x="3652237" y="931496"/>
                <a:ext cx="114300" cy="85725"/>
              </a:xfrm>
              <a:custGeom>
                <a:avLst/>
                <a:gdLst>
                  <a:gd name="connsiteX0" fmla="*/ 17726 w 114300"/>
                  <a:gd name="connsiteY0" fmla="*/ 41419 h 85725"/>
                  <a:gd name="connsiteX1" fmla="*/ 25346 w 114300"/>
                  <a:gd name="connsiteY1" fmla="*/ 41943 h 85725"/>
                  <a:gd name="connsiteX2" fmla="*/ 27442 w 114300"/>
                  <a:gd name="connsiteY2" fmla="*/ 44429 h 85725"/>
                  <a:gd name="connsiteX3" fmla="*/ 27756 w 114300"/>
                  <a:gd name="connsiteY3" fmla="*/ 43105 h 85725"/>
                  <a:gd name="connsiteX4" fmla="*/ 27327 w 114300"/>
                  <a:gd name="connsiteY4" fmla="*/ 43086 h 85725"/>
                  <a:gd name="connsiteX5" fmla="*/ 26803 w 114300"/>
                  <a:gd name="connsiteY5" fmla="*/ 41685 h 85725"/>
                  <a:gd name="connsiteX6" fmla="*/ 30842 w 114300"/>
                  <a:gd name="connsiteY6" fmla="*/ 43009 h 85725"/>
                  <a:gd name="connsiteX7" fmla="*/ 27746 w 114300"/>
                  <a:gd name="connsiteY7" fmla="*/ 40714 h 85725"/>
                  <a:gd name="connsiteX8" fmla="*/ 32061 w 114300"/>
                  <a:gd name="connsiteY8" fmla="*/ 41438 h 85725"/>
                  <a:gd name="connsiteX9" fmla="*/ 27737 w 114300"/>
                  <a:gd name="connsiteY9" fmla="*/ 38218 h 85725"/>
                  <a:gd name="connsiteX10" fmla="*/ 31947 w 114300"/>
                  <a:gd name="connsiteY10" fmla="*/ 36009 h 85725"/>
                  <a:gd name="connsiteX11" fmla="*/ 33814 w 114300"/>
                  <a:gd name="connsiteY11" fmla="*/ 38685 h 85725"/>
                  <a:gd name="connsiteX12" fmla="*/ 34842 w 114300"/>
                  <a:gd name="connsiteY12" fmla="*/ 37190 h 85725"/>
                  <a:gd name="connsiteX13" fmla="*/ 31537 w 114300"/>
                  <a:gd name="connsiteY13" fmla="*/ 35256 h 85725"/>
                  <a:gd name="connsiteX14" fmla="*/ 34033 w 114300"/>
                  <a:gd name="connsiteY14" fmla="*/ 32846 h 85725"/>
                  <a:gd name="connsiteX15" fmla="*/ 28975 w 114300"/>
                  <a:gd name="connsiteY15" fmla="*/ 36266 h 85725"/>
                  <a:gd name="connsiteX16" fmla="*/ 31013 w 114300"/>
                  <a:gd name="connsiteY16" fmla="*/ 30494 h 85725"/>
                  <a:gd name="connsiteX17" fmla="*/ 35128 w 114300"/>
                  <a:gd name="connsiteY17" fmla="*/ 29560 h 85725"/>
                  <a:gd name="connsiteX18" fmla="*/ 39786 w 114300"/>
                  <a:gd name="connsiteY18" fmla="*/ 33494 h 85725"/>
                  <a:gd name="connsiteX19" fmla="*/ 38195 w 114300"/>
                  <a:gd name="connsiteY19" fmla="*/ 35427 h 85725"/>
                  <a:gd name="connsiteX20" fmla="*/ 43929 w 114300"/>
                  <a:gd name="connsiteY20" fmla="*/ 39161 h 85725"/>
                  <a:gd name="connsiteX21" fmla="*/ 42320 w 114300"/>
                  <a:gd name="connsiteY21" fmla="*/ 38066 h 85725"/>
                  <a:gd name="connsiteX22" fmla="*/ 45596 w 114300"/>
                  <a:gd name="connsiteY22" fmla="*/ 38428 h 85725"/>
                  <a:gd name="connsiteX23" fmla="*/ 43672 w 114300"/>
                  <a:gd name="connsiteY23" fmla="*/ 36570 h 85725"/>
                  <a:gd name="connsiteX24" fmla="*/ 38767 w 114300"/>
                  <a:gd name="connsiteY24" fmla="*/ 35199 h 85725"/>
                  <a:gd name="connsiteX25" fmla="*/ 41596 w 114300"/>
                  <a:gd name="connsiteY25" fmla="*/ 34332 h 85725"/>
                  <a:gd name="connsiteX26" fmla="*/ 37033 w 114300"/>
                  <a:gd name="connsiteY26" fmla="*/ 29684 h 85725"/>
                  <a:gd name="connsiteX27" fmla="*/ 41653 w 114300"/>
                  <a:gd name="connsiteY27" fmla="*/ 28093 h 85725"/>
                  <a:gd name="connsiteX28" fmla="*/ 39662 w 114300"/>
                  <a:gd name="connsiteY28" fmla="*/ 28246 h 85725"/>
                  <a:gd name="connsiteX29" fmla="*/ 35033 w 114300"/>
                  <a:gd name="connsiteY29" fmla="*/ 23683 h 85725"/>
                  <a:gd name="connsiteX30" fmla="*/ 34223 w 114300"/>
                  <a:gd name="connsiteY30" fmla="*/ 20388 h 85725"/>
                  <a:gd name="connsiteX31" fmla="*/ 31528 w 114300"/>
                  <a:gd name="connsiteY31" fmla="*/ 18968 h 85725"/>
                  <a:gd name="connsiteX32" fmla="*/ 34109 w 114300"/>
                  <a:gd name="connsiteY32" fmla="*/ 18816 h 85725"/>
                  <a:gd name="connsiteX33" fmla="*/ 32823 w 114300"/>
                  <a:gd name="connsiteY33" fmla="*/ 18463 h 85725"/>
                  <a:gd name="connsiteX34" fmla="*/ 36462 w 114300"/>
                  <a:gd name="connsiteY34" fmla="*/ 17644 h 85725"/>
                  <a:gd name="connsiteX35" fmla="*/ 36024 w 114300"/>
                  <a:gd name="connsiteY35" fmla="*/ 20149 h 85725"/>
                  <a:gd name="connsiteX36" fmla="*/ 40738 w 114300"/>
                  <a:gd name="connsiteY36" fmla="*/ 20949 h 85725"/>
                  <a:gd name="connsiteX37" fmla="*/ 44377 w 114300"/>
                  <a:gd name="connsiteY37" fmla="*/ 15787 h 85725"/>
                  <a:gd name="connsiteX38" fmla="*/ 46977 w 114300"/>
                  <a:gd name="connsiteY38" fmla="*/ 19530 h 85725"/>
                  <a:gd name="connsiteX39" fmla="*/ 53892 w 114300"/>
                  <a:gd name="connsiteY39" fmla="*/ 20302 h 85725"/>
                  <a:gd name="connsiteX40" fmla="*/ 56959 w 114300"/>
                  <a:gd name="connsiteY40" fmla="*/ 30132 h 85725"/>
                  <a:gd name="connsiteX41" fmla="*/ 62932 w 114300"/>
                  <a:gd name="connsiteY41" fmla="*/ 30941 h 85725"/>
                  <a:gd name="connsiteX42" fmla="*/ 59493 w 114300"/>
                  <a:gd name="connsiteY42" fmla="*/ 28512 h 85725"/>
                  <a:gd name="connsiteX43" fmla="*/ 64313 w 114300"/>
                  <a:gd name="connsiteY43" fmla="*/ 30865 h 85725"/>
                  <a:gd name="connsiteX44" fmla="*/ 64770 w 114300"/>
                  <a:gd name="connsiteY44" fmla="*/ 35485 h 85725"/>
                  <a:gd name="connsiteX45" fmla="*/ 64046 w 114300"/>
                  <a:gd name="connsiteY45" fmla="*/ 33027 h 85725"/>
                  <a:gd name="connsiteX46" fmla="*/ 62322 w 114300"/>
                  <a:gd name="connsiteY46" fmla="*/ 32608 h 85725"/>
                  <a:gd name="connsiteX47" fmla="*/ 65856 w 114300"/>
                  <a:gd name="connsiteY47" fmla="*/ 36523 h 85725"/>
                  <a:gd name="connsiteX48" fmla="*/ 62598 w 114300"/>
                  <a:gd name="connsiteY48" fmla="*/ 35370 h 85725"/>
                  <a:gd name="connsiteX49" fmla="*/ 69342 w 114300"/>
                  <a:gd name="connsiteY49" fmla="*/ 42609 h 85725"/>
                  <a:gd name="connsiteX50" fmla="*/ 65742 w 114300"/>
                  <a:gd name="connsiteY50" fmla="*/ 36123 h 85725"/>
                  <a:gd name="connsiteX51" fmla="*/ 73009 w 114300"/>
                  <a:gd name="connsiteY51" fmla="*/ 39285 h 85725"/>
                  <a:gd name="connsiteX52" fmla="*/ 76829 w 114300"/>
                  <a:gd name="connsiteY52" fmla="*/ 43952 h 85725"/>
                  <a:gd name="connsiteX53" fmla="*/ 76562 w 114300"/>
                  <a:gd name="connsiteY53" fmla="*/ 45152 h 85725"/>
                  <a:gd name="connsiteX54" fmla="*/ 79124 w 114300"/>
                  <a:gd name="connsiteY54" fmla="*/ 47915 h 85725"/>
                  <a:gd name="connsiteX55" fmla="*/ 78734 w 114300"/>
                  <a:gd name="connsiteY55" fmla="*/ 47238 h 85725"/>
                  <a:gd name="connsiteX56" fmla="*/ 82601 w 114300"/>
                  <a:gd name="connsiteY56" fmla="*/ 49305 h 85725"/>
                  <a:gd name="connsiteX57" fmla="*/ 81810 w 114300"/>
                  <a:gd name="connsiteY57" fmla="*/ 49696 h 85725"/>
                  <a:gd name="connsiteX58" fmla="*/ 85515 w 114300"/>
                  <a:gd name="connsiteY58" fmla="*/ 49563 h 85725"/>
                  <a:gd name="connsiteX59" fmla="*/ 87830 w 114300"/>
                  <a:gd name="connsiteY59" fmla="*/ 56116 h 85725"/>
                  <a:gd name="connsiteX60" fmla="*/ 90164 w 114300"/>
                  <a:gd name="connsiteY60" fmla="*/ 58859 h 85725"/>
                  <a:gd name="connsiteX61" fmla="*/ 88135 w 114300"/>
                  <a:gd name="connsiteY61" fmla="*/ 58773 h 85725"/>
                  <a:gd name="connsiteX62" fmla="*/ 89164 w 114300"/>
                  <a:gd name="connsiteY62" fmla="*/ 62183 h 85725"/>
                  <a:gd name="connsiteX63" fmla="*/ 92373 w 114300"/>
                  <a:gd name="connsiteY63" fmla="*/ 67670 h 85725"/>
                  <a:gd name="connsiteX64" fmla="*/ 93574 w 114300"/>
                  <a:gd name="connsiteY64" fmla="*/ 71032 h 85725"/>
                  <a:gd name="connsiteX65" fmla="*/ 93593 w 114300"/>
                  <a:gd name="connsiteY65" fmla="*/ 70499 h 85725"/>
                  <a:gd name="connsiteX66" fmla="*/ 94145 w 114300"/>
                  <a:gd name="connsiteY66" fmla="*/ 71994 h 85725"/>
                  <a:gd name="connsiteX67" fmla="*/ 95221 w 114300"/>
                  <a:gd name="connsiteY67" fmla="*/ 73261 h 85725"/>
                  <a:gd name="connsiteX68" fmla="*/ 96574 w 114300"/>
                  <a:gd name="connsiteY68" fmla="*/ 77185 h 85725"/>
                  <a:gd name="connsiteX69" fmla="*/ 95879 w 114300"/>
                  <a:gd name="connsiteY69" fmla="*/ 75213 h 85725"/>
                  <a:gd name="connsiteX70" fmla="*/ 98384 w 114300"/>
                  <a:gd name="connsiteY70" fmla="*/ 80681 h 85725"/>
                  <a:gd name="connsiteX71" fmla="*/ 97631 w 114300"/>
                  <a:gd name="connsiteY71" fmla="*/ 78776 h 85725"/>
                  <a:gd name="connsiteX72" fmla="*/ 99374 w 114300"/>
                  <a:gd name="connsiteY72" fmla="*/ 82405 h 85725"/>
                  <a:gd name="connsiteX73" fmla="*/ 99746 w 114300"/>
                  <a:gd name="connsiteY73" fmla="*/ 83548 h 85725"/>
                  <a:gd name="connsiteX74" fmla="*/ 99470 w 114300"/>
                  <a:gd name="connsiteY74" fmla="*/ 82510 h 85725"/>
                  <a:gd name="connsiteX75" fmla="*/ 98669 w 114300"/>
                  <a:gd name="connsiteY75" fmla="*/ 80014 h 85725"/>
                  <a:gd name="connsiteX76" fmla="*/ 99127 w 114300"/>
                  <a:gd name="connsiteY76" fmla="*/ 80605 h 85725"/>
                  <a:gd name="connsiteX77" fmla="*/ 98955 w 114300"/>
                  <a:gd name="connsiteY77" fmla="*/ 80357 h 85725"/>
                  <a:gd name="connsiteX78" fmla="*/ 95983 w 114300"/>
                  <a:gd name="connsiteY78" fmla="*/ 70118 h 85725"/>
                  <a:gd name="connsiteX79" fmla="*/ 97412 w 114300"/>
                  <a:gd name="connsiteY79" fmla="*/ 75261 h 85725"/>
                  <a:gd name="connsiteX80" fmla="*/ 95707 w 114300"/>
                  <a:gd name="connsiteY80" fmla="*/ 72594 h 85725"/>
                  <a:gd name="connsiteX81" fmla="*/ 95183 w 114300"/>
                  <a:gd name="connsiteY81" fmla="*/ 70708 h 85725"/>
                  <a:gd name="connsiteX82" fmla="*/ 94955 w 114300"/>
                  <a:gd name="connsiteY82" fmla="*/ 71299 h 85725"/>
                  <a:gd name="connsiteX83" fmla="*/ 92535 w 114300"/>
                  <a:gd name="connsiteY83" fmla="*/ 64450 h 85725"/>
                  <a:gd name="connsiteX84" fmla="*/ 93955 w 114300"/>
                  <a:gd name="connsiteY84" fmla="*/ 66631 h 85725"/>
                  <a:gd name="connsiteX85" fmla="*/ 92469 w 114300"/>
                  <a:gd name="connsiteY85" fmla="*/ 61345 h 85725"/>
                  <a:gd name="connsiteX86" fmla="*/ 93688 w 114300"/>
                  <a:gd name="connsiteY86" fmla="*/ 60850 h 85725"/>
                  <a:gd name="connsiteX87" fmla="*/ 91192 w 114300"/>
                  <a:gd name="connsiteY87" fmla="*/ 54430 h 85725"/>
                  <a:gd name="connsiteX88" fmla="*/ 91630 w 114300"/>
                  <a:gd name="connsiteY88" fmla="*/ 54697 h 85725"/>
                  <a:gd name="connsiteX89" fmla="*/ 88192 w 114300"/>
                  <a:gd name="connsiteY89" fmla="*/ 53896 h 85725"/>
                  <a:gd name="connsiteX90" fmla="*/ 89125 w 114300"/>
                  <a:gd name="connsiteY90" fmla="*/ 52553 h 85725"/>
                  <a:gd name="connsiteX91" fmla="*/ 88640 w 114300"/>
                  <a:gd name="connsiteY91" fmla="*/ 48877 h 85725"/>
                  <a:gd name="connsiteX92" fmla="*/ 90373 w 114300"/>
                  <a:gd name="connsiteY92" fmla="*/ 47915 h 85725"/>
                  <a:gd name="connsiteX93" fmla="*/ 91888 w 114300"/>
                  <a:gd name="connsiteY93" fmla="*/ 51801 h 85725"/>
                  <a:gd name="connsiteX94" fmla="*/ 93288 w 114300"/>
                  <a:gd name="connsiteY94" fmla="*/ 55678 h 85725"/>
                  <a:gd name="connsiteX95" fmla="*/ 92993 w 114300"/>
                  <a:gd name="connsiteY95" fmla="*/ 57868 h 85725"/>
                  <a:gd name="connsiteX96" fmla="*/ 95279 w 114300"/>
                  <a:gd name="connsiteY96" fmla="*/ 63355 h 85725"/>
                  <a:gd name="connsiteX97" fmla="*/ 96526 w 114300"/>
                  <a:gd name="connsiteY97" fmla="*/ 62917 h 85725"/>
                  <a:gd name="connsiteX98" fmla="*/ 97669 w 114300"/>
                  <a:gd name="connsiteY98" fmla="*/ 66879 h 85725"/>
                  <a:gd name="connsiteX99" fmla="*/ 97003 w 114300"/>
                  <a:gd name="connsiteY99" fmla="*/ 65155 h 85725"/>
                  <a:gd name="connsiteX100" fmla="*/ 96726 w 114300"/>
                  <a:gd name="connsiteY100" fmla="*/ 62859 h 85725"/>
                  <a:gd name="connsiteX101" fmla="*/ 98069 w 114300"/>
                  <a:gd name="connsiteY101" fmla="*/ 66641 h 85725"/>
                  <a:gd name="connsiteX102" fmla="*/ 98146 w 114300"/>
                  <a:gd name="connsiteY102" fmla="*/ 64526 h 85725"/>
                  <a:gd name="connsiteX103" fmla="*/ 99136 w 114300"/>
                  <a:gd name="connsiteY103" fmla="*/ 69070 h 85725"/>
                  <a:gd name="connsiteX104" fmla="*/ 98622 w 114300"/>
                  <a:gd name="connsiteY104" fmla="*/ 68651 h 85725"/>
                  <a:gd name="connsiteX105" fmla="*/ 99946 w 114300"/>
                  <a:gd name="connsiteY105" fmla="*/ 73547 h 85725"/>
                  <a:gd name="connsiteX106" fmla="*/ 99631 w 114300"/>
                  <a:gd name="connsiteY106" fmla="*/ 70956 h 85725"/>
                  <a:gd name="connsiteX107" fmla="*/ 100117 w 114300"/>
                  <a:gd name="connsiteY107" fmla="*/ 70365 h 85725"/>
                  <a:gd name="connsiteX108" fmla="*/ 100032 w 114300"/>
                  <a:gd name="connsiteY108" fmla="*/ 73127 h 85725"/>
                  <a:gd name="connsiteX109" fmla="*/ 100574 w 114300"/>
                  <a:gd name="connsiteY109" fmla="*/ 73185 h 85725"/>
                  <a:gd name="connsiteX110" fmla="*/ 100613 w 114300"/>
                  <a:gd name="connsiteY110" fmla="*/ 73175 h 85725"/>
                  <a:gd name="connsiteX111" fmla="*/ 100632 w 114300"/>
                  <a:gd name="connsiteY111" fmla="*/ 73166 h 85725"/>
                  <a:gd name="connsiteX112" fmla="*/ 100613 w 114300"/>
                  <a:gd name="connsiteY112" fmla="*/ 73146 h 85725"/>
                  <a:gd name="connsiteX113" fmla="*/ 100613 w 114300"/>
                  <a:gd name="connsiteY113" fmla="*/ 73146 h 85725"/>
                  <a:gd name="connsiteX114" fmla="*/ 100613 w 114300"/>
                  <a:gd name="connsiteY114" fmla="*/ 73146 h 85725"/>
                  <a:gd name="connsiteX115" fmla="*/ 91192 w 114300"/>
                  <a:gd name="connsiteY115" fmla="*/ 72908 h 85725"/>
                  <a:gd name="connsiteX116" fmla="*/ 91192 w 114300"/>
                  <a:gd name="connsiteY116" fmla="*/ 72908 h 85725"/>
                  <a:gd name="connsiteX117" fmla="*/ 91202 w 114300"/>
                  <a:gd name="connsiteY117" fmla="*/ 72908 h 85725"/>
                  <a:gd name="connsiteX118" fmla="*/ 91259 w 114300"/>
                  <a:gd name="connsiteY118" fmla="*/ 72908 h 85725"/>
                  <a:gd name="connsiteX119" fmla="*/ 92116 w 114300"/>
                  <a:gd name="connsiteY119" fmla="*/ 72889 h 85725"/>
                  <a:gd name="connsiteX120" fmla="*/ 93745 w 114300"/>
                  <a:gd name="connsiteY120" fmla="*/ 72575 h 85725"/>
                  <a:gd name="connsiteX121" fmla="*/ 96545 w 114300"/>
                  <a:gd name="connsiteY121" fmla="*/ 70308 h 85725"/>
                  <a:gd name="connsiteX122" fmla="*/ 106928 w 114300"/>
                  <a:gd name="connsiteY122" fmla="*/ 72527 h 85725"/>
                  <a:gd name="connsiteX123" fmla="*/ 111452 w 114300"/>
                  <a:gd name="connsiteY123" fmla="*/ 73346 h 85725"/>
                  <a:gd name="connsiteX124" fmla="*/ 109385 w 114300"/>
                  <a:gd name="connsiteY124" fmla="*/ 74718 h 85725"/>
                  <a:gd name="connsiteX125" fmla="*/ 110042 w 114300"/>
                  <a:gd name="connsiteY125" fmla="*/ 71670 h 85725"/>
                  <a:gd name="connsiteX126" fmla="*/ 105718 w 114300"/>
                  <a:gd name="connsiteY126" fmla="*/ 71727 h 85725"/>
                  <a:gd name="connsiteX127" fmla="*/ 104289 w 114300"/>
                  <a:gd name="connsiteY127" fmla="*/ 69308 h 85725"/>
                  <a:gd name="connsiteX128" fmla="*/ 104470 w 114300"/>
                  <a:gd name="connsiteY128" fmla="*/ 70403 h 85725"/>
                  <a:gd name="connsiteX129" fmla="*/ 106385 w 114300"/>
                  <a:gd name="connsiteY129" fmla="*/ 65984 h 85725"/>
                  <a:gd name="connsiteX130" fmla="*/ 105613 w 114300"/>
                  <a:gd name="connsiteY130" fmla="*/ 64888 h 85725"/>
                  <a:gd name="connsiteX131" fmla="*/ 105451 w 114300"/>
                  <a:gd name="connsiteY131" fmla="*/ 64460 h 85725"/>
                  <a:gd name="connsiteX132" fmla="*/ 106585 w 114300"/>
                  <a:gd name="connsiteY132" fmla="*/ 65907 h 85725"/>
                  <a:gd name="connsiteX133" fmla="*/ 107918 w 114300"/>
                  <a:gd name="connsiteY133" fmla="*/ 62907 h 85725"/>
                  <a:gd name="connsiteX134" fmla="*/ 109147 w 114300"/>
                  <a:gd name="connsiteY134" fmla="*/ 59831 h 85725"/>
                  <a:gd name="connsiteX135" fmla="*/ 111157 w 114300"/>
                  <a:gd name="connsiteY135" fmla="*/ 62183 h 85725"/>
                  <a:gd name="connsiteX136" fmla="*/ 111871 w 114300"/>
                  <a:gd name="connsiteY136" fmla="*/ 61355 h 85725"/>
                  <a:gd name="connsiteX137" fmla="*/ 109099 w 114300"/>
                  <a:gd name="connsiteY137" fmla="*/ 60002 h 85725"/>
                  <a:gd name="connsiteX138" fmla="*/ 105242 w 114300"/>
                  <a:gd name="connsiteY138" fmla="*/ 54935 h 85725"/>
                  <a:gd name="connsiteX139" fmla="*/ 103003 w 114300"/>
                  <a:gd name="connsiteY139" fmla="*/ 56001 h 85725"/>
                  <a:gd name="connsiteX140" fmla="*/ 102260 w 114300"/>
                  <a:gd name="connsiteY140" fmla="*/ 50658 h 85725"/>
                  <a:gd name="connsiteX141" fmla="*/ 101775 w 114300"/>
                  <a:gd name="connsiteY141" fmla="*/ 52544 h 85725"/>
                  <a:gd name="connsiteX142" fmla="*/ 98317 w 114300"/>
                  <a:gd name="connsiteY142" fmla="*/ 50153 h 85725"/>
                  <a:gd name="connsiteX143" fmla="*/ 108423 w 114300"/>
                  <a:gd name="connsiteY143" fmla="*/ 49686 h 85725"/>
                  <a:gd name="connsiteX144" fmla="*/ 110976 w 114300"/>
                  <a:gd name="connsiteY144" fmla="*/ 49905 h 85725"/>
                  <a:gd name="connsiteX145" fmla="*/ 112614 w 114300"/>
                  <a:gd name="connsiteY145" fmla="*/ 50296 h 85725"/>
                  <a:gd name="connsiteX146" fmla="*/ 111338 w 114300"/>
                  <a:gd name="connsiteY146" fmla="*/ 51553 h 85725"/>
                  <a:gd name="connsiteX147" fmla="*/ 111833 w 114300"/>
                  <a:gd name="connsiteY147" fmla="*/ 51896 h 85725"/>
                  <a:gd name="connsiteX148" fmla="*/ 111833 w 114300"/>
                  <a:gd name="connsiteY148" fmla="*/ 48515 h 85725"/>
                  <a:gd name="connsiteX149" fmla="*/ 110080 w 114300"/>
                  <a:gd name="connsiteY149" fmla="*/ 53058 h 85725"/>
                  <a:gd name="connsiteX150" fmla="*/ 108252 w 114300"/>
                  <a:gd name="connsiteY150" fmla="*/ 53354 h 85725"/>
                  <a:gd name="connsiteX151" fmla="*/ 108766 w 114300"/>
                  <a:gd name="connsiteY151" fmla="*/ 52363 h 85725"/>
                  <a:gd name="connsiteX152" fmla="*/ 108099 w 114300"/>
                  <a:gd name="connsiteY152" fmla="*/ 51334 h 85725"/>
                  <a:gd name="connsiteX153" fmla="*/ 108956 w 114300"/>
                  <a:gd name="connsiteY153" fmla="*/ 49115 h 85725"/>
                  <a:gd name="connsiteX154" fmla="*/ 108642 w 114300"/>
                  <a:gd name="connsiteY154" fmla="*/ 48210 h 85725"/>
                  <a:gd name="connsiteX155" fmla="*/ 108642 w 114300"/>
                  <a:gd name="connsiteY155" fmla="*/ 48620 h 85725"/>
                  <a:gd name="connsiteX156" fmla="*/ 112538 w 114300"/>
                  <a:gd name="connsiteY156" fmla="*/ 42409 h 85725"/>
                  <a:gd name="connsiteX157" fmla="*/ 112814 w 114300"/>
                  <a:gd name="connsiteY157" fmla="*/ 44057 h 85725"/>
                  <a:gd name="connsiteX158" fmla="*/ 112786 w 114300"/>
                  <a:gd name="connsiteY158" fmla="*/ 43628 h 85725"/>
                  <a:gd name="connsiteX159" fmla="*/ 110776 w 114300"/>
                  <a:gd name="connsiteY159" fmla="*/ 43638 h 85725"/>
                  <a:gd name="connsiteX160" fmla="*/ 96793 w 114300"/>
                  <a:gd name="connsiteY160" fmla="*/ 39428 h 85725"/>
                  <a:gd name="connsiteX161" fmla="*/ 97212 w 114300"/>
                  <a:gd name="connsiteY161" fmla="*/ 40600 h 85725"/>
                  <a:gd name="connsiteX162" fmla="*/ 95374 w 114300"/>
                  <a:gd name="connsiteY162" fmla="*/ 38514 h 85725"/>
                  <a:gd name="connsiteX163" fmla="*/ 94193 w 114300"/>
                  <a:gd name="connsiteY163" fmla="*/ 37894 h 85725"/>
                  <a:gd name="connsiteX164" fmla="*/ 93555 w 114300"/>
                  <a:gd name="connsiteY164" fmla="*/ 37675 h 85725"/>
                  <a:gd name="connsiteX165" fmla="*/ 93231 w 114300"/>
                  <a:gd name="connsiteY165" fmla="*/ 37580 h 85725"/>
                  <a:gd name="connsiteX166" fmla="*/ 93069 w 114300"/>
                  <a:gd name="connsiteY166" fmla="*/ 37542 h 85725"/>
                  <a:gd name="connsiteX167" fmla="*/ 92993 w 114300"/>
                  <a:gd name="connsiteY167" fmla="*/ 37542 h 85725"/>
                  <a:gd name="connsiteX168" fmla="*/ 92983 w 114300"/>
                  <a:gd name="connsiteY168" fmla="*/ 37542 h 85725"/>
                  <a:gd name="connsiteX169" fmla="*/ 100613 w 114300"/>
                  <a:gd name="connsiteY169" fmla="*/ 37733 h 85725"/>
                  <a:gd name="connsiteX170" fmla="*/ 100613 w 114300"/>
                  <a:gd name="connsiteY170" fmla="*/ 37733 h 85725"/>
                  <a:gd name="connsiteX171" fmla="*/ 100603 w 114300"/>
                  <a:gd name="connsiteY171" fmla="*/ 37733 h 85725"/>
                  <a:gd name="connsiteX172" fmla="*/ 100584 w 114300"/>
                  <a:gd name="connsiteY172" fmla="*/ 37723 h 85725"/>
                  <a:gd name="connsiteX173" fmla="*/ 99165 w 114300"/>
                  <a:gd name="connsiteY173" fmla="*/ 37847 h 85725"/>
                  <a:gd name="connsiteX174" fmla="*/ 97393 w 114300"/>
                  <a:gd name="connsiteY174" fmla="*/ 32903 h 85725"/>
                  <a:gd name="connsiteX175" fmla="*/ 99431 w 114300"/>
                  <a:gd name="connsiteY175" fmla="*/ 32189 h 85725"/>
                  <a:gd name="connsiteX176" fmla="*/ 94726 w 114300"/>
                  <a:gd name="connsiteY176" fmla="*/ 29560 h 85725"/>
                  <a:gd name="connsiteX177" fmla="*/ 89668 w 114300"/>
                  <a:gd name="connsiteY177" fmla="*/ 28522 h 85725"/>
                  <a:gd name="connsiteX178" fmla="*/ 89964 w 114300"/>
                  <a:gd name="connsiteY178" fmla="*/ 30027 h 85725"/>
                  <a:gd name="connsiteX179" fmla="*/ 85096 w 114300"/>
                  <a:gd name="connsiteY179" fmla="*/ 29208 h 85725"/>
                  <a:gd name="connsiteX180" fmla="*/ 81648 w 114300"/>
                  <a:gd name="connsiteY180" fmla="*/ 33484 h 85725"/>
                  <a:gd name="connsiteX181" fmla="*/ 76190 w 114300"/>
                  <a:gd name="connsiteY181" fmla="*/ 32951 h 85725"/>
                  <a:gd name="connsiteX182" fmla="*/ 69837 w 114300"/>
                  <a:gd name="connsiteY182" fmla="*/ 31703 h 85725"/>
                  <a:gd name="connsiteX183" fmla="*/ 68761 w 114300"/>
                  <a:gd name="connsiteY183" fmla="*/ 28712 h 85725"/>
                  <a:gd name="connsiteX184" fmla="*/ 70133 w 114300"/>
                  <a:gd name="connsiteY184" fmla="*/ 29093 h 85725"/>
                  <a:gd name="connsiteX185" fmla="*/ 68304 w 114300"/>
                  <a:gd name="connsiteY185" fmla="*/ 30484 h 85725"/>
                  <a:gd name="connsiteX186" fmla="*/ 63379 w 114300"/>
                  <a:gd name="connsiteY186" fmla="*/ 27884 h 85725"/>
                  <a:gd name="connsiteX187" fmla="*/ 63789 w 114300"/>
                  <a:gd name="connsiteY187" fmla="*/ 28503 h 85725"/>
                  <a:gd name="connsiteX188" fmla="*/ 58169 w 114300"/>
                  <a:gd name="connsiteY188" fmla="*/ 25617 h 85725"/>
                  <a:gd name="connsiteX189" fmla="*/ 54874 w 114300"/>
                  <a:gd name="connsiteY189" fmla="*/ 18892 h 85725"/>
                  <a:gd name="connsiteX190" fmla="*/ 61817 w 114300"/>
                  <a:gd name="connsiteY190" fmla="*/ 22521 h 85725"/>
                  <a:gd name="connsiteX191" fmla="*/ 64894 w 114300"/>
                  <a:gd name="connsiteY191" fmla="*/ 26855 h 85725"/>
                  <a:gd name="connsiteX192" fmla="*/ 61341 w 114300"/>
                  <a:gd name="connsiteY192" fmla="*/ 21464 h 85725"/>
                  <a:gd name="connsiteX193" fmla="*/ 67523 w 114300"/>
                  <a:gd name="connsiteY193" fmla="*/ 21064 h 85725"/>
                  <a:gd name="connsiteX194" fmla="*/ 64865 w 114300"/>
                  <a:gd name="connsiteY194" fmla="*/ 21245 h 85725"/>
                  <a:gd name="connsiteX195" fmla="*/ 64732 w 114300"/>
                  <a:gd name="connsiteY195" fmla="*/ 16501 h 85725"/>
                  <a:gd name="connsiteX196" fmla="*/ 60989 w 114300"/>
                  <a:gd name="connsiteY196" fmla="*/ 16587 h 85725"/>
                  <a:gd name="connsiteX197" fmla="*/ 61093 w 114300"/>
                  <a:gd name="connsiteY197" fmla="*/ 19787 h 85725"/>
                  <a:gd name="connsiteX198" fmla="*/ 58198 w 114300"/>
                  <a:gd name="connsiteY198" fmla="*/ 19416 h 85725"/>
                  <a:gd name="connsiteX199" fmla="*/ 61189 w 114300"/>
                  <a:gd name="connsiteY199" fmla="*/ 11434 h 85725"/>
                  <a:gd name="connsiteX200" fmla="*/ 65275 w 114300"/>
                  <a:gd name="connsiteY200" fmla="*/ 14930 h 85725"/>
                  <a:gd name="connsiteX201" fmla="*/ 67970 w 114300"/>
                  <a:gd name="connsiteY201" fmla="*/ 10739 h 85725"/>
                  <a:gd name="connsiteX202" fmla="*/ 66103 w 114300"/>
                  <a:gd name="connsiteY202" fmla="*/ 11424 h 85725"/>
                  <a:gd name="connsiteX203" fmla="*/ 61093 w 114300"/>
                  <a:gd name="connsiteY203" fmla="*/ 7643 h 85725"/>
                  <a:gd name="connsiteX204" fmla="*/ 61779 w 114300"/>
                  <a:gd name="connsiteY204" fmla="*/ 8157 h 85725"/>
                  <a:gd name="connsiteX205" fmla="*/ 57274 w 114300"/>
                  <a:gd name="connsiteY205" fmla="*/ 11786 h 85725"/>
                  <a:gd name="connsiteX206" fmla="*/ 59446 w 114300"/>
                  <a:gd name="connsiteY206" fmla="*/ 13968 h 85725"/>
                  <a:gd name="connsiteX207" fmla="*/ 57836 w 114300"/>
                  <a:gd name="connsiteY207" fmla="*/ 14158 h 85725"/>
                  <a:gd name="connsiteX208" fmla="*/ 58579 w 114300"/>
                  <a:gd name="connsiteY208" fmla="*/ 15034 h 85725"/>
                  <a:gd name="connsiteX209" fmla="*/ 54950 w 114300"/>
                  <a:gd name="connsiteY209" fmla="*/ 15149 h 85725"/>
                  <a:gd name="connsiteX210" fmla="*/ 56321 w 114300"/>
                  <a:gd name="connsiteY210" fmla="*/ 12425 h 85725"/>
                  <a:gd name="connsiteX211" fmla="*/ 50406 w 114300"/>
                  <a:gd name="connsiteY211" fmla="*/ 14263 h 85725"/>
                  <a:gd name="connsiteX212" fmla="*/ 48863 w 114300"/>
                  <a:gd name="connsiteY212" fmla="*/ 11082 h 85725"/>
                  <a:gd name="connsiteX213" fmla="*/ 47558 w 114300"/>
                  <a:gd name="connsiteY213" fmla="*/ 13710 h 85725"/>
                  <a:gd name="connsiteX214" fmla="*/ 36481 w 114300"/>
                  <a:gd name="connsiteY214" fmla="*/ 11710 h 85725"/>
                  <a:gd name="connsiteX215" fmla="*/ 37595 w 114300"/>
                  <a:gd name="connsiteY215" fmla="*/ 13282 h 85725"/>
                  <a:gd name="connsiteX216" fmla="*/ 29127 w 114300"/>
                  <a:gd name="connsiteY216" fmla="*/ 16444 h 85725"/>
                  <a:gd name="connsiteX217" fmla="*/ 28308 w 114300"/>
                  <a:gd name="connsiteY217" fmla="*/ 15025 h 85725"/>
                  <a:gd name="connsiteX218" fmla="*/ 22012 w 114300"/>
                  <a:gd name="connsiteY218" fmla="*/ 16758 h 85725"/>
                  <a:gd name="connsiteX219" fmla="*/ 21993 w 114300"/>
                  <a:gd name="connsiteY219" fmla="*/ 23483 h 85725"/>
                  <a:gd name="connsiteX220" fmla="*/ 16135 w 114300"/>
                  <a:gd name="connsiteY220" fmla="*/ 21340 h 85725"/>
                  <a:gd name="connsiteX221" fmla="*/ 17002 w 114300"/>
                  <a:gd name="connsiteY221" fmla="*/ 21397 h 85725"/>
                  <a:gd name="connsiteX222" fmla="*/ 14059 w 114300"/>
                  <a:gd name="connsiteY222" fmla="*/ 31637 h 85725"/>
                  <a:gd name="connsiteX223" fmla="*/ 11220 w 114300"/>
                  <a:gd name="connsiteY223" fmla="*/ 31265 h 85725"/>
                  <a:gd name="connsiteX224" fmla="*/ 9887 w 114300"/>
                  <a:gd name="connsiteY224" fmla="*/ 39618 h 85725"/>
                  <a:gd name="connsiteX225" fmla="*/ 7144 w 114300"/>
                  <a:gd name="connsiteY225" fmla="*/ 40304 h 85725"/>
                  <a:gd name="connsiteX226" fmla="*/ 17726 w 114300"/>
                  <a:gd name="connsiteY226" fmla="*/ 4141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114300" h="85725">
                    <a:moveTo>
                      <a:pt x="17726" y="41419"/>
                    </a:moveTo>
                    <a:cubicBezTo>
                      <a:pt x="16974" y="39599"/>
                      <a:pt x="23984" y="43571"/>
                      <a:pt x="25346" y="41943"/>
                    </a:cubicBezTo>
                    <a:lnTo>
                      <a:pt x="27442" y="44429"/>
                    </a:lnTo>
                    <a:lnTo>
                      <a:pt x="27756" y="43105"/>
                    </a:lnTo>
                    <a:lnTo>
                      <a:pt x="27327" y="43086"/>
                    </a:lnTo>
                    <a:cubicBezTo>
                      <a:pt x="26251" y="42676"/>
                      <a:pt x="27032" y="42047"/>
                      <a:pt x="26803" y="41685"/>
                    </a:cubicBezTo>
                    <a:lnTo>
                      <a:pt x="30842" y="43009"/>
                    </a:lnTo>
                    <a:cubicBezTo>
                      <a:pt x="30109" y="41943"/>
                      <a:pt x="29223" y="41162"/>
                      <a:pt x="27746" y="40714"/>
                    </a:cubicBezTo>
                    <a:cubicBezTo>
                      <a:pt x="27556" y="38580"/>
                      <a:pt x="30594" y="40933"/>
                      <a:pt x="32061" y="41438"/>
                    </a:cubicBezTo>
                    <a:lnTo>
                      <a:pt x="27737" y="38218"/>
                    </a:lnTo>
                    <a:cubicBezTo>
                      <a:pt x="29385" y="37933"/>
                      <a:pt x="29089" y="35627"/>
                      <a:pt x="31947" y="36009"/>
                    </a:cubicBezTo>
                    <a:lnTo>
                      <a:pt x="33814" y="38685"/>
                    </a:lnTo>
                    <a:lnTo>
                      <a:pt x="34842" y="37190"/>
                    </a:lnTo>
                    <a:cubicBezTo>
                      <a:pt x="34023" y="37037"/>
                      <a:pt x="32985" y="36532"/>
                      <a:pt x="31537" y="35256"/>
                    </a:cubicBezTo>
                    <a:cubicBezTo>
                      <a:pt x="29966" y="32179"/>
                      <a:pt x="35042" y="34799"/>
                      <a:pt x="34033" y="32846"/>
                    </a:cubicBezTo>
                    <a:cubicBezTo>
                      <a:pt x="31613" y="32427"/>
                      <a:pt x="30747" y="35151"/>
                      <a:pt x="28975" y="36266"/>
                    </a:cubicBezTo>
                    <a:cubicBezTo>
                      <a:pt x="23955" y="32789"/>
                      <a:pt x="32061" y="34646"/>
                      <a:pt x="31013" y="30494"/>
                    </a:cubicBezTo>
                    <a:cubicBezTo>
                      <a:pt x="31766" y="30579"/>
                      <a:pt x="33861" y="30265"/>
                      <a:pt x="35128" y="29560"/>
                    </a:cubicBezTo>
                    <a:lnTo>
                      <a:pt x="39786" y="33494"/>
                    </a:lnTo>
                    <a:cubicBezTo>
                      <a:pt x="36947" y="32760"/>
                      <a:pt x="39386" y="34342"/>
                      <a:pt x="38195" y="35427"/>
                    </a:cubicBezTo>
                    <a:cubicBezTo>
                      <a:pt x="41881" y="35951"/>
                      <a:pt x="40434" y="38933"/>
                      <a:pt x="43929" y="39161"/>
                    </a:cubicBezTo>
                    <a:lnTo>
                      <a:pt x="42320" y="38066"/>
                    </a:lnTo>
                    <a:cubicBezTo>
                      <a:pt x="42443" y="36856"/>
                      <a:pt x="44644" y="37809"/>
                      <a:pt x="45596" y="38428"/>
                    </a:cubicBezTo>
                    <a:cubicBezTo>
                      <a:pt x="45015" y="37933"/>
                      <a:pt x="44472" y="36818"/>
                      <a:pt x="43672" y="36570"/>
                    </a:cubicBezTo>
                    <a:cubicBezTo>
                      <a:pt x="43024" y="37332"/>
                      <a:pt x="40253" y="35246"/>
                      <a:pt x="38767" y="35199"/>
                    </a:cubicBezTo>
                    <a:cubicBezTo>
                      <a:pt x="38738" y="33542"/>
                      <a:pt x="41767" y="34704"/>
                      <a:pt x="41596" y="34332"/>
                    </a:cubicBezTo>
                    <a:cubicBezTo>
                      <a:pt x="39453" y="32694"/>
                      <a:pt x="36138" y="31894"/>
                      <a:pt x="37033" y="29684"/>
                    </a:cubicBezTo>
                    <a:cubicBezTo>
                      <a:pt x="35919" y="26903"/>
                      <a:pt x="40662" y="28846"/>
                      <a:pt x="41653" y="28093"/>
                    </a:cubicBezTo>
                    <a:lnTo>
                      <a:pt x="39662" y="28246"/>
                    </a:lnTo>
                    <a:cubicBezTo>
                      <a:pt x="39062" y="25902"/>
                      <a:pt x="36262" y="23969"/>
                      <a:pt x="35033" y="23683"/>
                    </a:cubicBezTo>
                    <a:lnTo>
                      <a:pt x="34223" y="20388"/>
                    </a:lnTo>
                    <a:cubicBezTo>
                      <a:pt x="33280" y="19759"/>
                      <a:pt x="32623" y="20006"/>
                      <a:pt x="31528" y="18968"/>
                    </a:cubicBezTo>
                    <a:cubicBezTo>
                      <a:pt x="31528" y="18968"/>
                      <a:pt x="34042" y="18740"/>
                      <a:pt x="34109" y="18816"/>
                    </a:cubicBezTo>
                    <a:lnTo>
                      <a:pt x="32823" y="18463"/>
                    </a:lnTo>
                    <a:cubicBezTo>
                      <a:pt x="32033" y="17092"/>
                      <a:pt x="35023" y="16416"/>
                      <a:pt x="36462" y="17644"/>
                    </a:cubicBezTo>
                    <a:cubicBezTo>
                      <a:pt x="34919" y="17559"/>
                      <a:pt x="37890" y="19997"/>
                      <a:pt x="36024" y="20149"/>
                    </a:cubicBezTo>
                    <a:cubicBezTo>
                      <a:pt x="36185" y="17930"/>
                      <a:pt x="40634" y="20511"/>
                      <a:pt x="40738" y="20949"/>
                    </a:cubicBezTo>
                    <a:cubicBezTo>
                      <a:pt x="37252" y="16006"/>
                      <a:pt x="44377" y="19035"/>
                      <a:pt x="44377" y="15787"/>
                    </a:cubicBezTo>
                    <a:lnTo>
                      <a:pt x="46977" y="19530"/>
                    </a:lnTo>
                    <a:cubicBezTo>
                      <a:pt x="49559" y="18530"/>
                      <a:pt x="50168" y="17997"/>
                      <a:pt x="53892" y="20302"/>
                    </a:cubicBezTo>
                    <a:cubicBezTo>
                      <a:pt x="53492" y="23150"/>
                      <a:pt x="58407" y="29960"/>
                      <a:pt x="56959" y="30132"/>
                    </a:cubicBezTo>
                    <a:cubicBezTo>
                      <a:pt x="57550" y="27769"/>
                      <a:pt x="61122" y="29074"/>
                      <a:pt x="62932" y="30941"/>
                    </a:cubicBezTo>
                    <a:cubicBezTo>
                      <a:pt x="62284" y="30532"/>
                      <a:pt x="61074" y="30132"/>
                      <a:pt x="59493" y="28512"/>
                    </a:cubicBezTo>
                    <a:cubicBezTo>
                      <a:pt x="59703" y="25817"/>
                      <a:pt x="63103" y="30617"/>
                      <a:pt x="64313" y="30865"/>
                    </a:cubicBezTo>
                    <a:cubicBezTo>
                      <a:pt x="65056" y="33027"/>
                      <a:pt x="66646" y="35742"/>
                      <a:pt x="64770" y="35485"/>
                    </a:cubicBezTo>
                    <a:cubicBezTo>
                      <a:pt x="63551" y="34046"/>
                      <a:pt x="64284" y="33856"/>
                      <a:pt x="64046" y="33027"/>
                    </a:cubicBezTo>
                    <a:lnTo>
                      <a:pt x="62322" y="32608"/>
                    </a:lnTo>
                    <a:cubicBezTo>
                      <a:pt x="62322" y="32608"/>
                      <a:pt x="64503" y="36256"/>
                      <a:pt x="65856" y="36523"/>
                    </a:cubicBezTo>
                    <a:cubicBezTo>
                      <a:pt x="66170" y="38323"/>
                      <a:pt x="63846" y="35808"/>
                      <a:pt x="62598" y="35370"/>
                    </a:cubicBezTo>
                    <a:cubicBezTo>
                      <a:pt x="63960" y="37742"/>
                      <a:pt x="67799" y="39390"/>
                      <a:pt x="69342" y="42609"/>
                    </a:cubicBezTo>
                    <a:cubicBezTo>
                      <a:pt x="67666" y="40542"/>
                      <a:pt x="66027" y="37942"/>
                      <a:pt x="65742" y="36123"/>
                    </a:cubicBezTo>
                    <a:cubicBezTo>
                      <a:pt x="66742" y="33084"/>
                      <a:pt x="73295" y="42552"/>
                      <a:pt x="73009" y="39285"/>
                    </a:cubicBezTo>
                    <a:cubicBezTo>
                      <a:pt x="74085" y="39895"/>
                      <a:pt x="75628" y="42524"/>
                      <a:pt x="76829" y="43952"/>
                    </a:cubicBezTo>
                    <a:lnTo>
                      <a:pt x="76562" y="45152"/>
                    </a:lnTo>
                    <a:lnTo>
                      <a:pt x="79124" y="47915"/>
                    </a:lnTo>
                    <a:lnTo>
                      <a:pt x="78734" y="47238"/>
                    </a:lnTo>
                    <a:cubicBezTo>
                      <a:pt x="79629" y="47172"/>
                      <a:pt x="81477" y="47429"/>
                      <a:pt x="82601" y="49305"/>
                    </a:cubicBezTo>
                    <a:lnTo>
                      <a:pt x="81810" y="49696"/>
                    </a:lnTo>
                    <a:cubicBezTo>
                      <a:pt x="82667" y="47629"/>
                      <a:pt x="86144" y="54620"/>
                      <a:pt x="85515" y="49563"/>
                    </a:cubicBezTo>
                    <a:cubicBezTo>
                      <a:pt x="87582" y="53649"/>
                      <a:pt x="86039" y="52239"/>
                      <a:pt x="87830" y="56116"/>
                    </a:cubicBezTo>
                    <a:cubicBezTo>
                      <a:pt x="88954" y="57535"/>
                      <a:pt x="88792" y="55373"/>
                      <a:pt x="90164" y="58859"/>
                    </a:cubicBezTo>
                    <a:cubicBezTo>
                      <a:pt x="89306" y="58659"/>
                      <a:pt x="90383" y="62031"/>
                      <a:pt x="88135" y="58773"/>
                    </a:cubicBezTo>
                    <a:lnTo>
                      <a:pt x="89164" y="62183"/>
                    </a:lnTo>
                    <a:cubicBezTo>
                      <a:pt x="90249" y="63736"/>
                      <a:pt x="90869" y="64145"/>
                      <a:pt x="92373" y="67670"/>
                    </a:cubicBezTo>
                    <a:cubicBezTo>
                      <a:pt x="92954" y="69146"/>
                      <a:pt x="91935" y="68089"/>
                      <a:pt x="93574" y="71032"/>
                    </a:cubicBezTo>
                    <a:cubicBezTo>
                      <a:pt x="92383" y="68660"/>
                      <a:pt x="92974" y="69127"/>
                      <a:pt x="93593" y="70499"/>
                    </a:cubicBezTo>
                    <a:lnTo>
                      <a:pt x="94145" y="71994"/>
                    </a:lnTo>
                    <a:cubicBezTo>
                      <a:pt x="94307" y="71775"/>
                      <a:pt x="93412" y="69670"/>
                      <a:pt x="95221" y="73261"/>
                    </a:cubicBezTo>
                    <a:cubicBezTo>
                      <a:pt x="94955" y="73156"/>
                      <a:pt x="95698" y="74947"/>
                      <a:pt x="96574" y="77185"/>
                    </a:cubicBezTo>
                    <a:cubicBezTo>
                      <a:pt x="97241" y="78528"/>
                      <a:pt x="94983" y="73699"/>
                      <a:pt x="95879" y="75213"/>
                    </a:cubicBezTo>
                    <a:cubicBezTo>
                      <a:pt x="96917" y="77480"/>
                      <a:pt x="97050" y="77776"/>
                      <a:pt x="98384" y="80681"/>
                    </a:cubicBezTo>
                    <a:cubicBezTo>
                      <a:pt x="98384" y="80557"/>
                      <a:pt x="97469" y="78585"/>
                      <a:pt x="97631" y="78776"/>
                    </a:cubicBezTo>
                    <a:cubicBezTo>
                      <a:pt x="98812" y="81405"/>
                      <a:pt x="97441" y="76661"/>
                      <a:pt x="99374" y="82405"/>
                    </a:cubicBezTo>
                    <a:lnTo>
                      <a:pt x="99746" y="83548"/>
                    </a:lnTo>
                    <a:lnTo>
                      <a:pt x="99470" y="82510"/>
                    </a:lnTo>
                    <a:cubicBezTo>
                      <a:pt x="99574" y="82929"/>
                      <a:pt x="99012" y="81090"/>
                      <a:pt x="98669" y="80014"/>
                    </a:cubicBezTo>
                    <a:cubicBezTo>
                      <a:pt x="98669" y="79966"/>
                      <a:pt x="99174" y="80738"/>
                      <a:pt x="99127" y="80605"/>
                    </a:cubicBezTo>
                    <a:cubicBezTo>
                      <a:pt x="98765" y="79166"/>
                      <a:pt x="98279" y="77766"/>
                      <a:pt x="98955" y="80357"/>
                    </a:cubicBezTo>
                    <a:cubicBezTo>
                      <a:pt x="98117" y="77814"/>
                      <a:pt x="96850" y="73404"/>
                      <a:pt x="95983" y="70118"/>
                    </a:cubicBezTo>
                    <a:cubicBezTo>
                      <a:pt x="96002" y="70870"/>
                      <a:pt x="96831" y="73032"/>
                      <a:pt x="97412" y="75261"/>
                    </a:cubicBezTo>
                    <a:cubicBezTo>
                      <a:pt x="97612" y="76937"/>
                      <a:pt x="96183" y="72851"/>
                      <a:pt x="95707" y="72594"/>
                    </a:cubicBezTo>
                    <a:lnTo>
                      <a:pt x="95183" y="70708"/>
                    </a:lnTo>
                    <a:cubicBezTo>
                      <a:pt x="95298" y="71556"/>
                      <a:pt x="94155" y="68736"/>
                      <a:pt x="94955" y="71299"/>
                    </a:cubicBezTo>
                    <a:cubicBezTo>
                      <a:pt x="93583" y="68546"/>
                      <a:pt x="92621" y="65698"/>
                      <a:pt x="92535" y="64450"/>
                    </a:cubicBezTo>
                    <a:cubicBezTo>
                      <a:pt x="93431" y="66536"/>
                      <a:pt x="93583" y="66479"/>
                      <a:pt x="93955" y="66631"/>
                    </a:cubicBezTo>
                    <a:cubicBezTo>
                      <a:pt x="93135" y="64526"/>
                      <a:pt x="92602" y="62631"/>
                      <a:pt x="92469" y="61345"/>
                    </a:cubicBezTo>
                    <a:cubicBezTo>
                      <a:pt x="92154" y="59554"/>
                      <a:pt x="94031" y="63164"/>
                      <a:pt x="93688" y="60850"/>
                    </a:cubicBezTo>
                    <a:cubicBezTo>
                      <a:pt x="92802" y="58573"/>
                      <a:pt x="92107" y="56773"/>
                      <a:pt x="91192" y="54430"/>
                    </a:cubicBezTo>
                    <a:lnTo>
                      <a:pt x="91630" y="54697"/>
                    </a:lnTo>
                    <a:cubicBezTo>
                      <a:pt x="90421" y="53544"/>
                      <a:pt x="90373" y="57268"/>
                      <a:pt x="88192" y="53896"/>
                    </a:cubicBezTo>
                    <a:cubicBezTo>
                      <a:pt x="87478" y="51753"/>
                      <a:pt x="88001" y="49782"/>
                      <a:pt x="89125" y="52553"/>
                    </a:cubicBezTo>
                    <a:cubicBezTo>
                      <a:pt x="87601" y="49134"/>
                      <a:pt x="89364" y="51068"/>
                      <a:pt x="88640" y="48877"/>
                    </a:cubicBezTo>
                    <a:cubicBezTo>
                      <a:pt x="90287" y="51372"/>
                      <a:pt x="89878" y="48162"/>
                      <a:pt x="90373" y="47915"/>
                    </a:cubicBezTo>
                    <a:cubicBezTo>
                      <a:pt x="90373" y="47915"/>
                      <a:pt x="91135" y="49858"/>
                      <a:pt x="91888" y="51801"/>
                    </a:cubicBezTo>
                    <a:cubicBezTo>
                      <a:pt x="92583" y="53744"/>
                      <a:pt x="93288" y="55678"/>
                      <a:pt x="93288" y="55678"/>
                    </a:cubicBezTo>
                    <a:cubicBezTo>
                      <a:pt x="92650" y="55563"/>
                      <a:pt x="94059" y="59059"/>
                      <a:pt x="92993" y="57868"/>
                    </a:cubicBezTo>
                    <a:cubicBezTo>
                      <a:pt x="94231" y="59792"/>
                      <a:pt x="94383" y="63069"/>
                      <a:pt x="95279" y="63355"/>
                    </a:cubicBezTo>
                    <a:cubicBezTo>
                      <a:pt x="94983" y="60764"/>
                      <a:pt x="95993" y="61840"/>
                      <a:pt x="96526" y="62917"/>
                    </a:cubicBezTo>
                    <a:cubicBezTo>
                      <a:pt x="96898" y="66365"/>
                      <a:pt x="97726" y="67708"/>
                      <a:pt x="97669" y="66879"/>
                    </a:cubicBezTo>
                    <a:lnTo>
                      <a:pt x="97003" y="65155"/>
                    </a:lnTo>
                    <a:cubicBezTo>
                      <a:pt x="96298" y="61802"/>
                      <a:pt x="97603" y="66146"/>
                      <a:pt x="96726" y="62859"/>
                    </a:cubicBezTo>
                    <a:cubicBezTo>
                      <a:pt x="97136" y="63136"/>
                      <a:pt x="97631" y="63679"/>
                      <a:pt x="98069" y="66641"/>
                    </a:cubicBezTo>
                    <a:cubicBezTo>
                      <a:pt x="98555" y="67498"/>
                      <a:pt x="97803" y="63964"/>
                      <a:pt x="98146" y="64526"/>
                    </a:cubicBezTo>
                    <a:cubicBezTo>
                      <a:pt x="98593" y="69032"/>
                      <a:pt x="99003" y="63402"/>
                      <a:pt x="99136" y="69070"/>
                    </a:cubicBezTo>
                    <a:cubicBezTo>
                      <a:pt x="98898" y="68317"/>
                      <a:pt x="98803" y="68708"/>
                      <a:pt x="98622" y="68651"/>
                    </a:cubicBezTo>
                    <a:cubicBezTo>
                      <a:pt x="99260" y="73613"/>
                      <a:pt x="99451" y="72585"/>
                      <a:pt x="99946" y="73547"/>
                    </a:cubicBezTo>
                    <a:cubicBezTo>
                      <a:pt x="100098" y="74661"/>
                      <a:pt x="99679" y="72089"/>
                      <a:pt x="99631" y="70956"/>
                    </a:cubicBezTo>
                    <a:cubicBezTo>
                      <a:pt x="99546" y="66336"/>
                      <a:pt x="99965" y="72013"/>
                      <a:pt x="100117" y="70365"/>
                    </a:cubicBezTo>
                    <a:lnTo>
                      <a:pt x="100032" y="73127"/>
                    </a:lnTo>
                    <a:cubicBezTo>
                      <a:pt x="100184" y="72680"/>
                      <a:pt x="100394" y="73213"/>
                      <a:pt x="100574" y="73185"/>
                    </a:cubicBezTo>
                    <a:lnTo>
                      <a:pt x="100613" y="73175"/>
                    </a:lnTo>
                    <a:lnTo>
                      <a:pt x="100632" y="73166"/>
                    </a:lnTo>
                    <a:lnTo>
                      <a:pt x="100613" y="73146"/>
                    </a:lnTo>
                    <a:lnTo>
                      <a:pt x="100613" y="73146"/>
                    </a:lnTo>
                    <a:lnTo>
                      <a:pt x="100613" y="73146"/>
                    </a:lnTo>
                    <a:cubicBezTo>
                      <a:pt x="102660" y="73194"/>
                      <a:pt x="82772" y="72699"/>
                      <a:pt x="91192" y="72908"/>
                    </a:cubicBezTo>
                    <a:lnTo>
                      <a:pt x="91192" y="72908"/>
                    </a:lnTo>
                    <a:lnTo>
                      <a:pt x="91202" y="72908"/>
                    </a:lnTo>
                    <a:lnTo>
                      <a:pt x="91259" y="72908"/>
                    </a:lnTo>
                    <a:lnTo>
                      <a:pt x="92116" y="72889"/>
                    </a:lnTo>
                    <a:cubicBezTo>
                      <a:pt x="92678" y="72851"/>
                      <a:pt x="93231" y="72756"/>
                      <a:pt x="93745" y="72575"/>
                    </a:cubicBezTo>
                    <a:cubicBezTo>
                      <a:pt x="94793" y="72213"/>
                      <a:pt x="95745" y="71527"/>
                      <a:pt x="96545" y="70308"/>
                    </a:cubicBezTo>
                    <a:cubicBezTo>
                      <a:pt x="100032" y="71556"/>
                      <a:pt x="103527" y="72042"/>
                      <a:pt x="106928" y="72527"/>
                    </a:cubicBezTo>
                    <a:cubicBezTo>
                      <a:pt x="108414" y="72775"/>
                      <a:pt x="110766" y="73004"/>
                      <a:pt x="111452" y="73346"/>
                    </a:cubicBezTo>
                    <a:cubicBezTo>
                      <a:pt x="110766" y="73718"/>
                      <a:pt x="110080" y="74147"/>
                      <a:pt x="109385" y="74718"/>
                    </a:cubicBezTo>
                    <a:lnTo>
                      <a:pt x="110042" y="71670"/>
                    </a:lnTo>
                    <a:cubicBezTo>
                      <a:pt x="108242" y="74956"/>
                      <a:pt x="106785" y="73537"/>
                      <a:pt x="105718" y="71727"/>
                    </a:cubicBezTo>
                    <a:cubicBezTo>
                      <a:pt x="105232" y="70899"/>
                      <a:pt x="104746" y="70079"/>
                      <a:pt x="104289" y="69308"/>
                    </a:cubicBezTo>
                    <a:cubicBezTo>
                      <a:pt x="104480" y="69060"/>
                      <a:pt x="104594" y="69260"/>
                      <a:pt x="104470" y="70403"/>
                    </a:cubicBezTo>
                    <a:cubicBezTo>
                      <a:pt x="105642" y="66108"/>
                      <a:pt x="105423" y="71375"/>
                      <a:pt x="106385" y="65984"/>
                    </a:cubicBezTo>
                    <a:cubicBezTo>
                      <a:pt x="105985" y="66212"/>
                      <a:pt x="105832" y="65460"/>
                      <a:pt x="105613" y="64888"/>
                    </a:cubicBezTo>
                    <a:cubicBezTo>
                      <a:pt x="105604" y="64650"/>
                      <a:pt x="105156" y="64279"/>
                      <a:pt x="105451" y="64460"/>
                    </a:cubicBezTo>
                    <a:cubicBezTo>
                      <a:pt x="105908" y="64717"/>
                      <a:pt x="106289" y="65136"/>
                      <a:pt x="106585" y="65907"/>
                    </a:cubicBezTo>
                    <a:cubicBezTo>
                      <a:pt x="106585" y="65907"/>
                      <a:pt x="107251" y="64412"/>
                      <a:pt x="107918" y="62907"/>
                    </a:cubicBezTo>
                    <a:cubicBezTo>
                      <a:pt x="108528" y="61364"/>
                      <a:pt x="109147" y="59831"/>
                      <a:pt x="109147" y="59831"/>
                    </a:cubicBezTo>
                    <a:cubicBezTo>
                      <a:pt x="109538" y="61812"/>
                      <a:pt x="110357" y="62402"/>
                      <a:pt x="111157" y="62183"/>
                    </a:cubicBezTo>
                    <a:cubicBezTo>
                      <a:pt x="111357" y="62078"/>
                      <a:pt x="112414" y="61755"/>
                      <a:pt x="111871" y="61355"/>
                    </a:cubicBezTo>
                    <a:cubicBezTo>
                      <a:pt x="110804" y="60974"/>
                      <a:pt x="109852" y="60497"/>
                      <a:pt x="109099" y="60002"/>
                    </a:cubicBezTo>
                    <a:cubicBezTo>
                      <a:pt x="111785" y="57792"/>
                      <a:pt x="106994" y="55744"/>
                      <a:pt x="105242" y="54935"/>
                    </a:cubicBezTo>
                    <a:cubicBezTo>
                      <a:pt x="106099" y="56487"/>
                      <a:pt x="103908" y="56040"/>
                      <a:pt x="103003" y="56001"/>
                    </a:cubicBezTo>
                    <a:cubicBezTo>
                      <a:pt x="101737" y="54839"/>
                      <a:pt x="105727" y="52277"/>
                      <a:pt x="102260" y="50658"/>
                    </a:cubicBezTo>
                    <a:lnTo>
                      <a:pt x="101775" y="52544"/>
                    </a:lnTo>
                    <a:cubicBezTo>
                      <a:pt x="100022" y="52496"/>
                      <a:pt x="98288" y="50925"/>
                      <a:pt x="98317" y="50153"/>
                    </a:cubicBezTo>
                    <a:cubicBezTo>
                      <a:pt x="101613" y="49686"/>
                      <a:pt x="105023" y="49496"/>
                      <a:pt x="108423" y="49686"/>
                    </a:cubicBezTo>
                    <a:lnTo>
                      <a:pt x="110976" y="49905"/>
                    </a:lnTo>
                    <a:cubicBezTo>
                      <a:pt x="111576" y="50010"/>
                      <a:pt x="113319" y="50105"/>
                      <a:pt x="112614" y="50296"/>
                    </a:cubicBezTo>
                    <a:cubicBezTo>
                      <a:pt x="112204" y="50648"/>
                      <a:pt x="111785" y="51058"/>
                      <a:pt x="111338" y="51553"/>
                    </a:cubicBezTo>
                    <a:lnTo>
                      <a:pt x="111833" y="51896"/>
                    </a:lnTo>
                    <a:cubicBezTo>
                      <a:pt x="111833" y="50753"/>
                      <a:pt x="112090" y="48867"/>
                      <a:pt x="111833" y="48515"/>
                    </a:cubicBezTo>
                    <a:cubicBezTo>
                      <a:pt x="111319" y="50153"/>
                      <a:pt x="109671" y="49934"/>
                      <a:pt x="110080" y="53058"/>
                    </a:cubicBezTo>
                    <a:cubicBezTo>
                      <a:pt x="109080" y="55230"/>
                      <a:pt x="109290" y="51772"/>
                      <a:pt x="108252" y="53354"/>
                    </a:cubicBezTo>
                    <a:lnTo>
                      <a:pt x="108766" y="52363"/>
                    </a:lnTo>
                    <a:cubicBezTo>
                      <a:pt x="108718" y="51563"/>
                      <a:pt x="107861" y="51363"/>
                      <a:pt x="108099" y="51334"/>
                    </a:cubicBezTo>
                    <a:cubicBezTo>
                      <a:pt x="108366" y="51325"/>
                      <a:pt x="108633" y="51010"/>
                      <a:pt x="108956" y="49115"/>
                    </a:cubicBezTo>
                    <a:cubicBezTo>
                      <a:pt x="109118" y="47981"/>
                      <a:pt x="108795" y="48286"/>
                      <a:pt x="108642" y="48210"/>
                    </a:cubicBezTo>
                    <a:lnTo>
                      <a:pt x="108642" y="48620"/>
                    </a:lnTo>
                    <a:cubicBezTo>
                      <a:pt x="109595" y="48743"/>
                      <a:pt x="111490" y="43781"/>
                      <a:pt x="112538" y="42409"/>
                    </a:cubicBezTo>
                    <a:cubicBezTo>
                      <a:pt x="112433" y="44105"/>
                      <a:pt x="112586" y="44267"/>
                      <a:pt x="112814" y="44057"/>
                    </a:cubicBezTo>
                    <a:cubicBezTo>
                      <a:pt x="112747" y="43962"/>
                      <a:pt x="113452" y="43743"/>
                      <a:pt x="112786" y="43628"/>
                    </a:cubicBezTo>
                    <a:cubicBezTo>
                      <a:pt x="112119" y="43514"/>
                      <a:pt x="111433" y="43476"/>
                      <a:pt x="110776" y="43638"/>
                    </a:cubicBezTo>
                    <a:cubicBezTo>
                      <a:pt x="112300" y="34161"/>
                      <a:pt x="102022" y="41876"/>
                      <a:pt x="96793" y="39428"/>
                    </a:cubicBezTo>
                    <a:lnTo>
                      <a:pt x="97212" y="40600"/>
                    </a:lnTo>
                    <a:cubicBezTo>
                      <a:pt x="96736" y="39676"/>
                      <a:pt x="96107" y="39009"/>
                      <a:pt x="95374" y="38514"/>
                    </a:cubicBezTo>
                    <a:cubicBezTo>
                      <a:pt x="95002" y="38266"/>
                      <a:pt x="94612" y="38066"/>
                      <a:pt x="94193" y="37894"/>
                    </a:cubicBezTo>
                    <a:lnTo>
                      <a:pt x="93555" y="37675"/>
                    </a:lnTo>
                    <a:lnTo>
                      <a:pt x="93231" y="37580"/>
                    </a:lnTo>
                    <a:lnTo>
                      <a:pt x="93069" y="37542"/>
                    </a:lnTo>
                    <a:lnTo>
                      <a:pt x="92993" y="37542"/>
                    </a:lnTo>
                    <a:lnTo>
                      <a:pt x="92983" y="37542"/>
                    </a:lnTo>
                    <a:cubicBezTo>
                      <a:pt x="108223" y="37923"/>
                      <a:pt x="97212" y="37647"/>
                      <a:pt x="100613" y="37733"/>
                    </a:cubicBezTo>
                    <a:lnTo>
                      <a:pt x="100613" y="37733"/>
                    </a:lnTo>
                    <a:lnTo>
                      <a:pt x="100603" y="37733"/>
                    </a:lnTo>
                    <a:lnTo>
                      <a:pt x="100584" y="37723"/>
                    </a:lnTo>
                    <a:cubicBezTo>
                      <a:pt x="100127" y="37504"/>
                      <a:pt x="99622" y="37733"/>
                      <a:pt x="99165" y="37847"/>
                    </a:cubicBezTo>
                    <a:cubicBezTo>
                      <a:pt x="98250" y="38085"/>
                      <a:pt x="97498" y="37866"/>
                      <a:pt x="97393" y="32903"/>
                    </a:cubicBezTo>
                    <a:cubicBezTo>
                      <a:pt x="98012" y="33218"/>
                      <a:pt x="98936" y="32294"/>
                      <a:pt x="99431" y="32189"/>
                    </a:cubicBezTo>
                    <a:cubicBezTo>
                      <a:pt x="97936" y="33075"/>
                      <a:pt x="96469" y="31303"/>
                      <a:pt x="94726" y="29560"/>
                    </a:cubicBezTo>
                    <a:cubicBezTo>
                      <a:pt x="93107" y="28274"/>
                      <a:pt x="91259" y="27141"/>
                      <a:pt x="89668" y="28522"/>
                    </a:cubicBezTo>
                    <a:lnTo>
                      <a:pt x="89964" y="30027"/>
                    </a:lnTo>
                    <a:cubicBezTo>
                      <a:pt x="88487" y="28836"/>
                      <a:pt x="86611" y="33351"/>
                      <a:pt x="85096" y="29208"/>
                    </a:cubicBezTo>
                    <a:cubicBezTo>
                      <a:pt x="84239" y="31608"/>
                      <a:pt x="81248" y="29836"/>
                      <a:pt x="81648" y="33484"/>
                    </a:cubicBezTo>
                    <a:cubicBezTo>
                      <a:pt x="79115" y="30513"/>
                      <a:pt x="77438" y="31475"/>
                      <a:pt x="76190" y="32951"/>
                    </a:cubicBezTo>
                    <a:cubicBezTo>
                      <a:pt x="74876" y="34351"/>
                      <a:pt x="73238" y="34675"/>
                      <a:pt x="69837" y="31703"/>
                    </a:cubicBezTo>
                    <a:lnTo>
                      <a:pt x="68761" y="28712"/>
                    </a:lnTo>
                    <a:cubicBezTo>
                      <a:pt x="68761" y="28712"/>
                      <a:pt x="70094" y="29017"/>
                      <a:pt x="70133" y="29093"/>
                    </a:cubicBezTo>
                    <a:cubicBezTo>
                      <a:pt x="68980" y="28446"/>
                      <a:pt x="67142" y="28569"/>
                      <a:pt x="68304" y="30484"/>
                    </a:cubicBezTo>
                    <a:cubicBezTo>
                      <a:pt x="66751" y="27874"/>
                      <a:pt x="65408" y="29331"/>
                      <a:pt x="63379" y="27884"/>
                    </a:cubicBezTo>
                    <a:lnTo>
                      <a:pt x="63789" y="28503"/>
                    </a:lnTo>
                    <a:cubicBezTo>
                      <a:pt x="61608" y="26569"/>
                      <a:pt x="60693" y="28827"/>
                      <a:pt x="58169" y="25617"/>
                    </a:cubicBezTo>
                    <a:cubicBezTo>
                      <a:pt x="55264" y="23645"/>
                      <a:pt x="55026" y="19806"/>
                      <a:pt x="54874" y="18892"/>
                    </a:cubicBezTo>
                    <a:cubicBezTo>
                      <a:pt x="56626" y="17606"/>
                      <a:pt x="59750" y="20749"/>
                      <a:pt x="61817" y="22521"/>
                    </a:cubicBezTo>
                    <a:cubicBezTo>
                      <a:pt x="62113" y="24178"/>
                      <a:pt x="64799" y="24607"/>
                      <a:pt x="64894" y="26855"/>
                    </a:cubicBezTo>
                    <a:cubicBezTo>
                      <a:pt x="65027" y="24436"/>
                      <a:pt x="63132" y="23026"/>
                      <a:pt x="61341" y="21464"/>
                    </a:cubicBezTo>
                    <a:cubicBezTo>
                      <a:pt x="61655" y="16368"/>
                      <a:pt x="66818" y="25883"/>
                      <a:pt x="67523" y="21064"/>
                    </a:cubicBezTo>
                    <a:cubicBezTo>
                      <a:pt x="68008" y="22607"/>
                      <a:pt x="64513" y="18549"/>
                      <a:pt x="64865" y="21245"/>
                    </a:cubicBezTo>
                    <a:cubicBezTo>
                      <a:pt x="63627" y="18740"/>
                      <a:pt x="64808" y="17720"/>
                      <a:pt x="64732" y="16501"/>
                    </a:cubicBezTo>
                    <a:cubicBezTo>
                      <a:pt x="66313" y="16177"/>
                      <a:pt x="62474" y="16606"/>
                      <a:pt x="60989" y="16587"/>
                    </a:cubicBezTo>
                    <a:cubicBezTo>
                      <a:pt x="62932" y="19873"/>
                      <a:pt x="59855" y="17416"/>
                      <a:pt x="61093" y="19787"/>
                    </a:cubicBezTo>
                    <a:cubicBezTo>
                      <a:pt x="58912" y="17597"/>
                      <a:pt x="60789" y="21845"/>
                      <a:pt x="58198" y="19416"/>
                    </a:cubicBezTo>
                    <a:cubicBezTo>
                      <a:pt x="57274" y="15187"/>
                      <a:pt x="60531" y="12520"/>
                      <a:pt x="61189" y="11434"/>
                    </a:cubicBezTo>
                    <a:cubicBezTo>
                      <a:pt x="62579" y="12453"/>
                      <a:pt x="63589" y="12796"/>
                      <a:pt x="65275" y="14930"/>
                    </a:cubicBezTo>
                    <a:cubicBezTo>
                      <a:pt x="63560" y="10682"/>
                      <a:pt x="69009" y="15911"/>
                      <a:pt x="67970" y="10739"/>
                    </a:cubicBezTo>
                    <a:cubicBezTo>
                      <a:pt x="67389" y="10691"/>
                      <a:pt x="64799" y="8691"/>
                      <a:pt x="66103" y="11424"/>
                    </a:cubicBezTo>
                    <a:cubicBezTo>
                      <a:pt x="63189" y="11720"/>
                      <a:pt x="64122" y="5605"/>
                      <a:pt x="61093" y="7643"/>
                    </a:cubicBezTo>
                    <a:cubicBezTo>
                      <a:pt x="61084" y="6805"/>
                      <a:pt x="61436" y="7052"/>
                      <a:pt x="61779" y="8157"/>
                    </a:cubicBezTo>
                    <a:cubicBezTo>
                      <a:pt x="59284" y="8034"/>
                      <a:pt x="60246" y="12767"/>
                      <a:pt x="57274" y="11786"/>
                    </a:cubicBezTo>
                    <a:cubicBezTo>
                      <a:pt x="58007" y="12653"/>
                      <a:pt x="58617" y="12215"/>
                      <a:pt x="59446" y="13968"/>
                    </a:cubicBezTo>
                    <a:lnTo>
                      <a:pt x="57836" y="14158"/>
                    </a:lnTo>
                    <a:cubicBezTo>
                      <a:pt x="58188" y="14387"/>
                      <a:pt x="58579" y="15034"/>
                      <a:pt x="58579" y="15034"/>
                    </a:cubicBezTo>
                    <a:cubicBezTo>
                      <a:pt x="57950" y="17778"/>
                      <a:pt x="55759" y="13301"/>
                      <a:pt x="54950" y="15149"/>
                    </a:cubicBezTo>
                    <a:cubicBezTo>
                      <a:pt x="54835" y="14339"/>
                      <a:pt x="54569" y="11796"/>
                      <a:pt x="56321" y="12425"/>
                    </a:cubicBezTo>
                    <a:cubicBezTo>
                      <a:pt x="54845" y="13539"/>
                      <a:pt x="50159" y="11148"/>
                      <a:pt x="50406" y="14263"/>
                    </a:cubicBezTo>
                    <a:cubicBezTo>
                      <a:pt x="49511" y="13025"/>
                      <a:pt x="49235" y="11263"/>
                      <a:pt x="48863" y="11082"/>
                    </a:cubicBezTo>
                    <a:cubicBezTo>
                      <a:pt x="50625" y="13577"/>
                      <a:pt x="48177" y="13206"/>
                      <a:pt x="47558" y="13710"/>
                    </a:cubicBezTo>
                    <a:cubicBezTo>
                      <a:pt x="40767" y="7243"/>
                      <a:pt x="42358" y="13958"/>
                      <a:pt x="36481" y="11710"/>
                    </a:cubicBezTo>
                    <a:lnTo>
                      <a:pt x="37595" y="13282"/>
                    </a:lnTo>
                    <a:cubicBezTo>
                      <a:pt x="35814" y="14787"/>
                      <a:pt x="30918" y="16254"/>
                      <a:pt x="29127" y="16444"/>
                    </a:cubicBezTo>
                    <a:lnTo>
                      <a:pt x="28308" y="15025"/>
                    </a:lnTo>
                    <a:cubicBezTo>
                      <a:pt x="28327" y="17492"/>
                      <a:pt x="24089" y="16635"/>
                      <a:pt x="22012" y="16758"/>
                    </a:cubicBezTo>
                    <a:cubicBezTo>
                      <a:pt x="18621" y="17911"/>
                      <a:pt x="26594" y="23207"/>
                      <a:pt x="21993" y="23483"/>
                    </a:cubicBezTo>
                    <a:cubicBezTo>
                      <a:pt x="19336" y="22016"/>
                      <a:pt x="18469" y="19864"/>
                      <a:pt x="16135" y="21340"/>
                    </a:cubicBezTo>
                    <a:lnTo>
                      <a:pt x="17002" y="21397"/>
                    </a:lnTo>
                    <a:cubicBezTo>
                      <a:pt x="15764" y="26274"/>
                      <a:pt x="15116" y="26674"/>
                      <a:pt x="14059" y="31637"/>
                    </a:cubicBezTo>
                    <a:cubicBezTo>
                      <a:pt x="13183" y="31637"/>
                      <a:pt x="12106" y="31246"/>
                      <a:pt x="11220" y="31265"/>
                    </a:cubicBezTo>
                    <a:cubicBezTo>
                      <a:pt x="12859" y="34151"/>
                      <a:pt x="11573" y="37713"/>
                      <a:pt x="9887" y="39618"/>
                    </a:cubicBezTo>
                    <a:cubicBezTo>
                      <a:pt x="7496" y="37418"/>
                      <a:pt x="8182" y="39790"/>
                      <a:pt x="7144" y="40304"/>
                    </a:cubicBezTo>
                    <a:cubicBezTo>
                      <a:pt x="11192" y="41438"/>
                      <a:pt x="15230" y="42666"/>
                      <a:pt x="17726" y="41419"/>
                    </a:cubicBezTo>
                    <a:close/>
                  </a:path>
                </a:pathLst>
              </a:custGeom>
              <a:grpFill/>
              <a:ln w="9525" cap="flat">
                <a:noFill/>
                <a:prstDash val="solid"/>
                <a:miter/>
              </a:ln>
            </p:spPr>
            <p:txBody>
              <a:bodyPr rtlCol="0" anchor="ctr"/>
              <a:lstStyle/>
              <a:p>
                <a:endParaRPr lang="zh-CN" altLang="en-US"/>
              </a:p>
            </p:txBody>
          </p:sp>
          <p:sp>
            <p:nvSpPr>
              <p:cNvPr id="608" name="任意多边形: 形状 1178">
                <a:extLst>
                  <a:ext uri="{FF2B5EF4-FFF2-40B4-BE49-F238E27FC236}">
                    <a16:creationId xmlns:a16="http://schemas.microsoft.com/office/drawing/2014/main" id="{C17C20DE-C03E-4D6B-AAA2-DD29D8B7D7FC}"/>
                  </a:ext>
                </a:extLst>
              </p:cNvPr>
              <p:cNvSpPr/>
              <p:nvPr/>
            </p:nvSpPr>
            <p:spPr>
              <a:xfrm>
                <a:off x="3675374" y="988393"/>
                <a:ext cx="19050" cy="9525"/>
              </a:xfrm>
              <a:custGeom>
                <a:avLst/>
                <a:gdLst>
                  <a:gd name="connsiteX0" fmla="*/ 15202 w 19050"/>
                  <a:gd name="connsiteY0" fmla="*/ 10411 h 9525"/>
                  <a:gd name="connsiteX1" fmla="*/ 16116 w 19050"/>
                  <a:gd name="connsiteY1" fmla="*/ 7449 h 9525"/>
                  <a:gd name="connsiteX2" fmla="*/ 10801 w 19050"/>
                  <a:gd name="connsiteY2" fmla="*/ 9458 h 9525"/>
                  <a:gd name="connsiteX3" fmla="*/ 10668 w 19050"/>
                  <a:gd name="connsiteY3" fmla="*/ 8001 h 9525"/>
                  <a:gd name="connsiteX4" fmla="*/ 7315 w 19050"/>
                  <a:gd name="connsiteY4" fmla="*/ 7144 h 9525"/>
                  <a:gd name="connsiteX5" fmla="*/ 15202 w 19050"/>
                  <a:gd name="connsiteY5" fmla="*/ 1041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202" y="10411"/>
                    </a:moveTo>
                    <a:cubicBezTo>
                      <a:pt x="15297" y="9230"/>
                      <a:pt x="18831" y="9239"/>
                      <a:pt x="16116" y="7449"/>
                    </a:cubicBezTo>
                    <a:cubicBezTo>
                      <a:pt x="13887" y="7791"/>
                      <a:pt x="17516" y="11820"/>
                      <a:pt x="10801" y="9458"/>
                    </a:cubicBezTo>
                    <a:cubicBezTo>
                      <a:pt x="9753" y="9020"/>
                      <a:pt x="8286" y="7591"/>
                      <a:pt x="10668" y="8001"/>
                    </a:cubicBezTo>
                    <a:lnTo>
                      <a:pt x="7315" y="7144"/>
                    </a:lnTo>
                    <a:cubicBezTo>
                      <a:pt x="5800" y="9544"/>
                      <a:pt x="14830" y="10687"/>
                      <a:pt x="15202" y="10411"/>
                    </a:cubicBezTo>
                    <a:close/>
                  </a:path>
                </a:pathLst>
              </a:custGeom>
              <a:grpFill/>
              <a:ln w="9525" cap="flat">
                <a:noFill/>
                <a:prstDash val="solid"/>
                <a:miter/>
              </a:ln>
            </p:spPr>
            <p:txBody>
              <a:bodyPr rtlCol="0" anchor="ctr"/>
              <a:lstStyle/>
              <a:p>
                <a:endParaRPr lang="zh-CN" altLang="en-US"/>
              </a:p>
            </p:txBody>
          </p:sp>
          <p:sp>
            <p:nvSpPr>
              <p:cNvPr id="609" name="任意多边形: 形状 1179">
                <a:extLst>
                  <a:ext uri="{FF2B5EF4-FFF2-40B4-BE49-F238E27FC236}">
                    <a16:creationId xmlns:a16="http://schemas.microsoft.com/office/drawing/2014/main" id="{921C2830-D4AA-47B1-9204-22860801C77B}"/>
                  </a:ext>
                </a:extLst>
              </p:cNvPr>
              <p:cNvSpPr/>
              <p:nvPr/>
            </p:nvSpPr>
            <p:spPr>
              <a:xfrm>
                <a:off x="3630367" y="879196"/>
                <a:ext cx="9525" cy="9525"/>
              </a:xfrm>
              <a:custGeom>
                <a:avLst/>
                <a:gdLst>
                  <a:gd name="connsiteX0" fmla="*/ 9792 w 9525"/>
                  <a:gd name="connsiteY0" fmla="*/ 8793 h 9525"/>
                  <a:gd name="connsiteX1" fmla="*/ 7144 w 9525"/>
                  <a:gd name="connsiteY1" fmla="*/ 8193 h 9525"/>
                  <a:gd name="connsiteX2" fmla="*/ 9792 w 9525"/>
                  <a:gd name="connsiteY2" fmla="*/ 8793 h 9525"/>
                </a:gdLst>
                <a:ahLst/>
                <a:cxnLst>
                  <a:cxn ang="0">
                    <a:pos x="connsiteX0" y="connsiteY0"/>
                  </a:cxn>
                  <a:cxn ang="0">
                    <a:pos x="connsiteX1" y="connsiteY1"/>
                  </a:cxn>
                  <a:cxn ang="0">
                    <a:pos x="connsiteX2" y="connsiteY2"/>
                  </a:cxn>
                </a:cxnLst>
                <a:rect l="l" t="t" r="r" b="b"/>
                <a:pathLst>
                  <a:path w="9525" h="9525">
                    <a:moveTo>
                      <a:pt x="9792" y="8793"/>
                    </a:moveTo>
                    <a:cubicBezTo>
                      <a:pt x="9297" y="7708"/>
                      <a:pt x="8278" y="6031"/>
                      <a:pt x="7144" y="8193"/>
                    </a:cubicBezTo>
                    <a:cubicBezTo>
                      <a:pt x="7087" y="10356"/>
                      <a:pt x="11354" y="9403"/>
                      <a:pt x="9792" y="8793"/>
                    </a:cubicBezTo>
                    <a:close/>
                  </a:path>
                </a:pathLst>
              </a:custGeom>
              <a:grpFill/>
              <a:ln w="9525" cap="flat">
                <a:noFill/>
                <a:prstDash val="solid"/>
                <a:miter/>
              </a:ln>
            </p:spPr>
            <p:txBody>
              <a:bodyPr rtlCol="0" anchor="ctr"/>
              <a:lstStyle/>
              <a:p>
                <a:endParaRPr lang="zh-CN" altLang="en-US"/>
              </a:p>
            </p:txBody>
          </p:sp>
          <p:sp>
            <p:nvSpPr>
              <p:cNvPr id="610" name="任意多边形: 形状 1180">
                <a:extLst>
                  <a:ext uri="{FF2B5EF4-FFF2-40B4-BE49-F238E27FC236}">
                    <a16:creationId xmlns:a16="http://schemas.microsoft.com/office/drawing/2014/main" id="{3A05BE4B-8CE7-444A-8F22-98F4E762D88D}"/>
                  </a:ext>
                </a:extLst>
              </p:cNvPr>
              <p:cNvSpPr/>
              <p:nvPr/>
            </p:nvSpPr>
            <p:spPr>
              <a:xfrm>
                <a:off x="3903492" y="664619"/>
                <a:ext cx="28575" cy="19050"/>
              </a:xfrm>
              <a:custGeom>
                <a:avLst/>
                <a:gdLst>
                  <a:gd name="connsiteX0" fmla="*/ 13769 w 28575"/>
                  <a:gd name="connsiteY0" fmla="*/ 15583 h 19050"/>
                  <a:gd name="connsiteX1" fmla="*/ 22504 w 28575"/>
                  <a:gd name="connsiteY1" fmla="*/ 18488 h 19050"/>
                  <a:gd name="connsiteX2" fmla="*/ 7302 w 28575"/>
                  <a:gd name="connsiteY2" fmla="*/ 7144 h 19050"/>
                  <a:gd name="connsiteX3" fmla="*/ 13769 w 28575"/>
                  <a:gd name="connsiteY3" fmla="*/ 15583 h 19050"/>
                </a:gdLst>
                <a:ahLst/>
                <a:cxnLst>
                  <a:cxn ang="0">
                    <a:pos x="connsiteX0" y="connsiteY0"/>
                  </a:cxn>
                  <a:cxn ang="0">
                    <a:pos x="connsiteX1" y="connsiteY1"/>
                  </a:cxn>
                  <a:cxn ang="0">
                    <a:pos x="connsiteX2" y="connsiteY2"/>
                  </a:cxn>
                  <a:cxn ang="0">
                    <a:pos x="connsiteX3" y="connsiteY3"/>
                  </a:cxn>
                </a:cxnLst>
                <a:rect l="l" t="t" r="r" b="b"/>
                <a:pathLst>
                  <a:path w="28575" h="19050">
                    <a:moveTo>
                      <a:pt x="13769" y="15583"/>
                    </a:moveTo>
                    <a:cubicBezTo>
                      <a:pt x="18903" y="18440"/>
                      <a:pt x="17103" y="18421"/>
                      <a:pt x="22504" y="18488"/>
                    </a:cubicBezTo>
                    <a:cubicBezTo>
                      <a:pt x="15570" y="11335"/>
                      <a:pt x="10188" y="13487"/>
                      <a:pt x="7302" y="7144"/>
                    </a:cubicBezTo>
                    <a:cubicBezTo>
                      <a:pt x="5921" y="10678"/>
                      <a:pt x="14046" y="12764"/>
                      <a:pt x="13769" y="15583"/>
                    </a:cubicBezTo>
                    <a:close/>
                  </a:path>
                </a:pathLst>
              </a:custGeom>
              <a:grpFill/>
              <a:ln w="9525" cap="flat">
                <a:noFill/>
                <a:prstDash val="solid"/>
                <a:miter/>
              </a:ln>
            </p:spPr>
            <p:txBody>
              <a:bodyPr rtlCol="0" anchor="ctr"/>
              <a:lstStyle/>
              <a:p>
                <a:endParaRPr lang="zh-CN" altLang="en-US"/>
              </a:p>
            </p:txBody>
          </p:sp>
          <p:sp>
            <p:nvSpPr>
              <p:cNvPr id="611" name="任意多边形: 形状 1181">
                <a:extLst>
                  <a:ext uri="{FF2B5EF4-FFF2-40B4-BE49-F238E27FC236}">
                    <a16:creationId xmlns:a16="http://schemas.microsoft.com/office/drawing/2014/main" id="{F7E90713-7883-46C6-BEA0-64CAC305E816}"/>
                  </a:ext>
                </a:extLst>
              </p:cNvPr>
              <p:cNvSpPr/>
              <p:nvPr/>
            </p:nvSpPr>
            <p:spPr>
              <a:xfrm>
                <a:off x="3698050" y="999775"/>
                <a:ext cx="19050" cy="9525"/>
              </a:xfrm>
              <a:custGeom>
                <a:avLst/>
                <a:gdLst>
                  <a:gd name="connsiteX0" fmla="*/ 9604 w 19050"/>
                  <a:gd name="connsiteY0" fmla="*/ 7915 h 9525"/>
                  <a:gd name="connsiteX1" fmla="*/ 11994 w 19050"/>
                  <a:gd name="connsiteY1" fmla="*/ 8763 h 9525"/>
                  <a:gd name="connsiteX2" fmla="*/ 13757 w 19050"/>
                  <a:gd name="connsiteY2" fmla="*/ 8611 h 9525"/>
                  <a:gd name="connsiteX3" fmla="*/ 11404 w 19050"/>
                  <a:gd name="connsiteY3" fmla="*/ 8058 h 9525"/>
                  <a:gd name="connsiteX4" fmla="*/ 7670 w 19050"/>
                  <a:gd name="connsiteY4" fmla="*/ 7830 h 9525"/>
                  <a:gd name="connsiteX5" fmla="*/ 7518 w 19050"/>
                  <a:gd name="connsiteY5" fmla="*/ 7144 h 9525"/>
                  <a:gd name="connsiteX6" fmla="*/ 10023 w 19050"/>
                  <a:gd name="connsiteY6" fmla="*/ 7915 h 9525"/>
                  <a:gd name="connsiteX7" fmla="*/ 9604 w 19050"/>
                  <a:gd name="connsiteY7" fmla="*/ 791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9525">
                    <a:moveTo>
                      <a:pt x="9604" y="7915"/>
                    </a:moveTo>
                    <a:cubicBezTo>
                      <a:pt x="9651" y="7839"/>
                      <a:pt x="11880" y="9011"/>
                      <a:pt x="11994" y="8763"/>
                    </a:cubicBezTo>
                    <a:cubicBezTo>
                      <a:pt x="11880" y="9039"/>
                      <a:pt x="13795" y="8572"/>
                      <a:pt x="13757" y="8611"/>
                    </a:cubicBezTo>
                    <a:cubicBezTo>
                      <a:pt x="14042" y="9716"/>
                      <a:pt x="14395" y="8763"/>
                      <a:pt x="11404" y="8058"/>
                    </a:cubicBezTo>
                    <a:cubicBezTo>
                      <a:pt x="9728" y="7744"/>
                      <a:pt x="8470" y="7658"/>
                      <a:pt x="7670" y="7830"/>
                    </a:cubicBezTo>
                    <a:cubicBezTo>
                      <a:pt x="6937" y="7868"/>
                      <a:pt x="7051" y="7353"/>
                      <a:pt x="7518" y="7144"/>
                    </a:cubicBezTo>
                    <a:lnTo>
                      <a:pt x="10023" y="7915"/>
                    </a:lnTo>
                    <a:lnTo>
                      <a:pt x="9604" y="7915"/>
                    </a:lnTo>
                    <a:close/>
                  </a:path>
                </a:pathLst>
              </a:custGeom>
              <a:grpFill/>
              <a:ln w="9525" cap="flat">
                <a:noFill/>
                <a:prstDash val="solid"/>
                <a:miter/>
              </a:ln>
            </p:spPr>
            <p:txBody>
              <a:bodyPr rtlCol="0" anchor="ctr"/>
              <a:lstStyle/>
              <a:p>
                <a:endParaRPr lang="zh-CN" altLang="en-US"/>
              </a:p>
            </p:txBody>
          </p:sp>
          <p:sp>
            <p:nvSpPr>
              <p:cNvPr id="612" name="任意多边形: 形状 1182">
                <a:extLst>
                  <a:ext uri="{FF2B5EF4-FFF2-40B4-BE49-F238E27FC236}">
                    <a16:creationId xmlns:a16="http://schemas.microsoft.com/office/drawing/2014/main" id="{8988A25A-7E53-4980-921C-EC23A892FB6A}"/>
                  </a:ext>
                </a:extLst>
              </p:cNvPr>
              <p:cNvSpPr/>
              <p:nvPr/>
            </p:nvSpPr>
            <p:spPr>
              <a:xfrm>
                <a:off x="3704415" y="741559"/>
                <a:ext cx="28575" cy="9525"/>
              </a:xfrm>
              <a:custGeom>
                <a:avLst/>
                <a:gdLst>
                  <a:gd name="connsiteX0" fmla="*/ 18069 w 28575"/>
                  <a:gd name="connsiteY0" fmla="*/ 9966 h 9525"/>
                  <a:gd name="connsiteX1" fmla="*/ 22403 w 28575"/>
                  <a:gd name="connsiteY1" fmla="*/ 11299 h 9525"/>
                  <a:gd name="connsiteX2" fmla="*/ 25441 w 28575"/>
                  <a:gd name="connsiteY2" fmla="*/ 7242 h 9525"/>
                  <a:gd name="connsiteX3" fmla="*/ 17069 w 28575"/>
                  <a:gd name="connsiteY3" fmla="*/ 7423 h 9525"/>
                  <a:gd name="connsiteX4" fmla="*/ 19012 w 28575"/>
                  <a:gd name="connsiteY4" fmla="*/ 8261 h 9525"/>
                  <a:gd name="connsiteX5" fmla="*/ 7144 w 28575"/>
                  <a:gd name="connsiteY5" fmla="*/ 9451 h 9525"/>
                  <a:gd name="connsiteX6" fmla="*/ 18069 w 28575"/>
                  <a:gd name="connsiteY6" fmla="*/ 996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9525">
                    <a:moveTo>
                      <a:pt x="18069" y="9966"/>
                    </a:moveTo>
                    <a:cubicBezTo>
                      <a:pt x="19850" y="9994"/>
                      <a:pt x="23270" y="8880"/>
                      <a:pt x="22403" y="11299"/>
                    </a:cubicBezTo>
                    <a:cubicBezTo>
                      <a:pt x="29442" y="10766"/>
                      <a:pt x="19021" y="8108"/>
                      <a:pt x="25441" y="7242"/>
                    </a:cubicBezTo>
                    <a:cubicBezTo>
                      <a:pt x="24146" y="6537"/>
                      <a:pt x="19860" y="9956"/>
                      <a:pt x="17069" y="7423"/>
                    </a:cubicBezTo>
                    <a:lnTo>
                      <a:pt x="19012" y="8261"/>
                    </a:lnTo>
                    <a:cubicBezTo>
                      <a:pt x="14811" y="8566"/>
                      <a:pt x="12640" y="9690"/>
                      <a:pt x="7144" y="9451"/>
                    </a:cubicBezTo>
                    <a:cubicBezTo>
                      <a:pt x="10925" y="10347"/>
                      <a:pt x="13002" y="11928"/>
                      <a:pt x="18069" y="9966"/>
                    </a:cubicBezTo>
                    <a:close/>
                  </a:path>
                </a:pathLst>
              </a:custGeom>
              <a:grpFill/>
              <a:ln w="9525" cap="flat">
                <a:noFill/>
                <a:prstDash val="solid"/>
                <a:miter/>
              </a:ln>
            </p:spPr>
            <p:txBody>
              <a:bodyPr rtlCol="0" anchor="ctr"/>
              <a:lstStyle/>
              <a:p>
                <a:endParaRPr lang="zh-CN" altLang="en-US"/>
              </a:p>
            </p:txBody>
          </p:sp>
          <p:sp>
            <p:nvSpPr>
              <p:cNvPr id="613" name="任意多边形: 形状 1183">
                <a:extLst>
                  <a:ext uri="{FF2B5EF4-FFF2-40B4-BE49-F238E27FC236}">
                    <a16:creationId xmlns:a16="http://schemas.microsoft.com/office/drawing/2014/main" id="{827DC29D-0F24-4BFC-83BC-2987CE12859C}"/>
                  </a:ext>
                </a:extLst>
              </p:cNvPr>
              <p:cNvSpPr/>
              <p:nvPr/>
            </p:nvSpPr>
            <p:spPr>
              <a:xfrm>
                <a:off x="3681022" y="766738"/>
                <a:ext cx="19050" cy="9525"/>
              </a:xfrm>
              <a:custGeom>
                <a:avLst/>
                <a:gdLst>
                  <a:gd name="connsiteX0" fmla="*/ 10116 w 19050"/>
                  <a:gd name="connsiteY0" fmla="*/ 7457 h 9525"/>
                  <a:gd name="connsiteX1" fmla="*/ 13106 w 19050"/>
                  <a:gd name="connsiteY1" fmla="*/ 7828 h 9525"/>
                  <a:gd name="connsiteX2" fmla="*/ 7144 w 19050"/>
                  <a:gd name="connsiteY2" fmla="*/ 9076 h 9525"/>
                  <a:gd name="connsiteX3" fmla="*/ 11182 w 19050"/>
                  <a:gd name="connsiteY3" fmla="*/ 9124 h 9525"/>
                  <a:gd name="connsiteX4" fmla="*/ 10116 w 19050"/>
                  <a:gd name="connsiteY4" fmla="*/ 745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116" y="7457"/>
                    </a:moveTo>
                    <a:cubicBezTo>
                      <a:pt x="11640" y="6657"/>
                      <a:pt x="12459" y="7619"/>
                      <a:pt x="13106" y="7828"/>
                    </a:cubicBezTo>
                    <a:cubicBezTo>
                      <a:pt x="12716" y="6361"/>
                      <a:pt x="9258" y="8495"/>
                      <a:pt x="7144" y="9076"/>
                    </a:cubicBezTo>
                    <a:lnTo>
                      <a:pt x="11182" y="9124"/>
                    </a:lnTo>
                    <a:lnTo>
                      <a:pt x="10116" y="7457"/>
                    </a:lnTo>
                    <a:close/>
                  </a:path>
                </a:pathLst>
              </a:custGeom>
              <a:grpFill/>
              <a:ln w="9525" cap="flat">
                <a:noFill/>
                <a:prstDash val="solid"/>
                <a:miter/>
              </a:ln>
            </p:spPr>
            <p:txBody>
              <a:bodyPr rtlCol="0" anchor="ctr"/>
              <a:lstStyle/>
              <a:p>
                <a:endParaRPr lang="zh-CN" altLang="en-US"/>
              </a:p>
            </p:txBody>
          </p:sp>
          <p:sp>
            <p:nvSpPr>
              <p:cNvPr id="614" name="任意多边形: 形状 1184">
                <a:extLst>
                  <a:ext uri="{FF2B5EF4-FFF2-40B4-BE49-F238E27FC236}">
                    <a16:creationId xmlns:a16="http://schemas.microsoft.com/office/drawing/2014/main" id="{2DDC1964-5A2A-43BD-9456-DA19523F9254}"/>
                  </a:ext>
                </a:extLst>
              </p:cNvPr>
              <p:cNvSpPr/>
              <p:nvPr/>
            </p:nvSpPr>
            <p:spPr>
              <a:xfrm>
                <a:off x="3645437" y="825116"/>
                <a:ext cx="28575" cy="19050"/>
              </a:xfrm>
              <a:custGeom>
                <a:avLst/>
                <a:gdLst>
                  <a:gd name="connsiteX0" fmla="*/ 9220 w 28575"/>
                  <a:gd name="connsiteY0" fmla="*/ 14487 h 19050"/>
                  <a:gd name="connsiteX1" fmla="*/ 11297 w 28575"/>
                  <a:gd name="connsiteY1" fmla="*/ 15401 h 19050"/>
                  <a:gd name="connsiteX2" fmla="*/ 10925 w 28575"/>
                  <a:gd name="connsiteY2" fmla="*/ 14753 h 19050"/>
                  <a:gd name="connsiteX3" fmla="*/ 15964 w 28575"/>
                  <a:gd name="connsiteY3" fmla="*/ 16439 h 19050"/>
                  <a:gd name="connsiteX4" fmla="*/ 15411 w 28575"/>
                  <a:gd name="connsiteY4" fmla="*/ 14591 h 19050"/>
                  <a:gd name="connsiteX5" fmla="*/ 22489 w 28575"/>
                  <a:gd name="connsiteY5" fmla="*/ 15696 h 19050"/>
                  <a:gd name="connsiteX6" fmla="*/ 21688 w 28575"/>
                  <a:gd name="connsiteY6" fmla="*/ 16096 h 19050"/>
                  <a:gd name="connsiteX7" fmla="*/ 25784 w 28575"/>
                  <a:gd name="connsiteY7" fmla="*/ 10600 h 19050"/>
                  <a:gd name="connsiteX8" fmla="*/ 21593 w 28575"/>
                  <a:gd name="connsiteY8" fmla="*/ 7162 h 19050"/>
                  <a:gd name="connsiteX9" fmla="*/ 21498 w 28575"/>
                  <a:gd name="connsiteY9" fmla="*/ 11934 h 19050"/>
                  <a:gd name="connsiteX10" fmla="*/ 7144 w 28575"/>
                  <a:gd name="connsiteY10" fmla="*/ 17154 h 19050"/>
                  <a:gd name="connsiteX11" fmla="*/ 9220 w 28575"/>
                  <a:gd name="connsiteY11" fmla="*/ 144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19050">
                    <a:moveTo>
                      <a:pt x="9220" y="14487"/>
                    </a:moveTo>
                    <a:lnTo>
                      <a:pt x="11297" y="15401"/>
                    </a:lnTo>
                    <a:lnTo>
                      <a:pt x="10925" y="14753"/>
                    </a:lnTo>
                    <a:cubicBezTo>
                      <a:pt x="13135" y="12305"/>
                      <a:pt x="15021" y="15658"/>
                      <a:pt x="15964" y="16439"/>
                    </a:cubicBezTo>
                    <a:cubicBezTo>
                      <a:pt x="14802" y="16182"/>
                      <a:pt x="15230" y="15115"/>
                      <a:pt x="15411" y="14591"/>
                    </a:cubicBezTo>
                    <a:cubicBezTo>
                      <a:pt x="17974" y="14572"/>
                      <a:pt x="21650" y="17830"/>
                      <a:pt x="22489" y="15696"/>
                    </a:cubicBezTo>
                    <a:lnTo>
                      <a:pt x="21688" y="16096"/>
                    </a:lnTo>
                    <a:cubicBezTo>
                      <a:pt x="20850" y="13534"/>
                      <a:pt x="23746" y="12477"/>
                      <a:pt x="25784" y="10600"/>
                    </a:cubicBezTo>
                    <a:cubicBezTo>
                      <a:pt x="24317" y="9629"/>
                      <a:pt x="22974" y="6895"/>
                      <a:pt x="21593" y="7162"/>
                    </a:cubicBezTo>
                    <a:cubicBezTo>
                      <a:pt x="22965" y="6895"/>
                      <a:pt x="22146" y="10305"/>
                      <a:pt x="21498" y="11934"/>
                    </a:cubicBezTo>
                    <a:cubicBezTo>
                      <a:pt x="16393" y="12391"/>
                      <a:pt x="7325" y="10439"/>
                      <a:pt x="7144" y="17154"/>
                    </a:cubicBezTo>
                    <a:lnTo>
                      <a:pt x="9220" y="14487"/>
                    </a:lnTo>
                    <a:close/>
                  </a:path>
                </a:pathLst>
              </a:custGeom>
              <a:grpFill/>
              <a:ln w="9525" cap="flat">
                <a:noFill/>
                <a:prstDash val="solid"/>
                <a:miter/>
              </a:ln>
            </p:spPr>
            <p:txBody>
              <a:bodyPr rtlCol="0" anchor="ctr"/>
              <a:lstStyle/>
              <a:p>
                <a:endParaRPr lang="zh-CN" altLang="en-US"/>
              </a:p>
            </p:txBody>
          </p:sp>
          <p:sp>
            <p:nvSpPr>
              <p:cNvPr id="615" name="任意多边形: 形状 1185">
                <a:extLst>
                  <a:ext uri="{FF2B5EF4-FFF2-40B4-BE49-F238E27FC236}">
                    <a16:creationId xmlns:a16="http://schemas.microsoft.com/office/drawing/2014/main" id="{AD948302-1CB5-4B6B-9ADD-8702062DE242}"/>
                  </a:ext>
                </a:extLst>
              </p:cNvPr>
              <p:cNvSpPr/>
              <p:nvPr/>
            </p:nvSpPr>
            <p:spPr>
              <a:xfrm>
                <a:off x="3641246" y="857796"/>
                <a:ext cx="9525" cy="9525"/>
              </a:xfrm>
              <a:custGeom>
                <a:avLst/>
                <a:gdLst>
                  <a:gd name="connsiteX0" fmla="*/ 11335 w 9525"/>
                  <a:gd name="connsiteY0" fmla="*/ 11116 h 9525"/>
                  <a:gd name="connsiteX1" fmla="*/ 10487 w 9525"/>
                  <a:gd name="connsiteY1" fmla="*/ 7144 h 9525"/>
                  <a:gd name="connsiteX2" fmla="*/ 7144 w 9525"/>
                  <a:gd name="connsiteY2" fmla="*/ 10087 h 9525"/>
                  <a:gd name="connsiteX3" fmla="*/ 11335 w 9525"/>
                  <a:gd name="connsiteY3" fmla="*/ 11116 h 9525"/>
                </a:gdLst>
                <a:ahLst/>
                <a:cxnLst>
                  <a:cxn ang="0">
                    <a:pos x="connsiteX0" y="connsiteY0"/>
                  </a:cxn>
                  <a:cxn ang="0">
                    <a:pos x="connsiteX1" y="connsiteY1"/>
                  </a:cxn>
                  <a:cxn ang="0">
                    <a:pos x="connsiteX2" y="connsiteY2"/>
                  </a:cxn>
                  <a:cxn ang="0">
                    <a:pos x="connsiteX3" y="connsiteY3"/>
                  </a:cxn>
                </a:cxnLst>
                <a:rect l="l" t="t" r="r" b="b"/>
                <a:pathLst>
                  <a:path w="9525" h="9525">
                    <a:moveTo>
                      <a:pt x="11335" y="11116"/>
                    </a:moveTo>
                    <a:cubicBezTo>
                      <a:pt x="10458" y="9858"/>
                      <a:pt x="12049" y="7944"/>
                      <a:pt x="10487" y="7144"/>
                    </a:cubicBezTo>
                    <a:cubicBezTo>
                      <a:pt x="9211" y="7430"/>
                      <a:pt x="9677" y="11487"/>
                      <a:pt x="7144" y="10087"/>
                    </a:cubicBezTo>
                    <a:cubicBezTo>
                      <a:pt x="8068" y="11306"/>
                      <a:pt x="10392" y="10439"/>
                      <a:pt x="11335" y="11116"/>
                    </a:cubicBezTo>
                    <a:close/>
                  </a:path>
                </a:pathLst>
              </a:custGeom>
              <a:grpFill/>
              <a:ln w="9525" cap="flat">
                <a:noFill/>
                <a:prstDash val="solid"/>
                <a:miter/>
              </a:ln>
            </p:spPr>
            <p:txBody>
              <a:bodyPr rtlCol="0" anchor="ctr"/>
              <a:lstStyle/>
              <a:p>
                <a:endParaRPr lang="zh-CN" altLang="en-US"/>
              </a:p>
            </p:txBody>
          </p:sp>
          <p:sp>
            <p:nvSpPr>
              <p:cNvPr id="616" name="任意多边形: 形状 1186">
                <a:extLst>
                  <a:ext uri="{FF2B5EF4-FFF2-40B4-BE49-F238E27FC236}">
                    <a16:creationId xmlns:a16="http://schemas.microsoft.com/office/drawing/2014/main" id="{73C29FFC-6D3F-4821-8EF5-88544A13CEE0}"/>
                  </a:ext>
                </a:extLst>
              </p:cNvPr>
              <p:cNvSpPr/>
              <p:nvPr/>
            </p:nvSpPr>
            <p:spPr>
              <a:xfrm>
                <a:off x="3690699" y="755583"/>
                <a:ext cx="76200" cy="19050"/>
              </a:xfrm>
              <a:custGeom>
                <a:avLst/>
                <a:gdLst>
                  <a:gd name="connsiteX0" fmla="*/ 7715 w 76200"/>
                  <a:gd name="connsiteY0" fmla="*/ 17812 h 19050"/>
                  <a:gd name="connsiteX1" fmla="*/ 13421 w 76200"/>
                  <a:gd name="connsiteY1" fmla="*/ 17983 h 19050"/>
                  <a:gd name="connsiteX2" fmla="*/ 12897 w 76200"/>
                  <a:gd name="connsiteY2" fmla="*/ 15754 h 19050"/>
                  <a:gd name="connsiteX3" fmla="*/ 48197 w 76200"/>
                  <a:gd name="connsiteY3" fmla="*/ 13192 h 19050"/>
                  <a:gd name="connsiteX4" fmla="*/ 47968 w 76200"/>
                  <a:gd name="connsiteY4" fmla="*/ 16650 h 19050"/>
                  <a:gd name="connsiteX5" fmla="*/ 56721 w 76200"/>
                  <a:gd name="connsiteY5" fmla="*/ 18355 h 19050"/>
                  <a:gd name="connsiteX6" fmla="*/ 59874 w 76200"/>
                  <a:gd name="connsiteY6" fmla="*/ 15897 h 19050"/>
                  <a:gd name="connsiteX7" fmla="*/ 54407 w 76200"/>
                  <a:gd name="connsiteY7" fmla="*/ 15450 h 19050"/>
                  <a:gd name="connsiteX8" fmla="*/ 59322 w 76200"/>
                  <a:gd name="connsiteY8" fmla="*/ 14697 h 19050"/>
                  <a:gd name="connsiteX9" fmla="*/ 61979 w 76200"/>
                  <a:gd name="connsiteY9" fmla="*/ 14859 h 19050"/>
                  <a:gd name="connsiteX10" fmla="*/ 62141 w 76200"/>
                  <a:gd name="connsiteY10" fmla="*/ 14878 h 19050"/>
                  <a:gd name="connsiteX11" fmla="*/ 64580 w 76200"/>
                  <a:gd name="connsiteY11" fmla="*/ 14945 h 19050"/>
                  <a:gd name="connsiteX12" fmla="*/ 64599 w 76200"/>
                  <a:gd name="connsiteY12" fmla="*/ 14945 h 19050"/>
                  <a:gd name="connsiteX13" fmla="*/ 64627 w 76200"/>
                  <a:gd name="connsiteY13" fmla="*/ 14954 h 19050"/>
                  <a:gd name="connsiteX14" fmla="*/ 64694 w 76200"/>
                  <a:gd name="connsiteY14" fmla="*/ 14973 h 19050"/>
                  <a:gd name="connsiteX15" fmla="*/ 64960 w 76200"/>
                  <a:gd name="connsiteY15" fmla="*/ 15040 h 19050"/>
                  <a:gd name="connsiteX16" fmla="*/ 65484 w 76200"/>
                  <a:gd name="connsiteY16" fmla="*/ 15183 h 19050"/>
                  <a:gd name="connsiteX17" fmla="*/ 66523 w 76200"/>
                  <a:gd name="connsiteY17" fmla="*/ 15488 h 19050"/>
                  <a:gd name="connsiteX18" fmla="*/ 72733 w 76200"/>
                  <a:gd name="connsiteY18" fmla="*/ 17193 h 19050"/>
                  <a:gd name="connsiteX19" fmla="*/ 71104 w 76200"/>
                  <a:gd name="connsiteY19" fmla="*/ 11811 h 19050"/>
                  <a:gd name="connsiteX20" fmla="*/ 65808 w 76200"/>
                  <a:gd name="connsiteY20" fmla="*/ 13183 h 19050"/>
                  <a:gd name="connsiteX21" fmla="*/ 65008 w 76200"/>
                  <a:gd name="connsiteY21" fmla="*/ 13106 h 19050"/>
                  <a:gd name="connsiteX22" fmla="*/ 64808 w 76200"/>
                  <a:gd name="connsiteY22" fmla="*/ 13068 h 19050"/>
                  <a:gd name="connsiteX23" fmla="*/ 64713 w 76200"/>
                  <a:gd name="connsiteY23" fmla="*/ 13049 h 19050"/>
                  <a:gd name="connsiteX24" fmla="*/ 62074 w 76200"/>
                  <a:gd name="connsiteY24" fmla="*/ 12973 h 19050"/>
                  <a:gd name="connsiteX25" fmla="*/ 61589 w 76200"/>
                  <a:gd name="connsiteY25" fmla="*/ 12916 h 19050"/>
                  <a:gd name="connsiteX26" fmla="*/ 59779 w 76200"/>
                  <a:gd name="connsiteY26" fmla="*/ 12497 h 19050"/>
                  <a:gd name="connsiteX27" fmla="*/ 57093 w 76200"/>
                  <a:gd name="connsiteY27" fmla="*/ 11039 h 19050"/>
                  <a:gd name="connsiteX28" fmla="*/ 58398 w 76200"/>
                  <a:gd name="connsiteY28" fmla="*/ 8344 h 19050"/>
                  <a:gd name="connsiteX29" fmla="*/ 45063 w 76200"/>
                  <a:gd name="connsiteY29" fmla="*/ 9220 h 19050"/>
                  <a:gd name="connsiteX30" fmla="*/ 45634 w 76200"/>
                  <a:gd name="connsiteY30" fmla="*/ 9554 h 19050"/>
                  <a:gd name="connsiteX31" fmla="*/ 31766 w 76200"/>
                  <a:gd name="connsiteY31" fmla="*/ 7144 h 19050"/>
                  <a:gd name="connsiteX32" fmla="*/ 7144 w 76200"/>
                  <a:gd name="connsiteY32" fmla="*/ 15611 h 19050"/>
                  <a:gd name="connsiteX33" fmla="*/ 7715 w 76200"/>
                  <a:gd name="connsiteY33" fmla="*/ 17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200" h="19050">
                    <a:moveTo>
                      <a:pt x="7715" y="17812"/>
                    </a:moveTo>
                    <a:cubicBezTo>
                      <a:pt x="9592" y="18498"/>
                      <a:pt x="11897" y="13926"/>
                      <a:pt x="13421" y="17983"/>
                    </a:cubicBezTo>
                    <a:lnTo>
                      <a:pt x="12897" y="15754"/>
                    </a:lnTo>
                    <a:cubicBezTo>
                      <a:pt x="25679" y="17364"/>
                      <a:pt x="38157" y="12687"/>
                      <a:pt x="48197" y="13192"/>
                    </a:cubicBezTo>
                    <a:lnTo>
                      <a:pt x="47968" y="16650"/>
                    </a:lnTo>
                    <a:cubicBezTo>
                      <a:pt x="52235" y="15611"/>
                      <a:pt x="52930" y="17478"/>
                      <a:pt x="56721" y="18355"/>
                    </a:cubicBezTo>
                    <a:cubicBezTo>
                      <a:pt x="54988" y="15802"/>
                      <a:pt x="57760" y="16793"/>
                      <a:pt x="59874" y="15897"/>
                    </a:cubicBezTo>
                    <a:cubicBezTo>
                      <a:pt x="58217" y="15592"/>
                      <a:pt x="54512" y="16974"/>
                      <a:pt x="54407" y="15450"/>
                    </a:cubicBezTo>
                    <a:cubicBezTo>
                      <a:pt x="55864" y="14888"/>
                      <a:pt x="57569" y="14688"/>
                      <a:pt x="59322" y="14697"/>
                    </a:cubicBezTo>
                    <a:cubicBezTo>
                      <a:pt x="60198" y="14707"/>
                      <a:pt x="61093" y="14764"/>
                      <a:pt x="61979" y="14859"/>
                    </a:cubicBezTo>
                    <a:lnTo>
                      <a:pt x="62141" y="14878"/>
                    </a:lnTo>
                    <a:lnTo>
                      <a:pt x="64580" y="14945"/>
                    </a:lnTo>
                    <a:lnTo>
                      <a:pt x="64599" y="14945"/>
                    </a:lnTo>
                    <a:lnTo>
                      <a:pt x="64627" y="14954"/>
                    </a:lnTo>
                    <a:lnTo>
                      <a:pt x="64694" y="14973"/>
                    </a:lnTo>
                    <a:lnTo>
                      <a:pt x="64960" y="15040"/>
                    </a:lnTo>
                    <a:lnTo>
                      <a:pt x="65484" y="15183"/>
                    </a:lnTo>
                    <a:lnTo>
                      <a:pt x="66523" y="15488"/>
                    </a:lnTo>
                    <a:cubicBezTo>
                      <a:pt x="69247" y="16326"/>
                      <a:pt x="71638" y="17345"/>
                      <a:pt x="72733" y="17193"/>
                    </a:cubicBezTo>
                    <a:lnTo>
                      <a:pt x="71104" y="11811"/>
                    </a:lnTo>
                    <a:cubicBezTo>
                      <a:pt x="68828" y="15164"/>
                      <a:pt x="67647" y="9430"/>
                      <a:pt x="65808" y="13183"/>
                    </a:cubicBezTo>
                    <a:lnTo>
                      <a:pt x="65008" y="13106"/>
                    </a:lnTo>
                    <a:lnTo>
                      <a:pt x="64808" y="13068"/>
                    </a:lnTo>
                    <a:lnTo>
                      <a:pt x="64713" y="13049"/>
                    </a:lnTo>
                    <a:lnTo>
                      <a:pt x="62074" y="12973"/>
                    </a:lnTo>
                    <a:lnTo>
                      <a:pt x="61589" y="12916"/>
                    </a:lnTo>
                    <a:cubicBezTo>
                      <a:pt x="60950" y="12830"/>
                      <a:pt x="60341" y="12678"/>
                      <a:pt x="59779" y="12497"/>
                    </a:cubicBezTo>
                    <a:cubicBezTo>
                      <a:pt x="58655" y="12125"/>
                      <a:pt x="57712" y="11601"/>
                      <a:pt x="57093" y="11039"/>
                    </a:cubicBezTo>
                    <a:cubicBezTo>
                      <a:pt x="55855" y="9925"/>
                      <a:pt x="55902" y="8677"/>
                      <a:pt x="58398" y="8344"/>
                    </a:cubicBezTo>
                    <a:cubicBezTo>
                      <a:pt x="51406" y="4953"/>
                      <a:pt x="49359" y="13868"/>
                      <a:pt x="45063" y="9220"/>
                    </a:cubicBezTo>
                    <a:lnTo>
                      <a:pt x="45634" y="9554"/>
                    </a:lnTo>
                    <a:cubicBezTo>
                      <a:pt x="41319" y="10535"/>
                      <a:pt x="33137" y="8258"/>
                      <a:pt x="31766" y="7144"/>
                    </a:cubicBezTo>
                    <a:cubicBezTo>
                      <a:pt x="25537" y="11354"/>
                      <a:pt x="14049" y="13249"/>
                      <a:pt x="7144" y="15611"/>
                    </a:cubicBezTo>
                    <a:lnTo>
                      <a:pt x="7715" y="17812"/>
                    </a:lnTo>
                    <a:close/>
                  </a:path>
                </a:pathLst>
              </a:custGeom>
              <a:grpFill/>
              <a:ln w="9525" cap="flat">
                <a:noFill/>
                <a:prstDash val="solid"/>
                <a:miter/>
              </a:ln>
            </p:spPr>
            <p:txBody>
              <a:bodyPr rtlCol="0" anchor="ctr"/>
              <a:lstStyle/>
              <a:p>
                <a:endParaRPr lang="zh-CN" altLang="en-US"/>
              </a:p>
            </p:txBody>
          </p:sp>
          <p:sp>
            <p:nvSpPr>
              <p:cNvPr id="617" name="任意多边形: 形状 1187">
                <a:extLst>
                  <a:ext uri="{FF2B5EF4-FFF2-40B4-BE49-F238E27FC236}">
                    <a16:creationId xmlns:a16="http://schemas.microsoft.com/office/drawing/2014/main" id="{65CC12E2-20F5-4CE5-80B9-D5A3718D7896}"/>
                  </a:ext>
                </a:extLst>
              </p:cNvPr>
              <p:cNvSpPr/>
              <p:nvPr/>
            </p:nvSpPr>
            <p:spPr>
              <a:xfrm>
                <a:off x="3665325" y="968600"/>
                <a:ext cx="19050" cy="19050"/>
              </a:xfrm>
              <a:custGeom>
                <a:avLst/>
                <a:gdLst>
                  <a:gd name="connsiteX0" fmla="*/ 11259 w 19050"/>
                  <a:gd name="connsiteY0" fmla="*/ 9278 h 19050"/>
                  <a:gd name="connsiteX1" fmla="*/ 13859 w 19050"/>
                  <a:gd name="connsiteY1" fmla="*/ 12011 h 19050"/>
                  <a:gd name="connsiteX2" fmla="*/ 14926 w 19050"/>
                  <a:gd name="connsiteY2" fmla="*/ 11345 h 19050"/>
                  <a:gd name="connsiteX3" fmla="*/ 7410 w 19050"/>
                  <a:gd name="connsiteY3" fmla="*/ 9754 h 19050"/>
                  <a:gd name="connsiteX4" fmla="*/ 11259 w 19050"/>
                  <a:gd name="connsiteY4" fmla="*/ 9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59" y="9278"/>
                    </a:moveTo>
                    <a:lnTo>
                      <a:pt x="13859" y="12011"/>
                    </a:lnTo>
                    <a:lnTo>
                      <a:pt x="14926" y="11345"/>
                    </a:lnTo>
                    <a:cubicBezTo>
                      <a:pt x="13545" y="11745"/>
                      <a:pt x="5601" y="2905"/>
                      <a:pt x="7410" y="9754"/>
                    </a:cubicBezTo>
                    <a:lnTo>
                      <a:pt x="11259" y="9278"/>
                    </a:lnTo>
                    <a:close/>
                  </a:path>
                </a:pathLst>
              </a:custGeom>
              <a:grpFill/>
              <a:ln w="9525" cap="flat">
                <a:noFill/>
                <a:prstDash val="solid"/>
                <a:miter/>
              </a:ln>
            </p:spPr>
            <p:txBody>
              <a:bodyPr rtlCol="0" anchor="ctr"/>
              <a:lstStyle/>
              <a:p>
                <a:endParaRPr lang="zh-CN" altLang="en-US"/>
              </a:p>
            </p:txBody>
          </p:sp>
          <p:sp>
            <p:nvSpPr>
              <p:cNvPr id="618" name="任意多边形: 形状 1188">
                <a:extLst>
                  <a:ext uri="{FF2B5EF4-FFF2-40B4-BE49-F238E27FC236}">
                    <a16:creationId xmlns:a16="http://schemas.microsoft.com/office/drawing/2014/main" id="{9874739B-AF26-47EA-B857-75C19822C18A}"/>
                  </a:ext>
                </a:extLst>
              </p:cNvPr>
              <p:cNvSpPr/>
              <p:nvPr/>
            </p:nvSpPr>
            <p:spPr>
              <a:xfrm>
                <a:off x="3689299" y="993106"/>
                <a:ext cx="9525" cy="9525"/>
              </a:xfrm>
              <a:custGeom>
                <a:avLst/>
                <a:gdLst>
                  <a:gd name="connsiteX0" fmla="*/ 11097 w 9525"/>
                  <a:gd name="connsiteY0" fmla="*/ 9193 h 9525"/>
                  <a:gd name="connsiteX1" fmla="*/ 11849 w 9525"/>
                  <a:gd name="connsiteY1" fmla="*/ 9155 h 9525"/>
                  <a:gd name="connsiteX2" fmla="*/ 7144 w 9525"/>
                  <a:gd name="connsiteY2" fmla="*/ 7145 h 9525"/>
                  <a:gd name="connsiteX3" fmla="*/ 11097 w 9525"/>
                  <a:gd name="connsiteY3" fmla="*/ 9193 h 9525"/>
                </a:gdLst>
                <a:ahLst/>
                <a:cxnLst>
                  <a:cxn ang="0">
                    <a:pos x="connsiteX0" y="connsiteY0"/>
                  </a:cxn>
                  <a:cxn ang="0">
                    <a:pos x="connsiteX1" y="connsiteY1"/>
                  </a:cxn>
                  <a:cxn ang="0">
                    <a:pos x="connsiteX2" y="connsiteY2"/>
                  </a:cxn>
                  <a:cxn ang="0">
                    <a:pos x="connsiteX3" y="connsiteY3"/>
                  </a:cxn>
                </a:cxnLst>
                <a:rect l="l" t="t" r="r" b="b"/>
                <a:pathLst>
                  <a:path w="9525" h="9525">
                    <a:moveTo>
                      <a:pt x="11097" y="9193"/>
                    </a:moveTo>
                    <a:lnTo>
                      <a:pt x="11849" y="9155"/>
                    </a:lnTo>
                    <a:cubicBezTo>
                      <a:pt x="10401" y="8508"/>
                      <a:pt x="8258" y="7088"/>
                      <a:pt x="7144" y="7145"/>
                    </a:cubicBezTo>
                    <a:cubicBezTo>
                      <a:pt x="8201" y="8107"/>
                      <a:pt x="11554" y="8203"/>
                      <a:pt x="11097" y="9193"/>
                    </a:cubicBezTo>
                    <a:close/>
                  </a:path>
                </a:pathLst>
              </a:custGeom>
              <a:grpFill/>
              <a:ln w="9525" cap="flat">
                <a:noFill/>
                <a:prstDash val="solid"/>
                <a:miter/>
              </a:ln>
            </p:spPr>
            <p:txBody>
              <a:bodyPr rtlCol="0" anchor="ctr"/>
              <a:lstStyle/>
              <a:p>
                <a:endParaRPr lang="zh-CN" altLang="en-US"/>
              </a:p>
            </p:txBody>
          </p:sp>
          <p:sp>
            <p:nvSpPr>
              <p:cNvPr id="619" name="任意多边形: 形状 1189">
                <a:extLst>
                  <a:ext uri="{FF2B5EF4-FFF2-40B4-BE49-F238E27FC236}">
                    <a16:creationId xmlns:a16="http://schemas.microsoft.com/office/drawing/2014/main" id="{7AC9BB38-88AB-4580-A287-5521A7FEC5D0}"/>
                  </a:ext>
                </a:extLst>
              </p:cNvPr>
              <p:cNvSpPr/>
              <p:nvPr/>
            </p:nvSpPr>
            <p:spPr>
              <a:xfrm>
                <a:off x="3936616" y="677659"/>
                <a:ext cx="19050" cy="19050"/>
              </a:xfrm>
              <a:custGeom>
                <a:avLst/>
                <a:gdLst>
                  <a:gd name="connsiteX0" fmla="*/ 10449 w 19050"/>
                  <a:gd name="connsiteY0" fmla="*/ 11716 h 19050"/>
                  <a:gd name="connsiteX1" fmla="*/ 11944 w 19050"/>
                  <a:gd name="connsiteY1" fmla="*/ 12583 h 19050"/>
                  <a:gd name="connsiteX2" fmla="*/ 7144 w 19050"/>
                  <a:gd name="connsiteY2" fmla="*/ 7144 h 19050"/>
                  <a:gd name="connsiteX3" fmla="*/ 10449 w 19050"/>
                  <a:gd name="connsiteY3" fmla="*/ 11716 h 19050"/>
                </a:gdLst>
                <a:ahLst/>
                <a:cxnLst>
                  <a:cxn ang="0">
                    <a:pos x="connsiteX0" y="connsiteY0"/>
                  </a:cxn>
                  <a:cxn ang="0">
                    <a:pos x="connsiteX1" y="connsiteY1"/>
                  </a:cxn>
                  <a:cxn ang="0">
                    <a:pos x="connsiteX2" y="connsiteY2"/>
                  </a:cxn>
                  <a:cxn ang="0">
                    <a:pos x="connsiteX3" y="connsiteY3"/>
                  </a:cxn>
                </a:cxnLst>
                <a:rect l="l" t="t" r="r" b="b"/>
                <a:pathLst>
                  <a:path w="19050" h="19050">
                    <a:moveTo>
                      <a:pt x="10449" y="11716"/>
                    </a:moveTo>
                    <a:lnTo>
                      <a:pt x="11944" y="12583"/>
                    </a:lnTo>
                    <a:cubicBezTo>
                      <a:pt x="10639" y="13164"/>
                      <a:pt x="20412" y="9144"/>
                      <a:pt x="7144" y="7144"/>
                    </a:cubicBezTo>
                    <a:lnTo>
                      <a:pt x="10449" y="11716"/>
                    </a:lnTo>
                    <a:close/>
                  </a:path>
                </a:pathLst>
              </a:custGeom>
              <a:grpFill/>
              <a:ln w="9525" cap="flat">
                <a:noFill/>
                <a:prstDash val="solid"/>
                <a:miter/>
              </a:ln>
            </p:spPr>
            <p:txBody>
              <a:bodyPr rtlCol="0" anchor="ctr"/>
              <a:lstStyle/>
              <a:p>
                <a:endParaRPr lang="zh-CN" altLang="en-US"/>
              </a:p>
            </p:txBody>
          </p:sp>
          <p:sp>
            <p:nvSpPr>
              <p:cNvPr id="620" name="任意多边形: 形状 1190">
                <a:extLst>
                  <a:ext uri="{FF2B5EF4-FFF2-40B4-BE49-F238E27FC236}">
                    <a16:creationId xmlns:a16="http://schemas.microsoft.com/office/drawing/2014/main" id="{D51FBC98-57A4-4889-8267-3CBD6F685119}"/>
                  </a:ext>
                </a:extLst>
              </p:cNvPr>
              <p:cNvSpPr/>
              <p:nvPr/>
            </p:nvSpPr>
            <p:spPr>
              <a:xfrm>
                <a:off x="3676006" y="980449"/>
                <a:ext cx="9525" cy="9525"/>
              </a:xfrm>
              <a:custGeom>
                <a:avLst/>
                <a:gdLst>
                  <a:gd name="connsiteX0" fmla="*/ 8464 w 9525"/>
                  <a:gd name="connsiteY0" fmla="*/ 7144 h 9525"/>
                  <a:gd name="connsiteX1" fmla="*/ 7149 w 9525"/>
                  <a:gd name="connsiteY1" fmla="*/ 8382 h 9525"/>
                  <a:gd name="connsiteX2" fmla="*/ 7749 w 9525"/>
                  <a:gd name="connsiteY2" fmla="*/ 7734 h 9525"/>
                  <a:gd name="connsiteX3" fmla="*/ 846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464" y="7144"/>
                    </a:moveTo>
                    <a:cubicBezTo>
                      <a:pt x="8464" y="7144"/>
                      <a:pt x="7045" y="8334"/>
                      <a:pt x="7149" y="8382"/>
                    </a:cubicBezTo>
                    <a:cubicBezTo>
                      <a:pt x="7149" y="8382"/>
                      <a:pt x="7692" y="7715"/>
                      <a:pt x="7749" y="7734"/>
                    </a:cubicBezTo>
                    <a:lnTo>
                      <a:pt x="8464" y="7144"/>
                    </a:lnTo>
                    <a:close/>
                  </a:path>
                </a:pathLst>
              </a:custGeom>
              <a:grpFill/>
              <a:ln w="9525" cap="flat">
                <a:noFill/>
                <a:prstDash val="solid"/>
                <a:miter/>
              </a:ln>
            </p:spPr>
            <p:txBody>
              <a:bodyPr rtlCol="0" anchor="ctr"/>
              <a:lstStyle/>
              <a:p>
                <a:endParaRPr lang="zh-CN" altLang="en-US"/>
              </a:p>
            </p:txBody>
          </p:sp>
          <p:sp>
            <p:nvSpPr>
              <p:cNvPr id="621" name="任意多边形: 形状 1191">
                <a:extLst>
                  <a:ext uri="{FF2B5EF4-FFF2-40B4-BE49-F238E27FC236}">
                    <a16:creationId xmlns:a16="http://schemas.microsoft.com/office/drawing/2014/main" id="{FECC4D79-4DB9-469E-B0C1-9C9DEFE307E9}"/>
                  </a:ext>
                </a:extLst>
              </p:cNvPr>
              <p:cNvSpPr/>
              <p:nvPr/>
            </p:nvSpPr>
            <p:spPr>
              <a:xfrm>
                <a:off x="3727847" y="736124"/>
                <a:ext cx="85725" cy="38100"/>
              </a:xfrm>
              <a:custGeom>
                <a:avLst/>
                <a:gdLst>
                  <a:gd name="connsiteX0" fmla="*/ 23746 w 85725"/>
                  <a:gd name="connsiteY0" fmla="*/ 20412 h 38100"/>
                  <a:gd name="connsiteX1" fmla="*/ 24917 w 85725"/>
                  <a:gd name="connsiteY1" fmla="*/ 20526 h 38100"/>
                  <a:gd name="connsiteX2" fmla="*/ 24984 w 85725"/>
                  <a:gd name="connsiteY2" fmla="*/ 20535 h 38100"/>
                  <a:gd name="connsiteX3" fmla="*/ 28137 w 85725"/>
                  <a:gd name="connsiteY3" fmla="*/ 20621 h 38100"/>
                  <a:gd name="connsiteX4" fmla="*/ 28165 w 85725"/>
                  <a:gd name="connsiteY4" fmla="*/ 20631 h 38100"/>
                  <a:gd name="connsiteX5" fmla="*/ 28270 w 85725"/>
                  <a:gd name="connsiteY5" fmla="*/ 20659 h 38100"/>
                  <a:gd name="connsiteX6" fmla="*/ 28489 w 85725"/>
                  <a:gd name="connsiteY6" fmla="*/ 20707 h 38100"/>
                  <a:gd name="connsiteX7" fmla="*/ 28966 w 85725"/>
                  <a:gd name="connsiteY7" fmla="*/ 20821 h 38100"/>
                  <a:gd name="connsiteX8" fmla="*/ 30004 w 85725"/>
                  <a:gd name="connsiteY8" fmla="*/ 21059 h 38100"/>
                  <a:gd name="connsiteX9" fmla="*/ 32842 w 85725"/>
                  <a:gd name="connsiteY9" fmla="*/ 21717 h 38100"/>
                  <a:gd name="connsiteX10" fmla="*/ 31918 w 85725"/>
                  <a:gd name="connsiteY10" fmla="*/ 23974 h 38100"/>
                  <a:gd name="connsiteX11" fmla="*/ 37671 w 85725"/>
                  <a:gd name="connsiteY11" fmla="*/ 21469 h 38100"/>
                  <a:gd name="connsiteX12" fmla="*/ 37976 w 85725"/>
                  <a:gd name="connsiteY12" fmla="*/ 27946 h 38100"/>
                  <a:gd name="connsiteX13" fmla="*/ 34966 w 85725"/>
                  <a:gd name="connsiteY13" fmla="*/ 25212 h 38100"/>
                  <a:gd name="connsiteX14" fmla="*/ 31613 w 85725"/>
                  <a:gd name="connsiteY14" fmla="*/ 27974 h 38100"/>
                  <a:gd name="connsiteX15" fmla="*/ 29613 w 85725"/>
                  <a:gd name="connsiteY15" fmla="*/ 27308 h 38100"/>
                  <a:gd name="connsiteX16" fmla="*/ 28404 w 85725"/>
                  <a:gd name="connsiteY16" fmla="*/ 27117 h 38100"/>
                  <a:gd name="connsiteX17" fmla="*/ 24927 w 85725"/>
                  <a:gd name="connsiteY17" fmla="*/ 27070 h 38100"/>
                  <a:gd name="connsiteX18" fmla="*/ 24022 w 85725"/>
                  <a:gd name="connsiteY18" fmla="*/ 27270 h 38100"/>
                  <a:gd name="connsiteX19" fmla="*/ 24489 w 85725"/>
                  <a:gd name="connsiteY19" fmla="*/ 27584 h 38100"/>
                  <a:gd name="connsiteX20" fmla="*/ 24746 w 85725"/>
                  <a:gd name="connsiteY20" fmla="*/ 27717 h 38100"/>
                  <a:gd name="connsiteX21" fmla="*/ 24879 w 85725"/>
                  <a:gd name="connsiteY21" fmla="*/ 27784 h 38100"/>
                  <a:gd name="connsiteX22" fmla="*/ 24946 w 85725"/>
                  <a:gd name="connsiteY22" fmla="*/ 27813 h 38100"/>
                  <a:gd name="connsiteX23" fmla="*/ 24984 w 85725"/>
                  <a:gd name="connsiteY23" fmla="*/ 27832 h 38100"/>
                  <a:gd name="connsiteX24" fmla="*/ 24994 w 85725"/>
                  <a:gd name="connsiteY24" fmla="*/ 27832 h 38100"/>
                  <a:gd name="connsiteX25" fmla="*/ 27756 w 85725"/>
                  <a:gd name="connsiteY25" fmla="*/ 27908 h 38100"/>
                  <a:gd name="connsiteX26" fmla="*/ 27756 w 85725"/>
                  <a:gd name="connsiteY26" fmla="*/ 27908 h 38100"/>
                  <a:gd name="connsiteX27" fmla="*/ 27765 w 85725"/>
                  <a:gd name="connsiteY27" fmla="*/ 27917 h 38100"/>
                  <a:gd name="connsiteX28" fmla="*/ 28708 w 85725"/>
                  <a:gd name="connsiteY28" fmla="*/ 28422 h 38100"/>
                  <a:gd name="connsiteX29" fmla="*/ 31023 w 85725"/>
                  <a:gd name="connsiteY29" fmla="*/ 29089 h 38100"/>
                  <a:gd name="connsiteX30" fmla="*/ 36338 w 85725"/>
                  <a:gd name="connsiteY30" fmla="*/ 29775 h 38100"/>
                  <a:gd name="connsiteX31" fmla="*/ 41358 w 85725"/>
                  <a:gd name="connsiteY31" fmla="*/ 34147 h 38100"/>
                  <a:gd name="connsiteX32" fmla="*/ 46644 w 85725"/>
                  <a:gd name="connsiteY32" fmla="*/ 33547 h 38100"/>
                  <a:gd name="connsiteX33" fmla="*/ 42720 w 85725"/>
                  <a:gd name="connsiteY33" fmla="*/ 32280 h 38100"/>
                  <a:gd name="connsiteX34" fmla="*/ 42034 w 85725"/>
                  <a:gd name="connsiteY34" fmla="*/ 23888 h 38100"/>
                  <a:gd name="connsiteX35" fmla="*/ 45949 w 85725"/>
                  <a:gd name="connsiteY35" fmla="*/ 25898 h 38100"/>
                  <a:gd name="connsiteX36" fmla="*/ 53959 w 85725"/>
                  <a:gd name="connsiteY36" fmla="*/ 24022 h 38100"/>
                  <a:gd name="connsiteX37" fmla="*/ 61941 w 85725"/>
                  <a:gd name="connsiteY37" fmla="*/ 26422 h 38100"/>
                  <a:gd name="connsiteX38" fmla="*/ 62170 w 85725"/>
                  <a:gd name="connsiteY38" fmla="*/ 23383 h 38100"/>
                  <a:gd name="connsiteX39" fmla="*/ 80334 w 85725"/>
                  <a:gd name="connsiteY39" fmla="*/ 29308 h 38100"/>
                  <a:gd name="connsiteX40" fmla="*/ 84058 w 85725"/>
                  <a:gd name="connsiteY40" fmla="*/ 25088 h 38100"/>
                  <a:gd name="connsiteX41" fmla="*/ 79296 w 85725"/>
                  <a:gd name="connsiteY41" fmla="*/ 22012 h 38100"/>
                  <a:gd name="connsiteX42" fmla="*/ 79134 w 85725"/>
                  <a:gd name="connsiteY42" fmla="*/ 22774 h 38100"/>
                  <a:gd name="connsiteX43" fmla="*/ 73581 w 85725"/>
                  <a:gd name="connsiteY43" fmla="*/ 20707 h 38100"/>
                  <a:gd name="connsiteX44" fmla="*/ 74590 w 85725"/>
                  <a:gd name="connsiteY44" fmla="*/ 23155 h 38100"/>
                  <a:gd name="connsiteX45" fmla="*/ 68304 w 85725"/>
                  <a:gd name="connsiteY45" fmla="*/ 20716 h 38100"/>
                  <a:gd name="connsiteX46" fmla="*/ 66161 w 85725"/>
                  <a:gd name="connsiteY46" fmla="*/ 22345 h 38100"/>
                  <a:gd name="connsiteX47" fmla="*/ 64608 w 85725"/>
                  <a:gd name="connsiteY47" fmla="*/ 17916 h 38100"/>
                  <a:gd name="connsiteX48" fmla="*/ 59731 w 85725"/>
                  <a:gd name="connsiteY48" fmla="*/ 21507 h 38100"/>
                  <a:gd name="connsiteX49" fmla="*/ 54740 w 85725"/>
                  <a:gd name="connsiteY49" fmla="*/ 16325 h 38100"/>
                  <a:gd name="connsiteX50" fmla="*/ 54702 w 85725"/>
                  <a:gd name="connsiteY50" fmla="*/ 17868 h 38100"/>
                  <a:gd name="connsiteX51" fmla="*/ 43672 w 85725"/>
                  <a:gd name="connsiteY51" fmla="*/ 9820 h 38100"/>
                  <a:gd name="connsiteX52" fmla="*/ 38338 w 85725"/>
                  <a:gd name="connsiteY52" fmla="*/ 11944 h 38100"/>
                  <a:gd name="connsiteX53" fmla="*/ 40472 w 85725"/>
                  <a:gd name="connsiteY53" fmla="*/ 16202 h 38100"/>
                  <a:gd name="connsiteX54" fmla="*/ 38329 w 85725"/>
                  <a:gd name="connsiteY54" fmla="*/ 13458 h 38100"/>
                  <a:gd name="connsiteX55" fmla="*/ 38233 w 85725"/>
                  <a:gd name="connsiteY55" fmla="*/ 17287 h 38100"/>
                  <a:gd name="connsiteX56" fmla="*/ 34280 w 85725"/>
                  <a:gd name="connsiteY56" fmla="*/ 16773 h 38100"/>
                  <a:gd name="connsiteX57" fmla="*/ 34871 w 85725"/>
                  <a:gd name="connsiteY57" fmla="*/ 9553 h 38100"/>
                  <a:gd name="connsiteX58" fmla="*/ 38405 w 85725"/>
                  <a:gd name="connsiteY58" fmla="*/ 8896 h 38100"/>
                  <a:gd name="connsiteX59" fmla="*/ 33185 w 85725"/>
                  <a:gd name="connsiteY59" fmla="*/ 7210 h 38100"/>
                  <a:gd name="connsiteX60" fmla="*/ 30594 w 85725"/>
                  <a:gd name="connsiteY60" fmla="*/ 9515 h 38100"/>
                  <a:gd name="connsiteX61" fmla="*/ 29147 w 85725"/>
                  <a:gd name="connsiteY61" fmla="*/ 10525 h 38100"/>
                  <a:gd name="connsiteX62" fmla="*/ 28737 w 85725"/>
                  <a:gd name="connsiteY62" fmla="*/ 10734 h 38100"/>
                  <a:gd name="connsiteX63" fmla="*/ 28632 w 85725"/>
                  <a:gd name="connsiteY63" fmla="*/ 10782 h 38100"/>
                  <a:gd name="connsiteX64" fmla="*/ 28623 w 85725"/>
                  <a:gd name="connsiteY64" fmla="*/ 10782 h 38100"/>
                  <a:gd name="connsiteX65" fmla="*/ 25003 w 85725"/>
                  <a:gd name="connsiteY65" fmla="*/ 10715 h 38100"/>
                  <a:gd name="connsiteX66" fmla="*/ 24984 w 85725"/>
                  <a:gd name="connsiteY66" fmla="*/ 10725 h 38100"/>
                  <a:gd name="connsiteX67" fmla="*/ 24946 w 85725"/>
                  <a:gd name="connsiteY67" fmla="*/ 10744 h 38100"/>
                  <a:gd name="connsiteX68" fmla="*/ 24879 w 85725"/>
                  <a:gd name="connsiteY68" fmla="*/ 10772 h 38100"/>
                  <a:gd name="connsiteX69" fmla="*/ 24594 w 85725"/>
                  <a:gd name="connsiteY69" fmla="*/ 10887 h 38100"/>
                  <a:gd name="connsiteX70" fmla="*/ 23346 w 85725"/>
                  <a:gd name="connsiteY70" fmla="*/ 11296 h 38100"/>
                  <a:gd name="connsiteX71" fmla="*/ 7144 w 85725"/>
                  <a:gd name="connsiteY71" fmla="*/ 10391 h 38100"/>
                  <a:gd name="connsiteX72" fmla="*/ 23746 w 85725"/>
                  <a:gd name="connsiteY72" fmla="*/ 2041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725" h="38100">
                    <a:moveTo>
                      <a:pt x="23746" y="20412"/>
                    </a:moveTo>
                    <a:cubicBezTo>
                      <a:pt x="23746" y="20412"/>
                      <a:pt x="24213" y="20459"/>
                      <a:pt x="24917" y="20526"/>
                    </a:cubicBezTo>
                    <a:lnTo>
                      <a:pt x="24984" y="20535"/>
                    </a:lnTo>
                    <a:lnTo>
                      <a:pt x="28137" y="20621"/>
                    </a:lnTo>
                    <a:lnTo>
                      <a:pt x="28165" y="20631"/>
                    </a:lnTo>
                    <a:lnTo>
                      <a:pt x="28270" y="20659"/>
                    </a:lnTo>
                    <a:lnTo>
                      <a:pt x="28489" y="20707"/>
                    </a:lnTo>
                    <a:lnTo>
                      <a:pt x="28966" y="20821"/>
                    </a:lnTo>
                    <a:lnTo>
                      <a:pt x="30004" y="21059"/>
                    </a:lnTo>
                    <a:cubicBezTo>
                      <a:pt x="31423" y="21383"/>
                      <a:pt x="32842" y="21717"/>
                      <a:pt x="32842" y="21717"/>
                    </a:cubicBezTo>
                    <a:lnTo>
                      <a:pt x="31918" y="23974"/>
                    </a:lnTo>
                    <a:cubicBezTo>
                      <a:pt x="35004" y="23688"/>
                      <a:pt x="33338" y="19069"/>
                      <a:pt x="37671" y="21469"/>
                    </a:cubicBezTo>
                    <a:cubicBezTo>
                      <a:pt x="37167" y="24126"/>
                      <a:pt x="40215" y="26127"/>
                      <a:pt x="37976" y="27946"/>
                    </a:cubicBezTo>
                    <a:lnTo>
                      <a:pt x="34966" y="25212"/>
                    </a:lnTo>
                    <a:cubicBezTo>
                      <a:pt x="33804" y="28041"/>
                      <a:pt x="32814" y="28298"/>
                      <a:pt x="31613" y="27974"/>
                    </a:cubicBezTo>
                    <a:cubicBezTo>
                      <a:pt x="31023" y="27774"/>
                      <a:pt x="30347" y="27555"/>
                      <a:pt x="29613" y="27308"/>
                    </a:cubicBezTo>
                    <a:cubicBezTo>
                      <a:pt x="29242" y="27203"/>
                      <a:pt x="28842" y="27136"/>
                      <a:pt x="28404" y="27117"/>
                    </a:cubicBezTo>
                    <a:cubicBezTo>
                      <a:pt x="27289" y="27108"/>
                      <a:pt x="26137" y="27089"/>
                      <a:pt x="24927" y="27070"/>
                    </a:cubicBezTo>
                    <a:cubicBezTo>
                      <a:pt x="24641" y="27136"/>
                      <a:pt x="24336" y="27203"/>
                      <a:pt x="24022" y="27270"/>
                    </a:cubicBezTo>
                    <a:lnTo>
                      <a:pt x="24489" y="27584"/>
                    </a:lnTo>
                    <a:lnTo>
                      <a:pt x="24746" y="27717"/>
                    </a:lnTo>
                    <a:lnTo>
                      <a:pt x="24879" y="27784"/>
                    </a:lnTo>
                    <a:lnTo>
                      <a:pt x="24946" y="27813"/>
                    </a:lnTo>
                    <a:lnTo>
                      <a:pt x="24984" y="27832"/>
                    </a:lnTo>
                    <a:lnTo>
                      <a:pt x="24994" y="27832"/>
                    </a:lnTo>
                    <a:lnTo>
                      <a:pt x="27756" y="27908"/>
                    </a:lnTo>
                    <a:lnTo>
                      <a:pt x="27756" y="27908"/>
                    </a:lnTo>
                    <a:lnTo>
                      <a:pt x="27765" y="27917"/>
                    </a:lnTo>
                    <a:cubicBezTo>
                      <a:pt x="28051" y="28108"/>
                      <a:pt x="28365" y="28279"/>
                      <a:pt x="28708" y="28422"/>
                    </a:cubicBezTo>
                    <a:cubicBezTo>
                      <a:pt x="29394" y="28717"/>
                      <a:pt x="30185" y="28927"/>
                      <a:pt x="31023" y="29089"/>
                    </a:cubicBezTo>
                    <a:cubicBezTo>
                      <a:pt x="32709" y="29422"/>
                      <a:pt x="34614" y="29556"/>
                      <a:pt x="36338" y="29775"/>
                    </a:cubicBezTo>
                    <a:cubicBezTo>
                      <a:pt x="39786" y="30203"/>
                      <a:pt x="42520" y="30946"/>
                      <a:pt x="41358" y="34147"/>
                    </a:cubicBezTo>
                    <a:lnTo>
                      <a:pt x="46644" y="33547"/>
                    </a:lnTo>
                    <a:cubicBezTo>
                      <a:pt x="45377" y="31594"/>
                      <a:pt x="44920" y="31965"/>
                      <a:pt x="42720" y="32280"/>
                    </a:cubicBezTo>
                    <a:cubicBezTo>
                      <a:pt x="43263" y="28108"/>
                      <a:pt x="40634" y="27279"/>
                      <a:pt x="42034" y="23888"/>
                    </a:cubicBezTo>
                    <a:cubicBezTo>
                      <a:pt x="44196" y="24326"/>
                      <a:pt x="45987" y="23612"/>
                      <a:pt x="45949" y="25898"/>
                    </a:cubicBezTo>
                    <a:cubicBezTo>
                      <a:pt x="47977" y="25288"/>
                      <a:pt x="51330" y="24403"/>
                      <a:pt x="53959" y="24022"/>
                    </a:cubicBezTo>
                    <a:cubicBezTo>
                      <a:pt x="56674" y="23660"/>
                      <a:pt x="59265" y="23974"/>
                      <a:pt x="61941" y="26422"/>
                    </a:cubicBezTo>
                    <a:cubicBezTo>
                      <a:pt x="59446" y="25336"/>
                      <a:pt x="62084" y="24136"/>
                      <a:pt x="62170" y="23383"/>
                    </a:cubicBezTo>
                    <a:cubicBezTo>
                      <a:pt x="68428" y="23498"/>
                      <a:pt x="76752" y="25146"/>
                      <a:pt x="80334" y="29308"/>
                    </a:cubicBezTo>
                    <a:cubicBezTo>
                      <a:pt x="80124" y="27298"/>
                      <a:pt x="82610" y="26308"/>
                      <a:pt x="84058" y="25088"/>
                    </a:cubicBezTo>
                    <a:lnTo>
                      <a:pt x="79296" y="22012"/>
                    </a:lnTo>
                    <a:lnTo>
                      <a:pt x="79134" y="22774"/>
                    </a:lnTo>
                    <a:cubicBezTo>
                      <a:pt x="77400" y="22745"/>
                      <a:pt x="75362" y="22145"/>
                      <a:pt x="73581" y="20707"/>
                    </a:cubicBezTo>
                    <a:cubicBezTo>
                      <a:pt x="75495" y="21364"/>
                      <a:pt x="74695" y="22412"/>
                      <a:pt x="74590" y="23155"/>
                    </a:cubicBezTo>
                    <a:cubicBezTo>
                      <a:pt x="72114" y="22012"/>
                      <a:pt x="70123" y="22136"/>
                      <a:pt x="68304" y="20716"/>
                    </a:cubicBezTo>
                    <a:cubicBezTo>
                      <a:pt x="68228" y="21469"/>
                      <a:pt x="68047" y="22974"/>
                      <a:pt x="66161" y="22345"/>
                    </a:cubicBezTo>
                    <a:cubicBezTo>
                      <a:pt x="60465" y="19650"/>
                      <a:pt x="73076" y="19411"/>
                      <a:pt x="64608" y="17916"/>
                    </a:cubicBezTo>
                    <a:cubicBezTo>
                      <a:pt x="66199" y="22345"/>
                      <a:pt x="61246" y="18630"/>
                      <a:pt x="59731" y="21507"/>
                    </a:cubicBezTo>
                    <a:cubicBezTo>
                      <a:pt x="52645" y="20278"/>
                      <a:pt x="57912" y="19392"/>
                      <a:pt x="54740" y="16325"/>
                    </a:cubicBezTo>
                    <a:cubicBezTo>
                      <a:pt x="54064" y="16630"/>
                      <a:pt x="54026" y="17392"/>
                      <a:pt x="54702" y="17868"/>
                    </a:cubicBezTo>
                    <a:cubicBezTo>
                      <a:pt x="48139" y="13068"/>
                      <a:pt x="41720" y="15582"/>
                      <a:pt x="43672" y="9820"/>
                    </a:cubicBezTo>
                    <a:lnTo>
                      <a:pt x="38338" y="11944"/>
                    </a:lnTo>
                    <a:cubicBezTo>
                      <a:pt x="40986" y="12011"/>
                      <a:pt x="41796" y="15106"/>
                      <a:pt x="40472" y="16202"/>
                    </a:cubicBezTo>
                    <a:lnTo>
                      <a:pt x="38329" y="13458"/>
                    </a:lnTo>
                    <a:lnTo>
                      <a:pt x="38233" y="17287"/>
                    </a:lnTo>
                    <a:lnTo>
                      <a:pt x="34280" y="16773"/>
                    </a:lnTo>
                    <a:cubicBezTo>
                      <a:pt x="34757" y="14887"/>
                      <a:pt x="38824" y="10791"/>
                      <a:pt x="34871" y="9553"/>
                    </a:cubicBezTo>
                    <a:lnTo>
                      <a:pt x="38405" y="8896"/>
                    </a:lnTo>
                    <a:cubicBezTo>
                      <a:pt x="34852" y="11058"/>
                      <a:pt x="36690" y="6553"/>
                      <a:pt x="33185" y="7210"/>
                    </a:cubicBezTo>
                    <a:lnTo>
                      <a:pt x="30594" y="9515"/>
                    </a:lnTo>
                    <a:cubicBezTo>
                      <a:pt x="30147" y="9886"/>
                      <a:pt x="29670" y="10229"/>
                      <a:pt x="29147" y="10525"/>
                    </a:cubicBezTo>
                    <a:lnTo>
                      <a:pt x="28737" y="10734"/>
                    </a:lnTo>
                    <a:lnTo>
                      <a:pt x="28632" y="10782"/>
                    </a:lnTo>
                    <a:lnTo>
                      <a:pt x="28623" y="10782"/>
                    </a:lnTo>
                    <a:lnTo>
                      <a:pt x="25003" y="10715"/>
                    </a:lnTo>
                    <a:lnTo>
                      <a:pt x="24984" y="10725"/>
                    </a:lnTo>
                    <a:lnTo>
                      <a:pt x="24946" y="10744"/>
                    </a:lnTo>
                    <a:lnTo>
                      <a:pt x="24879" y="10772"/>
                    </a:lnTo>
                    <a:lnTo>
                      <a:pt x="24594" y="10887"/>
                    </a:lnTo>
                    <a:cubicBezTo>
                      <a:pt x="24194" y="11020"/>
                      <a:pt x="23784" y="11153"/>
                      <a:pt x="23346" y="11296"/>
                    </a:cubicBezTo>
                    <a:cubicBezTo>
                      <a:pt x="18602" y="11544"/>
                      <a:pt x="11440" y="11239"/>
                      <a:pt x="7144" y="10391"/>
                    </a:cubicBezTo>
                    <a:cubicBezTo>
                      <a:pt x="9239" y="12877"/>
                      <a:pt x="24698" y="13468"/>
                      <a:pt x="23746" y="20412"/>
                    </a:cubicBezTo>
                    <a:close/>
                  </a:path>
                </a:pathLst>
              </a:custGeom>
              <a:grpFill/>
              <a:ln w="9525" cap="flat">
                <a:noFill/>
                <a:prstDash val="solid"/>
                <a:miter/>
              </a:ln>
            </p:spPr>
            <p:txBody>
              <a:bodyPr rtlCol="0" anchor="ctr"/>
              <a:lstStyle/>
              <a:p>
                <a:endParaRPr lang="zh-CN" altLang="en-US"/>
              </a:p>
            </p:txBody>
          </p:sp>
          <p:sp>
            <p:nvSpPr>
              <p:cNvPr id="622" name="任意多边形: 形状 1192">
                <a:extLst>
                  <a:ext uri="{FF2B5EF4-FFF2-40B4-BE49-F238E27FC236}">
                    <a16:creationId xmlns:a16="http://schemas.microsoft.com/office/drawing/2014/main" id="{78D10313-B0A5-4117-9FA5-FDA9338E44DB}"/>
                  </a:ext>
                </a:extLst>
              </p:cNvPr>
              <p:cNvSpPr/>
              <p:nvPr/>
            </p:nvSpPr>
            <p:spPr>
              <a:xfrm>
                <a:off x="3724180" y="743839"/>
                <a:ext cx="9525" cy="9525"/>
              </a:xfrm>
              <a:custGeom>
                <a:avLst/>
                <a:gdLst>
                  <a:gd name="connsiteX0" fmla="*/ 7144 w 9525"/>
                  <a:gd name="connsiteY0" fmla="*/ 7144 h 9525"/>
                  <a:gd name="connsiteX1" fmla="*/ 7582 w 9525"/>
                  <a:gd name="connsiteY1" fmla="*/ 109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582" y="10944"/>
                    </a:lnTo>
                    <a:lnTo>
                      <a:pt x="7144" y="7144"/>
                    </a:lnTo>
                    <a:close/>
                  </a:path>
                </a:pathLst>
              </a:custGeom>
              <a:grpFill/>
              <a:ln w="9525" cap="flat">
                <a:noFill/>
                <a:prstDash val="solid"/>
                <a:miter/>
              </a:ln>
            </p:spPr>
            <p:txBody>
              <a:bodyPr rtlCol="0" anchor="ctr"/>
              <a:lstStyle/>
              <a:p>
                <a:endParaRPr lang="zh-CN" altLang="en-US"/>
              </a:p>
            </p:txBody>
          </p:sp>
          <p:sp>
            <p:nvSpPr>
              <p:cNvPr id="623" name="任意多边形: 形状 1193">
                <a:extLst>
                  <a:ext uri="{FF2B5EF4-FFF2-40B4-BE49-F238E27FC236}">
                    <a16:creationId xmlns:a16="http://schemas.microsoft.com/office/drawing/2014/main" id="{8A60A442-7D1D-46B8-91CC-F6E0781FB3FD}"/>
                  </a:ext>
                </a:extLst>
              </p:cNvPr>
              <p:cNvSpPr/>
              <p:nvPr/>
            </p:nvSpPr>
            <p:spPr>
              <a:xfrm>
                <a:off x="3647161" y="911838"/>
                <a:ext cx="9525" cy="9525"/>
              </a:xfrm>
              <a:custGeom>
                <a:avLst/>
                <a:gdLst>
                  <a:gd name="connsiteX0" fmla="*/ 9877 w 9525"/>
                  <a:gd name="connsiteY0" fmla="*/ 7460 h 9525"/>
                  <a:gd name="connsiteX1" fmla="*/ 7144 w 9525"/>
                  <a:gd name="connsiteY1" fmla="*/ 8632 h 9525"/>
                  <a:gd name="connsiteX2" fmla="*/ 9877 w 9525"/>
                  <a:gd name="connsiteY2" fmla="*/ 7460 h 9525"/>
                </a:gdLst>
                <a:ahLst/>
                <a:cxnLst>
                  <a:cxn ang="0">
                    <a:pos x="connsiteX0" y="connsiteY0"/>
                  </a:cxn>
                  <a:cxn ang="0">
                    <a:pos x="connsiteX1" y="connsiteY1"/>
                  </a:cxn>
                  <a:cxn ang="0">
                    <a:pos x="connsiteX2" y="connsiteY2"/>
                  </a:cxn>
                </a:cxnLst>
                <a:rect l="l" t="t" r="r" b="b"/>
                <a:pathLst>
                  <a:path w="9525" h="9525">
                    <a:moveTo>
                      <a:pt x="9877" y="7460"/>
                    </a:moveTo>
                    <a:cubicBezTo>
                      <a:pt x="8372" y="6822"/>
                      <a:pt x="7325" y="7117"/>
                      <a:pt x="7144" y="8632"/>
                    </a:cubicBezTo>
                    <a:cubicBezTo>
                      <a:pt x="9201" y="10185"/>
                      <a:pt x="8763" y="6384"/>
                      <a:pt x="9877" y="7460"/>
                    </a:cubicBezTo>
                    <a:close/>
                  </a:path>
                </a:pathLst>
              </a:custGeom>
              <a:grpFill/>
              <a:ln w="9525" cap="flat">
                <a:noFill/>
                <a:prstDash val="solid"/>
                <a:miter/>
              </a:ln>
            </p:spPr>
            <p:txBody>
              <a:bodyPr rtlCol="0" anchor="ctr"/>
              <a:lstStyle/>
              <a:p>
                <a:endParaRPr lang="zh-CN" altLang="en-US"/>
              </a:p>
            </p:txBody>
          </p:sp>
          <p:sp>
            <p:nvSpPr>
              <p:cNvPr id="624" name="任意多边形: 形状 1194">
                <a:extLst>
                  <a:ext uri="{FF2B5EF4-FFF2-40B4-BE49-F238E27FC236}">
                    <a16:creationId xmlns:a16="http://schemas.microsoft.com/office/drawing/2014/main" id="{0965747B-F74B-4F85-AF12-4E68FA57E793}"/>
                  </a:ext>
                </a:extLst>
              </p:cNvPr>
              <p:cNvSpPr/>
              <p:nvPr/>
            </p:nvSpPr>
            <p:spPr>
              <a:xfrm>
                <a:off x="3673061" y="970124"/>
                <a:ext cx="19050" cy="19050"/>
              </a:xfrm>
              <a:custGeom>
                <a:avLst/>
                <a:gdLst>
                  <a:gd name="connsiteX0" fmla="*/ 13629 w 19050"/>
                  <a:gd name="connsiteY0" fmla="*/ 11973 h 19050"/>
                  <a:gd name="connsiteX1" fmla="*/ 10704 w 19050"/>
                  <a:gd name="connsiteY1" fmla="*/ 11220 h 19050"/>
                  <a:gd name="connsiteX2" fmla="*/ 7152 w 19050"/>
                  <a:gd name="connsiteY2" fmla="*/ 7144 h 19050"/>
                  <a:gd name="connsiteX3" fmla="*/ 11666 w 19050"/>
                  <a:gd name="connsiteY3" fmla="*/ 11906 h 19050"/>
                  <a:gd name="connsiteX4" fmla="*/ 9009 w 19050"/>
                  <a:gd name="connsiteY4" fmla="*/ 12487 h 19050"/>
                  <a:gd name="connsiteX5" fmla="*/ 13629 w 19050"/>
                  <a:gd name="connsiteY5" fmla="*/ 119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629" y="11973"/>
                    </a:moveTo>
                    <a:lnTo>
                      <a:pt x="10704" y="11220"/>
                    </a:lnTo>
                    <a:cubicBezTo>
                      <a:pt x="10304" y="9877"/>
                      <a:pt x="6961" y="7458"/>
                      <a:pt x="7152" y="7144"/>
                    </a:cubicBezTo>
                    <a:cubicBezTo>
                      <a:pt x="8818" y="8496"/>
                      <a:pt x="8037" y="10849"/>
                      <a:pt x="11666" y="11906"/>
                    </a:cubicBezTo>
                    <a:lnTo>
                      <a:pt x="9009" y="12487"/>
                    </a:lnTo>
                    <a:cubicBezTo>
                      <a:pt x="12705" y="14478"/>
                      <a:pt x="10828" y="10906"/>
                      <a:pt x="13629" y="11973"/>
                    </a:cubicBezTo>
                    <a:close/>
                  </a:path>
                </a:pathLst>
              </a:custGeom>
              <a:grpFill/>
              <a:ln w="9525" cap="flat">
                <a:noFill/>
                <a:prstDash val="solid"/>
                <a:miter/>
              </a:ln>
            </p:spPr>
            <p:txBody>
              <a:bodyPr rtlCol="0" anchor="ctr"/>
              <a:lstStyle/>
              <a:p>
                <a:endParaRPr lang="zh-CN" altLang="en-US"/>
              </a:p>
            </p:txBody>
          </p:sp>
          <p:sp>
            <p:nvSpPr>
              <p:cNvPr id="625" name="任意多边形: 形状 1195">
                <a:extLst>
                  <a:ext uri="{FF2B5EF4-FFF2-40B4-BE49-F238E27FC236}">
                    <a16:creationId xmlns:a16="http://schemas.microsoft.com/office/drawing/2014/main" id="{08C463CF-E8FF-4CEE-98AC-BE4A0F0BEFF7}"/>
                  </a:ext>
                </a:extLst>
              </p:cNvPr>
              <p:cNvSpPr/>
              <p:nvPr/>
            </p:nvSpPr>
            <p:spPr>
              <a:xfrm>
                <a:off x="3664106" y="825573"/>
                <a:ext cx="19050" cy="9525"/>
              </a:xfrm>
              <a:custGeom>
                <a:avLst/>
                <a:gdLst>
                  <a:gd name="connsiteX0" fmla="*/ 13049 w 19050"/>
                  <a:gd name="connsiteY0" fmla="*/ 9392 h 9525"/>
                  <a:gd name="connsiteX1" fmla="*/ 7144 w 19050"/>
                  <a:gd name="connsiteY1" fmla="*/ 7144 h 9525"/>
                  <a:gd name="connsiteX2" fmla="*/ 10239 w 19050"/>
                  <a:gd name="connsiteY2" fmla="*/ 8553 h 9525"/>
                  <a:gd name="connsiteX3" fmla="*/ 13049 w 19050"/>
                  <a:gd name="connsiteY3" fmla="*/ 9392 h 9525"/>
                </a:gdLst>
                <a:ahLst/>
                <a:cxnLst>
                  <a:cxn ang="0">
                    <a:pos x="connsiteX0" y="connsiteY0"/>
                  </a:cxn>
                  <a:cxn ang="0">
                    <a:pos x="connsiteX1" y="connsiteY1"/>
                  </a:cxn>
                  <a:cxn ang="0">
                    <a:pos x="connsiteX2" y="connsiteY2"/>
                  </a:cxn>
                  <a:cxn ang="0">
                    <a:pos x="connsiteX3" y="connsiteY3"/>
                  </a:cxn>
                </a:cxnLst>
                <a:rect l="l" t="t" r="r" b="b"/>
                <a:pathLst>
                  <a:path w="19050" h="9525">
                    <a:moveTo>
                      <a:pt x="13049" y="9392"/>
                    </a:moveTo>
                    <a:cubicBezTo>
                      <a:pt x="13030" y="9268"/>
                      <a:pt x="7144" y="7144"/>
                      <a:pt x="7144" y="7144"/>
                    </a:cubicBezTo>
                    <a:lnTo>
                      <a:pt x="10239" y="8553"/>
                    </a:lnTo>
                    <a:cubicBezTo>
                      <a:pt x="10230" y="8496"/>
                      <a:pt x="13049" y="9392"/>
                      <a:pt x="13049" y="9392"/>
                    </a:cubicBezTo>
                    <a:close/>
                  </a:path>
                </a:pathLst>
              </a:custGeom>
              <a:grpFill/>
              <a:ln w="9525" cap="flat">
                <a:noFill/>
                <a:prstDash val="solid"/>
                <a:miter/>
              </a:ln>
            </p:spPr>
            <p:txBody>
              <a:bodyPr rtlCol="0" anchor="ctr"/>
              <a:lstStyle/>
              <a:p>
                <a:endParaRPr lang="zh-CN" altLang="en-US"/>
              </a:p>
            </p:txBody>
          </p:sp>
          <p:sp>
            <p:nvSpPr>
              <p:cNvPr id="626" name="任意多边形: 形状 1196">
                <a:extLst>
                  <a:ext uri="{FF2B5EF4-FFF2-40B4-BE49-F238E27FC236}">
                    <a16:creationId xmlns:a16="http://schemas.microsoft.com/office/drawing/2014/main" id="{599CCD02-020F-455E-95AE-F88B1583E9E2}"/>
                  </a:ext>
                </a:extLst>
              </p:cNvPr>
              <p:cNvSpPr/>
              <p:nvPr/>
            </p:nvSpPr>
            <p:spPr>
              <a:xfrm>
                <a:off x="3652511" y="916308"/>
                <a:ext cx="19050" cy="9525"/>
              </a:xfrm>
              <a:custGeom>
                <a:avLst/>
                <a:gdLst>
                  <a:gd name="connsiteX0" fmla="*/ 7223 w 19050"/>
                  <a:gd name="connsiteY0" fmla="*/ 11306 h 9525"/>
                  <a:gd name="connsiteX1" fmla="*/ 12614 w 19050"/>
                  <a:gd name="connsiteY1" fmla="*/ 7401 h 9525"/>
                  <a:gd name="connsiteX2" fmla="*/ 7890 w 19050"/>
                  <a:gd name="connsiteY2" fmla="*/ 7144 h 9525"/>
                  <a:gd name="connsiteX3" fmla="*/ 7223 w 19050"/>
                  <a:gd name="connsiteY3" fmla="*/ 11306 h 9525"/>
                </a:gdLst>
                <a:ahLst/>
                <a:cxnLst>
                  <a:cxn ang="0">
                    <a:pos x="connsiteX0" y="connsiteY0"/>
                  </a:cxn>
                  <a:cxn ang="0">
                    <a:pos x="connsiteX1" y="connsiteY1"/>
                  </a:cxn>
                  <a:cxn ang="0">
                    <a:pos x="connsiteX2" y="connsiteY2"/>
                  </a:cxn>
                  <a:cxn ang="0">
                    <a:pos x="connsiteX3" y="connsiteY3"/>
                  </a:cxn>
                </a:cxnLst>
                <a:rect l="l" t="t" r="r" b="b"/>
                <a:pathLst>
                  <a:path w="19050" h="9525">
                    <a:moveTo>
                      <a:pt x="7223" y="11306"/>
                    </a:moveTo>
                    <a:cubicBezTo>
                      <a:pt x="6308" y="9192"/>
                      <a:pt x="13643" y="11611"/>
                      <a:pt x="12614" y="7401"/>
                    </a:cubicBezTo>
                    <a:lnTo>
                      <a:pt x="7890" y="7144"/>
                    </a:lnTo>
                    <a:cubicBezTo>
                      <a:pt x="9471" y="8687"/>
                      <a:pt x="6804" y="9315"/>
                      <a:pt x="7223" y="11306"/>
                    </a:cubicBezTo>
                    <a:close/>
                  </a:path>
                </a:pathLst>
              </a:custGeom>
              <a:grpFill/>
              <a:ln w="9525" cap="flat">
                <a:noFill/>
                <a:prstDash val="solid"/>
                <a:miter/>
              </a:ln>
            </p:spPr>
            <p:txBody>
              <a:bodyPr rtlCol="0" anchor="ctr"/>
              <a:lstStyle/>
              <a:p>
                <a:endParaRPr lang="zh-CN" altLang="en-US"/>
              </a:p>
            </p:txBody>
          </p:sp>
          <p:sp>
            <p:nvSpPr>
              <p:cNvPr id="627" name="任意多边形: 形状 1197">
                <a:extLst>
                  <a:ext uri="{FF2B5EF4-FFF2-40B4-BE49-F238E27FC236}">
                    <a16:creationId xmlns:a16="http://schemas.microsoft.com/office/drawing/2014/main" id="{A19FFAAF-A3D6-4D4B-90E8-A646FB9872A6}"/>
                  </a:ext>
                </a:extLst>
              </p:cNvPr>
              <p:cNvSpPr/>
              <p:nvPr/>
            </p:nvSpPr>
            <p:spPr>
              <a:xfrm>
                <a:off x="3652971" y="855728"/>
                <a:ext cx="38100" cy="38100"/>
              </a:xfrm>
              <a:custGeom>
                <a:avLst/>
                <a:gdLst>
                  <a:gd name="connsiteX0" fmla="*/ 13802 w 38100"/>
                  <a:gd name="connsiteY0" fmla="*/ 32595 h 38100"/>
                  <a:gd name="connsiteX1" fmla="*/ 22660 w 38100"/>
                  <a:gd name="connsiteY1" fmla="*/ 23280 h 38100"/>
                  <a:gd name="connsiteX2" fmla="*/ 29470 w 38100"/>
                  <a:gd name="connsiteY2" fmla="*/ 23432 h 38100"/>
                  <a:gd name="connsiteX3" fmla="*/ 34376 w 38100"/>
                  <a:gd name="connsiteY3" fmla="*/ 17041 h 38100"/>
                  <a:gd name="connsiteX4" fmla="*/ 37205 w 38100"/>
                  <a:gd name="connsiteY4" fmla="*/ 18146 h 38100"/>
                  <a:gd name="connsiteX5" fmla="*/ 38024 w 38100"/>
                  <a:gd name="connsiteY5" fmla="*/ 12288 h 38100"/>
                  <a:gd name="connsiteX6" fmla="*/ 30909 w 38100"/>
                  <a:gd name="connsiteY6" fmla="*/ 9002 h 38100"/>
                  <a:gd name="connsiteX7" fmla="*/ 26803 w 38100"/>
                  <a:gd name="connsiteY7" fmla="*/ 11545 h 38100"/>
                  <a:gd name="connsiteX8" fmla="*/ 23679 w 38100"/>
                  <a:gd name="connsiteY8" fmla="*/ 7144 h 38100"/>
                  <a:gd name="connsiteX9" fmla="*/ 18364 w 38100"/>
                  <a:gd name="connsiteY9" fmla="*/ 11783 h 38100"/>
                  <a:gd name="connsiteX10" fmla="*/ 13106 w 38100"/>
                  <a:gd name="connsiteY10" fmla="*/ 13145 h 38100"/>
                  <a:gd name="connsiteX11" fmla="*/ 14145 w 38100"/>
                  <a:gd name="connsiteY11" fmla="*/ 13393 h 38100"/>
                  <a:gd name="connsiteX12" fmla="*/ 11792 w 38100"/>
                  <a:gd name="connsiteY12" fmla="*/ 16717 h 38100"/>
                  <a:gd name="connsiteX13" fmla="*/ 21003 w 38100"/>
                  <a:gd name="connsiteY13" fmla="*/ 16184 h 38100"/>
                  <a:gd name="connsiteX14" fmla="*/ 7144 w 38100"/>
                  <a:gd name="connsiteY14" fmla="*/ 28109 h 38100"/>
                  <a:gd name="connsiteX15" fmla="*/ 13802 w 38100"/>
                  <a:gd name="connsiteY15" fmla="*/ 3259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0" h="38100">
                    <a:moveTo>
                      <a:pt x="13802" y="32595"/>
                    </a:moveTo>
                    <a:cubicBezTo>
                      <a:pt x="16735" y="30776"/>
                      <a:pt x="22241" y="28109"/>
                      <a:pt x="22660" y="23280"/>
                    </a:cubicBezTo>
                    <a:cubicBezTo>
                      <a:pt x="25222" y="24947"/>
                      <a:pt x="28927" y="19527"/>
                      <a:pt x="29470" y="23432"/>
                    </a:cubicBezTo>
                    <a:cubicBezTo>
                      <a:pt x="28423" y="15412"/>
                      <a:pt x="35776" y="25328"/>
                      <a:pt x="34376" y="17041"/>
                    </a:cubicBezTo>
                    <a:lnTo>
                      <a:pt x="37205" y="18146"/>
                    </a:lnTo>
                    <a:cubicBezTo>
                      <a:pt x="36547" y="15107"/>
                      <a:pt x="37119" y="14612"/>
                      <a:pt x="38024" y="12288"/>
                    </a:cubicBezTo>
                    <a:cubicBezTo>
                      <a:pt x="35090" y="10945"/>
                      <a:pt x="31613" y="13840"/>
                      <a:pt x="30909" y="9002"/>
                    </a:cubicBezTo>
                    <a:lnTo>
                      <a:pt x="26803" y="11545"/>
                    </a:lnTo>
                    <a:cubicBezTo>
                      <a:pt x="25470" y="10526"/>
                      <a:pt x="22584" y="10716"/>
                      <a:pt x="23679" y="7144"/>
                    </a:cubicBezTo>
                    <a:cubicBezTo>
                      <a:pt x="21707" y="7097"/>
                      <a:pt x="19993" y="9754"/>
                      <a:pt x="18364" y="11783"/>
                    </a:cubicBezTo>
                    <a:cubicBezTo>
                      <a:pt x="16831" y="14031"/>
                      <a:pt x="15297" y="15584"/>
                      <a:pt x="13106" y="13145"/>
                    </a:cubicBezTo>
                    <a:lnTo>
                      <a:pt x="14145" y="13393"/>
                    </a:lnTo>
                    <a:lnTo>
                      <a:pt x="11792" y="16717"/>
                    </a:lnTo>
                    <a:cubicBezTo>
                      <a:pt x="15078" y="14164"/>
                      <a:pt x="18183" y="17136"/>
                      <a:pt x="21003" y="16184"/>
                    </a:cubicBezTo>
                    <a:cubicBezTo>
                      <a:pt x="14621" y="19127"/>
                      <a:pt x="12897" y="23889"/>
                      <a:pt x="7144" y="28109"/>
                    </a:cubicBezTo>
                    <a:cubicBezTo>
                      <a:pt x="7706" y="33062"/>
                      <a:pt x="11049" y="29214"/>
                      <a:pt x="13802" y="32595"/>
                    </a:cubicBezTo>
                    <a:close/>
                  </a:path>
                </a:pathLst>
              </a:custGeom>
              <a:grpFill/>
              <a:ln w="9525" cap="flat">
                <a:noFill/>
                <a:prstDash val="solid"/>
                <a:miter/>
              </a:ln>
            </p:spPr>
            <p:txBody>
              <a:bodyPr rtlCol="0" anchor="ctr"/>
              <a:lstStyle/>
              <a:p>
                <a:endParaRPr lang="zh-CN" altLang="en-US"/>
              </a:p>
            </p:txBody>
          </p:sp>
          <p:sp>
            <p:nvSpPr>
              <p:cNvPr id="628" name="任意多边形: 形状 1198">
                <a:extLst>
                  <a:ext uri="{FF2B5EF4-FFF2-40B4-BE49-F238E27FC236}">
                    <a16:creationId xmlns:a16="http://schemas.microsoft.com/office/drawing/2014/main" id="{A0D0DE15-84AB-47D8-81FE-BB17F0168100}"/>
                  </a:ext>
                </a:extLst>
              </p:cNvPr>
              <p:cNvSpPr/>
              <p:nvPr/>
            </p:nvSpPr>
            <p:spPr>
              <a:xfrm>
                <a:off x="3916823" y="692661"/>
                <a:ext cx="19050" cy="19050"/>
              </a:xfrm>
              <a:custGeom>
                <a:avLst/>
                <a:gdLst>
                  <a:gd name="connsiteX0" fmla="*/ 12268 w 19050"/>
                  <a:gd name="connsiteY0" fmla="*/ 12278 h 19050"/>
                  <a:gd name="connsiteX1" fmla="*/ 7763 w 19050"/>
                  <a:gd name="connsiteY1" fmla="*/ 7144 h 19050"/>
                  <a:gd name="connsiteX2" fmla="*/ 7144 w 19050"/>
                  <a:gd name="connsiteY2" fmla="*/ 11992 h 19050"/>
                  <a:gd name="connsiteX3" fmla="*/ 12268 w 19050"/>
                  <a:gd name="connsiteY3" fmla="*/ 12278 h 19050"/>
                </a:gdLst>
                <a:ahLst/>
                <a:cxnLst>
                  <a:cxn ang="0">
                    <a:pos x="connsiteX0" y="connsiteY0"/>
                  </a:cxn>
                  <a:cxn ang="0">
                    <a:pos x="connsiteX1" y="connsiteY1"/>
                  </a:cxn>
                  <a:cxn ang="0">
                    <a:pos x="connsiteX2" y="connsiteY2"/>
                  </a:cxn>
                  <a:cxn ang="0">
                    <a:pos x="connsiteX3" y="connsiteY3"/>
                  </a:cxn>
                </a:cxnLst>
                <a:rect l="l" t="t" r="r" b="b"/>
                <a:pathLst>
                  <a:path w="19050" h="19050">
                    <a:moveTo>
                      <a:pt x="12268" y="12278"/>
                    </a:moveTo>
                    <a:cubicBezTo>
                      <a:pt x="5544" y="9792"/>
                      <a:pt x="15697" y="8915"/>
                      <a:pt x="7763" y="7144"/>
                    </a:cubicBezTo>
                    <a:lnTo>
                      <a:pt x="7144" y="11992"/>
                    </a:lnTo>
                    <a:lnTo>
                      <a:pt x="12268" y="12278"/>
                    </a:lnTo>
                    <a:close/>
                  </a:path>
                </a:pathLst>
              </a:custGeom>
              <a:grpFill/>
              <a:ln w="9525" cap="flat">
                <a:noFill/>
                <a:prstDash val="solid"/>
                <a:miter/>
              </a:ln>
            </p:spPr>
            <p:txBody>
              <a:bodyPr rtlCol="0" anchor="ctr"/>
              <a:lstStyle/>
              <a:p>
                <a:endParaRPr lang="zh-CN" altLang="en-US"/>
              </a:p>
            </p:txBody>
          </p:sp>
          <p:sp>
            <p:nvSpPr>
              <p:cNvPr id="629" name="任意多边形: 形状 1199">
                <a:extLst>
                  <a:ext uri="{FF2B5EF4-FFF2-40B4-BE49-F238E27FC236}">
                    <a16:creationId xmlns:a16="http://schemas.microsoft.com/office/drawing/2014/main" id="{567610D6-27D1-486D-AFE1-F84927E09500}"/>
                  </a:ext>
                </a:extLst>
              </p:cNvPr>
              <p:cNvSpPr/>
              <p:nvPr/>
            </p:nvSpPr>
            <p:spPr>
              <a:xfrm>
                <a:off x="3737053" y="1002147"/>
                <a:ext cx="9525" cy="9525"/>
              </a:xfrm>
              <a:custGeom>
                <a:avLst/>
                <a:gdLst>
                  <a:gd name="connsiteX0" fmla="*/ 7749 w 9525"/>
                  <a:gd name="connsiteY0" fmla="*/ 7144 h 9525"/>
                  <a:gd name="connsiteX1" fmla="*/ 7977 w 9525"/>
                  <a:gd name="connsiteY1" fmla="*/ 9315 h 9525"/>
                  <a:gd name="connsiteX2" fmla="*/ 7749 w 9525"/>
                  <a:gd name="connsiteY2" fmla="*/ 7144 h 9525"/>
                </a:gdLst>
                <a:ahLst/>
                <a:cxnLst>
                  <a:cxn ang="0">
                    <a:pos x="connsiteX0" y="connsiteY0"/>
                  </a:cxn>
                  <a:cxn ang="0">
                    <a:pos x="connsiteX1" y="connsiteY1"/>
                  </a:cxn>
                  <a:cxn ang="0">
                    <a:pos x="connsiteX2" y="connsiteY2"/>
                  </a:cxn>
                </a:cxnLst>
                <a:rect l="l" t="t" r="r" b="b"/>
                <a:pathLst>
                  <a:path w="9525" h="9525">
                    <a:moveTo>
                      <a:pt x="7749" y="7144"/>
                    </a:moveTo>
                    <a:cubicBezTo>
                      <a:pt x="8511" y="7601"/>
                      <a:pt x="9539" y="9144"/>
                      <a:pt x="7977" y="9315"/>
                    </a:cubicBezTo>
                    <a:cubicBezTo>
                      <a:pt x="8072" y="8534"/>
                      <a:pt x="6225" y="7363"/>
                      <a:pt x="7749" y="7144"/>
                    </a:cubicBezTo>
                    <a:close/>
                  </a:path>
                </a:pathLst>
              </a:custGeom>
              <a:grpFill/>
              <a:ln w="9525" cap="flat">
                <a:noFill/>
                <a:prstDash val="solid"/>
                <a:miter/>
              </a:ln>
            </p:spPr>
            <p:txBody>
              <a:bodyPr rtlCol="0" anchor="ctr"/>
              <a:lstStyle/>
              <a:p>
                <a:endParaRPr lang="zh-CN" altLang="en-US"/>
              </a:p>
            </p:txBody>
          </p:sp>
          <p:sp>
            <p:nvSpPr>
              <p:cNvPr id="630" name="任意多边形: 形状 1200">
                <a:extLst>
                  <a:ext uri="{FF2B5EF4-FFF2-40B4-BE49-F238E27FC236}">
                    <a16:creationId xmlns:a16="http://schemas.microsoft.com/office/drawing/2014/main" id="{4E7150E2-AB23-4F33-9F7D-7D3B44CEC64C}"/>
                  </a:ext>
                </a:extLst>
              </p:cNvPr>
              <p:cNvSpPr/>
              <p:nvPr/>
            </p:nvSpPr>
            <p:spPr>
              <a:xfrm>
                <a:off x="3687832" y="980163"/>
                <a:ext cx="19050" cy="19050"/>
              </a:xfrm>
              <a:custGeom>
                <a:avLst/>
                <a:gdLst>
                  <a:gd name="connsiteX0" fmla="*/ 9868 w 19050"/>
                  <a:gd name="connsiteY0" fmla="*/ 12392 h 19050"/>
                  <a:gd name="connsiteX1" fmla="*/ 14707 w 19050"/>
                  <a:gd name="connsiteY1" fmla="*/ 11449 h 19050"/>
                  <a:gd name="connsiteX2" fmla="*/ 11916 w 19050"/>
                  <a:gd name="connsiteY2" fmla="*/ 10316 h 19050"/>
                  <a:gd name="connsiteX3" fmla="*/ 13192 w 19050"/>
                  <a:gd name="connsiteY3" fmla="*/ 9954 h 19050"/>
                  <a:gd name="connsiteX4" fmla="*/ 9896 w 19050"/>
                  <a:gd name="connsiteY4" fmla="*/ 7144 h 19050"/>
                  <a:gd name="connsiteX5" fmla="*/ 7144 w 19050"/>
                  <a:gd name="connsiteY5" fmla="*/ 10106 h 19050"/>
                  <a:gd name="connsiteX6" fmla="*/ 9868 w 19050"/>
                  <a:gd name="connsiteY6" fmla="*/ 123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868" y="12392"/>
                    </a:moveTo>
                    <a:cubicBezTo>
                      <a:pt x="12411" y="12392"/>
                      <a:pt x="12230" y="10611"/>
                      <a:pt x="14707" y="11449"/>
                    </a:cubicBezTo>
                    <a:lnTo>
                      <a:pt x="11916" y="10316"/>
                    </a:lnTo>
                    <a:lnTo>
                      <a:pt x="13192" y="9954"/>
                    </a:lnTo>
                    <a:cubicBezTo>
                      <a:pt x="11039" y="9430"/>
                      <a:pt x="9896" y="7639"/>
                      <a:pt x="9896" y="7144"/>
                    </a:cubicBezTo>
                    <a:cubicBezTo>
                      <a:pt x="8315" y="8820"/>
                      <a:pt x="9373" y="8706"/>
                      <a:pt x="7144" y="10106"/>
                    </a:cubicBezTo>
                    <a:cubicBezTo>
                      <a:pt x="9315" y="10811"/>
                      <a:pt x="9506" y="11373"/>
                      <a:pt x="9868" y="12392"/>
                    </a:cubicBezTo>
                    <a:close/>
                  </a:path>
                </a:pathLst>
              </a:custGeom>
              <a:grpFill/>
              <a:ln w="9525" cap="flat">
                <a:noFill/>
                <a:prstDash val="solid"/>
                <a:miter/>
              </a:ln>
            </p:spPr>
            <p:txBody>
              <a:bodyPr rtlCol="0" anchor="ctr"/>
              <a:lstStyle/>
              <a:p>
                <a:endParaRPr lang="zh-CN" altLang="en-US"/>
              </a:p>
            </p:txBody>
          </p:sp>
          <p:sp>
            <p:nvSpPr>
              <p:cNvPr id="631" name="任意多边形: 形状 1201">
                <a:extLst>
                  <a:ext uri="{FF2B5EF4-FFF2-40B4-BE49-F238E27FC236}">
                    <a16:creationId xmlns:a16="http://schemas.microsoft.com/office/drawing/2014/main" id="{4C6C97A1-C00B-4483-98CD-01D076D95749}"/>
                  </a:ext>
                </a:extLst>
              </p:cNvPr>
              <p:cNvSpPr/>
              <p:nvPr/>
            </p:nvSpPr>
            <p:spPr>
              <a:xfrm>
                <a:off x="3665334" y="840746"/>
                <a:ext cx="9525" cy="9525"/>
              </a:xfrm>
              <a:custGeom>
                <a:avLst/>
                <a:gdLst>
                  <a:gd name="connsiteX0" fmla="*/ 11840 w 9525"/>
                  <a:gd name="connsiteY0" fmla="*/ 7315 h 9525"/>
                  <a:gd name="connsiteX1" fmla="*/ 7144 w 9525"/>
                  <a:gd name="connsiteY1" fmla="*/ 7144 h 9525"/>
                  <a:gd name="connsiteX2" fmla="*/ 11449 w 9525"/>
                  <a:gd name="connsiteY2" fmla="*/ 8363 h 9525"/>
                </a:gdLst>
                <a:ahLst/>
                <a:cxnLst>
                  <a:cxn ang="0">
                    <a:pos x="connsiteX0" y="connsiteY0"/>
                  </a:cxn>
                  <a:cxn ang="0">
                    <a:pos x="connsiteX1" y="connsiteY1"/>
                  </a:cxn>
                  <a:cxn ang="0">
                    <a:pos x="connsiteX2" y="connsiteY2"/>
                  </a:cxn>
                </a:cxnLst>
                <a:rect l="l" t="t" r="r" b="b"/>
                <a:pathLst>
                  <a:path w="9525" h="9525">
                    <a:moveTo>
                      <a:pt x="11840" y="7315"/>
                    </a:moveTo>
                    <a:lnTo>
                      <a:pt x="7144" y="7144"/>
                    </a:lnTo>
                    <a:lnTo>
                      <a:pt x="11449" y="8363"/>
                    </a:lnTo>
                    <a:close/>
                  </a:path>
                </a:pathLst>
              </a:custGeom>
              <a:grpFill/>
              <a:ln w="9525" cap="flat">
                <a:noFill/>
                <a:prstDash val="solid"/>
                <a:miter/>
              </a:ln>
            </p:spPr>
            <p:txBody>
              <a:bodyPr rtlCol="0" anchor="ctr"/>
              <a:lstStyle/>
              <a:p>
                <a:endParaRPr lang="zh-CN" altLang="en-US"/>
              </a:p>
            </p:txBody>
          </p:sp>
          <p:sp>
            <p:nvSpPr>
              <p:cNvPr id="632" name="任意多边形: 形状 1202">
                <a:extLst>
                  <a:ext uri="{FF2B5EF4-FFF2-40B4-BE49-F238E27FC236}">
                    <a16:creationId xmlns:a16="http://schemas.microsoft.com/office/drawing/2014/main" id="{E40BCEBD-6A62-4A92-979C-79BF5A6480D1}"/>
                  </a:ext>
                </a:extLst>
              </p:cNvPr>
              <p:cNvSpPr/>
              <p:nvPr/>
            </p:nvSpPr>
            <p:spPr>
              <a:xfrm>
                <a:off x="3663810" y="943816"/>
                <a:ext cx="9525" cy="9525"/>
              </a:xfrm>
              <a:custGeom>
                <a:avLst/>
                <a:gdLst>
                  <a:gd name="connsiteX0" fmla="*/ 9344 w 9525"/>
                  <a:gd name="connsiteY0" fmla="*/ 8592 h 9525"/>
                  <a:gd name="connsiteX1" fmla="*/ 9925 w 9525"/>
                  <a:gd name="connsiteY1" fmla="*/ 7896 h 9525"/>
                  <a:gd name="connsiteX2" fmla="*/ 7144 w 9525"/>
                  <a:gd name="connsiteY2" fmla="*/ 7144 h 9525"/>
                  <a:gd name="connsiteX3" fmla="*/ 9344 w 9525"/>
                  <a:gd name="connsiteY3" fmla="*/ 8592 h 9525"/>
                </a:gdLst>
                <a:ahLst/>
                <a:cxnLst>
                  <a:cxn ang="0">
                    <a:pos x="connsiteX0" y="connsiteY0"/>
                  </a:cxn>
                  <a:cxn ang="0">
                    <a:pos x="connsiteX1" y="connsiteY1"/>
                  </a:cxn>
                  <a:cxn ang="0">
                    <a:pos x="connsiteX2" y="connsiteY2"/>
                  </a:cxn>
                  <a:cxn ang="0">
                    <a:pos x="connsiteX3" y="connsiteY3"/>
                  </a:cxn>
                </a:cxnLst>
                <a:rect l="l" t="t" r="r" b="b"/>
                <a:pathLst>
                  <a:path w="9525" h="9525">
                    <a:moveTo>
                      <a:pt x="9344" y="8592"/>
                    </a:moveTo>
                    <a:lnTo>
                      <a:pt x="9925" y="7896"/>
                    </a:lnTo>
                    <a:cubicBezTo>
                      <a:pt x="8801" y="7277"/>
                      <a:pt x="8258" y="8915"/>
                      <a:pt x="7144" y="7144"/>
                    </a:cubicBezTo>
                    <a:cubicBezTo>
                      <a:pt x="7725" y="7610"/>
                      <a:pt x="8506" y="8515"/>
                      <a:pt x="9344" y="8592"/>
                    </a:cubicBezTo>
                    <a:close/>
                  </a:path>
                </a:pathLst>
              </a:custGeom>
              <a:grpFill/>
              <a:ln w="9525" cap="flat">
                <a:noFill/>
                <a:prstDash val="solid"/>
                <a:miter/>
              </a:ln>
            </p:spPr>
            <p:txBody>
              <a:bodyPr rtlCol="0" anchor="ctr"/>
              <a:lstStyle/>
              <a:p>
                <a:endParaRPr lang="zh-CN" altLang="en-US"/>
              </a:p>
            </p:txBody>
          </p:sp>
          <p:sp>
            <p:nvSpPr>
              <p:cNvPr id="633" name="任意多边形: 形状 1203">
                <a:extLst>
                  <a:ext uri="{FF2B5EF4-FFF2-40B4-BE49-F238E27FC236}">
                    <a16:creationId xmlns:a16="http://schemas.microsoft.com/office/drawing/2014/main" id="{F4E38CB8-AC7C-40A4-909B-2814D11EFEFE}"/>
                  </a:ext>
                </a:extLst>
              </p:cNvPr>
              <p:cNvSpPr/>
              <p:nvPr/>
            </p:nvSpPr>
            <p:spPr>
              <a:xfrm>
                <a:off x="3831326" y="706948"/>
                <a:ext cx="104775" cy="66675"/>
              </a:xfrm>
              <a:custGeom>
                <a:avLst/>
                <a:gdLst>
                  <a:gd name="connsiteX0" fmla="*/ 7144 w 104775"/>
                  <a:gd name="connsiteY0" fmla="*/ 8934 h 66675"/>
                  <a:gd name="connsiteX1" fmla="*/ 32185 w 104775"/>
                  <a:gd name="connsiteY1" fmla="*/ 21698 h 66675"/>
                  <a:gd name="connsiteX2" fmla="*/ 31366 w 104775"/>
                  <a:gd name="connsiteY2" fmla="*/ 19802 h 66675"/>
                  <a:gd name="connsiteX3" fmla="*/ 35766 w 104775"/>
                  <a:gd name="connsiteY3" fmla="*/ 21764 h 66675"/>
                  <a:gd name="connsiteX4" fmla="*/ 35443 w 104775"/>
                  <a:gd name="connsiteY4" fmla="*/ 18421 h 66675"/>
                  <a:gd name="connsiteX5" fmla="*/ 39100 w 104775"/>
                  <a:gd name="connsiteY5" fmla="*/ 26641 h 66675"/>
                  <a:gd name="connsiteX6" fmla="*/ 39624 w 104775"/>
                  <a:gd name="connsiteY6" fmla="*/ 23193 h 66675"/>
                  <a:gd name="connsiteX7" fmla="*/ 39795 w 104775"/>
                  <a:gd name="connsiteY7" fmla="*/ 32623 h 66675"/>
                  <a:gd name="connsiteX8" fmla="*/ 51911 w 104775"/>
                  <a:gd name="connsiteY8" fmla="*/ 38138 h 66675"/>
                  <a:gd name="connsiteX9" fmla="*/ 56836 w 104775"/>
                  <a:gd name="connsiteY9" fmla="*/ 45063 h 66675"/>
                  <a:gd name="connsiteX10" fmla="*/ 72428 w 104775"/>
                  <a:gd name="connsiteY10" fmla="*/ 44986 h 66675"/>
                  <a:gd name="connsiteX11" fmla="*/ 89992 w 104775"/>
                  <a:gd name="connsiteY11" fmla="*/ 63960 h 66675"/>
                  <a:gd name="connsiteX12" fmla="*/ 97679 w 104775"/>
                  <a:gd name="connsiteY12" fmla="*/ 60550 h 66675"/>
                  <a:gd name="connsiteX13" fmla="*/ 74009 w 104775"/>
                  <a:gd name="connsiteY13" fmla="*/ 46082 h 66675"/>
                  <a:gd name="connsiteX14" fmla="*/ 52388 w 104775"/>
                  <a:gd name="connsiteY14" fmla="*/ 29956 h 66675"/>
                  <a:gd name="connsiteX15" fmla="*/ 50444 w 104775"/>
                  <a:gd name="connsiteY15" fmla="*/ 21964 h 66675"/>
                  <a:gd name="connsiteX16" fmla="*/ 28070 w 104775"/>
                  <a:gd name="connsiteY16" fmla="*/ 12297 h 66675"/>
                  <a:gd name="connsiteX17" fmla="*/ 7144 w 104775"/>
                  <a:gd name="connsiteY17" fmla="*/ 893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66675">
                    <a:moveTo>
                      <a:pt x="7144" y="8934"/>
                    </a:moveTo>
                    <a:cubicBezTo>
                      <a:pt x="18517" y="14773"/>
                      <a:pt x="23108" y="13878"/>
                      <a:pt x="32185" y="21698"/>
                    </a:cubicBezTo>
                    <a:cubicBezTo>
                      <a:pt x="30347" y="20640"/>
                      <a:pt x="31109" y="20517"/>
                      <a:pt x="31366" y="19802"/>
                    </a:cubicBezTo>
                    <a:lnTo>
                      <a:pt x="35766" y="21764"/>
                    </a:lnTo>
                    <a:cubicBezTo>
                      <a:pt x="33166" y="20840"/>
                      <a:pt x="33861" y="18669"/>
                      <a:pt x="35443" y="18421"/>
                    </a:cubicBezTo>
                    <a:cubicBezTo>
                      <a:pt x="43777" y="21850"/>
                      <a:pt x="33433" y="22136"/>
                      <a:pt x="39100" y="26641"/>
                    </a:cubicBezTo>
                    <a:cubicBezTo>
                      <a:pt x="41424" y="26279"/>
                      <a:pt x="36557" y="23679"/>
                      <a:pt x="39624" y="23193"/>
                    </a:cubicBezTo>
                    <a:cubicBezTo>
                      <a:pt x="46282" y="26955"/>
                      <a:pt x="40034" y="29908"/>
                      <a:pt x="39795" y="32623"/>
                    </a:cubicBezTo>
                    <a:cubicBezTo>
                      <a:pt x="45291" y="31327"/>
                      <a:pt x="49406" y="39071"/>
                      <a:pt x="51911" y="38138"/>
                    </a:cubicBezTo>
                    <a:cubicBezTo>
                      <a:pt x="50740" y="40948"/>
                      <a:pt x="52511" y="43434"/>
                      <a:pt x="56836" y="45063"/>
                    </a:cubicBezTo>
                    <a:cubicBezTo>
                      <a:pt x="64332" y="43110"/>
                      <a:pt x="64703" y="48377"/>
                      <a:pt x="72428" y="44986"/>
                    </a:cubicBezTo>
                    <a:cubicBezTo>
                      <a:pt x="73866" y="52416"/>
                      <a:pt x="87220" y="58378"/>
                      <a:pt x="89992" y="63960"/>
                    </a:cubicBezTo>
                    <a:cubicBezTo>
                      <a:pt x="91583" y="61322"/>
                      <a:pt x="103222" y="69170"/>
                      <a:pt x="97679" y="60550"/>
                    </a:cubicBezTo>
                    <a:cubicBezTo>
                      <a:pt x="88192" y="52197"/>
                      <a:pt x="80534" y="49673"/>
                      <a:pt x="74009" y="46082"/>
                    </a:cubicBezTo>
                    <a:cubicBezTo>
                      <a:pt x="67437" y="42443"/>
                      <a:pt x="61170" y="39090"/>
                      <a:pt x="52388" y="29956"/>
                    </a:cubicBezTo>
                    <a:cubicBezTo>
                      <a:pt x="51064" y="26022"/>
                      <a:pt x="55912" y="26965"/>
                      <a:pt x="50444" y="21964"/>
                    </a:cubicBezTo>
                    <a:cubicBezTo>
                      <a:pt x="42977" y="21031"/>
                      <a:pt x="35423" y="16488"/>
                      <a:pt x="28070" y="12297"/>
                    </a:cubicBezTo>
                    <a:cubicBezTo>
                      <a:pt x="20755" y="8115"/>
                      <a:pt x="13440" y="5038"/>
                      <a:pt x="7144" y="8934"/>
                    </a:cubicBezTo>
                    <a:close/>
                  </a:path>
                </a:pathLst>
              </a:custGeom>
              <a:grpFill/>
              <a:ln w="9525" cap="flat">
                <a:noFill/>
                <a:prstDash val="solid"/>
                <a:miter/>
              </a:ln>
            </p:spPr>
            <p:txBody>
              <a:bodyPr rtlCol="0" anchor="ctr"/>
              <a:lstStyle/>
              <a:p>
                <a:endParaRPr lang="zh-CN" altLang="en-US"/>
              </a:p>
            </p:txBody>
          </p:sp>
          <p:sp>
            <p:nvSpPr>
              <p:cNvPr id="634" name="任意多边形: 形状 1204">
                <a:extLst>
                  <a:ext uri="{FF2B5EF4-FFF2-40B4-BE49-F238E27FC236}">
                    <a16:creationId xmlns:a16="http://schemas.microsoft.com/office/drawing/2014/main" id="{ADD8F8FA-7CE9-4FB8-A5E0-5B1EC0874707}"/>
                  </a:ext>
                </a:extLst>
              </p:cNvPr>
              <p:cNvSpPr/>
              <p:nvPr/>
            </p:nvSpPr>
            <p:spPr>
              <a:xfrm>
                <a:off x="3677850" y="817819"/>
                <a:ext cx="9525" cy="9525"/>
              </a:xfrm>
              <a:custGeom>
                <a:avLst/>
                <a:gdLst>
                  <a:gd name="connsiteX0" fmla="*/ 8220 w 9525"/>
                  <a:gd name="connsiteY0" fmla="*/ 11201 h 9525"/>
                  <a:gd name="connsiteX1" fmla="*/ 7144 w 9525"/>
                  <a:gd name="connsiteY1" fmla="*/ 7144 h 9525"/>
                  <a:gd name="connsiteX2" fmla="*/ 8220 w 9525"/>
                  <a:gd name="connsiteY2" fmla="*/ 11201 h 9525"/>
                </a:gdLst>
                <a:ahLst/>
                <a:cxnLst>
                  <a:cxn ang="0">
                    <a:pos x="connsiteX0" y="connsiteY0"/>
                  </a:cxn>
                  <a:cxn ang="0">
                    <a:pos x="connsiteX1" y="connsiteY1"/>
                  </a:cxn>
                  <a:cxn ang="0">
                    <a:pos x="connsiteX2" y="connsiteY2"/>
                  </a:cxn>
                </a:cxnLst>
                <a:rect l="l" t="t" r="r" b="b"/>
                <a:pathLst>
                  <a:path w="9525" h="9525">
                    <a:moveTo>
                      <a:pt x="8220" y="11201"/>
                    </a:moveTo>
                    <a:cubicBezTo>
                      <a:pt x="9049" y="8439"/>
                      <a:pt x="10192" y="8811"/>
                      <a:pt x="7144" y="7144"/>
                    </a:cubicBezTo>
                    <a:lnTo>
                      <a:pt x="8220" y="11201"/>
                    </a:lnTo>
                    <a:close/>
                  </a:path>
                </a:pathLst>
              </a:custGeom>
              <a:grpFill/>
              <a:ln w="9525" cap="flat">
                <a:noFill/>
                <a:prstDash val="solid"/>
                <a:miter/>
              </a:ln>
            </p:spPr>
            <p:txBody>
              <a:bodyPr rtlCol="0" anchor="ctr"/>
              <a:lstStyle/>
              <a:p>
                <a:endParaRPr lang="zh-CN" altLang="en-US"/>
              </a:p>
            </p:txBody>
          </p:sp>
          <p:sp>
            <p:nvSpPr>
              <p:cNvPr id="635" name="任意多边形: 形状 1205">
                <a:extLst>
                  <a:ext uri="{FF2B5EF4-FFF2-40B4-BE49-F238E27FC236}">
                    <a16:creationId xmlns:a16="http://schemas.microsoft.com/office/drawing/2014/main" id="{9758E86F-965A-4EEF-936E-8E62AE829869}"/>
                  </a:ext>
                </a:extLst>
              </p:cNvPr>
              <p:cNvSpPr/>
              <p:nvPr/>
            </p:nvSpPr>
            <p:spPr>
              <a:xfrm>
                <a:off x="3682123" y="972153"/>
                <a:ext cx="9525" cy="9525"/>
              </a:xfrm>
              <a:custGeom>
                <a:avLst/>
                <a:gdLst>
                  <a:gd name="connsiteX0" fmla="*/ 8862 w 9525"/>
                  <a:gd name="connsiteY0" fmla="*/ 10097 h 9525"/>
                  <a:gd name="connsiteX1" fmla="*/ 9167 w 9525"/>
                  <a:gd name="connsiteY1" fmla="*/ 7144 h 9525"/>
                  <a:gd name="connsiteX2" fmla="*/ 8862 w 9525"/>
                  <a:gd name="connsiteY2" fmla="*/ 10097 h 9525"/>
                </a:gdLst>
                <a:ahLst/>
                <a:cxnLst>
                  <a:cxn ang="0">
                    <a:pos x="connsiteX0" y="connsiteY0"/>
                  </a:cxn>
                  <a:cxn ang="0">
                    <a:pos x="connsiteX1" y="connsiteY1"/>
                  </a:cxn>
                  <a:cxn ang="0">
                    <a:pos x="connsiteX2" y="connsiteY2"/>
                  </a:cxn>
                </a:cxnLst>
                <a:rect l="l" t="t" r="r" b="b"/>
                <a:pathLst>
                  <a:path w="9525" h="9525">
                    <a:moveTo>
                      <a:pt x="8862" y="10097"/>
                    </a:moveTo>
                    <a:cubicBezTo>
                      <a:pt x="7681" y="9077"/>
                      <a:pt x="8586" y="8296"/>
                      <a:pt x="9167" y="7144"/>
                    </a:cubicBezTo>
                    <a:cubicBezTo>
                      <a:pt x="9977" y="8144"/>
                      <a:pt x="4471" y="7801"/>
                      <a:pt x="8862" y="10097"/>
                    </a:cubicBezTo>
                    <a:close/>
                  </a:path>
                </a:pathLst>
              </a:custGeom>
              <a:grpFill/>
              <a:ln w="9525" cap="flat">
                <a:noFill/>
                <a:prstDash val="solid"/>
                <a:miter/>
              </a:ln>
            </p:spPr>
            <p:txBody>
              <a:bodyPr rtlCol="0" anchor="ctr"/>
              <a:lstStyle/>
              <a:p>
                <a:endParaRPr lang="zh-CN" altLang="en-US"/>
              </a:p>
            </p:txBody>
          </p:sp>
          <p:sp>
            <p:nvSpPr>
              <p:cNvPr id="636" name="任意多边形: 形状 1206">
                <a:extLst>
                  <a:ext uri="{FF2B5EF4-FFF2-40B4-BE49-F238E27FC236}">
                    <a16:creationId xmlns:a16="http://schemas.microsoft.com/office/drawing/2014/main" id="{B7FA02F2-80AC-4B9F-81A7-92B5125073EF}"/>
                  </a:ext>
                </a:extLst>
              </p:cNvPr>
              <p:cNvSpPr/>
              <p:nvPr/>
            </p:nvSpPr>
            <p:spPr>
              <a:xfrm>
                <a:off x="3694938" y="986621"/>
                <a:ext cx="9525" cy="9525"/>
              </a:xfrm>
              <a:custGeom>
                <a:avLst/>
                <a:gdLst>
                  <a:gd name="connsiteX0" fmla="*/ 7249 w 9525"/>
                  <a:gd name="connsiteY0" fmla="*/ 7144 h 9525"/>
                  <a:gd name="connsiteX1" fmla="*/ 7144 w 9525"/>
                  <a:gd name="connsiteY1" fmla="*/ 7363 h 9525"/>
                  <a:gd name="connsiteX2" fmla="*/ 9515 w 9525"/>
                  <a:gd name="connsiteY2" fmla="*/ 8572 h 9525"/>
                </a:gdLst>
                <a:ahLst/>
                <a:cxnLst>
                  <a:cxn ang="0">
                    <a:pos x="connsiteX0" y="connsiteY0"/>
                  </a:cxn>
                  <a:cxn ang="0">
                    <a:pos x="connsiteX1" y="connsiteY1"/>
                  </a:cxn>
                  <a:cxn ang="0">
                    <a:pos x="connsiteX2" y="connsiteY2"/>
                  </a:cxn>
                </a:cxnLst>
                <a:rect l="l" t="t" r="r" b="b"/>
                <a:pathLst>
                  <a:path w="9525" h="9525">
                    <a:moveTo>
                      <a:pt x="7249" y="7144"/>
                    </a:moveTo>
                    <a:lnTo>
                      <a:pt x="7144" y="7363"/>
                    </a:lnTo>
                    <a:lnTo>
                      <a:pt x="9515" y="8572"/>
                    </a:lnTo>
                    <a:close/>
                  </a:path>
                </a:pathLst>
              </a:custGeom>
              <a:grpFill/>
              <a:ln w="9525" cap="flat">
                <a:noFill/>
                <a:prstDash val="solid"/>
                <a:miter/>
              </a:ln>
            </p:spPr>
            <p:txBody>
              <a:bodyPr rtlCol="0" anchor="ctr"/>
              <a:lstStyle/>
              <a:p>
                <a:endParaRPr lang="zh-CN" altLang="en-US"/>
              </a:p>
            </p:txBody>
          </p:sp>
          <p:sp>
            <p:nvSpPr>
              <p:cNvPr id="637" name="任意多边形: 形状 1207">
                <a:extLst>
                  <a:ext uri="{FF2B5EF4-FFF2-40B4-BE49-F238E27FC236}">
                    <a16:creationId xmlns:a16="http://schemas.microsoft.com/office/drawing/2014/main" id="{9CE764D5-81F4-4869-A109-8AD4DDF1BFCA}"/>
                  </a:ext>
                </a:extLst>
              </p:cNvPr>
              <p:cNvSpPr/>
              <p:nvPr/>
            </p:nvSpPr>
            <p:spPr>
              <a:xfrm>
                <a:off x="3682508" y="818527"/>
                <a:ext cx="9525" cy="9525"/>
              </a:xfrm>
              <a:custGeom>
                <a:avLst/>
                <a:gdLst>
                  <a:gd name="connsiteX0" fmla="*/ 11420 w 9525"/>
                  <a:gd name="connsiteY0" fmla="*/ 10294 h 9525"/>
                  <a:gd name="connsiteX1" fmla="*/ 11297 w 9525"/>
                  <a:gd name="connsiteY1" fmla="*/ 7150 h 9525"/>
                  <a:gd name="connsiteX2" fmla="*/ 7144 w 9525"/>
                  <a:gd name="connsiteY2" fmla="*/ 8693 h 9525"/>
                  <a:gd name="connsiteX3" fmla="*/ 11420 w 9525"/>
                  <a:gd name="connsiteY3" fmla="*/ 10294 h 9525"/>
                </a:gdLst>
                <a:ahLst/>
                <a:cxnLst>
                  <a:cxn ang="0">
                    <a:pos x="connsiteX0" y="connsiteY0"/>
                  </a:cxn>
                  <a:cxn ang="0">
                    <a:pos x="connsiteX1" y="connsiteY1"/>
                  </a:cxn>
                  <a:cxn ang="0">
                    <a:pos x="connsiteX2" y="connsiteY2"/>
                  </a:cxn>
                  <a:cxn ang="0">
                    <a:pos x="connsiteX3" y="connsiteY3"/>
                  </a:cxn>
                </a:cxnLst>
                <a:rect l="l" t="t" r="r" b="b"/>
                <a:pathLst>
                  <a:path w="9525" h="9525">
                    <a:moveTo>
                      <a:pt x="11420" y="10294"/>
                    </a:moveTo>
                    <a:cubicBezTo>
                      <a:pt x="10963" y="8884"/>
                      <a:pt x="10125" y="7865"/>
                      <a:pt x="11297" y="7150"/>
                    </a:cubicBezTo>
                    <a:cubicBezTo>
                      <a:pt x="11259" y="7027"/>
                      <a:pt x="7144" y="8693"/>
                      <a:pt x="7144" y="8693"/>
                    </a:cubicBezTo>
                    <a:cubicBezTo>
                      <a:pt x="9887" y="8446"/>
                      <a:pt x="11182" y="9570"/>
                      <a:pt x="11420" y="10294"/>
                    </a:cubicBezTo>
                    <a:close/>
                  </a:path>
                </a:pathLst>
              </a:custGeom>
              <a:grpFill/>
              <a:ln w="9525" cap="flat">
                <a:noFill/>
                <a:prstDash val="solid"/>
                <a:miter/>
              </a:ln>
            </p:spPr>
            <p:txBody>
              <a:bodyPr rtlCol="0" anchor="ctr"/>
              <a:lstStyle/>
              <a:p>
                <a:endParaRPr lang="zh-CN" altLang="en-US"/>
              </a:p>
            </p:txBody>
          </p:sp>
          <p:sp>
            <p:nvSpPr>
              <p:cNvPr id="638" name="任意多边形: 形状 1208">
                <a:extLst>
                  <a:ext uri="{FF2B5EF4-FFF2-40B4-BE49-F238E27FC236}">
                    <a16:creationId xmlns:a16="http://schemas.microsoft.com/office/drawing/2014/main" id="{F46B0FBD-FEE7-46FA-9460-04EFC26DEB06}"/>
                  </a:ext>
                </a:extLst>
              </p:cNvPr>
              <p:cNvSpPr/>
              <p:nvPr/>
            </p:nvSpPr>
            <p:spPr>
              <a:xfrm>
                <a:off x="3939731" y="707034"/>
                <a:ext cx="9525" cy="19050"/>
              </a:xfrm>
              <a:custGeom>
                <a:avLst/>
                <a:gdLst>
                  <a:gd name="connsiteX0" fmla="*/ 7210 w 9525"/>
                  <a:gd name="connsiteY0" fmla="*/ 9763 h 19050"/>
                  <a:gd name="connsiteX1" fmla="*/ 11239 w 9525"/>
                  <a:gd name="connsiteY1" fmla="*/ 12259 h 19050"/>
                  <a:gd name="connsiteX2" fmla="*/ 8734 w 9525"/>
                  <a:gd name="connsiteY2" fmla="*/ 7144 h 19050"/>
                  <a:gd name="connsiteX3" fmla="*/ 7210 w 9525"/>
                  <a:gd name="connsiteY3" fmla="*/ 9763 h 19050"/>
                </a:gdLst>
                <a:ahLst/>
                <a:cxnLst>
                  <a:cxn ang="0">
                    <a:pos x="connsiteX0" y="connsiteY0"/>
                  </a:cxn>
                  <a:cxn ang="0">
                    <a:pos x="connsiteX1" y="connsiteY1"/>
                  </a:cxn>
                  <a:cxn ang="0">
                    <a:pos x="connsiteX2" y="connsiteY2"/>
                  </a:cxn>
                  <a:cxn ang="0">
                    <a:pos x="connsiteX3" y="connsiteY3"/>
                  </a:cxn>
                </a:cxnLst>
                <a:rect l="l" t="t" r="r" b="b"/>
                <a:pathLst>
                  <a:path w="9525" h="19050">
                    <a:moveTo>
                      <a:pt x="7210" y="9763"/>
                    </a:moveTo>
                    <a:lnTo>
                      <a:pt x="11239" y="12259"/>
                    </a:lnTo>
                    <a:lnTo>
                      <a:pt x="8734" y="7144"/>
                    </a:lnTo>
                    <a:cubicBezTo>
                      <a:pt x="10192" y="9354"/>
                      <a:pt x="6620" y="7620"/>
                      <a:pt x="7210" y="9763"/>
                    </a:cubicBezTo>
                    <a:close/>
                  </a:path>
                </a:pathLst>
              </a:custGeom>
              <a:grpFill/>
              <a:ln w="9525" cap="flat">
                <a:noFill/>
                <a:prstDash val="solid"/>
                <a:miter/>
              </a:ln>
            </p:spPr>
            <p:txBody>
              <a:bodyPr rtlCol="0" anchor="ctr"/>
              <a:lstStyle/>
              <a:p>
                <a:endParaRPr lang="zh-CN" altLang="en-US"/>
              </a:p>
            </p:txBody>
          </p:sp>
          <p:sp>
            <p:nvSpPr>
              <p:cNvPr id="639" name="任意多边形: 形状 1209">
                <a:extLst>
                  <a:ext uri="{FF2B5EF4-FFF2-40B4-BE49-F238E27FC236}">
                    <a16:creationId xmlns:a16="http://schemas.microsoft.com/office/drawing/2014/main" id="{10CC7EC4-D847-4F35-BC73-62BAB6EFA17A}"/>
                  </a:ext>
                </a:extLst>
              </p:cNvPr>
              <p:cNvSpPr/>
              <p:nvPr/>
            </p:nvSpPr>
            <p:spPr>
              <a:xfrm>
                <a:off x="3881912" y="706596"/>
                <a:ext cx="28575" cy="19050"/>
              </a:xfrm>
              <a:custGeom>
                <a:avLst/>
                <a:gdLst>
                  <a:gd name="connsiteX0" fmla="*/ 7288 w 28575"/>
                  <a:gd name="connsiteY0" fmla="*/ 9334 h 19050"/>
                  <a:gd name="connsiteX1" fmla="*/ 12422 w 28575"/>
                  <a:gd name="connsiteY1" fmla="*/ 15888 h 19050"/>
                  <a:gd name="connsiteX2" fmla="*/ 17299 w 28575"/>
                  <a:gd name="connsiteY2" fmla="*/ 15631 h 19050"/>
                  <a:gd name="connsiteX3" fmla="*/ 20318 w 28575"/>
                  <a:gd name="connsiteY3" fmla="*/ 19593 h 19050"/>
                  <a:gd name="connsiteX4" fmla="*/ 14232 w 28575"/>
                  <a:gd name="connsiteY4" fmla="*/ 11678 h 19050"/>
                  <a:gd name="connsiteX5" fmla="*/ 24319 w 28575"/>
                  <a:gd name="connsiteY5" fmla="*/ 16031 h 19050"/>
                  <a:gd name="connsiteX6" fmla="*/ 8926 w 28575"/>
                  <a:gd name="connsiteY6" fmla="*/ 7144 h 19050"/>
                  <a:gd name="connsiteX7" fmla="*/ 7288 w 28575"/>
                  <a:gd name="connsiteY7" fmla="*/ 93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7288" y="9334"/>
                    </a:moveTo>
                    <a:cubicBezTo>
                      <a:pt x="12955" y="8982"/>
                      <a:pt x="10888" y="13935"/>
                      <a:pt x="12422" y="15888"/>
                    </a:cubicBezTo>
                    <a:cubicBezTo>
                      <a:pt x="11212" y="13211"/>
                      <a:pt x="14355" y="15088"/>
                      <a:pt x="17299" y="15631"/>
                    </a:cubicBezTo>
                    <a:lnTo>
                      <a:pt x="20318" y="19593"/>
                    </a:lnTo>
                    <a:cubicBezTo>
                      <a:pt x="24538" y="17374"/>
                      <a:pt x="9593" y="13268"/>
                      <a:pt x="14232" y="11678"/>
                    </a:cubicBezTo>
                    <a:lnTo>
                      <a:pt x="24319" y="16031"/>
                    </a:lnTo>
                    <a:lnTo>
                      <a:pt x="8926" y="7144"/>
                    </a:lnTo>
                    <a:cubicBezTo>
                      <a:pt x="9164" y="8534"/>
                      <a:pt x="6507" y="7306"/>
                      <a:pt x="7288" y="9334"/>
                    </a:cubicBezTo>
                    <a:close/>
                  </a:path>
                </a:pathLst>
              </a:custGeom>
              <a:grpFill/>
              <a:ln w="9525" cap="flat">
                <a:noFill/>
                <a:prstDash val="solid"/>
                <a:miter/>
              </a:ln>
            </p:spPr>
            <p:txBody>
              <a:bodyPr rtlCol="0" anchor="ctr"/>
              <a:lstStyle/>
              <a:p>
                <a:endParaRPr lang="zh-CN" altLang="en-US"/>
              </a:p>
            </p:txBody>
          </p:sp>
          <p:sp>
            <p:nvSpPr>
              <p:cNvPr id="640" name="任意多边形: 形状 1210">
                <a:extLst>
                  <a:ext uri="{FF2B5EF4-FFF2-40B4-BE49-F238E27FC236}">
                    <a16:creationId xmlns:a16="http://schemas.microsoft.com/office/drawing/2014/main" id="{D6906EDC-93FA-46D2-ABA2-0EB52C1C1487}"/>
                  </a:ext>
                </a:extLst>
              </p:cNvPr>
              <p:cNvSpPr/>
              <p:nvPr/>
            </p:nvSpPr>
            <p:spPr>
              <a:xfrm>
                <a:off x="3687823" y="812266"/>
                <a:ext cx="28575" cy="19050"/>
              </a:xfrm>
              <a:custGeom>
                <a:avLst/>
                <a:gdLst>
                  <a:gd name="connsiteX0" fmla="*/ 8334 w 28575"/>
                  <a:gd name="connsiteY0" fmla="*/ 16316 h 19050"/>
                  <a:gd name="connsiteX1" fmla="*/ 19898 w 28575"/>
                  <a:gd name="connsiteY1" fmla="*/ 12287 h 19050"/>
                  <a:gd name="connsiteX2" fmla="*/ 18840 w 28575"/>
                  <a:gd name="connsiteY2" fmla="*/ 11792 h 19050"/>
                  <a:gd name="connsiteX3" fmla="*/ 26499 w 28575"/>
                  <a:gd name="connsiteY3" fmla="*/ 11744 h 19050"/>
                  <a:gd name="connsiteX4" fmla="*/ 26499 w 28575"/>
                  <a:gd name="connsiteY4" fmla="*/ 7877 h 19050"/>
                  <a:gd name="connsiteX5" fmla="*/ 21288 w 28575"/>
                  <a:gd name="connsiteY5" fmla="*/ 7144 h 19050"/>
                  <a:gd name="connsiteX6" fmla="*/ 7144 w 28575"/>
                  <a:gd name="connsiteY6" fmla="*/ 12706 h 19050"/>
                  <a:gd name="connsiteX7" fmla="*/ 8334 w 28575"/>
                  <a:gd name="connsiteY7" fmla="*/ 16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8334" y="16316"/>
                    </a:moveTo>
                    <a:cubicBezTo>
                      <a:pt x="14297" y="13468"/>
                      <a:pt x="13564" y="15631"/>
                      <a:pt x="19898" y="12287"/>
                    </a:cubicBezTo>
                    <a:lnTo>
                      <a:pt x="18840" y="11792"/>
                    </a:lnTo>
                    <a:cubicBezTo>
                      <a:pt x="21526" y="9906"/>
                      <a:pt x="24413" y="8515"/>
                      <a:pt x="26499" y="11744"/>
                    </a:cubicBezTo>
                    <a:lnTo>
                      <a:pt x="26499" y="7877"/>
                    </a:lnTo>
                    <a:cubicBezTo>
                      <a:pt x="24555" y="5344"/>
                      <a:pt x="20498" y="11354"/>
                      <a:pt x="21288" y="7144"/>
                    </a:cubicBezTo>
                    <a:cubicBezTo>
                      <a:pt x="15707" y="7115"/>
                      <a:pt x="11363" y="11506"/>
                      <a:pt x="7144" y="12706"/>
                    </a:cubicBezTo>
                    <a:lnTo>
                      <a:pt x="8334" y="16316"/>
                    </a:lnTo>
                    <a:close/>
                  </a:path>
                </a:pathLst>
              </a:custGeom>
              <a:grpFill/>
              <a:ln w="9525" cap="flat">
                <a:noFill/>
                <a:prstDash val="solid"/>
                <a:miter/>
              </a:ln>
            </p:spPr>
            <p:txBody>
              <a:bodyPr rtlCol="0" anchor="ctr"/>
              <a:lstStyle/>
              <a:p>
                <a:endParaRPr lang="zh-CN" altLang="en-US"/>
              </a:p>
            </p:txBody>
          </p:sp>
          <p:sp>
            <p:nvSpPr>
              <p:cNvPr id="641" name="任意多边形: 形状 1211">
                <a:extLst>
                  <a:ext uri="{FF2B5EF4-FFF2-40B4-BE49-F238E27FC236}">
                    <a16:creationId xmlns:a16="http://schemas.microsoft.com/office/drawing/2014/main" id="{0DDF9316-C1D8-4060-99A3-69186CD712D3}"/>
                  </a:ext>
                </a:extLst>
              </p:cNvPr>
              <p:cNvSpPr/>
              <p:nvPr/>
            </p:nvSpPr>
            <p:spPr>
              <a:xfrm>
                <a:off x="3675593" y="839565"/>
                <a:ext cx="28575" cy="28575"/>
              </a:xfrm>
              <a:custGeom>
                <a:avLst/>
                <a:gdLst>
                  <a:gd name="connsiteX0" fmla="*/ 10316 w 28575"/>
                  <a:gd name="connsiteY0" fmla="*/ 9182 h 28575"/>
                  <a:gd name="connsiteX1" fmla="*/ 7144 w 28575"/>
                  <a:gd name="connsiteY1" fmla="*/ 13754 h 28575"/>
                  <a:gd name="connsiteX2" fmla="*/ 14230 w 28575"/>
                  <a:gd name="connsiteY2" fmla="*/ 15402 h 28575"/>
                  <a:gd name="connsiteX3" fmla="*/ 11306 w 28575"/>
                  <a:gd name="connsiteY3" fmla="*/ 21060 h 28575"/>
                  <a:gd name="connsiteX4" fmla="*/ 18040 w 28575"/>
                  <a:gd name="connsiteY4" fmla="*/ 21707 h 28575"/>
                  <a:gd name="connsiteX5" fmla="*/ 21450 w 28575"/>
                  <a:gd name="connsiteY5" fmla="*/ 15030 h 28575"/>
                  <a:gd name="connsiteX6" fmla="*/ 24346 w 28575"/>
                  <a:gd name="connsiteY6" fmla="*/ 16326 h 28575"/>
                  <a:gd name="connsiteX7" fmla="*/ 12021 w 28575"/>
                  <a:gd name="connsiteY7" fmla="*/ 12173 h 28575"/>
                  <a:gd name="connsiteX8" fmla="*/ 19060 w 28575"/>
                  <a:gd name="connsiteY8" fmla="*/ 7363 h 28575"/>
                  <a:gd name="connsiteX9" fmla="*/ 13878 w 28575"/>
                  <a:gd name="connsiteY9" fmla="*/ 9401 h 28575"/>
                  <a:gd name="connsiteX10" fmla="*/ 14326 w 28575"/>
                  <a:gd name="connsiteY10" fmla="*/ 8411 h 28575"/>
                  <a:gd name="connsiteX11" fmla="*/ 8134 w 28575"/>
                  <a:gd name="connsiteY11" fmla="*/ 7144 h 28575"/>
                  <a:gd name="connsiteX12" fmla="*/ 10316 w 28575"/>
                  <a:gd name="connsiteY12" fmla="*/ 918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0316" y="9182"/>
                    </a:moveTo>
                    <a:cubicBezTo>
                      <a:pt x="6944" y="8477"/>
                      <a:pt x="8001" y="12849"/>
                      <a:pt x="7144" y="13754"/>
                    </a:cubicBezTo>
                    <a:cubicBezTo>
                      <a:pt x="10858" y="13383"/>
                      <a:pt x="11201" y="14173"/>
                      <a:pt x="14230" y="15402"/>
                    </a:cubicBezTo>
                    <a:cubicBezTo>
                      <a:pt x="11278" y="15345"/>
                      <a:pt x="15792" y="20126"/>
                      <a:pt x="11306" y="21060"/>
                    </a:cubicBezTo>
                    <a:cubicBezTo>
                      <a:pt x="14307" y="22346"/>
                      <a:pt x="15288" y="19907"/>
                      <a:pt x="18040" y="21707"/>
                    </a:cubicBezTo>
                    <a:lnTo>
                      <a:pt x="21450" y="15030"/>
                    </a:lnTo>
                    <a:cubicBezTo>
                      <a:pt x="21765" y="16926"/>
                      <a:pt x="23393" y="15897"/>
                      <a:pt x="24346" y="16326"/>
                    </a:cubicBezTo>
                    <a:cubicBezTo>
                      <a:pt x="20126" y="15545"/>
                      <a:pt x="14916" y="13916"/>
                      <a:pt x="12021" y="12173"/>
                    </a:cubicBezTo>
                    <a:cubicBezTo>
                      <a:pt x="16269" y="12154"/>
                      <a:pt x="16859" y="9468"/>
                      <a:pt x="19060" y="7363"/>
                    </a:cubicBezTo>
                    <a:cubicBezTo>
                      <a:pt x="17059" y="7744"/>
                      <a:pt x="16707" y="11154"/>
                      <a:pt x="13878" y="9401"/>
                    </a:cubicBezTo>
                    <a:lnTo>
                      <a:pt x="14326" y="8411"/>
                    </a:lnTo>
                    <a:lnTo>
                      <a:pt x="8134" y="7144"/>
                    </a:lnTo>
                    <a:cubicBezTo>
                      <a:pt x="8973" y="8068"/>
                      <a:pt x="10030" y="8468"/>
                      <a:pt x="10316" y="9182"/>
                    </a:cubicBezTo>
                    <a:close/>
                  </a:path>
                </a:pathLst>
              </a:custGeom>
              <a:grpFill/>
              <a:ln w="9525" cap="flat">
                <a:noFill/>
                <a:prstDash val="solid"/>
                <a:miter/>
              </a:ln>
            </p:spPr>
            <p:txBody>
              <a:bodyPr rtlCol="0" anchor="ctr"/>
              <a:lstStyle/>
              <a:p>
                <a:endParaRPr lang="zh-CN" altLang="en-US"/>
              </a:p>
            </p:txBody>
          </p:sp>
          <p:sp>
            <p:nvSpPr>
              <p:cNvPr id="642" name="任意多边形: 形状 1212">
                <a:extLst>
                  <a:ext uri="{FF2B5EF4-FFF2-40B4-BE49-F238E27FC236}">
                    <a16:creationId xmlns:a16="http://schemas.microsoft.com/office/drawing/2014/main" id="{B707EC4A-18F1-4251-B229-DC50A5E63262}"/>
                  </a:ext>
                </a:extLst>
              </p:cNvPr>
              <p:cNvSpPr/>
              <p:nvPr/>
            </p:nvSpPr>
            <p:spPr>
              <a:xfrm>
                <a:off x="3866874" y="712339"/>
                <a:ext cx="28575" cy="19050"/>
              </a:xfrm>
              <a:custGeom>
                <a:avLst/>
                <a:gdLst>
                  <a:gd name="connsiteX0" fmla="*/ 7144 w 28575"/>
                  <a:gd name="connsiteY0" fmla="*/ 7144 h 19050"/>
                  <a:gd name="connsiteX1" fmla="*/ 21450 w 28575"/>
                  <a:gd name="connsiteY1" fmla="*/ 15345 h 19050"/>
                  <a:gd name="connsiteX2" fmla="*/ 7144 w 28575"/>
                  <a:gd name="connsiteY2" fmla="*/ 7144 h 19050"/>
                </a:gdLst>
                <a:ahLst/>
                <a:cxnLst>
                  <a:cxn ang="0">
                    <a:pos x="connsiteX0" y="connsiteY0"/>
                  </a:cxn>
                  <a:cxn ang="0">
                    <a:pos x="connsiteX1" y="connsiteY1"/>
                  </a:cxn>
                  <a:cxn ang="0">
                    <a:pos x="connsiteX2" y="connsiteY2"/>
                  </a:cxn>
                </a:cxnLst>
                <a:rect l="l" t="t" r="r" b="b"/>
                <a:pathLst>
                  <a:path w="28575" h="19050">
                    <a:moveTo>
                      <a:pt x="7144" y="7144"/>
                    </a:moveTo>
                    <a:cubicBezTo>
                      <a:pt x="10487" y="10535"/>
                      <a:pt x="19060" y="15573"/>
                      <a:pt x="21450" y="15345"/>
                    </a:cubicBezTo>
                    <a:cubicBezTo>
                      <a:pt x="20717" y="13430"/>
                      <a:pt x="11249" y="8372"/>
                      <a:pt x="7144" y="7144"/>
                    </a:cubicBezTo>
                    <a:close/>
                  </a:path>
                </a:pathLst>
              </a:custGeom>
              <a:grpFill/>
              <a:ln w="9525" cap="flat">
                <a:noFill/>
                <a:prstDash val="solid"/>
                <a:miter/>
              </a:ln>
            </p:spPr>
            <p:txBody>
              <a:bodyPr rtlCol="0" anchor="ctr"/>
              <a:lstStyle/>
              <a:p>
                <a:endParaRPr lang="zh-CN" altLang="en-US"/>
              </a:p>
            </p:txBody>
          </p:sp>
          <p:sp>
            <p:nvSpPr>
              <p:cNvPr id="643" name="任意多边形: 形状 1213">
                <a:extLst>
                  <a:ext uri="{FF2B5EF4-FFF2-40B4-BE49-F238E27FC236}">
                    <a16:creationId xmlns:a16="http://schemas.microsoft.com/office/drawing/2014/main" id="{D74F518C-4934-47B0-BC43-DDFFF1863B73}"/>
                  </a:ext>
                </a:extLst>
              </p:cNvPr>
              <p:cNvSpPr/>
              <p:nvPr/>
            </p:nvSpPr>
            <p:spPr>
              <a:xfrm>
                <a:off x="3696957" y="803655"/>
                <a:ext cx="19050" cy="9525"/>
              </a:xfrm>
              <a:custGeom>
                <a:avLst/>
                <a:gdLst>
                  <a:gd name="connsiteX0" fmla="*/ 12487 w 19050"/>
                  <a:gd name="connsiteY0" fmla="*/ 9344 h 9525"/>
                  <a:gd name="connsiteX1" fmla="*/ 10487 w 19050"/>
                  <a:gd name="connsiteY1" fmla="*/ 7144 h 9525"/>
                  <a:gd name="connsiteX2" fmla="*/ 12287 w 19050"/>
                  <a:gd name="connsiteY2" fmla="*/ 8601 h 9525"/>
                  <a:gd name="connsiteX3" fmla="*/ 7144 w 19050"/>
                  <a:gd name="connsiteY3" fmla="*/ 10830 h 9525"/>
                  <a:gd name="connsiteX4" fmla="*/ 12487 w 19050"/>
                  <a:gd name="connsiteY4" fmla="*/ 93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2487" y="9344"/>
                    </a:moveTo>
                    <a:cubicBezTo>
                      <a:pt x="11754" y="8373"/>
                      <a:pt x="11935" y="7134"/>
                      <a:pt x="10487" y="7144"/>
                    </a:cubicBezTo>
                    <a:cubicBezTo>
                      <a:pt x="11030" y="7372"/>
                      <a:pt x="12459" y="7391"/>
                      <a:pt x="12287" y="8601"/>
                    </a:cubicBezTo>
                    <a:cubicBezTo>
                      <a:pt x="10916" y="12564"/>
                      <a:pt x="7744" y="5915"/>
                      <a:pt x="7144" y="10830"/>
                    </a:cubicBezTo>
                    <a:lnTo>
                      <a:pt x="12487" y="9344"/>
                    </a:lnTo>
                    <a:close/>
                  </a:path>
                </a:pathLst>
              </a:custGeom>
              <a:grpFill/>
              <a:ln w="9525" cap="flat">
                <a:noFill/>
                <a:prstDash val="solid"/>
                <a:miter/>
              </a:ln>
            </p:spPr>
            <p:txBody>
              <a:bodyPr rtlCol="0" anchor="ctr"/>
              <a:lstStyle/>
              <a:p>
                <a:endParaRPr lang="zh-CN" altLang="en-US"/>
              </a:p>
            </p:txBody>
          </p:sp>
          <p:sp>
            <p:nvSpPr>
              <p:cNvPr id="644" name="任意多边形: 形状 1214">
                <a:extLst>
                  <a:ext uri="{FF2B5EF4-FFF2-40B4-BE49-F238E27FC236}">
                    <a16:creationId xmlns:a16="http://schemas.microsoft.com/office/drawing/2014/main" id="{1E05E9B0-9A2F-497D-86C0-135D94E186DC}"/>
                  </a:ext>
                </a:extLst>
              </p:cNvPr>
              <p:cNvSpPr/>
              <p:nvPr/>
            </p:nvSpPr>
            <p:spPr>
              <a:xfrm>
                <a:off x="3986289" y="725141"/>
                <a:ext cx="9525" cy="19050"/>
              </a:xfrm>
              <a:custGeom>
                <a:avLst/>
                <a:gdLst>
                  <a:gd name="connsiteX0" fmla="*/ 7144 w 9525"/>
                  <a:gd name="connsiteY0" fmla="*/ 11354 h 19050"/>
                  <a:gd name="connsiteX1" fmla="*/ 10401 w 9525"/>
                  <a:gd name="connsiteY1" fmla="*/ 7144 h 19050"/>
                  <a:gd name="connsiteX2" fmla="*/ 7144 w 9525"/>
                  <a:gd name="connsiteY2" fmla="*/ 11354 h 19050"/>
                </a:gdLst>
                <a:ahLst/>
                <a:cxnLst>
                  <a:cxn ang="0">
                    <a:pos x="connsiteX0" y="connsiteY0"/>
                  </a:cxn>
                  <a:cxn ang="0">
                    <a:pos x="connsiteX1" y="connsiteY1"/>
                  </a:cxn>
                  <a:cxn ang="0">
                    <a:pos x="connsiteX2" y="connsiteY2"/>
                  </a:cxn>
                </a:cxnLst>
                <a:rect l="l" t="t" r="r" b="b"/>
                <a:pathLst>
                  <a:path w="9525" h="19050">
                    <a:moveTo>
                      <a:pt x="7144" y="11354"/>
                    </a:moveTo>
                    <a:cubicBezTo>
                      <a:pt x="12182" y="14221"/>
                      <a:pt x="10754" y="9449"/>
                      <a:pt x="10401" y="7144"/>
                    </a:cubicBezTo>
                    <a:lnTo>
                      <a:pt x="7144" y="11354"/>
                    </a:lnTo>
                    <a:close/>
                  </a:path>
                </a:pathLst>
              </a:custGeom>
              <a:grpFill/>
              <a:ln w="9525" cap="flat">
                <a:noFill/>
                <a:prstDash val="solid"/>
                <a:miter/>
              </a:ln>
            </p:spPr>
            <p:txBody>
              <a:bodyPr rtlCol="0" anchor="ctr"/>
              <a:lstStyle/>
              <a:p>
                <a:endParaRPr lang="zh-CN" altLang="en-US"/>
              </a:p>
            </p:txBody>
          </p:sp>
          <p:sp>
            <p:nvSpPr>
              <p:cNvPr id="645" name="任意多边形: 形状 1215">
                <a:extLst>
                  <a:ext uri="{FF2B5EF4-FFF2-40B4-BE49-F238E27FC236}">
                    <a16:creationId xmlns:a16="http://schemas.microsoft.com/office/drawing/2014/main" id="{6CD50C5C-9A85-4770-A8C9-677D24526325}"/>
                  </a:ext>
                </a:extLst>
              </p:cNvPr>
              <p:cNvSpPr/>
              <p:nvPr/>
            </p:nvSpPr>
            <p:spPr>
              <a:xfrm>
                <a:off x="3668287" y="889704"/>
                <a:ext cx="9525" cy="9525"/>
              </a:xfrm>
              <a:custGeom>
                <a:avLst/>
                <a:gdLst>
                  <a:gd name="connsiteX0" fmla="*/ 7849 w 9525"/>
                  <a:gd name="connsiteY0" fmla="*/ 9849 h 9525"/>
                  <a:gd name="connsiteX1" fmla="*/ 11401 w 9525"/>
                  <a:gd name="connsiteY1" fmla="*/ 8506 h 9525"/>
                  <a:gd name="connsiteX2" fmla="*/ 7144 w 9525"/>
                  <a:gd name="connsiteY2" fmla="*/ 7144 h 9525"/>
                  <a:gd name="connsiteX3" fmla="*/ 7849 w 9525"/>
                  <a:gd name="connsiteY3" fmla="*/ 9849 h 9525"/>
                </a:gdLst>
                <a:ahLst/>
                <a:cxnLst>
                  <a:cxn ang="0">
                    <a:pos x="connsiteX0" y="connsiteY0"/>
                  </a:cxn>
                  <a:cxn ang="0">
                    <a:pos x="connsiteX1" y="connsiteY1"/>
                  </a:cxn>
                  <a:cxn ang="0">
                    <a:pos x="connsiteX2" y="connsiteY2"/>
                  </a:cxn>
                  <a:cxn ang="0">
                    <a:pos x="connsiteX3" y="connsiteY3"/>
                  </a:cxn>
                </a:cxnLst>
                <a:rect l="l" t="t" r="r" b="b"/>
                <a:pathLst>
                  <a:path w="9525" h="9525">
                    <a:moveTo>
                      <a:pt x="7849" y="9849"/>
                    </a:moveTo>
                    <a:cubicBezTo>
                      <a:pt x="9687" y="10925"/>
                      <a:pt x="10401" y="8677"/>
                      <a:pt x="11401" y="8506"/>
                    </a:cubicBezTo>
                    <a:cubicBezTo>
                      <a:pt x="10525" y="7687"/>
                      <a:pt x="8411" y="9030"/>
                      <a:pt x="7144" y="7144"/>
                    </a:cubicBezTo>
                    <a:lnTo>
                      <a:pt x="7849" y="9849"/>
                    </a:lnTo>
                    <a:close/>
                  </a:path>
                </a:pathLst>
              </a:custGeom>
              <a:grpFill/>
              <a:ln w="9525" cap="flat">
                <a:noFill/>
                <a:prstDash val="solid"/>
                <a:miter/>
              </a:ln>
            </p:spPr>
            <p:txBody>
              <a:bodyPr rtlCol="0" anchor="ctr"/>
              <a:lstStyle/>
              <a:p>
                <a:endParaRPr lang="zh-CN" altLang="en-US"/>
              </a:p>
            </p:txBody>
          </p:sp>
          <p:sp>
            <p:nvSpPr>
              <p:cNvPr id="646" name="任意多边形: 形状 1216">
                <a:extLst>
                  <a:ext uri="{FF2B5EF4-FFF2-40B4-BE49-F238E27FC236}">
                    <a16:creationId xmlns:a16="http://schemas.microsoft.com/office/drawing/2014/main" id="{0CE626FC-5E2B-4A30-A375-45B65BC695CF}"/>
                  </a:ext>
                </a:extLst>
              </p:cNvPr>
              <p:cNvSpPr/>
              <p:nvPr/>
            </p:nvSpPr>
            <p:spPr>
              <a:xfrm>
                <a:off x="3683632" y="963904"/>
                <a:ext cx="19050" cy="19050"/>
              </a:xfrm>
              <a:custGeom>
                <a:avLst/>
                <a:gdLst>
                  <a:gd name="connsiteX0" fmla="*/ 7334 w 19050"/>
                  <a:gd name="connsiteY0" fmla="*/ 7820 h 19050"/>
                  <a:gd name="connsiteX1" fmla="*/ 8439 w 19050"/>
                  <a:gd name="connsiteY1" fmla="*/ 10258 h 19050"/>
                  <a:gd name="connsiteX2" fmla="*/ 12983 w 19050"/>
                  <a:gd name="connsiteY2" fmla="*/ 13078 h 19050"/>
                  <a:gd name="connsiteX3" fmla="*/ 11001 w 19050"/>
                  <a:gd name="connsiteY3" fmla="*/ 9877 h 19050"/>
                  <a:gd name="connsiteX4" fmla="*/ 13059 w 19050"/>
                  <a:gd name="connsiteY4" fmla="*/ 9430 h 19050"/>
                  <a:gd name="connsiteX5" fmla="*/ 8706 w 19050"/>
                  <a:gd name="connsiteY5" fmla="*/ 7144 h 19050"/>
                  <a:gd name="connsiteX6" fmla="*/ 7144 w 19050"/>
                  <a:gd name="connsiteY6" fmla="*/ 8096 h 19050"/>
                  <a:gd name="connsiteX7" fmla="*/ 7334 w 19050"/>
                  <a:gd name="connsiteY7" fmla="*/ 78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334" y="7820"/>
                    </a:moveTo>
                    <a:cubicBezTo>
                      <a:pt x="9601" y="9258"/>
                      <a:pt x="7610" y="9477"/>
                      <a:pt x="8439" y="10258"/>
                    </a:cubicBezTo>
                    <a:lnTo>
                      <a:pt x="12983" y="13078"/>
                    </a:lnTo>
                    <a:cubicBezTo>
                      <a:pt x="12944" y="12487"/>
                      <a:pt x="8039" y="9544"/>
                      <a:pt x="11001" y="9877"/>
                    </a:cubicBezTo>
                    <a:cubicBezTo>
                      <a:pt x="13449" y="11697"/>
                      <a:pt x="12964" y="10363"/>
                      <a:pt x="13059" y="9430"/>
                    </a:cubicBezTo>
                    <a:cubicBezTo>
                      <a:pt x="11059" y="7658"/>
                      <a:pt x="9792" y="8992"/>
                      <a:pt x="8706" y="7144"/>
                    </a:cubicBezTo>
                    <a:lnTo>
                      <a:pt x="7144" y="8096"/>
                    </a:lnTo>
                    <a:lnTo>
                      <a:pt x="7334" y="7820"/>
                    </a:lnTo>
                    <a:close/>
                  </a:path>
                </a:pathLst>
              </a:custGeom>
              <a:grpFill/>
              <a:ln w="9525" cap="flat">
                <a:noFill/>
                <a:prstDash val="solid"/>
                <a:miter/>
              </a:ln>
            </p:spPr>
            <p:txBody>
              <a:bodyPr rtlCol="0" anchor="ctr"/>
              <a:lstStyle/>
              <a:p>
                <a:endParaRPr lang="zh-CN" altLang="en-US"/>
              </a:p>
            </p:txBody>
          </p:sp>
          <p:sp>
            <p:nvSpPr>
              <p:cNvPr id="647" name="任意多边形: 形状 1217">
                <a:extLst>
                  <a:ext uri="{FF2B5EF4-FFF2-40B4-BE49-F238E27FC236}">
                    <a16:creationId xmlns:a16="http://schemas.microsoft.com/office/drawing/2014/main" id="{BDD65CC1-B0BB-427B-9298-725E445B7917}"/>
                  </a:ext>
                </a:extLst>
              </p:cNvPr>
              <p:cNvSpPr/>
              <p:nvPr/>
            </p:nvSpPr>
            <p:spPr>
              <a:xfrm>
                <a:off x="3712559" y="795849"/>
                <a:ext cx="9525" cy="9525"/>
              </a:xfrm>
              <a:custGeom>
                <a:avLst/>
                <a:gdLst>
                  <a:gd name="connsiteX0" fmla="*/ 11697 w 9525"/>
                  <a:gd name="connsiteY0" fmla="*/ 10569 h 9525"/>
                  <a:gd name="connsiteX1" fmla="*/ 9163 w 9525"/>
                  <a:gd name="connsiteY1" fmla="*/ 7149 h 9525"/>
                  <a:gd name="connsiteX2" fmla="*/ 7144 w 9525"/>
                  <a:gd name="connsiteY2" fmla="*/ 9426 h 9525"/>
                  <a:gd name="connsiteX3" fmla="*/ 11697 w 9525"/>
                  <a:gd name="connsiteY3" fmla="*/ 10569 h 9525"/>
                </a:gdLst>
                <a:ahLst/>
                <a:cxnLst>
                  <a:cxn ang="0">
                    <a:pos x="connsiteX0" y="connsiteY0"/>
                  </a:cxn>
                  <a:cxn ang="0">
                    <a:pos x="connsiteX1" y="connsiteY1"/>
                  </a:cxn>
                  <a:cxn ang="0">
                    <a:pos x="connsiteX2" y="connsiteY2"/>
                  </a:cxn>
                  <a:cxn ang="0">
                    <a:pos x="connsiteX3" y="connsiteY3"/>
                  </a:cxn>
                </a:cxnLst>
                <a:rect l="l" t="t" r="r" b="b"/>
                <a:pathLst>
                  <a:path w="9525" h="9525">
                    <a:moveTo>
                      <a:pt x="11697" y="10569"/>
                    </a:moveTo>
                    <a:cubicBezTo>
                      <a:pt x="7839" y="10473"/>
                      <a:pt x="10097" y="6987"/>
                      <a:pt x="9163" y="7149"/>
                    </a:cubicBezTo>
                    <a:lnTo>
                      <a:pt x="7144" y="9426"/>
                    </a:lnTo>
                    <a:lnTo>
                      <a:pt x="11697" y="10569"/>
                    </a:lnTo>
                    <a:close/>
                  </a:path>
                </a:pathLst>
              </a:custGeom>
              <a:grpFill/>
              <a:ln w="9525" cap="flat">
                <a:noFill/>
                <a:prstDash val="solid"/>
                <a:miter/>
              </a:ln>
            </p:spPr>
            <p:txBody>
              <a:bodyPr rtlCol="0" anchor="ctr"/>
              <a:lstStyle/>
              <a:p>
                <a:endParaRPr lang="zh-CN" altLang="en-US"/>
              </a:p>
            </p:txBody>
          </p:sp>
          <p:sp>
            <p:nvSpPr>
              <p:cNvPr id="648" name="任意多边形: 形状 1218">
                <a:extLst>
                  <a:ext uri="{FF2B5EF4-FFF2-40B4-BE49-F238E27FC236}">
                    <a16:creationId xmlns:a16="http://schemas.microsoft.com/office/drawing/2014/main" id="{F49E2A8F-BFF2-4CE1-BA6E-FB6EE8BA5EA7}"/>
                  </a:ext>
                </a:extLst>
              </p:cNvPr>
              <p:cNvSpPr/>
              <p:nvPr/>
            </p:nvSpPr>
            <p:spPr>
              <a:xfrm>
                <a:off x="3694119" y="973839"/>
                <a:ext cx="19050" cy="19050"/>
              </a:xfrm>
              <a:custGeom>
                <a:avLst/>
                <a:gdLst>
                  <a:gd name="connsiteX0" fmla="*/ 8106 w 19050"/>
                  <a:gd name="connsiteY0" fmla="*/ 10592 h 19050"/>
                  <a:gd name="connsiteX1" fmla="*/ 10287 w 19050"/>
                  <a:gd name="connsiteY1" fmla="*/ 12163 h 19050"/>
                  <a:gd name="connsiteX2" fmla="*/ 14449 w 19050"/>
                  <a:gd name="connsiteY2" fmla="*/ 10611 h 19050"/>
                  <a:gd name="connsiteX3" fmla="*/ 7144 w 19050"/>
                  <a:gd name="connsiteY3" fmla="*/ 7144 h 19050"/>
                  <a:gd name="connsiteX4" fmla="*/ 10030 w 19050"/>
                  <a:gd name="connsiteY4" fmla="*/ 9001 h 19050"/>
                  <a:gd name="connsiteX5" fmla="*/ 8106 w 19050"/>
                  <a:gd name="connsiteY5"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106" y="10592"/>
                    </a:moveTo>
                    <a:cubicBezTo>
                      <a:pt x="8677" y="10173"/>
                      <a:pt x="9744" y="11506"/>
                      <a:pt x="10287" y="12163"/>
                    </a:cubicBezTo>
                    <a:cubicBezTo>
                      <a:pt x="11744" y="11459"/>
                      <a:pt x="12068" y="9620"/>
                      <a:pt x="14449" y="10611"/>
                    </a:cubicBezTo>
                    <a:cubicBezTo>
                      <a:pt x="11897" y="8239"/>
                      <a:pt x="9525" y="7753"/>
                      <a:pt x="7144" y="7144"/>
                    </a:cubicBezTo>
                    <a:cubicBezTo>
                      <a:pt x="8925" y="9230"/>
                      <a:pt x="7534" y="7239"/>
                      <a:pt x="10030" y="9001"/>
                    </a:cubicBezTo>
                    <a:cubicBezTo>
                      <a:pt x="9344" y="9296"/>
                      <a:pt x="5925" y="8687"/>
                      <a:pt x="8106" y="10592"/>
                    </a:cubicBezTo>
                    <a:close/>
                  </a:path>
                </a:pathLst>
              </a:custGeom>
              <a:grpFill/>
              <a:ln w="9525" cap="flat">
                <a:noFill/>
                <a:prstDash val="solid"/>
                <a:miter/>
              </a:ln>
            </p:spPr>
            <p:txBody>
              <a:bodyPr rtlCol="0" anchor="ctr"/>
              <a:lstStyle/>
              <a:p>
                <a:endParaRPr lang="zh-CN" altLang="en-US"/>
              </a:p>
            </p:txBody>
          </p:sp>
          <p:sp>
            <p:nvSpPr>
              <p:cNvPr id="649" name="任意多边形: 形状 1219">
                <a:extLst>
                  <a:ext uri="{FF2B5EF4-FFF2-40B4-BE49-F238E27FC236}">
                    <a16:creationId xmlns:a16="http://schemas.microsoft.com/office/drawing/2014/main" id="{F8A277BD-C9EB-4D3C-847A-4F31F1BA8FBB}"/>
                  </a:ext>
                </a:extLst>
              </p:cNvPr>
              <p:cNvSpPr/>
              <p:nvPr/>
            </p:nvSpPr>
            <p:spPr>
              <a:xfrm>
                <a:off x="3672878" y="897620"/>
                <a:ext cx="9525" cy="9525"/>
              </a:xfrm>
              <a:custGeom>
                <a:avLst/>
                <a:gdLst>
                  <a:gd name="connsiteX0" fmla="*/ 8506 w 9525"/>
                  <a:gd name="connsiteY0" fmla="*/ 8096 h 9525"/>
                  <a:gd name="connsiteX1" fmla="*/ 7144 w 9525"/>
                  <a:gd name="connsiteY1" fmla="*/ 7144 h 9525"/>
                  <a:gd name="connsiteX2" fmla="*/ 7410 w 9525"/>
                  <a:gd name="connsiteY2" fmla="*/ 10125 h 9525"/>
                </a:gdLst>
                <a:ahLst/>
                <a:cxnLst>
                  <a:cxn ang="0">
                    <a:pos x="connsiteX0" y="connsiteY0"/>
                  </a:cxn>
                  <a:cxn ang="0">
                    <a:pos x="connsiteX1" y="connsiteY1"/>
                  </a:cxn>
                  <a:cxn ang="0">
                    <a:pos x="connsiteX2" y="connsiteY2"/>
                  </a:cxn>
                </a:cxnLst>
                <a:rect l="l" t="t" r="r" b="b"/>
                <a:pathLst>
                  <a:path w="9525" h="9525">
                    <a:moveTo>
                      <a:pt x="8506" y="8096"/>
                    </a:moveTo>
                    <a:lnTo>
                      <a:pt x="7144" y="7144"/>
                    </a:lnTo>
                    <a:lnTo>
                      <a:pt x="7410" y="10125"/>
                    </a:lnTo>
                    <a:close/>
                  </a:path>
                </a:pathLst>
              </a:custGeom>
              <a:grpFill/>
              <a:ln w="9525" cap="flat">
                <a:noFill/>
                <a:prstDash val="solid"/>
                <a:miter/>
              </a:ln>
            </p:spPr>
            <p:txBody>
              <a:bodyPr rtlCol="0" anchor="ctr"/>
              <a:lstStyle/>
              <a:p>
                <a:endParaRPr lang="zh-CN" altLang="en-US"/>
              </a:p>
            </p:txBody>
          </p:sp>
          <p:sp>
            <p:nvSpPr>
              <p:cNvPr id="650" name="任意多边形: 形状 1220">
                <a:extLst>
                  <a:ext uri="{FF2B5EF4-FFF2-40B4-BE49-F238E27FC236}">
                    <a16:creationId xmlns:a16="http://schemas.microsoft.com/office/drawing/2014/main" id="{5AA9332D-F50D-4D3A-A131-533F41E14510}"/>
                  </a:ext>
                </a:extLst>
              </p:cNvPr>
              <p:cNvSpPr/>
              <p:nvPr/>
            </p:nvSpPr>
            <p:spPr>
              <a:xfrm>
                <a:off x="3881257" y="722351"/>
                <a:ext cx="47625" cy="38100"/>
              </a:xfrm>
              <a:custGeom>
                <a:avLst/>
                <a:gdLst>
                  <a:gd name="connsiteX0" fmla="*/ 7144 w 47625"/>
                  <a:gd name="connsiteY0" fmla="*/ 14201 h 38100"/>
                  <a:gd name="connsiteX1" fmla="*/ 11592 w 47625"/>
                  <a:gd name="connsiteY1" fmla="*/ 9105 h 38100"/>
                  <a:gd name="connsiteX2" fmla="*/ 20288 w 47625"/>
                  <a:gd name="connsiteY2" fmla="*/ 15363 h 38100"/>
                  <a:gd name="connsiteX3" fmla="*/ 20822 w 47625"/>
                  <a:gd name="connsiteY3" fmla="*/ 20725 h 38100"/>
                  <a:gd name="connsiteX4" fmla="*/ 22584 w 47625"/>
                  <a:gd name="connsiteY4" fmla="*/ 18659 h 38100"/>
                  <a:gd name="connsiteX5" fmla="*/ 29470 w 47625"/>
                  <a:gd name="connsiteY5" fmla="*/ 23488 h 38100"/>
                  <a:gd name="connsiteX6" fmla="*/ 26460 w 47625"/>
                  <a:gd name="connsiteY6" fmla="*/ 18668 h 38100"/>
                  <a:gd name="connsiteX7" fmla="*/ 31385 w 47625"/>
                  <a:gd name="connsiteY7" fmla="*/ 22830 h 38100"/>
                  <a:gd name="connsiteX8" fmla="*/ 30451 w 47625"/>
                  <a:gd name="connsiteY8" fmla="*/ 20068 h 38100"/>
                  <a:gd name="connsiteX9" fmla="*/ 34576 w 47625"/>
                  <a:gd name="connsiteY9" fmla="*/ 24259 h 38100"/>
                  <a:gd name="connsiteX10" fmla="*/ 30004 w 47625"/>
                  <a:gd name="connsiteY10" fmla="*/ 26879 h 38100"/>
                  <a:gd name="connsiteX11" fmla="*/ 37443 w 47625"/>
                  <a:gd name="connsiteY11" fmla="*/ 27707 h 38100"/>
                  <a:gd name="connsiteX12" fmla="*/ 33309 w 47625"/>
                  <a:gd name="connsiteY12" fmla="*/ 32355 h 38100"/>
                  <a:gd name="connsiteX13" fmla="*/ 33995 w 47625"/>
                  <a:gd name="connsiteY13" fmla="*/ 29660 h 38100"/>
                  <a:gd name="connsiteX14" fmla="*/ 41872 w 47625"/>
                  <a:gd name="connsiteY14" fmla="*/ 36575 h 38100"/>
                  <a:gd name="connsiteX15" fmla="*/ 39033 w 47625"/>
                  <a:gd name="connsiteY15" fmla="*/ 29107 h 38100"/>
                  <a:gd name="connsiteX16" fmla="*/ 48092 w 47625"/>
                  <a:gd name="connsiteY16" fmla="*/ 35556 h 38100"/>
                  <a:gd name="connsiteX17" fmla="*/ 49330 w 47625"/>
                  <a:gd name="connsiteY17" fmla="*/ 32222 h 38100"/>
                  <a:gd name="connsiteX18" fmla="*/ 27232 w 47625"/>
                  <a:gd name="connsiteY18" fmla="*/ 18668 h 38100"/>
                  <a:gd name="connsiteX19" fmla="*/ 28689 w 47625"/>
                  <a:gd name="connsiteY19" fmla="*/ 17296 h 38100"/>
                  <a:gd name="connsiteX20" fmla="*/ 9801 w 47625"/>
                  <a:gd name="connsiteY20" fmla="*/ 7857 h 38100"/>
                  <a:gd name="connsiteX21" fmla="*/ 7144 w 47625"/>
                  <a:gd name="connsiteY21" fmla="*/ 1420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38100">
                    <a:moveTo>
                      <a:pt x="7144" y="14201"/>
                    </a:moveTo>
                    <a:cubicBezTo>
                      <a:pt x="18440" y="19459"/>
                      <a:pt x="1343" y="6428"/>
                      <a:pt x="11592" y="9105"/>
                    </a:cubicBezTo>
                    <a:cubicBezTo>
                      <a:pt x="10878" y="12543"/>
                      <a:pt x="17126" y="15515"/>
                      <a:pt x="20288" y="15363"/>
                    </a:cubicBezTo>
                    <a:lnTo>
                      <a:pt x="20822" y="20725"/>
                    </a:lnTo>
                    <a:lnTo>
                      <a:pt x="22584" y="18659"/>
                    </a:lnTo>
                    <a:lnTo>
                      <a:pt x="29470" y="23488"/>
                    </a:lnTo>
                    <a:cubicBezTo>
                      <a:pt x="28966" y="21411"/>
                      <a:pt x="24241" y="20040"/>
                      <a:pt x="26460" y="18668"/>
                    </a:cubicBezTo>
                    <a:lnTo>
                      <a:pt x="31385" y="22830"/>
                    </a:lnTo>
                    <a:cubicBezTo>
                      <a:pt x="30556" y="21478"/>
                      <a:pt x="30128" y="20764"/>
                      <a:pt x="30451" y="20068"/>
                    </a:cubicBezTo>
                    <a:cubicBezTo>
                      <a:pt x="33242" y="20802"/>
                      <a:pt x="32956" y="22850"/>
                      <a:pt x="34576" y="24259"/>
                    </a:cubicBezTo>
                    <a:lnTo>
                      <a:pt x="30004" y="26879"/>
                    </a:lnTo>
                    <a:cubicBezTo>
                      <a:pt x="30670" y="24174"/>
                      <a:pt x="35090" y="27641"/>
                      <a:pt x="37443" y="27707"/>
                    </a:cubicBezTo>
                    <a:cubicBezTo>
                      <a:pt x="38329" y="31774"/>
                      <a:pt x="33156" y="28288"/>
                      <a:pt x="33309" y="32355"/>
                    </a:cubicBezTo>
                    <a:lnTo>
                      <a:pt x="33995" y="29660"/>
                    </a:lnTo>
                    <a:cubicBezTo>
                      <a:pt x="36747" y="31717"/>
                      <a:pt x="43424" y="33975"/>
                      <a:pt x="41872" y="36575"/>
                    </a:cubicBezTo>
                    <a:cubicBezTo>
                      <a:pt x="46949" y="34765"/>
                      <a:pt x="35195" y="31670"/>
                      <a:pt x="39033" y="29107"/>
                    </a:cubicBezTo>
                    <a:cubicBezTo>
                      <a:pt x="38957" y="26412"/>
                      <a:pt x="46225" y="32003"/>
                      <a:pt x="48092" y="35556"/>
                    </a:cubicBezTo>
                    <a:cubicBezTo>
                      <a:pt x="51206" y="37108"/>
                      <a:pt x="43062" y="30470"/>
                      <a:pt x="49330" y="32222"/>
                    </a:cubicBezTo>
                    <a:cubicBezTo>
                      <a:pt x="37452" y="27612"/>
                      <a:pt x="34547" y="22878"/>
                      <a:pt x="27232" y="18668"/>
                    </a:cubicBezTo>
                    <a:cubicBezTo>
                      <a:pt x="26375" y="17287"/>
                      <a:pt x="27937" y="17296"/>
                      <a:pt x="28689" y="17296"/>
                    </a:cubicBezTo>
                    <a:cubicBezTo>
                      <a:pt x="22946" y="14944"/>
                      <a:pt x="13659" y="4323"/>
                      <a:pt x="9801" y="7857"/>
                    </a:cubicBezTo>
                    <a:cubicBezTo>
                      <a:pt x="4620" y="7533"/>
                      <a:pt x="10258" y="13972"/>
                      <a:pt x="7144" y="14201"/>
                    </a:cubicBezTo>
                    <a:close/>
                  </a:path>
                </a:pathLst>
              </a:custGeom>
              <a:grpFill/>
              <a:ln w="9525" cap="flat">
                <a:noFill/>
                <a:prstDash val="solid"/>
                <a:miter/>
              </a:ln>
            </p:spPr>
            <p:txBody>
              <a:bodyPr rtlCol="0" anchor="ctr"/>
              <a:lstStyle/>
              <a:p>
                <a:endParaRPr lang="zh-CN" altLang="en-US"/>
              </a:p>
            </p:txBody>
          </p:sp>
          <p:sp>
            <p:nvSpPr>
              <p:cNvPr id="651" name="任意多边形: 形状 1221">
                <a:extLst>
                  <a:ext uri="{FF2B5EF4-FFF2-40B4-BE49-F238E27FC236}">
                    <a16:creationId xmlns:a16="http://schemas.microsoft.com/office/drawing/2014/main" id="{A2E8A968-6D12-4C75-9812-A9C0FBFA86A9}"/>
                  </a:ext>
                </a:extLst>
              </p:cNvPr>
              <p:cNvSpPr/>
              <p:nvPr/>
            </p:nvSpPr>
            <p:spPr>
              <a:xfrm>
                <a:off x="3758931" y="765756"/>
                <a:ext cx="9525" cy="9525"/>
              </a:xfrm>
              <a:custGeom>
                <a:avLst/>
                <a:gdLst>
                  <a:gd name="connsiteX0" fmla="*/ 7968 w 9525"/>
                  <a:gd name="connsiteY0" fmla="*/ 10163 h 9525"/>
                  <a:gd name="connsiteX1" fmla="*/ 8921 w 9525"/>
                  <a:gd name="connsiteY1" fmla="*/ 7144 h 9525"/>
                  <a:gd name="connsiteX2" fmla="*/ 7968 w 9525"/>
                  <a:gd name="connsiteY2" fmla="*/ 10163 h 9525"/>
                </a:gdLst>
                <a:ahLst/>
                <a:cxnLst>
                  <a:cxn ang="0">
                    <a:pos x="connsiteX0" y="connsiteY0"/>
                  </a:cxn>
                  <a:cxn ang="0">
                    <a:pos x="connsiteX1" y="connsiteY1"/>
                  </a:cxn>
                  <a:cxn ang="0">
                    <a:pos x="connsiteX2" y="connsiteY2"/>
                  </a:cxn>
                </a:cxnLst>
                <a:rect l="l" t="t" r="r" b="b"/>
                <a:pathLst>
                  <a:path w="9525" h="9525">
                    <a:moveTo>
                      <a:pt x="7968" y="10163"/>
                    </a:moveTo>
                    <a:cubicBezTo>
                      <a:pt x="7158" y="7077"/>
                      <a:pt x="12826" y="9173"/>
                      <a:pt x="8921" y="7144"/>
                    </a:cubicBezTo>
                    <a:cubicBezTo>
                      <a:pt x="7587" y="7477"/>
                      <a:pt x="6225" y="9354"/>
                      <a:pt x="7968" y="10163"/>
                    </a:cubicBezTo>
                    <a:close/>
                  </a:path>
                </a:pathLst>
              </a:custGeom>
              <a:grpFill/>
              <a:ln w="9525" cap="flat">
                <a:noFill/>
                <a:prstDash val="solid"/>
                <a:miter/>
              </a:ln>
            </p:spPr>
            <p:txBody>
              <a:bodyPr rtlCol="0" anchor="ctr"/>
              <a:lstStyle/>
              <a:p>
                <a:endParaRPr lang="zh-CN" altLang="en-US"/>
              </a:p>
            </p:txBody>
          </p:sp>
          <p:sp>
            <p:nvSpPr>
              <p:cNvPr id="652" name="任意多边形: 形状 1222">
                <a:extLst>
                  <a:ext uri="{FF2B5EF4-FFF2-40B4-BE49-F238E27FC236}">
                    <a16:creationId xmlns:a16="http://schemas.microsoft.com/office/drawing/2014/main" id="{7A7A01EC-F1DD-4AC8-B746-3551B90F251F}"/>
                  </a:ext>
                </a:extLst>
              </p:cNvPr>
              <p:cNvSpPr/>
              <p:nvPr/>
            </p:nvSpPr>
            <p:spPr>
              <a:xfrm>
                <a:off x="3769928" y="761545"/>
                <a:ext cx="19050" cy="9525"/>
              </a:xfrm>
              <a:custGeom>
                <a:avLst/>
                <a:gdLst>
                  <a:gd name="connsiteX0" fmla="*/ 14935 w 19050"/>
                  <a:gd name="connsiteY0" fmla="*/ 9211 h 9525"/>
                  <a:gd name="connsiteX1" fmla="*/ 7144 w 19050"/>
                  <a:gd name="connsiteY1" fmla="*/ 7144 h 9525"/>
                  <a:gd name="connsiteX2" fmla="*/ 8268 w 19050"/>
                  <a:gd name="connsiteY2" fmla="*/ 10325 h 9525"/>
                </a:gdLst>
                <a:ahLst/>
                <a:cxnLst>
                  <a:cxn ang="0">
                    <a:pos x="connsiteX0" y="connsiteY0"/>
                  </a:cxn>
                  <a:cxn ang="0">
                    <a:pos x="connsiteX1" y="connsiteY1"/>
                  </a:cxn>
                  <a:cxn ang="0">
                    <a:pos x="connsiteX2" y="connsiteY2"/>
                  </a:cxn>
                </a:cxnLst>
                <a:rect l="l" t="t" r="r" b="b"/>
                <a:pathLst>
                  <a:path w="19050" h="9525">
                    <a:moveTo>
                      <a:pt x="14935" y="9211"/>
                    </a:moveTo>
                    <a:lnTo>
                      <a:pt x="7144" y="7144"/>
                    </a:lnTo>
                    <a:lnTo>
                      <a:pt x="8268" y="10325"/>
                    </a:lnTo>
                    <a:close/>
                  </a:path>
                </a:pathLst>
              </a:custGeom>
              <a:grpFill/>
              <a:ln w="9525" cap="flat">
                <a:noFill/>
                <a:prstDash val="solid"/>
                <a:miter/>
              </a:ln>
            </p:spPr>
            <p:txBody>
              <a:bodyPr rtlCol="0" anchor="ctr"/>
              <a:lstStyle/>
              <a:p>
                <a:endParaRPr lang="zh-CN" altLang="en-US"/>
              </a:p>
            </p:txBody>
          </p:sp>
          <p:sp>
            <p:nvSpPr>
              <p:cNvPr id="653" name="任意多边形: 形状 1223">
                <a:extLst>
                  <a:ext uri="{FF2B5EF4-FFF2-40B4-BE49-F238E27FC236}">
                    <a16:creationId xmlns:a16="http://schemas.microsoft.com/office/drawing/2014/main" id="{DDB646C5-27BF-42F7-A6C6-7BA2047AD0B9}"/>
                  </a:ext>
                </a:extLst>
              </p:cNvPr>
              <p:cNvSpPr/>
              <p:nvPr/>
            </p:nvSpPr>
            <p:spPr>
              <a:xfrm>
                <a:off x="3764661" y="765479"/>
                <a:ext cx="9525" cy="9525"/>
              </a:xfrm>
              <a:custGeom>
                <a:avLst/>
                <a:gdLst>
                  <a:gd name="connsiteX0" fmla="*/ 7144 w 9525"/>
                  <a:gd name="connsiteY0" fmla="*/ 7144 h 9525"/>
                  <a:gd name="connsiteX1" fmla="*/ 10620 w 9525"/>
                  <a:gd name="connsiteY1" fmla="*/ 87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620" y="8763"/>
                    </a:lnTo>
                    <a:lnTo>
                      <a:pt x="7144" y="7144"/>
                    </a:lnTo>
                    <a:close/>
                  </a:path>
                </a:pathLst>
              </a:custGeom>
              <a:grpFill/>
              <a:ln w="9525" cap="flat">
                <a:noFill/>
                <a:prstDash val="solid"/>
                <a:miter/>
              </a:ln>
            </p:spPr>
            <p:txBody>
              <a:bodyPr rtlCol="0" anchor="ctr"/>
              <a:lstStyle/>
              <a:p>
                <a:endParaRPr lang="zh-CN" altLang="en-US"/>
              </a:p>
            </p:txBody>
          </p:sp>
          <p:sp>
            <p:nvSpPr>
              <p:cNvPr id="654" name="任意多边形: 形状 1224">
                <a:extLst>
                  <a:ext uri="{FF2B5EF4-FFF2-40B4-BE49-F238E27FC236}">
                    <a16:creationId xmlns:a16="http://schemas.microsoft.com/office/drawing/2014/main" id="{A4832C66-313A-4DE4-BE62-5DE945C6FC8B}"/>
                  </a:ext>
                </a:extLst>
              </p:cNvPr>
              <p:cNvSpPr/>
              <p:nvPr/>
            </p:nvSpPr>
            <p:spPr>
              <a:xfrm>
                <a:off x="3804742" y="747581"/>
                <a:ext cx="19050" cy="9525"/>
              </a:xfrm>
              <a:custGeom>
                <a:avLst/>
                <a:gdLst>
                  <a:gd name="connsiteX0" fmla="*/ 7144 w 19050"/>
                  <a:gd name="connsiteY0" fmla="*/ 7335 h 9525"/>
                  <a:gd name="connsiteX1" fmla="*/ 13278 w 19050"/>
                  <a:gd name="connsiteY1" fmla="*/ 9964 h 9525"/>
                  <a:gd name="connsiteX2" fmla="*/ 7144 w 19050"/>
                  <a:gd name="connsiteY2" fmla="*/ 7335 h 9525"/>
                </a:gdLst>
                <a:ahLst/>
                <a:cxnLst>
                  <a:cxn ang="0">
                    <a:pos x="connsiteX0" y="connsiteY0"/>
                  </a:cxn>
                  <a:cxn ang="0">
                    <a:pos x="connsiteX1" y="connsiteY1"/>
                  </a:cxn>
                  <a:cxn ang="0">
                    <a:pos x="connsiteX2" y="connsiteY2"/>
                  </a:cxn>
                </a:cxnLst>
                <a:rect l="l" t="t" r="r" b="b"/>
                <a:pathLst>
                  <a:path w="19050" h="9525">
                    <a:moveTo>
                      <a:pt x="7144" y="7335"/>
                    </a:moveTo>
                    <a:cubicBezTo>
                      <a:pt x="8668" y="8869"/>
                      <a:pt x="11925" y="7669"/>
                      <a:pt x="13278" y="9964"/>
                    </a:cubicBezTo>
                    <a:cubicBezTo>
                      <a:pt x="13097" y="7954"/>
                      <a:pt x="9096" y="6630"/>
                      <a:pt x="7144" y="7335"/>
                    </a:cubicBezTo>
                    <a:close/>
                  </a:path>
                </a:pathLst>
              </a:custGeom>
              <a:grpFill/>
              <a:ln w="9525" cap="flat">
                <a:noFill/>
                <a:prstDash val="solid"/>
                <a:miter/>
              </a:ln>
            </p:spPr>
            <p:txBody>
              <a:bodyPr rtlCol="0" anchor="ctr"/>
              <a:lstStyle/>
              <a:p>
                <a:endParaRPr lang="zh-CN" altLang="en-US"/>
              </a:p>
            </p:txBody>
          </p:sp>
          <p:sp>
            <p:nvSpPr>
              <p:cNvPr id="655" name="任意多边形: 形状 1225">
                <a:extLst>
                  <a:ext uri="{FF2B5EF4-FFF2-40B4-BE49-F238E27FC236}">
                    <a16:creationId xmlns:a16="http://schemas.microsoft.com/office/drawing/2014/main" id="{764BC79F-4A6B-4B3C-B6A6-EE846CB9CC58}"/>
                  </a:ext>
                </a:extLst>
              </p:cNvPr>
              <p:cNvSpPr/>
              <p:nvPr/>
            </p:nvSpPr>
            <p:spPr>
              <a:xfrm>
                <a:off x="3727437" y="759831"/>
                <a:ext cx="171450" cy="104775"/>
              </a:xfrm>
              <a:custGeom>
                <a:avLst/>
                <a:gdLst>
                  <a:gd name="connsiteX0" fmla="*/ 14554 w 171450"/>
                  <a:gd name="connsiteY0" fmla="*/ 44634 h 104775"/>
                  <a:gd name="connsiteX1" fmla="*/ 12535 w 171450"/>
                  <a:gd name="connsiteY1" fmla="*/ 43263 h 104775"/>
                  <a:gd name="connsiteX2" fmla="*/ 12821 w 171450"/>
                  <a:gd name="connsiteY2" fmla="*/ 46282 h 104775"/>
                  <a:gd name="connsiteX3" fmla="*/ 7144 w 171450"/>
                  <a:gd name="connsiteY3" fmla="*/ 45939 h 104775"/>
                  <a:gd name="connsiteX4" fmla="*/ 11440 w 171450"/>
                  <a:gd name="connsiteY4" fmla="*/ 46768 h 104775"/>
                  <a:gd name="connsiteX5" fmla="*/ 9916 w 171450"/>
                  <a:gd name="connsiteY5" fmla="*/ 49940 h 104775"/>
                  <a:gd name="connsiteX6" fmla="*/ 23974 w 171450"/>
                  <a:gd name="connsiteY6" fmla="*/ 49282 h 104775"/>
                  <a:gd name="connsiteX7" fmla="*/ 35623 w 171450"/>
                  <a:gd name="connsiteY7" fmla="*/ 50673 h 104775"/>
                  <a:gd name="connsiteX8" fmla="*/ 36109 w 171450"/>
                  <a:gd name="connsiteY8" fmla="*/ 48768 h 104775"/>
                  <a:gd name="connsiteX9" fmla="*/ 48825 w 171450"/>
                  <a:gd name="connsiteY9" fmla="*/ 54369 h 104775"/>
                  <a:gd name="connsiteX10" fmla="*/ 68504 w 171450"/>
                  <a:gd name="connsiteY10" fmla="*/ 58693 h 104775"/>
                  <a:gd name="connsiteX11" fmla="*/ 64075 w 171450"/>
                  <a:gd name="connsiteY11" fmla="*/ 60589 h 104775"/>
                  <a:gd name="connsiteX12" fmla="*/ 66342 w 171450"/>
                  <a:gd name="connsiteY12" fmla="*/ 60541 h 104775"/>
                  <a:gd name="connsiteX13" fmla="*/ 68570 w 171450"/>
                  <a:gd name="connsiteY13" fmla="*/ 60674 h 104775"/>
                  <a:gd name="connsiteX14" fmla="*/ 68713 w 171450"/>
                  <a:gd name="connsiteY14" fmla="*/ 64627 h 104775"/>
                  <a:gd name="connsiteX15" fmla="*/ 77724 w 171450"/>
                  <a:gd name="connsiteY15" fmla="*/ 68275 h 104775"/>
                  <a:gd name="connsiteX16" fmla="*/ 77905 w 171450"/>
                  <a:gd name="connsiteY16" fmla="*/ 67561 h 104775"/>
                  <a:gd name="connsiteX17" fmla="*/ 83668 w 171450"/>
                  <a:gd name="connsiteY17" fmla="*/ 69228 h 104775"/>
                  <a:gd name="connsiteX18" fmla="*/ 91450 w 171450"/>
                  <a:gd name="connsiteY18" fmla="*/ 70199 h 104775"/>
                  <a:gd name="connsiteX19" fmla="*/ 103041 w 171450"/>
                  <a:gd name="connsiteY19" fmla="*/ 78429 h 104775"/>
                  <a:gd name="connsiteX20" fmla="*/ 107690 w 171450"/>
                  <a:gd name="connsiteY20" fmla="*/ 86001 h 104775"/>
                  <a:gd name="connsiteX21" fmla="*/ 113938 w 171450"/>
                  <a:gd name="connsiteY21" fmla="*/ 84649 h 104775"/>
                  <a:gd name="connsiteX22" fmla="*/ 110814 w 171450"/>
                  <a:gd name="connsiteY22" fmla="*/ 83229 h 104775"/>
                  <a:gd name="connsiteX23" fmla="*/ 113652 w 171450"/>
                  <a:gd name="connsiteY23" fmla="*/ 81182 h 104775"/>
                  <a:gd name="connsiteX24" fmla="*/ 111176 w 171450"/>
                  <a:gd name="connsiteY24" fmla="*/ 77105 h 104775"/>
                  <a:gd name="connsiteX25" fmla="*/ 110861 w 171450"/>
                  <a:gd name="connsiteY25" fmla="*/ 77829 h 104775"/>
                  <a:gd name="connsiteX26" fmla="*/ 102527 w 171450"/>
                  <a:gd name="connsiteY26" fmla="*/ 68866 h 104775"/>
                  <a:gd name="connsiteX27" fmla="*/ 113424 w 171450"/>
                  <a:gd name="connsiteY27" fmla="*/ 68542 h 104775"/>
                  <a:gd name="connsiteX28" fmla="*/ 112576 w 171450"/>
                  <a:gd name="connsiteY28" fmla="*/ 69399 h 104775"/>
                  <a:gd name="connsiteX29" fmla="*/ 120729 w 171450"/>
                  <a:gd name="connsiteY29" fmla="*/ 71447 h 104775"/>
                  <a:gd name="connsiteX30" fmla="*/ 121177 w 171450"/>
                  <a:gd name="connsiteY30" fmla="*/ 68304 h 104775"/>
                  <a:gd name="connsiteX31" fmla="*/ 132521 w 171450"/>
                  <a:gd name="connsiteY31" fmla="*/ 76829 h 104775"/>
                  <a:gd name="connsiteX32" fmla="*/ 133836 w 171450"/>
                  <a:gd name="connsiteY32" fmla="*/ 75409 h 104775"/>
                  <a:gd name="connsiteX33" fmla="*/ 140332 w 171450"/>
                  <a:gd name="connsiteY33" fmla="*/ 82706 h 104775"/>
                  <a:gd name="connsiteX34" fmla="*/ 142951 w 171450"/>
                  <a:gd name="connsiteY34" fmla="*/ 81153 h 104775"/>
                  <a:gd name="connsiteX35" fmla="*/ 160077 w 171450"/>
                  <a:gd name="connsiteY35" fmla="*/ 94193 h 104775"/>
                  <a:gd name="connsiteX36" fmla="*/ 168392 w 171450"/>
                  <a:gd name="connsiteY36" fmla="*/ 97365 h 104775"/>
                  <a:gd name="connsiteX37" fmla="*/ 167792 w 171450"/>
                  <a:gd name="connsiteY37" fmla="*/ 91297 h 104775"/>
                  <a:gd name="connsiteX38" fmla="*/ 171069 w 171450"/>
                  <a:gd name="connsiteY38" fmla="*/ 95650 h 104775"/>
                  <a:gd name="connsiteX39" fmla="*/ 165554 w 171450"/>
                  <a:gd name="connsiteY39" fmla="*/ 82210 h 104775"/>
                  <a:gd name="connsiteX40" fmla="*/ 161354 w 171450"/>
                  <a:gd name="connsiteY40" fmla="*/ 82925 h 104775"/>
                  <a:gd name="connsiteX41" fmla="*/ 144656 w 171450"/>
                  <a:gd name="connsiteY41" fmla="*/ 67142 h 104775"/>
                  <a:gd name="connsiteX42" fmla="*/ 146971 w 171450"/>
                  <a:gd name="connsiteY42" fmla="*/ 60103 h 104775"/>
                  <a:gd name="connsiteX43" fmla="*/ 145075 w 171450"/>
                  <a:gd name="connsiteY43" fmla="*/ 60322 h 104775"/>
                  <a:gd name="connsiteX44" fmla="*/ 146028 w 171450"/>
                  <a:gd name="connsiteY44" fmla="*/ 56474 h 104775"/>
                  <a:gd name="connsiteX45" fmla="*/ 136150 w 171450"/>
                  <a:gd name="connsiteY45" fmla="*/ 49644 h 104775"/>
                  <a:gd name="connsiteX46" fmla="*/ 135112 w 171450"/>
                  <a:gd name="connsiteY46" fmla="*/ 52930 h 104775"/>
                  <a:gd name="connsiteX47" fmla="*/ 113138 w 171450"/>
                  <a:gd name="connsiteY47" fmla="*/ 30623 h 104775"/>
                  <a:gd name="connsiteX48" fmla="*/ 114414 w 171450"/>
                  <a:gd name="connsiteY48" fmla="*/ 30261 h 104775"/>
                  <a:gd name="connsiteX49" fmla="*/ 104337 w 171450"/>
                  <a:gd name="connsiteY49" fmla="*/ 29975 h 104775"/>
                  <a:gd name="connsiteX50" fmla="*/ 99727 w 171450"/>
                  <a:gd name="connsiteY50" fmla="*/ 24794 h 104775"/>
                  <a:gd name="connsiteX51" fmla="*/ 103241 w 171450"/>
                  <a:gd name="connsiteY51" fmla="*/ 22374 h 104775"/>
                  <a:gd name="connsiteX52" fmla="*/ 104061 w 171450"/>
                  <a:gd name="connsiteY52" fmla="*/ 23470 h 104775"/>
                  <a:gd name="connsiteX53" fmla="*/ 109137 w 171450"/>
                  <a:gd name="connsiteY53" fmla="*/ 19955 h 104775"/>
                  <a:gd name="connsiteX54" fmla="*/ 113062 w 171450"/>
                  <a:gd name="connsiteY54" fmla="*/ 24146 h 104775"/>
                  <a:gd name="connsiteX55" fmla="*/ 106575 w 171450"/>
                  <a:gd name="connsiteY55" fmla="*/ 22717 h 104775"/>
                  <a:gd name="connsiteX56" fmla="*/ 117977 w 171450"/>
                  <a:gd name="connsiteY56" fmla="*/ 26689 h 104775"/>
                  <a:gd name="connsiteX57" fmla="*/ 117415 w 171450"/>
                  <a:gd name="connsiteY57" fmla="*/ 21631 h 104775"/>
                  <a:gd name="connsiteX58" fmla="*/ 128159 w 171450"/>
                  <a:gd name="connsiteY58" fmla="*/ 30861 h 104775"/>
                  <a:gd name="connsiteX59" fmla="*/ 125587 w 171450"/>
                  <a:gd name="connsiteY59" fmla="*/ 31375 h 104775"/>
                  <a:gd name="connsiteX60" fmla="*/ 130616 w 171450"/>
                  <a:gd name="connsiteY60" fmla="*/ 27803 h 104775"/>
                  <a:gd name="connsiteX61" fmla="*/ 124920 w 171450"/>
                  <a:gd name="connsiteY61" fmla="*/ 22403 h 104775"/>
                  <a:gd name="connsiteX62" fmla="*/ 114719 w 171450"/>
                  <a:gd name="connsiteY62" fmla="*/ 19088 h 104775"/>
                  <a:gd name="connsiteX63" fmla="*/ 114491 w 171450"/>
                  <a:gd name="connsiteY63" fmla="*/ 19812 h 104775"/>
                  <a:gd name="connsiteX64" fmla="*/ 102384 w 171450"/>
                  <a:gd name="connsiteY64" fmla="*/ 15259 h 104775"/>
                  <a:gd name="connsiteX65" fmla="*/ 104089 w 171450"/>
                  <a:gd name="connsiteY65" fmla="*/ 19460 h 104775"/>
                  <a:gd name="connsiteX66" fmla="*/ 89135 w 171450"/>
                  <a:gd name="connsiteY66" fmla="*/ 12678 h 104775"/>
                  <a:gd name="connsiteX67" fmla="*/ 93583 w 171450"/>
                  <a:gd name="connsiteY67" fmla="*/ 11011 h 104775"/>
                  <a:gd name="connsiteX68" fmla="*/ 82239 w 171450"/>
                  <a:gd name="connsiteY68" fmla="*/ 7144 h 104775"/>
                  <a:gd name="connsiteX69" fmla="*/ 87116 w 171450"/>
                  <a:gd name="connsiteY69" fmla="*/ 11411 h 104775"/>
                  <a:gd name="connsiteX70" fmla="*/ 87278 w 171450"/>
                  <a:gd name="connsiteY70" fmla="*/ 10687 h 104775"/>
                  <a:gd name="connsiteX71" fmla="*/ 88497 w 171450"/>
                  <a:gd name="connsiteY71" fmla="*/ 15659 h 104775"/>
                  <a:gd name="connsiteX72" fmla="*/ 77467 w 171450"/>
                  <a:gd name="connsiteY72" fmla="*/ 14640 h 104775"/>
                  <a:gd name="connsiteX73" fmla="*/ 60770 w 171450"/>
                  <a:gd name="connsiteY73" fmla="*/ 7144 h 104775"/>
                  <a:gd name="connsiteX74" fmla="*/ 59579 w 171450"/>
                  <a:gd name="connsiteY74" fmla="*/ 14288 h 104775"/>
                  <a:gd name="connsiteX75" fmla="*/ 56102 w 171450"/>
                  <a:gd name="connsiteY75" fmla="*/ 13087 h 104775"/>
                  <a:gd name="connsiteX76" fmla="*/ 66970 w 171450"/>
                  <a:gd name="connsiteY76" fmla="*/ 17955 h 104775"/>
                  <a:gd name="connsiteX77" fmla="*/ 66408 w 171450"/>
                  <a:gd name="connsiteY77" fmla="*/ 17488 h 104775"/>
                  <a:gd name="connsiteX78" fmla="*/ 71209 w 171450"/>
                  <a:gd name="connsiteY78" fmla="*/ 17393 h 104775"/>
                  <a:gd name="connsiteX79" fmla="*/ 74057 w 171450"/>
                  <a:gd name="connsiteY79" fmla="*/ 21650 h 104775"/>
                  <a:gd name="connsiteX80" fmla="*/ 70799 w 171450"/>
                  <a:gd name="connsiteY80" fmla="*/ 23870 h 104775"/>
                  <a:gd name="connsiteX81" fmla="*/ 77638 w 171450"/>
                  <a:gd name="connsiteY81" fmla="*/ 31090 h 104775"/>
                  <a:gd name="connsiteX82" fmla="*/ 76771 w 171450"/>
                  <a:gd name="connsiteY82" fmla="*/ 30109 h 104775"/>
                  <a:gd name="connsiteX83" fmla="*/ 87297 w 171450"/>
                  <a:gd name="connsiteY83" fmla="*/ 34957 h 104775"/>
                  <a:gd name="connsiteX84" fmla="*/ 86468 w 171450"/>
                  <a:gd name="connsiteY84" fmla="*/ 33966 h 104775"/>
                  <a:gd name="connsiteX85" fmla="*/ 107452 w 171450"/>
                  <a:gd name="connsiteY85" fmla="*/ 40729 h 104775"/>
                  <a:gd name="connsiteX86" fmla="*/ 114386 w 171450"/>
                  <a:gd name="connsiteY86" fmla="*/ 49082 h 104775"/>
                  <a:gd name="connsiteX87" fmla="*/ 121501 w 171450"/>
                  <a:gd name="connsiteY87" fmla="*/ 55874 h 104775"/>
                  <a:gd name="connsiteX88" fmla="*/ 126082 w 171450"/>
                  <a:gd name="connsiteY88" fmla="*/ 54216 h 104775"/>
                  <a:gd name="connsiteX89" fmla="*/ 130588 w 171450"/>
                  <a:gd name="connsiteY89" fmla="*/ 57560 h 104775"/>
                  <a:gd name="connsiteX90" fmla="*/ 129607 w 171450"/>
                  <a:gd name="connsiteY90" fmla="*/ 65065 h 104775"/>
                  <a:gd name="connsiteX91" fmla="*/ 132969 w 171450"/>
                  <a:gd name="connsiteY91" fmla="*/ 66980 h 104775"/>
                  <a:gd name="connsiteX92" fmla="*/ 134598 w 171450"/>
                  <a:gd name="connsiteY92" fmla="*/ 61741 h 104775"/>
                  <a:gd name="connsiteX93" fmla="*/ 133036 w 171450"/>
                  <a:gd name="connsiteY93" fmla="*/ 58255 h 104775"/>
                  <a:gd name="connsiteX94" fmla="*/ 137417 w 171450"/>
                  <a:gd name="connsiteY94" fmla="*/ 63818 h 104775"/>
                  <a:gd name="connsiteX95" fmla="*/ 136198 w 171450"/>
                  <a:gd name="connsiteY95" fmla="*/ 63998 h 104775"/>
                  <a:gd name="connsiteX96" fmla="*/ 139808 w 171450"/>
                  <a:gd name="connsiteY96" fmla="*/ 69609 h 104775"/>
                  <a:gd name="connsiteX97" fmla="*/ 138608 w 171450"/>
                  <a:gd name="connsiteY97" fmla="*/ 69790 h 104775"/>
                  <a:gd name="connsiteX98" fmla="*/ 144942 w 171450"/>
                  <a:gd name="connsiteY98" fmla="*/ 69533 h 104775"/>
                  <a:gd name="connsiteX99" fmla="*/ 152333 w 171450"/>
                  <a:gd name="connsiteY99" fmla="*/ 79743 h 104775"/>
                  <a:gd name="connsiteX100" fmla="*/ 148809 w 171450"/>
                  <a:gd name="connsiteY100" fmla="*/ 76286 h 104775"/>
                  <a:gd name="connsiteX101" fmla="*/ 142294 w 171450"/>
                  <a:gd name="connsiteY101" fmla="*/ 77695 h 104775"/>
                  <a:gd name="connsiteX102" fmla="*/ 143037 w 171450"/>
                  <a:gd name="connsiteY102" fmla="*/ 74600 h 104775"/>
                  <a:gd name="connsiteX103" fmla="*/ 137531 w 171450"/>
                  <a:gd name="connsiteY103" fmla="*/ 73619 h 104775"/>
                  <a:gd name="connsiteX104" fmla="*/ 138665 w 171450"/>
                  <a:gd name="connsiteY104" fmla="*/ 71628 h 104775"/>
                  <a:gd name="connsiteX105" fmla="*/ 138293 w 171450"/>
                  <a:gd name="connsiteY105" fmla="*/ 72276 h 104775"/>
                  <a:gd name="connsiteX106" fmla="*/ 134503 w 171450"/>
                  <a:gd name="connsiteY106" fmla="*/ 69218 h 104775"/>
                  <a:gd name="connsiteX107" fmla="*/ 137160 w 171450"/>
                  <a:gd name="connsiteY107" fmla="*/ 74266 h 104775"/>
                  <a:gd name="connsiteX108" fmla="*/ 132397 w 171450"/>
                  <a:gd name="connsiteY108" fmla="*/ 75038 h 104775"/>
                  <a:gd name="connsiteX109" fmla="*/ 130702 w 171450"/>
                  <a:gd name="connsiteY109" fmla="*/ 69218 h 104775"/>
                  <a:gd name="connsiteX110" fmla="*/ 128026 w 171450"/>
                  <a:gd name="connsiteY110" fmla="*/ 70333 h 104775"/>
                  <a:gd name="connsiteX111" fmla="*/ 124444 w 171450"/>
                  <a:gd name="connsiteY111" fmla="*/ 66885 h 104775"/>
                  <a:gd name="connsiteX112" fmla="*/ 122863 w 171450"/>
                  <a:gd name="connsiteY112" fmla="*/ 69104 h 104775"/>
                  <a:gd name="connsiteX113" fmla="*/ 111166 w 171450"/>
                  <a:gd name="connsiteY113" fmla="*/ 66704 h 104775"/>
                  <a:gd name="connsiteX114" fmla="*/ 102880 w 171450"/>
                  <a:gd name="connsiteY114" fmla="*/ 52502 h 104775"/>
                  <a:gd name="connsiteX115" fmla="*/ 102880 w 171450"/>
                  <a:gd name="connsiteY115" fmla="*/ 56921 h 104775"/>
                  <a:gd name="connsiteX116" fmla="*/ 84411 w 171450"/>
                  <a:gd name="connsiteY116" fmla="*/ 50721 h 104775"/>
                  <a:gd name="connsiteX117" fmla="*/ 85125 w 171450"/>
                  <a:gd name="connsiteY117" fmla="*/ 53616 h 104775"/>
                  <a:gd name="connsiteX118" fmla="*/ 75809 w 171450"/>
                  <a:gd name="connsiteY118" fmla="*/ 52207 h 104775"/>
                  <a:gd name="connsiteX119" fmla="*/ 90697 w 171450"/>
                  <a:gd name="connsiteY119" fmla="*/ 59569 h 104775"/>
                  <a:gd name="connsiteX120" fmla="*/ 91335 w 171450"/>
                  <a:gd name="connsiteY120" fmla="*/ 57369 h 104775"/>
                  <a:gd name="connsiteX121" fmla="*/ 97974 w 171450"/>
                  <a:gd name="connsiteY121" fmla="*/ 68094 h 104775"/>
                  <a:gd name="connsiteX122" fmla="*/ 86935 w 171450"/>
                  <a:gd name="connsiteY122" fmla="*/ 61103 h 104775"/>
                  <a:gd name="connsiteX123" fmla="*/ 83153 w 171450"/>
                  <a:gd name="connsiteY123" fmla="*/ 62922 h 104775"/>
                  <a:gd name="connsiteX124" fmla="*/ 78086 w 171450"/>
                  <a:gd name="connsiteY124" fmla="*/ 57036 h 104775"/>
                  <a:gd name="connsiteX125" fmla="*/ 77934 w 171450"/>
                  <a:gd name="connsiteY125" fmla="*/ 59731 h 104775"/>
                  <a:gd name="connsiteX126" fmla="*/ 74038 w 171450"/>
                  <a:gd name="connsiteY126" fmla="*/ 58426 h 104775"/>
                  <a:gd name="connsiteX127" fmla="*/ 75771 w 171450"/>
                  <a:gd name="connsiteY127" fmla="*/ 56874 h 104775"/>
                  <a:gd name="connsiteX128" fmla="*/ 71676 w 171450"/>
                  <a:gd name="connsiteY128" fmla="*/ 51616 h 104775"/>
                  <a:gd name="connsiteX129" fmla="*/ 67637 w 171450"/>
                  <a:gd name="connsiteY129" fmla="*/ 53026 h 104775"/>
                  <a:gd name="connsiteX130" fmla="*/ 45406 w 171450"/>
                  <a:gd name="connsiteY130" fmla="*/ 45606 h 104775"/>
                  <a:gd name="connsiteX131" fmla="*/ 45834 w 171450"/>
                  <a:gd name="connsiteY131" fmla="*/ 46015 h 104775"/>
                  <a:gd name="connsiteX132" fmla="*/ 34766 w 171450"/>
                  <a:gd name="connsiteY132" fmla="*/ 49120 h 104775"/>
                  <a:gd name="connsiteX133" fmla="*/ 34061 w 171450"/>
                  <a:gd name="connsiteY133" fmla="*/ 41481 h 104775"/>
                  <a:gd name="connsiteX134" fmla="*/ 27032 w 171450"/>
                  <a:gd name="connsiteY134" fmla="*/ 42034 h 104775"/>
                  <a:gd name="connsiteX135" fmla="*/ 27422 w 171450"/>
                  <a:gd name="connsiteY135" fmla="*/ 43205 h 104775"/>
                  <a:gd name="connsiteX136" fmla="*/ 26880 w 171450"/>
                  <a:gd name="connsiteY136" fmla="*/ 43072 h 104775"/>
                  <a:gd name="connsiteX137" fmla="*/ 26327 w 171450"/>
                  <a:gd name="connsiteY137" fmla="*/ 42929 h 104775"/>
                  <a:gd name="connsiteX138" fmla="*/ 26251 w 171450"/>
                  <a:gd name="connsiteY138" fmla="*/ 42910 h 104775"/>
                  <a:gd name="connsiteX139" fmla="*/ 26213 w 171450"/>
                  <a:gd name="connsiteY139" fmla="*/ 42901 h 104775"/>
                  <a:gd name="connsiteX140" fmla="*/ 25375 w 171450"/>
                  <a:gd name="connsiteY140" fmla="*/ 42872 h 104775"/>
                  <a:gd name="connsiteX141" fmla="*/ 25203 w 171450"/>
                  <a:gd name="connsiteY141" fmla="*/ 42843 h 104775"/>
                  <a:gd name="connsiteX142" fmla="*/ 24851 w 171450"/>
                  <a:gd name="connsiteY142" fmla="*/ 42796 h 104775"/>
                  <a:gd name="connsiteX143" fmla="*/ 22955 w 171450"/>
                  <a:gd name="connsiteY143" fmla="*/ 42529 h 104775"/>
                  <a:gd name="connsiteX144" fmla="*/ 23222 w 171450"/>
                  <a:gd name="connsiteY144" fmla="*/ 37586 h 104775"/>
                  <a:gd name="connsiteX145" fmla="*/ 13154 w 171450"/>
                  <a:gd name="connsiteY145" fmla="*/ 39414 h 104775"/>
                  <a:gd name="connsiteX146" fmla="*/ 14554 w 171450"/>
                  <a:gd name="connsiteY146" fmla="*/ 4463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71450" h="104775">
                    <a:moveTo>
                      <a:pt x="14554" y="44634"/>
                    </a:moveTo>
                    <a:lnTo>
                      <a:pt x="12535" y="43263"/>
                    </a:lnTo>
                    <a:cubicBezTo>
                      <a:pt x="12163" y="44425"/>
                      <a:pt x="14630" y="45387"/>
                      <a:pt x="12821" y="46282"/>
                    </a:cubicBezTo>
                    <a:cubicBezTo>
                      <a:pt x="8782" y="43520"/>
                      <a:pt x="12392" y="46701"/>
                      <a:pt x="7144" y="45939"/>
                    </a:cubicBezTo>
                    <a:lnTo>
                      <a:pt x="11440" y="46768"/>
                    </a:lnTo>
                    <a:lnTo>
                      <a:pt x="9916" y="49940"/>
                    </a:lnTo>
                    <a:cubicBezTo>
                      <a:pt x="14811" y="50540"/>
                      <a:pt x="19555" y="49825"/>
                      <a:pt x="23974" y="49282"/>
                    </a:cubicBezTo>
                    <a:cubicBezTo>
                      <a:pt x="29280" y="48911"/>
                      <a:pt x="32347" y="49111"/>
                      <a:pt x="35623" y="50673"/>
                    </a:cubicBezTo>
                    <a:lnTo>
                      <a:pt x="36109" y="48768"/>
                    </a:lnTo>
                    <a:cubicBezTo>
                      <a:pt x="39119" y="53940"/>
                      <a:pt x="46101" y="49930"/>
                      <a:pt x="48825" y="54369"/>
                    </a:cubicBezTo>
                    <a:cubicBezTo>
                      <a:pt x="55664" y="59198"/>
                      <a:pt x="63322" y="53350"/>
                      <a:pt x="68504" y="58693"/>
                    </a:cubicBezTo>
                    <a:cubicBezTo>
                      <a:pt x="68694" y="62579"/>
                      <a:pt x="64494" y="58207"/>
                      <a:pt x="64075" y="60589"/>
                    </a:cubicBezTo>
                    <a:cubicBezTo>
                      <a:pt x="64075" y="60589"/>
                      <a:pt x="65208" y="60560"/>
                      <a:pt x="66342" y="60541"/>
                    </a:cubicBezTo>
                    <a:cubicBezTo>
                      <a:pt x="67456" y="60608"/>
                      <a:pt x="68570" y="60674"/>
                      <a:pt x="68570" y="60674"/>
                    </a:cubicBezTo>
                    <a:lnTo>
                      <a:pt x="68713" y="64627"/>
                    </a:lnTo>
                    <a:cubicBezTo>
                      <a:pt x="72571" y="63179"/>
                      <a:pt x="75209" y="65742"/>
                      <a:pt x="77724" y="68275"/>
                    </a:cubicBezTo>
                    <a:lnTo>
                      <a:pt x="77905" y="67561"/>
                    </a:lnTo>
                    <a:cubicBezTo>
                      <a:pt x="79200" y="68647"/>
                      <a:pt x="81248" y="69047"/>
                      <a:pt x="83668" y="69228"/>
                    </a:cubicBezTo>
                    <a:cubicBezTo>
                      <a:pt x="86049" y="69523"/>
                      <a:pt x="88763" y="69866"/>
                      <a:pt x="91450" y="70199"/>
                    </a:cubicBezTo>
                    <a:cubicBezTo>
                      <a:pt x="96784" y="71095"/>
                      <a:pt x="102146" y="72561"/>
                      <a:pt x="103041" y="78429"/>
                    </a:cubicBezTo>
                    <a:lnTo>
                      <a:pt x="107690" y="86001"/>
                    </a:lnTo>
                    <a:cubicBezTo>
                      <a:pt x="110919" y="84963"/>
                      <a:pt x="112814" y="84982"/>
                      <a:pt x="113938" y="84649"/>
                    </a:cubicBezTo>
                    <a:cubicBezTo>
                      <a:pt x="112595" y="84458"/>
                      <a:pt x="112147" y="83439"/>
                      <a:pt x="110814" y="83229"/>
                    </a:cubicBezTo>
                    <a:cubicBezTo>
                      <a:pt x="111843" y="79934"/>
                      <a:pt x="114738" y="85030"/>
                      <a:pt x="113652" y="81182"/>
                    </a:cubicBezTo>
                    <a:lnTo>
                      <a:pt x="111176" y="77105"/>
                    </a:lnTo>
                    <a:lnTo>
                      <a:pt x="110861" y="77829"/>
                    </a:lnTo>
                    <a:cubicBezTo>
                      <a:pt x="110461" y="73133"/>
                      <a:pt x="102679" y="74676"/>
                      <a:pt x="102527" y="68866"/>
                    </a:cubicBezTo>
                    <a:cubicBezTo>
                      <a:pt x="103061" y="64837"/>
                      <a:pt x="109547" y="68294"/>
                      <a:pt x="113424" y="68542"/>
                    </a:cubicBezTo>
                    <a:lnTo>
                      <a:pt x="112576" y="69399"/>
                    </a:lnTo>
                    <a:cubicBezTo>
                      <a:pt x="111700" y="70256"/>
                      <a:pt x="120225" y="74571"/>
                      <a:pt x="120729" y="71447"/>
                    </a:cubicBezTo>
                    <a:cubicBezTo>
                      <a:pt x="119624" y="70514"/>
                      <a:pt x="120529" y="69675"/>
                      <a:pt x="121177" y="68304"/>
                    </a:cubicBezTo>
                    <a:cubicBezTo>
                      <a:pt x="125701" y="71876"/>
                      <a:pt x="128854" y="73819"/>
                      <a:pt x="132521" y="76829"/>
                    </a:cubicBezTo>
                    <a:lnTo>
                      <a:pt x="133836" y="75409"/>
                    </a:lnTo>
                    <a:cubicBezTo>
                      <a:pt x="133779" y="80210"/>
                      <a:pt x="142713" y="78791"/>
                      <a:pt x="140332" y="82706"/>
                    </a:cubicBezTo>
                    <a:lnTo>
                      <a:pt x="142951" y="81153"/>
                    </a:lnTo>
                    <a:cubicBezTo>
                      <a:pt x="151105" y="83372"/>
                      <a:pt x="151019" y="92431"/>
                      <a:pt x="160077" y="94193"/>
                    </a:cubicBezTo>
                    <a:cubicBezTo>
                      <a:pt x="161125" y="99622"/>
                      <a:pt x="164859" y="97831"/>
                      <a:pt x="168392" y="97365"/>
                    </a:cubicBezTo>
                    <a:cubicBezTo>
                      <a:pt x="166259" y="95498"/>
                      <a:pt x="167916" y="91916"/>
                      <a:pt x="167792" y="91297"/>
                    </a:cubicBezTo>
                    <a:cubicBezTo>
                      <a:pt x="168669" y="92564"/>
                      <a:pt x="167183" y="97307"/>
                      <a:pt x="171069" y="95650"/>
                    </a:cubicBezTo>
                    <a:cubicBezTo>
                      <a:pt x="167735" y="91421"/>
                      <a:pt x="170136" y="86849"/>
                      <a:pt x="165554" y="82210"/>
                    </a:cubicBezTo>
                    <a:cubicBezTo>
                      <a:pt x="164649" y="83410"/>
                      <a:pt x="161163" y="82334"/>
                      <a:pt x="161354" y="82925"/>
                    </a:cubicBezTo>
                    <a:cubicBezTo>
                      <a:pt x="155915" y="76991"/>
                      <a:pt x="146304" y="72180"/>
                      <a:pt x="144656" y="67142"/>
                    </a:cubicBezTo>
                    <a:cubicBezTo>
                      <a:pt x="142075" y="62541"/>
                      <a:pt x="148666" y="67275"/>
                      <a:pt x="146971" y="60103"/>
                    </a:cubicBezTo>
                    <a:lnTo>
                      <a:pt x="145075" y="60322"/>
                    </a:lnTo>
                    <a:cubicBezTo>
                      <a:pt x="145713" y="60246"/>
                      <a:pt x="143370" y="54931"/>
                      <a:pt x="146028" y="56474"/>
                    </a:cubicBezTo>
                    <a:cubicBezTo>
                      <a:pt x="141799" y="54521"/>
                      <a:pt x="137779" y="51083"/>
                      <a:pt x="136150" y="49644"/>
                    </a:cubicBezTo>
                    <a:lnTo>
                      <a:pt x="135112" y="52930"/>
                    </a:lnTo>
                    <a:cubicBezTo>
                      <a:pt x="126730" y="44158"/>
                      <a:pt x="118186" y="40481"/>
                      <a:pt x="113138" y="30623"/>
                    </a:cubicBezTo>
                    <a:lnTo>
                      <a:pt x="114414" y="30261"/>
                    </a:lnTo>
                    <a:cubicBezTo>
                      <a:pt x="112119" y="30270"/>
                      <a:pt x="108804" y="29909"/>
                      <a:pt x="104337" y="29975"/>
                    </a:cubicBezTo>
                    <a:cubicBezTo>
                      <a:pt x="103156" y="28385"/>
                      <a:pt x="102575" y="26565"/>
                      <a:pt x="99727" y="24794"/>
                    </a:cubicBezTo>
                    <a:lnTo>
                      <a:pt x="103241" y="22374"/>
                    </a:lnTo>
                    <a:lnTo>
                      <a:pt x="104061" y="23470"/>
                    </a:lnTo>
                    <a:cubicBezTo>
                      <a:pt x="105975" y="20898"/>
                      <a:pt x="105518" y="20336"/>
                      <a:pt x="109137" y="19955"/>
                    </a:cubicBezTo>
                    <a:cubicBezTo>
                      <a:pt x="111281" y="20698"/>
                      <a:pt x="112252" y="23051"/>
                      <a:pt x="113062" y="24146"/>
                    </a:cubicBezTo>
                    <a:lnTo>
                      <a:pt x="106575" y="22717"/>
                    </a:lnTo>
                    <a:cubicBezTo>
                      <a:pt x="108347" y="26137"/>
                      <a:pt x="115891" y="25918"/>
                      <a:pt x="117977" y="26689"/>
                    </a:cubicBezTo>
                    <a:cubicBezTo>
                      <a:pt x="117205" y="25603"/>
                      <a:pt x="118624" y="23270"/>
                      <a:pt x="117415" y="21631"/>
                    </a:cubicBezTo>
                    <a:cubicBezTo>
                      <a:pt x="120529" y="24670"/>
                      <a:pt x="124787" y="27508"/>
                      <a:pt x="128159" y="30861"/>
                    </a:cubicBezTo>
                    <a:lnTo>
                      <a:pt x="125587" y="31375"/>
                    </a:lnTo>
                    <a:cubicBezTo>
                      <a:pt x="128559" y="32718"/>
                      <a:pt x="131121" y="30956"/>
                      <a:pt x="130616" y="27803"/>
                    </a:cubicBezTo>
                    <a:cubicBezTo>
                      <a:pt x="130807" y="25165"/>
                      <a:pt x="128197" y="23660"/>
                      <a:pt x="124920" y="22403"/>
                    </a:cubicBezTo>
                    <a:cubicBezTo>
                      <a:pt x="121529" y="21374"/>
                      <a:pt x="117462" y="20650"/>
                      <a:pt x="114719" y="19088"/>
                    </a:cubicBezTo>
                    <a:lnTo>
                      <a:pt x="114491" y="19812"/>
                    </a:lnTo>
                    <a:cubicBezTo>
                      <a:pt x="115443" y="16916"/>
                      <a:pt x="107671" y="17031"/>
                      <a:pt x="102384" y="15259"/>
                    </a:cubicBezTo>
                    <a:cubicBezTo>
                      <a:pt x="104289" y="16707"/>
                      <a:pt x="103880" y="18183"/>
                      <a:pt x="104089" y="19460"/>
                    </a:cubicBezTo>
                    <a:cubicBezTo>
                      <a:pt x="96774" y="18898"/>
                      <a:pt x="95155" y="16640"/>
                      <a:pt x="89135" y="12678"/>
                    </a:cubicBezTo>
                    <a:lnTo>
                      <a:pt x="93583" y="11011"/>
                    </a:lnTo>
                    <a:cubicBezTo>
                      <a:pt x="91735" y="6248"/>
                      <a:pt x="85687" y="9887"/>
                      <a:pt x="82239" y="7144"/>
                    </a:cubicBezTo>
                    <a:cubicBezTo>
                      <a:pt x="83096" y="11659"/>
                      <a:pt x="84296" y="8392"/>
                      <a:pt x="87116" y="11411"/>
                    </a:cubicBezTo>
                    <a:lnTo>
                      <a:pt x="87278" y="10687"/>
                    </a:lnTo>
                    <a:cubicBezTo>
                      <a:pt x="91669" y="11735"/>
                      <a:pt x="85554" y="13411"/>
                      <a:pt x="88497" y="15659"/>
                    </a:cubicBezTo>
                    <a:cubicBezTo>
                      <a:pt x="84211" y="17393"/>
                      <a:pt x="81829" y="12135"/>
                      <a:pt x="77467" y="14640"/>
                    </a:cubicBezTo>
                    <a:cubicBezTo>
                      <a:pt x="73714" y="14154"/>
                      <a:pt x="66103" y="9801"/>
                      <a:pt x="60770" y="7144"/>
                    </a:cubicBezTo>
                    <a:cubicBezTo>
                      <a:pt x="61693" y="11106"/>
                      <a:pt x="59941" y="9725"/>
                      <a:pt x="59579" y="14288"/>
                    </a:cubicBezTo>
                    <a:lnTo>
                      <a:pt x="56102" y="13087"/>
                    </a:lnTo>
                    <a:cubicBezTo>
                      <a:pt x="61303" y="15621"/>
                      <a:pt x="66608" y="15983"/>
                      <a:pt x="66970" y="17955"/>
                    </a:cubicBezTo>
                    <a:lnTo>
                      <a:pt x="66408" y="17488"/>
                    </a:lnTo>
                    <a:cubicBezTo>
                      <a:pt x="66675" y="15211"/>
                      <a:pt x="69266" y="18269"/>
                      <a:pt x="71209" y="17393"/>
                    </a:cubicBezTo>
                    <a:cubicBezTo>
                      <a:pt x="70952" y="18907"/>
                      <a:pt x="70637" y="21155"/>
                      <a:pt x="74057" y="21650"/>
                    </a:cubicBezTo>
                    <a:lnTo>
                      <a:pt x="70799" y="23870"/>
                    </a:lnTo>
                    <a:cubicBezTo>
                      <a:pt x="78095" y="23936"/>
                      <a:pt x="67685" y="30832"/>
                      <a:pt x="77638" y="31090"/>
                    </a:cubicBezTo>
                    <a:lnTo>
                      <a:pt x="76771" y="30109"/>
                    </a:lnTo>
                    <a:cubicBezTo>
                      <a:pt x="80258" y="28575"/>
                      <a:pt x="83525" y="33261"/>
                      <a:pt x="87297" y="34957"/>
                    </a:cubicBezTo>
                    <a:lnTo>
                      <a:pt x="86468" y="33966"/>
                    </a:lnTo>
                    <a:cubicBezTo>
                      <a:pt x="93755" y="34738"/>
                      <a:pt x="97469" y="40072"/>
                      <a:pt x="107452" y="40729"/>
                    </a:cubicBezTo>
                    <a:cubicBezTo>
                      <a:pt x="109738" y="43577"/>
                      <a:pt x="112071" y="46415"/>
                      <a:pt x="114386" y="49082"/>
                    </a:cubicBezTo>
                    <a:cubicBezTo>
                      <a:pt x="116643" y="51883"/>
                      <a:pt x="118967" y="54293"/>
                      <a:pt x="121501" y="55874"/>
                    </a:cubicBezTo>
                    <a:cubicBezTo>
                      <a:pt x="122425" y="52530"/>
                      <a:pt x="126930" y="58379"/>
                      <a:pt x="126082" y="54216"/>
                    </a:cubicBezTo>
                    <a:cubicBezTo>
                      <a:pt x="130359" y="54493"/>
                      <a:pt x="126321" y="57245"/>
                      <a:pt x="130588" y="57560"/>
                    </a:cubicBezTo>
                    <a:cubicBezTo>
                      <a:pt x="127464" y="59455"/>
                      <a:pt x="131540" y="63446"/>
                      <a:pt x="129607" y="65065"/>
                    </a:cubicBezTo>
                    <a:lnTo>
                      <a:pt x="132969" y="66980"/>
                    </a:lnTo>
                    <a:cubicBezTo>
                      <a:pt x="127454" y="62903"/>
                      <a:pt x="137170" y="66323"/>
                      <a:pt x="134598" y="61741"/>
                    </a:cubicBezTo>
                    <a:cubicBezTo>
                      <a:pt x="131950" y="61522"/>
                      <a:pt x="132036" y="60303"/>
                      <a:pt x="133036" y="58255"/>
                    </a:cubicBezTo>
                    <a:cubicBezTo>
                      <a:pt x="134703" y="60427"/>
                      <a:pt x="139217" y="60465"/>
                      <a:pt x="137417" y="63818"/>
                    </a:cubicBezTo>
                    <a:lnTo>
                      <a:pt x="136198" y="63998"/>
                    </a:lnTo>
                    <a:cubicBezTo>
                      <a:pt x="137541" y="65665"/>
                      <a:pt x="141322" y="66980"/>
                      <a:pt x="139808" y="69609"/>
                    </a:cubicBezTo>
                    <a:lnTo>
                      <a:pt x="138608" y="69790"/>
                    </a:lnTo>
                    <a:cubicBezTo>
                      <a:pt x="141637" y="69361"/>
                      <a:pt x="141922" y="71742"/>
                      <a:pt x="144942" y="69533"/>
                    </a:cubicBezTo>
                    <a:cubicBezTo>
                      <a:pt x="144609" y="74790"/>
                      <a:pt x="156781" y="73866"/>
                      <a:pt x="152333" y="79743"/>
                    </a:cubicBezTo>
                    <a:lnTo>
                      <a:pt x="148809" y="76286"/>
                    </a:lnTo>
                    <a:cubicBezTo>
                      <a:pt x="148571" y="81105"/>
                      <a:pt x="144161" y="75543"/>
                      <a:pt x="142294" y="77695"/>
                    </a:cubicBezTo>
                    <a:lnTo>
                      <a:pt x="143037" y="74600"/>
                    </a:lnTo>
                    <a:cubicBezTo>
                      <a:pt x="140656" y="76724"/>
                      <a:pt x="139351" y="73343"/>
                      <a:pt x="137531" y="73619"/>
                    </a:cubicBezTo>
                    <a:lnTo>
                      <a:pt x="138665" y="71628"/>
                    </a:lnTo>
                    <a:lnTo>
                      <a:pt x="138293" y="72276"/>
                    </a:lnTo>
                    <a:cubicBezTo>
                      <a:pt x="134693" y="72828"/>
                      <a:pt x="138103" y="68637"/>
                      <a:pt x="134503" y="69218"/>
                    </a:cubicBezTo>
                    <a:cubicBezTo>
                      <a:pt x="133045" y="71895"/>
                      <a:pt x="137693" y="72361"/>
                      <a:pt x="137160" y="74266"/>
                    </a:cubicBezTo>
                    <a:cubicBezTo>
                      <a:pt x="136598" y="76143"/>
                      <a:pt x="133140" y="73714"/>
                      <a:pt x="132397" y="75038"/>
                    </a:cubicBezTo>
                    <a:cubicBezTo>
                      <a:pt x="134807" y="74657"/>
                      <a:pt x="126844" y="67427"/>
                      <a:pt x="130702" y="69218"/>
                    </a:cubicBezTo>
                    <a:lnTo>
                      <a:pt x="128026" y="70333"/>
                    </a:lnTo>
                    <a:cubicBezTo>
                      <a:pt x="127673" y="67885"/>
                      <a:pt x="126663" y="68790"/>
                      <a:pt x="124444" y="66885"/>
                    </a:cubicBezTo>
                    <a:lnTo>
                      <a:pt x="122863" y="69104"/>
                    </a:lnTo>
                    <a:cubicBezTo>
                      <a:pt x="120139" y="64922"/>
                      <a:pt x="112576" y="64399"/>
                      <a:pt x="111166" y="66704"/>
                    </a:cubicBezTo>
                    <a:cubicBezTo>
                      <a:pt x="109014" y="58379"/>
                      <a:pt x="102803" y="61427"/>
                      <a:pt x="102880" y="52502"/>
                    </a:cubicBezTo>
                    <a:cubicBezTo>
                      <a:pt x="105699" y="54664"/>
                      <a:pt x="100355" y="54035"/>
                      <a:pt x="102880" y="56921"/>
                    </a:cubicBezTo>
                    <a:cubicBezTo>
                      <a:pt x="97498" y="55207"/>
                      <a:pt x="90459" y="50273"/>
                      <a:pt x="84411" y="50721"/>
                    </a:cubicBezTo>
                    <a:lnTo>
                      <a:pt x="85125" y="53616"/>
                    </a:lnTo>
                    <a:cubicBezTo>
                      <a:pt x="81629" y="52016"/>
                      <a:pt x="77638" y="52645"/>
                      <a:pt x="75809" y="52207"/>
                    </a:cubicBezTo>
                    <a:cubicBezTo>
                      <a:pt x="83201" y="55883"/>
                      <a:pt x="88925" y="60760"/>
                      <a:pt x="90697" y="59569"/>
                    </a:cubicBezTo>
                    <a:cubicBezTo>
                      <a:pt x="90373" y="59074"/>
                      <a:pt x="91126" y="58122"/>
                      <a:pt x="91335" y="57369"/>
                    </a:cubicBezTo>
                    <a:cubicBezTo>
                      <a:pt x="91811" y="62370"/>
                      <a:pt x="101460" y="63665"/>
                      <a:pt x="97974" y="68094"/>
                    </a:cubicBezTo>
                    <a:cubicBezTo>
                      <a:pt x="94859" y="63008"/>
                      <a:pt x="85449" y="69466"/>
                      <a:pt x="86935" y="61103"/>
                    </a:cubicBezTo>
                    <a:lnTo>
                      <a:pt x="83153" y="62922"/>
                    </a:lnTo>
                    <a:cubicBezTo>
                      <a:pt x="83382" y="60236"/>
                      <a:pt x="78972" y="61160"/>
                      <a:pt x="78086" y="57036"/>
                    </a:cubicBezTo>
                    <a:lnTo>
                      <a:pt x="77934" y="59731"/>
                    </a:lnTo>
                    <a:lnTo>
                      <a:pt x="74038" y="58426"/>
                    </a:lnTo>
                    <a:cubicBezTo>
                      <a:pt x="73838" y="57207"/>
                      <a:pt x="75247" y="57140"/>
                      <a:pt x="75771" y="56874"/>
                    </a:cubicBezTo>
                    <a:lnTo>
                      <a:pt x="71676" y="51616"/>
                    </a:lnTo>
                    <a:lnTo>
                      <a:pt x="67637" y="53026"/>
                    </a:lnTo>
                    <a:cubicBezTo>
                      <a:pt x="62189" y="47311"/>
                      <a:pt x="50140" y="52511"/>
                      <a:pt x="45406" y="45606"/>
                    </a:cubicBezTo>
                    <a:lnTo>
                      <a:pt x="45834" y="46015"/>
                    </a:lnTo>
                    <a:cubicBezTo>
                      <a:pt x="42701" y="47835"/>
                      <a:pt x="38291" y="49216"/>
                      <a:pt x="34766" y="49120"/>
                    </a:cubicBezTo>
                    <a:cubicBezTo>
                      <a:pt x="37452" y="46930"/>
                      <a:pt x="35357" y="42662"/>
                      <a:pt x="34061" y="41481"/>
                    </a:cubicBezTo>
                    <a:cubicBezTo>
                      <a:pt x="36986" y="48063"/>
                      <a:pt x="29251" y="40196"/>
                      <a:pt x="27032" y="42034"/>
                    </a:cubicBezTo>
                    <a:cubicBezTo>
                      <a:pt x="27889" y="42062"/>
                      <a:pt x="27461" y="42424"/>
                      <a:pt x="27422" y="43205"/>
                    </a:cubicBezTo>
                    <a:cubicBezTo>
                      <a:pt x="27422" y="43205"/>
                      <a:pt x="27203" y="43148"/>
                      <a:pt x="26880" y="43072"/>
                    </a:cubicBezTo>
                    <a:cubicBezTo>
                      <a:pt x="26718" y="43034"/>
                      <a:pt x="26527" y="42986"/>
                      <a:pt x="26327" y="42929"/>
                    </a:cubicBezTo>
                    <a:lnTo>
                      <a:pt x="26251" y="42910"/>
                    </a:lnTo>
                    <a:lnTo>
                      <a:pt x="26213" y="42901"/>
                    </a:lnTo>
                    <a:lnTo>
                      <a:pt x="25375" y="42872"/>
                    </a:lnTo>
                    <a:lnTo>
                      <a:pt x="25203" y="42843"/>
                    </a:lnTo>
                    <a:lnTo>
                      <a:pt x="24851" y="42796"/>
                    </a:lnTo>
                    <a:cubicBezTo>
                      <a:pt x="23898" y="42662"/>
                      <a:pt x="22955" y="42529"/>
                      <a:pt x="22955" y="42529"/>
                    </a:cubicBezTo>
                    <a:cubicBezTo>
                      <a:pt x="23784" y="39453"/>
                      <a:pt x="23327" y="40615"/>
                      <a:pt x="23222" y="37586"/>
                    </a:cubicBezTo>
                    <a:cubicBezTo>
                      <a:pt x="20736" y="36605"/>
                      <a:pt x="16402" y="38033"/>
                      <a:pt x="13154" y="39414"/>
                    </a:cubicBezTo>
                    <a:cubicBezTo>
                      <a:pt x="14783" y="41196"/>
                      <a:pt x="18707" y="43196"/>
                      <a:pt x="14554" y="44634"/>
                    </a:cubicBezTo>
                    <a:close/>
                  </a:path>
                </a:pathLst>
              </a:custGeom>
              <a:grpFill/>
              <a:ln w="9525" cap="flat">
                <a:noFill/>
                <a:prstDash val="solid"/>
                <a:miter/>
              </a:ln>
            </p:spPr>
            <p:txBody>
              <a:bodyPr rtlCol="0" anchor="ctr"/>
              <a:lstStyle/>
              <a:p>
                <a:endParaRPr lang="zh-CN" altLang="en-US"/>
              </a:p>
            </p:txBody>
          </p:sp>
          <p:sp>
            <p:nvSpPr>
              <p:cNvPr id="656" name="任意多边形: 形状 1226">
                <a:extLst>
                  <a:ext uri="{FF2B5EF4-FFF2-40B4-BE49-F238E27FC236}">
                    <a16:creationId xmlns:a16="http://schemas.microsoft.com/office/drawing/2014/main" id="{5330A52D-7444-45AD-B9C2-78A0A5AF8BB6}"/>
                  </a:ext>
                </a:extLst>
              </p:cNvPr>
              <p:cNvSpPr/>
              <p:nvPr/>
            </p:nvSpPr>
            <p:spPr>
              <a:xfrm>
                <a:off x="3984155" y="741162"/>
                <a:ext cx="19050" cy="19050"/>
              </a:xfrm>
              <a:custGeom>
                <a:avLst/>
                <a:gdLst>
                  <a:gd name="connsiteX0" fmla="*/ 9344 w 19050"/>
                  <a:gd name="connsiteY0" fmla="*/ 15716 h 19050"/>
                  <a:gd name="connsiteX1" fmla="*/ 14297 w 19050"/>
                  <a:gd name="connsiteY1" fmla="*/ 13478 h 19050"/>
                  <a:gd name="connsiteX2" fmla="*/ 7144 w 19050"/>
                  <a:gd name="connsiteY2" fmla="*/ 7144 h 19050"/>
                  <a:gd name="connsiteX3" fmla="*/ 9344 w 19050"/>
                  <a:gd name="connsiteY3" fmla="*/ 15716 h 19050"/>
                </a:gdLst>
                <a:ahLst/>
                <a:cxnLst>
                  <a:cxn ang="0">
                    <a:pos x="connsiteX0" y="connsiteY0"/>
                  </a:cxn>
                  <a:cxn ang="0">
                    <a:pos x="connsiteX1" y="connsiteY1"/>
                  </a:cxn>
                  <a:cxn ang="0">
                    <a:pos x="connsiteX2" y="connsiteY2"/>
                  </a:cxn>
                  <a:cxn ang="0">
                    <a:pos x="connsiteX3" y="connsiteY3"/>
                  </a:cxn>
                </a:cxnLst>
                <a:rect l="l" t="t" r="r" b="b"/>
                <a:pathLst>
                  <a:path w="19050" h="19050">
                    <a:moveTo>
                      <a:pt x="9344" y="15716"/>
                    </a:moveTo>
                    <a:cubicBezTo>
                      <a:pt x="7439" y="9411"/>
                      <a:pt x="13145" y="16021"/>
                      <a:pt x="14297" y="13478"/>
                    </a:cubicBezTo>
                    <a:cubicBezTo>
                      <a:pt x="11106" y="11144"/>
                      <a:pt x="9439" y="10697"/>
                      <a:pt x="7144" y="7144"/>
                    </a:cubicBezTo>
                    <a:cubicBezTo>
                      <a:pt x="7420" y="9411"/>
                      <a:pt x="6839" y="11430"/>
                      <a:pt x="9344" y="15716"/>
                    </a:cubicBezTo>
                    <a:close/>
                  </a:path>
                </a:pathLst>
              </a:custGeom>
              <a:grpFill/>
              <a:ln w="9525" cap="flat">
                <a:noFill/>
                <a:prstDash val="solid"/>
                <a:miter/>
              </a:ln>
            </p:spPr>
            <p:txBody>
              <a:bodyPr rtlCol="0" anchor="ctr"/>
              <a:lstStyle/>
              <a:p>
                <a:endParaRPr lang="zh-CN" altLang="en-US"/>
              </a:p>
            </p:txBody>
          </p:sp>
          <p:sp>
            <p:nvSpPr>
              <p:cNvPr id="657" name="任意多边形: 形状 1227">
                <a:extLst>
                  <a:ext uri="{FF2B5EF4-FFF2-40B4-BE49-F238E27FC236}">
                    <a16:creationId xmlns:a16="http://schemas.microsoft.com/office/drawing/2014/main" id="{229C32BF-1BB6-4AC0-AF1B-3CE1F4704604}"/>
                  </a:ext>
                </a:extLst>
              </p:cNvPr>
              <p:cNvSpPr/>
              <p:nvPr/>
            </p:nvSpPr>
            <p:spPr>
              <a:xfrm>
                <a:off x="3789731" y="755202"/>
                <a:ext cx="19050" cy="9525"/>
              </a:xfrm>
              <a:custGeom>
                <a:avLst/>
                <a:gdLst>
                  <a:gd name="connsiteX0" fmla="*/ 15507 w 19050"/>
                  <a:gd name="connsiteY0" fmla="*/ 10716 h 9525"/>
                  <a:gd name="connsiteX1" fmla="*/ 7144 w 19050"/>
                  <a:gd name="connsiteY1" fmla="*/ 7144 h 9525"/>
                  <a:gd name="connsiteX2" fmla="*/ 15507 w 19050"/>
                  <a:gd name="connsiteY2" fmla="*/ 10716 h 9525"/>
                </a:gdLst>
                <a:ahLst/>
                <a:cxnLst>
                  <a:cxn ang="0">
                    <a:pos x="connsiteX0" y="connsiteY0"/>
                  </a:cxn>
                  <a:cxn ang="0">
                    <a:pos x="connsiteX1" y="connsiteY1"/>
                  </a:cxn>
                  <a:cxn ang="0">
                    <a:pos x="connsiteX2" y="connsiteY2"/>
                  </a:cxn>
                </a:cxnLst>
                <a:rect l="l" t="t" r="r" b="b"/>
                <a:pathLst>
                  <a:path w="19050" h="9525">
                    <a:moveTo>
                      <a:pt x="15507" y="10716"/>
                    </a:moveTo>
                    <a:cubicBezTo>
                      <a:pt x="11811" y="10811"/>
                      <a:pt x="8163" y="8830"/>
                      <a:pt x="7144" y="7144"/>
                    </a:cubicBezTo>
                    <a:cubicBezTo>
                      <a:pt x="10239" y="7963"/>
                      <a:pt x="12030" y="13545"/>
                      <a:pt x="15507" y="10716"/>
                    </a:cubicBezTo>
                    <a:close/>
                  </a:path>
                </a:pathLst>
              </a:custGeom>
              <a:grpFill/>
              <a:ln w="9525" cap="flat">
                <a:noFill/>
                <a:prstDash val="solid"/>
                <a:miter/>
              </a:ln>
            </p:spPr>
            <p:txBody>
              <a:bodyPr rtlCol="0" anchor="ctr"/>
              <a:lstStyle/>
              <a:p>
                <a:endParaRPr lang="zh-CN" altLang="en-US"/>
              </a:p>
            </p:txBody>
          </p:sp>
          <p:sp>
            <p:nvSpPr>
              <p:cNvPr id="658" name="任意多边形: 形状 1228">
                <a:extLst>
                  <a:ext uri="{FF2B5EF4-FFF2-40B4-BE49-F238E27FC236}">
                    <a16:creationId xmlns:a16="http://schemas.microsoft.com/office/drawing/2014/main" id="{57EEAA4C-D98C-4507-84F4-5B958CA450B6}"/>
                  </a:ext>
                </a:extLst>
              </p:cNvPr>
              <p:cNvSpPr/>
              <p:nvPr/>
            </p:nvSpPr>
            <p:spPr>
              <a:xfrm>
                <a:off x="3959876" y="743286"/>
                <a:ext cx="95250" cy="85725"/>
              </a:xfrm>
              <a:custGeom>
                <a:avLst/>
                <a:gdLst>
                  <a:gd name="connsiteX0" fmla="*/ 12153 w 95250"/>
                  <a:gd name="connsiteY0" fmla="*/ 11030 h 85725"/>
                  <a:gd name="connsiteX1" fmla="*/ 10277 w 95250"/>
                  <a:gd name="connsiteY1" fmla="*/ 8515 h 85725"/>
                  <a:gd name="connsiteX2" fmla="*/ 11706 w 95250"/>
                  <a:gd name="connsiteY2" fmla="*/ 11640 h 85725"/>
                  <a:gd name="connsiteX3" fmla="*/ 13058 w 95250"/>
                  <a:gd name="connsiteY3" fmla="*/ 14821 h 85725"/>
                  <a:gd name="connsiteX4" fmla="*/ 18868 w 95250"/>
                  <a:gd name="connsiteY4" fmla="*/ 18326 h 85725"/>
                  <a:gd name="connsiteX5" fmla="*/ 17916 w 95250"/>
                  <a:gd name="connsiteY5" fmla="*/ 23079 h 85725"/>
                  <a:gd name="connsiteX6" fmla="*/ 9296 w 95250"/>
                  <a:gd name="connsiteY6" fmla="*/ 16097 h 85725"/>
                  <a:gd name="connsiteX7" fmla="*/ 11420 w 95250"/>
                  <a:gd name="connsiteY7" fmla="*/ 22974 h 85725"/>
                  <a:gd name="connsiteX8" fmla="*/ 7153 w 95250"/>
                  <a:gd name="connsiteY8" fmla="*/ 21298 h 85725"/>
                  <a:gd name="connsiteX9" fmla="*/ 14077 w 95250"/>
                  <a:gd name="connsiteY9" fmla="*/ 27813 h 85725"/>
                  <a:gd name="connsiteX10" fmla="*/ 14239 w 95250"/>
                  <a:gd name="connsiteY10" fmla="*/ 26441 h 85725"/>
                  <a:gd name="connsiteX11" fmla="*/ 18135 w 95250"/>
                  <a:gd name="connsiteY11" fmla="*/ 30918 h 85725"/>
                  <a:gd name="connsiteX12" fmla="*/ 21678 w 95250"/>
                  <a:gd name="connsiteY12" fmla="*/ 28975 h 85725"/>
                  <a:gd name="connsiteX13" fmla="*/ 20812 w 95250"/>
                  <a:gd name="connsiteY13" fmla="*/ 32280 h 85725"/>
                  <a:gd name="connsiteX14" fmla="*/ 25488 w 95250"/>
                  <a:gd name="connsiteY14" fmla="*/ 31375 h 85725"/>
                  <a:gd name="connsiteX15" fmla="*/ 21393 w 95250"/>
                  <a:gd name="connsiteY15" fmla="*/ 28194 h 85725"/>
                  <a:gd name="connsiteX16" fmla="*/ 28174 w 95250"/>
                  <a:gd name="connsiteY16" fmla="*/ 27108 h 85725"/>
                  <a:gd name="connsiteX17" fmla="*/ 31175 w 95250"/>
                  <a:gd name="connsiteY17" fmla="*/ 35014 h 85725"/>
                  <a:gd name="connsiteX18" fmla="*/ 35080 w 95250"/>
                  <a:gd name="connsiteY18" fmla="*/ 30966 h 85725"/>
                  <a:gd name="connsiteX19" fmla="*/ 39433 w 95250"/>
                  <a:gd name="connsiteY19" fmla="*/ 28127 h 85725"/>
                  <a:gd name="connsiteX20" fmla="*/ 41595 w 95250"/>
                  <a:gd name="connsiteY20" fmla="*/ 34776 h 85725"/>
                  <a:gd name="connsiteX21" fmla="*/ 61969 w 95250"/>
                  <a:gd name="connsiteY21" fmla="*/ 63370 h 85725"/>
                  <a:gd name="connsiteX22" fmla="*/ 57102 w 95250"/>
                  <a:gd name="connsiteY22" fmla="*/ 59655 h 85725"/>
                  <a:gd name="connsiteX23" fmla="*/ 72666 w 95250"/>
                  <a:gd name="connsiteY23" fmla="*/ 76057 h 85725"/>
                  <a:gd name="connsiteX24" fmla="*/ 76152 w 95250"/>
                  <a:gd name="connsiteY24" fmla="*/ 76238 h 85725"/>
                  <a:gd name="connsiteX25" fmla="*/ 68370 w 95250"/>
                  <a:gd name="connsiteY25" fmla="*/ 46339 h 85725"/>
                  <a:gd name="connsiteX26" fmla="*/ 70437 w 95250"/>
                  <a:gd name="connsiteY26" fmla="*/ 54997 h 85725"/>
                  <a:gd name="connsiteX27" fmla="*/ 88791 w 95250"/>
                  <a:gd name="connsiteY27" fmla="*/ 78257 h 85725"/>
                  <a:gd name="connsiteX28" fmla="*/ 87906 w 95250"/>
                  <a:gd name="connsiteY28" fmla="*/ 69066 h 85725"/>
                  <a:gd name="connsiteX29" fmla="*/ 68751 w 95250"/>
                  <a:gd name="connsiteY29" fmla="*/ 46396 h 85725"/>
                  <a:gd name="connsiteX30" fmla="*/ 47539 w 95250"/>
                  <a:gd name="connsiteY30" fmla="*/ 24994 h 85725"/>
                  <a:gd name="connsiteX31" fmla="*/ 56140 w 95250"/>
                  <a:gd name="connsiteY31" fmla="*/ 38548 h 85725"/>
                  <a:gd name="connsiteX32" fmla="*/ 52435 w 95250"/>
                  <a:gd name="connsiteY32" fmla="*/ 35700 h 85725"/>
                  <a:gd name="connsiteX33" fmla="*/ 61159 w 95250"/>
                  <a:gd name="connsiteY33" fmla="*/ 50854 h 85725"/>
                  <a:gd name="connsiteX34" fmla="*/ 54711 w 95250"/>
                  <a:gd name="connsiteY34" fmla="*/ 43196 h 85725"/>
                  <a:gd name="connsiteX35" fmla="*/ 55616 w 95250"/>
                  <a:gd name="connsiteY35" fmla="*/ 48692 h 85725"/>
                  <a:gd name="connsiteX36" fmla="*/ 47072 w 95250"/>
                  <a:gd name="connsiteY36" fmla="*/ 41110 h 85725"/>
                  <a:gd name="connsiteX37" fmla="*/ 44453 w 95250"/>
                  <a:gd name="connsiteY37" fmla="*/ 30604 h 85725"/>
                  <a:gd name="connsiteX38" fmla="*/ 30337 w 95250"/>
                  <a:gd name="connsiteY38" fmla="*/ 12697 h 85725"/>
                  <a:gd name="connsiteX39" fmla="*/ 17030 w 95250"/>
                  <a:gd name="connsiteY39" fmla="*/ 7144 h 85725"/>
                  <a:gd name="connsiteX40" fmla="*/ 12153 w 95250"/>
                  <a:gd name="connsiteY40" fmla="*/ 110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250" h="85725">
                    <a:moveTo>
                      <a:pt x="12153" y="11030"/>
                    </a:moveTo>
                    <a:cubicBezTo>
                      <a:pt x="11363" y="10820"/>
                      <a:pt x="10667" y="9258"/>
                      <a:pt x="10277" y="8515"/>
                    </a:cubicBezTo>
                    <a:cubicBezTo>
                      <a:pt x="10277" y="8515"/>
                      <a:pt x="11048" y="10020"/>
                      <a:pt x="11706" y="11640"/>
                    </a:cubicBezTo>
                    <a:cubicBezTo>
                      <a:pt x="12382" y="13230"/>
                      <a:pt x="13058" y="14821"/>
                      <a:pt x="13058" y="14821"/>
                    </a:cubicBezTo>
                    <a:cubicBezTo>
                      <a:pt x="14649" y="15164"/>
                      <a:pt x="17411" y="16554"/>
                      <a:pt x="18868" y="18326"/>
                    </a:cubicBezTo>
                    <a:lnTo>
                      <a:pt x="17916" y="23079"/>
                    </a:lnTo>
                    <a:lnTo>
                      <a:pt x="9296" y="16097"/>
                    </a:lnTo>
                    <a:lnTo>
                      <a:pt x="11420" y="22974"/>
                    </a:lnTo>
                    <a:lnTo>
                      <a:pt x="7153" y="21298"/>
                    </a:lnTo>
                    <a:cubicBezTo>
                      <a:pt x="6886" y="24060"/>
                      <a:pt x="12677" y="26089"/>
                      <a:pt x="14077" y="27813"/>
                    </a:cubicBezTo>
                    <a:cubicBezTo>
                      <a:pt x="13754" y="27032"/>
                      <a:pt x="14239" y="26441"/>
                      <a:pt x="14239" y="26441"/>
                    </a:cubicBezTo>
                    <a:lnTo>
                      <a:pt x="18135" y="30918"/>
                    </a:lnTo>
                    <a:cubicBezTo>
                      <a:pt x="15354" y="27442"/>
                      <a:pt x="17440" y="23660"/>
                      <a:pt x="21678" y="28975"/>
                    </a:cubicBezTo>
                    <a:cubicBezTo>
                      <a:pt x="19907" y="29947"/>
                      <a:pt x="18049" y="28766"/>
                      <a:pt x="20812" y="32280"/>
                    </a:cubicBezTo>
                    <a:cubicBezTo>
                      <a:pt x="22897" y="32128"/>
                      <a:pt x="22078" y="26251"/>
                      <a:pt x="25488" y="31375"/>
                    </a:cubicBezTo>
                    <a:lnTo>
                      <a:pt x="21393" y="28194"/>
                    </a:lnTo>
                    <a:cubicBezTo>
                      <a:pt x="20335" y="23670"/>
                      <a:pt x="26060" y="27242"/>
                      <a:pt x="28174" y="27108"/>
                    </a:cubicBezTo>
                    <a:cubicBezTo>
                      <a:pt x="23783" y="28785"/>
                      <a:pt x="30832" y="32080"/>
                      <a:pt x="31175" y="35014"/>
                    </a:cubicBezTo>
                    <a:cubicBezTo>
                      <a:pt x="28517" y="27937"/>
                      <a:pt x="31727" y="29308"/>
                      <a:pt x="35080" y="30966"/>
                    </a:cubicBezTo>
                    <a:cubicBezTo>
                      <a:pt x="38338" y="32680"/>
                      <a:pt x="41605" y="34795"/>
                      <a:pt x="39433" y="28127"/>
                    </a:cubicBezTo>
                    <a:cubicBezTo>
                      <a:pt x="45253" y="30851"/>
                      <a:pt x="41586" y="32566"/>
                      <a:pt x="41595" y="34776"/>
                    </a:cubicBezTo>
                    <a:cubicBezTo>
                      <a:pt x="45643" y="41481"/>
                      <a:pt x="56483" y="52178"/>
                      <a:pt x="61969" y="63370"/>
                    </a:cubicBezTo>
                    <a:lnTo>
                      <a:pt x="57102" y="59655"/>
                    </a:lnTo>
                    <a:cubicBezTo>
                      <a:pt x="61693" y="68485"/>
                      <a:pt x="71723" y="70980"/>
                      <a:pt x="72666" y="76057"/>
                    </a:cubicBezTo>
                    <a:lnTo>
                      <a:pt x="76152" y="76238"/>
                    </a:lnTo>
                    <a:cubicBezTo>
                      <a:pt x="76342" y="69361"/>
                      <a:pt x="64226" y="51302"/>
                      <a:pt x="68370" y="46339"/>
                    </a:cubicBezTo>
                    <a:lnTo>
                      <a:pt x="70437" y="54997"/>
                    </a:lnTo>
                    <a:cubicBezTo>
                      <a:pt x="80086" y="58112"/>
                      <a:pt x="80886" y="74581"/>
                      <a:pt x="88791" y="78257"/>
                    </a:cubicBezTo>
                    <a:cubicBezTo>
                      <a:pt x="96554" y="81277"/>
                      <a:pt x="87868" y="75076"/>
                      <a:pt x="87906" y="69066"/>
                    </a:cubicBezTo>
                    <a:cubicBezTo>
                      <a:pt x="80571" y="61760"/>
                      <a:pt x="74771" y="54073"/>
                      <a:pt x="68751" y="46396"/>
                    </a:cubicBezTo>
                    <a:cubicBezTo>
                      <a:pt x="62379" y="39043"/>
                      <a:pt x="55787" y="31642"/>
                      <a:pt x="47539" y="24994"/>
                    </a:cubicBezTo>
                    <a:cubicBezTo>
                      <a:pt x="47615" y="29451"/>
                      <a:pt x="58054" y="33299"/>
                      <a:pt x="56140" y="38548"/>
                    </a:cubicBezTo>
                    <a:lnTo>
                      <a:pt x="52435" y="35700"/>
                    </a:lnTo>
                    <a:cubicBezTo>
                      <a:pt x="60417" y="40919"/>
                      <a:pt x="54711" y="45406"/>
                      <a:pt x="61159" y="50854"/>
                    </a:cubicBezTo>
                    <a:cubicBezTo>
                      <a:pt x="58140" y="52607"/>
                      <a:pt x="55482" y="45691"/>
                      <a:pt x="54711" y="43196"/>
                    </a:cubicBezTo>
                    <a:lnTo>
                      <a:pt x="55616" y="48692"/>
                    </a:lnTo>
                    <a:cubicBezTo>
                      <a:pt x="46977" y="45472"/>
                      <a:pt x="55540" y="41272"/>
                      <a:pt x="47072" y="41110"/>
                    </a:cubicBezTo>
                    <a:cubicBezTo>
                      <a:pt x="51349" y="36738"/>
                      <a:pt x="39490" y="34776"/>
                      <a:pt x="44453" y="30604"/>
                    </a:cubicBezTo>
                    <a:cubicBezTo>
                      <a:pt x="38557" y="26822"/>
                      <a:pt x="29374" y="17583"/>
                      <a:pt x="30337" y="12697"/>
                    </a:cubicBezTo>
                    <a:cubicBezTo>
                      <a:pt x="22155" y="5477"/>
                      <a:pt x="22021" y="11944"/>
                      <a:pt x="17030" y="7144"/>
                    </a:cubicBezTo>
                    <a:lnTo>
                      <a:pt x="12153" y="11030"/>
                    </a:lnTo>
                    <a:close/>
                  </a:path>
                </a:pathLst>
              </a:custGeom>
              <a:grpFill/>
              <a:ln w="9525" cap="flat">
                <a:noFill/>
                <a:prstDash val="solid"/>
                <a:miter/>
              </a:ln>
            </p:spPr>
            <p:txBody>
              <a:bodyPr rtlCol="0" anchor="ctr"/>
              <a:lstStyle/>
              <a:p>
                <a:endParaRPr lang="zh-CN" altLang="en-US"/>
              </a:p>
            </p:txBody>
          </p:sp>
          <p:sp>
            <p:nvSpPr>
              <p:cNvPr id="659" name="任意多边形: 形状 1229">
                <a:extLst>
                  <a:ext uri="{FF2B5EF4-FFF2-40B4-BE49-F238E27FC236}">
                    <a16:creationId xmlns:a16="http://schemas.microsoft.com/office/drawing/2014/main" id="{CD72C117-A6B9-4C85-8C98-F8F543D7F0A6}"/>
                  </a:ext>
                </a:extLst>
              </p:cNvPr>
              <p:cNvSpPr/>
              <p:nvPr/>
            </p:nvSpPr>
            <p:spPr>
              <a:xfrm>
                <a:off x="3772138" y="767918"/>
                <a:ext cx="9525" cy="9525"/>
              </a:xfrm>
              <a:custGeom>
                <a:avLst/>
                <a:gdLst>
                  <a:gd name="connsiteX0" fmla="*/ 11763 w 9525"/>
                  <a:gd name="connsiteY0" fmla="*/ 9230 h 9525"/>
                  <a:gd name="connsiteX1" fmla="*/ 7144 w 9525"/>
                  <a:gd name="connsiteY1" fmla="*/ 7144 h 9525"/>
                  <a:gd name="connsiteX2" fmla="*/ 11763 w 9525"/>
                  <a:gd name="connsiteY2" fmla="*/ 9230 h 9525"/>
                </a:gdLst>
                <a:ahLst/>
                <a:cxnLst>
                  <a:cxn ang="0">
                    <a:pos x="connsiteX0" y="connsiteY0"/>
                  </a:cxn>
                  <a:cxn ang="0">
                    <a:pos x="connsiteX1" y="connsiteY1"/>
                  </a:cxn>
                  <a:cxn ang="0">
                    <a:pos x="connsiteX2" y="connsiteY2"/>
                  </a:cxn>
                </a:cxnLst>
                <a:rect l="l" t="t" r="r" b="b"/>
                <a:pathLst>
                  <a:path w="9525" h="9525">
                    <a:moveTo>
                      <a:pt x="11763" y="9230"/>
                    </a:moveTo>
                    <a:cubicBezTo>
                      <a:pt x="7134" y="7915"/>
                      <a:pt x="11249" y="7239"/>
                      <a:pt x="7144" y="7144"/>
                    </a:cubicBezTo>
                    <a:cubicBezTo>
                      <a:pt x="8896" y="7753"/>
                      <a:pt x="10458" y="11382"/>
                      <a:pt x="11763" y="9230"/>
                    </a:cubicBezTo>
                    <a:close/>
                  </a:path>
                </a:pathLst>
              </a:custGeom>
              <a:grpFill/>
              <a:ln w="9525" cap="flat">
                <a:noFill/>
                <a:prstDash val="solid"/>
                <a:miter/>
              </a:ln>
            </p:spPr>
            <p:txBody>
              <a:bodyPr rtlCol="0" anchor="ctr"/>
              <a:lstStyle/>
              <a:p>
                <a:endParaRPr lang="zh-CN" altLang="en-US"/>
              </a:p>
            </p:txBody>
          </p:sp>
          <p:sp>
            <p:nvSpPr>
              <p:cNvPr id="660" name="任意多边形: 形状 1230">
                <a:extLst>
                  <a:ext uri="{FF2B5EF4-FFF2-40B4-BE49-F238E27FC236}">
                    <a16:creationId xmlns:a16="http://schemas.microsoft.com/office/drawing/2014/main" id="{96F04BA1-C11E-4F30-B25B-3A8DEE3A56A1}"/>
                  </a:ext>
                </a:extLst>
              </p:cNvPr>
              <p:cNvSpPr/>
              <p:nvPr/>
            </p:nvSpPr>
            <p:spPr>
              <a:xfrm>
                <a:off x="3806571" y="751897"/>
                <a:ext cx="19050" cy="19050"/>
              </a:xfrm>
              <a:custGeom>
                <a:avLst/>
                <a:gdLst>
                  <a:gd name="connsiteX0" fmla="*/ 11173 w 19050"/>
                  <a:gd name="connsiteY0" fmla="*/ 9887 h 19050"/>
                  <a:gd name="connsiteX1" fmla="*/ 7144 w 19050"/>
                  <a:gd name="connsiteY1" fmla="*/ 12068 h 19050"/>
                  <a:gd name="connsiteX2" fmla="*/ 11173 w 19050"/>
                  <a:gd name="connsiteY2" fmla="*/ 9887 h 19050"/>
                  <a:gd name="connsiteX3" fmla="*/ 17440 w 19050"/>
                  <a:gd name="connsiteY3" fmla="*/ 13764 h 19050"/>
                  <a:gd name="connsiteX4" fmla="*/ 18145 w 19050"/>
                  <a:gd name="connsiteY4" fmla="*/ 10792 h 19050"/>
                  <a:gd name="connsiteX5" fmla="*/ 11135 w 19050"/>
                  <a:gd name="connsiteY5" fmla="*/ 7144 h 19050"/>
                  <a:gd name="connsiteX6" fmla="*/ 11173 w 19050"/>
                  <a:gd name="connsiteY6" fmla="*/ 98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173" y="9887"/>
                    </a:moveTo>
                    <a:cubicBezTo>
                      <a:pt x="8715" y="7353"/>
                      <a:pt x="9077" y="11344"/>
                      <a:pt x="7144" y="12068"/>
                    </a:cubicBezTo>
                    <a:cubicBezTo>
                      <a:pt x="10058" y="12363"/>
                      <a:pt x="11335" y="11887"/>
                      <a:pt x="11173" y="9887"/>
                    </a:cubicBezTo>
                    <a:cubicBezTo>
                      <a:pt x="15392" y="9735"/>
                      <a:pt x="13383" y="13164"/>
                      <a:pt x="17440" y="13764"/>
                    </a:cubicBezTo>
                    <a:cubicBezTo>
                      <a:pt x="21336" y="12373"/>
                      <a:pt x="18574" y="14030"/>
                      <a:pt x="18145" y="10792"/>
                    </a:cubicBezTo>
                    <a:lnTo>
                      <a:pt x="11135" y="7144"/>
                    </a:lnTo>
                    <a:lnTo>
                      <a:pt x="11173" y="9887"/>
                    </a:lnTo>
                    <a:close/>
                  </a:path>
                </a:pathLst>
              </a:custGeom>
              <a:grpFill/>
              <a:ln w="9525" cap="flat">
                <a:noFill/>
                <a:prstDash val="solid"/>
                <a:miter/>
              </a:ln>
            </p:spPr>
            <p:txBody>
              <a:bodyPr rtlCol="0" anchor="ctr"/>
              <a:lstStyle/>
              <a:p>
                <a:endParaRPr lang="zh-CN" altLang="en-US"/>
              </a:p>
            </p:txBody>
          </p:sp>
          <p:sp>
            <p:nvSpPr>
              <p:cNvPr id="661" name="任意多边形: 形状 1231">
                <a:extLst>
                  <a:ext uri="{FF2B5EF4-FFF2-40B4-BE49-F238E27FC236}">
                    <a16:creationId xmlns:a16="http://schemas.microsoft.com/office/drawing/2014/main" id="{1A738BCF-FEF7-4051-AA35-2AE71840584B}"/>
                  </a:ext>
                </a:extLst>
              </p:cNvPr>
              <p:cNvSpPr/>
              <p:nvPr/>
            </p:nvSpPr>
            <p:spPr>
              <a:xfrm>
                <a:off x="3749202" y="789425"/>
                <a:ext cx="9525" cy="9525"/>
              </a:xfrm>
              <a:custGeom>
                <a:avLst/>
                <a:gdLst>
                  <a:gd name="connsiteX0" fmla="*/ 7144 w 9525"/>
                  <a:gd name="connsiteY0" fmla="*/ 7163 h 9525"/>
                  <a:gd name="connsiteX1" fmla="*/ 11078 w 9525"/>
                  <a:gd name="connsiteY1" fmla="*/ 8411 h 9525"/>
                  <a:gd name="connsiteX2" fmla="*/ 7144 w 9525"/>
                  <a:gd name="connsiteY2" fmla="*/ 7163 h 9525"/>
                </a:gdLst>
                <a:ahLst/>
                <a:cxnLst>
                  <a:cxn ang="0">
                    <a:pos x="connsiteX0" y="connsiteY0"/>
                  </a:cxn>
                  <a:cxn ang="0">
                    <a:pos x="connsiteX1" y="connsiteY1"/>
                  </a:cxn>
                  <a:cxn ang="0">
                    <a:pos x="connsiteX2" y="connsiteY2"/>
                  </a:cxn>
                </a:cxnLst>
                <a:rect l="l" t="t" r="r" b="b"/>
                <a:pathLst>
                  <a:path w="9525" h="9525">
                    <a:moveTo>
                      <a:pt x="7144" y="7163"/>
                    </a:moveTo>
                    <a:cubicBezTo>
                      <a:pt x="10230" y="6878"/>
                      <a:pt x="6648" y="9821"/>
                      <a:pt x="11078" y="8411"/>
                    </a:cubicBezTo>
                    <a:cubicBezTo>
                      <a:pt x="10658" y="6487"/>
                      <a:pt x="7572" y="7544"/>
                      <a:pt x="7144" y="7163"/>
                    </a:cubicBezTo>
                    <a:close/>
                  </a:path>
                </a:pathLst>
              </a:custGeom>
              <a:grpFill/>
              <a:ln w="9525" cap="flat">
                <a:noFill/>
                <a:prstDash val="solid"/>
                <a:miter/>
              </a:ln>
            </p:spPr>
            <p:txBody>
              <a:bodyPr rtlCol="0" anchor="ctr"/>
              <a:lstStyle/>
              <a:p>
                <a:endParaRPr lang="zh-CN" altLang="en-US"/>
              </a:p>
            </p:txBody>
          </p:sp>
          <p:sp>
            <p:nvSpPr>
              <p:cNvPr id="662" name="任意多边形: 形状 1232">
                <a:extLst>
                  <a:ext uri="{FF2B5EF4-FFF2-40B4-BE49-F238E27FC236}">
                    <a16:creationId xmlns:a16="http://schemas.microsoft.com/office/drawing/2014/main" id="{C38BDE23-DE5B-4AB0-A99A-ADB119361060}"/>
                  </a:ext>
                </a:extLst>
              </p:cNvPr>
              <p:cNvSpPr/>
              <p:nvPr/>
            </p:nvSpPr>
            <p:spPr>
              <a:xfrm>
                <a:off x="3728190" y="1001623"/>
                <a:ext cx="9525" cy="9525"/>
              </a:xfrm>
              <a:custGeom>
                <a:avLst/>
                <a:gdLst>
                  <a:gd name="connsiteX0" fmla="*/ 11230 w 9525"/>
                  <a:gd name="connsiteY0" fmla="*/ 9449 h 9525"/>
                  <a:gd name="connsiteX1" fmla="*/ 10535 w 9525"/>
                  <a:gd name="connsiteY1" fmla="*/ 9173 h 9525"/>
                  <a:gd name="connsiteX2" fmla="*/ 11478 w 9525"/>
                  <a:gd name="connsiteY2" fmla="*/ 8973 h 9525"/>
                  <a:gd name="connsiteX3" fmla="*/ 7144 w 9525"/>
                  <a:gd name="connsiteY3" fmla="*/ 7144 h 9525"/>
                  <a:gd name="connsiteX4" fmla="*/ 11230 w 9525"/>
                  <a:gd name="connsiteY4" fmla="*/ 94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30" y="9449"/>
                    </a:moveTo>
                    <a:lnTo>
                      <a:pt x="10535" y="9173"/>
                    </a:lnTo>
                    <a:cubicBezTo>
                      <a:pt x="12268" y="9858"/>
                      <a:pt x="10849" y="8868"/>
                      <a:pt x="11478" y="8973"/>
                    </a:cubicBezTo>
                    <a:lnTo>
                      <a:pt x="7144" y="7144"/>
                    </a:lnTo>
                    <a:cubicBezTo>
                      <a:pt x="8153" y="7544"/>
                      <a:pt x="10878" y="9115"/>
                      <a:pt x="11230" y="9449"/>
                    </a:cubicBezTo>
                    <a:close/>
                  </a:path>
                </a:pathLst>
              </a:custGeom>
              <a:grpFill/>
              <a:ln w="9525" cap="flat">
                <a:noFill/>
                <a:prstDash val="solid"/>
                <a:miter/>
              </a:ln>
            </p:spPr>
            <p:txBody>
              <a:bodyPr rtlCol="0" anchor="ctr"/>
              <a:lstStyle/>
              <a:p>
                <a:endParaRPr lang="zh-CN" altLang="en-US"/>
              </a:p>
            </p:txBody>
          </p:sp>
          <p:sp>
            <p:nvSpPr>
              <p:cNvPr id="663" name="任意多边形: 形状 1233">
                <a:extLst>
                  <a:ext uri="{FF2B5EF4-FFF2-40B4-BE49-F238E27FC236}">
                    <a16:creationId xmlns:a16="http://schemas.microsoft.com/office/drawing/2014/main" id="{82A70DF3-A972-44AB-8A97-F41A5A761C09}"/>
                  </a:ext>
                </a:extLst>
              </p:cNvPr>
              <p:cNvSpPr/>
              <p:nvPr/>
            </p:nvSpPr>
            <p:spPr>
              <a:xfrm>
                <a:off x="3699901" y="841635"/>
                <a:ext cx="28575" cy="19050"/>
              </a:xfrm>
              <a:custGeom>
                <a:avLst/>
                <a:gdLst>
                  <a:gd name="connsiteX0" fmla="*/ 19774 w 28575"/>
                  <a:gd name="connsiteY0" fmla="*/ 13151 h 19050"/>
                  <a:gd name="connsiteX1" fmla="*/ 22822 w 28575"/>
                  <a:gd name="connsiteY1" fmla="*/ 13417 h 19050"/>
                  <a:gd name="connsiteX2" fmla="*/ 16935 w 28575"/>
                  <a:gd name="connsiteY2" fmla="*/ 10779 h 19050"/>
                  <a:gd name="connsiteX3" fmla="*/ 20850 w 28575"/>
                  <a:gd name="connsiteY3" fmla="*/ 9493 h 19050"/>
                  <a:gd name="connsiteX4" fmla="*/ 17393 w 28575"/>
                  <a:gd name="connsiteY4" fmla="*/ 7864 h 19050"/>
                  <a:gd name="connsiteX5" fmla="*/ 17212 w 28575"/>
                  <a:gd name="connsiteY5" fmla="*/ 10303 h 19050"/>
                  <a:gd name="connsiteX6" fmla="*/ 13964 w 28575"/>
                  <a:gd name="connsiteY6" fmla="*/ 9655 h 19050"/>
                  <a:gd name="connsiteX7" fmla="*/ 16135 w 28575"/>
                  <a:gd name="connsiteY7" fmla="*/ 12208 h 19050"/>
                  <a:gd name="connsiteX8" fmla="*/ 11792 w 28575"/>
                  <a:gd name="connsiteY8" fmla="*/ 10284 h 19050"/>
                  <a:gd name="connsiteX9" fmla="*/ 7144 w 28575"/>
                  <a:gd name="connsiteY9" fmla="*/ 14370 h 19050"/>
                  <a:gd name="connsiteX10" fmla="*/ 19774 w 28575"/>
                  <a:gd name="connsiteY10" fmla="*/ 13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19774" y="13151"/>
                    </a:moveTo>
                    <a:cubicBezTo>
                      <a:pt x="20403" y="14208"/>
                      <a:pt x="22850" y="15332"/>
                      <a:pt x="22822" y="13417"/>
                    </a:cubicBezTo>
                    <a:cubicBezTo>
                      <a:pt x="22184" y="10379"/>
                      <a:pt x="17897" y="13103"/>
                      <a:pt x="16935" y="10779"/>
                    </a:cubicBezTo>
                    <a:cubicBezTo>
                      <a:pt x="16907" y="10665"/>
                      <a:pt x="20831" y="9398"/>
                      <a:pt x="20850" y="9493"/>
                    </a:cubicBezTo>
                    <a:cubicBezTo>
                      <a:pt x="19926" y="7017"/>
                      <a:pt x="19421" y="6540"/>
                      <a:pt x="17393" y="7864"/>
                    </a:cubicBezTo>
                    <a:lnTo>
                      <a:pt x="17212" y="10303"/>
                    </a:lnTo>
                    <a:lnTo>
                      <a:pt x="13964" y="9655"/>
                    </a:lnTo>
                    <a:cubicBezTo>
                      <a:pt x="14668" y="9455"/>
                      <a:pt x="16221" y="10979"/>
                      <a:pt x="16135" y="12208"/>
                    </a:cubicBezTo>
                    <a:cubicBezTo>
                      <a:pt x="14735" y="12617"/>
                      <a:pt x="13440" y="10608"/>
                      <a:pt x="11792" y="10284"/>
                    </a:cubicBezTo>
                    <a:cubicBezTo>
                      <a:pt x="10954" y="12903"/>
                      <a:pt x="10477" y="13846"/>
                      <a:pt x="7144" y="14370"/>
                    </a:cubicBezTo>
                    <a:cubicBezTo>
                      <a:pt x="10135" y="12379"/>
                      <a:pt x="20241" y="16504"/>
                      <a:pt x="19774" y="13151"/>
                    </a:cubicBezTo>
                    <a:close/>
                  </a:path>
                </a:pathLst>
              </a:custGeom>
              <a:grpFill/>
              <a:ln w="9525" cap="flat">
                <a:noFill/>
                <a:prstDash val="solid"/>
                <a:miter/>
              </a:ln>
            </p:spPr>
            <p:txBody>
              <a:bodyPr rtlCol="0" anchor="ctr"/>
              <a:lstStyle/>
              <a:p>
                <a:endParaRPr lang="zh-CN" altLang="en-US"/>
              </a:p>
            </p:txBody>
          </p:sp>
          <p:sp>
            <p:nvSpPr>
              <p:cNvPr id="664" name="任意多边形: 形状 1234">
                <a:extLst>
                  <a:ext uri="{FF2B5EF4-FFF2-40B4-BE49-F238E27FC236}">
                    <a16:creationId xmlns:a16="http://schemas.microsoft.com/office/drawing/2014/main" id="{5D2ABC6F-10E3-4ADC-9B43-D6C467C7631F}"/>
                  </a:ext>
                </a:extLst>
              </p:cNvPr>
              <p:cNvSpPr/>
              <p:nvPr/>
            </p:nvSpPr>
            <p:spPr>
              <a:xfrm>
                <a:off x="4047153" y="781005"/>
                <a:ext cx="9525" cy="19050"/>
              </a:xfrm>
              <a:custGeom>
                <a:avLst/>
                <a:gdLst>
                  <a:gd name="connsiteX0" fmla="*/ 7144 w 9525"/>
                  <a:gd name="connsiteY0" fmla="*/ 7144 h 19050"/>
                  <a:gd name="connsiteX1" fmla="*/ 8096 w 9525"/>
                  <a:gd name="connsiteY1" fmla="*/ 1717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7174"/>
                    </a:lnTo>
                    <a:lnTo>
                      <a:pt x="7144" y="7144"/>
                    </a:lnTo>
                    <a:close/>
                  </a:path>
                </a:pathLst>
              </a:custGeom>
              <a:grpFill/>
              <a:ln w="9525" cap="flat">
                <a:noFill/>
                <a:prstDash val="solid"/>
                <a:miter/>
              </a:ln>
            </p:spPr>
            <p:txBody>
              <a:bodyPr rtlCol="0" anchor="ctr"/>
              <a:lstStyle/>
              <a:p>
                <a:endParaRPr lang="zh-CN" altLang="en-US"/>
              </a:p>
            </p:txBody>
          </p:sp>
          <p:sp>
            <p:nvSpPr>
              <p:cNvPr id="665" name="任意多边形: 形状 1235">
                <a:extLst>
                  <a:ext uri="{FF2B5EF4-FFF2-40B4-BE49-F238E27FC236}">
                    <a16:creationId xmlns:a16="http://schemas.microsoft.com/office/drawing/2014/main" id="{63E55FEA-DEE9-49BC-B8E2-E4C9A667FE64}"/>
                  </a:ext>
                </a:extLst>
              </p:cNvPr>
              <p:cNvSpPr/>
              <p:nvPr/>
            </p:nvSpPr>
            <p:spPr>
              <a:xfrm>
                <a:off x="3727294" y="999613"/>
                <a:ext cx="19050" cy="19050"/>
              </a:xfrm>
              <a:custGeom>
                <a:avLst/>
                <a:gdLst>
                  <a:gd name="connsiteX0" fmla="*/ 14011 w 19050"/>
                  <a:gd name="connsiteY0" fmla="*/ 11287 h 19050"/>
                  <a:gd name="connsiteX1" fmla="*/ 15478 w 19050"/>
                  <a:gd name="connsiteY1" fmla="*/ 12535 h 19050"/>
                  <a:gd name="connsiteX2" fmla="*/ 18593 w 19050"/>
                  <a:gd name="connsiteY2" fmla="*/ 13973 h 19050"/>
                  <a:gd name="connsiteX3" fmla="*/ 16326 w 19050"/>
                  <a:gd name="connsiteY3" fmla="*/ 12468 h 19050"/>
                  <a:gd name="connsiteX4" fmla="*/ 20031 w 19050"/>
                  <a:gd name="connsiteY4" fmla="*/ 14449 h 19050"/>
                  <a:gd name="connsiteX5" fmla="*/ 14688 w 19050"/>
                  <a:gd name="connsiteY5" fmla="*/ 11544 h 19050"/>
                  <a:gd name="connsiteX6" fmla="*/ 8544 w 19050"/>
                  <a:gd name="connsiteY6" fmla="*/ 7668 h 19050"/>
                  <a:gd name="connsiteX7" fmla="*/ 7144 w 19050"/>
                  <a:gd name="connsiteY7" fmla="*/ 7144 h 19050"/>
                  <a:gd name="connsiteX8" fmla="*/ 14011 w 19050"/>
                  <a:gd name="connsiteY8" fmla="*/ 11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011" y="11287"/>
                    </a:moveTo>
                    <a:cubicBezTo>
                      <a:pt x="12325" y="10458"/>
                      <a:pt x="12859" y="11030"/>
                      <a:pt x="15478" y="12535"/>
                    </a:cubicBezTo>
                    <a:cubicBezTo>
                      <a:pt x="17231" y="13440"/>
                      <a:pt x="15707" y="12163"/>
                      <a:pt x="18593" y="13973"/>
                    </a:cubicBezTo>
                    <a:lnTo>
                      <a:pt x="16326" y="12468"/>
                    </a:lnTo>
                    <a:cubicBezTo>
                      <a:pt x="19545" y="14278"/>
                      <a:pt x="18269" y="13516"/>
                      <a:pt x="20031" y="14449"/>
                    </a:cubicBezTo>
                    <a:cubicBezTo>
                      <a:pt x="16888" y="12316"/>
                      <a:pt x="17050" y="12830"/>
                      <a:pt x="14688" y="11544"/>
                    </a:cubicBezTo>
                    <a:cubicBezTo>
                      <a:pt x="12106" y="9954"/>
                      <a:pt x="9744" y="8801"/>
                      <a:pt x="8544" y="7668"/>
                    </a:cubicBezTo>
                    <a:lnTo>
                      <a:pt x="7144" y="7144"/>
                    </a:lnTo>
                    <a:cubicBezTo>
                      <a:pt x="9639" y="9049"/>
                      <a:pt x="11392" y="9763"/>
                      <a:pt x="14011" y="11287"/>
                    </a:cubicBezTo>
                    <a:close/>
                  </a:path>
                </a:pathLst>
              </a:custGeom>
              <a:grpFill/>
              <a:ln w="9525" cap="flat">
                <a:noFill/>
                <a:prstDash val="solid"/>
                <a:miter/>
              </a:ln>
            </p:spPr>
            <p:txBody>
              <a:bodyPr rtlCol="0" anchor="ctr"/>
              <a:lstStyle/>
              <a:p>
                <a:endParaRPr lang="zh-CN" altLang="en-US"/>
              </a:p>
            </p:txBody>
          </p:sp>
          <p:sp>
            <p:nvSpPr>
              <p:cNvPr id="666" name="任意多边形: 形状 1236">
                <a:extLst>
                  <a:ext uri="{FF2B5EF4-FFF2-40B4-BE49-F238E27FC236}">
                    <a16:creationId xmlns:a16="http://schemas.microsoft.com/office/drawing/2014/main" id="{521BE82A-9340-496E-A4D3-C14868E1143F}"/>
                  </a:ext>
                </a:extLst>
              </p:cNvPr>
              <p:cNvSpPr/>
              <p:nvPr/>
            </p:nvSpPr>
            <p:spPr>
              <a:xfrm>
                <a:off x="3735607" y="1005324"/>
                <a:ext cx="9525" cy="9525"/>
              </a:xfrm>
              <a:custGeom>
                <a:avLst/>
                <a:gdLst>
                  <a:gd name="connsiteX0" fmla="*/ 11490 w 9525"/>
                  <a:gd name="connsiteY0" fmla="*/ 9263 h 9525"/>
                  <a:gd name="connsiteX1" fmla="*/ 10890 w 9525"/>
                  <a:gd name="connsiteY1" fmla="*/ 8825 h 9525"/>
                  <a:gd name="connsiteX2" fmla="*/ 7147 w 9525"/>
                  <a:gd name="connsiteY2" fmla="*/ 7148 h 9525"/>
                  <a:gd name="connsiteX3" fmla="*/ 11490 w 9525"/>
                  <a:gd name="connsiteY3" fmla="*/ 9263 h 9525"/>
                </a:gdLst>
                <a:ahLst/>
                <a:cxnLst>
                  <a:cxn ang="0">
                    <a:pos x="connsiteX0" y="connsiteY0"/>
                  </a:cxn>
                  <a:cxn ang="0">
                    <a:pos x="connsiteX1" y="connsiteY1"/>
                  </a:cxn>
                  <a:cxn ang="0">
                    <a:pos x="connsiteX2" y="connsiteY2"/>
                  </a:cxn>
                  <a:cxn ang="0">
                    <a:pos x="connsiteX3" y="connsiteY3"/>
                  </a:cxn>
                </a:cxnLst>
                <a:rect l="l" t="t" r="r" b="b"/>
                <a:pathLst>
                  <a:path w="9525" h="9525">
                    <a:moveTo>
                      <a:pt x="11490" y="9263"/>
                    </a:moveTo>
                    <a:lnTo>
                      <a:pt x="10890" y="8825"/>
                    </a:lnTo>
                    <a:cubicBezTo>
                      <a:pt x="10890" y="8825"/>
                      <a:pt x="7023" y="7043"/>
                      <a:pt x="7147" y="7148"/>
                    </a:cubicBezTo>
                    <a:cubicBezTo>
                      <a:pt x="10252" y="8825"/>
                      <a:pt x="9985" y="8491"/>
                      <a:pt x="11490" y="9263"/>
                    </a:cubicBezTo>
                    <a:close/>
                  </a:path>
                </a:pathLst>
              </a:custGeom>
              <a:grpFill/>
              <a:ln w="9525" cap="flat">
                <a:noFill/>
                <a:prstDash val="solid"/>
                <a:miter/>
              </a:ln>
            </p:spPr>
            <p:txBody>
              <a:bodyPr rtlCol="0" anchor="ctr"/>
              <a:lstStyle/>
              <a:p>
                <a:endParaRPr lang="zh-CN" altLang="en-US"/>
              </a:p>
            </p:txBody>
          </p:sp>
          <p:sp>
            <p:nvSpPr>
              <p:cNvPr id="667" name="任意多边形: 形状 1237">
                <a:extLst>
                  <a:ext uri="{FF2B5EF4-FFF2-40B4-BE49-F238E27FC236}">
                    <a16:creationId xmlns:a16="http://schemas.microsoft.com/office/drawing/2014/main" id="{68769336-2B74-40F4-AFE4-7C3A5E1F5BDF}"/>
                  </a:ext>
                </a:extLst>
              </p:cNvPr>
              <p:cNvSpPr/>
              <p:nvPr/>
            </p:nvSpPr>
            <p:spPr>
              <a:xfrm>
                <a:off x="3709035" y="980592"/>
                <a:ext cx="19050" cy="19050"/>
              </a:xfrm>
              <a:custGeom>
                <a:avLst/>
                <a:gdLst>
                  <a:gd name="connsiteX0" fmla="*/ 12173 w 19050"/>
                  <a:gd name="connsiteY0" fmla="*/ 12125 h 19050"/>
                  <a:gd name="connsiteX1" fmla="*/ 13983 w 19050"/>
                  <a:gd name="connsiteY1" fmla="*/ 12554 h 19050"/>
                  <a:gd name="connsiteX2" fmla="*/ 8801 w 19050"/>
                  <a:gd name="connsiteY2" fmla="*/ 8077 h 19050"/>
                  <a:gd name="connsiteX3" fmla="*/ 10744 w 19050"/>
                  <a:gd name="connsiteY3" fmla="*/ 8792 h 19050"/>
                  <a:gd name="connsiteX4" fmla="*/ 13049 w 19050"/>
                  <a:gd name="connsiteY4" fmla="*/ 11335 h 19050"/>
                  <a:gd name="connsiteX5" fmla="*/ 11297 w 19050"/>
                  <a:gd name="connsiteY5" fmla="*/ 9877 h 19050"/>
                  <a:gd name="connsiteX6" fmla="*/ 12287 w 19050"/>
                  <a:gd name="connsiteY6" fmla="*/ 9354 h 19050"/>
                  <a:gd name="connsiteX7" fmla="*/ 7144 w 19050"/>
                  <a:gd name="connsiteY7" fmla="*/ 7144 h 19050"/>
                  <a:gd name="connsiteX8" fmla="*/ 12173 w 19050"/>
                  <a:gd name="connsiteY8" fmla="*/ 121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2173" y="12125"/>
                    </a:moveTo>
                    <a:lnTo>
                      <a:pt x="13983" y="12554"/>
                    </a:lnTo>
                    <a:cubicBezTo>
                      <a:pt x="12592" y="11240"/>
                      <a:pt x="8125" y="9344"/>
                      <a:pt x="8801" y="8077"/>
                    </a:cubicBezTo>
                    <a:cubicBezTo>
                      <a:pt x="8715" y="7601"/>
                      <a:pt x="10039" y="8439"/>
                      <a:pt x="10744" y="8792"/>
                    </a:cubicBezTo>
                    <a:cubicBezTo>
                      <a:pt x="11059" y="9582"/>
                      <a:pt x="11344" y="10878"/>
                      <a:pt x="13049" y="11335"/>
                    </a:cubicBezTo>
                    <a:lnTo>
                      <a:pt x="11297" y="9877"/>
                    </a:lnTo>
                    <a:lnTo>
                      <a:pt x="12287" y="9354"/>
                    </a:lnTo>
                    <a:cubicBezTo>
                      <a:pt x="10258" y="7696"/>
                      <a:pt x="8534" y="7715"/>
                      <a:pt x="7144" y="7144"/>
                    </a:cubicBezTo>
                    <a:cubicBezTo>
                      <a:pt x="8391" y="9687"/>
                      <a:pt x="11459" y="10125"/>
                      <a:pt x="12173" y="12125"/>
                    </a:cubicBezTo>
                    <a:close/>
                  </a:path>
                </a:pathLst>
              </a:custGeom>
              <a:grpFill/>
              <a:ln w="9525" cap="flat">
                <a:noFill/>
                <a:prstDash val="solid"/>
                <a:miter/>
              </a:ln>
            </p:spPr>
            <p:txBody>
              <a:bodyPr rtlCol="0" anchor="ctr"/>
              <a:lstStyle/>
              <a:p>
                <a:endParaRPr lang="zh-CN" altLang="en-US"/>
              </a:p>
            </p:txBody>
          </p:sp>
          <p:sp>
            <p:nvSpPr>
              <p:cNvPr id="668" name="任意多边形: 形状 1238">
                <a:extLst>
                  <a:ext uri="{FF2B5EF4-FFF2-40B4-BE49-F238E27FC236}">
                    <a16:creationId xmlns:a16="http://schemas.microsoft.com/office/drawing/2014/main" id="{842E044C-B8F8-418D-90A4-9D143FA57940}"/>
                  </a:ext>
                </a:extLst>
              </p:cNvPr>
              <p:cNvSpPr/>
              <p:nvPr/>
            </p:nvSpPr>
            <p:spPr>
              <a:xfrm>
                <a:off x="3925767" y="749782"/>
                <a:ext cx="9525" cy="19050"/>
              </a:xfrm>
              <a:custGeom>
                <a:avLst/>
                <a:gdLst>
                  <a:gd name="connsiteX0" fmla="*/ 10287 w 9525"/>
                  <a:gd name="connsiteY0" fmla="*/ 14288 h 19050"/>
                  <a:gd name="connsiteX1" fmla="*/ 9163 w 9525"/>
                  <a:gd name="connsiteY1" fmla="*/ 13487 h 19050"/>
                  <a:gd name="connsiteX2" fmla="*/ 10983 w 9525"/>
                  <a:gd name="connsiteY2" fmla="*/ 15716 h 19050"/>
                  <a:gd name="connsiteX3" fmla="*/ 7477 w 9525"/>
                  <a:gd name="connsiteY3" fmla="*/ 7144 h 19050"/>
                  <a:gd name="connsiteX4" fmla="*/ 10287 w 9525"/>
                  <a:gd name="connsiteY4" fmla="*/ 1428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287" y="14288"/>
                    </a:moveTo>
                    <a:lnTo>
                      <a:pt x="9163" y="13487"/>
                    </a:lnTo>
                    <a:lnTo>
                      <a:pt x="10983" y="15716"/>
                    </a:lnTo>
                    <a:cubicBezTo>
                      <a:pt x="11554" y="12382"/>
                      <a:pt x="11583" y="12382"/>
                      <a:pt x="7477" y="7144"/>
                    </a:cubicBezTo>
                    <a:cubicBezTo>
                      <a:pt x="5544" y="7639"/>
                      <a:pt x="12754" y="11811"/>
                      <a:pt x="10287" y="14288"/>
                    </a:cubicBezTo>
                    <a:close/>
                  </a:path>
                </a:pathLst>
              </a:custGeom>
              <a:grpFill/>
              <a:ln w="9525" cap="flat">
                <a:noFill/>
                <a:prstDash val="solid"/>
                <a:miter/>
              </a:ln>
            </p:spPr>
            <p:txBody>
              <a:bodyPr rtlCol="0" anchor="ctr"/>
              <a:lstStyle/>
              <a:p>
                <a:endParaRPr lang="zh-CN" altLang="en-US"/>
              </a:p>
            </p:txBody>
          </p:sp>
          <p:sp>
            <p:nvSpPr>
              <p:cNvPr id="669" name="任意多边形: 形状 1239">
                <a:extLst>
                  <a:ext uri="{FF2B5EF4-FFF2-40B4-BE49-F238E27FC236}">
                    <a16:creationId xmlns:a16="http://schemas.microsoft.com/office/drawing/2014/main" id="{BFA1CEE0-6F48-4573-9E5D-2ACE8927DEC6}"/>
                  </a:ext>
                </a:extLst>
              </p:cNvPr>
              <p:cNvSpPr/>
              <p:nvPr/>
            </p:nvSpPr>
            <p:spPr>
              <a:xfrm>
                <a:off x="3894960" y="752201"/>
                <a:ext cx="19050" cy="9525"/>
              </a:xfrm>
              <a:custGeom>
                <a:avLst/>
                <a:gdLst>
                  <a:gd name="connsiteX0" fmla="*/ 10604 w 19050"/>
                  <a:gd name="connsiteY0" fmla="*/ 11792 h 9525"/>
                  <a:gd name="connsiteX1" fmla="*/ 14385 w 19050"/>
                  <a:gd name="connsiteY1" fmla="*/ 11811 h 9525"/>
                  <a:gd name="connsiteX2" fmla="*/ 7175 w 19050"/>
                  <a:gd name="connsiteY2" fmla="*/ 7144 h 9525"/>
                  <a:gd name="connsiteX3" fmla="*/ 10604 w 19050"/>
                  <a:gd name="connsiteY3" fmla="*/ 11792 h 9525"/>
                </a:gdLst>
                <a:ahLst/>
                <a:cxnLst>
                  <a:cxn ang="0">
                    <a:pos x="connsiteX0" y="connsiteY0"/>
                  </a:cxn>
                  <a:cxn ang="0">
                    <a:pos x="connsiteX1" y="connsiteY1"/>
                  </a:cxn>
                  <a:cxn ang="0">
                    <a:pos x="connsiteX2" y="connsiteY2"/>
                  </a:cxn>
                  <a:cxn ang="0">
                    <a:pos x="connsiteX3" y="connsiteY3"/>
                  </a:cxn>
                </a:cxnLst>
                <a:rect l="l" t="t" r="r" b="b"/>
                <a:pathLst>
                  <a:path w="19050" h="9525">
                    <a:moveTo>
                      <a:pt x="10604" y="11792"/>
                    </a:moveTo>
                    <a:lnTo>
                      <a:pt x="14385" y="11811"/>
                    </a:lnTo>
                    <a:lnTo>
                      <a:pt x="7175" y="7144"/>
                    </a:lnTo>
                    <a:cubicBezTo>
                      <a:pt x="6803" y="7820"/>
                      <a:pt x="9861" y="10497"/>
                      <a:pt x="10604" y="11792"/>
                    </a:cubicBezTo>
                    <a:close/>
                  </a:path>
                </a:pathLst>
              </a:custGeom>
              <a:grpFill/>
              <a:ln w="9525" cap="flat">
                <a:noFill/>
                <a:prstDash val="solid"/>
                <a:miter/>
              </a:ln>
            </p:spPr>
            <p:txBody>
              <a:bodyPr rtlCol="0" anchor="ctr"/>
              <a:lstStyle/>
              <a:p>
                <a:endParaRPr lang="zh-CN" altLang="en-US"/>
              </a:p>
            </p:txBody>
          </p:sp>
          <p:sp>
            <p:nvSpPr>
              <p:cNvPr id="670" name="任意多边形: 形状 1240">
                <a:extLst>
                  <a:ext uri="{FF2B5EF4-FFF2-40B4-BE49-F238E27FC236}">
                    <a16:creationId xmlns:a16="http://schemas.microsoft.com/office/drawing/2014/main" id="{764D77E3-04CA-42C6-87DB-AAFE15708E08}"/>
                  </a:ext>
                </a:extLst>
              </p:cNvPr>
              <p:cNvSpPr/>
              <p:nvPr/>
            </p:nvSpPr>
            <p:spPr>
              <a:xfrm>
                <a:off x="3706120" y="857653"/>
                <a:ext cx="9525" cy="9525"/>
              </a:xfrm>
              <a:custGeom>
                <a:avLst/>
                <a:gdLst>
                  <a:gd name="connsiteX0" fmla="*/ 10258 w 9525"/>
                  <a:gd name="connsiteY0" fmla="*/ 7572 h 9525"/>
                  <a:gd name="connsiteX1" fmla="*/ 7620 w 9525"/>
                  <a:gd name="connsiteY1" fmla="*/ 7144 h 9525"/>
                  <a:gd name="connsiteX2" fmla="*/ 7144 w 9525"/>
                  <a:gd name="connsiteY2" fmla="*/ 9268 h 9525"/>
                </a:gdLst>
                <a:ahLst/>
                <a:cxnLst>
                  <a:cxn ang="0">
                    <a:pos x="connsiteX0" y="connsiteY0"/>
                  </a:cxn>
                  <a:cxn ang="0">
                    <a:pos x="connsiteX1" y="connsiteY1"/>
                  </a:cxn>
                  <a:cxn ang="0">
                    <a:pos x="connsiteX2" y="connsiteY2"/>
                  </a:cxn>
                </a:cxnLst>
                <a:rect l="l" t="t" r="r" b="b"/>
                <a:pathLst>
                  <a:path w="9525" h="9525">
                    <a:moveTo>
                      <a:pt x="10258" y="7572"/>
                    </a:moveTo>
                    <a:lnTo>
                      <a:pt x="7620" y="7144"/>
                    </a:lnTo>
                    <a:lnTo>
                      <a:pt x="7144" y="9268"/>
                    </a:lnTo>
                    <a:close/>
                  </a:path>
                </a:pathLst>
              </a:custGeom>
              <a:grpFill/>
              <a:ln w="9525" cap="flat">
                <a:noFill/>
                <a:prstDash val="solid"/>
                <a:miter/>
              </a:ln>
            </p:spPr>
            <p:txBody>
              <a:bodyPr rtlCol="0" anchor="ctr"/>
              <a:lstStyle/>
              <a:p>
                <a:endParaRPr lang="zh-CN" altLang="en-US"/>
              </a:p>
            </p:txBody>
          </p:sp>
          <p:sp>
            <p:nvSpPr>
              <p:cNvPr id="671" name="任意多边形: 形状 1241">
                <a:extLst>
                  <a:ext uri="{FF2B5EF4-FFF2-40B4-BE49-F238E27FC236}">
                    <a16:creationId xmlns:a16="http://schemas.microsoft.com/office/drawing/2014/main" id="{35BDDFB1-3341-4806-95AF-515A4EF10EA1}"/>
                  </a:ext>
                </a:extLst>
              </p:cNvPr>
              <p:cNvSpPr/>
              <p:nvPr/>
            </p:nvSpPr>
            <p:spPr>
              <a:xfrm>
                <a:off x="3692109" y="927585"/>
                <a:ext cx="9525" cy="9525"/>
              </a:xfrm>
              <a:custGeom>
                <a:avLst/>
                <a:gdLst>
                  <a:gd name="connsiteX0" fmla="*/ 8963 w 9525"/>
                  <a:gd name="connsiteY0" fmla="*/ 7144 h 9525"/>
                  <a:gd name="connsiteX1" fmla="*/ 7144 w 9525"/>
                  <a:gd name="connsiteY1" fmla="*/ 8306 h 9525"/>
                  <a:gd name="connsiteX2" fmla="*/ 9001 w 9525"/>
                  <a:gd name="connsiteY2" fmla="*/ 8020 h 9525"/>
                </a:gdLst>
                <a:ahLst/>
                <a:cxnLst>
                  <a:cxn ang="0">
                    <a:pos x="connsiteX0" y="connsiteY0"/>
                  </a:cxn>
                  <a:cxn ang="0">
                    <a:pos x="connsiteX1" y="connsiteY1"/>
                  </a:cxn>
                  <a:cxn ang="0">
                    <a:pos x="connsiteX2" y="connsiteY2"/>
                  </a:cxn>
                </a:cxnLst>
                <a:rect l="l" t="t" r="r" b="b"/>
                <a:pathLst>
                  <a:path w="9525" h="9525">
                    <a:moveTo>
                      <a:pt x="8963" y="7144"/>
                    </a:moveTo>
                    <a:lnTo>
                      <a:pt x="7144" y="8306"/>
                    </a:lnTo>
                    <a:lnTo>
                      <a:pt x="9001" y="8020"/>
                    </a:lnTo>
                    <a:close/>
                  </a:path>
                </a:pathLst>
              </a:custGeom>
              <a:grpFill/>
              <a:ln w="9525" cap="flat">
                <a:noFill/>
                <a:prstDash val="solid"/>
                <a:miter/>
              </a:ln>
            </p:spPr>
            <p:txBody>
              <a:bodyPr rtlCol="0" anchor="ctr"/>
              <a:lstStyle/>
              <a:p>
                <a:endParaRPr lang="zh-CN" altLang="en-US"/>
              </a:p>
            </p:txBody>
          </p:sp>
          <p:sp>
            <p:nvSpPr>
              <p:cNvPr id="672" name="任意多边形: 形状 1242">
                <a:extLst>
                  <a:ext uri="{FF2B5EF4-FFF2-40B4-BE49-F238E27FC236}">
                    <a16:creationId xmlns:a16="http://schemas.microsoft.com/office/drawing/2014/main" id="{DBA31FB6-7FB4-4D66-A1E0-1874A08C9296}"/>
                  </a:ext>
                </a:extLst>
              </p:cNvPr>
              <p:cNvSpPr/>
              <p:nvPr/>
            </p:nvSpPr>
            <p:spPr>
              <a:xfrm>
                <a:off x="4039419" y="789720"/>
                <a:ext cx="19050" cy="19050"/>
              </a:xfrm>
              <a:custGeom>
                <a:avLst/>
                <a:gdLst>
                  <a:gd name="connsiteX0" fmla="*/ 11487 w 19050"/>
                  <a:gd name="connsiteY0" fmla="*/ 10925 h 19050"/>
                  <a:gd name="connsiteX1" fmla="*/ 13202 w 19050"/>
                  <a:gd name="connsiteY1" fmla="*/ 15764 h 19050"/>
                  <a:gd name="connsiteX2" fmla="*/ 13049 w 19050"/>
                  <a:gd name="connsiteY2" fmla="*/ 8592 h 19050"/>
                  <a:gd name="connsiteX3" fmla="*/ 7144 w 19050"/>
                  <a:gd name="connsiteY3" fmla="*/ 7144 h 19050"/>
                  <a:gd name="connsiteX4" fmla="*/ 11487 w 19050"/>
                  <a:gd name="connsiteY4" fmla="*/ 109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487" y="10925"/>
                    </a:moveTo>
                    <a:cubicBezTo>
                      <a:pt x="11859" y="12697"/>
                      <a:pt x="10449" y="15897"/>
                      <a:pt x="13202" y="15764"/>
                    </a:cubicBezTo>
                    <a:cubicBezTo>
                      <a:pt x="11097" y="12306"/>
                      <a:pt x="11678" y="8668"/>
                      <a:pt x="13049" y="8592"/>
                    </a:cubicBezTo>
                    <a:lnTo>
                      <a:pt x="7144" y="7144"/>
                    </a:lnTo>
                    <a:lnTo>
                      <a:pt x="11487" y="10925"/>
                    </a:lnTo>
                    <a:close/>
                  </a:path>
                </a:pathLst>
              </a:custGeom>
              <a:grpFill/>
              <a:ln w="9525" cap="flat">
                <a:noFill/>
                <a:prstDash val="solid"/>
                <a:miter/>
              </a:ln>
            </p:spPr>
            <p:txBody>
              <a:bodyPr rtlCol="0" anchor="ctr"/>
              <a:lstStyle/>
              <a:p>
                <a:endParaRPr lang="zh-CN" altLang="en-US"/>
              </a:p>
            </p:txBody>
          </p:sp>
          <p:sp>
            <p:nvSpPr>
              <p:cNvPr id="673" name="任意多边形: 形状 1243">
                <a:extLst>
                  <a:ext uri="{FF2B5EF4-FFF2-40B4-BE49-F238E27FC236}">
                    <a16:creationId xmlns:a16="http://schemas.microsoft.com/office/drawing/2014/main" id="{7555D7F7-D9AA-484F-AA1D-218376E2308F}"/>
                  </a:ext>
                </a:extLst>
              </p:cNvPr>
              <p:cNvSpPr/>
              <p:nvPr/>
            </p:nvSpPr>
            <p:spPr>
              <a:xfrm>
                <a:off x="3719131" y="990457"/>
                <a:ext cx="19050" cy="9525"/>
              </a:xfrm>
              <a:custGeom>
                <a:avLst/>
                <a:gdLst>
                  <a:gd name="connsiteX0" fmla="*/ 10535 w 19050"/>
                  <a:gd name="connsiteY0" fmla="*/ 10376 h 9525"/>
                  <a:gd name="connsiteX1" fmla="*/ 12021 w 19050"/>
                  <a:gd name="connsiteY1" fmla="*/ 8499 h 9525"/>
                  <a:gd name="connsiteX2" fmla="*/ 7144 w 19050"/>
                  <a:gd name="connsiteY2" fmla="*/ 7185 h 9525"/>
                  <a:gd name="connsiteX3" fmla="*/ 10535 w 19050"/>
                  <a:gd name="connsiteY3" fmla="*/ 10376 h 9525"/>
                </a:gdLst>
                <a:ahLst/>
                <a:cxnLst>
                  <a:cxn ang="0">
                    <a:pos x="connsiteX0" y="connsiteY0"/>
                  </a:cxn>
                  <a:cxn ang="0">
                    <a:pos x="connsiteX1" y="connsiteY1"/>
                  </a:cxn>
                  <a:cxn ang="0">
                    <a:pos x="connsiteX2" y="connsiteY2"/>
                  </a:cxn>
                  <a:cxn ang="0">
                    <a:pos x="connsiteX3" y="connsiteY3"/>
                  </a:cxn>
                </a:cxnLst>
                <a:rect l="l" t="t" r="r" b="b"/>
                <a:pathLst>
                  <a:path w="19050" h="9525">
                    <a:moveTo>
                      <a:pt x="10535" y="10376"/>
                    </a:moveTo>
                    <a:cubicBezTo>
                      <a:pt x="13449" y="11757"/>
                      <a:pt x="11249" y="8957"/>
                      <a:pt x="12021" y="8499"/>
                    </a:cubicBezTo>
                    <a:cubicBezTo>
                      <a:pt x="13992" y="11195"/>
                      <a:pt x="7944" y="6671"/>
                      <a:pt x="7144" y="7185"/>
                    </a:cubicBezTo>
                    <a:lnTo>
                      <a:pt x="10535" y="10376"/>
                    </a:lnTo>
                    <a:close/>
                  </a:path>
                </a:pathLst>
              </a:custGeom>
              <a:grpFill/>
              <a:ln w="9525" cap="flat">
                <a:noFill/>
                <a:prstDash val="solid"/>
                <a:miter/>
              </a:ln>
            </p:spPr>
            <p:txBody>
              <a:bodyPr rtlCol="0" anchor="ctr"/>
              <a:lstStyle/>
              <a:p>
                <a:endParaRPr lang="zh-CN" altLang="en-US"/>
              </a:p>
            </p:txBody>
          </p:sp>
          <p:sp>
            <p:nvSpPr>
              <p:cNvPr id="674" name="任意多边形: 形状 1244">
                <a:extLst>
                  <a:ext uri="{FF2B5EF4-FFF2-40B4-BE49-F238E27FC236}">
                    <a16:creationId xmlns:a16="http://schemas.microsoft.com/office/drawing/2014/main" id="{FD540808-E5D8-4C36-94BD-7957E078F3ED}"/>
                  </a:ext>
                </a:extLst>
              </p:cNvPr>
              <p:cNvSpPr/>
              <p:nvPr/>
            </p:nvSpPr>
            <p:spPr>
              <a:xfrm>
                <a:off x="3706730" y="861498"/>
                <a:ext cx="19050" cy="19050"/>
              </a:xfrm>
              <a:custGeom>
                <a:avLst/>
                <a:gdLst>
                  <a:gd name="connsiteX0" fmla="*/ 7144 w 19050"/>
                  <a:gd name="connsiteY0" fmla="*/ 11186 h 19050"/>
                  <a:gd name="connsiteX1" fmla="*/ 12354 w 19050"/>
                  <a:gd name="connsiteY1" fmla="*/ 12853 h 19050"/>
                  <a:gd name="connsiteX2" fmla="*/ 15983 w 19050"/>
                  <a:gd name="connsiteY2" fmla="*/ 9766 h 19050"/>
                  <a:gd name="connsiteX3" fmla="*/ 14849 w 19050"/>
                  <a:gd name="connsiteY3" fmla="*/ 12100 h 19050"/>
                  <a:gd name="connsiteX4" fmla="*/ 17040 w 19050"/>
                  <a:gd name="connsiteY4" fmla="*/ 9985 h 19050"/>
                  <a:gd name="connsiteX5" fmla="*/ 7144 w 19050"/>
                  <a:gd name="connsiteY5" fmla="*/ 1118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186"/>
                    </a:moveTo>
                    <a:cubicBezTo>
                      <a:pt x="8658" y="9157"/>
                      <a:pt x="11582" y="11090"/>
                      <a:pt x="12354" y="12853"/>
                    </a:cubicBezTo>
                    <a:cubicBezTo>
                      <a:pt x="11001" y="8890"/>
                      <a:pt x="14507" y="10624"/>
                      <a:pt x="15983" y="9766"/>
                    </a:cubicBezTo>
                    <a:lnTo>
                      <a:pt x="14849" y="12100"/>
                    </a:lnTo>
                    <a:cubicBezTo>
                      <a:pt x="14849" y="12100"/>
                      <a:pt x="17012" y="9900"/>
                      <a:pt x="17040" y="9985"/>
                    </a:cubicBezTo>
                    <a:cubicBezTo>
                      <a:pt x="12487" y="4756"/>
                      <a:pt x="9887" y="7699"/>
                      <a:pt x="7144" y="11186"/>
                    </a:cubicBezTo>
                    <a:close/>
                  </a:path>
                </a:pathLst>
              </a:custGeom>
              <a:grpFill/>
              <a:ln w="9525" cap="flat">
                <a:noFill/>
                <a:prstDash val="solid"/>
                <a:miter/>
              </a:ln>
            </p:spPr>
            <p:txBody>
              <a:bodyPr rtlCol="0" anchor="ctr"/>
              <a:lstStyle/>
              <a:p>
                <a:endParaRPr lang="zh-CN" altLang="en-US"/>
              </a:p>
            </p:txBody>
          </p:sp>
          <p:sp>
            <p:nvSpPr>
              <p:cNvPr id="675" name="任意多边形: 形状 1245">
                <a:extLst>
                  <a:ext uri="{FF2B5EF4-FFF2-40B4-BE49-F238E27FC236}">
                    <a16:creationId xmlns:a16="http://schemas.microsoft.com/office/drawing/2014/main" id="{61057FF9-427C-47D8-8E1F-6734DBAD93F4}"/>
                  </a:ext>
                </a:extLst>
              </p:cNvPr>
              <p:cNvSpPr/>
              <p:nvPr/>
            </p:nvSpPr>
            <p:spPr>
              <a:xfrm>
                <a:off x="3711997" y="980575"/>
                <a:ext cx="19050" cy="9525"/>
              </a:xfrm>
              <a:custGeom>
                <a:avLst/>
                <a:gdLst>
                  <a:gd name="connsiteX0" fmla="*/ 13783 w 19050"/>
                  <a:gd name="connsiteY0" fmla="*/ 11571 h 9525"/>
                  <a:gd name="connsiteX1" fmla="*/ 11763 w 19050"/>
                  <a:gd name="connsiteY1" fmla="*/ 7256 h 9525"/>
                  <a:gd name="connsiteX2" fmla="*/ 7144 w 19050"/>
                  <a:gd name="connsiteY2" fmla="*/ 7199 h 9525"/>
                  <a:gd name="connsiteX3" fmla="*/ 13783 w 19050"/>
                  <a:gd name="connsiteY3" fmla="*/ 11571 h 9525"/>
                </a:gdLst>
                <a:ahLst/>
                <a:cxnLst>
                  <a:cxn ang="0">
                    <a:pos x="connsiteX0" y="connsiteY0"/>
                  </a:cxn>
                  <a:cxn ang="0">
                    <a:pos x="connsiteX1" y="connsiteY1"/>
                  </a:cxn>
                  <a:cxn ang="0">
                    <a:pos x="connsiteX2" y="connsiteY2"/>
                  </a:cxn>
                  <a:cxn ang="0">
                    <a:pos x="connsiteX3" y="connsiteY3"/>
                  </a:cxn>
                </a:cxnLst>
                <a:rect l="l" t="t" r="r" b="b"/>
                <a:pathLst>
                  <a:path w="19050" h="9525">
                    <a:moveTo>
                      <a:pt x="13783" y="11571"/>
                    </a:moveTo>
                    <a:cubicBezTo>
                      <a:pt x="12897" y="10047"/>
                      <a:pt x="14145" y="9542"/>
                      <a:pt x="11763" y="7256"/>
                    </a:cubicBezTo>
                    <a:cubicBezTo>
                      <a:pt x="11592" y="6989"/>
                      <a:pt x="7334" y="7294"/>
                      <a:pt x="7144" y="7199"/>
                    </a:cubicBezTo>
                    <a:cubicBezTo>
                      <a:pt x="8706" y="8237"/>
                      <a:pt x="11840" y="10295"/>
                      <a:pt x="13783" y="11571"/>
                    </a:cubicBezTo>
                    <a:close/>
                  </a:path>
                </a:pathLst>
              </a:custGeom>
              <a:grpFill/>
              <a:ln w="9525" cap="flat">
                <a:noFill/>
                <a:prstDash val="solid"/>
                <a:miter/>
              </a:ln>
            </p:spPr>
            <p:txBody>
              <a:bodyPr rtlCol="0" anchor="ctr"/>
              <a:lstStyle/>
              <a:p>
                <a:endParaRPr lang="zh-CN" altLang="en-US"/>
              </a:p>
            </p:txBody>
          </p:sp>
          <p:sp>
            <p:nvSpPr>
              <p:cNvPr id="676" name="任意多边形: 形状 1246">
                <a:extLst>
                  <a:ext uri="{FF2B5EF4-FFF2-40B4-BE49-F238E27FC236}">
                    <a16:creationId xmlns:a16="http://schemas.microsoft.com/office/drawing/2014/main" id="{C6A30637-255E-4C6B-9539-8BCD877DB9D9}"/>
                  </a:ext>
                </a:extLst>
              </p:cNvPr>
              <p:cNvSpPr/>
              <p:nvPr/>
            </p:nvSpPr>
            <p:spPr>
              <a:xfrm>
                <a:off x="4071109" y="813038"/>
                <a:ext cx="19050" cy="28575"/>
              </a:xfrm>
              <a:custGeom>
                <a:avLst/>
                <a:gdLst>
                  <a:gd name="connsiteX0" fmla="*/ 7372 w 19050"/>
                  <a:gd name="connsiteY0" fmla="*/ 7144 h 28575"/>
                  <a:gd name="connsiteX1" fmla="*/ 7839 w 19050"/>
                  <a:gd name="connsiteY1" fmla="*/ 15888 h 28575"/>
                  <a:gd name="connsiteX2" fmla="*/ 16230 w 19050"/>
                  <a:gd name="connsiteY2" fmla="*/ 22422 h 28575"/>
                  <a:gd name="connsiteX3" fmla="*/ 7372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7372" y="7144"/>
                    </a:moveTo>
                    <a:cubicBezTo>
                      <a:pt x="13601" y="12106"/>
                      <a:pt x="4695" y="12954"/>
                      <a:pt x="7839" y="15888"/>
                    </a:cubicBezTo>
                    <a:cubicBezTo>
                      <a:pt x="9515" y="12754"/>
                      <a:pt x="13877" y="19945"/>
                      <a:pt x="16230" y="22422"/>
                    </a:cubicBezTo>
                    <a:cubicBezTo>
                      <a:pt x="10906" y="17945"/>
                      <a:pt x="16516" y="8125"/>
                      <a:pt x="7372" y="7144"/>
                    </a:cubicBezTo>
                    <a:close/>
                  </a:path>
                </a:pathLst>
              </a:custGeom>
              <a:grpFill/>
              <a:ln w="9525" cap="flat">
                <a:noFill/>
                <a:prstDash val="solid"/>
                <a:miter/>
              </a:ln>
            </p:spPr>
            <p:txBody>
              <a:bodyPr rtlCol="0" anchor="ctr"/>
              <a:lstStyle/>
              <a:p>
                <a:endParaRPr lang="zh-CN" altLang="en-US"/>
              </a:p>
            </p:txBody>
          </p:sp>
          <p:sp>
            <p:nvSpPr>
              <p:cNvPr id="677" name="任意多边形: 形状 1247">
                <a:extLst>
                  <a:ext uri="{FF2B5EF4-FFF2-40B4-BE49-F238E27FC236}">
                    <a16:creationId xmlns:a16="http://schemas.microsoft.com/office/drawing/2014/main" id="{489987FA-67DF-4F27-8EAF-FA48FA14CC6A}"/>
                  </a:ext>
                </a:extLst>
              </p:cNvPr>
              <p:cNvSpPr/>
              <p:nvPr/>
            </p:nvSpPr>
            <p:spPr>
              <a:xfrm>
                <a:off x="4042572" y="801027"/>
                <a:ext cx="9525" cy="19050"/>
              </a:xfrm>
              <a:custGeom>
                <a:avLst/>
                <a:gdLst>
                  <a:gd name="connsiteX0" fmla="*/ 11344 w 9525"/>
                  <a:gd name="connsiteY0" fmla="*/ 14611 h 19050"/>
                  <a:gd name="connsiteX1" fmla="*/ 10306 w 9525"/>
                  <a:gd name="connsiteY1" fmla="*/ 10868 h 19050"/>
                  <a:gd name="connsiteX2" fmla="*/ 9201 w 9525"/>
                  <a:gd name="connsiteY2" fmla="*/ 7144 h 19050"/>
                  <a:gd name="connsiteX3" fmla="*/ 7144 w 9525"/>
                  <a:gd name="connsiteY3" fmla="*/ 10763 h 19050"/>
                  <a:gd name="connsiteX4" fmla="*/ 11344 w 9525"/>
                  <a:gd name="connsiteY4" fmla="*/ 146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44" y="14611"/>
                    </a:moveTo>
                    <a:cubicBezTo>
                      <a:pt x="11344" y="14611"/>
                      <a:pt x="10878" y="12716"/>
                      <a:pt x="10306" y="10868"/>
                    </a:cubicBezTo>
                    <a:cubicBezTo>
                      <a:pt x="9754" y="9001"/>
                      <a:pt x="9201" y="7144"/>
                      <a:pt x="9201" y="7144"/>
                    </a:cubicBezTo>
                    <a:lnTo>
                      <a:pt x="7144" y="10763"/>
                    </a:lnTo>
                    <a:lnTo>
                      <a:pt x="11344" y="14611"/>
                    </a:lnTo>
                    <a:close/>
                  </a:path>
                </a:pathLst>
              </a:custGeom>
              <a:grpFill/>
              <a:ln w="9525" cap="flat">
                <a:noFill/>
                <a:prstDash val="solid"/>
                <a:miter/>
              </a:ln>
            </p:spPr>
            <p:txBody>
              <a:bodyPr rtlCol="0" anchor="ctr"/>
              <a:lstStyle/>
              <a:p>
                <a:endParaRPr lang="zh-CN" altLang="en-US"/>
              </a:p>
            </p:txBody>
          </p:sp>
          <p:sp>
            <p:nvSpPr>
              <p:cNvPr id="678" name="任意多边形: 形状 1248">
                <a:extLst>
                  <a:ext uri="{FF2B5EF4-FFF2-40B4-BE49-F238E27FC236}">
                    <a16:creationId xmlns:a16="http://schemas.microsoft.com/office/drawing/2014/main" id="{6DDBF164-FDD3-4A41-B7B3-78FEE9FCDA82}"/>
                  </a:ext>
                </a:extLst>
              </p:cNvPr>
              <p:cNvSpPr/>
              <p:nvPr/>
            </p:nvSpPr>
            <p:spPr>
              <a:xfrm>
                <a:off x="3722427" y="843613"/>
                <a:ext cx="28575" cy="19050"/>
              </a:xfrm>
              <a:custGeom>
                <a:avLst/>
                <a:gdLst>
                  <a:gd name="connsiteX0" fmla="*/ 15945 w 28575"/>
                  <a:gd name="connsiteY0" fmla="*/ 13449 h 19050"/>
                  <a:gd name="connsiteX1" fmla="*/ 17374 w 28575"/>
                  <a:gd name="connsiteY1" fmla="*/ 16802 h 19050"/>
                  <a:gd name="connsiteX2" fmla="*/ 15707 w 28575"/>
                  <a:gd name="connsiteY2" fmla="*/ 14602 h 19050"/>
                  <a:gd name="connsiteX3" fmla="*/ 29242 w 28575"/>
                  <a:gd name="connsiteY3" fmla="*/ 16612 h 19050"/>
                  <a:gd name="connsiteX4" fmla="*/ 28699 w 28575"/>
                  <a:gd name="connsiteY4" fmla="*/ 10944 h 19050"/>
                  <a:gd name="connsiteX5" fmla="*/ 13325 w 28575"/>
                  <a:gd name="connsiteY5" fmla="*/ 9839 h 19050"/>
                  <a:gd name="connsiteX6" fmla="*/ 13354 w 28575"/>
                  <a:gd name="connsiteY6" fmla="*/ 7144 h 19050"/>
                  <a:gd name="connsiteX7" fmla="*/ 7144 w 28575"/>
                  <a:gd name="connsiteY7" fmla="*/ 12535 h 19050"/>
                  <a:gd name="connsiteX8" fmla="*/ 15945 w 28575"/>
                  <a:gd name="connsiteY8" fmla="*/ 13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5945" y="13449"/>
                    </a:moveTo>
                    <a:cubicBezTo>
                      <a:pt x="14688" y="15059"/>
                      <a:pt x="16507" y="15326"/>
                      <a:pt x="17374" y="16802"/>
                    </a:cubicBezTo>
                    <a:lnTo>
                      <a:pt x="15707" y="14602"/>
                    </a:lnTo>
                    <a:cubicBezTo>
                      <a:pt x="20088" y="15859"/>
                      <a:pt x="24927" y="13964"/>
                      <a:pt x="29242" y="16612"/>
                    </a:cubicBezTo>
                    <a:lnTo>
                      <a:pt x="28699" y="10944"/>
                    </a:lnTo>
                    <a:cubicBezTo>
                      <a:pt x="23870" y="13659"/>
                      <a:pt x="17840" y="6820"/>
                      <a:pt x="13325" y="9839"/>
                    </a:cubicBezTo>
                    <a:cubicBezTo>
                      <a:pt x="10963" y="8725"/>
                      <a:pt x="14278" y="8506"/>
                      <a:pt x="13354" y="7144"/>
                    </a:cubicBezTo>
                    <a:cubicBezTo>
                      <a:pt x="10735" y="7220"/>
                      <a:pt x="10658" y="11887"/>
                      <a:pt x="7144" y="12535"/>
                    </a:cubicBezTo>
                    <a:cubicBezTo>
                      <a:pt x="7144" y="12535"/>
                      <a:pt x="15935" y="13145"/>
                      <a:pt x="15945" y="13449"/>
                    </a:cubicBezTo>
                    <a:close/>
                  </a:path>
                </a:pathLst>
              </a:custGeom>
              <a:grpFill/>
              <a:ln w="9525" cap="flat">
                <a:noFill/>
                <a:prstDash val="solid"/>
                <a:miter/>
              </a:ln>
            </p:spPr>
            <p:txBody>
              <a:bodyPr rtlCol="0" anchor="ctr"/>
              <a:lstStyle/>
              <a:p>
                <a:endParaRPr lang="zh-CN" altLang="en-US"/>
              </a:p>
            </p:txBody>
          </p:sp>
          <p:sp>
            <p:nvSpPr>
              <p:cNvPr id="679" name="任意多边形: 形状 1249">
                <a:extLst>
                  <a:ext uri="{FF2B5EF4-FFF2-40B4-BE49-F238E27FC236}">
                    <a16:creationId xmlns:a16="http://schemas.microsoft.com/office/drawing/2014/main" id="{9F662DEB-82CB-41E6-82B5-7CEA854D9077}"/>
                  </a:ext>
                </a:extLst>
              </p:cNvPr>
              <p:cNvSpPr/>
              <p:nvPr/>
            </p:nvSpPr>
            <p:spPr>
              <a:xfrm>
                <a:off x="3701081" y="896591"/>
                <a:ext cx="9525" cy="9525"/>
              </a:xfrm>
              <a:custGeom>
                <a:avLst/>
                <a:gdLst>
                  <a:gd name="connsiteX0" fmla="*/ 9545 w 9525"/>
                  <a:gd name="connsiteY0" fmla="*/ 10820 h 9525"/>
                  <a:gd name="connsiteX1" fmla="*/ 9497 w 9525"/>
                  <a:gd name="connsiteY1" fmla="*/ 7144 h 9525"/>
                  <a:gd name="connsiteX2" fmla="*/ 7230 w 9525"/>
                  <a:gd name="connsiteY2" fmla="*/ 9277 h 9525"/>
                  <a:gd name="connsiteX3" fmla="*/ 9545 w 9525"/>
                  <a:gd name="connsiteY3" fmla="*/ 10820 h 9525"/>
                </a:gdLst>
                <a:ahLst/>
                <a:cxnLst>
                  <a:cxn ang="0">
                    <a:pos x="connsiteX0" y="connsiteY0"/>
                  </a:cxn>
                  <a:cxn ang="0">
                    <a:pos x="connsiteX1" y="connsiteY1"/>
                  </a:cxn>
                  <a:cxn ang="0">
                    <a:pos x="connsiteX2" y="connsiteY2"/>
                  </a:cxn>
                  <a:cxn ang="0">
                    <a:pos x="connsiteX3" y="connsiteY3"/>
                  </a:cxn>
                </a:cxnLst>
                <a:rect l="l" t="t" r="r" b="b"/>
                <a:pathLst>
                  <a:path w="9525" h="9525">
                    <a:moveTo>
                      <a:pt x="9545" y="10820"/>
                    </a:moveTo>
                    <a:lnTo>
                      <a:pt x="9497" y="7144"/>
                    </a:lnTo>
                    <a:cubicBezTo>
                      <a:pt x="10078" y="8572"/>
                      <a:pt x="6554" y="6258"/>
                      <a:pt x="7230" y="9277"/>
                    </a:cubicBezTo>
                    <a:lnTo>
                      <a:pt x="9545" y="10820"/>
                    </a:lnTo>
                    <a:close/>
                  </a:path>
                </a:pathLst>
              </a:custGeom>
              <a:grpFill/>
              <a:ln w="9525" cap="flat">
                <a:noFill/>
                <a:prstDash val="solid"/>
                <a:miter/>
              </a:ln>
            </p:spPr>
            <p:txBody>
              <a:bodyPr rtlCol="0" anchor="ctr"/>
              <a:lstStyle/>
              <a:p>
                <a:endParaRPr lang="zh-CN" altLang="en-US"/>
              </a:p>
            </p:txBody>
          </p:sp>
          <p:sp>
            <p:nvSpPr>
              <p:cNvPr id="680" name="任意多边形: 形状 1250">
                <a:extLst>
                  <a:ext uri="{FF2B5EF4-FFF2-40B4-BE49-F238E27FC236}">
                    <a16:creationId xmlns:a16="http://schemas.microsoft.com/office/drawing/2014/main" id="{EB4F2915-FE99-4569-A263-AAFBB1B84316}"/>
                  </a:ext>
                </a:extLst>
              </p:cNvPr>
              <p:cNvSpPr/>
              <p:nvPr/>
            </p:nvSpPr>
            <p:spPr>
              <a:xfrm>
                <a:off x="3916909" y="768022"/>
                <a:ext cx="19050" cy="19050"/>
              </a:xfrm>
              <a:custGeom>
                <a:avLst/>
                <a:gdLst>
                  <a:gd name="connsiteX0" fmla="*/ 8430 w 19050"/>
                  <a:gd name="connsiteY0" fmla="*/ 9944 h 19050"/>
                  <a:gd name="connsiteX1" fmla="*/ 13878 w 19050"/>
                  <a:gd name="connsiteY1" fmla="*/ 15745 h 19050"/>
                  <a:gd name="connsiteX2" fmla="*/ 18783 w 19050"/>
                  <a:gd name="connsiteY2" fmla="*/ 15583 h 19050"/>
                  <a:gd name="connsiteX3" fmla="*/ 7144 w 19050"/>
                  <a:gd name="connsiteY3" fmla="*/ 7144 h 19050"/>
                  <a:gd name="connsiteX4" fmla="*/ 7687 w 19050"/>
                  <a:gd name="connsiteY4" fmla="*/ 9868 h 19050"/>
                  <a:gd name="connsiteX5" fmla="*/ 8430 w 19050"/>
                  <a:gd name="connsiteY5" fmla="*/ 99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9944"/>
                    </a:moveTo>
                    <a:cubicBezTo>
                      <a:pt x="9696" y="12716"/>
                      <a:pt x="9277" y="13335"/>
                      <a:pt x="13878" y="15745"/>
                    </a:cubicBezTo>
                    <a:lnTo>
                      <a:pt x="18783" y="15583"/>
                    </a:lnTo>
                    <a:cubicBezTo>
                      <a:pt x="15335" y="12544"/>
                      <a:pt x="11173" y="8134"/>
                      <a:pt x="7144" y="7144"/>
                    </a:cubicBezTo>
                    <a:lnTo>
                      <a:pt x="7687" y="9868"/>
                    </a:lnTo>
                    <a:lnTo>
                      <a:pt x="8430" y="9944"/>
                    </a:lnTo>
                    <a:close/>
                  </a:path>
                </a:pathLst>
              </a:custGeom>
              <a:grpFill/>
              <a:ln w="9525" cap="flat">
                <a:noFill/>
                <a:prstDash val="solid"/>
                <a:miter/>
              </a:ln>
            </p:spPr>
            <p:txBody>
              <a:bodyPr rtlCol="0" anchor="ctr"/>
              <a:lstStyle/>
              <a:p>
                <a:endParaRPr lang="zh-CN" altLang="en-US"/>
              </a:p>
            </p:txBody>
          </p:sp>
          <p:sp>
            <p:nvSpPr>
              <p:cNvPr id="681" name="任意多边形: 形状 1251">
                <a:extLst>
                  <a:ext uri="{FF2B5EF4-FFF2-40B4-BE49-F238E27FC236}">
                    <a16:creationId xmlns:a16="http://schemas.microsoft.com/office/drawing/2014/main" id="{B5E02046-20AD-4C8F-8566-A69E1CAA3B97}"/>
                  </a:ext>
                </a:extLst>
              </p:cNvPr>
              <p:cNvSpPr/>
              <p:nvPr/>
            </p:nvSpPr>
            <p:spPr>
              <a:xfrm>
                <a:off x="3702177" y="944902"/>
                <a:ext cx="9525" cy="9525"/>
              </a:xfrm>
              <a:custGeom>
                <a:avLst/>
                <a:gdLst>
                  <a:gd name="connsiteX0" fmla="*/ 7801 w 9525"/>
                  <a:gd name="connsiteY0" fmla="*/ 7182 h 9525"/>
                  <a:gd name="connsiteX1" fmla="*/ 7144 w 9525"/>
                  <a:gd name="connsiteY1" fmla="*/ 7144 h 9525"/>
                  <a:gd name="connsiteX2" fmla="*/ 8220 w 9525"/>
                  <a:gd name="connsiteY2" fmla="*/ 9611 h 9525"/>
                </a:gdLst>
                <a:ahLst/>
                <a:cxnLst>
                  <a:cxn ang="0">
                    <a:pos x="connsiteX0" y="connsiteY0"/>
                  </a:cxn>
                  <a:cxn ang="0">
                    <a:pos x="connsiteX1" y="connsiteY1"/>
                  </a:cxn>
                  <a:cxn ang="0">
                    <a:pos x="connsiteX2" y="connsiteY2"/>
                  </a:cxn>
                </a:cxnLst>
                <a:rect l="l" t="t" r="r" b="b"/>
                <a:pathLst>
                  <a:path w="9525" h="9525">
                    <a:moveTo>
                      <a:pt x="7801" y="7182"/>
                    </a:moveTo>
                    <a:lnTo>
                      <a:pt x="7144" y="7144"/>
                    </a:lnTo>
                    <a:lnTo>
                      <a:pt x="8220" y="9611"/>
                    </a:lnTo>
                    <a:close/>
                  </a:path>
                </a:pathLst>
              </a:custGeom>
              <a:grpFill/>
              <a:ln w="9525" cap="flat">
                <a:noFill/>
                <a:prstDash val="solid"/>
                <a:miter/>
              </a:ln>
            </p:spPr>
            <p:txBody>
              <a:bodyPr rtlCol="0" anchor="ctr"/>
              <a:lstStyle/>
              <a:p>
                <a:endParaRPr lang="zh-CN" altLang="en-US"/>
              </a:p>
            </p:txBody>
          </p:sp>
          <p:sp>
            <p:nvSpPr>
              <p:cNvPr id="682" name="任意多边形: 形状 1252">
                <a:extLst>
                  <a:ext uri="{FF2B5EF4-FFF2-40B4-BE49-F238E27FC236}">
                    <a16:creationId xmlns:a16="http://schemas.microsoft.com/office/drawing/2014/main" id="{D39F33D9-DAAF-44C8-9307-C27C570F4158}"/>
                  </a:ext>
                </a:extLst>
              </p:cNvPr>
              <p:cNvSpPr/>
              <p:nvPr/>
            </p:nvSpPr>
            <p:spPr>
              <a:xfrm>
                <a:off x="4083253" y="833335"/>
                <a:ext cx="9525" cy="19050"/>
              </a:xfrm>
              <a:custGeom>
                <a:avLst/>
                <a:gdLst>
                  <a:gd name="connsiteX0" fmla="*/ 10277 w 9525"/>
                  <a:gd name="connsiteY0" fmla="*/ 14097 h 19050"/>
                  <a:gd name="connsiteX1" fmla="*/ 7144 w 9525"/>
                  <a:gd name="connsiteY1" fmla="*/ 7144 h 19050"/>
                  <a:gd name="connsiteX2" fmla="*/ 10277 w 9525"/>
                  <a:gd name="connsiteY2" fmla="*/ 14097 h 19050"/>
                </a:gdLst>
                <a:ahLst/>
                <a:cxnLst>
                  <a:cxn ang="0">
                    <a:pos x="connsiteX0" y="connsiteY0"/>
                  </a:cxn>
                  <a:cxn ang="0">
                    <a:pos x="connsiteX1" y="connsiteY1"/>
                  </a:cxn>
                  <a:cxn ang="0">
                    <a:pos x="connsiteX2" y="connsiteY2"/>
                  </a:cxn>
                </a:cxnLst>
                <a:rect l="l" t="t" r="r" b="b"/>
                <a:pathLst>
                  <a:path w="9525" h="19050">
                    <a:moveTo>
                      <a:pt x="10277" y="14097"/>
                    </a:moveTo>
                    <a:cubicBezTo>
                      <a:pt x="10763" y="10858"/>
                      <a:pt x="9411" y="10687"/>
                      <a:pt x="7144" y="7144"/>
                    </a:cubicBezTo>
                    <a:lnTo>
                      <a:pt x="10277" y="14097"/>
                    </a:lnTo>
                    <a:close/>
                  </a:path>
                </a:pathLst>
              </a:custGeom>
              <a:grpFill/>
              <a:ln w="9525" cap="flat">
                <a:noFill/>
                <a:prstDash val="solid"/>
                <a:miter/>
              </a:ln>
            </p:spPr>
            <p:txBody>
              <a:bodyPr rtlCol="0" anchor="ctr"/>
              <a:lstStyle/>
              <a:p>
                <a:endParaRPr lang="zh-CN" altLang="en-US"/>
              </a:p>
            </p:txBody>
          </p:sp>
          <p:sp>
            <p:nvSpPr>
              <p:cNvPr id="683" name="任意多边形: 形状 1253">
                <a:extLst>
                  <a:ext uri="{FF2B5EF4-FFF2-40B4-BE49-F238E27FC236}">
                    <a16:creationId xmlns:a16="http://schemas.microsoft.com/office/drawing/2014/main" id="{91B2E60F-8993-44C7-A762-7362D95D35A4}"/>
                  </a:ext>
                </a:extLst>
              </p:cNvPr>
              <p:cNvSpPr/>
              <p:nvPr/>
            </p:nvSpPr>
            <p:spPr>
              <a:xfrm>
                <a:off x="3719541" y="860377"/>
                <a:ext cx="9525" cy="9525"/>
              </a:xfrm>
              <a:custGeom>
                <a:avLst/>
                <a:gdLst>
                  <a:gd name="connsiteX0" fmla="*/ 10554 w 9525"/>
                  <a:gd name="connsiteY0" fmla="*/ 9230 h 9525"/>
                  <a:gd name="connsiteX1" fmla="*/ 7144 w 9525"/>
                  <a:gd name="connsiteY1" fmla="*/ 7144 h 9525"/>
                  <a:gd name="connsiteX2" fmla="*/ 10306 w 9525"/>
                  <a:gd name="connsiteY2" fmla="*/ 9649 h 9525"/>
                </a:gdLst>
                <a:ahLst/>
                <a:cxnLst>
                  <a:cxn ang="0">
                    <a:pos x="connsiteX0" y="connsiteY0"/>
                  </a:cxn>
                  <a:cxn ang="0">
                    <a:pos x="connsiteX1" y="connsiteY1"/>
                  </a:cxn>
                  <a:cxn ang="0">
                    <a:pos x="connsiteX2" y="connsiteY2"/>
                  </a:cxn>
                </a:cxnLst>
                <a:rect l="l" t="t" r="r" b="b"/>
                <a:pathLst>
                  <a:path w="9525" h="9525">
                    <a:moveTo>
                      <a:pt x="10554" y="9230"/>
                    </a:moveTo>
                    <a:lnTo>
                      <a:pt x="7144" y="7144"/>
                    </a:lnTo>
                    <a:lnTo>
                      <a:pt x="10306" y="9649"/>
                    </a:lnTo>
                    <a:close/>
                  </a:path>
                </a:pathLst>
              </a:custGeom>
              <a:grpFill/>
              <a:ln w="9525" cap="flat">
                <a:noFill/>
                <a:prstDash val="solid"/>
                <a:miter/>
              </a:ln>
            </p:spPr>
            <p:txBody>
              <a:bodyPr rtlCol="0" anchor="ctr"/>
              <a:lstStyle/>
              <a:p>
                <a:endParaRPr lang="zh-CN" altLang="en-US"/>
              </a:p>
            </p:txBody>
          </p:sp>
          <p:sp>
            <p:nvSpPr>
              <p:cNvPr id="684" name="任意多边形: 形状 1254">
                <a:extLst>
                  <a:ext uri="{FF2B5EF4-FFF2-40B4-BE49-F238E27FC236}">
                    <a16:creationId xmlns:a16="http://schemas.microsoft.com/office/drawing/2014/main" id="{DE1EC5B1-D871-42F4-B472-864C6B7F4DFA}"/>
                  </a:ext>
                </a:extLst>
              </p:cNvPr>
              <p:cNvSpPr/>
              <p:nvPr/>
            </p:nvSpPr>
            <p:spPr>
              <a:xfrm>
                <a:off x="3714255" y="868746"/>
                <a:ext cx="19050" cy="19050"/>
              </a:xfrm>
              <a:custGeom>
                <a:avLst/>
                <a:gdLst>
                  <a:gd name="connsiteX0" fmla="*/ 7144 w 19050"/>
                  <a:gd name="connsiteY0" fmla="*/ 10861 h 19050"/>
                  <a:gd name="connsiteX1" fmla="*/ 10963 w 19050"/>
                  <a:gd name="connsiteY1" fmla="*/ 13690 h 19050"/>
                  <a:gd name="connsiteX2" fmla="*/ 11906 w 19050"/>
                  <a:gd name="connsiteY2" fmla="*/ 10852 h 19050"/>
                  <a:gd name="connsiteX3" fmla="*/ 8849 w 19050"/>
                  <a:gd name="connsiteY3" fmla="*/ 7185 h 19050"/>
                  <a:gd name="connsiteX4" fmla="*/ 7144 w 19050"/>
                  <a:gd name="connsiteY4" fmla="*/ 1086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861"/>
                    </a:moveTo>
                    <a:cubicBezTo>
                      <a:pt x="8344" y="10519"/>
                      <a:pt x="9506" y="11309"/>
                      <a:pt x="10963" y="13690"/>
                    </a:cubicBezTo>
                    <a:cubicBezTo>
                      <a:pt x="11620" y="12443"/>
                      <a:pt x="10306" y="10728"/>
                      <a:pt x="11906" y="10852"/>
                    </a:cubicBezTo>
                    <a:cubicBezTo>
                      <a:pt x="13373" y="10223"/>
                      <a:pt x="10735" y="6728"/>
                      <a:pt x="8849" y="7185"/>
                    </a:cubicBezTo>
                    <a:cubicBezTo>
                      <a:pt x="9973" y="9214"/>
                      <a:pt x="7782" y="9480"/>
                      <a:pt x="7144" y="10861"/>
                    </a:cubicBezTo>
                    <a:close/>
                  </a:path>
                </a:pathLst>
              </a:custGeom>
              <a:grpFill/>
              <a:ln w="9525" cap="flat">
                <a:noFill/>
                <a:prstDash val="solid"/>
                <a:miter/>
              </a:ln>
            </p:spPr>
            <p:txBody>
              <a:bodyPr rtlCol="0" anchor="ctr"/>
              <a:lstStyle/>
              <a:p>
                <a:endParaRPr lang="zh-CN" altLang="en-US"/>
              </a:p>
            </p:txBody>
          </p:sp>
          <p:sp>
            <p:nvSpPr>
              <p:cNvPr id="685" name="任意多边形: 形状 1255">
                <a:extLst>
                  <a:ext uri="{FF2B5EF4-FFF2-40B4-BE49-F238E27FC236}">
                    <a16:creationId xmlns:a16="http://schemas.microsoft.com/office/drawing/2014/main" id="{2E542268-EC1E-4823-97C5-A5F93FCC3515}"/>
                  </a:ext>
                </a:extLst>
              </p:cNvPr>
              <p:cNvSpPr/>
              <p:nvPr/>
            </p:nvSpPr>
            <p:spPr>
              <a:xfrm>
                <a:off x="3936117" y="773376"/>
                <a:ext cx="19050" cy="19050"/>
              </a:xfrm>
              <a:custGeom>
                <a:avLst/>
                <a:gdLst>
                  <a:gd name="connsiteX0" fmla="*/ 8643 w 19050"/>
                  <a:gd name="connsiteY0" fmla="*/ 11278 h 19050"/>
                  <a:gd name="connsiteX1" fmla="*/ 13558 w 19050"/>
                  <a:gd name="connsiteY1" fmla="*/ 11459 h 19050"/>
                  <a:gd name="connsiteX2" fmla="*/ 10129 w 19050"/>
                  <a:gd name="connsiteY2" fmla="*/ 11525 h 19050"/>
                  <a:gd name="connsiteX3" fmla="*/ 7585 w 19050"/>
                  <a:gd name="connsiteY3" fmla="*/ 7144 h 19050"/>
                  <a:gd name="connsiteX4" fmla="*/ 8643 w 19050"/>
                  <a:gd name="connsiteY4" fmla="*/ 11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643" y="11278"/>
                    </a:moveTo>
                    <a:cubicBezTo>
                      <a:pt x="11491" y="15192"/>
                      <a:pt x="12053" y="11173"/>
                      <a:pt x="13558" y="11459"/>
                    </a:cubicBezTo>
                    <a:cubicBezTo>
                      <a:pt x="11510" y="9668"/>
                      <a:pt x="11062" y="10316"/>
                      <a:pt x="10129" y="11525"/>
                    </a:cubicBezTo>
                    <a:lnTo>
                      <a:pt x="7585" y="7144"/>
                    </a:lnTo>
                    <a:cubicBezTo>
                      <a:pt x="8490" y="9258"/>
                      <a:pt x="5452" y="8887"/>
                      <a:pt x="8643" y="11278"/>
                    </a:cubicBezTo>
                    <a:close/>
                  </a:path>
                </a:pathLst>
              </a:custGeom>
              <a:grpFill/>
              <a:ln w="9525" cap="flat">
                <a:noFill/>
                <a:prstDash val="solid"/>
                <a:miter/>
              </a:ln>
            </p:spPr>
            <p:txBody>
              <a:bodyPr rtlCol="0" anchor="ctr"/>
              <a:lstStyle/>
              <a:p>
                <a:endParaRPr lang="zh-CN" altLang="en-US"/>
              </a:p>
            </p:txBody>
          </p:sp>
          <p:sp>
            <p:nvSpPr>
              <p:cNvPr id="686" name="任意多边形: 形状 1256">
                <a:extLst>
                  <a:ext uri="{FF2B5EF4-FFF2-40B4-BE49-F238E27FC236}">
                    <a16:creationId xmlns:a16="http://schemas.microsoft.com/office/drawing/2014/main" id="{97728E3D-2634-4053-AF22-2C865B5EC594}"/>
                  </a:ext>
                </a:extLst>
              </p:cNvPr>
              <p:cNvSpPr/>
              <p:nvPr/>
            </p:nvSpPr>
            <p:spPr>
              <a:xfrm>
                <a:off x="3715674" y="977896"/>
                <a:ext cx="9525" cy="9525"/>
              </a:xfrm>
              <a:custGeom>
                <a:avLst/>
                <a:gdLst>
                  <a:gd name="connsiteX0" fmla="*/ 9239 w 9525"/>
                  <a:gd name="connsiteY0" fmla="*/ 9382 h 9525"/>
                  <a:gd name="connsiteX1" fmla="*/ 10211 w 9525"/>
                  <a:gd name="connsiteY1" fmla="*/ 8230 h 9525"/>
                  <a:gd name="connsiteX2" fmla="*/ 7144 w 9525"/>
                  <a:gd name="connsiteY2" fmla="*/ 7144 h 9525"/>
                  <a:gd name="connsiteX3" fmla="*/ 9239 w 9525"/>
                  <a:gd name="connsiteY3" fmla="*/ 9382 h 9525"/>
                </a:gdLst>
                <a:ahLst/>
                <a:cxnLst>
                  <a:cxn ang="0">
                    <a:pos x="connsiteX0" y="connsiteY0"/>
                  </a:cxn>
                  <a:cxn ang="0">
                    <a:pos x="connsiteX1" y="connsiteY1"/>
                  </a:cxn>
                  <a:cxn ang="0">
                    <a:pos x="connsiteX2" y="connsiteY2"/>
                  </a:cxn>
                  <a:cxn ang="0">
                    <a:pos x="connsiteX3" y="connsiteY3"/>
                  </a:cxn>
                </a:cxnLst>
                <a:rect l="l" t="t" r="r" b="b"/>
                <a:pathLst>
                  <a:path w="9525" h="9525">
                    <a:moveTo>
                      <a:pt x="9239" y="9382"/>
                    </a:moveTo>
                    <a:lnTo>
                      <a:pt x="10211" y="8230"/>
                    </a:lnTo>
                    <a:lnTo>
                      <a:pt x="7144" y="7144"/>
                    </a:lnTo>
                    <a:cubicBezTo>
                      <a:pt x="8458" y="7982"/>
                      <a:pt x="8382" y="8620"/>
                      <a:pt x="9239" y="9382"/>
                    </a:cubicBezTo>
                    <a:close/>
                  </a:path>
                </a:pathLst>
              </a:custGeom>
              <a:grpFill/>
              <a:ln w="9525" cap="flat">
                <a:noFill/>
                <a:prstDash val="solid"/>
                <a:miter/>
              </a:ln>
            </p:spPr>
            <p:txBody>
              <a:bodyPr rtlCol="0" anchor="ctr"/>
              <a:lstStyle/>
              <a:p>
                <a:endParaRPr lang="zh-CN" altLang="en-US"/>
              </a:p>
            </p:txBody>
          </p:sp>
          <p:sp>
            <p:nvSpPr>
              <p:cNvPr id="687" name="任意多边形: 形状 1257">
                <a:extLst>
                  <a:ext uri="{FF2B5EF4-FFF2-40B4-BE49-F238E27FC236}">
                    <a16:creationId xmlns:a16="http://schemas.microsoft.com/office/drawing/2014/main" id="{00182186-6C7A-4208-A2EA-B3DF092BFE06}"/>
                  </a:ext>
                </a:extLst>
              </p:cNvPr>
              <p:cNvSpPr/>
              <p:nvPr/>
            </p:nvSpPr>
            <p:spPr>
              <a:xfrm>
                <a:off x="3703558" y="914812"/>
                <a:ext cx="19050" cy="19050"/>
              </a:xfrm>
              <a:custGeom>
                <a:avLst/>
                <a:gdLst>
                  <a:gd name="connsiteX0" fmla="*/ 7144 w 19050"/>
                  <a:gd name="connsiteY0" fmla="*/ 13221 h 19050"/>
                  <a:gd name="connsiteX1" fmla="*/ 14935 w 19050"/>
                  <a:gd name="connsiteY1" fmla="*/ 12859 h 19050"/>
                  <a:gd name="connsiteX2" fmla="*/ 14211 w 19050"/>
                  <a:gd name="connsiteY2" fmla="*/ 9858 h 19050"/>
                  <a:gd name="connsiteX3" fmla="*/ 19241 w 19050"/>
                  <a:gd name="connsiteY3" fmla="*/ 13068 h 19050"/>
                  <a:gd name="connsiteX4" fmla="*/ 17640 w 19050"/>
                  <a:gd name="connsiteY4" fmla="*/ 7144 h 19050"/>
                  <a:gd name="connsiteX5" fmla="*/ 17850 w 19050"/>
                  <a:gd name="connsiteY5" fmla="*/ 10363 h 19050"/>
                  <a:gd name="connsiteX6" fmla="*/ 14183 w 19050"/>
                  <a:gd name="connsiteY6" fmla="*/ 7372 h 19050"/>
                  <a:gd name="connsiteX7" fmla="*/ 10697 w 19050"/>
                  <a:gd name="connsiteY7" fmla="*/ 10725 h 19050"/>
                  <a:gd name="connsiteX8" fmla="*/ 7144 w 19050"/>
                  <a:gd name="connsiteY8" fmla="*/ 132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13221"/>
                    </a:moveTo>
                    <a:cubicBezTo>
                      <a:pt x="10287" y="14878"/>
                      <a:pt x="11030" y="10097"/>
                      <a:pt x="14935" y="12859"/>
                    </a:cubicBezTo>
                    <a:lnTo>
                      <a:pt x="14211" y="9858"/>
                    </a:lnTo>
                    <a:cubicBezTo>
                      <a:pt x="15745" y="12516"/>
                      <a:pt x="18193" y="13145"/>
                      <a:pt x="19241" y="13068"/>
                    </a:cubicBezTo>
                    <a:cubicBezTo>
                      <a:pt x="19583" y="10839"/>
                      <a:pt x="18412" y="9306"/>
                      <a:pt x="17640" y="7144"/>
                    </a:cubicBezTo>
                    <a:cubicBezTo>
                      <a:pt x="17078" y="8220"/>
                      <a:pt x="17278" y="9392"/>
                      <a:pt x="17850" y="10363"/>
                    </a:cubicBezTo>
                    <a:cubicBezTo>
                      <a:pt x="16478" y="12230"/>
                      <a:pt x="16031" y="7868"/>
                      <a:pt x="14183" y="7372"/>
                    </a:cubicBezTo>
                    <a:cubicBezTo>
                      <a:pt x="13154" y="9039"/>
                      <a:pt x="11963" y="10011"/>
                      <a:pt x="10697" y="10725"/>
                    </a:cubicBezTo>
                    <a:cubicBezTo>
                      <a:pt x="9506" y="11573"/>
                      <a:pt x="8325" y="12392"/>
                      <a:pt x="7144" y="13221"/>
                    </a:cubicBezTo>
                    <a:close/>
                  </a:path>
                </a:pathLst>
              </a:custGeom>
              <a:grpFill/>
              <a:ln w="9525" cap="flat">
                <a:noFill/>
                <a:prstDash val="solid"/>
                <a:miter/>
              </a:ln>
            </p:spPr>
            <p:txBody>
              <a:bodyPr rtlCol="0" anchor="ctr"/>
              <a:lstStyle/>
              <a:p>
                <a:endParaRPr lang="zh-CN" altLang="en-US"/>
              </a:p>
            </p:txBody>
          </p:sp>
          <p:sp>
            <p:nvSpPr>
              <p:cNvPr id="688" name="任意多边形: 形状 1258">
                <a:extLst>
                  <a:ext uri="{FF2B5EF4-FFF2-40B4-BE49-F238E27FC236}">
                    <a16:creationId xmlns:a16="http://schemas.microsoft.com/office/drawing/2014/main" id="{525037F5-06FD-4926-B0C4-B98109DF9850}"/>
                  </a:ext>
                </a:extLst>
              </p:cNvPr>
              <p:cNvSpPr/>
              <p:nvPr/>
            </p:nvSpPr>
            <p:spPr>
              <a:xfrm>
                <a:off x="3775272" y="810142"/>
                <a:ext cx="19050" cy="9525"/>
              </a:xfrm>
              <a:custGeom>
                <a:avLst/>
                <a:gdLst>
                  <a:gd name="connsiteX0" fmla="*/ 11916 w 19050"/>
                  <a:gd name="connsiteY0" fmla="*/ 8925 h 9525"/>
                  <a:gd name="connsiteX1" fmla="*/ 7144 w 19050"/>
                  <a:gd name="connsiteY1" fmla="*/ 7144 h 9525"/>
                  <a:gd name="connsiteX2" fmla="*/ 9173 w 19050"/>
                  <a:gd name="connsiteY2" fmla="*/ 9334 h 9525"/>
                </a:gdLst>
                <a:ahLst/>
                <a:cxnLst>
                  <a:cxn ang="0">
                    <a:pos x="connsiteX0" y="connsiteY0"/>
                  </a:cxn>
                  <a:cxn ang="0">
                    <a:pos x="connsiteX1" y="connsiteY1"/>
                  </a:cxn>
                  <a:cxn ang="0">
                    <a:pos x="connsiteX2" y="connsiteY2"/>
                  </a:cxn>
                </a:cxnLst>
                <a:rect l="l" t="t" r="r" b="b"/>
                <a:pathLst>
                  <a:path w="19050" h="9525">
                    <a:moveTo>
                      <a:pt x="11916" y="8925"/>
                    </a:moveTo>
                    <a:lnTo>
                      <a:pt x="7144" y="7144"/>
                    </a:lnTo>
                    <a:lnTo>
                      <a:pt x="9173" y="9334"/>
                    </a:lnTo>
                    <a:close/>
                  </a:path>
                </a:pathLst>
              </a:custGeom>
              <a:grpFill/>
              <a:ln w="9525" cap="flat">
                <a:noFill/>
                <a:prstDash val="solid"/>
                <a:miter/>
              </a:ln>
            </p:spPr>
            <p:txBody>
              <a:bodyPr rtlCol="0" anchor="ctr"/>
              <a:lstStyle/>
              <a:p>
                <a:endParaRPr lang="zh-CN" altLang="en-US"/>
              </a:p>
            </p:txBody>
          </p:sp>
          <p:sp>
            <p:nvSpPr>
              <p:cNvPr id="689" name="任意多边形: 形状 1259">
                <a:extLst>
                  <a:ext uri="{FF2B5EF4-FFF2-40B4-BE49-F238E27FC236}">
                    <a16:creationId xmlns:a16="http://schemas.microsoft.com/office/drawing/2014/main" id="{5E351DD8-C998-4396-B611-877CDE40A81B}"/>
                  </a:ext>
                </a:extLst>
              </p:cNvPr>
              <p:cNvSpPr/>
              <p:nvPr/>
            </p:nvSpPr>
            <p:spPr>
              <a:xfrm>
                <a:off x="3747364" y="832831"/>
                <a:ext cx="9525" cy="9525"/>
              </a:xfrm>
              <a:custGeom>
                <a:avLst/>
                <a:gdLst>
                  <a:gd name="connsiteX0" fmla="*/ 7144 w 9525"/>
                  <a:gd name="connsiteY0" fmla="*/ 7144 h 9525"/>
                  <a:gd name="connsiteX1" fmla="*/ 11535 w 9525"/>
                  <a:gd name="connsiteY1" fmla="*/ 803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1535" y="8039"/>
                    </a:lnTo>
                    <a:lnTo>
                      <a:pt x="7144" y="7144"/>
                    </a:lnTo>
                    <a:close/>
                  </a:path>
                </a:pathLst>
              </a:custGeom>
              <a:grpFill/>
              <a:ln w="9525" cap="flat">
                <a:noFill/>
                <a:prstDash val="solid"/>
                <a:miter/>
              </a:ln>
            </p:spPr>
            <p:txBody>
              <a:bodyPr rtlCol="0" anchor="ctr"/>
              <a:lstStyle/>
              <a:p>
                <a:endParaRPr lang="zh-CN" altLang="en-US"/>
              </a:p>
            </p:txBody>
          </p:sp>
          <p:sp>
            <p:nvSpPr>
              <p:cNvPr id="690" name="任意多边形: 形状 1260">
                <a:extLst>
                  <a:ext uri="{FF2B5EF4-FFF2-40B4-BE49-F238E27FC236}">
                    <a16:creationId xmlns:a16="http://schemas.microsoft.com/office/drawing/2014/main" id="{9C7736CA-15EF-486D-B688-8040C5D95893}"/>
                  </a:ext>
                </a:extLst>
              </p:cNvPr>
              <p:cNvSpPr/>
              <p:nvPr/>
            </p:nvSpPr>
            <p:spPr>
              <a:xfrm>
                <a:off x="3943822" y="781284"/>
                <a:ext cx="19050" cy="9525"/>
              </a:xfrm>
              <a:custGeom>
                <a:avLst/>
                <a:gdLst>
                  <a:gd name="connsiteX0" fmla="*/ 7977 w 19050"/>
                  <a:gd name="connsiteY0" fmla="*/ 9427 h 9525"/>
                  <a:gd name="connsiteX1" fmla="*/ 7767 w 19050"/>
                  <a:gd name="connsiteY1" fmla="*/ 10751 h 9525"/>
                  <a:gd name="connsiteX2" fmla="*/ 10425 w 19050"/>
                  <a:gd name="connsiteY2" fmla="*/ 8504 h 9525"/>
                  <a:gd name="connsiteX3" fmla="*/ 13454 w 19050"/>
                  <a:gd name="connsiteY3" fmla="*/ 11171 h 9525"/>
                  <a:gd name="connsiteX4" fmla="*/ 12158 w 19050"/>
                  <a:gd name="connsiteY4" fmla="*/ 7513 h 9525"/>
                  <a:gd name="connsiteX5" fmla="*/ 7977 w 19050"/>
                  <a:gd name="connsiteY5" fmla="*/ 94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977" y="9427"/>
                    </a:moveTo>
                    <a:cubicBezTo>
                      <a:pt x="6234" y="8418"/>
                      <a:pt x="7767" y="10751"/>
                      <a:pt x="7767" y="10751"/>
                    </a:cubicBezTo>
                    <a:cubicBezTo>
                      <a:pt x="9244" y="11037"/>
                      <a:pt x="9205" y="8970"/>
                      <a:pt x="10425" y="8504"/>
                    </a:cubicBezTo>
                    <a:lnTo>
                      <a:pt x="13454" y="11171"/>
                    </a:lnTo>
                    <a:lnTo>
                      <a:pt x="12158" y="7513"/>
                    </a:lnTo>
                    <a:cubicBezTo>
                      <a:pt x="9891" y="7056"/>
                      <a:pt x="6929" y="6494"/>
                      <a:pt x="7977" y="9427"/>
                    </a:cubicBezTo>
                    <a:close/>
                  </a:path>
                </a:pathLst>
              </a:custGeom>
              <a:grpFill/>
              <a:ln w="9525" cap="flat">
                <a:noFill/>
                <a:prstDash val="solid"/>
                <a:miter/>
              </a:ln>
            </p:spPr>
            <p:txBody>
              <a:bodyPr rtlCol="0" anchor="ctr"/>
              <a:lstStyle/>
              <a:p>
                <a:endParaRPr lang="zh-CN" altLang="en-US"/>
              </a:p>
            </p:txBody>
          </p:sp>
          <p:sp>
            <p:nvSpPr>
              <p:cNvPr id="691" name="任意多边形: 形状 1261">
                <a:extLst>
                  <a:ext uri="{FF2B5EF4-FFF2-40B4-BE49-F238E27FC236}">
                    <a16:creationId xmlns:a16="http://schemas.microsoft.com/office/drawing/2014/main" id="{9B5FECA9-E5C8-4E6D-BB48-E72F54699BBD}"/>
                  </a:ext>
                </a:extLst>
              </p:cNvPr>
              <p:cNvSpPr/>
              <p:nvPr/>
            </p:nvSpPr>
            <p:spPr>
              <a:xfrm>
                <a:off x="3927834" y="778633"/>
                <a:ext cx="9525" cy="9525"/>
              </a:xfrm>
              <a:custGeom>
                <a:avLst/>
                <a:gdLst>
                  <a:gd name="connsiteX0" fmla="*/ 7144 w 9525"/>
                  <a:gd name="connsiteY0" fmla="*/ 8201 h 9525"/>
                  <a:gd name="connsiteX1" fmla="*/ 8030 w 9525"/>
                  <a:gd name="connsiteY1" fmla="*/ 10297 h 9525"/>
                  <a:gd name="connsiteX2" fmla="*/ 9535 w 9525"/>
                  <a:gd name="connsiteY2" fmla="*/ 7144 h 9525"/>
                  <a:gd name="connsiteX3" fmla="*/ 7144 w 9525"/>
                  <a:gd name="connsiteY3" fmla="*/ 8201 h 9525"/>
                </a:gdLst>
                <a:ahLst/>
                <a:cxnLst>
                  <a:cxn ang="0">
                    <a:pos x="connsiteX0" y="connsiteY0"/>
                  </a:cxn>
                  <a:cxn ang="0">
                    <a:pos x="connsiteX1" y="connsiteY1"/>
                  </a:cxn>
                  <a:cxn ang="0">
                    <a:pos x="connsiteX2" y="connsiteY2"/>
                  </a:cxn>
                  <a:cxn ang="0">
                    <a:pos x="connsiteX3" y="connsiteY3"/>
                  </a:cxn>
                </a:cxnLst>
                <a:rect l="l" t="t" r="r" b="b"/>
                <a:pathLst>
                  <a:path w="9525" h="9525">
                    <a:moveTo>
                      <a:pt x="7144" y="8201"/>
                    </a:moveTo>
                    <a:lnTo>
                      <a:pt x="8030" y="10297"/>
                    </a:lnTo>
                    <a:lnTo>
                      <a:pt x="9535" y="7144"/>
                    </a:lnTo>
                    <a:cubicBezTo>
                      <a:pt x="9373" y="8468"/>
                      <a:pt x="8620" y="8353"/>
                      <a:pt x="7144" y="8201"/>
                    </a:cubicBezTo>
                    <a:close/>
                  </a:path>
                </a:pathLst>
              </a:custGeom>
              <a:grpFill/>
              <a:ln w="9525" cap="flat">
                <a:noFill/>
                <a:prstDash val="solid"/>
                <a:miter/>
              </a:ln>
            </p:spPr>
            <p:txBody>
              <a:bodyPr rtlCol="0" anchor="ctr"/>
              <a:lstStyle/>
              <a:p>
                <a:endParaRPr lang="zh-CN" altLang="en-US"/>
              </a:p>
            </p:txBody>
          </p:sp>
          <p:sp>
            <p:nvSpPr>
              <p:cNvPr id="692" name="任意多边形: 形状 1262">
                <a:extLst>
                  <a:ext uri="{FF2B5EF4-FFF2-40B4-BE49-F238E27FC236}">
                    <a16:creationId xmlns:a16="http://schemas.microsoft.com/office/drawing/2014/main" id="{9B187EB3-73BD-46A3-92FB-79A74E9D48EA}"/>
                  </a:ext>
                </a:extLst>
              </p:cNvPr>
              <p:cNvSpPr/>
              <p:nvPr/>
            </p:nvSpPr>
            <p:spPr>
              <a:xfrm>
                <a:off x="4051087" y="824610"/>
                <a:ext cx="57150" cy="133350"/>
              </a:xfrm>
              <a:custGeom>
                <a:avLst/>
                <a:gdLst>
                  <a:gd name="connsiteX0" fmla="*/ 7144 w 57150"/>
                  <a:gd name="connsiteY0" fmla="*/ 8439 h 133350"/>
                  <a:gd name="connsiteX1" fmla="*/ 13078 w 57150"/>
                  <a:gd name="connsiteY1" fmla="*/ 19593 h 133350"/>
                  <a:gd name="connsiteX2" fmla="*/ 14916 w 57150"/>
                  <a:gd name="connsiteY2" fmla="*/ 17478 h 133350"/>
                  <a:gd name="connsiteX3" fmla="*/ 18212 w 57150"/>
                  <a:gd name="connsiteY3" fmla="*/ 25641 h 133350"/>
                  <a:gd name="connsiteX4" fmla="*/ 14354 w 57150"/>
                  <a:gd name="connsiteY4" fmla="*/ 30623 h 133350"/>
                  <a:gd name="connsiteX5" fmla="*/ 21298 w 57150"/>
                  <a:gd name="connsiteY5" fmla="*/ 41034 h 133350"/>
                  <a:gd name="connsiteX6" fmla="*/ 19317 w 57150"/>
                  <a:gd name="connsiteY6" fmla="*/ 51711 h 133350"/>
                  <a:gd name="connsiteX7" fmla="*/ 22679 w 57150"/>
                  <a:gd name="connsiteY7" fmla="*/ 53464 h 133350"/>
                  <a:gd name="connsiteX8" fmla="*/ 29518 w 57150"/>
                  <a:gd name="connsiteY8" fmla="*/ 86516 h 133350"/>
                  <a:gd name="connsiteX9" fmla="*/ 32880 w 57150"/>
                  <a:gd name="connsiteY9" fmla="*/ 86897 h 133350"/>
                  <a:gd name="connsiteX10" fmla="*/ 37576 w 57150"/>
                  <a:gd name="connsiteY10" fmla="*/ 123796 h 133350"/>
                  <a:gd name="connsiteX11" fmla="*/ 41634 w 57150"/>
                  <a:gd name="connsiteY11" fmla="*/ 121148 h 133350"/>
                  <a:gd name="connsiteX12" fmla="*/ 39786 w 57150"/>
                  <a:gd name="connsiteY12" fmla="*/ 120072 h 133350"/>
                  <a:gd name="connsiteX13" fmla="*/ 42872 w 57150"/>
                  <a:gd name="connsiteY13" fmla="*/ 115195 h 133350"/>
                  <a:gd name="connsiteX14" fmla="*/ 45501 w 57150"/>
                  <a:gd name="connsiteY14" fmla="*/ 122520 h 133350"/>
                  <a:gd name="connsiteX15" fmla="*/ 47635 w 57150"/>
                  <a:gd name="connsiteY15" fmla="*/ 129969 h 133350"/>
                  <a:gd name="connsiteX16" fmla="*/ 50063 w 57150"/>
                  <a:gd name="connsiteY16" fmla="*/ 126187 h 133350"/>
                  <a:gd name="connsiteX17" fmla="*/ 47844 w 57150"/>
                  <a:gd name="connsiteY17" fmla="*/ 126759 h 133350"/>
                  <a:gd name="connsiteX18" fmla="*/ 48139 w 57150"/>
                  <a:gd name="connsiteY18" fmla="*/ 123073 h 133350"/>
                  <a:gd name="connsiteX19" fmla="*/ 48282 w 57150"/>
                  <a:gd name="connsiteY19" fmla="*/ 119396 h 133350"/>
                  <a:gd name="connsiteX20" fmla="*/ 45796 w 57150"/>
                  <a:gd name="connsiteY20" fmla="*/ 124063 h 133350"/>
                  <a:gd name="connsiteX21" fmla="*/ 47568 w 57150"/>
                  <a:gd name="connsiteY21" fmla="*/ 97384 h 133350"/>
                  <a:gd name="connsiteX22" fmla="*/ 44539 w 57150"/>
                  <a:gd name="connsiteY22" fmla="*/ 90897 h 133350"/>
                  <a:gd name="connsiteX23" fmla="*/ 47120 w 57150"/>
                  <a:gd name="connsiteY23" fmla="*/ 87459 h 133350"/>
                  <a:gd name="connsiteX24" fmla="*/ 38529 w 57150"/>
                  <a:gd name="connsiteY24" fmla="*/ 70304 h 133350"/>
                  <a:gd name="connsiteX25" fmla="*/ 40357 w 57150"/>
                  <a:gd name="connsiteY25" fmla="*/ 42796 h 133350"/>
                  <a:gd name="connsiteX26" fmla="*/ 41758 w 57150"/>
                  <a:gd name="connsiteY26" fmla="*/ 44863 h 133350"/>
                  <a:gd name="connsiteX27" fmla="*/ 38348 w 57150"/>
                  <a:gd name="connsiteY27" fmla="*/ 47444 h 133350"/>
                  <a:gd name="connsiteX28" fmla="*/ 35557 w 57150"/>
                  <a:gd name="connsiteY28" fmla="*/ 42491 h 133350"/>
                  <a:gd name="connsiteX29" fmla="*/ 34252 w 57150"/>
                  <a:gd name="connsiteY29" fmla="*/ 52159 h 133350"/>
                  <a:gd name="connsiteX30" fmla="*/ 31423 w 57150"/>
                  <a:gd name="connsiteY30" fmla="*/ 39205 h 133350"/>
                  <a:gd name="connsiteX31" fmla="*/ 30080 w 57150"/>
                  <a:gd name="connsiteY31" fmla="*/ 39043 h 133350"/>
                  <a:gd name="connsiteX32" fmla="*/ 30642 w 57150"/>
                  <a:gd name="connsiteY32" fmla="*/ 34157 h 133350"/>
                  <a:gd name="connsiteX33" fmla="*/ 17164 w 57150"/>
                  <a:gd name="connsiteY33" fmla="*/ 19764 h 133350"/>
                  <a:gd name="connsiteX34" fmla="*/ 16469 w 57150"/>
                  <a:gd name="connsiteY34" fmla="*/ 12706 h 133350"/>
                  <a:gd name="connsiteX35" fmla="*/ 14735 w 57150"/>
                  <a:gd name="connsiteY35" fmla="*/ 15697 h 133350"/>
                  <a:gd name="connsiteX36" fmla="*/ 9011 w 57150"/>
                  <a:gd name="connsiteY36" fmla="*/ 7144 h 133350"/>
                  <a:gd name="connsiteX37" fmla="*/ 7144 w 57150"/>
                  <a:gd name="connsiteY37" fmla="*/ 843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7150" h="133350">
                    <a:moveTo>
                      <a:pt x="7144" y="8439"/>
                    </a:moveTo>
                    <a:cubicBezTo>
                      <a:pt x="9896" y="15030"/>
                      <a:pt x="12363" y="12516"/>
                      <a:pt x="13078" y="19593"/>
                    </a:cubicBezTo>
                    <a:lnTo>
                      <a:pt x="14916" y="17478"/>
                    </a:lnTo>
                    <a:cubicBezTo>
                      <a:pt x="15507" y="23603"/>
                      <a:pt x="19336" y="20364"/>
                      <a:pt x="18212" y="25641"/>
                    </a:cubicBezTo>
                    <a:cubicBezTo>
                      <a:pt x="13878" y="18164"/>
                      <a:pt x="19155" y="32442"/>
                      <a:pt x="14354" y="30623"/>
                    </a:cubicBezTo>
                    <a:cubicBezTo>
                      <a:pt x="17088" y="32614"/>
                      <a:pt x="18555" y="37195"/>
                      <a:pt x="21298" y="41034"/>
                    </a:cubicBezTo>
                    <a:cubicBezTo>
                      <a:pt x="16526" y="36557"/>
                      <a:pt x="19355" y="48282"/>
                      <a:pt x="19317" y="51711"/>
                    </a:cubicBezTo>
                    <a:cubicBezTo>
                      <a:pt x="22050" y="48606"/>
                      <a:pt x="21936" y="59007"/>
                      <a:pt x="22679" y="53464"/>
                    </a:cubicBezTo>
                    <a:cubicBezTo>
                      <a:pt x="29804" y="64760"/>
                      <a:pt x="27594" y="79181"/>
                      <a:pt x="29518" y="86516"/>
                    </a:cubicBezTo>
                    <a:cubicBezTo>
                      <a:pt x="30918" y="85944"/>
                      <a:pt x="31880" y="89726"/>
                      <a:pt x="32880" y="86897"/>
                    </a:cubicBezTo>
                    <a:cubicBezTo>
                      <a:pt x="29585" y="97079"/>
                      <a:pt x="35576" y="117205"/>
                      <a:pt x="37576" y="123796"/>
                    </a:cubicBezTo>
                    <a:cubicBezTo>
                      <a:pt x="39786" y="120072"/>
                      <a:pt x="39795" y="126359"/>
                      <a:pt x="41634" y="121148"/>
                    </a:cubicBezTo>
                    <a:cubicBezTo>
                      <a:pt x="40910" y="121377"/>
                      <a:pt x="40719" y="122187"/>
                      <a:pt x="39786" y="120072"/>
                    </a:cubicBezTo>
                    <a:cubicBezTo>
                      <a:pt x="40157" y="118396"/>
                      <a:pt x="41805" y="117167"/>
                      <a:pt x="42872" y="115195"/>
                    </a:cubicBezTo>
                    <a:cubicBezTo>
                      <a:pt x="42872" y="115195"/>
                      <a:pt x="44186" y="118862"/>
                      <a:pt x="45501" y="122520"/>
                    </a:cubicBezTo>
                    <a:cubicBezTo>
                      <a:pt x="46568" y="126244"/>
                      <a:pt x="47635" y="129969"/>
                      <a:pt x="47635" y="129969"/>
                    </a:cubicBezTo>
                    <a:cubicBezTo>
                      <a:pt x="48120" y="128292"/>
                      <a:pt x="48568" y="126549"/>
                      <a:pt x="50063" y="126187"/>
                    </a:cubicBezTo>
                    <a:cubicBezTo>
                      <a:pt x="49320" y="126406"/>
                      <a:pt x="48368" y="127444"/>
                      <a:pt x="47844" y="126759"/>
                    </a:cubicBezTo>
                    <a:cubicBezTo>
                      <a:pt x="47844" y="126759"/>
                      <a:pt x="47987" y="124920"/>
                      <a:pt x="48139" y="123073"/>
                    </a:cubicBezTo>
                    <a:cubicBezTo>
                      <a:pt x="48311" y="121225"/>
                      <a:pt x="48282" y="119396"/>
                      <a:pt x="48282" y="119396"/>
                    </a:cubicBezTo>
                    <a:cubicBezTo>
                      <a:pt x="49216" y="121587"/>
                      <a:pt x="46996" y="122168"/>
                      <a:pt x="45796" y="124063"/>
                    </a:cubicBezTo>
                    <a:cubicBezTo>
                      <a:pt x="48749" y="117739"/>
                      <a:pt x="48492" y="107956"/>
                      <a:pt x="47568" y="97384"/>
                    </a:cubicBezTo>
                    <a:cubicBezTo>
                      <a:pt x="45977" y="98765"/>
                      <a:pt x="45568" y="93050"/>
                      <a:pt x="44539" y="90897"/>
                    </a:cubicBezTo>
                    <a:cubicBezTo>
                      <a:pt x="48606" y="95374"/>
                      <a:pt x="43939" y="86058"/>
                      <a:pt x="47120" y="87459"/>
                    </a:cubicBezTo>
                    <a:cubicBezTo>
                      <a:pt x="41500" y="90383"/>
                      <a:pt x="42996" y="74543"/>
                      <a:pt x="38529" y="70304"/>
                    </a:cubicBezTo>
                    <a:cubicBezTo>
                      <a:pt x="44196" y="66227"/>
                      <a:pt x="40138" y="50263"/>
                      <a:pt x="40357" y="42796"/>
                    </a:cubicBezTo>
                    <a:lnTo>
                      <a:pt x="41758" y="44863"/>
                    </a:lnTo>
                    <a:cubicBezTo>
                      <a:pt x="35509" y="38824"/>
                      <a:pt x="42472" y="48139"/>
                      <a:pt x="38348" y="47444"/>
                    </a:cubicBezTo>
                    <a:lnTo>
                      <a:pt x="35557" y="42491"/>
                    </a:lnTo>
                    <a:cubicBezTo>
                      <a:pt x="32233" y="46053"/>
                      <a:pt x="40424" y="52730"/>
                      <a:pt x="34252" y="52159"/>
                    </a:cubicBezTo>
                    <a:cubicBezTo>
                      <a:pt x="30842" y="46739"/>
                      <a:pt x="32185" y="43377"/>
                      <a:pt x="31423" y="39205"/>
                    </a:cubicBezTo>
                    <a:cubicBezTo>
                      <a:pt x="30709" y="38652"/>
                      <a:pt x="30051" y="38148"/>
                      <a:pt x="30080" y="39043"/>
                    </a:cubicBezTo>
                    <a:lnTo>
                      <a:pt x="30642" y="34157"/>
                    </a:lnTo>
                    <a:cubicBezTo>
                      <a:pt x="23641" y="27937"/>
                      <a:pt x="23736" y="26965"/>
                      <a:pt x="17164" y="19764"/>
                    </a:cubicBezTo>
                    <a:lnTo>
                      <a:pt x="16469" y="12706"/>
                    </a:lnTo>
                    <a:lnTo>
                      <a:pt x="14735" y="15697"/>
                    </a:lnTo>
                    <a:lnTo>
                      <a:pt x="9011" y="7144"/>
                    </a:lnTo>
                    <a:lnTo>
                      <a:pt x="7144" y="8439"/>
                    </a:lnTo>
                    <a:close/>
                  </a:path>
                </a:pathLst>
              </a:custGeom>
              <a:grpFill/>
              <a:ln w="9525" cap="flat">
                <a:noFill/>
                <a:prstDash val="solid"/>
                <a:miter/>
              </a:ln>
            </p:spPr>
            <p:txBody>
              <a:bodyPr rtlCol="0" anchor="ctr"/>
              <a:lstStyle/>
              <a:p>
                <a:endParaRPr lang="zh-CN" altLang="en-US"/>
              </a:p>
            </p:txBody>
          </p:sp>
          <p:sp>
            <p:nvSpPr>
              <p:cNvPr id="693" name="任意多边形: 形状 1263">
                <a:extLst>
                  <a:ext uri="{FF2B5EF4-FFF2-40B4-BE49-F238E27FC236}">
                    <a16:creationId xmlns:a16="http://schemas.microsoft.com/office/drawing/2014/main" id="{BB8909FF-13E9-4D16-9C89-740FDE63C7E6}"/>
                  </a:ext>
                </a:extLst>
              </p:cNvPr>
              <p:cNvSpPr/>
              <p:nvPr/>
            </p:nvSpPr>
            <p:spPr>
              <a:xfrm>
                <a:off x="4074017" y="843003"/>
                <a:ext cx="9525" cy="19050"/>
              </a:xfrm>
              <a:custGeom>
                <a:avLst/>
                <a:gdLst>
                  <a:gd name="connsiteX0" fmla="*/ 10522 w 9525"/>
                  <a:gd name="connsiteY0" fmla="*/ 19726 h 19050"/>
                  <a:gd name="connsiteX1" fmla="*/ 8074 w 9525"/>
                  <a:gd name="connsiteY1" fmla="*/ 7144 h 19050"/>
                  <a:gd name="connsiteX2" fmla="*/ 10522 w 9525"/>
                  <a:gd name="connsiteY2" fmla="*/ 19726 h 19050"/>
                </a:gdLst>
                <a:ahLst/>
                <a:cxnLst>
                  <a:cxn ang="0">
                    <a:pos x="connsiteX0" y="connsiteY0"/>
                  </a:cxn>
                  <a:cxn ang="0">
                    <a:pos x="connsiteX1" y="connsiteY1"/>
                  </a:cxn>
                  <a:cxn ang="0">
                    <a:pos x="connsiteX2" y="connsiteY2"/>
                  </a:cxn>
                </a:cxnLst>
                <a:rect l="l" t="t" r="r" b="b"/>
                <a:pathLst>
                  <a:path w="9525" h="19050">
                    <a:moveTo>
                      <a:pt x="10522" y="19726"/>
                    </a:moveTo>
                    <a:cubicBezTo>
                      <a:pt x="13798" y="14297"/>
                      <a:pt x="6969" y="13392"/>
                      <a:pt x="8074" y="7144"/>
                    </a:cubicBezTo>
                    <a:cubicBezTo>
                      <a:pt x="4826" y="9982"/>
                      <a:pt x="11179" y="17545"/>
                      <a:pt x="10522" y="19726"/>
                    </a:cubicBezTo>
                    <a:close/>
                  </a:path>
                </a:pathLst>
              </a:custGeom>
              <a:grpFill/>
              <a:ln w="9525" cap="flat">
                <a:noFill/>
                <a:prstDash val="solid"/>
                <a:miter/>
              </a:ln>
            </p:spPr>
            <p:txBody>
              <a:bodyPr rtlCol="0" anchor="ctr"/>
              <a:lstStyle/>
              <a:p>
                <a:endParaRPr lang="zh-CN" altLang="en-US"/>
              </a:p>
            </p:txBody>
          </p:sp>
          <p:sp>
            <p:nvSpPr>
              <p:cNvPr id="694" name="任意多边形: 形状 1264">
                <a:extLst>
                  <a:ext uri="{FF2B5EF4-FFF2-40B4-BE49-F238E27FC236}">
                    <a16:creationId xmlns:a16="http://schemas.microsoft.com/office/drawing/2014/main" id="{92905DE7-885B-4292-955F-732C69598920}"/>
                  </a:ext>
                </a:extLst>
              </p:cNvPr>
              <p:cNvSpPr/>
              <p:nvPr/>
            </p:nvSpPr>
            <p:spPr>
              <a:xfrm>
                <a:off x="3753526" y="833021"/>
                <a:ext cx="19050" cy="9525"/>
              </a:xfrm>
              <a:custGeom>
                <a:avLst/>
                <a:gdLst>
                  <a:gd name="connsiteX0" fmla="*/ 11878 w 19050"/>
                  <a:gd name="connsiteY0" fmla="*/ 11478 h 9525"/>
                  <a:gd name="connsiteX1" fmla="*/ 7144 w 19050"/>
                  <a:gd name="connsiteY1" fmla="*/ 7144 h 9525"/>
                  <a:gd name="connsiteX2" fmla="*/ 11878 w 19050"/>
                  <a:gd name="connsiteY2" fmla="*/ 11478 h 9525"/>
                </a:gdLst>
                <a:ahLst/>
                <a:cxnLst>
                  <a:cxn ang="0">
                    <a:pos x="connsiteX0" y="connsiteY0"/>
                  </a:cxn>
                  <a:cxn ang="0">
                    <a:pos x="connsiteX1" y="connsiteY1"/>
                  </a:cxn>
                  <a:cxn ang="0">
                    <a:pos x="connsiteX2" y="connsiteY2"/>
                  </a:cxn>
                </a:cxnLst>
                <a:rect l="l" t="t" r="r" b="b"/>
                <a:pathLst>
                  <a:path w="19050" h="9525">
                    <a:moveTo>
                      <a:pt x="11878" y="11478"/>
                    </a:moveTo>
                    <a:cubicBezTo>
                      <a:pt x="12821" y="8449"/>
                      <a:pt x="9744" y="7972"/>
                      <a:pt x="7144" y="7144"/>
                    </a:cubicBezTo>
                    <a:cubicBezTo>
                      <a:pt x="7963" y="9439"/>
                      <a:pt x="11011" y="10687"/>
                      <a:pt x="11878" y="11478"/>
                    </a:cubicBezTo>
                    <a:close/>
                  </a:path>
                </a:pathLst>
              </a:custGeom>
              <a:grpFill/>
              <a:ln w="9525" cap="flat">
                <a:noFill/>
                <a:prstDash val="solid"/>
                <a:miter/>
              </a:ln>
            </p:spPr>
            <p:txBody>
              <a:bodyPr rtlCol="0" anchor="ctr"/>
              <a:lstStyle/>
              <a:p>
                <a:endParaRPr lang="zh-CN" altLang="en-US"/>
              </a:p>
            </p:txBody>
          </p:sp>
          <p:sp>
            <p:nvSpPr>
              <p:cNvPr id="695" name="任意多边形: 形状 1265">
                <a:extLst>
                  <a:ext uri="{FF2B5EF4-FFF2-40B4-BE49-F238E27FC236}">
                    <a16:creationId xmlns:a16="http://schemas.microsoft.com/office/drawing/2014/main" id="{3452071D-CD9B-412A-AAC4-1B9CD59BA912}"/>
                  </a:ext>
                </a:extLst>
              </p:cNvPr>
              <p:cNvSpPr/>
              <p:nvPr/>
            </p:nvSpPr>
            <p:spPr>
              <a:xfrm>
                <a:off x="3922957" y="783211"/>
                <a:ext cx="19050" cy="19050"/>
              </a:xfrm>
              <a:custGeom>
                <a:avLst/>
                <a:gdLst>
                  <a:gd name="connsiteX0" fmla="*/ 10201 w 19050"/>
                  <a:gd name="connsiteY0" fmla="*/ 9405 h 19050"/>
                  <a:gd name="connsiteX1" fmla="*/ 12954 w 19050"/>
                  <a:gd name="connsiteY1" fmla="*/ 13653 h 19050"/>
                  <a:gd name="connsiteX2" fmla="*/ 15478 w 19050"/>
                  <a:gd name="connsiteY2" fmla="*/ 18091 h 19050"/>
                  <a:gd name="connsiteX3" fmla="*/ 7144 w 19050"/>
                  <a:gd name="connsiteY3" fmla="*/ 7147 h 19050"/>
                  <a:gd name="connsiteX4" fmla="*/ 9563 w 19050"/>
                  <a:gd name="connsiteY4" fmla="*/ 11310 h 19050"/>
                  <a:gd name="connsiteX5" fmla="*/ 10201 w 19050"/>
                  <a:gd name="connsiteY5" fmla="*/ 94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201" y="9405"/>
                    </a:moveTo>
                    <a:cubicBezTo>
                      <a:pt x="10201" y="9405"/>
                      <a:pt x="11649" y="11472"/>
                      <a:pt x="12954" y="13653"/>
                    </a:cubicBezTo>
                    <a:cubicBezTo>
                      <a:pt x="14211" y="15872"/>
                      <a:pt x="15478" y="18091"/>
                      <a:pt x="15478" y="18091"/>
                    </a:cubicBezTo>
                    <a:cubicBezTo>
                      <a:pt x="16526" y="14824"/>
                      <a:pt x="13583" y="6957"/>
                      <a:pt x="7144" y="7147"/>
                    </a:cubicBezTo>
                    <a:lnTo>
                      <a:pt x="9563" y="11310"/>
                    </a:lnTo>
                    <a:lnTo>
                      <a:pt x="10201" y="9405"/>
                    </a:lnTo>
                    <a:close/>
                  </a:path>
                </a:pathLst>
              </a:custGeom>
              <a:grpFill/>
              <a:ln w="9525" cap="flat">
                <a:noFill/>
                <a:prstDash val="solid"/>
                <a:miter/>
              </a:ln>
            </p:spPr>
            <p:txBody>
              <a:bodyPr rtlCol="0" anchor="ctr"/>
              <a:lstStyle/>
              <a:p>
                <a:endParaRPr lang="zh-CN" altLang="en-US"/>
              </a:p>
            </p:txBody>
          </p:sp>
          <p:sp>
            <p:nvSpPr>
              <p:cNvPr id="696" name="任意多边形: 形状 1266">
                <a:extLst>
                  <a:ext uri="{FF2B5EF4-FFF2-40B4-BE49-F238E27FC236}">
                    <a16:creationId xmlns:a16="http://schemas.microsoft.com/office/drawing/2014/main" id="{8DB94CA9-AD86-4870-98DE-6E735C5074AE}"/>
                  </a:ext>
                </a:extLst>
              </p:cNvPr>
              <p:cNvSpPr/>
              <p:nvPr/>
            </p:nvSpPr>
            <p:spPr>
              <a:xfrm>
                <a:off x="3738941" y="1004910"/>
                <a:ext cx="9525" cy="9525"/>
              </a:xfrm>
              <a:custGeom>
                <a:avLst/>
                <a:gdLst>
                  <a:gd name="connsiteX0" fmla="*/ 8489 w 9525"/>
                  <a:gd name="connsiteY0" fmla="*/ 8372 h 9525"/>
                  <a:gd name="connsiteX1" fmla="*/ 7441 w 9525"/>
                  <a:gd name="connsiteY1" fmla="*/ 7296 h 9525"/>
                  <a:gd name="connsiteX2" fmla="*/ 8489 w 9525"/>
                  <a:gd name="connsiteY2" fmla="*/ 8372 h 9525"/>
                </a:gdLst>
                <a:ahLst/>
                <a:cxnLst>
                  <a:cxn ang="0">
                    <a:pos x="connsiteX0" y="connsiteY0"/>
                  </a:cxn>
                  <a:cxn ang="0">
                    <a:pos x="connsiteX1" y="connsiteY1"/>
                  </a:cxn>
                  <a:cxn ang="0">
                    <a:pos x="connsiteX2" y="connsiteY2"/>
                  </a:cxn>
                </a:cxnLst>
                <a:rect l="l" t="t" r="r" b="b"/>
                <a:pathLst>
                  <a:path w="9525" h="9525">
                    <a:moveTo>
                      <a:pt x="8489" y="8372"/>
                    </a:moveTo>
                    <a:cubicBezTo>
                      <a:pt x="8508" y="8286"/>
                      <a:pt x="10118" y="9496"/>
                      <a:pt x="7441" y="7296"/>
                    </a:cubicBezTo>
                    <a:cubicBezTo>
                      <a:pt x="6756" y="6886"/>
                      <a:pt x="7317" y="7324"/>
                      <a:pt x="8489" y="8372"/>
                    </a:cubicBezTo>
                    <a:close/>
                  </a:path>
                </a:pathLst>
              </a:custGeom>
              <a:grpFill/>
              <a:ln w="9525" cap="flat">
                <a:noFill/>
                <a:prstDash val="solid"/>
                <a:miter/>
              </a:ln>
            </p:spPr>
            <p:txBody>
              <a:bodyPr rtlCol="0" anchor="ctr"/>
              <a:lstStyle/>
              <a:p>
                <a:endParaRPr lang="zh-CN" altLang="en-US"/>
              </a:p>
            </p:txBody>
          </p:sp>
          <p:sp>
            <p:nvSpPr>
              <p:cNvPr id="697" name="任意多边形: 形状 1267">
                <a:extLst>
                  <a:ext uri="{FF2B5EF4-FFF2-40B4-BE49-F238E27FC236}">
                    <a16:creationId xmlns:a16="http://schemas.microsoft.com/office/drawing/2014/main" id="{398C0D29-4F76-457D-98E9-1716E92731A8}"/>
                  </a:ext>
                </a:extLst>
              </p:cNvPr>
              <p:cNvSpPr/>
              <p:nvPr/>
            </p:nvSpPr>
            <p:spPr>
              <a:xfrm>
                <a:off x="3854148" y="786968"/>
                <a:ext cx="19050" cy="9525"/>
              </a:xfrm>
              <a:custGeom>
                <a:avLst/>
                <a:gdLst>
                  <a:gd name="connsiteX0" fmla="*/ 12459 w 19050"/>
                  <a:gd name="connsiteY0" fmla="*/ 10039 h 9525"/>
                  <a:gd name="connsiteX1" fmla="*/ 7144 w 19050"/>
                  <a:gd name="connsiteY1" fmla="*/ 7144 h 9525"/>
                  <a:gd name="connsiteX2" fmla="*/ 9820 w 19050"/>
                  <a:gd name="connsiteY2" fmla="*/ 10497 h 9525"/>
                </a:gdLst>
                <a:ahLst/>
                <a:cxnLst>
                  <a:cxn ang="0">
                    <a:pos x="connsiteX0" y="connsiteY0"/>
                  </a:cxn>
                  <a:cxn ang="0">
                    <a:pos x="connsiteX1" y="connsiteY1"/>
                  </a:cxn>
                  <a:cxn ang="0">
                    <a:pos x="connsiteX2" y="connsiteY2"/>
                  </a:cxn>
                </a:cxnLst>
                <a:rect l="l" t="t" r="r" b="b"/>
                <a:pathLst>
                  <a:path w="19050" h="9525">
                    <a:moveTo>
                      <a:pt x="12459" y="10039"/>
                    </a:moveTo>
                    <a:lnTo>
                      <a:pt x="7144" y="7144"/>
                    </a:lnTo>
                    <a:lnTo>
                      <a:pt x="9820" y="10497"/>
                    </a:lnTo>
                    <a:close/>
                  </a:path>
                </a:pathLst>
              </a:custGeom>
              <a:grpFill/>
              <a:ln w="9525" cap="flat">
                <a:noFill/>
                <a:prstDash val="solid"/>
                <a:miter/>
              </a:ln>
            </p:spPr>
            <p:txBody>
              <a:bodyPr rtlCol="0" anchor="ctr"/>
              <a:lstStyle/>
              <a:p>
                <a:endParaRPr lang="zh-CN" altLang="en-US"/>
              </a:p>
            </p:txBody>
          </p:sp>
          <p:sp>
            <p:nvSpPr>
              <p:cNvPr id="698" name="任意多边形: 形状 1268">
                <a:extLst>
                  <a:ext uri="{FF2B5EF4-FFF2-40B4-BE49-F238E27FC236}">
                    <a16:creationId xmlns:a16="http://schemas.microsoft.com/office/drawing/2014/main" id="{49409CAC-A213-485F-972C-AF34B8623CEE}"/>
                  </a:ext>
                </a:extLst>
              </p:cNvPr>
              <p:cNvSpPr/>
              <p:nvPr/>
            </p:nvSpPr>
            <p:spPr>
              <a:xfrm>
                <a:off x="4087692" y="857596"/>
                <a:ext cx="9525" cy="19050"/>
              </a:xfrm>
              <a:custGeom>
                <a:avLst/>
                <a:gdLst>
                  <a:gd name="connsiteX0" fmla="*/ 7944 w 9525"/>
                  <a:gd name="connsiteY0" fmla="*/ 14164 h 19050"/>
                  <a:gd name="connsiteX1" fmla="*/ 7144 w 9525"/>
                  <a:gd name="connsiteY1" fmla="*/ 7144 h 19050"/>
                  <a:gd name="connsiteX2" fmla="*/ 7230 w 9525"/>
                  <a:gd name="connsiteY2" fmla="*/ 12659 h 19050"/>
                </a:gdLst>
                <a:ahLst/>
                <a:cxnLst>
                  <a:cxn ang="0">
                    <a:pos x="connsiteX0" y="connsiteY0"/>
                  </a:cxn>
                  <a:cxn ang="0">
                    <a:pos x="connsiteX1" y="connsiteY1"/>
                  </a:cxn>
                  <a:cxn ang="0">
                    <a:pos x="connsiteX2" y="connsiteY2"/>
                  </a:cxn>
                </a:cxnLst>
                <a:rect l="l" t="t" r="r" b="b"/>
                <a:pathLst>
                  <a:path w="9525" h="19050">
                    <a:moveTo>
                      <a:pt x="7944" y="14164"/>
                    </a:moveTo>
                    <a:lnTo>
                      <a:pt x="7144" y="7144"/>
                    </a:lnTo>
                    <a:lnTo>
                      <a:pt x="7230" y="12659"/>
                    </a:lnTo>
                    <a:close/>
                  </a:path>
                </a:pathLst>
              </a:custGeom>
              <a:grpFill/>
              <a:ln w="9525" cap="flat">
                <a:noFill/>
                <a:prstDash val="solid"/>
                <a:miter/>
              </a:ln>
            </p:spPr>
            <p:txBody>
              <a:bodyPr rtlCol="0" anchor="ctr"/>
              <a:lstStyle/>
              <a:p>
                <a:endParaRPr lang="zh-CN" altLang="en-US"/>
              </a:p>
            </p:txBody>
          </p:sp>
          <p:sp>
            <p:nvSpPr>
              <p:cNvPr id="699" name="任意多边形: 形状 1269">
                <a:extLst>
                  <a:ext uri="{FF2B5EF4-FFF2-40B4-BE49-F238E27FC236}">
                    <a16:creationId xmlns:a16="http://schemas.microsoft.com/office/drawing/2014/main" id="{3660EF2F-C878-451C-A8FC-CA4104E1B40A}"/>
                  </a:ext>
                </a:extLst>
              </p:cNvPr>
              <p:cNvSpPr/>
              <p:nvPr/>
            </p:nvSpPr>
            <p:spPr>
              <a:xfrm>
                <a:off x="3956846" y="793349"/>
                <a:ext cx="28575" cy="28575"/>
              </a:xfrm>
              <a:custGeom>
                <a:avLst/>
                <a:gdLst>
                  <a:gd name="connsiteX0" fmla="*/ 10212 w 28575"/>
                  <a:gd name="connsiteY0" fmla="*/ 19869 h 28575"/>
                  <a:gd name="connsiteX1" fmla="*/ 15946 w 28575"/>
                  <a:gd name="connsiteY1" fmla="*/ 24279 h 28575"/>
                  <a:gd name="connsiteX2" fmla="*/ 18613 w 28575"/>
                  <a:gd name="connsiteY2" fmla="*/ 18774 h 28575"/>
                  <a:gd name="connsiteX3" fmla="*/ 15193 w 28575"/>
                  <a:gd name="connsiteY3" fmla="*/ 18469 h 28575"/>
                  <a:gd name="connsiteX4" fmla="*/ 17841 w 28575"/>
                  <a:gd name="connsiteY4" fmla="*/ 15735 h 28575"/>
                  <a:gd name="connsiteX5" fmla="*/ 23166 w 28575"/>
                  <a:gd name="connsiteY5" fmla="*/ 20869 h 28575"/>
                  <a:gd name="connsiteX6" fmla="*/ 20375 w 28575"/>
                  <a:gd name="connsiteY6" fmla="*/ 15107 h 28575"/>
                  <a:gd name="connsiteX7" fmla="*/ 20575 w 28575"/>
                  <a:gd name="connsiteY7" fmla="*/ 15850 h 28575"/>
                  <a:gd name="connsiteX8" fmla="*/ 9335 w 28575"/>
                  <a:gd name="connsiteY8" fmla="*/ 11230 h 28575"/>
                  <a:gd name="connsiteX9" fmla="*/ 9383 w 28575"/>
                  <a:gd name="connsiteY9" fmla="*/ 7144 h 28575"/>
                  <a:gd name="connsiteX10" fmla="*/ 10212 w 28575"/>
                  <a:gd name="connsiteY10" fmla="*/ 1986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0212" y="19869"/>
                    </a:moveTo>
                    <a:lnTo>
                      <a:pt x="15946" y="24279"/>
                    </a:lnTo>
                    <a:lnTo>
                      <a:pt x="18613" y="18774"/>
                    </a:lnTo>
                    <a:cubicBezTo>
                      <a:pt x="18270" y="20060"/>
                      <a:pt x="18108" y="22117"/>
                      <a:pt x="15193" y="18469"/>
                    </a:cubicBezTo>
                    <a:lnTo>
                      <a:pt x="17841" y="15735"/>
                    </a:lnTo>
                    <a:lnTo>
                      <a:pt x="23166" y="20869"/>
                    </a:lnTo>
                    <a:lnTo>
                      <a:pt x="20375" y="15107"/>
                    </a:lnTo>
                    <a:lnTo>
                      <a:pt x="20575" y="15850"/>
                    </a:lnTo>
                    <a:cubicBezTo>
                      <a:pt x="16946" y="14745"/>
                      <a:pt x="12288" y="9896"/>
                      <a:pt x="9335" y="11230"/>
                    </a:cubicBezTo>
                    <a:cubicBezTo>
                      <a:pt x="7916" y="6839"/>
                      <a:pt x="12602" y="10582"/>
                      <a:pt x="9383" y="7144"/>
                    </a:cubicBezTo>
                    <a:cubicBezTo>
                      <a:pt x="9535" y="9954"/>
                      <a:pt x="3744" y="12497"/>
                      <a:pt x="10212" y="19869"/>
                    </a:cubicBezTo>
                    <a:close/>
                  </a:path>
                </a:pathLst>
              </a:custGeom>
              <a:grpFill/>
              <a:ln w="9525" cap="flat">
                <a:noFill/>
                <a:prstDash val="solid"/>
                <a:miter/>
              </a:ln>
            </p:spPr>
            <p:txBody>
              <a:bodyPr rtlCol="0" anchor="ctr"/>
              <a:lstStyle/>
              <a:p>
                <a:endParaRPr lang="zh-CN" altLang="en-US"/>
              </a:p>
            </p:txBody>
          </p:sp>
          <p:sp>
            <p:nvSpPr>
              <p:cNvPr id="700" name="任意多边形: 形状 1270">
                <a:extLst>
                  <a:ext uri="{FF2B5EF4-FFF2-40B4-BE49-F238E27FC236}">
                    <a16:creationId xmlns:a16="http://schemas.microsoft.com/office/drawing/2014/main" id="{51A3B60D-7484-4EEE-9660-D2177B8A9D70}"/>
                  </a:ext>
                </a:extLst>
              </p:cNvPr>
              <p:cNvSpPr/>
              <p:nvPr/>
            </p:nvSpPr>
            <p:spPr>
              <a:xfrm>
                <a:off x="3947932" y="792187"/>
                <a:ext cx="9525" cy="9525"/>
              </a:xfrm>
              <a:custGeom>
                <a:avLst/>
                <a:gdLst>
                  <a:gd name="connsiteX0" fmla="*/ 7144 w 9525"/>
                  <a:gd name="connsiteY0" fmla="*/ 8011 h 9525"/>
                  <a:gd name="connsiteX1" fmla="*/ 9334 w 9525"/>
                  <a:gd name="connsiteY1" fmla="*/ 10487 h 9525"/>
                  <a:gd name="connsiteX2" fmla="*/ 9620 w 9525"/>
                  <a:gd name="connsiteY2" fmla="*/ 7144 h 9525"/>
                  <a:gd name="connsiteX3" fmla="*/ 8125 w 9525"/>
                  <a:gd name="connsiteY3" fmla="*/ 8877 h 9525"/>
                </a:gdLst>
                <a:ahLst/>
                <a:cxnLst>
                  <a:cxn ang="0">
                    <a:pos x="connsiteX0" y="connsiteY0"/>
                  </a:cxn>
                  <a:cxn ang="0">
                    <a:pos x="connsiteX1" y="connsiteY1"/>
                  </a:cxn>
                  <a:cxn ang="0">
                    <a:pos x="connsiteX2" y="connsiteY2"/>
                  </a:cxn>
                  <a:cxn ang="0">
                    <a:pos x="connsiteX3" y="connsiteY3"/>
                  </a:cxn>
                </a:cxnLst>
                <a:rect l="l" t="t" r="r" b="b"/>
                <a:pathLst>
                  <a:path w="9525" h="9525">
                    <a:moveTo>
                      <a:pt x="7144" y="8011"/>
                    </a:moveTo>
                    <a:lnTo>
                      <a:pt x="9334" y="10487"/>
                    </a:lnTo>
                    <a:lnTo>
                      <a:pt x="9620" y="7144"/>
                    </a:lnTo>
                    <a:lnTo>
                      <a:pt x="8125" y="8877"/>
                    </a:lnTo>
                    <a:close/>
                  </a:path>
                </a:pathLst>
              </a:custGeom>
              <a:grpFill/>
              <a:ln w="9525" cap="flat">
                <a:noFill/>
                <a:prstDash val="solid"/>
                <a:miter/>
              </a:ln>
            </p:spPr>
            <p:txBody>
              <a:bodyPr rtlCol="0" anchor="ctr"/>
              <a:lstStyle/>
              <a:p>
                <a:endParaRPr lang="zh-CN" altLang="en-US"/>
              </a:p>
            </p:txBody>
          </p:sp>
          <p:sp>
            <p:nvSpPr>
              <p:cNvPr id="701" name="任意多边形: 形状 1271">
                <a:extLst>
                  <a:ext uri="{FF2B5EF4-FFF2-40B4-BE49-F238E27FC236}">
                    <a16:creationId xmlns:a16="http://schemas.microsoft.com/office/drawing/2014/main" id="{F1C8FE5D-0AC2-4687-B655-ECBA4592F590}"/>
                  </a:ext>
                </a:extLst>
              </p:cNvPr>
              <p:cNvSpPr/>
              <p:nvPr/>
            </p:nvSpPr>
            <p:spPr>
              <a:xfrm>
                <a:off x="3773006" y="827192"/>
                <a:ext cx="9525" cy="9525"/>
              </a:xfrm>
              <a:custGeom>
                <a:avLst/>
                <a:gdLst>
                  <a:gd name="connsiteX0" fmla="*/ 10524 w 9525"/>
                  <a:gd name="connsiteY0" fmla="*/ 11011 h 9525"/>
                  <a:gd name="connsiteX1" fmla="*/ 7448 w 9525"/>
                  <a:gd name="connsiteY1" fmla="*/ 7144 h 9525"/>
                  <a:gd name="connsiteX2" fmla="*/ 10524 w 9525"/>
                  <a:gd name="connsiteY2" fmla="*/ 11011 h 9525"/>
                </a:gdLst>
                <a:ahLst/>
                <a:cxnLst>
                  <a:cxn ang="0">
                    <a:pos x="connsiteX0" y="connsiteY0"/>
                  </a:cxn>
                  <a:cxn ang="0">
                    <a:pos x="connsiteX1" y="connsiteY1"/>
                  </a:cxn>
                  <a:cxn ang="0">
                    <a:pos x="connsiteX2" y="connsiteY2"/>
                  </a:cxn>
                </a:cxnLst>
                <a:rect l="l" t="t" r="r" b="b"/>
                <a:pathLst>
                  <a:path w="9525" h="9525">
                    <a:moveTo>
                      <a:pt x="10524" y="11011"/>
                    </a:moveTo>
                    <a:cubicBezTo>
                      <a:pt x="9534" y="9735"/>
                      <a:pt x="6819" y="9754"/>
                      <a:pt x="7448" y="7144"/>
                    </a:cubicBezTo>
                    <a:cubicBezTo>
                      <a:pt x="5981" y="10411"/>
                      <a:pt x="10286" y="9830"/>
                      <a:pt x="10524" y="11011"/>
                    </a:cubicBezTo>
                    <a:close/>
                  </a:path>
                </a:pathLst>
              </a:custGeom>
              <a:grpFill/>
              <a:ln w="9525" cap="flat">
                <a:noFill/>
                <a:prstDash val="solid"/>
                <a:miter/>
              </a:ln>
            </p:spPr>
            <p:txBody>
              <a:bodyPr rtlCol="0" anchor="ctr"/>
              <a:lstStyle/>
              <a:p>
                <a:endParaRPr lang="zh-CN" altLang="en-US"/>
              </a:p>
            </p:txBody>
          </p:sp>
          <p:sp>
            <p:nvSpPr>
              <p:cNvPr id="702" name="任意多边形: 形状 1272">
                <a:extLst>
                  <a:ext uri="{FF2B5EF4-FFF2-40B4-BE49-F238E27FC236}">
                    <a16:creationId xmlns:a16="http://schemas.microsoft.com/office/drawing/2014/main" id="{CF9028D4-863B-46B4-AC3E-98746B739D6A}"/>
                  </a:ext>
                </a:extLst>
              </p:cNvPr>
              <p:cNvSpPr/>
              <p:nvPr/>
            </p:nvSpPr>
            <p:spPr>
              <a:xfrm>
                <a:off x="3764451" y="835233"/>
                <a:ext cx="9525" cy="9525"/>
              </a:xfrm>
              <a:custGeom>
                <a:avLst/>
                <a:gdLst>
                  <a:gd name="connsiteX0" fmla="*/ 8668 w 9525"/>
                  <a:gd name="connsiteY0" fmla="*/ 7313 h 9525"/>
                  <a:gd name="connsiteX1" fmla="*/ 7144 w 9525"/>
                  <a:gd name="connsiteY1" fmla="*/ 7151 h 9525"/>
                  <a:gd name="connsiteX2" fmla="*/ 7525 w 9525"/>
                  <a:gd name="connsiteY2" fmla="*/ 9065 h 9525"/>
                  <a:gd name="connsiteX3" fmla="*/ 8668 w 9525"/>
                  <a:gd name="connsiteY3" fmla="*/ 7313 h 9525"/>
                </a:gdLst>
                <a:ahLst/>
                <a:cxnLst>
                  <a:cxn ang="0">
                    <a:pos x="connsiteX0" y="connsiteY0"/>
                  </a:cxn>
                  <a:cxn ang="0">
                    <a:pos x="connsiteX1" y="connsiteY1"/>
                  </a:cxn>
                  <a:cxn ang="0">
                    <a:pos x="connsiteX2" y="connsiteY2"/>
                  </a:cxn>
                  <a:cxn ang="0">
                    <a:pos x="connsiteX3" y="connsiteY3"/>
                  </a:cxn>
                </a:cxnLst>
                <a:rect l="l" t="t" r="r" b="b"/>
                <a:pathLst>
                  <a:path w="9525" h="9525">
                    <a:moveTo>
                      <a:pt x="8668" y="7313"/>
                    </a:moveTo>
                    <a:cubicBezTo>
                      <a:pt x="8668" y="7313"/>
                      <a:pt x="7239" y="7103"/>
                      <a:pt x="7144" y="7151"/>
                    </a:cubicBezTo>
                    <a:lnTo>
                      <a:pt x="7525" y="9065"/>
                    </a:lnTo>
                    <a:lnTo>
                      <a:pt x="8668" y="7313"/>
                    </a:lnTo>
                    <a:close/>
                  </a:path>
                </a:pathLst>
              </a:custGeom>
              <a:grpFill/>
              <a:ln w="9525" cap="flat">
                <a:noFill/>
                <a:prstDash val="solid"/>
                <a:miter/>
              </a:ln>
            </p:spPr>
            <p:txBody>
              <a:bodyPr rtlCol="0" anchor="ctr"/>
              <a:lstStyle/>
              <a:p>
                <a:endParaRPr lang="zh-CN" altLang="en-US"/>
              </a:p>
            </p:txBody>
          </p:sp>
          <p:sp>
            <p:nvSpPr>
              <p:cNvPr id="703" name="任意多边形: 形状 1273">
                <a:extLst>
                  <a:ext uri="{FF2B5EF4-FFF2-40B4-BE49-F238E27FC236}">
                    <a16:creationId xmlns:a16="http://schemas.microsoft.com/office/drawing/2014/main" id="{5E0E3E31-6DDA-4462-9A09-ADCA8A27A9DF}"/>
                  </a:ext>
                </a:extLst>
              </p:cNvPr>
              <p:cNvSpPr/>
              <p:nvPr/>
            </p:nvSpPr>
            <p:spPr>
              <a:xfrm>
                <a:off x="3717617" y="967519"/>
                <a:ext cx="9525" cy="9525"/>
              </a:xfrm>
              <a:custGeom>
                <a:avLst/>
                <a:gdLst>
                  <a:gd name="connsiteX0" fmla="*/ 8572 w 9525"/>
                  <a:gd name="connsiteY0" fmla="*/ 10929 h 9525"/>
                  <a:gd name="connsiteX1" fmla="*/ 8220 w 9525"/>
                  <a:gd name="connsiteY1" fmla="*/ 7920 h 9525"/>
                  <a:gd name="connsiteX2" fmla="*/ 8572 w 9525"/>
                  <a:gd name="connsiteY2" fmla="*/ 10929 h 9525"/>
                </a:gdLst>
                <a:ahLst/>
                <a:cxnLst>
                  <a:cxn ang="0">
                    <a:pos x="connsiteX0" y="connsiteY0"/>
                  </a:cxn>
                  <a:cxn ang="0">
                    <a:pos x="connsiteX1" y="connsiteY1"/>
                  </a:cxn>
                  <a:cxn ang="0">
                    <a:pos x="connsiteX2" y="connsiteY2"/>
                  </a:cxn>
                </a:cxnLst>
                <a:rect l="l" t="t" r="r" b="b"/>
                <a:pathLst>
                  <a:path w="9525" h="9525">
                    <a:moveTo>
                      <a:pt x="8572" y="10929"/>
                    </a:moveTo>
                    <a:cubicBezTo>
                      <a:pt x="10077" y="11091"/>
                      <a:pt x="7486" y="8415"/>
                      <a:pt x="8220" y="7920"/>
                    </a:cubicBezTo>
                    <a:cubicBezTo>
                      <a:pt x="5372" y="5243"/>
                      <a:pt x="9144" y="10301"/>
                      <a:pt x="8572" y="10929"/>
                    </a:cubicBezTo>
                    <a:close/>
                  </a:path>
                </a:pathLst>
              </a:custGeom>
              <a:grpFill/>
              <a:ln w="9525" cap="flat">
                <a:noFill/>
                <a:prstDash val="solid"/>
                <a:miter/>
              </a:ln>
            </p:spPr>
            <p:txBody>
              <a:bodyPr rtlCol="0" anchor="ctr"/>
              <a:lstStyle/>
              <a:p>
                <a:endParaRPr lang="zh-CN" altLang="en-US"/>
              </a:p>
            </p:txBody>
          </p:sp>
          <p:sp>
            <p:nvSpPr>
              <p:cNvPr id="704" name="任意多边形: 形状 1274">
                <a:extLst>
                  <a:ext uri="{FF2B5EF4-FFF2-40B4-BE49-F238E27FC236}">
                    <a16:creationId xmlns:a16="http://schemas.microsoft.com/office/drawing/2014/main" id="{E3EE49DE-B235-4A95-A204-170C86A6A1B0}"/>
                  </a:ext>
                </a:extLst>
              </p:cNvPr>
              <p:cNvSpPr/>
              <p:nvPr/>
            </p:nvSpPr>
            <p:spPr>
              <a:xfrm>
                <a:off x="3878713" y="793926"/>
                <a:ext cx="9525" cy="9525"/>
              </a:xfrm>
              <a:custGeom>
                <a:avLst/>
                <a:gdLst>
                  <a:gd name="connsiteX0" fmla="*/ 7144 w 9525"/>
                  <a:gd name="connsiteY0" fmla="*/ 7996 h 9525"/>
                  <a:gd name="connsiteX1" fmla="*/ 11763 w 9525"/>
                  <a:gd name="connsiteY1" fmla="*/ 8939 h 9525"/>
                  <a:gd name="connsiteX2" fmla="*/ 7144 w 9525"/>
                  <a:gd name="connsiteY2" fmla="*/ 7996 h 9525"/>
                </a:gdLst>
                <a:ahLst/>
                <a:cxnLst>
                  <a:cxn ang="0">
                    <a:pos x="connsiteX0" y="connsiteY0"/>
                  </a:cxn>
                  <a:cxn ang="0">
                    <a:pos x="connsiteX1" y="connsiteY1"/>
                  </a:cxn>
                  <a:cxn ang="0">
                    <a:pos x="connsiteX2" y="connsiteY2"/>
                  </a:cxn>
                </a:cxnLst>
                <a:rect l="l" t="t" r="r" b="b"/>
                <a:pathLst>
                  <a:path w="9525" h="9525">
                    <a:moveTo>
                      <a:pt x="7144" y="7996"/>
                    </a:moveTo>
                    <a:cubicBezTo>
                      <a:pt x="8030" y="9825"/>
                      <a:pt x="10420" y="9025"/>
                      <a:pt x="11763" y="8939"/>
                    </a:cubicBezTo>
                    <a:cubicBezTo>
                      <a:pt x="10011" y="5253"/>
                      <a:pt x="9458" y="8463"/>
                      <a:pt x="7144" y="7996"/>
                    </a:cubicBezTo>
                    <a:close/>
                  </a:path>
                </a:pathLst>
              </a:custGeom>
              <a:grpFill/>
              <a:ln w="9525" cap="flat">
                <a:noFill/>
                <a:prstDash val="solid"/>
                <a:miter/>
              </a:ln>
            </p:spPr>
            <p:txBody>
              <a:bodyPr rtlCol="0" anchor="ctr"/>
              <a:lstStyle/>
              <a:p>
                <a:endParaRPr lang="zh-CN" altLang="en-US"/>
              </a:p>
            </p:txBody>
          </p:sp>
          <p:sp>
            <p:nvSpPr>
              <p:cNvPr id="705" name="任意多边形: 形状 1275">
                <a:extLst>
                  <a:ext uri="{FF2B5EF4-FFF2-40B4-BE49-F238E27FC236}">
                    <a16:creationId xmlns:a16="http://schemas.microsoft.com/office/drawing/2014/main" id="{5B720802-B307-4E4E-97B6-877665440AF5}"/>
                  </a:ext>
                </a:extLst>
              </p:cNvPr>
              <p:cNvSpPr/>
              <p:nvPr/>
            </p:nvSpPr>
            <p:spPr>
              <a:xfrm>
                <a:off x="3766181" y="835701"/>
                <a:ext cx="19050" cy="19050"/>
              </a:xfrm>
              <a:custGeom>
                <a:avLst/>
                <a:gdLst>
                  <a:gd name="connsiteX0" fmla="*/ 7157 w 19050"/>
                  <a:gd name="connsiteY0" fmla="*/ 10321 h 19050"/>
                  <a:gd name="connsiteX1" fmla="*/ 18254 w 19050"/>
                  <a:gd name="connsiteY1" fmla="*/ 14522 h 19050"/>
                  <a:gd name="connsiteX2" fmla="*/ 16816 w 19050"/>
                  <a:gd name="connsiteY2" fmla="*/ 9721 h 19050"/>
                  <a:gd name="connsiteX3" fmla="*/ 12358 w 19050"/>
                  <a:gd name="connsiteY3" fmla="*/ 7216 h 19050"/>
                  <a:gd name="connsiteX4" fmla="*/ 7157 w 19050"/>
                  <a:gd name="connsiteY4" fmla="*/ 1032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57" y="10321"/>
                    </a:moveTo>
                    <a:cubicBezTo>
                      <a:pt x="6767" y="12207"/>
                      <a:pt x="14863" y="14131"/>
                      <a:pt x="18254" y="14522"/>
                    </a:cubicBezTo>
                    <a:cubicBezTo>
                      <a:pt x="21683" y="12988"/>
                      <a:pt x="15654" y="10731"/>
                      <a:pt x="16816" y="9721"/>
                    </a:cubicBezTo>
                    <a:cubicBezTo>
                      <a:pt x="15558" y="8035"/>
                      <a:pt x="10986" y="10493"/>
                      <a:pt x="12358" y="7216"/>
                    </a:cubicBezTo>
                    <a:cubicBezTo>
                      <a:pt x="8748" y="6730"/>
                      <a:pt x="9682" y="8788"/>
                      <a:pt x="7157" y="10321"/>
                    </a:cubicBezTo>
                    <a:close/>
                  </a:path>
                </a:pathLst>
              </a:custGeom>
              <a:grpFill/>
              <a:ln w="9525" cap="flat">
                <a:noFill/>
                <a:prstDash val="solid"/>
                <a:miter/>
              </a:ln>
            </p:spPr>
            <p:txBody>
              <a:bodyPr rtlCol="0" anchor="ctr"/>
              <a:lstStyle/>
              <a:p>
                <a:endParaRPr lang="zh-CN" altLang="en-US"/>
              </a:p>
            </p:txBody>
          </p:sp>
          <p:sp>
            <p:nvSpPr>
              <p:cNvPr id="706" name="任意多边形: 形状 1276">
                <a:extLst>
                  <a:ext uri="{FF2B5EF4-FFF2-40B4-BE49-F238E27FC236}">
                    <a16:creationId xmlns:a16="http://schemas.microsoft.com/office/drawing/2014/main" id="{AB695F74-011E-4ABB-9E28-716E42066D71}"/>
                  </a:ext>
                </a:extLst>
              </p:cNvPr>
              <p:cNvSpPr/>
              <p:nvPr/>
            </p:nvSpPr>
            <p:spPr>
              <a:xfrm>
                <a:off x="3910517" y="794757"/>
                <a:ext cx="9525" cy="19050"/>
              </a:xfrm>
              <a:custGeom>
                <a:avLst/>
                <a:gdLst>
                  <a:gd name="connsiteX0" fmla="*/ 11316 w 9525"/>
                  <a:gd name="connsiteY0" fmla="*/ 13156 h 19050"/>
                  <a:gd name="connsiteX1" fmla="*/ 11363 w 9525"/>
                  <a:gd name="connsiteY1" fmla="*/ 7993 h 19050"/>
                  <a:gd name="connsiteX2" fmla="*/ 9754 w 9525"/>
                  <a:gd name="connsiteY2" fmla="*/ 9174 h 19050"/>
                  <a:gd name="connsiteX3" fmla="*/ 7144 w 9525"/>
                  <a:gd name="connsiteY3" fmla="*/ 7736 h 19050"/>
                  <a:gd name="connsiteX4" fmla="*/ 11316 w 9525"/>
                  <a:gd name="connsiteY4" fmla="*/ 1315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16" y="13156"/>
                    </a:moveTo>
                    <a:lnTo>
                      <a:pt x="11363" y="7993"/>
                    </a:lnTo>
                    <a:lnTo>
                      <a:pt x="9754" y="9174"/>
                    </a:lnTo>
                    <a:cubicBezTo>
                      <a:pt x="9706" y="7250"/>
                      <a:pt x="8725" y="6526"/>
                      <a:pt x="7144" y="7736"/>
                    </a:cubicBezTo>
                    <a:lnTo>
                      <a:pt x="11316" y="13156"/>
                    </a:lnTo>
                    <a:close/>
                  </a:path>
                </a:pathLst>
              </a:custGeom>
              <a:grpFill/>
              <a:ln w="9525" cap="flat">
                <a:noFill/>
                <a:prstDash val="solid"/>
                <a:miter/>
              </a:ln>
            </p:spPr>
            <p:txBody>
              <a:bodyPr rtlCol="0" anchor="ctr"/>
              <a:lstStyle/>
              <a:p>
                <a:endParaRPr lang="zh-CN" altLang="en-US"/>
              </a:p>
            </p:txBody>
          </p:sp>
          <p:sp>
            <p:nvSpPr>
              <p:cNvPr id="707" name="任意多边形: 形状 1277">
                <a:extLst>
                  <a:ext uri="{FF2B5EF4-FFF2-40B4-BE49-F238E27FC236}">
                    <a16:creationId xmlns:a16="http://schemas.microsoft.com/office/drawing/2014/main" id="{5CA5F5BE-B5DD-4140-B8FA-FAD9579193C5}"/>
                  </a:ext>
                </a:extLst>
              </p:cNvPr>
              <p:cNvSpPr/>
              <p:nvPr/>
            </p:nvSpPr>
            <p:spPr>
              <a:xfrm>
                <a:off x="3871417" y="795369"/>
                <a:ext cx="19050" cy="9525"/>
              </a:xfrm>
              <a:custGeom>
                <a:avLst/>
                <a:gdLst>
                  <a:gd name="connsiteX0" fmla="*/ 8601 w 19050"/>
                  <a:gd name="connsiteY0" fmla="*/ 10173 h 9525"/>
                  <a:gd name="connsiteX1" fmla="*/ 11963 w 19050"/>
                  <a:gd name="connsiteY1" fmla="*/ 8620 h 9525"/>
                  <a:gd name="connsiteX2" fmla="*/ 7144 w 19050"/>
                  <a:gd name="connsiteY2" fmla="*/ 7144 h 9525"/>
                  <a:gd name="connsiteX3" fmla="*/ 8601 w 19050"/>
                  <a:gd name="connsiteY3" fmla="*/ 10173 h 9525"/>
                </a:gdLst>
                <a:ahLst/>
                <a:cxnLst>
                  <a:cxn ang="0">
                    <a:pos x="connsiteX0" y="connsiteY0"/>
                  </a:cxn>
                  <a:cxn ang="0">
                    <a:pos x="connsiteX1" y="connsiteY1"/>
                  </a:cxn>
                  <a:cxn ang="0">
                    <a:pos x="connsiteX2" y="connsiteY2"/>
                  </a:cxn>
                  <a:cxn ang="0">
                    <a:pos x="connsiteX3" y="connsiteY3"/>
                  </a:cxn>
                </a:cxnLst>
                <a:rect l="l" t="t" r="r" b="b"/>
                <a:pathLst>
                  <a:path w="19050" h="9525">
                    <a:moveTo>
                      <a:pt x="8601" y="10173"/>
                    </a:moveTo>
                    <a:cubicBezTo>
                      <a:pt x="9696" y="8172"/>
                      <a:pt x="13040" y="12316"/>
                      <a:pt x="11963" y="8620"/>
                    </a:cubicBezTo>
                    <a:cubicBezTo>
                      <a:pt x="11535" y="10563"/>
                      <a:pt x="8753" y="7630"/>
                      <a:pt x="7144" y="7144"/>
                    </a:cubicBezTo>
                    <a:lnTo>
                      <a:pt x="8601" y="10173"/>
                    </a:lnTo>
                    <a:close/>
                  </a:path>
                </a:pathLst>
              </a:custGeom>
              <a:grpFill/>
              <a:ln w="9525" cap="flat">
                <a:noFill/>
                <a:prstDash val="solid"/>
                <a:miter/>
              </a:ln>
            </p:spPr>
            <p:txBody>
              <a:bodyPr rtlCol="0" anchor="ctr"/>
              <a:lstStyle/>
              <a:p>
                <a:endParaRPr lang="zh-CN" altLang="en-US"/>
              </a:p>
            </p:txBody>
          </p:sp>
          <p:sp>
            <p:nvSpPr>
              <p:cNvPr id="708" name="任意多边形: 形状 1278">
                <a:extLst>
                  <a:ext uri="{FF2B5EF4-FFF2-40B4-BE49-F238E27FC236}">
                    <a16:creationId xmlns:a16="http://schemas.microsoft.com/office/drawing/2014/main" id="{37C7DB14-2EB9-41A0-B561-0AA3305B1B7D}"/>
                  </a:ext>
                </a:extLst>
              </p:cNvPr>
              <p:cNvSpPr/>
              <p:nvPr/>
            </p:nvSpPr>
            <p:spPr>
              <a:xfrm>
                <a:off x="3723742" y="979982"/>
                <a:ext cx="9525" cy="9525"/>
              </a:xfrm>
              <a:custGeom>
                <a:avLst/>
                <a:gdLst>
                  <a:gd name="connsiteX0" fmla="*/ 8915 w 9525"/>
                  <a:gd name="connsiteY0" fmla="*/ 8487 h 9525"/>
                  <a:gd name="connsiteX1" fmla="*/ 7144 w 9525"/>
                  <a:gd name="connsiteY1" fmla="*/ 7144 h 9525"/>
                  <a:gd name="connsiteX2" fmla="*/ 7925 w 9525"/>
                  <a:gd name="connsiteY2" fmla="*/ 8477 h 9525"/>
                </a:gdLst>
                <a:ahLst/>
                <a:cxnLst>
                  <a:cxn ang="0">
                    <a:pos x="connsiteX0" y="connsiteY0"/>
                  </a:cxn>
                  <a:cxn ang="0">
                    <a:pos x="connsiteX1" y="connsiteY1"/>
                  </a:cxn>
                  <a:cxn ang="0">
                    <a:pos x="connsiteX2" y="connsiteY2"/>
                  </a:cxn>
                </a:cxnLst>
                <a:rect l="l" t="t" r="r" b="b"/>
                <a:pathLst>
                  <a:path w="9525" h="9525">
                    <a:moveTo>
                      <a:pt x="8915" y="8487"/>
                    </a:moveTo>
                    <a:lnTo>
                      <a:pt x="7144" y="7144"/>
                    </a:lnTo>
                    <a:lnTo>
                      <a:pt x="7925" y="8477"/>
                    </a:lnTo>
                    <a:close/>
                  </a:path>
                </a:pathLst>
              </a:custGeom>
              <a:grpFill/>
              <a:ln w="9525" cap="flat">
                <a:noFill/>
                <a:prstDash val="solid"/>
                <a:miter/>
              </a:ln>
            </p:spPr>
            <p:txBody>
              <a:bodyPr rtlCol="0" anchor="ctr"/>
              <a:lstStyle/>
              <a:p>
                <a:endParaRPr lang="zh-CN" altLang="en-US"/>
              </a:p>
            </p:txBody>
          </p:sp>
          <p:sp>
            <p:nvSpPr>
              <p:cNvPr id="709" name="任意多边形: 形状 1279">
                <a:extLst>
                  <a:ext uri="{FF2B5EF4-FFF2-40B4-BE49-F238E27FC236}">
                    <a16:creationId xmlns:a16="http://schemas.microsoft.com/office/drawing/2014/main" id="{9563668C-2E3D-4AC4-9C3C-38C3781CB85B}"/>
                  </a:ext>
                </a:extLst>
              </p:cNvPr>
              <p:cNvSpPr/>
              <p:nvPr/>
            </p:nvSpPr>
            <p:spPr>
              <a:xfrm>
                <a:off x="3918194" y="797550"/>
                <a:ext cx="19050" cy="19050"/>
              </a:xfrm>
              <a:custGeom>
                <a:avLst/>
                <a:gdLst>
                  <a:gd name="connsiteX0" fmla="*/ 12163 w 19050"/>
                  <a:gd name="connsiteY0" fmla="*/ 13926 h 19050"/>
                  <a:gd name="connsiteX1" fmla="*/ 7144 w 19050"/>
                  <a:gd name="connsiteY1" fmla="*/ 12611 h 19050"/>
                  <a:gd name="connsiteX2" fmla="*/ 13278 w 19050"/>
                  <a:gd name="connsiteY2" fmla="*/ 15383 h 19050"/>
                  <a:gd name="connsiteX3" fmla="*/ 11316 w 19050"/>
                  <a:gd name="connsiteY3" fmla="*/ 7144 h 19050"/>
                  <a:gd name="connsiteX4" fmla="*/ 12163 w 19050"/>
                  <a:gd name="connsiteY4" fmla="*/ 139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3926"/>
                    </a:moveTo>
                    <a:cubicBezTo>
                      <a:pt x="10563" y="13030"/>
                      <a:pt x="8496" y="12764"/>
                      <a:pt x="7144" y="12611"/>
                    </a:cubicBezTo>
                    <a:cubicBezTo>
                      <a:pt x="9906" y="12964"/>
                      <a:pt x="10277" y="16297"/>
                      <a:pt x="13278" y="15383"/>
                    </a:cubicBezTo>
                    <a:cubicBezTo>
                      <a:pt x="17478" y="13992"/>
                      <a:pt x="9030" y="10182"/>
                      <a:pt x="11316" y="7144"/>
                    </a:cubicBezTo>
                    <a:lnTo>
                      <a:pt x="12163" y="13926"/>
                    </a:lnTo>
                    <a:close/>
                  </a:path>
                </a:pathLst>
              </a:custGeom>
              <a:grpFill/>
              <a:ln w="9525" cap="flat">
                <a:noFill/>
                <a:prstDash val="solid"/>
                <a:miter/>
              </a:ln>
            </p:spPr>
            <p:txBody>
              <a:bodyPr rtlCol="0" anchor="ctr"/>
              <a:lstStyle/>
              <a:p>
                <a:endParaRPr lang="zh-CN" altLang="en-US"/>
              </a:p>
            </p:txBody>
          </p:sp>
          <p:sp>
            <p:nvSpPr>
              <p:cNvPr id="710" name="任意多边形: 形状 1280">
                <a:extLst>
                  <a:ext uri="{FF2B5EF4-FFF2-40B4-BE49-F238E27FC236}">
                    <a16:creationId xmlns:a16="http://schemas.microsoft.com/office/drawing/2014/main" id="{2497B90E-B7EF-484B-B788-EC8E570A2D43}"/>
                  </a:ext>
                </a:extLst>
              </p:cNvPr>
              <p:cNvSpPr/>
              <p:nvPr/>
            </p:nvSpPr>
            <p:spPr>
              <a:xfrm>
                <a:off x="3778680" y="831335"/>
                <a:ext cx="19050" cy="9525"/>
              </a:xfrm>
              <a:custGeom>
                <a:avLst/>
                <a:gdLst>
                  <a:gd name="connsiteX0" fmla="*/ 11642 w 19050"/>
                  <a:gd name="connsiteY0" fmla="*/ 10535 h 9525"/>
                  <a:gd name="connsiteX1" fmla="*/ 11003 w 19050"/>
                  <a:gd name="connsiteY1" fmla="*/ 9601 h 9525"/>
                  <a:gd name="connsiteX2" fmla="*/ 14566 w 19050"/>
                  <a:gd name="connsiteY2" fmla="*/ 10049 h 9525"/>
                  <a:gd name="connsiteX3" fmla="*/ 10823 w 19050"/>
                  <a:gd name="connsiteY3" fmla="*/ 8372 h 9525"/>
                  <a:gd name="connsiteX4" fmla="*/ 7146 w 19050"/>
                  <a:gd name="connsiteY4" fmla="*/ 7144 h 9525"/>
                  <a:gd name="connsiteX5" fmla="*/ 11642 w 19050"/>
                  <a:gd name="connsiteY5" fmla="*/ 1053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642" y="10535"/>
                    </a:moveTo>
                    <a:lnTo>
                      <a:pt x="11003" y="9601"/>
                    </a:lnTo>
                    <a:lnTo>
                      <a:pt x="14566" y="10049"/>
                    </a:lnTo>
                    <a:cubicBezTo>
                      <a:pt x="14566" y="10049"/>
                      <a:pt x="12689" y="9211"/>
                      <a:pt x="10823" y="8372"/>
                    </a:cubicBezTo>
                    <a:cubicBezTo>
                      <a:pt x="8984" y="7763"/>
                      <a:pt x="7146" y="7144"/>
                      <a:pt x="7146" y="7144"/>
                    </a:cubicBezTo>
                    <a:cubicBezTo>
                      <a:pt x="7051" y="10649"/>
                      <a:pt x="10184" y="9306"/>
                      <a:pt x="11642" y="10535"/>
                    </a:cubicBezTo>
                    <a:close/>
                  </a:path>
                </a:pathLst>
              </a:custGeom>
              <a:grpFill/>
              <a:ln w="9525" cap="flat">
                <a:noFill/>
                <a:prstDash val="solid"/>
                <a:miter/>
              </a:ln>
            </p:spPr>
            <p:txBody>
              <a:bodyPr rtlCol="0" anchor="ctr"/>
              <a:lstStyle/>
              <a:p>
                <a:endParaRPr lang="zh-CN" altLang="en-US"/>
              </a:p>
            </p:txBody>
          </p:sp>
          <p:sp>
            <p:nvSpPr>
              <p:cNvPr id="711" name="任意多边形: 形状 1281">
                <a:extLst>
                  <a:ext uri="{FF2B5EF4-FFF2-40B4-BE49-F238E27FC236}">
                    <a16:creationId xmlns:a16="http://schemas.microsoft.com/office/drawing/2014/main" id="{2F996814-D21B-463C-805C-6FD453B9DABC}"/>
                  </a:ext>
                </a:extLst>
              </p:cNvPr>
              <p:cNvSpPr/>
              <p:nvPr/>
            </p:nvSpPr>
            <p:spPr>
              <a:xfrm>
                <a:off x="3719293" y="912288"/>
                <a:ext cx="19050" cy="28575"/>
              </a:xfrm>
              <a:custGeom>
                <a:avLst/>
                <a:gdLst>
                  <a:gd name="connsiteX0" fmla="*/ 7982 w 19050"/>
                  <a:gd name="connsiteY0" fmla="*/ 10077 h 28575"/>
                  <a:gd name="connsiteX1" fmla="*/ 8220 w 19050"/>
                  <a:gd name="connsiteY1" fmla="*/ 13973 h 28575"/>
                  <a:gd name="connsiteX2" fmla="*/ 11582 w 19050"/>
                  <a:gd name="connsiteY2" fmla="*/ 13745 h 28575"/>
                  <a:gd name="connsiteX3" fmla="*/ 11573 w 19050"/>
                  <a:gd name="connsiteY3" fmla="*/ 16945 h 28575"/>
                  <a:gd name="connsiteX4" fmla="*/ 8734 w 19050"/>
                  <a:gd name="connsiteY4" fmla="*/ 15021 h 28575"/>
                  <a:gd name="connsiteX5" fmla="*/ 10811 w 19050"/>
                  <a:gd name="connsiteY5" fmla="*/ 17193 h 28575"/>
                  <a:gd name="connsiteX6" fmla="*/ 10001 w 19050"/>
                  <a:gd name="connsiteY6" fmla="*/ 19412 h 28575"/>
                  <a:gd name="connsiteX7" fmla="*/ 13716 w 19050"/>
                  <a:gd name="connsiteY7" fmla="*/ 21431 h 28575"/>
                  <a:gd name="connsiteX8" fmla="*/ 13106 w 19050"/>
                  <a:gd name="connsiteY8" fmla="*/ 22831 h 28575"/>
                  <a:gd name="connsiteX9" fmla="*/ 14068 w 19050"/>
                  <a:gd name="connsiteY9" fmla="*/ 21307 h 28575"/>
                  <a:gd name="connsiteX10" fmla="*/ 10906 w 19050"/>
                  <a:gd name="connsiteY10" fmla="*/ 16764 h 28575"/>
                  <a:gd name="connsiteX11" fmla="*/ 14097 w 19050"/>
                  <a:gd name="connsiteY11" fmla="*/ 18088 h 28575"/>
                  <a:gd name="connsiteX12" fmla="*/ 11220 w 19050"/>
                  <a:gd name="connsiteY12" fmla="*/ 12268 h 28575"/>
                  <a:gd name="connsiteX13" fmla="*/ 12935 w 19050"/>
                  <a:gd name="connsiteY13" fmla="*/ 8477 h 28575"/>
                  <a:gd name="connsiteX14" fmla="*/ 7144 w 19050"/>
                  <a:gd name="connsiteY14" fmla="*/ 7144 h 28575"/>
                  <a:gd name="connsiteX15" fmla="*/ 7982 w 19050"/>
                  <a:gd name="connsiteY15" fmla="*/ 1007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0" h="28575">
                    <a:moveTo>
                      <a:pt x="7982" y="10077"/>
                    </a:moveTo>
                    <a:cubicBezTo>
                      <a:pt x="7144" y="8725"/>
                      <a:pt x="7791" y="12516"/>
                      <a:pt x="8220" y="13973"/>
                    </a:cubicBezTo>
                    <a:cubicBezTo>
                      <a:pt x="7772" y="9354"/>
                      <a:pt x="10449" y="14126"/>
                      <a:pt x="11582" y="13745"/>
                    </a:cubicBezTo>
                    <a:cubicBezTo>
                      <a:pt x="12344" y="15088"/>
                      <a:pt x="12135" y="15954"/>
                      <a:pt x="11573" y="16945"/>
                    </a:cubicBezTo>
                    <a:cubicBezTo>
                      <a:pt x="10497" y="12106"/>
                      <a:pt x="9849" y="18278"/>
                      <a:pt x="8734" y="15021"/>
                    </a:cubicBezTo>
                    <a:cubicBezTo>
                      <a:pt x="8525" y="19431"/>
                      <a:pt x="8934" y="14183"/>
                      <a:pt x="10811" y="17193"/>
                    </a:cubicBezTo>
                    <a:lnTo>
                      <a:pt x="10001" y="19412"/>
                    </a:lnTo>
                    <a:cubicBezTo>
                      <a:pt x="11135" y="19098"/>
                      <a:pt x="13449" y="19517"/>
                      <a:pt x="13716" y="21431"/>
                    </a:cubicBezTo>
                    <a:cubicBezTo>
                      <a:pt x="13002" y="21679"/>
                      <a:pt x="12259" y="20317"/>
                      <a:pt x="13106" y="22831"/>
                    </a:cubicBezTo>
                    <a:lnTo>
                      <a:pt x="14068" y="21307"/>
                    </a:lnTo>
                    <a:cubicBezTo>
                      <a:pt x="13821" y="17802"/>
                      <a:pt x="10773" y="20803"/>
                      <a:pt x="10906" y="16764"/>
                    </a:cubicBezTo>
                    <a:cubicBezTo>
                      <a:pt x="12144" y="15964"/>
                      <a:pt x="13011" y="16878"/>
                      <a:pt x="14097" y="18088"/>
                    </a:cubicBezTo>
                    <a:lnTo>
                      <a:pt x="11220" y="12268"/>
                    </a:lnTo>
                    <a:cubicBezTo>
                      <a:pt x="12125" y="11573"/>
                      <a:pt x="12573" y="9801"/>
                      <a:pt x="12935" y="8477"/>
                    </a:cubicBezTo>
                    <a:lnTo>
                      <a:pt x="7144" y="7144"/>
                    </a:lnTo>
                    <a:cubicBezTo>
                      <a:pt x="7258" y="8296"/>
                      <a:pt x="8715" y="8658"/>
                      <a:pt x="7982" y="10077"/>
                    </a:cubicBezTo>
                    <a:close/>
                  </a:path>
                </a:pathLst>
              </a:custGeom>
              <a:grpFill/>
              <a:ln w="9525" cap="flat">
                <a:noFill/>
                <a:prstDash val="solid"/>
                <a:miter/>
              </a:ln>
            </p:spPr>
            <p:txBody>
              <a:bodyPr rtlCol="0" anchor="ctr"/>
              <a:lstStyle/>
              <a:p>
                <a:endParaRPr lang="zh-CN" altLang="en-US"/>
              </a:p>
            </p:txBody>
          </p:sp>
          <p:sp>
            <p:nvSpPr>
              <p:cNvPr id="712" name="任意多边形: 形状 1282">
                <a:extLst>
                  <a:ext uri="{FF2B5EF4-FFF2-40B4-BE49-F238E27FC236}">
                    <a16:creationId xmlns:a16="http://schemas.microsoft.com/office/drawing/2014/main" id="{71D53BD3-66E9-4FE8-9476-DAFC52FE193A}"/>
                  </a:ext>
                </a:extLst>
              </p:cNvPr>
              <p:cNvSpPr/>
              <p:nvPr/>
            </p:nvSpPr>
            <p:spPr>
              <a:xfrm>
                <a:off x="3893106" y="803141"/>
                <a:ext cx="9525" cy="9525"/>
              </a:xfrm>
              <a:custGeom>
                <a:avLst/>
                <a:gdLst>
                  <a:gd name="connsiteX0" fmla="*/ 10106 w 9525"/>
                  <a:gd name="connsiteY0" fmla="*/ 11011 h 9525"/>
                  <a:gd name="connsiteX1" fmla="*/ 7324 w 9525"/>
                  <a:gd name="connsiteY1" fmla="*/ 7144 h 9525"/>
                  <a:gd name="connsiteX2" fmla="*/ 10106 w 9525"/>
                  <a:gd name="connsiteY2" fmla="*/ 11011 h 9525"/>
                </a:gdLst>
                <a:ahLst/>
                <a:cxnLst>
                  <a:cxn ang="0">
                    <a:pos x="connsiteX0" y="connsiteY0"/>
                  </a:cxn>
                  <a:cxn ang="0">
                    <a:pos x="connsiteX1" y="connsiteY1"/>
                  </a:cxn>
                  <a:cxn ang="0">
                    <a:pos x="connsiteX2" y="connsiteY2"/>
                  </a:cxn>
                </a:cxnLst>
                <a:rect l="l" t="t" r="r" b="b"/>
                <a:pathLst>
                  <a:path w="9525" h="9525">
                    <a:moveTo>
                      <a:pt x="10106" y="11011"/>
                    </a:moveTo>
                    <a:cubicBezTo>
                      <a:pt x="13649" y="9792"/>
                      <a:pt x="8477" y="8420"/>
                      <a:pt x="7324" y="7144"/>
                    </a:cubicBezTo>
                    <a:cubicBezTo>
                      <a:pt x="6229" y="7753"/>
                      <a:pt x="10487" y="8449"/>
                      <a:pt x="10106" y="11011"/>
                    </a:cubicBezTo>
                    <a:close/>
                  </a:path>
                </a:pathLst>
              </a:custGeom>
              <a:grpFill/>
              <a:ln w="9525" cap="flat">
                <a:noFill/>
                <a:prstDash val="solid"/>
                <a:miter/>
              </a:ln>
            </p:spPr>
            <p:txBody>
              <a:bodyPr rtlCol="0" anchor="ctr"/>
              <a:lstStyle/>
              <a:p>
                <a:endParaRPr lang="zh-CN" altLang="en-US"/>
              </a:p>
            </p:txBody>
          </p:sp>
          <p:sp>
            <p:nvSpPr>
              <p:cNvPr id="713" name="任意多边形: 形状 1283">
                <a:extLst>
                  <a:ext uri="{FF2B5EF4-FFF2-40B4-BE49-F238E27FC236}">
                    <a16:creationId xmlns:a16="http://schemas.microsoft.com/office/drawing/2014/main" id="{9CBA4F96-3530-4AFE-BC71-FE5922FC711B}"/>
                  </a:ext>
                </a:extLst>
              </p:cNvPr>
              <p:cNvSpPr/>
              <p:nvPr/>
            </p:nvSpPr>
            <p:spPr>
              <a:xfrm>
                <a:off x="3985041" y="824068"/>
                <a:ext cx="19050" cy="9525"/>
              </a:xfrm>
              <a:custGeom>
                <a:avLst/>
                <a:gdLst>
                  <a:gd name="connsiteX0" fmla="*/ 7144 w 19050"/>
                  <a:gd name="connsiteY0" fmla="*/ 7144 h 9525"/>
                  <a:gd name="connsiteX1" fmla="*/ 9011 w 19050"/>
                  <a:gd name="connsiteY1" fmla="*/ 10801 h 9525"/>
                  <a:gd name="connsiteX2" fmla="*/ 12668 w 19050"/>
                  <a:gd name="connsiteY2" fmla="*/ 8668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8677" y="8458"/>
                      <a:pt x="8801" y="9258"/>
                      <a:pt x="9011" y="10801"/>
                    </a:cubicBezTo>
                    <a:lnTo>
                      <a:pt x="12668" y="8668"/>
                    </a:lnTo>
                    <a:lnTo>
                      <a:pt x="7144" y="7144"/>
                    </a:lnTo>
                    <a:close/>
                  </a:path>
                </a:pathLst>
              </a:custGeom>
              <a:grpFill/>
              <a:ln w="9525" cap="flat">
                <a:noFill/>
                <a:prstDash val="solid"/>
                <a:miter/>
              </a:ln>
            </p:spPr>
            <p:txBody>
              <a:bodyPr rtlCol="0" anchor="ctr"/>
              <a:lstStyle/>
              <a:p>
                <a:endParaRPr lang="zh-CN" altLang="en-US"/>
              </a:p>
            </p:txBody>
          </p:sp>
          <p:sp>
            <p:nvSpPr>
              <p:cNvPr id="714" name="任意多边形: 形状 1284">
                <a:extLst>
                  <a:ext uri="{FF2B5EF4-FFF2-40B4-BE49-F238E27FC236}">
                    <a16:creationId xmlns:a16="http://schemas.microsoft.com/office/drawing/2014/main" id="{C14C087E-37B3-4D7D-A82E-F06051897980}"/>
                  </a:ext>
                </a:extLst>
              </p:cNvPr>
              <p:cNvSpPr/>
              <p:nvPr/>
            </p:nvSpPr>
            <p:spPr>
              <a:xfrm>
                <a:off x="4008549" y="834486"/>
                <a:ext cx="19050" cy="28575"/>
              </a:xfrm>
              <a:custGeom>
                <a:avLst/>
                <a:gdLst>
                  <a:gd name="connsiteX0" fmla="*/ 7144 w 19050"/>
                  <a:gd name="connsiteY0" fmla="*/ 7650 h 28575"/>
                  <a:gd name="connsiteX1" fmla="*/ 10116 w 19050"/>
                  <a:gd name="connsiteY1" fmla="*/ 20823 h 28575"/>
                  <a:gd name="connsiteX2" fmla="*/ 13335 w 19050"/>
                  <a:gd name="connsiteY2" fmla="*/ 19509 h 28575"/>
                  <a:gd name="connsiteX3" fmla="*/ 17869 w 19050"/>
                  <a:gd name="connsiteY3" fmla="*/ 29748 h 28575"/>
                  <a:gd name="connsiteX4" fmla="*/ 21165 w 19050"/>
                  <a:gd name="connsiteY4" fmla="*/ 28577 h 28575"/>
                  <a:gd name="connsiteX5" fmla="*/ 15602 w 19050"/>
                  <a:gd name="connsiteY5" fmla="*/ 14537 h 28575"/>
                  <a:gd name="connsiteX6" fmla="*/ 15735 w 19050"/>
                  <a:gd name="connsiteY6" fmla="*/ 16194 h 28575"/>
                  <a:gd name="connsiteX7" fmla="*/ 7144 w 19050"/>
                  <a:gd name="connsiteY7" fmla="*/ 765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7144" y="7650"/>
                    </a:moveTo>
                    <a:cubicBezTo>
                      <a:pt x="12925" y="13823"/>
                      <a:pt x="3715" y="13556"/>
                      <a:pt x="10116" y="20823"/>
                    </a:cubicBezTo>
                    <a:lnTo>
                      <a:pt x="13335" y="19509"/>
                    </a:lnTo>
                    <a:lnTo>
                      <a:pt x="17869" y="29748"/>
                    </a:lnTo>
                    <a:cubicBezTo>
                      <a:pt x="19193" y="28977"/>
                      <a:pt x="19669" y="25376"/>
                      <a:pt x="21165" y="28577"/>
                    </a:cubicBezTo>
                    <a:cubicBezTo>
                      <a:pt x="21165" y="28577"/>
                      <a:pt x="17383" y="20176"/>
                      <a:pt x="15602" y="14537"/>
                    </a:cubicBezTo>
                    <a:lnTo>
                      <a:pt x="15735" y="16194"/>
                    </a:lnTo>
                    <a:cubicBezTo>
                      <a:pt x="11811" y="16309"/>
                      <a:pt x="10182" y="4602"/>
                      <a:pt x="7144" y="7650"/>
                    </a:cubicBezTo>
                    <a:close/>
                  </a:path>
                </a:pathLst>
              </a:custGeom>
              <a:grpFill/>
              <a:ln w="9525" cap="flat">
                <a:noFill/>
                <a:prstDash val="solid"/>
                <a:miter/>
              </a:ln>
            </p:spPr>
            <p:txBody>
              <a:bodyPr rtlCol="0" anchor="ctr"/>
              <a:lstStyle/>
              <a:p>
                <a:endParaRPr lang="zh-CN" altLang="en-US"/>
              </a:p>
            </p:txBody>
          </p:sp>
          <p:sp>
            <p:nvSpPr>
              <p:cNvPr id="715" name="任意多边形: 形状 1285">
                <a:extLst>
                  <a:ext uri="{FF2B5EF4-FFF2-40B4-BE49-F238E27FC236}">
                    <a16:creationId xmlns:a16="http://schemas.microsoft.com/office/drawing/2014/main" id="{D42EF748-4C4A-4997-A484-622D21031732}"/>
                  </a:ext>
                </a:extLst>
              </p:cNvPr>
              <p:cNvSpPr/>
              <p:nvPr/>
            </p:nvSpPr>
            <p:spPr>
              <a:xfrm>
                <a:off x="3898921" y="808131"/>
                <a:ext cx="19050" cy="9525"/>
              </a:xfrm>
              <a:custGeom>
                <a:avLst/>
                <a:gdLst>
                  <a:gd name="connsiteX0" fmla="*/ 7263 w 19050"/>
                  <a:gd name="connsiteY0" fmla="*/ 10507 h 9525"/>
                  <a:gd name="connsiteX1" fmla="*/ 13330 w 19050"/>
                  <a:gd name="connsiteY1" fmla="*/ 8802 h 9525"/>
                  <a:gd name="connsiteX2" fmla="*/ 7263 w 19050"/>
                  <a:gd name="connsiteY2" fmla="*/ 10507 h 9525"/>
                </a:gdLst>
                <a:ahLst/>
                <a:cxnLst>
                  <a:cxn ang="0">
                    <a:pos x="connsiteX0" y="connsiteY0"/>
                  </a:cxn>
                  <a:cxn ang="0">
                    <a:pos x="connsiteX1" y="connsiteY1"/>
                  </a:cxn>
                  <a:cxn ang="0">
                    <a:pos x="connsiteX2" y="connsiteY2"/>
                  </a:cxn>
                </a:cxnLst>
                <a:rect l="l" t="t" r="r" b="b"/>
                <a:pathLst>
                  <a:path w="19050" h="9525">
                    <a:moveTo>
                      <a:pt x="7263" y="10507"/>
                    </a:moveTo>
                    <a:cubicBezTo>
                      <a:pt x="6072" y="5421"/>
                      <a:pt x="14235" y="11364"/>
                      <a:pt x="13330" y="8802"/>
                    </a:cubicBezTo>
                    <a:cubicBezTo>
                      <a:pt x="7644" y="6078"/>
                      <a:pt x="7901" y="6754"/>
                      <a:pt x="7263" y="10507"/>
                    </a:cubicBezTo>
                    <a:close/>
                  </a:path>
                </a:pathLst>
              </a:custGeom>
              <a:grpFill/>
              <a:ln w="9525" cap="flat">
                <a:noFill/>
                <a:prstDash val="solid"/>
                <a:miter/>
              </a:ln>
            </p:spPr>
            <p:txBody>
              <a:bodyPr rtlCol="0" anchor="ctr"/>
              <a:lstStyle/>
              <a:p>
                <a:endParaRPr lang="zh-CN" altLang="en-US"/>
              </a:p>
            </p:txBody>
          </p:sp>
          <p:sp>
            <p:nvSpPr>
              <p:cNvPr id="716" name="任意多边形: 形状 1286">
                <a:extLst>
                  <a:ext uri="{FF2B5EF4-FFF2-40B4-BE49-F238E27FC236}">
                    <a16:creationId xmlns:a16="http://schemas.microsoft.com/office/drawing/2014/main" id="{999E8D15-1DDF-483A-A59E-AEDC8BD25DF0}"/>
                  </a:ext>
                </a:extLst>
              </p:cNvPr>
              <p:cNvSpPr/>
              <p:nvPr/>
            </p:nvSpPr>
            <p:spPr>
              <a:xfrm>
                <a:off x="3736626" y="998650"/>
                <a:ext cx="9525" cy="9525"/>
              </a:xfrm>
              <a:custGeom>
                <a:avLst/>
                <a:gdLst>
                  <a:gd name="connsiteX0" fmla="*/ 8699 w 9525"/>
                  <a:gd name="connsiteY0" fmla="*/ 8697 h 9525"/>
                  <a:gd name="connsiteX1" fmla="*/ 7166 w 9525"/>
                  <a:gd name="connsiteY1" fmla="*/ 7497 h 9525"/>
                  <a:gd name="connsiteX2" fmla="*/ 8699 w 9525"/>
                  <a:gd name="connsiteY2" fmla="*/ 8697 h 9525"/>
                </a:gdLst>
                <a:ahLst/>
                <a:cxnLst>
                  <a:cxn ang="0">
                    <a:pos x="connsiteX0" y="connsiteY0"/>
                  </a:cxn>
                  <a:cxn ang="0">
                    <a:pos x="connsiteX1" y="connsiteY1"/>
                  </a:cxn>
                  <a:cxn ang="0">
                    <a:pos x="connsiteX2" y="connsiteY2"/>
                  </a:cxn>
                </a:cxnLst>
                <a:rect l="l" t="t" r="r" b="b"/>
                <a:pathLst>
                  <a:path w="9525" h="9525">
                    <a:moveTo>
                      <a:pt x="8699" y="8697"/>
                    </a:moveTo>
                    <a:cubicBezTo>
                      <a:pt x="7128" y="6545"/>
                      <a:pt x="7090" y="7145"/>
                      <a:pt x="7166" y="7497"/>
                    </a:cubicBezTo>
                    <a:cubicBezTo>
                      <a:pt x="9576" y="10488"/>
                      <a:pt x="8414" y="8507"/>
                      <a:pt x="8699" y="8697"/>
                    </a:cubicBezTo>
                    <a:close/>
                  </a:path>
                </a:pathLst>
              </a:custGeom>
              <a:grpFill/>
              <a:ln w="9525" cap="flat">
                <a:noFill/>
                <a:prstDash val="solid"/>
                <a:miter/>
              </a:ln>
            </p:spPr>
            <p:txBody>
              <a:bodyPr rtlCol="0" anchor="ctr"/>
              <a:lstStyle/>
              <a:p>
                <a:endParaRPr lang="zh-CN" altLang="en-US"/>
              </a:p>
            </p:txBody>
          </p:sp>
          <p:sp>
            <p:nvSpPr>
              <p:cNvPr id="717" name="任意多边形: 形状 1287">
                <a:extLst>
                  <a:ext uri="{FF2B5EF4-FFF2-40B4-BE49-F238E27FC236}">
                    <a16:creationId xmlns:a16="http://schemas.microsoft.com/office/drawing/2014/main" id="{3EB4E952-E42D-4148-84D5-96BA620437C8}"/>
                  </a:ext>
                </a:extLst>
              </p:cNvPr>
              <p:cNvSpPr/>
              <p:nvPr/>
            </p:nvSpPr>
            <p:spPr>
              <a:xfrm>
                <a:off x="3931034" y="810971"/>
                <a:ext cx="19050" cy="19050"/>
              </a:xfrm>
              <a:custGeom>
                <a:avLst/>
                <a:gdLst>
                  <a:gd name="connsiteX0" fmla="*/ 8630 w 19050"/>
                  <a:gd name="connsiteY0" fmla="*/ 7144 h 19050"/>
                  <a:gd name="connsiteX1" fmla="*/ 9830 w 19050"/>
                  <a:gd name="connsiteY1" fmla="*/ 11268 h 19050"/>
                  <a:gd name="connsiteX2" fmla="*/ 7144 w 19050"/>
                  <a:gd name="connsiteY2" fmla="*/ 8896 h 19050"/>
                  <a:gd name="connsiteX3" fmla="*/ 8868 w 19050"/>
                  <a:gd name="connsiteY3" fmla="*/ 15011 h 19050"/>
                  <a:gd name="connsiteX4" fmla="*/ 18964 w 19050"/>
                  <a:gd name="connsiteY4" fmla="*/ 16393 h 19050"/>
                  <a:gd name="connsiteX5" fmla="*/ 8630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630" y="7144"/>
                    </a:moveTo>
                    <a:cubicBezTo>
                      <a:pt x="11668" y="8287"/>
                      <a:pt x="11020" y="10782"/>
                      <a:pt x="9830" y="11268"/>
                    </a:cubicBezTo>
                    <a:lnTo>
                      <a:pt x="7144" y="8896"/>
                    </a:lnTo>
                    <a:lnTo>
                      <a:pt x="8868" y="15011"/>
                    </a:lnTo>
                    <a:cubicBezTo>
                      <a:pt x="12459" y="16335"/>
                      <a:pt x="12097" y="11401"/>
                      <a:pt x="18964" y="16393"/>
                    </a:cubicBezTo>
                    <a:cubicBezTo>
                      <a:pt x="17650" y="12535"/>
                      <a:pt x="11830" y="8953"/>
                      <a:pt x="8630" y="7144"/>
                    </a:cubicBezTo>
                    <a:close/>
                  </a:path>
                </a:pathLst>
              </a:custGeom>
              <a:grpFill/>
              <a:ln w="9525" cap="flat">
                <a:noFill/>
                <a:prstDash val="solid"/>
                <a:miter/>
              </a:ln>
            </p:spPr>
            <p:txBody>
              <a:bodyPr rtlCol="0" anchor="ctr"/>
              <a:lstStyle/>
              <a:p>
                <a:endParaRPr lang="zh-CN" altLang="en-US"/>
              </a:p>
            </p:txBody>
          </p:sp>
          <p:sp>
            <p:nvSpPr>
              <p:cNvPr id="718" name="任意多边形: 形状 1288">
                <a:extLst>
                  <a:ext uri="{FF2B5EF4-FFF2-40B4-BE49-F238E27FC236}">
                    <a16:creationId xmlns:a16="http://schemas.microsoft.com/office/drawing/2014/main" id="{E2B1C869-AE2F-44EE-ADCA-DFEF8F8F798C}"/>
                  </a:ext>
                </a:extLst>
              </p:cNvPr>
              <p:cNvSpPr/>
              <p:nvPr/>
            </p:nvSpPr>
            <p:spPr>
              <a:xfrm>
                <a:off x="3738829" y="882951"/>
                <a:ext cx="9525" cy="9525"/>
              </a:xfrm>
              <a:custGeom>
                <a:avLst/>
                <a:gdLst>
                  <a:gd name="connsiteX0" fmla="*/ 10058 w 9525"/>
                  <a:gd name="connsiteY0" fmla="*/ 9982 h 9525"/>
                  <a:gd name="connsiteX1" fmla="*/ 7658 w 9525"/>
                  <a:gd name="connsiteY1" fmla="*/ 7144 h 9525"/>
                  <a:gd name="connsiteX2" fmla="*/ 7144 w 9525"/>
                  <a:gd name="connsiteY2" fmla="*/ 7953 h 9525"/>
                </a:gdLst>
                <a:ahLst/>
                <a:cxnLst>
                  <a:cxn ang="0">
                    <a:pos x="connsiteX0" y="connsiteY0"/>
                  </a:cxn>
                  <a:cxn ang="0">
                    <a:pos x="connsiteX1" y="connsiteY1"/>
                  </a:cxn>
                  <a:cxn ang="0">
                    <a:pos x="connsiteX2" y="connsiteY2"/>
                  </a:cxn>
                </a:cxnLst>
                <a:rect l="l" t="t" r="r" b="b"/>
                <a:pathLst>
                  <a:path w="9525" h="9525">
                    <a:moveTo>
                      <a:pt x="10058" y="9982"/>
                    </a:moveTo>
                    <a:lnTo>
                      <a:pt x="7658" y="7144"/>
                    </a:lnTo>
                    <a:lnTo>
                      <a:pt x="7144" y="7953"/>
                    </a:lnTo>
                    <a:close/>
                  </a:path>
                </a:pathLst>
              </a:custGeom>
              <a:grpFill/>
              <a:ln w="9525" cap="flat">
                <a:noFill/>
                <a:prstDash val="solid"/>
                <a:miter/>
              </a:ln>
            </p:spPr>
            <p:txBody>
              <a:bodyPr rtlCol="0" anchor="ctr"/>
              <a:lstStyle/>
              <a:p>
                <a:endParaRPr lang="zh-CN" altLang="en-US"/>
              </a:p>
            </p:txBody>
          </p:sp>
          <p:sp>
            <p:nvSpPr>
              <p:cNvPr id="719" name="任意多边形: 形状 1289">
                <a:extLst>
                  <a:ext uri="{FF2B5EF4-FFF2-40B4-BE49-F238E27FC236}">
                    <a16:creationId xmlns:a16="http://schemas.microsoft.com/office/drawing/2014/main" id="{68DB8273-85B7-481D-A5BE-101DD1366BF0}"/>
                  </a:ext>
                </a:extLst>
              </p:cNvPr>
              <p:cNvSpPr/>
              <p:nvPr/>
            </p:nvSpPr>
            <p:spPr>
              <a:xfrm>
                <a:off x="3790712" y="835031"/>
                <a:ext cx="9525" cy="9525"/>
              </a:xfrm>
              <a:custGeom>
                <a:avLst/>
                <a:gdLst>
                  <a:gd name="connsiteX0" fmla="*/ 8030 w 9525"/>
                  <a:gd name="connsiteY0" fmla="*/ 10754 h 9525"/>
                  <a:gd name="connsiteX1" fmla="*/ 7649 w 9525"/>
                  <a:gd name="connsiteY1" fmla="*/ 7144 h 9525"/>
                  <a:gd name="connsiteX2" fmla="*/ 7144 w 9525"/>
                  <a:gd name="connsiteY2" fmla="*/ 9363 h 9525"/>
                </a:gdLst>
                <a:ahLst/>
                <a:cxnLst>
                  <a:cxn ang="0">
                    <a:pos x="connsiteX0" y="connsiteY0"/>
                  </a:cxn>
                  <a:cxn ang="0">
                    <a:pos x="connsiteX1" y="connsiteY1"/>
                  </a:cxn>
                  <a:cxn ang="0">
                    <a:pos x="connsiteX2" y="connsiteY2"/>
                  </a:cxn>
                </a:cxnLst>
                <a:rect l="l" t="t" r="r" b="b"/>
                <a:pathLst>
                  <a:path w="9525" h="9525">
                    <a:moveTo>
                      <a:pt x="8030" y="10754"/>
                    </a:moveTo>
                    <a:lnTo>
                      <a:pt x="7649" y="7144"/>
                    </a:lnTo>
                    <a:lnTo>
                      <a:pt x="7144" y="9363"/>
                    </a:lnTo>
                    <a:close/>
                  </a:path>
                </a:pathLst>
              </a:custGeom>
              <a:grpFill/>
              <a:ln w="9525" cap="flat">
                <a:noFill/>
                <a:prstDash val="solid"/>
                <a:miter/>
              </a:ln>
            </p:spPr>
            <p:txBody>
              <a:bodyPr rtlCol="0" anchor="ctr"/>
              <a:lstStyle/>
              <a:p>
                <a:endParaRPr lang="zh-CN" altLang="en-US"/>
              </a:p>
            </p:txBody>
          </p:sp>
          <p:sp>
            <p:nvSpPr>
              <p:cNvPr id="720" name="任意多边形: 形状 1290">
                <a:extLst>
                  <a:ext uri="{FF2B5EF4-FFF2-40B4-BE49-F238E27FC236}">
                    <a16:creationId xmlns:a16="http://schemas.microsoft.com/office/drawing/2014/main" id="{973120A9-E8D2-4956-85C3-E04E96FA76D5}"/>
                  </a:ext>
                </a:extLst>
              </p:cNvPr>
              <p:cNvSpPr/>
              <p:nvPr/>
            </p:nvSpPr>
            <p:spPr>
              <a:xfrm>
                <a:off x="3886524" y="810142"/>
                <a:ext cx="9525" cy="9525"/>
              </a:xfrm>
              <a:custGeom>
                <a:avLst/>
                <a:gdLst>
                  <a:gd name="connsiteX0" fmla="*/ 11068 w 9525"/>
                  <a:gd name="connsiteY0" fmla="*/ 10287 h 9525"/>
                  <a:gd name="connsiteX1" fmla="*/ 10411 w 9525"/>
                  <a:gd name="connsiteY1" fmla="*/ 10297 h 9525"/>
                  <a:gd name="connsiteX2" fmla="*/ 9287 w 9525"/>
                  <a:gd name="connsiteY2" fmla="*/ 7144 h 9525"/>
                  <a:gd name="connsiteX3" fmla="*/ 7144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1068" y="10287"/>
                    </a:moveTo>
                    <a:lnTo>
                      <a:pt x="10411" y="10297"/>
                    </a:lnTo>
                    <a:lnTo>
                      <a:pt x="9287" y="7144"/>
                    </a:lnTo>
                    <a:lnTo>
                      <a:pt x="7144" y="8420"/>
                    </a:lnTo>
                    <a:close/>
                  </a:path>
                </a:pathLst>
              </a:custGeom>
              <a:grpFill/>
              <a:ln w="9525" cap="flat">
                <a:noFill/>
                <a:prstDash val="solid"/>
                <a:miter/>
              </a:ln>
            </p:spPr>
            <p:txBody>
              <a:bodyPr rtlCol="0" anchor="ctr"/>
              <a:lstStyle/>
              <a:p>
                <a:endParaRPr lang="zh-CN" altLang="en-US"/>
              </a:p>
            </p:txBody>
          </p:sp>
          <p:sp>
            <p:nvSpPr>
              <p:cNvPr id="721" name="任意多边形: 形状 1291">
                <a:extLst>
                  <a:ext uri="{FF2B5EF4-FFF2-40B4-BE49-F238E27FC236}">
                    <a16:creationId xmlns:a16="http://schemas.microsoft.com/office/drawing/2014/main" id="{7208A49A-24E4-4326-AF14-0EA65DBEBCB4}"/>
                  </a:ext>
                </a:extLst>
              </p:cNvPr>
              <p:cNvSpPr/>
              <p:nvPr/>
            </p:nvSpPr>
            <p:spPr>
              <a:xfrm>
                <a:off x="3725865" y="912831"/>
                <a:ext cx="19050" cy="19050"/>
              </a:xfrm>
              <a:custGeom>
                <a:avLst/>
                <a:gdLst>
                  <a:gd name="connsiteX0" fmla="*/ 8677 w 19050"/>
                  <a:gd name="connsiteY0" fmla="*/ 10554 h 19050"/>
                  <a:gd name="connsiteX1" fmla="*/ 7144 w 19050"/>
                  <a:gd name="connsiteY1" fmla="*/ 10458 h 19050"/>
                  <a:gd name="connsiteX2" fmla="*/ 8487 w 19050"/>
                  <a:gd name="connsiteY2" fmla="*/ 13649 h 19050"/>
                  <a:gd name="connsiteX3" fmla="*/ 8706 w 19050"/>
                  <a:gd name="connsiteY3" fmla="*/ 11697 h 19050"/>
                  <a:gd name="connsiteX4" fmla="*/ 12145 w 19050"/>
                  <a:gd name="connsiteY4" fmla="*/ 18850 h 19050"/>
                  <a:gd name="connsiteX5" fmla="*/ 12640 w 19050"/>
                  <a:gd name="connsiteY5" fmla="*/ 16031 h 19050"/>
                  <a:gd name="connsiteX6" fmla="*/ 11049 w 19050"/>
                  <a:gd name="connsiteY6" fmla="*/ 14002 h 19050"/>
                  <a:gd name="connsiteX7" fmla="*/ 16717 w 19050"/>
                  <a:gd name="connsiteY7" fmla="*/ 13573 h 19050"/>
                  <a:gd name="connsiteX8" fmla="*/ 15478 w 19050"/>
                  <a:gd name="connsiteY8" fmla="*/ 8811 h 19050"/>
                  <a:gd name="connsiteX9" fmla="*/ 16183 w 19050"/>
                  <a:gd name="connsiteY9" fmla="*/ 10973 h 19050"/>
                  <a:gd name="connsiteX10" fmla="*/ 8192 w 19050"/>
                  <a:gd name="connsiteY10" fmla="*/ 7144 h 19050"/>
                  <a:gd name="connsiteX11" fmla="*/ 8677 w 19050"/>
                  <a:gd name="connsiteY11" fmla="*/ 105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677" y="10554"/>
                    </a:moveTo>
                    <a:cubicBezTo>
                      <a:pt x="8677" y="10554"/>
                      <a:pt x="7125" y="10373"/>
                      <a:pt x="7144" y="10458"/>
                    </a:cubicBezTo>
                    <a:cubicBezTo>
                      <a:pt x="8430" y="12440"/>
                      <a:pt x="6792" y="11716"/>
                      <a:pt x="8487" y="13649"/>
                    </a:cubicBezTo>
                    <a:cubicBezTo>
                      <a:pt x="8335" y="12916"/>
                      <a:pt x="8573" y="12106"/>
                      <a:pt x="8706" y="11697"/>
                    </a:cubicBezTo>
                    <a:cubicBezTo>
                      <a:pt x="13326" y="15183"/>
                      <a:pt x="7296" y="16574"/>
                      <a:pt x="12145" y="18850"/>
                    </a:cubicBezTo>
                    <a:lnTo>
                      <a:pt x="12640" y="16031"/>
                    </a:lnTo>
                    <a:cubicBezTo>
                      <a:pt x="12116" y="15364"/>
                      <a:pt x="11335" y="15526"/>
                      <a:pt x="11049" y="14002"/>
                    </a:cubicBezTo>
                    <a:cubicBezTo>
                      <a:pt x="12868" y="15250"/>
                      <a:pt x="14612" y="10201"/>
                      <a:pt x="16717" y="13573"/>
                    </a:cubicBezTo>
                    <a:cubicBezTo>
                      <a:pt x="15374" y="11182"/>
                      <a:pt x="17812" y="8639"/>
                      <a:pt x="15478" y="8811"/>
                    </a:cubicBezTo>
                    <a:lnTo>
                      <a:pt x="16183" y="10973"/>
                    </a:lnTo>
                    <a:cubicBezTo>
                      <a:pt x="14573" y="4020"/>
                      <a:pt x="10440" y="12230"/>
                      <a:pt x="8192" y="7144"/>
                    </a:cubicBezTo>
                    <a:cubicBezTo>
                      <a:pt x="7496" y="8030"/>
                      <a:pt x="8373" y="9039"/>
                      <a:pt x="8677" y="10554"/>
                    </a:cubicBezTo>
                    <a:close/>
                  </a:path>
                </a:pathLst>
              </a:custGeom>
              <a:grpFill/>
              <a:ln w="9525" cap="flat">
                <a:noFill/>
                <a:prstDash val="solid"/>
                <a:miter/>
              </a:ln>
            </p:spPr>
            <p:txBody>
              <a:bodyPr rtlCol="0" anchor="ctr"/>
              <a:lstStyle/>
              <a:p>
                <a:endParaRPr lang="zh-CN" altLang="en-US"/>
              </a:p>
            </p:txBody>
          </p:sp>
          <p:sp>
            <p:nvSpPr>
              <p:cNvPr id="722" name="任意多边形: 形状 1292">
                <a:extLst>
                  <a:ext uri="{FF2B5EF4-FFF2-40B4-BE49-F238E27FC236}">
                    <a16:creationId xmlns:a16="http://schemas.microsoft.com/office/drawing/2014/main" id="{94F5CD1D-DA65-4B89-94A9-C902D30C2B1F}"/>
                  </a:ext>
                </a:extLst>
              </p:cNvPr>
              <p:cNvSpPr/>
              <p:nvPr/>
            </p:nvSpPr>
            <p:spPr>
              <a:xfrm>
                <a:off x="3901507" y="811733"/>
                <a:ext cx="19050" cy="9525"/>
              </a:xfrm>
              <a:custGeom>
                <a:avLst/>
                <a:gdLst>
                  <a:gd name="connsiteX0" fmla="*/ 7144 w 19050"/>
                  <a:gd name="connsiteY0" fmla="*/ 8230 h 9525"/>
                  <a:gd name="connsiteX1" fmla="*/ 9820 w 19050"/>
                  <a:gd name="connsiteY1" fmla="*/ 10201 h 9525"/>
                  <a:gd name="connsiteX2" fmla="*/ 12116 w 19050"/>
                  <a:gd name="connsiteY2" fmla="*/ 7144 h 9525"/>
                  <a:gd name="connsiteX3" fmla="*/ 7144 w 19050"/>
                  <a:gd name="connsiteY3" fmla="*/ 82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8230"/>
                    </a:moveTo>
                    <a:lnTo>
                      <a:pt x="9820" y="10201"/>
                    </a:lnTo>
                    <a:cubicBezTo>
                      <a:pt x="10297" y="7715"/>
                      <a:pt x="14592" y="10401"/>
                      <a:pt x="12116" y="7144"/>
                    </a:cubicBezTo>
                    <a:cubicBezTo>
                      <a:pt x="12078" y="10925"/>
                      <a:pt x="8706" y="7010"/>
                      <a:pt x="7144" y="8230"/>
                    </a:cubicBezTo>
                    <a:close/>
                  </a:path>
                </a:pathLst>
              </a:custGeom>
              <a:grpFill/>
              <a:ln w="9525" cap="flat">
                <a:noFill/>
                <a:prstDash val="solid"/>
                <a:miter/>
              </a:ln>
            </p:spPr>
            <p:txBody>
              <a:bodyPr rtlCol="0" anchor="ctr"/>
              <a:lstStyle/>
              <a:p>
                <a:endParaRPr lang="zh-CN" altLang="en-US"/>
              </a:p>
            </p:txBody>
          </p:sp>
          <p:sp>
            <p:nvSpPr>
              <p:cNvPr id="723" name="任意多边形: 形状 1293">
                <a:extLst>
                  <a:ext uri="{FF2B5EF4-FFF2-40B4-BE49-F238E27FC236}">
                    <a16:creationId xmlns:a16="http://schemas.microsoft.com/office/drawing/2014/main" id="{FEAEBB4E-6ACE-488F-A454-73F7DF065E43}"/>
                  </a:ext>
                </a:extLst>
              </p:cNvPr>
              <p:cNvSpPr/>
              <p:nvPr/>
            </p:nvSpPr>
            <p:spPr>
              <a:xfrm>
                <a:off x="3736772" y="892305"/>
                <a:ext cx="19050" cy="19050"/>
              </a:xfrm>
              <a:custGeom>
                <a:avLst/>
                <a:gdLst>
                  <a:gd name="connsiteX0" fmla="*/ 7210 w 19050"/>
                  <a:gd name="connsiteY0" fmla="*/ 10592 h 19050"/>
                  <a:gd name="connsiteX1" fmla="*/ 13487 w 19050"/>
                  <a:gd name="connsiteY1" fmla="*/ 12954 h 19050"/>
                  <a:gd name="connsiteX2" fmla="*/ 15192 w 19050"/>
                  <a:gd name="connsiteY2" fmla="*/ 12668 h 19050"/>
                  <a:gd name="connsiteX3" fmla="*/ 16031 w 19050"/>
                  <a:gd name="connsiteY3" fmla="*/ 12583 h 19050"/>
                  <a:gd name="connsiteX4" fmla="*/ 16059 w 19050"/>
                  <a:gd name="connsiteY4" fmla="*/ 12583 h 19050"/>
                  <a:gd name="connsiteX5" fmla="*/ 16069 w 19050"/>
                  <a:gd name="connsiteY5" fmla="*/ 12583 h 19050"/>
                  <a:gd name="connsiteX6" fmla="*/ 16078 w 19050"/>
                  <a:gd name="connsiteY6" fmla="*/ 12583 h 19050"/>
                  <a:gd name="connsiteX7" fmla="*/ 16078 w 19050"/>
                  <a:gd name="connsiteY7" fmla="*/ 12583 h 19050"/>
                  <a:gd name="connsiteX8" fmla="*/ 11706 w 19050"/>
                  <a:gd name="connsiteY8" fmla="*/ 12468 h 19050"/>
                  <a:gd name="connsiteX9" fmla="*/ 11792 w 19050"/>
                  <a:gd name="connsiteY9" fmla="*/ 12478 h 19050"/>
                  <a:gd name="connsiteX10" fmla="*/ 11973 w 19050"/>
                  <a:gd name="connsiteY10" fmla="*/ 12497 h 19050"/>
                  <a:gd name="connsiteX11" fmla="*/ 12335 w 19050"/>
                  <a:gd name="connsiteY11" fmla="*/ 12535 h 19050"/>
                  <a:gd name="connsiteX12" fmla="*/ 13040 w 19050"/>
                  <a:gd name="connsiteY12" fmla="*/ 12621 h 19050"/>
                  <a:gd name="connsiteX13" fmla="*/ 18031 w 19050"/>
                  <a:gd name="connsiteY13" fmla="*/ 14764 h 19050"/>
                  <a:gd name="connsiteX14" fmla="*/ 20736 w 19050"/>
                  <a:gd name="connsiteY14" fmla="*/ 11811 h 19050"/>
                  <a:gd name="connsiteX15" fmla="*/ 12402 w 19050"/>
                  <a:gd name="connsiteY15" fmla="*/ 10420 h 19050"/>
                  <a:gd name="connsiteX16" fmla="*/ 12001 w 19050"/>
                  <a:gd name="connsiteY16" fmla="*/ 8887 h 19050"/>
                  <a:gd name="connsiteX17" fmla="*/ 11925 w 19050"/>
                  <a:gd name="connsiteY17" fmla="*/ 8601 h 19050"/>
                  <a:gd name="connsiteX18" fmla="*/ 11906 w 19050"/>
                  <a:gd name="connsiteY18" fmla="*/ 8534 h 19050"/>
                  <a:gd name="connsiteX19" fmla="*/ 11906 w 19050"/>
                  <a:gd name="connsiteY19" fmla="*/ 8515 h 19050"/>
                  <a:gd name="connsiteX20" fmla="*/ 11906 w 19050"/>
                  <a:gd name="connsiteY20" fmla="*/ 8506 h 19050"/>
                  <a:gd name="connsiteX21" fmla="*/ 16078 w 19050"/>
                  <a:gd name="connsiteY21" fmla="*/ 8601 h 19050"/>
                  <a:gd name="connsiteX22" fmla="*/ 16069 w 19050"/>
                  <a:gd name="connsiteY22" fmla="*/ 8563 h 19050"/>
                  <a:gd name="connsiteX23" fmla="*/ 16040 w 19050"/>
                  <a:gd name="connsiteY23" fmla="*/ 8430 h 19050"/>
                  <a:gd name="connsiteX24" fmla="*/ 15945 w 19050"/>
                  <a:gd name="connsiteY24" fmla="*/ 7953 h 19050"/>
                  <a:gd name="connsiteX25" fmla="*/ 15859 w 19050"/>
                  <a:gd name="connsiteY25" fmla="*/ 7487 h 19050"/>
                  <a:gd name="connsiteX26" fmla="*/ 9306 w 19050"/>
                  <a:gd name="connsiteY26" fmla="*/ 11192 h 19050"/>
                  <a:gd name="connsiteX27" fmla="*/ 7144 w 19050"/>
                  <a:gd name="connsiteY27" fmla="*/ 7144 h 19050"/>
                  <a:gd name="connsiteX28" fmla="*/ 8801 w 19050"/>
                  <a:gd name="connsiteY28" fmla="*/ 11240 h 19050"/>
                  <a:gd name="connsiteX29" fmla="*/ 7210 w 19050"/>
                  <a:gd name="connsiteY29"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050" h="19050">
                    <a:moveTo>
                      <a:pt x="7210" y="10592"/>
                    </a:moveTo>
                    <a:cubicBezTo>
                      <a:pt x="9020" y="13525"/>
                      <a:pt x="11211" y="13345"/>
                      <a:pt x="13487" y="12954"/>
                    </a:cubicBezTo>
                    <a:lnTo>
                      <a:pt x="15192" y="12668"/>
                    </a:lnTo>
                    <a:lnTo>
                      <a:pt x="16031" y="12583"/>
                    </a:lnTo>
                    <a:lnTo>
                      <a:pt x="16059" y="12583"/>
                    </a:lnTo>
                    <a:lnTo>
                      <a:pt x="16069" y="12583"/>
                    </a:lnTo>
                    <a:lnTo>
                      <a:pt x="16078" y="12583"/>
                    </a:lnTo>
                    <a:lnTo>
                      <a:pt x="16078" y="12583"/>
                    </a:lnTo>
                    <a:cubicBezTo>
                      <a:pt x="19983" y="12678"/>
                      <a:pt x="10754" y="12449"/>
                      <a:pt x="11706" y="12468"/>
                    </a:cubicBezTo>
                    <a:lnTo>
                      <a:pt x="11792" y="12478"/>
                    </a:lnTo>
                    <a:lnTo>
                      <a:pt x="11973" y="12497"/>
                    </a:lnTo>
                    <a:lnTo>
                      <a:pt x="12335" y="12535"/>
                    </a:lnTo>
                    <a:lnTo>
                      <a:pt x="13040" y="12621"/>
                    </a:lnTo>
                    <a:cubicBezTo>
                      <a:pt x="14907" y="12897"/>
                      <a:pt x="16631" y="13487"/>
                      <a:pt x="18031" y="14764"/>
                    </a:cubicBezTo>
                    <a:lnTo>
                      <a:pt x="20736" y="11811"/>
                    </a:lnTo>
                    <a:cubicBezTo>
                      <a:pt x="18564" y="10601"/>
                      <a:pt x="15440" y="12402"/>
                      <a:pt x="12402" y="10420"/>
                    </a:cubicBezTo>
                    <a:cubicBezTo>
                      <a:pt x="12402" y="10420"/>
                      <a:pt x="12202" y="9658"/>
                      <a:pt x="12001" y="8887"/>
                    </a:cubicBezTo>
                    <a:lnTo>
                      <a:pt x="11925" y="8601"/>
                    </a:lnTo>
                    <a:lnTo>
                      <a:pt x="11906" y="8534"/>
                    </a:lnTo>
                    <a:lnTo>
                      <a:pt x="11906" y="8515"/>
                    </a:lnTo>
                    <a:lnTo>
                      <a:pt x="11906" y="8506"/>
                    </a:lnTo>
                    <a:lnTo>
                      <a:pt x="16078" y="8601"/>
                    </a:lnTo>
                    <a:lnTo>
                      <a:pt x="16069" y="8563"/>
                    </a:lnTo>
                    <a:lnTo>
                      <a:pt x="16040" y="8430"/>
                    </a:lnTo>
                    <a:cubicBezTo>
                      <a:pt x="16012" y="8258"/>
                      <a:pt x="15973" y="8096"/>
                      <a:pt x="15945" y="7953"/>
                    </a:cubicBezTo>
                    <a:cubicBezTo>
                      <a:pt x="15888" y="7677"/>
                      <a:pt x="15859" y="7487"/>
                      <a:pt x="15859" y="7487"/>
                    </a:cubicBezTo>
                    <a:cubicBezTo>
                      <a:pt x="14354" y="9954"/>
                      <a:pt x="11754" y="9468"/>
                      <a:pt x="9306" y="11192"/>
                    </a:cubicBezTo>
                    <a:cubicBezTo>
                      <a:pt x="9887" y="8496"/>
                      <a:pt x="7820" y="8639"/>
                      <a:pt x="7144" y="7144"/>
                    </a:cubicBezTo>
                    <a:lnTo>
                      <a:pt x="8801" y="11240"/>
                    </a:lnTo>
                    <a:lnTo>
                      <a:pt x="7210" y="10592"/>
                    </a:lnTo>
                    <a:close/>
                  </a:path>
                </a:pathLst>
              </a:custGeom>
              <a:grpFill/>
              <a:ln w="9525" cap="flat">
                <a:noFill/>
                <a:prstDash val="solid"/>
                <a:miter/>
              </a:ln>
            </p:spPr>
            <p:txBody>
              <a:bodyPr rtlCol="0" anchor="ctr"/>
              <a:lstStyle/>
              <a:p>
                <a:endParaRPr lang="zh-CN" altLang="en-US"/>
              </a:p>
            </p:txBody>
          </p:sp>
          <p:sp>
            <p:nvSpPr>
              <p:cNvPr id="724" name="任意多边形: 形状 1294">
                <a:extLst>
                  <a:ext uri="{FF2B5EF4-FFF2-40B4-BE49-F238E27FC236}">
                    <a16:creationId xmlns:a16="http://schemas.microsoft.com/office/drawing/2014/main" id="{154B990E-3B20-476B-954C-78DB38F18880}"/>
                  </a:ext>
                </a:extLst>
              </p:cNvPr>
              <p:cNvSpPr/>
              <p:nvPr/>
            </p:nvSpPr>
            <p:spPr>
              <a:xfrm>
                <a:off x="3757613" y="867044"/>
                <a:ext cx="9525" cy="9525"/>
              </a:xfrm>
              <a:custGeom>
                <a:avLst/>
                <a:gdLst>
                  <a:gd name="connsiteX0" fmla="*/ 10601 w 9525"/>
                  <a:gd name="connsiteY0" fmla="*/ 8782 h 9525"/>
                  <a:gd name="connsiteX1" fmla="*/ 7144 w 9525"/>
                  <a:gd name="connsiteY1" fmla="*/ 7144 h 9525"/>
                  <a:gd name="connsiteX2" fmla="*/ 9277 w 9525"/>
                  <a:gd name="connsiteY2" fmla="*/ 9877 h 9525"/>
                </a:gdLst>
                <a:ahLst/>
                <a:cxnLst>
                  <a:cxn ang="0">
                    <a:pos x="connsiteX0" y="connsiteY0"/>
                  </a:cxn>
                  <a:cxn ang="0">
                    <a:pos x="connsiteX1" y="connsiteY1"/>
                  </a:cxn>
                  <a:cxn ang="0">
                    <a:pos x="connsiteX2" y="connsiteY2"/>
                  </a:cxn>
                </a:cxnLst>
                <a:rect l="l" t="t" r="r" b="b"/>
                <a:pathLst>
                  <a:path w="9525" h="9525">
                    <a:moveTo>
                      <a:pt x="10601" y="8782"/>
                    </a:moveTo>
                    <a:lnTo>
                      <a:pt x="7144" y="7144"/>
                    </a:lnTo>
                    <a:lnTo>
                      <a:pt x="9277" y="9877"/>
                    </a:lnTo>
                    <a:close/>
                  </a:path>
                </a:pathLst>
              </a:custGeom>
              <a:grpFill/>
              <a:ln w="9525" cap="flat">
                <a:noFill/>
                <a:prstDash val="solid"/>
                <a:miter/>
              </a:ln>
            </p:spPr>
            <p:txBody>
              <a:bodyPr rtlCol="0" anchor="ctr"/>
              <a:lstStyle/>
              <a:p>
                <a:endParaRPr lang="zh-CN" altLang="en-US"/>
              </a:p>
            </p:txBody>
          </p:sp>
          <p:sp>
            <p:nvSpPr>
              <p:cNvPr id="725" name="任意多边形: 形状 1295">
                <a:extLst>
                  <a:ext uri="{FF2B5EF4-FFF2-40B4-BE49-F238E27FC236}">
                    <a16:creationId xmlns:a16="http://schemas.microsoft.com/office/drawing/2014/main" id="{4D0C69F2-5A06-4EAD-9C64-08AEC2CADDBD}"/>
                  </a:ext>
                </a:extLst>
              </p:cNvPr>
              <p:cNvSpPr/>
              <p:nvPr/>
            </p:nvSpPr>
            <p:spPr>
              <a:xfrm>
                <a:off x="3994223" y="835816"/>
                <a:ext cx="9525" cy="19050"/>
              </a:xfrm>
              <a:custGeom>
                <a:avLst/>
                <a:gdLst>
                  <a:gd name="connsiteX0" fmla="*/ 10535 w 9525"/>
                  <a:gd name="connsiteY0" fmla="*/ 9350 h 19050"/>
                  <a:gd name="connsiteX1" fmla="*/ 7144 w 9525"/>
                  <a:gd name="connsiteY1" fmla="*/ 8597 h 19050"/>
                  <a:gd name="connsiteX2" fmla="*/ 9535 w 9525"/>
                  <a:gd name="connsiteY2" fmla="*/ 11807 h 19050"/>
                  <a:gd name="connsiteX3" fmla="*/ 11735 w 9525"/>
                  <a:gd name="connsiteY3" fmla="*/ 15151 h 19050"/>
                  <a:gd name="connsiteX4" fmla="*/ 11173 w 9525"/>
                  <a:gd name="connsiteY4" fmla="*/ 11836 h 19050"/>
                  <a:gd name="connsiteX5" fmla="*/ 10449 w 9525"/>
                  <a:gd name="connsiteY5" fmla="*/ 8597 h 19050"/>
                  <a:gd name="connsiteX6" fmla="*/ 10535 w 9525"/>
                  <a:gd name="connsiteY6" fmla="*/ 93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10535" y="9350"/>
                    </a:moveTo>
                    <a:cubicBezTo>
                      <a:pt x="9430" y="11064"/>
                      <a:pt x="7220" y="4302"/>
                      <a:pt x="7144" y="8597"/>
                    </a:cubicBezTo>
                    <a:cubicBezTo>
                      <a:pt x="7144" y="8597"/>
                      <a:pt x="8334" y="10198"/>
                      <a:pt x="9535" y="11807"/>
                    </a:cubicBezTo>
                    <a:cubicBezTo>
                      <a:pt x="10630" y="13474"/>
                      <a:pt x="11735" y="15151"/>
                      <a:pt x="11735" y="15151"/>
                    </a:cubicBezTo>
                    <a:cubicBezTo>
                      <a:pt x="11735" y="15151"/>
                      <a:pt x="11449" y="13493"/>
                      <a:pt x="11173" y="11836"/>
                    </a:cubicBezTo>
                    <a:cubicBezTo>
                      <a:pt x="10811" y="10217"/>
                      <a:pt x="10449" y="8597"/>
                      <a:pt x="10449" y="8597"/>
                    </a:cubicBezTo>
                    <a:lnTo>
                      <a:pt x="10535" y="9350"/>
                    </a:lnTo>
                    <a:close/>
                  </a:path>
                </a:pathLst>
              </a:custGeom>
              <a:grpFill/>
              <a:ln w="9525" cap="flat">
                <a:noFill/>
                <a:prstDash val="solid"/>
                <a:miter/>
              </a:ln>
            </p:spPr>
            <p:txBody>
              <a:bodyPr rtlCol="0" anchor="ctr"/>
              <a:lstStyle/>
              <a:p>
                <a:endParaRPr lang="zh-CN" altLang="en-US"/>
              </a:p>
            </p:txBody>
          </p:sp>
          <p:sp>
            <p:nvSpPr>
              <p:cNvPr id="726" name="任意多边形: 形状 1296">
                <a:extLst>
                  <a:ext uri="{FF2B5EF4-FFF2-40B4-BE49-F238E27FC236}">
                    <a16:creationId xmlns:a16="http://schemas.microsoft.com/office/drawing/2014/main" id="{DCDFCCFE-B630-4772-AA34-2761FF640608}"/>
                  </a:ext>
                </a:extLst>
              </p:cNvPr>
              <p:cNvSpPr/>
              <p:nvPr/>
            </p:nvSpPr>
            <p:spPr>
              <a:xfrm>
                <a:off x="3794674" y="837298"/>
                <a:ext cx="9525" cy="9525"/>
              </a:xfrm>
              <a:custGeom>
                <a:avLst/>
                <a:gdLst>
                  <a:gd name="connsiteX0" fmla="*/ 8182 w 9525"/>
                  <a:gd name="connsiteY0" fmla="*/ 9820 h 9525"/>
                  <a:gd name="connsiteX1" fmla="*/ 7144 w 9525"/>
                  <a:gd name="connsiteY1" fmla="*/ 9192 h 9525"/>
                  <a:gd name="connsiteX2" fmla="*/ 8487 w 9525"/>
                  <a:gd name="connsiteY2" fmla="*/ 10268 h 9525"/>
                  <a:gd name="connsiteX3" fmla="*/ 8487 w 9525"/>
                  <a:gd name="connsiteY3" fmla="*/ 7144 h 9525"/>
                  <a:gd name="connsiteX4" fmla="*/ 8182 w 9525"/>
                  <a:gd name="connsiteY4" fmla="*/ 98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182" y="9820"/>
                    </a:moveTo>
                    <a:lnTo>
                      <a:pt x="7144" y="9192"/>
                    </a:lnTo>
                    <a:lnTo>
                      <a:pt x="8487" y="10268"/>
                    </a:lnTo>
                    <a:lnTo>
                      <a:pt x="8487" y="7144"/>
                    </a:lnTo>
                    <a:cubicBezTo>
                      <a:pt x="9058" y="8068"/>
                      <a:pt x="8096" y="8620"/>
                      <a:pt x="8182" y="9820"/>
                    </a:cubicBezTo>
                    <a:close/>
                  </a:path>
                </a:pathLst>
              </a:custGeom>
              <a:grpFill/>
              <a:ln w="9525" cap="flat">
                <a:noFill/>
                <a:prstDash val="solid"/>
                <a:miter/>
              </a:ln>
            </p:spPr>
            <p:txBody>
              <a:bodyPr rtlCol="0" anchor="ctr"/>
              <a:lstStyle/>
              <a:p>
                <a:endParaRPr lang="zh-CN" altLang="en-US"/>
              </a:p>
            </p:txBody>
          </p:sp>
          <p:sp>
            <p:nvSpPr>
              <p:cNvPr id="727" name="任意多边形: 形状 1297">
                <a:extLst>
                  <a:ext uri="{FF2B5EF4-FFF2-40B4-BE49-F238E27FC236}">
                    <a16:creationId xmlns:a16="http://schemas.microsoft.com/office/drawing/2014/main" id="{2175C55E-FAC1-4838-BB55-9C326B6497AA}"/>
                  </a:ext>
                </a:extLst>
              </p:cNvPr>
              <p:cNvSpPr/>
              <p:nvPr/>
            </p:nvSpPr>
            <p:spPr>
              <a:xfrm>
                <a:off x="3733457" y="900496"/>
                <a:ext cx="9525" cy="9525"/>
              </a:xfrm>
              <a:custGeom>
                <a:avLst/>
                <a:gdLst>
                  <a:gd name="connsiteX0" fmla="*/ 8582 w 9525"/>
                  <a:gd name="connsiteY0" fmla="*/ 7877 h 9525"/>
                  <a:gd name="connsiteX1" fmla="*/ 8001 w 9525"/>
                  <a:gd name="connsiteY1" fmla="*/ 7144 h 9525"/>
                  <a:gd name="connsiteX2" fmla="*/ 7144 w 9525"/>
                  <a:gd name="connsiteY2" fmla="*/ 10049 h 9525"/>
                  <a:gd name="connsiteX3" fmla="*/ 8582 w 9525"/>
                  <a:gd name="connsiteY3" fmla="*/ 7877 h 9525"/>
                </a:gdLst>
                <a:ahLst/>
                <a:cxnLst>
                  <a:cxn ang="0">
                    <a:pos x="connsiteX0" y="connsiteY0"/>
                  </a:cxn>
                  <a:cxn ang="0">
                    <a:pos x="connsiteX1" y="connsiteY1"/>
                  </a:cxn>
                  <a:cxn ang="0">
                    <a:pos x="connsiteX2" y="connsiteY2"/>
                  </a:cxn>
                  <a:cxn ang="0">
                    <a:pos x="connsiteX3" y="connsiteY3"/>
                  </a:cxn>
                </a:cxnLst>
                <a:rect l="l" t="t" r="r" b="b"/>
                <a:pathLst>
                  <a:path w="9525" h="9525">
                    <a:moveTo>
                      <a:pt x="8582" y="7877"/>
                    </a:moveTo>
                    <a:lnTo>
                      <a:pt x="8001" y="7144"/>
                    </a:lnTo>
                    <a:lnTo>
                      <a:pt x="7144" y="10049"/>
                    </a:lnTo>
                    <a:cubicBezTo>
                      <a:pt x="7144" y="10049"/>
                      <a:pt x="8553" y="7791"/>
                      <a:pt x="8582" y="7877"/>
                    </a:cubicBezTo>
                    <a:close/>
                  </a:path>
                </a:pathLst>
              </a:custGeom>
              <a:grpFill/>
              <a:ln w="9525" cap="flat">
                <a:noFill/>
                <a:prstDash val="solid"/>
                <a:miter/>
              </a:ln>
            </p:spPr>
            <p:txBody>
              <a:bodyPr rtlCol="0" anchor="ctr"/>
              <a:lstStyle/>
              <a:p>
                <a:endParaRPr lang="zh-CN" altLang="en-US"/>
              </a:p>
            </p:txBody>
          </p:sp>
          <p:sp>
            <p:nvSpPr>
              <p:cNvPr id="728" name="任意多边形: 形状 1298">
                <a:extLst>
                  <a:ext uri="{FF2B5EF4-FFF2-40B4-BE49-F238E27FC236}">
                    <a16:creationId xmlns:a16="http://schemas.microsoft.com/office/drawing/2014/main" id="{E02B903E-B33E-4699-9736-EF0CA72BEBA6}"/>
                  </a:ext>
                </a:extLst>
              </p:cNvPr>
              <p:cNvSpPr/>
              <p:nvPr/>
            </p:nvSpPr>
            <p:spPr>
              <a:xfrm>
                <a:off x="4004786" y="845346"/>
                <a:ext cx="9525" cy="19050"/>
              </a:xfrm>
              <a:custGeom>
                <a:avLst/>
                <a:gdLst>
                  <a:gd name="connsiteX0" fmla="*/ 9458 w 9525"/>
                  <a:gd name="connsiteY0" fmla="*/ 12954 h 19050"/>
                  <a:gd name="connsiteX1" fmla="*/ 7144 w 9525"/>
                  <a:gd name="connsiteY1" fmla="*/ 7144 h 19050"/>
                  <a:gd name="connsiteX2" fmla="*/ 7391 w 9525"/>
                  <a:gd name="connsiteY2" fmla="*/ 11116 h 19050"/>
                </a:gdLst>
                <a:ahLst/>
                <a:cxnLst>
                  <a:cxn ang="0">
                    <a:pos x="connsiteX0" y="connsiteY0"/>
                  </a:cxn>
                  <a:cxn ang="0">
                    <a:pos x="connsiteX1" y="connsiteY1"/>
                  </a:cxn>
                  <a:cxn ang="0">
                    <a:pos x="connsiteX2" y="connsiteY2"/>
                  </a:cxn>
                </a:cxnLst>
                <a:rect l="l" t="t" r="r" b="b"/>
                <a:pathLst>
                  <a:path w="9525" h="19050">
                    <a:moveTo>
                      <a:pt x="9458" y="12954"/>
                    </a:moveTo>
                    <a:lnTo>
                      <a:pt x="7144" y="7144"/>
                    </a:lnTo>
                    <a:lnTo>
                      <a:pt x="7391" y="11116"/>
                    </a:lnTo>
                    <a:close/>
                  </a:path>
                </a:pathLst>
              </a:custGeom>
              <a:grpFill/>
              <a:ln w="9525" cap="flat">
                <a:noFill/>
                <a:prstDash val="solid"/>
                <a:miter/>
              </a:ln>
            </p:spPr>
            <p:txBody>
              <a:bodyPr rtlCol="0" anchor="ctr"/>
              <a:lstStyle/>
              <a:p>
                <a:endParaRPr lang="zh-CN" altLang="en-US"/>
              </a:p>
            </p:txBody>
          </p:sp>
          <p:sp>
            <p:nvSpPr>
              <p:cNvPr id="729" name="任意多边形: 形状 1299">
                <a:extLst>
                  <a:ext uri="{FF2B5EF4-FFF2-40B4-BE49-F238E27FC236}">
                    <a16:creationId xmlns:a16="http://schemas.microsoft.com/office/drawing/2014/main" id="{0BDCE958-A3C4-47E3-927B-0983B91411FA}"/>
                  </a:ext>
                </a:extLst>
              </p:cNvPr>
              <p:cNvSpPr/>
              <p:nvPr/>
            </p:nvSpPr>
            <p:spPr>
              <a:xfrm>
                <a:off x="4000729" y="843251"/>
                <a:ext cx="9525" cy="19050"/>
              </a:xfrm>
              <a:custGeom>
                <a:avLst/>
                <a:gdLst>
                  <a:gd name="connsiteX0" fmla="*/ 8163 w 9525"/>
                  <a:gd name="connsiteY0" fmla="*/ 13002 h 19050"/>
                  <a:gd name="connsiteX1" fmla="*/ 9182 w 9525"/>
                  <a:gd name="connsiteY1" fmla="*/ 8211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163" y="13002"/>
                    </a:moveTo>
                    <a:lnTo>
                      <a:pt x="9182" y="8211"/>
                    </a:lnTo>
                    <a:lnTo>
                      <a:pt x="7144" y="7144"/>
                    </a:lnTo>
                    <a:close/>
                  </a:path>
                </a:pathLst>
              </a:custGeom>
              <a:grpFill/>
              <a:ln w="9525" cap="flat">
                <a:noFill/>
                <a:prstDash val="solid"/>
                <a:miter/>
              </a:ln>
            </p:spPr>
            <p:txBody>
              <a:bodyPr rtlCol="0" anchor="ctr"/>
              <a:lstStyle/>
              <a:p>
                <a:endParaRPr lang="zh-CN" altLang="en-US"/>
              </a:p>
            </p:txBody>
          </p:sp>
          <p:sp>
            <p:nvSpPr>
              <p:cNvPr id="730" name="任意多边形: 形状 1300">
                <a:extLst>
                  <a:ext uri="{FF2B5EF4-FFF2-40B4-BE49-F238E27FC236}">
                    <a16:creationId xmlns:a16="http://schemas.microsoft.com/office/drawing/2014/main" id="{E7197B2D-9EB1-4E42-8126-B5A6B6110141}"/>
                  </a:ext>
                </a:extLst>
              </p:cNvPr>
              <p:cNvSpPr/>
              <p:nvPr/>
            </p:nvSpPr>
            <p:spPr>
              <a:xfrm>
                <a:off x="3926111" y="819896"/>
                <a:ext cx="9525" cy="9525"/>
              </a:xfrm>
              <a:custGeom>
                <a:avLst/>
                <a:gdLst>
                  <a:gd name="connsiteX0" fmla="*/ 7314 w 9525"/>
                  <a:gd name="connsiteY0" fmla="*/ 11516 h 9525"/>
                  <a:gd name="connsiteX1" fmla="*/ 8124 w 9525"/>
                  <a:gd name="connsiteY1" fmla="*/ 7144 h 9525"/>
                  <a:gd name="connsiteX2" fmla="*/ 7314 w 9525"/>
                  <a:gd name="connsiteY2" fmla="*/ 11516 h 9525"/>
                </a:gdLst>
                <a:ahLst/>
                <a:cxnLst>
                  <a:cxn ang="0">
                    <a:pos x="connsiteX0" y="connsiteY0"/>
                  </a:cxn>
                  <a:cxn ang="0">
                    <a:pos x="connsiteX1" y="connsiteY1"/>
                  </a:cxn>
                  <a:cxn ang="0">
                    <a:pos x="connsiteX2" y="connsiteY2"/>
                  </a:cxn>
                </a:cxnLst>
                <a:rect l="l" t="t" r="r" b="b"/>
                <a:pathLst>
                  <a:path w="9525" h="9525">
                    <a:moveTo>
                      <a:pt x="7314" y="11516"/>
                    </a:moveTo>
                    <a:cubicBezTo>
                      <a:pt x="6076" y="6848"/>
                      <a:pt x="12124" y="12240"/>
                      <a:pt x="8124" y="7144"/>
                    </a:cubicBezTo>
                    <a:cubicBezTo>
                      <a:pt x="7800" y="8372"/>
                      <a:pt x="6800" y="9515"/>
                      <a:pt x="7314" y="11516"/>
                    </a:cubicBezTo>
                    <a:close/>
                  </a:path>
                </a:pathLst>
              </a:custGeom>
              <a:grpFill/>
              <a:ln w="9525" cap="flat">
                <a:noFill/>
                <a:prstDash val="solid"/>
                <a:miter/>
              </a:ln>
            </p:spPr>
            <p:txBody>
              <a:bodyPr rtlCol="0" anchor="ctr"/>
              <a:lstStyle/>
              <a:p>
                <a:endParaRPr lang="zh-CN" altLang="en-US"/>
              </a:p>
            </p:txBody>
          </p:sp>
          <p:sp>
            <p:nvSpPr>
              <p:cNvPr id="731" name="任意多边形: 形状 1301">
                <a:extLst>
                  <a:ext uri="{FF2B5EF4-FFF2-40B4-BE49-F238E27FC236}">
                    <a16:creationId xmlns:a16="http://schemas.microsoft.com/office/drawing/2014/main" id="{93796CB9-0354-46BD-85A6-F04ECC5BE39D}"/>
                  </a:ext>
                </a:extLst>
              </p:cNvPr>
              <p:cNvSpPr/>
              <p:nvPr/>
            </p:nvSpPr>
            <p:spPr>
              <a:xfrm>
                <a:off x="3732949" y="987452"/>
                <a:ext cx="9525" cy="9525"/>
              </a:xfrm>
              <a:custGeom>
                <a:avLst/>
                <a:gdLst>
                  <a:gd name="connsiteX0" fmla="*/ 8062 w 9525"/>
                  <a:gd name="connsiteY0" fmla="*/ 8161 h 9525"/>
                  <a:gd name="connsiteX1" fmla="*/ 7395 w 9525"/>
                  <a:gd name="connsiteY1" fmla="*/ 9485 h 9525"/>
                  <a:gd name="connsiteX2" fmla="*/ 8062 w 9525"/>
                  <a:gd name="connsiteY2" fmla="*/ 8161 h 9525"/>
                </a:gdLst>
                <a:ahLst/>
                <a:cxnLst>
                  <a:cxn ang="0">
                    <a:pos x="connsiteX0" y="connsiteY0"/>
                  </a:cxn>
                  <a:cxn ang="0">
                    <a:pos x="connsiteX1" y="connsiteY1"/>
                  </a:cxn>
                  <a:cxn ang="0">
                    <a:pos x="connsiteX2" y="connsiteY2"/>
                  </a:cxn>
                </a:cxnLst>
                <a:rect l="l" t="t" r="r" b="b"/>
                <a:pathLst>
                  <a:path w="9525" h="9525">
                    <a:moveTo>
                      <a:pt x="8062" y="8161"/>
                    </a:moveTo>
                    <a:cubicBezTo>
                      <a:pt x="6290" y="5351"/>
                      <a:pt x="7681" y="9228"/>
                      <a:pt x="7395" y="9485"/>
                    </a:cubicBezTo>
                    <a:cubicBezTo>
                      <a:pt x="8290" y="10199"/>
                      <a:pt x="9338" y="11133"/>
                      <a:pt x="8062" y="8161"/>
                    </a:cubicBezTo>
                    <a:close/>
                  </a:path>
                </a:pathLst>
              </a:custGeom>
              <a:grpFill/>
              <a:ln w="9525" cap="flat">
                <a:noFill/>
                <a:prstDash val="solid"/>
                <a:miter/>
              </a:ln>
            </p:spPr>
            <p:txBody>
              <a:bodyPr rtlCol="0" anchor="ctr"/>
              <a:lstStyle/>
              <a:p>
                <a:endParaRPr lang="zh-CN" altLang="en-US"/>
              </a:p>
            </p:txBody>
          </p:sp>
          <p:sp>
            <p:nvSpPr>
              <p:cNvPr id="732" name="任意多边形: 形状 1302">
                <a:extLst>
                  <a:ext uri="{FF2B5EF4-FFF2-40B4-BE49-F238E27FC236}">
                    <a16:creationId xmlns:a16="http://schemas.microsoft.com/office/drawing/2014/main" id="{34AA37FD-4E2D-47F3-AD65-584E15B342B2}"/>
                  </a:ext>
                </a:extLst>
              </p:cNvPr>
              <p:cNvSpPr/>
              <p:nvPr/>
            </p:nvSpPr>
            <p:spPr>
              <a:xfrm>
                <a:off x="3792170" y="845794"/>
                <a:ext cx="19050" cy="9525"/>
              </a:xfrm>
              <a:custGeom>
                <a:avLst/>
                <a:gdLst>
                  <a:gd name="connsiteX0" fmla="*/ 13335 w 19050"/>
                  <a:gd name="connsiteY0" fmla="*/ 11563 h 9525"/>
                  <a:gd name="connsiteX1" fmla="*/ 7181 w 19050"/>
                  <a:gd name="connsiteY1" fmla="*/ 7144 h 9525"/>
                  <a:gd name="connsiteX2" fmla="*/ 13335 w 19050"/>
                  <a:gd name="connsiteY2" fmla="*/ 11563 h 9525"/>
                </a:gdLst>
                <a:ahLst/>
                <a:cxnLst>
                  <a:cxn ang="0">
                    <a:pos x="connsiteX0" y="connsiteY0"/>
                  </a:cxn>
                  <a:cxn ang="0">
                    <a:pos x="connsiteX1" y="connsiteY1"/>
                  </a:cxn>
                  <a:cxn ang="0">
                    <a:pos x="connsiteX2" y="connsiteY2"/>
                  </a:cxn>
                </a:cxnLst>
                <a:rect l="l" t="t" r="r" b="b"/>
                <a:pathLst>
                  <a:path w="19050" h="9525">
                    <a:moveTo>
                      <a:pt x="13335" y="11563"/>
                    </a:moveTo>
                    <a:cubicBezTo>
                      <a:pt x="10525" y="9306"/>
                      <a:pt x="11068" y="7277"/>
                      <a:pt x="7181" y="7144"/>
                    </a:cubicBezTo>
                    <a:cubicBezTo>
                      <a:pt x="6696" y="10620"/>
                      <a:pt x="11020" y="10192"/>
                      <a:pt x="13335" y="11563"/>
                    </a:cubicBezTo>
                    <a:close/>
                  </a:path>
                </a:pathLst>
              </a:custGeom>
              <a:grpFill/>
              <a:ln w="9525" cap="flat">
                <a:noFill/>
                <a:prstDash val="solid"/>
                <a:miter/>
              </a:ln>
            </p:spPr>
            <p:txBody>
              <a:bodyPr rtlCol="0" anchor="ctr"/>
              <a:lstStyle/>
              <a:p>
                <a:endParaRPr lang="zh-CN" altLang="en-US"/>
              </a:p>
            </p:txBody>
          </p:sp>
          <p:sp>
            <p:nvSpPr>
              <p:cNvPr id="733" name="任意多边形: 形状 1303">
                <a:extLst>
                  <a:ext uri="{FF2B5EF4-FFF2-40B4-BE49-F238E27FC236}">
                    <a16:creationId xmlns:a16="http://schemas.microsoft.com/office/drawing/2014/main" id="{7A4D6CEB-09BB-4A36-84BD-4A5BF0C24214}"/>
                  </a:ext>
                </a:extLst>
              </p:cNvPr>
              <p:cNvSpPr/>
              <p:nvPr/>
            </p:nvSpPr>
            <p:spPr>
              <a:xfrm>
                <a:off x="3759136" y="875160"/>
                <a:ext cx="19050" cy="19050"/>
              </a:xfrm>
              <a:custGeom>
                <a:avLst/>
                <a:gdLst>
                  <a:gd name="connsiteX0" fmla="*/ 7144 w 19050"/>
                  <a:gd name="connsiteY0" fmla="*/ 9763 h 19050"/>
                  <a:gd name="connsiteX1" fmla="*/ 11706 w 19050"/>
                  <a:gd name="connsiteY1" fmla="*/ 13726 h 19050"/>
                  <a:gd name="connsiteX2" fmla="*/ 13440 w 19050"/>
                  <a:gd name="connsiteY2" fmla="*/ 18850 h 19050"/>
                  <a:gd name="connsiteX3" fmla="*/ 14754 w 19050"/>
                  <a:gd name="connsiteY3" fmla="*/ 17497 h 19050"/>
                  <a:gd name="connsiteX4" fmla="*/ 13916 w 19050"/>
                  <a:gd name="connsiteY4" fmla="*/ 13516 h 19050"/>
                  <a:gd name="connsiteX5" fmla="*/ 15011 w 19050"/>
                  <a:gd name="connsiteY5" fmla="*/ 15221 h 19050"/>
                  <a:gd name="connsiteX6" fmla="*/ 12935 w 19050"/>
                  <a:gd name="connsiteY6" fmla="*/ 11382 h 19050"/>
                  <a:gd name="connsiteX7" fmla="*/ 9382 w 19050"/>
                  <a:gd name="connsiteY7" fmla="*/ 7144 h 19050"/>
                  <a:gd name="connsiteX8" fmla="*/ 7144 w 19050"/>
                  <a:gd name="connsiteY8" fmla="*/ 9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9763"/>
                    </a:moveTo>
                    <a:cubicBezTo>
                      <a:pt x="7525" y="11906"/>
                      <a:pt x="11182" y="12544"/>
                      <a:pt x="11706" y="13726"/>
                    </a:cubicBezTo>
                    <a:cubicBezTo>
                      <a:pt x="12849" y="14821"/>
                      <a:pt x="13811" y="16031"/>
                      <a:pt x="13440" y="18850"/>
                    </a:cubicBezTo>
                    <a:lnTo>
                      <a:pt x="14754" y="17497"/>
                    </a:lnTo>
                    <a:cubicBezTo>
                      <a:pt x="13030" y="18783"/>
                      <a:pt x="14192" y="15126"/>
                      <a:pt x="13916" y="13516"/>
                    </a:cubicBezTo>
                    <a:cubicBezTo>
                      <a:pt x="14583" y="13240"/>
                      <a:pt x="14688" y="14421"/>
                      <a:pt x="15011" y="15221"/>
                    </a:cubicBezTo>
                    <a:cubicBezTo>
                      <a:pt x="15097" y="13506"/>
                      <a:pt x="14078" y="12506"/>
                      <a:pt x="12935" y="11382"/>
                    </a:cubicBezTo>
                    <a:cubicBezTo>
                      <a:pt x="11801" y="10268"/>
                      <a:pt x="10697" y="9001"/>
                      <a:pt x="9382" y="7144"/>
                    </a:cubicBezTo>
                    <a:cubicBezTo>
                      <a:pt x="9792" y="8306"/>
                      <a:pt x="8020" y="9020"/>
                      <a:pt x="7144" y="9763"/>
                    </a:cubicBezTo>
                    <a:close/>
                  </a:path>
                </a:pathLst>
              </a:custGeom>
              <a:grpFill/>
              <a:ln w="9525" cap="flat">
                <a:noFill/>
                <a:prstDash val="solid"/>
                <a:miter/>
              </a:ln>
            </p:spPr>
            <p:txBody>
              <a:bodyPr rtlCol="0" anchor="ctr"/>
              <a:lstStyle/>
              <a:p>
                <a:endParaRPr lang="zh-CN" altLang="en-US"/>
              </a:p>
            </p:txBody>
          </p:sp>
          <p:sp>
            <p:nvSpPr>
              <p:cNvPr id="734" name="任意多边形: 形状 1304">
                <a:extLst>
                  <a:ext uri="{FF2B5EF4-FFF2-40B4-BE49-F238E27FC236}">
                    <a16:creationId xmlns:a16="http://schemas.microsoft.com/office/drawing/2014/main" id="{339FD4C9-E987-47C3-A080-8354CB63F827}"/>
                  </a:ext>
                </a:extLst>
              </p:cNvPr>
              <p:cNvSpPr/>
              <p:nvPr/>
            </p:nvSpPr>
            <p:spPr>
              <a:xfrm>
                <a:off x="4023208" y="871340"/>
                <a:ext cx="9525" cy="9525"/>
              </a:xfrm>
              <a:custGeom>
                <a:avLst/>
                <a:gdLst>
                  <a:gd name="connsiteX0" fmla="*/ 7753 w 9525"/>
                  <a:gd name="connsiteY0" fmla="*/ 8582 h 9525"/>
                  <a:gd name="connsiteX1" fmla="*/ 10430 w 9525"/>
                  <a:gd name="connsiteY1" fmla="*/ 7144 h 9525"/>
                  <a:gd name="connsiteX2" fmla="*/ 7144 w 9525"/>
                  <a:gd name="connsiteY2" fmla="*/ 7363 h 9525"/>
                </a:gdLst>
                <a:ahLst/>
                <a:cxnLst>
                  <a:cxn ang="0">
                    <a:pos x="connsiteX0" y="connsiteY0"/>
                  </a:cxn>
                  <a:cxn ang="0">
                    <a:pos x="connsiteX1" y="connsiteY1"/>
                  </a:cxn>
                  <a:cxn ang="0">
                    <a:pos x="connsiteX2" y="connsiteY2"/>
                  </a:cxn>
                </a:cxnLst>
                <a:rect l="l" t="t" r="r" b="b"/>
                <a:pathLst>
                  <a:path w="9525" h="9525">
                    <a:moveTo>
                      <a:pt x="7753" y="8582"/>
                    </a:moveTo>
                    <a:lnTo>
                      <a:pt x="10430" y="7144"/>
                    </a:lnTo>
                    <a:lnTo>
                      <a:pt x="7144" y="7363"/>
                    </a:lnTo>
                    <a:close/>
                  </a:path>
                </a:pathLst>
              </a:custGeom>
              <a:grpFill/>
              <a:ln w="9525" cap="flat">
                <a:noFill/>
                <a:prstDash val="solid"/>
                <a:miter/>
              </a:ln>
            </p:spPr>
            <p:txBody>
              <a:bodyPr rtlCol="0" anchor="ctr"/>
              <a:lstStyle/>
              <a:p>
                <a:endParaRPr lang="zh-CN" altLang="en-US"/>
              </a:p>
            </p:txBody>
          </p:sp>
          <p:sp>
            <p:nvSpPr>
              <p:cNvPr id="735" name="任意多边形: 形状 1305">
                <a:extLst>
                  <a:ext uri="{FF2B5EF4-FFF2-40B4-BE49-F238E27FC236}">
                    <a16:creationId xmlns:a16="http://schemas.microsoft.com/office/drawing/2014/main" id="{160AB73A-AEC6-4D73-84E3-206E9B9B8612}"/>
                  </a:ext>
                </a:extLst>
              </p:cNvPr>
              <p:cNvSpPr/>
              <p:nvPr/>
            </p:nvSpPr>
            <p:spPr>
              <a:xfrm>
                <a:off x="3746411" y="1011129"/>
                <a:ext cx="9525" cy="9525"/>
              </a:xfrm>
              <a:custGeom>
                <a:avLst/>
                <a:gdLst>
                  <a:gd name="connsiteX0" fmla="*/ 7144 w 9525"/>
                  <a:gd name="connsiteY0" fmla="*/ 7144 h 9525"/>
                  <a:gd name="connsiteX1" fmla="*/ 7153 w 9525"/>
                  <a:gd name="connsiteY1" fmla="*/ 7153 h 9525"/>
                  <a:gd name="connsiteX2" fmla="*/ 7172 w 9525"/>
                  <a:gd name="connsiteY2" fmla="*/ 7182 h 9525"/>
                </a:gdLst>
                <a:ahLst/>
                <a:cxnLst>
                  <a:cxn ang="0">
                    <a:pos x="connsiteX0" y="connsiteY0"/>
                  </a:cxn>
                  <a:cxn ang="0">
                    <a:pos x="connsiteX1" y="connsiteY1"/>
                  </a:cxn>
                  <a:cxn ang="0">
                    <a:pos x="connsiteX2" y="connsiteY2"/>
                  </a:cxn>
                </a:cxnLst>
                <a:rect l="l" t="t" r="r" b="b"/>
                <a:pathLst>
                  <a:path w="9525" h="9525">
                    <a:moveTo>
                      <a:pt x="7144" y="7144"/>
                    </a:moveTo>
                    <a:lnTo>
                      <a:pt x="7153" y="7153"/>
                    </a:lnTo>
                    <a:lnTo>
                      <a:pt x="7172" y="7182"/>
                    </a:lnTo>
                    <a:close/>
                  </a:path>
                </a:pathLst>
              </a:custGeom>
              <a:grpFill/>
              <a:ln w="9525" cap="flat">
                <a:noFill/>
                <a:prstDash val="solid"/>
                <a:miter/>
              </a:ln>
            </p:spPr>
            <p:txBody>
              <a:bodyPr rtlCol="0" anchor="ctr"/>
              <a:lstStyle/>
              <a:p>
                <a:endParaRPr lang="zh-CN" altLang="en-US"/>
              </a:p>
            </p:txBody>
          </p:sp>
          <p:sp>
            <p:nvSpPr>
              <p:cNvPr id="736" name="任意多边形: 形状 1306">
                <a:extLst>
                  <a:ext uri="{FF2B5EF4-FFF2-40B4-BE49-F238E27FC236}">
                    <a16:creationId xmlns:a16="http://schemas.microsoft.com/office/drawing/2014/main" id="{2F499E1E-4944-40C0-AFA1-A3A277947AB7}"/>
                  </a:ext>
                </a:extLst>
              </p:cNvPr>
              <p:cNvSpPr/>
              <p:nvPr/>
            </p:nvSpPr>
            <p:spPr>
              <a:xfrm>
                <a:off x="4099017" y="960951"/>
                <a:ext cx="28575" cy="57150"/>
              </a:xfrm>
              <a:custGeom>
                <a:avLst/>
                <a:gdLst>
                  <a:gd name="connsiteX0" fmla="*/ 18459 w 28575"/>
                  <a:gd name="connsiteY0" fmla="*/ 16593 h 57150"/>
                  <a:gd name="connsiteX1" fmla="*/ 7144 w 28575"/>
                  <a:gd name="connsiteY1" fmla="*/ 49740 h 57150"/>
                  <a:gd name="connsiteX2" fmla="*/ 7839 w 28575"/>
                  <a:gd name="connsiteY2" fmla="*/ 56636 h 57150"/>
                  <a:gd name="connsiteX3" fmla="*/ 12392 w 28575"/>
                  <a:gd name="connsiteY3" fmla="*/ 56426 h 57150"/>
                  <a:gd name="connsiteX4" fmla="*/ 12983 w 28575"/>
                  <a:gd name="connsiteY4" fmla="*/ 44567 h 57150"/>
                  <a:gd name="connsiteX5" fmla="*/ 15421 w 28575"/>
                  <a:gd name="connsiteY5" fmla="*/ 47520 h 57150"/>
                  <a:gd name="connsiteX6" fmla="*/ 22469 w 28575"/>
                  <a:gd name="connsiteY6" fmla="*/ 15088 h 57150"/>
                  <a:gd name="connsiteX7" fmla="*/ 19221 w 28575"/>
                  <a:gd name="connsiteY7" fmla="*/ 16516 h 57150"/>
                  <a:gd name="connsiteX8" fmla="*/ 20498 w 28575"/>
                  <a:gd name="connsiteY8" fmla="*/ 7144 h 57150"/>
                  <a:gd name="connsiteX9" fmla="*/ 16259 w 28575"/>
                  <a:gd name="connsiteY9" fmla="*/ 7144 h 57150"/>
                  <a:gd name="connsiteX10" fmla="*/ 18459 w 28575"/>
                  <a:gd name="connsiteY10" fmla="*/ 1659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57150">
                    <a:moveTo>
                      <a:pt x="18459" y="16593"/>
                    </a:moveTo>
                    <a:cubicBezTo>
                      <a:pt x="9563" y="20507"/>
                      <a:pt x="11649" y="33757"/>
                      <a:pt x="7144" y="49740"/>
                    </a:cubicBezTo>
                    <a:cubicBezTo>
                      <a:pt x="9839" y="50292"/>
                      <a:pt x="8477" y="53540"/>
                      <a:pt x="7839" y="56636"/>
                    </a:cubicBezTo>
                    <a:lnTo>
                      <a:pt x="12392" y="56426"/>
                    </a:lnTo>
                    <a:cubicBezTo>
                      <a:pt x="9630" y="54216"/>
                      <a:pt x="13259" y="49292"/>
                      <a:pt x="12983" y="44567"/>
                    </a:cubicBezTo>
                    <a:lnTo>
                      <a:pt x="15421" y="47520"/>
                    </a:lnTo>
                    <a:cubicBezTo>
                      <a:pt x="16974" y="34700"/>
                      <a:pt x="23203" y="22508"/>
                      <a:pt x="22469" y="15088"/>
                    </a:cubicBezTo>
                    <a:cubicBezTo>
                      <a:pt x="21965" y="16850"/>
                      <a:pt x="20222" y="15497"/>
                      <a:pt x="19221" y="16516"/>
                    </a:cubicBezTo>
                    <a:lnTo>
                      <a:pt x="20498" y="7144"/>
                    </a:lnTo>
                    <a:lnTo>
                      <a:pt x="16259" y="7144"/>
                    </a:lnTo>
                    <a:lnTo>
                      <a:pt x="18459" y="16593"/>
                    </a:lnTo>
                    <a:close/>
                  </a:path>
                </a:pathLst>
              </a:custGeom>
              <a:grpFill/>
              <a:ln w="9525" cap="flat">
                <a:noFill/>
                <a:prstDash val="solid"/>
                <a:miter/>
              </a:ln>
            </p:spPr>
            <p:txBody>
              <a:bodyPr rtlCol="0" anchor="ctr"/>
              <a:lstStyle/>
              <a:p>
                <a:endParaRPr lang="zh-CN" altLang="en-US"/>
              </a:p>
            </p:txBody>
          </p:sp>
          <p:sp>
            <p:nvSpPr>
              <p:cNvPr id="737" name="任意多边形: 形状 1307">
                <a:extLst>
                  <a:ext uri="{FF2B5EF4-FFF2-40B4-BE49-F238E27FC236}">
                    <a16:creationId xmlns:a16="http://schemas.microsoft.com/office/drawing/2014/main" id="{C7D0DFD1-37B2-4A02-8295-E92A27EEE875}"/>
                  </a:ext>
                </a:extLst>
              </p:cNvPr>
              <p:cNvSpPr/>
              <p:nvPr/>
            </p:nvSpPr>
            <p:spPr>
              <a:xfrm>
                <a:off x="3732876" y="926938"/>
                <a:ext cx="9525" cy="19050"/>
              </a:xfrm>
              <a:custGeom>
                <a:avLst/>
                <a:gdLst>
                  <a:gd name="connsiteX0" fmla="*/ 9258 w 9525"/>
                  <a:gd name="connsiteY0" fmla="*/ 10487 h 19050"/>
                  <a:gd name="connsiteX1" fmla="*/ 7144 w 9525"/>
                  <a:gd name="connsiteY1" fmla="*/ 14830 h 19050"/>
                  <a:gd name="connsiteX2" fmla="*/ 10154 w 9525"/>
                  <a:gd name="connsiteY2" fmla="*/ 13002 h 19050"/>
                  <a:gd name="connsiteX3" fmla="*/ 8601 w 9525"/>
                  <a:gd name="connsiteY3" fmla="*/ 7144 h 19050"/>
                  <a:gd name="connsiteX4" fmla="*/ 9258 w 9525"/>
                  <a:gd name="connsiteY4" fmla="*/ 104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258" y="10487"/>
                    </a:moveTo>
                    <a:cubicBezTo>
                      <a:pt x="9801" y="14278"/>
                      <a:pt x="7658" y="12821"/>
                      <a:pt x="7144" y="14830"/>
                    </a:cubicBezTo>
                    <a:cubicBezTo>
                      <a:pt x="9115" y="19498"/>
                      <a:pt x="8534" y="11840"/>
                      <a:pt x="10154" y="13002"/>
                    </a:cubicBezTo>
                    <a:cubicBezTo>
                      <a:pt x="8630" y="7144"/>
                      <a:pt x="10297" y="12573"/>
                      <a:pt x="8601" y="7144"/>
                    </a:cubicBezTo>
                    <a:cubicBezTo>
                      <a:pt x="7849" y="8487"/>
                      <a:pt x="8573" y="9487"/>
                      <a:pt x="9258" y="10487"/>
                    </a:cubicBezTo>
                    <a:close/>
                  </a:path>
                </a:pathLst>
              </a:custGeom>
              <a:grpFill/>
              <a:ln w="9525" cap="flat">
                <a:noFill/>
                <a:prstDash val="solid"/>
                <a:miter/>
              </a:ln>
            </p:spPr>
            <p:txBody>
              <a:bodyPr rtlCol="0" anchor="ctr"/>
              <a:lstStyle/>
              <a:p>
                <a:endParaRPr lang="zh-CN" altLang="en-US"/>
              </a:p>
            </p:txBody>
          </p:sp>
          <p:sp>
            <p:nvSpPr>
              <p:cNvPr id="738" name="任意多边形: 形状 1308">
                <a:extLst>
                  <a:ext uri="{FF2B5EF4-FFF2-40B4-BE49-F238E27FC236}">
                    <a16:creationId xmlns:a16="http://schemas.microsoft.com/office/drawing/2014/main" id="{0DA332CE-3445-4E0B-87AB-BCA98762BCBC}"/>
                  </a:ext>
                </a:extLst>
              </p:cNvPr>
              <p:cNvSpPr/>
              <p:nvPr/>
            </p:nvSpPr>
            <p:spPr>
              <a:xfrm>
                <a:off x="3847767" y="835840"/>
                <a:ext cx="19050" cy="19050"/>
              </a:xfrm>
              <a:custGeom>
                <a:avLst/>
                <a:gdLst>
                  <a:gd name="connsiteX0" fmla="*/ 15792 w 19050"/>
                  <a:gd name="connsiteY0" fmla="*/ 14345 h 19050"/>
                  <a:gd name="connsiteX1" fmla="*/ 13516 w 19050"/>
                  <a:gd name="connsiteY1" fmla="*/ 9496 h 19050"/>
                  <a:gd name="connsiteX2" fmla="*/ 7144 w 19050"/>
                  <a:gd name="connsiteY2" fmla="*/ 7144 h 19050"/>
                  <a:gd name="connsiteX3" fmla="*/ 15792 w 19050"/>
                  <a:gd name="connsiteY3" fmla="*/ 14345 h 19050"/>
                </a:gdLst>
                <a:ahLst/>
                <a:cxnLst>
                  <a:cxn ang="0">
                    <a:pos x="connsiteX0" y="connsiteY0"/>
                  </a:cxn>
                  <a:cxn ang="0">
                    <a:pos x="connsiteX1" y="connsiteY1"/>
                  </a:cxn>
                  <a:cxn ang="0">
                    <a:pos x="connsiteX2" y="connsiteY2"/>
                  </a:cxn>
                  <a:cxn ang="0">
                    <a:pos x="connsiteX3" y="connsiteY3"/>
                  </a:cxn>
                </a:cxnLst>
                <a:rect l="l" t="t" r="r" b="b"/>
                <a:pathLst>
                  <a:path w="19050" h="19050">
                    <a:moveTo>
                      <a:pt x="15792" y="14345"/>
                    </a:moveTo>
                    <a:lnTo>
                      <a:pt x="13516" y="9496"/>
                    </a:lnTo>
                    <a:cubicBezTo>
                      <a:pt x="11192" y="13440"/>
                      <a:pt x="8496" y="7487"/>
                      <a:pt x="7144" y="7144"/>
                    </a:cubicBezTo>
                    <a:cubicBezTo>
                      <a:pt x="9525" y="10268"/>
                      <a:pt x="11725" y="15088"/>
                      <a:pt x="15792" y="14345"/>
                    </a:cubicBezTo>
                    <a:close/>
                  </a:path>
                </a:pathLst>
              </a:custGeom>
              <a:grpFill/>
              <a:ln w="9525" cap="flat">
                <a:noFill/>
                <a:prstDash val="solid"/>
                <a:miter/>
              </a:ln>
            </p:spPr>
            <p:txBody>
              <a:bodyPr rtlCol="0" anchor="ctr"/>
              <a:lstStyle/>
              <a:p>
                <a:endParaRPr lang="zh-CN" altLang="en-US"/>
              </a:p>
            </p:txBody>
          </p:sp>
          <p:sp>
            <p:nvSpPr>
              <p:cNvPr id="739" name="任意多边形: 形状 1309">
                <a:extLst>
                  <a:ext uri="{FF2B5EF4-FFF2-40B4-BE49-F238E27FC236}">
                    <a16:creationId xmlns:a16="http://schemas.microsoft.com/office/drawing/2014/main" id="{275F51DB-7A73-4719-BA60-BB17DD80E20E}"/>
                  </a:ext>
                </a:extLst>
              </p:cNvPr>
              <p:cNvSpPr/>
              <p:nvPr/>
            </p:nvSpPr>
            <p:spPr>
              <a:xfrm>
                <a:off x="3736677" y="922861"/>
                <a:ext cx="9525" cy="9525"/>
              </a:xfrm>
              <a:custGeom>
                <a:avLst/>
                <a:gdLst>
                  <a:gd name="connsiteX0" fmla="*/ 8401 w 9525"/>
                  <a:gd name="connsiteY0" fmla="*/ 9754 h 9525"/>
                  <a:gd name="connsiteX1" fmla="*/ 7144 w 9525"/>
                  <a:gd name="connsiteY1" fmla="*/ 7144 h 9525"/>
                  <a:gd name="connsiteX2" fmla="*/ 8401 w 9525"/>
                  <a:gd name="connsiteY2" fmla="*/ 9754 h 9525"/>
                </a:gdLst>
                <a:ahLst/>
                <a:cxnLst>
                  <a:cxn ang="0">
                    <a:pos x="connsiteX0" y="connsiteY0"/>
                  </a:cxn>
                  <a:cxn ang="0">
                    <a:pos x="connsiteX1" y="connsiteY1"/>
                  </a:cxn>
                  <a:cxn ang="0">
                    <a:pos x="connsiteX2" y="connsiteY2"/>
                  </a:cxn>
                </a:cxnLst>
                <a:rect l="l" t="t" r="r" b="b"/>
                <a:pathLst>
                  <a:path w="9525" h="9525">
                    <a:moveTo>
                      <a:pt x="8401" y="9754"/>
                    </a:moveTo>
                    <a:cubicBezTo>
                      <a:pt x="9392" y="8172"/>
                      <a:pt x="7163" y="9049"/>
                      <a:pt x="7144" y="7144"/>
                    </a:cubicBezTo>
                    <a:cubicBezTo>
                      <a:pt x="7849" y="8249"/>
                      <a:pt x="7096" y="10201"/>
                      <a:pt x="8401" y="9754"/>
                    </a:cubicBezTo>
                    <a:close/>
                  </a:path>
                </a:pathLst>
              </a:custGeom>
              <a:grpFill/>
              <a:ln w="9525" cap="flat">
                <a:noFill/>
                <a:prstDash val="solid"/>
                <a:miter/>
              </a:ln>
            </p:spPr>
            <p:txBody>
              <a:bodyPr rtlCol="0" anchor="ctr"/>
              <a:lstStyle/>
              <a:p>
                <a:endParaRPr lang="zh-CN" altLang="en-US"/>
              </a:p>
            </p:txBody>
          </p:sp>
          <p:sp>
            <p:nvSpPr>
              <p:cNvPr id="740" name="任意多边形: 形状 1310">
                <a:extLst>
                  <a:ext uri="{FF2B5EF4-FFF2-40B4-BE49-F238E27FC236}">
                    <a16:creationId xmlns:a16="http://schemas.microsoft.com/office/drawing/2014/main" id="{11947D09-7675-44B9-B269-D8C56F25005E}"/>
                  </a:ext>
                </a:extLst>
              </p:cNvPr>
              <p:cNvSpPr/>
              <p:nvPr/>
            </p:nvSpPr>
            <p:spPr>
              <a:xfrm>
                <a:off x="3739084" y="919978"/>
                <a:ext cx="38100" cy="38100"/>
              </a:xfrm>
              <a:custGeom>
                <a:avLst/>
                <a:gdLst>
                  <a:gd name="connsiteX0" fmla="*/ 7737 w 38100"/>
                  <a:gd name="connsiteY0" fmla="*/ 12893 h 38100"/>
                  <a:gd name="connsiteX1" fmla="*/ 10261 w 38100"/>
                  <a:gd name="connsiteY1" fmla="*/ 13817 h 38100"/>
                  <a:gd name="connsiteX2" fmla="*/ 9280 w 38100"/>
                  <a:gd name="connsiteY2" fmla="*/ 16218 h 38100"/>
                  <a:gd name="connsiteX3" fmla="*/ 10661 w 38100"/>
                  <a:gd name="connsiteY3" fmla="*/ 17989 h 38100"/>
                  <a:gd name="connsiteX4" fmla="*/ 11652 w 38100"/>
                  <a:gd name="connsiteY4" fmla="*/ 15560 h 38100"/>
                  <a:gd name="connsiteX5" fmla="*/ 13347 w 38100"/>
                  <a:gd name="connsiteY5" fmla="*/ 17980 h 38100"/>
                  <a:gd name="connsiteX6" fmla="*/ 13719 w 38100"/>
                  <a:gd name="connsiteY6" fmla="*/ 18142 h 38100"/>
                  <a:gd name="connsiteX7" fmla="*/ 13738 w 38100"/>
                  <a:gd name="connsiteY7" fmla="*/ 18151 h 38100"/>
                  <a:gd name="connsiteX8" fmla="*/ 13747 w 38100"/>
                  <a:gd name="connsiteY8" fmla="*/ 18161 h 38100"/>
                  <a:gd name="connsiteX9" fmla="*/ 13757 w 38100"/>
                  <a:gd name="connsiteY9" fmla="*/ 18161 h 38100"/>
                  <a:gd name="connsiteX10" fmla="*/ 13757 w 38100"/>
                  <a:gd name="connsiteY10" fmla="*/ 18161 h 38100"/>
                  <a:gd name="connsiteX11" fmla="*/ 7709 w 38100"/>
                  <a:gd name="connsiteY11" fmla="*/ 18008 h 38100"/>
                  <a:gd name="connsiteX12" fmla="*/ 7718 w 38100"/>
                  <a:gd name="connsiteY12" fmla="*/ 18008 h 38100"/>
                  <a:gd name="connsiteX13" fmla="*/ 7832 w 38100"/>
                  <a:gd name="connsiteY13" fmla="*/ 18046 h 38100"/>
                  <a:gd name="connsiteX14" fmla="*/ 8061 w 38100"/>
                  <a:gd name="connsiteY14" fmla="*/ 18113 h 38100"/>
                  <a:gd name="connsiteX15" fmla="*/ 8509 w 38100"/>
                  <a:gd name="connsiteY15" fmla="*/ 18265 h 38100"/>
                  <a:gd name="connsiteX16" fmla="*/ 10137 w 38100"/>
                  <a:gd name="connsiteY16" fmla="*/ 19018 h 38100"/>
                  <a:gd name="connsiteX17" fmla="*/ 11890 w 38100"/>
                  <a:gd name="connsiteY17" fmla="*/ 21685 h 38100"/>
                  <a:gd name="connsiteX18" fmla="*/ 17224 w 38100"/>
                  <a:gd name="connsiteY18" fmla="*/ 19551 h 38100"/>
                  <a:gd name="connsiteX19" fmla="*/ 14528 w 38100"/>
                  <a:gd name="connsiteY19" fmla="*/ 21761 h 38100"/>
                  <a:gd name="connsiteX20" fmla="*/ 22006 w 38100"/>
                  <a:gd name="connsiteY20" fmla="*/ 21599 h 38100"/>
                  <a:gd name="connsiteX21" fmla="*/ 24939 w 38100"/>
                  <a:gd name="connsiteY21" fmla="*/ 28171 h 38100"/>
                  <a:gd name="connsiteX22" fmla="*/ 25892 w 38100"/>
                  <a:gd name="connsiteY22" fmla="*/ 24381 h 38100"/>
                  <a:gd name="connsiteX23" fmla="*/ 27549 w 38100"/>
                  <a:gd name="connsiteY23" fmla="*/ 25133 h 38100"/>
                  <a:gd name="connsiteX24" fmla="*/ 27768 w 38100"/>
                  <a:gd name="connsiteY24" fmla="*/ 26114 h 38100"/>
                  <a:gd name="connsiteX25" fmla="*/ 27682 w 38100"/>
                  <a:gd name="connsiteY25" fmla="*/ 28276 h 38100"/>
                  <a:gd name="connsiteX26" fmla="*/ 27492 w 38100"/>
                  <a:gd name="connsiteY26" fmla="*/ 31239 h 38100"/>
                  <a:gd name="connsiteX27" fmla="*/ 28178 w 38100"/>
                  <a:gd name="connsiteY27" fmla="*/ 27133 h 38100"/>
                  <a:gd name="connsiteX28" fmla="*/ 28311 w 38100"/>
                  <a:gd name="connsiteY28" fmla="*/ 25276 h 38100"/>
                  <a:gd name="connsiteX29" fmla="*/ 28721 w 38100"/>
                  <a:gd name="connsiteY29" fmla="*/ 27067 h 38100"/>
                  <a:gd name="connsiteX30" fmla="*/ 30378 w 38100"/>
                  <a:gd name="connsiteY30" fmla="*/ 31305 h 38100"/>
                  <a:gd name="connsiteX31" fmla="*/ 29568 w 38100"/>
                  <a:gd name="connsiteY31" fmla="*/ 31505 h 38100"/>
                  <a:gd name="connsiteX32" fmla="*/ 32902 w 38100"/>
                  <a:gd name="connsiteY32" fmla="*/ 35868 h 38100"/>
                  <a:gd name="connsiteX33" fmla="*/ 31912 w 38100"/>
                  <a:gd name="connsiteY33" fmla="*/ 37277 h 38100"/>
                  <a:gd name="connsiteX34" fmla="*/ 33521 w 38100"/>
                  <a:gd name="connsiteY34" fmla="*/ 38506 h 38100"/>
                  <a:gd name="connsiteX35" fmla="*/ 33493 w 38100"/>
                  <a:gd name="connsiteY35" fmla="*/ 37696 h 38100"/>
                  <a:gd name="connsiteX36" fmla="*/ 35807 w 38100"/>
                  <a:gd name="connsiteY36" fmla="*/ 36468 h 38100"/>
                  <a:gd name="connsiteX37" fmla="*/ 34055 w 38100"/>
                  <a:gd name="connsiteY37" fmla="*/ 33020 h 38100"/>
                  <a:gd name="connsiteX38" fmla="*/ 35369 w 38100"/>
                  <a:gd name="connsiteY38" fmla="*/ 32296 h 38100"/>
                  <a:gd name="connsiteX39" fmla="*/ 34721 w 38100"/>
                  <a:gd name="connsiteY39" fmla="*/ 30819 h 38100"/>
                  <a:gd name="connsiteX40" fmla="*/ 35731 w 38100"/>
                  <a:gd name="connsiteY40" fmla="*/ 29600 h 38100"/>
                  <a:gd name="connsiteX41" fmla="*/ 35445 w 38100"/>
                  <a:gd name="connsiteY41" fmla="*/ 26743 h 38100"/>
                  <a:gd name="connsiteX42" fmla="*/ 35236 w 38100"/>
                  <a:gd name="connsiteY42" fmla="*/ 27457 h 38100"/>
                  <a:gd name="connsiteX43" fmla="*/ 35293 w 38100"/>
                  <a:gd name="connsiteY43" fmla="*/ 18294 h 38100"/>
                  <a:gd name="connsiteX44" fmla="*/ 34760 w 38100"/>
                  <a:gd name="connsiteY44" fmla="*/ 18961 h 38100"/>
                  <a:gd name="connsiteX45" fmla="*/ 35693 w 38100"/>
                  <a:gd name="connsiteY45" fmla="*/ 20304 h 38100"/>
                  <a:gd name="connsiteX46" fmla="*/ 33531 w 38100"/>
                  <a:gd name="connsiteY46" fmla="*/ 19513 h 38100"/>
                  <a:gd name="connsiteX47" fmla="*/ 34150 w 38100"/>
                  <a:gd name="connsiteY47" fmla="*/ 16132 h 38100"/>
                  <a:gd name="connsiteX48" fmla="*/ 31550 w 38100"/>
                  <a:gd name="connsiteY48" fmla="*/ 17256 h 38100"/>
                  <a:gd name="connsiteX49" fmla="*/ 30369 w 38100"/>
                  <a:gd name="connsiteY49" fmla="*/ 17513 h 38100"/>
                  <a:gd name="connsiteX50" fmla="*/ 29930 w 38100"/>
                  <a:gd name="connsiteY50" fmla="*/ 18056 h 38100"/>
                  <a:gd name="connsiteX51" fmla="*/ 28483 w 38100"/>
                  <a:gd name="connsiteY51" fmla="*/ 20609 h 38100"/>
                  <a:gd name="connsiteX52" fmla="*/ 28549 w 38100"/>
                  <a:gd name="connsiteY52" fmla="*/ 12703 h 38100"/>
                  <a:gd name="connsiteX53" fmla="*/ 29587 w 38100"/>
                  <a:gd name="connsiteY53" fmla="*/ 8855 h 38100"/>
                  <a:gd name="connsiteX54" fmla="*/ 28826 w 38100"/>
                  <a:gd name="connsiteY54" fmla="*/ 7388 h 38100"/>
                  <a:gd name="connsiteX55" fmla="*/ 28711 w 38100"/>
                  <a:gd name="connsiteY55" fmla="*/ 9674 h 38100"/>
                  <a:gd name="connsiteX56" fmla="*/ 26625 w 38100"/>
                  <a:gd name="connsiteY56" fmla="*/ 7645 h 38100"/>
                  <a:gd name="connsiteX57" fmla="*/ 23215 w 38100"/>
                  <a:gd name="connsiteY57" fmla="*/ 7921 h 38100"/>
                  <a:gd name="connsiteX58" fmla="*/ 18310 w 38100"/>
                  <a:gd name="connsiteY58" fmla="*/ 11217 h 38100"/>
                  <a:gd name="connsiteX59" fmla="*/ 10052 w 38100"/>
                  <a:gd name="connsiteY59" fmla="*/ 9312 h 38100"/>
                  <a:gd name="connsiteX60" fmla="*/ 9099 w 38100"/>
                  <a:gd name="connsiteY60" fmla="*/ 8874 h 38100"/>
                  <a:gd name="connsiteX61" fmla="*/ 8623 w 38100"/>
                  <a:gd name="connsiteY61" fmla="*/ 8655 h 38100"/>
                  <a:gd name="connsiteX62" fmla="*/ 8385 w 38100"/>
                  <a:gd name="connsiteY62" fmla="*/ 8540 h 38100"/>
                  <a:gd name="connsiteX63" fmla="*/ 8261 w 38100"/>
                  <a:gd name="connsiteY63" fmla="*/ 8483 h 38100"/>
                  <a:gd name="connsiteX64" fmla="*/ 8242 w 38100"/>
                  <a:gd name="connsiteY64" fmla="*/ 8474 h 38100"/>
                  <a:gd name="connsiteX65" fmla="*/ 8232 w 38100"/>
                  <a:gd name="connsiteY65" fmla="*/ 8474 h 38100"/>
                  <a:gd name="connsiteX66" fmla="*/ 13805 w 38100"/>
                  <a:gd name="connsiteY66" fmla="*/ 8617 h 38100"/>
                  <a:gd name="connsiteX67" fmla="*/ 13805 w 38100"/>
                  <a:gd name="connsiteY67" fmla="*/ 8617 h 38100"/>
                  <a:gd name="connsiteX68" fmla="*/ 13795 w 38100"/>
                  <a:gd name="connsiteY68" fmla="*/ 8607 h 38100"/>
                  <a:gd name="connsiteX69" fmla="*/ 13766 w 38100"/>
                  <a:gd name="connsiteY69" fmla="*/ 8588 h 38100"/>
                  <a:gd name="connsiteX70" fmla="*/ 12871 w 38100"/>
                  <a:gd name="connsiteY70" fmla="*/ 7950 h 38100"/>
                  <a:gd name="connsiteX71" fmla="*/ 10976 w 38100"/>
                  <a:gd name="connsiteY71" fmla="*/ 7274 h 38100"/>
                  <a:gd name="connsiteX72" fmla="*/ 7737 w 38100"/>
                  <a:gd name="connsiteY72" fmla="*/ 1289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8100" h="38100">
                    <a:moveTo>
                      <a:pt x="7737" y="12893"/>
                    </a:moveTo>
                    <a:cubicBezTo>
                      <a:pt x="9623" y="15427"/>
                      <a:pt x="8909" y="10131"/>
                      <a:pt x="10261" y="13817"/>
                    </a:cubicBezTo>
                    <a:lnTo>
                      <a:pt x="9280" y="16218"/>
                    </a:lnTo>
                    <a:cubicBezTo>
                      <a:pt x="9861" y="16551"/>
                      <a:pt x="10223" y="16503"/>
                      <a:pt x="10661" y="17989"/>
                    </a:cubicBezTo>
                    <a:cubicBezTo>
                      <a:pt x="10938" y="16427"/>
                      <a:pt x="10680" y="14541"/>
                      <a:pt x="11652" y="15560"/>
                    </a:cubicBezTo>
                    <a:cubicBezTo>
                      <a:pt x="11442" y="17313"/>
                      <a:pt x="12357" y="17580"/>
                      <a:pt x="13347" y="17980"/>
                    </a:cubicBezTo>
                    <a:lnTo>
                      <a:pt x="13719" y="18142"/>
                    </a:lnTo>
                    <a:lnTo>
                      <a:pt x="13738" y="18151"/>
                    </a:lnTo>
                    <a:lnTo>
                      <a:pt x="13747" y="18161"/>
                    </a:lnTo>
                    <a:lnTo>
                      <a:pt x="13757" y="18161"/>
                    </a:lnTo>
                    <a:lnTo>
                      <a:pt x="13757" y="18161"/>
                    </a:lnTo>
                    <a:cubicBezTo>
                      <a:pt x="1660" y="17856"/>
                      <a:pt x="10404" y="18075"/>
                      <a:pt x="7709" y="18008"/>
                    </a:cubicBezTo>
                    <a:lnTo>
                      <a:pt x="7718" y="18008"/>
                    </a:lnTo>
                    <a:lnTo>
                      <a:pt x="7832" y="18046"/>
                    </a:lnTo>
                    <a:lnTo>
                      <a:pt x="8061" y="18113"/>
                    </a:lnTo>
                    <a:lnTo>
                      <a:pt x="8509" y="18265"/>
                    </a:lnTo>
                    <a:cubicBezTo>
                      <a:pt x="9090" y="18475"/>
                      <a:pt x="9652" y="18713"/>
                      <a:pt x="10137" y="19018"/>
                    </a:cubicBezTo>
                    <a:cubicBezTo>
                      <a:pt x="11109" y="19618"/>
                      <a:pt x="11804" y="20447"/>
                      <a:pt x="11890" y="21685"/>
                    </a:cubicBezTo>
                    <a:cubicBezTo>
                      <a:pt x="11080" y="18608"/>
                      <a:pt x="15462" y="19504"/>
                      <a:pt x="17224" y="19551"/>
                    </a:cubicBezTo>
                    <a:cubicBezTo>
                      <a:pt x="18024" y="21866"/>
                      <a:pt x="16300" y="21047"/>
                      <a:pt x="14528" y="21761"/>
                    </a:cubicBezTo>
                    <a:cubicBezTo>
                      <a:pt x="16691" y="22961"/>
                      <a:pt x="17576" y="22999"/>
                      <a:pt x="22006" y="21599"/>
                    </a:cubicBezTo>
                    <a:cubicBezTo>
                      <a:pt x="22368" y="25047"/>
                      <a:pt x="21472" y="25781"/>
                      <a:pt x="24939" y="28171"/>
                    </a:cubicBezTo>
                    <a:lnTo>
                      <a:pt x="25892" y="24381"/>
                    </a:lnTo>
                    <a:cubicBezTo>
                      <a:pt x="26549" y="24590"/>
                      <a:pt x="27092" y="24847"/>
                      <a:pt x="27549" y="25133"/>
                    </a:cubicBezTo>
                    <a:cubicBezTo>
                      <a:pt x="27987" y="25419"/>
                      <a:pt x="27673" y="25771"/>
                      <a:pt x="27768" y="26114"/>
                    </a:cubicBezTo>
                    <a:cubicBezTo>
                      <a:pt x="27740" y="26905"/>
                      <a:pt x="27711" y="27600"/>
                      <a:pt x="27682" y="28276"/>
                    </a:cubicBezTo>
                    <a:cubicBezTo>
                      <a:pt x="27616" y="29295"/>
                      <a:pt x="27578" y="29943"/>
                      <a:pt x="27492" y="31239"/>
                    </a:cubicBezTo>
                    <a:cubicBezTo>
                      <a:pt x="27616" y="29857"/>
                      <a:pt x="27883" y="29038"/>
                      <a:pt x="28178" y="27133"/>
                    </a:cubicBezTo>
                    <a:cubicBezTo>
                      <a:pt x="28187" y="26790"/>
                      <a:pt x="28206" y="26038"/>
                      <a:pt x="28311" y="25276"/>
                    </a:cubicBezTo>
                    <a:cubicBezTo>
                      <a:pt x="28654" y="24790"/>
                      <a:pt x="28397" y="25638"/>
                      <a:pt x="28721" y="27067"/>
                    </a:cubicBezTo>
                    <a:cubicBezTo>
                      <a:pt x="29502" y="28772"/>
                      <a:pt x="30007" y="30638"/>
                      <a:pt x="30378" y="31305"/>
                    </a:cubicBezTo>
                    <a:lnTo>
                      <a:pt x="29568" y="31505"/>
                    </a:lnTo>
                    <a:cubicBezTo>
                      <a:pt x="30464" y="34096"/>
                      <a:pt x="33207" y="33296"/>
                      <a:pt x="32902" y="35868"/>
                    </a:cubicBezTo>
                    <a:cubicBezTo>
                      <a:pt x="32007" y="38430"/>
                      <a:pt x="32197" y="34296"/>
                      <a:pt x="31912" y="37277"/>
                    </a:cubicBezTo>
                    <a:cubicBezTo>
                      <a:pt x="31959" y="37144"/>
                      <a:pt x="33540" y="38468"/>
                      <a:pt x="33521" y="38506"/>
                    </a:cubicBezTo>
                    <a:lnTo>
                      <a:pt x="33493" y="37696"/>
                    </a:lnTo>
                    <a:lnTo>
                      <a:pt x="35807" y="36468"/>
                    </a:lnTo>
                    <a:cubicBezTo>
                      <a:pt x="36465" y="32686"/>
                      <a:pt x="33207" y="37182"/>
                      <a:pt x="34055" y="33020"/>
                    </a:cubicBezTo>
                    <a:lnTo>
                      <a:pt x="35369" y="32296"/>
                    </a:lnTo>
                    <a:cubicBezTo>
                      <a:pt x="35331" y="31867"/>
                      <a:pt x="34312" y="32705"/>
                      <a:pt x="34721" y="30819"/>
                    </a:cubicBezTo>
                    <a:lnTo>
                      <a:pt x="35731" y="29600"/>
                    </a:lnTo>
                    <a:cubicBezTo>
                      <a:pt x="35731" y="29600"/>
                      <a:pt x="35474" y="26676"/>
                      <a:pt x="35445" y="26743"/>
                    </a:cubicBezTo>
                    <a:lnTo>
                      <a:pt x="35236" y="27457"/>
                    </a:lnTo>
                    <a:cubicBezTo>
                      <a:pt x="33407" y="26076"/>
                      <a:pt x="38255" y="19561"/>
                      <a:pt x="35293" y="18294"/>
                    </a:cubicBezTo>
                    <a:lnTo>
                      <a:pt x="34760" y="18961"/>
                    </a:lnTo>
                    <a:cubicBezTo>
                      <a:pt x="35188" y="19447"/>
                      <a:pt x="35807" y="19180"/>
                      <a:pt x="35693" y="20304"/>
                    </a:cubicBezTo>
                    <a:cubicBezTo>
                      <a:pt x="35017" y="22104"/>
                      <a:pt x="34055" y="20399"/>
                      <a:pt x="33531" y="19513"/>
                    </a:cubicBezTo>
                    <a:lnTo>
                      <a:pt x="34150" y="16132"/>
                    </a:lnTo>
                    <a:cubicBezTo>
                      <a:pt x="33255" y="16722"/>
                      <a:pt x="32397" y="17056"/>
                      <a:pt x="31550" y="17256"/>
                    </a:cubicBezTo>
                    <a:cubicBezTo>
                      <a:pt x="31159" y="17380"/>
                      <a:pt x="30635" y="17380"/>
                      <a:pt x="30369" y="17513"/>
                    </a:cubicBezTo>
                    <a:lnTo>
                      <a:pt x="29930" y="18056"/>
                    </a:lnTo>
                    <a:cubicBezTo>
                      <a:pt x="29378" y="18732"/>
                      <a:pt x="28902" y="19247"/>
                      <a:pt x="28483" y="20609"/>
                    </a:cubicBezTo>
                    <a:cubicBezTo>
                      <a:pt x="28816" y="16808"/>
                      <a:pt x="28178" y="13274"/>
                      <a:pt x="28549" y="12703"/>
                    </a:cubicBezTo>
                    <a:cubicBezTo>
                      <a:pt x="28559" y="10788"/>
                      <a:pt x="29683" y="10084"/>
                      <a:pt x="29587" y="8855"/>
                    </a:cubicBezTo>
                    <a:lnTo>
                      <a:pt x="28826" y="7388"/>
                    </a:lnTo>
                    <a:lnTo>
                      <a:pt x="28711" y="9674"/>
                    </a:lnTo>
                    <a:cubicBezTo>
                      <a:pt x="28959" y="9198"/>
                      <a:pt x="27397" y="8264"/>
                      <a:pt x="26625" y="7645"/>
                    </a:cubicBezTo>
                    <a:cubicBezTo>
                      <a:pt x="25654" y="7045"/>
                      <a:pt x="24558" y="6816"/>
                      <a:pt x="23215" y="7921"/>
                    </a:cubicBezTo>
                    <a:cubicBezTo>
                      <a:pt x="22291" y="10188"/>
                      <a:pt x="20929" y="12046"/>
                      <a:pt x="18310" y="11217"/>
                    </a:cubicBezTo>
                    <a:cubicBezTo>
                      <a:pt x="15224" y="11503"/>
                      <a:pt x="12604" y="10474"/>
                      <a:pt x="10052" y="9312"/>
                    </a:cubicBezTo>
                    <a:lnTo>
                      <a:pt x="9099" y="8874"/>
                    </a:lnTo>
                    <a:lnTo>
                      <a:pt x="8623" y="8655"/>
                    </a:lnTo>
                    <a:lnTo>
                      <a:pt x="8385" y="8540"/>
                    </a:lnTo>
                    <a:lnTo>
                      <a:pt x="8261" y="8483"/>
                    </a:lnTo>
                    <a:lnTo>
                      <a:pt x="8242" y="8474"/>
                    </a:lnTo>
                    <a:lnTo>
                      <a:pt x="8232" y="8474"/>
                    </a:lnTo>
                    <a:cubicBezTo>
                      <a:pt x="10718" y="8540"/>
                      <a:pt x="2670" y="8331"/>
                      <a:pt x="13805" y="8617"/>
                    </a:cubicBezTo>
                    <a:lnTo>
                      <a:pt x="13805" y="8617"/>
                    </a:lnTo>
                    <a:lnTo>
                      <a:pt x="13795" y="8607"/>
                    </a:lnTo>
                    <a:lnTo>
                      <a:pt x="13766" y="8588"/>
                    </a:lnTo>
                    <a:lnTo>
                      <a:pt x="12871" y="7950"/>
                    </a:lnTo>
                    <a:cubicBezTo>
                      <a:pt x="12262" y="7569"/>
                      <a:pt x="11633" y="7293"/>
                      <a:pt x="10976" y="7274"/>
                    </a:cubicBezTo>
                    <a:cubicBezTo>
                      <a:pt x="9452" y="9712"/>
                      <a:pt x="8537" y="8255"/>
                      <a:pt x="7737" y="12893"/>
                    </a:cubicBezTo>
                    <a:close/>
                  </a:path>
                </a:pathLst>
              </a:custGeom>
              <a:grpFill/>
              <a:ln w="9525" cap="flat">
                <a:noFill/>
                <a:prstDash val="solid"/>
                <a:miter/>
              </a:ln>
            </p:spPr>
            <p:txBody>
              <a:bodyPr rtlCol="0" anchor="ctr"/>
              <a:lstStyle/>
              <a:p>
                <a:endParaRPr lang="zh-CN" altLang="en-US"/>
              </a:p>
            </p:txBody>
          </p:sp>
          <p:sp>
            <p:nvSpPr>
              <p:cNvPr id="741" name="任意多边形: 形状 1311">
                <a:extLst>
                  <a:ext uri="{FF2B5EF4-FFF2-40B4-BE49-F238E27FC236}">
                    <a16:creationId xmlns:a16="http://schemas.microsoft.com/office/drawing/2014/main" id="{C7E24FB3-1145-4ECF-A08C-F2E759F1BDA8}"/>
                  </a:ext>
                </a:extLst>
              </p:cNvPr>
              <p:cNvSpPr/>
              <p:nvPr/>
            </p:nvSpPr>
            <p:spPr>
              <a:xfrm>
                <a:off x="3738162" y="925823"/>
                <a:ext cx="9525" cy="9525"/>
              </a:xfrm>
              <a:custGeom>
                <a:avLst/>
                <a:gdLst>
                  <a:gd name="connsiteX0" fmla="*/ 7144 w 9525"/>
                  <a:gd name="connsiteY0" fmla="*/ 9068 h 9525"/>
                  <a:gd name="connsiteX1" fmla="*/ 8172 w 9525"/>
                  <a:gd name="connsiteY1" fmla="*/ 10154 h 9525"/>
                  <a:gd name="connsiteX2" fmla="*/ 7515 w 9525"/>
                  <a:gd name="connsiteY2" fmla="*/ 7144 h 9525"/>
                  <a:gd name="connsiteX3" fmla="*/ 7144 w 9525"/>
                  <a:gd name="connsiteY3" fmla="*/ 90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9068"/>
                    </a:moveTo>
                    <a:lnTo>
                      <a:pt x="8172" y="10154"/>
                    </a:lnTo>
                    <a:lnTo>
                      <a:pt x="7515" y="7144"/>
                    </a:lnTo>
                    <a:cubicBezTo>
                      <a:pt x="7820" y="8268"/>
                      <a:pt x="7287" y="8677"/>
                      <a:pt x="7144" y="9068"/>
                    </a:cubicBezTo>
                    <a:close/>
                  </a:path>
                </a:pathLst>
              </a:custGeom>
              <a:grpFill/>
              <a:ln w="9525" cap="flat">
                <a:noFill/>
                <a:prstDash val="solid"/>
                <a:miter/>
              </a:ln>
            </p:spPr>
            <p:txBody>
              <a:bodyPr rtlCol="0" anchor="ctr"/>
              <a:lstStyle/>
              <a:p>
                <a:endParaRPr lang="zh-CN" altLang="en-US"/>
              </a:p>
            </p:txBody>
          </p:sp>
          <p:sp>
            <p:nvSpPr>
              <p:cNvPr id="742" name="任意多边形: 形状 1312">
                <a:extLst>
                  <a:ext uri="{FF2B5EF4-FFF2-40B4-BE49-F238E27FC236}">
                    <a16:creationId xmlns:a16="http://schemas.microsoft.com/office/drawing/2014/main" id="{2323EDC6-F205-4208-BA7D-2B6AC7CD00EE}"/>
                  </a:ext>
                </a:extLst>
              </p:cNvPr>
              <p:cNvSpPr/>
              <p:nvPr/>
            </p:nvSpPr>
            <p:spPr>
              <a:xfrm>
                <a:off x="4085187" y="944749"/>
                <a:ext cx="19050" cy="28575"/>
              </a:xfrm>
              <a:custGeom>
                <a:avLst/>
                <a:gdLst>
                  <a:gd name="connsiteX0" fmla="*/ 8106 w 19050"/>
                  <a:gd name="connsiteY0" fmla="*/ 14240 h 28575"/>
                  <a:gd name="connsiteX1" fmla="*/ 10392 w 19050"/>
                  <a:gd name="connsiteY1" fmla="*/ 18469 h 28575"/>
                  <a:gd name="connsiteX2" fmla="*/ 7144 w 19050"/>
                  <a:gd name="connsiteY2" fmla="*/ 19917 h 28575"/>
                  <a:gd name="connsiteX3" fmla="*/ 9115 w 19050"/>
                  <a:gd name="connsiteY3" fmla="*/ 27261 h 28575"/>
                  <a:gd name="connsiteX4" fmla="*/ 12363 w 19050"/>
                  <a:gd name="connsiteY4" fmla="*/ 14087 h 28575"/>
                  <a:gd name="connsiteX5" fmla="*/ 11592 w 19050"/>
                  <a:gd name="connsiteY5" fmla="*/ 14249 h 28575"/>
                  <a:gd name="connsiteX6" fmla="*/ 11497 w 19050"/>
                  <a:gd name="connsiteY6" fmla="*/ 7144 h 28575"/>
                  <a:gd name="connsiteX7" fmla="*/ 8106 w 19050"/>
                  <a:gd name="connsiteY7" fmla="*/ 1424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8106" y="14240"/>
                    </a:moveTo>
                    <a:lnTo>
                      <a:pt x="10392" y="18469"/>
                    </a:lnTo>
                    <a:lnTo>
                      <a:pt x="7144" y="19917"/>
                    </a:lnTo>
                    <a:lnTo>
                      <a:pt x="9115" y="27261"/>
                    </a:lnTo>
                    <a:cubicBezTo>
                      <a:pt x="12402" y="23527"/>
                      <a:pt x="9382" y="14754"/>
                      <a:pt x="12363" y="14087"/>
                    </a:cubicBezTo>
                    <a:lnTo>
                      <a:pt x="11592" y="14249"/>
                    </a:lnTo>
                    <a:lnTo>
                      <a:pt x="11497" y="7144"/>
                    </a:lnTo>
                    <a:cubicBezTo>
                      <a:pt x="12087" y="12573"/>
                      <a:pt x="7572" y="8906"/>
                      <a:pt x="8106" y="14240"/>
                    </a:cubicBezTo>
                    <a:close/>
                  </a:path>
                </a:pathLst>
              </a:custGeom>
              <a:grpFill/>
              <a:ln w="9525" cap="flat">
                <a:noFill/>
                <a:prstDash val="solid"/>
                <a:miter/>
              </a:ln>
            </p:spPr>
            <p:txBody>
              <a:bodyPr rtlCol="0" anchor="ctr"/>
              <a:lstStyle/>
              <a:p>
                <a:endParaRPr lang="zh-CN" altLang="en-US"/>
              </a:p>
            </p:txBody>
          </p:sp>
          <p:sp>
            <p:nvSpPr>
              <p:cNvPr id="743" name="任意多边形: 形状 1313">
                <a:extLst>
                  <a:ext uri="{FF2B5EF4-FFF2-40B4-BE49-F238E27FC236}">
                    <a16:creationId xmlns:a16="http://schemas.microsoft.com/office/drawing/2014/main" id="{82A17E77-2FFE-47AE-9D0A-4116F8DCD6C4}"/>
                  </a:ext>
                </a:extLst>
              </p:cNvPr>
              <p:cNvSpPr/>
              <p:nvPr/>
            </p:nvSpPr>
            <p:spPr>
              <a:xfrm>
                <a:off x="4026875" y="884875"/>
                <a:ext cx="9525" cy="19050"/>
              </a:xfrm>
              <a:custGeom>
                <a:avLst/>
                <a:gdLst>
                  <a:gd name="connsiteX0" fmla="*/ 9134 w 9525"/>
                  <a:gd name="connsiteY0" fmla="*/ 13164 h 19050"/>
                  <a:gd name="connsiteX1" fmla="*/ 7515 w 9525"/>
                  <a:gd name="connsiteY1" fmla="*/ 7144 h 19050"/>
                  <a:gd name="connsiteX2" fmla="*/ 7144 w 9525"/>
                  <a:gd name="connsiteY2" fmla="*/ 13364 h 19050"/>
                </a:gdLst>
                <a:ahLst/>
                <a:cxnLst>
                  <a:cxn ang="0">
                    <a:pos x="connsiteX0" y="connsiteY0"/>
                  </a:cxn>
                  <a:cxn ang="0">
                    <a:pos x="connsiteX1" y="connsiteY1"/>
                  </a:cxn>
                  <a:cxn ang="0">
                    <a:pos x="connsiteX2" y="connsiteY2"/>
                  </a:cxn>
                </a:cxnLst>
                <a:rect l="l" t="t" r="r" b="b"/>
                <a:pathLst>
                  <a:path w="9525" h="19050">
                    <a:moveTo>
                      <a:pt x="9134" y="13164"/>
                    </a:moveTo>
                    <a:lnTo>
                      <a:pt x="7515" y="7144"/>
                    </a:lnTo>
                    <a:lnTo>
                      <a:pt x="7144" y="13364"/>
                    </a:lnTo>
                    <a:close/>
                  </a:path>
                </a:pathLst>
              </a:custGeom>
              <a:grpFill/>
              <a:ln w="9525" cap="flat">
                <a:noFill/>
                <a:prstDash val="solid"/>
                <a:miter/>
              </a:ln>
            </p:spPr>
            <p:txBody>
              <a:bodyPr rtlCol="0" anchor="ctr"/>
              <a:lstStyle/>
              <a:p>
                <a:endParaRPr lang="zh-CN" altLang="en-US"/>
              </a:p>
            </p:txBody>
          </p:sp>
          <p:sp>
            <p:nvSpPr>
              <p:cNvPr id="744" name="任意多边形: 形状 1314">
                <a:extLst>
                  <a:ext uri="{FF2B5EF4-FFF2-40B4-BE49-F238E27FC236}">
                    <a16:creationId xmlns:a16="http://schemas.microsoft.com/office/drawing/2014/main" id="{1FF9BAFB-C794-4C82-915C-EF0AD000A745}"/>
                  </a:ext>
                </a:extLst>
              </p:cNvPr>
              <p:cNvSpPr/>
              <p:nvPr/>
            </p:nvSpPr>
            <p:spPr>
              <a:xfrm>
                <a:off x="4059822" y="921184"/>
                <a:ext cx="19050" cy="66675"/>
              </a:xfrm>
              <a:custGeom>
                <a:avLst/>
                <a:gdLst>
                  <a:gd name="connsiteX0" fmla="*/ 13907 w 19050"/>
                  <a:gd name="connsiteY0" fmla="*/ 13621 h 66675"/>
                  <a:gd name="connsiteX1" fmla="*/ 12516 w 19050"/>
                  <a:gd name="connsiteY1" fmla="*/ 7144 h 66675"/>
                  <a:gd name="connsiteX2" fmla="*/ 8649 w 19050"/>
                  <a:gd name="connsiteY2" fmla="*/ 24994 h 66675"/>
                  <a:gd name="connsiteX3" fmla="*/ 9563 w 19050"/>
                  <a:gd name="connsiteY3" fmla="*/ 23984 h 66675"/>
                  <a:gd name="connsiteX4" fmla="*/ 7658 w 19050"/>
                  <a:gd name="connsiteY4" fmla="*/ 42720 h 66675"/>
                  <a:gd name="connsiteX5" fmla="*/ 14973 w 19050"/>
                  <a:gd name="connsiteY5" fmla="*/ 56569 h 66675"/>
                  <a:gd name="connsiteX6" fmla="*/ 9249 w 19050"/>
                  <a:gd name="connsiteY6" fmla="*/ 54683 h 66675"/>
                  <a:gd name="connsiteX7" fmla="*/ 13887 w 19050"/>
                  <a:gd name="connsiteY7" fmla="*/ 59646 h 66675"/>
                  <a:gd name="connsiteX8" fmla="*/ 17536 w 19050"/>
                  <a:gd name="connsiteY8" fmla="*/ 50959 h 66675"/>
                  <a:gd name="connsiteX9" fmla="*/ 17088 w 19050"/>
                  <a:gd name="connsiteY9" fmla="*/ 39195 h 66675"/>
                  <a:gd name="connsiteX10" fmla="*/ 15869 w 19050"/>
                  <a:gd name="connsiteY10" fmla="*/ 40948 h 66675"/>
                  <a:gd name="connsiteX11" fmla="*/ 19288 w 19050"/>
                  <a:gd name="connsiteY11" fmla="*/ 26613 h 66675"/>
                  <a:gd name="connsiteX12" fmla="*/ 14126 w 19050"/>
                  <a:gd name="connsiteY12" fmla="*/ 15869 h 66675"/>
                  <a:gd name="connsiteX13" fmla="*/ 16221 w 19050"/>
                  <a:gd name="connsiteY13" fmla="*/ 9058 h 66675"/>
                  <a:gd name="connsiteX14" fmla="*/ 13907 w 19050"/>
                  <a:gd name="connsiteY14" fmla="*/ 1362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66675">
                    <a:moveTo>
                      <a:pt x="13907" y="13621"/>
                    </a:moveTo>
                    <a:lnTo>
                      <a:pt x="12516" y="7144"/>
                    </a:lnTo>
                    <a:cubicBezTo>
                      <a:pt x="9458" y="8963"/>
                      <a:pt x="4686" y="15792"/>
                      <a:pt x="8649" y="24994"/>
                    </a:cubicBezTo>
                    <a:lnTo>
                      <a:pt x="9563" y="23984"/>
                    </a:lnTo>
                    <a:cubicBezTo>
                      <a:pt x="7563" y="30470"/>
                      <a:pt x="12887" y="39414"/>
                      <a:pt x="7658" y="42720"/>
                    </a:cubicBezTo>
                    <a:cubicBezTo>
                      <a:pt x="11897" y="42596"/>
                      <a:pt x="11582" y="52054"/>
                      <a:pt x="14973" y="56569"/>
                    </a:cubicBezTo>
                    <a:cubicBezTo>
                      <a:pt x="12087" y="62798"/>
                      <a:pt x="10916" y="45720"/>
                      <a:pt x="9249" y="54683"/>
                    </a:cubicBezTo>
                    <a:lnTo>
                      <a:pt x="13887" y="59646"/>
                    </a:lnTo>
                    <a:cubicBezTo>
                      <a:pt x="14478" y="55931"/>
                      <a:pt x="15554" y="50597"/>
                      <a:pt x="17536" y="50959"/>
                    </a:cubicBezTo>
                    <a:cubicBezTo>
                      <a:pt x="13564" y="50235"/>
                      <a:pt x="17383" y="42910"/>
                      <a:pt x="17088" y="39195"/>
                    </a:cubicBezTo>
                    <a:cubicBezTo>
                      <a:pt x="16612" y="40796"/>
                      <a:pt x="16116" y="40186"/>
                      <a:pt x="15869" y="40948"/>
                    </a:cubicBezTo>
                    <a:cubicBezTo>
                      <a:pt x="13802" y="34033"/>
                      <a:pt x="20745" y="34633"/>
                      <a:pt x="19288" y="26613"/>
                    </a:cubicBezTo>
                    <a:cubicBezTo>
                      <a:pt x="16202" y="22136"/>
                      <a:pt x="18136" y="13164"/>
                      <a:pt x="14126" y="15869"/>
                    </a:cubicBezTo>
                    <a:cubicBezTo>
                      <a:pt x="15421" y="16250"/>
                      <a:pt x="15726" y="11525"/>
                      <a:pt x="16221" y="9058"/>
                    </a:cubicBezTo>
                    <a:cubicBezTo>
                      <a:pt x="15069" y="7839"/>
                      <a:pt x="15545" y="12373"/>
                      <a:pt x="13907" y="13621"/>
                    </a:cubicBezTo>
                    <a:close/>
                  </a:path>
                </a:pathLst>
              </a:custGeom>
              <a:grpFill/>
              <a:ln w="9525" cap="flat">
                <a:noFill/>
                <a:prstDash val="solid"/>
                <a:miter/>
              </a:ln>
            </p:spPr>
            <p:txBody>
              <a:bodyPr rtlCol="0" anchor="ctr"/>
              <a:lstStyle/>
              <a:p>
                <a:endParaRPr lang="zh-CN" altLang="en-US"/>
              </a:p>
            </p:txBody>
          </p:sp>
          <p:sp>
            <p:nvSpPr>
              <p:cNvPr id="745" name="任意多边形: 形状 1315">
                <a:extLst>
                  <a:ext uri="{FF2B5EF4-FFF2-40B4-BE49-F238E27FC236}">
                    <a16:creationId xmlns:a16="http://schemas.microsoft.com/office/drawing/2014/main" id="{500F8F6F-2A3A-47D6-B4F7-600ADF605849}"/>
                  </a:ext>
                </a:extLst>
              </p:cNvPr>
              <p:cNvSpPr/>
              <p:nvPr/>
            </p:nvSpPr>
            <p:spPr>
              <a:xfrm>
                <a:off x="3749240" y="907594"/>
                <a:ext cx="19050" cy="9525"/>
              </a:xfrm>
              <a:custGeom>
                <a:avLst/>
                <a:gdLst>
                  <a:gd name="connsiteX0" fmla="*/ 7144 w 19050"/>
                  <a:gd name="connsiteY0" fmla="*/ 7913 h 9525"/>
                  <a:gd name="connsiteX1" fmla="*/ 15916 w 19050"/>
                  <a:gd name="connsiteY1" fmla="*/ 8923 h 9525"/>
                  <a:gd name="connsiteX2" fmla="*/ 7144 w 19050"/>
                  <a:gd name="connsiteY2" fmla="*/ 7913 h 9525"/>
                </a:gdLst>
                <a:ahLst/>
                <a:cxnLst>
                  <a:cxn ang="0">
                    <a:pos x="connsiteX0" y="connsiteY0"/>
                  </a:cxn>
                  <a:cxn ang="0">
                    <a:pos x="connsiteX1" y="connsiteY1"/>
                  </a:cxn>
                  <a:cxn ang="0">
                    <a:pos x="connsiteX2" y="connsiteY2"/>
                  </a:cxn>
                </a:cxnLst>
                <a:rect l="l" t="t" r="r" b="b"/>
                <a:pathLst>
                  <a:path w="19050" h="9525">
                    <a:moveTo>
                      <a:pt x="7144" y="7913"/>
                    </a:moveTo>
                    <a:cubicBezTo>
                      <a:pt x="9754" y="8752"/>
                      <a:pt x="14583" y="9285"/>
                      <a:pt x="15916" y="8923"/>
                    </a:cubicBezTo>
                    <a:cubicBezTo>
                      <a:pt x="14145" y="8875"/>
                      <a:pt x="10706" y="5732"/>
                      <a:pt x="7144" y="7913"/>
                    </a:cubicBezTo>
                    <a:close/>
                  </a:path>
                </a:pathLst>
              </a:custGeom>
              <a:grpFill/>
              <a:ln w="9525" cap="flat">
                <a:noFill/>
                <a:prstDash val="solid"/>
                <a:miter/>
              </a:ln>
            </p:spPr>
            <p:txBody>
              <a:bodyPr rtlCol="0" anchor="ctr"/>
              <a:lstStyle/>
              <a:p>
                <a:endParaRPr lang="zh-CN" altLang="en-US"/>
              </a:p>
            </p:txBody>
          </p:sp>
          <p:sp>
            <p:nvSpPr>
              <p:cNvPr id="746" name="任意多边形: 形状 1316">
                <a:extLst>
                  <a:ext uri="{FF2B5EF4-FFF2-40B4-BE49-F238E27FC236}">
                    <a16:creationId xmlns:a16="http://schemas.microsoft.com/office/drawing/2014/main" id="{2B799453-37FC-4EBC-A8F9-51B1E9186800}"/>
                  </a:ext>
                </a:extLst>
              </p:cNvPr>
              <p:cNvSpPr/>
              <p:nvPr/>
            </p:nvSpPr>
            <p:spPr>
              <a:xfrm>
                <a:off x="4028643" y="893520"/>
                <a:ext cx="19050" cy="19050"/>
              </a:xfrm>
              <a:custGeom>
                <a:avLst/>
                <a:gdLst>
                  <a:gd name="connsiteX0" fmla="*/ 7195 w 19050"/>
                  <a:gd name="connsiteY0" fmla="*/ 11300 h 19050"/>
                  <a:gd name="connsiteX1" fmla="*/ 11862 w 19050"/>
                  <a:gd name="connsiteY1" fmla="*/ 15930 h 19050"/>
                  <a:gd name="connsiteX2" fmla="*/ 10348 w 19050"/>
                  <a:gd name="connsiteY2" fmla="*/ 17301 h 19050"/>
                  <a:gd name="connsiteX3" fmla="*/ 13548 w 19050"/>
                  <a:gd name="connsiteY3" fmla="*/ 18177 h 19050"/>
                  <a:gd name="connsiteX4" fmla="*/ 12948 w 19050"/>
                  <a:gd name="connsiteY4" fmla="*/ 17673 h 19050"/>
                  <a:gd name="connsiteX5" fmla="*/ 13767 w 19050"/>
                  <a:gd name="connsiteY5" fmla="*/ 16596 h 19050"/>
                  <a:gd name="connsiteX6" fmla="*/ 7195 w 19050"/>
                  <a:gd name="connsiteY6" fmla="*/ 113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95" y="11300"/>
                    </a:moveTo>
                    <a:cubicBezTo>
                      <a:pt x="8976" y="17901"/>
                      <a:pt x="10795" y="8957"/>
                      <a:pt x="11862" y="15930"/>
                    </a:cubicBezTo>
                    <a:lnTo>
                      <a:pt x="10348" y="17301"/>
                    </a:lnTo>
                    <a:lnTo>
                      <a:pt x="13548" y="18177"/>
                    </a:lnTo>
                    <a:lnTo>
                      <a:pt x="12948" y="17673"/>
                    </a:lnTo>
                    <a:lnTo>
                      <a:pt x="13767" y="16596"/>
                    </a:lnTo>
                    <a:cubicBezTo>
                      <a:pt x="13691" y="12110"/>
                      <a:pt x="6471" y="1204"/>
                      <a:pt x="7195" y="11300"/>
                    </a:cubicBezTo>
                    <a:close/>
                  </a:path>
                </a:pathLst>
              </a:custGeom>
              <a:grpFill/>
              <a:ln w="9525" cap="flat">
                <a:noFill/>
                <a:prstDash val="solid"/>
                <a:miter/>
              </a:ln>
            </p:spPr>
            <p:txBody>
              <a:bodyPr rtlCol="0" anchor="ctr"/>
              <a:lstStyle/>
              <a:p>
                <a:endParaRPr lang="zh-CN" altLang="en-US"/>
              </a:p>
            </p:txBody>
          </p:sp>
          <p:sp>
            <p:nvSpPr>
              <p:cNvPr id="747" name="任意多边形: 形状 1317">
                <a:extLst>
                  <a:ext uri="{FF2B5EF4-FFF2-40B4-BE49-F238E27FC236}">
                    <a16:creationId xmlns:a16="http://schemas.microsoft.com/office/drawing/2014/main" id="{487AFE40-EB2B-4911-8642-4012C8EF9644}"/>
                  </a:ext>
                </a:extLst>
              </p:cNvPr>
              <p:cNvSpPr/>
              <p:nvPr/>
            </p:nvSpPr>
            <p:spPr>
              <a:xfrm>
                <a:off x="3739353" y="931405"/>
                <a:ext cx="19050" cy="19050"/>
              </a:xfrm>
              <a:custGeom>
                <a:avLst/>
                <a:gdLst>
                  <a:gd name="connsiteX0" fmla="*/ 9363 w 19050"/>
                  <a:gd name="connsiteY0" fmla="*/ 10106 h 19050"/>
                  <a:gd name="connsiteX1" fmla="*/ 9601 w 19050"/>
                  <a:gd name="connsiteY1" fmla="*/ 13887 h 19050"/>
                  <a:gd name="connsiteX2" fmla="*/ 12440 w 19050"/>
                  <a:gd name="connsiteY2" fmla="*/ 13030 h 19050"/>
                  <a:gd name="connsiteX3" fmla="*/ 13497 w 19050"/>
                  <a:gd name="connsiteY3" fmla="*/ 12668 h 19050"/>
                  <a:gd name="connsiteX4" fmla="*/ 13497 w 19050"/>
                  <a:gd name="connsiteY4" fmla="*/ 12668 h 19050"/>
                  <a:gd name="connsiteX5" fmla="*/ 13497 w 19050"/>
                  <a:gd name="connsiteY5" fmla="*/ 12668 h 19050"/>
                  <a:gd name="connsiteX6" fmla="*/ 7144 w 19050"/>
                  <a:gd name="connsiteY6" fmla="*/ 12506 h 19050"/>
                  <a:gd name="connsiteX7" fmla="*/ 7153 w 19050"/>
                  <a:gd name="connsiteY7" fmla="*/ 12497 h 19050"/>
                  <a:gd name="connsiteX8" fmla="*/ 7172 w 19050"/>
                  <a:gd name="connsiteY8" fmla="*/ 12487 h 19050"/>
                  <a:gd name="connsiteX9" fmla="*/ 7201 w 19050"/>
                  <a:gd name="connsiteY9" fmla="*/ 12468 h 19050"/>
                  <a:gd name="connsiteX10" fmla="*/ 7258 w 19050"/>
                  <a:gd name="connsiteY10" fmla="*/ 12421 h 19050"/>
                  <a:gd name="connsiteX11" fmla="*/ 7372 w 19050"/>
                  <a:gd name="connsiteY11" fmla="*/ 12325 h 19050"/>
                  <a:gd name="connsiteX12" fmla="*/ 7582 w 19050"/>
                  <a:gd name="connsiteY12" fmla="*/ 12097 h 19050"/>
                  <a:gd name="connsiteX13" fmla="*/ 7906 w 19050"/>
                  <a:gd name="connsiteY13" fmla="*/ 11459 h 19050"/>
                  <a:gd name="connsiteX14" fmla="*/ 8125 w 19050"/>
                  <a:gd name="connsiteY14" fmla="*/ 9363 h 19050"/>
                  <a:gd name="connsiteX15" fmla="*/ 7544 w 19050"/>
                  <a:gd name="connsiteY15" fmla="*/ 9154 h 19050"/>
                  <a:gd name="connsiteX16" fmla="*/ 7391 w 19050"/>
                  <a:gd name="connsiteY16" fmla="*/ 9106 h 19050"/>
                  <a:gd name="connsiteX17" fmla="*/ 7315 w 19050"/>
                  <a:gd name="connsiteY17" fmla="*/ 9087 h 19050"/>
                  <a:gd name="connsiteX18" fmla="*/ 7306 w 19050"/>
                  <a:gd name="connsiteY18" fmla="*/ 9087 h 19050"/>
                  <a:gd name="connsiteX19" fmla="*/ 7306 w 19050"/>
                  <a:gd name="connsiteY19" fmla="*/ 9087 h 19050"/>
                  <a:gd name="connsiteX20" fmla="*/ 7306 w 19050"/>
                  <a:gd name="connsiteY20" fmla="*/ 9087 h 19050"/>
                  <a:gd name="connsiteX21" fmla="*/ 13497 w 19050"/>
                  <a:gd name="connsiteY21" fmla="*/ 9268 h 19050"/>
                  <a:gd name="connsiteX22" fmla="*/ 13487 w 19050"/>
                  <a:gd name="connsiteY22" fmla="*/ 9268 h 19050"/>
                  <a:gd name="connsiteX23" fmla="*/ 13468 w 19050"/>
                  <a:gd name="connsiteY23" fmla="*/ 9258 h 19050"/>
                  <a:gd name="connsiteX24" fmla="*/ 13345 w 19050"/>
                  <a:gd name="connsiteY24" fmla="*/ 9220 h 19050"/>
                  <a:gd name="connsiteX25" fmla="*/ 12849 w 19050"/>
                  <a:gd name="connsiteY25" fmla="*/ 9154 h 19050"/>
                  <a:gd name="connsiteX26" fmla="*/ 11811 w 19050"/>
                  <a:gd name="connsiteY26" fmla="*/ 9382 h 19050"/>
                  <a:gd name="connsiteX27" fmla="*/ 9706 w 19050"/>
                  <a:gd name="connsiteY27" fmla="*/ 10097 h 19050"/>
                  <a:gd name="connsiteX28" fmla="*/ 10068 w 19050"/>
                  <a:gd name="connsiteY28" fmla="*/ 7372 h 19050"/>
                  <a:gd name="connsiteX29" fmla="*/ 8449 w 19050"/>
                  <a:gd name="connsiteY29" fmla="*/ 7144 h 19050"/>
                  <a:gd name="connsiteX30" fmla="*/ 7239 w 19050"/>
                  <a:gd name="connsiteY30" fmla="*/ 9535 h 19050"/>
                  <a:gd name="connsiteX31" fmla="*/ 9363 w 19050"/>
                  <a:gd name="connsiteY31" fmla="*/ 101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 h="19050">
                    <a:moveTo>
                      <a:pt x="9363" y="10106"/>
                    </a:moveTo>
                    <a:lnTo>
                      <a:pt x="9601" y="13887"/>
                    </a:lnTo>
                    <a:cubicBezTo>
                      <a:pt x="10392" y="12097"/>
                      <a:pt x="11573" y="12802"/>
                      <a:pt x="12440" y="13030"/>
                    </a:cubicBezTo>
                    <a:cubicBezTo>
                      <a:pt x="12878" y="13145"/>
                      <a:pt x="13249" y="13145"/>
                      <a:pt x="13497" y="12668"/>
                    </a:cubicBezTo>
                    <a:lnTo>
                      <a:pt x="13497" y="12668"/>
                    </a:lnTo>
                    <a:lnTo>
                      <a:pt x="13497" y="12668"/>
                    </a:lnTo>
                    <a:lnTo>
                      <a:pt x="7144" y="12506"/>
                    </a:lnTo>
                    <a:lnTo>
                      <a:pt x="7153" y="12497"/>
                    </a:lnTo>
                    <a:lnTo>
                      <a:pt x="7172" y="12487"/>
                    </a:lnTo>
                    <a:lnTo>
                      <a:pt x="7201" y="12468"/>
                    </a:lnTo>
                    <a:lnTo>
                      <a:pt x="7258" y="12421"/>
                    </a:lnTo>
                    <a:lnTo>
                      <a:pt x="7372" y="12325"/>
                    </a:lnTo>
                    <a:lnTo>
                      <a:pt x="7582" y="12097"/>
                    </a:lnTo>
                    <a:cubicBezTo>
                      <a:pt x="7715" y="11925"/>
                      <a:pt x="7820" y="11716"/>
                      <a:pt x="7906" y="11459"/>
                    </a:cubicBezTo>
                    <a:cubicBezTo>
                      <a:pt x="8077" y="10954"/>
                      <a:pt x="8163" y="10268"/>
                      <a:pt x="8125" y="9363"/>
                    </a:cubicBezTo>
                    <a:lnTo>
                      <a:pt x="7544" y="9154"/>
                    </a:lnTo>
                    <a:lnTo>
                      <a:pt x="7391" y="9106"/>
                    </a:lnTo>
                    <a:lnTo>
                      <a:pt x="7315" y="9087"/>
                    </a:lnTo>
                    <a:lnTo>
                      <a:pt x="7306" y="9087"/>
                    </a:lnTo>
                    <a:lnTo>
                      <a:pt x="7306" y="9087"/>
                    </a:lnTo>
                    <a:lnTo>
                      <a:pt x="7306" y="9087"/>
                    </a:lnTo>
                    <a:lnTo>
                      <a:pt x="13497" y="9268"/>
                    </a:lnTo>
                    <a:lnTo>
                      <a:pt x="13487" y="9268"/>
                    </a:lnTo>
                    <a:lnTo>
                      <a:pt x="13468" y="9258"/>
                    </a:lnTo>
                    <a:lnTo>
                      <a:pt x="13345" y="9220"/>
                    </a:lnTo>
                    <a:cubicBezTo>
                      <a:pt x="13183" y="9173"/>
                      <a:pt x="13011" y="9154"/>
                      <a:pt x="12849" y="9154"/>
                    </a:cubicBezTo>
                    <a:cubicBezTo>
                      <a:pt x="12506" y="9154"/>
                      <a:pt x="12163" y="9249"/>
                      <a:pt x="11811" y="9382"/>
                    </a:cubicBezTo>
                    <a:cubicBezTo>
                      <a:pt x="11106" y="9639"/>
                      <a:pt x="10392" y="10020"/>
                      <a:pt x="9706" y="10097"/>
                    </a:cubicBezTo>
                    <a:lnTo>
                      <a:pt x="10068" y="7372"/>
                    </a:lnTo>
                    <a:lnTo>
                      <a:pt x="8449" y="7144"/>
                    </a:lnTo>
                    <a:cubicBezTo>
                      <a:pt x="8753" y="9011"/>
                      <a:pt x="8258" y="11382"/>
                      <a:pt x="7239" y="9535"/>
                    </a:cubicBezTo>
                    <a:cubicBezTo>
                      <a:pt x="7382" y="11030"/>
                      <a:pt x="8820" y="9801"/>
                      <a:pt x="9363" y="10106"/>
                    </a:cubicBezTo>
                    <a:close/>
                  </a:path>
                </a:pathLst>
              </a:custGeom>
              <a:grpFill/>
              <a:ln w="9525" cap="flat">
                <a:noFill/>
                <a:prstDash val="solid"/>
                <a:miter/>
              </a:ln>
            </p:spPr>
            <p:txBody>
              <a:bodyPr rtlCol="0" anchor="ctr"/>
              <a:lstStyle/>
              <a:p>
                <a:endParaRPr lang="zh-CN" altLang="en-US"/>
              </a:p>
            </p:txBody>
          </p:sp>
          <p:sp>
            <p:nvSpPr>
              <p:cNvPr id="748" name="任意多边形: 形状 1318">
                <a:extLst>
                  <a:ext uri="{FF2B5EF4-FFF2-40B4-BE49-F238E27FC236}">
                    <a16:creationId xmlns:a16="http://schemas.microsoft.com/office/drawing/2014/main" id="{0FCE0EE7-D494-4C7E-BCD5-F38AD9CAE99C}"/>
                  </a:ext>
                </a:extLst>
              </p:cNvPr>
              <p:cNvSpPr/>
              <p:nvPr/>
            </p:nvSpPr>
            <p:spPr>
              <a:xfrm>
                <a:off x="4074807" y="939063"/>
                <a:ext cx="9525" cy="28575"/>
              </a:xfrm>
              <a:custGeom>
                <a:avLst/>
                <a:gdLst>
                  <a:gd name="connsiteX0" fmla="*/ 8818 w 9525"/>
                  <a:gd name="connsiteY0" fmla="*/ 22060 h 28575"/>
                  <a:gd name="connsiteX1" fmla="*/ 7417 w 9525"/>
                  <a:gd name="connsiteY1" fmla="*/ 7144 h 28575"/>
                  <a:gd name="connsiteX2" fmla="*/ 8818 w 9525"/>
                  <a:gd name="connsiteY2" fmla="*/ 22060 h 28575"/>
                </a:gdLst>
                <a:ahLst/>
                <a:cxnLst>
                  <a:cxn ang="0">
                    <a:pos x="connsiteX0" y="connsiteY0"/>
                  </a:cxn>
                  <a:cxn ang="0">
                    <a:pos x="connsiteX1" y="connsiteY1"/>
                  </a:cxn>
                  <a:cxn ang="0">
                    <a:pos x="connsiteX2" y="connsiteY2"/>
                  </a:cxn>
                </a:cxnLst>
                <a:rect l="l" t="t" r="r" b="b"/>
                <a:pathLst>
                  <a:path w="9525" h="28575">
                    <a:moveTo>
                      <a:pt x="8818" y="22060"/>
                    </a:moveTo>
                    <a:cubicBezTo>
                      <a:pt x="9732" y="23470"/>
                      <a:pt x="12704" y="12011"/>
                      <a:pt x="7417" y="7144"/>
                    </a:cubicBezTo>
                    <a:cubicBezTo>
                      <a:pt x="7217" y="11878"/>
                      <a:pt x="6465" y="18012"/>
                      <a:pt x="8818" y="22060"/>
                    </a:cubicBezTo>
                    <a:close/>
                  </a:path>
                </a:pathLst>
              </a:custGeom>
              <a:grpFill/>
              <a:ln w="9525" cap="flat">
                <a:noFill/>
                <a:prstDash val="solid"/>
                <a:miter/>
              </a:ln>
            </p:spPr>
            <p:txBody>
              <a:bodyPr rtlCol="0" anchor="ctr"/>
              <a:lstStyle/>
              <a:p>
                <a:endParaRPr lang="zh-CN" altLang="en-US"/>
              </a:p>
            </p:txBody>
          </p:sp>
          <p:sp>
            <p:nvSpPr>
              <p:cNvPr id="749" name="任意多边形: 形状 1319">
                <a:extLst>
                  <a:ext uri="{FF2B5EF4-FFF2-40B4-BE49-F238E27FC236}">
                    <a16:creationId xmlns:a16="http://schemas.microsoft.com/office/drawing/2014/main" id="{DA117215-5DAB-417B-9364-B1C96E78CA40}"/>
                  </a:ext>
                </a:extLst>
              </p:cNvPr>
              <p:cNvSpPr/>
              <p:nvPr/>
            </p:nvSpPr>
            <p:spPr>
              <a:xfrm>
                <a:off x="3954380" y="856567"/>
                <a:ext cx="19050" cy="19050"/>
              </a:xfrm>
              <a:custGeom>
                <a:avLst/>
                <a:gdLst>
                  <a:gd name="connsiteX0" fmla="*/ 7144 w 19050"/>
                  <a:gd name="connsiteY0" fmla="*/ 12230 h 19050"/>
                  <a:gd name="connsiteX1" fmla="*/ 13687 w 19050"/>
                  <a:gd name="connsiteY1" fmla="*/ 20717 h 19050"/>
                  <a:gd name="connsiteX2" fmla="*/ 17421 w 19050"/>
                  <a:gd name="connsiteY2" fmla="*/ 17364 h 19050"/>
                  <a:gd name="connsiteX3" fmla="*/ 19936 w 19050"/>
                  <a:gd name="connsiteY3" fmla="*/ 21279 h 19050"/>
                  <a:gd name="connsiteX4" fmla="*/ 16002 w 19050"/>
                  <a:gd name="connsiteY4" fmla="*/ 11268 h 19050"/>
                  <a:gd name="connsiteX5" fmla="*/ 14164 w 19050"/>
                  <a:gd name="connsiteY5" fmla="*/ 12621 h 19050"/>
                  <a:gd name="connsiteX6" fmla="*/ 9963 w 19050"/>
                  <a:gd name="connsiteY6" fmla="*/ 7144 h 19050"/>
                  <a:gd name="connsiteX7" fmla="*/ 7144 w 19050"/>
                  <a:gd name="connsiteY7" fmla="*/ 12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2230"/>
                    </a:moveTo>
                    <a:cubicBezTo>
                      <a:pt x="11792" y="15107"/>
                      <a:pt x="9449" y="20317"/>
                      <a:pt x="13687" y="20717"/>
                    </a:cubicBezTo>
                    <a:lnTo>
                      <a:pt x="17421" y="17364"/>
                    </a:lnTo>
                    <a:lnTo>
                      <a:pt x="19936" y="21279"/>
                    </a:lnTo>
                    <a:cubicBezTo>
                      <a:pt x="19936" y="21279"/>
                      <a:pt x="16212" y="11154"/>
                      <a:pt x="16002" y="11268"/>
                    </a:cubicBezTo>
                    <a:cubicBezTo>
                      <a:pt x="16040" y="11963"/>
                      <a:pt x="14754" y="12173"/>
                      <a:pt x="14164" y="12621"/>
                    </a:cubicBezTo>
                    <a:lnTo>
                      <a:pt x="9963" y="7144"/>
                    </a:lnTo>
                    <a:cubicBezTo>
                      <a:pt x="8058" y="7144"/>
                      <a:pt x="8982" y="11535"/>
                      <a:pt x="7144" y="12230"/>
                    </a:cubicBezTo>
                    <a:close/>
                  </a:path>
                </a:pathLst>
              </a:custGeom>
              <a:grpFill/>
              <a:ln w="9525" cap="flat">
                <a:noFill/>
                <a:prstDash val="solid"/>
                <a:miter/>
              </a:ln>
            </p:spPr>
            <p:txBody>
              <a:bodyPr rtlCol="0" anchor="ctr"/>
              <a:lstStyle/>
              <a:p>
                <a:endParaRPr lang="zh-CN" altLang="en-US"/>
              </a:p>
            </p:txBody>
          </p:sp>
          <p:sp>
            <p:nvSpPr>
              <p:cNvPr id="750" name="任意多边形: 形状 1320">
                <a:extLst>
                  <a:ext uri="{FF2B5EF4-FFF2-40B4-BE49-F238E27FC236}">
                    <a16:creationId xmlns:a16="http://schemas.microsoft.com/office/drawing/2014/main" id="{5B740860-0C28-4D55-ACF4-612AF2C1EF5B}"/>
                  </a:ext>
                </a:extLst>
              </p:cNvPr>
              <p:cNvSpPr/>
              <p:nvPr/>
            </p:nvSpPr>
            <p:spPr>
              <a:xfrm>
                <a:off x="3853834" y="846375"/>
                <a:ext cx="19050" cy="19050"/>
              </a:xfrm>
              <a:custGeom>
                <a:avLst/>
                <a:gdLst>
                  <a:gd name="connsiteX0" fmla="*/ 9649 w 19050"/>
                  <a:gd name="connsiteY0" fmla="*/ 9639 h 19050"/>
                  <a:gd name="connsiteX1" fmla="*/ 10068 w 19050"/>
                  <a:gd name="connsiteY1" fmla="*/ 13687 h 19050"/>
                  <a:gd name="connsiteX2" fmla="*/ 17650 w 19050"/>
                  <a:gd name="connsiteY2" fmla="*/ 16278 h 19050"/>
                  <a:gd name="connsiteX3" fmla="*/ 17155 w 19050"/>
                  <a:gd name="connsiteY3" fmla="*/ 11725 h 19050"/>
                  <a:gd name="connsiteX4" fmla="*/ 13887 w 19050"/>
                  <a:gd name="connsiteY4" fmla="*/ 10316 h 19050"/>
                  <a:gd name="connsiteX5" fmla="*/ 15116 w 19050"/>
                  <a:gd name="connsiteY5" fmla="*/ 15421 h 19050"/>
                  <a:gd name="connsiteX6" fmla="*/ 7144 w 19050"/>
                  <a:gd name="connsiteY6" fmla="*/ 7144 h 19050"/>
                  <a:gd name="connsiteX7" fmla="*/ 9649 w 19050"/>
                  <a:gd name="connsiteY7" fmla="*/ 9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649" y="9639"/>
                    </a:moveTo>
                    <a:cubicBezTo>
                      <a:pt x="7287" y="9363"/>
                      <a:pt x="8553" y="12135"/>
                      <a:pt x="10068" y="13687"/>
                    </a:cubicBezTo>
                    <a:lnTo>
                      <a:pt x="17650" y="16278"/>
                    </a:lnTo>
                    <a:cubicBezTo>
                      <a:pt x="17964" y="15097"/>
                      <a:pt x="19298" y="13259"/>
                      <a:pt x="17155" y="11725"/>
                    </a:cubicBezTo>
                    <a:cubicBezTo>
                      <a:pt x="15869" y="11278"/>
                      <a:pt x="15002" y="10192"/>
                      <a:pt x="13887" y="10316"/>
                    </a:cubicBezTo>
                    <a:cubicBezTo>
                      <a:pt x="14316" y="12030"/>
                      <a:pt x="15269" y="13668"/>
                      <a:pt x="15116" y="15421"/>
                    </a:cubicBezTo>
                    <a:cubicBezTo>
                      <a:pt x="10611" y="13716"/>
                      <a:pt x="13259" y="7287"/>
                      <a:pt x="7144" y="7144"/>
                    </a:cubicBezTo>
                    <a:cubicBezTo>
                      <a:pt x="7144" y="7144"/>
                      <a:pt x="9706" y="9573"/>
                      <a:pt x="9649" y="9639"/>
                    </a:cubicBezTo>
                    <a:close/>
                  </a:path>
                </a:pathLst>
              </a:custGeom>
              <a:grpFill/>
              <a:ln w="9525" cap="flat">
                <a:noFill/>
                <a:prstDash val="solid"/>
                <a:miter/>
              </a:ln>
            </p:spPr>
            <p:txBody>
              <a:bodyPr rtlCol="0" anchor="ctr"/>
              <a:lstStyle/>
              <a:p>
                <a:endParaRPr lang="zh-CN" altLang="en-US"/>
              </a:p>
            </p:txBody>
          </p:sp>
          <p:sp>
            <p:nvSpPr>
              <p:cNvPr id="751" name="任意多边形: 形状 1321">
                <a:extLst>
                  <a:ext uri="{FF2B5EF4-FFF2-40B4-BE49-F238E27FC236}">
                    <a16:creationId xmlns:a16="http://schemas.microsoft.com/office/drawing/2014/main" id="{3EBDEB08-0996-47A3-8C1A-E46D252BC9A4}"/>
                  </a:ext>
                </a:extLst>
              </p:cNvPr>
              <p:cNvSpPr/>
              <p:nvPr/>
            </p:nvSpPr>
            <p:spPr>
              <a:xfrm>
                <a:off x="3767480" y="889137"/>
                <a:ext cx="9525" cy="19050"/>
              </a:xfrm>
              <a:custGeom>
                <a:avLst/>
                <a:gdLst>
                  <a:gd name="connsiteX0" fmla="*/ 8096 w 9525"/>
                  <a:gd name="connsiteY0" fmla="*/ 9464 h 19050"/>
                  <a:gd name="connsiteX1" fmla="*/ 9496 w 9525"/>
                  <a:gd name="connsiteY1" fmla="*/ 11807 h 19050"/>
                  <a:gd name="connsiteX2" fmla="*/ 7839 w 9525"/>
                  <a:gd name="connsiteY2" fmla="*/ 13236 h 19050"/>
                  <a:gd name="connsiteX3" fmla="*/ 11649 w 9525"/>
                  <a:gd name="connsiteY3" fmla="*/ 10359 h 19050"/>
                  <a:gd name="connsiteX4" fmla="*/ 9830 w 9525"/>
                  <a:gd name="connsiteY4" fmla="*/ 8045 h 19050"/>
                  <a:gd name="connsiteX5" fmla="*/ 10858 w 9525"/>
                  <a:gd name="connsiteY5" fmla="*/ 7426 h 19050"/>
                  <a:gd name="connsiteX6" fmla="*/ 7144 w 9525"/>
                  <a:gd name="connsiteY6" fmla="*/ 9759 h 19050"/>
                  <a:gd name="connsiteX7" fmla="*/ 7630 w 9525"/>
                  <a:gd name="connsiteY7" fmla="*/ 11321 h 19050"/>
                  <a:gd name="connsiteX8" fmla="*/ 8096 w 9525"/>
                  <a:gd name="connsiteY8" fmla="*/ 94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8096" y="9464"/>
                    </a:moveTo>
                    <a:cubicBezTo>
                      <a:pt x="8963" y="7616"/>
                      <a:pt x="8934" y="11017"/>
                      <a:pt x="9496" y="11807"/>
                    </a:cubicBezTo>
                    <a:cubicBezTo>
                      <a:pt x="8401" y="12865"/>
                      <a:pt x="8792" y="10645"/>
                      <a:pt x="7839" y="13236"/>
                    </a:cubicBezTo>
                    <a:cubicBezTo>
                      <a:pt x="8249" y="13398"/>
                      <a:pt x="12030" y="13588"/>
                      <a:pt x="11649" y="10359"/>
                    </a:cubicBezTo>
                    <a:cubicBezTo>
                      <a:pt x="11649" y="10359"/>
                      <a:pt x="9639" y="7883"/>
                      <a:pt x="9830" y="8045"/>
                    </a:cubicBezTo>
                    <a:cubicBezTo>
                      <a:pt x="9763" y="7997"/>
                      <a:pt x="10792" y="7369"/>
                      <a:pt x="10858" y="7426"/>
                    </a:cubicBezTo>
                    <a:cubicBezTo>
                      <a:pt x="10601" y="6092"/>
                      <a:pt x="8582" y="9931"/>
                      <a:pt x="7144" y="9759"/>
                    </a:cubicBezTo>
                    <a:lnTo>
                      <a:pt x="7630" y="11321"/>
                    </a:lnTo>
                    <a:lnTo>
                      <a:pt x="8096" y="9464"/>
                    </a:lnTo>
                    <a:close/>
                  </a:path>
                </a:pathLst>
              </a:custGeom>
              <a:grpFill/>
              <a:ln w="9525" cap="flat">
                <a:noFill/>
                <a:prstDash val="solid"/>
                <a:miter/>
              </a:ln>
            </p:spPr>
            <p:txBody>
              <a:bodyPr rtlCol="0" anchor="ctr"/>
              <a:lstStyle/>
              <a:p>
                <a:endParaRPr lang="zh-CN" altLang="en-US"/>
              </a:p>
            </p:txBody>
          </p:sp>
          <p:sp>
            <p:nvSpPr>
              <p:cNvPr id="752" name="任意多边形: 形状 1322">
                <a:extLst>
                  <a:ext uri="{FF2B5EF4-FFF2-40B4-BE49-F238E27FC236}">
                    <a16:creationId xmlns:a16="http://schemas.microsoft.com/office/drawing/2014/main" id="{A5BE7FC1-9150-4D03-BC0C-BE57ADE726A8}"/>
                  </a:ext>
                </a:extLst>
              </p:cNvPr>
              <p:cNvSpPr/>
              <p:nvPr/>
            </p:nvSpPr>
            <p:spPr>
              <a:xfrm>
                <a:off x="3745630" y="1009938"/>
                <a:ext cx="9525" cy="9525"/>
              </a:xfrm>
              <a:custGeom>
                <a:avLst/>
                <a:gdLst>
                  <a:gd name="connsiteX0" fmla="*/ 7401 w 9525"/>
                  <a:gd name="connsiteY0" fmla="*/ 7601 h 9525"/>
                  <a:gd name="connsiteX1" fmla="*/ 7439 w 9525"/>
                  <a:gd name="connsiteY1" fmla="*/ 7658 h 9525"/>
                  <a:gd name="connsiteX2" fmla="*/ 7429 w 9525"/>
                  <a:gd name="connsiteY2" fmla="*/ 7639 h 9525"/>
                  <a:gd name="connsiteX3" fmla="*/ 7401 w 9525"/>
                  <a:gd name="connsiteY3" fmla="*/ 7601 h 9525"/>
                  <a:gd name="connsiteX4" fmla="*/ 7172 w 9525"/>
                  <a:gd name="connsiteY4" fmla="*/ 7182 h 9525"/>
                  <a:gd name="connsiteX5" fmla="*/ 7153 w 9525"/>
                  <a:gd name="connsiteY5" fmla="*/ 7144 h 9525"/>
                  <a:gd name="connsiteX6" fmla="*/ 7144 w 9525"/>
                  <a:gd name="connsiteY6" fmla="*/ 7144 h 9525"/>
                  <a:gd name="connsiteX7" fmla="*/ 7439 w 9525"/>
                  <a:gd name="connsiteY7" fmla="*/ 7668 h 9525"/>
                  <a:gd name="connsiteX8" fmla="*/ 7401 w 9525"/>
                  <a:gd name="connsiteY8" fmla="*/ 76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401" y="7601"/>
                    </a:moveTo>
                    <a:lnTo>
                      <a:pt x="7439" y="7658"/>
                    </a:lnTo>
                    <a:lnTo>
                      <a:pt x="7429" y="7639"/>
                    </a:lnTo>
                    <a:cubicBezTo>
                      <a:pt x="7458" y="7696"/>
                      <a:pt x="7401" y="7601"/>
                      <a:pt x="7401" y="7601"/>
                    </a:cubicBezTo>
                    <a:cubicBezTo>
                      <a:pt x="7363" y="7525"/>
                      <a:pt x="7315" y="7439"/>
                      <a:pt x="7172" y="7182"/>
                    </a:cubicBezTo>
                    <a:lnTo>
                      <a:pt x="7153" y="7144"/>
                    </a:lnTo>
                    <a:lnTo>
                      <a:pt x="7144" y="7144"/>
                    </a:lnTo>
                    <a:cubicBezTo>
                      <a:pt x="7239" y="7315"/>
                      <a:pt x="7306" y="7439"/>
                      <a:pt x="7439" y="7668"/>
                    </a:cubicBezTo>
                    <a:cubicBezTo>
                      <a:pt x="7344" y="7506"/>
                      <a:pt x="7449" y="7687"/>
                      <a:pt x="7401" y="7601"/>
                    </a:cubicBezTo>
                    <a:close/>
                  </a:path>
                </a:pathLst>
              </a:custGeom>
              <a:grpFill/>
              <a:ln w="9525" cap="flat">
                <a:noFill/>
                <a:prstDash val="solid"/>
                <a:miter/>
              </a:ln>
            </p:spPr>
            <p:txBody>
              <a:bodyPr rtlCol="0" anchor="ctr"/>
              <a:lstStyle/>
              <a:p>
                <a:endParaRPr lang="zh-CN" altLang="en-US"/>
              </a:p>
            </p:txBody>
          </p:sp>
          <p:sp>
            <p:nvSpPr>
              <p:cNvPr id="753" name="任意多边形: 形状 1323">
                <a:extLst>
                  <a:ext uri="{FF2B5EF4-FFF2-40B4-BE49-F238E27FC236}">
                    <a16:creationId xmlns:a16="http://schemas.microsoft.com/office/drawing/2014/main" id="{10F01A79-6C7E-4BA3-89DB-FB4C132FF0E3}"/>
                  </a:ext>
                </a:extLst>
              </p:cNvPr>
              <p:cNvSpPr/>
              <p:nvPr/>
            </p:nvSpPr>
            <p:spPr>
              <a:xfrm>
                <a:off x="3745954" y="1010510"/>
                <a:ext cx="9525" cy="9525"/>
              </a:xfrm>
              <a:custGeom>
                <a:avLst/>
                <a:gdLst>
                  <a:gd name="connsiteX0" fmla="*/ 7220 w 9525"/>
                  <a:gd name="connsiteY0" fmla="*/ 7258 h 9525"/>
                  <a:gd name="connsiteX1" fmla="*/ 7144 w 9525"/>
                  <a:gd name="connsiteY1" fmla="*/ 7144 h 9525"/>
                  <a:gd name="connsiteX2" fmla="*/ 7220 w 9525"/>
                  <a:gd name="connsiteY2" fmla="*/ 7258 h 9525"/>
                </a:gdLst>
                <a:ahLst/>
                <a:cxnLst>
                  <a:cxn ang="0">
                    <a:pos x="connsiteX0" y="connsiteY0"/>
                  </a:cxn>
                  <a:cxn ang="0">
                    <a:pos x="connsiteX1" y="connsiteY1"/>
                  </a:cxn>
                  <a:cxn ang="0">
                    <a:pos x="connsiteX2" y="connsiteY2"/>
                  </a:cxn>
                </a:cxnLst>
                <a:rect l="l" t="t" r="r" b="b"/>
                <a:pathLst>
                  <a:path w="9525" h="9525">
                    <a:moveTo>
                      <a:pt x="7220" y="7258"/>
                    </a:moveTo>
                    <a:cubicBezTo>
                      <a:pt x="7191" y="7210"/>
                      <a:pt x="7191" y="7210"/>
                      <a:pt x="7144" y="7144"/>
                    </a:cubicBezTo>
                    <a:lnTo>
                      <a:pt x="7220" y="7258"/>
                    </a:lnTo>
                    <a:close/>
                  </a:path>
                </a:pathLst>
              </a:custGeom>
              <a:grpFill/>
              <a:ln w="9525" cap="flat">
                <a:noFill/>
                <a:prstDash val="solid"/>
                <a:miter/>
              </a:ln>
            </p:spPr>
            <p:txBody>
              <a:bodyPr rtlCol="0" anchor="ctr"/>
              <a:lstStyle/>
              <a:p>
                <a:endParaRPr lang="zh-CN" altLang="en-US"/>
              </a:p>
            </p:txBody>
          </p:sp>
          <p:sp>
            <p:nvSpPr>
              <p:cNvPr id="754" name="任意多边形: 形状 1324">
                <a:extLst>
                  <a:ext uri="{FF2B5EF4-FFF2-40B4-BE49-F238E27FC236}">
                    <a16:creationId xmlns:a16="http://schemas.microsoft.com/office/drawing/2014/main" id="{0BB800FA-4896-4750-808A-01186344E593}"/>
                  </a:ext>
                </a:extLst>
              </p:cNvPr>
              <p:cNvSpPr/>
              <p:nvPr/>
            </p:nvSpPr>
            <p:spPr>
              <a:xfrm>
                <a:off x="4035909" y="912164"/>
                <a:ext cx="19050" cy="19050"/>
              </a:xfrm>
              <a:custGeom>
                <a:avLst/>
                <a:gdLst>
                  <a:gd name="connsiteX0" fmla="*/ 10064 w 19050"/>
                  <a:gd name="connsiteY0" fmla="*/ 14078 h 19050"/>
                  <a:gd name="connsiteX1" fmla="*/ 9254 w 19050"/>
                  <a:gd name="connsiteY1" fmla="*/ 10773 h 19050"/>
                  <a:gd name="connsiteX2" fmla="*/ 11388 w 19050"/>
                  <a:gd name="connsiteY2" fmla="*/ 20079 h 19050"/>
                  <a:gd name="connsiteX3" fmla="*/ 11159 w 19050"/>
                  <a:gd name="connsiteY3" fmla="*/ 7144 h 19050"/>
                  <a:gd name="connsiteX4" fmla="*/ 10064 w 19050"/>
                  <a:gd name="connsiteY4" fmla="*/ 140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64" y="14078"/>
                    </a:moveTo>
                    <a:cubicBezTo>
                      <a:pt x="8768" y="13840"/>
                      <a:pt x="9130" y="11544"/>
                      <a:pt x="9254" y="10773"/>
                    </a:cubicBezTo>
                    <a:cubicBezTo>
                      <a:pt x="3187" y="11582"/>
                      <a:pt x="12216" y="16878"/>
                      <a:pt x="11388" y="20079"/>
                    </a:cubicBezTo>
                    <a:cubicBezTo>
                      <a:pt x="11826" y="15697"/>
                      <a:pt x="14083" y="10430"/>
                      <a:pt x="11159" y="7144"/>
                    </a:cubicBezTo>
                    <a:lnTo>
                      <a:pt x="10064" y="14078"/>
                    </a:lnTo>
                    <a:close/>
                  </a:path>
                </a:pathLst>
              </a:custGeom>
              <a:grpFill/>
              <a:ln w="9525" cap="flat">
                <a:noFill/>
                <a:prstDash val="solid"/>
                <a:miter/>
              </a:ln>
            </p:spPr>
            <p:txBody>
              <a:bodyPr rtlCol="0" anchor="ctr"/>
              <a:lstStyle/>
              <a:p>
                <a:endParaRPr lang="zh-CN" altLang="en-US"/>
              </a:p>
            </p:txBody>
          </p:sp>
          <p:sp>
            <p:nvSpPr>
              <p:cNvPr id="755" name="任意多边形: 形状 1325">
                <a:extLst>
                  <a:ext uri="{FF2B5EF4-FFF2-40B4-BE49-F238E27FC236}">
                    <a16:creationId xmlns:a16="http://schemas.microsoft.com/office/drawing/2014/main" id="{5FA859F6-3C1B-417E-BE27-57B3BA5399D5}"/>
                  </a:ext>
                </a:extLst>
              </p:cNvPr>
              <p:cNvSpPr/>
              <p:nvPr/>
            </p:nvSpPr>
            <p:spPr>
              <a:xfrm>
                <a:off x="3840385" y="855338"/>
                <a:ext cx="9525" cy="9525"/>
              </a:xfrm>
              <a:custGeom>
                <a:avLst/>
                <a:gdLst>
                  <a:gd name="connsiteX0" fmla="*/ 8268 w 9525"/>
                  <a:gd name="connsiteY0" fmla="*/ 10430 h 9525"/>
                  <a:gd name="connsiteX1" fmla="*/ 7896 w 9525"/>
                  <a:gd name="connsiteY1" fmla="*/ 7144 h 9525"/>
                  <a:gd name="connsiteX2" fmla="*/ 7144 w 9525"/>
                  <a:gd name="connsiteY2" fmla="*/ 8458 h 9525"/>
                </a:gdLst>
                <a:ahLst/>
                <a:cxnLst>
                  <a:cxn ang="0">
                    <a:pos x="connsiteX0" y="connsiteY0"/>
                  </a:cxn>
                  <a:cxn ang="0">
                    <a:pos x="connsiteX1" y="connsiteY1"/>
                  </a:cxn>
                  <a:cxn ang="0">
                    <a:pos x="connsiteX2" y="connsiteY2"/>
                  </a:cxn>
                </a:cxnLst>
                <a:rect l="l" t="t" r="r" b="b"/>
                <a:pathLst>
                  <a:path w="9525" h="9525">
                    <a:moveTo>
                      <a:pt x="8268" y="10430"/>
                    </a:moveTo>
                    <a:lnTo>
                      <a:pt x="7896" y="7144"/>
                    </a:lnTo>
                    <a:lnTo>
                      <a:pt x="7144" y="8458"/>
                    </a:lnTo>
                    <a:close/>
                  </a:path>
                </a:pathLst>
              </a:custGeom>
              <a:grpFill/>
              <a:ln w="9525" cap="flat">
                <a:noFill/>
                <a:prstDash val="solid"/>
                <a:miter/>
              </a:ln>
            </p:spPr>
            <p:txBody>
              <a:bodyPr rtlCol="0" anchor="ctr"/>
              <a:lstStyle/>
              <a:p>
                <a:endParaRPr lang="zh-CN" altLang="en-US"/>
              </a:p>
            </p:txBody>
          </p:sp>
          <p:sp>
            <p:nvSpPr>
              <p:cNvPr id="756" name="任意多边形: 形状 1326">
                <a:extLst>
                  <a:ext uri="{FF2B5EF4-FFF2-40B4-BE49-F238E27FC236}">
                    <a16:creationId xmlns:a16="http://schemas.microsoft.com/office/drawing/2014/main" id="{760C0C60-80A8-4CD7-A4C2-4C4685925BD3}"/>
                  </a:ext>
                </a:extLst>
              </p:cNvPr>
              <p:cNvSpPr/>
              <p:nvPr/>
            </p:nvSpPr>
            <p:spPr>
              <a:xfrm>
                <a:off x="3843886" y="853890"/>
                <a:ext cx="19050" cy="28575"/>
              </a:xfrm>
              <a:custGeom>
                <a:avLst/>
                <a:gdLst>
                  <a:gd name="connsiteX0" fmla="*/ 8281 w 19050"/>
                  <a:gd name="connsiteY0" fmla="*/ 9935 h 28575"/>
                  <a:gd name="connsiteX1" fmla="*/ 10271 w 19050"/>
                  <a:gd name="connsiteY1" fmla="*/ 12821 h 28575"/>
                  <a:gd name="connsiteX2" fmla="*/ 7281 w 19050"/>
                  <a:gd name="connsiteY2" fmla="*/ 16793 h 28575"/>
                  <a:gd name="connsiteX3" fmla="*/ 12367 w 19050"/>
                  <a:gd name="connsiteY3" fmla="*/ 26460 h 28575"/>
                  <a:gd name="connsiteX4" fmla="*/ 15567 w 19050"/>
                  <a:gd name="connsiteY4" fmla="*/ 22650 h 28575"/>
                  <a:gd name="connsiteX5" fmla="*/ 17291 w 19050"/>
                  <a:gd name="connsiteY5" fmla="*/ 26213 h 28575"/>
                  <a:gd name="connsiteX6" fmla="*/ 15863 w 19050"/>
                  <a:gd name="connsiteY6" fmla="*/ 24251 h 28575"/>
                  <a:gd name="connsiteX7" fmla="*/ 16329 w 19050"/>
                  <a:gd name="connsiteY7" fmla="*/ 30642 h 28575"/>
                  <a:gd name="connsiteX8" fmla="*/ 18930 w 19050"/>
                  <a:gd name="connsiteY8" fmla="*/ 25956 h 28575"/>
                  <a:gd name="connsiteX9" fmla="*/ 21311 w 19050"/>
                  <a:gd name="connsiteY9" fmla="*/ 26699 h 28575"/>
                  <a:gd name="connsiteX10" fmla="*/ 17472 w 19050"/>
                  <a:gd name="connsiteY10" fmla="*/ 15116 h 28575"/>
                  <a:gd name="connsiteX11" fmla="*/ 13862 w 19050"/>
                  <a:gd name="connsiteY11" fmla="*/ 13945 h 28575"/>
                  <a:gd name="connsiteX12" fmla="*/ 15967 w 19050"/>
                  <a:gd name="connsiteY12" fmla="*/ 10744 h 28575"/>
                  <a:gd name="connsiteX13" fmla="*/ 13377 w 19050"/>
                  <a:gd name="connsiteY13" fmla="*/ 7144 h 28575"/>
                  <a:gd name="connsiteX14" fmla="*/ 8281 w 19050"/>
                  <a:gd name="connsiteY14" fmla="*/ 993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28575">
                    <a:moveTo>
                      <a:pt x="8281" y="9935"/>
                    </a:moveTo>
                    <a:cubicBezTo>
                      <a:pt x="7385" y="12935"/>
                      <a:pt x="9405" y="9706"/>
                      <a:pt x="10271" y="12821"/>
                    </a:cubicBezTo>
                    <a:cubicBezTo>
                      <a:pt x="8747" y="13706"/>
                      <a:pt x="6576" y="14221"/>
                      <a:pt x="7281" y="16793"/>
                    </a:cubicBezTo>
                    <a:cubicBezTo>
                      <a:pt x="10586" y="19507"/>
                      <a:pt x="13386" y="19755"/>
                      <a:pt x="12367" y="26460"/>
                    </a:cubicBezTo>
                    <a:cubicBezTo>
                      <a:pt x="12586" y="27556"/>
                      <a:pt x="11795" y="17174"/>
                      <a:pt x="15567" y="22650"/>
                    </a:cubicBezTo>
                    <a:cubicBezTo>
                      <a:pt x="15367" y="21584"/>
                      <a:pt x="18225" y="25022"/>
                      <a:pt x="17291" y="26213"/>
                    </a:cubicBezTo>
                    <a:cubicBezTo>
                      <a:pt x="14501" y="26099"/>
                      <a:pt x="17206" y="25679"/>
                      <a:pt x="15863" y="24251"/>
                    </a:cubicBezTo>
                    <a:cubicBezTo>
                      <a:pt x="14510" y="26108"/>
                      <a:pt x="18187" y="28242"/>
                      <a:pt x="16329" y="30642"/>
                    </a:cubicBezTo>
                    <a:cubicBezTo>
                      <a:pt x="18653" y="31347"/>
                      <a:pt x="20311" y="27403"/>
                      <a:pt x="18930" y="25956"/>
                    </a:cubicBezTo>
                    <a:lnTo>
                      <a:pt x="21311" y="26699"/>
                    </a:lnTo>
                    <a:cubicBezTo>
                      <a:pt x="19606" y="23184"/>
                      <a:pt x="18253" y="18955"/>
                      <a:pt x="17472" y="15116"/>
                    </a:cubicBezTo>
                    <a:cubicBezTo>
                      <a:pt x="16939" y="18002"/>
                      <a:pt x="15615" y="14240"/>
                      <a:pt x="13862" y="13945"/>
                    </a:cubicBezTo>
                    <a:lnTo>
                      <a:pt x="15967" y="10744"/>
                    </a:lnTo>
                    <a:cubicBezTo>
                      <a:pt x="14310" y="11020"/>
                      <a:pt x="13348" y="8792"/>
                      <a:pt x="13377" y="7144"/>
                    </a:cubicBezTo>
                    <a:cubicBezTo>
                      <a:pt x="12586" y="8449"/>
                      <a:pt x="10443" y="13373"/>
                      <a:pt x="8281" y="9935"/>
                    </a:cubicBezTo>
                    <a:close/>
                  </a:path>
                </a:pathLst>
              </a:custGeom>
              <a:grpFill/>
              <a:ln w="9525" cap="flat">
                <a:noFill/>
                <a:prstDash val="solid"/>
                <a:miter/>
              </a:ln>
            </p:spPr>
            <p:txBody>
              <a:bodyPr rtlCol="0" anchor="ctr"/>
              <a:lstStyle/>
              <a:p>
                <a:endParaRPr lang="zh-CN" altLang="en-US"/>
              </a:p>
            </p:txBody>
          </p:sp>
          <p:sp>
            <p:nvSpPr>
              <p:cNvPr id="757" name="任意多边形: 形状 1327">
                <a:extLst>
                  <a:ext uri="{FF2B5EF4-FFF2-40B4-BE49-F238E27FC236}">
                    <a16:creationId xmlns:a16="http://schemas.microsoft.com/office/drawing/2014/main" id="{25720EFB-2E90-4853-A8B8-7CC5B6EC9415}"/>
                  </a:ext>
                </a:extLst>
              </p:cNvPr>
              <p:cNvSpPr/>
              <p:nvPr/>
            </p:nvSpPr>
            <p:spPr>
              <a:xfrm>
                <a:off x="4024827" y="905468"/>
                <a:ext cx="19050" cy="19050"/>
              </a:xfrm>
              <a:custGeom>
                <a:avLst/>
                <a:gdLst>
                  <a:gd name="connsiteX0" fmla="*/ 8430 w 19050"/>
                  <a:gd name="connsiteY0" fmla="*/ 8477 h 19050"/>
                  <a:gd name="connsiteX1" fmla="*/ 10858 w 19050"/>
                  <a:gd name="connsiteY1" fmla="*/ 18174 h 19050"/>
                  <a:gd name="connsiteX2" fmla="*/ 13125 w 19050"/>
                  <a:gd name="connsiteY2" fmla="*/ 16621 h 19050"/>
                  <a:gd name="connsiteX3" fmla="*/ 9954 w 19050"/>
                  <a:gd name="connsiteY3" fmla="*/ 7144 h 19050"/>
                  <a:gd name="connsiteX4" fmla="*/ 7144 w 19050"/>
                  <a:gd name="connsiteY4" fmla="*/ 8325 h 19050"/>
                  <a:gd name="connsiteX5" fmla="*/ 8430 w 19050"/>
                  <a:gd name="connsiteY5" fmla="*/ 8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8477"/>
                    </a:moveTo>
                    <a:lnTo>
                      <a:pt x="10858" y="18174"/>
                    </a:lnTo>
                    <a:cubicBezTo>
                      <a:pt x="10077" y="14964"/>
                      <a:pt x="12068" y="14878"/>
                      <a:pt x="13125" y="16621"/>
                    </a:cubicBezTo>
                    <a:lnTo>
                      <a:pt x="9954" y="7144"/>
                    </a:lnTo>
                    <a:lnTo>
                      <a:pt x="7144" y="8325"/>
                    </a:lnTo>
                    <a:lnTo>
                      <a:pt x="8430" y="8477"/>
                    </a:lnTo>
                    <a:close/>
                  </a:path>
                </a:pathLst>
              </a:custGeom>
              <a:grpFill/>
              <a:ln w="9525" cap="flat">
                <a:noFill/>
                <a:prstDash val="solid"/>
                <a:miter/>
              </a:ln>
            </p:spPr>
            <p:txBody>
              <a:bodyPr rtlCol="0" anchor="ctr"/>
              <a:lstStyle/>
              <a:p>
                <a:endParaRPr lang="zh-CN" altLang="en-US"/>
              </a:p>
            </p:txBody>
          </p:sp>
          <p:sp>
            <p:nvSpPr>
              <p:cNvPr id="758" name="任意多边形: 形状 1328">
                <a:extLst>
                  <a:ext uri="{FF2B5EF4-FFF2-40B4-BE49-F238E27FC236}">
                    <a16:creationId xmlns:a16="http://schemas.microsoft.com/office/drawing/2014/main" id="{D7138403-B52B-4F12-9556-220F6420A577}"/>
                  </a:ext>
                </a:extLst>
              </p:cNvPr>
              <p:cNvSpPr/>
              <p:nvPr/>
            </p:nvSpPr>
            <p:spPr>
              <a:xfrm>
                <a:off x="3886777" y="853573"/>
                <a:ext cx="19050" cy="19050"/>
              </a:xfrm>
              <a:custGeom>
                <a:avLst/>
                <a:gdLst>
                  <a:gd name="connsiteX0" fmla="*/ 7205 w 19050"/>
                  <a:gd name="connsiteY0" fmla="*/ 10090 h 19050"/>
                  <a:gd name="connsiteX1" fmla="*/ 12339 w 19050"/>
                  <a:gd name="connsiteY1" fmla="*/ 16101 h 19050"/>
                  <a:gd name="connsiteX2" fmla="*/ 9901 w 19050"/>
                  <a:gd name="connsiteY2" fmla="*/ 11938 h 19050"/>
                  <a:gd name="connsiteX3" fmla="*/ 14063 w 19050"/>
                  <a:gd name="connsiteY3" fmla="*/ 11509 h 19050"/>
                  <a:gd name="connsiteX4" fmla="*/ 10291 w 19050"/>
                  <a:gd name="connsiteY4" fmla="*/ 7214 h 19050"/>
                  <a:gd name="connsiteX5" fmla="*/ 7205 w 19050"/>
                  <a:gd name="connsiteY5" fmla="*/ 1009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205" y="10090"/>
                    </a:moveTo>
                    <a:cubicBezTo>
                      <a:pt x="6672" y="14186"/>
                      <a:pt x="9710" y="10766"/>
                      <a:pt x="12339" y="16101"/>
                    </a:cubicBezTo>
                    <a:cubicBezTo>
                      <a:pt x="13454" y="15539"/>
                      <a:pt x="9663" y="14262"/>
                      <a:pt x="9901" y="11938"/>
                    </a:cubicBezTo>
                    <a:cubicBezTo>
                      <a:pt x="11520" y="10814"/>
                      <a:pt x="12882" y="15529"/>
                      <a:pt x="14063" y="11509"/>
                    </a:cubicBezTo>
                    <a:lnTo>
                      <a:pt x="10291" y="7214"/>
                    </a:lnTo>
                    <a:cubicBezTo>
                      <a:pt x="7777" y="6556"/>
                      <a:pt x="10291" y="10766"/>
                      <a:pt x="7205" y="10090"/>
                    </a:cubicBezTo>
                    <a:close/>
                  </a:path>
                </a:pathLst>
              </a:custGeom>
              <a:grpFill/>
              <a:ln w="9525" cap="flat">
                <a:noFill/>
                <a:prstDash val="solid"/>
                <a:miter/>
              </a:ln>
            </p:spPr>
            <p:txBody>
              <a:bodyPr rtlCol="0" anchor="ctr"/>
              <a:lstStyle/>
              <a:p>
                <a:endParaRPr lang="zh-CN" altLang="en-US"/>
              </a:p>
            </p:txBody>
          </p:sp>
          <p:sp>
            <p:nvSpPr>
              <p:cNvPr id="759" name="任意多边形: 形状 1329">
                <a:extLst>
                  <a:ext uri="{FF2B5EF4-FFF2-40B4-BE49-F238E27FC236}">
                    <a16:creationId xmlns:a16="http://schemas.microsoft.com/office/drawing/2014/main" id="{ECCB216A-E210-4279-A892-37BDDE16F924}"/>
                  </a:ext>
                </a:extLst>
              </p:cNvPr>
              <p:cNvSpPr/>
              <p:nvPr/>
            </p:nvSpPr>
            <p:spPr>
              <a:xfrm>
                <a:off x="3806790" y="869776"/>
                <a:ext cx="9525" cy="9525"/>
              </a:xfrm>
              <a:custGeom>
                <a:avLst/>
                <a:gdLst>
                  <a:gd name="connsiteX0" fmla="*/ 7420 w 9525"/>
                  <a:gd name="connsiteY0" fmla="*/ 9231 h 9525"/>
                  <a:gd name="connsiteX1" fmla="*/ 10611 w 9525"/>
                  <a:gd name="connsiteY1" fmla="*/ 7784 h 9525"/>
                  <a:gd name="connsiteX2" fmla="*/ 7420 w 9525"/>
                  <a:gd name="connsiteY2" fmla="*/ 9231 h 9525"/>
                </a:gdLst>
                <a:ahLst/>
                <a:cxnLst>
                  <a:cxn ang="0">
                    <a:pos x="connsiteX0" y="connsiteY0"/>
                  </a:cxn>
                  <a:cxn ang="0">
                    <a:pos x="connsiteX1" y="connsiteY1"/>
                  </a:cxn>
                  <a:cxn ang="0">
                    <a:pos x="connsiteX2" y="connsiteY2"/>
                  </a:cxn>
                </a:cxnLst>
                <a:rect l="l" t="t" r="r" b="b"/>
                <a:pathLst>
                  <a:path w="9525" h="9525">
                    <a:moveTo>
                      <a:pt x="7420" y="9231"/>
                    </a:moveTo>
                    <a:cubicBezTo>
                      <a:pt x="9097" y="11260"/>
                      <a:pt x="9973" y="5812"/>
                      <a:pt x="10611" y="7784"/>
                    </a:cubicBezTo>
                    <a:cubicBezTo>
                      <a:pt x="9697" y="8212"/>
                      <a:pt x="6135" y="5298"/>
                      <a:pt x="7420" y="9231"/>
                    </a:cubicBezTo>
                    <a:close/>
                  </a:path>
                </a:pathLst>
              </a:custGeom>
              <a:grpFill/>
              <a:ln w="9525" cap="flat">
                <a:noFill/>
                <a:prstDash val="solid"/>
                <a:miter/>
              </a:ln>
            </p:spPr>
            <p:txBody>
              <a:bodyPr rtlCol="0" anchor="ctr"/>
              <a:lstStyle/>
              <a:p>
                <a:endParaRPr lang="zh-CN" altLang="en-US"/>
              </a:p>
            </p:txBody>
          </p:sp>
          <p:sp>
            <p:nvSpPr>
              <p:cNvPr id="760" name="任意多边形: 形状 1330">
                <a:extLst>
                  <a:ext uri="{FF2B5EF4-FFF2-40B4-BE49-F238E27FC236}">
                    <a16:creationId xmlns:a16="http://schemas.microsoft.com/office/drawing/2014/main" id="{B80C0BF6-FC75-4423-BB7D-853D618251B7}"/>
                  </a:ext>
                </a:extLst>
              </p:cNvPr>
              <p:cNvSpPr/>
              <p:nvPr/>
            </p:nvSpPr>
            <p:spPr>
              <a:xfrm>
                <a:off x="3768702" y="897513"/>
                <a:ext cx="19050" cy="19050"/>
              </a:xfrm>
              <a:custGeom>
                <a:avLst/>
                <a:gdLst>
                  <a:gd name="connsiteX0" fmla="*/ 7151 w 19050"/>
                  <a:gd name="connsiteY0" fmla="*/ 9431 h 19050"/>
                  <a:gd name="connsiteX1" fmla="*/ 13390 w 19050"/>
                  <a:gd name="connsiteY1" fmla="*/ 12041 h 19050"/>
                  <a:gd name="connsiteX2" fmla="*/ 10675 w 19050"/>
                  <a:gd name="connsiteY2" fmla="*/ 7145 h 19050"/>
                  <a:gd name="connsiteX3" fmla="*/ 9866 w 19050"/>
                  <a:gd name="connsiteY3" fmla="*/ 9698 h 19050"/>
                  <a:gd name="connsiteX4" fmla="*/ 8227 w 19050"/>
                  <a:gd name="connsiteY4" fmla="*/ 7726 h 19050"/>
                  <a:gd name="connsiteX5" fmla="*/ 7151 w 19050"/>
                  <a:gd name="connsiteY5" fmla="*/ 94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51" y="9431"/>
                    </a:moveTo>
                    <a:cubicBezTo>
                      <a:pt x="6951" y="14489"/>
                      <a:pt x="10866" y="13870"/>
                      <a:pt x="13390" y="12041"/>
                    </a:cubicBezTo>
                    <a:cubicBezTo>
                      <a:pt x="12342" y="10260"/>
                      <a:pt x="12009" y="7060"/>
                      <a:pt x="10675" y="7145"/>
                    </a:cubicBezTo>
                    <a:cubicBezTo>
                      <a:pt x="12009" y="9403"/>
                      <a:pt x="10028" y="7774"/>
                      <a:pt x="9866" y="9698"/>
                    </a:cubicBezTo>
                    <a:lnTo>
                      <a:pt x="8227" y="7726"/>
                    </a:lnTo>
                    <a:cubicBezTo>
                      <a:pt x="8561" y="8612"/>
                      <a:pt x="7456" y="9108"/>
                      <a:pt x="7151" y="9431"/>
                    </a:cubicBezTo>
                    <a:close/>
                  </a:path>
                </a:pathLst>
              </a:custGeom>
              <a:grpFill/>
              <a:ln w="9525" cap="flat">
                <a:noFill/>
                <a:prstDash val="solid"/>
                <a:miter/>
              </a:ln>
            </p:spPr>
            <p:txBody>
              <a:bodyPr rtlCol="0" anchor="ctr"/>
              <a:lstStyle/>
              <a:p>
                <a:endParaRPr lang="zh-CN" altLang="en-US"/>
              </a:p>
            </p:txBody>
          </p:sp>
          <p:sp>
            <p:nvSpPr>
              <p:cNvPr id="761" name="任意多边形: 形状 1331">
                <a:extLst>
                  <a:ext uri="{FF2B5EF4-FFF2-40B4-BE49-F238E27FC236}">
                    <a16:creationId xmlns:a16="http://schemas.microsoft.com/office/drawing/2014/main" id="{EBA5E00F-EBCB-4208-9E46-34CF44A1C82A}"/>
                  </a:ext>
                </a:extLst>
              </p:cNvPr>
              <p:cNvSpPr/>
              <p:nvPr/>
            </p:nvSpPr>
            <p:spPr>
              <a:xfrm>
                <a:off x="4075452" y="966619"/>
                <a:ext cx="9525" cy="28575"/>
              </a:xfrm>
              <a:custGeom>
                <a:avLst/>
                <a:gdLst>
                  <a:gd name="connsiteX0" fmla="*/ 7144 w 9525"/>
                  <a:gd name="connsiteY0" fmla="*/ 17174 h 28575"/>
                  <a:gd name="connsiteX1" fmla="*/ 7744 w 9525"/>
                  <a:gd name="connsiteY1" fmla="*/ 13383 h 28575"/>
                  <a:gd name="connsiteX2" fmla="*/ 10858 w 9525"/>
                  <a:gd name="connsiteY2" fmla="*/ 25470 h 28575"/>
                  <a:gd name="connsiteX3" fmla="*/ 9106 w 9525"/>
                  <a:gd name="connsiteY3" fmla="*/ 7144 h 28575"/>
                  <a:gd name="connsiteX4" fmla="*/ 7144 w 9525"/>
                  <a:gd name="connsiteY4" fmla="*/ 1717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7144" y="17174"/>
                    </a:moveTo>
                    <a:cubicBezTo>
                      <a:pt x="8544" y="19155"/>
                      <a:pt x="6753" y="14288"/>
                      <a:pt x="7744" y="13383"/>
                    </a:cubicBezTo>
                    <a:cubicBezTo>
                      <a:pt x="11020" y="16612"/>
                      <a:pt x="9001" y="21317"/>
                      <a:pt x="10858" y="25470"/>
                    </a:cubicBezTo>
                    <a:cubicBezTo>
                      <a:pt x="11201" y="23212"/>
                      <a:pt x="9477" y="13116"/>
                      <a:pt x="9106" y="7144"/>
                    </a:cubicBezTo>
                    <a:lnTo>
                      <a:pt x="7144" y="17174"/>
                    </a:lnTo>
                    <a:close/>
                  </a:path>
                </a:pathLst>
              </a:custGeom>
              <a:grpFill/>
              <a:ln w="9525" cap="flat">
                <a:noFill/>
                <a:prstDash val="solid"/>
                <a:miter/>
              </a:ln>
            </p:spPr>
            <p:txBody>
              <a:bodyPr rtlCol="0" anchor="ctr"/>
              <a:lstStyle/>
              <a:p>
                <a:endParaRPr lang="zh-CN" altLang="en-US"/>
              </a:p>
            </p:txBody>
          </p:sp>
          <p:sp>
            <p:nvSpPr>
              <p:cNvPr id="762" name="任意多边形: 形状 1332">
                <a:extLst>
                  <a:ext uri="{FF2B5EF4-FFF2-40B4-BE49-F238E27FC236}">
                    <a16:creationId xmlns:a16="http://schemas.microsoft.com/office/drawing/2014/main" id="{DB077966-1F6A-4393-8B7E-27D6615A5F58}"/>
                  </a:ext>
                </a:extLst>
              </p:cNvPr>
              <p:cNvSpPr/>
              <p:nvPr/>
            </p:nvSpPr>
            <p:spPr>
              <a:xfrm>
                <a:off x="4085006" y="981230"/>
                <a:ext cx="9525" cy="19050"/>
              </a:xfrm>
              <a:custGeom>
                <a:avLst/>
                <a:gdLst>
                  <a:gd name="connsiteX0" fmla="*/ 8773 w 9525"/>
                  <a:gd name="connsiteY0" fmla="*/ 13754 h 19050"/>
                  <a:gd name="connsiteX1" fmla="*/ 9763 w 9525"/>
                  <a:gd name="connsiteY1" fmla="*/ 11363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773" y="13754"/>
                    </a:moveTo>
                    <a:lnTo>
                      <a:pt x="9763" y="11363"/>
                    </a:lnTo>
                    <a:lnTo>
                      <a:pt x="7144" y="7144"/>
                    </a:lnTo>
                    <a:close/>
                  </a:path>
                </a:pathLst>
              </a:custGeom>
              <a:grpFill/>
              <a:ln w="9525" cap="flat">
                <a:noFill/>
                <a:prstDash val="solid"/>
                <a:miter/>
              </a:ln>
            </p:spPr>
            <p:txBody>
              <a:bodyPr rtlCol="0" anchor="ctr"/>
              <a:lstStyle/>
              <a:p>
                <a:endParaRPr lang="zh-CN" altLang="en-US"/>
              </a:p>
            </p:txBody>
          </p:sp>
          <p:sp>
            <p:nvSpPr>
              <p:cNvPr id="763" name="任意多边形: 形状 1333">
                <a:extLst>
                  <a:ext uri="{FF2B5EF4-FFF2-40B4-BE49-F238E27FC236}">
                    <a16:creationId xmlns:a16="http://schemas.microsoft.com/office/drawing/2014/main" id="{8E594EFC-E6E2-4B56-834F-B0CC7447D036}"/>
                  </a:ext>
                </a:extLst>
              </p:cNvPr>
              <p:cNvSpPr/>
              <p:nvPr/>
            </p:nvSpPr>
            <p:spPr>
              <a:xfrm>
                <a:off x="3896049" y="859462"/>
                <a:ext cx="9525" cy="9525"/>
              </a:xfrm>
              <a:custGeom>
                <a:avLst/>
                <a:gdLst>
                  <a:gd name="connsiteX0" fmla="*/ 9773 w 9525"/>
                  <a:gd name="connsiteY0" fmla="*/ 7144 h 9525"/>
                  <a:gd name="connsiteX1" fmla="*/ 7144 w 9525"/>
                  <a:gd name="connsiteY1" fmla="*/ 9906 h 9525"/>
                  <a:gd name="connsiteX2" fmla="*/ 9773 w 9525"/>
                  <a:gd name="connsiteY2" fmla="*/ 7144 h 9525"/>
                </a:gdLst>
                <a:ahLst/>
                <a:cxnLst>
                  <a:cxn ang="0">
                    <a:pos x="connsiteX0" y="connsiteY0"/>
                  </a:cxn>
                  <a:cxn ang="0">
                    <a:pos x="connsiteX1" y="connsiteY1"/>
                  </a:cxn>
                  <a:cxn ang="0">
                    <a:pos x="connsiteX2" y="connsiteY2"/>
                  </a:cxn>
                </a:cxnLst>
                <a:rect l="l" t="t" r="r" b="b"/>
                <a:pathLst>
                  <a:path w="9525" h="9525">
                    <a:moveTo>
                      <a:pt x="9773" y="7144"/>
                    </a:moveTo>
                    <a:lnTo>
                      <a:pt x="7144" y="9906"/>
                    </a:lnTo>
                    <a:lnTo>
                      <a:pt x="9773" y="7144"/>
                    </a:lnTo>
                    <a:close/>
                  </a:path>
                </a:pathLst>
              </a:custGeom>
              <a:grpFill/>
              <a:ln w="9525" cap="flat">
                <a:noFill/>
                <a:prstDash val="solid"/>
                <a:miter/>
              </a:ln>
            </p:spPr>
            <p:txBody>
              <a:bodyPr rtlCol="0" anchor="ctr"/>
              <a:lstStyle/>
              <a:p>
                <a:endParaRPr lang="zh-CN" altLang="en-US"/>
              </a:p>
            </p:txBody>
          </p:sp>
          <p:sp>
            <p:nvSpPr>
              <p:cNvPr id="764" name="任意多边形: 形状 1334">
                <a:extLst>
                  <a:ext uri="{FF2B5EF4-FFF2-40B4-BE49-F238E27FC236}">
                    <a16:creationId xmlns:a16="http://schemas.microsoft.com/office/drawing/2014/main" id="{F61DB1BE-18F8-43BB-B1A3-98EBAE087F13}"/>
                  </a:ext>
                </a:extLst>
              </p:cNvPr>
              <p:cNvSpPr/>
              <p:nvPr/>
            </p:nvSpPr>
            <p:spPr>
              <a:xfrm>
                <a:off x="4052907" y="945673"/>
                <a:ext cx="9525" cy="28575"/>
              </a:xfrm>
              <a:custGeom>
                <a:avLst/>
                <a:gdLst>
                  <a:gd name="connsiteX0" fmla="*/ 7144 w 9525"/>
                  <a:gd name="connsiteY0" fmla="*/ 15621 h 28575"/>
                  <a:gd name="connsiteX1" fmla="*/ 9068 w 9525"/>
                  <a:gd name="connsiteY1" fmla="*/ 22279 h 28575"/>
                  <a:gd name="connsiteX2" fmla="*/ 9506 w 9525"/>
                  <a:gd name="connsiteY2" fmla="*/ 14735 h 28575"/>
                  <a:gd name="connsiteX3" fmla="*/ 9792 w 9525"/>
                  <a:gd name="connsiteY3" fmla="*/ 7144 h 28575"/>
                  <a:gd name="connsiteX4" fmla="*/ 8515 w 9525"/>
                  <a:gd name="connsiteY4" fmla="*/ 11401 h 28575"/>
                  <a:gd name="connsiteX5" fmla="*/ 7144 w 9525"/>
                  <a:gd name="connsiteY5" fmla="*/ 15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28575">
                    <a:moveTo>
                      <a:pt x="7144" y="15621"/>
                    </a:moveTo>
                    <a:cubicBezTo>
                      <a:pt x="11344" y="15383"/>
                      <a:pt x="7125" y="19888"/>
                      <a:pt x="9068" y="22279"/>
                    </a:cubicBezTo>
                    <a:cubicBezTo>
                      <a:pt x="9068" y="22279"/>
                      <a:pt x="9287" y="18507"/>
                      <a:pt x="9506" y="14735"/>
                    </a:cubicBezTo>
                    <a:cubicBezTo>
                      <a:pt x="9716" y="10944"/>
                      <a:pt x="9792" y="7144"/>
                      <a:pt x="9792" y="7144"/>
                    </a:cubicBezTo>
                    <a:cubicBezTo>
                      <a:pt x="9792" y="7144"/>
                      <a:pt x="9230" y="9277"/>
                      <a:pt x="8515" y="11401"/>
                    </a:cubicBezTo>
                    <a:cubicBezTo>
                      <a:pt x="7830" y="13506"/>
                      <a:pt x="7144" y="15621"/>
                      <a:pt x="7144" y="15621"/>
                    </a:cubicBezTo>
                    <a:close/>
                  </a:path>
                </a:pathLst>
              </a:custGeom>
              <a:grpFill/>
              <a:ln w="9525" cap="flat">
                <a:noFill/>
                <a:prstDash val="solid"/>
                <a:miter/>
              </a:ln>
            </p:spPr>
            <p:txBody>
              <a:bodyPr rtlCol="0" anchor="ctr"/>
              <a:lstStyle/>
              <a:p>
                <a:endParaRPr lang="zh-CN" altLang="en-US"/>
              </a:p>
            </p:txBody>
          </p:sp>
          <p:sp>
            <p:nvSpPr>
              <p:cNvPr id="765" name="任意多边形: 形状 1335">
                <a:extLst>
                  <a:ext uri="{FF2B5EF4-FFF2-40B4-BE49-F238E27FC236}">
                    <a16:creationId xmlns:a16="http://schemas.microsoft.com/office/drawing/2014/main" id="{D9D241E7-6526-406F-BD5B-F0AD06E9829C}"/>
                  </a:ext>
                </a:extLst>
              </p:cNvPr>
              <p:cNvSpPr/>
              <p:nvPr/>
            </p:nvSpPr>
            <p:spPr>
              <a:xfrm>
                <a:off x="4086073" y="990879"/>
                <a:ext cx="9525" cy="9525"/>
              </a:xfrm>
              <a:custGeom>
                <a:avLst/>
                <a:gdLst>
                  <a:gd name="connsiteX0" fmla="*/ 10392 w 9525"/>
                  <a:gd name="connsiteY0" fmla="*/ 9849 h 9525"/>
                  <a:gd name="connsiteX1" fmla="*/ 7144 w 9525"/>
                  <a:gd name="connsiteY1" fmla="*/ 7144 h 9525"/>
                  <a:gd name="connsiteX2" fmla="*/ 10392 w 9525"/>
                  <a:gd name="connsiteY2" fmla="*/ 9849 h 9525"/>
                </a:gdLst>
                <a:ahLst/>
                <a:cxnLst>
                  <a:cxn ang="0">
                    <a:pos x="connsiteX0" y="connsiteY0"/>
                  </a:cxn>
                  <a:cxn ang="0">
                    <a:pos x="connsiteX1" y="connsiteY1"/>
                  </a:cxn>
                  <a:cxn ang="0">
                    <a:pos x="connsiteX2" y="connsiteY2"/>
                  </a:cxn>
                </a:cxnLst>
                <a:rect l="l" t="t" r="r" b="b"/>
                <a:pathLst>
                  <a:path w="9525" h="9525">
                    <a:moveTo>
                      <a:pt x="10392" y="9849"/>
                    </a:moveTo>
                    <a:lnTo>
                      <a:pt x="7144" y="7144"/>
                    </a:lnTo>
                    <a:lnTo>
                      <a:pt x="10392" y="9849"/>
                    </a:lnTo>
                    <a:close/>
                  </a:path>
                </a:pathLst>
              </a:custGeom>
              <a:grpFill/>
              <a:ln w="9525" cap="flat">
                <a:noFill/>
                <a:prstDash val="solid"/>
                <a:miter/>
              </a:ln>
            </p:spPr>
            <p:txBody>
              <a:bodyPr rtlCol="0" anchor="ctr"/>
              <a:lstStyle/>
              <a:p>
                <a:endParaRPr lang="zh-CN" altLang="en-US"/>
              </a:p>
            </p:txBody>
          </p:sp>
          <p:sp>
            <p:nvSpPr>
              <p:cNvPr id="766" name="任意多边形: 形状 1336">
                <a:extLst>
                  <a:ext uri="{FF2B5EF4-FFF2-40B4-BE49-F238E27FC236}">
                    <a16:creationId xmlns:a16="http://schemas.microsoft.com/office/drawing/2014/main" id="{21F92B0C-2382-400F-9BB2-6950F6103DF7}"/>
                  </a:ext>
                </a:extLst>
              </p:cNvPr>
              <p:cNvSpPr/>
              <p:nvPr/>
            </p:nvSpPr>
            <p:spPr>
              <a:xfrm>
                <a:off x="3800839" y="882627"/>
                <a:ext cx="9525" cy="9525"/>
              </a:xfrm>
              <a:custGeom>
                <a:avLst/>
                <a:gdLst>
                  <a:gd name="connsiteX0" fmla="*/ 7209 w 9525"/>
                  <a:gd name="connsiteY0" fmla="*/ 9487 h 9525"/>
                  <a:gd name="connsiteX1" fmla="*/ 8723 w 9525"/>
                  <a:gd name="connsiteY1" fmla="*/ 9792 h 9525"/>
                  <a:gd name="connsiteX2" fmla="*/ 7542 w 9525"/>
                  <a:gd name="connsiteY2" fmla="*/ 7144 h 9525"/>
                  <a:gd name="connsiteX3" fmla="*/ 7209 w 9525"/>
                  <a:gd name="connsiteY3" fmla="*/ 9487 h 9525"/>
                </a:gdLst>
                <a:ahLst/>
                <a:cxnLst>
                  <a:cxn ang="0">
                    <a:pos x="connsiteX0" y="connsiteY0"/>
                  </a:cxn>
                  <a:cxn ang="0">
                    <a:pos x="connsiteX1" y="connsiteY1"/>
                  </a:cxn>
                  <a:cxn ang="0">
                    <a:pos x="connsiteX2" y="connsiteY2"/>
                  </a:cxn>
                  <a:cxn ang="0">
                    <a:pos x="connsiteX3" y="connsiteY3"/>
                  </a:cxn>
                </a:cxnLst>
                <a:rect l="l" t="t" r="r" b="b"/>
                <a:pathLst>
                  <a:path w="9525" h="9525">
                    <a:moveTo>
                      <a:pt x="7209" y="9487"/>
                    </a:moveTo>
                    <a:cubicBezTo>
                      <a:pt x="7457" y="10468"/>
                      <a:pt x="8304" y="10011"/>
                      <a:pt x="8723" y="9792"/>
                    </a:cubicBezTo>
                    <a:lnTo>
                      <a:pt x="7542" y="7144"/>
                    </a:lnTo>
                    <a:cubicBezTo>
                      <a:pt x="6704" y="7582"/>
                      <a:pt x="7495" y="8801"/>
                      <a:pt x="7209" y="9487"/>
                    </a:cubicBezTo>
                    <a:close/>
                  </a:path>
                </a:pathLst>
              </a:custGeom>
              <a:grpFill/>
              <a:ln w="9525" cap="flat">
                <a:noFill/>
                <a:prstDash val="solid"/>
                <a:miter/>
              </a:ln>
            </p:spPr>
            <p:txBody>
              <a:bodyPr rtlCol="0" anchor="ctr"/>
              <a:lstStyle/>
              <a:p>
                <a:endParaRPr lang="zh-CN" altLang="en-US"/>
              </a:p>
            </p:txBody>
          </p:sp>
          <p:sp>
            <p:nvSpPr>
              <p:cNvPr id="767" name="任意多边形: 形状 1337">
                <a:extLst>
                  <a:ext uri="{FF2B5EF4-FFF2-40B4-BE49-F238E27FC236}">
                    <a16:creationId xmlns:a16="http://schemas.microsoft.com/office/drawing/2014/main" id="{657CC821-BA59-44D8-9356-5F37F1A2DD7C}"/>
                  </a:ext>
                </a:extLst>
              </p:cNvPr>
              <p:cNvSpPr/>
              <p:nvPr/>
            </p:nvSpPr>
            <p:spPr>
              <a:xfrm>
                <a:off x="3741549" y="995567"/>
                <a:ext cx="9525" cy="9525"/>
              </a:xfrm>
              <a:custGeom>
                <a:avLst/>
                <a:gdLst>
                  <a:gd name="connsiteX0" fmla="*/ 7453 w 9525"/>
                  <a:gd name="connsiteY0" fmla="*/ 8580 h 9525"/>
                  <a:gd name="connsiteX1" fmla="*/ 7634 w 9525"/>
                  <a:gd name="connsiteY1" fmla="*/ 8066 h 9525"/>
                  <a:gd name="connsiteX2" fmla="*/ 7453 w 9525"/>
                  <a:gd name="connsiteY2" fmla="*/ 8580 h 9525"/>
                </a:gdLst>
                <a:ahLst/>
                <a:cxnLst>
                  <a:cxn ang="0">
                    <a:pos x="connsiteX0" y="connsiteY0"/>
                  </a:cxn>
                  <a:cxn ang="0">
                    <a:pos x="connsiteX1" y="connsiteY1"/>
                  </a:cxn>
                  <a:cxn ang="0">
                    <a:pos x="connsiteX2" y="connsiteY2"/>
                  </a:cxn>
                </a:cxnLst>
                <a:rect l="l" t="t" r="r" b="b"/>
                <a:pathLst>
                  <a:path w="9525" h="9525">
                    <a:moveTo>
                      <a:pt x="7453" y="8580"/>
                    </a:moveTo>
                    <a:cubicBezTo>
                      <a:pt x="8043" y="10409"/>
                      <a:pt x="7910" y="8742"/>
                      <a:pt x="7634" y="8066"/>
                    </a:cubicBezTo>
                    <a:cubicBezTo>
                      <a:pt x="8158" y="10752"/>
                      <a:pt x="6481" y="4475"/>
                      <a:pt x="7453" y="8580"/>
                    </a:cubicBezTo>
                    <a:close/>
                  </a:path>
                </a:pathLst>
              </a:custGeom>
              <a:grpFill/>
              <a:ln w="9525" cap="flat">
                <a:noFill/>
                <a:prstDash val="solid"/>
                <a:miter/>
              </a:ln>
            </p:spPr>
            <p:txBody>
              <a:bodyPr rtlCol="0" anchor="ctr"/>
              <a:lstStyle/>
              <a:p>
                <a:endParaRPr lang="zh-CN" altLang="en-US"/>
              </a:p>
            </p:txBody>
          </p:sp>
          <p:sp>
            <p:nvSpPr>
              <p:cNvPr id="768" name="任意多边形: 形状 1338">
                <a:extLst>
                  <a:ext uri="{FF2B5EF4-FFF2-40B4-BE49-F238E27FC236}">
                    <a16:creationId xmlns:a16="http://schemas.microsoft.com/office/drawing/2014/main" id="{05999E0B-79E1-4E85-ADD2-22300796DF56}"/>
                  </a:ext>
                </a:extLst>
              </p:cNvPr>
              <p:cNvSpPr/>
              <p:nvPr/>
            </p:nvSpPr>
            <p:spPr>
              <a:xfrm>
                <a:off x="3761337" y="923296"/>
                <a:ext cx="9525" cy="9525"/>
              </a:xfrm>
              <a:custGeom>
                <a:avLst/>
                <a:gdLst>
                  <a:gd name="connsiteX0" fmla="*/ 7258 w 9525"/>
                  <a:gd name="connsiteY0" fmla="*/ 10576 h 9525"/>
                  <a:gd name="connsiteX1" fmla="*/ 7715 w 9525"/>
                  <a:gd name="connsiteY1" fmla="*/ 9862 h 9525"/>
                  <a:gd name="connsiteX2" fmla="*/ 7144 w 9525"/>
                  <a:gd name="connsiteY2" fmla="*/ 8576 h 9525"/>
                  <a:gd name="connsiteX3" fmla="*/ 7258 w 9525"/>
                  <a:gd name="connsiteY3" fmla="*/ 10576 h 9525"/>
                </a:gdLst>
                <a:ahLst/>
                <a:cxnLst>
                  <a:cxn ang="0">
                    <a:pos x="connsiteX0" y="connsiteY0"/>
                  </a:cxn>
                  <a:cxn ang="0">
                    <a:pos x="connsiteX1" y="connsiteY1"/>
                  </a:cxn>
                  <a:cxn ang="0">
                    <a:pos x="connsiteX2" y="connsiteY2"/>
                  </a:cxn>
                  <a:cxn ang="0">
                    <a:pos x="connsiteX3" y="connsiteY3"/>
                  </a:cxn>
                </a:cxnLst>
                <a:rect l="l" t="t" r="r" b="b"/>
                <a:pathLst>
                  <a:path w="9525" h="9525">
                    <a:moveTo>
                      <a:pt x="7258" y="10576"/>
                    </a:moveTo>
                    <a:cubicBezTo>
                      <a:pt x="7449" y="9452"/>
                      <a:pt x="7610" y="10233"/>
                      <a:pt x="7715" y="9862"/>
                    </a:cubicBezTo>
                    <a:cubicBezTo>
                      <a:pt x="7610" y="9481"/>
                      <a:pt x="7801" y="4871"/>
                      <a:pt x="7144" y="8576"/>
                    </a:cubicBezTo>
                    <a:lnTo>
                      <a:pt x="7258" y="10576"/>
                    </a:lnTo>
                    <a:close/>
                  </a:path>
                </a:pathLst>
              </a:custGeom>
              <a:grpFill/>
              <a:ln w="9525" cap="flat">
                <a:noFill/>
                <a:prstDash val="solid"/>
                <a:miter/>
              </a:ln>
            </p:spPr>
            <p:txBody>
              <a:bodyPr rtlCol="0" anchor="ctr"/>
              <a:lstStyle/>
              <a:p>
                <a:endParaRPr lang="zh-CN" altLang="en-US"/>
              </a:p>
            </p:txBody>
          </p:sp>
          <p:sp>
            <p:nvSpPr>
              <p:cNvPr id="769" name="任意多边形: 形状 1339">
                <a:extLst>
                  <a:ext uri="{FF2B5EF4-FFF2-40B4-BE49-F238E27FC236}">
                    <a16:creationId xmlns:a16="http://schemas.microsoft.com/office/drawing/2014/main" id="{2885DAD8-71DF-4F79-B61E-3AA0FD424F16}"/>
                  </a:ext>
                </a:extLst>
              </p:cNvPr>
              <p:cNvSpPr/>
              <p:nvPr/>
            </p:nvSpPr>
            <p:spPr>
              <a:xfrm>
                <a:off x="3740487" y="987155"/>
                <a:ext cx="9525" cy="9525"/>
              </a:xfrm>
              <a:custGeom>
                <a:avLst/>
                <a:gdLst>
                  <a:gd name="connsiteX0" fmla="*/ 8334 w 9525"/>
                  <a:gd name="connsiteY0" fmla="*/ 11449 h 9525"/>
                  <a:gd name="connsiteX1" fmla="*/ 7144 w 9525"/>
                  <a:gd name="connsiteY1" fmla="*/ 7144 h 9525"/>
                  <a:gd name="connsiteX2" fmla="*/ 8334 w 9525"/>
                  <a:gd name="connsiteY2" fmla="*/ 11449 h 9525"/>
                </a:gdLst>
                <a:ahLst/>
                <a:cxnLst>
                  <a:cxn ang="0">
                    <a:pos x="connsiteX0" y="connsiteY0"/>
                  </a:cxn>
                  <a:cxn ang="0">
                    <a:pos x="connsiteX1" y="connsiteY1"/>
                  </a:cxn>
                  <a:cxn ang="0">
                    <a:pos x="connsiteX2" y="connsiteY2"/>
                  </a:cxn>
                </a:cxnLst>
                <a:rect l="l" t="t" r="r" b="b"/>
                <a:pathLst>
                  <a:path w="9525" h="9525">
                    <a:moveTo>
                      <a:pt x="8334" y="11449"/>
                    </a:moveTo>
                    <a:cubicBezTo>
                      <a:pt x="8306" y="9115"/>
                      <a:pt x="7734" y="10439"/>
                      <a:pt x="7144" y="7144"/>
                    </a:cubicBezTo>
                    <a:cubicBezTo>
                      <a:pt x="7801" y="10106"/>
                      <a:pt x="8011" y="9887"/>
                      <a:pt x="8334" y="11449"/>
                    </a:cubicBezTo>
                    <a:close/>
                  </a:path>
                </a:pathLst>
              </a:custGeom>
              <a:grpFill/>
              <a:ln w="9525" cap="flat">
                <a:noFill/>
                <a:prstDash val="solid"/>
                <a:miter/>
              </a:ln>
            </p:spPr>
            <p:txBody>
              <a:bodyPr rtlCol="0" anchor="ctr"/>
              <a:lstStyle/>
              <a:p>
                <a:endParaRPr lang="zh-CN" altLang="en-US"/>
              </a:p>
            </p:txBody>
          </p:sp>
          <p:sp>
            <p:nvSpPr>
              <p:cNvPr id="770" name="任意多边形: 形状 1340">
                <a:extLst>
                  <a:ext uri="{FF2B5EF4-FFF2-40B4-BE49-F238E27FC236}">
                    <a16:creationId xmlns:a16="http://schemas.microsoft.com/office/drawing/2014/main" id="{E32AE8FC-A56F-469D-AE22-E579364523F8}"/>
                  </a:ext>
                </a:extLst>
              </p:cNvPr>
              <p:cNvSpPr/>
              <p:nvPr/>
            </p:nvSpPr>
            <p:spPr>
              <a:xfrm>
                <a:off x="3742230" y="995639"/>
                <a:ext cx="9525" cy="19050"/>
              </a:xfrm>
              <a:custGeom>
                <a:avLst/>
                <a:gdLst>
                  <a:gd name="connsiteX0" fmla="*/ 8734 w 9525"/>
                  <a:gd name="connsiteY0" fmla="*/ 13814 h 19050"/>
                  <a:gd name="connsiteX1" fmla="*/ 7144 w 9525"/>
                  <a:gd name="connsiteY1" fmla="*/ 7365 h 19050"/>
                  <a:gd name="connsiteX2" fmla="*/ 9030 w 9525"/>
                  <a:gd name="connsiteY2" fmla="*/ 15347 h 19050"/>
                  <a:gd name="connsiteX3" fmla="*/ 8734 w 9525"/>
                  <a:gd name="connsiteY3" fmla="*/ 13814 h 19050"/>
                </a:gdLst>
                <a:ahLst/>
                <a:cxnLst>
                  <a:cxn ang="0">
                    <a:pos x="connsiteX0" y="connsiteY0"/>
                  </a:cxn>
                  <a:cxn ang="0">
                    <a:pos x="connsiteX1" y="connsiteY1"/>
                  </a:cxn>
                  <a:cxn ang="0">
                    <a:pos x="connsiteX2" y="connsiteY2"/>
                  </a:cxn>
                  <a:cxn ang="0">
                    <a:pos x="connsiteX3" y="connsiteY3"/>
                  </a:cxn>
                </a:cxnLst>
                <a:rect l="l" t="t" r="r" b="b"/>
                <a:pathLst>
                  <a:path w="9525" h="19050">
                    <a:moveTo>
                      <a:pt x="8734" y="13814"/>
                    </a:moveTo>
                    <a:cubicBezTo>
                      <a:pt x="8468" y="12718"/>
                      <a:pt x="7230" y="5832"/>
                      <a:pt x="7144" y="7365"/>
                    </a:cubicBezTo>
                    <a:lnTo>
                      <a:pt x="9030" y="15347"/>
                    </a:lnTo>
                    <a:lnTo>
                      <a:pt x="8734" y="13814"/>
                    </a:lnTo>
                    <a:close/>
                  </a:path>
                </a:pathLst>
              </a:custGeom>
              <a:grpFill/>
              <a:ln w="9525" cap="flat">
                <a:noFill/>
                <a:prstDash val="solid"/>
                <a:miter/>
              </a:ln>
            </p:spPr>
            <p:txBody>
              <a:bodyPr rtlCol="0" anchor="ctr"/>
              <a:lstStyle/>
              <a:p>
                <a:endParaRPr lang="zh-CN" altLang="en-US"/>
              </a:p>
            </p:txBody>
          </p:sp>
          <p:sp>
            <p:nvSpPr>
              <p:cNvPr id="771" name="任意多边形: 形状 1341">
                <a:extLst>
                  <a:ext uri="{FF2B5EF4-FFF2-40B4-BE49-F238E27FC236}">
                    <a16:creationId xmlns:a16="http://schemas.microsoft.com/office/drawing/2014/main" id="{8F6C0705-4C46-4118-AF25-9B1A910A6E9A}"/>
                  </a:ext>
                </a:extLst>
              </p:cNvPr>
              <p:cNvSpPr/>
              <p:nvPr/>
            </p:nvSpPr>
            <p:spPr>
              <a:xfrm>
                <a:off x="3812838" y="882294"/>
                <a:ext cx="19050" cy="19050"/>
              </a:xfrm>
              <a:custGeom>
                <a:avLst/>
                <a:gdLst>
                  <a:gd name="connsiteX0" fmla="*/ 7144 w 19050"/>
                  <a:gd name="connsiteY0" fmla="*/ 9706 h 19050"/>
                  <a:gd name="connsiteX1" fmla="*/ 8906 w 19050"/>
                  <a:gd name="connsiteY1" fmla="*/ 13697 h 19050"/>
                  <a:gd name="connsiteX2" fmla="*/ 13649 w 19050"/>
                  <a:gd name="connsiteY2" fmla="*/ 10287 h 19050"/>
                  <a:gd name="connsiteX3" fmla="*/ 10954 w 19050"/>
                  <a:gd name="connsiteY3" fmla="*/ 14440 h 19050"/>
                  <a:gd name="connsiteX4" fmla="*/ 14468 w 19050"/>
                  <a:gd name="connsiteY4" fmla="*/ 12059 h 19050"/>
                  <a:gd name="connsiteX5" fmla="*/ 12078 w 19050"/>
                  <a:gd name="connsiteY5" fmla="*/ 7144 h 19050"/>
                  <a:gd name="connsiteX6" fmla="*/ 10439 w 19050"/>
                  <a:gd name="connsiteY6" fmla="*/ 11497 h 19050"/>
                  <a:gd name="connsiteX7" fmla="*/ 7144 w 19050"/>
                  <a:gd name="connsiteY7" fmla="*/ 97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9706"/>
                    </a:moveTo>
                    <a:cubicBezTo>
                      <a:pt x="7982" y="10811"/>
                      <a:pt x="8992" y="11592"/>
                      <a:pt x="8906" y="13697"/>
                    </a:cubicBezTo>
                    <a:cubicBezTo>
                      <a:pt x="9982" y="11678"/>
                      <a:pt x="12354" y="8668"/>
                      <a:pt x="13649" y="10287"/>
                    </a:cubicBezTo>
                    <a:lnTo>
                      <a:pt x="10954" y="14440"/>
                    </a:lnTo>
                    <a:cubicBezTo>
                      <a:pt x="13583" y="15507"/>
                      <a:pt x="11649" y="10011"/>
                      <a:pt x="14468" y="12059"/>
                    </a:cubicBezTo>
                    <a:cubicBezTo>
                      <a:pt x="14402" y="8963"/>
                      <a:pt x="11163" y="10154"/>
                      <a:pt x="12078" y="7144"/>
                    </a:cubicBezTo>
                    <a:lnTo>
                      <a:pt x="10439" y="11497"/>
                    </a:lnTo>
                    <a:cubicBezTo>
                      <a:pt x="10439" y="11506"/>
                      <a:pt x="7210" y="9573"/>
                      <a:pt x="7144" y="9706"/>
                    </a:cubicBezTo>
                    <a:close/>
                  </a:path>
                </a:pathLst>
              </a:custGeom>
              <a:grpFill/>
              <a:ln w="9525" cap="flat">
                <a:noFill/>
                <a:prstDash val="solid"/>
                <a:miter/>
              </a:ln>
            </p:spPr>
            <p:txBody>
              <a:bodyPr rtlCol="0" anchor="ctr"/>
              <a:lstStyle/>
              <a:p>
                <a:endParaRPr lang="zh-CN" altLang="en-US"/>
              </a:p>
            </p:txBody>
          </p:sp>
          <p:sp>
            <p:nvSpPr>
              <p:cNvPr id="772" name="任意多边形: 形状 1342">
                <a:extLst>
                  <a:ext uri="{FF2B5EF4-FFF2-40B4-BE49-F238E27FC236}">
                    <a16:creationId xmlns:a16="http://schemas.microsoft.com/office/drawing/2014/main" id="{8DDF6B62-E7D6-4E7C-9FC2-6B0BBE3DAA5E}"/>
                  </a:ext>
                </a:extLst>
              </p:cNvPr>
              <p:cNvSpPr/>
              <p:nvPr/>
            </p:nvSpPr>
            <p:spPr>
              <a:xfrm>
                <a:off x="3772014" y="906945"/>
                <a:ext cx="19050" cy="19050"/>
              </a:xfrm>
              <a:custGeom>
                <a:avLst/>
                <a:gdLst>
                  <a:gd name="connsiteX0" fmla="*/ 12344 w 19050"/>
                  <a:gd name="connsiteY0" fmla="*/ 12849 h 19050"/>
                  <a:gd name="connsiteX1" fmla="*/ 7144 w 19050"/>
                  <a:gd name="connsiteY1" fmla="*/ 13259 h 19050"/>
                  <a:gd name="connsiteX2" fmla="*/ 11001 w 19050"/>
                  <a:gd name="connsiteY2" fmla="*/ 13478 h 19050"/>
                  <a:gd name="connsiteX3" fmla="*/ 13916 w 19050"/>
                  <a:gd name="connsiteY3" fmla="*/ 14592 h 19050"/>
                  <a:gd name="connsiteX4" fmla="*/ 13859 w 19050"/>
                  <a:gd name="connsiteY4" fmla="*/ 12583 h 19050"/>
                  <a:gd name="connsiteX5" fmla="*/ 13630 w 19050"/>
                  <a:gd name="connsiteY5" fmla="*/ 13306 h 19050"/>
                  <a:gd name="connsiteX6" fmla="*/ 13697 w 19050"/>
                  <a:gd name="connsiteY6" fmla="*/ 8468 h 19050"/>
                  <a:gd name="connsiteX7" fmla="*/ 17145 w 19050"/>
                  <a:gd name="connsiteY7" fmla="*/ 12849 h 19050"/>
                  <a:gd name="connsiteX8" fmla="*/ 17297 w 19050"/>
                  <a:gd name="connsiteY8" fmla="*/ 17669 h 19050"/>
                  <a:gd name="connsiteX9" fmla="*/ 18545 w 19050"/>
                  <a:gd name="connsiteY9" fmla="*/ 11697 h 19050"/>
                  <a:gd name="connsiteX10" fmla="*/ 17936 w 19050"/>
                  <a:gd name="connsiteY10" fmla="*/ 12716 h 19050"/>
                  <a:gd name="connsiteX11" fmla="*/ 13373 w 19050"/>
                  <a:gd name="connsiteY11" fmla="*/ 7144 h 19050"/>
                  <a:gd name="connsiteX12" fmla="*/ 12344 w 19050"/>
                  <a:gd name="connsiteY12" fmla="*/ 128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2344" y="12849"/>
                    </a:moveTo>
                    <a:cubicBezTo>
                      <a:pt x="11001" y="11887"/>
                      <a:pt x="9096" y="11811"/>
                      <a:pt x="7144" y="13259"/>
                    </a:cubicBezTo>
                    <a:cubicBezTo>
                      <a:pt x="8125" y="15202"/>
                      <a:pt x="9582" y="14297"/>
                      <a:pt x="11001" y="13478"/>
                    </a:cubicBezTo>
                    <a:cubicBezTo>
                      <a:pt x="12354" y="12811"/>
                      <a:pt x="13611" y="12287"/>
                      <a:pt x="13916" y="14592"/>
                    </a:cubicBezTo>
                    <a:lnTo>
                      <a:pt x="13859" y="12583"/>
                    </a:lnTo>
                    <a:lnTo>
                      <a:pt x="13630" y="13306"/>
                    </a:lnTo>
                    <a:cubicBezTo>
                      <a:pt x="11830" y="12268"/>
                      <a:pt x="14116" y="10239"/>
                      <a:pt x="13697" y="8468"/>
                    </a:cubicBezTo>
                    <a:cubicBezTo>
                      <a:pt x="14478" y="9973"/>
                      <a:pt x="15831" y="12449"/>
                      <a:pt x="17145" y="12849"/>
                    </a:cubicBezTo>
                    <a:cubicBezTo>
                      <a:pt x="18974" y="13811"/>
                      <a:pt x="15516" y="16726"/>
                      <a:pt x="17297" y="17669"/>
                    </a:cubicBezTo>
                    <a:cubicBezTo>
                      <a:pt x="18545" y="15650"/>
                      <a:pt x="18917" y="11411"/>
                      <a:pt x="18545" y="11697"/>
                    </a:cubicBezTo>
                    <a:cubicBezTo>
                      <a:pt x="18278" y="12421"/>
                      <a:pt x="18374" y="12830"/>
                      <a:pt x="17936" y="12716"/>
                    </a:cubicBezTo>
                    <a:lnTo>
                      <a:pt x="13373" y="7144"/>
                    </a:lnTo>
                    <a:cubicBezTo>
                      <a:pt x="11678" y="8649"/>
                      <a:pt x="12078" y="11497"/>
                      <a:pt x="12344" y="12849"/>
                    </a:cubicBezTo>
                    <a:close/>
                  </a:path>
                </a:pathLst>
              </a:custGeom>
              <a:grpFill/>
              <a:ln w="9525" cap="flat">
                <a:noFill/>
                <a:prstDash val="solid"/>
                <a:miter/>
              </a:ln>
            </p:spPr>
            <p:txBody>
              <a:bodyPr rtlCol="0" anchor="ctr"/>
              <a:lstStyle/>
              <a:p>
                <a:endParaRPr lang="zh-CN" altLang="en-US"/>
              </a:p>
            </p:txBody>
          </p:sp>
          <p:sp>
            <p:nvSpPr>
              <p:cNvPr id="773" name="任意多边形: 形状 1343">
                <a:extLst>
                  <a:ext uri="{FF2B5EF4-FFF2-40B4-BE49-F238E27FC236}">
                    <a16:creationId xmlns:a16="http://schemas.microsoft.com/office/drawing/2014/main" id="{85C7B46D-376A-413B-93B4-C4E30F8DBA58}"/>
                  </a:ext>
                </a:extLst>
              </p:cNvPr>
              <p:cNvSpPr/>
              <p:nvPr/>
            </p:nvSpPr>
            <p:spPr>
              <a:xfrm>
                <a:off x="3743887" y="1003385"/>
                <a:ext cx="9525" cy="9525"/>
              </a:xfrm>
              <a:custGeom>
                <a:avLst/>
                <a:gdLst>
                  <a:gd name="connsiteX0" fmla="*/ 7553 w 9525"/>
                  <a:gd name="connsiteY0" fmla="*/ 9039 h 9525"/>
                  <a:gd name="connsiteX1" fmla="*/ 7753 w 9525"/>
                  <a:gd name="connsiteY1" fmla="*/ 9668 h 9525"/>
                  <a:gd name="connsiteX2" fmla="*/ 7144 w 9525"/>
                  <a:gd name="connsiteY2" fmla="*/ 7144 h 9525"/>
                  <a:gd name="connsiteX3" fmla="*/ 7553 w 9525"/>
                  <a:gd name="connsiteY3" fmla="*/ 9039 h 9525"/>
                </a:gdLst>
                <a:ahLst/>
                <a:cxnLst>
                  <a:cxn ang="0">
                    <a:pos x="connsiteX0" y="connsiteY0"/>
                  </a:cxn>
                  <a:cxn ang="0">
                    <a:pos x="connsiteX1" y="connsiteY1"/>
                  </a:cxn>
                  <a:cxn ang="0">
                    <a:pos x="connsiteX2" y="connsiteY2"/>
                  </a:cxn>
                  <a:cxn ang="0">
                    <a:pos x="connsiteX3" y="connsiteY3"/>
                  </a:cxn>
                </a:cxnLst>
                <a:rect l="l" t="t" r="r" b="b"/>
                <a:pathLst>
                  <a:path w="9525" h="9525">
                    <a:moveTo>
                      <a:pt x="7553" y="9039"/>
                    </a:moveTo>
                    <a:cubicBezTo>
                      <a:pt x="7649" y="9392"/>
                      <a:pt x="7830" y="10097"/>
                      <a:pt x="7753" y="9668"/>
                    </a:cubicBezTo>
                    <a:lnTo>
                      <a:pt x="7144" y="7144"/>
                    </a:lnTo>
                    <a:cubicBezTo>
                      <a:pt x="7239" y="7601"/>
                      <a:pt x="7420" y="8430"/>
                      <a:pt x="7553" y="9039"/>
                    </a:cubicBezTo>
                    <a:close/>
                  </a:path>
                </a:pathLst>
              </a:custGeom>
              <a:grpFill/>
              <a:ln w="9525" cap="flat">
                <a:noFill/>
                <a:prstDash val="solid"/>
                <a:miter/>
              </a:ln>
            </p:spPr>
            <p:txBody>
              <a:bodyPr rtlCol="0" anchor="ctr"/>
              <a:lstStyle/>
              <a:p>
                <a:endParaRPr lang="zh-CN" altLang="en-US"/>
              </a:p>
            </p:txBody>
          </p:sp>
          <p:sp>
            <p:nvSpPr>
              <p:cNvPr id="774" name="任意多边形: 形状 1344">
                <a:extLst>
                  <a:ext uri="{FF2B5EF4-FFF2-40B4-BE49-F238E27FC236}">
                    <a16:creationId xmlns:a16="http://schemas.microsoft.com/office/drawing/2014/main" id="{A6D8FDBA-EC9A-4A73-A44D-0EA889FE0D2A}"/>
                  </a:ext>
                </a:extLst>
              </p:cNvPr>
              <p:cNvSpPr/>
              <p:nvPr/>
            </p:nvSpPr>
            <p:spPr>
              <a:xfrm>
                <a:off x="4050792" y="984224"/>
                <a:ext cx="9525" cy="19050"/>
              </a:xfrm>
              <a:custGeom>
                <a:avLst/>
                <a:gdLst>
                  <a:gd name="connsiteX0" fmla="*/ 7144 w 9525"/>
                  <a:gd name="connsiteY0" fmla="*/ 11961 h 19050"/>
                  <a:gd name="connsiteX1" fmla="*/ 10906 w 9525"/>
                  <a:gd name="connsiteY1" fmla="*/ 16294 h 19050"/>
                  <a:gd name="connsiteX2" fmla="*/ 7144 w 9525"/>
                  <a:gd name="connsiteY2" fmla="*/ 11961 h 19050"/>
                </a:gdLst>
                <a:ahLst/>
                <a:cxnLst>
                  <a:cxn ang="0">
                    <a:pos x="connsiteX0" y="connsiteY0"/>
                  </a:cxn>
                  <a:cxn ang="0">
                    <a:pos x="connsiteX1" y="connsiteY1"/>
                  </a:cxn>
                  <a:cxn ang="0">
                    <a:pos x="connsiteX2" y="connsiteY2"/>
                  </a:cxn>
                </a:cxnLst>
                <a:rect l="l" t="t" r="r" b="b"/>
                <a:pathLst>
                  <a:path w="9525" h="19050">
                    <a:moveTo>
                      <a:pt x="7144" y="11961"/>
                    </a:moveTo>
                    <a:cubicBezTo>
                      <a:pt x="8868" y="14504"/>
                      <a:pt x="9849" y="12351"/>
                      <a:pt x="10906" y="16294"/>
                    </a:cubicBezTo>
                    <a:cubicBezTo>
                      <a:pt x="11020" y="6731"/>
                      <a:pt x="8830" y="3655"/>
                      <a:pt x="7144" y="11961"/>
                    </a:cubicBezTo>
                    <a:close/>
                  </a:path>
                </a:pathLst>
              </a:custGeom>
              <a:grpFill/>
              <a:ln w="9525" cap="flat">
                <a:noFill/>
                <a:prstDash val="solid"/>
                <a:miter/>
              </a:ln>
            </p:spPr>
            <p:txBody>
              <a:bodyPr rtlCol="0" anchor="ctr"/>
              <a:lstStyle/>
              <a:p>
                <a:endParaRPr lang="zh-CN" altLang="en-US"/>
              </a:p>
            </p:txBody>
          </p:sp>
          <p:sp>
            <p:nvSpPr>
              <p:cNvPr id="775" name="任意多边形: 形状 1345">
                <a:extLst>
                  <a:ext uri="{FF2B5EF4-FFF2-40B4-BE49-F238E27FC236}">
                    <a16:creationId xmlns:a16="http://schemas.microsoft.com/office/drawing/2014/main" id="{0CB428C8-A6D8-4327-8E77-FA2FC92D3E38}"/>
                  </a:ext>
                </a:extLst>
              </p:cNvPr>
              <p:cNvSpPr/>
              <p:nvPr/>
            </p:nvSpPr>
            <p:spPr>
              <a:xfrm>
                <a:off x="3971573" y="913041"/>
                <a:ext cx="19050" cy="19050"/>
              </a:xfrm>
              <a:custGeom>
                <a:avLst/>
                <a:gdLst>
                  <a:gd name="connsiteX0" fmla="*/ 7144 w 19050"/>
                  <a:gd name="connsiteY0" fmla="*/ 11020 h 19050"/>
                  <a:gd name="connsiteX1" fmla="*/ 9115 w 19050"/>
                  <a:gd name="connsiteY1" fmla="*/ 16069 h 19050"/>
                  <a:gd name="connsiteX2" fmla="*/ 12973 w 19050"/>
                  <a:gd name="connsiteY2" fmla="*/ 7144 h 19050"/>
                  <a:gd name="connsiteX3" fmla="*/ 7144 w 19050"/>
                  <a:gd name="connsiteY3" fmla="*/ 1102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1020"/>
                    </a:moveTo>
                    <a:cubicBezTo>
                      <a:pt x="8087" y="12354"/>
                      <a:pt x="12078" y="14202"/>
                      <a:pt x="9115" y="16069"/>
                    </a:cubicBezTo>
                    <a:cubicBezTo>
                      <a:pt x="5210" y="16535"/>
                      <a:pt x="17497" y="15478"/>
                      <a:pt x="12973" y="7144"/>
                    </a:cubicBezTo>
                    <a:cubicBezTo>
                      <a:pt x="12259" y="10497"/>
                      <a:pt x="7468" y="6715"/>
                      <a:pt x="7144" y="11020"/>
                    </a:cubicBezTo>
                    <a:close/>
                  </a:path>
                </a:pathLst>
              </a:custGeom>
              <a:grpFill/>
              <a:ln w="9525" cap="flat">
                <a:noFill/>
                <a:prstDash val="solid"/>
                <a:miter/>
              </a:ln>
            </p:spPr>
            <p:txBody>
              <a:bodyPr rtlCol="0" anchor="ctr"/>
              <a:lstStyle/>
              <a:p>
                <a:endParaRPr lang="zh-CN" altLang="en-US"/>
              </a:p>
            </p:txBody>
          </p:sp>
          <p:sp>
            <p:nvSpPr>
              <p:cNvPr id="776" name="任意多边形: 形状 1346">
                <a:extLst>
                  <a:ext uri="{FF2B5EF4-FFF2-40B4-BE49-F238E27FC236}">
                    <a16:creationId xmlns:a16="http://schemas.microsoft.com/office/drawing/2014/main" id="{8FDC61CE-C436-45A7-9C19-75A94524FC64}"/>
                  </a:ext>
                </a:extLst>
              </p:cNvPr>
              <p:cNvSpPr/>
              <p:nvPr/>
            </p:nvSpPr>
            <p:spPr>
              <a:xfrm>
                <a:off x="3759197" y="944974"/>
                <a:ext cx="9525" cy="9525"/>
              </a:xfrm>
              <a:custGeom>
                <a:avLst/>
                <a:gdLst>
                  <a:gd name="connsiteX0" fmla="*/ 7293 w 9525"/>
                  <a:gd name="connsiteY0" fmla="*/ 10271 h 9525"/>
                  <a:gd name="connsiteX1" fmla="*/ 7255 w 9525"/>
                  <a:gd name="connsiteY1" fmla="*/ 7147 h 9525"/>
                  <a:gd name="connsiteX2" fmla="*/ 7179 w 9525"/>
                  <a:gd name="connsiteY2" fmla="*/ 9433 h 9525"/>
                  <a:gd name="connsiteX3" fmla="*/ 7293 w 9525"/>
                  <a:gd name="connsiteY3" fmla="*/ 10271 h 9525"/>
                </a:gdLst>
                <a:ahLst/>
                <a:cxnLst>
                  <a:cxn ang="0">
                    <a:pos x="connsiteX0" y="connsiteY0"/>
                  </a:cxn>
                  <a:cxn ang="0">
                    <a:pos x="connsiteX1" y="connsiteY1"/>
                  </a:cxn>
                  <a:cxn ang="0">
                    <a:pos x="connsiteX2" y="connsiteY2"/>
                  </a:cxn>
                  <a:cxn ang="0">
                    <a:pos x="connsiteX3" y="connsiteY3"/>
                  </a:cxn>
                </a:cxnLst>
                <a:rect l="l" t="t" r="r" b="b"/>
                <a:pathLst>
                  <a:path w="9525" h="9525">
                    <a:moveTo>
                      <a:pt x="7293" y="10271"/>
                    </a:moveTo>
                    <a:cubicBezTo>
                      <a:pt x="7293" y="10271"/>
                      <a:pt x="7026" y="7023"/>
                      <a:pt x="7255" y="7147"/>
                    </a:cubicBezTo>
                    <a:cubicBezTo>
                      <a:pt x="7112" y="7071"/>
                      <a:pt x="7131" y="9414"/>
                      <a:pt x="7179" y="9433"/>
                    </a:cubicBezTo>
                    <a:lnTo>
                      <a:pt x="7293" y="10271"/>
                    </a:lnTo>
                    <a:close/>
                  </a:path>
                </a:pathLst>
              </a:custGeom>
              <a:grpFill/>
              <a:ln w="9525" cap="flat">
                <a:noFill/>
                <a:prstDash val="solid"/>
                <a:miter/>
              </a:ln>
            </p:spPr>
            <p:txBody>
              <a:bodyPr rtlCol="0" anchor="ctr"/>
              <a:lstStyle/>
              <a:p>
                <a:endParaRPr lang="zh-CN" altLang="en-US"/>
              </a:p>
            </p:txBody>
          </p:sp>
          <p:sp>
            <p:nvSpPr>
              <p:cNvPr id="777" name="任意多边形: 形状 1347">
                <a:extLst>
                  <a:ext uri="{FF2B5EF4-FFF2-40B4-BE49-F238E27FC236}">
                    <a16:creationId xmlns:a16="http://schemas.microsoft.com/office/drawing/2014/main" id="{4342E4AB-7348-4C15-89C0-6B90BEC80CC5}"/>
                  </a:ext>
                </a:extLst>
              </p:cNvPr>
              <p:cNvSpPr/>
              <p:nvPr/>
            </p:nvSpPr>
            <p:spPr>
              <a:xfrm>
                <a:off x="3756467" y="948121"/>
                <a:ext cx="9525" cy="19050"/>
              </a:xfrm>
              <a:custGeom>
                <a:avLst/>
                <a:gdLst>
                  <a:gd name="connsiteX0" fmla="*/ 7813 w 9525"/>
                  <a:gd name="connsiteY0" fmla="*/ 15726 h 19050"/>
                  <a:gd name="connsiteX1" fmla="*/ 7232 w 9525"/>
                  <a:gd name="connsiteY1" fmla="*/ 17783 h 19050"/>
                  <a:gd name="connsiteX2" fmla="*/ 8280 w 9525"/>
                  <a:gd name="connsiteY2" fmla="*/ 12611 h 19050"/>
                  <a:gd name="connsiteX3" fmla="*/ 9147 w 9525"/>
                  <a:gd name="connsiteY3" fmla="*/ 12021 h 19050"/>
                  <a:gd name="connsiteX4" fmla="*/ 8842 w 9525"/>
                  <a:gd name="connsiteY4" fmla="*/ 9754 h 19050"/>
                  <a:gd name="connsiteX5" fmla="*/ 9204 w 9525"/>
                  <a:gd name="connsiteY5" fmla="*/ 8734 h 19050"/>
                  <a:gd name="connsiteX6" fmla="*/ 9423 w 9525"/>
                  <a:gd name="connsiteY6" fmla="*/ 7144 h 19050"/>
                  <a:gd name="connsiteX7" fmla="*/ 7813 w 9525"/>
                  <a:gd name="connsiteY7" fmla="*/ 1572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813" y="15726"/>
                    </a:moveTo>
                    <a:cubicBezTo>
                      <a:pt x="7642" y="16431"/>
                      <a:pt x="6889" y="19774"/>
                      <a:pt x="7232" y="17783"/>
                    </a:cubicBezTo>
                    <a:cubicBezTo>
                      <a:pt x="7880" y="14754"/>
                      <a:pt x="7708" y="15726"/>
                      <a:pt x="8280" y="12611"/>
                    </a:cubicBezTo>
                    <a:cubicBezTo>
                      <a:pt x="8194" y="12097"/>
                      <a:pt x="8966" y="11601"/>
                      <a:pt x="9147" y="12021"/>
                    </a:cubicBezTo>
                    <a:cubicBezTo>
                      <a:pt x="9623" y="10201"/>
                      <a:pt x="8937" y="9754"/>
                      <a:pt x="8842" y="9754"/>
                    </a:cubicBezTo>
                    <a:cubicBezTo>
                      <a:pt x="8899" y="9839"/>
                      <a:pt x="8956" y="10020"/>
                      <a:pt x="9204" y="8734"/>
                    </a:cubicBezTo>
                    <a:lnTo>
                      <a:pt x="9423" y="7144"/>
                    </a:lnTo>
                    <a:cubicBezTo>
                      <a:pt x="9023" y="10811"/>
                      <a:pt x="8518" y="12830"/>
                      <a:pt x="7813" y="15726"/>
                    </a:cubicBezTo>
                    <a:close/>
                  </a:path>
                </a:pathLst>
              </a:custGeom>
              <a:grpFill/>
              <a:ln w="9525" cap="flat">
                <a:noFill/>
                <a:prstDash val="solid"/>
                <a:miter/>
              </a:ln>
            </p:spPr>
            <p:txBody>
              <a:bodyPr rtlCol="0" anchor="ctr"/>
              <a:lstStyle/>
              <a:p>
                <a:endParaRPr lang="zh-CN" altLang="en-US"/>
              </a:p>
            </p:txBody>
          </p:sp>
          <p:sp>
            <p:nvSpPr>
              <p:cNvPr id="778" name="任意多边形: 形状 1348">
                <a:extLst>
                  <a:ext uri="{FF2B5EF4-FFF2-40B4-BE49-F238E27FC236}">
                    <a16:creationId xmlns:a16="http://schemas.microsoft.com/office/drawing/2014/main" id="{F72AFB5A-700D-4A7F-AF09-BB9859BC9BF9}"/>
                  </a:ext>
                </a:extLst>
              </p:cNvPr>
              <p:cNvSpPr/>
              <p:nvPr/>
            </p:nvSpPr>
            <p:spPr>
              <a:xfrm>
                <a:off x="3809459" y="901694"/>
                <a:ext cx="9525" cy="19050"/>
              </a:xfrm>
              <a:custGeom>
                <a:avLst/>
                <a:gdLst>
                  <a:gd name="connsiteX0" fmla="*/ 8142 w 9525"/>
                  <a:gd name="connsiteY0" fmla="*/ 12546 h 19050"/>
                  <a:gd name="connsiteX1" fmla="*/ 7170 w 9525"/>
                  <a:gd name="connsiteY1" fmla="*/ 7184 h 19050"/>
                  <a:gd name="connsiteX2" fmla="*/ 8142 w 9525"/>
                  <a:gd name="connsiteY2" fmla="*/ 12546 h 19050"/>
                </a:gdLst>
                <a:ahLst/>
                <a:cxnLst>
                  <a:cxn ang="0">
                    <a:pos x="connsiteX0" y="connsiteY0"/>
                  </a:cxn>
                  <a:cxn ang="0">
                    <a:pos x="connsiteX1" y="connsiteY1"/>
                  </a:cxn>
                  <a:cxn ang="0">
                    <a:pos x="connsiteX2" y="connsiteY2"/>
                  </a:cxn>
                </a:cxnLst>
                <a:rect l="l" t="t" r="r" b="b"/>
                <a:pathLst>
                  <a:path w="9525" h="19050">
                    <a:moveTo>
                      <a:pt x="8142" y="12546"/>
                    </a:moveTo>
                    <a:cubicBezTo>
                      <a:pt x="5798" y="11242"/>
                      <a:pt x="11656" y="6670"/>
                      <a:pt x="7170" y="7184"/>
                    </a:cubicBezTo>
                    <a:cubicBezTo>
                      <a:pt x="9380" y="6689"/>
                      <a:pt x="5418" y="11918"/>
                      <a:pt x="8142" y="12546"/>
                    </a:cubicBezTo>
                    <a:close/>
                  </a:path>
                </a:pathLst>
              </a:custGeom>
              <a:grpFill/>
              <a:ln w="9525" cap="flat">
                <a:noFill/>
                <a:prstDash val="solid"/>
                <a:miter/>
              </a:ln>
            </p:spPr>
            <p:txBody>
              <a:bodyPr rtlCol="0" anchor="ctr"/>
              <a:lstStyle/>
              <a:p>
                <a:endParaRPr lang="zh-CN" altLang="en-US"/>
              </a:p>
            </p:txBody>
          </p:sp>
          <p:sp>
            <p:nvSpPr>
              <p:cNvPr id="779" name="任意多边形: 形状 1349">
                <a:extLst>
                  <a:ext uri="{FF2B5EF4-FFF2-40B4-BE49-F238E27FC236}">
                    <a16:creationId xmlns:a16="http://schemas.microsoft.com/office/drawing/2014/main" id="{E51C7A0E-83DB-4BFC-A19B-FF153CDA20D1}"/>
                  </a:ext>
                </a:extLst>
              </p:cNvPr>
              <p:cNvSpPr/>
              <p:nvPr/>
            </p:nvSpPr>
            <p:spPr>
              <a:xfrm>
                <a:off x="3745366" y="1009779"/>
                <a:ext cx="9525" cy="9525"/>
              </a:xfrm>
              <a:custGeom>
                <a:avLst/>
                <a:gdLst>
                  <a:gd name="connsiteX0" fmla="*/ 7227 w 9525"/>
                  <a:gd name="connsiteY0" fmla="*/ 7627 h 9525"/>
                  <a:gd name="connsiteX1" fmla="*/ 7313 w 9525"/>
                  <a:gd name="connsiteY1" fmla="*/ 8399 h 9525"/>
                  <a:gd name="connsiteX2" fmla="*/ 7275 w 9525"/>
                  <a:gd name="connsiteY2" fmla="*/ 7980 h 9525"/>
                  <a:gd name="connsiteX3" fmla="*/ 7294 w 9525"/>
                  <a:gd name="connsiteY3" fmla="*/ 8161 h 9525"/>
                  <a:gd name="connsiteX4" fmla="*/ 7218 w 9525"/>
                  <a:gd name="connsiteY4" fmla="*/ 7561 h 9525"/>
                  <a:gd name="connsiteX5" fmla="*/ 7227 w 9525"/>
                  <a:gd name="connsiteY5" fmla="*/ 76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227" y="7627"/>
                    </a:moveTo>
                    <a:cubicBezTo>
                      <a:pt x="7246" y="7761"/>
                      <a:pt x="7294" y="8208"/>
                      <a:pt x="7313" y="8399"/>
                    </a:cubicBezTo>
                    <a:cubicBezTo>
                      <a:pt x="7303" y="8266"/>
                      <a:pt x="7294" y="8227"/>
                      <a:pt x="7275" y="7980"/>
                    </a:cubicBezTo>
                    <a:cubicBezTo>
                      <a:pt x="7284" y="8094"/>
                      <a:pt x="7294" y="8161"/>
                      <a:pt x="7294" y="8161"/>
                    </a:cubicBezTo>
                    <a:cubicBezTo>
                      <a:pt x="7265" y="7980"/>
                      <a:pt x="7246" y="7789"/>
                      <a:pt x="7218" y="7561"/>
                    </a:cubicBezTo>
                    <a:cubicBezTo>
                      <a:pt x="7132" y="7056"/>
                      <a:pt x="7103" y="6932"/>
                      <a:pt x="7227" y="7627"/>
                    </a:cubicBezTo>
                    <a:close/>
                  </a:path>
                </a:pathLst>
              </a:custGeom>
              <a:grpFill/>
              <a:ln w="9525" cap="flat">
                <a:noFill/>
                <a:prstDash val="solid"/>
                <a:miter/>
              </a:ln>
            </p:spPr>
            <p:txBody>
              <a:bodyPr rtlCol="0" anchor="ctr"/>
              <a:lstStyle/>
              <a:p>
                <a:endParaRPr lang="zh-CN" altLang="en-US"/>
              </a:p>
            </p:txBody>
          </p:sp>
          <p:sp>
            <p:nvSpPr>
              <p:cNvPr id="780" name="任意多边形: 形状 1350">
                <a:extLst>
                  <a:ext uri="{FF2B5EF4-FFF2-40B4-BE49-F238E27FC236}">
                    <a16:creationId xmlns:a16="http://schemas.microsoft.com/office/drawing/2014/main" id="{D59A00AB-E99D-4EB5-A1E0-563EB81CBCBA}"/>
                  </a:ext>
                </a:extLst>
              </p:cNvPr>
              <p:cNvSpPr/>
              <p:nvPr/>
            </p:nvSpPr>
            <p:spPr>
              <a:xfrm>
                <a:off x="3744944" y="1004744"/>
                <a:ext cx="9525" cy="19050"/>
              </a:xfrm>
              <a:custGeom>
                <a:avLst/>
                <a:gdLst>
                  <a:gd name="connsiteX0" fmla="*/ 7734 w 9525"/>
                  <a:gd name="connsiteY0" fmla="*/ 13424 h 19050"/>
                  <a:gd name="connsiteX1" fmla="*/ 7734 w 9525"/>
                  <a:gd name="connsiteY1" fmla="*/ 13557 h 19050"/>
                  <a:gd name="connsiteX2" fmla="*/ 7734 w 9525"/>
                  <a:gd name="connsiteY2" fmla="*/ 13576 h 19050"/>
                  <a:gd name="connsiteX3" fmla="*/ 7772 w 9525"/>
                  <a:gd name="connsiteY3" fmla="*/ 12900 h 19050"/>
                  <a:gd name="connsiteX4" fmla="*/ 7191 w 9525"/>
                  <a:gd name="connsiteY4" fmla="*/ 7223 h 19050"/>
                  <a:gd name="connsiteX5" fmla="*/ 7420 w 9525"/>
                  <a:gd name="connsiteY5" fmla="*/ 9862 h 19050"/>
                  <a:gd name="connsiteX6" fmla="*/ 7144 w 9525"/>
                  <a:gd name="connsiteY6" fmla="*/ 8566 h 19050"/>
                  <a:gd name="connsiteX7" fmla="*/ 7734 w 9525"/>
                  <a:gd name="connsiteY7" fmla="*/ 13567 h 19050"/>
                  <a:gd name="connsiteX8" fmla="*/ 7734 w 9525"/>
                  <a:gd name="connsiteY8" fmla="*/ 1342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7734" y="13424"/>
                    </a:moveTo>
                    <a:lnTo>
                      <a:pt x="7734" y="13557"/>
                    </a:lnTo>
                    <a:lnTo>
                      <a:pt x="7734" y="13576"/>
                    </a:lnTo>
                    <a:lnTo>
                      <a:pt x="7772" y="12900"/>
                    </a:lnTo>
                    <a:cubicBezTo>
                      <a:pt x="7620" y="11033"/>
                      <a:pt x="7382" y="6490"/>
                      <a:pt x="7191" y="7223"/>
                    </a:cubicBezTo>
                    <a:lnTo>
                      <a:pt x="7420" y="9862"/>
                    </a:lnTo>
                    <a:cubicBezTo>
                      <a:pt x="7220" y="8928"/>
                      <a:pt x="7572" y="12005"/>
                      <a:pt x="7144" y="8566"/>
                    </a:cubicBezTo>
                    <a:lnTo>
                      <a:pt x="7734" y="13567"/>
                    </a:lnTo>
                    <a:lnTo>
                      <a:pt x="7734" y="13424"/>
                    </a:lnTo>
                    <a:close/>
                  </a:path>
                </a:pathLst>
              </a:custGeom>
              <a:grpFill/>
              <a:ln w="9525" cap="flat">
                <a:noFill/>
                <a:prstDash val="solid"/>
                <a:miter/>
              </a:ln>
            </p:spPr>
            <p:txBody>
              <a:bodyPr rtlCol="0" anchor="ctr"/>
              <a:lstStyle/>
              <a:p>
                <a:endParaRPr lang="zh-CN" altLang="en-US"/>
              </a:p>
            </p:txBody>
          </p:sp>
          <p:sp>
            <p:nvSpPr>
              <p:cNvPr id="781" name="任意多边形: 形状 1351">
                <a:extLst>
                  <a:ext uri="{FF2B5EF4-FFF2-40B4-BE49-F238E27FC236}">
                    <a16:creationId xmlns:a16="http://schemas.microsoft.com/office/drawing/2014/main" id="{B20730CF-C5D8-418E-A2A1-4C81E82BB30A}"/>
                  </a:ext>
                </a:extLst>
              </p:cNvPr>
              <p:cNvSpPr/>
              <p:nvPr/>
            </p:nvSpPr>
            <p:spPr>
              <a:xfrm>
                <a:off x="3853224" y="902335"/>
                <a:ext cx="9525" cy="9525"/>
              </a:xfrm>
              <a:custGeom>
                <a:avLst/>
                <a:gdLst>
                  <a:gd name="connsiteX0" fmla="*/ 10106 w 9525"/>
                  <a:gd name="connsiteY0" fmla="*/ 8620 h 9525"/>
                  <a:gd name="connsiteX1" fmla="*/ 8696 w 9525"/>
                  <a:gd name="connsiteY1" fmla="*/ 7144 h 9525"/>
                  <a:gd name="connsiteX2" fmla="*/ 7144 w 9525"/>
                  <a:gd name="connsiteY2" fmla="*/ 8268 h 9525"/>
                </a:gdLst>
                <a:ahLst/>
                <a:cxnLst>
                  <a:cxn ang="0">
                    <a:pos x="connsiteX0" y="connsiteY0"/>
                  </a:cxn>
                  <a:cxn ang="0">
                    <a:pos x="connsiteX1" y="connsiteY1"/>
                  </a:cxn>
                  <a:cxn ang="0">
                    <a:pos x="connsiteX2" y="connsiteY2"/>
                  </a:cxn>
                </a:cxnLst>
                <a:rect l="l" t="t" r="r" b="b"/>
                <a:pathLst>
                  <a:path w="9525" h="9525">
                    <a:moveTo>
                      <a:pt x="10106" y="8620"/>
                    </a:moveTo>
                    <a:lnTo>
                      <a:pt x="8696" y="7144"/>
                    </a:lnTo>
                    <a:lnTo>
                      <a:pt x="7144" y="8268"/>
                    </a:lnTo>
                    <a:close/>
                  </a:path>
                </a:pathLst>
              </a:custGeom>
              <a:grpFill/>
              <a:ln w="9525" cap="flat">
                <a:noFill/>
                <a:prstDash val="solid"/>
                <a:miter/>
              </a:ln>
            </p:spPr>
            <p:txBody>
              <a:bodyPr rtlCol="0" anchor="ctr"/>
              <a:lstStyle/>
              <a:p>
                <a:endParaRPr lang="zh-CN" altLang="en-US"/>
              </a:p>
            </p:txBody>
          </p:sp>
          <p:sp>
            <p:nvSpPr>
              <p:cNvPr id="782" name="任意多边形: 形状 1352">
                <a:extLst>
                  <a:ext uri="{FF2B5EF4-FFF2-40B4-BE49-F238E27FC236}">
                    <a16:creationId xmlns:a16="http://schemas.microsoft.com/office/drawing/2014/main" id="{C50A6D85-7099-41C2-960A-5340905653EE}"/>
                  </a:ext>
                </a:extLst>
              </p:cNvPr>
              <p:cNvSpPr/>
              <p:nvPr/>
            </p:nvSpPr>
            <p:spPr>
              <a:xfrm>
                <a:off x="3752498" y="974431"/>
                <a:ext cx="9525" cy="28575"/>
              </a:xfrm>
              <a:custGeom>
                <a:avLst/>
                <a:gdLst>
                  <a:gd name="connsiteX0" fmla="*/ 8268 w 9525"/>
                  <a:gd name="connsiteY0" fmla="*/ 10419 h 28575"/>
                  <a:gd name="connsiteX1" fmla="*/ 7991 w 9525"/>
                  <a:gd name="connsiteY1" fmla="*/ 10342 h 28575"/>
                  <a:gd name="connsiteX2" fmla="*/ 7268 w 9525"/>
                  <a:gd name="connsiteY2" fmla="*/ 16038 h 28575"/>
                  <a:gd name="connsiteX3" fmla="*/ 7144 w 9525"/>
                  <a:gd name="connsiteY3" fmla="*/ 16029 h 28575"/>
                  <a:gd name="connsiteX4" fmla="*/ 8058 w 9525"/>
                  <a:gd name="connsiteY4" fmla="*/ 20201 h 28575"/>
                  <a:gd name="connsiteX5" fmla="*/ 8296 w 9525"/>
                  <a:gd name="connsiteY5" fmla="*/ 19467 h 28575"/>
                  <a:gd name="connsiteX6" fmla="*/ 8125 w 9525"/>
                  <a:gd name="connsiteY6" fmla="*/ 21801 h 28575"/>
                  <a:gd name="connsiteX7" fmla="*/ 10192 w 9525"/>
                  <a:gd name="connsiteY7" fmla="*/ 16057 h 28575"/>
                  <a:gd name="connsiteX8" fmla="*/ 9382 w 9525"/>
                  <a:gd name="connsiteY8" fmla="*/ 20420 h 28575"/>
                  <a:gd name="connsiteX9" fmla="*/ 11211 w 9525"/>
                  <a:gd name="connsiteY9" fmla="*/ 15448 h 28575"/>
                  <a:gd name="connsiteX10" fmla="*/ 10173 w 9525"/>
                  <a:gd name="connsiteY10" fmla="*/ 12009 h 28575"/>
                  <a:gd name="connsiteX11" fmla="*/ 9839 w 9525"/>
                  <a:gd name="connsiteY11" fmla="*/ 13524 h 28575"/>
                  <a:gd name="connsiteX12" fmla="*/ 8649 w 9525"/>
                  <a:gd name="connsiteY12" fmla="*/ 7371 h 28575"/>
                  <a:gd name="connsiteX13" fmla="*/ 8268 w 9525"/>
                  <a:gd name="connsiteY13" fmla="*/ 1041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 h="28575">
                    <a:moveTo>
                      <a:pt x="8268" y="10419"/>
                    </a:moveTo>
                    <a:lnTo>
                      <a:pt x="7991" y="10342"/>
                    </a:lnTo>
                    <a:lnTo>
                      <a:pt x="7268" y="16038"/>
                    </a:lnTo>
                    <a:lnTo>
                      <a:pt x="7144" y="16029"/>
                    </a:lnTo>
                    <a:cubicBezTo>
                      <a:pt x="7144" y="16610"/>
                      <a:pt x="9134" y="15810"/>
                      <a:pt x="8058" y="20201"/>
                    </a:cubicBezTo>
                    <a:lnTo>
                      <a:pt x="8296" y="19467"/>
                    </a:lnTo>
                    <a:lnTo>
                      <a:pt x="8125" y="21801"/>
                    </a:lnTo>
                    <a:cubicBezTo>
                      <a:pt x="8877" y="19258"/>
                      <a:pt x="9268" y="18953"/>
                      <a:pt x="10192" y="16057"/>
                    </a:cubicBezTo>
                    <a:cubicBezTo>
                      <a:pt x="9744" y="17905"/>
                      <a:pt x="8973" y="20791"/>
                      <a:pt x="9382" y="20420"/>
                    </a:cubicBezTo>
                    <a:cubicBezTo>
                      <a:pt x="10039" y="18667"/>
                      <a:pt x="10354" y="16477"/>
                      <a:pt x="11211" y="15448"/>
                    </a:cubicBezTo>
                    <a:cubicBezTo>
                      <a:pt x="11487" y="12505"/>
                      <a:pt x="10639" y="14295"/>
                      <a:pt x="10173" y="12009"/>
                    </a:cubicBezTo>
                    <a:cubicBezTo>
                      <a:pt x="10249" y="12457"/>
                      <a:pt x="10068" y="12790"/>
                      <a:pt x="9839" y="13524"/>
                    </a:cubicBezTo>
                    <a:cubicBezTo>
                      <a:pt x="9125" y="11971"/>
                      <a:pt x="10725" y="5904"/>
                      <a:pt x="8649" y="7371"/>
                    </a:cubicBezTo>
                    <a:cubicBezTo>
                      <a:pt x="8001" y="9971"/>
                      <a:pt x="9211" y="8295"/>
                      <a:pt x="8268" y="10419"/>
                    </a:cubicBezTo>
                    <a:close/>
                  </a:path>
                </a:pathLst>
              </a:custGeom>
              <a:grpFill/>
              <a:ln w="9525" cap="flat">
                <a:noFill/>
                <a:prstDash val="solid"/>
                <a:miter/>
              </a:ln>
            </p:spPr>
            <p:txBody>
              <a:bodyPr rtlCol="0" anchor="ctr"/>
              <a:lstStyle/>
              <a:p>
                <a:endParaRPr lang="zh-CN" altLang="en-US"/>
              </a:p>
            </p:txBody>
          </p:sp>
          <p:sp>
            <p:nvSpPr>
              <p:cNvPr id="783" name="任意多边形: 形状 1353">
                <a:extLst>
                  <a:ext uri="{FF2B5EF4-FFF2-40B4-BE49-F238E27FC236}">
                    <a16:creationId xmlns:a16="http://schemas.microsoft.com/office/drawing/2014/main" id="{96E7246C-9074-4A9F-8151-5E228FEA3E4D}"/>
                  </a:ext>
                </a:extLst>
              </p:cNvPr>
              <p:cNvSpPr/>
              <p:nvPr/>
            </p:nvSpPr>
            <p:spPr>
              <a:xfrm>
                <a:off x="3761918" y="958475"/>
                <a:ext cx="19050" cy="19050"/>
              </a:xfrm>
              <a:custGeom>
                <a:avLst/>
                <a:gdLst>
                  <a:gd name="connsiteX0" fmla="*/ 7144 w 19050"/>
                  <a:gd name="connsiteY0" fmla="*/ 10478 h 19050"/>
                  <a:gd name="connsiteX1" fmla="*/ 9820 w 19050"/>
                  <a:gd name="connsiteY1" fmla="*/ 9287 h 19050"/>
                  <a:gd name="connsiteX2" fmla="*/ 8077 w 19050"/>
                  <a:gd name="connsiteY2" fmla="*/ 12754 h 19050"/>
                  <a:gd name="connsiteX3" fmla="*/ 13411 w 19050"/>
                  <a:gd name="connsiteY3" fmla="*/ 10039 h 19050"/>
                  <a:gd name="connsiteX4" fmla="*/ 13897 w 19050"/>
                  <a:gd name="connsiteY4" fmla="*/ 7753 h 19050"/>
                  <a:gd name="connsiteX5" fmla="*/ 13506 w 19050"/>
                  <a:gd name="connsiteY5" fmla="*/ 9249 h 19050"/>
                  <a:gd name="connsiteX6" fmla="*/ 10620 w 19050"/>
                  <a:gd name="connsiteY6" fmla="*/ 7144 h 19050"/>
                  <a:gd name="connsiteX7" fmla="*/ 7144 w 19050"/>
                  <a:gd name="connsiteY7"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0478"/>
                    </a:moveTo>
                    <a:cubicBezTo>
                      <a:pt x="7391" y="8944"/>
                      <a:pt x="8868" y="9877"/>
                      <a:pt x="9820" y="9287"/>
                    </a:cubicBezTo>
                    <a:cubicBezTo>
                      <a:pt x="9239" y="11478"/>
                      <a:pt x="9011" y="11440"/>
                      <a:pt x="8077" y="12754"/>
                    </a:cubicBezTo>
                    <a:cubicBezTo>
                      <a:pt x="8525" y="14745"/>
                      <a:pt x="12021" y="10058"/>
                      <a:pt x="13411" y="10039"/>
                    </a:cubicBezTo>
                    <a:cubicBezTo>
                      <a:pt x="14002" y="9039"/>
                      <a:pt x="13868" y="8134"/>
                      <a:pt x="13897" y="7753"/>
                    </a:cubicBezTo>
                    <a:lnTo>
                      <a:pt x="13506" y="9249"/>
                    </a:lnTo>
                    <a:cubicBezTo>
                      <a:pt x="11830" y="10363"/>
                      <a:pt x="10554" y="9439"/>
                      <a:pt x="10620" y="7144"/>
                    </a:cubicBezTo>
                    <a:cubicBezTo>
                      <a:pt x="10544" y="8325"/>
                      <a:pt x="8239" y="8077"/>
                      <a:pt x="7144" y="10478"/>
                    </a:cubicBezTo>
                    <a:close/>
                  </a:path>
                </a:pathLst>
              </a:custGeom>
              <a:grpFill/>
              <a:ln w="9525" cap="flat">
                <a:noFill/>
                <a:prstDash val="solid"/>
                <a:miter/>
              </a:ln>
            </p:spPr>
            <p:txBody>
              <a:bodyPr rtlCol="0" anchor="ctr"/>
              <a:lstStyle/>
              <a:p>
                <a:endParaRPr lang="zh-CN" altLang="en-US"/>
              </a:p>
            </p:txBody>
          </p:sp>
          <p:sp>
            <p:nvSpPr>
              <p:cNvPr id="784" name="任意多边形: 形状 1354">
                <a:extLst>
                  <a:ext uri="{FF2B5EF4-FFF2-40B4-BE49-F238E27FC236}">
                    <a16:creationId xmlns:a16="http://schemas.microsoft.com/office/drawing/2014/main" id="{236AB941-ABED-43C7-9D74-78102E345EDB}"/>
                  </a:ext>
                </a:extLst>
              </p:cNvPr>
              <p:cNvSpPr/>
              <p:nvPr/>
            </p:nvSpPr>
            <p:spPr>
              <a:xfrm>
                <a:off x="3761470" y="966198"/>
                <a:ext cx="9525" cy="9525"/>
              </a:xfrm>
              <a:custGeom>
                <a:avLst/>
                <a:gdLst>
                  <a:gd name="connsiteX0" fmla="*/ 7144 w 9525"/>
                  <a:gd name="connsiteY0" fmla="*/ 9384 h 9525"/>
                  <a:gd name="connsiteX1" fmla="*/ 9030 w 9525"/>
                  <a:gd name="connsiteY1" fmla="*/ 10146 h 9525"/>
                  <a:gd name="connsiteX2" fmla="*/ 7144 w 9525"/>
                  <a:gd name="connsiteY2" fmla="*/ 9384 h 9525"/>
                </a:gdLst>
                <a:ahLst/>
                <a:cxnLst>
                  <a:cxn ang="0">
                    <a:pos x="connsiteX0" y="connsiteY0"/>
                  </a:cxn>
                  <a:cxn ang="0">
                    <a:pos x="connsiteX1" y="connsiteY1"/>
                  </a:cxn>
                  <a:cxn ang="0">
                    <a:pos x="connsiteX2" y="connsiteY2"/>
                  </a:cxn>
                </a:cxnLst>
                <a:rect l="l" t="t" r="r" b="b"/>
                <a:pathLst>
                  <a:path w="9525" h="9525">
                    <a:moveTo>
                      <a:pt x="7144" y="9384"/>
                    </a:moveTo>
                    <a:cubicBezTo>
                      <a:pt x="7925" y="9603"/>
                      <a:pt x="7106" y="13032"/>
                      <a:pt x="9030" y="10146"/>
                    </a:cubicBezTo>
                    <a:cubicBezTo>
                      <a:pt x="9925" y="7098"/>
                      <a:pt x="9058" y="5621"/>
                      <a:pt x="7144" y="9384"/>
                    </a:cubicBezTo>
                    <a:close/>
                  </a:path>
                </a:pathLst>
              </a:custGeom>
              <a:grpFill/>
              <a:ln w="9525" cap="flat">
                <a:noFill/>
                <a:prstDash val="solid"/>
                <a:miter/>
              </a:ln>
            </p:spPr>
            <p:txBody>
              <a:bodyPr rtlCol="0" anchor="ctr"/>
              <a:lstStyle/>
              <a:p>
                <a:endParaRPr lang="zh-CN" altLang="en-US"/>
              </a:p>
            </p:txBody>
          </p:sp>
          <p:sp>
            <p:nvSpPr>
              <p:cNvPr id="785" name="任意多边形: 形状 1355">
                <a:extLst>
                  <a:ext uri="{FF2B5EF4-FFF2-40B4-BE49-F238E27FC236}">
                    <a16:creationId xmlns:a16="http://schemas.microsoft.com/office/drawing/2014/main" id="{8B1EFD26-F140-4FD2-9A75-8A85289527FD}"/>
                  </a:ext>
                </a:extLst>
              </p:cNvPr>
              <p:cNvSpPr/>
              <p:nvPr/>
            </p:nvSpPr>
            <p:spPr>
              <a:xfrm>
                <a:off x="3747783" y="997327"/>
                <a:ext cx="9525" cy="9525"/>
              </a:xfrm>
              <a:custGeom>
                <a:avLst/>
                <a:gdLst>
                  <a:gd name="connsiteX0" fmla="*/ 7772 w 9525"/>
                  <a:gd name="connsiteY0" fmla="*/ 8582 h 9525"/>
                  <a:gd name="connsiteX1" fmla="*/ 7144 w 9525"/>
                  <a:gd name="connsiteY1" fmla="*/ 11554 h 9525"/>
                  <a:gd name="connsiteX2" fmla="*/ 8192 w 9525"/>
                  <a:gd name="connsiteY2" fmla="*/ 7144 h 9525"/>
                  <a:gd name="connsiteX3" fmla="*/ 8411 w 9525"/>
                  <a:gd name="connsiteY3" fmla="*/ 7592 h 9525"/>
                  <a:gd name="connsiteX4" fmla="*/ 7772 w 9525"/>
                  <a:gd name="connsiteY4" fmla="*/ 85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772" y="8582"/>
                    </a:moveTo>
                    <a:lnTo>
                      <a:pt x="7144" y="11554"/>
                    </a:lnTo>
                    <a:lnTo>
                      <a:pt x="8192" y="7144"/>
                    </a:lnTo>
                    <a:cubicBezTo>
                      <a:pt x="8125" y="7135"/>
                      <a:pt x="7801" y="7354"/>
                      <a:pt x="8411" y="7592"/>
                    </a:cubicBezTo>
                    <a:cubicBezTo>
                      <a:pt x="7553" y="8859"/>
                      <a:pt x="7658" y="8535"/>
                      <a:pt x="7772" y="8582"/>
                    </a:cubicBezTo>
                    <a:close/>
                  </a:path>
                </a:pathLst>
              </a:custGeom>
              <a:grpFill/>
              <a:ln w="9525" cap="flat">
                <a:noFill/>
                <a:prstDash val="solid"/>
                <a:miter/>
              </a:ln>
            </p:spPr>
            <p:txBody>
              <a:bodyPr rtlCol="0" anchor="ctr"/>
              <a:lstStyle/>
              <a:p>
                <a:endParaRPr lang="zh-CN" altLang="en-US"/>
              </a:p>
            </p:txBody>
          </p:sp>
          <p:sp>
            <p:nvSpPr>
              <p:cNvPr id="786" name="任意多边形: 形状 1356">
                <a:extLst>
                  <a:ext uri="{FF2B5EF4-FFF2-40B4-BE49-F238E27FC236}">
                    <a16:creationId xmlns:a16="http://schemas.microsoft.com/office/drawing/2014/main" id="{DA05DEC3-9488-4159-8E82-A1C03F5B7554}"/>
                  </a:ext>
                </a:extLst>
              </p:cNvPr>
              <p:cNvSpPr/>
              <p:nvPr/>
            </p:nvSpPr>
            <p:spPr>
              <a:xfrm>
                <a:off x="3749812" y="990565"/>
                <a:ext cx="9525" cy="19050"/>
              </a:xfrm>
              <a:custGeom>
                <a:avLst/>
                <a:gdLst>
                  <a:gd name="connsiteX0" fmla="*/ 7144 w 9525"/>
                  <a:gd name="connsiteY0" fmla="*/ 14497 h 19050"/>
                  <a:gd name="connsiteX1" fmla="*/ 8477 w 9525"/>
                  <a:gd name="connsiteY1" fmla="*/ 11335 h 19050"/>
                  <a:gd name="connsiteX2" fmla="*/ 7391 w 9525"/>
                  <a:gd name="connsiteY2" fmla="*/ 15326 h 19050"/>
                  <a:gd name="connsiteX3" fmla="*/ 8792 w 9525"/>
                  <a:gd name="connsiteY3" fmla="*/ 11744 h 19050"/>
                  <a:gd name="connsiteX4" fmla="*/ 7544 w 9525"/>
                  <a:gd name="connsiteY4" fmla="*/ 14230 h 19050"/>
                  <a:gd name="connsiteX5" fmla="*/ 9554 w 9525"/>
                  <a:gd name="connsiteY5" fmla="*/ 7277 h 19050"/>
                  <a:gd name="connsiteX6" fmla="*/ 9325 w 9525"/>
                  <a:gd name="connsiteY6" fmla="*/ 7144 h 19050"/>
                  <a:gd name="connsiteX7" fmla="*/ 7144 w 9525"/>
                  <a:gd name="connsiteY7" fmla="*/ 1449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4497"/>
                    </a:moveTo>
                    <a:cubicBezTo>
                      <a:pt x="8553" y="10144"/>
                      <a:pt x="7315" y="14192"/>
                      <a:pt x="8477" y="11335"/>
                    </a:cubicBezTo>
                    <a:cubicBezTo>
                      <a:pt x="8458" y="11725"/>
                      <a:pt x="6763" y="16431"/>
                      <a:pt x="7391" y="15326"/>
                    </a:cubicBezTo>
                    <a:cubicBezTo>
                      <a:pt x="7820" y="14240"/>
                      <a:pt x="8182" y="13297"/>
                      <a:pt x="8792" y="11744"/>
                    </a:cubicBezTo>
                    <a:cubicBezTo>
                      <a:pt x="7887" y="14249"/>
                      <a:pt x="8153" y="12821"/>
                      <a:pt x="7544" y="14230"/>
                    </a:cubicBezTo>
                    <a:cubicBezTo>
                      <a:pt x="9573" y="9325"/>
                      <a:pt x="8115" y="10382"/>
                      <a:pt x="9554" y="7277"/>
                    </a:cubicBezTo>
                    <a:lnTo>
                      <a:pt x="9325" y="7144"/>
                    </a:lnTo>
                    <a:cubicBezTo>
                      <a:pt x="8230" y="10830"/>
                      <a:pt x="7677" y="11754"/>
                      <a:pt x="7144" y="14497"/>
                    </a:cubicBezTo>
                    <a:close/>
                  </a:path>
                </a:pathLst>
              </a:custGeom>
              <a:grpFill/>
              <a:ln w="9525" cap="flat">
                <a:noFill/>
                <a:prstDash val="solid"/>
                <a:miter/>
              </a:ln>
            </p:spPr>
            <p:txBody>
              <a:bodyPr rtlCol="0" anchor="ctr"/>
              <a:lstStyle/>
              <a:p>
                <a:endParaRPr lang="zh-CN" altLang="en-US"/>
              </a:p>
            </p:txBody>
          </p:sp>
          <p:sp>
            <p:nvSpPr>
              <p:cNvPr id="787" name="任意多边形: 形状 1357">
                <a:extLst>
                  <a:ext uri="{FF2B5EF4-FFF2-40B4-BE49-F238E27FC236}">
                    <a16:creationId xmlns:a16="http://schemas.microsoft.com/office/drawing/2014/main" id="{23CC61E2-5B39-4266-A3E5-A0F2317699F4}"/>
                  </a:ext>
                </a:extLst>
              </p:cNvPr>
              <p:cNvSpPr/>
              <p:nvPr/>
            </p:nvSpPr>
            <p:spPr>
              <a:xfrm>
                <a:off x="3746116" y="1009224"/>
                <a:ext cx="9525" cy="9525"/>
              </a:xfrm>
              <a:custGeom>
                <a:avLst/>
                <a:gdLst>
                  <a:gd name="connsiteX0" fmla="*/ 7144 w 9525"/>
                  <a:gd name="connsiteY0" fmla="*/ 7363 h 9525"/>
                  <a:gd name="connsiteX1" fmla="*/ 7144 w 9525"/>
                  <a:gd name="connsiteY1" fmla="*/ 7353 h 9525"/>
                  <a:gd name="connsiteX2" fmla="*/ 7191 w 9525"/>
                  <a:gd name="connsiteY2" fmla="*/ 7144 h 9525"/>
                  <a:gd name="connsiteX3" fmla="*/ 7144 w 9525"/>
                  <a:gd name="connsiteY3" fmla="*/ 7363 h 9525"/>
                  <a:gd name="connsiteX4" fmla="*/ 7144 w 9525"/>
                  <a:gd name="connsiteY4" fmla="*/ 73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144" y="7363"/>
                    </a:moveTo>
                    <a:lnTo>
                      <a:pt x="7144" y="7353"/>
                    </a:lnTo>
                    <a:lnTo>
                      <a:pt x="7191" y="7144"/>
                    </a:lnTo>
                    <a:cubicBezTo>
                      <a:pt x="7172" y="7201"/>
                      <a:pt x="7163" y="7229"/>
                      <a:pt x="7144" y="7363"/>
                    </a:cubicBezTo>
                    <a:lnTo>
                      <a:pt x="7144" y="7363"/>
                    </a:lnTo>
                    <a:close/>
                  </a:path>
                </a:pathLst>
              </a:custGeom>
              <a:grpFill/>
              <a:ln w="9525" cap="flat">
                <a:noFill/>
                <a:prstDash val="solid"/>
                <a:miter/>
              </a:ln>
            </p:spPr>
            <p:txBody>
              <a:bodyPr rtlCol="0" anchor="ctr"/>
              <a:lstStyle/>
              <a:p>
                <a:endParaRPr lang="zh-CN" altLang="en-US"/>
              </a:p>
            </p:txBody>
          </p:sp>
          <p:sp>
            <p:nvSpPr>
              <p:cNvPr id="788" name="任意多边形: 形状 1358">
                <a:extLst>
                  <a:ext uri="{FF2B5EF4-FFF2-40B4-BE49-F238E27FC236}">
                    <a16:creationId xmlns:a16="http://schemas.microsoft.com/office/drawing/2014/main" id="{8093FAE4-82A4-4EC8-A434-19FF3D2F93C9}"/>
                  </a:ext>
                </a:extLst>
              </p:cNvPr>
              <p:cNvSpPr/>
              <p:nvPr/>
            </p:nvSpPr>
            <p:spPr>
              <a:xfrm>
                <a:off x="3774824" y="962933"/>
                <a:ext cx="9525" cy="9525"/>
              </a:xfrm>
              <a:custGeom>
                <a:avLst/>
                <a:gdLst>
                  <a:gd name="connsiteX0" fmla="*/ 7144 w 9525"/>
                  <a:gd name="connsiteY0" fmla="*/ 10954 h 9525"/>
                  <a:gd name="connsiteX1" fmla="*/ 8334 w 9525"/>
                  <a:gd name="connsiteY1" fmla="*/ 10858 h 9525"/>
                  <a:gd name="connsiteX2" fmla="*/ 9649 w 9525"/>
                  <a:gd name="connsiteY2" fmla="*/ 7144 h 9525"/>
                  <a:gd name="connsiteX3" fmla="*/ 7144 w 9525"/>
                  <a:gd name="connsiteY3" fmla="*/ 1095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954"/>
                    </a:moveTo>
                    <a:cubicBezTo>
                      <a:pt x="8220" y="9735"/>
                      <a:pt x="8249" y="10363"/>
                      <a:pt x="8334" y="10858"/>
                    </a:cubicBezTo>
                    <a:lnTo>
                      <a:pt x="9649" y="7144"/>
                    </a:lnTo>
                    <a:cubicBezTo>
                      <a:pt x="8344" y="8230"/>
                      <a:pt x="8087" y="9325"/>
                      <a:pt x="7144" y="10954"/>
                    </a:cubicBezTo>
                    <a:close/>
                  </a:path>
                </a:pathLst>
              </a:custGeom>
              <a:grpFill/>
              <a:ln w="9525" cap="flat">
                <a:noFill/>
                <a:prstDash val="solid"/>
                <a:miter/>
              </a:ln>
            </p:spPr>
            <p:txBody>
              <a:bodyPr rtlCol="0" anchor="ctr"/>
              <a:lstStyle/>
              <a:p>
                <a:endParaRPr lang="zh-CN" altLang="en-US"/>
              </a:p>
            </p:txBody>
          </p:sp>
          <p:sp>
            <p:nvSpPr>
              <p:cNvPr id="789" name="任意多边形: 形状 1359">
                <a:extLst>
                  <a:ext uri="{FF2B5EF4-FFF2-40B4-BE49-F238E27FC236}">
                    <a16:creationId xmlns:a16="http://schemas.microsoft.com/office/drawing/2014/main" id="{BC7F0E13-DD21-4800-8CEF-EDF71072AA6A}"/>
                  </a:ext>
                </a:extLst>
              </p:cNvPr>
              <p:cNvSpPr/>
              <p:nvPr/>
            </p:nvSpPr>
            <p:spPr>
              <a:xfrm>
                <a:off x="3746233" y="1005557"/>
                <a:ext cx="9525" cy="9525"/>
              </a:xfrm>
              <a:custGeom>
                <a:avLst/>
                <a:gdLst>
                  <a:gd name="connsiteX0" fmla="*/ 7313 w 9525"/>
                  <a:gd name="connsiteY0" fmla="*/ 10039 h 9525"/>
                  <a:gd name="connsiteX1" fmla="*/ 7217 w 9525"/>
                  <a:gd name="connsiteY1" fmla="*/ 10335 h 9525"/>
                  <a:gd name="connsiteX2" fmla="*/ 8322 w 9525"/>
                  <a:gd name="connsiteY2" fmla="*/ 7144 h 9525"/>
                  <a:gd name="connsiteX3" fmla="*/ 7313 w 9525"/>
                  <a:gd name="connsiteY3" fmla="*/ 10039 h 9525"/>
                </a:gdLst>
                <a:ahLst/>
                <a:cxnLst>
                  <a:cxn ang="0">
                    <a:pos x="connsiteX0" y="connsiteY0"/>
                  </a:cxn>
                  <a:cxn ang="0">
                    <a:pos x="connsiteX1" y="connsiteY1"/>
                  </a:cxn>
                  <a:cxn ang="0">
                    <a:pos x="connsiteX2" y="connsiteY2"/>
                  </a:cxn>
                  <a:cxn ang="0">
                    <a:pos x="connsiteX3" y="connsiteY3"/>
                  </a:cxn>
                </a:cxnLst>
                <a:rect l="l" t="t" r="r" b="b"/>
                <a:pathLst>
                  <a:path w="9525" h="9525">
                    <a:moveTo>
                      <a:pt x="7313" y="10039"/>
                    </a:moveTo>
                    <a:cubicBezTo>
                      <a:pt x="6941" y="11125"/>
                      <a:pt x="7313" y="10058"/>
                      <a:pt x="7217" y="10335"/>
                    </a:cubicBezTo>
                    <a:lnTo>
                      <a:pt x="8322" y="7144"/>
                    </a:lnTo>
                    <a:cubicBezTo>
                      <a:pt x="8103" y="7782"/>
                      <a:pt x="7798" y="8649"/>
                      <a:pt x="7313" y="10039"/>
                    </a:cubicBezTo>
                    <a:close/>
                  </a:path>
                </a:pathLst>
              </a:custGeom>
              <a:grpFill/>
              <a:ln w="9525" cap="flat">
                <a:noFill/>
                <a:prstDash val="solid"/>
                <a:miter/>
              </a:ln>
            </p:spPr>
            <p:txBody>
              <a:bodyPr rtlCol="0" anchor="ctr"/>
              <a:lstStyle/>
              <a:p>
                <a:endParaRPr lang="zh-CN" altLang="en-US"/>
              </a:p>
            </p:txBody>
          </p:sp>
        </p:grpSp>
        <p:sp>
          <p:nvSpPr>
            <p:cNvPr id="3" name="椭圆 2"/>
            <p:cNvSpPr/>
            <p:nvPr/>
          </p:nvSpPr>
          <p:spPr>
            <a:xfrm>
              <a:off x="2073526" y="2221175"/>
              <a:ext cx="1390924" cy="1381802"/>
            </a:xfrm>
            <a:prstGeom prst="ellipse">
              <a:avLst/>
            </a:prstGeom>
            <a:solidFill>
              <a:schemeClr val="bg1">
                <a:lumMod val="85000"/>
              </a:schemeClr>
            </a:solidFill>
            <a:ln>
              <a:noFill/>
            </a:ln>
            <a:effectLst>
              <a:outerShdw blurRad="50800" dist="76200" dir="66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2" name="文本框 11"/>
            <p:cNvSpPr txBox="1"/>
            <p:nvPr/>
          </p:nvSpPr>
          <p:spPr>
            <a:xfrm>
              <a:off x="2334831" y="2602622"/>
              <a:ext cx="864973" cy="646331"/>
            </a:xfrm>
            <a:prstGeom prst="rect">
              <a:avLst/>
            </a:prstGeom>
            <a:noFill/>
          </p:spPr>
          <p:txBody>
            <a:bodyPr wrap="square" rtlCol="0">
              <a:spAutoFit/>
            </a:bodyPr>
            <a:lstStyle/>
            <a:p>
              <a:pPr algn="ctr"/>
              <a:r>
                <a:rPr lang="en-US" altLang="zh-CN" sz="3600" dirty="0">
                  <a:cs typeface="+mn-ea"/>
                  <a:sym typeface="+mn-lt"/>
                </a:rPr>
                <a:t>01</a:t>
              </a:r>
              <a:endParaRPr lang="zh-CN" altLang="en-US" sz="3600" dirty="0">
                <a:cs typeface="+mn-ea"/>
                <a:sym typeface="+mn-lt"/>
              </a:endParaRPr>
            </a:p>
          </p:txBody>
        </p:sp>
        <p:grpSp>
          <p:nvGrpSpPr>
            <p:cNvPr id="6" name="组合 5">
              <a:extLst>
                <a:ext uri="{FF2B5EF4-FFF2-40B4-BE49-F238E27FC236}">
                  <a16:creationId xmlns:a16="http://schemas.microsoft.com/office/drawing/2014/main" id="{D0D59290-AF6C-4C99-B1F6-4146FF720FD4}"/>
                </a:ext>
              </a:extLst>
            </p:cNvPr>
            <p:cNvGrpSpPr/>
            <p:nvPr/>
          </p:nvGrpSpPr>
          <p:grpSpPr>
            <a:xfrm>
              <a:off x="1623902" y="4265775"/>
              <a:ext cx="2602407" cy="1494446"/>
              <a:chOff x="1448893" y="4265775"/>
              <a:chExt cx="2602407" cy="1494446"/>
            </a:xfrm>
          </p:grpSpPr>
          <p:sp>
            <p:nvSpPr>
              <p:cNvPr id="791" name="文本框 790">
                <a:extLst>
                  <a:ext uri="{FF2B5EF4-FFF2-40B4-BE49-F238E27FC236}">
                    <a16:creationId xmlns:a16="http://schemas.microsoft.com/office/drawing/2014/main" id="{352B7E40-F6EE-4E6D-8191-06C28534D339}"/>
                  </a:ext>
                </a:extLst>
              </p:cNvPr>
              <p:cNvSpPr txBox="1"/>
              <p:nvPr/>
            </p:nvSpPr>
            <p:spPr>
              <a:xfrm>
                <a:off x="1448893" y="4725322"/>
                <a:ext cx="2602407" cy="1034899"/>
              </a:xfrm>
              <a:prstGeom prst="rect">
                <a:avLst/>
              </a:prstGeom>
              <a:noFill/>
            </p:spPr>
            <p:txBody>
              <a:bodyPr wrap="square" rtlCol="0">
                <a:spAutoFit/>
              </a:bodyPr>
              <a:lstStyle/>
              <a:p>
                <a:pPr algn="ct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792" name="文本框 791">
                <a:extLst>
                  <a:ext uri="{FF2B5EF4-FFF2-40B4-BE49-F238E27FC236}">
                    <a16:creationId xmlns:a16="http://schemas.microsoft.com/office/drawing/2014/main" id="{FF7E6A0E-6C26-4710-9C29-EC23843B4435}"/>
                  </a:ext>
                </a:extLst>
              </p:cNvPr>
              <p:cNvSpPr txBox="1"/>
              <p:nvPr/>
            </p:nvSpPr>
            <p:spPr>
              <a:xfrm>
                <a:off x="1448893" y="4265775"/>
                <a:ext cx="2397211" cy="461665"/>
              </a:xfrm>
              <a:prstGeom prst="rect">
                <a:avLst/>
              </a:prstGeom>
              <a:noFill/>
            </p:spPr>
            <p:txBody>
              <a:bodyPr wrap="square" rtlCol="0">
                <a:spAutoFit/>
              </a:bodyPr>
              <a:lstStyle/>
              <a:p>
                <a:pPr algn="ctr"/>
                <a:r>
                  <a:rPr lang="zh-CN" altLang="en-US" sz="2400" b="1" dirty="0">
                    <a:cs typeface="+mn-ea"/>
                    <a:sym typeface="+mn-lt"/>
                  </a:rPr>
                  <a:t>输入标题</a:t>
                </a:r>
              </a:p>
            </p:txBody>
          </p:sp>
        </p:grpSp>
      </p:grpSp>
      <p:grpSp>
        <p:nvGrpSpPr>
          <p:cNvPr id="793" name="组合 792">
            <a:extLst>
              <a:ext uri="{FF2B5EF4-FFF2-40B4-BE49-F238E27FC236}">
                <a16:creationId xmlns:a16="http://schemas.microsoft.com/office/drawing/2014/main" id="{090D1E9B-0EBE-4AF6-B04B-125DDF78B3CA}"/>
              </a:ext>
            </a:extLst>
          </p:cNvPr>
          <p:cNvGrpSpPr/>
          <p:nvPr/>
        </p:nvGrpSpPr>
        <p:grpSpPr>
          <a:xfrm>
            <a:off x="4925902" y="1635173"/>
            <a:ext cx="2602407" cy="3807548"/>
            <a:chOff x="1623902" y="1952673"/>
            <a:chExt cx="2602407" cy="3807548"/>
          </a:xfrm>
        </p:grpSpPr>
        <p:grpSp>
          <p:nvGrpSpPr>
            <p:cNvPr id="794" name="组合 793">
              <a:extLst>
                <a:ext uri="{FF2B5EF4-FFF2-40B4-BE49-F238E27FC236}">
                  <a16:creationId xmlns:a16="http://schemas.microsoft.com/office/drawing/2014/main" id="{6DE7B7F9-1FCE-4484-BD65-A25E82873106}"/>
                </a:ext>
              </a:extLst>
            </p:cNvPr>
            <p:cNvGrpSpPr/>
            <p:nvPr/>
          </p:nvGrpSpPr>
          <p:grpSpPr>
            <a:xfrm>
              <a:off x="1792615" y="1952673"/>
              <a:ext cx="1949404" cy="1946228"/>
              <a:chOff x="3347980" y="639664"/>
              <a:chExt cx="813740" cy="812415"/>
            </a:xfrm>
            <a:solidFill>
              <a:srgbClr val="242424"/>
            </a:solidFill>
          </p:grpSpPr>
          <p:sp>
            <p:nvSpPr>
              <p:cNvPr id="800" name="任意多边形: 形状 589">
                <a:extLst>
                  <a:ext uri="{FF2B5EF4-FFF2-40B4-BE49-F238E27FC236}">
                    <a16:creationId xmlns:a16="http://schemas.microsoft.com/office/drawing/2014/main" id="{B25C05BF-ED64-458C-BDF6-D4076735D850}"/>
                  </a:ext>
                </a:extLst>
              </p:cNvPr>
              <p:cNvSpPr/>
              <p:nvPr/>
            </p:nvSpPr>
            <p:spPr>
              <a:xfrm>
                <a:off x="4095045" y="1182646"/>
                <a:ext cx="66675" cy="104775"/>
              </a:xfrm>
              <a:custGeom>
                <a:avLst/>
                <a:gdLst>
                  <a:gd name="connsiteX0" fmla="*/ 48063 w 66675"/>
                  <a:gd name="connsiteY0" fmla="*/ 19250 h 104775"/>
                  <a:gd name="connsiteX1" fmla="*/ 50197 w 66675"/>
                  <a:gd name="connsiteY1" fmla="*/ 20107 h 104775"/>
                  <a:gd name="connsiteX2" fmla="*/ 44872 w 66675"/>
                  <a:gd name="connsiteY2" fmla="*/ 25156 h 104775"/>
                  <a:gd name="connsiteX3" fmla="*/ 43501 w 66675"/>
                  <a:gd name="connsiteY3" fmla="*/ 34995 h 104775"/>
                  <a:gd name="connsiteX4" fmla="*/ 19660 w 66675"/>
                  <a:gd name="connsiteY4" fmla="*/ 67780 h 104775"/>
                  <a:gd name="connsiteX5" fmla="*/ 23651 w 66675"/>
                  <a:gd name="connsiteY5" fmla="*/ 65646 h 104775"/>
                  <a:gd name="connsiteX6" fmla="*/ 12059 w 66675"/>
                  <a:gd name="connsiteY6" fmla="*/ 80905 h 104775"/>
                  <a:gd name="connsiteX7" fmla="*/ 7144 w 66675"/>
                  <a:gd name="connsiteY7" fmla="*/ 98146 h 104775"/>
                  <a:gd name="connsiteX8" fmla="*/ 13935 w 66675"/>
                  <a:gd name="connsiteY8" fmla="*/ 88783 h 104775"/>
                  <a:gd name="connsiteX9" fmla="*/ 10039 w 66675"/>
                  <a:gd name="connsiteY9" fmla="*/ 86363 h 104775"/>
                  <a:gd name="connsiteX10" fmla="*/ 29480 w 66675"/>
                  <a:gd name="connsiteY10" fmla="*/ 69961 h 104775"/>
                  <a:gd name="connsiteX11" fmla="*/ 32728 w 66675"/>
                  <a:gd name="connsiteY11" fmla="*/ 58579 h 104775"/>
                  <a:gd name="connsiteX12" fmla="*/ 43758 w 66675"/>
                  <a:gd name="connsiteY12" fmla="*/ 47854 h 104775"/>
                  <a:gd name="connsiteX13" fmla="*/ 38538 w 66675"/>
                  <a:gd name="connsiteY13" fmla="*/ 48577 h 104775"/>
                  <a:gd name="connsiteX14" fmla="*/ 43558 w 66675"/>
                  <a:gd name="connsiteY14" fmla="*/ 43482 h 104775"/>
                  <a:gd name="connsiteX15" fmla="*/ 39310 w 66675"/>
                  <a:gd name="connsiteY15" fmla="*/ 42558 h 104775"/>
                  <a:gd name="connsiteX16" fmla="*/ 45453 w 66675"/>
                  <a:gd name="connsiteY16" fmla="*/ 37948 h 104775"/>
                  <a:gd name="connsiteX17" fmla="*/ 59779 w 66675"/>
                  <a:gd name="connsiteY17" fmla="*/ 16554 h 104775"/>
                  <a:gd name="connsiteX18" fmla="*/ 59407 w 66675"/>
                  <a:gd name="connsiteY18"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75" h="104775">
                    <a:moveTo>
                      <a:pt x="48063" y="19250"/>
                    </a:moveTo>
                    <a:cubicBezTo>
                      <a:pt x="47901" y="22298"/>
                      <a:pt x="42243" y="20002"/>
                      <a:pt x="50197" y="20107"/>
                    </a:cubicBezTo>
                    <a:lnTo>
                      <a:pt x="44872" y="25156"/>
                    </a:lnTo>
                    <a:lnTo>
                      <a:pt x="43501" y="34995"/>
                    </a:lnTo>
                    <a:cubicBezTo>
                      <a:pt x="35414" y="48254"/>
                      <a:pt x="23317" y="62294"/>
                      <a:pt x="19660" y="67780"/>
                    </a:cubicBezTo>
                    <a:cubicBezTo>
                      <a:pt x="22450" y="63932"/>
                      <a:pt x="22955" y="65294"/>
                      <a:pt x="23651" y="65646"/>
                    </a:cubicBezTo>
                    <a:cubicBezTo>
                      <a:pt x="19917" y="71190"/>
                      <a:pt x="17193" y="81820"/>
                      <a:pt x="12059" y="80905"/>
                    </a:cubicBezTo>
                    <a:cubicBezTo>
                      <a:pt x="4505" y="94097"/>
                      <a:pt x="16183" y="85706"/>
                      <a:pt x="7144" y="98146"/>
                    </a:cubicBezTo>
                    <a:lnTo>
                      <a:pt x="13935" y="88783"/>
                    </a:lnTo>
                    <a:lnTo>
                      <a:pt x="10039" y="86363"/>
                    </a:lnTo>
                    <a:cubicBezTo>
                      <a:pt x="18602" y="74876"/>
                      <a:pt x="21155" y="84220"/>
                      <a:pt x="29480" y="69961"/>
                    </a:cubicBezTo>
                    <a:lnTo>
                      <a:pt x="32728" y="58579"/>
                    </a:lnTo>
                    <a:cubicBezTo>
                      <a:pt x="37024" y="54273"/>
                      <a:pt x="40738" y="53950"/>
                      <a:pt x="43758" y="47854"/>
                    </a:cubicBezTo>
                    <a:cubicBezTo>
                      <a:pt x="42253" y="48196"/>
                      <a:pt x="39776" y="50225"/>
                      <a:pt x="38538" y="48577"/>
                    </a:cubicBezTo>
                    <a:lnTo>
                      <a:pt x="43558" y="43482"/>
                    </a:lnTo>
                    <a:cubicBezTo>
                      <a:pt x="39148" y="44634"/>
                      <a:pt x="51435" y="35414"/>
                      <a:pt x="39310" y="42558"/>
                    </a:cubicBezTo>
                    <a:lnTo>
                      <a:pt x="45453" y="37948"/>
                    </a:lnTo>
                    <a:cubicBezTo>
                      <a:pt x="49911" y="26232"/>
                      <a:pt x="54997" y="25194"/>
                      <a:pt x="59779" y="16554"/>
                    </a:cubicBezTo>
                    <a:lnTo>
                      <a:pt x="59407" y="7144"/>
                    </a:lnTo>
                  </a:path>
                </a:pathLst>
              </a:custGeom>
              <a:grpFill/>
              <a:ln w="9525" cap="flat">
                <a:noFill/>
                <a:prstDash val="solid"/>
                <a:miter/>
              </a:ln>
            </p:spPr>
            <p:txBody>
              <a:bodyPr rtlCol="0" anchor="ctr"/>
              <a:lstStyle/>
              <a:p>
                <a:endParaRPr lang="zh-CN" altLang="en-US"/>
              </a:p>
            </p:txBody>
          </p:sp>
          <p:sp>
            <p:nvSpPr>
              <p:cNvPr id="801" name="任意多边形: 形状 590">
                <a:extLst>
                  <a:ext uri="{FF2B5EF4-FFF2-40B4-BE49-F238E27FC236}">
                    <a16:creationId xmlns:a16="http://schemas.microsoft.com/office/drawing/2014/main" id="{922A4EC6-F7A3-48F9-8453-47FE97FCF019}"/>
                  </a:ext>
                </a:extLst>
              </p:cNvPr>
              <p:cNvSpPr/>
              <p:nvPr/>
            </p:nvSpPr>
            <p:spPr>
              <a:xfrm>
                <a:off x="3646275" y="1024169"/>
                <a:ext cx="495300" cy="371475"/>
              </a:xfrm>
              <a:custGeom>
                <a:avLst/>
                <a:gdLst>
                  <a:gd name="connsiteX0" fmla="*/ 472059 w 495300"/>
                  <a:gd name="connsiteY0" fmla="*/ 7144 h 371475"/>
                  <a:gd name="connsiteX1" fmla="*/ 472964 w 495300"/>
                  <a:gd name="connsiteY1" fmla="*/ 15535 h 371475"/>
                  <a:gd name="connsiteX2" fmla="*/ 469030 w 495300"/>
                  <a:gd name="connsiteY2" fmla="*/ 19831 h 371475"/>
                  <a:gd name="connsiteX3" fmla="*/ 468811 w 495300"/>
                  <a:gd name="connsiteY3" fmla="*/ 14135 h 371475"/>
                  <a:gd name="connsiteX4" fmla="*/ 467049 w 495300"/>
                  <a:gd name="connsiteY4" fmla="*/ 18917 h 371475"/>
                  <a:gd name="connsiteX5" fmla="*/ 464429 w 495300"/>
                  <a:gd name="connsiteY5" fmla="*/ 25841 h 371475"/>
                  <a:gd name="connsiteX6" fmla="*/ 463639 w 495300"/>
                  <a:gd name="connsiteY6" fmla="*/ 24032 h 371475"/>
                  <a:gd name="connsiteX7" fmla="*/ 461762 w 495300"/>
                  <a:gd name="connsiteY7" fmla="*/ 20984 h 371475"/>
                  <a:gd name="connsiteX8" fmla="*/ 458791 w 495300"/>
                  <a:gd name="connsiteY8" fmla="*/ 18278 h 371475"/>
                  <a:gd name="connsiteX9" fmla="*/ 455200 w 495300"/>
                  <a:gd name="connsiteY9" fmla="*/ 10297 h 371475"/>
                  <a:gd name="connsiteX10" fmla="*/ 455828 w 495300"/>
                  <a:gd name="connsiteY10" fmla="*/ 14716 h 371475"/>
                  <a:gd name="connsiteX11" fmla="*/ 451942 w 495300"/>
                  <a:gd name="connsiteY11" fmla="*/ 17259 h 371475"/>
                  <a:gd name="connsiteX12" fmla="*/ 453133 w 495300"/>
                  <a:gd name="connsiteY12" fmla="*/ 15964 h 371475"/>
                  <a:gd name="connsiteX13" fmla="*/ 453019 w 495300"/>
                  <a:gd name="connsiteY13" fmla="*/ 17955 h 371475"/>
                  <a:gd name="connsiteX14" fmla="*/ 452895 w 495300"/>
                  <a:gd name="connsiteY14" fmla="*/ 19993 h 371475"/>
                  <a:gd name="connsiteX15" fmla="*/ 452828 w 495300"/>
                  <a:gd name="connsiteY15" fmla="*/ 21145 h 371475"/>
                  <a:gd name="connsiteX16" fmla="*/ 452590 w 495300"/>
                  <a:gd name="connsiteY16" fmla="*/ 23489 h 371475"/>
                  <a:gd name="connsiteX17" fmla="*/ 450990 w 495300"/>
                  <a:gd name="connsiteY17" fmla="*/ 36919 h 371475"/>
                  <a:gd name="connsiteX18" fmla="*/ 442970 w 495300"/>
                  <a:gd name="connsiteY18" fmla="*/ 45596 h 371475"/>
                  <a:gd name="connsiteX19" fmla="*/ 446256 w 495300"/>
                  <a:gd name="connsiteY19" fmla="*/ 44053 h 371475"/>
                  <a:gd name="connsiteX20" fmla="*/ 443703 w 495300"/>
                  <a:gd name="connsiteY20" fmla="*/ 53912 h 371475"/>
                  <a:gd name="connsiteX21" fmla="*/ 448027 w 495300"/>
                  <a:gd name="connsiteY21" fmla="*/ 42291 h 371475"/>
                  <a:gd name="connsiteX22" fmla="*/ 453609 w 495300"/>
                  <a:gd name="connsiteY22" fmla="*/ 46472 h 371475"/>
                  <a:gd name="connsiteX23" fmla="*/ 451923 w 495300"/>
                  <a:gd name="connsiteY23" fmla="*/ 60522 h 371475"/>
                  <a:gd name="connsiteX24" fmla="*/ 449990 w 495300"/>
                  <a:gd name="connsiteY24" fmla="*/ 55569 h 371475"/>
                  <a:gd name="connsiteX25" fmla="*/ 448847 w 495300"/>
                  <a:gd name="connsiteY25" fmla="*/ 61551 h 371475"/>
                  <a:gd name="connsiteX26" fmla="*/ 447599 w 495300"/>
                  <a:gd name="connsiteY26" fmla="*/ 66789 h 371475"/>
                  <a:gd name="connsiteX27" fmla="*/ 449666 w 495300"/>
                  <a:gd name="connsiteY27" fmla="*/ 66304 h 371475"/>
                  <a:gd name="connsiteX28" fmla="*/ 447037 w 495300"/>
                  <a:gd name="connsiteY28" fmla="*/ 79229 h 371475"/>
                  <a:gd name="connsiteX29" fmla="*/ 442941 w 495300"/>
                  <a:gd name="connsiteY29" fmla="*/ 83134 h 371475"/>
                  <a:gd name="connsiteX30" fmla="*/ 443179 w 495300"/>
                  <a:gd name="connsiteY30" fmla="*/ 97517 h 371475"/>
                  <a:gd name="connsiteX31" fmla="*/ 447446 w 495300"/>
                  <a:gd name="connsiteY31" fmla="*/ 97793 h 371475"/>
                  <a:gd name="connsiteX32" fmla="*/ 437083 w 495300"/>
                  <a:gd name="connsiteY32" fmla="*/ 114386 h 371475"/>
                  <a:gd name="connsiteX33" fmla="*/ 428473 w 495300"/>
                  <a:gd name="connsiteY33" fmla="*/ 118110 h 371475"/>
                  <a:gd name="connsiteX34" fmla="*/ 431864 w 495300"/>
                  <a:gd name="connsiteY34" fmla="*/ 111957 h 371475"/>
                  <a:gd name="connsiteX35" fmla="*/ 428339 w 495300"/>
                  <a:gd name="connsiteY35" fmla="*/ 111662 h 371475"/>
                  <a:gd name="connsiteX36" fmla="*/ 433635 w 495300"/>
                  <a:gd name="connsiteY36" fmla="*/ 104508 h 371475"/>
                  <a:gd name="connsiteX37" fmla="*/ 429844 w 495300"/>
                  <a:gd name="connsiteY37" fmla="*/ 102651 h 371475"/>
                  <a:gd name="connsiteX38" fmla="*/ 437712 w 495300"/>
                  <a:gd name="connsiteY38" fmla="*/ 82039 h 371475"/>
                  <a:gd name="connsiteX39" fmla="*/ 435359 w 495300"/>
                  <a:gd name="connsiteY39" fmla="*/ 72342 h 371475"/>
                  <a:gd name="connsiteX40" fmla="*/ 437702 w 495300"/>
                  <a:gd name="connsiteY40" fmla="*/ 64789 h 371475"/>
                  <a:gd name="connsiteX41" fmla="*/ 439884 w 495300"/>
                  <a:gd name="connsiteY41" fmla="*/ 56226 h 371475"/>
                  <a:gd name="connsiteX42" fmla="*/ 433692 w 495300"/>
                  <a:gd name="connsiteY42" fmla="*/ 69666 h 371475"/>
                  <a:gd name="connsiteX43" fmla="*/ 429911 w 495300"/>
                  <a:gd name="connsiteY43" fmla="*/ 81858 h 371475"/>
                  <a:gd name="connsiteX44" fmla="*/ 432473 w 495300"/>
                  <a:gd name="connsiteY44" fmla="*/ 77857 h 371475"/>
                  <a:gd name="connsiteX45" fmla="*/ 430673 w 495300"/>
                  <a:gd name="connsiteY45" fmla="*/ 86630 h 371475"/>
                  <a:gd name="connsiteX46" fmla="*/ 428682 w 495300"/>
                  <a:gd name="connsiteY46" fmla="*/ 95364 h 371475"/>
                  <a:gd name="connsiteX47" fmla="*/ 429892 w 495300"/>
                  <a:gd name="connsiteY47" fmla="*/ 94126 h 371475"/>
                  <a:gd name="connsiteX48" fmla="*/ 421910 w 495300"/>
                  <a:gd name="connsiteY48" fmla="*/ 110452 h 371475"/>
                  <a:gd name="connsiteX49" fmla="*/ 423358 w 495300"/>
                  <a:gd name="connsiteY49" fmla="*/ 110890 h 371475"/>
                  <a:gd name="connsiteX50" fmla="*/ 417328 w 495300"/>
                  <a:gd name="connsiteY50" fmla="*/ 123053 h 371475"/>
                  <a:gd name="connsiteX51" fmla="*/ 418157 w 495300"/>
                  <a:gd name="connsiteY51" fmla="*/ 124130 h 371475"/>
                  <a:gd name="connsiteX52" fmla="*/ 411899 w 495300"/>
                  <a:gd name="connsiteY52" fmla="*/ 134474 h 371475"/>
                  <a:gd name="connsiteX53" fmla="*/ 413976 w 495300"/>
                  <a:gd name="connsiteY53" fmla="*/ 134493 h 371475"/>
                  <a:gd name="connsiteX54" fmla="*/ 416338 w 495300"/>
                  <a:gd name="connsiteY54" fmla="*/ 127416 h 371475"/>
                  <a:gd name="connsiteX55" fmla="*/ 418605 w 495300"/>
                  <a:gd name="connsiteY55" fmla="*/ 130693 h 371475"/>
                  <a:gd name="connsiteX56" fmla="*/ 409651 w 495300"/>
                  <a:gd name="connsiteY56" fmla="*/ 147323 h 371475"/>
                  <a:gd name="connsiteX57" fmla="*/ 406213 w 495300"/>
                  <a:gd name="connsiteY57" fmla="*/ 146580 h 371475"/>
                  <a:gd name="connsiteX58" fmla="*/ 401936 w 495300"/>
                  <a:gd name="connsiteY58" fmla="*/ 152771 h 371475"/>
                  <a:gd name="connsiteX59" fmla="*/ 397288 w 495300"/>
                  <a:gd name="connsiteY59" fmla="*/ 158696 h 371475"/>
                  <a:gd name="connsiteX60" fmla="*/ 399993 w 495300"/>
                  <a:gd name="connsiteY60" fmla="*/ 160896 h 371475"/>
                  <a:gd name="connsiteX61" fmla="*/ 389858 w 495300"/>
                  <a:gd name="connsiteY61" fmla="*/ 170612 h 371475"/>
                  <a:gd name="connsiteX62" fmla="*/ 389144 w 495300"/>
                  <a:gd name="connsiteY62" fmla="*/ 181385 h 371475"/>
                  <a:gd name="connsiteX63" fmla="*/ 387106 w 495300"/>
                  <a:gd name="connsiteY63" fmla="*/ 181061 h 371475"/>
                  <a:gd name="connsiteX64" fmla="*/ 390515 w 495300"/>
                  <a:gd name="connsiteY64" fmla="*/ 181337 h 371475"/>
                  <a:gd name="connsiteX65" fmla="*/ 387115 w 495300"/>
                  <a:gd name="connsiteY65" fmla="*/ 184528 h 371475"/>
                  <a:gd name="connsiteX66" fmla="*/ 383572 w 495300"/>
                  <a:gd name="connsiteY66" fmla="*/ 187576 h 371475"/>
                  <a:gd name="connsiteX67" fmla="*/ 387839 w 495300"/>
                  <a:gd name="connsiteY67" fmla="*/ 192091 h 371475"/>
                  <a:gd name="connsiteX68" fmla="*/ 381381 w 495300"/>
                  <a:gd name="connsiteY68" fmla="*/ 193262 h 371475"/>
                  <a:gd name="connsiteX69" fmla="*/ 371808 w 495300"/>
                  <a:gd name="connsiteY69" fmla="*/ 201187 h 371475"/>
                  <a:gd name="connsiteX70" fmla="*/ 372828 w 495300"/>
                  <a:gd name="connsiteY70" fmla="*/ 199168 h 371475"/>
                  <a:gd name="connsiteX71" fmla="*/ 368056 w 495300"/>
                  <a:gd name="connsiteY71" fmla="*/ 203016 h 371475"/>
                  <a:gd name="connsiteX72" fmla="*/ 371475 w 495300"/>
                  <a:gd name="connsiteY72" fmla="*/ 207350 h 371475"/>
                  <a:gd name="connsiteX73" fmla="*/ 368446 w 495300"/>
                  <a:gd name="connsiteY73" fmla="*/ 208836 h 371475"/>
                  <a:gd name="connsiteX74" fmla="*/ 372847 w 495300"/>
                  <a:gd name="connsiteY74" fmla="*/ 207426 h 371475"/>
                  <a:gd name="connsiteX75" fmla="*/ 364646 w 495300"/>
                  <a:gd name="connsiteY75" fmla="*/ 222037 h 371475"/>
                  <a:gd name="connsiteX76" fmla="*/ 365589 w 495300"/>
                  <a:gd name="connsiteY76" fmla="*/ 215122 h 371475"/>
                  <a:gd name="connsiteX77" fmla="*/ 349291 w 495300"/>
                  <a:gd name="connsiteY77" fmla="*/ 238877 h 371475"/>
                  <a:gd name="connsiteX78" fmla="*/ 353520 w 495300"/>
                  <a:gd name="connsiteY78" fmla="*/ 241697 h 371475"/>
                  <a:gd name="connsiteX79" fmla="*/ 334728 w 495300"/>
                  <a:gd name="connsiteY79" fmla="*/ 246878 h 371475"/>
                  <a:gd name="connsiteX80" fmla="*/ 338052 w 495300"/>
                  <a:gd name="connsiteY80" fmla="*/ 241716 h 371475"/>
                  <a:gd name="connsiteX81" fmla="*/ 353016 w 495300"/>
                  <a:gd name="connsiteY81" fmla="*/ 231038 h 371475"/>
                  <a:gd name="connsiteX82" fmla="*/ 348139 w 495300"/>
                  <a:gd name="connsiteY82" fmla="*/ 230753 h 371475"/>
                  <a:gd name="connsiteX83" fmla="*/ 331527 w 495300"/>
                  <a:gd name="connsiteY83" fmla="*/ 243630 h 371475"/>
                  <a:gd name="connsiteX84" fmla="*/ 333966 w 495300"/>
                  <a:gd name="connsiteY84" fmla="*/ 245012 h 371475"/>
                  <a:gd name="connsiteX85" fmla="*/ 326412 w 495300"/>
                  <a:gd name="connsiteY85" fmla="*/ 245754 h 371475"/>
                  <a:gd name="connsiteX86" fmla="*/ 334756 w 495300"/>
                  <a:gd name="connsiteY86" fmla="*/ 236439 h 371475"/>
                  <a:gd name="connsiteX87" fmla="*/ 334147 w 495300"/>
                  <a:gd name="connsiteY87" fmla="*/ 224933 h 371475"/>
                  <a:gd name="connsiteX88" fmla="*/ 340414 w 495300"/>
                  <a:gd name="connsiteY88" fmla="*/ 221428 h 371475"/>
                  <a:gd name="connsiteX89" fmla="*/ 346586 w 495300"/>
                  <a:gd name="connsiteY89" fmla="*/ 217703 h 371475"/>
                  <a:gd name="connsiteX90" fmla="*/ 340395 w 495300"/>
                  <a:gd name="connsiteY90" fmla="*/ 211484 h 371475"/>
                  <a:gd name="connsiteX91" fmla="*/ 332251 w 495300"/>
                  <a:gd name="connsiteY91" fmla="*/ 219342 h 371475"/>
                  <a:gd name="connsiteX92" fmla="*/ 334604 w 495300"/>
                  <a:gd name="connsiteY92" fmla="*/ 223418 h 371475"/>
                  <a:gd name="connsiteX93" fmla="*/ 319259 w 495300"/>
                  <a:gd name="connsiteY93" fmla="*/ 243554 h 371475"/>
                  <a:gd name="connsiteX94" fmla="*/ 320050 w 495300"/>
                  <a:gd name="connsiteY94" fmla="*/ 253041 h 371475"/>
                  <a:gd name="connsiteX95" fmla="*/ 311582 w 495300"/>
                  <a:gd name="connsiteY95" fmla="*/ 256823 h 371475"/>
                  <a:gd name="connsiteX96" fmla="*/ 306248 w 495300"/>
                  <a:gd name="connsiteY96" fmla="*/ 261899 h 371475"/>
                  <a:gd name="connsiteX97" fmla="*/ 316078 w 495300"/>
                  <a:gd name="connsiteY97" fmla="*/ 258623 h 371475"/>
                  <a:gd name="connsiteX98" fmla="*/ 313744 w 495300"/>
                  <a:gd name="connsiteY98" fmla="*/ 257070 h 371475"/>
                  <a:gd name="connsiteX99" fmla="*/ 341557 w 495300"/>
                  <a:gd name="connsiteY99" fmla="*/ 250460 h 371475"/>
                  <a:gd name="connsiteX100" fmla="*/ 326793 w 495300"/>
                  <a:gd name="connsiteY100" fmla="*/ 258613 h 371475"/>
                  <a:gd name="connsiteX101" fmla="*/ 313211 w 495300"/>
                  <a:gd name="connsiteY101" fmla="*/ 263281 h 371475"/>
                  <a:gd name="connsiteX102" fmla="*/ 311363 w 495300"/>
                  <a:gd name="connsiteY102" fmla="*/ 270481 h 371475"/>
                  <a:gd name="connsiteX103" fmla="*/ 303152 w 495300"/>
                  <a:gd name="connsiteY103" fmla="*/ 274768 h 371475"/>
                  <a:gd name="connsiteX104" fmla="*/ 297494 w 495300"/>
                  <a:gd name="connsiteY104" fmla="*/ 272339 h 371475"/>
                  <a:gd name="connsiteX105" fmla="*/ 299437 w 495300"/>
                  <a:gd name="connsiteY105" fmla="*/ 276111 h 371475"/>
                  <a:gd name="connsiteX106" fmla="*/ 289646 w 495300"/>
                  <a:gd name="connsiteY106" fmla="*/ 278016 h 371475"/>
                  <a:gd name="connsiteX107" fmla="*/ 286102 w 495300"/>
                  <a:gd name="connsiteY107" fmla="*/ 273053 h 371475"/>
                  <a:gd name="connsiteX108" fmla="*/ 276187 w 495300"/>
                  <a:gd name="connsiteY108" fmla="*/ 280654 h 371475"/>
                  <a:gd name="connsiteX109" fmla="*/ 277006 w 495300"/>
                  <a:gd name="connsiteY109" fmla="*/ 276558 h 371475"/>
                  <a:gd name="connsiteX110" fmla="*/ 272844 w 495300"/>
                  <a:gd name="connsiteY110" fmla="*/ 279568 h 371475"/>
                  <a:gd name="connsiteX111" fmla="*/ 264662 w 495300"/>
                  <a:gd name="connsiteY111" fmla="*/ 276082 h 371475"/>
                  <a:gd name="connsiteX112" fmla="*/ 262404 w 495300"/>
                  <a:gd name="connsiteY112" fmla="*/ 278568 h 371475"/>
                  <a:gd name="connsiteX113" fmla="*/ 260061 w 495300"/>
                  <a:gd name="connsiteY113" fmla="*/ 280940 h 371475"/>
                  <a:gd name="connsiteX114" fmla="*/ 247040 w 495300"/>
                  <a:gd name="connsiteY114" fmla="*/ 284131 h 371475"/>
                  <a:gd name="connsiteX115" fmla="*/ 247221 w 495300"/>
                  <a:gd name="connsiteY115" fmla="*/ 281473 h 371475"/>
                  <a:gd name="connsiteX116" fmla="*/ 239011 w 495300"/>
                  <a:gd name="connsiteY116" fmla="*/ 287236 h 371475"/>
                  <a:gd name="connsiteX117" fmla="*/ 231810 w 495300"/>
                  <a:gd name="connsiteY117" fmla="*/ 282245 h 371475"/>
                  <a:gd name="connsiteX118" fmla="*/ 204826 w 495300"/>
                  <a:gd name="connsiteY118" fmla="*/ 291655 h 371475"/>
                  <a:gd name="connsiteX119" fmla="*/ 202482 w 495300"/>
                  <a:gd name="connsiteY119" fmla="*/ 289293 h 371475"/>
                  <a:gd name="connsiteX120" fmla="*/ 207912 w 495300"/>
                  <a:gd name="connsiteY120" fmla="*/ 288074 h 371475"/>
                  <a:gd name="connsiteX121" fmla="*/ 200092 w 495300"/>
                  <a:gd name="connsiteY121" fmla="*/ 284874 h 371475"/>
                  <a:gd name="connsiteX122" fmla="*/ 202092 w 495300"/>
                  <a:gd name="connsiteY122" fmla="*/ 282511 h 371475"/>
                  <a:gd name="connsiteX123" fmla="*/ 209626 w 495300"/>
                  <a:gd name="connsiteY123" fmla="*/ 284998 h 371475"/>
                  <a:gd name="connsiteX124" fmla="*/ 210436 w 495300"/>
                  <a:gd name="connsiteY124" fmla="*/ 279787 h 371475"/>
                  <a:gd name="connsiteX125" fmla="*/ 199301 w 495300"/>
                  <a:gd name="connsiteY125" fmla="*/ 282740 h 371475"/>
                  <a:gd name="connsiteX126" fmla="*/ 193958 w 495300"/>
                  <a:gd name="connsiteY126" fmla="*/ 279711 h 371475"/>
                  <a:gd name="connsiteX127" fmla="*/ 188681 w 495300"/>
                  <a:gd name="connsiteY127" fmla="*/ 276463 h 371475"/>
                  <a:gd name="connsiteX128" fmla="*/ 186366 w 495300"/>
                  <a:gd name="connsiteY128" fmla="*/ 279883 h 371475"/>
                  <a:gd name="connsiteX129" fmla="*/ 192415 w 495300"/>
                  <a:gd name="connsiteY129" fmla="*/ 281349 h 371475"/>
                  <a:gd name="connsiteX130" fmla="*/ 192881 w 495300"/>
                  <a:gd name="connsiteY130" fmla="*/ 286750 h 371475"/>
                  <a:gd name="connsiteX131" fmla="*/ 184842 w 495300"/>
                  <a:gd name="connsiteY131" fmla="*/ 288226 h 371475"/>
                  <a:gd name="connsiteX132" fmla="*/ 195205 w 495300"/>
                  <a:gd name="connsiteY132" fmla="*/ 287264 h 371475"/>
                  <a:gd name="connsiteX133" fmla="*/ 198301 w 495300"/>
                  <a:gd name="connsiteY133" fmla="*/ 283912 h 371475"/>
                  <a:gd name="connsiteX134" fmla="*/ 197558 w 495300"/>
                  <a:gd name="connsiteY134" fmla="*/ 287788 h 371475"/>
                  <a:gd name="connsiteX135" fmla="*/ 179803 w 495300"/>
                  <a:gd name="connsiteY135" fmla="*/ 295094 h 371475"/>
                  <a:gd name="connsiteX136" fmla="*/ 189471 w 495300"/>
                  <a:gd name="connsiteY136" fmla="*/ 296008 h 371475"/>
                  <a:gd name="connsiteX137" fmla="*/ 187252 w 495300"/>
                  <a:gd name="connsiteY137" fmla="*/ 298209 h 371475"/>
                  <a:gd name="connsiteX138" fmla="*/ 171250 w 495300"/>
                  <a:gd name="connsiteY138" fmla="*/ 297723 h 371475"/>
                  <a:gd name="connsiteX139" fmla="*/ 166621 w 495300"/>
                  <a:gd name="connsiteY139" fmla="*/ 300466 h 371475"/>
                  <a:gd name="connsiteX140" fmla="*/ 161906 w 495300"/>
                  <a:gd name="connsiteY140" fmla="*/ 303057 h 371475"/>
                  <a:gd name="connsiteX141" fmla="*/ 124720 w 495300"/>
                  <a:gd name="connsiteY141" fmla="*/ 300590 h 371475"/>
                  <a:gd name="connsiteX142" fmla="*/ 137970 w 495300"/>
                  <a:gd name="connsiteY142" fmla="*/ 298056 h 371475"/>
                  <a:gd name="connsiteX143" fmla="*/ 131607 w 495300"/>
                  <a:gd name="connsiteY143" fmla="*/ 295885 h 371475"/>
                  <a:gd name="connsiteX144" fmla="*/ 127864 w 495300"/>
                  <a:gd name="connsiteY144" fmla="*/ 298456 h 371475"/>
                  <a:gd name="connsiteX145" fmla="*/ 124930 w 495300"/>
                  <a:gd name="connsiteY145" fmla="*/ 296361 h 371475"/>
                  <a:gd name="connsiteX146" fmla="*/ 115453 w 495300"/>
                  <a:gd name="connsiteY146" fmla="*/ 299256 h 371475"/>
                  <a:gd name="connsiteX147" fmla="*/ 111871 w 495300"/>
                  <a:gd name="connsiteY147" fmla="*/ 300923 h 371475"/>
                  <a:gd name="connsiteX148" fmla="*/ 109280 w 495300"/>
                  <a:gd name="connsiteY148" fmla="*/ 301219 h 371475"/>
                  <a:gd name="connsiteX149" fmla="*/ 107652 w 495300"/>
                  <a:gd name="connsiteY149" fmla="*/ 301152 h 371475"/>
                  <a:gd name="connsiteX150" fmla="*/ 106737 w 495300"/>
                  <a:gd name="connsiteY150" fmla="*/ 301057 h 371475"/>
                  <a:gd name="connsiteX151" fmla="*/ 106613 w 495300"/>
                  <a:gd name="connsiteY151" fmla="*/ 301038 h 371475"/>
                  <a:gd name="connsiteX152" fmla="*/ 101070 w 495300"/>
                  <a:gd name="connsiteY152" fmla="*/ 300895 h 371475"/>
                  <a:gd name="connsiteX153" fmla="*/ 101032 w 495300"/>
                  <a:gd name="connsiteY153" fmla="*/ 300885 h 371475"/>
                  <a:gd name="connsiteX154" fmla="*/ 100879 w 495300"/>
                  <a:gd name="connsiteY154" fmla="*/ 300838 h 371475"/>
                  <a:gd name="connsiteX155" fmla="*/ 100555 w 495300"/>
                  <a:gd name="connsiteY155" fmla="*/ 300733 h 371475"/>
                  <a:gd name="connsiteX156" fmla="*/ 100841 w 495300"/>
                  <a:gd name="connsiteY156" fmla="*/ 300380 h 371475"/>
                  <a:gd name="connsiteX157" fmla="*/ 100975 w 495300"/>
                  <a:gd name="connsiteY157" fmla="*/ 300209 h 371475"/>
                  <a:gd name="connsiteX158" fmla="*/ 101051 w 495300"/>
                  <a:gd name="connsiteY158" fmla="*/ 300114 h 371475"/>
                  <a:gd name="connsiteX159" fmla="*/ 101089 w 495300"/>
                  <a:gd name="connsiteY159" fmla="*/ 300066 h 371475"/>
                  <a:gd name="connsiteX160" fmla="*/ 101108 w 495300"/>
                  <a:gd name="connsiteY160" fmla="*/ 300038 h 371475"/>
                  <a:gd name="connsiteX161" fmla="*/ 101117 w 495300"/>
                  <a:gd name="connsiteY161" fmla="*/ 300028 h 371475"/>
                  <a:gd name="connsiteX162" fmla="*/ 101117 w 495300"/>
                  <a:gd name="connsiteY162" fmla="*/ 300028 h 371475"/>
                  <a:gd name="connsiteX163" fmla="*/ 106575 w 495300"/>
                  <a:gd name="connsiteY163" fmla="*/ 300152 h 371475"/>
                  <a:gd name="connsiteX164" fmla="*/ 106585 w 495300"/>
                  <a:gd name="connsiteY164" fmla="*/ 300142 h 371475"/>
                  <a:gd name="connsiteX165" fmla="*/ 107061 w 495300"/>
                  <a:gd name="connsiteY165" fmla="*/ 299695 h 371475"/>
                  <a:gd name="connsiteX166" fmla="*/ 108356 w 495300"/>
                  <a:gd name="connsiteY166" fmla="*/ 298475 h 371475"/>
                  <a:gd name="connsiteX167" fmla="*/ 107690 w 495300"/>
                  <a:gd name="connsiteY167" fmla="*/ 298333 h 371475"/>
                  <a:gd name="connsiteX168" fmla="*/ 106918 w 495300"/>
                  <a:gd name="connsiteY168" fmla="*/ 298161 h 371475"/>
                  <a:gd name="connsiteX169" fmla="*/ 106690 w 495300"/>
                  <a:gd name="connsiteY169" fmla="*/ 298113 h 371475"/>
                  <a:gd name="connsiteX170" fmla="*/ 106632 w 495300"/>
                  <a:gd name="connsiteY170" fmla="*/ 298104 h 371475"/>
                  <a:gd name="connsiteX171" fmla="*/ 106604 w 495300"/>
                  <a:gd name="connsiteY171" fmla="*/ 298094 h 371475"/>
                  <a:gd name="connsiteX172" fmla="*/ 101241 w 495300"/>
                  <a:gd name="connsiteY172" fmla="*/ 297952 h 371475"/>
                  <a:gd name="connsiteX173" fmla="*/ 101165 w 495300"/>
                  <a:gd name="connsiteY173" fmla="*/ 297913 h 371475"/>
                  <a:gd name="connsiteX174" fmla="*/ 100832 w 495300"/>
                  <a:gd name="connsiteY174" fmla="*/ 297761 h 371475"/>
                  <a:gd name="connsiteX175" fmla="*/ 97384 w 495300"/>
                  <a:gd name="connsiteY175" fmla="*/ 296228 h 371475"/>
                  <a:gd name="connsiteX176" fmla="*/ 92373 w 495300"/>
                  <a:gd name="connsiteY176" fmla="*/ 293999 h 371475"/>
                  <a:gd name="connsiteX177" fmla="*/ 91440 w 495300"/>
                  <a:gd name="connsiteY177" fmla="*/ 297018 h 371475"/>
                  <a:gd name="connsiteX178" fmla="*/ 80896 w 495300"/>
                  <a:gd name="connsiteY178" fmla="*/ 292113 h 371475"/>
                  <a:gd name="connsiteX179" fmla="*/ 84363 w 495300"/>
                  <a:gd name="connsiteY179" fmla="*/ 299095 h 371475"/>
                  <a:gd name="connsiteX180" fmla="*/ 81772 w 495300"/>
                  <a:gd name="connsiteY180" fmla="*/ 296732 h 371475"/>
                  <a:gd name="connsiteX181" fmla="*/ 80743 w 495300"/>
                  <a:gd name="connsiteY181" fmla="*/ 299133 h 371475"/>
                  <a:gd name="connsiteX182" fmla="*/ 75657 w 495300"/>
                  <a:gd name="connsiteY182" fmla="*/ 299095 h 371475"/>
                  <a:gd name="connsiteX183" fmla="*/ 63551 w 495300"/>
                  <a:gd name="connsiteY183" fmla="*/ 296294 h 371475"/>
                  <a:gd name="connsiteX184" fmla="*/ 58360 w 495300"/>
                  <a:gd name="connsiteY184" fmla="*/ 292160 h 371475"/>
                  <a:gd name="connsiteX185" fmla="*/ 50044 w 495300"/>
                  <a:gd name="connsiteY185" fmla="*/ 291741 h 371475"/>
                  <a:gd name="connsiteX186" fmla="*/ 42034 w 495300"/>
                  <a:gd name="connsiteY186" fmla="*/ 290646 h 371475"/>
                  <a:gd name="connsiteX187" fmla="*/ 31709 w 495300"/>
                  <a:gd name="connsiteY187" fmla="*/ 286217 h 371475"/>
                  <a:gd name="connsiteX188" fmla="*/ 37929 w 495300"/>
                  <a:gd name="connsiteY188" fmla="*/ 282207 h 371475"/>
                  <a:gd name="connsiteX189" fmla="*/ 31690 w 495300"/>
                  <a:gd name="connsiteY189" fmla="*/ 279930 h 371475"/>
                  <a:gd name="connsiteX190" fmla="*/ 24936 w 495300"/>
                  <a:gd name="connsiteY190" fmla="*/ 288846 h 371475"/>
                  <a:gd name="connsiteX191" fmla="*/ 15583 w 495300"/>
                  <a:gd name="connsiteY191" fmla="*/ 284483 h 371475"/>
                  <a:gd name="connsiteX192" fmla="*/ 7144 w 495300"/>
                  <a:gd name="connsiteY192" fmla="*/ 286874 h 371475"/>
                  <a:gd name="connsiteX193" fmla="*/ 11344 w 495300"/>
                  <a:gd name="connsiteY193" fmla="*/ 292303 h 371475"/>
                  <a:gd name="connsiteX194" fmla="*/ 23851 w 495300"/>
                  <a:gd name="connsiteY194" fmla="*/ 290560 h 371475"/>
                  <a:gd name="connsiteX195" fmla="*/ 35881 w 495300"/>
                  <a:gd name="connsiteY195" fmla="*/ 300504 h 371475"/>
                  <a:gd name="connsiteX196" fmla="*/ 30432 w 495300"/>
                  <a:gd name="connsiteY196" fmla="*/ 299218 h 371475"/>
                  <a:gd name="connsiteX197" fmla="*/ 45863 w 495300"/>
                  <a:gd name="connsiteY197" fmla="*/ 303752 h 371475"/>
                  <a:gd name="connsiteX198" fmla="*/ 62703 w 495300"/>
                  <a:gd name="connsiteY198" fmla="*/ 308467 h 371475"/>
                  <a:gd name="connsiteX199" fmla="*/ 71161 w 495300"/>
                  <a:gd name="connsiteY199" fmla="*/ 304876 h 371475"/>
                  <a:gd name="connsiteX200" fmla="*/ 80972 w 495300"/>
                  <a:gd name="connsiteY200" fmla="*/ 305791 h 371475"/>
                  <a:gd name="connsiteX201" fmla="*/ 86830 w 495300"/>
                  <a:gd name="connsiteY201" fmla="*/ 306772 h 371475"/>
                  <a:gd name="connsiteX202" fmla="*/ 94450 w 495300"/>
                  <a:gd name="connsiteY202" fmla="*/ 299752 h 371475"/>
                  <a:gd name="connsiteX203" fmla="*/ 98250 w 495300"/>
                  <a:gd name="connsiteY203" fmla="*/ 307096 h 371475"/>
                  <a:gd name="connsiteX204" fmla="*/ 82810 w 495300"/>
                  <a:gd name="connsiteY204" fmla="*/ 310077 h 371475"/>
                  <a:gd name="connsiteX205" fmla="*/ 80934 w 495300"/>
                  <a:gd name="connsiteY205" fmla="*/ 315354 h 371475"/>
                  <a:gd name="connsiteX206" fmla="*/ 82744 w 495300"/>
                  <a:gd name="connsiteY206" fmla="*/ 313134 h 371475"/>
                  <a:gd name="connsiteX207" fmla="*/ 86106 w 495300"/>
                  <a:gd name="connsiteY207" fmla="*/ 320069 h 371475"/>
                  <a:gd name="connsiteX208" fmla="*/ 87468 w 495300"/>
                  <a:gd name="connsiteY208" fmla="*/ 317459 h 371475"/>
                  <a:gd name="connsiteX209" fmla="*/ 91316 w 495300"/>
                  <a:gd name="connsiteY209" fmla="*/ 323269 h 371475"/>
                  <a:gd name="connsiteX210" fmla="*/ 93145 w 495300"/>
                  <a:gd name="connsiteY210" fmla="*/ 319516 h 371475"/>
                  <a:gd name="connsiteX211" fmla="*/ 99422 w 495300"/>
                  <a:gd name="connsiteY211" fmla="*/ 323793 h 371475"/>
                  <a:gd name="connsiteX212" fmla="*/ 99832 w 495300"/>
                  <a:gd name="connsiteY212" fmla="*/ 324031 h 371475"/>
                  <a:gd name="connsiteX213" fmla="*/ 99879 w 495300"/>
                  <a:gd name="connsiteY213" fmla="*/ 324060 h 371475"/>
                  <a:gd name="connsiteX214" fmla="*/ 99908 w 495300"/>
                  <a:gd name="connsiteY214" fmla="*/ 324079 h 371475"/>
                  <a:gd name="connsiteX215" fmla="*/ 99917 w 495300"/>
                  <a:gd name="connsiteY215" fmla="*/ 324088 h 371475"/>
                  <a:gd name="connsiteX216" fmla="*/ 106594 w 495300"/>
                  <a:gd name="connsiteY216" fmla="*/ 324260 h 371475"/>
                  <a:gd name="connsiteX217" fmla="*/ 106766 w 495300"/>
                  <a:gd name="connsiteY217" fmla="*/ 324307 h 371475"/>
                  <a:gd name="connsiteX218" fmla="*/ 107118 w 495300"/>
                  <a:gd name="connsiteY218" fmla="*/ 324393 h 371475"/>
                  <a:gd name="connsiteX219" fmla="*/ 108556 w 495300"/>
                  <a:gd name="connsiteY219" fmla="*/ 324707 h 371475"/>
                  <a:gd name="connsiteX220" fmla="*/ 111595 w 495300"/>
                  <a:gd name="connsiteY220" fmla="*/ 325107 h 371475"/>
                  <a:gd name="connsiteX221" fmla="*/ 118491 w 495300"/>
                  <a:gd name="connsiteY221" fmla="*/ 324612 h 371475"/>
                  <a:gd name="connsiteX222" fmla="*/ 115281 w 495300"/>
                  <a:gd name="connsiteY222" fmla="*/ 330508 h 371475"/>
                  <a:gd name="connsiteX223" fmla="*/ 108861 w 495300"/>
                  <a:gd name="connsiteY223" fmla="*/ 329184 h 371475"/>
                  <a:gd name="connsiteX224" fmla="*/ 98841 w 495300"/>
                  <a:gd name="connsiteY224" fmla="*/ 328946 h 371475"/>
                  <a:gd name="connsiteX225" fmla="*/ 96488 w 495300"/>
                  <a:gd name="connsiteY225" fmla="*/ 328984 h 371475"/>
                  <a:gd name="connsiteX226" fmla="*/ 85916 w 495300"/>
                  <a:gd name="connsiteY226" fmla="*/ 328441 h 371475"/>
                  <a:gd name="connsiteX227" fmla="*/ 88792 w 495300"/>
                  <a:gd name="connsiteY227" fmla="*/ 337299 h 371475"/>
                  <a:gd name="connsiteX228" fmla="*/ 95364 w 495300"/>
                  <a:gd name="connsiteY228" fmla="*/ 337871 h 371475"/>
                  <a:gd name="connsiteX229" fmla="*/ 90221 w 495300"/>
                  <a:gd name="connsiteY229" fmla="*/ 331603 h 371475"/>
                  <a:gd name="connsiteX230" fmla="*/ 95955 w 495300"/>
                  <a:gd name="connsiteY230" fmla="*/ 331394 h 371475"/>
                  <a:gd name="connsiteX231" fmla="*/ 96717 w 495300"/>
                  <a:gd name="connsiteY231" fmla="*/ 336471 h 371475"/>
                  <a:gd name="connsiteX232" fmla="*/ 99012 w 495300"/>
                  <a:gd name="connsiteY232" fmla="*/ 338242 h 371475"/>
                  <a:gd name="connsiteX233" fmla="*/ 99136 w 495300"/>
                  <a:gd name="connsiteY233" fmla="*/ 338347 h 371475"/>
                  <a:gd name="connsiteX234" fmla="*/ 99165 w 495300"/>
                  <a:gd name="connsiteY234" fmla="*/ 338376 h 371475"/>
                  <a:gd name="connsiteX235" fmla="*/ 99184 w 495300"/>
                  <a:gd name="connsiteY235" fmla="*/ 338385 h 371475"/>
                  <a:gd name="connsiteX236" fmla="*/ 99184 w 495300"/>
                  <a:gd name="connsiteY236" fmla="*/ 338385 h 371475"/>
                  <a:gd name="connsiteX237" fmla="*/ 106575 w 495300"/>
                  <a:gd name="connsiteY237" fmla="*/ 338576 h 371475"/>
                  <a:gd name="connsiteX238" fmla="*/ 106585 w 495300"/>
                  <a:gd name="connsiteY238" fmla="*/ 338585 h 371475"/>
                  <a:gd name="connsiteX239" fmla="*/ 106690 w 495300"/>
                  <a:gd name="connsiteY239" fmla="*/ 338633 h 371475"/>
                  <a:gd name="connsiteX240" fmla="*/ 107090 w 495300"/>
                  <a:gd name="connsiteY240" fmla="*/ 338814 h 371475"/>
                  <a:gd name="connsiteX241" fmla="*/ 107756 w 495300"/>
                  <a:gd name="connsiteY241" fmla="*/ 339185 h 371475"/>
                  <a:gd name="connsiteX242" fmla="*/ 108375 w 495300"/>
                  <a:gd name="connsiteY242" fmla="*/ 339995 h 371475"/>
                  <a:gd name="connsiteX243" fmla="*/ 131607 w 495300"/>
                  <a:gd name="connsiteY243" fmla="*/ 343176 h 371475"/>
                  <a:gd name="connsiteX244" fmla="*/ 142284 w 495300"/>
                  <a:gd name="connsiteY244" fmla="*/ 344091 h 371475"/>
                  <a:gd name="connsiteX245" fmla="*/ 154696 w 495300"/>
                  <a:gd name="connsiteY245" fmla="*/ 344748 h 371475"/>
                  <a:gd name="connsiteX246" fmla="*/ 160087 w 495300"/>
                  <a:gd name="connsiteY246" fmla="*/ 347758 h 371475"/>
                  <a:gd name="connsiteX247" fmla="*/ 142180 w 495300"/>
                  <a:gd name="connsiteY247" fmla="*/ 345843 h 371475"/>
                  <a:gd name="connsiteX248" fmla="*/ 143256 w 495300"/>
                  <a:gd name="connsiteY248" fmla="*/ 347643 h 371475"/>
                  <a:gd name="connsiteX249" fmla="*/ 124177 w 495300"/>
                  <a:gd name="connsiteY249" fmla="*/ 345253 h 371475"/>
                  <a:gd name="connsiteX250" fmla="*/ 119701 w 495300"/>
                  <a:gd name="connsiteY250" fmla="*/ 347815 h 371475"/>
                  <a:gd name="connsiteX251" fmla="*/ 107709 w 495300"/>
                  <a:gd name="connsiteY251" fmla="*/ 341938 h 371475"/>
                  <a:gd name="connsiteX252" fmla="*/ 106766 w 495300"/>
                  <a:gd name="connsiteY252" fmla="*/ 341995 h 371475"/>
                  <a:gd name="connsiteX253" fmla="*/ 106661 w 495300"/>
                  <a:gd name="connsiteY253" fmla="*/ 342005 h 371475"/>
                  <a:gd name="connsiteX254" fmla="*/ 106604 w 495300"/>
                  <a:gd name="connsiteY254" fmla="*/ 342014 h 371475"/>
                  <a:gd name="connsiteX255" fmla="*/ 98993 w 495300"/>
                  <a:gd name="connsiteY255" fmla="*/ 341824 h 371475"/>
                  <a:gd name="connsiteX256" fmla="*/ 98870 w 495300"/>
                  <a:gd name="connsiteY256" fmla="*/ 341833 h 371475"/>
                  <a:gd name="connsiteX257" fmla="*/ 98641 w 495300"/>
                  <a:gd name="connsiteY257" fmla="*/ 341862 h 371475"/>
                  <a:gd name="connsiteX258" fmla="*/ 97869 w 495300"/>
                  <a:gd name="connsiteY258" fmla="*/ 342081 h 371475"/>
                  <a:gd name="connsiteX259" fmla="*/ 96917 w 495300"/>
                  <a:gd name="connsiteY259" fmla="*/ 342900 h 371475"/>
                  <a:gd name="connsiteX260" fmla="*/ 96336 w 495300"/>
                  <a:gd name="connsiteY260" fmla="*/ 345376 h 371475"/>
                  <a:gd name="connsiteX261" fmla="*/ 92050 w 495300"/>
                  <a:gd name="connsiteY261" fmla="*/ 348053 h 371475"/>
                  <a:gd name="connsiteX262" fmla="*/ 77638 w 495300"/>
                  <a:gd name="connsiteY262" fmla="*/ 344538 h 371475"/>
                  <a:gd name="connsiteX263" fmla="*/ 78496 w 495300"/>
                  <a:gd name="connsiteY263" fmla="*/ 344976 h 371475"/>
                  <a:gd name="connsiteX264" fmla="*/ 64389 w 495300"/>
                  <a:gd name="connsiteY264" fmla="*/ 343957 h 371475"/>
                  <a:gd name="connsiteX265" fmla="*/ 80172 w 495300"/>
                  <a:gd name="connsiteY265" fmla="*/ 350806 h 371475"/>
                  <a:gd name="connsiteX266" fmla="*/ 86239 w 495300"/>
                  <a:gd name="connsiteY266" fmla="*/ 352073 h 371475"/>
                  <a:gd name="connsiteX267" fmla="*/ 88325 w 495300"/>
                  <a:gd name="connsiteY267" fmla="*/ 357102 h 371475"/>
                  <a:gd name="connsiteX268" fmla="*/ 94507 w 495300"/>
                  <a:gd name="connsiteY268" fmla="*/ 356502 h 371475"/>
                  <a:gd name="connsiteX269" fmla="*/ 93678 w 495300"/>
                  <a:gd name="connsiteY269" fmla="*/ 354187 h 371475"/>
                  <a:gd name="connsiteX270" fmla="*/ 98050 w 495300"/>
                  <a:gd name="connsiteY270" fmla="*/ 357616 h 371475"/>
                  <a:gd name="connsiteX271" fmla="*/ 98146 w 495300"/>
                  <a:gd name="connsiteY271" fmla="*/ 357654 h 371475"/>
                  <a:gd name="connsiteX272" fmla="*/ 98193 w 495300"/>
                  <a:gd name="connsiteY272" fmla="*/ 357673 h 371475"/>
                  <a:gd name="connsiteX273" fmla="*/ 106594 w 495300"/>
                  <a:gd name="connsiteY273" fmla="*/ 357892 h 371475"/>
                  <a:gd name="connsiteX274" fmla="*/ 106642 w 495300"/>
                  <a:gd name="connsiteY274" fmla="*/ 357902 h 371475"/>
                  <a:gd name="connsiteX275" fmla="*/ 106994 w 495300"/>
                  <a:gd name="connsiteY275" fmla="*/ 357959 h 371475"/>
                  <a:gd name="connsiteX276" fmla="*/ 107709 w 495300"/>
                  <a:gd name="connsiteY276" fmla="*/ 358073 h 371475"/>
                  <a:gd name="connsiteX277" fmla="*/ 109156 w 495300"/>
                  <a:gd name="connsiteY277" fmla="*/ 358264 h 371475"/>
                  <a:gd name="connsiteX278" fmla="*/ 112081 w 495300"/>
                  <a:gd name="connsiteY278" fmla="*/ 358540 h 371475"/>
                  <a:gd name="connsiteX279" fmla="*/ 117481 w 495300"/>
                  <a:gd name="connsiteY279" fmla="*/ 358607 h 371475"/>
                  <a:gd name="connsiteX280" fmla="*/ 122892 w 495300"/>
                  <a:gd name="connsiteY280" fmla="*/ 356397 h 371475"/>
                  <a:gd name="connsiteX281" fmla="*/ 125720 w 495300"/>
                  <a:gd name="connsiteY281" fmla="*/ 360426 h 371475"/>
                  <a:gd name="connsiteX282" fmla="*/ 149085 w 495300"/>
                  <a:gd name="connsiteY282" fmla="*/ 358711 h 371475"/>
                  <a:gd name="connsiteX283" fmla="*/ 142437 w 495300"/>
                  <a:gd name="connsiteY283" fmla="*/ 358054 h 371475"/>
                  <a:gd name="connsiteX284" fmla="*/ 160687 w 495300"/>
                  <a:gd name="connsiteY284" fmla="*/ 350730 h 371475"/>
                  <a:gd name="connsiteX285" fmla="*/ 170107 w 495300"/>
                  <a:gd name="connsiteY285" fmla="*/ 356102 h 371475"/>
                  <a:gd name="connsiteX286" fmla="*/ 164487 w 495300"/>
                  <a:gd name="connsiteY286" fmla="*/ 360921 h 371475"/>
                  <a:gd name="connsiteX287" fmla="*/ 156972 w 495300"/>
                  <a:gd name="connsiteY287" fmla="*/ 360988 h 371475"/>
                  <a:gd name="connsiteX288" fmla="*/ 159315 w 495300"/>
                  <a:gd name="connsiteY288" fmla="*/ 364465 h 371475"/>
                  <a:gd name="connsiteX289" fmla="*/ 147971 w 495300"/>
                  <a:gd name="connsiteY289" fmla="*/ 366960 h 371475"/>
                  <a:gd name="connsiteX290" fmla="*/ 155943 w 495300"/>
                  <a:gd name="connsiteY290" fmla="*/ 373475 h 371475"/>
                  <a:gd name="connsiteX291" fmla="*/ 166726 w 495300"/>
                  <a:gd name="connsiteY291" fmla="*/ 371361 h 371475"/>
                  <a:gd name="connsiteX292" fmla="*/ 177451 w 495300"/>
                  <a:gd name="connsiteY292" fmla="*/ 369103 h 371475"/>
                  <a:gd name="connsiteX293" fmla="*/ 216865 w 495300"/>
                  <a:gd name="connsiteY293" fmla="*/ 361864 h 371475"/>
                  <a:gd name="connsiteX294" fmla="*/ 221142 w 495300"/>
                  <a:gd name="connsiteY294" fmla="*/ 362398 h 371475"/>
                  <a:gd name="connsiteX295" fmla="*/ 225390 w 495300"/>
                  <a:gd name="connsiteY295" fmla="*/ 362722 h 371475"/>
                  <a:gd name="connsiteX296" fmla="*/ 261109 w 495300"/>
                  <a:gd name="connsiteY296" fmla="*/ 346253 h 371475"/>
                  <a:gd name="connsiteX297" fmla="*/ 261871 w 495300"/>
                  <a:gd name="connsiteY297" fmla="*/ 349701 h 371475"/>
                  <a:gd name="connsiteX298" fmla="*/ 274396 w 495300"/>
                  <a:gd name="connsiteY298" fmla="*/ 345777 h 371475"/>
                  <a:gd name="connsiteX299" fmla="*/ 274739 w 495300"/>
                  <a:gd name="connsiteY299" fmla="*/ 337528 h 371475"/>
                  <a:gd name="connsiteX300" fmla="*/ 259632 w 495300"/>
                  <a:gd name="connsiteY300" fmla="*/ 341481 h 371475"/>
                  <a:gd name="connsiteX301" fmla="*/ 277368 w 495300"/>
                  <a:gd name="connsiteY301" fmla="*/ 331918 h 371475"/>
                  <a:gd name="connsiteX302" fmla="*/ 274920 w 495300"/>
                  <a:gd name="connsiteY302" fmla="*/ 329317 h 371475"/>
                  <a:gd name="connsiteX303" fmla="*/ 261899 w 495300"/>
                  <a:gd name="connsiteY303" fmla="*/ 333204 h 371475"/>
                  <a:gd name="connsiteX304" fmla="*/ 271729 w 495300"/>
                  <a:gd name="connsiteY304" fmla="*/ 328793 h 371475"/>
                  <a:gd name="connsiteX305" fmla="*/ 271520 w 495300"/>
                  <a:gd name="connsiteY305" fmla="*/ 326765 h 371475"/>
                  <a:gd name="connsiteX306" fmla="*/ 278959 w 495300"/>
                  <a:gd name="connsiteY306" fmla="*/ 326422 h 371475"/>
                  <a:gd name="connsiteX307" fmla="*/ 274253 w 495300"/>
                  <a:gd name="connsiteY307" fmla="*/ 323240 h 371475"/>
                  <a:gd name="connsiteX308" fmla="*/ 286160 w 495300"/>
                  <a:gd name="connsiteY308" fmla="*/ 323955 h 371475"/>
                  <a:gd name="connsiteX309" fmla="*/ 300904 w 495300"/>
                  <a:gd name="connsiteY309" fmla="*/ 313211 h 371475"/>
                  <a:gd name="connsiteX310" fmla="*/ 298761 w 495300"/>
                  <a:gd name="connsiteY310" fmla="*/ 310039 h 371475"/>
                  <a:gd name="connsiteX311" fmla="*/ 308886 w 495300"/>
                  <a:gd name="connsiteY311" fmla="*/ 300447 h 371475"/>
                  <a:gd name="connsiteX312" fmla="*/ 323307 w 495300"/>
                  <a:gd name="connsiteY312" fmla="*/ 290017 h 371475"/>
                  <a:gd name="connsiteX313" fmla="*/ 318345 w 495300"/>
                  <a:gd name="connsiteY313" fmla="*/ 299456 h 371475"/>
                  <a:gd name="connsiteX314" fmla="*/ 335023 w 495300"/>
                  <a:gd name="connsiteY314" fmla="*/ 288722 h 371475"/>
                  <a:gd name="connsiteX315" fmla="*/ 330841 w 495300"/>
                  <a:gd name="connsiteY315" fmla="*/ 295304 h 371475"/>
                  <a:gd name="connsiteX316" fmla="*/ 333842 w 495300"/>
                  <a:gd name="connsiteY316" fmla="*/ 300209 h 371475"/>
                  <a:gd name="connsiteX317" fmla="*/ 348548 w 495300"/>
                  <a:gd name="connsiteY317" fmla="*/ 290198 h 371475"/>
                  <a:gd name="connsiteX318" fmla="*/ 356416 w 495300"/>
                  <a:gd name="connsiteY318" fmla="*/ 289960 h 371475"/>
                  <a:gd name="connsiteX319" fmla="*/ 366836 w 495300"/>
                  <a:gd name="connsiteY319" fmla="*/ 279930 h 371475"/>
                  <a:gd name="connsiteX320" fmla="*/ 371923 w 495300"/>
                  <a:gd name="connsiteY320" fmla="*/ 282492 h 371475"/>
                  <a:gd name="connsiteX321" fmla="*/ 374380 w 495300"/>
                  <a:gd name="connsiteY321" fmla="*/ 276520 h 371475"/>
                  <a:gd name="connsiteX322" fmla="*/ 384334 w 495300"/>
                  <a:gd name="connsiteY322" fmla="*/ 272796 h 371475"/>
                  <a:gd name="connsiteX323" fmla="*/ 390544 w 495300"/>
                  <a:gd name="connsiteY323" fmla="*/ 263319 h 371475"/>
                  <a:gd name="connsiteX324" fmla="*/ 386772 w 495300"/>
                  <a:gd name="connsiteY324" fmla="*/ 261242 h 371475"/>
                  <a:gd name="connsiteX325" fmla="*/ 359693 w 495300"/>
                  <a:gd name="connsiteY325" fmla="*/ 278778 h 371475"/>
                  <a:gd name="connsiteX326" fmla="*/ 381562 w 495300"/>
                  <a:gd name="connsiteY326" fmla="*/ 256784 h 371475"/>
                  <a:gd name="connsiteX327" fmla="*/ 388991 w 495300"/>
                  <a:gd name="connsiteY327" fmla="*/ 254241 h 371475"/>
                  <a:gd name="connsiteX328" fmla="*/ 384496 w 495300"/>
                  <a:gd name="connsiteY328" fmla="*/ 247259 h 371475"/>
                  <a:gd name="connsiteX329" fmla="*/ 391525 w 495300"/>
                  <a:gd name="connsiteY329" fmla="*/ 238096 h 371475"/>
                  <a:gd name="connsiteX330" fmla="*/ 396592 w 495300"/>
                  <a:gd name="connsiteY330" fmla="*/ 235706 h 371475"/>
                  <a:gd name="connsiteX331" fmla="*/ 401564 w 495300"/>
                  <a:gd name="connsiteY331" fmla="*/ 233162 h 371475"/>
                  <a:gd name="connsiteX332" fmla="*/ 404041 w 495300"/>
                  <a:gd name="connsiteY332" fmla="*/ 238087 h 371475"/>
                  <a:gd name="connsiteX333" fmla="*/ 408727 w 495300"/>
                  <a:gd name="connsiteY333" fmla="*/ 229991 h 371475"/>
                  <a:gd name="connsiteX334" fmla="*/ 413737 w 495300"/>
                  <a:gd name="connsiteY334" fmla="*/ 236649 h 371475"/>
                  <a:gd name="connsiteX335" fmla="*/ 407765 w 495300"/>
                  <a:gd name="connsiteY335" fmla="*/ 237620 h 371475"/>
                  <a:gd name="connsiteX336" fmla="*/ 407527 w 495300"/>
                  <a:gd name="connsiteY336" fmla="*/ 241687 h 371475"/>
                  <a:gd name="connsiteX337" fmla="*/ 399621 w 495300"/>
                  <a:gd name="connsiteY337" fmla="*/ 248555 h 371475"/>
                  <a:gd name="connsiteX338" fmla="*/ 400812 w 495300"/>
                  <a:gd name="connsiteY338" fmla="*/ 249507 h 371475"/>
                  <a:gd name="connsiteX339" fmla="*/ 389363 w 495300"/>
                  <a:gd name="connsiteY339" fmla="*/ 260099 h 371475"/>
                  <a:gd name="connsiteX340" fmla="*/ 397735 w 495300"/>
                  <a:gd name="connsiteY340" fmla="*/ 254756 h 371475"/>
                  <a:gd name="connsiteX341" fmla="*/ 392001 w 495300"/>
                  <a:gd name="connsiteY341" fmla="*/ 261166 h 371475"/>
                  <a:gd name="connsiteX342" fmla="*/ 396373 w 495300"/>
                  <a:gd name="connsiteY342" fmla="*/ 261433 h 371475"/>
                  <a:gd name="connsiteX343" fmla="*/ 389925 w 495300"/>
                  <a:gd name="connsiteY343" fmla="*/ 269653 h 371475"/>
                  <a:gd name="connsiteX344" fmla="*/ 383172 w 495300"/>
                  <a:gd name="connsiteY344" fmla="*/ 277625 h 371475"/>
                  <a:gd name="connsiteX345" fmla="*/ 408241 w 495300"/>
                  <a:gd name="connsiteY345" fmla="*/ 251412 h 371475"/>
                  <a:gd name="connsiteX346" fmla="*/ 431244 w 495300"/>
                  <a:gd name="connsiteY346" fmla="*/ 226352 h 371475"/>
                  <a:gd name="connsiteX347" fmla="*/ 420872 w 495300"/>
                  <a:gd name="connsiteY347" fmla="*/ 223790 h 371475"/>
                  <a:gd name="connsiteX348" fmla="*/ 418900 w 495300"/>
                  <a:gd name="connsiteY348" fmla="*/ 229714 h 371475"/>
                  <a:gd name="connsiteX349" fmla="*/ 415309 w 495300"/>
                  <a:gd name="connsiteY349" fmla="*/ 226257 h 371475"/>
                  <a:gd name="connsiteX350" fmla="*/ 429654 w 495300"/>
                  <a:gd name="connsiteY350" fmla="*/ 212112 h 371475"/>
                  <a:gd name="connsiteX351" fmla="*/ 431121 w 495300"/>
                  <a:gd name="connsiteY351" fmla="*/ 215998 h 371475"/>
                  <a:gd name="connsiteX352" fmla="*/ 426168 w 495300"/>
                  <a:gd name="connsiteY352" fmla="*/ 219037 h 371475"/>
                  <a:gd name="connsiteX353" fmla="*/ 427577 w 495300"/>
                  <a:gd name="connsiteY353" fmla="*/ 222971 h 371475"/>
                  <a:gd name="connsiteX354" fmla="*/ 432902 w 495300"/>
                  <a:gd name="connsiteY354" fmla="*/ 218103 h 371475"/>
                  <a:gd name="connsiteX355" fmla="*/ 431178 w 495300"/>
                  <a:gd name="connsiteY355" fmla="*/ 223209 h 371475"/>
                  <a:gd name="connsiteX356" fmla="*/ 438417 w 495300"/>
                  <a:gd name="connsiteY356" fmla="*/ 223514 h 371475"/>
                  <a:gd name="connsiteX357" fmla="*/ 442570 w 495300"/>
                  <a:gd name="connsiteY357" fmla="*/ 211617 h 371475"/>
                  <a:gd name="connsiteX358" fmla="*/ 437493 w 495300"/>
                  <a:gd name="connsiteY358" fmla="*/ 214751 h 371475"/>
                  <a:gd name="connsiteX359" fmla="*/ 432273 w 495300"/>
                  <a:gd name="connsiteY359" fmla="*/ 217703 h 371475"/>
                  <a:gd name="connsiteX360" fmla="*/ 427787 w 495300"/>
                  <a:gd name="connsiteY360" fmla="*/ 205083 h 371475"/>
                  <a:gd name="connsiteX361" fmla="*/ 423615 w 495300"/>
                  <a:gd name="connsiteY361" fmla="*/ 209455 h 371475"/>
                  <a:gd name="connsiteX362" fmla="*/ 426806 w 495300"/>
                  <a:gd name="connsiteY362" fmla="*/ 207426 h 371475"/>
                  <a:gd name="connsiteX363" fmla="*/ 423386 w 495300"/>
                  <a:gd name="connsiteY363" fmla="*/ 210807 h 371475"/>
                  <a:gd name="connsiteX364" fmla="*/ 419891 w 495300"/>
                  <a:gd name="connsiteY364" fmla="*/ 214103 h 371475"/>
                  <a:gd name="connsiteX365" fmla="*/ 422081 w 495300"/>
                  <a:gd name="connsiteY365" fmla="*/ 205626 h 371475"/>
                  <a:gd name="connsiteX366" fmla="*/ 419071 w 495300"/>
                  <a:gd name="connsiteY366" fmla="*/ 210626 h 371475"/>
                  <a:gd name="connsiteX367" fmla="*/ 415785 w 495300"/>
                  <a:gd name="connsiteY367" fmla="*/ 204721 h 371475"/>
                  <a:gd name="connsiteX368" fmla="*/ 408584 w 495300"/>
                  <a:gd name="connsiteY368" fmla="*/ 208940 h 371475"/>
                  <a:gd name="connsiteX369" fmla="*/ 407651 w 495300"/>
                  <a:gd name="connsiteY369" fmla="*/ 214170 h 371475"/>
                  <a:gd name="connsiteX370" fmla="*/ 399907 w 495300"/>
                  <a:gd name="connsiteY370" fmla="*/ 220828 h 371475"/>
                  <a:gd name="connsiteX371" fmla="*/ 395383 w 495300"/>
                  <a:gd name="connsiteY371" fmla="*/ 218646 h 371475"/>
                  <a:gd name="connsiteX372" fmla="*/ 409204 w 495300"/>
                  <a:gd name="connsiteY372" fmla="*/ 205445 h 371475"/>
                  <a:gd name="connsiteX373" fmla="*/ 405965 w 495300"/>
                  <a:gd name="connsiteY373" fmla="*/ 203425 h 371475"/>
                  <a:gd name="connsiteX374" fmla="*/ 409756 w 495300"/>
                  <a:gd name="connsiteY374" fmla="*/ 197301 h 371475"/>
                  <a:gd name="connsiteX375" fmla="*/ 406365 w 495300"/>
                  <a:gd name="connsiteY375" fmla="*/ 200844 h 371475"/>
                  <a:gd name="connsiteX376" fmla="*/ 408651 w 495300"/>
                  <a:gd name="connsiteY376" fmla="*/ 194767 h 371475"/>
                  <a:gd name="connsiteX377" fmla="*/ 424063 w 495300"/>
                  <a:gd name="connsiteY377" fmla="*/ 187681 h 371475"/>
                  <a:gd name="connsiteX378" fmla="*/ 416624 w 495300"/>
                  <a:gd name="connsiteY378" fmla="*/ 198530 h 371475"/>
                  <a:gd name="connsiteX379" fmla="*/ 428777 w 495300"/>
                  <a:gd name="connsiteY379" fmla="*/ 190214 h 371475"/>
                  <a:gd name="connsiteX380" fmla="*/ 430806 w 495300"/>
                  <a:gd name="connsiteY380" fmla="*/ 183785 h 371475"/>
                  <a:gd name="connsiteX381" fmla="*/ 433435 w 495300"/>
                  <a:gd name="connsiteY381" fmla="*/ 186052 h 371475"/>
                  <a:gd name="connsiteX382" fmla="*/ 426777 w 495300"/>
                  <a:gd name="connsiteY382" fmla="*/ 195767 h 371475"/>
                  <a:gd name="connsiteX383" fmla="*/ 431949 w 495300"/>
                  <a:gd name="connsiteY383" fmla="*/ 193824 h 371475"/>
                  <a:gd name="connsiteX384" fmla="*/ 429130 w 495300"/>
                  <a:gd name="connsiteY384" fmla="*/ 199977 h 371475"/>
                  <a:gd name="connsiteX385" fmla="*/ 436216 w 495300"/>
                  <a:gd name="connsiteY385" fmla="*/ 200054 h 371475"/>
                  <a:gd name="connsiteX386" fmla="*/ 442912 w 495300"/>
                  <a:gd name="connsiteY386" fmla="*/ 190986 h 371475"/>
                  <a:gd name="connsiteX387" fmla="*/ 444865 w 495300"/>
                  <a:gd name="connsiteY387" fmla="*/ 192957 h 371475"/>
                  <a:gd name="connsiteX388" fmla="*/ 450752 w 495300"/>
                  <a:gd name="connsiteY388" fmla="*/ 184252 h 371475"/>
                  <a:gd name="connsiteX389" fmla="*/ 456590 w 495300"/>
                  <a:gd name="connsiteY389" fmla="*/ 183185 h 371475"/>
                  <a:gd name="connsiteX390" fmla="*/ 453590 w 495300"/>
                  <a:gd name="connsiteY390" fmla="*/ 184680 h 371475"/>
                  <a:gd name="connsiteX391" fmla="*/ 456619 w 495300"/>
                  <a:gd name="connsiteY391" fmla="*/ 182718 h 371475"/>
                  <a:gd name="connsiteX392" fmla="*/ 459543 w 495300"/>
                  <a:gd name="connsiteY392" fmla="*/ 180661 h 371475"/>
                  <a:gd name="connsiteX393" fmla="*/ 456771 w 495300"/>
                  <a:gd name="connsiteY393" fmla="*/ 179422 h 371475"/>
                  <a:gd name="connsiteX394" fmla="*/ 463582 w 495300"/>
                  <a:gd name="connsiteY394" fmla="*/ 166126 h 371475"/>
                  <a:gd name="connsiteX395" fmla="*/ 470087 w 495300"/>
                  <a:gd name="connsiteY395" fmla="*/ 161134 h 371475"/>
                  <a:gd name="connsiteX396" fmla="*/ 473716 w 495300"/>
                  <a:gd name="connsiteY396" fmla="*/ 150276 h 371475"/>
                  <a:gd name="connsiteX397" fmla="*/ 471564 w 495300"/>
                  <a:gd name="connsiteY397" fmla="*/ 148571 h 371475"/>
                  <a:gd name="connsiteX398" fmla="*/ 485089 w 495300"/>
                  <a:gd name="connsiteY398" fmla="*/ 126044 h 371475"/>
                  <a:gd name="connsiteX399" fmla="*/ 486194 w 495300"/>
                  <a:gd name="connsiteY399" fmla="*/ 131007 h 371475"/>
                  <a:gd name="connsiteX400" fmla="*/ 481003 w 495300"/>
                  <a:gd name="connsiteY400" fmla="*/ 138694 h 371475"/>
                  <a:gd name="connsiteX401" fmla="*/ 483718 w 495300"/>
                  <a:gd name="connsiteY401" fmla="*/ 136769 h 371475"/>
                  <a:gd name="connsiteX402" fmla="*/ 479879 w 495300"/>
                  <a:gd name="connsiteY402" fmla="*/ 144447 h 371475"/>
                  <a:gd name="connsiteX403" fmla="*/ 475869 w 495300"/>
                  <a:gd name="connsiteY403" fmla="*/ 152000 h 371475"/>
                  <a:gd name="connsiteX404" fmla="*/ 485337 w 495300"/>
                  <a:gd name="connsiteY404" fmla="*/ 140122 h 371475"/>
                  <a:gd name="connsiteX405" fmla="*/ 484918 w 495300"/>
                  <a:gd name="connsiteY405" fmla="*/ 145666 h 371475"/>
                  <a:gd name="connsiteX406" fmla="*/ 488680 w 495300"/>
                  <a:gd name="connsiteY406" fmla="*/ 136455 h 371475"/>
                  <a:gd name="connsiteX407" fmla="*/ 488404 w 495300"/>
                  <a:gd name="connsiteY407" fmla="*/ 143970 h 371475"/>
                  <a:gd name="connsiteX408" fmla="*/ 478622 w 495300"/>
                  <a:gd name="connsiteY408" fmla="*/ 164478 h 371475"/>
                  <a:gd name="connsiteX409" fmla="*/ 480508 w 495300"/>
                  <a:gd name="connsiteY409" fmla="*/ 173107 h 371475"/>
                  <a:gd name="connsiteX410" fmla="*/ 490080 w 495300"/>
                  <a:gd name="connsiteY410" fmla="*/ 165983 h 371475"/>
                  <a:gd name="connsiteX411" fmla="*/ 480127 w 495300"/>
                  <a:gd name="connsiteY411" fmla="*/ 181908 h 371475"/>
                  <a:gd name="connsiteX412" fmla="*/ 486356 w 495300"/>
                  <a:gd name="connsiteY412" fmla="*/ 185642 h 371475"/>
                  <a:gd name="connsiteX413" fmla="*/ 489937 w 495300"/>
                  <a:gd name="connsiteY413" fmla="*/ 170878 h 371475"/>
                  <a:gd name="connsiteX414" fmla="*/ 495205 w 495300"/>
                  <a:gd name="connsiteY414" fmla="*/ 163887 h 371475"/>
                  <a:gd name="connsiteX415" fmla="*/ 493128 w 495300"/>
                  <a:gd name="connsiteY415" fmla="*/ 155229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495300" h="371475">
                    <a:moveTo>
                      <a:pt x="472059" y="7144"/>
                    </a:moveTo>
                    <a:lnTo>
                      <a:pt x="472964" y="15535"/>
                    </a:lnTo>
                    <a:cubicBezTo>
                      <a:pt x="472154" y="17259"/>
                      <a:pt x="472050" y="20784"/>
                      <a:pt x="469030" y="19831"/>
                    </a:cubicBezTo>
                    <a:lnTo>
                      <a:pt x="468811" y="14135"/>
                    </a:lnTo>
                    <a:cubicBezTo>
                      <a:pt x="466649" y="16059"/>
                      <a:pt x="466896" y="17488"/>
                      <a:pt x="467049" y="18917"/>
                    </a:cubicBezTo>
                    <a:cubicBezTo>
                      <a:pt x="467144" y="20707"/>
                      <a:pt x="467430" y="20622"/>
                      <a:pt x="464429" y="25841"/>
                    </a:cubicBezTo>
                    <a:cubicBezTo>
                      <a:pt x="464429" y="25841"/>
                      <a:pt x="464115" y="25117"/>
                      <a:pt x="463639" y="24032"/>
                    </a:cubicBezTo>
                    <a:cubicBezTo>
                      <a:pt x="463172" y="22908"/>
                      <a:pt x="462544" y="21365"/>
                      <a:pt x="461762" y="20984"/>
                    </a:cubicBezTo>
                    <a:cubicBezTo>
                      <a:pt x="460277" y="19631"/>
                      <a:pt x="458791" y="18278"/>
                      <a:pt x="458791" y="18278"/>
                    </a:cubicBezTo>
                    <a:cubicBezTo>
                      <a:pt x="458495" y="15211"/>
                      <a:pt x="458981" y="11259"/>
                      <a:pt x="455200" y="10297"/>
                    </a:cubicBezTo>
                    <a:cubicBezTo>
                      <a:pt x="450961" y="12402"/>
                      <a:pt x="458591" y="11687"/>
                      <a:pt x="455828" y="14716"/>
                    </a:cubicBezTo>
                    <a:cubicBezTo>
                      <a:pt x="454666" y="15126"/>
                      <a:pt x="452790" y="14640"/>
                      <a:pt x="451942" y="17259"/>
                    </a:cubicBezTo>
                    <a:lnTo>
                      <a:pt x="453133" y="15964"/>
                    </a:lnTo>
                    <a:cubicBezTo>
                      <a:pt x="453133" y="15964"/>
                      <a:pt x="453085" y="16764"/>
                      <a:pt x="453019" y="17955"/>
                    </a:cubicBezTo>
                    <a:cubicBezTo>
                      <a:pt x="452980" y="18555"/>
                      <a:pt x="452942" y="19250"/>
                      <a:pt x="452895" y="19993"/>
                    </a:cubicBezTo>
                    <a:lnTo>
                      <a:pt x="452828" y="21145"/>
                    </a:lnTo>
                    <a:lnTo>
                      <a:pt x="452590" y="23489"/>
                    </a:lnTo>
                    <a:cubicBezTo>
                      <a:pt x="451790" y="30204"/>
                      <a:pt x="450990" y="36919"/>
                      <a:pt x="450990" y="36919"/>
                    </a:cubicBezTo>
                    <a:lnTo>
                      <a:pt x="442970" y="45596"/>
                    </a:lnTo>
                    <a:cubicBezTo>
                      <a:pt x="444246" y="44806"/>
                      <a:pt x="445741" y="42148"/>
                      <a:pt x="446256" y="44053"/>
                    </a:cubicBezTo>
                    <a:cubicBezTo>
                      <a:pt x="440446" y="47206"/>
                      <a:pt x="449342" y="47092"/>
                      <a:pt x="443703" y="53912"/>
                    </a:cubicBezTo>
                    <a:cubicBezTo>
                      <a:pt x="445751" y="50463"/>
                      <a:pt x="448066" y="47873"/>
                      <a:pt x="448027" y="42291"/>
                    </a:cubicBezTo>
                    <a:lnTo>
                      <a:pt x="453609" y="46472"/>
                    </a:lnTo>
                    <a:cubicBezTo>
                      <a:pt x="454133" y="51225"/>
                      <a:pt x="453028" y="55921"/>
                      <a:pt x="451923" y="60522"/>
                    </a:cubicBezTo>
                    <a:lnTo>
                      <a:pt x="449990" y="55569"/>
                    </a:lnTo>
                    <a:cubicBezTo>
                      <a:pt x="449990" y="55569"/>
                      <a:pt x="449418" y="58560"/>
                      <a:pt x="448847" y="61551"/>
                    </a:cubicBezTo>
                    <a:cubicBezTo>
                      <a:pt x="448266" y="64732"/>
                      <a:pt x="447589" y="66618"/>
                      <a:pt x="447599" y="66789"/>
                    </a:cubicBezTo>
                    <a:lnTo>
                      <a:pt x="449666" y="66304"/>
                    </a:lnTo>
                    <a:lnTo>
                      <a:pt x="447037" y="79229"/>
                    </a:lnTo>
                    <a:lnTo>
                      <a:pt x="442941" y="83134"/>
                    </a:lnTo>
                    <a:lnTo>
                      <a:pt x="443179" y="97517"/>
                    </a:lnTo>
                    <a:cubicBezTo>
                      <a:pt x="444646" y="97917"/>
                      <a:pt x="446942" y="95250"/>
                      <a:pt x="447446" y="97793"/>
                    </a:cubicBezTo>
                    <a:cubicBezTo>
                      <a:pt x="443903" y="106680"/>
                      <a:pt x="436340" y="103641"/>
                      <a:pt x="437083" y="114386"/>
                    </a:cubicBezTo>
                    <a:cubicBezTo>
                      <a:pt x="434483" y="116053"/>
                      <a:pt x="430844" y="120520"/>
                      <a:pt x="428473" y="118110"/>
                    </a:cubicBezTo>
                    <a:cubicBezTo>
                      <a:pt x="424758" y="121701"/>
                      <a:pt x="428873" y="115872"/>
                      <a:pt x="431864" y="111957"/>
                    </a:cubicBezTo>
                    <a:cubicBezTo>
                      <a:pt x="430120" y="114643"/>
                      <a:pt x="429282" y="113576"/>
                      <a:pt x="428339" y="111662"/>
                    </a:cubicBezTo>
                    <a:lnTo>
                      <a:pt x="433635" y="104508"/>
                    </a:lnTo>
                    <a:cubicBezTo>
                      <a:pt x="428377" y="106975"/>
                      <a:pt x="437540" y="97717"/>
                      <a:pt x="429844" y="102651"/>
                    </a:cubicBezTo>
                    <a:cubicBezTo>
                      <a:pt x="436740" y="95888"/>
                      <a:pt x="430663" y="88144"/>
                      <a:pt x="437712" y="82039"/>
                    </a:cubicBezTo>
                    <a:lnTo>
                      <a:pt x="435359" y="72342"/>
                    </a:lnTo>
                    <a:cubicBezTo>
                      <a:pt x="435359" y="72342"/>
                      <a:pt x="436531" y="68561"/>
                      <a:pt x="437702" y="64789"/>
                    </a:cubicBezTo>
                    <a:cubicBezTo>
                      <a:pt x="438893" y="61379"/>
                      <a:pt x="439864" y="56045"/>
                      <a:pt x="439884" y="56226"/>
                    </a:cubicBezTo>
                    <a:cubicBezTo>
                      <a:pt x="438426" y="62389"/>
                      <a:pt x="435797" y="65656"/>
                      <a:pt x="433692" y="69666"/>
                    </a:cubicBezTo>
                    <a:cubicBezTo>
                      <a:pt x="431568" y="73523"/>
                      <a:pt x="429873" y="77305"/>
                      <a:pt x="429911" y="81858"/>
                    </a:cubicBezTo>
                    <a:lnTo>
                      <a:pt x="432473" y="77857"/>
                    </a:lnTo>
                    <a:cubicBezTo>
                      <a:pt x="432473" y="77857"/>
                      <a:pt x="431568" y="82248"/>
                      <a:pt x="430673" y="86630"/>
                    </a:cubicBezTo>
                    <a:cubicBezTo>
                      <a:pt x="429778" y="91021"/>
                      <a:pt x="428682" y="95364"/>
                      <a:pt x="428682" y="95364"/>
                    </a:cubicBezTo>
                    <a:lnTo>
                      <a:pt x="429892" y="94126"/>
                    </a:lnTo>
                    <a:cubicBezTo>
                      <a:pt x="426129" y="105518"/>
                      <a:pt x="421424" y="107194"/>
                      <a:pt x="421910" y="110452"/>
                    </a:cubicBezTo>
                    <a:lnTo>
                      <a:pt x="423358" y="110890"/>
                    </a:lnTo>
                    <a:cubicBezTo>
                      <a:pt x="423482" y="111747"/>
                      <a:pt x="417871" y="121672"/>
                      <a:pt x="417328" y="123053"/>
                    </a:cubicBezTo>
                    <a:lnTo>
                      <a:pt x="418157" y="124130"/>
                    </a:lnTo>
                    <a:cubicBezTo>
                      <a:pt x="414128" y="125025"/>
                      <a:pt x="415309" y="133388"/>
                      <a:pt x="411899" y="134474"/>
                    </a:cubicBezTo>
                    <a:lnTo>
                      <a:pt x="413976" y="134493"/>
                    </a:lnTo>
                    <a:cubicBezTo>
                      <a:pt x="414538" y="132312"/>
                      <a:pt x="415099" y="130150"/>
                      <a:pt x="416338" y="127416"/>
                    </a:cubicBezTo>
                    <a:lnTo>
                      <a:pt x="418605" y="130693"/>
                    </a:lnTo>
                    <a:cubicBezTo>
                      <a:pt x="415385" y="135122"/>
                      <a:pt x="410118" y="140179"/>
                      <a:pt x="409651" y="147323"/>
                    </a:cubicBezTo>
                    <a:lnTo>
                      <a:pt x="406213" y="146580"/>
                    </a:lnTo>
                    <a:cubicBezTo>
                      <a:pt x="406213" y="146580"/>
                      <a:pt x="404079" y="149676"/>
                      <a:pt x="401936" y="152771"/>
                    </a:cubicBezTo>
                    <a:cubicBezTo>
                      <a:pt x="399612" y="155734"/>
                      <a:pt x="397288" y="158696"/>
                      <a:pt x="397288" y="158696"/>
                    </a:cubicBezTo>
                    <a:cubicBezTo>
                      <a:pt x="399393" y="158105"/>
                      <a:pt x="400755" y="158820"/>
                      <a:pt x="399993" y="160896"/>
                    </a:cubicBezTo>
                    <a:lnTo>
                      <a:pt x="389858" y="170612"/>
                    </a:lnTo>
                    <a:cubicBezTo>
                      <a:pt x="392563" y="171288"/>
                      <a:pt x="394335" y="176574"/>
                      <a:pt x="389144" y="181385"/>
                    </a:cubicBezTo>
                    <a:lnTo>
                      <a:pt x="387106" y="181061"/>
                    </a:lnTo>
                    <a:lnTo>
                      <a:pt x="390515" y="181337"/>
                    </a:lnTo>
                    <a:cubicBezTo>
                      <a:pt x="390515" y="181337"/>
                      <a:pt x="388915" y="183013"/>
                      <a:pt x="387115" y="184528"/>
                    </a:cubicBezTo>
                    <a:cubicBezTo>
                      <a:pt x="385343" y="186052"/>
                      <a:pt x="383572" y="187576"/>
                      <a:pt x="383572" y="187576"/>
                    </a:cubicBezTo>
                    <a:lnTo>
                      <a:pt x="387839" y="192091"/>
                    </a:lnTo>
                    <a:cubicBezTo>
                      <a:pt x="385562" y="193319"/>
                      <a:pt x="384324" y="196996"/>
                      <a:pt x="381381" y="193262"/>
                    </a:cubicBezTo>
                    <a:cubicBezTo>
                      <a:pt x="378762" y="196920"/>
                      <a:pt x="375323" y="200930"/>
                      <a:pt x="371808" y="201187"/>
                    </a:cubicBezTo>
                    <a:lnTo>
                      <a:pt x="372828" y="199168"/>
                    </a:lnTo>
                    <a:lnTo>
                      <a:pt x="368056" y="203016"/>
                    </a:lnTo>
                    <a:lnTo>
                      <a:pt x="371475" y="207350"/>
                    </a:lnTo>
                    <a:lnTo>
                      <a:pt x="368446" y="208836"/>
                    </a:lnTo>
                    <a:cubicBezTo>
                      <a:pt x="371018" y="209855"/>
                      <a:pt x="370265" y="210236"/>
                      <a:pt x="372847" y="207426"/>
                    </a:cubicBezTo>
                    <a:cubicBezTo>
                      <a:pt x="374123" y="213103"/>
                      <a:pt x="363388" y="218180"/>
                      <a:pt x="364646" y="222037"/>
                    </a:cubicBezTo>
                    <a:cubicBezTo>
                      <a:pt x="363436" y="221075"/>
                      <a:pt x="362445" y="219332"/>
                      <a:pt x="365589" y="215122"/>
                    </a:cubicBezTo>
                    <a:cubicBezTo>
                      <a:pt x="355378" y="222152"/>
                      <a:pt x="361407" y="232248"/>
                      <a:pt x="349291" y="238877"/>
                    </a:cubicBezTo>
                    <a:cubicBezTo>
                      <a:pt x="350425" y="239906"/>
                      <a:pt x="352644" y="239878"/>
                      <a:pt x="353520" y="241697"/>
                    </a:cubicBezTo>
                    <a:cubicBezTo>
                      <a:pt x="341033" y="245735"/>
                      <a:pt x="345977" y="244173"/>
                      <a:pt x="334728" y="246878"/>
                    </a:cubicBezTo>
                    <a:lnTo>
                      <a:pt x="338052" y="241716"/>
                    </a:lnTo>
                    <a:cubicBezTo>
                      <a:pt x="343433" y="238658"/>
                      <a:pt x="350520" y="237954"/>
                      <a:pt x="353016" y="231038"/>
                    </a:cubicBezTo>
                    <a:lnTo>
                      <a:pt x="348139" y="230753"/>
                    </a:lnTo>
                    <a:cubicBezTo>
                      <a:pt x="345434" y="231257"/>
                      <a:pt x="337766" y="244573"/>
                      <a:pt x="331527" y="243630"/>
                    </a:cubicBezTo>
                    <a:cubicBezTo>
                      <a:pt x="332061" y="244192"/>
                      <a:pt x="338052" y="241725"/>
                      <a:pt x="333966" y="245012"/>
                    </a:cubicBezTo>
                    <a:cubicBezTo>
                      <a:pt x="328517" y="247983"/>
                      <a:pt x="334537" y="239316"/>
                      <a:pt x="326412" y="245754"/>
                    </a:cubicBezTo>
                    <a:lnTo>
                      <a:pt x="334756" y="236439"/>
                    </a:lnTo>
                    <a:cubicBezTo>
                      <a:pt x="337680" y="232086"/>
                      <a:pt x="332889" y="226638"/>
                      <a:pt x="334147" y="224933"/>
                    </a:cubicBezTo>
                    <a:cubicBezTo>
                      <a:pt x="334147" y="224933"/>
                      <a:pt x="337385" y="223314"/>
                      <a:pt x="340414" y="221428"/>
                    </a:cubicBezTo>
                    <a:cubicBezTo>
                      <a:pt x="343500" y="219561"/>
                      <a:pt x="346586" y="217703"/>
                      <a:pt x="346586" y="217703"/>
                    </a:cubicBezTo>
                    <a:cubicBezTo>
                      <a:pt x="339481" y="218218"/>
                      <a:pt x="348958" y="207597"/>
                      <a:pt x="340395" y="211484"/>
                    </a:cubicBezTo>
                    <a:cubicBezTo>
                      <a:pt x="341395" y="216103"/>
                      <a:pt x="335642" y="216770"/>
                      <a:pt x="332251" y="219342"/>
                    </a:cubicBezTo>
                    <a:lnTo>
                      <a:pt x="334604" y="223418"/>
                    </a:lnTo>
                    <a:cubicBezTo>
                      <a:pt x="329565" y="230429"/>
                      <a:pt x="323288" y="236268"/>
                      <a:pt x="319259" y="243554"/>
                    </a:cubicBezTo>
                    <a:cubicBezTo>
                      <a:pt x="325088" y="245507"/>
                      <a:pt x="314811" y="251622"/>
                      <a:pt x="320050" y="253041"/>
                    </a:cubicBezTo>
                    <a:lnTo>
                      <a:pt x="311582" y="256823"/>
                    </a:lnTo>
                    <a:cubicBezTo>
                      <a:pt x="311915" y="259461"/>
                      <a:pt x="309572" y="261309"/>
                      <a:pt x="306248" y="261899"/>
                    </a:cubicBezTo>
                    <a:cubicBezTo>
                      <a:pt x="306114" y="268776"/>
                      <a:pt x="321297" y="255527"/>
                      <a:pt x="316078" y="258623"/>
                    </a:cubicBezTo>
                    <a:lnTo>
                      <a:pt x="313744" y="257070"/>
                    </a:lnTo>
                    <a:cubicBezTo>
                      <a:pt x="321412" y="261614"/>
                      <a:pt x="344367" y="242630"/>
                      <a:pt x="341557" y="250460"/>
                    </a:cubicBezTo>
                    <a:cubicBezTo>
                      <a:pt x="336175" y="251050"/>
                      <a:pt x="331394" y="255070"/>
                      <a:pt x="326793" y="258613"/>
                    </a:cubicBezTo>
                    <a:cubicBezTo>
                      <a:pt x="322088" y="262014"/>
                      <a:pt x="317449" y="264795"/>
                      <a:pt x="313211" y="263281"/>
                    </a:cubicBezTo>
                    <a:lnTo>
                      <a:pt x="311363" y="270481"/>
                    </a:lnTo>
                    <a:cubicBezTo>
                      <a:pt x="309191" y="270215"/>
                      <a:pt x="305933" y="272215"/>
                      <a:pt x="303152" y="274768"/>
                    </a:cubicBezTo>
                    <a:cubicBezTo>
                      <a:pt x="301390" y="273701"/>
                      <a:pt x="303000" y="267281"/>
                      <a:pt x="297494" y="272339"/>
                    </a:cubicBezTo>
                    <a:lnTo>
                      <a:pt x="299437" y="276111"/>
                    </a:lnTo>
                    <a:cubicBezTo>
                      <a:pt x="294827" y="277559"/>
                      <a:pt x="291227" y="273806"/>
                      <a:pt x="289646" y="278016"/>
                    </a:cubicBezTo>
                    <a:cubicBezTo>
                      <a:pt x="292532" y="274358"/>
                      <a:pt x="287426" y="274930"/>
                      <a:pt x="286102" y="273053"/>
                    </a:cubicBezTo>
                    <a:cubicBezTo>
                      <a:pt x="283312" y="276692"/>
                      <a:pt x="273253" y="280225"/>
                      <a:pt x="276187" y="280654"/>
                    </a:cubicBezTo>
                    <a:lnTo>
                      <a:pt x="277006" y="276558"/>
                    </a:lnTo>
                    <a:lnTo>
                      <a:pt x="272844" y="279568"/>
                    </a:lnTo>
                    <a:lnTo>
                      <a:pt x="264662" y="276082"/>
                    </a:lnTo>
                    <a:cubicBezTo>
                      <a:pt x="264662" y="276082"/>
                      <a:pt x="263538" y="277320"/>
                      <a:pt x="262404" y="278568"/>
                    </a:cubicBezTo>
                    <a:cubicBezTo>
                      <a:pt x="261280" y="279835"/>
                      <a:pt x="260061" y="280940"/>
                      <a:pt x="260061" y="280940"/>
                    </a:cubicBezTo>
                    <a:lnTo>
                      <a:pt x="247040" y="284131"/>
                    </a:lnTo>
                    <a:lnTo>
                      <a:pt x="247221" y="281473"/>
                    </a:lnTo>
                    <a:cubicBezTo>
                      <a:pt x="242021" y="280683"/>
                      <a:pt x="238658" y="291227"/>
                      <a:pt x="239011" y="287236"/>
                    </a:cubicBezTo>
                    <a:cubicBezTo>
                      <a:pt x="235391" y="286474"/>
                      <a:pt x="231877" y="285607"/>
                      <a:pt x="231810" y="282245"/>
                    </a:cubicBezTo>
                    <a:cubicBezTo>
                      <a:pt x="225952" y="282626"/>
                      <a:pt x="212284" y="293351"/>
                      <a:pt x="204826" y="291655"/>
                    </a:cubicBezTo>
                    <a:lnTo>
                      <a:pt x="202482" y="289293"/>
                    </a:lnTo>
                    <a:lnTo>
                      <a:pt x="207912" y="288074"/>
                    </a:lnTo>
                    <a:cubicBezTo>
                      <a:pt x="205235" y="285017"/>
                      <a:pt x="199882" y="290217"/>
                      <a:pt x="200092" y="284874"/>
                    </a:cubicBezTo>
                    <a:lnTo>
                      <a:pt x="202092" y="282511"/>
                    </a:lnTo>
                    <a:lnTo>
                      <a:pt x="209626" y="284998"/>
                    </a:lnTo>
                    <a:lnTo>
                      <a:pt x="210436" y="279787"/>
                    </a:lnTo>
                    <a:lnTo>
                      <a:pt x="199301" y="282740"/>
                    </a:lnTo>
                    <a:cubicBezTo>
                      <a:pt x="199301" y="282740"/>
                      <a:pt x="196644" y="281378"/>
                      <a:pt x="193958" y="279711"/>
                    </a:cubicBezTo>
                    <a:cubicBezTo>
                      <a:pt x="191319" y="278092"/>
                      <a:pt x="188681" y="276463"/>
                      <a:pt x="188681" y="276463"/>
                    </a:cubicBezTo>
                    <a:lnTo>
                      <a:pt x="186366" y="279883"/>
                    </a:lnTo>
                    <a:lnTo>
                      <a:pt x="192415" y="281349"/>
                    </a:lnTo>
                    <a:lnTo>
                      <a:pt x="192881" y="286750"/>
                    </a:lnTo>
                    <a:cubicBezTo>
                      <a:pt x="192672" y="284055"/>
                      <a:pt x="183337" y="287846"/>
                      <a:pt x="184842" y="288226"/>
                    </a:cubicBezTo>
                    <a:cubicBezTo>
                      <a:pt x="183737" y="289293"/>
                      <a:pt x="190214" y="289503"/>
                      <a:pt x="195205" y="287264"/>
                    </a:cubicBezTo>
                    <a:cubicBezTo>
                      <a:pt x="202978" y="288960"/>
                      <a:pt x="191881" y="283950"/>
                      <a:pt x="198301" y="283912"/>
                    </a:cubicBezTo>
                    <a:lnTo>
                      <a:pt x="197558" y="287788"/>
                    </a:lnTo>
                    <a:lnTo>
                      <a:pt x="179803" y="295094"/>
                    </a:lnTo>
                    <a:cubicBezTo>
                      <a:pt x="184337" y="293484"/>
                      <a:pt x="182651" y="299866"/>
                      <a:pt x="189471" y="296008"/>
                    </a:cubicBezTo>
                    <a:lnTo>
                      <a:pt x="187252" y="298209"/>
                    </a:lnTo>
                    <a:cubicBezTo>
                      <a:pt x="183432" y="300076"/>
                      <a:pt x="177908" y="298790"/>
                      <a:pt x="171250" y="297723"/>
                    </a:cubicBezTo>
                    <a:cubicBezTo>
                      <a:pt x="171250" y="297723"/>
                      <a:pt x="168973" y="299228"/>
                      <a:pt x="166621" y="300466"/>
                    </a:cubicBezTo>
                    <a:cubicBezTo>
                      <a:pt x="164268" y="301762"/>
                      <a:pt x="161906" y="303057"/>
                      <a:pt x="161906" y="303057"/>
                    </a:cubicBezTo>
                    <a:cubicBezTo>
                      <a:pt x="148895" y="305572"/>
                      <a:pt x="139646" y="301390"/>
                      <a:pt x="124720" y="300590"/>
                    </a:cubicBezTo>
                    <a:cubicBezTo>
                      <a:pt x="129721" y="297199"/>
                      <a:pt x="135493" y="304800"/>
                      <a:pt x="137970" y="298056"/>
                    </a:cubicBezTo>
                    <a:lnTo>
                      <a:pt x="131607" y="295885"/>
                    </a:lnTo>
                    <a:lnTo>
                      <a:pt x="127864" y="298456"/>
                    </a:lnTo>
                    <a:lnTo>
                      <a:pt x="124930" y="296361"/>
                    </a:lnTo>
                    <a:cubicBezTo>
                      <a:pt x="119577" y="296342"/>
                      <a:pt x="117548" y="297894"/>
                      <a:pt x="115453" y="299256"/>
                    </a:cubicBezTo>
                    <a:cubicBezTo>
                      <a:pt x="114405" y="299933"/>
                      <a:pt x="113347" y="300571"/>
                      <a:pt x="111871" y="300923"/>
                    </a:cubicBezTo>
                    <a:cubicBezTo>
                      <a:pt x="111128" y="301104"/>
                      <a:pt x="110280" y="301209"/>
                      <a:pt x="109280" y="301219"/>
                    </a:cubicBezTo>
                    <a:cubicBezTo>
                      <a:pt x="108785" y="301200"/>
                      <a:pt x="108242" y="301180"/>
                      <a:pt x="107652" y="301152"/>
                    </a:cubicBezTo>
                    <a:lnTo>
                      <a:pt x="106737" y="301057"/>
                    </a:lnTo>
                    <a:lnTo>
                      <a:pt x="106613" y="301038"/>
                    </a:lnTo>
                    <a:lnTo>
                      <a:pt x="101070" y="300895"/>
                    </a:lnTo>
                    <a:lnTo>
                      <a:pt x="101032" y="300885"/>
                    </a:lnTo>
                    <a:lnTo>
                      <a:pt x="100879" y="300838"/>
                    </a:lnTo>
                    <a:lnTo>
                      <a:pt x="100555" y="300733"/>
                    </a:lnTo>
                    <a:cubicBezTo>
                      <a:pt x="100555" y="300733"/>
                      <a:pt x="100670" y="300590"/>
                      <a:pt x="100841" y="300380"/>
                    </a:cubicBezTo>
                    <a:lnTo>
                      <a:pt x="100975" y="300209"/>
                    </a:lnTo>
                    <a:lnTo>
                      <a:pt x="101051" y="300114"/>
                    </a:lnTo>
                    <a:lnTo>
                      <a:pt x="101089" y="300066"/>
                    </a:lnTo>
                    <a:lnTo>
                      <a:pt x="101108" y="300038"/>
                    </a:lnTo>
                    <a:lnTo>
                      <a:pt x="101117" y="300028"/>
                    </a:lnTo>
                    <a:lnTo>
                      <a:pt x="101117" y="300028"/>
                    </a:lnTo>
                    <a:lnTo>
                      <a:pt x="106575" y="300152"/>
                    </a:lnTo>
                    <a:lnTo>
                      <a:pt x="106585" y="300142"/>
                    </a:lnTo>
                    <a:lnTo>
                      <a:pt x="107061" y="299695"/>
                    </a:lnTo>
                    <a:cubicBezTo>
                      <a:pt x="107709" y="299085"/>
                      <a:pt x="108356" y="298475"/>
                      <a:pt x="108356" y="298475"/>
                    </a:cubicBezTo>
                    <a:cubicBezTo>
                      <a:pt x="108356" y="298475"/>
                      <a:pt x="108109" y="298418"/>
                      <a:pt x="107690" y="298333"/>
                    </a:cubicBezTo>
                    <a:cubicBezTo>
                      <a:pt x="107480" y="298285"/>
                      <a:pt x="107213" y="298228"/>
                      <a:pt x="106918" y="298161"/>
                    </a:cubicBezTo>
                    <a:lnTo>
                      <a:pt x="106690" y="298113"/>
                    </a:lnTo>
                    <a:lnTo>
                      <a:pt x="106632" y="298104"/>
                    </a:lnTo>
                    <a:lnTo>
                      <a:pt x="106604" y="298094"/>
                    </a:lnTo>
                    <a:lnTo>
                      <a:pt x="101241" y="297952"/>
                    </a:lnTo>
                    <a:lnTo>
                      <a:pt x="101165" y="297913"/>
                    </a:lnTo>
                    <a:lnTo>
                      <a:pt x="100832" y="297761"/>
                    </a:lnTo>
                    <a:cubicBezTo>
                      <a:pt x="99889" y="297342"/>
                      <a:pt x="98641" y="296780"/>
                      <a:pt x="97384" y="296228"/>
                    </a:cubicBezTo>
                    <a:cubicBezTo>
                      <a:pt x="94879" y="295113"/>
                      <a:pt x="92373" y="293999"/>
                      <a:pt x="92373" y="293999"/>
                    </a:cubicBezTo>
                    <a:lnTo>
                      <a:pt x="91440" y="297018"/>
                    </a:lnTo>
                    <a:cubicBezTo>
                      <a:pt x="87916" y="295370"/>
                      <a:pt x="85068" y="291122"/>
                      <a:pt x="80896" y="292113"/>
                    </a:cubicBezTo>
                    <a:cubicBezTo>
                      <a:pt x="85449" y="294561"/>
                      <a:pt x="85649" y="298742"/>
                      <a:pt x="84363" y="299095"/>
                    </a:cubicBezTo>
                    <a:lnTo>
                      <a:pt x="81772" y="296732"/>
                    </a:lnTo>
                    <a:cubicBezTo>
                      <a:pt x="81848" y="297971"/>
                      <a:pt x="81467" y="298723"/>
                      <a:pt x="80743" y="299133"/>
                    </a:cubicBezTo>
                    <a:cubicBezTo>
                      <a:pt x="79496" y="299447"/>
                      <a:pt x="77686" y="299380"/>
                      <a:pt x="75657" y="299095"/>
                    </a:cubicBezTo>
                    <a:cubicBezTo>
                      <a:pt x="71590" y="298533"/>
                      <a:pt x="66685" y="297085"/>
                      <a:pt x="63551" y="296294"/>
                    </a:cubicBezTo>
                    <a:cubicBezTo>
                      <a:pt x="66894" y="293684"/>
                      <a:pt x="53302" y="295304"/>
                      <a:pt x="58360" y="292160"/>
                    </a:cubicBezTo>
                    <a:cubicBezTo>
                      <a:pt x="55807" y="292094"/>
                      <a:pt x="52949" y="291970"/>
                      <a:pt x="50044" y="291741"/>
                    </a:cubicBezTo>
                    <a:cubicBezTo>
                      <a:pt x="47025" y="291532"/>
                      <a:pt x="44206" y="291179"/>
                      <a:pt x="42034" y="290646"/>
                    </a:cubicBezTo>
                    <a:cubicBezTo>
                      <a:pt x="37357" y="289627"/>
                      <a:pt x="33347" y="288179"/>
                      <a:pt x="31709" y="286217"/>
                    </a:cubicBezTo>
                    <a:cubicBezTo>
                      <a:pt x="30309" y="283140"/>
                      <a:pt x="35090" y="283112"/>
                      <a:pt x="37929" y="282207"/>
                    </a:cubicBezTo>
                    <a:lnTo>
                      <a:pt x="31690" y="279930"/>
                    </a:lnTo>
                    <a:lnTo>
                      <a:pt x="24936" y="288846"/>
                    </a:lnTo>
                    <a:lnTo>
                      <a:pt x="15583" y="284483"/>
                    </a:lnTo>
                    <a:lnTo>
                      <a:pt x="7144" y="286874"/>
                    </a:lnTo>
                    <a:lnTo>
                      <a:pt x="11344" y="292303"/>
                    </a:lnTo>
                    <a:cubicBezTo>
                      <a:pt x="14545" y="291074"/>
                      <a:pt x="24165" y="295304"/>
                      <a:pt x="23851" y="290560"/>
                    </a:cubicBezTo>
                    <a:cubicBezTo>
                      <a:pt x="28632" y="294113"/>
                      <a:pt x="29966" y="297952"/>
                      <a:pt x="35881" y="300504"/>
                    </a:cubicBezTo>
                    <a:lnTo>
                      <a:pt x="30432" y="299218"/>
                    </a:lnTo>
                    <a:cubicBezTo>
                      <a:pt x="35719" y="302362"/>
                      <a:pt x="40100" y="303124"/>
                      <a:pt x="45863" y="303752"/>
                    </a:cubicBezTo>
                    <a:cubicBezTo>
                      <a:pt x="51635" y="304381"/>
                      <a:pt x="57102" y="305067"/>
                      <a:pt x="62703" y="308467"/>
                    </a:cubicBezTo>
                    <a:cubicBezTo>
                      <a:pt x="62055" y="305695"/>
                      <a:pt x="67837" y="306057"/>
                      <a:pt x="71161" y="304876"/>
                    </a:cubicBezTo>
                    <a:cubicBezTo>
                      <a:pt x="74609" y="305819"/>
                      <a:pt x="78553" y="305876"/>
                      <a:pt x="80972" y="305791"/>
                    </a:cubicBezTo>
                    <a:cubicBezTo>
                      <a:pt x="82791" y="305610"/>
                      <a:pt x="84658" y="305572"/>
                      <a:pt x="86830" y="306772"/>
                    </a:cubicBezTo>
                    <a:cubicBezTo>
                      <a:pt x="86039" y="302933"/>
                      <a:pt x="92183" y="303105"/>
                      <a:pt x="94450" y="299752"/>
                    </a:cubicBezTo>
                    <a:cubicBezTo>
                      <a:pt x="94812" y="303171"/>
                      <a:pt x="97869" y="303647"/>
                      <a:pt x="98250" y="307096"/>
                    </a:cubicBezTo>
                    <a:cubicBezTo>
                      <a:pt x="94621" y="311563"/>
                      <a:pt x="88078" y="309467"/>
                      <a:pt x="82810" y="310077"/>
                    </a:cubicBezTo>
                    <a:lnTo>
                      <a:pt x="80934" y="315354"/>
                    </a:lnTo>
                    <a:lnTo>
                      <a:pt x="82744" y="313134"/>
                    </a:lnTo>
                    <a:lnTo>
                      <a:pt x="86106" y="320069"/>
                    </a:lnTo>
                    <a:lnTo>
                      <a:pt x="87468" y="317459"/>
                    </a:lnTo>
                    <a:cubicBezTo>
                      <a:pt x="92716" y="319126"/>
                      <a:pt x="90440" y="322488"/>
                      <a:pt x="91316" y="323269"/>
                    </a:cubicBezTo>
                    <a:lnTo>
                      <a:pt x="93145" y="319516"/>
                    </a:lnTo>
                    <a:cubicBezTo>
                      <a:pt x="95317" y="320726"/>
                      <a:pt x="97250" y="322497"/>
                      <a:pt x="99422" y="323793"/>
                    </a:cubicBezTo>
                    <a:lnTo>
                      <a:pt x="99832" y="324031"/>
                    </a:lnTo>
                    <a:lnTo>
                      <a:pt x="99879" y="324060"/>
                    </a:lnTo>
                    <a:lnTo>
                      <a:pt x="99908" y="324079"/>
                    </a:lnTo>
                    <a:lnTo>
                      <a:pt x="99917" y="324088"/>
                    </a:lnTo>
                    <a:lnTo>
                      <a:pt x="106594" y="324260"/>
                    </a:lnTo>
                    <a:lnTo>
                      <a:pt x="106766" y="324307"/>
                    </a:lnTo>
                    <a:lnTo>
                      <a:pt x="107118" y="324393"/>
                    </a:lnTo>
                    <a:lnTo>
                      <a:pt x="108556" y="324707"/>
                    </a:lnTo>
                    <a:cubicBezTo>
                      <a:pt x="109538" y="324898"/>
                      <a:pt x="110547" y="325031"/>
                      <a:pt x="111595" y="325107"/>
                    </a:cubicBezTo>
                    <a:cubicBezTo>
                      <a:pt x="113700" y="325250"/>
                      <a:pt x="115976" y="325136"/>
                      <a:pt x="118491" y="324612"/>
                    </a:cubicBezTo>
                    <a:lnTo>
                      <a:pt x="115281" y="330508"/>
                    </a:lnTo>
                    <a:cubicBezTo>
                      <a:pt x="113357" y="329651"/>
                      <a:pt x="111214" y="329279"/>
                      <a:pt x="108861" y="329184"/>
                    </a:cubicBezTo>
                    <a:cubicBezTo>
                      <a:pt x="105632" y="329108"/>
                      <a:pt x="102308" y="329032"/>
                      <a:pt x="98841" y="328946"/>
                    </a:cubicBezTo>
                    <a:cubicBezTo>
                      <a:pt x="98079" y="328955"/>
                      <a:pt x="97298" y="328974"/>
                      <a:pt x="96488" y="328984"/>
                    </a:cubicBezTo>
                    <a:cubicBezTo>
                      <a:pt x="93250" y="329127"/>
                      <a:pt x="89621" y="329498"/>
                      <a:pt x="85916" y="328441"/>
                    </a:cubicBezTo>
                    <a:cubicBezTo>
                      <a:pt x="88478" y="330813"/>
                      <a:pt x="87535" y="334594"/>
                      <a:pt x="88792" y="337299"/>
                    </a:cubicBezTo>
                    <a:lnTo>
                      <a:pt x="95364" y="337871"/>
                    </a:lnTo>
                    <a:lnTo>
                      <a:pt x="90221" y="331603"/>
                    </a:lnTo>
                    <a:cubicBezTo>
                      <a:pt x="92878" y="330937"/>
                      <a:pt x="92335" y="335871"/>
                      <a:pt x="95955" y="331394"/>
                    </a:cubicBezTo>
                    <a:cubicBezTo>
                      <a:pt x="94145" y="333632"/>
                      <a:pt x="95212" y="335185"/>
                      <a:pt x="96717" y="336471"/>
                    </a:cubicBezTo>
                    <a:cubicBezTo>
                      <a:pt x="97498" y="337080"/>
                      <a:pt x="98317" y="337709"/>
                      <a:pt x="99012" y="338242"/>
                    </a:cubicBezTo>
                    <a:lnTo>
                      <a:pt x="99136" y="338347"/>
                    </a:lnTo>
                    <a:lnTo>
                      <a:pt x="99165" y="338376"/>
                    </a:lnTo>
                    <a:lnTo>
                      <a:pt x="99184" y="338385"/>
                    </a:lnTo>
                    <a:lnTo>
                      <a:pt x="99184" y="338385"/>
                    </a:lnTo>
                    <a:lnTo>
                      <a:pt x="106575" y="338576"/>
                    </a:lnTo>
                    <a:lnTo>
                      <a:pt x="106585" y="338585"/>
                    </a:lnTo>
                    <a:lnTo>
                      <a:pt x="106690" y="338633"/>
                    </a:lnTo>
                    <a:lnTo>
                      <a:pt x="107090" y="338814"/>
                    </a:lnTo>
                    <a:lnTo>
                      <a:pt x="107756" y="339185"/>
                    </a:lnTo>
                    <a:cubicBezTo>
                      <a:pt x="108128" y="339442"/>
                      <a:pt x="108356" y="339709"/>
                      <a:pt x="108375" y="339995"/>
                    </a:cubicBezTo>
                    <a:cubicBezTo>
                      <a:pt x="117615" y="341862"/>
                      <a:pt x="124654" y="342567"/>
                      <a:pt x="131607" y="343176"/>
                    </a:cubicBezTo>
                    <a:cubicBezTo>
                      <a:pt x="135084" y="343471"/>
                      <a:pt x="138541" y="343767"/>
                      <a:pt x="142284" y="344091"/>
                    </a:cubicBezTo>
                    <a:cubicBezTo>
                      <a:pt x="146009" y="344291"/>
                      <a:pt x="150028" y="344500"/>
                      <a:pt x="154696" y="344748"/>
                    </a:cubicBezTo>
                    <a:lnTo>
                      <a:pt x="160087" y="347758"/>
                    </a:lnTo>
                    <a:cubicBezTo>
                      <a:pt x="153724" y="348024"/>
                      <a:pt x="145123" y="349710"/>
                      <a:pt x="142180" y="345843"/>
                    </a:cubicBezTo>
                    <a:lnTo>
                      <a:pt x="143256" y="347643"/>
                    </a:lnTo>
                    <a:cubicBezTo>
                      <a:pt x="136093" y="347167"/>
                      <a:pt x="128387" y="348415"/>
                      <a:pt x="124177" y="345253"/>
                    </a:cubicBezTo>
                    <a:lnTo>
                      <a:pt x="119701" y="347815"/>
                    </a:lnTo>
                    <a:cubicBezTo>
                      <a:pt x="117034" y="343786"/>
                      <a:pt x="105699" y="347748"/>
                      <a:pt x="107709" y="341938"/>
                    </a:cubicBezTo>
                    <a:cubicBezTo>
                      <a:pt x="107375" y="341957"/>
                      <a:pt x="107061" y="341976"/>
                      <a:pt x="106766" y="341995"/>
                    </a:cubicBezTo>
                    <a:lnTo>
                      <a:pt x="106661" y="342005"/>
                    </a:lnTo>
                    <a:lnTo>
                      <a:pt x="106604" y="342014"/>
                    </a:lnTo>
                    <a:lnTo>
                      <a:pt x="98993" y="341824"/>
                    </a:lnTo>
                    <a:lnTo>
                      <a:pt x="98870" y="341833"/>
                    </a:lnTo>
                    <a:lnTo>
                      <a:pt x="98641" y="341862"/>
                    </a:lnTo>
                    <a:cubicBezTo>
                      <a:pt x="98346" y="341909"/>
                      <a:pt x="98088" y="341986"/>
                      <a:pt x="97869" y="342081"/>
                    </a:cubicBezTo>
                    <a:cubicBezTo>
                      <a:pt x="97431" y="342271"/>
                      <a:pt x="97126" y="342557"/>
                      <a:pt x="96917" y="342900"/>
                    </a:cubicBezTo>
                    <a:cubicBezTo>
                      <a:pt x="96498" y="343586"/>
                      <a:pt x="96431" y="344500"/>
                      <a:pt x="96336" y="345376"/>
                    </a:cubicBezTo>
                    <a:cubicBezTo>
                      <a:pt x="96136" y="347129"/>
                      <a:pt x="95764" y="348739"/>
                      <a:pt x="92050" y="348053"/>
                    </a:cubicBezTo>
                    <a:cubicBezTo>
                      <a:pt x="87887" y="349063"/>
                      <a:pt x="84191" y="345205"/>
                      <a:pt x="77638" y="344538"/>
                    </a:cubicBezTo>
                    <a:cubicBezTo>
                      <a:pt x="77638" y="344538"/>
                      <a:pt x="78648" y="345005"/>
                      <a:pt x="78496" y="344976"/>
                    </a:cubicBezTo>
                    <a:cubicBezTo>
                      <a:pt x="80553" y="347520"/>
                      <a:pt x="64360" y="343272"/>
                      <a:pt x="64389" y="343957"/>
                    </a:cubicBezTo>
                    <a:cubicBezTo>
                      <a:pt x="72981" y="345119"/>
                      <a:pt x="79553" y="348682"/>
                      <a:pt x="80172" y="350806"/>
                    </a:cubicBezTo>
                    <a:cubicBezTo>
                      <a:pt x="82048" y="353101"/>
                      <a:pt x="83553" y="354673"/>
                      <a:pt x="86239" y="352073"/>
                    </a:cubicBezTo>
                    <a:lnTo>
                      <a:pt x="88325" y="357102"/>
                    </a:lnTo>
                    <a:cubicBezTo>
                      <a:pt x="89716" y="354473"/>
                      <a:pt x="91869" y="355683"/>
                      <a:pt x="94507" y="356502"/>
                    </a:cubicBezTo>
                    <a:lnTo>
                      <a:pt x="93678" y="354187"/>
                    </a:lnTo>
                    <a:cubicBezTo>
                      <a:pt x="94307" y="355549"/>
                      <a:pt x="96031" y="356749"/>
                      <a:pt x="98050" y="357616"/>
                    </a:cubicBezTo>
                    <a:lnTo>
                      <a:pt x="98146" y="357654"/>
                    </a:lnTo>
                    <a:lnTo>
                      <a:pt x="98193" y="357673"/>
                    </a:lnTo>
                    <a:lnTo>
                      <a:pt x="106594" y="357892"/>
                    </a:lnTo>
                    <a:lnTo>
                      <a:pt x="106642" y="357902"/>
                    </a:lnTo>
                    <a:lnTo>
                      <a:pt x="106994" y="357959"/>
                    </a:lnTo>
                    <a:lnTo>
                      <a:pt x="107709" y="358073"/>
                    </a:lnTo>
                    <a:lnTo>
                      <a:pt x="109156" y="358264"/>
                    </a:lnTo>
                    <a:cubicBezTo>
                      <a:pt x="110138" y="358359"/>
                      <a:pt x="111119" y="358445"/>
                      <a:pt x="112081" y="358540"/>
                    </a:cubicBezTo>
                    <a:cubicBezTo>
                      <a:pt x="114014" y="358673"/>
                      <a:pt x="115881" y="358692"/>
                      <a:pt x="117481" y="358607"/>
                    </a:cubicBezTo>
                    <a:lnTo>
                      <a:pt x="122892" y="356397"/>
                    </a:lnTo>
                    <a:lnTo>
                      <a:pt x="125720" y="360426"/>
                    </a:lnTo>
                    <a:cubicBezTo>
                      <a:pt x="125720" y="360426"/>
                      <a:pt x="149085" y="359197"/>
                      <a:pt x="149085" y="358711"/>
                    </a:cubicBezTo>
                    <a:cubicBezTo>
                      <a:pt x="141570" y="357845"/>
                      <a:pt x="158582" y="356635"/>
                      <a:pt x="142437" y="358054"/>
                    </a:cubicBezTo>
                    <a:cubicBezTo>
                      <a:pt x="146885" y="355282"/>
                      <a:pt x="153695" y="352234"/>
                      <a:pt x="160687" y="350730"/>
                    </a:cubicBezTo>
                    <a:lnTo>
                      <a:pt x="170107" y="356102"/>
                    </a:lnTo>
                    <a:cubicBezTo>
                      <a:pt x="169021" y="358607"/>
                      <a:pt x="167583" y="359626"/>
                      <a:pt x="164487" y="360921"/>
                    </a:cubicBezTo>
                    <a:lnTo>
                      <a:pt x="156972" y="360988"/>
                    </a:lnTo>
                    <a:lnTo>
                      <a:pt x="159315" y="364465"/>
                    </a:lnTo>
                    <a:lnTo>
                      <a:pt x="147971" y="366960"/>
                    </a:lnTo>
                    <a:lnTo>
                      <a:pt x="155943" y="373475"/>
                    </a:lnTo>
                    <a:cubicBezTo>
                      <a:pt x="155943" y="373475"/>
                      <a:pt x="161334" y="372418"/>
                      <a:pt x="166726" y="371361"/>
                    </a:cubicBezTo>
                    <a:cubicBezTo>
                      <a:pt x="172088" y="370227"/>
                      <a:pt x="177451" y="369103"/>
                      <a:pt x="177451" y="369103"/>
                    </a:cubicBezTo>
                    <a:cubicBezTo>
                      <a:pt x="189519" y="372018"/>
                      <a:pt x="203597" y="364788"/>
                      <a:pt x="216865" y="361864"/>
                    </a:cubicBezTo>
                    <a:cubicBezTo>
                      <a:pt x="216865" y="361864"/>
                      <a:pt x="218999" y="362131"/>
                      <a:pt x="221142" y="362398"/>
                    </a:cubicBezTo>
                    <a:cubicBezTo>
                      <a:pt x="223266" y="362560"/>
                      <a:pt x="225390" y="362722"/>
                      <a:pt x="225390" y="362722"/>
                    </a:cubicBezTo>
                    <a:cubicBezTo>
                      <a:pt x="235915" y="359283"/>
                      <a:pt x="252041" y="356787"/>
                      <a:pt x="261109" y="346253"/>
                    </a:cubicBezTo>
                    <a:lnTo>
                      <a:pt x="261871" y="349701"/>
                    </a:lnTo>
                    <a:cubicBezTo>
                      <a:pt x="263585" y="345529"/>
                      <a:pt x="270320" y="347358"/>
                      <a:pt x="274396" y="345777"/>
                    </a:cubicBezTo>
                    <a:cubicBezTo>
                      <a:pt x="277901" y="341481"/>
                      <a:pt x="269148" y="343281"/>
                      <a:pt x="274739" y="337528"/>
                    </a:cubicBezTo>
                    <a:lnTo>
                      <a:pt x="259632" y="341481"/>
                    </a:lnTo>
                    <a:lnTo>
                      <a:pt x="277368" y="331918"/>
                    </a:lnTo>
                    <a:lnTo>
                      <a:pt x="274920" y="329317"/>
                    </a:lnTo>
                    <a:cubicBezTo>
                      <a:pt x="271034" y="330889"/>
                      <a:pt x="262538" y="337995"/>
                      <a:pt x="261899" y="333204"/>
                    </a:cubicBezTo>
                    <a:lnTo>
                      <a:pt x="271729" y="328793"/>
                    </a:lnTo>
                    <a:lnTo>
                      <a:pt x="271520" y="326765"/>
                    </a:lnTo>
                    <a:lnTo>
                      <a:pt x="278959" y="326422"/>
                    </a:lnTo>
                    <a:cubicBezTo>
                      <a:pt x="272453" y="326755"/>
                      <a:pt x="286969" y="320583"/>
                      <a:pt x="274253" y="323240"/>
                    </a:cubicBezTo>
                    <a:cubicBezTo>
                      <a:pt x="281388" y="320878"/>
                      <a:pt x="281378" y="325603"/>
                      <a:pt x="286160" y="323955"/>
                    </a:cubicBezTo>
                    <a:cubicBezTo>
                      <a:pt x="289560" y="321497"/>
                      <a:pt x="294932" y="314706"/>
                      <a:pt x="300904" y="313211"/>
                    </a:cubicBezTo>
                    <a:lnTo>
                      <a:pt x="298761" y="310039"/>
                    </a:lnTo>
                    <a:cubicBezTo>
                      <a:pt x="300228" y="306467"/>
                      <a:pt x="307972" y="303324"/>
                      <a:pt x="308886" y="300447"/>
                    </a:cubicBezTo>
                    <a:cubicBezTo>
                      <a:pt x="317554" y="299837"/>
                      <a:pt x="314601" y="294580"/>
                      <a:pt x="323307" y="290017"/>
                    </a:cubicBezTo>
                    <a:cubicBezTo>
                      <a:pt x="328346" y="291008"/>
                      <a:pt x="319640" y="297113"/>
                      <a:pt x="318345" y="299456"/>
                    </a:cubicBezTo>
                    <a:cubicBezTo>
                      <a:pt x="326355" y="296370"/>
                      <a:pt x="328832" y="291589"/>
                      <a:pt x="335023" y="288722"/>
                    </a:cubicBezTo>
                    <a:cubicBezTo>
                      <a:pt x="335613" y="290684"/>
                      <a:pt x="335290" y="292865"/>
                      <a:pt x="330841" y="295304"/>
                    </a:cubicBezTo>
                    <a:lnTo>
                      <a:pt x="333842" y="300209"/>
                    </a:lnTo>
                    <a:lnTo>
                      <a:pt x="348548" y="290198"/>
                    </a:lnTo>
                    <a:cubicBezTo>
                      <a:pt x="346491" y="298037"/>
                      <a:pt x="361274" y="282750"/>
                      <a:pt x="356416" y="289960"/>
                    </a:cubicBezTo>
                    <a:cubicBezTo>
                      <a:pt x="354692" y="286931"/>
                      <a:pt x="363083" y="283435"/>
                      <a:pt x="366836" y="279930"/>
                    </a:cubicBezTo>
                    <a:lnTo>
                      <a:pt x="371923" y="282492"/>
                    </a:lnTo>
                    <a:lnTo>
                      <a:pt x="374380" y="276520"/>
                    </a:lnTo>
                    <a:lnTo>
                      <a:pt x="384334" y="272796"/>
                    </a:lnTo>
                    <a:cubicBezTo>
                      <a:pt x="380333" y="271529"/>
                      <a:pt x="387963" y="266814"/>
                      <a:pt x="390544" y="263319"/>
                    </a:cubicBezTo>
                    <a:cubicBezTo>
                      <a:pt x="386753" y="265786"/>
                      <a:pt x="383305" y="267281"/>
                      <a:pt x="386772" y="261242"/>
                    </a:cubicBezTo>
                    <a:cubicBezTo>
                      <a:pt x="381238" y="272358"/>
                      <a:pt x="364865" y="280540"/>
                      <a:pt x="359693" y="278778"/>
                    </a:cubicBezTo>
                    <a:cubicBezTo>
                      <a:pt x="362293" y="270681"/>
                      <a:pt x="375818" y="259680"/>
                      <a:pt x="381562" y="256784"/>
                    </a:cubicBezTo>
                    <a:lnTo>
                      <a:pt x="388991" y="254241"/>
                    </a:lnTo>
                    <a:cubicBezTo>
                      <a:pt x="388668" y="250631"/>
                      <a:pt x="391277" y="244211"/>
                      <a:pt x="384496" y="247259"/>
                    </a:cubicBezTo>
                    <a:lnTo>
                      <a:pt x="391525" y="238096"/>
                    </a:lnTo>
                    <a:cubicBezTo>
                      <a:pt x="391525" y="238096"/>
                      <a:pt x="394059" y="236906"/>
                      <a:pt x="396592" y="235706"/>
                    </a:cubicBezTo>
                    <a:cubicBezTo>
                      <a:pt x="399164" y="234534"/>
                      <a:pt x="401564" y="233162"/>
                      <a:pt x="401564" y="233162"/>
                    </a:cubicBezTo>
                    <a:cubicBezTo>
                      <a:pt x="399945" y="237192"/>
                      <a:pt x="407327" y="230010"/>
                      <a:pt x="404041" y="238087"/>
                    </a:cubicBezTo>
                    <a:cubicBezTo>
                      <a:pt x="399736" y="238087"/>
                      <a:pt x="407537" y="232267"/>
                      <a:pt x="408727" y="229991"/>
                    </a:cubicBezTo>
                    <a:cubicBezTo>
                      <a:pt x="413252" y="229048"/>
                      <a:pt x="415014" y="231172"/>
                      <a:pt x="413737" y="236649"/>
                    </a:cubicBezTo>
                    <a:cubicBezTo>
                      <a:pt x="410632" y="240773"/>
                      <a:pt x="408575" y="240316"/>
                      <a:pt x="407765" y="237620"/>
                    </a:cubicBezTo>
                    <a:lnTo>
                      <a:pt x="407527" y="241687"/>
                    </a:lnTo>
                    <a:lnTo>
                      <a:pt x="399621" y="248555"/>
                    </a:lnTo>
                    <a:lnTo>
                      <a:pt x="400812" y="249507"/>
                    </a:lnTo>
                    <a:lnTo>
                      <a:pt x="389363" y="260099"/>
                    </a:lnTo>
                    <a:lnTo>
                      <a:pt x="397735" y="254756"/>
                    </a:lnTo>
                    <a:cubicBezTo>
                      <a:pt x="396907" y="257404"/>
                      <a:pt x="394602" y="259994"/>
                      <a:pt x="392001" y="261166"/>
                    </a:cubicBezTo>
                    <a:lnTo>
                      <a:pt x="396373" y="261433"/>
                    </a:lnTo>
                    <a:cubicBezTo>
                      <a:pt x="396373" y="261433"/>
                      <a:pt x="393154" y="265538"/>
                      <a:pt x="389925" y="269653"/>
                    </a:cubicBezTo>
                    <a:cubicBezTo>
                      <a:pt x="386753" y="273825"/>
                      <a:pt x="383172" y="277625"/>
                      <a:pt x="383172" y="277625"/>
                    </a:cubicBezTo>
                    <a:cubicBezTo>
                      <a:pt x="392630" y="270329"/>
                      <a:pt x="400402" y="260471"/>
                      <a:pt x="408241" y="251412"/>
                    </a:cubicBezTo>
                    <a:cubicBezTo>
                      <a:pt x="416090" y="242335"/>
                      <a:pt x="422824" y="232943"/>
                      <a:pt x="431244" y="226352"/>
                    </a:cubicBezTo>
                    <a:cubicBezTo>
                      <a:pt x="427615" y="226209"/>
                      <a:pt x="414347" y="230819"/>
                      <a:pt x="420872" y="223790"/>
                    </a:cubicBezTo>
                    <a:lnTo>
                      <a:pt x="418900" y="229714"/>
                    </a:lnTo>
                    <a:cubicBezTo>
                      <a:pt x="414576" y="233020"/>
                      <a:pt x="415376" y="229381"/>
                      <a:pt x="415309" y="226257"/>
                    </a:cubicBezTo>
                    <a:lnTo>
                      <a:pt x="429654" y="212112"/>
                    </a:lnTo>
                    <a:cubicBezTo>
                      <a:pt x="430130" y="213389"/>
                      <a:pt x="435035" y="210312"/>
                      <a:pt x="431121" y="215998"/>
                    </a:cubicBezTo>
                    <a:lnTo>
                      <a:pt x="426168" y="219037"/>
                    </a:lnTo>
                    <a:lnTo>
                      <a:pt x="427577" y="222971"/>
                    </a:lnTo>
                    <a:lnTo>
                      <a:pt x="432902" y="218103"/>
                    </a:lnTo>
                    <a:lnTo>
                      <a:pt x="431178" y="223209"/>
                    </a:lnTo>
                    <a:lnTo>
                      <a:pt x="438417" y="223514"/>
                    </a:lnTo>
                    <a:cubicBezTo>
                      <a:pt x="445799" y="215570"/>
                      <a:pt x="437169" y="218656"/>
                      <a:pt x="442570" y="211617"/>
                    </a:cubicBezTo>
                    <a:cubicBezTo>
                      <a:pt x="442570" y="211617"/>
                      <a:pt x="440026" y="213189"/>
                      <a:pt x="437493" y="214751"/>
                    </a:cubicBezTo>
                    <a:cubicBezTo>
                      <a:pt x="434978" y="216313"/>
                      <a:pt x="432273" y="217703"/>
                      <a:pt x="432273" y="217703"/>
                    </a:cubicBezTo>
                    <a:cubicBezTo>
                      <a:pt x="434035" y="207693"/>
                      <a:pt x="428720" y="213550"/>
                      <a:pt x="427787" y="205083"/>
                    </a:cubicBezTo>
                    <a:cubicBezTo>
                      <a:pt x="426901" y="206473"/>
                      <a:pt x="437417" y="196948"/>
                      <a:pt x="423615" y="209455"/>
                    </a:cubicBezTo>
                    <a:lnTo>
                      <a:pt x="426806" y="207426"/>
                    </a:lnTo>
                    <a:cubicBezTo>
                      <a:pt x="426806" y="207426"/>
                      <a:pt x="425167" y="209179"/>
                      <a:pt x="423386" y="210807"/>
                    </a:cubicBezTo>
                    <a:cubicBezTo>
                      <a:pt x="421634" y="212455"/>
                      <a:pt x="419891" y="214103"/>
                      <a:pt x="419891" y="214103"/>
                    </a:cubicBezTo>
                    <a:lnTo>
                      <a:pt x="422081" y="205626"/>
                    </a:lnTo>
                    <a:cubicBezTo>
                      <a:pt x="420195" y="208388"/>
                      <a:pt x="423253" y="198520"/>
                      <a:pt x="419071" y="210626"/>
                    </a:cubicBezTo>
                    <a:cubicBezTo>
                      <a:pt x="418757" y="208445"/>
                      <a:pt x="420291" y="203606"/>
                      <a:pt x="415785" y="204721"/>
                    </a:cubicBezTo>
                    <a:lnTo>
                      <a:pt x="408584" y="208940"/>
                    </a:lnTo>
                    <a:lnTo>
                      <a:pt x="407651" y="214170"/>
                    </a:lnTo>
                    <a:lnTo>
                      <a:pt x="399907" y="220828"/>
                    </a:lnTo>
                    <a:lnTo>
                      <a:pt x="395383" y="218646"/>
                    </a:lnTo>
                    <a:cubicBezTo>
                      <a:pt x="400622" y="217361"/>
                      <a:pt x="404298" y="209093"/>
                      <a:pt x="409204" y="205445"/>
                    </a:cubicBezTo>
                    <a:lnTo>
                      <a:pt x="405965" y="203425"/>
                    </a:lnTo>
                    <a:lnTo>
                      <a:pt x="409756" y="197301"/>
                    </a:lnTo>
                    <a:lnTo>
                      <a:pt x="406365" y="200844"/>
                    </a:lnTo>
                    <a:cubicBezTo>
                      <a:pt x="406594" y="199130"/>
                      <a:pt x="407003" y="197491"/>
                      <a:pt x="408651" y="194767"/>
                    </a:cubicBezTo>
                    <a:cubicBezTo>
                      <a:pt x="413433" y="195767"/>
                      <a:pt x="419881" y="187309"/>
                      <a:pt x="424063" y="187681"/>
                    </a:cubicBezTo>
                    <a:cubicBezTo>
                      <a:pt x="426939" y="187385"/>
                      <a:pt x="416062" y="197310"/>
                      <a:pt x="416624" y="198530"/>
                    </a:cubicBezTo>
                    <a:cubicBezTo>
                      <a:pt x="420814" y="199073"/>
                      <a:pt x="426549" y="184299"/>
                      <a:pt x="428777" y="190214"/>
                    </a:cubicBezTo>
                    <a:cubicBezTo>
                      <a:pt x="429216" y="185728"/>
                      <a:pt x="434454" y="190376"/>
                      <a:pt x="430806" y="183785"/>
                    </a:cubicBezTo>
                    <a:lnTo>
                      <a:pt x="433435" y="186052"/>
                    </a:lnTo>
                    <a:lnTo>
                      <a:pt x="426777" y="195767"/>
                    </a:lnTo>
                    <a:lnTo>
                      <a:pt x="431949" y="193824"/>
                    </a:lnTo>
                    <a:lnTo>
                      <a:pt x="429130" y="199977"/>
                    </a:lnTo>
                    <a:cubicBezTo>
                      <a:pt x="430987" y="196205"/>
                      <a:pt x="437426" y="195815"/>
                      <a:pt x="436216" y="200054"/>
                    </a:cubicBezTo>
                    <a:lnTo>
                      <a:pt x="442912" y="190986"/>
                    </a:lnTo>
                    <a:lnTo>
                      <a:pt x="444865" y="192957"/>
                    </a:lnTo>
                    <a:cubicBezTo>
                      <a:pt x="453323" y="187500"/>
                      <a:pt x="450142" y="182994"/>
                      <a:pt x="450752" y="184252"/>
                    </a:cubicBezTo>
                    <a:cubicBezTo>
                      <a:pt x="453047" y="183480"/>
                      <a:pt x="457524" y="178822"/>
                      <a:pt x="456590" y="183185"/>
                    </a:cubicBezTo>
                    <a:lnTo>
                      <a:pt x="453590" y="184680"/>
                    </a:lnTo>
                    <a:cubicBezTo>
                      <a:pt x="453590" y="184680"/>
                      <a:pt x="455105" y="183699"/>
                      <a:pt x="456619" y="182718"/>
                    </a:cubicBezTo>
                    <a:cubicBezTo>
                      <a:pt x="458076" y="181689"/>
                      <a:pt x="459543" y="180661"/>
                      <a:pt x="459543" y="180661"/>
                    </a:cubicBezTo>
                    <a:lnTo>
                      <a:pt x="456771" y="179422"/>
                    </a:lnTo>
                    <a:lnTo>
                      <a:pt x="463582" y="166126"/>
                    </a:lnTo>
                    <a:lnTo>
                      <a:pt x="470087" y="161134"/>
                    </a:lnTo>
                    <a:lnTo>
                      <a:pt x="473716" y="150276"/>
                    </a:lnTo>
                    <a:cubicBezTo>
                      <a:pt x="471678" y="149562"/>
                      <a:pt x="479765" y="142151"/>
                      <a:pt x="471564" y="148571"/>
                    </a:cubicBezTo>
                    <a:cubicBezTo>
                      <a:pt x="475364" y="138798"/>
                      <a:pt x="481555" y="136141"/>
                      <a:pt x="485089" y="126044"/>
                    </a:cubicBezTo>
                    <a:lnTo>
                      <a:pt x="486194" y="131007"/>
                    </a:lnTo>
                    <a:lnTo>
                      <a:pt x="481003" y="138694"/>
                    </a:lnTo>
                    <a:cubicBezTo>
                      <a:pt x="482136" y="134407"/>
                      <a:pt x="482384" y="138227"/>
                      <a:pt x="483718" y="136769"/>
                    </a:cubicBezTo>
                    <a:cubicBezTo>
                      <a:pt x="483718" y="136769"/>
                      <a:pt x="481794" y="140608"/>
                      <a:pt x="479879" y="144447"/>
                    </a:cubicBezTo>
                    <a:cubicBezTo>
                      <a:pt x="477993" y="148295"/>
                      <a:pt x="475869" y="152000"/>
                      <a:pt x="475869" y="152000"/>
                    </a:cubicBezTo>
                    <a:cubicBezTo>
                      <a:pt x="479489" y="147628"/>
                      <a:pt x="482784" y="133645"/>
                      <a:pt x="485337" y="140122"/>
                    </a:cubicBezTo>
                    <a:cubicBezTo>
                      <a:pt x="484089" y="143485"/>
                      <a:pt x="482108" y="146628"/>
                      <a:pt x="484918" y="145666"/>
                    </a:cubicBezTo>
                    <a:cubicBezTo>
                      <a:pt x="486518" y="135760"/>
                      <a:pt x="487318" y="150238"/>
                      <a:pt x="488680" y="136455"/>
                    </a:cubicBezTo>
                    <a:lnTo>
                      <a:pt x="488404" y="143970"/>
                    </a:lnTo>
                    <a:cubicBezTo>
                      <a:pt x="483832" y="150104"/>
                      <a:pt x="481003" y="156686"/>
                      <a:pt x="478622" y="164478"/>
                    </a:cubicBezTo>
                    <a:lnTo>
                      <a:pt x="480508" y="173107"/>
                    </a:lnTo>
                    <a:lnTo>
                      <a:pt x="490080" y="165983"/>
                    </a:lnTo>
                    <a:lnTo>
                      <a:pt x="480127" y="181908"/>
                    </a:lnTo>
                    <a:cubicBezTo>
                      <a:pt x="476707" y="191567"/>
                      <a:pt x="486518" y="182699"/>
                      <a:pt x="486356" y="185642"/>
                    </a:cubicBezTo>
                    <a:lnTo>
                      <a:pt x="489937" y="170878"/>
                    </a:lnTo>
                    <a:lnTo>
                      <a:pt x="495205" y="163887"/>
                    </a:lnTo>
                    <a:cubicBezTo>
                      <a:pt x="489471" y="166745"/>
                      <a:pt x="496024" y="150381"/>
                      <a:pt x="493128" y="155229"/>
                    </a:cubicBezTo>
                  </a:path>
                </a:pathLst>
              </a:custGeom>
              <a:grpFill/>
              <a:ln w="9525" cap="flat">
                <a:noFill/>
                <a:prstDash val="solid"/>
                <a:miter/>
              </a:ln>
            </p:spPr>
            <p:txBody>
              <a:bodyPr rtlCol="0" anchor="ctr"/>
              <a:lstStyle/>
              <a:p>
                <a:endParaRPr lang="zh-CN" altLang="en-US"/>
              </a:p>
            </p:txBody>
          </p:sp>
          <p:sp>
            <p:nvSpPr>
              <p:cNvPr id="802" name="任意多边形: 形状 591">
                <a:extLst>
                  <a:ext uri="{FF2B5EF4-FFF2-40B4-BE49-F238E27FC236}">
                    <a16:creationId xmlns:a16="http://schemas.microsoft.com/office/drawing/2014/main" id="{D0A24AB0-A78D-41F4-B22E-7D9F3C5D4EC9}"/>
                  </a:ext>
                </a:extLst>
              </p:cNvPr>
              <p:cNvSpPr/>
              <p:nvPr/>
            </p:nvSpPr>
            <p:spPr>
              <a:xfrm>
                <a:off x="4106523" y="1018949"/>
                <a:ext cx="19050" cy="19050"/>
              </a:xfrm>
              <a:custGeom>
                <a:avLst/>
                <a:gdLst>
                  <a:gd name="connsiteX0" fmla="*/ 13497 w 19050"/>
                  <a:gd name="connsiteY0" fmla="*/ 7144 h 19050"/>
                  <a:gd name="connsiteX1" fmla="*/ 7144 w 19050"/>
                  <a:gd name="connsiteY1" fmla="*/ 15792 h 19050"/>
                  <a:gd name="connsiteX2" fmla="*/ 11821 w 19050"/>
                  <a:gd name="connsiteY2" fmla="*/ 12354 h 19050"/>
                </a:gdLst>
                <a:ahLst/>
                <a:cxnLst>
                  <a:cxn ang="0">
                    <a:pos x="connsiteX0" y="connsiteY0"/>
                  </a:cxn>
                  <a:cxn ang="0">
                    <a:pos x="connsiteX1" y="connsiteY1"/>
                  </a:cxn>
                  <a:cxn ang="0">
                    <a:pos x="connsiteX2" y="connsiteY2"/>
                  </a:cxn>
                </a:cxnLst>
                <a:rect l="l" t="t" r="r" b="b"/>
                <a:pathLst>
                  <a:path w="19050" h="19050">
                    <a:moveTo>
                      <a:pt x="13497" y="7144"/>
                    </a:moveTo>
                    <a:cubicBezTo>
                      <a:pt x="11144" y="9706"/>
                      <a:pt x="8763" y="12306"/>
                      <a:pt x="7144" y="15792"/>
                    </a:cubicBezTo>
                    <a:lnTo>
                      <a:pt x="11821" y="12354"/>
                    </a:lnTo>
                  </a:path>
                </a:pathLst>
              </a:custGeom>
              <a:grpFill/>
              <a:ln w="9525" cap="flat">
                <a:noFill/>
                <a:prstDash val="solid"/>
                <a:miter/>
              </a:ln>
            </p:spPr>
            <p:txBody>
              <a:bodyPr rtlCol="0" anchor="ctr"/>
              <a:lstStyle/>
              <a:p>
                <a:endParaRPr lang="zh-CN" altLang="en-US"/>
              </a:p>
            </p:txBody>
          </p:sp>
          <p:sp>
            <p:nvSpPr>
              <p:cNvPr id="803" name="任意多边形: 形状 592">
                <a:extLst>
                  <a:ext uri="{FF2B5EF4-FFF2-40B4-BE49-F238E27FC236}">
                    <a16:creationId xmlns:a16="http://schemas.microsoft.com/office/drawing/2014/main" id="{4FEE205C-17F5-4FBA-B792-86A8FD91D242}"/>
                  </a:ext>
                </a:extLst>
              </p:cNvPr>
              <p:cNvSpPr/>
              <p:nvPr/>
            </p:nvSpPr>
            <p:spPr>
              <a:xfrm>
                <a:off x="4033361" y="1015568"/>
                <a:ext cx="19050" cy="19050"/>
              </a:xfrm>
              <a:custGeom>
                <a:avLst/>
                <a:gdLst>
                  <a:gd name="connsiteX0" fmla="*/ 8382 w 19050"/>
                  <a:gd name="connsiteY0" fmla="*/ 15392 h 19050"/>
                  <a:gd name="connsiteX1" fmla="*/ 7144 w 19050"/>
                  <a:gd name="connsiteY1" fmla="*/ 18440 h 19050"/>
                  <a:gd name="connsiteX2" fmla="*/ 12802 w 19050"/>
                  <a:gd name="connsiteY2" fmla="*/ 7144 h 19050"/>
                </a:gdLst>
                <a:ahLst/>
                <a:cxnLst>
                  <a:cxn ang="0">
                    <a:pos x="connsiteX0" y="connsiteY0"/>
                  </a:cxn>
                  <a:cxn ang="0">
                    <a:pos x="connsiteX1" y="connsiteY1"/>
                  </a:cxn>
                  <a:cxn ang="0">
                    <a:pos x="connsiteX2" y="connsiteY2"/>
                  </a:cxn>
                </a:cxnLst>
                <a:rect l="l" t="t" r="r" b="b"/>
                <a:pathLst>
                  <a:path w="19050" h="19050">
                    <a:moveTo>
                      <a:pt x="8382" y="15392"/>
                    </a:moveTo>
                    <a:lnTo>
                      <a:pt x="7144" y="18440"/>
                    </a:lnTo>
                    <a:cubicBezTo>
                      <a:pt x="11821" y="15030"/>
                      <a:pt x="8849" y="12325"/>
                      <a:pt x="12802" y="7144"/>
                    </a:cubicBezTo>
                  </a:path>
                </a:pathLst>
              </a:custGeom>
              <a:grpFill/>
              <a:ln w="9525" cap="flat">
                <a:noFill/>
                <a:prstDash val="solid"/>
                <a:miter/>
              </a:ln>
            </p:spPr>
            <p:txBody>
              <a:bodyPr rtlCol="0" anchor="ctr"/>
              <a:lstStyle/>
              <a:p>
                <a:endParaRPr lang="zh-CN" altLang="en-US"/>
              </a:p>
            </p:txBody>
          </p:sp>
          <p:sp>
            <p:nvSpPr>
              <p:cNvPr id="804" name="任意多边形: 形状 593">
                <a:extLst>
                  <a:ext uri="{FF2B5EF4-FFF2-40B4-BE49-F238E27FC236}">
                    <a16:creationId xmlns:a16="http://schemas.microsoft.com/office/drawing/2014/main" id="{A068E898-5A68-4E1B-9868-6498822D25BE}"/>
                  </a:ext>
                </a:extLst>
              </p:cNvPr>
              <p:cNvSpPr/>
              <p:nvPr/>
            </p:nvSpPr>
            <p:spPr>
              <a:xfrm>
                <a:off x="3968401" y="1015415"/>
                <a:ext cx="19050" cy="19050"/>
              </a:xfrm>
              <a:custGeom>
                <a:avLst/>
                <a:gdLst>
                  <a:gd name="connsiteX0" fmla="*/ 7144 w 19050"/>
                  <a:gd name="connsiteY0" fmla="*/ 10582 h 19050"/>
                  <a:gd name="connsiteX1" fmla="*/ 10763 w 19050"/>
                  <a:gd name="connsiteY1" fmla="*/ 17688 h 19050"/>
                  <a:gd name="connsiteX2" fmla="*/ 8030 w 19050"/>
                  <a:gd name="connsiteY2" fmla="*/ 19822 h 19050"/>
                  <a:gd name="connsiteX3" fmla="*/ 12973 w 19050"/>
                  <a:gd name="connsiteY3" fmla="*/ 20383 h 19050"/>
                  <a:gd name="connsiteX4" fmla="*/ 14726 w 19050"/>
                  <a:gd name="connsiteY4" fmla="*/ 12506 h 19050"/>
                  <a:gd name="connsiteX5" fmla="*/ 11259 w 19050"/>
                  <a:gd name="connsiteY5" fmla="*/ 12868 h 19050"/>
                  <a:gd name="connsiteX6" fmla="*/ 11068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10582"/>
                    </a:moveTo>
                    <a:cubicBezTo>
                      <a:pt x="10487" y="13735"/>
                      <a:pt x="4944" y="20641"/>
                      <a:pt x="10763" y="17688"/>
                    </a:cubicBezTo>
                    <a:lnTo>
                      <a:pt x="8030" y="19822"/>
                    </a:lnTo>
                    <a:lnTo>
                      <a:pt x="12973" y="20383"/>
                    </a:lnTo>
                    <a:cubicBezTo>
                      <a:pt x="13802" y="17755"/>
                      <a:pt x="10154" y="12402"/>
                      <a:pt x="14726" y="12506"/>
                    </a:cubicBezTo>
                    <a:cubicBezTo>
                      <a:pt x="13983" y="11611"/>
                      <a:pt x="13154" y="13354"/>
                      <a:pt x="11259" y="12868"/>
                    </a:cubicBezTo>
                    <a:lnTo>
                      <a:pt x="11068" y="7144"/>
                    </a:lnTo>
                  </a:path>
                </a:pathLst>
              </a:custGeom>
              <a:grpFill/>
              <a:ln w="9525" cap="flat">
                <a:noFill/>
                <a:prstDash val="solid"/>
                <a:miter/>
              </a:ln>
            </p:spPr>
            <p:txBody>
              <a:bodyPr rtlCol="0" anchor="ctr"/>
              <a:lstStyle/>
              <a:p>
                <a:endParaRPr lang="zh-CN" altLang="en-US"/>
              </a:p>
            </p:txBody>
          </p:sp>
          <p:sp>
            <p:nvSpPr>
              <p:cNvPr id="805" name="任意多边形: 形状 594">
                <a:extLst>
                  <a:ext uri="{FF2B5EF4-FFF2-40B4-BE49-F238E27FC236}">
                    <a16:creationId xmlns:a16="http://schemas.microsoft.com/office/drawing/2014/main" id="{23498022-717C-4D68-99E9-83FE7315A172}"/>
                  </a:ext>
                </a:extLst>
              </p:cNvPr>
              <p:cNvSpPr/>
              <p:nvPr/>
            </p:nvSpPr>
            <p:spPr>
              <a:xfrm>
                <a:off x="4114438" y="1187475"/>
                <a:ext cx="9525" cy="19050"/>
              </a:xfrm>
              <a:custGeom>
                <a:avLst/>
                <a:gdLst>
                  <a:gd name="connsiteX0" fmla="*/ 7144 w 9525"/>
                  <a:gd name="connsiteY0" fmla="*/ 13621 h 19050"/>
                  <a:gd name="connsiteX1" fmla="*/ 9477 w 9525"/>
                  <a:gd name="connsiteY1" fmla="*/ 8677 h 19050"/>
                  <a:gd name="connsiteX2" fmla="*/ 8106 w 9525"/>
                  <a:gd name="connsiteY2" fmla="*/ 7144 h 19050"/>
                </a:gdLst>
                <a:ahLst/>
                <a:cxnLst>
                  <a:cxn ang="0">
                    <a:pos x="connsiteX0" y="connsiteY0"/>
                  </a:cxn>
                  <a:cxn ang="0">
                    <a:pos x="connsiteX1" y="connsiteY1"/>
                  </a:cxn>
                  <a:cxn ang="0">
                    <a:pos x="connsiteX2" y="connsiteY2"/>
                  </a:cxn>
                </a:cxnLst>
                <a:rect l="l" t="t" r="r" b="b"/>
                <a:pathLst>
                  <a:path w="9525" h="19050">
                    <a:moveTo>
                      <a:pt x="7144" y="13621"/>
                    </a:moveTo>
                    <a:lnTo>
                      <a:pt x="9477" y="8677"/>
                    </a:lnTo>
                    <a:lnTo>
                      <a:pt x="8106" y="7144"/>
                    </a:lnTo>
                    <a:close/>
                  </a:path>
                </a:pathLst>
              </a:custGeom>
              <a:grpFill/>
              <a:ln w="9525" cap="flat">
                <a:noFill/>
                <a:prstDash val="solid"/>
                <a:miter/>
              </a:ln>
            </p:spPr>
            <p:txBody>
              <a:bodyPr rtlCol="0" anchor="ctr"/>
              <a:lstStyle/>
              <a:p>
                <a:endParaRPr lang="zh-CN" altLang="en-US"/>
              </a:p>
            </p:txBody>
          </p:sp>
          <p:sp>
            <p:nvSpPr>
              <p:cNvPr id="806" name="任意多边形: 形状 595">
                <a:extLst>
                  <a:ext uri="{FF2B5EF4-FFF2-40B4-BE49-F238E27FC236}">
                    <a16:creationId xmlns:a16="http://schemas.microsoft.com/office/drawing/2014/main" id="{EE69CF69-3813-4C69-A330-0032B749F087}"/>
                  </a:ext>
                </a:extLst>
              </p:cNvPr>
              <p:cNvSpPr/>
              <p:nvPr/>
            </p:nvSpPr>
            <p:spPr>
              <a:xfrm>
                <a:off x="4112704" y="1172692"/>
                <a:ext cx="9525" cy="19050"/>
              </a:xfrm>
              <a:custGeom>
                <a:avLst/>
                <a:gdLst>
                  <a:gd name="connsiteX0" fmla="*/ 10763 w 9525"/>
                  <a:gd name="connsiteY0" fmla="*/ 12611 h 19050"/>
                  <a:gd name="connsiteX1" fmla="*/ 11554 w 9525"/>
                  <a:gd name="connsiteY1" fmla="*/ 7144 h 19050"/>
                  <a:gd name="connsiteX2" fmla="*/ 7144 w 9525"/>
                  <a:gd name="connsiteY2" fmla="*/ 15964 h 19050"/>
                  <a:gd name="connsiteX3" fmla="*/ 10763 w 9525"/>
                  <a:gd name="connsiteY3" fmla="*/ 12611 h 19050"/>
                </a:gdLst>
                <a:ahLst/>
                <a:cxnLst>
                  <a:cxn ang="0">
                    <a:pos x="connsiteX0" y="connsiteY0"/>
                  </a:cxn>
                  <a:cxn ang="0">
                    <a:pos x="connsiteX1" y="connsiteY1"/>
                  </a:cxn>
                  <a:cxn ang="0">
                    <a:pos x="connsiteX2" y="connsiteY2"/>
                  </a:cxn>
                  <a:cxn ang="0">
                    <a:pos x="connsiteX3" y="connsiteY3"/>
                  </a:cxn>
                </a:cxnLst>
                <a:rect l="l" t="t" r="r" b="b"/>
                <a:pathLst>
                  <a:path w="9525" h="19050">
                    <a:moveTo>
                      <a:pt x="10763" y="12611"/>
                    </a:moveTo>
                    <a:cubicBezTo>
                      <a:pt x="12278" y="9306"/>
                      <a:pt x="8649" y="10830"/>
                      <a:pt x="11554" y="7144"/>
                    </a:cubicBezTo>
                    <a:lnTo>
                      <a:pt x="7144" y="15964"/>
                    </a:lnTo>
                    <a:lnTo>
                      <a:pt x="10763" y="12611"/>
                    </a:lnTo>
                    <a:close/>
                  </a:path>
                </a:pathLst>
              </a:custGeom>
              <a:grpFill/>
              <a:ln w="9525" cap="flat">
                <a:noFill/>
                <a:prstDash val="solid"/>
                <a:miter/>
              </a:ln>
            </p:spPr>
            <p:txBody>
              <a:bodyPr rtlCol="0" anchor="ctr"/>
              <a:lstStyle/>
              <a:p>
                <a:endParaRPr lang="zh-CN" altLang="en-US"/>
              </a:p>
            </p:txBody>
          </p:sp>
          <p:sp>
            <p:nvSpPr>
              <p:cNvPr id="807" name="任意多边形: 形状 596">
                <a:extLst>
                  <a:ext uri="{FF2B5EF4-FFF2-40B4-BE49-F238E27FC236}">
                    <a16:creationId xmlns:a16="http://schemas.microsoft.com/office/drawing/2014/main" id="{7AC64D8D-BE5A-488D-9936-3C07748B3258}"/>
                  </a:ext>
                </a:extLst>
              </p:cNvPr>
              <p:cNvSpPr/>
              <p:nvPr/>
            </p:nvSpPr>
            <p:spPr>
              <a:xfrm>
                <a:off x="4078129" y="1209525"/>
                <a:ext cx="38100" cy="57150"/>
              </a:xfrm>
              <a:custGeom>
                <a:avLst/>
                <a:gdLst>
                  <a:gd name="connsiteX0" fmla="*/ 32795 w 38100"/>
                  <a:gd name="connsiteY0" fmla="*/ 16755 h 57150"/>
                  <a:gd name="connsiteX1" fmla="*/ 29823 w 38100"/>
                  <a:gd name="connsiteY1" fmla="*/ 17297 h 57150"/>
                  <a:gd name="connsiteX2" fmla="*/ 33137 w 38100"/>
                  <a:gd name="connsiteY2" fmla="*/ 13868 h 57150"/>
                  <a:gd name="connsiteX3" fmla="*/ 31728 w 38100"/>
                  <a:gd name="connsiteY3" fmla="*/ 7144 h 57150"/>
                  <a:gd name="connsiteX4" fmla="*/ 19564 w 38100"/>
                  <a:gd name="connsiteY4" fmla="*/ 24136 h 57150"/>
                  <a:gd name="connsiteX5" fmla="*/ 12773 w 38100"/>
                  <a:gd name="connsiteY5" fmla="*/ 21393 h 57150"/>
                  <a:gd name="connsiteX6" fmla="*/ 19183 w 38100"/>
                  <a:gd name="connsiteY6" fmla="*/ 26975 h 57150"/>
                  <a:gd name="connsiteX7" fmla="*/ 11830 w 38100"/>
                  <a:gd name="connsiteY7" fmla="*/ 33109 h 57150"/>
                  <a:gd name="connsiteX8" fmla="*/ 15850 w 38100"/>
                  <a:gd name="connsiteY8" fmla="*/ 30242 h 57150"/>
                  <a:gd name="connsiteX9" fmla="*/ 9849 w 38100"/>
                  <a:gd name="connsiteY9" fmla="*/ 43434 h 57150"/>
                  <a:gd name="connsiteX10" fmla="*/ 16631 w 38100"/>
                  <a:gd name="connsiteY10" fmla="*/ 39072 h 57150"/>
                  <a:gd name="connsiteX11" fmla="*/ 8411 w 38100"/>
                  <a:gd name="connsiteY11" fmla="*/ 46758 h 57150"/>
                  <a:gd name="connsiteX12" fmla="*/ 11230 w 38100"/>
                  <a:gd name="connsiteY12" fmla="*/ 50702 h 57150"/>
                  <a:gd name="connsiteX13" fmla="*/ 7144 w 38100"/>
                  <a:gd name="connsiteY13" fmla="*/ 55664 h 57150"/>
                  <a:gd name="connsiteX14" fmla="*/ 21231 w 38100"/>
                  <a:gd name="connsiteY14" fmla="*/ 41786 h 57150"/>
                  <a:gd name="connsiteX15" fmla="*/ 17821 w 38100"/>
                  <a:gd name="connsiteY15" fmla="*/ 44025 h 57150"/>
                  <a:gd name="connsiteX16" fmla="*/ 22603 w 38100"/>
                  <a:gd name="connsiteY16" fmla="*/ 33071 h 57150"/>
                  <a:gd name="connsiteX17" fmla="*/ 27175 w 38100"/>
                  <a:gd name="connsiteY17" fmla="*/ 31432 h 57150"/>
                  <a:gd name="connsiteX18" fmla="*/ 27080 w 38100"/>
                  <a:gd name="connsiteY18" fmla="*/ 27184 h 57150"/>
                  <a:gd name="connsiteX19" fmla="*/ 33109 w 38100"/>
                  <a:gd name="connsiteY19" fmla="*/ 20002 h 57150"/>
                  <a:gd name="connsiteX20" fmla="*/ 32795 w 38100"/>
                  <a:gd name="connsiteY20" fmla="*/ 1675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100" h="57150">
                    <a:moveTo>
                      <a:pt x="32795" y="16755"/>
                    </a:moveTo>
                    <a:cubicBezTo>
                      <a:pt x="31185" y="18002"/>
                      <a:pt x="29451" y="20193"/>
                      <a:pt x="29823" y="17297"/>
                    </a:cubicBezTo>
                    <a:cubicBezTo>
                      <a:pt x="30747" y="15726"/>
                      <a:pt x="31537" y="15116"/>
                      <a:pt x="33137" y="13868"/>
                    </a:cubicBezTo>
                    <a:cubicBezTo>
                      <a:pt x="27203" y="21060"/>
                      <a:pt x="31452" y="9954"/>
                      <a:pt x="31728" y="7144"/>
                    </a:cubicBezTo>
                    <a:cubicBezTo>
                      <a:pt x="33928" y="7163"/>
                      <a:pt x="24393" y="20650"/>
                      <a:pt x="19564" y="24136"/>
                    </a:cubicBezTo>
                    <a:cubicBezTo>
                      <a:pt x="14030" y="28156"/>
                      <a:pt x="18917" y="12659"/>
                      <a:pt x="12773" y="21393"/>
                    </a:cubicBezTo>
                    <a:cubicBezTo>
                      <a:pt x="13087" y="29670"/>
                      <a:pt x="16373" y="21336"/>
                      <a:pt x="19183" y="26975"/>
                    </a:cubicBezTo>
                    <a:cubicBezTo>
                      <a:pt x="16764" y="28756"/>
                      <a:pt x="13706" y="30089"/>
                      <a:pt x="11830" y="33109"/>
                    </a:cubicBezTo>
                    <a:lnTo>
                      <a:pt x="15850" y="30242"/>
                    </a:lnTo>
                    <a:cubicBezTo>
                      <a:pt x="13392" y="37128"/>
                      <a:pt x="15059" y="36081"/>
                      <a:pt x="9849" y="43434"/>
                    </a:cubicBezTo>
                    <a:cubicBezTo>
                      <a:pt x="12202" y="42777"/>
                      <a:pt x="15297" y="38310"/>
                      <a:pt x="16631" y="39072"/>
                    </a:cubicBezTo>
                    <a:cubicBezTo>
                      <a:pt x="15221" y="42434"/>
                      <a:pt x="11592" y="45577"/>
                      <a:pt x="8411" y="46758"/>
                    </a:cubicBezTo>
                    <a:cubicBezTo>
                      <a:pt x="10382" y="51216"/>
                      <a:pt x="5220" y="51197"/>
                      <a:pt x="11230" y="50702"/>
                    </a:cubicBezTo>
                    <a:lnTo>
                      <a:pt x="7144" y="55664"/>
                    </a:lnTo>
                    <a:cubicBezTo>
                      <a:pt x="14811" y="44367"/>
                      <a:pt x="15364" y="55445"/>
                      <a:pt x="21231" y="41786"/>
                    </a:cubicBezTo>
                    <a:lnTo>
                      <a:pt x="17821" y="44025"/>
                    </a:lnTo>
                    <a:cubicBezTo>
                      <a:pt x="16774" y="42339"/>
                      <a:pt x="20603" y="37205"/>
                      <a:pt x="22603" y="33071"/>
                    </a:cubicBezTo>
                    <a:lnTo>
                      <a:pt x="27175" y="31432"/>
                    </a:lnTo>
                    <a:cubicBezTo>
                      <a:pt x="29747" y="28642"/>
                      <a:pt x="25041" y="31280"/>
                      <a:pt x="27080" y="27184"/>
                    </a:cubicBezTo>
                    <a:lnTo>
                      <a:pt x="33109" y="20002"/>
                    </a:lnTo>
                    <a:cubicBezTo>
                      <a:pt x="31490" y="21241"/>
                      <a:pt x="32680" y="17717"/>
                      <a:pt x="32795" y="16755"/>
                    </a:cubicBezTo>
                    <a:close/>
                  </a:path>
                </a:pathLst>
              </a:custGeom>
              <a:grpFill/>
              <a:ln w="9525" cap="flat">
                <a:noFill/>
                <a:prstDash val="solid"/>
                <a:miter/>
              </a:ln>
            </p:spPr>
            <p:txBody>
              <a:bodyPr rtlCol="0" anchor="ctr"/>
              <a:lstStyle/>
              <a:p>
                <a:endParaRPr lang="zh-CN" altLang="en-US"/>
              </a:p>
            </p:txBody>
          </p:sp>
          <p:sp>
            <p:nvSpPr>
              <p:cNvPr id="808" name="任意多边形: 形状 597">
                <a:extLst>
                  <a:ext uri="{FF2B5EF4-FFF2-40B4-BE49-F238E27FC236}">
                    <a16:creationId xmlns:a16="http://schemas.microsoft.com/office/drawing/2014/main" id="{993D968C-0A5F-43A4-855F-E815973CA85D}"/>
                  </a:ext>
                </a:extLst>
              </p:cNvPr>
              <p:cNvSpPr/>
              <p:nvPr/>
            </p:nvSpPr>
            <p:spPr>
              <a:xfrm>
                <a:off x="4079938" y="1045410"/>
                <a:ext cx="9525" cy="19050"/>
              </a:xfrm>
              <a:custGeom>
                <a:avLst/>
                <a:gdLst>
                  <a:gd name="connsiteX0" fmla="*/ 7144 w 9525"/>
                  <a:gd name="connsiteY0" fmla="*/ 7144 h 19050"/>
                  <a:gd name="connsiteX1" fmla="*/ 7391 w 9525"/>
                  <a:gd name="connsiteY1" fmla="*/ 15192 h 19050"/>
                  <a:gd name="connsiteX2" fmla="*/ 11068 w 9525"/>
                  <a:gd name="connsiteY2" fmla="*/ 99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lnTo>
                      <a:pt x="7391" y="15192"/>
                    </a:lnTo>
                    <a:lnTo>
                      <a:pt x="11068" y="9944"/>
                    </a:lnTo>
                    <a:cubicBezTo>
                      <a:pt x="8858" y="12563"/>
                      <a:pt x="8496" y="8944"/>
                      <a:pt x="7144" y="7144"/>
                    </a:cubicBezTo>
                    <a:close/>
                  </a:path>
                </a:pathLst>
              </a:custGeom>
              <a:grpFill/>
              <a:ln w="9525" cap="flat">
                <a:noFill/>
                <a:prstDash val="solid"/>
                <a:miter/>
              </a:ln>
            </p:spPr>
            <p:txBody>
              <a:bodyPr rtlCol="0" anchor="ctr"/>
              <a:lstStyle/>
              <a:p>
                <a:endParaRPr lang="zh-CN" altLang="en-US"/>
              </a:p>
            </p:txBody>
          </p:sp>
          <p:sp>
            <p:nvSpPr>
              <p:cNvPr id="809" name="任意多边形: 形状 598">
                <a:extLst>
                  <a:ext uri="{FF2B5EF4-FFF2-40B4-BE49-F238E27FC236}">
                    <a16:creationId xmlns:a16="http://schemas.microsoft.com/office/drawing/2014/main" id="{66C34DD0-A22E-4711-8614-7E034B8B2447}"/>
                  </a:ext>
                </a:extLst>
              </p:cNvPr>
              <p:cNvSpPr/>
              <p:nvPr/>
            </p:nvSpPr>
            <p:spPr>
              <a:xfrm>
                <a:off x="4069652" y="1260579"/>
                <a:ext cx="28575" cy="28575"/>
              </a:xfrm>
              <a:custGeom>
                <a:avLst/>
                <a:gdLst>
                  <a:gd name="connsiteX0" fmla="*/ 27194 w 28575"/>
                  <a:gd name="connsiteY0" fmla="*/ 8792 h 28575"/>
                  <a:gd name="connsiteX1" fmla="*/ 29794 w 28575"/>
                  <a:gd name="connsiteY1" fmla="*/ 7144 h 28575"/>
                  <a:gd name="connsiteX2" fmla="*/ 12630 w 28575"/>
                  <a:gd name="connsiteY2" fmla="*/ 22660 h 28575"/>
                  <a:gd name="connsiteX3" fmla="*/ 12716 w 28575"/>
                  <a:gd name="connsiteY3" fmla="*/ 13678 h 28575"/>
                  <a:gd name="connsiteX4" fmla="*/ 7144 w 28575"/>
                  <a:gd name="connsiteY4" fmla="*/ 21022 h 28575"/>
                  <a:gd name="connsiteX5" fmla="*/ 13078 w 28575"/>
                  <a:gd name="connsiteY5" fmla="*/ 26441 h 28575"/>
                  <a:gd name="connsiteX6" fmla="*/ 17631 w 28575"/>
                  <a:gd name="connsiteY6" fmla="*/ 20460 h 28575"/>
                  <a:gd name="connsiteX7" fmla="*/ 28565 w 28575"/>
                  <a:gd name="connsiteY7" fmla="*/ 15326 h 28575"/>
                  <a:gd name="connsiteX8" fmla="*/ 27194 w 28575"/>
                  <a:gd name="connsiteY8" fmla="*/ 87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7194" y="8792"/>
                    </a:moveTo>
                    <a:lnTo>
                      <a:pt x="29794" y="7144"/>
                    </a:lnTo>
                    <a:cubicBezTo>
                      <a:pt x="18964" y="12382"/>
                      <a:pt x="22803" y="20583"/>
                      <a:pt x="12630" y="22660"/>
                    </a:cubicBezTo>
                    <a:cubicBezTo>
                      <a:pt x="17374" y="15764"/>
                      <a:pt x="10401" y="19907"/>
                      <a:pt x="12716" y="13678"/>
                    </a:cubicBezTo>
                    <a:cubicBezTo>
                      <a:pt x="11354" y="16116"/>
                      <a:pt x="8411" y="16259"/>
                      <a:pt x="7144" y="21022"/>
                    </a:cubicBezTo>
                    <a:cubicBezTo>
                      <a:pt x="11401" y="21784"/>
                      <a:pt x="6277" y="29575"/>
                      <a:pt x="13078" y="26441"/>
                    </a:cubicBezTo>
                    <a:lnTo>
                      <a:pt x="17631" y="20460"/>
                    </a:lnTo>
                    <a:cubicBezTo>
                      <a:pt x="16107" y="26270"/>
                      <a:pt x="24308" y="20517"/>
                      <a:pt x="28565" y="15326"/>
                    </a:cubicBezTo>
                    <a:cubicBezTo>
                      <a:pt x="27756" y="12554"/>
                      <a:pt x="24527" y="13773"/>
                      <a:pt x="27194" y="8792"/>
                    </a:cubicBezTo>
                    <a:close/>
                  </a:path>
                </a:pathLst>
              </a:custGeom>
              <a:grpFill/>
              <a:ln w="9525" cap="flat">
                <a:noFill/>
                <a:prstDash val="solid"/>
                <a:miter/>
              </a:ln>
            </p:spPr>
            <p:txBody>
              <a:bodyPr rtlCol="0" anchor="ctr"/>
              <a:lstStyle/>
              <a:p>
                <a:endParaRPr lang="zh-CN" altLang="en-US"/>
              </a:p>
            </p:txBody>
          </p:sp>
          <p:sp>
            <p:nvSpPr>
              <p:cNvPr id="810" name="任意多边形: 形状 599">
                <a:extLst>
                  <a:ext uri="{FF2B5EF4-FFF2-40B4-BE49-F238E27FC236}">
                    <a16:creationId xmlns:a16="http://schemas.microsoft.com/office/drawing/2014/main" id="{D27CBA24-F956-4E17-9191-3C1BD246996E}"/>
                  </a:ext>
                </a:extLst>
              </p:cNvPr>
              <p:cNvSpPr/>
              <p:nvPr/>
            </p:nvSpPr>
            <p:spPr>
              <a:xfrm>
                <a:off x="4047868" y="1018479"/>
                <a:ext cx="19050" cy="19050"/>
              </a:xfrm>
              <a:custGeom>
                <a:avLst/>
                <a:gdLst>
                  <a:gd name="connsiteX0" fmla="*/ 13440 w 19050"/>
                  <a:gd name="connsiteY0" fmla="*/ 7213 h 19050"/>
                  <a:gd name="connsiteX1" fmla="*/ 7144 w 19050"/>
                  <a:gd name="connsiteY1" fmla="*/ 14976 h 19050"/>
                  <a:gd name="connsiteX2" fmla="*/ 9335 w 19050"/>
                  <a:gd name="connsiteY2" fmla="*/ 17653 h 19050"/>
                  <a:gd name="connsiteX3" fmla="*/ 18640 w 19050"/>
                  <a:gd name="connsiteY3" fmla="*/ 12585 h 19050"/>
                </a:gdLst>
                <a:ahLst/>
                <a:cxnLst>
                  <a:cxn ang="0">
                    <a:pos x="connsiteX0" y="connsiteY0"/>
                  </a:cxn>
                  <a:cxn ang="0">
                    <a:pos x="connsiteX1" y="connsiteY1"/>
                  </a:cxn>
                  <a:cxn ang="0">
                    <a:pos x="connsiteX2" y="connsiteY2"/>
                  </a:cxn>
                  <a:cxn ang="0">
                    <a:pos x="connsiteX3" y="connsiteY3"/>
                  </a:cxn>
                </a:cxnLst>
                <a:rect l="l" t="t" r="r" b="b"/>
                <a:pathLst>
                  <a:path w="19050" h="19050">
                    <a:moveTo>
                      <a:pt x="13440" y="7213"/>
                    </a:moveTo>
                    <a:cubicBezTo>
                      <a:pt x="6620" y="6166"/>
                      <a:pt x="14297" y="17329"/>
                      <a:pt x="7144" y="14976"/>
                    </a:cubicBezTo>
                    <a:cubicBezTo>
                      <a:pt x="8630" y="15891"/>
                      <a:pt x="10173" y="15043"/>
                      <a:pt x="9335" y="17653"/>
                    </a:cubicBezTo>
                    <a:cubicBezTo>
                      <a:pt x="8801" y="10614"/>
                      <a:pt x="18736" y="22701"/>
                      <a:pt x="18640" y="12585"/>
                    </a:cubicBezTo>
                  </a:path>
                </a:pathLst>
              </a:custGeom>
              <a:grpFill/>
              <a:ln w="9525" cap="flat">
                <a:noFill/>
                <a:prstDash val="solid"/>
                <a:miter/>
              </a:ln>
            </p:spPr>
            <p:txBody>
              <a:bodyPr rtlCol="0" anchor="ctr"/>
              <a:lstStyle/>
              <a:p>
                <a:endParaRPr lang="zh-CN" altLang="en-US"/>
              </a:p>
            </p:txBody>
          </p:sp>
          <p:sp>
            <p:nvSpPr>
              <p:cNvPr id="811" name="任意多边形: 形状 600">
                <a:extLst>
                  <a:ext uri="{FF2B5EF4-FFF2-40B4-BE49-F238E27FC236}">
                    <a16:creationId xmlns:a16="http://schemas.microsoft.com/office/drawing/2014/main" id="{4ACCB33D-3851-478C-AD67-B49F0A2B5033}"/>
                  </a:ext>
                </a:extLst>
              </p:cNvPr>
              <p:cNvSpPr/>
              <p:nvPr/>
            </p:nvSpPr>
            <p:spPr>
              <a:xfrm>
                <a:off x="4088501" y="1216895"/>
                <a:ext cx="19050" cy="9525"/>
              </a:xfrm>
              <a:custGeom>
                <a:avLst/>
                <a:gdLst>
                  <a:gd name="connsiteX0" fmla="*/ 10297 w 19050"/>
                  <a:gd name="connsiteY0" fmla="*/ 8203 h 9525"/>
                  <a:gd name="connsiteX1" fmla="*/ 7144 w 19050"/>
                  <a:gd name="connsiteY1" fmla="*/ 10556 h 9525"/>
                  <a:gd name="connsiteX2" fmla="*/ 11535 w 19050"/>
                  <a:gd name="connsiteY2" fmla="*/ 9889 h 9525"/>
                  <a:gd name="connsiteX3" fmla="*/ 10297 w 19050"/>
                  <a:gd name="connsiteY3" fmla="*/ 8203 h 9525"/>
                </a:gdLst>
                <a:ahLst/>
                <a:cxnLst>
                  <a:cxn ang="0">
                    <a:pos x="connsiteX0" y="connsiteY0"/>
                  </a:cxn>
                  <a:cxn ang="0">
                    <a:pos x="connsiteX1" y="connsiteY1"/>
                  </a:cxn>
                  <a:cxn ang="0">
                    <a:pos x="connsiteX2" y="connsiteY2"/>
                  </a:cxn>
                  <a:cxn ang="0">
                    <a:pos x="connsiteX3" y="connsiteY3"/>
                  </a:cxn>
                </a:cxnLst>
                <a:rect l="l" t="t" r="r" b="b"/>
                <a:pathLst>
                  <a:path w="19050" h="9525">
                    <a:moveTo>
                      <a:pt x="10297" y="8203"/>
                    </a:moveTo>
                    <a:lnTo>
                      <a:pt x="7144" y="10556"/>
                    </a:lnTo>
                    <a:lnTo>
                      <a:pt x="11535" y="9889"/>
                    </a:lnTo>
                    <a:cubicBezTo>
                      <a:pt x="12573" y="7375"/>
                      <a:pt x="11982" y="6098"/>
                      <a:pt x="10297" y="8203"/>
                    </a:cubicBezTo>
                    <a:close/>
                  </a:path>
                </a:pathLst>
              </a:custGeom>
              <a:grpFill/>
              <a:ln w="9525" cap="flat">
                <a:noFill/>
                <a:prstDash val="solid"/>
                <a:miter/>
              </a:ln>
            </p:spPr>
            <p:txBody>
              <a:bodyPr rtlCol="0" anchor="ctr"/>
              <a:lstStyle/>
              <a:p>
                <a:endParaRPr lang="zh-CN" altLang="en-US"/>
              </a:p>
            </p:txBody>
          </p:sp>
          <p:sp>
            <p:nvSpPr>
              <p:cNvPr id="812" name="任意多边形: 形状 601">
                <a:extLst>
                  <a:ext uri="{FF2B5EF4-FFF2-40B4-BE49-F238E27FC236}">
                    <a16:creationId xmlns:a16="http://schemas.microsoft.com/office/drawing/2014/main" id="{71E6BC62-AD67-485D-AAA8-F0E181B402A5}"/>
                  </a:ext>
                </a:extLst>
              </p:cNvPr>
              <p:cNvSpPr/>
              <p:nvPr/>
            </p:nvSpPr>
            <p:spPr>
              <a:xfrm>
                <a:off x="4048868" y="1028769"/>
                <a:ext cx="28575" cy="47625"/>
              </a:xfrm>
              <a:custGeom>
                <a:avLst/>
                <a:gdLst>
                  <a:gd name="connsiteX0" fmla="*/ 19679 w 28575"/>
                  <a:gd name="connsiteY0" fmla="*/ 10249 h 47625"/>
                  <a:gd name="connsiteX1" fmla="*/ 17869 w 28575"/>
                  <a:gd name="connsiteY1" fmla="*/ 7144 h 47625"/>
                  <a:gd name="connsiteX2" fmla="*/ 13049 w 28575"/>
                  <a:gd name="connsiteY2" fmla="*/ 15059 h 47625"/>
                  <a:gd name="connsiteX3" fmla="*/ 19679 w 28575"/>
                  <a:gd name="connsiteY3" fmla="*/ 10249 h 47625"/>
                  <a:gd name="connsiteX4" fmla="*/ 21498 w 28575"/>
                  <a:gd name="connsiteY4" fmla="*/ 13364 h 47625"/>
                  <a:gd name="connsiteX5" fmla="*/ 18450 w 28575"/>
                  <a:gd name="connsiteY5" fmla="*/ 14173 h 47625"/>
                  <a:gd name="connsiteX6" fmla="*/ 18345 w 28575"/>
                  <a:gd name="connsiteY6" fmla="*/ 23279 h 47625"/>
                  <a:gd name="connsiteX7" fmla="*/ 13764 w 28575"/>
                  <a:gd name="connsiteY7" fmla="*/ 23127 h 47625"/>
                  <a:gd name="connsiteX8" fmla="*/ 15202 w 28575"/>
                  <a:gd name="connsiteY8" fmla="*/ 16659 h 47625"/>
                  <a:gd name="connsiteX9" fmla="*/ 11659 w 28575"/>
                  <a:gd name="connsiteY9" fmla="*/ 21431 h 47625"/>
                  <a:gd name="connsiteX10" fmla="*/ 11497 w 28575"/>
                  <a:gd name="connsiteY10" fmla="*/ 29480 h 47625"/>
                  <a:gd name="connsiteX11" fmla="*/ 8420 w 28575"/>
                  <a:gd name="connsiteY11" fmla="*/ 22955 h 47625"/>
                  <a:gd name="connsiteX12" fmla="*/ 7144 w 28575"/>
                  <a:gd name="connsiteY12" fmla="*/ 36414 h 47625"/>
                  <a:gd name="connsiteX13" fmla="*/ 10411 w 28575"/>
                  <a:gd name="connsiteY13" fmla="*/ 35090 h 47625"/>
                  <a:gd name="connsiteX14" fmla="*/ 8039 w 28575"/>
                  <a:gd name="connsiteY14" fmla="*/ 46187 h 47625"/>
                  <a:gd name="connsiteX15" fmla="*/ 14297 w 28575"/>
                  <a:gd name="connsiteY15" fmla="*/ 40376 h 47625"/>
                  <a:gd name="connsiteX16" fmla="*/ 11030 w 28575"/>
                  <a:gd name="connsiteY16" fmla="*/ 41681 h 47625"/>
                  <a:gd name="connsiteX17" fmla="*/ 12430 w 28575"/>
                  <a:gd name="connsiteY17" fmla="*/ 34442 h 47625"/>
                  <a:gd name="connsiteX18" fmla="*/ 9849 w 28575"/>
                  <a:gd name="connsiteY18" fmla="*/ 33442 h 47625"/>
                  <a:gd name="connsiteX19" fmla="*/ 15516 w 28575"/>
                  <a:gd name="connsiteY19" fmla="*/ 28118 h 47625"/>
                  <a:gd name="connsiteX20" fmla="*/ 17621 w 28575"/>
                  <a:gd name="connsiteY20" fmla="*/ 44053 h 47625"/>
                  <a:gd name="connsiteX21" fmla="*/ 22908 w 28575"/>
                  <a:gd name="connsiteY21" fmla="*/ 39481 h 47625"/>
                  <a:gd name="connsiteX22" fmla="*/ 20041 w 28575"/>
                  <a:gd name="connsiteY22" fmla="*/ 35004 h 47625"/>
                  <a:gd name="connsiteX23" fmla="*/ 23803 w 28575"/>
                  <a:gd name="connsiteY23" fmla="*/ 25965 h 47625"/>
                  <a:gd name="connsiteX24" fmla="*/ 23098 w 28575"/>
                  <a:gd name="connsiteY24" fmla="*/ 17316 h 47625"/>
                  <a:gd name="connsiteX25" fmla="*/ 21860 w 28575"/>
                  <a:gd name="connsiteY25" fmla="*/ 13297 h 47625"/>
                  <a:gd name="connsiteX26" fmla="*/ 22403 w 28575"/>
                  <a:gd name="connsiteY26" fmla="*/ 9858 h 47625"/>
                  <a:gd name="connsiteX27" fmla="*/ 19679 w 28575"/>
                  <a:gd name="connsiteY27" fmla="*/ 102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575" h="47625">
                    <a:moveTo>
                      <a:pt x="19679" y="10249"/>
                    </a:moveTo>
                    <a:cubicBezTo>
                      <a:pt x="20498" y="8506"/>
                      <a:pt x="19412" y="7163"/>
                      <a:pt x="17869" y="7144"/>
                    </a:cubicBezTo>
                    <a:cubicBezTo>
                      <a:pt x="17002" y="10697"/>
                      <a:pt x="13211" y="10449"/>
                      <a:pt x="13049" y="15059"/>
                    </a:cubicBezTo>
                    <a:cubicBezTo>
                      <a:pt x="14307" y="12659"/>
                      <a:pt x="16926" y="13325"/>
                      <a:pt x="19679" y="10249"/>
                    </a:cubicBezTo>
                    <a:cubicBezTo>
                      <a:pt x="21993" y="9420"/>
                      <a:pt x="20774" y="12478"/>
                      <a:pt x="21498" y="13364"/>
                    </a:cubicBezTo>
                    <a:cubicBezTo>
                      <a:pt x="20660" y="15983"/>
                      <a:pt x="18050" y="14621"/>
                      <a:pt x="18450" y="14173"/>
                    </a:cubicBezTo>
                    <a:cubicBezTo>
                      <a:pt x="18707" y="12754"/>
                      <a:pt x="18336" y="23527"/>
                      <a:pt x="18345" y="23279"/>
                    </a:cubicBezTo>
                    <a:lnTo>
                      <a:pt x="13764" y="23127"/>
                    </a:lnTo>
                    <a:lnTo>
                      <a:pt x="15202" y="16659"/>
                    </a:lnTo>
                    <a:lnTo>
                      <a:pt x="11659" y="21431"/>
                    </a:lnTo>
                    <a:cubicBezTo>
                      <a:pt x="13297" y="23889"/>
                      <a:pt x="14173" y="26403"/>
                      <a:pt x="11497" y="29480"/>
                    </a:cubicBezTo>
                    <a:cubicBezTo>
                      <a:pt x="8087" y="32518"/>
                      <a:pt x="11687" y="21441"/>
                      <a:pt x="8420" y="22955"/>
                    </a:cubicBezTo>
                    <a:cubicBezTo>
                      <a:pt x="10277" y="23765"/>
                      <a:pt x="10392" y="32671"/>
                      <a:pt x="7144" y="36414"/>
                    </a:cubicBezTo>
                    <a:lnTo>
                      <a:pt x="10411" y="35090"/>
                    </a:lnTo>
                    <a:lnTo>
                      <a:pt x="8039" y="46187"/>
                    </a:lnTo>
                    <a:cubicBezTo>
                      <a:pt x="10487" y="37538"/>
                      <a:pt x="11354" y="49921"/>
                      <a:pt x="14297" y="40376"/>
                    </a:cubicBezTo>
                    <a:cubicBezTo>
                      <a:pt x="13306" y="41920"/>
                      <a:pt x="12297" y="40977"/>
                      <a:pt x="11030" y="41681"/>
                    </a:cubicBezTo>
                    <a:cubicBezTo>
                      <a:pt x="11506" y="38452"/>
                      <a:pt x="12744" y="37748"/>
                      <a:pt x="12430" y="34442"/>
                    </a:cubicBezTo>
                    <a:lnTo>
                      <a:pt x="9849" y="33442"/>
                    </a:lnTo>
                    <a:cubicBezTo>
                      <a:pt x="11439" y="27070"/>
                      <a:pt x="15478" y="34652"/>
                      <a:pt x="15516" y="28118"/>
                    </a:cubicBezTo>
                    <a:cubicBezTo>
                      <a:pt x="15469" y="34633"/>
                      <a:pt x="21336" y="34319"/>
                      <a:pt x="17621" y="44053"/>
                    </a:cubicBezTo>
                    <a:cubicBezTo>
                      <a:pt x="19898" y="46863"/>
                      <a:pt x="21165" y="41043"/>
                      <a:pt x="22908" y="39481"/>
                    </a:cubicBezTo>
                    <a:cubicBezTo>
                      <a:pt x="22088" y="36852"/>
                      <a:pt x="20364" y="38405"/>
                      <a:pt x="20041" y="35004"/>
                    </a:cubicBezTo>
                    <a:cubicBezTo>
                      <a:pt x="24108" y="36166"/>
                      <a:pt x="21460" y="30070"/>
                      <a:pt x="23803" y="25965"/>
                    </a:cubicBezTo>
                    <a:cubicBezTo>
                      <a:pt x="25013" y="23889"/>
                      <a:pt x="23993" y="20879"/>
                      <a:pt x="23098" y="17316"/>
                    </a:cubicBezTo>
                    <a:cubicBezTo>
                      <a:pt x="22708" y="15164"/>
                      <a:pt x="22098" y="14392"/>
                      <a:pt x="21860" y="13297"/>
                    </a:cubicBezTo>
                    <a:cubicBezTo>
                      <a:pt x="21622" y="12202"/>
                      <a:pt x="21698" y="11049"/>
                      <a:pt x="22403" y="9858"/>
                    </a:cubicBezTo>
                    <a:lnTo>
                      <a:pt x="19679" y="10249"/>
                    </a:lnTo>
                    <a:close/>
                  </a:path>
                </a:pathLst>
              </a:custGeom>
              <a:grpFill/>
              <a:ln w="9525" cap="flat">
                <a:noFill/>
                <a:prstDash val="solid"/>
                <a:miter/>
              </a:ln>
            </p:spPr>
            <p:txBody>
              <a:bodyPr rtlCol="0" anchor="ctr"/>
              <a:lstStyle/>
              <a:p>
                <a:endParaRPr lang="zh-CN" altLang="en-US"/>
              </a:p>
            </p:txBody>
          </p:sp>
          <p:sp>
            <p:nvSpPr>
              <p:cNvPr id="813" name="任意多边形: 形状 602">
                <a:extLst>
                  <a:ext uri="{FF2B5EF4-FFF2-40B4-BE49-F238E27FC236}">
                    <a16:creationId xmlns:a16="http://schemas.microsoft.com/office/drawing/2014/main" id="{08E967CF-5C3A-4645-9512-872661AFB1A7}"/>
                  </a:ext>
                </a:extLst>
              </p:cNvPr>
              <p:cNvSpPr/>
              <p:nvPr/>
            </p:nvSpPr>
            <p:spPr>
              <a:xfrm>
                <a:off x="4072185" y="1066536"/>
                <a:ext cx="9525" cy="19050"/>
              </a:xfrm>
              <a:custGeom>
                <a:avLst/>
                <a:gdLst>
                  <a:gd name="connsiteX0" fmla="*/ 7144 w 9525"/>
                  <a:gd name="connsiteY0" fmla="*/ 13002 h 19050"/>
                  <a:gd name="connsiteX1" fmla="*/ 10982 w 9525"/>
                  <a:gd name="connsiteY1" fmla="*/ 8096 h 19050"/>
                  <a:gd name="connsiteX2" fmla="*/ 10716 w 9525"/>
                  <a:gd name="connsiteY2" fmla="*/ 7144 h 19050"/>
                </a:gdLst>
                <a:ahLst/>
                <a:cxnLst>
                  <a:cxn ang="0">
                    <a:pos x="connsiteX0" y="connsiteY0"/>
                  </a:cxn>
                  <a:cxn ang="0">
                    <a:pos x="connsiteX1" y="connsiteY1"/>
                  </a:cxn>
                  <a:cxn ang="0">
                    <a:pos x="connsiteX2" y="connsiteY2"/>
                  </a:cxn>
                </a:cxnLst>
                <a:rect l="l" t="t" r="r" b="b"/>
                <a:pathLst>
                  <a:path w="9525" h="19050">
                    <a:moveTo>
                      <a:pt x="7144" y="13002"/>
                    </a:moveTo>
                    <a:lnTo>
                      <a:pt x="10982" y="8096"/>
                    </a:lnTo>
                    <a:lnTo>
                      <a:pt x="10716" y="7144"/>
                    </a:lnTo>
                    <a:close/>
                  </a:path>
                </a:pathLst>
              </a:custGeom>
              <a:grpFill/>
              <a:ln w="9525" cap="flat">
                <a:noFill/>
                <a:prstDash val="solid"/>
                <a:miter/>
              </a:ln>
            </p:spPr>
            <p:txBody>
              <a:bodyPr rtlCol="0" anchor="ctr"/>
              <a:lstStyle/>
              <a:p>
                <a:endParaRPr lang="zh-CN" altLang="en-US"/>
              </a:p>
            </p:txBody>
          </p:sp>
          <p:sp>
            <p:nvSpPr>
              <p:cNvPr id="814" name="任意多边形: 形状 603">
                <a:extLst>
                  <a:ext uri="{FF2B5EF4-FFF2-40B4-BE49-F238E27FC236}">
                    <a16:creationId xmlns:a16="http://schemas.microsoft.com/office/drawing/2014/main" id="{A2BAC30F-68DD-46AD-BF7E-CFC6A07F87E1}"/>
                  </a:ext>
                </a:extLst>
              </p:cNvPr>
              <p:cNvSpPr/>
              <p:nvPr/>
            </p:nvSpPr>
            <p:spPr>
              <a:xfrm>
                <a:off x="4070194" y="1260751"/>
                <a:ext cx="9525" cy="19050"/>
              </a:xfrm>
              <a:custGeom>
                <a:avLst/>
                <a:gdLst>
                  <a:gd name="connsiteX0" fmla="*/ 7144 w 9525"/>
                  <a:gd name="connsiteY0" fmla="*/ 10039 h 19050"/>
                  <a:gd name="connsiteX1" fmla="*/ 8801 w 9525"/>
                  <a:gd name="connsiteY1" fmla="*/ 12297 h 19050"/>
                  <a:gd name="connsiteX2" fmla="*/ 9306 w 9525"/>
                  <a:gd name="connsiteY2" fmla="*/ 7144 h 19050"/>
                </a:gdLst>
                <a:ahLst/>
                <a:cxnLst>
                  <a:cxn ang="0">
                    <a:pos x="connsiteX0" y="connsiteY0"/>
                  </a:cxn>
                  <a:cxn ang="0">
                    <a:pos x="connsiteX1" y="connsiteY1"/>
                  </a:cxn>
                  <a:cxn ang="0">
                    <a:pos x="connsiteX2" y="connsiteY2"/>
                  </a:cxn>
                </a:cxnLst>
                <a:rect l="l" t="t" r="r" b="b"/>
                <a:pathLst>
                  <a:path w="9525" h="19050">
                    <a:moveTo>
                      <a:pt x="7144" y="10039"/>
                    </a:moveTo>
                    <a:lnTo>
                      <a:pt x="8801" y="12297"/>
                    </a:lnTo>
                    <a:lnTo>
                      <a:pt x="9306" y="7144"/>
                    </a:lnTo>
                    <a:close/>
                  </a:path>
                </a:pathLst>
              </a:custGeom>
              <a:grpFill/>
              <a:ln w="9525" cap="flat">
                <a:noFill/>
                <a:prstDash val="solid"/>
                <a:miter/>
              </a:ln>
            </p:spPr>
            <p:txBody>
              <a:bodyPr rtlCol="0" anchor="ctr"/>
              <a:lstStyle/>
              <a:p>
                <a:endParaRPr lang="zh-CN" altLang="en-US"/>
              </a:p>
            </p:txBody>
          </p:sp>
          <p:sp>
            <p:nvSpPr>
              <p:cNvPr id="815" name="任意多边形: 形状 604">
                <a:extLst>
                  <a:ext uri="{FF2B5EF4-FFF2-40B4-BE49-F238E27FC236}">
                    <a16:creationId xmlns:a16="http://schemas.microsoft.com/office/drawing/2014/main" id="{65FC35A5-D9EB-447B-B487-B969DEC9E59C}"/>
                  </a:ext>
                </a:extLst>
              </p:cNvPr>
              <p:cNvSpPr/>
              <p:nvPr/>
            </p:nvSpPr>
            <p:spPr>
              <a:xfrm>
                <a:off x="4058355" y="1282925"/>
                <a:ext cx="9525" cy="19050"/>
              </a:xfrm>
              <a:custGeom>
                <a:avLst/>
                <a:gdLst>
                  <a:gd name="connsiteX0" fmla="*/ 7144 w 9525"/>
                  <a:gd name="connsiteY0" fmla="*/ 13135 h 19050"/>
                  <a:gd name="connsiteX1" fmla="*/ 10478 w 9525"/>
                  <a:gd name="connsiteY1" fmla="*/ 9925 h 19050"/>
                  <a:gd name="connsiteX2" fmla="*/ 11373 w 9525"/>
                  <a:gd name="connsiteY2" fmla="*/ 7144 h 19050"/>
                </a:gdLst>
                <a:ahLst/>
                <a:cxnLst>
                  <a:cxn ang="0">
                    <a:pos x="connsiteX0" y="connsiteY0"/>
                  </a:cxn>
                  <a:cxn ang="0">
                    <a:pos x="connsiteX1" y="connsiteY1"/>
                  </a:cxn>
                  <a:cxn ang="0">
                    <a:pos x="connsiteX2" y="connsiteY2"/>
                  </a:cxn>
                </a:cxnLst>
                <a:rect l="l" t="t" r="r" b="b"/>
                <a:pathLst>
                  <a:path w="9525" h="19050">
                    <a:moveTo>
                      <a:pt x="7144" y="13135"/>
                    </a:moveTo>
                    <a:lnTo>
                      <a:pt x="10478" y="9925"/>
                    </a:lnTo>
                    <a:lnTo>
                      <a:pt x="11373" y="7144"/>
                    </a:lnTo>
                    <a:close/>
                  </a:path>
                </a:pathLst>
              </a:custGeom>
              <a:grpFill/>
              <a:ln w="9525" cap="flat">
                <a:noFill/>
                <a:prstDash val="solid"/>
                <a:miter/>
              </a:ln>
            </p:spPr>
            <p:txBody>
              <a:bodyPr rtlCol="0" anchor="ctr"/>
              <a:lstStyle/>
              <a:p>
                <a:endParaRPr lang="zh-CN" altLang="en-US"/>
              </a:p>
            </p:txBody>
          </p:sp>
          <p:sp>
            <p:nvSpPr>
              <p:cNvPr id="816" name="任意多边形: 形状 605">
                <a:extLst>
                  <a:ext uri="{FF2B5EF4-FFF2-40B4-BE49-F238E27FC236}">
                    <a16:creationId xmlns:a16="http://schemas.microsoft.com/office/drawing/2014/main" id="{6DF33939-777D-4D7E-A8DA-BF0FA89EC46D}"/>
                  </a:ext>
                </a:extLst>
              </p:cNvPr>
              <p:cNvSpPr/>
              <p:nvPr/>
            </p:nvSpPr>
            <p:spPr>
              <a:xfrm>
                <a:off x="4058041" y="1069355"/>
                <a:ext cx="9525" cy="9525"/>
              </a:xfrm>
              <a:custGeom>
                <a:avLst/>
                <a:gdLst>
                  <a:gd name="connsiteX0" fmla="*/ 10973 w 9525"/>
                  <a:gd name="connsiteY0" fmla="*/ 7144 h 9525"/>
                  <a:gd name="connsiteX1" fmla="*/ 7144 w 9525"/>
                  <a:gd name="connsiteY1" fmla="*/ 11706 h 9525"/>
                  <a:gd name="connsiteX2" fmla="*/ 10973 w 9525"/>
                  <a:gd name="connsiteY2" fmla="*/ 7144 h 9525"/>
                </a:gdLst>
                <a:ahLst/>
                <a:cxnLst>
                  <a:cxn ang="0">
                    <a:pos x="connsiteX0" y="connsiteY0"/>
                  </a:cxn>
                  <a:cxn ang="0">
                    <a:pos x="connsiteX1" y="connsiteY1"/>
                  </a:cxn>
                  <a:cxn ang="0">
                    <a:pos x="connsiteX2" y="connsiteY2"/>
                  </a:cxn>
                </a:cxnLst>
                <a:rect l="l" t="t" r="r" b="b"/>
                <a:pathLst>
                  <a:path w="9525" h="9525">
                    <a:moveTo>
                      <a:pt x="10973" y="7144"/>
                    </a:moveTo>
                    <a:lnTo>
                      <a:pt x="7144" y="11706"/>
                    </a:lnTo>
                    <a:lnTo>
                      <a:pt x="10973" y="7144"/>
                    </a:lnTo>
                    <a:close/>
                  </a:path>
                </a:pathLst>
              </a:custGeom>
              <a:grpFill/>
              <a:ln w="9525" cap="flat">
                <a:noFill/>
                <a:prstDash val="solid"/>
                <a:miter/>
              </a:ln>
            </p:spPr>
            <p:txBody>
              <a:bodyPr rtlCol="0" anchor="ctr"/>
              <a:lstStyle/>
              <a:p>
                <a:endParaRPr lang="zh-CN" altLang="en-US"/>
              </a:p>
            </p:txBody>
          </p:sp>
          <p:sp>
            <p:nvSpPr>
              <p:cNvPr id="817" name="任意多边形: 形状 606">
                <a:extLst>
                  <a:ext uri="{FF2B5EF4-FFF2-40B4-BE49-F238E27FC236}">
                    <a16:creationId xmlns:a16="http://schemas.microsoft.com/office/drawing/2014/main" id="{13AE6D99-16B1-4240-A730-A5C277EEBB20}"/>
                  </a:ext>
                </a:extLst>
              </p:cNvPr>
              <p:cNvSpPr/>
              <p:nvPr/>
            </p:nvSpPr>
            <p:spPr>
              <a:xfrm>
                <a:off x="4031332" y="1022149"/>
                <a:ext cx="19050" cy="57150"/>
              </a:xfrm>
              <a:custGeom>
                <a:avLst/>
                <a:gdLst>
                  <a:gd name="connsiteX0" fmla="*/ 7439 w 19050"/>
                  <a:gd name="connsiteY0" fmla="*/ 50406 h 57150"/>
                  <a:gd name="connsiteX1" fmla="*/ 8496 w 19050"/>
                  <a:gd name="connsiteY1" fmla="*/ 54654 h 57150"/>
                  <a:gd name="connsiteX2" fmla="*/ 7144 w 19050"/>
                  <a:gd name="connsiteY2" fmla="*/ 58017 h 57150"/>
                  <a:gd name="connsiteX3" fmla="*/ 10497 w 19050"/>
                  <a:gd name="connsiteY3" fmla="*/ 55293 h 57150"/>
                  <a:gd name="connsiteX4" fmla="*/ 7896 w 19050"/>
                  <a:gd name="connsiteY4" fmla="*/ 47434 h 57150"/>
                  <a:gd name="connsiteX5" fmla="*/ 17155 w 19050"/>
                  <a:gd name="connsiteY5" fmla="*/ 44682 h 57150"/>
                  <a:gd name="connsiteX6" fmla="*/ 18593 w 19050"/>
                  <a:gd name="connsiteY6" fmla="*/ 16031 h 57150"/>
                  <a:gd name="connsiteX7" fmla="*/ 15926 w 19050"/>
                  <a:gd name="connsiteY7" fmla="*/ 15526 h 57150"/>
                  <a:gd name="connsiteX8" fmla="*/ 14278 w 19050"/>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57150">
                    <a:moveTo>
                      <a:pt x="7439" y="50406"/>
                    </a:moveTo>
                    <a:cubicBezTo>
                      <a:pt x="7706" y="51168"/>
                      <a:pt x="8315" y="53016"/>
                      <a:pt x="8496" y="54654"/>
                    </a:cubicBezTo>
                    <a:cubicBezTo>
                      <a:pt x="8649" y="56150"/>
                      <a:pt x="8420" y="57588"/>
                      <a:pt x="7144" y="58017"/>
                    </a:cubicBezTo>
                    <a:cubicBezTo>
                      <a:pt x="7601" y="59426"/>
                      <a:pt x="9468" y="56455"/>
                      <a:pt x="10497" y="55293"/>
                    </a:cubicBezTo>
                    <a:lnTo>
                      <a:pt x="7896" y="47434"/>
                    </a:lnTo>
                    <a:cubicBezTo>
                      <a:pt x="10335" y="44015"/>
                      <a:pt x="14535" y="41319"/>
                      <a:pt x="17155" y="44682"/>
                    </a:cubicBezTo>
                    <a:cubicBezTo>
                      <a:pt x="15878" y="35023"/>
                      <a:pt x="18574" y="17564"/>
                      <a:pt x="18593" y="16031"/>
                    </a:cubicBezTo>
                    <a:lnTo>
                      <a:pt x="15926" y="15526"/>
                    </a:lnTo>
                    <a:cubicBezTo>
                      <a:pt x="15631" y="12440"/>
                      <a:pt x="15726" y="8925"/>
                      <a:pt x="14278" y="7144"/>
                    </a:cubicBezTo>
                  </a:path>
                </a:pathLst>
              </a:custGeom>
              <a:grpFill/>
              <a:ln w="9525" cap="flat">
                <a:noFill/>
                <a:prstDash val="solid"/>
                <a:miter/>
              </a:ln>
            </p:spPr>
            <p:txBody>
              <a:bodyPr rtlCol="0" anchor="ctr"/>
              <a:lstStyle/>
              <a:p>
                <a:endParaRPr lang="zh-CN" altLang="en-US"/>
              </a:p>
            </p:txBody>
          </p:sp>
          <p:sp>
            <p:nvSpPr>
              <p:cNvPr id="818" name="任意多边形: 形状 607">
                <a:extLst>
                  <a:ext uri="{FF2B5EF4-FFF2-40B4-BE49-F238E27FC236}">
                    <a16:creationId xmlns:a16="http://schemas.microsoft.com/office/drawing/2014/main" id="{BA3B3705-E677-497E-B958-383EBC0D4453}"/>
                  </a:ext>
                </a:extLst>
              </p:cNvPr>
              <p:cNvSpPr/>
              <p:nvPr/>
            </p:nvSpPr>
            <p:spPr>
              <a:xfrm>
                <a:off x="4025979" y="1072508"/>
                <a:ext cx="9525" cy="19050"/>
              </a:xfrm>
              <a:custGeom>
                <a:avLst/>
                <a:gdLst>
                  <a:gd name="connsiteX0" fmla="*/ 8030 w 9525"/>
                  <a:gd name="connsiteY0" fmla="*/ 13383 h 19050"/>
                  <a:gd name="connsiteX1" fmla="*/ 7277 w 9525"/>
                  <a:gd name="connsiteY1" fmla="*/ 13221 h 19050"/>
                  <a:gd name="connsiteX2" fmla="*/ 9468 w 9525"/>
                  <a:gd name="connsiteY2" fmla="*/ 7144 h 19050"/>
                  <a:gd name="connsiteX3" fmla="*/ 7144 w 9525"/>
                  <a:gd name="connsiteY3" fmla="*/ 8687 h 19050"/>
                  <a:gd name="connsiteX4" fmla="*/ 8963 w 9525"/>
                  <a:gd name="connsiteY4" fmla="*/ 769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030" y="13383"/>
                    </a:moveTo>
                    <a:lnTo>
                      <a:pt x="7277" y="13221"/>
                    </a:lnTo>
                    <a:lnTo>
                      <a:pt x="9468" y="7144"/>
                    </a:lnTo>
                    <a:lnTo>
                      <a:pt x="7144" y="8687"/>
                    </a:lnTo>
                    <a:cubicBezTo>
                      <a:pt x="8192" y="7582"/>
                      <a:pt x="8430" y="8249"/>
                      <a:pt x="8963" y="7696"/>
                    </a:cubicBezTo>
                  </a:path>
                </a:pathLst>
              </a:custGeom>
              <a:grpFill/>
              <a:ln w="9525" cap="flat">
                <a:noFill/>
                <a:prstDash val="solid"/>
                <a:miter/>
              </a:ln>
            </p:spPr>
            <p:txBody>
              <a:bodyPr rtlCol="0" anchor="ctr"/>
              <a:lstStyle/>
              <a:p>
                <a:endParaRPr lang="zh-CN" altLang="en-US"/>
              </a:p>
            </p:txBody>
          </p:sp>
          <p:sp>
            <p:nvSpPr>
              <p:cNvPr id="819" name="任意多边形: 形状 608">
                <a:extLst>
                  <a:ext uri="{FF2B5EF4-FFF2-40B4-BE49-F238E27FC236}">
                    <a16:creationId xmlns:a16="http://schemas.microsoft.com/office/drawing/2014/main" id="{F8FF37C2-7AAA-4A50-963F-469885F5AF85}"/>
                  </a:ext>
                </a:extLst>
              </p:cNvPr>
              <p:cNvSpPr/>
              <p:nvPr/>
            </p:nvSpPr>
            <p:spPr>
              <a:xfrm>
                <a:off x="4030656" y="1022159"/>
                <a:ext cx="19050" cy="19050"/>
              </a:xfrm>
              <a:custGeom>
                <a:avLst/>
                <a:gdLst>
                  <a:gd name="connsiteX0" fmla="*/ 14945 w 19050"/>
                  <a:gd name="connsiteY0" fmla="*/ 7144 h 19050"/>
                  <a:gd name="connsiteX1" fmla="*/ 13525 w 19050"/>
                  <a:gd name="connsiteY1" fmla="*/ 16326 h 19050"/>
                  <a:gd name="connsiteX2" fmla="*/ 7144 w 19050"/>
                  <a:gd name="connsiteY2" fmla="*/ 13116 h 19050"/>
                  <a:gd name="connsiteX3" fmla="*/ 8296 w 19050"/>
                  <a:gd name="connsiteY3" fmla="*/ 12687 h 19050"/>
                </a:gdLst>
                <a:ahLst/>
                <a:cxnLst>
                  <a:cxn ang="0">
                    <a:pos x="connsiteX0" y="connsiteY0"/>
                  </a:cxn>
                  <a:cxn ang="0">
                    <a:pos x="connsiteX1" y="connsiteY1"/>
                  </a:cxn>
                  <a:cxn ang="0">
                    <a:pos x="connsiteX2" y="connsiteY2"/>
                  </a:cxn>
                  <a:cxn ang="0">
                    <a:pos x="connsiteX3" y="connsiteY3"/>
                  </a:cxn>
                </a:cxnLst>
                <a:rect l="l" t="t" r="r" b="b"/>
                <a:pathLst>
                  <a:path w="19050" h="19050">
                    <a:moveTo>
                      <a:pt x="14945" y="7144"/>
                    </a:moveTo>
                    <a:cubicBezTo>
                      <a:pt x="9144" y="10077"/>
                      <a:pt x="17097" y="11582"/>
                      <a:pt x="13525" y="16326"/>
                    </a:cubicBezTo>
                    <a:cubicBezTo>
                      <a:pt x="10087" y="16688"/>
                      <a:pt x="8592" y="15773"/>
                      <a:pt x="7144" y="13116"/>
                    </a:cubicBezTo>
                    <a:cubicBezTo>
                      <a:pt x="7487" y="14440"/>
                      <a:pt x="8296" y="12687"/>
                      <a:pt x="8296" y="12687"/>
                    </a:cubicBezTo>
                  </a:path>
                </a:pathLst>
              </a:custGeom>
              <a:grpFill/>
              <a:ln w="9525" cap="flat">
                <a:noFill/>
                <a:prstDash val="solid"/>
                <a:miter/>
              </a:ln>
            </p:spPr>
            <p:txBody>
              <a:bodyPr rtlCol="0" anchor="ctr"/>
              <a:lstStyle/>
              <a:p>
                <a:endParaRPr lang="zh-CN" altLang="en-US"/>
              </a:p>
            </p:txBody>
          </p:sp>
          <p:sp>
            <p:nvSpPr>
              <p:cNvPr id="820" name="任意多边形: 形状 609">
                <a:extLst>
                  <a:ext uri="{FF2B5EF4-FFF2-40B4-BE49-F238E27FC236}">
                    <a16:creationId xmlns:a16="http://schemas.microsoft.com/office/drawing/2014/main" id="{277507E5-C3AD-47BD-905B-D33199896FF8}"/>
                  </a:ext>
                </a:extLst>
              </p:cNvPr>
              <p:cNvSpPr/>
              <p:nvPr/>
            </p:nvSpPr>
            <p:spPr>
              <a:xfrm>
                <a:off x="4011835" y="1291231"/>
                <a:ext cx="57150" cy="28575"/>
              </a:xfrm>
              <a:custGeom>
                <a:avLst/>
                <a:gdLst>
                  <a:gd name="connsiteX0" fmla="*/ 37043 w 57150"/>
                  <a:gd name="connsiteY0" fmla="*/ 13621 h 28575"/>
                  <a:gd name="connsiteX1" fmla="*/ 39472 w 57150"/>
                  <a:gd name="connsiteY1" fmla="*/ 10954 h 28575"/>
                  <a:gd name="connsiteX2" fmla="*/ 29585 w 57150"/>
                  <a:gd name="connsiteY2" fmla="*/ 15469 h 28575"/>
                  <a:gd name="connsiteX3" fmla="*/ 25537 w 57150"/>
                  <a:gd name="connsiteY3" fmla="*/ 21498 h 28575"/>
                  <a:gd name="connsiteX4" fmla="*/ 20136 w 57150"/>
                  <a:gd name="connsiteY4" fmla="*/ 21374 h 28575"/>
                  <a:gd name="connsiteX5" fmla="*/ 20260 w 57150"/>
                  <a:gd name="connsiteY5" fmla="*/ 15459 h 28575"/>
                  <a:gd name="connsiteX6" fmla="*/ 7144 w 57150"/>
                  <a:gd name="connsiteY6" fmla="*/ 29823 h 28575"/>
                  <a:gd name="connsiteX7" fmla="*/ 39757 w 57150"/>
                  <a:gd name="connsiteY7" fmla="*/ 20793 h 28575"/>
                  <a:gd name="connsiteX8" fmla="*/ 36424 w 57150"/>
                  <a:gd name="connsiteY8" fmla="*/ 21565 h 28575"/>
                  <a:gd name="connsiteX9" fmla="*/ 44320 w 57150"/>
                  <a:gd name="connsiteY9" fmla="*/ 14421 h 28575"/>
                  <a:gd name="connsiteX10" fmla="*/ 52149 w 57150"/>
                  <a:gd name="connsiteY10" fmla="*/ 7144 h 28575"/>
                  <a:gd name="connsiteX11" fmla="*/ 37043 w 57150"/>
                  <a:gd name="connsiteY11" fmla="*/ 13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37043" y="13621"/>
                    </a:moveTo>
                    <a:lnTo>
                      <a:pt x="39472" y="10954"/>
                    </a:lnTo>
                    <a:lnTo>
                      <a:pt x="29585" y="15469"/>
                    </a:lnTo>
                    <a:cubicBezTo>
                      <a:pt x="29775" y="16869"/>
                      <a:pt x="28137" y="18993"/>
                      <a:pt x="25537" y="21498"/>
                    </a:cubicBezTo>
                    <a:cubicBezTo>
                      <a:pt x="24032" y="21346"/>
                      <a:pt x="24194" y="15411"/>
                      <a:pt x="20136" y="21374"/>
                    </a:cubicBezTo>
                    <a:cubicBezTo>
                      <a:pt x="14402" y="22088"/>
                      <a:pt x="26032" y="14707"/>
                      <a:pt x="20260" y="15459"/>
                    </a:cubicBezTo>
                    <a:cubicBezTo>
                      <a:pt x="11516" y="21708"/>
                      <a:pt x="11439" y="25346"/>
                      <a:pt x="7144" y="29823"/>
                    </a:cubicBezTo>
                    <a:cubicBezTo>
                      <a:pt x="17926" y="28108"/>
                      <a:pt x="26518" y="28775"/>
                      <a:pt x="39757" y="20793"/>
                    </a:cubicBezTo>
                    <a:cubicBezTo>
                      <a:pt x="38824" y="21231"/>
                      <a:pt x="36995" y="22079"/>
                      <a:pt x="36424" y="21565"/>
                    </a:cubicBezTo>
                    <a:cubicBezTo>
                      <a:pt x="36424" y="21565"/>
                      <a:pt x="40367" y="17993"/>
                      <a:pt x="44320" y="14421"/>
                    </a:cubicBezTo>
                    <a:cubicBezTo>
                      <a:pt x="48235" y="10782"/>
                      <a:pt x="52149" y="7144"/>
                      <a:pt x="52149" y="7144"/>
                    </a:cubicBezTo>
                    <a:cubicBezTo>
                      <a:pt x="47587" y="9411"/>
                      <a:pt x="40900" y="13383"/>
                      <a:pt x="37043" y="13621"/>
                    </a:cubicBezTo>
                    <a:close/>
                  </a:path>
                </a:pathLst>
              </a:custGeom>
              <a:grpFill/>
              <a:ln w="9525" cap="flat">
                <a:noFill/>
                <a:prstDash val="solid"/>
                <a:miter/>
              </a:ln>
            </p:spPr>
            <p:txBody>
              <a:bodyPr rtlCol="0" anchor="ctr"/>
              <a:lstStyle/>
              <a:p>
                <a:endParaRPr lang="zh-CN" altLang="en-US"/>
              </a:p>
            </p:txBody>
          </p:sp>
          <p:sp>
            <p:nvSpPr>
              <p:cNvPr id="821" name="任意多边形: 形状 610">
                <a:extLst>
                  <a:ext uri="{FF2B5EF4-FFF2-40B4-BE49-F238E27FC236}">
                    <a16:creationId xmlns:a16="http://schemas.microsoft.com/office/drawing/2014/main" id="{D3CC80E5-2B41-48C1-A18F-A6BCFEEB7944}"/>
                  </a:ext>
                </a:extLst>
              </p:cNvPr>
              <p:cNvSpPr/>
              <p:nvPr/>
            </p:nvSpPr>
            <p:spPr>
              <a:xfrm>
                <a:off x="4058402" y="1249473"/>
                <a:ext cx="19050" cy="28575"/>
              </a:xfrm>
              <a:custGeom>
                <a:avLst/>
                <a:gdLst>
                  <a:gd name="connsiteX0" fmla="*/ 17088 w 19050"/>
                  <a:gd name="connsiteY0" fmla="*/ 7144 h 28575"/>
                  <a:gd name="connsiteX1" fmla="*/ 12268 w 19050"/>
                  <a:gd name="connsiteY1" fmla="*/ 12430 h 28575"/>
                  <a:gd name="connsiteX2" fmla="*/ 13535 w 19050"/>
                  <a:gd name="connsiteY2" fmla="*/ 13278 h 28575"/>
                  <a:gd name="connsiteX3" fmla="*/ 7144 w 19050"/>
                  <a:gd name="connsiteY3" fmla="*/ 21784 h 28575"/>
                  <a:gd name="connsiteX4" fmla="*/ 15430 w 19050"/>
                  <a:gd name="connsiteY4" fmla="*/ 14554 h 28575"/>
                  <a:gd name="connsiteX5" fmla="*/ 17088 w 1905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17088" y="7144"/>
                    </a:moveTo>
                    <a:lnTo>
                      <a:pt x="12268" y="12430"/>
                    </a:lnTo>
                    <a:cubicBezTo>
                      <a:pt x="13097" y="11925"/>
                      <a:pt x="13745" y="12344"/>
                      <a:pt x="13535" y="13278"/>
                    </a:cubicBezTo>
                    <a:lnTo>
                      <a:pt x="7144" y="21784"/>
                    </a:lnTo>
                    <a:lnTo>
                      <a:pt x="15430" y="14554"/>
                    </a:lnTo>
                    <a:cubicBezTo>
                      <a:pt x="17955" y="9849"/>
                      <a:pt x="10382" y="14354"/>
                      <a:pt x="17088" y="7144"/>
                    </a:cubicBezTo>
                    <a:close/>
                  </a:path>
                </a:pathLst>
              </a:custGeom>
              <a:grpFill/>
              <a:ln w="9525" cap="flat">
                <a:noFill/>
                <a:prstDash val="solid"/>
                <a:miter/>
              </a:ln>
            </p:spPr>
            <p:txBody>
              <a:bodyPr rtlCol="0" anchor="ctr"/>
              <a:lstStyle/>
              <a:p>
                <a:endParaRPr lang="zh-CN" altLang="en-US"/>
              </a:p>
            </p:txBody>
          </p:sp>
          <p:sp>
            <p:nvSpPr>
              <p:cNvPr id="822" name="任意多边形: 形状 611">
                <a:extLst>
                  <a:ext uri="{FF2B5EF4-FFF2-40B4-BE49-F238E27FC236}">
                    <a16:creationId xmlns:a16="http://schemas.microsoft.com/office/drawing/2014/main" id="{5F0ABEF5-C3C7-40D7-987B-B08416B4BC90}"/>
                  </a:ext>
                </a:extLst>
              </p:cNvPr>
              <p:cNvSpPr/>
              <p:nvPr/>
            </p:nvSpPr>
            <p:spPr>
              <a:xfrm>
                <a:off x="4035895" y="1285830"/>
                <a:ext cx="28575" cy="19050"/>
              </a:xfrm>
              <a:custGeom>
                <a:avLst/>
                <a:gdLst>
                  <a:gd name="connsiteX0" fmla="*/ 7144 w 28575"/>
                  <a:gd name="connsiteY0" fmla="*/ 16364 h 19050"/>
                  <a:gd name="connsiteX1" fmla="*/ 17640 w 28575"/>
                  <a:gd name="connsiteY1" fmla="*/ 7649 h 19050"/>
                  <a:gd name="connsiteX2" fmla="*/ 21812 w 28575"/>
                  <a:gd name="connsiteY2" fmla="*/ 8696 h 19050"/>
                  <a:gd name="connsiteX3" fmla="*/ 7144 w 28575"/>
                  <a:gd name="connsiteY3" fmla="*/ 16364 h 19050"/>
                </a:gdLst>
                <a:ahLst/>
                <a:cxnLst>
                  <a:cxn ang="0">
                    <a:pos x="connsiteX0" y="connsiteY0"/>
                  </a:cxn>
                  <a:cxn ang="0">
                    <a:pos x="connsiteX1" y="connsiteY1"/>
                  </a:cxn>
                  <a:cxn ang="0">
                    <a:pos x="connsiteX2" y="connsiteY2"/>
                  </a:cxn>
                  <a:cxn ang="0">
                    <a:pos x="connsiteX3" y="connsiteY3"/>
                  </a:cxn>
                </a:cxnLst>
                <a:rect l="l" t="t" r="r" b="b"/>
                <a:pathLst>
                  <a:path w="28575" h="19050">
                    <a:moveTo>
                      <a:pt x="7144" y="16364"/>
                    </a:moveTo>
                    <a:cubicBezTo>
                      <a:pt x="11935" y="13411"/>
                      <a:pt x="15230" y="12621"/>
                      <a:pt x="17640" y="7649"/>
                    </a:cubicBezTo>
                    <a:lnTo>
                      <a:pt x="21812" y="8696"/>
                    </a:lnTo>
                    <a:cubicBezTo>
                      <a:pt x="22146" y="3181"/>
                      <a:pt x="12563" y="13945"/>
                      <a:pt x="7144" y="16364"/>
                    </a:cubicBezTo>
                    <a:close/>
                  </a:path>
                </a:pathLst>
              </a:custGeom>
              <a:grpFill/>
              <a:ln w="9525" cap="flat">
                <a:noFill/>
                <a:prstDash val="solid"/>
                <a:miter/>
              </a:ln>
            </p:spPr>
            <p:txBody>
              <a:bodyPr rtlCol="0" anchor="ctr"/>
              <a:lstStyle/>
              <a:p>
                <a:endParaRPr lang="zh-CN" altLang="en-US"/>
              </a:p>
            </p:txBody>
          </p:sp>
          <p:sp>
            <p:nvSpPr>
              <p:cNvPr id="823" name="任意多边形: 形状 612">
                <a:extLst>
                  <a:ext uri="{FF2B5EF4-FFF2-40B4-BE49-F238E27FC236}">
                    <a16:creationId xmlns:a16="http://schemas.microsoft.com/office/drawing/2014/main" id="{51F9D796-97FF-48A9-8A97-4DA27E7524EB}"/>
                  </a:ext>
                </a:extLst>
              </p:cNvPr>
              <p:cNvSpPr/>
              <p:nvPr/>
            </p:nvSpPr>
            <p:spPr>
              <a:xfrm>
                <a:off x="4056212" y="1091291"/>
                <a:ext cx="9525" cy="19050"/>
              </a:xfrm>
              <a:custGeom>
                <a:avLst/>
                <a:gdLst>
                  <a:gd name="connsiteX0" fmla="*/ 8877 w 9525"/>
                  <a:gd name="connsiteY0" fmla="*/ 7144 h 19050"/>
                  <a:gd name="connsiteX1" fmla="*/ 7144 w 9525"/>
                  <a:gd name="connsiteY1" fmla="*/ 11135 h 19050"/>
                  <a:gd name="connsiteX2" fmla="*/ 10230 w 9525"/>
                  <a:gd name="connsiteY2" fmla="*/ 9630 h 19050"/>
                  <a:gd name="connsiteX3" fmla="*/ 8877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877" y="7144"/>
                    </a:moveTo>
                    <a:cubicBezTo>
                      <a:pt x="7591" y="7610"/>
                      <a:pt x="7658" y="10525"/>
                      <a:pt x="7144" y="11135"/>
                    </a:cubicBezTo>
                    <a:cubicBezTo>
                      <a:pt x="10392" y="7449"/>
                      <a:pt x="8706" y="17364"/>
                      <a:pt x="10230" y="9630"/>
                    </a:cubicBezTo>
                    <a:cubicBezTo>
                      <a:pt x="9830" y="8068"/>
                      <a:pt x="9630" y="7306"/>
                      <a:pt x="8877" y="7144"/>
                    </a:cubicBezTo>
                    <a:close/>
                  </a:path>
                </a:pathLst>
              </a:custGeom>
              <a:grpFill/>
              <a:ln w="9525" cap="flat">
                <a:noFill/>
                <a:prstDash val="solid"/>
                <a:miter/>
              </a:ln>
            </p:spPr>
            <p:txBody>
              <a:bodyPr rtlCol="0" anchor="ctr"/>
              <a:lstStyle/>
              <a:p>
                <a:endParaRPr lang="zh-CN" altLang="en-US"/>
              </a:p>
            </p:txBody>
          </p:sp>
          <p:sp>
            <p:nvSpPr>
              <p:cNvPr id="824" name="任意多边形: 形状 613">
                <a:extLst>
                  <a:ext uri="{FF2B5EF4-FFF2-40B4-BE49-F238E27FC236}">
                    <a16:creationId xmlns:a16="http://schemas.microsoft.com/office/drawing/2014/main" id="{748437D6-FF72-4DA4-9B3A-C1E472A9F9AF}"/>
                  </a:ext>
                </a:extLst>
              </p:cNvPr>
              <p:cNvSpPr/>
              <p:nvPr/>
            </p:nvSpPr>
            <p:spPr>
              <a:xfrm>
                <a:off x="3957579" y="1063271"/>
                <a:ext cx="95250" cy="171450"/>
              </a:xfrm>
              <a:custGeom>
                <a:avLst/>
                <a:gdLst>
                  <a:gd name="connsiteX0" fmla="*/ 90022 w 95250"/>
                  <a:gd name="connsiteY0" fmla="*/ 14372 h 171450"/>
                  <a:gd name="connsiteX1" fmla="*/ 92499 w 95250"/>
                  <a:gd name="connsiteY1" fmla="*/ 8437 h 171450"/>
                  <a:gd name="connsiteX2" fmla="*/ 85231 w 95250"/>
                  <a:gd name="connsiteY2" fmla="*/ 15019 h 171450"/>
                  <a:gd name="connsiteX3" fmla="*/ 85736 w 95250"/>
                  <a:gd name="connsiteY3" fmla="*/ 14448 h 171450"/>
                  <a:gd name="connsiteX4" fmla="*/ 84069 w 95250"/>
                  <a:gd name="connsiteY4" fmla="*/ 36298 h 171450"/>
                  <a:gd name="connsiteX5" fmla="*/ 78783 w 95250"/>
                  <a:gd name="connsiteY5" fmla="*/ 37041 h 171450"/>
                  <a:gd name="connsiteX6" fmla="*/ 69820 w 95250"/>
                  <a:gd name="connsiteY6" fmla="*/ 60892 h 171450"/>
                  <a:gd name="connsiteX7" fmla="*/ 70696 w 95250"/>
                  <a:gd name="connsiteY7" fmla="*/ 55034 h 171450"/>
                  <a:gd name="connsiteX8" fmla="*/ 58313 w 95250"/>
                  <a:gd name="connsiteY8" fmla="*/ 60292 h 171450"/>
                  <a:gd name="connsiteX9" fmla="*/ 52084 w 95250"/>
                  <a:gd name="connsiteY9" fmla="*/ 71264 h 171450"/>
                  <a:gd name="connsiteX10" fmla="*/ 55351 w 95250"/>
                  <a:gd name="connsiteY10" fmla="*/ 65864 h 171450"/>
                  <a:gd name="connsiteX11" fmla="*/ 52713 w 95250"/>
                  <a:gd name="connsiteY11" fmla="*/ 66168 h 171450"/>
                  <a:gd name="connsiteX12" fmla="*/ 56132 w 95250"/>
                  <a:gd name="connsiteY12" fmla="*/ 56224 h 171450"/>
                  <a:gd name="connsiteX13" fmla="*/ 44588 w 95250"/>
                  <a:gd name="connsiteY13" fmla="*/ 57901 h 171450"/>
                  <a:gd name="connsiteX14" fmla="*/ 44664 w 95250"/>
                  <a:gd name="connsiteY14" fmla="*/ 61777 h 171450"/>
                  <a:gd name="connsiteX15" fmla="*/ 41902 w 95250"/>
                  <a:gd name="connsiteY15" fmla="*/ 57548 h 171450"/>
                  <a:gd name="connsiteX16" fmla="*/ 35796 w 95250"/>
                  <a:gd name="connsiteY16" fmla="*/ 68407 h 171450"/>
                  <a:gd name="connsiteX17" fmla="*/ 34282 w 95250"/>
                  <a:gd name="connsiteY17" fmla="*/ 67131 h 171450"/>
                  <a:gd name="connsiteX18" fmla="*/ 26786 w 95250"/>
                  <a:gd name="connsiteY18" fmla="*/ 77770 h 171450"/>
                  <a:gd name="connsiteX19" fmla="*/ 24919 w 95250"/>
                  <a:gd name="connsiteY19" fmla="*/ 73665 h 171450"/>
                  <a:gd name="connsiteX20" fmla="*/ 21518 w 95250"/>
                  <a:gd name="connsiteY20" fmla="*/ 76436 h 171450"/>
                  <a:gd name="connsiteX21" fmla="*/ 22680 w 95250"/>
                  <a:gd name="connsiteY21" fmla="*/ 75732 h 171450"/>
                  <a:gd name="connsiteX22" fmla="*/ 21261 w 95250"/>
                  <a:gd name="connsiteY22" fmla="*/ 80780 h 171450"/>
                  <a:gd name="connsiteX23" fmla="*/ 24395 w 95250"/>
                  <a:gd name="connsiteY23" fmla="*/ 79151 h 171450"/>
                  <a:gd name="connsiteX24" fmla="*/ 24900 w 95250"/>
                  <a:gd name="connsiteY24" fmla="*/ 85914 h 171450"/>
                  <a:gd name="connsiteX25" fmla="*/ 14975 w 95250"/>
                  <a:gd name="connsiteY25" fmla="*/ 92334 h 171450"/>
                  <a:gd name="connsiteX26" fmla="*/ 16213 w 95250"/>
                  <a:gd name="connsiteY26" fmla="*/ 91724 h 171450"/>
                  <a:gd name="connsiteX27" fmla="*/ 14546 w 95250"/>
                  <a:gd name="connsiteY27" fmla="*/ 96067 h 171450"/>
                  <a:gd name="connsiteX28" fmla="*/ 26309 w 95250"/>
                  <a:gd name="connsiteY28" fmla="*/ 87304 h 171450"/>
                  <a:gd name="connsiteX29" fmla="*/ 31396 w 95250"/>
                  <a:gd name="connsiteY29" fmla="*/ 78684 h 171450"/>
                  <a:gd name="connsiteX30" fmla="*/ 33206 w 95250"/>
                  <a:gd name="connsiteY30" fmla="*/ 82866 h 171450"/>
                  <a:gd name="connsiteX31" fmla="*/ 30196 w 95250"/>
                  <a:gd name="connsiteY31" fmla="*/ 86666 h 171450"/>
                  <a:gd name="connsiteX32" fmla="*/ 36025 w 95250"/>
                  <a:gd name="connsiteY32" fmla="*/ 84895 h 171450"/>
                  <a:gd name="connsiteX33" fmla="*/ 39721 w 95250"/>
                  <a:gd name="connsiteY33" fmla="*/ 77970 h 171450"/>
                  <a:gd name="connsiteX34" fmla="*/ 40340 w 95250"/>
                  <a:gd name="connsiteY34" fmla="*/ 82932 h 171450"/>
                  <a:gd name="connsiteX35" fmla="*/ 43902 w 95250"/>
                  <a:gd name="connsiteY35" fmla="*/ 79865 h 171450"/>
                  <a:gd name="connsiteX36" fmla="*/ 39911 w 95250"/>
                  <a:gd name="connsiteY36" fmla="*/ 79389 h 171450"/>
                  <a:gd name="connsiteX37" fmla="*/ 42207 w 95250"/>
                  <a:gd name="connsiteY37" fmla="*/ 71779 h 171450"/>
                  <a:gd name="connsiteX38" fmla="*/ 44683 w 95250"/>
                  <a:gd name="connsiteY38" fmla="*/ 75493 h 171450"/>
                  <a:gd name="connsiteX39" fmla="*/ 45807 w 95250"/>
                  <a:gd name="connsiteY39" fmla="*/ 73988 h 171450"/>
                  <a:gd name="connsiteX40" fmla="*/ 47741 w 95250"/>
                  <a:gd name="connsiteY40" fmla="*/ 78856 h 171450"/>
                  <a:gd name="connsiteX41" fmla="*/ 43626 w 95250"/>
                  <a:gd name="connsiteY41" fmla="*/ 83142 h 171450"/>
                  <a:gd name="connsiteX42" fmla="*/ 45693 w 95250"/>
                  <a:gd name="connsiteY42" fmla="*/ 84104 h 171450"/>
                  <a:gd name="connsiteX43" fmla="*/ 43331 w 95250"/>
                  <a:gd name="connsiteY43" fmla="*/ 86409 h 171450"/>
                  <a:gd name="connsiteX44" fmla="*/ 48846 w 95250"/>
                  <a:gd name="connsiteY44" fmla="*/ 82809 h 171450"/>
                  <a:gd name="connsiteX45" fmla="*/ 47836 w 95250"/>
                  <a:gd name="connsiteY45" fmla="*/ 94210 h 171450"/>
                  <a:gd name="connsiteX46" fmla="*/ 40368 w 95250"/>
                  <a:gd name="connsiteY46" fmla="*/ 91153 h 171450"/>
                  <a:gd name="connsiteX47" fmla="*/ 34844 w 95250"/>
                  <a:gd name="connsiteY47" fmla="*/ 104430 h 171450"/>
                  <a:gd name="connsiteX48" fmla="*/ 34158 w 95250"/>
                  <a:gd name="connsiteY48" fmla="*/ 102583 h 171450"/>
                  <a:gd name="connsiteX49" fmla="*/ 29710 w 95250"/>
                  <a:gd name="connsiteY49" fmla="*/ 110050 h 171450"/>
                  <a:gd name="connsiteX50" fmla="*/ 32958 w 95250"/>
                  <a:gd name="connsiteY50" fmla="*/ 112050 h 171450"/>
                  <a:gd name="connsiteX51" fmla="*/ 38149 w 95250"/>
                  <a:gd name="connsiteY51" fmla="*/ 105602 h 171450"/>
                  <a:gd name="connsiteX52" fmla="*/ 34253 w 95250"/>
                  <a:gd name="connsiteY52" fmla="*/ 115041 h 171450"/>
                  <a:gd name="connsiteX53" fmla="*/ 40159 w 95250"/>
                  <a:gd name="connsiteY53" fmla="*/ 112631 h 171450"/>
                  <a:gd name="connsiteX54" fmla="*/ 36187 w 95250"/>
                  <a:gd name="connsiteY54" fmla="*/ 116984 h 171450"/>
                  <a:gd name="connsiteX55" fmla="*/ 31901 w 95250"/>
                  <a:gd name="connsiteY55" fmla="*/ 121061 h 171450"/>
                  <a:gd name="connsiteX56" fmla="*/ 28634 w 95250"/>
                  <a:gd name="connsiteY56" fmla="*/ 128881 h 171450"/>
                  <a:gd name="connsiteX57" fmla="*/ 28176 w 95250"/>
                  <a:gd name="connsiteY57" fmla="*/ 126271 h 171450"/>
                  <a:gd name="connsiteX58" fmla="*/ 10307 w 95250"/>
                  <a:gd name="connsiteY58" fmla="*/ 143007 h 171450"/>
                  <a:gd name="connsiteX59" fmla="*/ 7936 w 95250"/>
                  <a:gd name="connsiteY59" fmla="*/ 159447 h 171450"/>
                  <a:gd name="connsiteX60" fmla="*/ 8802 w 95250"/>
                  <a:gd name="connsiteY60" fmla="*/ 158485 h 171450"/>
                  <a:gd name="connsiteX61" fmla="*/ 7564 w 95250"/>
                  <a:gd name="connsiteY61" fmla="*/ 164400 h 171450"/>
                  <a:gd name="connsiteX62" fmla="*/ 19994 w 95250"/>
                  <a:gd name="connsiteY62" fmla="*/ 153322 h 171450"/>
                  <a:gd name="connsiteX63" fmla="*/ 15994 w 95250"/>
                  <a:gd name="connsiteY63" fmla="*/ 163009 h 171450"/>
                  <a:gd name="connsiteX64" fmla="*/ 11127 w 95250"/>
                  <a:gd name="connsiteY64" fmla="*/ 166705 h 171450"/>
                  <a:gd name="connsiteX65" fmla="*/ 13717 w 95250"/>
                  <a:gd name="connsiteY65" fmla="*/ 167248 h 171450"/>
                  <a:gd name="connsiteX66" fmla="*/ 27605 w 95250"/>
                  <a:gd name="connsiteY66" fmla="*/ 149198 h 171450"/>
                  <a:gd name="connsiteX67" fmla="*/ 20985 w 95250"/>
                  <a:gd name="connsiteY67" fmla="*/ 151589 h 171450"/>
                  <a:gd name="connsiteX68" fmla="*/ 27757 w 95250"/>
                  <a:gd name="connsiteY68" fmla="*/ 137806 h 171450"/>
                  <a:gd name="connsiteX69" fmla="*/ 35530 w 95250"/>
                  <a:gd name="connsiteY69" fmla="*/ 140101 h 171450"/>
                  <a:gd name="connsiteX70" fmla="*/ 37435 w 95250"/>
                  <a:gd name="connsiteY70" fmla="*/ 134920 h 171450"/>
                  <a:gd name="connsiteX71" fmla="*/ 42311 w 95250"/>
                  <a:gd name="connsiteY71" fmla="*/ 139873 h 171450"/>
                  <a:gd name="connsiteX72" fmla="*/ 44702 w 95250"/>
                  <a:gd name="connsiteY72" fmla="*/ 136558 h 171450"/>
                  <a:gd name="connsiteX73" fmla="*/ 42473 w 95250"/>
                  <a:gd name="connsiteY73" fmla="*/ 138368 h 171450"/>
                  <a:gd name="connsiteX74" fmla="*/ 48931 w 95250"/>
                  <a:gd name="connsiteY74" fmla="*/ 128005 h 171450"/>
                  <a:gd name="connsiteX75" fmla="*/ 37425 w 95250"/>
                  <a:gd name="connsiteY75" fmla="*/ 134920 h 171450"/>
                  <a:gd name="connsiteX76" fmla="*/ 31691 w 95250"/>
                  <a:gd name="connsiteY76" fmla="*/ 131796 h 171450"/>
                  <a:gd name="connsiteX77" fmla="*/ 18308 w 95250"/>
                  <a:gd name="connsiteY77" fmla="*/ 143654 h 171450"/>
                  <a:gd name="connsiteX78" fmla="*/ 33472 w 95250"/>
                  <a:gd name="connsiteY78" fmla="*/ 126728 h 171450"/>
                  <a:gd name="connsiteX79" fmla="*/ 35949 w 95250"/>
                  <a:gd name="connsiteY79" fmla="*/ 129148 h 171450"/>
                  <a:gd name="connsiteX80" fmla="*/ 37758 w 95250"/>
                  <a:gd name="connsiteY80" fmla="*/ 123338 h 171450"/>
                  <a:gd name="connsiteX81" fmla="*/ 34329 w 95250"/>
                  <a:gd name="connsiteY81" fmla="*/ 124214 h 171450"/>
                  <a:gd name="connsiteX82" fmla="*/ 39968 w 95250"/>
                  <a:gd name="connsiteY82" fmla="*/ 120871 h 171450"/>
                  <a:gd name="connsiteX83" fmla="*/ 38730 w 95250"/>
                  <a:gd name="connsiteY83" fmla="*/ 119337 h 171450"/>
                  <a:gd name="connsiteX84" fmla="*/ 48674 w 95250"/>
                  <a:gd name="connsiteY84" fmla="*/ 117661 h 171450"/>
                  <a:gd name="connsiteX85" fmla="*/ 46683 w 95250"/>
                  <a:gd name="connsiteY85" fmla="*/ 118013 h 171450"/>
                  <a:gd name="connsiteX86" fmla="*/ 62200 w 95250"/>
                  <a:gd name="connsiteY86" fmla="*/ 105926 h 171450"/>
                  <a:gd name="connsiteX87" fmla="*/ 69658 w 95250"/>
                  <a:gd name="connsiteY87" fmla="*/ 82323 h 171450"/>
                  <a:gd name="connsiteX88" fmla="*/ 76211 w 95250"/>
                  <a:gd name="connsiteY88" fmla="*/ 58844 h 171450"/>
                  <a:gd name="connsiteX89" fmla="*/ 84060 w 95250"/>
                  <a:gd name="connsiteY89" fmla="*/ 50052 h 171450"/>
                  <a:gd name="connsiteX90" fmla="*/ 87527 w 95250"/>
                  <a:gd name="connsiteY90" fmla="*/ 22096 h 171450"/>
                  <a:gd name="connsiteX91" fmla="*/ 97042 w 95250"/>
                  <a:gd name="connsiteY91" fmla="*/ 8999 h 171450"/>
                  <a:gd name="connsiteX92" fmla="*/ 90022 w 95250"/>
                  <a:gd name="connsiteY92" fmla="*/ 1437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250" h="171450">
                    <a:moveTo>
                      <a:pt x="90022" y="14372"/>
                    </a:moveTo>
                    <a:cubicBezTo>
                      <a:pt x="88755" y="10314"/>
                      <a:pt x="93270" y="10914"/>
                      <a:pt x="92499" y="8437"/>
                    </a:cubicBezTo>
                    <a:cubicBezTo>
                      <a:pt x="89403" y="5628"/>
                      <a:pt x="87003" y="7209"/>
                      <a:pt x="85231" y="15019"/>
                    </a:cubicBezTo>
                    <a:lnTo>
                      <a:pt x="85736" y="14448"/>
                    </a:lnTo>
                    <a:cubicBezTo>
                      <a:pt x="87336" y="21363"/>
                      <a:pt x="83555" y="32126"/>
                      <a:pt x="84069" y="36298"/>
                    </a:cubicBezTo>
                    <a:cubicBezTo>
                      <a:pt x="80973" y="42356"/>
                      <a:pt x="81764" y="33050"/>
                      <a:pt x="78783" y="37041"/>
                    </a:cubicBezTo>
                    <a:cubicBezTo>
                      <a:pt x="76963" y="47366"/>
                      <a:pt x="73430" y="52519"/>
                      <a:pt x="69820" y="60892"/>
                    </a:cubicBezTo>
                    <a:cubicBezTo>
                      <a:pt x="66362" y="60425"/>
                      <a:pt x="71401" y="55291"/>
                      <a:pt x="70696" y="55034"/>
                    </a:cubicBezTo>
                    <a:cubicBezTo>
                      <a:pt x="66210" y="59720"/>
                      <a:pt x="62019" y="55586"/>
                      <a:pt x="58313" y="60292"/>
                    </a:cubicBezTo>
                    <a:cubicBezTo>
                      <a:pt x="63085" y="63387"/>
                      <a:pt x="53360" y="70569"/>
                      <a:pt x="52084" y="71264"/>
                    </a:cubicBezTo>
                    <a:lnTo>
                      <a:pt x="55351" y="65864"/>
                    </a:lnTo>
                    <a:cubicBezTo>
                      <a:pt x="54951" y="67721"/>
                      <a:pt x="53408" y="66464"/>
                      <a:pt x="52713" y="66168"/>
                    </a:cubicBezTo>
                    <a:cubicBezTo>
                      <a:pt x="52208" y="62082"/>
                      <a:pt x="59514" y="60053"/>
                      <a:pt x="56132" y="56224"/>
                    </a:cubicBezTo>
                    <a:cubicBezTo>
                      <a:pt x="54437" y="57558"/>
                      <a:pt x="48684" y="49862"/>
                      <a:pt x="44588" y="57901"/>
                    </a:cubicBezTo>
                    <a:cubicBezTo>
                      <a:pt x="46036" y="58463"/>
                      <a:pt x="45198" y="60701"/>
                      <a:pt x="44664" y="61777"/>
                    </a:cubicBezTo>
                    <a:cubicBezTo>
                      <a:pt x="42235" y="63406"/>
                      <a:pt x="39149" y="60272"/>
                      <a:pt x="41902" y="57548"/>
                    </a:cubicBezTo>
                    <a:cubicBezTo>
                      <a:pt x="39883" y="60520"/>
                      <a:pt x="41349" y="66273"/>
                      <a:pt x="35796" y="68407"/>
                    </a:cubicBezTo>
                    <a:lnTo>
                      <a:pt x="34282" y="67131"/>
                    </a:lnTo>
                    <a:lnTo>
                      <a:pt x="26786" y="77770"/>
                    </a:lnTo>
                    <a:lnTo>
                      <a:pt x="24919" y="73665"/>
                    </a:lnTo>
                    <a:cubicBezTo>
                      <a:pt x="24528" y="75370"/>
                      <a:pt x="23271" y="75417"/>
                      <a:pt x="21518" y="76436"/>
                    </a:cubicBezTo>
                    <a:lnTo>
                      <a:pt x="22680" y="75732"/>
                    </a:lnTo>
                    <a:cubicBezTo>
                      <a:pt x="22776" y="75779"/>
                      <a:pt x="21261" y="80780"/>
                      <a:pt x="21261" y="80780"/>
                    </a:cubicBezTo>
                    <a:lnTo>
                      <a:pt x="24395" y="79151"/>
                    </a:lnTo>
                    <a:cubicBezTo>
                      <a:pt x="25243" y="81504"/>
                      <a:pt x="24776" y="83875"/>
                      <a:pt x="24900" y="85914"/>
                    </a:cubicBezTo>
                    <a:cubicBezTo>
                      <a:pt x="21490" y="83447"/>
                      <a:pt x="18747" y="91191"/>
                      <a:pt x="14975" y="92334"/>
                    </a:cubicBezTo>
                    <a:lnTo>
                      <a:pt x="16213" y="91724"/>
                    </a:lnTo>
                    <a:lnTo>
                      <a:pt x="14546" y="96067"/>
                    </a:lnTo>
                    <a:cubicBezTo>
                      <a:pt x="17546" y="92496"/>
                      <a:pt x="21957" y="91000"/>
                      <a:pt x="26309" y="87304"/>
                    </a:cubicBezTo>
                    <a:cubicBezTo>
                      <a:pt x="29272" y="83513"/>
                      <a:pt x="26024" y="81294"/>
                      <a:pt x="31396" y="78684"/>
                    </a:cubicBezTo>
                    <a:cubicBezTo>
                      <a:pt x="29729" y="85752"/>
                      <a:pt x="33206" y="77570"/>
                      <a:pt x="33206" y="82866"/>
                    </a:cubicBezTo>
                    <a:cubicBezTo>
                      <a:pt x="32729" y="84599"/>
                      <a:pt x="31405" y="85276"/>
                      <a:pt x="30196" y="86666"/>
                    </a:cubicBezTo>
                    <a:cubicBezTo>
                      <a:pt x="29338" y="83533"/>
                      <a:pt x="32444" y="91191"/>
                      <a:pt x="36025" y="84895"/>
                    </a:cubicBezTo>
                    <a:cubicBezTo>
                      <a:pt x="35777" y="82761"/>
                      <a:pt x="38625" y="79456"/>
                      <a:pt x="39721" y="77970"/>
                    </a:cubicBezTo>
                    <a:cubicBezTo>
                      <a:pt x="38282" y="81961"/>
                      <a:pt x="41292" y="80018"/>
                      <a:pt x="40340" y="82932"/>
                    </a:cubicBezTo>
                    <a:cubicBezTo>
                      <a:pt x="41549" y="82161"/>
                      <a:pt x="42683" y="80666"/>
                      <a:pt x="43902" y="79865"/>
                    </a:cubicBezTo>
                    <a:cubicBezTo>
                      <a:pt x="42159" y="81770"/>
                      <a:pt x="40806" y="81123"/>
                      <a:pt x="39911" y="79389"/>
                    </a:cubicBezTo>
                    <a:cubicBezTo>
                      <a:pt x="44845" y="76941"/>
                      <a:pt x="34872" y="75789"/>
                      <a:pt x="42207" y="71779"/>
                    </a:cubicBezTo>
                    <a:lnTo>
                      <a:pt x="44683" y="75493"/>
                    </a:lnTo>
                    <a:lnTo>
                      <a:pt x="45807" y="73988"/>
                    </a:lnTo>
                    <a:cubicBezTo>
                      <a:pt x="46693" y="75703"/>
                      <a:pt x="45312" y="80494"/>
                      <a:pt x="47741" y="78856"/>
                    </a:cubicBezTo>
                    <a:cubicBezTo>
                      <a:pt x="46760" y="81866"/>
                      <a:pt x="44769" y="81618"/>
                      <a:pt x="43626" y="83142"/>
                    </a:cubicBezTo>
                    <a:lnTo>
                      <a:pt x="45693" y="84104"/>
                    </a:lnTo>
                    <a:lnTo>
                      <a:pt x="43331" y="86409"/>
                    </a:lnTo>
                    <a:lnTo>
                      <a:pt x="48846" y="82809"/>
                    </a:lnTo>
                    <a:cubicBezTo>
                      <a:pt x="43845" y="92257"/>
                      <a:pt x="55151" y="85076"/>
                      <a:pt x="47836" y="94210"/>
                    </a:cubicBezTo>
                    <a:cubicBezTo>
                      <a:pt x="43854" y="95058"/>
                      <a:pt x="44369" y="91095"/>
                      <a:pt x="40368" y="91153"/>
                    </a:cubicBezTo>
                    <a:cubicBezTo>
                      <a:pt x="43759" y="92153"/>
                      <a:pt x="38721" y="100173"/>
                      <a:pt x="34844" y="104430"/>
                    </a:cubicBezTo>
                    <a:lnTo>
                      <a:pt x="34158" y="102583"/>
                    </a:lnTo>
                    <a:lnTo>
                      <a:pt x="29710" y="110050"/>
                    </a:lnTo>
                    <a:lnTo>
                      <a:pt x="32958" y="112050"/>
                    </a:lnTo>
                    <a:cubicBezTo>
                      <a:pt x="36882" y="110698"/>
                      <a:pt x="33567" y="105840"/>
                      <a:pt x="38149" y="105602"/>
                    </a:cubicBezTo>
                    <a:cubicBezTo>
                      <a:pt x="37549" y="107374"/>
                      <a:pt x="36854" y="117375"/>
                      <a:pt x="34253" y="115041"/>
                    </a:cubicBezTo>
                    <a:lnTo>
                      <a:pt x="40159" y="112631"/>
                    </a:lnTo>
                    <a:cubicBezTo>
                      <a:pt x="40159" y="112631"/>
                      <a:pt x="38168" y="114803"/>
                      <a:pt x="36187" y="116984"/>
                    </a:cubicBezTo>
                    <a:cubicBezTo>
                      <a:pt x="34044" y="119023"/>
                      <a:pt x="31901" y="121061"/>
                      <a:pt x="31901" y="121061"/>
                    </a:cubicBezTo>
                    <a:cubicBezTo>
                      <a:pt x="35206" y="121709"/>
                      <a:pt x="29519" y="126386"/>
                      <a:pt x="28634" y="128881"/>
                    </a:cubicBezTo>
                    <a:cubicBezTo>
                      <a:pt x="27252" y="129491"/>
                      <a:pt x="28129" y="126986"/>
                      <a:pt x="28176" y="126271"/>
                    </a:cubicBezTo>
                    <a:cubicBezTo>
                      <a:pt x="21347" y="129262"/>
                      <a:pt x="17194" y="139578"/>
                      <a:pt x="10307" y="143007"/>
                    </a:cubicBezTo>
                    <a:cubicBezTo>
                      <a:pt x="14832" y="148293"/>
                      <a:pt x="4259" y="154465"/>
                      <a:pt x="7936" y="159447"/>
                    </a:cubicBezTo>
                    <a:lnTo>
                      <a:pt x="8802" y="158485"/>
                    </a:lnTo>
                    <a:cubicBezTo>
                      <a:pt x="12841" y="158542"/>
                      <a:pt x="8060" y="162180"/>
                      <a:pt x="7564" y="164400"/>
                    </a:cubicBezTo>
                    <a:cubicBezTo>
                      <a:pt x="12651" y="162781"/>
                      <a:pt x="16241" y="158770"/>
                      <a:pt x="19994" y="153322"/>
                    </a:cubicBezTo>
                    <a:cubicBezTo>
                      <a:pt x="22957" y="155732"/>
                      <a:pt x="15889" y="160285"/>
                      <a:pt x="15994" y="163009"/>
                    </a:cubicBezTo>
                    <a:cubicBezTo>
                      <a:pt x="14527" y="163523"/>
                      <a:pt x="12898" y="164733"/>
                      <a:pt x="11127" y="166705"/>
                    </a:cubicBezTo>
                    <a:lnTo>
                      <a:pt x="13717" y="167248"/>
                    </a:lnTo>
                    <a:cubicBezTo>
                      <a:pt x="15870" y="160352"/>
                      <a:pt x="29653" y="156789"/>
                      <a:pt x="27605" y="149198"/>
                    </a:cubicBezTo>
                    <a:cubicBezTo>
                      <a:pt x="24919" y="148817"/>
                      <a:pt x="22490" y="154503"/>
                      <a:pt x="20985" y="151589"/>
                    </a:cubicBezTo>
                    <a:cubicBezTo>
                      <a:pt x="21871" y="147274"/>
                      <a:pt x="28710" y="142568"/>
                      <a:pt x="27757" y="137806"/>
                    </a:cubicBezTo>
                    <a:cubicBezTo>
                      <a:pt x="28653" y="141711"/>
                      <a:pt x="34530" y="136968"/>
                      <a:pt x="35530" y="140101"/>
                    </a:cubicBezTo>
                    <a:cubicBezTo>
                      <a:pt x="35082" y="138158"/>
                      <a:pt x="34615" y="136215"/>
                      <a:pt x="37435" y="134920"/>
                    </a:cubicBezTo>
                    <a:cubicBezTo>
                      <a:pt x="36168" y="140549"/>
                      <a:pt x="41997" y="136425"/>
                      <a:pt x="42311" y="139873"/>
                    </a:cubicBezTo>
                    <a:lnTo>
                      <a:pt x="44702" y="136558"/>
                    </a:lnTo>
                    <a:cubicBezTo>
                      <a:pt x="43969" y="136911"/>
                      <a:pt x="42569" y="137587"/>
                      <a:pt x="42473" y="138368"/>
                    </a:cubicBezTo>
                    <a:cubicBezTo>
                      <a:pt x="40473" y="131367"/>
                      <a:pt x="50141" y="136844"/>
                      <a:pt x="48931" y="128005"/>
                    </a:cubicBezTo>
                    <a:cubicBezTo>
                      <a:pt x="45436" y="136225"/>
                      <a:pt x="39616" y="126005"/>
                      <a:pt x="37425" y="134920"/>
                    </a:cubicBezTo>
                    <a:cubicBezTo>
                      <a:pt x="36387" y="131815"/>
                      <a:pt x="33558" y="133101"/>
                      <a:pt x="31691" y="131796"/>
                    </a:cubicBezTo>
                    <a:cubicBezTo>
                      <a:pt x="32644" y="141273"/>
                      <a:pt x="22433" y="139682"/>
                      <a:pt x="18308" y="143654"/>
                    </a:cubicBezTo>
                    <a:cubicBezTo>
                      <a:pt x="27710" y="140959"/>
                      <a:pt x="24109" y="126519"/>
                      <a:pt x="33472" y="126728"/>
                    </a:cubicBezTo>
                    <a:lnTo>
                      <a:pt x="35949" y="129148"/>
                    </a:lnTo>
                    <a:cubicBezTo>
                      <a:pt x="32710" y="127795"/>
                      <a:pt x="39587" y="126043"/>
                      <a:pt x="37758" y="123338"/>
                    </a:cubicBezTo>
                    <a:cubicBezTo>
                      <a:pt x="37073" y="123642"/>
                      <a:pt x="34920" y="125357"/>
                      <a:pt x="34329" y="124214"/>
                    </a:cubicBezTo>
                    <a:cubicBezTo>
                      <a:pt x="35844" y="122090"/>
                      <a:pt x="37873" y="121871"/>
                      <a:pt x="39968" y="120871"/>
                    </a:cubicBezTo>
                    <a:cubicBezTo>
                      <a:pt x="40064" y="119404"/>
                      <a:pt x="39368" y="119747"/>
                      <a:pt x="38730" y="119337"/>
                    </a:cubicBezTo>
                    <a:cubicBezTo>
                      <a:pt x="40740" y="119842"/>
                      <a:pt x="47322" y="117661"/>
                      <a:pt x="48674" y="117661"/>
                    </a:cubicBezTo>
                    <a:cubicBezTo>
                      <a:pt x="47998" y="118032"/>
                      <a:pt x="47350" y="117642"/>
                      <a:pt x="46683" y="118013"/>
                    </a:cubicBezTo>
                    <a:cubicBezTo>
                      <a:pt x="54046" y="119185"/>
                      <a:pt x="56142" y="101278"/>
                      <a:pt x="62200" y="105926"/>
                    </a:cubicBezTo>
                    <a:cubicBezTo>
                      <a:pt x="62724" y="97506"/>
                      <a:pt x="65838" y="89800"/>
                      <a:pt x="69658" y="82323"/>
                    </a:cubicBezTo>
                    <a:cubicBezTo>
                      <a:pt x="73506" y="74893"/>
                      <a:pt x="76849" y="67111"/>
                      <a:pt x="76211" y="58844"/>
                    </a:cubicBezTo>
                    <a:cubicBezTo>
                      <a:pt x="80411" y="56015"/>
                      <a:pt x="80716" y="57501"/>
                      <a:pt x="84060" y="50052"/>
                    </a:cubicBezTo>
                    <a:cubicBezTo>
                      <a:pt x="85964" y="41556"/>
                      <a:pt x="89489" y="26487"/>
                      <a:pt x="87527" y="22096"/>
                    </a:cubicBezTo>
                    <a:cubicBezTo>
                      <a:pt x="88498" y="13952"/>
                      <a:pt x="94575" y="19982"/>
                      <a:pt x="97042" y="8999"/>
                    </a:cubicBezTo>
                    <a:cubicBezTo>
                      <a:pt x="96052" y="12895"/>
                      <a:pt x="91537" y="12266"/>
                      <a:pt x="90022" y="14372"/>
                    </a:cubicBezTo>
                    <a:close/>
                  </a:path>
                </a:pathLst>
              </a:custGeom>
              <a:grpFill/>
              <a:ln w="9525" cap="flat">
                <a:noFill/>
                <a:prstDash val="solid"/>
                <a:miter/>
              </a:ln>
            </p:spPr>
            <p:txBody>
              <a:bodyPr rtlCol="0" anchor="ctr"/>
              <a:lstStyle/>
              <a:p>
                <a:endParaRPr lang="zh-CN" altLang="en-US"/>
              </a:p>
            </p:txBody>
          </p:sp>
          <p:sp>
            <p:nvSpPr>
              <p:cNvPr id="825" name="任意多边形: 形状 614">
                <a:extLst>
                  <a:ext uri="{FF2B5EF4-FFF2-40B4-BE49-F238E27FC236}">
                    <a16:creationId xmlns:a16="http://schemas.microsoft.com/office/drawing/2014/main" id="{F6DABE92-E586-4073-81F0-300F28E5B64B}"/>
                  </a:ext>
                </a:extLst>
              </p:cNvPr>
              <p:cNvSpPr/>
              <p:nvPr/>
            </p:nvSpPr>
            <p:spPr>
              <a:xfrm>
                <a:off x="3988682" y="1015806"/>
                <a:ext cx="9525" cy="19050"/>
              </a:xfrm>
              <a:custGeom>
                <a:avLst/>
                <a:gdLst>
                  <a:gd name="connsiteX0" fmla="*/ 7531 w 9525"/>
                  <a:gd name="connsiteY0" fmla="*/ 7144 h 19050"/>
                  <a:gd name="connsiteX1" fmla="*/ 8503 w 9525"/>
                  <a:gd name="connsiteY1" fmla="*/ 13754 h 19050"/>
                </a:gdLst>
                <a:ahLst/>
                <a:cxnLst>
                  <a:cxn ang="0">
                    <a:pos x="connsiteX0" y="connsiteY0"/>
                  </a:cxn>
                  <a:cxn ang="0">
                    <a:pos x="connsiteX1" y="connsiteY1"/>
                  </a:cxn>
                </a:cxnLst>
                <a:rect l="l" t="t" r="r" b="b"/>
                <a:pathLst>
                  <a:path w="9525" h="19050">
                    <a:moveTo>
                      <a:pt x="7531" y="7144"/>
                    </a:moveTo>
                    <a:cubicBezTo>
                      <a:pt x="5969" y="8849"/>
                      <a:pt x="9713" y="11573"/>
                      <a:pt x="8503" y="13754"/>
                    </a:cubicBezTo>
                  </a:path>
                </a:pathLst>
              </a:custGeom>
              <a:grpFill/>
              <a:ln w="9525" cap="flat">
                <a:noFill/>
                <a:prstDash val="solid"/>
                <a:miter/>
              </a:ln>
            </p:spPr>
            <p:txBody>
              <a:bodyPr rtlCol="0" anchor="ctr"/>
              <a:lstStyle/>
              <a:p>
                <a:endParaRPr lang="zh-CN" altLang="en-US"/>
              </a:p>
            </p:txBody>
          </p:sp>
          <p:sp>
            <p:nvSpPr>
              <p:cNvPr id="826" name="任意多边形: 形状 615">
                <a:extLst>
                  <a:ext uri="{FF2B5EF4-FFF2-40B4-BE49-F238E27FC236}">
                    <a16:creationId xmlns:a16="http://schemas.microsoft.com/office/drawing/2014/main" id="{2C00D5C6-3BDC-44AC-B7AF-294DF1409B76}"/>
                  </a:ext>
                </a:extLst>
              </p:cNvPr>
              <p:cNvSpPr/>
              <p:nvPr/>
            </p:nvSpPr>
            <p:spPr>
              <a:xfrm>
                <a:off x="3982993" y="1374670"/>
                <a:ext cx="19050" cy="19050"/>
              </a:xfrm>
              <a:custGeom>
                <a:avLst/>
                <a:gdLst>
                  <a:gd name="connsiteX0" fmla="*/ 11459 w 19050"/>
                  <a:gd name="connsiteY0" fmla="*/ 11735 h 19050"/>
                  <a:gd name="connsiteX1" fmla="*/ 12297 w 19050"/>
                  <a:gd name="connsiteY1" fmla="*/ 8011 h 19050"/>
                  <a:gd name="connsiteX2" fmla="*/ 7144 w 19050"/>
                  <a:gd name="connsiteY2" fmla="*/ 14059 h 19050"/>
                  <a:gd name="connsiteX3" fmla="*/ 18955 w 19050"/>
                  <a:gd name="connsiteY3" fmla="*/ 7144 h 19050"/>
                  <a:gd name="connsiteX4" fmla="*/ 15250 w 19050"/>
                  <a:gd name="connsiteY4" fmla="*/ 9496 h 19050"/>
                  <a:gd name="connsiteX5" fmla="*/ 11459 w 19050"/>
                  <a:gd name="connsiteY5" fmla="*/ 11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459" y="11735"/>
                    </a:moveTo>
                    <a:lnTo>
                      <a:pt x="12297" y="8011"/>
                    </a:lnTo>
                    <a:cubicBezTo>
                      <a:pt x="11125" y="9687"/>
                      <a:pt x="8915" y="11554"/>
                      <a:pt x="7144" y="14059"/>
                    </a:cubicBezTo>
                    <a:cubicBezTo>
                      <a:pt x="8582" y="14449"/>
                      <a:pt x="17736" y="11916"/>
                      <a:pt x="18955" y="7144"/>
                    </a:cubicBezTo>
                    <a:cubicBezTo>
                      <a:pt x="18955" y="7144"/>
                      <a:pt x="17164" y="8411"/>
                      <a:pt x="15250" y="9496"/>
                    </a:cubicBezTo>
                    <a:cubicBezTo>
                      <a:pt x="13354" y="10620"/>
                      <a:pt x="11459" y="11735"/>
                      <a:pt x="11459" y="11735"/>
                    </a:cubicBezTo>
                    <a:close/>
                  </a:path>
                </a:pathLst>
              </a:custGeom>
              <a:grpFill/>
              <a:ln w="9525" cap="flat">
                <a:noFill/>
                <a:prstDash val="solid"/>
                <a:miter/>
              </a:ln>
            </p:spPr>
            <p:txBody>
              <a:bodyPr rtlCol="0" anchor="ctr"/>
              <a:lstStyle/>
              <a:p>
                <a:endParaRPr lang="zh-CN" altLang="en-US"/>
              </a:p>
            </p:txBody>
          </p:sp>
          <p:sp>
            <p:nvSpPr>
              <p:cNvPr id="827" name="任意多边形: 形状 616">
                <a:extLst>
                  <a:ext uri="{FF2B5EF4-FFF2-40B4-BE49-F238E27FC236}">
                    <a16:creationId xmlns:a16="http://schemas.microsoft.com/office/drawing/2014/main" id="{053A272C-9A54-4D6E-8D01-E0A4B0442084}"/>
                  </a:ext>
                </a:extLst>
              </p:cNvPr>
              <p:cNvSpPr/>
              <p:nvPr/>
            </p:nvSpPr>
            <p:spPr>
              <a:xfrm>
                <a:off x="4031980" y="1095978"/>
                <a:ext cx="28575" cy="38100"/>
              </a:xfrm>
              <a:custGeom>
                <a:avLst/>
                <a:gdLst>
                  <a:gd name="connsiteX0" fmla="*/ 19831 w 28575"/>
                  <a:gd name="connsiteY0" fmla="*/ 13059 h 38100"/>
                  <a:gd name="connsiteX1" fmla="*/ 21746 w 28575"/>
                  <a:gd name="connsiteY1" fmla="*/ 7144 h 38100"/>
                  <a:gd name="connsiteX2" fmla="*/ 7744 w 28575"/>
                  <a:gd name="connsiteY2" fmla="*/ 28785 h 38100"/>
                  <a:gd name="connsiteX3" fmla="*/ 10458 w 28575"/>
                  <a:gd name="connsiteY3" fmla="*/ 32537 h 38100"/>
                  <a:gd name="connsiteX4" fmla="*/ 7144 w 28575"/>
                  <a:gd name="connsiteY4" fmla="*/ 37176 h 38100"/>
                  <a:gd name="connsiteX5" fmla="*/ 13211 w 28575"/>
                  <a:gd name="connsiteY5" fmla="*/ 32709 h 38100"/>
                  <a:gd name="connsiteX6" fmla="*/ 12544 w 28575"/>
                  <a:gd name="connsiteY6" fmla="*/ 28880 h 38100"/>
                  <a:gd name="connsiteX7" fmla="*/ 22555 w 28575"/>
                  <a:gd name="connsiteY7" fmla="*/ 10154 h 38100"/>
                  <a:gd name="connsiteX8" fmla="*/ 19831 w 28575"/>
                  <a:gd name="connsiteY8" fmla="*/ 1305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38100">
                    <a:moveTo>
                      <a:pt x="19831" y="13059"/>
                    </a:moveTo>
                    <a:lnTo>
                      <a:pt x="21746" y="7144"/>
                    </a:lnTo>
                    <a:cubicBezTo>
                      <a:pt x="19850" y="21003"/>
                      <a:pt x="10649" y="16288"/>
                      <a:pt x="7744" y="28785"/>
                    </a:cubicBezTo>
                    <a:lnTo>
                      <a:pt x="10458" y="32537"/>
                    </a:lnTo>
                    <a:cubicBezTo>
                      <a:pt x="9649" y="35890"/>
                      <a:pt x="8201" y="35404"/>
                      <a:pt x="7144" y="37176"/>
                    </a:cubicBezTo>
                    <a:cubicBezTo>
                      <a:pt x="10792" y="42834"/>
                      <a:pt x="10077" y="30232"/>
                      <a:pt x="13211" y="32709"/>
                    </a:cubicBezTo>
                    <a:lnTo>
                      <a:pt x="12544" y="28880"/>
                    </a:lnTo>
                    <a:cubicBezTo>
                      <a:pt x="23146" y="27022"/>
                      <a:pt x="15745" y="14764"/>
                      <a:pt x="22555" y="10154"/>
                    </a:cubicBezTo>
                    <a:cubicBezTo>
                      <a:pt x="21479" y="11335"/>
                      <a:pt x="20964" y="14802"/>
                      <a:pt x="19831" y="13059"/>
                    </a:cubicBezTo>
                    <a:close/>
                  </a:path>
                </a:pathLst>
              </a:custGeom>
              <a:grpFill/>
              <a:ln w="9525" cap="flat">
                <a:noFill/>
                <a:prstDash val="solid"/>
                <a:miter/>
              </a:ln>
            </p:spPr>
            <p:txBody>
              <a:bodyPr rtlCol="0" anchor="ctr"/>
              <a:lstStyle/>
              <a:p>
                <a:endParaRPr lang="zh-CN" altLang="en-US"/>
              </a:p>
            </p:txBody>
          </p:sp>
          <p:sp>
            <p:nvSpPr>
              <p:cNvPr id="828" name="任意多边形: 形状 617">
                <a:extLst>
                  <a:ext uri="{FF2B5EF4-FFF2-40B4-BE49-F238E27FC236}">
                    <a16:creationId xmlns:a16="http://schemas.microsoft.com/office/drawing/2014/main" id="{B2A9770A-E70F-4483-8977-D10573A236FD}"/>
                  </a:ext>
                </a:extLst>
              </p:cNvPr>
              <p:cNvSpPr/>
              <p:nvPr/>
            </p:nvSpPr>
            <p:spPr>
              <a:xfrm>
                <a:off x="4009053" y="1328215"/>
                <a:ext cx="19050" cy="19050"/>
              </a:xfrm>
              <a:custGeom>
                <a:avLst/>
                <a:gdLst>
                  <a:gd name="connsiteX0" fmla="*/ 15069 w 19050"/>
                  <a:gd name="connsiteY0" fmla="*/ 7173 h 19050"/>
                  <a:gd name="connsiteX1" fmla="*/ 7144 w 19050"/>
                  <a:gd name="connsiteY1" fmla="*/ 13508 h 19050"/>
                  <a:gd name="connsiteX2" fmla="*/ 10649 w 19050"/>
                  <a:gd name="connsiteY2" fmla="*/ 14603 h 19050"/>
                  <a:gd name="connsiteX3" fmla="*/ 15069 w 19050"/>
                  <a:gd name="connsiteY3" fmla="*/ 7173 h 19050"/>
                </a:gdLst>
                <a:ahLst/>
                <a:cxnLst>
                  <a:cxn ang="0">
                    <a:pos x="connsiteX0" y="connsiteY0"/>
                  </a:cxn>
                  <a:cxn ang="0">
                    <a:pos x="connsiteX1" y="connsiteY1"/>
                  </a:cxn>
                  <a:cxn ang="0">
                    <a:pos x="connsiteX2" y="connsiteY2"/>
                  </a:cxn>
                  <a:cxn ang="0">
                    <a:pos x="connsiteX3" y="connsiteY3"/>
                  </a:cxn>
                </a:cxnLst>
                <a:rect l="l" t="t" r="r" b="b"/>
                <a:pathLst>
                  <a:path w="19050" h="19050">
                    <a:moveTo>
                      <a:pt x="15069" y="7173"/>
                    </a:moveTo>
                    <a:cubicBezTo>
                      <a:pt x="12087" y="6735"/>
                      <a:pt x="10096" y="11260"/>
                      <a:pt x="7144" y="13508"/>
                    </a:cubicBezTo>
                    <a:lnTo>
                      <a:pt x="10649" y="14603"/>
                    </a:lnTo>
                    <a:cubicBezTo>
                      <a:pt x="11078" y="12345"/>
                      <a:pt x="14764" y="9488"/>
                      <a:pt x="15069" y="7173"/>
                    </a:cubicBezTo>
                    <a:close/>
                  </a:path>
                </a:pathLst>
              </a:custGeom>
              <a:grpFill/>
              <a:ln w="9525" cap="flat">
                <a:noFill/>
                <a:prstDash val="solid"/>
                <a:miter/>
              </a:ln>
            </p:spPr>
            <p:txBody>
              <a:bodyPr rtlCol="0" anchor="ctr"/>
              <a:lstStyle/>
              <a:p>
                <a:endParaRPr lang="zh-CN" altLang="en-US"/>
              </a:p>
            </p:txBody>
          </p:sp>
          <p:sp>
            <p:nvSpPr>
              <p:cNvPr id="829" name="任意多边形: 形状 618">
                <a:extLst>
                  <a:ext uri="{FF2B5EF4-FFF2-40B4-BE49-F238E27FC236}">
                    <a16:creationId xmlns:a16="http://schemas.microsoft.com/office/drawing/2014/main" id="{30E919C8-C318-449D-95BC-29D62FCD041E}"/>
                  </a:ext>
                </a:extLst>
              </p:cNvPr>
              <p:cNvSpPr/>
              <p:nvPr/>
            </p:nvSpPr>
            <p:spPr>
              <a:xfrm>
                <a:off x="3973001" y="1377261"/>
                <a:ext cx="19050" cy="19050"/>
              </a:xfrm>
              <a:custGeom>
                <a:avLst/>
                <a:gdLst>
                  <a:gd name="connsiteX0" fmla="*/ 7144 w 19050"/>
                  <a:gd name="connsiteY0" fmla="*/ 14173 h 19050"/>
                  <a:gd name="connsiteX1" fmla="*/ 17536 w 19050"/>
                  <a:gd name="connsiteY1" fmla="*/ 7144 h 19050"/>
                  <a:gd name="connsiteX2" fmla="*/ 7144 w 19050"/>
                  <a:gd name="connsiteY2" fmla="*/ 14173 h 19050"/>
                </a:gdLst>
                <a:ahLst/>
                <a:cxnLst>
                  <a:cxn ang="0">
                    <a:pos x="connsiteX0" y="connsiteY0"/>
                  </a:cxn>
                  <a:cxn ang="0">
                    <a:pos x="connsiteX1" y="connsiteY1"/>
                  </a:cxn>
                  <a:cxn ang="0">
                    <a:pos x="connsiteX2" y="connsiteY2"/>
                  </a:cxn>
                </a:cxnLst>
                <a:rect l="l" t="t" r="r" b="b"/>
                <a:pathLst>
                  <a:path w="19050" h="19050">
                    <a:moveTo>
                      <a:pt x="7144" y="14173"/>
                    </a:moveTo>
                    <a:cubicBezTo>
                      <a:pt x="12354" y="13164"/>
                      <a:pt x="14154" y="10668"/>
                      <a:pt x="17536" y="7144"/>
                    </a:cubicBezTo>
                    <a:lnTo>
                      <a:pt x="7144" y="14173"/>
                    </a:lnTo>
                    <a:close/>
                  </a:path>
                </a:pathLst>
              </a:custGeom>
              <a:grpFill/>
              <a:ln w="9525" cap="flat">
                <a:noFill/>
                <a:prstDash val="solid"/>
                <a:miter/>
              </a:ln>
            </p:spPr>
            <p:txBody>
              <a:bodyPr rtlCol="0" anchor="ctr"/>
              <a:lstStyle/>
              <a:p>
                <a:endParaRPr lang="zh-CN" altLang="en-US"/>
              </a:p>
            </p:txBody>
          </p:sp>
          <p:sp>
            <p:nvSpPr>
              <p:cNvPr id="830" name="任意多边形: 形状 619">
                <a:extLst>
                  <a:ext uri="{FF2B5EF4-FFF2-40B4-BE49-F238E27FC236}">
                    <a16:creationId xmlns:a16="http://schemas.microsoft.com/office/drawing/2014/main" id="{4D9C7F79-1B59-411B-AA03-C75F49717F32}"/>
                  </a:ext>
                </a:extLst>
              </p:cNvPr>
              <p:cNvSpPr/>
              <p:nvPr/>
            </p:nvSpPr>
            <p:spPr>
              <a:xfrm>
                <a:off x="4030113" y="1256119"/>
                <a:ext cx="19050" cy="19050"/>
              </a:xfrm>
              <a:custGeom>
                <a:avLst/>
                <a:gdLst>
                  <a:gd name="connsiteX0" fmla="*/ 14735 w 19050"/>
                  <a:gd name="connsiteY0" fmla="*/ 7375 h 19050"/>
                  <a:gd name="connsiteX1" fmla="*/ 9611 w 19050"/>
                  <a:gd name="connsiteY1" fmla="*/ 9785 h 19050"/>
                  <a:gd name="connsiteX2" fmla="*/ 7144 w 19050"/>
                  <a:gd name="connsiteY2" fmla="*/ 20691 h 19050"/>
                  <a:gd name="connsiteX3" fmla="*/ 13144 w 19050"/>
                  <a:gd name="connsiteY3" fmla="*/ 17929 h 19050"/>
                  <a:gd name="connsiteX4" fmla="*/ 14735 w 19050"/>
                  <a:gd name="connsiteY4" fmla="*/ 737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735" y="7375"/>
                    </a:moveTo>
                    <a:cubicBezTo>
                      <a:pt x="15211" y="5661"/>
                      <a:pt x="9849" y="14176"/>
                      <a:pt x="9611" y="9785"/>
                    </a:cubicBezTo>
                    <a:cubicBezTo>
                      <a:pt x="4124" y="16091"/>
                      <a:pt x="16164" y="12757"/>
                      <a:pt x="7144" y="20691"/>
                    </a:cubicBezTo>
                    <a:cubicBezTo>
                      <a:pt x="9735" y="19520"/>
                      <a:pt x="14726" y="12643"/>
                      <a:pt x="13144" y="17929"/>
                    </a:cubicBezTo>
                    <a:cubicBezTo>
                      <a:pt x="10525" y="16881"/>
                      <a:pt x="14849" y="9585"/>
                      <a:pt x="14735" y="7375"/>
                    </a:cubicBezTo>
                    <a:close/>
                  </a:path>
                </a:pathLst>
              </a:custGeom>
              <a:grpFill/>
              <a:ln w="9525" cap="flat">
                <a:noFill/>
                <a:prstDash val="solid"/>
                <a:miter/>
              </a:ln>
            </p:spPr>
            <p:txBody>
              <a:bodyPr rtlCol="0" anchor="ctr"/>
              <a:lstStyle/>
              <a:p>
                <a:endParaRPr lang="zh-CN" altLang="en-US"/>
              </a:p>
            </p:txBody>
          </p:sp>
          <p:sp>
            <p:nvSpPr>
              <p:cNvPr id="831" name="任意多边形: 形状 620">
                <a:extLst>
                  <a:ext uri="{FF2B5EF4-FFF2-40B4-BE49-F238E27FC236}">
                    <a16:creationId xmlns:a16="http://schemas.microsoft.com/office/drawing/2014/main" id="{9324FC60-779E-4B8F-8A54-BDB8A60ADF67}"/>
                  </a:ext>
                </a:extLst>
              </p:cNvPr>
              <p:cNvSpPr/>
              <p:nvPr/>
            </p:nvSpPr>
            <p:spPr>
              <a:xfrm>
                <a:off x="3998243" y="1323320"/>
                <a:ext cx="19050" cy="19050"/>
              </a:xfrm>
              <a:custGeom>
                <a:avLst/>
                <a:gdLst>
                  <a:gd name="connsiteX0" fmla="*/ 13325 w 19050"/>
                  <a:gd name="connsiteY0" fmla="*/ 13345 h 19050"/>
                  <a:gd name="connsiteX1" fmla="*/ 17278 w 19050"/>
                  <a:gd name="connsiteY1" fmla="*/ 10316 h 19050"/>
                  <a:gd name="connsiteX2" fmla="*/ 21107 w 19050"/>
                  <a:gd name="connsiteY2" fmla="*/ 7144 h 19050"/>
                  <a:gd name="connsiteX3" fmla="*/ 7144 w 19050"/>
                  <a:gd name="connsiteY3" fmla="*/ 17240 h 19050"/>
                  <a:gd name="connsiteX4" fmla="*/ 19269 w 19050"/>
                  <a:gd name="connsiteY4" fmla="*/ 14411 h 19050"/>
                  <a:gd name="connsiteX5" fmla="*/ 13325 w 19050"/>
                  <a:gd name="connsiteY5"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325" y="13345"/>
                    </a:moveTo>
                    <a:cubicBezTo>
                      <a:pt x="13325" y="13345"/>
                      <a:pt x="15373" y="11916"/>
                      <a:pt x="17278" y="10316"/>
                    </a:cubicBezTo>
                    <a:cubicBezTo>
                      <a:pt x="19193" y="8725"/>
                      <a:pt x="21107" y="7144"/>
                      <a:pt x="21107" y="7144"/>
                    </a:cubicBezTo>
                    <a:cubicBezTo>
                      <a:pt x="17135" y="10858"/>
                      <a:pt x="11344" y="12525"/>
                      <a:pt x="7144" y="17240"/>
                    </a:cubicBezTo>
                    <a:cubicBezTo>
                      <a:pt x="12583" y="19260"/>
                      <a:pt x="10887" y="13373"/>
                      <a:pt x="19269" y="14411"/>
                    </a:cubicBezTo>
                    <a:cubicBezTo>
                      <a:pt x="14497" y="17297"/>
                      <a:pt x="15764" y="13316"/>
                      <a:pt x="13325" y="13345"/>
                    </a:cubicBezTo>
                    <a:close/>
                  </a:path>
                </a:pathLst>
              </a:custGeom>
              <a:grpFill/>
              <a:ln w="9525" cap="flat">
                <a:noFill/>
                <a:prstDash val="solid"/>
                <a:miter/>
              </a:ln>
            </p:spPr>
            <p:txBody>
              <a:bodyPr rtlCol="0" anchor="ctr"/>
              <a:lstStyle/>
              <a:p>
                <a:endParaRPr lang="zh-CN" altLang="en-US"/>
              </a:p>
            </p:txBody>
          </p:sp>
          <p:sp>
            <p:nvSpPr>
              <p:cNvPr id="832" name="任意多边形: 形状 621">
                <a:extLst>
                  <a:ext uri="{FF2B5EF4-FFF2-40B4-BE49-F238E27FC236}">
                    <a16:creationId xmlns:a16="http://schemas.microsoft.com/office/drawing/2014/main" id="{AF56AF59-527B-4EF2-807C-65F1E91184C0}"/>
                  </a:ext>
                </a:extLst>
              </p:cNvPr>
              <p:cNvSpPr/>
              <p:nvPr/>
            </p:nvSpPr>
            <p:spPr>
              <a:xfrm>
                <a:off x="3819343" y="1391357"/>
                <a:ext cx="152400" cy="47625"/>
              </a:xfrm>
              <a:custGeom>
                <a:avLst/>
                <a:gdLst>
                  <a:gd name="connsiteX0" fmla="*/ 144734 w 152400"/>
                  <a:gd name="connsiteY0" fmla="*/ 7144 h 47625"/>
                  <a:gd name="connsiteX1" fmla="*/ 101986 w 152400"/>
                  <a:gd name="connsiteY1" fmla="*/ 27232 h 47625"/>
                  <a:gd name="connsiteX2" fmla="*/ 102357 w 152400"/>
                  <a:gd name="connsiteY2" fmla="*/ 27918 h 47625"/>
                  <a:gd name="connsiteX3" fmla="*/ 74487 w 152400"/>
                  <a:gd name="connsiteY3" fmla="*/ 31347 h 47625"/>
                  <a:gd name="connsiteX4" fmla="*/ 73411 w 152400"/>
                  <a:gd name="connsiteY4" fmla="*/ 36205 h 47625"/>
                  <a:gd name="connsiteX5" fmla="*/ 53341 w 152400"/>
                  <a:gd name="connsiteY5" fmla="*/ 39976 h 47625"/>
                  <a:gd name="connsiteX6" fmla="*/ 63866 w 152400"/>
                  <a:gd name="connsiteY6" fmla="*/ 34862 h 47625"/>
                  <a:gd name="connsiteX7" fmla="*/ 74782 w 152400"/>
                  <a:gd name="connsiteY7" fmla="*/ 27184 h 47625"/>
                  <a:gd name="connsiteX8" fmla="*/ 56685 w 152400"/>
                  <a:gd name="connsiteY8" fmla="*/ 29889 h 47625"/>
                  <a:gd name="connsiteX9" fmla="*/ 60552 w 152400"/>
                  <a:gd name="connsiteY9" fmla="*/ 30880 h 47625"/>
                  <a:gd name="connsiteX10" fmla="*/ 64409 w 152400"/>
                  <a:gd name="connsiteY10" fmla="*/ 31737 h 47625"/>
                  <a:gd name="connsiteX11" fmla="*/ 48217 w 152400"/>
                  <a:gd name="connsiteY11" fmla="*/ 31118 h 47625"/>
                  <a:gd name="connsiteX12" fmla="*/ 47436 w 152400"/>
                  <a:gd name="connsiteY12" fmla="*/ 34500 h 47625"/>
                  <a:gd name="connsiteX13" fmla="*/ 26405 w 152400"/>
                  <a:gd name="connsiteY13" fmla="*/ 36157 h 47625"/>
                  <a:gd name="connsiteX14" fmla="*/ 33510 w 152400"/>
                  <a:gd name="connsiteY14" fmla="*/ 37090 h 47625"/>
                  <a:gd name="connsiteX15" fmla="*/ 26433 w 152400"/>
                  <a:gd name="connsiteY15" fmla="*/ 39700 h 47625"/>
                  <a:gd name="connsiteX16" fmla="*/ 15946 w 152400"/>
                  <a:gd name="connsiteY16" fmla="*/ 36671 h 47625"/>
                  <a:gd name="connsiteX17" fmla="*/ 14860 w 152400"/>
                  <a:gd name="connsiteY17" fmla="*/ 43482 h 47625"/>
                  <a:gd name="connsiteX18" fmla="*/ 7297 w 152400"/>
                  <a:gd name="connsiteY18" fmla="*/ 44063 h 47625"/>
                  <a:gd name="connsiteX19" fmla="*/ 16832 w 152400"/>
                  <a:gd name="connsiteY19" fmla="*/ 47368 h 47625"/>
                  <a:gd name="connsiteX20" fmla="*/ 16699 w 152400"/>
                  <a:gd name="connsiteY20" fmla="*/ 43129 h 47625"/>
                  <a:gd name="connsiteX21" fmla="*/ 29338 w 152400"/>
                  <a:gd name="connsiteY21" fmla="*/ 42891 h 47625"/>
                  <a:gd name="connsiteX22" fmla="*/ 35758 w 152400"/>
                  <a:gd name="connsiteY22" fmla="*/ 38081 h 47625"/>
                  <a:gd name="connsiteX23" fmla="*/ 33777 w 152400"/>
                  <a:gd name="connsiteY23" fmla="*/ 47654 h 47625"/>
                  <a:gd name="connsiteX24" fmla="*/ 49103 w 152400"/>
                  <a:gd name="connsiteY24" fmla="*/ 45139 h 47625"/>
                  <a:gd name="connsiteX25" fmla="*/ 48112 w 152400"/>
                  <a:gd name="connsiteY25" fmla="*/ 42253 h 47625"/>
                  <a:gd name="connsiteX26" fmla="*/ 84117 w 152400"/>
                  <a:gd name="connsiteY26" fmla="*/ 39167 h 47625"/>
                  <a:gd name="connsiteX27" fmla="*/ 83783 w 152400"/>
                  <a:gd name="connsiteY27" fmla="*/ 38471 h 47625"/>
                  <a:gd name="connsiteX28" fmla="*/ 117425 w 152400"/>
                  <a:gd name="connsiteY28" fmla="*/ 27613 h 47625"/>
                  <a:gd name="connsiteX29" fmla="*/ 117044 w 152400"/>
                  <a:gd name="connsiteY29" fmla="*/ 24832 h 47625"/>
                  <a:gd name="connsiteX30" fmla="*/ 145496 w 152400"/>
                  <a:gd name="connsiteY30" fmla="*/ 12011 h 47625"/>
                  <a:gd name="connsiteX31" fmla="*/ 144734 w 152400"/>
                  <a:gd name="connsiteY31" fmla="*/ 71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400" h="47625">
                    <a:moveTo>
                      <a:pt x="144734" y="7144"/>
                    </a:moveTo>
                    <a:cubicBezTo>
                      <a:pt x="132037" y="13906"/>
                      <a:pt x="116349" y="23603"/>
                      <a:pt x="101986" y="27232"/>
                    </a:cubicBezTo>
                    <a:lnTo>
                      <a:pt x="102357" y="27918"/>
                    </a:lnTo>
                    <a:cubicBezTo>
                      <a:pt x="91260" y="31633"/>
                      <a:pt x="78449" y="33557"/>
                      <a:pt x="74487" y="31347"/>
                    </a:cubicBezTo>
                    <a:cubicBezTo>
                      <a:pt x="79078" y="30070"/>
                      <a:pt x="75687" y="34157"/>
                      <a:pt x="73411" y="36205"/>
                    </a:cubicBezTo>
                    <a:cubicBezTo>
                      <a:pt x="69524" y="36900"/>
                      <a:pt x="58647" y="40643"/>
                      <a:pt x="53341" y="39976"/>
                    </a:cubicBezTo>
                    <a:cubicBezTo>
                      <a:pt x="51922" y="37338"/>
                      <a:pt x="57904" y="36547"/>
                      <a:pt x="63866" y="34862"/>
                    </a:cubicBezTo>
                    <a:cubicBezTo>
                      <a:pt x="69829" y="33176"/>
                      <a:pt x="75906" y="31032"/>
                      <a:pt x="74782" y="27184"/>
                    </a:cubicBezTo>
                    <a:cubicBezTo>
                      <a:pt x="71220" y="28442"/>
                      <a:pt x="63038" y="28337"/>
                      <a:pt x="56685" y="29889"/>
                    </a:cubicBezTo>
                    <a:cubicBezTo>
                      <a:pt x="56685" y="29889"/>
                      <a:pt x="58628" y="30461"/>
                      <a:pt x="60552" y="30880"/>
                    </a:cubicBezTo>
                    <a:cubicBezTo>
                      <a:pt x="62485" y="31309"/>
                      <a:pt x="64409" y="31737"/>
                      <a:pt x="64409" y="31737"/>
                    </a:cubicBezTo>
                    <a:cubicBezTo>
                      <a:pt x="58371" y="34414"/>
                      <a:pt x="49188" y="33928"/>
                      <a:pt x="48217" y="31118"/>
                    </a:cubicBezTo>
                    <a:lnTo>
                      <a:pt x="47436" y="34500"/>
                    </a:lnTo>
                    <a:cubicBezTo>
                      <a:pt x="37806" y="38367"/>
                      <a:pt x="32339" y="33471"/>
                      <a:pt x="26405" y="36157"/>
                    </a:cubicBezTo>
                    <a:cubicBezTo>
                      <a:pt x="32367" y="33471"/>
                      <a:pt x="31462" y="36843"/>
                      <a:pt x="33510" y="37090"/>
                    </a:cubicBezTo>
                    <a:lnTo>
                      <a:pt x="26433" y="39700"/>
                    </a:lnTo>
                    <a:cubicBezTo>
                      <a:pt x="25004" y="38052"/>
                      <a:pt x="20547" y="36138"/>
                      <a:pt x="15946" y="36671"/>
                    </a:cubicBezTo>
                    <a:cubicBezTo>
                      <a:pt x="10660" y="38443"/>
                      <a:pt x="18947" y="40767"/>
                      <a:pt x="14860" y="43482"/>
                    </a:cubicBezTo>
                    <a:lnTo>
                      <a:pt x="7297" y="44063"/>
                    </a:lnTo>
                    <a:cubicBezTo>
                      <a:pt x="5602" y="45149"/>
                      <a:pt x="18527" y="42805"/>
                      <a:pt x="16832" y="47368"/>
                    </a:cubicBezTo>
                    <a:lnTo>
                      <a:pt x="16699" y="43129"/>
                    </a:lnTo>
                    <a:cubicBezTo>
                      <a:pt x="22404" y="46292"/>
                      <a:pt x="24385" y="39367"/>
                      <a:pt x="29338" y="42891"/>
                    </a:cubicBezTo>
                    <a:lnTo>
                      <a:pt x="35758" y="38081"/>
                    </a:lnTo>
                    <a:cubicBezTo>
                      <a:pt x="39311" y="39910"/>
                      <a:pt x="31862" y="44615"/>
                      <a:pt x="33777" y="47654"/>
                    </a:cubicBezTo>
                    <a:cubicBezTo>
                      <a:pt x="39568" y="46968"/>
                      <a:pt x="47550" y="43605"/>
                      <a:pt x="49103" y="45139"/>
                    </a:cubicBezTo>
                    <a:cubicBezTo>
                      <a:pt x="55723" y="43691"/>
                      <a:pt x="43035" y="45234"/>
                      <a:pt x="48112" y="42253"/>
                    </a:cubicBezTo>
                    <a:cubicBezTo>
                      <a:pt x="65114" y="39100"/>
                      <a:pt x="67714" y="48006"/>
                      <a:pt x="84117" y="39167"/>
                    </a:cubicBezTo>
                    <a:lnTo>
                      <a:pt x="83783" y="38471"/>
                    </a:lnTo>
                    <a:cubicBezTo>
                      <a:pt x="100090" y="30013"/>
                      <a:pt x="101519" y="39453"/>
                      <a:pt x="117425" y="27613"/>
                    </a:cubicBezTo>
                    <a:cubicBezTo>
                      <a:pt x="116016" y="27032"/>
                      <a:pt x="114616" y="26441"/>
                      <a:pt x="117044" y="24832"/>
                    </a:cubicBezTo>
                    <a:cubicBezTo>
                      <a:pt x="125503" y="24098"/>
                      <a:pt x="134294" y="17774"/>
                      <a:pt x="145496" y="12011"/>
                    </a:cubicBezTo>
                    <a:lnTo>
                      <a:pt x="144734" y="7144"/>
                    </a:lnTo>
                    <a:close/>
                  </a:path>
                </a:pathLst>
              </a:custGeom>
              <a:grpFill/>
              <a:ln w="9525" cap="flat">
                <a:noFill/>
                <a:prstDash val="solid"/>
                <a:miter/>
              </a:ln>
            </p:spPr>
            <p:txBody>
              <a:bodyPr rtlCol="0" anchor="ctr"/>
              <a:lstStyle/>
              <a:p>
                <a:endParaRPr lang="zh-CN" altLang="en-US"/>
              </a:p>
            </p:txBody>
          </p:sp>
          <p:sp>
            <p:nvSpPr>
              <p:cNvPr id="833" name="任意多边形: 形状 622">
                <a:extLst>
                  <a:ext uri="{FF2B5EF4-FFF2-40B4-BE49-F238E27FC236}">
                    <a16:creationId xmlns:a16="http://schemas.microsoft.com/office/drawing/2014/main" id="{E94D9393-FCFC-4EF9-A7B9-6E6E55B9D4C2}"/>
                  </a:ext>
                </a:extLst>
              </p:cNvPr>
              <p:cNvSpPr/>
              <p:nvPr/>
            </p:nvSpPr>
            <p:spPr>
              <a:xfrm>
                <a:off x="4020960" y="1086048"/>
                <a:ext cx="9525" cy="19050"/>
              </a:xfrm>
              <a:custGeom>
                <a:avLst/>
                <a:gdLst>
                  <a:gd name="connsiteX0" fmla="*/ 7144 w 9525"/>
                  <a:gd name="connsiteY0" fmla="*/ 9605 h 19050"/>
                  <a:gd name="connsiteX1" fmla="*/ 10401 w 9525"/>
                  <a:gd name="connsiteY1" fmla="*/ 9072 h 19050"/>
                  <a:gd name="connsiteX2" fmla="*/ 7401 w 9525"/>
                  <a:gd name="connsiteY2" fmla="*/ 14920 h 19050"/>
                  <a:gd name="connsiteX3" fmla="*/ 11392 w 9525"/>
                  <a:gd name="connsiteY3" fmla="*/ 14606 h 19050"/>
                  <a:gd name="connsiteX4" fmla="*/ 11468 w 9525"/>
                  <a:gd name="connsiteY4" fmla="*/ 8005 h 19050"/>
                  <a:gd name="connsiteX5" fmla="*/ 7144 w 9525"/>
                  <a:gd name="connsiteY5" fmla="*/ 96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9605"/>
                    </a:moveTo>
                    <a:cubicBezTo>
                      <a:pt x="8725" y="8034"/>
                      <a:pt x="8839" y="10663"/>
                      <a:pt x="10401" y="9072"/>
                    </a:cubicBezTo>
                    <a:lnTo>
                      <a:pt x="7401" y="14920"/>
                    </a:lnTo>
                    <a:cubicBezTo>
                      <a:pt x="8325" y="15806"/>
                      <a:pt x="10239" y="17654"/>
                      <a:pt x="11392" y="14606"/>
                    </a:cubicBezTo>
                    <a:cubicBezTo>
                      <a:pt x="7277" y="16902"/>
                      <a:pt x="11601" y="10710"/>
                      <a:pt x="11468" y="8005"/>
                    </a:cubicBezTo>
                    <a:cubicBezTo>
                      <a:pt x="7506" y="12977"/>
                      <a:pt x="11211" y="2728"/>
                      <a:pt x="7144" y="9605"/>
                    </a:cubicBezTo>
                    <a:close/>
                  </a:path>
                </a:pathLst>
              </a:custGeom>
              <a:grpFill/>
              <a:ln w="9525" cap="flat">
                <a:noFill/>
                <a:prstDash val="solid"/>
                <a:miter/>
              </a:ln>
            </p:spPr>
            <p:txBody>
              <a:bodyPr rtlCol="0" anchor="ctr"/>
              <a:lstStyle/>
              <a:p>
                <a:endParaRPr lang="zh-CN" altLang="en-US"/>
              </a:p>
            </p:txBody>
          </p:sp>
          <p:sp>
            <p:nvSpPr>
              <p:cNvPr id="834" name="任意多边形: 形状 623">
                <a:extLst>
                  <a:ext uri="{FF2B5EF4-FFF2-40B4-BE49-F238E27FC236}">
                    <a16:creationId xmlns:a16="http://schemas.microsoft.com/office/drawing/2014/main" id="{7BCDAAED-1EB0-4BAE-A0AD-BFE9B38CE257}"/>
                  </a:ext>
                </a:extLst>
              </p:cNvPr>
              <p:cNvSpPr/>
              <p:nvPr/>
            </p:nvSpPr>
            <p:spPr>
              <a:xfrm>
                <a:off x="3988870" y="1309005"/>
                <a:ext cx="19050" cy="19050"/>
              </a:xfrm>
              <a:custGeom>
                <a:avLst/>
                <a:gdLst>
                  <a:gd name="connsiteX0" fmla="*/ 8830 w 19050"/>
                  <a:gd name="connsiteY0" fmla="*/ 12391 h 19050"/>
                  <a:gd name="connsiteX1" fmla="*/ 7144 w 19050"/>
                  <a:gd name="connsiteY1" fmla="*/ 15668 h 19050"/>
                  <a:gd name="connsiteX2" fmla="*/ 14307 w 19050"/>
                  <a:gd name="connsiteY2" fmla="*/ 12648 h 19050"/>
                  <a:gd name="connsiteX3" fmla="*/ 21260 w 19050"/>
                  <a:gd name="connsiteY3" fmla="*/ 9267 h 19050"/>
                  <a:gd name="connsiteX4" fmla="*/ 8830 w 19050"/>
                  <a:gd name="connsiteY4" fmla="*/ 1239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830" y="12391"/>
                    </a:moveTo>
                    <a:lnTo>
                      <a:pt x="7144" y="15668"/>
                    </a:lnTo>
                    <a:cubicBezTo>
                      <a:pt x="7144" y="15668"/>
                      <a:pt x="10725" y="14163"/>
                      <a:pt x="14307" y="12648"/>
                    </a:cubicBezTo>
                    <a:cubicBezTo>
                      <a:pt x="17783" y="10953"/>
                      <a:pt x="21260" y="9267"/>
                      <a:pt x="21260" y="9267"/>
                    </a:cubicBezTo>
                    <a:cubicBezTo>
                      <a:pt x="18459" y="10096"/>
                      <a:pt x="16935" y="2238"/>
                      <a:pt x="8830" y="12391"/>
                    </a:cubicBezTo>
                    <a:close/>
                  </a:path>
                </a:pathLst>
              </a:custGeom>
              <a:grpFill/>
              <a:ln w="9525" cap="flat">
                <a:noFill/>
                <a:prstDash val="solid"/>
                <a:miter/>
              </a:ln>
            </p:spPr>
            <p:txBody>
              <a:bodyPr rtlCol="0" anchor="ctr"/>
              <a:lstStyle/>
              <a:p>
                <a:endParaRPr lang="zh-CN" altLang="en-US"/>
              </a:p>
            </p:txBody>
          </p:sp>
          <p:sp>
            <p:nvSpPr>
              <p:cNvPr id="835" name="任意多边形: 形状 624">
                <a:extLst>
                  <a:ext uri="{FF2B5EF4-FFF2-40B4-BE49-F238E27FC236}">
                    <a16:creationId xmlns:a16="http://schemas.microsoft.com/office/drawing/2014/main" id="{9E15ECEF-E4A0-4D6B-9EA5-80E4650E67BF}"/>
                  </a:ext>
                </a:extLst>
              </p:cNvPr>
              <p:cNvSpPr/>
              <p:nvPr/>
            </p:nvSpPr>
            <p:spPr>
              <a:xfrm>
                <a:off x="3939361" y="1369755"/>
                <a:ext cx="38100" cy="19050"/>
              </a:xfrm>
              <a:custGeom>
                <a:avLst/>
                <a:gdLst>
                  <a:gd name="connsiteX0" fmla="*/ 27334 w 38100"/>
                  <a:gd name="connsiteY0" fmla="*/ 7144 h 19050"/>
                  <a:gd name="connsiteX1" fmla="*/ 7151 w 38100"/>
                  <a:gd name="connsiteY1" fmla="*/ 18364 h 19050"/>
                  <a:gd name="connsiteX2" fmla="*/ 20515 w 38100"/>
                  <a:gd name="connsiteY2" fmla="*/ 15297 h 19050"/>
                  <a:gd name="connsiteX3" fmla="*/ 18562 w 38100"/>
                  <a:gd name="connsiteY3" fmla="*/ 19107 h 19050"/>
                  <a:gd name="connsiteX4" fmla="*/ 32383 w 38100"/>
                  <a:gd name="connsiteY4" fmla="*/ 11182 h 19050"/>
                  <a:gd name="connsiteX5" fmla="*/ 27334 w 3810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27334" y="7144"/>
                    </a:moveTo>
                    <a:cubicBezTo>
                      <a:pt x="20086" y="14573"/>
                      <a:pt x="15009" y="13573"/>
                      <a:pt x="7151" y="18364"/>
                    </a:cubicBezTo>
                    <a:cubicBezTo>
                      <a:pt x="6894" y="19698"/>
                      <a:pt x="13590" y="20031"/>
                      <a:pt x="20515" y="15297"/>
                    </a:cubicBezTo>
                    <a:lnTo>
                      <a:pt x="18562" y="19107"/>
                    </a:lnTo>
                    <a:cubicBezTo>
                      <a:pt x="26334" y="12259"/>
                      <a:pt x="27258" y="17012"/>
                      <a:pt x="32383" y="11182"/>
                    </a:cubicBezTo>
                    <a:lnTo>
                      <a:pt x="27334" y="7144"/>
                    </a:lnTo>
                    <a:close/>
                  </a:path>
                </a:pathLst>
              </a:custGeom>
              <a:grpFill/>
              <a:ln w="9525" cap="flat">
                <a:noFill/>
                <a:prstDash val="solid"/>
                <a:miter/>
              </a:ln>
            </p:spPr>
            <p:txBody>
              <a:bodyPr rtlCol="0" anchor="ctr"/>
              <a:lstStyle/>
              <a:p>
                <a:endParaRPr lang="zh-CN" altLang="en-US"/>
              </a:p>
            </p:txBody>
          </p:sp>
          <p:sp>
            <p:nvSpPr>
              <p:cNvPr id="836" name="任意多边形: 形状 625">
                <a:extLst>
                  <a:ext uri="{FF2B5EF4-FFF2-40B4-BE49-F238E27FC236}">
                    <a16:creationId xmlns:a16="http://schemas.microsoft.com/office/drawing/2014/main" id="{595F07A2-8C2B-47D2-8813-E7BDAEFF4B34}"/>
                  </a:ext>
                </a:extLst>
              </p:cNvPr>
              <p:cNvSpPr/>
              <p:nvPr/>
            </p:nvSpPr>
            <p:spPr>
              <a:xfrm>
                <a:off x="3937492" y="1386843"/>
                <a:ext cx="19050" cy="19050"/>
              </a:xfrm>
              <a:custGeom>
                <a:avLst/>
                <a:gdLst>
                  <a:gd name="connsiteX0" fmla="*/ 7144 w 19050"/>
                  <a:gd name="connsiteY0" fmla="*/ 14640 h 19050"/>
                  <a:gd name="connsiteX1" fmla="*/ 20183 w 19050"/>
                  <a:gd name="connsiteY1" fmla="*/ 10516 h 19050"/>
                  <a:gd name="connsiteX2" fmla="*/ 19221 w 19050"/>
                  <a:gd name="connsiteY2" fmla="*/ 7144 h 19050"/>
                  <a:gd name="connsiteX3" fmla="*/ 7144 w 19050"/>
                  <a:gd name="connsiteY3" fmla="*/ 1464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4640"/>
                    </a:moveTo>
                    <a:cubicBezTo>
                      <a:pt x="10811" y="11525"/>
                      <a:pt x="17697" y="10106"/>
                      <a:pt x="20183" y="10516"/>
                    </a:cubicBezTo>
                    <a:lnTo>
                      <a:pt x="19221" y="7144"/>
                    </a:lnTo>
                    <a:lnTo>
                      <a:pt x="7144" y="14640"/>
                    </a:lnTo>
                    <a:close/>
                  </a:path>
                </a:pathLst>
              </a:custGeom>
              <a:grpFill/>
              <a:ln w="9525" cap="flat">
                <a:noFill/>
                <a:prstDash val="solid"/>
                <a:miter/>
              </a:ln>
            </p:spPr>
            <p:txBody>
              <a:bodyPr rtlCol="0" anchor="ctr"/>
              <a:lstStyle/>
              <a:p>
                <a:endParaRPr lang="zh-CN" altLang="en-US"/>
              </a:p>
            </p:txBody>
          </p:sp>
          <p:sp>
            <p:nvSpPr>
              <p:cNvPr id="837" name="任意多边形: 形状 626">
                <a:extLst>
                  <a:ext uri="{FF2B5EF4-FFF2-40B4-BE49-F238E27FC236}">
                    <a16:creationId xmlns:a16="http://schemas.microsoft.com/office/drawing/2014/main" id="{5D5DF4C6-BEFE-45B3-B051-AB4FCA37D2DD}"/>
                  </a:ext>
                </a:extLst>
              </p:cNvPr>
              <p:cNvSpPr/>
              <p:nvPr/>
            </p:nvSpPr>
            <p:spPr>
              <a:xfrm>
                <a:off x="3988013" y="1162500"/>
                <a:ext cx="47625" cy="66675"/>
              </a:xfrm>
              <a:custGeom>
                <a:avLst/>
                <a:gdLst>
                  <a:gd name="connsiteX0" fmla="*/ 46768 w 47625"/>
                  <a:gd name="connsiteY0" fmla="*/ 7220 h 66675"/>
                  <a:gd name="connsiteX1" fmla="*/ 44739 w 47625"/>
                  <a:gd name="connsiteY1" fmla="*/ 8573 h 66675"/>
                  <a:gd name="connsiteX2" fmla="*/ 46787 w 47625"/>
                  <a:gd name="connsiteY2" fmla="*/ 10373 h 66675"/>
                  <a:gd name="connsiteX3" fmla="*/ 40567 w 47625"/>
                  <a:gd name="connsiteY3" fmla="*/ 15126 h 66675"/>
                  <a:gd name="connsiteX4" fmla="*/ 43387 w 47625"/>
                  <a:gd name="connsiteY4" fmla="*/ 7144 h 66675"/>
                  <a:gd name="connsiteX5" fmla="*/ 28070 w 47625"/>
                  <a:gd name="connsiteY5" fmla="*/ 25756 h 66675"/>
                  <a:gd name="connsiteX6" fmla="*/ 31490 w 47625"/>
                  <a:gd name="connsiteY6" fmla="*/ 24517 h 66675"/>
                  <a:gd name="connsiteX7" fmla="*/ 23679 w 47625"/>
                  <a:gd name="connsiteY7" fmla="*/ 32004 h 66675"/>
                  <a:gd name="connsiteX8" fmla="*/ 26042 w 47625"/>
                  <a:gd name="connsiteY8" fmla="*/ 35928 h 66675"/>
                  <a:gd name="connsiteX9" fmla="*/ 20965 w 47625"/>
                  <a:gd name="connsiteY9" fmla="*/ 38481 h 66675"/>
                  <a:gd name="connsiteX10" fmla="*/ 22965 w 47625"/>
                  <a:gd name="connsiteY10" fmla="*/ 38919 h 66675"/>
                  <a:gd name="connsiteX11" fmla="*/ 20698 w 47625"/>
                  <a:gd name="connsiteY11" fmla="*/ 40777 h 66675"/>
                  <a:gd name="connsiteX12" fmla="*/ 23889 w 47625"/>
                  <a:gd name="connsiteY12" fmla="*/ 42872 h 66675"/>
                  <a:gd name="connsiteX13" fmla="*/ 10963 w 47625"/>
                  <a:gd name="connsiteY13" fmla="*/ 57855 h 66675"/>
                  <a:gd name="connsiteX14" fmla="*/ 15469 w 47625"/>
                  <a:gd name="connsiteY14" fmla="*/ 59465 h 66675"/>
                  <a:gd name="connsiteX15" fmla="*/ 7506 w 47625"/>
                  <a:gd name="connsiteY15" fmla="*/ 67685 h 66675"/>
                  <a:gd name="connsiteX16" fmla="*/ 8096 w 47625"/>
                  <a:gd name="connsiteY16" fmla="*/ 68161 h 66675"/>
                  <a:gd name="connsiteX17" fmla="*/ 10182 w 47625"/>
                  <a:gd name="connsiteY17" fmla="*/ 61693 h 66675"/>
                  <a:gd name="connsiteX18" fmla="*/ 11954 w 47625"/>
                  <a:gd name="connsiteY18" fmla="*/ 66656 h 66675"/>
                  <a:gd name="connsiteX19" fmla="*/ 19717 w 47625"/>
                  <a:gd name="connsiteY19" fmla="*/ 53769 h 66675"/>
                  <a:gd name="connsiteX20" fmla="*/ 24537 w 47625"/>
                  <a:gd name="connsiteY20" fmla="*/ 53635 h 66675"/>
                  <a:gd name="connsiteX21" fmla="*/ 23717 w 47625"/>
                  <a:gd name="connsiteY21" fmla="*/ 49606 h 66675"/>
                  <a:gd name="connsiteX22" fmla="*/ 30556 w 47625"/>
                  <a:gd name="connsiteY22" fmla="*/ 38748 h 66675"/>
                  <a:gd name="connsiteX23" fmla="*/ 32042 w 47625"/>
                  <a:gd name="connsiteY23" fmla="*/ 43939 h 66675"/>
                  <a:gd name="connsiteX24" fmla="*/ 34262 w 47625"/>
                  <a:gd name="connsiteY24" fmla="*/ 36033 h 66675"/>
                  <a:gd name="connsiteX25" fmla="*/ 36929 w 47625"/>
                  <a:gd name="connsiteY25" fmla="*/ 36805 h 66675"/>
                  <a:gd name="connsiteX26" fmla="*/ 43634 w 47625"/>
                  <a:gd name="connsiteY26" fmla="*/ 25670 h 66675"/>
                  <a:gd name="connsiteX27" fmla="*/ 46768 w 47625"/>
                  <a:gd name="connsiteY27" fmla="*/ 722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66675">
                    <a:moveTo>
                      <a:pt x="46768" y="7220"/>
                    </a:moveTo>
                    <a:lnTo>
                      <a:pt x="44739" y="8573"/>
                    </a:lnTo>
                    <a:cubicBezTo>
                      <a:pt x="45425" y="9697"/>
                      <a:pt x="46806" y="8792"/>
                      <a:pt x="46787" y="10373"/>
                    </a:cubicBezTo>
                    <a:cubicBezTo>
                      <a:pt x="45349" y="15192"/>
                      <a:pt x="42634" y="13821"/>
                      <a:pt x="40567" y="15126"/>
                    </a:cubicBezTo>
                    <a:cubicBezTo>
                      <a:pt x="42653" y="12259"/>
                      <a:pt x="41986" y="10344"/>
                      <a:pt x="43387" y="7144"/>
                    </a:cubicBezTo>
                    <a:cubicBezTo>
                      <a:pt x="35719" y="20498"/>
                      <a:pt x="35128" y="14649"/>
                      <a:pt x="28070" y="25756"/>
                    </a:cubicBezTo>
                    <a:lnTo>
                      <a:pt x="31490" y="24517"/>
                    </a:lnTo>
                    <a:cubicBezTo>
                      <a:pt x="31071" y="33204"/>
                      <a:pt x="27499" y="25470"/>
                      <a:pt x="23679" y="32004"/>
                    </a:cubicBezTo>
                    <a:cubicBezTo>
                      <a:pt x="22889" y="33138"/>
                      <a:pt x="28623" y="30956"/>
                      <a:pt x="26042" y="35928"/>
                    </a:cubicBezTo>
                    <a:cubicBezTo>
                      <a:pt x="23375" y="41681"/>
                      <a:pt x="23308" y="35843"/>
                      <a:pt x="20965" y="38481"/>
                    </a:cubicBezTo>
                    <a:lnTo>
                      <a:pt x="22965" y="38919"/>
                    </a:lnTo>
                    <a:cubicBezTo>
                      <a:pt x="22784" y="40491"/>
                      <a:pt x="21431" y="40424"/>
                      <a:pt x="20698" y="40777"/>
                    </a:cubicBezTo>
                    <a:lnTo>
                      <a:pt x="23889" y="42872"/>
                    </a:lnTo>
                    <a:cubicBezTo>
                      <a:pt x="18945" y="49730"/>
                      <a:pt x="17498" y="54864"/>
                      <a:pt x="10963" y="57855"/>
                    </a:cubicBezTo>
                    <a:cubicBezTo>
                      <a:pt x="10935" y="62284"/>
                      <a:pt x="17164" y="52807"/>
                      <a:pt x="15469" y="59465"/>
                    </a:cubicBezTo>
                    <a:cubicBezTo>
                      <a:pt x="12707" y="60103"/>
                      <a:pt x="5449" y="64199"/>
                      <a:pt x="7506" y="67685"/>
                    </a:cubicBezTo>
                    <a:lnTo>
                      <a:pt x="8096" y="68161"/>
                    </a:lnTo>
                    <a:lnTo>
                      <a:pt x="10182" y="61693"/>
                    </a:lnTo>
                    <a:cubicBezTo>
                      <a:pt x="12164" y="62303"/>
                      <a:pt x="12468" y="64294"/>
                      <a:pt x="11954" y="66656"/>
                    </a:cubicBezTo>
                    <a:cubicBezTo>
                      <a:pt x="12916" y="59331"/>
                      <a:pt x="22060" y="60760"/>
                      <a:pt x="19717" y="53769"/>
                    </a:cubicBezTo>
                    <a:cubicBezTo>
                      <a:pt x="21070" y="53864"/>
                      <a:pt x="22213" y="55540"/>
                      <a:pt x="24537" y="53635"/>
                    </a:cubicBezTo>
                    <a:lnTo>
                      <a:pt x="23717" y="49606"/>
                    </a:lnTo>
                    <a:cubicBezTo>
                      <a:pt x="23956" y="48025"/>
                      <a:pt x="28842" y="41862"/>
                      <a:pt x="30556" y="38748"/>
                    </a:cubicBezTo>
                    <a:cubicBezTo>
                      <a:pt x="31052" y="40700"/>
                      <a:pt x="26556" y="48939"/>
                      <a:pt x="32042" y="43939"/>
                    </a:cubicBezTo>
                    <a:cubicBezTo>
                      <a:pt x="34528" y="40377"/>
                      <a:pt x="31166" y="39967"/>
                      <a:pt x="34262" y="36033"/>
                    </a:cubicBezTo>
                    <a:lnTo>
                      <a:pt x="36929" y="36805"/>
                    </a:lnTo>
                    <a:cubicBezTo>
                      <a:pt x="43348" y="32137"/>
                      <a:pt x="36071" y="27194"/>
                      <a:pt x="43634" y="25670"/>
                    </a:cubicBezTo>
                    <a:cubicBezTo>
                      <a:pt x="46720" y="17459"/>
                      <a:pt x="50273" y="9706"/>
                      <a:pt x="46768" y="7220"/>
                    </a:cubicBezTo>
                    <a:close/>
                  </a:path>
                </a:pathLst>
              </a:custGeom>
              <a:grpFill/>
              <a:ln w="9525" cap="flat">
                <a:noFill/>
                <a:prstDash val="solid"/>
                <a:miter/>
              </a:ln>
            </p:spPr>
            <p:txBody>
              <a:bodyPr rtlCol="0" anchor="ctr"/>
              <a:lstStyle/>
              <a:p>
                <a:endParaRPr lang="zh-CN" altLang="en-US"/>
              </a:p>
            </p:txBody>
          </p:sp>
          <p:sp>
            <p:nvSpPr>
              <p:cNvPr id="838" name="任意多边形: 形状 627">
                <a:extLst>
                  <a:ext uri="{FF2B5EF4-FFF2-40B4-BE49-F238E27FC236}">
                    <a16:creationId xmlns:a16="http://schemas.microsoft.com/office/drawing/2014/main" id="{E7E253B8-65E8-47AD-A7F1-A10583D115AA}"/>
                  </a:ext>
                </a:extLst>
              </p:cNvPr>
              <p:cNvSpPr/>
              <p:nvPr/>
            </p:nvSpPr>
            <p:spPr>
              <a:xfrm>
                <a:off x="3960438" y="1357763"/>
                <a:ext cx="19050" cy="9525"/>
              </a:xfrm>
              <a:custGeom>
                <a:avLst/>
                <a:gdLst>
                  <a:gd name="connsiteX0" fmla="*/ 14621 w 19050"/>
                  <a:gd name="connsiteY0" fmla="*/ 7144 h 9525"/>
                  <a:gd name="connsiteX1" fmla="*/ 7144 w 19050"/>
                  <a:gd name="connsiteY1" fmla="*/ 9163 h 9525"/>
                  <a:gd name="connsiteX2" fmla="*/ 14421 w 19050"/>
                  <a:gd name="connsiteY2" fmla="*/ 9973 h 9525"/>
                  <a:gd name="connsiteX3" fmla="*/ 14621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4621" y="7144"/>
                    </a:moveTo>
                    <a:cubicBezTo>
                      <a:pt x="11525" y="9096"/>
                      <a:pt x="9115" y="8839"/>
                      <a:pt x="7144" y="9163"/>
                    </a:cubicBezTo>
                    <a:lnTo>
                      <a:pt x="14421" y="9973"/>
                    </a:lnTo>
                    <a:cubicBezTo>
                      <a:pt x="14002" y="9354"/>
                      <a:pt x="12525" y="8925"/>
                      <a:pt x="14621" y="7144"/>
                    </a:cubicBezTo>
                    <a:close/>
                  </a:path>
                </a:pathLst>
              </a:custGeom>
              <a:grpFill/>
              <a:ln w="9525" cap="flat">
                <a:noFill/>
                <a:prstDash val="solid"/>
                <a:miter/>
              </a:ln>
            </p:spPr>
            <p:txBody>
              <a:bodyPr rtlCol="0" anchor="ctr"/>
              <a:lstStyle/>
              <a:p>
                <a:endParaRPr lang="zh-CN" altLang="en-US"/>
              </a:p>
            </p:txBody>
          </p:sp>
          <p:sp>
            <p:nvSpPr>
              <p:cNvPr id="839" name="任意多边形: 形状 628">
                <a:extLst>
                  <a:ext uri="{FF2B5EF4-FFF2-40B4-BE49-F238E27FC236}">
                    <a16:creationId xmlns:a16="http://schemas.microsoft.com/office/drawing/2014/main" id="{CFC02BE4-21CC-4456-96A1-6291C896055D}"/>
                  </a:ext>
                </a:extLst>
              </p:cNvPr>
              <p:cNvSpPr/>
              <p:nvPr/>
            </p:nvSpPr>
            <p:spPr>
              <a:xfrm>
                <a:off x="3970592" y="1327616"/>
                <a:ext cx="19050" cy="19050"/>
              </a:xfrm>
              <a:custGeom>
                <a:avLst/>
                <a:gdLst>
                  <a:gd name="connsiteX0" fmla="*/ 19260 w 19050"/>
                  <a:gd name="connsiteY0" fmla="*/ 7144 h 19050"/>
                  <a:gd name="connsiteX1" fmla="*/ 7144 w 19050"/>
                  <a:gd name="connsiteY1" fmla="*/ 15745 h 19050"/>
                  <a:gd name="connsiteX2" fmla="*/ 17945 w 19050"/>
                  <a:gd name="connsiteY2" fmla="*/ 11020 h 19050"/>
                  <a:gd name="connsiteX3" fmla="*/ 19260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9260" y="7144"/>
                    </a:moveTo>
                    <a:lnTo>
                      <a:pt x="7144" y="15745"/>
                    </a:lnTo>
                    <a:cubicBezTo>
                      <a:pt x="7630" y="19174"/>
                      <a:pt x="14183" y="11963"/>
                      <a:pt x="17945" y="11020"/>
                    </a:cubicBezTo>
                    <a:cubicBezTo>
                      <a:pt x="16526" y="10668"/>
                      <a:pt x="19288" y="8553"/>
                      <a:pt x="19260" y="7144"/>
                    </a:cubicBezTo>
                    <a:close/>
                  </a:path>
                </a:pathLst>
              </a:custGeom>
              <a:grpFill/>
              <a:ln w="9525" cap="flat">
                <a:noFill/>
                <a:prstDash val="solid"/>
                <a:miter/>
              </a:ln>
            </p:spPr>
            <p:txBody>
              <a:bodyPr rtlCol="0" anchor="ctr"/>
              <a:lstStyle/>
              <a:p>
                <a:endParaRPr lang="zh-CN" altLang="en-US"/>
              </a:p>
            </p:txBody>
          </p:sp>
          <p:sp>
            <p:nvSpPr>
              <p:cNvPr id="840" name="任意多边形: 形状 629">
                <a:extLst>
                  <a:ext uri="{FF2B5EF4-FFF2-40B4-BE49-F238E27FC236}">
                    <a16:creationId xmlns:a16="http://schemas.microsoft.com/office/drawing/2014/main" id="{CE266586-FA66-48EC-B626-1A4CE31FA390}"/>
                  </a:ext>
                </a:extLst>
              </p:cNvPr>
              <p:cNvSpPr/>
              <p:nvPr/>
            </p:nvSpPr>
            <p:spPr>
              <a:xfrm>
                <a:off x="3962067" y="1353886"/>
                <a:ext cx="9525" cy="9525"/>
              </a:xfrm>
              <a:custGeom>
                <a:avLst/>
                <a:gdLst>
                  <a:gd name="connsiteX0" fmla="*/ 7144 w 9525"/>
                  <a:gd name="connsiteY0" fmla="*/ 10659 h 9525"/>
                  <a:gd name="connsiteX1" fmla="*/ 10659 w 9525"/>
                  <a:gd name="connsiteY1" fmla="*/ 9344 h 9525"/>
                  <a:gd name="connsiteX2" fmla="*/ 11287 w 9525"/>
                  <a:gd name="connsiteY2" fmla="*/ 7144 h 9525"/>
                </a:gdLst>
                <a:ahLst/>
                <a:cxnLst>
                  <a:cxn ang="0">
                    <a:pos x="connsiteX0" y="connsiteY0"/>
                  </a:cxn>
                  <a:cxn ang="0">
                    <a:pos x="connsiteX1" y="connsiteY1"/>
                  </a:cxn>
                  <a:cxn ang="0">
                    <a:pos x="connsiteX2" y="connsiteY2"/>
                  </a:cxn>
                </a:cxnLst>
                <a:rect l="l" t="t" r="r" b="b"/>
                <a:pathLst>
                  <a:path w="9525" h="9525">
                    <a:moveTo>
                      <a:pt x="7144" y="10659"/>
                    </a:moveTo>
                    <a:lnTo>
                      <a:pt x="10659" y="9344"/>
                    </a:lnTo>
                    <a:lnTo>
                      <a:pt x="11287" y="7144"/>
                    </a:lnTo>
                    <a:close/>
                  </a:path>
                </a:pathLst>
              </a:custGeom>
              <a:grpFill/>
              <a:ln w="9525" cap="flat">
                <a:noFill/>
                <a:prstDash val="solid"/>
                <a:miter/>
              </a:ln>
            </p:spPr>
            <p:txBody>
              <a:bodyPr rtlCol="0" anchor="ctr"/>
              <a:lstStyle/>
              <a:p>
                <a:endParaRPr lang="zh-CN" altLang="en-US"/>
              </a:p>
            </p:txBody>
          </p:sp>
          <p:sp>
            <p:nvSpPr>
              <p:cNvPr id="841" name="任意多边形: 形状 630">
                <a:extLst>
                  <a:ext uri="{FF2B5EF4-FFF2-40B4-BE49-F238E27FC236}">
                    <a16:creationId xmlns:a16="http://schemas.microsoft.com/office/drawing/2014/main" id="{28584EB5-3824-4163-950A-557A6DFBA8A0}"/>
                  </a:ext>
                </a:extLst>
              </p:cNvPr>
              <p:cNvSpPr/>
              <p:nvPr/>
            </p:nvSpPr>
            <p:spPr>
              <a:xfrm>
                <a:off x="3924214" y="1397549"/>
                <a:ext cx="19050" cy="9525"/>
              </a:xfrm>
              <a:custGeom>
                <a:avLst/>
                <a:gdLst>
                  <a:gd name="connsiteX0" fmla="*/ 15735 w 19050"/>
                  <a:gd name="connsiteY0" fmla="*/ 7144 h 9525"/>
                  <a:gd name="connsiteX1" fmla="*/ 7144 w 19050"/>
                  <a:gd name="connsiteY1" fmla="*/ 9230 h 9525"/>
                  <a:gd name="connsiteX2" fmla="*/ 15735 w 19050"/>
                  <a:gd name="connsiteY2" fmla="*/ 7144 h 9525"/>
                </a:gdLst>
                <a:ahLst/>
                <a:cxnLst>
                  <a:cxn ang="0">
                    <a:pos x="connsiteX0" y="connsiteY0"/>
                  </a:cxn>
                  <a:cxn ang="0">
                    <a:pos x="connsiteX1" y="connsiteY1"/>
                  </a:cxn>
                  <a:cxn ang="0">
                    <a:pos x="connsiteX2" y="connsiteY2"/>
                  </a:cxn>
                </a:cxnLst>
                <a:rect l="l" t="t" r="r" b="b"/>
                <a:pathLst>
                  <a:path w="19050" h="9525">
                    <a:moveTo>
                      <a:pt x="15735" y="7144"/>
                    </a:moveTo>
                    <a:lnTo>
                      <a:pt x="7144" y="9230"/>
                    </a:lnTo>
                    <a:lnTo>
                      <a:pt x="15735" y="7144"/>
                    </a:lnTo>
                    <a:close/>
                  </a:path>
                </a:pathLst>
              </a:custGeom>
              <a:grpFill/>
              <a:ln w="9525" cap="flat">
                <a:noFill/>
                <a:prstDash val="solid"/>
                <a:miter/>
              </a:ln>
            </p:spPr>
            <p:txBody>
              <a:bodyPr rtlCol="0" anchor="ctr"/>
              <a:lstStyle/>
              <a:p>
                <a:endParaRPr lang="zh-CN" altLang="en-US"/>
              </a:p>
            </p:txBody>
          </p:sp>
          <p:sp>
            <p:nvSpPr>
              <p:cNvPr id="842" name="任意多边形: 形状 631">
                <a:extLst>
                  <a:ext uri="{FF2B5EF4-FFF2-40B4-BE49-F238E27FC236}">
                    <a16:creationId xmlns:a16="http://schemas.microsoft.com/office/drawing/2014/main" id="{844C22CB-349B-4967-B44F-72EC5AD34FEE}"/>
                  </a:ext>
                </a:extLst>
              </p:cNvPr>
              <p:cNvSpPr/>
              <p:nvPr/>
            </p:nvSpPr>
            <p:spPr>
              <a:xfrm>
                <a:off x="3942921" y="1336865"/>
                <a:ext cx="38100" cy="19050"/>
              </a:xfrm>
              <a:custGeom>
                <a:avLst/>
                <a:gdLst>
                  <a:gd name="connsiteX0" fmla="*/ 24479 w 38100"/>
                  <a:gd name="connsiteY0" fmla="*/ 7144 h 19050"/>
                  <a:gd name="connsiteX1" fmla="*/ 7144 w 38100"/>
                  <a:gd name="connsiteY1" fmla="*/ 15364 h 19050"/>
                  <a:gd name="connsiteX2" fmla="*/ 13611 w 38100"/>
                  <a:gd name="connsiteY2" fmla="*/ 17202 h 19050"/>
                  <a:gd name="connsiteX3" fmla="*/ 9382 w 38100"/>
                  <a:gd name="connsiteY3" fmla="*/ 17116 h 19050"/>
                  <a:gd name="connsiteX4" fmla="*/ 23422 w 38100"/>
                  <a:gd name="connsiteY4" fmla="*/ 10078 h 19050"/>
                  <a:gd name="connsiteX5" fmla="*/ 25470 w 38100"/>
                  <a:gd name="connsiteY5" fmla="*/ 17355 h 19050"/>
                  <a:gd name="connsiteX6" fmla="*/ 31118 w 38100"/>
                  <a:gd name="connsiteY6" fmla="*/ 14621 h 19050"/>
                  <a:gd name="connsiteX7" fmla="*/ 36681 w 38100"/>
                  <a:gd name="connsiteY7" fmla="*/ 11735 h 19050"/>
                  <a:gd name="connsiteX8" fmla="*/ 24479 w 38100"/>
                  <a:gd name="connsiteY8"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24479" y="7144"/>
                    </a:moveTo>
                    <a:lnTo>
                      <a:pt x="7144" y="15364"/>
                    </a:lnTo>
                    <a:cubicBezTo>
                      <a:pt x="8106" y="15211"/>
                      <a:pt x="6306" y="20345"/>
                      <a:pt x="13611" y="17202"/>
                    </a:cubicBezTo>
                    <a:lnTo>
                      <a:pt x="9382" y="17116"/>
                    </a:lnTo>
                    <a:cubicBezTo>
                      <a:pt x="14230" y="15021"/>
                      <a:pt x="16774" y="11182"/>
                      <a:pt x="23422" y="10078"/>
                    </a:cubicBezTo>
                    <a:cubicBezTo>
                      <a:pt x="24232" y="12725"/>
                      <a:pt x="32395" y="13373"/>
                      <a:pt x="25470" y="17355"/>
                    </a:cubicBezTo>
                    <a:cubicBezTo>
                      <a:pt x="25470" y="17355"/>
                      <a:pt x="28299" y="15992"/>
                      <a:pt x="31118" y="14621"/>
                    </a:cubicBezTo>
                    <a:cubicBezTo>
                      <a:pt x="33976" y="13287"/>
                      <a:pt x="36681" y="11735"/>
                      <a:pt x="36681" y="11735"/>
                    </a:cubicBezTo>
                    <a:cubicBezTo>
                      <a:pt x="27051" y="16564"/>
                      <a:pt x="26251" y="9525"/>
                      <a:pt x="24479" y="7144"/>
                    </a:cubicBezTo>
                    <a:close/>
                  </a:path>
                </a:pathLst>
              </a:custGeom>
              <a:grpFill/>
              <a:ln w="9525" cap="flat">
                <a:noFill/>
                <a:prstDash val="solid"/>
                <a:miter/>
              </a:ln>
            </p:spPr>
            <p:txBody>
              <a:bodyPr rtlCol="0" anchor="ctr"/>
              <a:lstStyle/>
              <a:p>
                <a:endParaRPr lang="zh-CN" altLang="en-US"/>
              </a:p>
            </p:txBody>
          </p:sp>
          <p:sp>
            <p:nvSpPr>
              <p:cNvPr id="843" name="任意多边形: 形状 632">
                <a:extLst>
                  <a:ext uri="{FF2B5EF4-FFF2-40B4-BE49-F238E27FC236}">
                    <a16:creationId xmlns:a16="http://schemas.microsoft.com/office/drawing/2014/main" id="{831B7656-AE36-4039-9E29-A5BDBFC4DAED}"/>
                  </a:ext>
                </a:extLst>
              </p:cNvPr>
              <p:cNvSpPr/>
              <p:nvPr/>
            </p:nvSpPr>
            <p:spPr>
              <a:xfrm>
                <a:off x="4010997" y="1107008"/>
                <a:ext cx="9525" cy="9525"/>
              </a:xfrm>
              <a:custGeom>
                <a:avLst/>
                <a:gdLst>
                  <a:gd name="connsiteX0" fmla="*/ 7144 w 9525"/>
                  <a:gd name="connsiteY0" fmla="*/ 11353 h 9525"/>
                  <a:gd name="connsiteX1" fmla="*/ 10982 w 9525"/>
                  <a:gd name="connsiteY1" fmla="*/ 7276 h 9525"/>
                  <a:gd name="connsiteX2" fmla="*/ 7144 w 9525"/>
                  <a:gd name="connsiteY2" fmla="*/ 11353 h 9525"/>
                </a:gdLst>
                <a:ahLst/>
                <a:cxnLst>
                  <a:cxn ang="0">
                    <a:pos x="connsiteX0" y="connsiteY0"/>
                  </a:cxn>
                  <a:cxn ang="0">
                    <a:pos x="connsiteX1" y="connsiteY1"/>
                  </a:cxn>
                  <a:cxn ang="0">
                    <a:pos x="connsiteX2" y="connsiteY2"/>
                  </a:cxn>
                </a:cxnLst>
                <a:rect l="l" t="t" r="r" b="b"/>
                <a:pathLst>
                  <a:path w="9525" h="9525">
                    <a:moveTo>
                      <a:pt x="7144" y="11353"/>
                    </a:moveTo>
                    <a:cubicBezTo>
                      <a:pt x="8744" y="12544"/>
                      <a:pt x="9525" y="6838"/>
                      <a:pt x="10982" y="7276"/>
                    </a:cubicBezTo>
                    <a:cubicBezTo>
                      <a:pt x="7506" y="6838"/>
                      <a:pt x="8963" y="7314"/>
                      <a:pt x="7144" y="11353"/>
                    </a:cubicBezTo>
                    <a:close/>
                  </a:path>
                </a:pathLst>
              </a:custGeom>
              <a:grpFill/>
              <a:ln w="9525" cap="flat">
                <a:noFill/>
                <a:prstDash val="solid"/>
                <a:miter/>
              </a:ln>
            </p:spPr>
            <p:txBody>
              <a:bodyPr rtlCol="0" anchor="ctr"/>
              <a:lstStyle/>
              <a:p>
                <a:endParaRPr lang="zh-CN" altLang="en-US"/>
              </a:p>
            </p:txBody>
          </p:sp>
          <p:sp>
            <p:nvSpPr>
              <p:cNvPr id="844" name="任意多边形: 形状 633">
                <a:extLst>
                  <a:ext uri="{FF2B5EF4-FFF2-40B4-BE49-F238E27FC236}">
                    <a16:creationId xmlns:a16="http://schemas.microsoft.com/office/drawing/2014/main" id="{C2D28DF9-A411-423D-B876-C8755E797922}"/>
                  </a:ext>
                </a:extLst>
              </p:cNvPr>
              <p:cNvSpPr/>
              <p:nvPr/>
            </p:nvSpPr>
            <p:spPr>
              <a:xfrm>
                <a:off x="3941207" y="1014472"/>
                <a:ext cx="19050" cy="19050"/>
              </a:xfrm>
              <a:custGeom>
                <a:avLst/>
                <a:gdLst>
                  <a:gd name="connsiteX0" fmla="*/ 15040 w 19050"/>
                  <a:gd name="connsiteY0" fmla="*/ 7144 h 19050"/>
                  <a:gd name="connsiteX1" fmla="*/ 10268 w 19050"/>
                  <a:gd name="connsiteY1" fmla="*/ 14078 h 19050"/>
                  <a:gd name="connsiteX2" fmla="*/ 7277 w 19050"/>
                  <a:gd name="connsiteY2" fmla="*/ 11373 h 19050"/>
                  <a:gd name="connsiteX3" fmla="*/ 7144 w 19050"/>
                  <a:gd name="connsiteY3" fmla="*/ 16650 h 19050"/>
                  <a:gd name="connsiteX4" fmla="*/ 14440 w 19050"/>
                  <a:gd name="connsiteY4" fmla="*/ 14621 h 19050"/>
                  <a:gd name="connsiteX5" fmla="*/ 14307 w 19050"/>
                  <a:gd name="connsiteY5" fmla="*/ 19012 h 19050"/>
                  <a:gd name="connsiteX6" fmla="*/ 20812 w 19050"/>
                  <a:gd name="connsiteY6" fmla="*/ 17821 h 19050"/>
                  <a:gd name="connsiteX7" fmla="*/ 17450 w 19050"/>
                  <a:gd name="connsiteY7" fmla="*/ 15554 h 19050"/>
                  <a:gd name="connsiteX8" fmla="*/ 19926 w 19050"/>
                  <a:gd name="connsiteY8" fmla="*/ 94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5040" y="7144"/>
                    </a:moveTo>
                    <a:cubicBezTo>
                      <a:pt x="14954" y="9782"/>
                      <a:pt x="10382" y="9696"/>
                      <a:pt x="10268" y="14078"/>
                    </a:cubicBezTo>
                    <a:lnTo>
                      <a:pt x="7277" y="11373"/>
                    </a:lnTo>
                    <a:lnTo>
                      <a:pt x="7144" y="16650"/>
                    </a:lnTo>
                    <a:cubicBezTo>
                      <a:pt x="8010" y="13145"/>
                      <a:pt x="12935" y="14573"/>
                      <a:pt x="14440" y="14621"/>
                    </a:cubicBezTo>
                    <a:lnTo>
                      <a:pt x="14307" y="19012"/>
                    </a:lnTo>
                    <a:cubicBezTo>
                      <a:pt x="15411" y="20345"/>
                      <a:pt x="18117" y="19088"/>
                      <a:pt x="20812" y="17821"/>
                    </a:cubicBezTo>
                    <a:cubicBezTo>
                      <a:pt x="19707" y="17364"/>
                      <a:pt x="18698" y="12516"/>
                      <a:pt x="17450" y="15554"/>
                    </a:cubicBezTo>
                    <a:cubicBezTo>
                      <a:pt x="17497" y="13802"/>
                      <a:pt x="17231" y="9849"/>
                      <a:pt x="19926" y="9468"/>
                    </a:cubicBezTo>
                  </a:path>
                </a:pathLst>
              </a:custGeom>
              <a:grpFill/>
              <a:ln w="9525" cap="flat">
                <a:noFill/>
                <a:prstDash val="solid"/>
                <a:miter/>
              </a:ln>
            </p:spPr>
            <p:txBody>
              <a:bodyPr rtlCol="0" anchor="ctr"/>
              <a:lstStyle/>
              <a:p>
                <a:endParaRPr lang="zh-CN" altLang="en-US"/>
              </a:p>
            </p:txBody>
          </p:sp>
          <p:sp>
            <p:nvSpPr>
              <p:cNvPr id="845" name="任意多边形: 形状 634">
                <a:extLst>
                  <a:ext uri="{FF2B5EF4-FFF2-40B4-BE49-F238E27FC236}">
                    <a16:creationId xmlns:a16="http://schemas.microsoft.com/office/drawing/2014/main" id="{406531DA-7984-4817-B20D-08BF17D6CA21}"/>
                  </a:ext>
                </a:extLst>
              </p:cNvPr>
              <p:cNvSpPr/>
              <p:nvPr/>
            </p:nvSpPr>
            <p:spPr>
              <a:xfrm>
                <a:off x="3970106" y="1327607"/>
                <a:ext cx="19050" cy="9525"/>
              </a:xfrm>
              <a:custGeom>
                <a:avLst/>
                <a:gdLst>
                  <a:gd name="connsiteX0" fmla="*/ 14088 w 19050"/>
                  <a:gd name="connsiteY0" fmla="*/ 7144 h 9525"/>
                  <a:gd name="connsiteX1" fmla="*/ 7144 w 19050"/>
                  <a:gd name="connsiteY1" fmla="*/ 9487 h 9525"/>
                  <a:gd name="connsiteX2" fmla="*/ 14088 w 19050"/>
                  <a:gd name="connsiteY2" fmla="*/ 7144 h 9525"/>
                </a:gdLst>
                <a:ahLst/>
                <a:cxnLst>
                  <a:cxn ang="0">
                    <a:pos x="connsiteX0" y="connsiteY0"/>
                  </a:cxn>
                  <a:cxn ang="0">
                    <a:pos x="connsiteX1" y="connsiteY1"/>
                  </a:cxn>
                  <a:cxn ang="0">
                    <a:pos x="connsiteX2" y="connsiteY2"/>
                  </a:cxn>
                </a:cxnLst>
                <a:rect l="l" t="t" r="r" b="b"/>
                <a:pathLst>
                  <a:path w="19050" h="9525">
                    <a:moveTo>
                      <a:pt x="14088" y="7144"/>
                    </a:moveTo>
                    <a:cubicBezTo>
                      <a:pt x="9506" y="11049"/>
                      <a:pt x="11687" y="4182"/>
                      <a:pt x="7144" y="9487"/>
                    </a:cubicBezTo>
                    <a:cubicBezTo>
                      <a:pt x="8973" y="9058"/>
                      <a:pt x="13716" y="10763"/>
                      <a:pt x="14088" y="7144"/>
                    </a:cubicBezTo>
                    <a:close/>
                  </a:path>
                </a:pathLst>
              </a:custGeom>
              <a:grpFill/>
              <a:ln w="9525" cap="flat">
                <a:noFill/>
                <a:prstDash val="solid"/>
                <a:miter/>
              </a:ln>
            </p:spPr>
            <p:txBody>
              <a:bodyPr rtlCol="0" anchor="ctr"/>
              <a:lstStyle/>
              <a:p>
                <a:endParaRPr lang="zh-CN" altLang="en-US"/>
              </a:p>
            </p:txBody>
          </p:sp>
          <p:sp>
            <p:nvSpPr>
              <p:cNvPr id="846" name="任意多边形: 形状 635">
                <a:extLst>
                  <a:ext uri="{FF2B5EF4-FFF2-40B4-BE49-F238E27FC236}">
                    <a16:creationId xmlns:a16="http://schemas.microsoft.com/office/drawing/2014/main" id="{ABA779D5-BBD1-4053-96D5-37EC06275036}"/>
                  </a:ext>
                </a:extLst>
              </p:cNvPr>
              <p:cNvSpPr/>
              <p:nvPr/>
            </p:nvSpPr>
            <p:spPr>
              <a:xfrm>
                <a:off x="3909393" y="1384138"/>
                <a:ext cx="38100" cy="19050"/>
              </a:xfrm>
              <a:custGeom>
                <a:avLst/>
                <a:gdLst>
                  <a:gd name="connsiteX0" fmla="*/ 24851 w 38100"/>
                  <a:gd name="connsiteY0" fmla="*/ 8496 h 19050"/>
                  <a:gd name="connsiteX1" fmla="*/ 7144 w 38100"/>
                  <a:gd name="connsiteY1" fmla="*/ 10258 h 19050"/>
                  <a:gd name="connsiteX2" fmla="*/ 9935 w 38100"/>
                  <a:gd name="connsiteY2" fmla="*/ 17793 h 19050"/>
                  <a:gd name="connsiteX3" fmla="*/ 17193 w 38100"/>
                  <a:gd name="connsiteY3" fmla="*/ 11811 h 19050"/>
                  <a:gd name="connsiteX4" fmla="*/ 19641 w 38100"/>
                  <a:gd name="connsiteY4" fmla="*/ 14430 h 19050"/>
                  <a:gd name="connsiteX5" fmla="*/ 32595 w 38100"/>
                  <a:gd name="connsiteY5" fmla="*/ 7144 h 19050"/>
                  <a:gd name="connsiteX6" fmla="*/ 24851 w 38100"/>
                  <a:gd name="connsiteY6" fmla="*/ 849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9050">
                    <a:moveTo>
                      <a:pt x="24851" y="8496"/>
                    </a:moveTo>
                    <a:cubicBezTo>
                      <a:pt x="12687" y="16983"/>
                      <a:pt x="19974" y="5401"/>
                      <a:pt x="7144" y="10258"/>
                    </a:cubicBezTo>
                    <a:cubicBezTo>
                      <a:pt x="20098" y="7506"/>
                      <a:pt x="3239" y="16745"/>
                      <a:pt x="9935" y="17793"/>
                    </a:cubicBezTo>
                    <a:cubicBezTo>
                      <a:pt x="18640" y="14535"/>
                      <a:pt x="14240" y="14068"/>
                      <a:pt x="17193" y="11811"/>
                    </a:cubicBezTo>
                    <a:lnTo>
                      <a:pt x="19641" y="14430"/>
                    </a:lnTo>
                    <a:cubicBezTo>
                      <a:pt x="25718" y="11916"/>
                      <a:pt x="28537" y="7525"/>
                      <a:pt x="32595" y="7144"/>
                    </a:cubicBezTo>
                    <a:cubicBezTo>
                      <a:pt x="30575" y="7334"/>
                      <a:pt x="25965" y="10477"/>
                      <a:pt x="24851" y="8496"/>
                    </a:cubicBezTo>
                    <a:close/>
                  </a:path>
                </a:pathLst>
              </a:custGeom>
              <a:grpFill/>
              <a:ln w="9525" cap="flat">
                <a:noFill/>
                <a:prstDash val="solid"/>
                <a:miter/>
              </a:ln>
            </p:spPr>
            <p:txBody>
              <a:bodyPr rtlCol="0" anchor="ctr"/>
              <a:lstStyle/>
              <a:p>
                <a:endParaRPr lang="zh-CN" altLang="en-US"/>
              </a:p>
            </p:txBody>
          </p:sp>
          <p:sp>
            <p:nvSpPr>
              <p:cNvPr id="847" name="任意多边形: 形状 636">
                <a:extLst>
                  <a:ext uri="{FF2B5EF4-FFF2-40B4-BE49-F238E27FC236}">
                    <a16:creationId xmlns:a16="http://schemas.microsoft.com/office/drawing/2014/main" id="{4F10BBAC-A2E3-4DB7-B4E8-E3FFEB9A1F44}"/>
                  </a:ext>
                </a:extLst>
              </p:cNvPr>
              <p:cNvSpPr/>
              <p:nvPr/>
            </p:nvSpPr>
            <p:spPr>
              <a:xfrm>
                <a:off x="3919061" y="1350848"/>
                <a:ext cx="47625" cy="28575"/>
              </a:xfrm>
              <a:custGeom>
                <a:avLst/>
                <a:gdLst>
                  <a:gd name="connsiteX0" fmla="*/ 39081 w 47625"/>
                  <a:gd name="connsiteY0" fmla="*/ 7144 h 28575"/>
                  <a:gd name="connsiteX1" fmla="*/ 29299 w 47625"/>
                  <a:gd name="connsiteY1" fmla="*/ 16231 h 28575"/>
                  <a:gd name="connsiteX2" fmla="*/ 13002 w 47625"/>
                  <a:gd name="connsiteY2" fmla="*/ 16421 h 28575"/>
                  <a:gd name="connsiteX3" fmla="*/ 16869 w 47625"/>
                  <a:gd name="connsiteY3" fmla="*/ 19574 h 28575"/>
                  <a:gd name="connsiteX4" fmla="*/ 7839 w 47625"/>
                  <a:gd name="connsiteY4" fmla="*/ 25003 h 28575"/>
                  <a:gd name="connsiteX5" fmla="*/ 7144 w 47625"/>
                  <a:gd name="connsiteY5" fmla="*/ 29175 h 28575"/>
                  <a:gd name="connsiteX6" fmla="*/ 23546 w 47625"/>
                  <a:gd name="connsiteY6" fmla="*/ 21441 h 28575"/>
                  <a:gd name="connsiteX7" fmla="*/ 39929 w 47625"/>
                  <a:gd name="connsiteY7" fmla="*/ 14678 h 28575"/>
                  <a:gd name="connsiteX8" fmla="*/ 39081 w 47625"/>
                  <a:gd name="connsiteY8"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28575">
                    <a:moveTo>
                      <a:pt x="39081" y="7144"/>
                    </a:moveTo>
                    <a:cubicBezTo>
                      <a:pt x="36014" y="10420"/>
                      <a:pt x="26537" y="15221"/>
                      <a:pt x="29299" y="16231"/>
                    </a:cubicBezTo>
                    <a:cubicBezTo>
                      <a:pt x="17421" y="20479"/>
                      <a:pt x="23422" y="13487"/>
                      <a:pt x="13002" y="16421"/>
                    </a:cubicBezTo>
                    <a:lnTo>
                      <a:pt x="16869" y="19574"/>
                    </a:lnTo>
                    <a:lnTo>
                      <a:pt x="7839" y="25003"/>
                    </a:lnTo>
                    <a:cubicBezTo>
                      <a:pt x="14916" y="23174"/>
                      <a:pt x="8973" y="27003"/>
                      <a:pt x="7144" y="29175"/>
                    </a:cubicBezTo>
                    <a:cubicBezTo>
                      <a:pt x="12849" y="28489"/>
                      <a:pt x="18221" y="24813"/>
                      <a:pt x="23546" y="21441"/>
                    </a:cubicBezTo>
                    <a:cubicBezTo>
                      <a:pt x="28851" y="18002"/>
                      <a:pt x="33928" y="14516"/>
                      <a:pt x="39929" y="14678"/>
                    </a:cubicBezTo>
                    <a:cubicBezTo>
                      <a:pt x="51968" y="8553"/>
                      <a:pt x="43348" y="7182"/>
                      <a:pt x="39081" y="7144"/>
                    </a:cubicBezTo>
                    <a:close/>
                  </a:path>
                </a:pathLst>
              </a:custGeom>
              <a:grpFill/>
              <a:ln w="9525" cap="flat">
                <a:noFill/>
                <a:prstDash val="solid"/>
                <a:miter/>
              </a:ln>
            </p:spPr>
            <p:txBody>
              <a:bodyPr rtlCol="0" anchor="ctr"/>
              <a:lstStyle/>
              <a:p>
                <a:endParaRPr lang="zh-CN" altLang="en-US"/>
              </a:p>
            </p:txBody>
          </p:sp>
          <p:sp>
            <p:nvSpPr>
              <p:cNvPr id="848" name="任意多边形: 形状 637">
                <a:extLst>
                  <a:ext uri="{FF2B5EF4-FFF2-40B4-BE49-F238E27FC236}">
                    <a16:creationId xmlns:a16="http://schemas.microsoft.com/office/drawing/2014/main" id="{1E21C06A-1A02-4329-8592-379CB65C133B}"/>
                  </a:ext>
                </a:extLst>
              </p:cNvPr>
              <p:cNvSpPr/>
              <p:nvPr/>
            </p:nvSpPr>
            <p:spPr>
              <a:xfrm>
                <a:off x="4003977" y="1206560"/>
                <a:ext cx="19050" cy="19050"/>
              </a:xfrm>
              <a:custGeom>
                <a:avLst/>
                <a:gdLst>
                  <a:gd name="connsiteX0" fmla="*/ 12173 w 19050"/>
                  <a:gd name="connsiteY0" fmla="*/ 8528 h 19050"/>
                  <a:gd name="connsiteX1" fmla="*/ 7144 w 19050"/>
                  <a:gd name="connsiteY1" fmla="*/ 14738 h 19050"/>
                  <a:gd name="connsiteX2" fmla="*/ 14469 w 19050"/>
                  <a:gd name="connsiteY2" fmla="*/ 11862 h 19050"/>
                  <a:gd name="connsiteX3" fmla="*/ 12173 w 19050"/>
                  <a:gd name="connsiteY3" fmla="*/ 8528 h 19050"/>
                </a:gdLst>
                <a:ahLst/>
                <a:cxnLst>
                  <a:cxn ang="0">
                    <a:pos x="connsiteX0" y="connsiteY0"/>
                  </a:cxn>
                  <a:cxn ang="0">
                    <a:pos x="connsiteX1" y="connsiteY1"/>
                  </a:cxn>
                  <a:cxn ang="0">
                    <a:pos x="connsiteX2" y="connsiteY2"/>
                  </a:cxn>
                  <a:cxn ang="0">
                    <a:pos x="connsiteX3" y="connsiteY3"/>
                  </a:cxn>
                </a:cxnLst>
                <a:rect l="l" t="t" r="r" b="b"/>
                <a:pathLst>
                  <a:path w="19050" h="19050">
                    <a:moveTo>
                      <a:pt x="12173" y="8528"/>
                    </a:moveTo>
                    <a:cubicBezTo>
                      <a:pt x="13087" y="11805"/>
                      <a:pt x="8982" y="11624"/>
                      <a:pt x="7144" y="14738"/>
                    </a:cubicBezTo>
                    <a:lnTo>
                      <a:pt x="14469" y="11862"/>
                    </a:lnTo>
                    <a:cubicBezTo>
                      <a:pt x="12716" y="9757"/>
                      <a:pt x="18259" y="4718"/>
                      <a:pt x="12173" y="8528"/>
                    </a:cubicBezTo>
                    <a:close/>
                  </a:path>
                </a:pathLst>
              </a:custGeom>
              <a:grpFill/>
              <a:ln w="9525" cap="flat">
                <a:noFill/>
                <a:prstDash val="solid"/>
                <a:miter/>
              </a:ln>
            </p:spPr>
            <p:txBody>
              <a:bodyPr rtlCol="0" anchor="ctr"/>
              <a:lstStyle/>
              <a:p>
                <a:endParaRPr lang="zh-CN" altLang="en-US"/>
              </a:p>
            </p:txBody>
          </p:sp>
          <p:sp>
            <p:nvSpPr>
              <p:cNvPr id="849" name="任意多边形: 形状 638">
                <a:extLst>
                  <a:ext uri="{FF2B5EF4-FFF2-40B4-BE49-F238E27FC236}">
                    <a16:creationId xmlns:a16="http://schemas.microsoft.com/office/drawing/2014/main" id="{F8E1CDD7-09FD-454C-91A3-F48A0EAF2DD4}"/>
                  </a:ext>
                </a:extLst>
              </p:cNvPr>
              <p:cNvSpPr/>
              <p:nvPr/>
            </p:nvSpPr>
            <p:spPr>
              <a:xfrm>
                <a:off x="3974592" y="1030883"/>
                <a:ext cx="9525" cy="19050"/>
              </a:xfrm>
              <a:custGeom>
                <a:avLst/>
                <a:gdLst>
                  <a:gd name="connsiteX0" fmla="*/ 8601 w 9525"/>
                  <a:gd name="connsiteY0" fmla="*/ 7154 h 19050"/>
                  <a:gd name="connsiteX1" fmla="*/ 7144 w 9525"/>
                  <a:gd name="connsiteY1" fmla="*/ 14336 h 19050"/>
                  <a:gd name="connsiteX2" fmla="*/ 8601 w 9525"/>
                  <a:gd name="connsiteY2" fmla="*/ 7154 h 19050"/>
                </a:gdLst>
                <a:ahLst/>
                <a:cxnLst>
                  <a:cxn ang="0">
                    <a:pos x="connsiteX0" y="connsiteY0"/>
                  </a:cxn>
                  <a:cxn ang="0">
                    <a:pos x="connsiteX1" y="connsiteY1"/>
                  </a:cxn>
                  <a:cxn ang="0">
                    <a:pos x="connsiteX2" y="connsiteY2"/>
                  </a:cxn>
                </a:cxnLst>
                <a:rect l="l" t="t" r="r" b="b"/>
                <a:pathLst>
                  <a:path w="9525" h="19050">
                    <a:moveTo>
                      <a:pt x="8601" y="7154"/>
                    </a:moveTo>
                    <a:cubicBezTo>
                      <a:pt x="7963" y="7726"/>
                      <a:pt x="9687" y="12279"/>
                      <a:pt x="7144" y="14336"/>
                    </a:cubicBezTo>
                    <a:cubicBezTo>
                      <a:pt x="9592" y="13288"/>
                      <a:pt x="11849" y="6849"/>
                      <a:pt x="8601" y="7154"/>
                    </a:cubicBezTo>
                    <a:close/>
                  </a:path>
                </a:pathLst>
              </a:custGeom>
              <a:grpFill/>
              <a:ln w="9525" cap="flat">
                <a:noFill/>
                <a:prstDash val="solid"/>
                <a:miter/>
              </a:ln>
            </p:spPr>
            <p:txBody>
              <a:bodyPr rtlCol="0" anchor="ctr"/>
              <a:lstStyle/>
              <a:p>
                <a:endParaRPr lang="zh-CN" altLang="en-US"/>
              </a:p>
            </p:txBody>
          </p:sp>
          <p:sp>
            <p:nvSpPr>
              <p:cNvPr id="850" name="任意多边形: 形状 639">
                <a:extLst>
                  <a:ext uri="{FF2B5EF4-FFF2-40B4-BE49-F238E27FC236}">
                    <a16:creationId xmlns:a16="http://schemas.microsoft.com/office/drawing/2014/main" id="{CE67111E-E627-4D05-AA7E-F31022B86F29}"/>
                  </a:ext>
                </a:extLst>
              </p:cNvPr>
              <p:cNvSpPr/>
              <p:nvPr/>
            </p:nvSpPr>
            <p:spPr>
              <a:xfrm>
                <a:off x="3950227" y="1345740"/>
                <a:ext cx="19050" cy="9525"/>
              </a:xfrm>
              <a:custGeom>
                <a:avLst/>
                <a:gdLst>
                  <a:gd name="connsiteX0" fmla="*/ 13002 w 19050"/>
                  <a:gd name="connsiteY0" fmla="*/ 7270 h 9525"/>
                  <a:gd name="connsiteX1" fmla="*/ 7144 w 19050"/>
                  <a:gd name="connsiteY1" fmla="*/ 9585 h 9525"/>
                  <a:gd name="connsiteX2" fmla="*/ 13002 w 19050"/>
                  <a:gd name="connsiteY2" fmla="*/ 7270 h 9525"/>
                </a:gdLst>
                <a:ahLst/>
                <a:cxnLst>
                  <a:cxn ang="0">
                    <a:pos x="connsiteX0" y="connsiteY0"/>
                  </a:cxn>
                  <a:cxn ang="0">
                    <a:pos x="connsiteX1" y="connsiteY1"/>
                  </a:cxn>
                  <a:cxn ang="0">
                    <a:pos x="connsiteX2" y="connsiteY2"/>
                  </a:cxn>
                </a:cxnLst>
                <a:rect l="l" t="t" r="r" b="b"/>
                <a:pathLst>
                  <a:path w="19050" h="9525">
                    <a:moveTo>
                      <a:pt x="13002" y="7270"/>
                    </a:moveTo>
                    <a:cubicBezTo>
                      <a:pt x="11601" y="6785"/>
                      <a:pt x="10125" y="7727"/>
                      <a:pt x="7144" y="9585"/>
                    </a:cubicBezTo>
                    <a:cubicBezTo>
                      <a:pt x="9601" y="8518"/>
                      <a:pt x="11782" y="11642"/>
                      <a:pt x="13002" y="7270"/>
                    </a:cubicBezTo>
                    <a:close/>
                  </a:path>
                </a:pathLst>
              </a:custGeom>
              <a:grpFill/>
              <a:ln w="9525" cap="flat">
                <a:noFill/>
                <a:prstDash val="solid"/>
                <a:miter/>
              </a:ln>
            </p:spPr>
            <p:txBody>
              <a:bodyPr rtlCol="0" anchor="ctr"/>
              <a:lstStyle/>
              <a:p>
                <a:endParaRPr lang="zh-CN" altLang="en-US"/>
              </a:p>
            </p:txBody>
          </p:sp>
          <p:sp>
            <p:nvSpPr>
              <p:cNvPr id="851" name="任意多边形: 形状 640">
                <a:extLst>
                  <a:ext uri="{FF2B5EF4-FFF2-40B4-BE49-F238E27FC236}">
                    <a16:creationId xmlns:a16="http://schemas.microsoft.com/office/drawing/2014/main" id="{13634CD2-5A04-4B1A-A98E-EDD3C956965A}"/>
                  </a:ext>
                </a:extLst>
              </p:cNvPr>
              <p:cNvSpPr/>
              <p:nvPr/>
            </p:nvSpPr>
            <p:spPr>
              <a:xfrm>
                <a:off x="3960978" y="1030420"/>
                <a:ext cx="19050" cy="19050"/>
              </a:xfrm>
              <a:custGeom>
                <a:avLst/>
                <a:gdLst>
                  <a:gd name="connsiteX0" fmla="*/ 11157 w 19050"/>
                  <a:gd name="connsiteY0" fmla="*/ 8703 h 19050"/>
                  <a:gd name="connsiteX1" fmla="*/ 7147 w 19050"/>
                  <a:gd name="connsiteY1" fmla="*/ 13085 h 19050"/>
                  <a:gd name="connsiteX2" fmla="*/ 8814 w 19050"/>
                  <a:gd name="connsiteY2" fmla="*/ 18228 h 19050"/>
                  <a:gd name="connsiteX3" fmla="*/ 17577 w 19050"/>
                  <a:gd name="connsiteY3" fmla="*/ 9341 h 19050"/>
                  <a:gd name="connsiteX4" fmla="*/ 12671 w 19050"/>
                  <a:gd name="connsiteY4" fmla="*/ 14913 h 19050"/>
                  <a:gd name="connsiteX5" fmla="*/ 16700 w 19050"/>
                  <a:gd name="connsiteY5" fmla="*/ 10389 h 19050"/>
                  <a:gd name="connsiteX6" fmla="*/ 18596 w 19050"/>
                  <a:gd name="connsiteY6" fmla="*/ 13628 h 19050"/>
                  <a:gd name="connsiteX7" fmla="*/ 19958 w 19050"/>
                  <a:gd name="connsiteY7" fmla="*/ 7579 h 19050"/>
                  <a:gd name="connsiteX8" fmla="*/ 15529 w 19050"/>
                  <a:gd name="connsiteY8" fmla="*/ 8798 h 19050"/>
                  <a:gd name="connsiteX9" fmla="*/ 11157 w 19050"/>
                  <a:gd name="connsiteY9" fmla="*/ 870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157" y="8703"/>
                    </a:moveTo>
                    <a:lnTo>
                      <a:pt x="7147" y="13085"/>
                    </a:lnTo>
                    <a:cubicBezTo>
                      <a:pt x="7032" y="14066"/>
                      <a:pt x="10261" y="15771"/>
                      <a:pt x="8814" y="18228"/>
                    </a:cubicBezTo>
                    <a:cubicBezTo>
                      <a:pt x="12043" y="20038"/>
                      <a:pt x="11957" y="5131"/>
                      <a:pt x="17577" y="9341"/>
                    </a:cubicBezTo>
                    <a:lnTo>
                      <a:pt x="12671" y="14913"/>
                    </a:lnTo>
                    <a:cubicBezTo>
                      <a:pt x="15148" y="16599"/>
                      <a:pt x="14900" y="12427"/>
                      <a:pt x="16700" y="10389"/>
                    </a:cubicBezTo>
                    <a:lnTo>
                      <a:pt x="18596" y="13628"/>
                    </a:lnTo>
                    <a:cubicBezTo>
                      <a:pt x="21710" y="12799"/>
                      <a:pt x="18491" y="9046"/>
                      <a:pt x="19958" y="7579"/>
                    </a:cubicBezTo>
                    <a:cubicBezTo>
                      <a:pt x="19034" y="6455"/>
                      <a:pt x="17281" y="7741"/>
                      <a:pt x="15529" y="8798"/>
                    </a:cubicBezTo>
                    <a:cubicBezTo>
                      <a:pt x="13662" y="10046"/>
                      <a:pt x="11824" y="10989"/>
                      <a:pt x="11157" y="8703"/>
                    </a:cubicBezTo>
                    <a:close/>
                  </a:path>
                </a:pathLst>
              </a:custGeom>
              <a:grpFill/>
              <a:ln w="9525" cap="flat">
                <a:noFill/>
                <a:prstDash val="solid"/>
                <a:miter/>
              </a:ln>
            </p:spPr>
            <p:txBody>
              <a:bodyPr rtlCol="0" anchor="ctr"/>
              <a:lstStyle/>
              <a:p>
                <a:endParaRPr lang="zh-CN" altLang="en-US"/>
              </a:p>
            </p:txBody>
          </p:sp>
          <p:sp>
            <p:nvSpPr>
              <p:cNvPr id="852" name="任意多边形: 形状 641">
                <a:extLst>
                  <a:ext uri="{FF2B5EF4-FFF2-40B4-BE49-F238E27FC236}">
                    <a16:creationId xmlns:a16="http://schemas.microsoft.com/office/drawing/2014/main" id="{30A059AB-460C-4E82-B1DE-BD3B229B59DD}"/>
                  </a:ext>
                </a:extLst>
              </p:cNvPr>
              <p:cNvSpPr/>
              <p:nvPr/>
            </p:nvSpPr>
            <p:spPr>
              <a:xfrm>
                <a:off x="3892572" y="1406561"/>
                <a:ext cx="19050" cy="9525"/>
              </a:xfrm>
              <a:custGeom>
                <a:avLst/>
                <a:gdLst>
                  <a:gd name="connsiteX0" fmla="*/ 14935 w 19050"/>
                  <a:gd name="connsiteY0" fmla="*/ 7285 h 9525"/>
                  <a:gd name="connsiteX1" fmla="*/ 7144 w 19050"/>
                  <a:gd name="connsiteY1" fmla="*/ 10676 h 9525"/>
                  <a:gd name="connsiteX2" fmla="*/ 15469 w 19050"/>
                  <a:gd name="connsiteY2" fmla="*/ 10743 h 9525"/>
                  <a:gd name="connsiteX3" fmla="*/ 14935 w 19050"/>
                  <a:gd name="connsiteY3" fmla="*/ 7285 h 9525"/>
                </a:gdLst>
                <a:ahLst/>
                <a:cxnLst>
                  <a:cxn ang="0">
                    <a:pos x="connsiteX0" y="connsiteY0"/>
                  </a:cxn>
                  <a:cxn ang="0">
                    <a:pos x="connsiteX1" y="connsiteY1"/>
                  </a:cxn>
                  <a:cxn ang="0">
                    <a:pos x="connsiteX2" y="connsiteY2"/>
                  </a:cxn>
                  <a:cxn ang="0">
                    <a:pos x="connsiteX3" y="connsiteY3"/>
                  </a:cxn>
                </a:cxnLst>
                <a:rect l="l" t="t" r="r" b="b"/>
                <a:pathLst>
                  <a:path w="19050" h="9525">
                    <a:moveTo>
                      <a:pt x="14935" y="7285"/>
                    </a:moveTo>
                    <a:cubicBezTo>
                      <a:pt x="11487" y="6580"/>
                      <a:pt x="9335" y="8638"/>
                      <a:pt x="7144" y="10676"/>
                    </a:cubicBezTo>
                    <a:cubicBezTo>
                      <a:pt x="14954" y="7304"/>
                      <a:pt x="10592" y="11428"/>
                      <a:pt x="15469" y="10743"/>
                    </a:cubicBezTo>
                    <a:cubicBezTo>
                      <a:pt x="14849" y="9371"/>
                      <a:pt x="11735" y="9352"/>
                      <a:pt x="14935" y="7285"/>
                    </a:cubicBezTo>
                    <a:close/>
                  </a:path>
                </a:pathLst>
              </a:custGeom>
              <a:grpFill/>
              <a:ln w="9525" cap="flat">
                <a:noFill/>
                <a:prstDash val="solid"/>
                <a:miter/>
              </a:ln>
            </p:spPr>
            <p:txBody>
              <a:bodyPr rtlCol="0" anchor="ctr"/>
              <a:lstStyle/>
              <a:p>
                <a:endParaRPr lang="zh-CN" altLang="en-US"/>
              </a:p>
            </p:txBody>
          </p:sp>
          <p:sp>
            <p:nvSpPr>
              <p:cNvPr id="853" name="任意多边形: 形状 642">
                <a:extLst>
                  <a:ext uri="{FF2B5EF4-FFF2-40B4-BE49-F238E27FC236}">
                    <a16:creationId xmlns:a16="http://schemas.microsoft.com/office/drawing/2014/main" id="{1FF2CDB2-A5E2-4947-822A-6AC354F41B06}"/>
                  </a:ext>
                </a:extLst>
              </p:cNvPr>
              <p:cNvSpPr/>
              <p:nvPr/>
            </p:nvSpPr>
            <p:spPr>
              <a:xfrm>
                <a:off x="3979307" y="1058364"/>
                <a:ext cx="19050" cy="19050"/>
              </a:xfrm>
              <a:custGeom>
                <a:avLst/>
                <a:gdLst>
                  <a:gd name="connsiteX0" fmla="*/ 7144 w 19050"/>
                  <a:gd name="connsiteY0" fmla="*/ 16650 h 19050"/>
                  <a:gd name="connsiteX1" fmla="*/ 13106 w 19050"/>
                  <a:gd name="connsiteY1" fmla="*/ 9601 h 19050"/>
                  <a:gd name="connsiteX2" fmla="*/ 12011 w 19050"/>
                  <a:gd name="connsiteY2" fmla="*/ 7144 h 19050"/>
                  <a:gd name="connsiteX3" fmla="*/ 7144 w 19050"/>
                  <a:gd name="connsiteY3" fmla="*/ 1665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6650"/>
                    </a:moveTo>
                    <a:lnTo>
                      <a:pt x="13106" y="9601"/>
                    </a:lnTo>
                    <a:lnTo>
                      <a:pt x="12011" y="7144"/>
                    </a:lnTo>
                    <a:cubicBezTo>
                      <a:pt x="12135" y="7382"/>
                      <a:pt x="7144" y="16650"/>
                      <a:pt x="7144" y="16650"/>
                    </a:cubicBezTo>
                    <a:close/>
                  </a:path>
                </a:pathLst>
              </a:custGeom>
              <a:grpFill/>
              <a:ln w="9525" cap="flat">
                <a:noFill/>
                <a:prstDash val="solid"/>
                <a:miter/>
              </a:ln>
            </p:spPr>
            <p:txBody>
              <a:bodyPr rtlCol="0" anchor="ctr"/>
              <a:lstStyle/>
              <a:p>
                <a:endParaRPr lang="zh-CN" altLang="en-US"/>
              </a:p>
            </p:txBody>
          </p:sp>
          <p:sp>
            <p:nvSpPr>
              <p:cNvPr id="854" name="任意多边形: 形状 643">
                <a:extLst>
                  <a:ext uri="{FF2B5EF4-FFF2-40B4-BE49-F238E27FC236}">
                    <a16:creationId xmlns:a16="http://schemas.microsoft.com/office/drawing/2014/main" id="{B6C0DB55-71CF-44D9-9D95-0D5E884BCCCC}"/>
                  </a:ext>
                </a:extLst>
              </p:cNvPr>
              <p:cNvSpPr/>
              <p:nvPr/>
            </p:nvSpPr>
            <p:spPr>
              <a:xfrm>
                <a:off x="3893508" y="1394850"/>
                <a:ext cx="19050" cy="19050"/>
              </a:xfrm>
              <a:custGeom>
                <a:avLst/>
                <a:gdLst>
                  <a:gd name="connsiteX0" fmla="*/ 13628 w 19050"/>
                  <a:gd name="connsiteY0" fmla="*/ 7271 h 19050"/>
                  <a:gd name="connsiteX1" fmla="*/ 7951 w 19050"/>
                  <a:gd name="connsiteY1" fmla="*/ 14805 h 19050"/>
                  <a:gd name="connsiteX2" fmla="*/ 19695 w 19050"/>
                  <a:gd name="connsiteY2" fmla="*/ 11423 h 19050"/>
                  <a:gd name="connsiteX3" fmla="*/ 13628 w 19050"/>
                  <a:gd name="connsiteY3" fmla="*/ 7271 h 19050"/>
                </a:gdLst>
                <a:ahLst/>
                <a:cxnLst>
                  <a:cxn ang="0">
                    <a:pos x="connsiteX0" y="connsiteY0"/>
                  </a:cxn>
                  <a:cxn ang="0">
                    <a:pos x="connsiteX1" y="connsiteY1"/>
                  </a:cxn>
                  <a:cxn ang="0">
                    <a:pos x="connsiteX2" y="connsiteY2"/>
                  </a:cxn>
                  <a:cxn ang="0">
                    <a:pos x="connsiteX3" y="connsiteY3"/>
                  </a:cxn>
                </a:cxnLst>
                <a:rect l="l" t="t" r="r" b="b"/>
                <a:pathLst>
                  <a:path w="19050" h="19050">
                    <a:moveTo>
                      <a:pt x="13628" y="7271"/>
                    </a:moveTo>
                    <a:cubicBezTo>
                      <a:pt x="14294" y="8661"/>
                      <a:pt x="4293" y="13357"/>
                      <a:pt x="7951" y="14805"/>
                    </a:cubicBezTo>
                    <a:cubicBezTo>
                      <a:pt x="11103" y="12776"/>
                      <a:pt x="18304" y="10747"/>
                      <a:pt x="19695" y="11423"/>
                    </a:cubicBezTo>
                    <a:cubicBezTo>
                      <a:pt x="14275" y="8652"/>
                      <a:pt x="23476" y="6604"/>
                      <a:pt x="13628" y="7271"/>
                    </a:cubicBezTo>
                    <a:close/>
                  </a:path>
                </a:pathLst>
              </a:custGeom>
              <a:grpFill/>
              <a:ln w="9525" cap="flat">
                <a:noFill/>
                <a:prstDash val="solid"/>
                <a:miter/>
              </a:ln>
            </p:spPr>
            <p:txBody>
              <a:bodyPr rtlCol="0" anchor="ctr"/>
              <a:lstStyle/>
              <a:p>
                <a:endParaRPr lang="zh-CN" altLang="en-US"/>
              </a:p>
            </p:txBody>
          </p:sp>
          <p:sp>
            <p:nvSpPr>
              <p:cNvPr id="855" name="任意多边形: 形状 644">
                <a:extLst>
                  <a:ext uri="{FF2B5EF4-FFF2-40B4-BE49-F238E27FC236}">
                    <a16:creationId xmlns:a16="http://schemas.microsoft.com/office/drawing/2014/main" id="{5E3AE142-AFD3-4E64-BCDF-822B49B94C88}"/>
                  </a:ext>
                </a:extLst>
              </p:cNvPr>
              <p:cNvSpPr/>
              <p:nvPr/>
            </p:nvSpPr>
            <p:spPr>
              <a:xfrm>
                <a:off x="3898678" y="1389992"/>
                <a:ext cx="19050" cy="9525"/>
              </a:xfrm>
              <a:custGeom>
                <a:avLst/>
                <a:gdLst>
                  <a:gd name="connsiteX0" fmla="*/ 7830 w 19050"/>
                  <a:gd name="connsiteY0" fmla="*/ 8672 h 9525"/>
                  <a:gd name="connsiteX1" fmla="*/ 7144 w 19050"/>
                  <a:gd name="connsiteY1" fmla="*/ 9367 h 9525"/>
                  <a:gd name="connsiteX2" fmla="*/ 15926 w 19050"/>
                  <a:gd name="connsiteY2" fmla="*/ 8681 h 9525"/>
                  <a:gd name="connsiteX3" fmla="*/ 7830 w 19050"/>
                  <a:gd name="connsiteY3" fmla="*/ 8672 h 9525"/>
                </a:gdLst>
                <a:ahLst/>
                <a:cxnLst>
                  <a:cxn ang="0">
                    <a:pos x="connsiteX0" y="connsiteY0"/>
                  </a:cxn>
                  <a:cxn ang="0">
                    <a:pos x="connsiteX1" y="connsiteY1"/>
                  </a:cxn>
                  <a:cxn ang="0">
                    <a:pos x="connsiteX2" y="connsiteY2"/>
                  </a:cxn>
                  <a:cxn ang="0">
                    <a:pos x="connsiteX3" y="connsiteY3"/>
                  </a:cxn>
                </a:cxnLst>
                <a:rect l="l" t="t" r="r" b="b"/>
                <a:pathLst>
                  <a:path w="19050" h="9525">
                    <a:moveTo>
                      <a:pt x="7830" y="8672"/>
                    </a:moveTo>
                    <a:lnTo>
                      <a:pt x="7144" y="9367"/>
                    </a:lnTo>
                    <a:lnTo>
                      <a:pt x="15926" y="8681"/>
                    </a:lnTo>
                    <a:cubicBezTo>
                      <a:pt x="18231" y="5176"/>
                      <a:pt x="10897" y="8776"/>
                      <a:pt x="7830" y="8672"/>
                    </a:cubicBezTo>
                    <a:close/>
                  </a:path>
                </a:pathLst>
              </a:custGeom>
              <a:grpFill/>
              <a:ln w="9525" cap="flat">
                <a:noFill/>
                <a:prstDash val="solid"/>
                <a:miter/>
              </a:ln>
            </p:spPr>
            <p:txBody>
              <a:bodyPr rtlCol="0" anchor="ctr"/>
              <a:lstStyle/>
              <a:p>
                <a:endParaRPr lang="zh-CN" altLang="en-US"/>
              </a:p>
            </p:txBody>
          </p:sp>
          <p:sp>
            <p:nvSpPr>
              <p:cNvPr id="856" name="任意多边形: 形状 645">
                <a:extLst>
                  <a:ext uri="{FF2B5EF4-FFF2-40B4-BE49-F238E27FC236}">
                    <a16:creationId xmlns:a16="http://schemas.microsoft.com/office/drawing/2014/main" id="{B8A5EE82-866A-44D2-9B93-16207CD1A63D}"/>
                  </a:ext>
                </a:extLst>
              </p:cNvPr>
              <p:cNvSpPr/>
              <p:nvPr/>
            </p:nvSpPr>
            <p:spPr>
              <a:xfrm>
                <a:off x="3951570" y="1324130"/>
                <a:ext cx="19050" cy="9525"/>
              </a:xfrm>
              <a:custGeom>
                <a:avLst/>
                <a:gdLst>
                  <a:gd name="connsiteX0" fmla="*/ 7144 w 19050"/>
                  <a:gd name="connsiteY0" fmla="*/ 10963 h 9525"/>
                  <a:gd name="connsiteX1" fmla="*/ 13668 w 19050"/>
                  <a:gd name="connsiteY1" fmla="*/ 7144 h 9525"/>
                  <a:gd name="connsiteX2" fmla="*/ 7630 w 19050"/>
                  <a:gd name="connsiteY2" fmla="*/ 10192 h 9525"/>
                </a:gdLst>
                <a:ahLst/>
                <a:cxnLst>
                  <a:cxn ang="0">
                    <a:pos x="connsiteX0" y="connsiteY0"/>
                  </a:cxn>
                  <a:cxn ang="0">
                    <a:pos x="connsiteX1" y="connsiteY1"/>
                  </a:cxn>
                  <a:cxn ang="0">
                    <a:pos x="connsiteX2" y="connsiteY2"/>
                  </a:cxn>
                </a:cxnLst>
                <a:rect l="l" t="t" r="r" b="b"/>
                <a:pathLst>
                  <a:path w="19050" h="9525">
                    <a:moveTo>
                      <a:pt x="7144" y="10963"/>
                    </a:moveTo>
                    <a:lnTo>
                      <a:pt x="13668" y="7144"/>
                    </a:lnTo>
                    <a:lnTo>
                      <a:pt x="7630" y="10192"/>
                    </a:lnTo>
                    <a:close/>
                  </a:path>
                </a:pathLst>
              </a:custGeom>
              <a:grpFill/>
              <a:ln w="9525" cap="flat">
                <a:noFill/>
                <a:prstDash val="solid"/>
                <a:miter/>
              </a:ln>
            </p:spPr>
            <p:txBody>
              <a:bodyPr rtlCol="0" anchor="ctr"/>
              <a:lstStyle/>
              <a:p>
                <a:endParaRPr lang="zh-CN" altLang="en-US"/>
              </a:p>
            </p:txBody>
          </p:sp>
          <p:sp>
            <p:nvSpPr>
              <p:cNvPr id="857" name="任意多边形: 形状 646">
                <a:extLst>
                  <a:ext uri="{FF2B5EF4-FFF2-40B4-BE49-F238E27FC236}">
                    <a16:creationId xmlns:a16="http://schemas.microsoft.com/office/drawing/2014/main" id="{963EFB07-BAAA-45CC-B52D-D5BD9116B361}"/>
                  </a:ext>
                </a:extLst>
              </p:cNvPr>
              <p:cNvSpPr/>
              <p:nvPr/>
            </p:nvSpPr>
            <p:spPr>
              <a:xfrm>
                <a:off x="3968525" y="1068479"/>
                <a:ext cx="19050" cy="38100"/>
              </a:xfrm>
              <a:custGeom>
                <a:avLst/>
                <a:gdLst>
                  <a:gd name="connsiteX0" fmla="*/ 7639 w 19050"/>
                  <a:gd name="connsiteY0" fmla="*/ 26718 h 38100"/>
                  <a:gd name="connsiteX1" fmla="*/ 7144 w 19050"/>
                  <a:gd name="connsiteY1" fmla="*/ 29289 h 38100"/>
                  <a:gd name="connsiteX2" fmla="*/ 9706 w 19050"/>
                  <a:gd name="connsiteY2" fmla="*/ 31213 h 38100"/>
                  <a:gd name="connsiteX3" fmla="*/ 13630 w 19050"/>
                  <a:gd name="connsiteY3" fmla="*/ 26870 h 38100"/>
                  <a:gd name="connsiteX4" fmla="*/ 11240 w 19050"/>
                  <a:gd name="connsiteY4" fmla="*/ 25603 h 38100"/>
                  <a:gd name="connsiteX5" fmla="*/ 17936 w 19050"/>
                  <a:gd name="connsiteY5" fmla="*/ 14745 h 38100"/>
                  <a:gd name="connsiteX6" fmla="*/ 17193 w 19050"/>
                  <a:gd name="connsiteY6" fmla="*/ 14554 h 38100"/>
                  <a:gd name="connsiteX7" fmla="*/ 20926 w 19050"/>
                  <a:gd name="connsiteY7" fmla="*/ 7144 h 38100"/>
                  <a:gd name="connsiteX8" fmla="*/ 7639 w 19050"/>
                  <a:gd name="connsiteY8" fmla="*/ 2671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38100">
                    <a:moveTo>
                      <a:pt x="7639" y="26718"/>
                    </a:moveTo>
                    <a:lnTo>
                      <a:pt x="7144" y="29289"/>
                    </a:lnTo>
                    <a:cubicBezTo>
                      <a:pt x="8934" y="28756"/>
                      <a:pt x="10563" y="27603"/>
                      <a:pt x="9706" y="31213"/>
                    </a:cubicBezTo>
                    <a:lnTo>
                      <a:pt x="13630" y="26870"/>
                    </a:lnTo>
                    <a:lnTo>
                      <a:pt x="11240" y="25603"/>
                    </a:lnTo>
                    <a:cubicBezTo>
                      <a:pt x="14307" y="22127"/>
                      <a:pt x="17688" y="14126"/>
                      <a:pt x="17936" y="14745"/>
                    </a:cubicBezTo>
                    <a:lnTo>
                      <a:pt x="17193" y="14554"/>
                    </a:lnTo>
                    <a:lnTo>
                      <a:pt x="20926" y="7144"/>
                    </a:lnTo>
                    <a:cubicBezTo>
                      <a:pt x="13945" y="10030"/>
                      <a:pt x="14421" y="22146"/>
                      <a:pt x="7639" y="26718"/>
                    </a:cubicBezTo>
                    <a:close/>
                  </a:path>
                </a:pathLst>
              </a:custGeom>
              <a:grpFill/>
              <a:ln w="9525" cap="flat">
                <a:noFill/>
                <a:prstDash val="solid"/>
                <a:miter/>
              </a:ln>
            </p:spPr>
            <p:txBody>
              <a:bodyPr rtlCol="0" anchor="ctr"/>
              <a:lstStyle/>
              <a:p>
                <a:endParaRPr lang="zh-CN" altLang="en-US"/>
              </a:p>
            </p:txBody>
          </p:sp>
          <p:sp>
            <p:nvSpPr>
              <p:cNvPr id="858" name="任意多边形: 形状 647">
                <a:extLst>
                  <a:ext uri="{FF2B5EF4-FFF2-40B4-BE49-F238E27FC236}">
                    <a16:creationId xmlns:a16="http://schemas.microsoft.com/office/drawing/2014/main" id="{2F3E5FA5-2E03-46A4-803D-4EA5C212E7A2}"/>
                  </a:ext>
                </a:extLst>
              </p:cNvPr>
              <p:cNvSpPr/>
              <p:nvPr/>
            </p:nvSpPr>
            <p:spPr>
              <a:xfrm>
                <a:off x="3953237" y="1041619"/>
                <a:ext cx="28575" cy="57150"/>
              </a:xfrm>
              <a:custGeom>
                <a:avLst/>
                <a:gdLst>
                  <a:gd name="connsiteX0" fmla="*/ 21202 w 28575"/>
                  <a:gd name="connsiteY0" fmla="*/ 12640 h 57150"/>
                  <a:gd name="connsiteX1" fmla="*/ 20145 w 28575"/>
                  <a:gd name="connsiteY1" fmla="*/ 14630 h 57150"/>
                  <a:gd name="connsiteX2" fmla="*/ 18069 w 28575"/>
                  <a:gd name="connsiteY2" fmla="*/ 7144 h 57150"/>
                  <a:gd name="connsiteX3" fmla="*/ 12639 w 28575"/>
                  <a:gd name="connsiteY3" fmla="*/ 22641 h 57150"/>
                  <a:gd name="connsiteX4" fmla="*/ 11058 w 28575"/>
                  <a:gd name="connsiteY4" fmla="*/ 37652 h 57150"/>
                  <a:gd name="connsiteX5" fmla="*/ 13763 w 28575"/>
                  <a:gd name="connsiteY5" fmla="*/ 37824 h 57150"/>
                  <a:gd name="connsiteX6" fmla="*/ 11611 w 28575"/>
                  <a:gd name="connsiteY6" fmla="*/ 41834 h 57150"/>
                  <a:gd name="connsiteX7" fmla="*/ 14525 w 28575"/>
                  <a:gd name="connsiteY7" fmla="*/ 41100 h 57150"/>
                  <a:gd name="connsiteX8" fmla="*/ 9096 w 28575"/>
                  <a:gd name="connsiteY8" fmla="*/ 42167 h 57150"/>
                  <a:gd name="connsiteX9" fmla="*/ 7829 w 28575"/>
                  <a:gd name="connsiteY9" fmla="*/ 52978 h 57150"/>
                  <a:gd name="connsiteX10" fmla="*/ 12335 w 28575"/>
                  <a:gd name="connsiteY10" fmla="*/ 49244 h 57150"/>
                  <a:gd name="connsiteX11" fmla="*/ 15964 w 28575"/>
                  <a:gd name="connsiteY11" fmla="*/ 56207 h 57150"/>
                  <a:gd name="connsiteX12" fmla="*/ 17364 w 28575"/>
                  <a:gd name="connsiteY12" fmla="*/ 48654 h 57150"/>
                  <a:gd name="connsiteX13" fmla="*/ 16383 w 28575"/>
                  <a:gd name="connsiteY13" fmla="*/ 51540 h 57150"/>
                  <a:gd name="connsiteX14" fmla="*/ 12211 w 28575"/>
                  <a:gd name="connsiteY14" fmla="*/ 50749 h 57150"/>
                  <a:gd name="connsiteX15" fmla="*/ 19488 w 28575"/>
                  <a:gd name="connsiteY15" fmla="*/ 47149 h 57150"/>
                  <a:gd name="connsiteX16" fmla="*/ 18212 w 28575"/>
                  <a:gd name="connsiteY16" fmla="*/ 43653 h 57150"/>
                  <a:gd name="connsiteX17" fmla="*/ 22326 w 28575"/>
                  <a:gd name="connsiteY17" fmla="*/ 36319 h 57150"/>
                  <a:gd name="connsiteX18" fmla="*/ 21107 w 28575"/>
                  <a:gd name="connsiteY18" fmla="*/ 36547 h 57150"/>
                  <a:gd name="connsiteX19" fmla="*/ 25698 w 28575"/>
                  <a:gd name="connsiteY19" fmla="*/ 28670 h 57150"/>
                  <a:gd name="connsiteX20" fmla="*/ 23193 w 28575"/>
                  <a:gd name="connsiteY20" fmla="*/ 27651 h 57150"/>
                  <a:gd name="connsiteX21" fmla="*/ 24984 w 28575"/>
                  <a:gd name="connsiteY21" fmla="*/ 15764 h 57150"/>
                  <a:gd name="connsiteX22" fmla="*/ 21974 w 28575"/>
                  <a:gd name="connsiteY22" fmla="*/ 18040 h 57150"/>
                  <a:gd name="connsiteX23" fmla="*/ 23412 w 28575"/>
                  <a:gd name="connsiteY23" fmla="*/ 10211 h 57150"/>
                  <a:gd name="connsiteX24" fmla="*/ 20421 w 28575"/>
                  <a:gd name="connsiteY24" fmla="*/ 12535 h 57150"/>
                  <a:gd name="connsiteX25" fmla="*/ 21202 w 28575"/>
                  <a:gd name="connsiteY25" fmla="*/ 126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575" h="57150">
                    <a:moveTo>
                      <a:pt x="21202" y="12640"/>
                    </a:moveTo>
                    <a:cubicBezTo>
                      <a:pt x="21507" y="13221"/>
                      <a:pt x="20593" y="14164"/>
                      <a:pt x="20145" y="14630"/>
                    </a:cubicBezTo>
                    <a:cubicBezTo>
                      <a:pt x="15297" y="13564"/>
                      <a:pt x="23250" y="8649"/>
                      <a:pt x="18069" y="7144"/>
                    </a:cubicBezTo>
                    <a:cubicBezTo>
                      <a:pt x="15145" y="12002"/>
                      <a:pt x="14135" y="22565"/>
                      <a:pt x="12639" y="22641"/>
                    </a:cubicBezTo>
                    <a:cubicBezTo>
                      <a:pt x="11077" y="27708"/>
                      <a:pt x="9106" y="37633"/>
                      <a:pt x="11058" y="37652"/>
                    </a:cubicBezTo>
                    <a:lnTo>
                      <a:pt x="13763" y="37824"/>
                    </a:lnTo>
                    <a:lnTo>
                      <a:pt x="11611" y="41834"/>
                    </a:lnTo>
                    <a:cubicBezTo>
                      <a:pt x="12811" y="40148"/>
                      <a:pt x="13554" y="40319"/>
                      <a:pt x="14525" y="41100"/>
                    </a:cubicBezTo>
                    <a:cubicBezTo>
                      <a:pt x="16592" y="44291"/>
                      <a:pt x="8401" y="47520"/>
                      <a:pt x="9096" y="42167"/>
                    </a:cubicBezTo>
                    <a:cubicBezTo>
                      <a:pt x="12878" y="45282"/>
                      <a:pt x="4829" y="49968"/>
                      <a:pt x="7829" y="52978"/>
                    </a:cubicBezTo>
                    <a:lnTo>
                      <a:pt x="12335" y="49244"/>
                    </a:lnTo>
                    <a:cubicBezTo>
                      <a:pt x="12830" y="52492"/>
                      <a:pt x="12754" y="56207"/>
                      <a:pt x="15964" y="56207"/>
                    </a:cubicBezTo>
                    <a:lnTo>
                      <a:pt x="17364" y="48654"/>
                    </a:lnTo>
                    <a:lnTo>
                      <a:pt x="16383" y="51540"/>
                    </a:lnTo>
                    <a:lnTo>
                      <a:pt x="12211" y="50749"/>
                    </a:lnTo>
                    <a:cubicBezTo>
                      <a:pt x="13897" y="48177"/>
                      <a:pt x="17935" y="44596"/>
                      <a:pt x="19488" y="47149"/>
                    </a:cubicBezTo>
                    <a:cubicBezTo>
                      <a:pt x="19516" y="45044"/>
                      <a:pt x="21136" y="41281"/>
                      <a:pt x="18212" y="43653"/>
                    </a:cubicBezTo>
                    <a:cubicBezTo>
                      <a:pt x="20183" y="42053"/>
                      <a:pt x="17897" y="35243"/>
                      <a:pt x="22326" y="36319"/>
                    </a:cubicBezTo>
                    <a:lnTo>
                      <a:pt x="21107" y="36547"/>
                    </a:lnTo>
                    <a:cubicBezTo>
                      <a:pt x="23793" y="35090"/>
                      <a:pt x="23527" y="31347"/>
                      <a:pt x="25698" y="28670"/>
                    </a:cubicBezTo>
                    <a:lnTo>
                      <a:pt x="23193" y="27651"/>
                    </a:lnTo>
                    <a:cubicBezTo>
                      <a:pt x="24650" y="23317"/>
                      <a:pt x="23860" y="21631"/>
                      <a:pt x="24984" y="15764"/>
                    </a:cubicBezTo>
                    <a:lnTo>
                      <a:pt x="21974" y="18040"/>
                    </a:lnTo>
                    <a:cubicBezTo>
                      <a:pt x="20317" y="16193"/>
                      <a:pt x="21936" y="12735"/>
                      <a:pt x="23412" y="10211"/>
                    </a:cubicBezTo>
                    <a:lnTo>
                      <a:pt x="20421" y="12535"/>
                    </a:lnTo>
                    <a:lnTo>
                      <a:pt x="21202" y="12640"/>
                    </a:lnTo>
                    <a:close/>
                  </a:path>
                </a:pathLst>
              </a:custGeom>
              <a:grpFill/>
              <a:ln w="9525" cap="flat">
                <a:noFill/>
                <a:prstDash val="solid"/>
                <a:miter/>
              </a:ln>
            </p:spPr>
            <p:txBody>
              <a:bodyPr rtlCol="0" anchor="ctr"/>
              <a:lstStyle/>
              <a:p>
                <a:endParaRPr lang="zh-CN" altLang="en-US"/>
              </a:p>
            </p:txBody>
          </p:sp>
          <p:sp>
            <p:nvSpPr>
              <p:cNvPr id="859" name="任意多边形: 形状 648">
                <a:extLst>
                  <a:ext uri="{FF2B5EF4-FFF2-40B4-BE49-F238E27FC236}">
                    <a16:creationId xmlns:a16="http://schemas.microsoft.com/office/drawing/2014/main" id="{FC518224-A2D4-472F-96BA-F3360561A4DF}"/>
                  </a:ext>
                </a:extLst>
              </p:cNvPr>
              <p:cNvSpPr/>
              <p:nvPr/>
            </p:nvSpPr>
            <p:spPr>
              <a:xfrm>
                <a:off x="3925881" y="1353610"/>
                <a:ext cx="9525" cy="9525"/>
              </a:xfrm>
              <a:custGeom>
                <a:avLst/>
                <a:gdLst>
                  <a:gd name="connsiteX0" fmla="*/ 7144 w 9525"/>
                  <a:gd name="connsiteY0" fmla="*/ 10163 h 9525"/>
                  <a:gd name="connsiteX1" fmla="*/ 9839 w 9525"/>
                  <a:gd name="connsiteY1" fmla="*/ 11363 h 9525"/>
                  <a:gd name="connsiteX2" fmla="*/ 11316 w 9525"/>
                  <a:gd name="connsiteY2" fmla="*/ 7144 h 9525"/>
                </a:gdLst>
                <a:ahLst/>
                <a:cxnLst>
                  <a:cxn ang="0">
                    <a:pos x="connsiteX0" y="connsiteY0"/>
                  </a:cxn>
                  <a:cxn ang="0">
                    <a:pos x="connsiteX1" y="connsiteY1"/>
                  </a:cxn>
                  <a:cxn ang="0">
                    <a:pos x="connsiteX2" y="connsiteY2"/>
                  </a:cxn>
                </a:cxnLst>
                <a:rect l="l" t="t" r="r" b="b"/>
                <a:pathLst>
                  <a:path w="9525" h="9525">
                    <a:moveTo>
                      <a:pt x="7144" y="10163"/>
                    </a:moveTo>
                    <a:lnTo>
                      <a:pt x="9839" y="11363"/>
                    </a:lnTo>
                    <a:lnTo>
                      <a:pt x="11316" y="7144"/>
                    </a:lnTo>
                    <a:close/>
                  </a:path>
                </a:pathLst>
              </a:custGeom>
              <a:grpFill/>
              <a:ln w="9525" cap="flat">
                <a:noFill/>
                <a:prstDash val="solid"/>
                <a:miter/>
              </a:ln>
            </p:spPr>
            <p:txBody>
              <a:bodyPr rtlCol="0" anchor="ctr"/>
              <a:lstStyle/>
              <a:p>
                <a:endParaRPr lang="zh-CN" altLang="en-US"/>
              </a:p>
            </p:txBody>
          </p:sp>
          <p:sp>
            <p:nvSpPr>
              <p:cNvPr id="860" name="任意多边形: 形状 649">
                <a:extLst>
                  <a:ext uri="{FF2B5EF4-FFF2-40B4-BE49-F238E27FC236}">
                    <a16:creationId xmlns:a16="http://schemas.microsoft.com/office/drawing/2014/main" id="{23CAD1D6-EB4B-409F-B272-D3DA2FDA5E43}"/>
                  </a:ext>
                </a:extLst>
              </p:cNvPr>
              <p:cNvSpPr/>
              <p:nvPr/>
            </p:nvSpPr>
            <p:spPr>
              <a:xfrm>
                <a:off x="3991004" y="1176247"/>
                <a:ext cx="19050" cy="19050"/>
              </a:xfrm>
              <a:custGeom>
                <a:avLst/>
                <a:gdLst>
                  <a:gd name="connsiteX0" fmla="*/ 7144 w 19050"/>
                  <a:gd name="connsiteY0" fmla="*/ 9008 h 19050"/>
                  <a:gd name="connsiteX1" fmla="*/ 10077 w 19050"/>
                  <a:gd name="connsiteY1" fmla="*/ 14790 h 19050"/>
                  <a:gd name="connsiteX2" fmla="*/ 13078 w 19050"/>
                  <a:gd name="connsiteY2" fmla="*/ 11171 h 19050"/>
                  <a:gd name="connsiteX3" fmla="*/ 7144 w 19050"/>
                  <a:gd name="connsiteY3" fmla="*/ 9008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9008"/>
                    </a:moveTo>
                    <a:cubicBezTo>
                      <a:pt x="8477" y="9104"/>
                      <a:pt x="8906" y="12456"/>
                      <a:pt x="10077" y="14790"/>
                    </a:cubicBezTo>
                    <a:cubicBezTo>
                      <a:pt x="10211" y="13266"/>
                      <a:pt x="11792" y="10361"/>
                      <a:pt x="13078" y="11171"/>
                    </a:cubicBezTo>
                    <a:cubicBezTo>
                      <a:pt x="8896" y="13990"/>
                      <a:pt x="13487" y="2903"/>
                      <a:pt x="7144" y="9008"/>
                    </a:cubicBezTo>
                    <a:close/>
                  </a:path>
                </a:pathLst>
              </a:custGeom>
              <a:grpFill/>
              <a:ln w="9525" cap="flat">
                <a:noFill/>
                <a:prstDash val="solid"/>
                <a:miter/>
              </a:ln>
            </p:spPr>
            <p:txBody>
              <a:bodyPr rtlCol="0" anchor="ctr"/>
              <a:lstStyle/>
              <a:p>
                <a:endParaRPr lang="zh-CN" altLang="en-US"/>
              </a:p>
            </p:txBody>
          </p:sp>
          <p:sp>
            <p:nvSpPr>
              <p:cNvPr id="861" name="任意多边形: 形状 650">
                <a:extLst>
                  <a:ext uri="{FF2B5EF4-FFF2-40B4-BE49-F238E27FC236}">
                    <a16:creationId xmlns:a16="http://schemas.microsoft.com/office/drawing/2014/main" id="{C46F986E-D8CE-47BD-B0E8-BF1C354D4594}"/>
                  </a:ext>
                </a:extLst>
              </p:cNvPr>
              <p:cNvSpPr/>
              <p:nvPr/>
            </p:nvSpPr>
            <p:spPr>
              <a:xfrm>
                <a:off x="3906745" y="1374184"/>
                <a:ext cx="9525" cy="9525"/>
              </a:xfrm>
              <a:custGeom>
                <a:avLst/>
                <a:gdLst>
                  <a:gd name="connsiteX0" fmla="*/ 7144 w 9525"/>
                  <a:gd name="connsiteY0" fmla="*/ 7144 h 9525"/>
                  <a:gd name="connsiteX1" fmla="*/ 10735 w 9525"/>
                  <a:gd name="connsiteY1" fmla="*/ 838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458" y="7782"/>
                      <a:pt x="6925" y="10620"/>
                      <a:pt x="10735" y="8382"/>
                    </a:cubicBezTo>
                    <a:cubicBezTo>
                      <a:pt x="8201" y="9182"/>
                      <a:pt x="7458" y="7830"/>
                      <a:pt x="7144" y="7144"/>
                    </a:cubicBezTo>
                    <a:close/>
                  </a:path>
                </a:pathLst>
              </a:custGeom>
              <a:grpFill/>
              <a:ln w="9525" cap="flat">
                <a:noFill/>
                <a:prstDash val="solid"/>
                <a:miter/>
              </a:ln>
            </p:spPr>
            <p:txBody>
              <a:bodyPr rtlCol="0" anchor="ctr"/>
              <a:lstStyle/>
              <a:p>
                <a:endParaRPr lang="zh-CN" altLang="en-US"/>
              </a:p>
            </p:txBody>
          </p:sp>
          <p:sp>
            <p:nvSpPr>
              <p:cNvPr id="862" name="任意多边形: 形状 651">
                <a:extLst>
                  <a:ext uri="{FF2B5EF4-FFF2-40B4-BE49-F238E27FC236}">
                    <a16:creationId xmlns:a16="http://schemas.microsoft.com/office/drawing/2014/main" id="{1D2E1154-DA13-4D6B-B77B-FB6B08B2B542}"/>
                  </a:ext>
                </a:extLst>
              </p:cNvPr>
              <p:cNvSpPr/>
              <p:nvPr/>
            </p:nvSpPr>
            <p:spPr>
              <a:xfrm>
                <a:off x="3943388" y="1025855"/>
                <a:ext cx="9525" cy="19050"/>
              </a:xfrm>
              <a:custGeom>
                <a:avLst/>
                <a:gdLst>
                  <a:gd name="connsiteX0" fmla="*/ 7144 w 9525"/>
                  <a:gd name="connsiteY0" fmla="*/ 7953 h 19050"/>
                  <a:gd name="connsiteX1" fmla="*/ 9830 w 9525"/>
                  <a:gd name="connsiteY1" fmla="*/ 14173 h 19050"/>
                  <a:gd name="connsiteX2" fmla="*/ 11001 w 9525"/>
                  <a:gd name="connsiteY2" fmla="*/ 7144 h 19050"/>
                  <a:gd name="connsiteX3" fmla="*/ 7144 w 9525"/>
                  <a:gd name="connsiteY3" fmla="*/ 7953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953"/>
                    </a:moveTo>
                    <a:cubicBezTo>
                      <a:pt x="9896" y="9334"/>
                      <a:pt x="8001" y="14554"/>
                      <a:pt x="9830" y="14173"/>
                    </a:cubicBezTo>
                    <a:cubicBezTo>
                      <a:pt x="10039" y="14154"/>
                      <a:pt x="11001" y="7144"/>
                      <a:pt x="11001" y="7144"/>
                    </a:cubicBezTo>
                    <a:cubicBezTo>
                      <a:pt x="9820" y="8458"/>
                      <a:pt x="7906" y="8849"/>
                      <a:pt x="7144" y="7953"/>
                    </a:cubicBezTo>
                    <a:close/>
                  </a:path>
                </a:pathLst>
              </a:custGeom>
              <a:grpFill/>
              <a:ln w="9525" cap="flat">
                <a:noFill/>
                <a:prstDash val="solid"/>
                <a:miter/>
              </a:ln>
            </p:spPr>
            <p:txBody>
              <a:bodyPr rtlCol="0" anchor="ctr"/>
              <a:lstStyle/>
              <a:p>
                <a:endParaRPr lang="zh-CN" altLang="en-US"/>
              </a:p>
            </p:txBody>
          </p:sp>
          <p:sp>
            <p:nvSpPr>
              <p:cNvPr id="863" name="任意多边形: 形状 652">
                <a:extLst>
                  <a:ext uri="{FF2B5EF4-FFF2-40B4-BE49-F238E27FC236}">
                    <a16:creationId xmlns:a16="http://schemas.microsoft.com/office/drawing/2014/main" id="{90C3F3FB-6221-406D-81ED-D341169325D6}"/>
                  </a:ext>
                </a:extLst>
              </p:cNvPr>
              <p:cNvSpPr/>
              <p:nvPr/>
            </p:nvSpPr>
            <p:spPr>
              <a:xfrm>
                <a:off x="3942321" y="1037141"/>
                <a:ext cx="19050" cy="19050"/>
              </a:xfrm>
              <a:custGeom>
                <a:avLst/>
                <a:gdLst>
                  <a:gd name="connsiteX0" fmla="*/ 15297 w 19050"/>
                  <a:gd name="connsiteY0" fmla="*/ 10460 h 19050"/>
                  <a:gd name="connsiteX1" fmla="*/ 12440 w 19050"/>
                  <a:gd name="connsiteY1" fmla="*/ 11574 h 19050"/>
                  <a:gd name="connsiteX2" fmla="*/ 12173 w 19050"/>
                  <a:gd name="connsiteY2" fmla="*/ 7907 h 19050"/>
                  <a:gd name="connsiteX3" fmla="*/ 7144 w 19050"/>
                  <a:gd name="connsiteY3" fmla="*/ 11050 h 19050"/>
                  <a:gd name="connsiteX4" fmla="*/ 14535 w 19050"/>
                  <a:gd name="connsiteY4" fmla="*/ 10383 h 19050"/>
                  <a:gd name="connsiteX5" fmla="*/ 15192 w 19050"/>
                  <a:gd name="connsiteY5" fmla="*/ 17022 h 19050"/>
                  <a:gd name="connsiteX6" fmla="*/ 15326 w 19050"/>
                  <a:gd name="connsiteY6" fmla="*/ 7202 h 19050"/>
                  <a:gd name="connsiteX7" fmla="*/ 15297 w 19050"/>
                  <a:gd name="connsiteY7" fmla="*/ 104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297" y="10460"/>
                    </a:moveTo>
                    <a:lnTo>
                      <a:pt x="12440" y="11574"/>
                    </a:lnTo>
                    <a:lnTo>
                      <a:pt x="12173" y="7907"/>
                    </a:lnTo>
                    <a:cubicBezTo>
                      <a:pt x="10211" y="8212"/>
                      <a:pt x="8782" y="10336"/>
                      <a:pt x="7144" y="11050"/>
                    </a:cubicBezTo>
                    <a:cubicBezTo>
                      <a:pt x="8315" y="13850"/>
                      <a:pt x="13668" y="11288"/>
                      <a:pt x="14535" y="10383"/>
                    </a:cubicBezTo>
                    <a:cubicBezTo>
                      <a:pt x="18402" y="13117"/>
                      <a:pt x="11459" y="13298"/>
                      <a:pt x="15192" y="17022"/>
                    </a:cubicBezTo>
                    <a:cubicBezTo>
                      <a:pt x="17088" y="14431"/>
                      <a:pt x="17764" y="6383"/>
                      <a:pt x="15326" y="7202"/>
                    </a:cubicBezTo>
                    <a:lnTo>
                      <a:pt x="15297" y="10460"/>
                    </a:lnTo>
                    <a:close/>
                  </a:path>
                </a:pathLst>
              </a:custGeom>
              <a:grpFill/>
              <a:ln w="9525" cap="flat">
                <a:noFill/>
                <a:prstDash val="solid"/>
                <a:miter/>
              </a:ln>
            </p:spPr>
            <p:txBody>
              <a:bodyPr rtlCol="0" anchor="ctr"/>
              <a:lstStyle/>
              <a:p>
                <a:endParaRPr lang="zh-CN" altLang="en-US"/>
              </a:p>
            </p:txBody>
          </p:sp>
          <p:sp>
            <p:nvSpPr>
              <p:cNvPr id="864" name="任意多边形: 形状 653">
                <a:extLst>
                  <a:ext uri="{FF2B5EF4-FFF2-40B4-BE49-F238E27FC236}">
                    <a16:creationId xmlns:a16="http://schemas.microsoft.com/office/drawing/2014/main" id="{7D026B69-1479-4E33-927B-770C72557D36}"/>
                  </a:ext>
                </a:extLst>
              </p:cNvPr>
              <p:cNvSpPr/>
              <p:nvPr/>
            </p:nvSpPr>
            <p:spPr>
              <a:xfrm>
                <a:off x="3940302" y="1029284"/>
                <a:ext cx="9525" cy="9525"/>
              </a:xfrm>
              <a:custGeom>
                <a:avLst/>
                <a:gdLst>
                  <a:gd name="connsiteX0" fmla="*/ 7144 w 9525"/>
                  <a:gd name="connsiteY0" fmla="*/ 10963 h 9525"/>
                  <a:gd name="connsiteX1" fmla="*/ 9420 w 9525"/>
                  <a:gd name="connsiteY1" fmla="*/ 7144 h 9525"/>
                  <a:gd name="connsiteX2" fmla="*/ 7144 w 9525"/>
                  <a:gd name="connsiteY2" fmla="*/ 10963 h 9525"/>
                </a:gdLst>
                <a:ahLst/>
                <a:cxnLst>
                  <a:cxn ang="0">
                    <a:pos x="connsiteX0" y="connsiteY0"/>
                  </a:cxn>
                  <a:cxn ang="0">
                    <a:pos x="connsiteX1" y="connsiteY1"/>
                  </a:cxn>
                  <a:cxn ang="0">
                    <a:pos x="connsiteX2" y="connsiteY2"/>
                  </a:cxn>
                </a:cxnLst>
                <a:rect l="l" t="t" r="r" b="b"/>
                <a:pathLst>
                  <a:path w="9525" h="9525">
                    <a:moveTo>
                      <a:pt x="7144" y="10963"/>
                    </a:moveTo>
                    <a:cubicBezTo>
                      <a:pt x="9163" y="12764"/>
                      <a:pt x="10306" y="8058"/>
                      <a:pt x="9420" y="7144"/>
                    </a:cubicBezTo>
                    <a:cubicBezTo>
                      <a:pt x="9525" y="7172"/>
                      <a:pt x="7144" y="10963"/>
                      <a:pt x="7144" y="10963"/>
                    </a:cubicBezTo>
                    <a:close/>
                  </a:path>
                </a:pathLst>
              </a:custGeom>
              <a:grpFill/>
              <a:ln w="9525" cap="flat">
                <a:noFill/>
                <a:prstDash val="solid"/>
                <a:miter/>
              </a:ln>
            </p:spPr>
            <p:txBody>
              <a:bodyPr rtlCol="0" anchor="ctr"/>
              <a:lstStyle/>
              <a:p>
                <a:endParaRPr lang="zh-CN" altLang="en-US"/>
              </a:p>
            </p:txBody>
          </p:sp>
          <p:sp>
            <p:nvSpPr>
              <p:cNvPr id="865" name="任意多边形: 形状 654">
                <a:extLst>
                  <a:ext uri="{FF2B5EF4-FFF2-40B4-BE49-F238E27FC236}">
                    <a16:creationId xmlns:a16="http://schemas.microsoft.com/office/drawing/2014/main" id="{B791A133-E06F-4035-B7E7-BC98DBE0E00E}"/>
                  </a:ext>
                </a:extLst>
              </p:cNvPr>
              <p:cNvSpPr/>
              <p:nvPr/>
            </p:nvSpPr>
            <p:spPr>
              <a:xfrm>
                <a:off x="3809838" y="1434944"/>
                <a:ext cx="19050" cy="9525"/>
              </a:xfrm>
              <a:custGeom>
                <a:avLst/>
                <a:gdLst>
                  <a:gd name="connsiteX0" fmla="*/ 7144 w 19050"/>
                  <a:gd name="connsiteY0" fmla="*/ 9049 h 9525"/>
                  <a:gd name="connsiteX1" fmla="*/ 14668 w 19050"/>
                  <a:gd name="connsiteY1" fmla="*/ 7801 h 9525"/>
                  <a:gd name="connsiteX2" fmla="*/ 11592 w 19050"/>
                  <a:gd name="connsiteY2" fmla="*/ 7144 h 9525"/>
                </a:gdLst>
                <a:ahLst/>
                <a:cxnLst>
                  <a:cxn ang="0">
                    <a:pos x="connsiteX0" y="connsiteY0"/>
                  </a:cxn>
                  <a:cxn ang="0">
                    <a:pos x="connsiteX1" y="connsiteY1"/>
                  </a:cxn>
                  <a:cxn ang="0">
                    <a:pos x="connsiteX2" y="connsiteY2"/>
                  </a:cxn>
                </a:cxnLst>
                <a:rect l="l" t="t" r="r" b="b"/>
                <a:pathLst>
                  <a:path w="19050" h="9525">
                    <a:moveTo>
                      <a:pt x="7144" y="9049"/>
                    </a:moveTo>
                    <a:lnTo>
                      <a:pt x="14668" y="7801"/>
                    </a:lnTo>
                    <a:lnTo>
                      <a:pt x="11592" y="7144"/>
                    </a:lnTo>
                    <a:close/>
                  </a:path>
                </a:pathLst>
              </a:custGeom>
              <a:grpFill/>
              <a:ln w="9525" cap="flat">
                <a:noFill/>
                <a:prstDash val="solid"/>
                <a:miter/>
              </a:ln>
            </p:spPr>
            <p:txBody>
              <a:bodyPr rtlCol="0" anchor="ctr"/>
              <a:lstStyle/>
              <a:p>
                <a:endParaRPr lang="zh-CN" altLang="en-US"/>
              </a:p>
            </p:txBody>
          </p:sp>
          <p:sp>
            <p:nvSpPr>
              <p:cNvPr id="866" name="任意多边形: 形状 655">
                <a:extLst>
                  <a:ext uri="{FF2B5EF4-FFF2-40B4-BE49-F238E27FC236}">
                    <a16:creationId xmlns:a16="http://schemas.microsoft.com/office/drawing/2014/main" id="{10AA0EBA-CF71-4745-8174-C81E5474B33C}"/>
                  </a:ext>
                </a:extLst>
              </p:cNvPr>
              <p:cNvSpPr/>
              <p:nvPr/>
            </p:nvSpPr>
            <p:spPr>
              <a:xfrm>
                <a:off x="3948170" y="1049943"/>
                <a:ext cx="19050" cy="19050"/>
              </a:xfrm>
              <a:custGeom>
                <a:avLst/>
                <a:gdLst>
                  <a:gd name="connsiteX0" fmla="*/ 11649 w 19050"/>
                  <a:gd name="connsiteY0" fmla="*/ 11763 h 19050"/>
                  <a:gd name="connsiteX1" fmla="*/ 9735 w 19050"/>
                  <a:gd name="connsiteY1" fmla="*/ 7144 h 19050"/>
                  <a:gd name="connsiteX2" fmla="*/ 7144 w 19050"/>
                  <a:gd name="connsiteY2" fmla="*/ 10944 h 19050"/>
                  <a:gd name="connsiteX3" fmla="*/ 9163 w 19050"/>
                  <a:gd name="connsiteY3" fmla="*/ 12240 h 19050"/>
                  <a:gd name="connsiteX4" fmla="*/ 7963 w 19050"/>
                  <a:gd name="connsiteY4" fmla="*/ 19069 h 19050"/>
                  <a:gd name="connsiteX5" fmla="*/ 14392 w 19050"/>
                  <a:gd name="connsiteY5" fmla="*/ 11773 h 19050"/>
                  <a:gd name="connsiteX6" fmla="*/ 11649 w 19050"/>
                  <a:gd name="connsiteY6" fmla="*/ 11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649" y="11763"/>
                    </a:moveTo>
                    <a:cubicBezTo>
                      <a:pt x="11821" y="7010"/>
                      <a:pt x="9173" y="10868"/>
                      <a:pt x="9735" y="7144"/>
                    </a:cubicBezTo>
                    <a:cubicBezTo>
                      <a:pt x="9735" y="7144"/>
                      <a:pt x="7249" y="11001"/>
                      <a:pt x="7144" y="10944"/>
                    </a:cubicBezTo>
                    <a:lnTo>
                      <a:pt x="9163" y="12240"/>
                    </a:lnTo>
                    <a:cubicBezTo>
                      <a:pt x="7258" y="13754"/>
                      <a:pt x="8134" y="16716"/>
                      <a:pt x="7963" y="19069"/>
                    </a:cubicBezTo>
                    <a:cubicBezTo>
                      <a:pt x="10039" y="15259"/>
                      <a:pt x="12449" y="13345"/>
                      <a:pt x="14392" y="11773"/>
                    </a:cubicBezTo>
                    <a:cubicBezTo>
                      <a:pt x="14126" y="11249"/>
                      <a:pt x="12687" y="12421"/>
                      <a:pt x="11649" y="11763"/>
                    </a:cubicBezTo>
                    <a:close/>
                  </a:path>
                </a:pathLst>
              </a:custGeom>
              <a:grpFill/>
              <a:ln w="9525" cap="flat">
                <a:noFill/>
                <a:prstDash val="solid"/>
                <a:miter/>
              </a:ln>
            </p:spPr>
            <p:txBody>
              <a:bodyPr rtlCol="0" anchor="ctr"/>
              <a:lstStyle/>
              <a:p>
                <a:endParaRPr lang="zh-CN" altLang="en-US"/>
              </a:p>
            </p:txBody>
          </p:sp>
          <p:sp>
            <p:nvSpPr>
              <p:cNvPr id="867" name="任意多边形: 形状 656">
                <a:extLst>
                  <a:ext uri="{FF2B5EF4-FFF2-40B4-BE49-F238E27FC236}">
                    <a16:creationId xmlns:a16="http://schemas.microsoft.com/office/drawing/2014/main" id="{181C1BC5-31A7-4F92-98D3-5372061ECC63}"/>
                  </a:ext>
                </a:extLst>
              </p:cNvPr>
              <p:cNvSpPr/>
              <p:nvPr/>
            </p:nvSpPr>
            <p:spPr>
              <a:xfrm>
                <a:off x="3913565" y="1038752"/>
                <a:ext cx="47625" cy="66675"/>
              </a:xfrm>
              <a:custGeom>
                <a:avLst/>
                <a:gdLst>
                  <a:gd name="connsiteX0" fmla="*/ 33404 w 47625"/>
                  <a:gd name="connsiteY0" fmla="*/ 10925 h 66675"/>
                  <a:gd name="connsiteX1" fmla="*/ 31556 w 47625"/>
                  <a:gd name="connsiteY1" fmla="*/ 10287 h 66675"/>
                  <a:gd name="connsiteX2" fmla="*/ 33633 w 47625"/>
                  <a:gd name="connsiteY2" fmla="*/ 12268 h 66675"/>
                  <a:gd name="connsiteX3" fmla="*/ 29956 w 47625"/>
                  <a:gd name="connsiteY3" fmla="*/ 27451 h 66675"/>
                  <a:gd name="connsiteX4" fmla="*/ 22365 w 47625"/>
                  <a:gd name="connsiteY4" fmla="*/ 34823 h 66675"/>
                  <a:gd name="connsiteX5" fmla="*/ 14964 w 47625"/>
                  <a:gd name="connsiteY5" fmla="*/ 53226 h 66675"/>
                  <a:gd name="connsiteX6" fmla="*/ 15678 w 47625"/>
                  <a:gd name="connsiteY6" fmla="*/ 53511 h 66675"/>
                  <a:gd name="connsiteX7" fmla="*/ 10439 w 47625"/>
                  <a:gd name="connsiteY7" fmla="*/ 61341 h 66675"/>
                  <a:gd name="connsiteX8" fmla="*/ 7306 w 47625"/>
                  <a:gd name="connsiteY8" fmla="*/ 60846 h 66675"/>
                  <a:gd name="connsiteX9" fmla="*/ 7144 w 47625"/>
                  <a:gd name="connsiteY9" fmla="*/ 67675 h 66675"/>
                  <a:gd name="connsiteX10" fmla="*/ 10068 w 47625"/>
                  <a:gd name="connsiteY10" fmla="*/ 65827 h 66675"/>
                  <a:gd name="connsiteX11" fmla="*/ 10916 w 47625"/>
                  <a:gd name="connsiteY11" fmla="*/ 68590 h 66675"/>
                  <a:gd name="connsiteX12" fmla="*/ 25994 w 47625"/>
                  <a:gd name="connsiteY12" fmla="*/ 50425 h 66675"/>
                  <a:gd name="connsiteX13" fmla="*/ 36443 w 47625"/>
                  <a:gd name="connsiteY13" fmla="*/ 43396 h 66675"/>
                  <a:gd name="connsiteX14" fmla="*/ 39414 w 47625"/>
                  <a:gd name="connsiteY14" fmla="*/ 37090 h 66675"/>
                  <a:gd name="connsiteX15" fmla="*/ 40996 w 47625"/>
                  <a:gd name="connsiteY15" fmla="*/ 40376 h 66675"/>
                  <a:gd name="connsiteX16" fmla="*/ 43520 w 47625"/>
                  <a:gd name="connsiteY16" fmla="*/ 36224 h 66675"/>
                  <a:gd name="connsiteX17" fmla="*/ 47511 w 47625"/>
                  <a:gd name="connsiteY17" fmla="*/ 37690 h 66675"/>
                  <a:gd name="connsiteX18" fmla="*/ 44091 w 47625"/>
                  <a:gd name="connsiteY18" fmla="*/ 30585 h 66675"/>
                  <a:gd name="connsiteX19" fmla="*/ 36786 w 47625"/>
                  <a:gd name="connsiteY19" fmla="*/ 39767 h 66675"/>
                  <a:gd name="connsiteX20" fmla="*/ 27661 w 47625"/>
                  <a:gd name="connsiteY20" fmla="*/ 46777 h 66675"/>
                  <a:gd name="connsiteX21" fmla="*/ 30547 w 47625"/>
                  <a:gd name="connsiteY21" fmla="*/ 43053 h 66675"/>
                  <a:gd name="connsiteX22" fmla="*/ 27356 w 47625"/>
                  <a:gd name="connsiteY22" fmla="*/ 42977 h 66675"/>
                  <a:gd name="connsiteX23" fmla="*/ 31185 w 47625"/>
                  <a:gd name="connsiteY23" fmla="*/ 39986 h 66675"/>
                  <a:gd name="connsiteX24" fmla="*/ 28261 w 47625"/>
                  <a:gd name="connsiteY24" fmla="*/ 39138 h 66675"/>
                  <a:gd name="connsiteX25" fmla="*/ 33528 w 47625"/>
                  <a:gd name="connsiteY25" fmla="*/ 35538 h 66675"/>
                  <a:gd name="connsiteX26" fmla="*/ 30128 w 47625"/>
                  <a:gd name="connsiteY26" fmla="*/ 35119 h 66675"/>
                  <a:gd name="connsiteX27" fmla="*/ 33137 w 47625"/>
                  <a:gd name="connsiteY27" fmla="*/ 27242 h 66675"/>
                  <a:gd name="connsiteX28" fmla="*/ 32652 w 47625"/>
                  <a:gd name="connsiteY28" fmla="*/ 27584 h 66675"/>
                  <a:gd name="connsiteX29" fmla="*/ 38481 w 47625"/>
                  <a:gd name="connsiteY29" fmla="*/ 13306 h 66675"/>
                  <a:gd name="connsiteX30" fmla="*/ 36424 w 47625"/>
                  <a:gd name="connsiteY30" fmla="*/ 17526 h 66675"/>
                  <a:gd name="connsiteX31" fmla="*/ 35071 w 47625"/>
                  <a:gd name="connsiteY31" fmla="*/ 7144 h 66675"/>
                  <a:gd name="connsiteX32" fmla="*/ 33404 w 47625"/>
                  <a:gd name="connsiteY32" fmla="*/ 109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66675">
                    <a:moveTo>
                      <a:pt x="33404" y="10925"/>
                    </a:moveTo>
                    <a:lnTo>
                      <a:pt x="31556" y="10287"/>
                    </a:lnTo>
                    <a:cubicBezTo>
                      <a:pt x="32214" y="11201"/>
                      <a:pt x="32423" y="12544"/>
                      <a:pt x="33633" y="12268"/>
                    </a:cubicBezTo>
                    <a:cubicBezTo>
                      <a:pt x="31223" y="17621"/>
                      <a:pt x="29451" y="22879"/>
                      <a:pt x="29956" y="27451"/>
                    </a:cubicBezTo>
                    <a:cubicBezTo>
                      <a:pt x="27813" y="33223"/>
                      <a:pt x="21212" y="27984"/>
                      <a:pt x="22365" y="34823"/>
                    </a:cubicBezTo>
                    <a:cubicBezTo>
                      <a:pt x="21527" y="42539"/>
                      <a:pt x="15564" y="49025"/>
                      <a:pt x="14964" y="53226"/>
                    </a:cubicBezTo>
                    <a:lnTo>
                      <a:pt x="15678" y="53511"/>
                    </a:lnTo>
                    <a:cubicBezTo>
                      <a:pt x="16040" y="56388"/>
                      <a:pt x="11468" y="59084"/>
                      <a:pt x="10439" y="61341"/>
                    </a:cubicBezTo>
                    <a:lnTo>
                      <a:pt x="7306" y="60846"/>
                    </a:lnTo>
                    <a:lnTo>
                      <a:pt x="7144" y="67675"/>
                    </a:lnTo>
                    <a:lnTo>
                      <a:pt x="10068" y="65827"/>
                    </a:lnTo>
                    <a:lnTo>
                      <a:pt x="10916" y="68590"/>
                    </a:lnTo>
                    <a:cubicBezTo>
                      <a:pt x="12144" y="59960"/>
                      <a:pt x="26499" y="59303"/>
                      <a:pt x="25994" y="50425"/>
                    </a:cubicBezTo>
                    <a:cubicBezTo>
                      <a:pt x="29794" y="47530"/>
                      <a:pt x="32271" y="47396"/>
                      <a:pt x="36443" y="43396"/>
                    </a:cubicBezTo>
                    <a:cubicBezTo>
                      <a:pt x="32471" y="41291"/>
                      <a:pt x="38090" y="38224"/>
                      <a:pt x="39414" y="37090"/>
                    </a:cubicBezTo>
                    <a:lnTo>
                      <a:pt x="40996" y="40376"/>
                    </a:lnTo>
                    <a:cubicBezTo>
                      <a:pt x="42148" y="38776"/>
                      <a:pt x="44844" y="38967"/>
                      <a:pt x="43520" y="36224"/>
                    </a:cubicBezTo>
                    <a:lnTo>
                      <a:pt x="47511" y="37690"/>
                    </a:lnTo>
                    <a:cubicBezTo>
                      <a:pt x="46168" y="33452"/>
                      <a:pt x="45939" y="34366"/>
                      <a:pt x="44091" y="30585"/>
                    </a:cubicBezTo>
                    <a:cubicBezTo>
                      <a:pt x="42253" y="34242"/>
                      <a:pt x="39595" y="37176"/>
                      <a:pt x="36786" y="39767"/>
                    </a:cubicBezTo>
                    <a:cubicBezTo>
                      <a:pt x="33766" y="42301"/>
                      <a:pt x="30442" y="44444"/>
                      <a:pt x="27661" y="46777"/>
                    </a:cubicBezTo>
                    <a:cubicBezTo>
                      <a:pt x="26508" y="45482"/>
                      <a:pt x="29308" y="43148"/>
                      <a:pt x="30547" y="43053"/>
                    </a:cubicBezTo>
                    <a:cubicBezTo>
                      <a:pt x="29356" y="41767"/>
                      <a:pt x="28442" y="45634"/>
                      <a:pt x="27356" y="42977"/>
                    </a:cubicBezTo>
                    <a:cubicBezTo>
                      <a:pt x="27965" y="39976"/>
                      <a:pt x="29432" y="40415"/>
                      <a:pt x="31185" y="39986"/>
                    </a:cubicBezTo>
                    <a:lnTo>
                      <a:pt x="28261" y="39138"/>
                    </a:lnTo>
                    <a:cubicBezTo>
                      <a:pt x="29508" y="34957"/>
                      <a:pt x="32271" y="40738"/>
                      <a:pt x="33528" y="35538"/>
                    </a:cubicBezTo>
                    <a:lnTo>
                      <a:pt x="30128" y="35119"/>
                    </a:lnTo>
                    <a:cubicBezTo>
                      <a:pt x="31461" y="32737"/>
                      <a:pt x="31452" y="27765"/>
                      <a:pt x="33137" y="27242"/>
                    </a:cubicBezTo>
                    <a:lnTo>
                      <a:pt x="32652" y="27584"/>
                    </a:lnTo>
                    <a:cubicBezTo>
                      <a:pt x="33090" y="24555"/>
                      <a:pt x="37529" y="16888"/>
                      <a:pt x="38481" y="13306"/>
                    </a:cubicBezTo>
                    <a:cubicBezTo>
                      <a:pt x="36757" y="14859"/>
                      <a:pt x="39091" y="17488"/>
                      <a:pt x="36424" y="17526"/>
                    </a:cubicBezTo>
                    <a:cubicBezTo>
                      <a:pt x="39595" y="10735"/>
                      <a:pt x="30690" y="14097"/>
                      <a:pt x="35071" y="7144"/>
                    </a:cubicBezTo>
                    <a:cubicBezTo>
                      <a:pt x="34176" y="7972"/>
                      <a:pt x="33309" y="8753"/>
                      <a:pt x="33404" y="10925"/>
                    </a:cubicBezTo>
                    <a:close/>
                  </a:path>
                </a:pathLst>
              </a:custGeom>
              <a:grpFill/>
              <a:ln w="9525" cap="flat">
                <a:noFill/>
                <a:prstDash val="solid"/>
                <a:miter/>
              </a:ln>
            </p:spPr>
            <p:txBody>
              <a:bodyPr rtlCol="0" anchor="ctr"/>
              <a:lstStyle/>
              <a:p>
                <a:endParaRPr lang="zh-CN" altLang="en-US"/>
              </a:p>
            </p:txBody>
          </p:sp>
          <p:sp>
            <p:nvSpPr>
              <p:cNvPr id="868" name="任意多边形: 形状 657">
                <a:extLst>
                  <a:ext uri="{FF2B5EF4-FFF2-40B4-BE49-F238E27FC236}">
                    <a16:creationId xmlns:a16="http://schemas.microsoft.com/office/drawing/2014/main" id="{DA4AA8B4-B12D-4400-860C-0B9989B9FF74}"/>
                  </a:ext>
                </a:extLst>
              </p:cNvPr>
              <p:cNvSpPr/>
              <p:nvPr/>
            </p:nvSpPr>
            <p:spPr>
              <a:xfrm>
                <a:off x="3831317" y="1392629"/>
                <a:ext cx="38100" cy="19050"/>
              </a:xfrm>
              <a:custGeom>
                <a:avLst/>
                <a:gdLst>
                  <a:gd name="connsiteX0" fmla="*/ 34138 w 38100"/>
                  <a:gd name="connsiteY0" fmla="*/ 7473 h 19050"/>
                  <a:gd name="connsiteX1" fmla="*/ 29756 w 38100"/>
                  <a:gd name="connsiteY1" fmla="*/ 11092 h 19050"/>
                  <a:gd name="connsiteX2" fmla="*/ 21060 w 38100"/>
                  <a:gd name="connsiteY2" fmla="*/ 7168 h 19050"/>
                  <a:gd name="connsiteX3" fmla="*/ 24632 w 38100"/>
                  <a:gd name="connsiteY3" fmla="*/ 9749 h 19050"/>
                  <a:gd name="connsiteX4" fmla="*/ 16193 w 38100"/>
                  <a:gd name="connsiteY4" fmla="*/ 9245 h 19050"/>
                  <a:gd name="connsiteX5" fmla="*/ 11963 w 38100"/>
                  <a:gd name="connsiteY5" fmla="*/ 13502 h 19050"/>
                  <a:gd name="connsiteX6" fmla="*/ 7144 w 38100"/>
                  <a:gd name="connsiteY6" fmla="*/ 12750 h 19050"/>
                  <a:gd name="connsiteX7" fmla="*/ 8934 w 38100"/>
                  <a:gd name="connsiteY7" fmla="*/ 15855 h 19050"/>
                  <a:gd name="connsiteX8" fmla="*/ 30775 w 38100"/>
                  <a:gd name="connsiteY8" fmla="*/ 13979 h 19050"/>
                  <a:gd name="connsiteX9" fmla="*/ 32214 w 38100"/>
                  <a:gd name="connsiteY9" fmla="*/ 10007 h 19050"/>
                  <a:gd name="connsiteX10" fmla="*/ 35395 w 38100"/>
                  <a:gd name="connsiteY10" fmla="*/ 11064 h 19050"/>
                  <a:gd name="connsiteX11" fmla="*/ 34138 w 38100"/>
                  <a:gd name="connsiteY11" fmla="*/ 74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9050">
                    <a:moveTo>
                      <a:pt x="34138" y="7473"/>
                    </a:moveTo>
                    <a:lnTo>
                      <a:pt x="29756" y="11092"/>
                    </a:lnTo>
                    <a:cubicBezTo>
                      <a:pt x="29261" y="9654"/>
                      <a:pt x="23670" y="6854"/>
                      <a:pt x="21060" y="7168"/>
                    </a:cubicBezTo>
                    <a:lnTo>
                      <a:pt x="24632" y="9749"/>
                    </a:lnTo>
                    <a:cubicBezTo>
                      <a:pt x="20498" y="11283"/>
                      <a:pt x="15907" y="11292"/>
                      <a:pt x="16193" y="9245"/>
                    </a:cubicBezTo>
                    <a:lnTo>
                      <a:pt x="11963" y="13502"/>
                    </a:lnTo>
                    <a:lnTo>
                      <a:pt x="7144" y="12750"/>
                    </a:lnTo>
                    <a:lnTo>
                      <a:pt x="8934" y="15855"/>
                    </a:lnTo>
                    <a:cubicBezTo>
                      <a:pt x="16888" y="11493"/>
                      <a:pt x="25794" y="13397"/>
                      <a:pt x="30775" y="13979"/>
                    </a:cubicBezTo>
                    <a:cubicBezTo>
                      <a:pt x="28518" y="13026"/>
                      <a:pt x="30032" y="11826"/>
                      <a:pt x="32214" y="10007"/>
                    </a:cubicBezTo>
                    <a:lnTo>
                      <a:pt x="35395" y="11064"/>
                    </a:lnTo>
                    <a:cubicBezTo>
                      <a:pt x="34919" y="9626"/>
                      <a:pt x="38729" y="7330"/>
                      <a:pt x="34138" y="7473"/>
                    </a:cubicBezTo>
                    <a:close/>
                  </a:path>
                </a:pathLst>
              </a:custGeom>
              <a:grpFill/>
              <a:ln w="9525" cap="flat">
                <a:noFill/>
                <a:prstDash val="solid"/>
                <a:miter/>
              </a:ln>
            </p:spPr>
            <p:txBody>
              <a:bodyPr rtlCol="0" anchor="ctr"/>
              <a:lstStyle/>
              <a:p>
                <a:endParaRPr lang="zh-CN" altLang="en-US"/>
              </a:p>
            </p:txBody>
          </p:sp>
          <p:sp>
            <p:nvSpPr>
              <p:cNvPr id="869" name="任意多边形: 形状 658">
                <a:extLst>
                  <a:ext uri="{FF2B5EF4-FFF2-40B4-BE49-F238E27FC236}">
                    <a16:creationId xmlns:a16="http://schemas.microsoft.com/office/drawing/2014/main" id="{8AABD6BC-02BC-4F62-B71F-5493DCFD182C}"/>
                  </a:ext>
                </a:extLst>
              </p:cNvPr>
              <p:cNvSpPr/>
              <p:nvPr/>
            </p:nvSpPr>
            <p:spPr>
              <a:xfrm>
                <a:off x="3821154" y="1416370"/>
                <a:ext cx="19050" cy="9525"/>
              </a:xfrm>
              <a:custGeom>
                <a:avLst/>
                <a:gdLst>
                  <a:gd name="connsiteX0" fmla="*/ 7144 w 19050"/>
                  <a:gd name="connsiteY0" fmla="*/ 10220 h 9525"/>
                  <a:gd name="connsiteX1" fmla="*/ 15945 w 19050"/>
                  <a:gd name="connsiteY1" fmla="*/ 7772 h 9525"/>
                  <a:gd name="connsiteX2" fmla="*/ 9211 w 19050"/>
                  <a:gd name="connsiteY2" fmla="*/ 7144 h 9525"/>
                </a:gdLst>
                <a:ahLst/>
                <a:cxnLst>
                  <a:cxn ang="0">
                    <a:pos x="connsiteX0" y="connsiteY0"/>
                  </a:cxn>
                  <a:cxn ang="0">
                    <a:pos x="connsiteX1" y="connsiteY1"/>
                  </a:cxn>
                  <a:cxn ang="0">
                    <a:pos x="connsiteX2" y="connsiteY2"/>
                  </a:cxn>
                </a:cxnLst>
                <a:rect l="l" t="t" r="r" b="b"/>
                <a:pathLst>
                  <a:path w="19050" h="9525">
                    <a:moveTo>
                      <a:pt x="7144" y="10220"/>
                    </a:moveTo>
                    <a:lnTo>
                      <a:pt x="15945" y="7772"/>
                    </a:lnTo>
                    <a:lnTo>
                      <a:pt x="9211" y="7144"/>
                    </a:lnTo>
                    <a:close/>
                  </a:path>
                </a:pathLst>
              </a:custGeom>
              <a:grpFill/>
              <a:ln w="9525" cap="flat">
                <a:noFill/>
                <a:prstDash val="solid"/>
                <a:miter/>
              </a:ln>
            </p:spPr>
            <p:txBody>
              <a:bodyPr rtlCol="0" anchor="ctr"/>
              <a:lstStyle/>
              <a:p>
                <a:endParaRPr lang="zh-CN" altLang="en-US"/>
              </a:p>
            </p:txBody>
          </p:sp>
          <p:sp>
            <p:nvSpPr>
              <p:cNvPr id="870" name="任意多边形: 形状 659">
                <a:extLst>
                  <a:ext uri="{FF2B5EF4-FFF2-40B4-BE49-F238E27FC236}">
                    <a16:creationId xmlns:a16="http://schemas.microsoft.com/office/drawing/2014/main" id="{23C41902-0D28-40DD-A03D-7CBD56AFB7E2}"/>
                  </a:ext>
                </a:extLst>
              </p:cNvPr>
              <p:cNvSpPr/>
              <p:nvPr/>
            </p:nvSpPr>
            <p:spPr>
              <a:xfrm>
                <a:off x="3969372" y="1168577"/>
                <a:ext cx="9525" cy="9525"/>
              </a:xfrm>
              <a:custGeom>
                <a:avLst/>
                <a:gdLst>
                  <a:gd name="connsiteX0" fmla="*/ 7144 w 9525"/>
                  <a:gd name="connsiteY0" fmla="*/ 10268 h 9525"/>
                  <a:gd name="connsiteX1" fmla="*/ 11249 w 9525"/>
                  <a:gd name="connsiteY1" fmla="*/ 7144 h 9525"/>
                  <a:gd name="connsiteX2" fmla="*/ 9268 w 9525"/>
                  <a:gd name="connsiteY2" fmla="*/ 7315 h 9525"/>
                </a:gdLst>
                <a:ahLst/>
                <a:cxnLst>
                  <a:cxn ang="0">
                    <a:pos x="connsiteX0" y="connsiteY0"/>
                  </a:cxn>
                  <a:cxn ang="0">
                    <a:pos x="connsiteX1" y="connsiteY1"/>
                  </a:cxn>
                  <a:cxn ang="0">
                    <a:pos x="connsiteX2" y="connsiteY2"/>
                  </a:cxn>
                </a:cxnLst>
                <a:rect l="l" t="t" r="r" b="b"/>
                <a:pathLst>
                  <a:path w="9525" h="9525">
                    <a:moveTo>
                      <a:pt x="7144" y="10268"/>
                    </a:moveTo>
                    <a:lnTo>
                      <a:pt x="11249" y="7144"/>
                    </a:lnTo>
                    <a:lnTo>
                      <a:pt x="9268" y="7315"/>
                    </a:lnTo>
                    <a:close/>
                  </a:path>
                </a:pathLst>
              </a:custGeom>
              <a:grpFill/>
              <a:ln w="9525" cap="flat">
                <a:noFill/>
                <a:prstDash val="solid"/>
                <a:miter/>
              </a:ln>
            </p:spPr>
            <p:txBody>
              <a:bodyPr rtlCol="0" anchor="ctr"/>
              <a:lstStyle/>
              <a:p>
                <a:endParaRPr lang="zh-CN" altLang="en-US"/>
              </a:p>
            </p:txBody>
          </p:sp>
          <p:sp>
            <p:nvSpPr>
              <p:cNvPr id="871" name="任意多边形: 形状 660">
                <a:extLst>
                  <a:ext uri="{FF2B5EF4-FFF2-40B4-BE49-F238E27FC236}">
                    <a16:creationId xmlns:a16="http://schemas.microsoft.com/office/drawing/2014/main" id="{24DBB12C-4814-4F1F-AC6E-44087D741F96}"/>
                  </a:ext>
                </a:extLst>
              </p:cNvPr>
              <p:cNvSpPr/>
              <p:nvPr/>
            </p:nvSpPr>
            <p:spPr>
              <a:xfrm>
                <a:off x="3876637" y="1226966"/>
                <a:ext cx="95250" cy="57150"/>
              </a:xfrm>
              <a:custGeom>
                <a:avLst/>
                <a:gdLst>
                  <a:gd name="connsiteX0" fmla="*/ 89649 w 95250"/>
                  <a:gd name="connsiteY0" fmla="*/ 7144 h 57150"/>
                  <a:gd name="connsiteX1" fmla="*/ 74190 w 95250"/>
                  <a:gd name="connsiteY1" fmla="*/ 19069 h 57150"/>
                  <a:gd name="connsiteX2" fmla="*/ 80229 w 95250"/>
                  <a:gd name="connsiteY2" fmla="*/ 8211 h 57150"/>
                  <a:gd name="connsiteX3" fmla="*/ 62913 w 95250"/>
                  <a:gd name="connsiteY3" fmla="*/ 19412 h 57150"/>
                  <a:gd name="connsiteX4" fmla="*/ 68247 w 95250"/>
                  <a:gd name="connsiteY4" fmla="*/ 22422 h 57150"/>
                  <a:gd name="connsiteX5" fmla="*/ 52873 w 95250"/>
                  <a:gd name="connsiteY5" fmla="*/ 28699 h 57150"/>
                  <a:gd name="connsiteX6" fmla="*/ 56321 w 95250"/>
                  <a:gd name="connsiteY6" fmla="*/ 30861 h 57150"/>
                  <a:gd name="connsiteX7" fmla="*/ 44853 w 95250"/>
                  <a:gd name="connsiteY7" fmla="*/ 40967 h 57150"/>
                  <a:gd name="connsiteX8" fmla="*/ 27927 w 95250"/>
                  <a:gd name="connsiteY8" fmla="*/ 43167 h 57150"/>
                  <a:gd name="connsiteX9" fmla="*/ 19631 w 95250"/>
                  <a:gd name="connsiteY9" fmla="*/ 50035 h 57150"/>
                  <a:gd name="connsiteX10" fmla="*/ 7144 w 95250"/>
                  <a:gd name="connsiteY10" fmla="*/ 56674 h 57150"/>
                  <a:gd name="connsiteX11" fmla="*/ 18507 w 95250"/>
                  <a:gd name="connsiteY11" fmla="*/ 52740 h 57150"/>
                  <a:gd name="connsiteX12" fmla="*/ 28146 w 95250"/>
                  <a:gd name="connsiteY12" fmla="*/ 50273 h 57150"/>
                  <a:gd name="connsiteX13" fmla="*/ 48035 w 95250"/>
                  <a:gd name="connsiteY13" fmla="*/ 41929 h 57150"/>
                  <a:gd name="connsiteX14" fmla="*/ 47168 w 95250"/>
                  <a:gd name="connsiteY14" fmla="*/ 44691 h 57150"/>
                  <a:gd name="connsiteX15" fmla="*/ 46206 w 95250"/>
                  <a:gd name="connsiteY15" fmla="*/ 47368 h 57150"/>
                  <a:gd name="connsiteX16" fmla="*/ 63865 w 95250"/>
                  <a:gd name="connsiteY16" fmla="*/ 38986 h 57150"/>
                  <a:gd name="connsiteX17" fmla="*/ 80467 w 95250"/>
                  <a:gd name="connsiteY17" fmla="*/ 25698 h 57150"/>
                  <a:gd name="connsiteX18" fmla="*/ 80143 w 95250"/>
                  <a:gd name="connsiteY18" fmla="*/ 22384 h 57150"/>
                  <a:gd name="connsiteX19" fmla="*/ 88811 w 95250"/>
                  <a:gd name="connsiteY19" fmla="*/ 10049 h 57150"/>
                  <a:gd name="connsiteX20" fmla="*/ 92240 w 95250"/>
                  <a:gd name="connsiteY20" fmla="*/ 10468 h 57150"/>
                  <a:gd name="connsiteX21" fmla="*/ 89649 w 95250"/>
                  <a:gd name="connsiteY21"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250" h="57150">
                    <a:moveTo>
                      <a:pt x="89649" y="7144"/>
                    </a:moveTo>
                    <a:cubicBezTo>
                      <a:pt x="86468" y="13373"/>
                      <a:pt x="79038" y="14592"/>
                      <a:pt x="74190" y="19069"/>
                    </a:cubicBezTo>
                    <a:cubicBezTo>
                      <a:pt x="72228" y="14164"/>
                      <a:pt x="83068" y="12906"/>
                      <a:pt x="80229" y="8211"/>
                    </a:cubicBezTo>
                    <a:cubicBezTo>
                      <a:pt x="74381" y="11601"/>
                      <a:pt x="69971" y="19479"/>
                      <a:pt x="62913" y="19412"/>
                    </a:cubicBezTo>
                    <a:cubicBezTo>
                      <a:pt x="62217" y="21593"/>
                      <a:pt x="69399" y="16859"/>
                      <a:pt x="68247" y="22422"/>
                    </a:cubicBezTo>
                    <a:cubicBezTo>
                      <a:pt x="60922" y="21079"/>
                      <a:pt x="58550" y="32509"/>
                      <a:pt x="52873" y="28699"/>
                    </a:cubicBezTo>
                    <a:cubicBezTo>
                      <a:pt x="56474" y="26899"/>
                      <a:pt x="51740" y="31499"/>
                      <a:pt x="56321" y="30861"/>
                    </a:cubicBezTo>
                    <a:cubicBezTo>
                      <a:pt x="50130" y="33690"/>
                      <a:pt x="51130" y="38214"/>
                      <a:pt x="44853" y="40967"/>
                    </a:cubicBezTo>
                    <a:cubicBezTo>
                      <a:pt x="43224" y="36595"/>
                      <a:pt x="33290" y="43015"/>
                      <a:pt x="27927" y="43167"/>
                    </a:cubicBezTo>
                    <a:cubicBezTo>
                      <a:pt x="28337" y="46739"/>
                      <a:pt x="24270" y="48387"/>
                      <a:pt x="19631" y="50035"/>
                    </a:cubicBezTo>
                    <a:cubicBezTo>
                      <a:pt x="14983" y="51692"/>
                      <a:pt x="9515" y="52845"/>
                      <a:pt x="7144" y="56674"/>
                    </a:cubicBezTo>
                    <a:cubicBezTo>
                      <a:pt x="11335" y="54769"/>
                      <a:pt x="15040" y="53597"/>
                      <a:pt x="18507" y="52740"/>
                    </a:cubicBezTo>
                    <a:cubicBezTo>
                      <a:pt x="21869" y="51692"/>
                      <a:pt x="25022" y="51006"/>
                      <a:pt x="28146" y="50273"/>
                    </a:cubicBezTo>
                    <a:cubicBezTo>
                      <a:pt x="34366" y="48758"/>
                      <a:pt x="40700" y="47234"/>
                      <a:pt x="48035" y="41929"/>
                    </a:cubicBezTo>
                    <a:cubicBezTo>
                      <a:pt x="48035" y="41929"/>
                      <a:pt x="47596" y="43310"/>
                      <a:pt x="47168" y="44691"/>
                    </a:cubicBezTo>
                    <a:cubicBezTo>
                      <a:pt x="46692" y="46025"/>
                      <a:pt x="46206" y="47368"/>
                      <a:pt x="46206" y="47368"/>
                    </a:cubicBezTo>
                    <a:cubicBezTo>
                      <a:pt x="51159" y="41710"/>
                      <a:pt x="59207" y="49692"/>
                      <a:pt x="63865" y="38986"/>
                    </a:cubicBezTo>
                    <a:cubicBezTo>
                      <a:pt x="67932" y="33147"/>
                      <a:pt x="76752" y="26841"/>
                      <a:pt x="80467" y="25698"/>
                    </a:cubicBezTo>
                    <a:lnTo>
                      <a:pt x="80143" y="22384"/>
                    </a:lnTo>
                    <a:cubicBezTo>
                      <a:pt x="87268" y="19936"/>
                      <a:pt x="87363" y="15135"/>
                      <a:pt x="88811" y="10049"/>
                    </a:cubicBezTo>
                    <a:lnTo>
                      <a:pt x="92240" y="10468"/>
                    </a:lnTo>
                    <a:cubicBezTo>
                      <a:pt x="94031" y="6620"/>
                      <a:pt x="89802" y="9134"/>
                      <a:pt x="89649" y="7144"/>
                    </a:cubicBezTo>
                    <a:close/>
                  </a:path>
                </a:pathLst>
              </a:custGeom>
              <a:grpFill/>
              <a:ln w="9525" cap="flat">
                <a:noFill/>
                <a:prstDash val="solid"/>
                <a:miter/>
              </a:ln>
            </p:spPr>
            <p:txBody>
              <a:bodyPr rtlCol="0" anchor="ctr"/>
              <a:lstStyle/>
              <a:p>
                <a:endParaRPr lang="zh-CN" altLang="en-US"/>
              </a:p>
            </p:txBody>
          </p:sp>
          <p:sp>
            <p:nvSpPr>
              <p:cNvPr id="872" name="任意多边形: 形状 661">
                <a:extLst>
                  <a:ext uri="{FF2B5EF4-FFF2-40B4-BE49-F238E27FC236}">
                    <a16:creationId xmlns:a16="http://schemas.microsoft.com/office/drawing/2014/main" id="{4FB0A75E-CECB-4787-A14B-F452674D7680}"/>
                  </a:ext>
                </a:extLst>
              </p:cNvPr>
              <p:cNvSpPr/>
              <p:nvPr/>
            </p:nvSpPr>
            <p:spPr>
              <a:xfrm>
                <a:off x="3965892" y="1132839"/>
                <a:ext cx="9525" cy="9525"/>
              </a:xfrm>
              <a:custGeom>
                <a:avLst/>
                <a:gdLst>
                  <a:gd name="connsiteX0" fmla="*/ 8710 w 9525"/>
                  <a:gd name="connsiteY0" fmla="*/ 7144 h 9525"/>
                  <a:gd name="connsiteX1" fmla="*/ 8443 w 9525"/>
                  <a:gd name="connsiteY1" fmla="*/ 11420 h 9525"/>
                  <a:gd name="connsiteX2" fmla="*/ 8710 w 9525"/>
                  <a:gd name="connsiteY2" fmla="*/ 7144 h 9525"/>
                </a:gdLst>
                <a:ahLst/>
                <a:cxnLst>
                  <a:cxn ang="0">
                    <a:pos x="connsiteX0" y="connsiteY0"/>
                  </a:cxn>
                  <a:cxn ang="0">
                    <a:pos x="connsiteX1" y="connsiteY1"/>
                  </a:cxn>
                  <a:cxn ang="0">
                    <a:pos x="connsiteX2" y="connsiteY2"/>
                  </a:cxn>
                </a:cxnLst>
                <a:rect l="l" t="t" r="r" b="b"/>
                <a:pathLst>
                  <a:path w="9525" h="9525">
                    <a:moveTo>
                      <a:pt x="8710" y="7144"/>
                    </a:moveTo>
                    <a:cubicBezTo>
                      <a:pt x="7033" y="10049"/>
                      <a:pt x="6357" y="9687"/>
                      <a:pt x="8443" y="11420"/>
                    </a:cubicBezTo>
                    <a:cubicBezTo>
                      <a:pt x="10815" y="8839"/>
                      <a:pt x="10681" y="7525"/>
                      <a:pt x="8710" y="7144"/>
                    </a:cubicBezTo>
                    <a:close/>
                  </a:path>
                </a:pathLst>
              </a:custGeom>
              <a:grpFill/>
              <a:ln w="9525" cap="flat">
                <a:noFill/>
                <a:prstDash val="solid"/>
                <a:miter/>
              </a:ln>
            </p:spPr>
            <p:txBody>
              <a:bodyPr rtlCol="0" anchor="ctr"/>
              <a:lstStyle/>
              <a:p>
                <a:endParaRPr lang="zh-CN" altLang="en-US"/>
              </a:p>
            </p:txBody>
          </p:sp>
          <p:sp>
            <p:nvSpPr>
              <p:cNvPr id="873" name="任意多边形: 形状 662">
                <a:extLst>
                  <a:ext uri="{FF2B5EF4-FFF2-40B4-BE49-F238E27FC236}">
                    <a16:creationId xmlns:a16="http://schemas.microsoft.com/office/drawing/2014/main" id="{6A5C8F78-5B51-4AA5-9E5E-DE90215B008F}"/>
                  </a:ext>
                </a:extLst>
              </p:cNvPr>
              <p:cNvSpPr/>
              <p:nvPr/>
            </p:nvSpPr>
            <p:spPr>
              <a:xfrm>
                <a:off x="3917223" y="1082898"/>
                <a:ext cx="57150" cy="57150"/>
              </a:xfrm>
              <a:custGeom>
                <a:avLst/>
                <a:gdLst>
                  <a:gd name="connsiteX0" fmla="*/ 47444 w 57150"/>
                  <a:gd name="connsiteY0" fmla="*/ 18709 h 57150"/>
                  <a:gd name="connsiteX1" fmla="*/ 44406 w 57150"/>
                  <a:gd name="connsiteY1" fmla="*/ 28358 h 57150"/>
                  <a:gd name="connsiteX2" fmla="*/ 40081 w 57150"/>
                  <a:gd name="connsiteY2" fmla="*/ 31435 h 57150"/>
                  <a:gd name="connsiteX3" fmla="*/ 34071 w 57150"/>
                  <a:gd name="connsiteY3" fmla="*/ 29873 h 57150"/>
                  <a:gd name="connsiteX4" fmla="*/ 36309 w 57150"/>
                  <a:gd name="connsiteY4" fmla="*/ 31406 h 57150"/>
                  <a:gd name="connsiteX5" fmla="*/ 27394 w 57150"/>
                  <a:gd name="connsiteY5" fmla="*/ 35302 h 57150"/>
                  <a:gd name="connsiteX6" fmla="*/ 26241 w 57150"/>
                  <a:gd name="connsiteY6" fmla="*/ 30540 h 57150"/>
                  <a:gd name="connsiteX7" fmla="*/ 31937 w 57150"/>
                  <a:gd name="connsiteY7" fmla="*/ 26329 h 57150"/>
                  <a:gd name="connsiteX8" fmla="*/ 32680 w 57150"/>
                  <a:gd name="connsiteY8" fmla="*/ 18109 h 57150"/>
                  <a:gd name="connsiteX9" fmla="*/ 32985 w 57150"/>
                  <a:gd name="connsiteY9" fmla="*/ 8061 h 57150"/>
                  <a:gd name="connsiteX10" fmla="*/ 28870 w 57150"/>
                  <a:gd name="connsiteY10" fmla="*/ 7146 h 57150"/>
                  <a:gd name="connsiteX11" fmla="*/ 32185 w 57150"/>
                  <a:gd name="connsiteY11" fmla="*/ 12728 h 57150"/>
                  <a:gd name="connsiteX12" fmla="*/ 22403 w 57150"/>
                  <a:gd name="connsiteY12" fmla="*/ 29768 h 57150"/>
                  <a:gd name="connsiteX13" fmla="*/ 26537 w 57150"/>
                  <a:gd name="connsiteY13" fmla="*/ 31711 h 57150"/>
                  <a:gd name="connsiteX14" fmla="*/ 17888 w 57150"/>
                  <a:gd name="connsiteY14" fmla="*/ 33207 h 57150"/>
                  <a:gd name="connsiteX15" fmla="*/ 20860 w 57150"/>
                  <a:gd name="connsiteY15" fmla="*/ 28549 h 57150"/>
                  <a:gd name="connsiteX16" fmla="*/ 14573 w 57150"/>
                  <a:gd name="connsiteY16" fmla="*/ 29520 h 57150"/>
                  <a:gd name="connsiteX17" fmla="*/ 14278 w 57150"/>
                  <a:gd name="connsiteY17" fmla="*/ 33407 h 57150"/>
                  <a:gd name="connsiteX18" fmla="*/ 12259 w 57150"/>
                  <a:gd name="connsiteY18" fmla="*/ 32349 h 57150"/>
                  <a:gd name="connsiteX19" fmla="*/ 12354 w 57150"/>
                  <a:gd name="connsiteY19" fmla="*/ 39017 h 57150"/>
                  <a:gd name="connsiteX20" fmla="*/ 15288 w 57150"/>
                  <a:gd name="connsiteY20" fmla="*/ 38550 h 57150"/>
                  <a:gd name="connsiteX21" fmla="*/ 12783 w 57150"/>
                  <a:gd name="connsiteY21" fmla="*/ 41341 h 57150"/>
                  <a:gd name="connsiteX22" fmla="*/ 14773 w 57150"/>
                  <a:gd name="connsiteY22" fmla="*/ 42465 h 57150"/>
                  <a:gd name="connsiteX23" fmla="*/ 10773 w 57150"/>
                  <a:gd name="connsiteY23" fmla="*/ 47065 h 57150"/>
                  <a:gd name="connsiteX24" fmla="*/ 21298 w 57150"/>
                  <a:gd name="connsiteY24" fmla="*/ 38055 h 57150"/>
                  <a:gd name="connsiteX25" fmla="*/ 23327 w 57150"/>
                  <a:gd name="connsiteY25" fmla="*/ 39122 h 57150"/>
                  <a:gd name="connsiteX26" fmla="*/ 19421 w 57150"/>
                  <a:gd name="connsiteY26" fmla="*/ 41303 h 57150"/>
                  <a:gd name="connsiteX27" fmla="*/ 20869 w 57150"/>
                  <a:gd name="connsiteY27" fmla="*/ 46418 h 57150"/>
                  <a:gd name="connsiteX28" fmla="*/ 18116 w 57150"/>
                  <a:gd name="connsiteY28" fmla="*/ 44341 h 57150"/>
                  <a:gd name="connsiteX29" fmla="*/ 14526 w 57150"/>
                  <a:gd name="connsiteY29" fmla="*/ 48218 h 57150"/>
                  <a:gd name="connsiteX30" fmla="*/ 15831 w 57150"/>
                  <a:gd name="connsiteY30" fmla="*/ 49009 h 57150"/>
                  <a:gd name="connsiteX31" fmla="*/ 8401 w 57150"/>
                  <a:gd name="connsiteY31" fmla="*/ 50456 h 57150"/>
                  <a:gd name="connsiteX32" fmla="*/ 11344 w 57150"/>
                  <a:gd name="connsiteY32" fmla="*/ 50666 h 57150"/>
                  <a:gd name="connsiteX33" fmla="*/ 7144 w 57150"/>
                  <a:gd name="connsiteY33" fmla="*/ 56219 h 57150"/>
                  <a:gd name="connsiteX34" fmla="*/ 9144 w 57150"/>
                  <a:gd name="connsiteY34" fmla="*/ 58686 h 57150"/>
                  <a:gd name="connsiteX35" fmla="*/ 17583 w 57150"/>
                  <a:gd name="connsiteY35" fmla="*/ 52828 h 57150"/>
                  <a:gd name="connsiteX36" fmla="*/ 17916 w 57150"/>
                  <a:gd name="connsiteY36" fmla="*/ 55285 h 57150"/>
                  <a:gd name="connsiteX37" fmla="*/ 17164 w 57150"/>
                  <a:gd name="connsiteY37" fmla="*/ 49780 h 57150"/>
                  <a:gd name="connsiteX38" fmla="*/ 27308 w 57150"/>
                  <a:gd name="connsiteY38" fmla="*/ 40627 h 57150"/>
                  <a:gd name="connsiteX39" fmla="*/ 25375 w 57150"/>
                  <a:gd name="connsiteY39" fmla="*/ 40179 h 57150"/>
                  <a:gd name="connsiteX40" fmla="*/ 40786 w 57150"/>
                  <a:gd name="connsiteY40" fmla="*/ 34511 h 57150"/>
                  <a:gd name="connsiteX41" fmla="*/ 45348 w 57150"/>
                  <a:gd name="connsiteY41" fmla="*/ 38226 h 57150"/>
                  <a:gd name="connsiteX42" fmla="*/ 42872 w 57150"/>
                  <a:gd name="connsiteY42" fmla="*/ 35435 h 57150"/>
                  <a:gd name="connsiteX43" fmla="*/ 50321 w 57150"/>
                  <a:gd name="connsiteY43" fmla="*/ 19776 h 57150"/>
                  <a:gd name="connsiteX44" fmla="*/ 47444 w 57150"/>
                  <a:gd name="connsiteY44" fmla="*/ 1870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7150" h="57150">
                    <a:moveTo>
                      <a:pt x="47444" y="18709"/>
                    </a:moveTo>
                    <a:cubicBezTo>
                      <a:pt x="48606" y="20243"/>
                      <a:pt x="44386" y="25091"/>
                      <a:pt x="44406" y="28358"/>
                    </a:cubicBezTo>
                    <a:cubicBezTo>
                      <a:pt x="42577" y="28692"/>
                      <a:pt x="40462" y="27806"/>
                      <a:pt x="40081" y="31435"/>
                    </a:cubicBezTo>
                    <a:cubicBezTo>
                      <a:pt x="37700" y="29301"/>
                      <a:pt x="38081" y="28444"/>
                      <a:pt x="34071" y="29873"/>
                    </a:cubicBezTo>
                    <a:cubicBezTo>
                      <a:pt x="34357" y="31082"/>
                      <a:pt x="35614" y="31092"/>
                      <a:pt x="36309" y="31406"/>
                    </a:cubicBezTo>
                    <a:cubicBezTo>
                      <a:pt x="32737" y="37359"/>
                      <a:pt x="30804" y="34273"/>
                      <a:pt x="27394" y="35302"/>
                    </a:cubicBezTo>
                    <a:cubicBezTo>
                      <a:pt x="27118" y="34083"/>
                      <a:pt x="29651" y="29501"/>
                      <a:pt x="26241" y="30540"/>
                    </a:cubicBezTo>
                    <a:cubicBezTo>
                      <a:pt x="26946" y="26225"/>
                      <a:pt x="32680" y="29282"/>
                      <a:pt x="31937" y="26329"/>
                    </a:cubicBezTo>
                    <a:cubicBezTo>
                      <a:pt x="29880" y="24396"/>
                      <a:pt x="31242" y="21396"/>
                      <a:pt x="32680" y="18109"/>
                    </a:cubicBezTo>
                    <a:cubicBezTo>
                      <a:pt x="33842" y="14709"/>
                      <a:pt x="35014" y="10956"/>
                      <a:pt x="32985" y="8061"/>
                    </a:cubicBezTo>
                    <a:cubicBezTo>
                      <a:pt x="31242" y="8442"/>
                      <a:pt x="30118" y="7079"/>
                      <a:pt x="28870" y="7146"/>
                    </a:cubicBezTo>
                    <a:cubicBezTo>
                      <a:pt x="27994" y="9727"/>
                      <a:pt x="31061" y="11318"/>
                      <a:pt x="32185" y="12728"/>
                    </a:cubicBezTo>
                    <a:cubicBezTo>
                      <a:pt x="26689" y="15623"/>
                      <a:pt x="26937" y="24139"/>
                      <a:pt x="22403" y="29768"/>
                    </a:cubicBezTo>
                    <a:lnTo>
                      <a:pt x="26537" y="31711"/>
                    </a:lnTo>
                    <a:cubicBezTo>
                      <a:pt x="24098" y="34273"/>
                      <a:pt x="19698" y="35664"/>
                      <a:pt x="17888" y="33207"/>
                    </a:cubicBezTo>
                    <a:cubicBezTo>
                      <a:pt x="17297" y="30863"/>
                      <a:pt x="19088" y="28730"/>
                      <a:pt x="20860" y="28549"/>
                    </a:cubicBezTo>
                    <a:cubicBezTo>
                      <a:pt x="19783" y="29054"/>
                      <a:pt x="16040" y="26291"/>
                      <a:pt x="14573" y="29520"/>
                    </a:cubicBezTo>
                    <a:cubicBezTo>
                      <a:pt x="14859" y="30673"/>
                      <a:pt x="15240" y="31873"/>
                      <a:pt x="14278" y="33407"/>
                    </a:cubicBezTo>
                    <a:lnTo>
                      <a:pt x="12259" y="32349"/>
                    </a:lnTo>
                    <a:cubicBezTo>
                      <a:pt x="9239" y="35283"/>
                      <a:pt x="14173" y="35864"/>
                      <a:pt x="12354" y="39017"/>
                    </a:cubicBezTo>
                    <a:lnTo>
                      <a:pt x="15288" y="38550"/>
                    </a:lnTo>
                    <a:cubicBezTo>
                      <a:pt x="14249" y="39550"/>
                      <a:pt x="14021" y="41522"/>
                      <a:pt x="12783" y="41341"/>
                    </a:cubicBezTo>
                    <a:lnTo>
                      <a:pt x="14773" y="42465"/>
                    </a:lnTo>
                    <a:cubicBezTo>
                      <a:pt x="13954" y="44665"/>
                      <a:pt x="9944" y="45503"/>
                      <a:pt x="10773" y="47065"/>
                    </a:cubicBezTo>
                    <a:cubicBezTo>
                      <a:pt x="18402" y="49913"/>
                      <a:pt x="14535" y="37559"/>
                      <a:pt x="21298" y="38055"/>
                    </a:cubicBezTo>
                    <a:cubicBezTo>
                      <a:pt x="21974" y="38417"/>
                      <a:pt x="23117" y="37931"/>
                      <a:pt x="23327" y="39122"/>
                    </a:cubicBezTo>
                    <a:cubicBezTo>
                      <a:pt x="23050" y="41112"/>
                      <a:pt x="20202" y="42246"/>
                      <a:pt x="19421" y="41303"/>
                    </a:cubicBezTo>
                    <a:cubicBezTo>
                      <a:pt x="20869" y="42617"/>
                      <a:pt x="22965" y="44303"/>
                      <a:pt x="20869" y="46418"/>
                    </a:cubicBezTo>
                    <a:lnTo>
                      <a:pt x="18116" y="44341"/>
                    </a:lnTo>
                    <a:cubicBezTo>
                      <a:pt x="18298" y="45503"/>
                      <a:pt x="17050" y="49189"/>
                      <a:pt x="14526" y="48218"/>
                    </a:cubicBezTo>
                    <a:lnTo>
                      <a:pt x="15831" y="49009"/>
                    </a:lnTo>
                    <a:cubicBezTo>
                      <a:pt x="12992" y="53876"/>
                      <a:pt x="10782" y="47056"/>
                      <a:pt x="8401" y="50456"/>
                    </a:cubicBezTo>
                    <a:cubicBezTo>
                      <a:pt x="9411" y="49456"/>
                      <a:pt x="10716" y="50266"/>
                      <a:pt x="11344" y="50666"/>
                    </a:cubicBezTo>
                    <a:cubicBezTo>
                      <a:pt x="11487" y="50771"/>
                      <a:pt x="7144" y="56219"/>
                      <a:pt x="7144" y="56219"/>
                    </a:cubicBezTo>
                    <a:lnTo>
                      <a:pt x="9144" y="58686"/>
                    </a:lnTo>
                    <a:cubicBezTo>
                      <a:pt x="9468" y="55000"/>
                      <a:pt x="16202" y="55400"/>
                      <a:pt x="17583" y="52828"/>
                    </a:cubicBezTo>
                    <a:lnTo>
                      <a:pt x="17916" y="55285"/>
                    </a:lnTo>
                    <a:lnTo>
                      <a:pt x="17164" y="49780"/>
                    </a:lnTo>
                    <a:cubicBezTo>
                      <a:pt x="23355" y="55047"/>
                      <a:pt x="21193" y="40588"/>
                      <a:pt x="27308" y="40627"/>
                    </a:cubicBezTo>
                    <a:lnTo>
                      <a:pt x="25375" y="40179"/>
                    </a:lnTo>
                    <a:cubicBezTo>
                      <a:pt x="34004" y="34245"/>
                      <a:pt x="33071" y="39198"/>
                      <a:pt x="40786" y="34511"/>
                    </a:cubicBezTo>
                    <a:cubicBezTo>
                      <a:pt x="40214" y="37578"/>
                      <a:pt x="44787" y="38560"/>
                      <a:pt x="45348" y="38226"/>
                    </a:cubicBezTo>
                    <a:cubicBezTo>
                      <a:pt x="43558" y="38541"/>
                      <a:pt x="42024" y="37264"/>
                      <a:pt x="42872" y="35435"/>
                    </a:cubicBezTo>
                    <a:cubicBezTo>
                      <a:pt x="51845" y="33064"/>
                      <a:pt x="43196" y="22443"/>
                      <a:pt x="50321" y="19776"/>
                    </a:cubicBezTo>
                    <a:cubicBezTo>
                      <a:pt x="49749" y="17919"/>
                      <a:pt x="49158" y="16128"/>
                      <a:pt x="47444" y="18709"/>
                    </a:cubicBezTo>
                    <a:close/>
                  </a:path>
                </a:pathLst>
              </a:custGeom>
              <a:grpFill/>
              <a:ln w="9525" cap="flat">
                <a:noFill/>
                <a:prstDash val="solid"/>
                <a:miter/>
              </a:ln>
            </p:spPr>
            <p:txBody>
              <a:bodyPr rtlCol="0" anchor="ctr"/>
              <a:lstStyle/>
              <a:p>
                <a:endParaRPr lang="zh-CN" altLang="en-US"/>
              </a:p>
            </p:txBody>
          </p:sp>
          <p:sp>
            <p:nvSpPr>
              <p:cNvPr id="874" name="任意多边形: 形状 663">
                <a:extLst>
                  <a:ext uri="{FF2B5EF4-FFF2-40B4-BE49-F238E27FC236}">
                    <a16:creationId xmlns:a16="http://schemas.microsoft.com/office/drawing/2014/main" id="{7FF04E3C-159D-441F-BDE6-FE0D4B955A89}"/>
                  </a:ext>
                </a:extLst>
              </p:cNvPr>
              <p:cNvSpPr/>
              <p:nvPr/>
            </p:nvSpPr>
            <p:spPr>
              <a:xfrm>
                <a:off x="3964524" y="1153747"/>
                <a:ext cx="9525" cy="9525"/>
              </a:xfrm>
              <a:custGeom>
                <a:avLst/>
                <a:gdLst>
                  <a:gd name="connsiteX0" fmla="*/ 10230 w 9525"/>
                  <a:gd name="connsiteY0" fmla="*/ 7144 h 9525"/>
                  <a:gd name="connsiteX1" fmla="*/ 7144 w 9525"/>
                  <a:gd name="connsiteY1" fmla="*/ 10039 h 9525"/>
                  <a:gd name="connsiteX2" fmla="*/ 10992 w 9525"/>
                  <a:gd name="connsiteY2" fmla="*/ 11040 h 9525"/>
                  <a:gd name="connsiteX3" fmla="*/ 1023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30" y="7144"/>
                    </a:moveTo>
                    <a:cubicBezTo>
                      <a:pt x="8992" y="8449"/>
                      <a:pt x="8439" y="10154"/>
                      <a:pt x="7144" y="10039"/>
                    </a:cubicBezTo>
                    <a:lnTo>
                      <a:pt x="10992" y="11040"/>
                    </a:lnTo>
                    <a:lnTo>
                      <a:pt x="10230" y="7144"/>
                    </a:lnTo>
                    <a:close/>
                  </a:path>
                </a:pathLst>
              </a:custGeom>
              <a:grpFill/>
              <a:ln w="9525" cap="flat">
                <a:noFill/>
                <a:prstDash val="solid"/>
                <a:miter/>
              </a:ln>
            </p:spPr>
            <p:txBody>
              <a:bodyPr rtlCol="0" anchor="ctr"/>
              <a:lstStyle/>
              <a:p>
                <a:endParaRPr lang="zh-CN" altLang="en-US"/>
              </a:p>
            </p:txBody>
          </p:sp>
          <p:sp>
            <p:nvSpPr>
              <p:cNvPr id="875" name="任意多边形: 形状 664">
                <a:extLst>
                  <a:ext uri="{FF2B5EF4-FFF2-40B4-BE49-F238E27FC236}">
                    <a16:creationId xmlns:a16="http://schemas.microsoft.com/office/drawing/2014/main" id="{D1E29ACE-4BC0-41BA-90EF-B475081FAEE6}"/>
                  </a:ext>
                </a:extLst>
              </p:cNvPr>
              <p:cNvSpPr/>
              <p:nvPr/>
            </p:nvSpPr>
            <p:spPr>
              <a:xfrm>
                <a:off x="3942243" y="1263551"/>
                <a:ext cx="9525" cy="9525"/>
              </a:xfrm>
              <a:custGeom>
                <a:avLst/>
                <a:gdLst>
                  <a:gd name="connsiteX0" fmla="*/ 9565 w 9525"/>
                  <a:gd name="connsiteY0" fmla="*/ 7144 h 9525"/>
                  <a:gd name="connsiteX1" fmla="*/ 7174 w 9525"/>
                  <a:gd name="connsiteY1" fmla="*/ 7563 h 9525"/>
                  <a:gd name="connsiteX2" fmla="*/ 9651 w 9525"/>
                  <a:gd name="connsiteY2" fmla="*/ 10468 h 9525"/>
                  <a:gd name="connsiteX3" fmla="*/ 9565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565" y="7144"/>
                    </a:moveTo>
                    <a:lnTo>
                      <a:pt x="7174" y="7563"/>
                    </a:lnTo>
                    <a:cubicBezTo>
                      <a:pt x="8165" y="8725"/>
                      <a:pt x="5288" y="11925"/>
                      <a:pt x="9651" y="10468"/>
                    </a:cubicBezTo>
                    <a:cubicBezTo>
                      <a:pt x="8012" y="10773"/>
                      <a:pt x="9784" y="8449"/>
                      <a:pt x="9565" y="7144"/>
                    </a:cubicBezTo>
                    <a:close/>
                  </a:path>
                </a:pathLst>
              </a:custGeom>
              <a:grpFill/>
              <a:ln w="9525" cap="flat">
                <a:noFill/>
                <a:prstDash val="solid"/>
                <a:miter/>
              </a:ln>
            </p:spPr>
            <p:txBody>
              <a:bodyPr rtlCol="0" anchor="ctr"/>
              <a:lstStyle/>
              <a:p>
                <a:endParaRPr lang="zh-CN" altLang="en-US"/>
              </a:p>
            </p:txBody>
          </p:sp>
          <p:sp>
            <p:nvSpPr>
              <p:cNvPr id="876" name="任意多边形: 形状 665">
                <a:extLst>
                  <a:ext uri="{FF2B5EF4-FFF2-40B4-BE49-F238E27FC236}">
                    <a16:creationId xmlns:a16="http://schemas.microsoft.com/office/drawing/2014/main" id="{69D64D9A-925F-4461-AE68-D700085B9FF3}"/>
                  </a:ext>
                </a:extLst>
              </p:cNvPr>
              <p:cNvSpPr/>
              <p:nvPr/>
            </p:nvSpPr>
            <p:spPr>
              <a:xfrm>
                <a:off x="3736210" y="1120771"/>
                <a:ext cx="238125" cy="161925"/>
              </a:xfrm>
              <a:custGeom>
                <a:avLst/>
                <a:gdLst>
                  <a:gd name="connsiteX0" fmla="*/ 232410 w 238125"/>
                  <a:gd name="connsiteY0" fmla="*/ 59284 h 161925"/>
                  <a:gd name="connsiteX1" fmla="*/ 227247 w 238125"/>
                  <a:gd name="connsiteY1" fmla="*/ 59246 h 161925"/>
                  <a:gd name="connsiteX2" fmla="*/ 228229 w 238125"/>
                  <a:gd name="connsiteY2" fmla="*/ 50730 h 161925"/>
                  <a:gd name="connsiteX3" fmla="*/ 223628 w 238125"/>
                  <a:gd name="connsiteY3" fmla="*/ 53188 h 161925"/>
                  <a:gd name="connsiteX4" fmla="*/ 224295 w 238125"/>
                  <a:gd name="connsiteY4" fmla="*/ 52911 h 161925"/>
                  <a:gd name="connsiteX5" fmla="*/ 215427 w 238125"/>
                  <a:gd name="connsiteY5" fmla="*/ 61122 h 161925"/>
                  <a:gd name="connsiteX6" fmla="*/ 208026 w 238125"/>
                  <a:gd name="connsiteY6" fmla="*/ 71409 h 161925"/>
                  <a:gd name="connsiteX7" fmla="*/ 207769 w 238125"/>
                  <a:gd name="connsiteY7" fmla="*/ 68209 h 161925"/>
                  <a:gd name="connsiteX8" fmla="*/ 202340 w 238125"/>
                  <a:gd name="connsiteY8" fmla="*/ 75505 h 161925"/>
                  <a:gd name="connsiteX9" fmla="*/ 197434 w 238125"/>
                  <a:gd name="connsiteY9" fmla="*/ 63837 h 161925"/>
                  <a:gd name="connsiteX10" fmla="*/ 194853 w 238125"/>
                  <a:gd name="connsiteY10" fmla="*/ 64465 h 161925"/>
                  <a:gd name="connsiteX11" fmla="*/ 195310 w 238125"/>
                  <a:gd name="connsiteY11" fmla="*/ 59893 h 161925"/>
                  <a:gd name="connsiteX12" fmla="*/ 203625 w 238125"/>
                  <a:gd name="connsiteY12" fmla="*/ 59074 h 161925"/>
                  <a:gd name="connsiteX13" fmla="*/ 207426 w 238125"/>
                  <a:gd name="connsiteY13" fmla="*/ 46996 h 161925"/>
                  <a:gd name="connsiteX14" fmla="*/ 205511 w 238125"/>
                  <a:gd name="connsiteY14" fmla="*/ 49597 h 161925"/>
                  <a:gd name="connsiteX15" fmla="*/ 219389 w 238125"/>
                  <a:gd name="connsiteY15" fmla="*/ 36881 h 161925"/>
                  <a:gd name="connsiteX16" fmla="*/ 223304 w 238125"/>
                  <a:gd name="connsiteY16" fmla="*/ 28470 h 161925"/>
                  <a:gd name="connsiteX17" fmla="*/ 220732 w 238125"/>
                  <a:gd name="connsiteY17" fmla="*/ 27594 h 161925"/>
                  <a:gd name="connsiteX18" fmla="*/ 225904 w 238125"/>
                  <a:gd name="connsiteY18" fmla="*/ 22508 h 161925"/>
                  <a:gd name="connsiteX19" fmla="*/ 223190 w 238125"/>
                  <a:gd name="connsiteY19" fmla="*/ 20393 h 161925"/>
                  <a:gd name="connsiteX20" fmla="*/ 219780 w 238125"/>
                  <a:gd name="connsiteY20" fmla="*/ 23955 h 161925"/>
                  <a:gd name="connsiteX21" fmla="*/ 221513 w 238125"/>
                  <a:gd name="connsiteY21" fmla="*/ 7144 h 161925"/>
                  <a:gd name="connsiteX22" fmla="*/ 213770 w 238125"/>
                  <a:gd name="connsiteY22" fmla="*/ 14602 h 161925"/>
                  <a:gd name="connsiteX23" fmla="*/ 215846 w 238125"/>
                  <a:gd name="connsiteY23" fmla="*/ 16326 h 161925"/>
                  <a:gd name="connsiteX24" fmla="*/ 209017 w 238125"/>
                  <a:gd name="connsiteY24" fmla="*/ 21203 h 161925"/>
                  <a:gd name="connsiteX25" fmla="*/ 211179 w 238125"/>
                  <a:gd name="connsiteY25" fmla="*/ 24298 h 161925"/>
                  <a:gd name="connsiteX26" fmla="*/ 212617 w 238125"/>
                  <a:gd name="connsiteY26" fmla="*/ 20364 h 161925"/>
                  <a:gd name="connsiteX27" fmla="*/ 215951 w 238125"/>
                  <a:gd name="connsiteY27" fmla="*/ 22927 h 161925"/>
                  <a:gd name="connsiteX28" fmla="*/ 205292 w 238125"/>
                  <a:gd name="connsiteY28" fmla="*/ 28413 h 161925"/>
                  <a:gd name="connsiteX29" fmla="*/ 205797 w 238125"/>
                  <a:gd name="connsiteY29" fmla="*/ 25737 h 161925"/>
                  <a:gd name="connsiteX30" fmla="*/ 192815 w 238125"/>
                  <a:gd name="connsiteY30" fmla="*/ 41862 h 161925"/>
                  <a:gd name="connsiteX31" fmla="*/ 197615 w 238125"/>
                  <a:gd name="connsiteY31" fmla="*/ 41043 h 161925"/>
                  <a:gd name="connsiteX32" fmla="*/ 195148 w 238125"/>
                  <a:gd name="connsiteY32" fmla="*/ 45577 h 161925"/>
                  <a:gd name="connsiteX33" fmla="*/ 190214 w 238125"/>
                  <a:gd name="connsiteY33" fmla="*/ 44272 h 161925"/>
                  <a:gd name="connsiteX34" fmla="*/ 173498 w 238125"/>
                  <a:gd name="connsiteY34" fmla="*/ 60912 h 161925"/>
                  <a:gd name="connsiteX35" fmla="*/ 174850 w 238125"/>
                  <a:gd name="connsiteY35" fmla="*/ 60169 h 161925"/>
                  <a:gd name="connsiteX36" fmla="*/ 166516 w 238125"/>
                  <a:gd name="connsiteY36" fmla="*/ 65932 h 161925"/>
                  <a:gd name="connsiteX37" fmla="*/ 169669 w 238125"/>
                  <a:gd name="connsiteY37" fmla="*/ 69256 h 161925"/>
                  <a:gd name="connsiteX38" fmla="*/ 162782 w 238125"/>
                  <a:gd name="connsiteY38" fmla="*/ 76067 h 161925"/>
                  <a:gd name="connsiteX39" fmla="*/ 155515 w 238125"/>
                  <a:gd name="connsiteY39" fmla="*/ 74505 h 161925"/>
                  <a:gd name="connsiteX40" fmla="*/ 155686 w 238125"/>
                  <a:gd name="connsiteY40" fmla="*/ 76295 h 161925"/>
                  <a:gd name="connsiteX41" fmla="*/ 150152 w 238125"/>
                  <a:gd name="connsiteY41" fmla="*/ 75781 h 161925"/>
                  <a:gd name="connsiteX42" fmla="*/ 144418 w 238125"/>
                  <a:gd name="connsiteY42" fmla="*/ 85820 h 161925"/>
                  <a:gd name="connsiteX43" fmla="*/ 133198 w 238125"/>
                  <a:gd name="connsiteY43" fmla="*/ 93154 h 161925"/>
                  <a:gd name="connsiteX44" fmla="*/ 133245 w 238125"/>
                  <a:gd name="connsiteY44" fmla="*/ 89535 h 161925"/>
                  <a:gd name="connsiteX45" fmla="*/ 127987 w 238125"/>
                  <a:gd name="connsiteY45" fmla="*/ 93307 h 161925"/>
                  <a:gd name="connsiteX46" fmla="*/ 124939 w 238125"/>
                  <a:gd name="connsiteY46" fmla="*/ 91154 h 161925"/>
                  <a:gd name="connsiteX47" fmla="*/ 125587 w 238125"/>
                  <a:gd name="connsiteY47" fmla="*/ 96126 h 161925"/>
                  <a:gd name="connsiteX48" fmla="*/ 131502 w 238125"/>
                  <a:gd name="connsiteY48" fmla="*/ 94231 h 161925"/>
                  <a:gd name="connsiteX49" fmla="*/ 128626 w 238125"/>
                  <a:gd name="connsiteY49" fmla="*/ 98269 h 161925"/>
                  <a:gd name="connsiteX50" fmla="*/ 138722 w 238125"/>
                  <a:gd name="connsiteY50" fmla="*/ 94164 h 161925"/>
                  <a:gd name="connsiteX51" fmla="*/ 131302 w 238125"/>
                  <a:gd name="connsiteY51" fmla="*/ 107833 h 161925"/>
                  <a:gd name="connsiteX52" fmla="*/ 136503 w 238125"/>
                  <a:gd name="connsiteY52" fmla="*/ 108175 h 161925"/>
                  <a:gd name="connsiteX53" fmla="*/ 134922 w 238125"/>
                  <a:gd name="connsiteY53" fmla="*/ 111852 h 161925"/>
                  <a:gd name="connsiteX54" fmla="*/ 140094 w 238125"/>
                  <a:gd name="connsiteY54" fmla="*/ 114014 h 161925"/>
                  <a:gd name="connsiteX55" fmla="*/ 130693 w 238125"/>
                  <a:gd name="connsiteY55" fmla="*/ 117567 h 161925"/>
                  <a:gd name="connsiteX56" fmla="*/ 133264 w 238125"/>
                  <a:gd name="connsiteY56" fmla="*/ 120967 h 161925"/>
                  <a:gd name="connsiteX57" fmla="*/ 133188 w 238125"/>
                  <a:gd name="connsiteY57" fmla="*/ 119739 h 161925"/>
                  <a:gd name="connsiteX58" fmla="*/ 139637 w 238125"/>
                  <a:gd name="connsiteY58" fmla="*/ 119682 h 161925"/>
                  <a:gd name="connsiteX59" fmla="*/ 128197 w 238125"/>
                  <a:gd name="connsiteY59" fmla="*/ 120996 h 161925"/>
                  <a:gd name="connsiteX60" fmla="*/ 131064 w 238125"/>
                  <a:gd name="connsiteY60" fmla="*/ 125092 h 161925"/>
                  <a:gd name="connsiteX61" fmla="*/ 122301 w 238125"/>
                  <a:gd name="connsiteY61" fmla="*/ 125244 h 161925"/>
                  <a:gd name="connsiteX62" fmla="*/ 126063 w 238125"/>
                  <a:gd name="connsiteY62" fmla="*/ 118224 h 161925"/>
                  <a:gd name="connsiteX63" fmla="*/ 115262 w 238125"/>
                  <a:gd name="connsiteY63" fmla="*/ 117262 h 161925"/>
                  <a:gd name="connsiteX64" fmla="*/ 116643 w 238125"/>
                  <a:gd name="connsiteY64" fmla="*/ 110604 h 161925"/>
                  <a:gd name="connsiteX65" fmla="*/ 110138 w 238125"/>
                  <a:gd name="connsiteY65" fmla="*/ 116405 h 161925"/>
                  <a:gd name="connsiteX66" fmla="*/ 106642 w 238125"/>
                  <a:gd name="connsiteY66" fmla="*/ 111300 h 161925"/>
                  <a:gd name="connsiteX67" fmla="*/ 107585 w 238125"/>
                  <a:gd name="connsiteY67" fmla="*/ 113386 h 161925"/>
                  <a:gd name="connsiteX68" fmla="*/ 98784 w 238125"/>
                  <a:gd name="connsiteY68" fmla="*/ 119282 h 161925"/>
                  <a:gd name="connsiteX69" fmla="*/ 87497 w 238125"/>
                  <a:gd name="connsiteY69" fmla="*/ 121958 h 161925"/>
                  <a:gd name="connsiteX70" fmla="*/ 73685 w 238125"/>
                  <a:gd name="connsiteY70" fmla="*/ 128664 h 161925"/>
                  <a:gd name="connsiteX71" fmla="*/ 70999 w 238125"/>
                  <a:gd name="connsiteY71" fmla="*/ 132940 h 161925"/>
                  <a:gd name="connsiteX72" fmla="*/ 60970 w 238125"/>
                  <a:gd name="connsiteY72" fmla="*/ 132140 h 161925"/>
                  <a:gd name="connsiteX73" fmla="*/ 51940 w 238125"/>
                  <a:gd name="connsiteY73" fmla="*/ 138732 h 161925"/>
                  <a:gd name="connsiteX74" fmla="*/ 42634 w 238125"/>
                  <a:gd name="connsiteY74" fmla="*/ 138341 h 161925"/>
                  <a:gd name="connsiteX75" fmla="*/ 43777 w 238125"/>
                  <a:gd name="connsiteY75" fmla="*/ 138932 h 161925"/>
                  <a:gd name="connsiteX76" fmla="*/ 19545 w 238125"/>
                  <a:gd name="connsiteY76" fmla="*/ 137379 h 161925"/>
                  <a:gd name="connsiteX77" fmla="*/ 21869 w 238125"/>
                  <a:gd name="connsiteY77" fmla="*/ 141056 h 161925"/>
                  <a:gd name="connsiteX78" fmla="*/ 18917 w 238125"/>
                  <a:gd name="connsiteY78" fmla="*/ 141418 h 161925"/>
                  <a:gd name="connsiteX79" fmla="*/ 16888 w 238125"/>
                  <a:gd name="connsiteY79" fmla="*/ 141665 h 161925"/>
                  <a:gd name="connsiteX80" fmla="*/ 16688 w 238125"/>
                  <a:gd name="connsiteY80" fmla="*/ 141694 h 161925"/>
                  <a:gd name="connsiteX81" fmla="*/ 14221 w 238125"/>
                  <a:gd name="connsiteY81" fmla="*/ 141646 h 161925"/>
                  <a:gd name="connsiteX82" fmla="*/ 13983 w 238125"/>
                  <a:gd name="connsiteY82" fmla="*/ 141656 h 161925"/>
                  <a:gd name="connsiteX83" fmla="*/ 13773 w 238125"/>
                  <a:gd name="connsiteY83" fmla="*/ 141665 h 161925"/>
                  <a:gd name="connsiteX84" fmla="*/ 14126 w 238125"/>
                  <a:gd name="connsiteY84" fmla="*/ 141265 h 161925"/>
                  <a:gd name="connsiteX85" fmla="*/ 14297 w 238125"/>
                  <a:gd name="connsiteY85" fmla="*/ 141065 h 161925"/>
                  <a:gd name="connsiteX86" fmla="*/ 14345 w 238125"/>
                  <a:gd name="connsiteY86" fmla="*/ 141008 h 161925"/>
                  <a:gd name="connsiteX87" fmla="*/ 14364 w 238125"/>
                  <a:gd name="connsiteY87" fmla="*/ 140980 h 161925"/>
                  <a:gd name="connsiteX88" fmla="*/ 14373 w 238125"/>
                  <a:gd name="connsiteY88" fmla="*/ 140970 h 161925"/>
                  <a:gd name="connsiteX89" fmla="*/ 16640 w 238125"/>
                  <a:gd name="connsiteY89" fmla="*/ 141027 h 161925"/>
                  <a:gd name="connsiteX90" fmla="*/ 16640 w 238125"/>
                  <a:gd name="connsiteY90" fmla="*/ 141027 h 161925"/>
                  <a:gd name="connsiteX91" fmla="*/ 16650 w 238125"/>
                  <a:gd name="connsiteY91" fmla="*/ 141018 h 161925"/>
                  <a:gd name="connsiteX92" fmla="*/ 16764 w 238125"/>
                  <a:gd name="connsiteY92" fmla="*/ 140894 h 161925"/>
                  <a:gd name="connsiteX93" fmla="*/ 17240 w 238125"/>
                  <a:gd name="connsiteY93" fmla="*/ 140379 h 161925"/>
                  <a:gd name="connsiteX94" fmla="*/ 18526 w 238125"/>
                  <a:gd name="connsiteY94" fmla="*/ 138979 h 161925"/>
                  <a:gd name="connsiteX95" fmla="*/ 17555 w 238125"/>
                  <a:gd name="connsiteY95" fmla="*/ 139617 h 161925"/>
                  <a:gd name="connsiteX96" fmla="*/ 17059 w 238125"/>
                  <a:gd name="connsiteY96" fmla="*/ 139846 h 161925"/>
                  <a:gd name="connsiteX97" fmla="*/ 16812 w 238125"/>
                  <a:gd name="connsiteY97" fmla="*/ 139941 h 161925"/>
                  <a:gd name="connsiteX98" fmla="*/ 16688 w 238125"/>
                  <a:gd name="connsiteY98" fmla="*/ 139989 h 161925"/>
                  <a:gd name="connsiteX99" fmla="*/ 16659 w 238125"/>
                  <a:gd name="connsiteY99" fmla="*/ 139998 h 161925"/>
                  <a:gd name="connsiteX100" fmla="*/ 14421 w 238125"/>
                  <a:gd name="connsiteY100" fmla="*/ 139951 h 161925"/>
                  <a:gd name="connsiteX101" fmla="*/ 14411 w 238125"/>
                  <a:gd name="connsiteY101" fmla="*/ 139951 h 161925"/>
                  <a:gd name="connsiteX102" fmla="*/ 14364 w 238125"/>
                  <a:gd name="connsiteY102" fmla="*/ 139970 h 161925"/>
                  <a:gd name="connsiteX103" fmla="*/ 12716 w 238125"/>
                  <a:gd name="connsiteY103" fmla="*/ 140141 h 161925"/>
                  <a:gd name="connsiteX104" fmla="*/ 9420 w 238125"/>
                  <a:gd name="connsiteY104" fmla="*/ 140056 h 161925"/>
                  <a:gd name="connsiteX105" fmla="*/ 11982 w 238125"/>
                  <a:gd name="connsiteY105" fmla="*/ 143951 h 161925"/>
                  <a:gd name="connsiteX106" fmla="*/ 7144 w 238125"/>
                  <a:gd name="connsiteY106" fmla="*/ 144180 h 161925"/>
                  <a:gd name="connsiteX107" fmla="*/ 10468 w 238125"/>
                  <a:gd name="connsiteY107" fmla="*/ 145456 h 161925"/>
                  <a:gd name="connsiteX108" fmla="*/ 12725 w 238125"/>
                  <a:gd name="connsiteY108" fmla="*/ 145990 h 161925"/>
                  <a:gd name="connsiteX109" fmla="*/ 13592 w 238125"/>
                  <a:gd name="connsiteY109" fmla="*/ 146047 h 161925"/>
                  <a:gd name="connsiteX110" fmla="*/ 13916 w 238125"/>
                  <a:gd name="connsiteY110" fmla="*/ 145999 h 161925"/>
                  <a:gd name="connsiteX111" fmla="*/ 14040 w 238125"/>
                  <a:gd name="connsiteY111" fmla="*/ 145952 h 161925"/>
                  <a:gd name="connsiteX112" fmla="*/ 14097 w 238125"/>
                  <a:gd name="connsiteY112" fmla="*/ 145923 h 161925"/>
                  <a:gd name="connsiteX113" fmla="*/ 14116 w 238125"/>
                  <a:gd name="connsiteY113" fmla="*/ 145904 h 161925"/>
                  <a:gd name="connsiteX114" fmla="*/ 14126 w 238125"/>
                  <a:gd name="connsiteY114" fmla="*/ 145894 h 161925"/>
                  <a:gd name="connsiteX115" fmla="*/ 14135 w 238125"/>
                  <a:gd name="connsiteY115" fmla="*/ 145894 h 161925"/>
                  <a:gd name="connsiteX116" fmla="*/ 14135 w 238125"/>
                  <a:gd name="connsiteY116" fmla="*/ 145894 h 161925"/>
                  <a:gd name="connsiteX117" fmla="*/ 16640 w 238125"/>
                  <a:gd name="connsiteY117" fmla="*/ 145933 h 161925"/>
                  <a:gd name="connsiteX118" fmla="*/ 17631 w 238125"/>
                  <a:gd name="connsiteY118" fmla="*/ 143599 h 161925"/>
                  <a:gd name="connsiteX119" fmla="*/ 23793 w 238125"/>
                  <a:gd name="connsiteY119" fmla="*/ 145913 h 161925"/>
                  <a:gd name="connsiteX120" fmla="*/ 21984 w 238125"/>
                  <a:gd name="connsiteY120" fmla="*/ 143342 h 161925"/>
                  <a:gd name="connsiteX121" fmla="*/ 32252 w 238125"/>
                  <a:gd name="connsiteY121" fmla="*/ 148009 h 161925"/>
                  <a:gd name="connsiteX122" fmla="*/ 19460 w 238125"/>
                  <a:gd name="connsiteY122" fmla="*/ 147695 h 161925"/>
                  <a:gd name="connsiteX123" fmla="*/ 17412 w 238125"/>
                  <a:gd name="connsiteY123" fmla="*/ 148304 h 161925"/>
                  <a:gd name="connsiteX124" fmla="*/ 16707 w 238125"/>
                  <a:gd name="connsiteY124" fmla="*/ 148857 h 161925"/>
                  <a:gd name="connsiteX125" fmla="*/ 16669 w 238125"/>
                  <a:gd name="connsiteY125" fmla="*/ 148895 h 161925"/>
                  <a:gd name="connsiteX126" fmla="*/ 16650 w 238125"/>
                  <a:gd name="connsiteY126" fmla="*/ 148914 h 161925"/>
                  <a:gd name="connsiteX127" fmla="*/ 16640 w 238125"/>
                  <a:gd name="connsiteY127" fmla="*/ 148933 h 161925"/>
                  <a:gd name="connsiteX128" fmla="*/ 13964 w 238125"/>
                  <a:gd name="connsiteY128" fmla="*/ 148866 h 161925"/>
                  <a:gd name="connsiteX129" fmla="*/ 13964 w 238125"/>
                  <a:gd name="connsiteY129" fmla="*/ 148866 h 161925"/>
                  <a:gd name="connsiteX130" fmla="*/ 13964 w 238125"/>
                  <a:gd name="connsiteY130" fmla="*/ 148866 h 161925"/>
                  <a:gd name="connsiteX131" fmla="*/ 13907 w 238125"/>
                  <a:gd name="connsiteY131" fmla="*/ 148942 h 161925"/>
                  <a:gd name="connsiteX132" fmla="*/ 13783 w 238125"/>
                  <a:gd name="connsiteY132" fmla="*/ 149095 h 161925"/>
                  <a:gd name="connsiteX133" fmla="*/ 13592 w 238125"/>
                  <a:gd name="connsiteY133" fmla="*/ 149409 h 161925"/>
                  <a:gd name="connsiteX134" fmla="*/ 13554 w 238125"/>
                  <a:gd name="connsiteY134" fmla="*/ 151590 h 161925"/>
                  <a:gd name="connsiteX135" fmla="*/ 13716 w 238125"/>
                  <a:gd name="connsiteY135" fmla="*/ 151800 h 161925"/>
                  <a:gd name="connsiteX136" fmla="*/ 13792 w 238125"/>
                  <a:gd name="connsiteY136" fmla="*/ 151943 h 161925"/>
                  <a:gd name="connsiteX137" fmla="*/ 13802 w 238125"/>
                  <a:gd name="connsiteY137" fmla="*/ 151962 h 161925"/>
                  <a:gd name="connsiteX138" fmla="*/ 16640 w 238125"/>
                  <a:gd name="connsiteY138" fmla="*/ 152029 h 161925"/>
                  <a:gd name="connsiteX139" fmla="*/ 16640 w 238125"/>
                  <a:gd name="connsiteY139" fmla="*/ 152029 h 161925"/>
                  <a:gd name="connsiteX140" fmla="*/ 16650 w 238125"/>
                  <a:gd name="connsiteY140" fmla="*/ 152038 h 161925"/>
                  <a:gd name="connsiteX141" fmla="*/ 16678 w 238125"/>
                  <a:gd name="connsiteY141" fmla="*/ 152076 h 161925"/>
                  <a:gd name="connsiteX142" fmla="*/ 16735 w 238125"/>
                  <a:gd name="connsiteY142" fmla="*/ 152152 h 161925"/>
                  <a:gd name="connsiteX143" fmla="*/ 17240 w 238125"/>
                  <a:gd name="connsiteY143" fmla="*/ 152724 h 161925"/>
                  <a:gd name="connsiteX144" fmla="*/ 18555 w 238125"/>
                  <a:gd name="connsiteY144" fmla="*/ 152324 h 161925"/>
                  <a:gd name="connsiteX145" fmla="*/ 16783 w 238125"/>
                  <a:gd name="connsiteY145" fmla="*/ 149762 h 161925"/>
                  <a:gd name="connsiteX146" fmla="*/ 26470 w 238125"/>
                  <a:gd name="connsiteY146" fmla="*/ 152610 h 161925"/>
                  <a:gd name="connsiteX147" fmla="*/ 36843 w 238125"/>
                  <a:gd name="connsiteY147" fmla="*/ 149209 h 161925"/>
                  <a:gd name="connsiteX148" fmla="*/ 31375 w 238125"/>
                  <a:gd name="connsiteY148" fmla="*/ 144637 h 161925"/>
                  <a:gd name="connsiteX149" fmla="*/ 39224 w 238125"/>
                  <a:gd name="connsiteY149" fmla="*/ 141389 h 161925"/>
                  <a:gd name="connsiteX150" fmla="*/ 41596 w 238125"/>
                  <a:gd name="connsiteY150" fmla="*/ 146952 h 161925"/>
                  <a:gd name="connsiteX151" fmla="*/ 51635 w 238125"/>
                  <a:gd name="connsiteY151" fmla="*/ 149609 h 161925"/>
                  <a:gd name="connsiteX152" fmla="*/ 43644 w 238125"/>
                  <a:gd name="connsiteY152" fmla="*/ 153610 h 161925"/>
                  <a:gd name="connsiteX153" fmla="*/ 45568 w 238125"/>
                  <a:gd name="connsiteY153" fmla="*/ 151000 h 161925"/>
                  <a:gd name="connsiteX154" fmla="*/ 61131 w 238125"/>
                  <a:gd name="connsiteY154" fmla="*/ 153810 h 161925"/>
                  <a:gd name="connsiteX155" fmla="*/ 60169 w 238125"/>
                  <a:gd name="connsiteY155" fmla="*/ 152038 h 161925"/>
                  <a:gd name="connsiteX156" fmla="*/ 76714 w 238125"/>
                  <a:gd name="connsiteY156" fmla="*/ 147609 h 161925"/>
                  <a:gd name="connsiteX157" fmla="*/ 80229 w 238125"/>
                  <a:gd name="connsiteY157" fmla="*/ 143466 h 161925"/>
                  <a:gd name="connsiteX158" fmla="*/ 79781 w 238125"/>
                  <a:gd name="connsiteY158" fmla="*/ 145980 h 161925"/>
                  <a:gd name="connsiteX159" fmla="*/ 80010 w 238125"/>
                  <a:gd name="connsiteY159" fmla="*/ 144723 h 161925"/>
                  <a:gd name="connsiteX160" fmla="*/ 93716 w 238125"/>
                  <a:gd name="connsiteY160" fmla="*/ 141180 h 161925"/>
                  <a:gd name="connsiteX161" fmla="*/ 93345 w 238125"/>
                  <a:gd name="connsiteY161" fmla="*/ 138494 h 161925"/>
                  <a:gd name="connsiteX162" fmla="*/ 99632 w 238125"/>
                  <a:gd name="connsiteY162" fmla="*/ 136103 h 161925"/>
                  <a:gd name="connsiteX163" fmla="*/ 117453 w 238125"/>
                  <a:gd name="connsiteY163" fmla="*/ 137360 h 161925"/>
                  <a:gd name="connsiteX164" fmla="*/ 107756 w 238125"/>
                  <a:gd name="connsiteY164" fmla="*/ 136646 h 161925"/>
                  <a:gd name="connsiteX165" fmla="*/ 101708 w 238125"/>
                  <a:gd name="connsiteY165" fmla="*/ 143056 h 161925"/>
                  <a:gd name="connsiteX166" fmla="*/ 108776 w 238125"/>
                  <a:gd name="connsiteY166" fmla="*/ 149723 h 161925"/>
                  <a:gd name="connsiteX167" fmla="*/ 100032 w 238125"/>
                  <a:gd name="connsiteY167" fmla="*/ 151838 h 161925"/>
                  <a:gd name="connsiteX168" fmla="*/ 108661 w 238125"/>
                  <a:gd name="connsiteY168" fmla="*/ 151000 h 161925"/>
                  <a:gd name="connsiteX169" fmla="*/ 83830 w 238125"/>
                  <a:gd name="connsiteY169" fmla="*/ 161849 h 161925"/>
                  <a:gd name="connsiteX170" fmla="*/ 95317 w 238125"/>
                  <a:gd name="connsiteY170" fmla="*/ 163792 h 161925"/>
                  <a:gd name="connsiteX171" fmla="*/ 92697 w 238125"/>
                  <a:gd name="connsiteY171" fmla="*/ 159782 h 161925"/>
                  <a:gd name="connsiteX172" fmla="*/ 111100 w 238125"/>
                  <a:gd name="connsiteY172" fmla="*/ 161887 h 161925"/>
                  <a:gd name="connsiteX173" fmla="*/ 105137 w 238125"/>
                  <a:gd name="connsiteY173" fmla="*/ 156820 h 161925"/>
                  <a:gd name="connsiteX174" fmla="*/ 128273 w 238125"/>
                  <a:gd name="connsiteY174" fmla="*/ 149057 h 161925"/>
                  <a:gd name="connsiteX175" fmla="*/ 126968 w 238125"/>
                  <a:gd name="connsiteY175" fmla="*/ 145047 h 161925"/>
                  <a:gd name="connsiteX176" fmla="*/ 131997 w 238125"/>
                  <a:gd name="connsiteY176" fmla="*/ 142980 h 161925"/>
                  <a:gd name="connsiteX177" fmla="*/ 143980 w 238125"/>
                  <a:gd name="connsiteY177" fmla="*/ 148476 h 161925"/>
                  <a:gd name="connsiteX178" fmla="*/ 136284 w 238125"/>
                  <a:gd name="connsiteY178" fmla="*/ 144675 h 161925"/>
                  <a:gd name="connsiteX179" fmla="*/ 144618 w 238125"/>
                  <a:gd name="connsiteY179" fmla="*/ 140884 h 161925"/>
                  <a:gd name="connsiteX180" fmla="*/ 143466 w 238125"/>
                  <a:gd name="connsiteY180" fmla="*/ 138875 h 161925"/>
                  <a:gd name="connsiteX181" fmla="*/ 157048 w 238125"/>
                  <a:gd name="connsiteY181" fmla="*/ 132178 h 161925"/>
                  <a:gd name="connsiteX182" fmla="*/ 160782 w 238125"/>
                  <a:gd name="connsiteY182" fmla="*/ 133436 h 161925"/>
                  <a:gd name="connsiteX183" fmla="*/ 169002 w 238125"/>
                  <a:gd name="connsiteY183" fmla="*/ 125044 h 161925"/>
                  <a:gd name="connsiteX184" fmla="*/ 169469 w 238125"/>
                  <a:gd name="connsiteY184" fmla="*/ 125644 h 161925"/>
                  <a:gd name="connsiteX185" fmla="*/ 168478 w 238125"/>
                  <a:gd name="connsiteY185" fmla="*/ 121253 h 161925"/>
                  <a:gd name="connsiteX186" fmla="*/ 165068 w 238125"/>
                  <a:gd name="connsiteY186" fmla="*/ 125749 h 161925"/>
                  <a:gd name="connsiteX187" fmla="*/ 167535 w 238125"/>
                  <a:gd name="connsiteY187" fmla="*/ 125063 h 161925"/>
                  <a:gd name="connsiteX188" fmla="*/ 160249 w 238125"/>
                  <a:gd name="connsiteY188" fmla="*/ 131531 h 161925"/>
                  <a:gd name="connsiteX189" fmla="*/ 148190 w 238125"/>
                  <a:gd name="connsiteY189" fmla="*/ 128264 h 161925"/>
                  <a:gd name="connsiteX190" fmla="*/ 160153 w 238125"/>
                  <a:gd name="connsiteY190" fmla="*/ 123911 h 161925"/>
                  <a:gd name="connsiteX191" fmla="*/ 157439 w 238125"/>
                  <a:gd name="connsiteY191" fmla="*/ 122015 h 161925"/>
                  <a:gd name="connsiteX192" fmla="*/ 161992 w 238125"/>
                  <a:gd name="connsiteY192" fmla="*/ 121368 h 161925"/>
                  <a:gd name="connsiteX193" fmla="*/ 157401 w 238125"/>
                  <a:gd name="connsiteY193" fmla="*/ 118882 h 161925"/>
                  <a:gd name="connsiteX194" fmla="*/ 177984 w 238125"/>
                  <a:gd name="connsiteY194" fmla="*/ 114005 h 161925"/>
                  <a:gd name="connsiteX195" fmla="*/ 178375 w 238125"/>
                  <a:gd name="connsiteY195" fmla="*/ 108871 h 161925"/>
                  <a:gd name="connsiteX196" fmla="*/ 172745 w 238125"/>
                  <a:gd name="connsiteY196" fmla="*/ 109376 h 161925"/>
                  <a:gd name="connsiteX197" fmla="*/ 178746 w 238125"/>
                  <a:gd name="connsiteY197" fmla="*/ 105680 h 161925"/>
                  <a:gd name="connsiteX198" fmla="*/ 176851 w 238125"/>
                  <a:gd name="connsiteY198" fmla="*/ 105223 h 161925"/>
                  <a:gd name="connsiteX199" fmla="*/ 184052 w 238125"/>
                  <a:gd name="connsiteY199" fmla="*/ 102003 h 161925"/>
                  <a:gd name="connsiteX200" fmla="*/ 184814 w 238125"/>
                  <a:gd name="connsiteY200" fmla="*/ 98069 h 161925"/>
                  <a:gd name="connsiteX201" fmla="*/ 185461 w 238125"/>
                  <a:gd name="connsiteY201" fmla="*/ 94097 h 161925"/>
                  <a:gd name="connsiteX202" fmla="*/ 186833 w 238125"/>
                  <a:gd name="connsiteY202" fmla="*/ 96450 h 161925"/>
                  <a:gd name="connsiteX203" fmla="*/ 192615 w 238125"/>
                  <a:gd name="connsiteY203" fmla="*/ 91602 h 161925"/>
                  <a:gd name="connsiteX204" fmla="*/ 198549 w 238125"/>
                  <a:gd name="connsiteY204" fmla="*/ 91783 h 161925"/>
                  <a:gd name="connsiteX205" fmla="*/ 195691 w 238125"/>
                  <a:gd name="connsiteY205" fmla="*/ 89745 h 161925"/>
                  <a:gd name="connsiteX206" fmla="*/ 199053 w 238125"/>
                  <a:gd name="connsiteY206" fmla="*/ 86573 h 161925"/>
                  <a:gd name="connsiteX207" fmla="*/ 200406 w 238125"/>
                  <a:gd name="connsiteY207" fmla="*/ 89487 h 161925"/>
                  <a:gd name="connsiteX208" fmla="*/ 202121 w 238125"/>
                  <a:gd name="connsiteY208" fmla="*/ 84687 h 161925"/>
                  <a:gd name="connsiteX209" fmla="*/ 218008 w 238125"/>
                  <a:gd name="connsiteY209" fmla="*/ 74447 h 161925"/>
                  <a:gd name="connsiteX210" fmla="*/ 215475 w 238125"/>
                  <a:gd name="connsiteY210" fmla="*/ 73866 h 161925"/>
                  <a:gd name="connsiteX211" fmla="*/ 222904 w 238125"/>
                  <a:gd name="connsiteY211" fmla="*/ 67046 h 161925"/>
                  <a:gd name="connsiteX212" fmla="*/ 222590 w 238125"/>
                  <a:gd name="connsiteY212" fmla="*/ 69742 h 161925"/>
                  <a:gd name="connsiteX213" fmla="*/ 223552 w 238125"/>
                  <a:gd name="connsiteY213" fmla="*/ 67142 h 161925"/>
                  <a:gd name="connsiteX214" fmla="*/ 224371 w 238125"/>
                  <a:gd name="connsiteY214" fmla="*/ 64437 h 161925"/>
                  <a:gd name="connsiteX215" fmla="*/ 226866 w 238125"/>
                  <a:gd name="connsiteY215" fmla="*/ 65570 h 161925"/>
                  <a:gd name="connsiteX216" fmla="*/ 224457 w 238125"/>
                  <a:gd name="connsiteY216" fmla="*/ 63046 h 161925"/>
                  <a:gd name="connsiteX217" fmla="*/ 230391 w 238125"/>
                  <a:gd name="connsiteY217" fmla="*/ 60065 h 161925"/>
                  <a:gd name="connsiteX218" fmla="*/ 229705 w 238125"/>
                  <a:gd name="connsiteY218" fmla="*/ 61046 h 161925"/>
                  <a:gd name="connsiteX219" fmla="*/ 233610 w 238125"/>
                  <a:gd name="connsiteY219" fmla="*/ 60855 h 161925"/>
                  <a:gd name="connsiteX220" fmla="*/ 233858 w 238125"/>
                  <a:gd name="connsiteY220" fmla="*/ 55940 h 161925"/>
                  <a:gd name="connsiteX221" fmla="*/ 232410 w 238125"/>
                  <a:gd name="connsiteY221" fmla="*/ 5928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38125" h="161925">
                    <a:moveTo>
                      <a:pt x="232410" y="59284"/>
                    </a:moveTo>
                    <a:lnTo>
                      <a:pt x="227247" y="59246"/>
                    </a:lnTo>
                    <a:cubicBezTo>
                      <a:pt x="230029" y="54778"/>
                      <a:pt x="225438" y="56540"/>
                      <a:pt x="228229" y="50730"/>
                    </a:cubicBezTo>
                    <a:cubicBezTo>
                      <a:pt x="226876" y="52597"/>
                      <a:pt x="224933" y="52692"/>
                      <a:pt x="223628" y="53188"/>
                    </a:cubicBezTo>
                    <a:lnTo>
                      <a:pt x="224295" y="52911"/>
                    </a:lnTo>
                    <a:cubicBezTo>
                      <a:pt x="221618" y="55950"/>
                      <a:pt x="218351" y="58360"/>
                      <a:pt x="215427" y="61122"/>
                    </a:cubicBezTo>
                    <a:cubicBezTo>
                      <a:pt x="212303" y="63732"/>
                      <a:pt x="209569" y="66742"/>
                      <a:pt x="208026" y="71409"/>
                    </a:cubicBezTo>
                    <a:lnTo>
                      <a:pt x="207769" y="68209"/>
                    </a:lnTo>
                    <a:cubicBezTo>
                      <a:pt x="202616" y="68294"/>
                      <a:pt x="208521" y="72581"/>
                      <a:pt x="202340" y="75505"/>
                    </a:cubicBezTo>
                    <a:cubicBezTo>
                      <a:pt x="192424" y="78648"/>
                      <a:pt x="201778" y="65256"/>
                      <a:pt x="197434" y="63837"/>
                    </a:cubicBezTo>
                    <a:cubicBezTo>
                      <a:pt x="196644" y="65284"/>
                      <a:pt x="195358" y="65608"/>
                      <a:pt x="194853" y="64465"/>
                    </a:cubicBezTo>
                    <a:cubicBezTo>
                      <a:pt x="198996" y="60903"/>
                      <a:pt x="194939" y="63789"/>
                      <a:pt x="195310" y="59893"/>
                    </a:cubicBezTo>
                    <a:cubicBezTo>
                      <a:pt x="200206" y="54883"/>
                      <a:pt x="198482" y="66123"/>
                      <a:pt x="203625" y="59074"/>
                    </a:cubicBezTo>
                    <a:cubicBezTo>
                      <a:pt x="208426" y="55121"/>
                      <a:pt x="195148" y="47749"/>
                      <a:pt x="207426" y="46996"/>
                    </a:cubicBezTo>
                    <a:lnTo>
                      <a:pt x="205511" y="49597"/>
                    </a:lnTo>
                    <a:cubicBezTo>
                      <a:pt x="207407" y="47063"/>
                      <a:pt x="217484" y="39595"/>
                      <a:pt x="219389" y="36881"/>
                    </a:cubicBezTo>
                    <a:cubicBezTo>
                      <a:pt x="215713" y="35138"/>
                      <a:pt x="220856" y="28327"/>
                      <a:pt x="223304" y="28470"/>
                    </a:cubicBezTo>
                    <a:lnTo>
                      <a:pt x="220732" y="27594"/>
                    </a:lnTo>
                    <a:cubicBezTo>
                      <a:pt x="223742" y="26232"/>
                      <a:pt x="222180" y="22879"/>
                      <a:pt x="225904" y="22508"/>
                    </a:cubicBezTo>
                    <a:cubicBezTo>
                      <a:pt x="225247" y="22146"/>
                      <a:pt x="222837" y="23251"/>
                      <a:pt x="223190" y="20393"/>
                    </a:cubicBezTo>
                    <a:cubicBezTo>
                      <a:pt x="222723" y="21946"/>
                      <a:pt x="221571" y="23146"/>
                      <a:pt x="219780" y="23955"/>
                    </a:cubicBezTo>
                    <a:cubicBezTo>
                      <a:pt x="222333" y="18031"/>
                      <a:pt x="219104" y="11621"/>
                      <a:pt x="221513" y="7144"/>
                    </a:cubicBezTo>
                    <a:cubicBezTo>
                      <a:pt x="220218" y="11144"/>
                      <a:pt x="213684" y="9392"/>
                      <a:pt x="213770" y="14602"/>
                    </a:cubicBezTo>
                    <a:cubicBezTo>
                      <a:pt x="212588" y="15116"/>
                      <a:pt x="216799" y="13935"/>
                      <a:pt x="215846" y="16326"/>
                    </a:cubicBezTo>
                    <a:lnTo>
                      <a:pt x="209017" y="21203"/>
                    </a:lnTo>
                    <a:cubicBezTo>
                      <a:pt x="212608" y="20364"/>
                      <a:pt x="207807" y="27022"/>
                      <a:pt x="211179" y="24298"/>
                    </a:cubicBezTo>
                    <a:cubicBezTo>
                      <a:pt x="209293" y="23746"/>
                      <a:pt x="212750" y="21641"/>
                      <a:pt x="212617" y="20364"/>
                    </a:cubicBezTo>
                    <a:lnTo>
                      <a:pt x="215951" y="22927"/>
                    </a:lnTo>
                    <a:cubicBezTo>
                      <a:pt x="215132" y="27318"/>
                      <a:pt x="209036" y="26651"/>
                      <a:pt x="205292" y="28413"/>
                    </a:cubicBezTo>
                    <a:lnTo>
                      <a:pt x="205797" y="25737"/>
                    </a:lnTo>
                    <a:cubicBezTo>
                      <a:pt x="203578" y="31509"/>
                      <a:pt x="196929" y="36833"/>
                      <a:pt x="192815" y="41862"/>
                    </a:cubicBezTo>
                    <a:lnTo>
                      <a:pt x="197615" y="41043"/>
                    </a:lnTo>
                    <a:cubicBezTo>
                      <a:pt x="198815" y="42577"/>
                      <a:pt x="196501" y="43415"/>
                      <a:pt x="195148" y="45577"/>
                    </a:cubicBezTo>
                    <a:lnTo>
                      <a:pt x="190214" y="44272"/>
                    </a:lnTo>
                    <a:cubicBezTo>
                      <a:pt x="189186" y="57941"/>
                      <a:pt x="176527" y="53064"/>
                      <a:pt x="173498" y="60912"/>
                    </a:cubicBezTo>
                    <a:cubicBezTo>
                      <a:pt x="173584" y="60293"/>
                      <a:pt x="174203" y="60236"/>
                      <a:pt x="174850" y="60169"/>
                    </a:cubicBezTo>
                    <a:cubicBezTo>
                      <a:pt x="172022" y="66523"/>
                      <a:pt x="170421" y="60674"/>
                      <a:pt x="166516" y="65932"/>
                    </a:cubicBezTo>
                    <a:cubicBezTo>
                      <a:pt x="164763" y="69161"/>
                      <a:pt x="168907" y="69961"/>
                      <a:pt x="169669" y="69256"/>
                    </a:cubicBezTo>
                    <a:cubicBezTo>
                      <a:pt x="168907" y="76695"/>
                      <a:pt x="165459" y="69190"/>
                      <a:pt x="162782" y="76067"/>
                    </a:cubicBezTo>
                    <a:cubicBezTo>
                      <a:pt x="159677" y="75590"/>
                      <a:pt x="157715" y="73266"/>
                      <a:pt x="155515" y="74505"/>
                    </a:cubicBezTo>
                    <a:lnTo>
                      <a:pt x="155686" y="76295"/>
                    </a:lnTo>
                    <a:cubicBezTo>
                      <a:pt x="150952" y="79991"/>
                      <a:pt x="154086" y="75133"/>
                      <a:pt x="150152" y="75781"/>
                    </a:cubicBezTo>
                    <a:cubicBezTo>
                      <a:pt x="147676" y="79400"/>
                      <a:pt x="146456" y="82744"/>
                      <a:pt x="144418" y="85820"/>
                    </a:cubicBezTo>
                    <a:cubicBezTo>
                      <a:pt x="142237" y="88678"/>
                      <a:pt x="139151" y="91192"/>
                      <a:pt x="133198" y="93154"/>
                    </a:cubicBezTo>
                    <a:lnTo>
                      <a:pt x="133245" y="89535"/>
                    </a:lnTo>
                    <a:cubicBezTo>
                      <a:pt x="133607" y="93802"/>
                      <a:pt x="128664" y="89716"/>
                      <a:pt x="127987" y="93307"/>
                    </a:cubicBezTo>
                    <a:cubicBezTo>
                      <a:pt x="128645" y="91535"/>
                      <a:pt x="126587" y="90126"/>
                      <a:pt x="124939" y="91154"/>
                    </a:cubicBezTo>
                    <a:cubicBezTo>
                      <a:pt x="130073" y="91078"/>
                      <a:pt x="122987" y="94612"/>
                      <a:pt x="125587" y="96126"/>
                    </a:cubicBezTo>
                    <a:cubicBezTo>
                      <a:pt x="126521" y="98698"/>
                      <a:pt x="129845" y="93488"/>
                      <a:pt x="131502" y="94231"/>
                    </a:cubicBezTo>
                    <a:lnTo>
                      <a:pt x="128626" y="98269"/>
                    </a:lnTo>
                    <a:cubicBezTo>
                      <a:pt x="133512" y="97460"/>
                      <a:pt x="132921" y="95583"/>
                      <a:pt x="138722" y="94164"/>
                    </a:cubicBezTo>
                    <a:cubicBezTo>
                      <a:pt x="137922" y="101432"/>
                      <a:pt x="134550" y="99984"/>
                      <a:pt x="131302" y="107833"/>
                    </a:cubicBezTo>
                    <a:lnTo>
                      <a:pt x="136503" y="108175"/>
                    </a:lnTo>
                    <a:lnTo>
                      <a:pt x="134922" y="111852"/>
                    </a:lnTo>
                    <a:cubicBezTo>
                      <a:pt x="136874" y="108842"/>
                      <a:pt x="142094" y="110966"/>
                      <a:pt x="140094" y="114014"/>
                    </a:cubicBezTo>
                    <a:cubicBezTo>
                      <a:pt x="136360" y="113224"/>
                      <a:pt x="134579" y="114414"/>
                      <a:pt x="130693" y="117567"/>
                    </a:cubicBezTo>
                    <a:lnTo>
                      <a:pt x="133264" y="120967"/>
                    </a:lnTo>
                    <a:cubicBezTo>
                      <a:pt x="134236" y="120463"/>
                      <a:pt x="133874" y="119805"/>
                      <a:pt x="133188" y="119739"/>
                    </a:cubicBezTo>
                    <a:cubicBezTo>
                      <a:pt x="136084" y="116977"/>
                      <a:pt x="137617" y="119615"/>
                      <a:pt x="139637" y="119682"/>
                    </a:cubicBezTo>
                    <a:cubicBezTo>
                      <a:pt x="136531" y="123320"/>
                      <a:pt x="130902" y="122549"/>
                      <a:pt x="128197" y="120996"/>
                    </a:cubicBezTo>
                    <a:cubicBezTo>
                      <a:pt x="129883" y="121825"/>
                      <a:pt x="133398" y="123482"/>
                      <a:pt x="131064" y="125092"/>
                    </a:cubicBezTo>
                    <a:cubicBezTo>
                      <a:pt x="128730" y="126711"/>
                      <a:pt x="122644" y="128473"/>
                      <a:pt x="122301" y="125244"/>
                    </a:cubicBezTo>
                    <a:cubicBezTo>
                      <a:pt x="127930" y="122853"/>
                      <a:pt x="124206" y="121720"/>
                      <a:pt x="126063" y="118224"/>
                    </a:cubicBezTo>
                    <a:cubicBezTo>
                      <a:pt x="121187" y="120682"/>
                      <a:pt x="119129" y="117881"/>
                      <a:pt x="115262" y="117262"/>
                    </a:cubicBezTo>
                    <a:lnTo>
                      <a:pt x="116643" y="110604"/>
                    </a:lnTo>
                    <a:cubicBezTo>
                      <a:pt x="114462" y="110871"/>
                      <a:pt x="116176" y="115538"/>
                      <a:pt x="110138" y="116405"/>
                    </a:cubicBezTo>
                    <a:cubicBezTo>
                      <a:pt x="108871" y="116167"/>
                      <a:pt x="110109" y="112643"/>
                      <a:pt x="106642" y="111300"/>
                    </a:cubicBezTo>
                    <a:lnTo>
                      <a:pt x="107585" y="113386"/>
                    </a:lnTo>
                    <a:cubicBezTo>
                      <a:pt x="102794" y="114043"/>
                      <a:pt x="100765" y="118501"/>
                      <a:pt x="98784" y="119282"/>
                    </a:cubicBezTo>
                    <a:cubicBezTo>
                      <a:pt x="94193" y="116138"/>
                      <a:pt x="88916" y="124273"/>
                      <a:pt x="87497" y="121958"/>
                    </a:cubicBezTo>
                    <a:cubicBezTo>
                      <a:pt x="82229" y="125959"/>
                      <a:pt x="81315" y="122968"/>
                      <a:pt x="73685" y="128664"/>
                    </a:cubicBezTo>
                    <a:cubicBezTo>
                      <a:pt x="73495" y="129892"/>
                      <a:pt x="75952" y="132788"/>
                      <a:pt x="70999" y="132940"/>
                    </a:cubicBezTo>
                    <a:cubicBezTo>
                      <a:pt x="69485" y="129111"/>
                      <a:pt x="63608" y="138827"/>
                      <a:pt x="60970" y="132140"/>
                    </a:cubicBezTo>
                    <a:cubicBezTo>
                      <a:pt x="62398" y="136150"/>
                      <a:pt x="53359" y="134626"/>
                      <a:pt x="51940" y="138732"/>
                    </a:cubicBezTo>
                    <a:cubicBezTo>
                      <a:pt x="47787" y="140198"/>
                      <a:pt x="46482" y="135398"/>
                      <a:pt x="42634" y="138341"/>
                    </a:cubicBezTo>
                    <a:lnTo>
                      <a:pt x="43777" y="138932"/>
                    </a:lnTo>
                    <a:cubicBezTo>
                      <a:pt x="35871" y="136103"/>
                      <a:pt x="26127" y="139951"/>
                      <a:pt x="19545" y="137379"/>
                    </a:cubicBezTo>
                    <a:cubicBezTo>
                      <a:pt x="20584" y="137322"/>
                      <a:pt x="21774" y="139532"/>
                      <a:pt x="21869" y="141056"/>
                    </a:cubicBezTo>
                    <a:cubicBezTo>
                      <a:pt x="21869" y="141056"/>
                      <a:pt x="20393" y="141237"/>
                      <a:pt x="18917" y="141418"/>
                    </a:cubicBezTo>
                    <a:cubicBezTo>
                      <a:pt x="18174" y="141503"/>
                      <a:pt x="17440" y="141599"/>
                      <a:pt x="16888" y="141665"/>
                    </a:cubicBezTo>
                    <a:lnTo>
                      <a:pt x="16688" y="141694"/>
                    </a:lnTo>
                    <a:cubicBezTo>
                      <a:pt x="15821" y="141675"/>
                      <a:pt x="15002" y="141656"/>
                      <a:pt x="14221" y="141646"/>
                    </a:cubicBezTo>
                    <a:lnTo>
                      <a:pt x="13983" y="141656"/>
                    </a:lnTo>
                    <a:cubicBezTo>
                      <a:pt x="13849" y="141665"/>
                      <a:pt x="13773" y="141665"/>
                      <a:pt x="13773" y="141665"/>
                    </a:cubicBezTo>
                    <a:cubicBezTo>
                      <a:pt x="13773" y="141665"/>
                      <a:pt x="13916" y="141503"/>
                      <a:pt x="14126" y="141265"/>
                    </a:cubicBezTo>
                    <a:lnTo>
                      <a:pt x="14297" y="141065"/>
                    </a:lnTo>
                    <a:lnTo>
                      <a:pt x="14345" y="141008"/>
                    </a:lnTo>
                    <a:lnTo>
                      <a:pt x="14364" y="140980"/>
                    </a:lnTo>
                    <a:lnTo>
                      <a:pt x="14373" y="140970"/>
                    </a:lnTo>
                    <a:lnTo>
                      <a:pt x="16640" y="141027"/>
                    </a:lnTo>
                    <a:lnTo>
                      <a:pt x="16640" y="141027"/>
                    </a:lnTo>
                    <a:lnTo>
                      <a:pt x="16650" y="141018"/>
                    </a:lnTo>
                    <a:lnTo>
                      <a:pt x="16764" y="140894"/>
                    </a:lnTo>
                    <a:lnTo>
                      <a:pt x="17240" y="140379"/>
                    </a:lnTo>
                    <a:cubicBezTo>
                      <a:pt x="17878" y="139675"/>
                      <a:pt x="18526" y="138979"/>
                      <a:pt x="18526" y="138979"/>
                    </a:cubicBezTo>
                    <a:cubicBezTo>
                      <a:pt x="18202" y="139236"/>
                      <a:pt x="17878" y="139446"/>
                      <a:pt x="17555" y="139617"/>
                    </a:cubicBezTo>
                    <a:lnTo>
                      <a:pt x="17059" y="139846"/>
                    </a:lnTo>
                    <a:lnTo>
                      <a:pt x="16812" y="139941"/>
                    </a:lnTo>
                    <a:lnTo>
                      <a:pt x="16688" y="139989"/>
                    </a:lnTo>
                    <a:lnTo>
                      <a:pt x="16659" y="139998"/>
                    </a:lnTo>
                    <a:lnTo>
                      <a:pt x="14421" y="139951"/>
                    </a:lnTo>
                    <a:lnTo>
                      <a:pt x="14411" y="139951"/>
                    </a:lnTo>
                    <a:lnTo>
                      <a:pt x="14364" y="139970"/>
                    </a:lnTo>
                    <a:cubicBezTo>
                      <a:pt x="13811" y="140122"/>
                      <a:pt x="13259" y="140151"/>
                      <a:pt x="12716" y="140141"/>
                    </a:cubicBezTo>
                    <a:cubicBezTo>
                      <a:pt x="11621" y="140113"/>
                      <a:pt x="10525" y="139894"/>
                      <a:pt x="9420" y="140056"/>
                    </a:cubicBezTo>
                    <a:cubicBezTo>
                      <a:pt x="10735" y="140484"/>
                      <a:pt x="11573" y="142789"/>
                      <a:pt x="11982" y="143951"/>
                    </a:cubicBezTo>
                    <a:cubicBezTo>
                      <a:pt x="11049" y="146199"/>
                      <a:pt x="8887" y="144990"/>
                      <a:pt x="7144" y="144180"/>
                    </a:cubicBezTo>
                    <a:cubicBezTo>
                      <a:pt x="7363" y="144370"/>
                      <a:pt x="8887" y="144990"/>
                      <a:pt x="10468" y="145456"/>
                    </a:cubicBezTo>
                    <a:cubicBezTo>
                      <a:pt x="11259" y="145694"/>
                      <a:pt x="12068" y="145894"/>
                      <a:pt x="12725" y="145990"/>
                    </a:cubicBezTo>
                    <a:cubicBezTo>
                      <a:pt x="13059" y="146037"/>
                      <a:pt x="13354" y="146056"/>
                      <a:pt x="13592" y="146047"/>
                    </a:cubicBezTo>
                    <a:lnTo>
                      <a:pt x="13916" y="145999"/>
                    </a:lnTo>
                    <a:lnTo>
                      <a:pt x="14040" y="145952"/>
                    </a:lnTo>
                    <a:lnTo>
                      <a:pt x="14097" y="145923"/>
                    </a:lnTo>
                    <a:lnTo>
                      <a:pt x="14116" y="145904"/>
                    </a:lnTo>
                    <a:lnTo>
                      <a:pt x="14126" y="145894"/>
                    </a:lnTo>
                    <a:lnTo>
                      <a:pt x="14135" y="145894"/>
                    </a:lnTo>
                    <a:lnTo>
                      <a:pt x="14135" y="145894"/>
                    </a:lnTo>
                    <a:lnTo>
                      <a:pt x="16640" y="145933"/>
                    </a:lnTo>
                    <a:lnTo>
                      <a:pt x="17631" y="143599"/>
                    </a:lnTo>
                    <a:cubicBezTo>
                      <a:pt x="19317" y="144637"/>
                      <a:pt x="24127" y="143199"/>
                      <a:pt x="23793" y="145913"/>
                    </a:cubicBezTo>
                    <a:lnTo>
                      <a:pt x="21984" y="143342"/>
                    </a:lnTo>
                    <a:cubicBezTo>
                      <a:pt x="27670" y="139541"/>
                      <a:pt x="30890" y="145818"/>
                      <a:pt x="32252" y="148009"/>
                    </a:cubicBezTo>
                    <a:cubicBezTo>
                      <a:pt x="27518" y="143761"/>
                      <a:pt x="21546" y="154819"/>
                      <a:pt x="19460" y="147695"/>
                    </a:cubicBezTo>
                    <a:cubicBezTo>
                      <a:pt x="18631" y="147742"/>
                      <a:pt x="17955" y="147980"/>
                      <a:pt x="17412" y="148304"/>
                    </a:cubicBezTo>
                    <a:cubicBezTo>
                      <a:pt x="17145" y="148466"/>
                      <a:pt x="16907" y="148657"/>
                      <a:pt x="16707" y="148857"/>
                    </a:cubicBezTo>
                    <a:lnTo>
                      <a:pt x="16669" y="148895"/>
                    </a:lnTo>
                    <a:lnTo>
                      <a:pt x="16650" y="148914"/>
                    </a:lnTo>
                    <a:lnTo>
                      <a:pt x="16640" y="148933"/>
                    </a:lnTo>
                    <a:lnTo>
                      <a:pt x="13964" y="148866"/>
                    </a:lnTo>
                    <a:lnTo>
                      <a:pt x="13964" y="148866"/>
                    </a:lnTo>
                    <a:lnTo>
                      <a:pt x="13964" y="148866"/>
                    </a:lnTo>
                    <a:lnTo>
                      <a:pt x="13907" y="148942"/>
                    </a:lnTo>
                    <a:lnTo>
                      <a:pt x="13783" y="149095"/>
                    </a:lnTo>
                    <a:lnTo>
                      <a:pt x="13592" y="149409"/>
                    </a:lnTo>
                    <a:cubicBezTo>
                      <a:pt x="13135" y="150247"/>
                      <a:pt x="13116" y="151200"/>
                      <a:pt x="13554" y="151590"/>
                    </a:cubicBezTo>
                    <a:cubicBezTo>
                      <a:pt x="13611" y="151638"/>
                      <a:pt x="13659" y="151714"/>
                      <a:pt x="13716" y="151800"/>
                    </a:cubicBezTo>
                    <a:lnTo>
                      <a:pt x="13792" y="151943"/>
                    </a:lnTo>
                    <a:lnTo>
                      <a:pt x="13802" y="151962"/>
                    </a:lnTo>
                    <a:lnTo>
                      <a:pt x="16640" y="152029"/>
                    </a:lnTo>
                    <a:lnTo>
                      <a:pt x="16640" y="152029"/>
                    </a:lnTo>
                    <a:lnTo>
                      <a:pt x="16650" y="152038"/>
                    </a:lnTo>
                    <a:lnTo>
                      <a:pt x="16678" y="152076"/>
                    </a:lnTo>
                    <a:lnTo>
                      <a:pt x="16735" y="152152"/>
                    </a:lnTo>
                    <a:cubicBezTo>
                      <a:pt x="16888" y="152352"/>
                      <a:pt x="17059" y="152571"/>
                      <a:pt x="17240" y="152724"/>
                    </a:cubicBezTo>
                    <a:cubicBezTo>
                      <a:pt x="17602" y="153038"/>
                      <a:pt x="18021" y="153114"/>
                      <a:pt x="18555" y="152324"/>
                    </a:cubicBezTo>
                    <a:cubicBezTo>
                      <a:pt x="16869" y="152029"/>
                      <a:pt x="16802" y="150505"/>
                      <a:pt x="16783" y="149762"/>
                    </a:cubicBezTo>
                    <a:cubicBezTo>
                      <a:pt x="23898" y="147437"/>
                      <a:pt x="18726" y="155381"/>
                      <a:pt x="26470" y="152610"/>
                    </a:cubicBezTo>
                    <a:cubicBezTo>
                      <a:pt x="26718" y="148400"/>
                      <a:pt x="34328" y="152067"/>
                      <a:pt x="36843" y="149209"/>
                    </a:cubicBezTo>
                    <a:cubicBezTo>
                      <a:pt x="33090" y="150628"/>
                      <a:pt x="33195" y="146418"/>
                      <a:pt x="31375" y="144637"/>
                    </a:cubicBezTo>
                    <a:cubicBezTo>
                      <a:pt x="37729" y="147618"/>
                      <a:pt x="33671" y="140265"/>
                      <a:pt x="39224" y="141389"/>
                    </a:cubicBezTo>
                    <a:cubicBezTo>
                      <a:pt x="43120" y="142265"/>
                      <a:pt x="44291" y="146180"/>
                      <a:pt x="41596" y="146952"/>
                    </a:cubicBezTo>
                    <a:cubicBezTo>
                      <a:pt x="46349" y="145151"/>
                      <a:pt x="50082" y="147514"/>
                      <a:pt x="51635" y="149609"/>
                    </a:cubicBezTo>
                    <a:cubicBezTo>
                      <a:pt x="47920" y="147914"/>
                      <a:pt x="41739" y="151981"/>
                      <a:pt x="43644" y="153610"/>
                    </a:cubicBezTo>
                    <a:cubicBezTo>
                      <a:pt x="45310" y="152962"/>
                      <a:pt x="46911" y="152333"/>
                      <a:pt x="45568" y="151000"/>
                    </a:cubicBezTo>
                    <a:cubicBezTo>
                      <a:pt x="48997" y="154705"/>
                      <a:pt x="60369" y="150076"/>
                      <a:pt x="61131" y="153810"/>
                    </a:cubicBezTo>
                    <a:lnTo>
                      <a:pt x="60169" y="152038"/>
                    </a:lnTo>
                    <a:cubicBezTo>
                      <a:pt x="69075" y="152429"/>
                      <a:pt x="67151" y="147066"/>
                      <a:pt x="76714" y="147609"/>
                    </a:cubicBezTo>
                    <a:cubicBezTo>
                      <a:pt x="75181" y="146437"/>
                      <a:pt x="76114" y="143427"/>
                      <a:pt x="80229" y="143466"/>
                    </a:cubicBezTo>
                    <a:lnTo>
                      <a:pt x="79781" y="145980"/>
                    </a:lnTo>
                    <a:lnTo>
                      <a:pt x="80010" y="144723"/>
                    </a:lnTo>
                    <a:cubicBezTo>
                      <a:pt x="86639" y="148790"/>
                      <a:pt x="89983" y="138855"/>
                      <a:pt x="93716" y="141180"/>
                    </a:cubicBezTo>
                    <a:cubicBezTo>
                      <a:pt x="96088" y="141180"/>
                      <a:pt x="88954" y="141246"/>
                      <a:pt x="93345" y="138494"/>
                    </a:cubicBezTo>
                    <a:cubicBezTo>
                      <a:pt x="93993" y="138646"/>
                      <a:pt x="99403" y="138636"/>
                      <a:pt x="99632" y="136103"/>
                    </a:cubicBezTo>
                    <a:cubicBezTo>
                      <a:pt x="105518" y="134264"/>
                      <a:pt x="111538" y="135598"/>
                      <a:pt x="117453" y="137360"/>
                    </a:cubicBezTo>
                    <a:cubicBezTo>
                      <a:pt x="112909" y="137112"/>
                      <a:pt x="108480" y="141284"/>
                      <a:pt x="107756" y="136646"/>
                    </a:cubicBezTo>
                    <a:cubicBezTo>
                      <a:pt x="105175" y="139294"/>
                      <a:pt x="104565" y="142389"/>
                      <a:pt x="101708" y="143056"/>
                    </a:cubicBezTo>
                    <a:cubicBezTo>
                      <a:pt x="100222" y="147295"/>
                      <a:pt x="106089" y="147914"/>
                      <a:pt x="108776" y="149723"/>
                    </a:cubicBezTo>
                    <a:cubicBezTo>
                      <a:pt x="105842" y="150447"/>
                      <a:pt x="100775" y="148714"/>
                      <a:pt x="100032" y="151838"/>
                    </a:cubicBezTo>
                    <a:lnTo>
                      <a:pt x="108661" y="151000"/>
                    </a:lnTo>
                    <a:cubicBezTo>
                      <a:pt x="99403" y="160344"/>
                      <a:pt x="96364" y="157686"/>
                      <a:pt x="83830" y="161849"/>
                    </a:cubicBezTo>
                    <a:cubicBezTo>
                      <a:pt x="93412" y="158020"/>
                      <a:pt x="87506" y="165592"/>
                      <a:pt x="95317" y="163792"/>
                    </a:cubicBezTo>
                    <a:cubicBezTo>
                      <a:pt x="92697" y="163744"/>
                      <a:pt x="93878" y="161439"/>
                      <a:pt x="92697" y="159782"/>
                    </a:cubicBezTo>
                    <a:cubicBezTo>
                      <a:pt x="98212" y="164716"/>
                      <a:pt x="102927" y="159763"/>
                      <a:pt x="111100" y="161887"/>
                    </a:cubicBezTo>
                    <a:cubicBezTo>
                      <a:pt x="109157" y="162239"/>
                      <a:pt x="99070" y="161534"/>
                      <a:pt x="105137" y="156820"/>
                    </a:cubicBezTo>
                    <a:cubicBezTo>
                      <a:pt x="111471" y="151448"/>
                      <a:pt x="121787" y="151190"/>
                      <a:pt x="128273" y="149057"/>
                    </a:cubicBezTo>
                    <a:lnTo>
                      <a:pt x="126968" y="145047"/>
                    </a:lnTo>
                    <a:lnTo>
                      <a:pt x="131997" y="142980"/>
                    </a:lnTo>
                    <a:cubicBezTo>
                      <a:pt x="127559" y="150285"/>
                      <a:pt x="140589" y="145085"/>
                      <a:pt x="143980" y="148476"/>
                    </a:cubicBezTo>
                    <a:cubicBezTo>
                      <a:pt x="143580" y="149095"/>
                      <a:pt x="137693" y="147361"/>
                      <a:pt x="136284" y="144675"/>
                    </a:cubicBezTo>
                    <a:cubicBezTo>
                      <a:pt x="141722" y="143208"/>
                      <a:pt x="140275" y="143094"/>
                      <a:pt x="144618" y="140884"/>
                    </a:cubicBezTo>
                    <a:lnTo>
                      <a:pt x="143466" y="138875"/>
                    </a:lnTo>
                    <a:cubicBezTo>
                      <a:pt x="147199" y="139341"/>
                      <a:pt x="154067" y="135360"/>
                      <a:pt x="157048" y="132178"/>
                    </a:cubicBezTo>
                    <a:lnTo>
                      <a:pt x="160782" y="133436"/>
                    </a:lnTo>
                    <a:cubicBezTo>
                      <a:pt x="157363" y="128407"/>
                      <a:pt x="170059" y="130721"/>
                      <a:pt x="169002" y="125044"/>
                    </a:cubicBezTo>
                    <a:lnTo>
                      <a:pt x="169469" y="125644"/>
                    </a:lnTo>
                    <a:cubicBezTo>
                      <a:pt x="173831" y="125425"/>
                      <a:pt x="172022" y="119005"/>
                      <a:pt x="168478" y="121253"/>
                    </a:cubicBezTo>
                    <a:cubicBezTo>
                      <a:pt x="165945" y="123854"/>
                      <a:pt x="168250" y="125054"/>
                      <a:pt x="165068" y="125749"/>
                    </a:cubicBezTo>
                    <a:cubicBezTo>
                      <a:pt x="165792" y="125739"/>
                      <a:pt x="166811" y="125073"/>
                      <a:pt x="167535" y="125063"/>
                    </a:cubicBezTo>
                    <a:cubicBezTo>
                      <a:pt x="168297" y="128206"/>
                      <a:pt x="161725" y="128340"/>
                      <a:pt x="160249" y="131531"/>
                    </a:cubicBezTo>
                    <a:cubicBezTo>
                      <a:pt x="156781" y="129654"/>
                      <a:pt x="150486" y="130893"/>
                      <a:pt x="148190" y="128264"/>
                    </a:cubicBezTo>
                    <a:cubicBezTo>
                      <a:pt x="152171" y="125797"/>
                      <a:pt x="157001" y="124568"/>
                      <a:pt x="160153" y="123911"/>
                    </a:cubicBezTo>
                    <a:cubicBezTo>
                      <a:pt x="163144" y="121987"/>
                      <a:pt x="157296" y="123939"/>
                      <a:pt x="157439" y="122015"/>
                    </a:cubicBezTo>
                    <a:cubicBezTo>
                      <a:pt x="158706" y="120767"/>
                      <a:pt x="160563" y="121396"/>
                      <a:pt x="161992" y="121368"/>
                    </a:cubicBezTo>
                    <a:cubicBezTo>
                      <a:pt x="160839" y="120767"/>
                      <a:pt x="157991" y="120767"/>
                      <a:pt x="157401" y="118882"/>
                    </a:cubicBezTo>
                    <a:cubicBezTo>
                      <a:pt x="166249" y="113386"/>
                      <a:pt x="170536" y="117148"/>
                      <a:pt x="177984" y="114005"/>
                    </a:cubicBezTo>
                    <a:cubicBezTo>
                      <a:pt x="173479" y="115062"/>
                      <a:pt x="179146" y="110709"/>
                      <a:pt x="178375" y="108871"/>
                    </a:cubicBezTo>
                    <a:cubicBezTo>
                      <a:pt x="176279" y="110995"/>
                      <a:pt x="172555" y="111938"/>
                      <a:pt x="172745" y="109376"/>
                    </a:cubicBezTo>
                    <a:cubicBezTo>
                      <a:pt x="174136" y="107356"/>
                      <a:pt x="176651" y="105870"/>
                      <a:pt x="178746" y="105680"/>
                    </a:cubicBezTo>
                    <a:cubicBezTo>
                      <a:pt x="177851" y="106404"/>
                      <a:pt x="177356" y="105804"/>
                      <a:pt x="176851" y="105223"/>
                    </a:cubicBezTo>
                    <a:cubicBezTo>
                      <a:pt x="182004" y="104108"/>
                      <a:pt x="179403" y="103737"/>
                      <a:pt x="184052" y="102003"/>
                    </a:cubicBezTo>
                    <a:cubicBezTo>
                      <a:pt x="184052" y="102003"/>
                      <a:pt x="184509" y="100098"/>
                      <a:pt x="184814" y="98069"/>
                    </a:cubicBezTo>
                    <a:cubicBezTo>
                      <a:pt x="185137" y="96079"/>
                      <a:pt x="185461" y="94097"/>
                      <a:pt x="185461" y="94097"/>
                    </a:cubicBezTo>
                    <a:lnTo>
                      <a:pt x="186833" y="96450"/>
                    </a:lnTo>
                    <a:lnTo>
                      <a:pt x="192615" y="91602"/>
                    </a:lnTo>
                    <a:cubicBezTo>
                      <a:pt x="194377" y="92564"/>
                      <a:pt x="194805" y="96355"/>
                      <a:pt x="198549" y="91783"/>
                    </a:cubicBezTo>
                    <a:lnTo>
                      <a:pt x="195691" y="89745"/>
                    </a:lnTo>
                    <a:lnTo>
                      <a:pt x="199053" y="86573"/>
                    </a:lnTo>
                    <a:lnTo>
                      <a:pt x="200406" y="89487"/>
                    </a:lnTo>
                    <a:cubicBezTo>
                      <a:pt x="203645" y="86916"/>
                      <a:pt x="203787" y="86249"/>
                      <a:pt x="202121" y="84687"/>
                    </a:cubicBezTo>
                    <a:cubicBezTo>
                      <a:pt x="207035" y="83001"/>
                      <a:pt x="214360" y="81439"/>
                      <a:pt x="218008" y="74447"/>
                    </a:cubicBezTo>
                    <a:cubicBezTo>
                      <a:pt x="216551" y="75533"/>
                      <a:pt x="216741" y="74162"/>
                      <a:pt x="215475" y="73866"/>
                    </a:cubicBezTo>
                    <a:lnTo>
                      <a:pt x="222904" y="67046"/>
                    </a:lnTo>
                    <a:lnTo>
                      <a:pt x="222590" y="69742"/>
                    </a:lnTo>
                    <a:cubicBezTo>
                      <a:pt x="222590" y="69742"/>
                      <a:pt x="223075" y="68437"/>
                      <a:pt x="223552" y="67142"/>
                    </a:cubicBezTo>
                    <a:cubicBezTo>
                      <a:pt x="223961" y="65789"/>
                      <a:pt x="224371" y="64437"/>
                      <a:pt x="224371" y="64437"/>
                    </a:cubicBezTo>
                    <a:lnTo>
                      <a:pt x="226866" y="65570"/>
                    </a:lnTo>
                    <a:cubicBezTo>
                      <a:pt x="226247" y="65122"/>
                      <a:pt x="225695" y="63951"/>
                      <a:pt x="224457" y="63046"/>
                    </a:cubicBezTo>
                    <a:cubicBezTo>
                      <a:pt x="225247" y="60712"/>
                      <a:pt x="229229" y="57807"/>
                      <a:pt x="230391" y="60065"/>
                    </a:cubicBezTo>
                    <a:lnTo>
                      <a:pt x="229705" y="61046"/>
                    </a:lnTo>
                    <a:cubicBezTo>
                      <a:pt x="231115" y="59103"/>
                      <a:pt x="232277" y="61379"/>
                      <a:pt x="233610" y="60855"/>
                    </a:cubicBezTo>
                    <a:cubicBezTo>
                      <a:pt x="233705" y="59446"/>
                      <a:pt x="239192" y="53778"/>
                      <a:pt x="233858" y="55940"/>
                    </a:cubicBezTo>
                    <a:lnTo>
                      <a:pt x="232410" y="59284"/>
                    </a:lnTo>
                    <a:close/>
                  </a:path>
                </a:pathLst>
              </a:custGeom>
              <a:grpFill/>
              <a:ln w="9525" cap="flat">
                <a:noFill/>
                <a:prstDash val="solid"/>
                <a:miter/>
              </a:ln>
            </p:spPr>
            <p:txBody>
              <a:bodyPr rtlCol="0" anchor="ctr"/>
              <a:lstStyle/>
              <a:p>
                <a:endParaRPr lang="zh-CN" altLang="en-US"/>
              </a:p>
            </p:txBody>
          </p:sp>
          <p:sp>
            <p:nvSpPr>
              <p:cNvPr id="877" name="任意多边形: 形状 666">
                <a:extLst>
                  <a:ext uri="{FF2B5EF4-FFF2-40B4-BE49-F238E27FC236}">
                    <a16:creationId xmlns:a16="http://schemas.microsoft.com/office/drawing/2014/main" id="{FAF7B791-7BB3-405D-AC09-5FCF7A3F95A7}"/>
                  </a:ext>
                </a:extLst>
              </p:cNvPr>
              <p:cNvSpPr/>
              <p:nvPr/>
            </p:nvSpPr>
            <p:spPr>
              <a:xfrm>
                <a:off x="3960495" y="1161807"/>
                <a:ext cx="9525" cy="9525"/>
              </a:xfrm>
              <a:custGeom>
                <a:avLst/>
                <a:gdLst>
                  <a:gd name="connsiteX0" fmla="*/ 7877 w 9525"/>
                  <a:gd name="connsiteY0" fmla="*/ 8133 h 9525"/>
                  <a:gd name="connsiteX1" fmla="*/ 7144 w 9525"/>
                  <a:gd name="connsiteY1" fmla="*/ 11152 h 9525"/>
                  <a:gd name="connsiteX2" fmla="*/ 11173 w 9525"/>
                  <a:gd name="connsiteY2" fmla="*/ 7485 h 9525"/>
                  <a:gd name="connsiteX3" fmla="*/ 7877 w 9525"/>
                  <a:gd name="connsiteY3" fmla="*/ 8133 h 9525"/>
                </a:gdLst>
                <a:ahLst/>
                <a:cxnLst>
                  <a:cxn ang="0">
                    <a:pos x="connsiteX0" y="connsiteY0"/>
                  </a:cxn>
                  <a:cxn ang="0">
                    <a:pos x="connsiteX1" y="connsiteY1"/>
                  </a:cxn>
                  <a:cxn ang="0">
                    <a:pos x="connsiteX2" y="connsiteY2"/>
                  </a:cxn>
                  <a:cxn ang="0">
                    <a:pos x="connsiteX3" y="connsiteY3"/>
                  </a:cxn>
                </a:cxnLst>
                <a:rect l="l" t="t" r="r" b="b"/>
                <a:pathLst>
                  <a:path w="9525" h="9525">
                    <a:moveTo>
                      <a:pt x="7877" y="8133"/>
                    </a:moveTo>
                    <a:lnTo>
                      <a:pt x="7144" y="11152"/>
                    </a:lnTo>
                    <a:lnTo>
                      <a:pt x="11173" y="7485"/>
                    </a:lnTo>
                    <a:cubicBezTo>
                      <a:pt x="10516" y="6390"/>
                      <a:pt x="9173" y="8295"/>
                      <a:pt x="7877" y="8133"/>
                    </a:cubicBezTo>
                    <a:close/>
                  </a:path>
                </a:pathLst>
              </a:custGeom>
              <a:grpFill/>
              <a:ln w="9525" cap="flat">
                <a:noFill/>
                <a:prstDash val="solid"/>
                <a:miter/>
              </a:ln>
            </p:spPr>
            <p:txBody>
              <a:bodyPr rtlCol="0" anchor="ctr"/>
              <a:lstStyle/>
              <a:p>
                <a:endParaRPr lang="zh-CN" altLang="en-US"/>
              </a:p>
            </p:txBody>
          </p:sp>
          <p:sp>
            <p:nvSpPr>
              <p:cNvPr id="878" name="任意多边形: 形状 667">
                <a:extLst>
                  <a:ext uri="{FF2B5EF4-FFF2-40B4-BE49-F238E27FC236}">
                    <a16:creationId xmlns:a16="http://schemas.microsoft.com/office/drawing/2014/main" id="{6627D284-8823-4916-8BE5-4D244989CA99}"/>
                  </a:ext>
                </a:extLst>
              </p:cNvPr>
              <p:cNvSpPr/>
              <p:nvPr/>
            </p:nvSpPr>
            <p:spPr>
              <a:xfrm>
                <a:off x="3951141" y="1091063"/>
                <a:ext cx="9525" cy="9525"/>
              </a:xfrm>
              <a:custGeom>
                <a:avLst/>
                <a:gdLst>
                  <a:gd name="connsiteX0" fmla="*/ 7144 w 9525"/>
                  <a:gd name="connsiteY0" fmla="*/ 10335 h 9525"/>
                  <a:gd name="connsiteX1" fmla="*/ 9877 w 9525"/>
                  <a:gd name="connsiteY1" fmla="*/ 7144 h 9525"/>
                  <a:gd name="connsiteX2" fmla="*/ 7144 w 9525"/>
                  <a:gd name="connsiteY2" fmla="*/ 10335 h 9525"/>
                </a:gdLst>
                <a:ahLst/>
                <a:cxnLst>
                  <a:cxn ang="0">
                    <a:pos x="connsiteX0" y="connsiteY0"/>
                  </a:cxn>
                  <a:cxn ang="0">
                    <a:pos x="connsiteX1" y="connsiteY1"/>
                  </a:cxn>
                  <a:cxn ang="0">
                    <a:pos x="connsiteX2" y="connsiteY2"/>
                  </a:cxn>
                </a:cxnLst>
                <a:rect l="l" t="t" r="r" b="b"/>
                <a:pathLst>
                  <a:path w="9525" h="9525">
                    <a:moveTo>
                      <a:pt x="7144" y="10335"/>
                    </a:moveTo>
                    <a:cubicBezTo>
                      <a:pt x="13125" y="9382"/>
                      <a:pt x="5925" y="10430"/>
                      <a:pt x="9877" y="7144"/>
                    </a:cubicBezTo>
                    <a:lnTo>
                      <a:pt x="7144" y="10335"/>
                    </a:lnTo>
                    <a:close/>
                  </a:path>
                </a:pathLst>
              </a:custGeom>
              <a:grpFill/>
              <a:ln w="9525" cap="flat">
                <a:noFill/>
                <a:prstDash val="solid"/>
                <a:miter/>
              </a:ln>
            </p:spPr>
            <p:txBody>
              <a:bodyPr rtlCol="0" anchor="ctr"/>
              <a:lstStyle/>
              <a:p>
                <a:endParaRPr lang="zh-CN" altLang="en-US"/>
              </a:p>
            </p:txBody>
          </p:sp>
          <p:sp>
            <p:nvSpPr>
              <p:cNvPr id="879" name="任意多边形: 形状 668">
                <a:extLst>
                  <a:ext uri="{FF2B5EF4-FFF2-40B4-BE49-F238E27FC236}">
                    <a16:creationId xmlns:a16="http://schemas.microsoft.com/office/drawing/2014/main" id="{2F6F7B16-1EB4-414C-8900-225DDADDDF8A}"/>
                  </a:ext>
                </a:extLst>
              </p:cNvPr>
              <p:cNvSpPr/>
              <p:nvPr/>
            </p:nvSpPr>
            <p:spPr>
              <a:xfrm>
                <a:off x="3747830" y="1442554"/>
                <a:ext cx="19050" cy="9525"/>
              </a:xfrm>
              <a:custGeom>
                <a:avLst/>
                <a:gdLst>
                  <a:gd name="connsiteX0" fmla="*/ 13506 w 19050"/>
                  <a:gd name="connsiteY0" fmla="*/ 7144 h 9525"/>
                  <a:gd name="connsiteX1" fmla="*/ 7144 w 19050"/>
                  <a:gd name="connsiteY1" fmla="*/ 10849 h 9525"/>
                  <a:gd name="connsiteX2" fmla="*/ 17555 w 19050"/>
                  <a:gd name="connsiteY2" fmla="*/ 10020 h 9525"/>
                  <a:gd name="connsiteX3" fmla="*/ 13506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3506" y="7144"/>
                    </a:moveTo>
                    <a:lnTo>
                      <a:pt x="7144" y="10849"/>
                    </a:lnTo>
                    <a:cubicBezTo>
                      <a:pt x="14935" y="12830"/>
                      <a:pt x="9820" y="8849"/>
                      <a:pt x="17555" y="10020"/>
                    </a:cubicBezTo>
                    <a:cubicBezTo>
                      <a:pt x="18431" y="8830"/>
                      <a:pt x="14535" y="8258"/>
                      <a:pt x="13506" y="7144"/>
                    </a:cubicBezTo>
                    <a:close/>
                  </a:path>
                </a:pathLst>
              </a:custGeom>
              <a:grpFill/>
              <a:ln w="9525" cap="flat">
                <a:noFill/>
                <a:prstDash val="solid"/>
                <a:miter/>
              </a:ln>
            </p:spPr>
            <p:txBody>
              <a:bodyPr rtlCol="0" anchor="ctr"/>
              <a:lstStyle/>
              <a:p>
                <a:endParaRPr lang="zh-CN" altLang="en-US"/>
              </a:p>
            </p:txBody>
          </p:sp>
          <p:sp>
            <p:nvSpPr>
              <p:cNvPr id="880" name="任意多边形: 形状 669">
                <a:extLst>
                  <a:ext uri="{FF2B5EF4-FFF2-40B4-BE49-F238E27FC236}">
                    <a16:creationId xmlns:a16="http://schemas.microsoft.com/office/drawing/2014/main" id="{778C972D-62C2-499D-883D-A28094826BF4}"/>
                  </a:ext>
                </a:extLst>
              </p:cNvPr>
              <p:cNvSpPr/>
              <p:nvPr/>
            </p:nvSpPr>
            <p:spPr>
              <a:xfrm>
                <a:off x="3949398" y="1114275"/>
                <a:ext cx="19050" cy="19050"/>
              </a:xfrm>
              <a:custGeom>
                <a:avLst/>
                <a:gdLst>
                  <a:gd name="connsiteX0" fmla="*/ 16383 w 19050"/>
                  <a:gd name="connsiteY0" fmla="*/ 7144 h 19050"/>
                  <a:gd name="connsiteX1" fmla="*/ 7144 w 19050"/>
                  <a:gd name="connsiteY1" fmla="*/ 10801 h 19050"/>
                  <a:gd name="connsiteX2" fmla="*/ 17469 w 19050"/>
                  <a:gd name="connsiteY2" fmla="*/ 9363 h 19050"/>
                  <a:gd name="connsiteX3" fmla="*/ 163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6383" y="7144"/>
                    </a:moveTo>
                    <a:cubicBezTo>
                      <a:pt x="15440" y="11925"/>
                      <a:pt x="9858" y="12154"/>
                      <a:pt x="7144" y="10801"/>
                    </a:cubicBezTo>
                    <a:cubicBezTo>
                      <a:pt x="10868" y="10878"/>
                      <a:pt x="13983" y="14135"/>
                      <a:pt x="17469" y="9363"/>
                    </a:cubicBezTo>
                    <a:lnTo>
                      <a:pt x="16383" y="7144"/>
                    </a:lnTo>
                    <a:close/>
                  </a:path>
                </a:pathLst>
              </a:custGeom>
              <a:grpFill/>
              <a:ln w="9525" cap="flat">
                <a:noFill/>
                <a:prstDash val="solid"/>
                <a:miter/>
              </a:ln>
            </p:spPr>
            <p:txBody>
              <a:bodyPr rtlCol="0" anchor="ctr"/>
              <a:lstStyle/>
              <a:p>
                <a:endParaRPr lang="zh-CN" altLang="en-US"/>
              </a:p>
            </p:txBody>
          </p:sp>
          <p:sp>
            <p:nvSpPr>
              <p:cNvPr id="881" name="任意多边形: 形状 670">
                <a:extLst>
                  <a:ext uri="{FF2B5EF4-FFF2-40B4-BE49-F238E27FC236}">
                    <a16:creationId xmlns:a16="http://schemas.microsoft.com/office/drawing/2014/main" id="{01A8EA1E-CC75-4145-8296-C0879DE4EADA}"/>
                  </a:ext>
                </a:extLst>
              </p:cNvPr>
              <p:cNvSpPr/>
              <p:nvPr/>
            </p:nvSpPr>
            <p:spPr>
              <a:xfrm>
                <a:off x="3955475" y="1147775"/>
                <a:ext cx="19050" cy="19050"/>
              </a:xfrm>
              <a:custGeom>
                <a:avLst/>
                <a:gdLst>
                  <a:gd name="connsiteX0" fmla="*/ 8877 w 19050"/>
                  <a:gd name="connsiteY0" fmla="*/ 8230 h 19050"/>
                  <a:gd name="connsiteX1" fmla="*/ 12154 w 19050"/>
                  <a:gd name="connsiteY1" fmla="*/ 10211 h 19050"/>
                  <a:gd name="connsiteX2" fmla="*/ 9773 w 19050"/>
                  <a:gd name="connsiteY2" fmla="*/ 14402 h 19050"/>
                  <a:gd name="connsiteX3" fmla="*/ 7144 w 19050"/>
                  <a:gd name="connsiteY3" fmla="*/ 18431 h 19050"/>
                  <a:gd name="connsiteX4" fmla="*/ 11687 w 19050"/>
                  <a:gd name="connsiteY4" fmla="*/ 17955 h 19050"/>
                  <a:gd name="connsiteX5" fmla="*/ 8877 w 19050"/>
                  <a:gd name="connsiteY5"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877" y="8230"/>
                    </a:moveTo>
                    <a:cubicBezTo>
                      <a:pt x="9715" y="11335"/>
                      <a:pt x="8411" y="11249"/>
                      <a:pt x="12154" y="10211"/>
                    </a:cubicBezTo>
                    <a:cubicBezTo>
                      <a:pt x="12154" y="10211"/>
                      <a:pt x="11068" y="12373"/>
                      <a:pt x="9773" y="14402"/>
                    </a:cubicBezTo>
                    <a:cubicBezTo>
                      <a:pt x="8458" y="16412"/>
                      <a:pt x="7144" y="18431"/>
                      <a:pt x="7144" y="18431"/>
                    </a:cubicBezTo>
                    <a:lnTo>
                      <a:pt x="11687" y="17955"/>
                    </a:lnTo>
                    <a:cubicBezTo>
                      <a:pt x="8801" y="16755"/>
                      <a:pt x="19345" y="3286"/>
                      <a:pt x="8877" y="8230"/>
                    </a:cubicBezTo>
                    <a:close/>
                  </a:path>
                </a:pathLst>
              </a:custGeom>
              <a:grpFill/>
              <a:ln w="9525" cap="flat">
                <a:noFill/>
                <a:prstDash val="solid"/>
                <a:miter/>
              </a:ln>
            </p:spPr>
            <p:txBody>
              <a:bodyPr rtlCol="0" anchor="ctr"/>
              <a:lstStyle/>
              <a:p>
                <a:endParaRPr lang="zh-CN" altLang="en-US"/>
              </a:p>
            </p:txBody>
          </p:sp>
          <p:sp>
            <p:nvSpPr>
              <p:cNvPr id="882" name="任意多边形: 形状 671">
                <a:extLst>
                  <a:ext uri="{FF2B5EF4-FFF2-40B4-BE49-F238E27FC236}">
                    <a16:creationId xmlns:a16="http://schemas.microsoft.com/office/drawing/2014/main" id="{8FA31F96-6861-4DD0-AE3E-EA0EC37538F8}"/>
                  </a:ext>
                </a:extLst>
              </p:cNvPr>
              <p:cNvSpPr/>
              <p:nvPr/>
            </p:nvSpPr>
            <p:spPr>
              <a:xfrm>
                <a:off x="3764645" y="1434715"/>
                <a:ext cx="9525" cy="9525"/>
              </a:xfrm>
              <a:custGeom>
                <a:avLst/>
                <a:gdLst>
                  <a:gd name="connsiteX0" fmla="*/ 8189 w 9525"/>
                  <a:gd name="connsiteY0" fmla="*/ 7144 h 9525"/>
                  <a:gd name="connsiteX1" fmla="*/ 10418 w 9525"/>
                  <a:gd name="connsiteY1" fmla="*/ 10058 h 9525"/>
                  <a:gd name="connsiteX2" fmla="*/ 8189 w 9525"/>
                  <a:gd name="connsiteY2" fmla="*/ 7144 h 9525"/>
                </a:gdLst>
                <a:ahLst/>
                <a:cxnLst>
                  <a:cxn ang="0">
                    <a:pos x="connsiteX0" y="connsiteY0"/>
                  </a:cxn>
                  <a:cxn ang="0">
                    <a:pos x="connsiteX1" y="connsiteY1"/>
                  </a:cxn>
                  <a:cxn ang="0">
                    <a:pos x="connsiteX2" y="connsiteY2"/>
                  </a:cxn>
                </a:cxnLst>
                <a:rect l="l" t="t" r="r" b="b"/>
                <a:pathLst>
                  <a:path w="9525" h="9525">
                    <a:moveTo>
                      <a:pt x="8189" y="7144"/>
                    </a:moveTo>
                    <a:cubicBezTo>
                      <a:pt x="8189" y="7144"/>
                      <a:pt x="4722" y="9649"/>
                      <a:pt x="10418" y="10058"/>
                    </a:cubicBezTo>
                    <a:lnTo>
                      <a:pt x="8189" y="7144"/>
                    </a:lnTo>
                    <a:close/>
                  </a:path>
                </a:pathLst>
              </a:custGeom>
              <a:grpFill/>
              <a:ln w="9525" cap="flat">
                <a:noFill/>
                <a:prstDash val="solid"/>
                <a:miter/>
              </a:ln>
            </p:spPr>
            <p:txBody>
              <a:bodyPr rtlCol="0" anchor="ctr"/>
              <a:lstStyle/>
              <a:p>
                <a:endParaRPr lang="zh-CN" altLang="en-US"/>
              </a:p>
            </p:txBody>
          </p:sp>
          <p:sp>
            <p:nvSpPr>
              <p:cNvPr id="883" name="任意多边形: 形状 672">
                <a:extLst>
                  <a:ext uri="{FF2B5EF4-FFF2-40B4-BE49-F238E27FC236}">
                    <a16:creationId xmlns:a16="http://schemas.microsoft.com/office/drawing/2014/main" id="{6C4EB654-8536-49DB-9F08-77B29EC14F34}"/>
                  </a:ext>
                </a:extLst>
              </p:cNvPr>
              <p:cNvSpPr/>
              <p:nvPr/>
            </p:nvSpPr>
            <p:spPr>
              <a:xfrm>
                <a:off x="3828579" y="1391920"/>
                <a:ext cx="19050" cy="9525"/>
              </a:xfrm>
              <a:custGeom>
                <a:avLst/>
                <a:gdLst>
                  <a:gd name="connsiteX0" fmla="*/ 14645 w 19050"/>
                  <a:gd name="connsiteY0" fmla="*/ 7925 h 9525"/>
                  <a:gd name="connsiteX1" fmla="*/ 9939 w 19050"/>
                  <a:gd name="connsiteY1" fmla="*/ 7144 h 9525"/>
                  <a:gd name="connsiteX2" fmla="*/ 12673 w 19050"/>
                  <a:gd name="connsiteY2" fmla="*/ 10392 h 9525"/>
                  <a:gd name="connsiteX3" fmla="*/ 14645 w 19050"/>
                  <a:gd name="connsiteY3" fmla="*/ 7925 h 9525"/>
                </a:gdLst>
                <a:ahLst/>
                <a:cxnLst>
                  <a:cxn ang="0">
                    <a:pos x="connsiteX0" y="connsiteY0"/>
                  </a:cxn>
                  <a:cxn ang="0">
                    <a:pos x="connsiteX1" y="connsiteY1"/>
                  </a:cxn>
                  <a:cxn ang="0">
                    <a:pos x="connsiteX2" y="connsiteY2"/>
                  </a:cxn>
                  <a:cxn ang="0">
                    <a:pos x="connsiteX3" y="connsiteY3"/>
                  </a:cxn>
                </a:cxnLst>
                <a:rect l="l" t="t" r="r" b="b"/>
                <a:pathLst>
                  <a:path w="19050" h="9525">
                    <a:moveTo>
                      <a:pt x="14645" y="7925"/>
                    </a:moveTo>
                    <a:lnTo>
                      <a:pt x="9939" y="7144"/>
                    </a:lnTo>
                    <a:cubicBezTo>
                      <a:pt x="4138" y="8982"/>
                      <a:pt x="8520" y="11840"/>
                      <a:pt x="12673" y="10392"/>
                    </a:cubicBezTo>
                    <a:cubicBezTo>
                      <a:pt x="10558" y="9344"/>
                      <a:pt x="14140" y="9249"/>
                      <a:pt x="14645" y="7925"/>
                    </a:cubicBezTo>
                    <a:close/>
                  </a:path>
                </a:pathLst>
              </a:custGeom>
              <a:grpFill/>
              <a:ln w="9525" cap="flat">
                <a:noFill/>
                <a:prstDash val="solid"/>
                <a:miter/>
              </a:ln>
            </p:spPr>
            <p:txBody>
              <a:bodyPr rtlCol="0" anchor="ctr"/>
              <a:lstStyle/>
              <a:p>
                <a:endParaRPr lang="zh-CN" altLang="en-US"/>
              </a:p>
            </p:txBody>
          </p:sp>
          <p:sp>
            <p:nvSpPr>
              <p:cNvPr id="884" name="任意多边形: 形状 673">
                <a:extLst>
                  <a:ext uri="{FF2B5EF4-FFF2-40B4-BE49-F238E27FC236}">
                    <a16:creationId xmlns:a16="http://schemas.microsoft.com/office/drawing/2014/main" id="{0BA10FCB-CE2E-47A2-B058-E47F45335592}"/>
                  </a:ext>
                </a:extLst>
              </p:cNvPr>
              <p:cNvSpPr/>
              <p:nvPr/>
            </p:nvSpPr>
            <p:spPr>
              <a:xfrm>
                <a:off x="3819606" y="1394663"/>
                <a:ext cx="19050" cy="19050"/>
              </a:xfrm>
              <a:custGeom>
                <a:avLst/>
                <a:gdLst>
                  <a:gd name="connsiteX0" fmla="*/ 10691 w 19050"/>
                  <a:gd name="connsiteY0" fmla="*/ 7144 h 19050"/>
                  <a:gd name="connsiteX1" fmla="*/ 10310 w 19050"/>
                  <a:gd name="connsiteY1" fmla="*/ 12649 h 19050"/>
                  <a:gd name="connsiteX2" fmla="*/ 10691 w 19050"/>
                  <a:gd name="connsiteY2" fmla="*/ 7144 h 19050"/>
                </a:gdLst>
                <a:ahLst/>
                <a:cxnLst>
                  <a:cxn ang="0">
                    <a:pos x="connsiteX0" y="connsiteY0"/>
                  </a:cxn>
                  <a:cxn ang="0">
                    <a:pos x="connsiteX1" y="connsiteY1"/>
                  </a:cxn>
                  <a:cxn ang="0">
                    <a:pos x="connsiteX2" y="connsiteY2"/>
                  </a:cxn>
                </a:cxnLst>
                <a:rect l="l" t="t" r="r" b="b"/>
                <a:pathLst>
                  <a:path w="19050" h="19050">
                    <a:moveTo>
                      <a:pt x="10691" y="7144"/>
                    </a:moveTo>
                    <a:cubicBezTo>
                      <a:pt x="9387" y="8954"/>
                      <a:pt x="3633" y="11173"/>
                      <a:pt x="10310" y="12649"/>
                    </a:cubicBezTo>
                    <a:cubicBezTo>
                      <a:pt x="3510" y="10639"/>
                      <a:pt x="23550" y="8268"/>
                      <a:pt x="10691" y="7144"/>
                    </a:cubicBezTo>
                    <a:close/>
                  </a:path>
                </a:pathLst>
              </a:custGeom>
              <a:grpFill/>
              <a:ln w="9525" cap="flat">
                <a:noFill/>
                <a:prstDash val="solid"/>
                <a:miter/>
              </a:ln>
            </p:spPr>
            <p:txBody>
              <a:bodyPr rtlCol="0" anchor="ctr"/>
              <a:lstStyle/>
              <a:p>
                <a:endParaRPr lang="zh-CN" altLang="en-US"/>
              </a:p>
            </p:txBody>
          </p:sp>
          <p:sp>
            <p:nvSpPr>
              <p:cNvPr id="885" name="任意多边形: 形状 674">
                <a:extLst>
                  <a:ext uri="{FF2B5EF4-FFF2-40B4-BE49-F238E27FC236}">
                    <a16:creationId xmlns:a16="http://schemas.microsoft.com/office/drawing/2014/main" id="{725CCDA7-93B9-4E06-AF42-83CAD890805C}"/>
                  </a:ext>
                </a:extLst>
              </p:cNvPr>
              <p:cNvSpPr/>
              <p:nvPr/>
            </p:nvSpPr>
            <p:spPr>
              <a:xfrm>
                <a:off x="3886429" y="1329331"/>
                <a:ext cx="19050" cy="9525"/>
              </a:xfrm>
              <a:custGeom>
                <a:avLst/>
                <a:gdLst>
                  <a:gd name="connsiteX0" fmla="*/ 10849 w 19050"/>
                  <a:gd name="connsiteY0" fmla="*/ 7144 h 9525"/>
                  <a:gd name="connsiteX1" fmla="*/ 7144 w 19050"/>
                  <a:gd name="connsiteY1" fmla="*/ 11887 h 9525"/>
                  <a:gd name="connsiteX2" fmla="*/ 12964 w 19050"/>
                  <a:gd name="connsiteY2" fmla="*/ 11201 h 9525"/>
                  <a:gd name="connsiteX3" fmla="*/ 10849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0849" y="7144"/>
                    </a:moveTo>
                    <a:cubicBezTo>
                      <a:pt x="3715" y="8449"/>
                      <a:pt x="10497" y="9877"/>
                      <a:pt x="7144" y="11887"/>
                    </a:cubicBezTo>
                    <a:lnTo>
                      <a:pt x="12964" y="11201"/>
                    </a:lnTo>
                    <a:cubicBezTo>
                      <a:pt x="6620" y="12563"/>
                      <a:pt x="8763" y="9839"/>
                      <a:pt x="10849" y="7144"/>
                    </a:cubicBezTo>
                    <a:close/>
                  </a:path>
                </a:pathLst>
              </a:custGeom>
              <a:grpFill/>
              <a:ln w="9525" cap="flat">
                <a:noFill/>
                <a:prstDash val="solid"/>
                <a:miter/>
              </a:ln>
            </p:spPr>
            <p:txBody>
              <a:bodyPr rtlCol="0" anchor="ctr"/>
              <a:lstStyle/>
              <a:p>
                <a:endParaRPr lang="zh-CN" altLang="en-US"/>
              </a:p>
            </p:txBody>
          </p:sp>
          <p:sp>
            <p:nvSpPr>
              <p:cNvPr id="886" name="任意多边形: 形状 675">
                <a:extLst>
                  <a:ext uri="{FF2B5EF4-FFF2-40B4-BE49-F238E27FC236}">
                    <a16:creationId xmlns:a16="http://schemas.microsoft.com/office/drawing/2014/main" id="{80EF0556-8191-4322-888A-05F78B58BC1B}"/>
                  </a:ext>
                </a:extLst>
              </p:cNvPr>
              <p:cNvSpPr/>
              <p:nvPr/>
            </p:nvSpPr>
            <p:spPr>
              <a:xfrm>
                <a:off x="3950037" y="1185856"/>
                <a:ext cx="9525" cy="9525"/>
              </a:xfrm>
              <a:custGeom>
                <a:avLst/>
                <a:gdLst>
                  <a:gd name="connsiteX0" fmla="*/ 8744 w 9525"/>
                  <a:gd name="connsiteY0" fmla="*/ 9954 h 9525"/>
                  <a:gd name="connsiteX1" fmla="*/ 7144 w 9525"/>
                  <a:gd name="connsiteY1" fmla="*/ 7144 h 9525"/>
                  <a:gd name="connsiteX2" fmla="*/ 8744 w 9525"/>
                  <a:gd name="connsiteY2" fmla="*/ 9954 h 9525"/>
                </a:gdLst>
                <a:ahLst/>
                <a:cxnLst>
                  <a:cxn ang="0">
                    <a:pos x="connsiteX0" y="connsiteY0"/>
                  </a:cxn>
                  <a:cxn ang="0">
                    <a:pos x="connsiteX1" y="connsiteY1"/>
                  </a:cxn>
                  <a:cxn ang="0">
                    <a:pos x="connsiteX2" y="connsiteY2"/>
                  </a:cxn>
                </a:cxnLst>
                <a:rect l="l" t="t" r="r" b="b"/>
                <a:pathLst>
                  <a:path w="9525" h="9525">
                    <a:moveTo>
                      <a:pt x="8744" y="9954"/>
                    </a:moveTo>
                    <a:lnTo>
                      <a:pt x="7144" y="7144"/>
                    </a:lnTo>
                    <a:lnTo>
                      <a:pt x="8744" y="9954"/>
                    </a:lnTo>
                    <a:close/>
                  </a:path>
                </a:pathLst>
              </a:custGeom>
              <a:grpFill/>
              <a:ln w="9525" cap="flat">
                <a:noFill/>
                <a:prstDash val="solid"/>
                <a:miter/>
              </a:ln>
            </p:spPr>
            <p:txBody>
              <a:bodyPr rtlCol="0" anchor="ctr"/>
              <a:lstStyle/>
              <a:p>
                <a:endParaRPr lang="zh-CN" altLang="en-US"/>
              </a:p>
            </p:txBody>
          </p:sp>
          <p:sp>
            <p:nvSpPr>
              <p:cNvPr id="887" name="任意多边形: 形状 676">
                <a:extLst>
                  <a:ext uri="{FF2B5EF4-FFF2-40B4-BE49-F238E27FC236}">
                    <a16:creationId xmlns:a16="http://schemas.microsoft.com/office/drawing/2014/main" id="{FAC72715-7A9C-42D9-85E2-7E3A3AD73499}"/>
                  </a:ext>
                </a:extLst>
              </p:cNvPr>
              <p:cNvSpPr/>
              <p:nvPr/>
            </p:nvSpPr>
            <p:spPr>
              <a:xfrm>
                <a:off x="3889402" y="1316449"/>
                <a:ext cx="19050" cy="9525"/>
              </a:xfrm>
              <a:custGeom>
                <a:avLst/>
                <a:gdLst>
                  <a:gd name="connsiteX0" fmla="*/ 7199 w 19050"/>
                  <a:gd name="connsiteY0" fmla="*/ 7224 h 9525"/>
                  <a:gd name="connsiteX1" fmla="*/ 14143 w 19050"/>
                  <a:gd name="connsiteY1" fmla="*/ 10567 h 9525"/>
                  <a:gd name="connsiteX2" fmla="*/ 7199 w 19050"/>
                  <a:gd name="connsiteY2" fmla="*/ 7224 h 9525"/>
                </a:gdLst>
                <a:ahLst/>
                <a:cxnLst>
                  <a:cxn ang="0">
                    <a:pos x="connsiteX0" y="connsiteY0"/>
                  </a:cxn>
                  <a:cxn ang="0">
                    <a:pos x="connsiteX1" y="connsiteY1"/>
                  </a:cxn>
                  <a:cxn ang="0">
                    <a:pos x="connsiteX2" y="connsiteY2"/>
                  </a:cxn>
                </a:cxnLst>
                <a:rect l="l" t="t" r="r" b="b"/>
                <a:pathLst>
                  <a:path w="19050" h="9525">
                    <a:moveTo>
                      <a:pt x="7199" y="7224"/>
                    </a:moveTo>
                    <a:cubicBezTo>
                      <a:pt x="6399" y="10595"/>
                      <a:pt x="14505" y="6576"/>
                      <a:pt x="14143" y="10567"/>
                    </a:cubicBezTo>
                    <a:cubicBezTo>
                      <a:pt x="16362" y="5214"/>
                      <a:pt x="6675" y="7929"/>
                      <a:pt x="7199" y="7224"/>
                    </a:cubicBezTo>
                    <a:close/>
                  </a:path>
                </a:pathLst>
              </a:custGeom>
              <a:grpFill/>
              <a:ln w="9525" cap="flat">
                <a:noFill/>
                <a:prstDash val="solid"/>
                <a:miter/>
              </a:ln>
            </p:spPr>
            <p:txBody>
              <a:bodyPr rtlCol="0" anchor="ctr"/>
              <a:lstStyle/>
              <a:p>
                <a:endParaRPr lang="zh-CN" altLang="en-US"/>
              </a:p>
            </p:txBody>
          </p:sp>
          <p:sp>
            <p:nvSpPr>
              <p:cNvPr id="888" name="任意多边形: 形状 677">
                <a:extLst>
                  <a:ext uri="{FF2B5EF4-FFF2-40B4-BE49-F238E27FC236}">
                    <a16:creationId xmlns:a16="http://schemas.microsoft.com/office/drawing/2014/main" id="{08BCD8BC-EB67-4179-AEBA-68BFD2DDB105}"/>
                  </a:ext>
                </a:extLst>
              </p:cNvPr>
              <p:cNvSpPr/>
              <p:nvPr/>
            </p:nvSpPr>
            <p:spPr>
              <a:xfrm>
                <a:off x="3871474" y="1331236"/>
                <a:ext cx="19050" cy="9525"/>
              </a:xfrm>
              <a:custGeom>
                <a:avLst/>
                <a:gdLst>
                  <a:gd name="connsiteX0" fmla="*/ 13564 w 19050"/>
                  <a:gd name="connsiteY0" fmla="*/ 8287 h 9525"/>
                  <a:gd name="connsiteX1" fmla="*/ 7144 w 19050"/>
                  <a:gd name="connsiteY1" fmla="*/ 7144 h 9525"/>
                  <a:gd name="connsiteX2" fmla="*/ 13564 w 19050"/>
                  <a:gd name="connsiteY2" fmla="*/ 8287 h 9525"/>
                </a:gdLst>
                <a:ahLst/>
                <a:cxnLst>
                  <a:cxn ang="0">
                    <a:pos x="connsiteX0" y="connsiteY0"/>
                  </a:cxn>
                  <a:cxn ang="0">
                    <a:pos x="connsiteX1" y="connsiteY1"/>
                  </a:cxn>
                  <a:cxn ang="0">
                    <a:pos x="connsiteX2" y="connsiteY2"/>
                  </a:cxn>
                </a:cxnLst>
                <a:rect l="l" t="t" r="r" b="b"/>
                <a:pathLst>
                  <a:path w="19050" h="9525">
                    <a:moveTo>
                      <a:pt x="13564" y="8287"/>
                    </a:moveTo>
                    <a:lnTo>
                      <a:pt x="7144" y="7144"/>
                    </a:lnTo>
                    <a:lnTo>
                      <a:pt x="13564" y="8287"/>
                    </a:lnTo>
                    <a:close/>
                  </a:path>
                </a:pathLst>
              </a:custGeom>
              <a:grpFill/>
              <a:ln w="9525" cap="flat">
                <a:noFill/>
                <a:prstDash val="solid"/>
                <a:miter/>
              </a:ln>
            </p:spPr>
            <p:txBody>
              <a:bodyPr rtlCol="0" anchor="ctr"/>
              <a:lstStyle/>
              <a:p>
                <a:endParaRPr lang="zh-CN" altLang="en-US"/>
              </a:p>
            </p:txBody>
          </p:sp>
          <p:sp>
            <p:nvSpPr>
              <p:cNvPr id="889" name="任意多边形: 形状 678">
                <a:extLst>
                  <a:ext uri="{FF2B5EF4-FFF2-40B4-BE49-F238E27FC236}">
                    <a16:creationId xmlns:a16="http://schemas.microsoft.com/office/drawing/2014/main" id="{CBB2C77F-9072-4919-B265-4FF340009D3A}"/>
                  </a:ext>
                </a:extLst>
              </p:cNvPr>
              <p:cNvSpPr/>
              <p:nvPr/>
            </p:nvSpPr>
            <p:spPr>
              <a:xfrm>
                <a:off x="3716055" y="1434449"/>
                <a:ext cx="19050" cy="9525"/>
              </a:xfrm>
              <a:custGeom>
                <a:avLst/>
                <a:gdLst>
                  <a:gd name="connsiteX0" fmla="*/ 16345 w 19050"/>
                  <a:gd name="connsiteY0" fmla="*/ 7782 h 9525"/>
                  <a:gd name="connsiteX1" fmla="*/ 7144 w 19050"/>
                  <a:gd name="connsiteY1" fmla="*/ 7144 h 9525"/>
                  <a:gd name="connsiteX2" fmla="*/ 14107 w 19050"/>
                  <a:gd name="connsiteY2" fmla="*/ 10392 h 9525"/>
                  <a:gd name="connsiteX3" fmla="*/ 16345 w 19050"/>
                  <a:gd name="connsiteY3" fmla="*/ 7782 h 9525"/>
                </a:gdLst>
                <a:ahLst/>
                <a:cxnLst>
                  <a:cxn ang="0">
                    <a:pos x="connsiteX0" y="connsiteY0"/>
                  </a:cxn>
                  <a:cxn ang="0">
                    <a:pos x="connsiteX1" y="connsiteY1"/>
                  </a:cxn>
                  <a:cxn ang="0">
                    <a:pos x="connsiteX2" y="connsiteY2"/>
                  </a:cxn>
                  <a:cxn ang="0">
                    <a:pos x="connsiteX3" y="connsiteY3"/>
                  </a:cxn>
                </a:cxnLst>
                <a:rect l="l" t="t" r="r" b="b"/>
                <a:pathLst>
                  <a:path w="19050" h="9525">
                    <a:moveTo>
                      <a:pt x="16345" y="7782"/>
                    </a:moveTo>
                    <a:lnTo>
                      <a:pt x="7144" y="7144"/>
                    </a:lnTo>
                    <a:cubicBezTo>
                      <a:pt x="8877" y="7953"/>
                      <a:pt x="13745" y="6953"/>
                      <a:pt x="14107" y="10392"/>
                    </a:cubicBezTo>
                    <a:cubicBezTo>
                      <a:pt x="13687" y="9230"/>
                      <a:pt x="15469" y="8534"/>
                      <a:pt x="16345" y="7782"/>
                    </a:cubicBezTo>
                    <a:close/>
                  </a:path>
                </a:pathLst>
              </a:custGeom>
              <a:grpFill/>
              <a:ln w="9525" cap="flat">
                <a:noFill/>
                <a:prstDash val="solid"/>
                <a:miter/>
              </a:ln>
            </p:spPr>
            <p:txBody>
              <a:bodyPr rtlCol="0" anchor="ctr"/>
              <a:lstStyle/>
              <a:p>
                <a:endParaRPr lang="zh-CN" altLang="en-US"/>
              </a:p>
            </p:txBody>
          </p:sp>
          <p:sp>
            <p:nvSpPr>
              <p:cNvPr id="890" name="任意多边形: 形状 679">
                <a:extLst>
                  <a:ext uri="{FF2B5EF4-FFF2-40B4-BE49-F238E27FC236}">
                    <a16:creationId xmlns:a16="http://schemas.microsoft.com/office/drawing/2014/main" id="{93885F28-156A-4434-83C1-BBE8DA86A7C9}"/>
                  </a:ext>
                </a:extLst>
              </p:cNvPr>
              <p:cNvSpPr/>
              <p:nvPr/>
            </p:nvSpPr>
            <p:spPr>
              <a:xfrm>
                <a:off x="3777415" y="1403618"/>
                <a:ext cx="28575" cy="9525"/>
              </a:xfrm>
              <a:custGeom>
                <a:avLst/>
                <a:gdLst>
                  <a:gd name="connsiteX0" fmla="*/ 22012 w 28575"/>
                  <a:gd name="connsiteY0" fmla="*/ 7599 h 9525"/>
                  <a:gd name="connsiteX1" fmla="*/ 7144 w 28575"/>
                  <a:gd name="connsiteY1" fmla="*/ 8037 h 9525"/>
                  <a:gd name="connsiteX2" fmla="*/ 14488 w 28575"/>
                  <a:gd name="connsiteY2" fmla="*/ 10514 h 9525"/>
                  <a:gd name="connsiteX3" fmla="*/ 22012 w 28575"/>
                  <a:gd name="connsiteY3" fmla="*/ 7599 h 9525"/>
                </a:gdLst>
                <a:ahLst/>
                <a:cxnLst>
                  <a:cxn ang="0">
                    <a:pos x="connsiteX0" y="connsiteY0"/>
                  </a:cxn>
                  <a:cxn ang="0">
                    <a:pos x="connsiteX1" y="connsiteY1"/>
                  </a:cxn>
                  <a:cxn ang="0">
                    <a:pos x="connsiteX2" y="connsiteY2"/>
                  </a:cxn>
                  <a:cxn ang="0">
                    <a:pos x="connsiteX3" y="connsiteY3"/>
                  </a:cxn>
                </a:cxnLst>
                <a:rect l="l" t="t" r="r" b="b"/>
                <a:pathLst>
                  <a:path w="28575" h="9525">
                    <a:moveTo>
                      <a:pt x="22012" y="7599"/>
                    </a:moveTo>
                    <a:cubicBezTo>
                      <a:pt x="19069" y="6266"/>
                      <a:pt x="9773" y="8313"/>
                      <a:pt x="7144" y="8037"/>
                    </a:cubicBezTo>
                    <a:cubicBezTo>
                      <a:pt x="7668" y="11847"/>
                      <a:pt x="16707" y="7656"/>
                      <a:pt x="14488" y="10514"/>
                    </a:cubicBezTo>
                    <a:cubicBezTo>
                      <a:pt x="14183" y="8371"/>
                      <a:pt x="21460" y="9609"/>
                      <a:pt x="22012" y="7599"/>
                    </a:cubicBezTo>
                    <a:close/>
                  </a:path>
                </a:pathLst>
              </a:custGeom>
              <a:grpFill/>
              <a:ln w="9525" cap="flat">
                <a:noFill/>
                <a:prstDash val="solid"/>
                <a:miter/>
              </a:ln>
            </p:spPr>
            <p:txBody>
              <a:bodyPr rtlCol="0" anchor="ctr"/>
              <a:lstStyle/>
              <a:p>
                <a:endParaRPr lang="zh-CN" altLang="en-US"/>
              </a:p>
            </p:txBody>
          </p:sp>
          <p:sp>
            <p:nvSpPr>
              <p:cNvPr id="891" name="任意多边形: 形状 680">
                <a:extLst>
                  <a:ext uri="{FF2B5EF4-FFF2-40B4-BE49-F238E27FC236}">
                    <a16:creationId xmlns:a16="http://schemas.microsoft.com/office/drawing/2014/main" id="{12683DEF-BEEE-4AD5-BD2B-4F2AE74F8130}"/>
                  </a:ext>
                </a:extLst>
              </p:cNvPr>
              <p:cNvSpPr/>
              <p:nvPr/>
            </p:nvSpPr>
            <p:spPr>
              <a:xfrm>
                <a:off x="3713369" y="1412513"/>
                <a:ext cx="28575" cy="28575"/>
              </a:xfrm>
              <a:custGeom>
                <a:avLst/>
                <a:gdLst>
                  <a:gd name="connsiteX0" fmla="*/ 21593 w 28575"/>
                  <a:gd name="connsiteY0" fmla="*/ 13421 h 28575"/>
                  <a:gd name="connsiteX1" fmla="*/ 20765 w 28575"/>
                  <a:gd name="connsiteY1" fmla="*/ 11106 h 28575"/>
                  <a:gd name="connsiteX2" fmla="*/ 26918 w 28575"/>
                  <a:gd name="connsiteY2" fmla="*/ 11277 h 28575"/>
                  <a:gd name="connsiteX3" fmla="*/ 18193 w 28575"/>
                  <a:gd name="connsiteY3" fmla="*/ 7982 h 28575"/>
                  <a:gd name="connsiteX4" fmla="*/ 12335 w 28575"/>
                  <a:gd name="connsiteY4" fmla="*/ 7191 h 28575"/>
                  <a:gd name="connsiteX5" fmla="*/ 7144 w 28575"/>
                  <a:gd name="connsiteY5" fmla="*/ 9487 h 28575"/>
                  <a:gd name="connsiteX6" fmla="*/ 9525 w 28575"/>
                  <a:gd name="connsiteY6" fmla="*/ 9458 h 28575"/>
                  <a:gd name="connsiteX7" fmla="*/ 10363 w 28575"/>
                  <a:gd name="connsiteY7" fmla="*/ 9734 h 28575"/>
                  <a:gd name="connsiteX8" fmla="*/ 10897 w 28575"/>
                  <a:gd name="connsiteY8" fmla="*/ 11106 h 28575"/>
                  <a:gd name="connsiteX9" fmla="*/ 12363 w 28575"/>
                  <a:gd name="connsiteY9" fmla="*/ 14297 h 28575"/>
                  <a:gd name="connsiteX10" fmla="*/ 13268 w 28575"/>
                  <a:gd name="connsiteY10" fmla="*/ 12801 h 28575"/>
                  <a:gd name="connsiteX11" fmla="*/ 19660 w 28575"/>
                  <a:gd name="connsiteY11" fmla="*/ 21764 h 28575"/>
                  <a:gd name="connsiteX12" fmla="*/ 27994 w 28575"/>
                  <a:gd name="connsiteY12" fmla="*/ 22374 h 28575"/>
                  <a:gd name="connsiteX13" fmla="*/ 21593 w 28575"/>
                  <a:gd name="connsiteY13" fmla="*/ 134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1593" y="13421"/>
                    </a:moveTo>
                    <a:lnTo>
                      <a:pt x="20765" y="11106"/>
                    </a:lnTo>
                    <a:lnTo>
                      <a:pt x="26918" y="11277"/>
                    </a:lnTo>
                    <a:cubicBezTo>
                      <a:pt x="23965" y="6239"/>
                      <a:pt x="15859" y="15164"/>
                      <a:pt x="18193" y="7982"/>
                    </a:cubicBezTo>
                    <a:cubicBezTo>
                      <a:pt x="16669" y="7363"/>
                      <a:pt x="14373" y="7010"/>
                      <a:pt x="12335" y="7191"/>
                    </a:cubicBezTo>
                    <a:cubicBezTo>
                      <a:pt x="10030" y="7334"/>
                      <a:pt x="9211" y="8163"/>
                      <a:pt x="7144" y="9487"/>
                    </a:cubicBezTo>
                    <a:cubicBezTo>
                      <a:pt x="8153" y="9477"/>
                      <a:pt x="8915" y="9468"/>
                      <a:pt x="9525" y="9458"/>
                    </a:cubicBezTo>
                    <a:cubicBezTo>
                      <a:pt x="9896" y="9487"/>
                      <a:pt x="10163" y="9582"/>
                      <a:pt x="10363" y="9734"/>
                    </a:cubicBezTo>
                    <a:cubicBezTo>
                      <a:pt x="10754" y="10030"/>
                      <a:pt x="10858" y="10534"/>
                      <a:pt x="10897" y="11106"/>
                    </a:cubicBezTo>
                    <a:cubicBezTo>
                      <a:pt x="10982" y="12249"/>
                      <a:pt x="10839" y="13678"/>
                      <a:pt x="12363" y="14297"/>
                    </a:cubicBezTo>
                    <a:cubicBezTo>
                      <a:pt x="12773" y="15449"/>
                      <a:pt x="11525" y="12754"/>
                      <a:pt x="13268" y="12801"/>
                    </a:cubicBezTo>
                    <a:cubicBezTo>
                      <a:pt x="21603" y="13430"/>
                      <a:pt x="12221" y="20383"/>
                      <a:pt x="19660" y="21764"/>
                    </a:cubicBezTo>
                    <a:cubicBezTo>
                      <a:pt x="21098" y="16830"/>
                      <a:pt x="26651" y="24241"/>
                      <a:pt x="27994" y="22374"/>
                    </a:cubicBezTo>
                    <a:cubicBezTo>
                      <a:pt x="28966" y="18574"/>
                      <a:pt x="27803" y="11306"/>
                      <a:pt x="21593" y="13421"/>
                    </a:cubicBezTo>
                    <a:close/>
                  </a:path>
                </a:pathLst>
              </a:custGeom>
              <a:grpFill/>
              <a:ln w="9525" cap="flat">
                <a:noFill/>
                <a:prstDash val="solid"/>
                <a:miter/>
              </a:ln>
            </p:spPr>
            <p:txBody>
              <a:bodyPr rtlCol="0" anchor="ctr"/>
              <a:lstStyle/>
              <a:p>
                <a:endParaRPr lang="zh-CN" altLang="en-US"/>
              </a:p>
            </p:txBody>
          </p:sp>
          <p:sp>
            <p:nvSpPr>
              <p:cNvPr id="892" name="任意多边形: 形状 681">
                <a:extLst>
                  <a:ext uri="{FF2B5EF4-FFF2-40B4-BE49-F238E27FC236}">
                    <a16:creationId xmlns:a16="http://schemas.microsoft.com/office/drawing/2014/main" id="{6884115F-FD8F-4667-B4C5-6DC262666B37}"/>
                  </a:ext>
                </a:extLst>
              </p:cNvPr>
              <p:cNvSpPr/>
              <p:nvPr/>
            </p:nvSpPr>
            <p:spPr>
              <a:xfrm>
                <a:off x="3873465" y="1320444"/>
                <a:ext cx="19050" cy="9525"/>
              </a:xfrm>
              <a:custGeom>
                <a:avLst/>
                <a:gdLst>
                  <a:gd name="connsiteX0" fmla="*/ 15059 w 19050"/>
                  <a:gd name="connsiteY0" fmla="*/ 7144 h 9525"/>
                  <a:gd name="connsiteX1" fmla="*/ 7144 w 19050"/>
                  <a:gd name="connsiteY1" fmla="*/ 11421 h 9525"/>
                  <a:gd name="connsiteX2" fmla="*/ 12002 w 19050"/>
                  <a:gd name="connsiteY2" fmla="*/ 11116 h 9525"/>
                  <a:gd name="connsiteX3" fmla="*/ 11125 w 19050"/>
                  <a:gd name="connsiteY3" fmla="*/ 11059 h 9525"/>
                  <a:gd name="connsiteX4" fmla="*/ 17936 w 19050"/>
                  <a:gd name="connsiteY4" fmla="*/ 7868 h 9525"/>
                  <a:gd name="connsiteX5" fmla="*/ 1505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059" y="7144"/>
                    </a:moveTo>
                    <a:cubicBezTo>
                      <a:pt x="10639" y="11792"/>
                      <a:pt x="10220" y="5648"/>
                      <a:pt x="7144" y="11421"/>
                    </a:cubicBezTo>
                    <a:lnTo>
                      <a:pt x="12002" y="11116"/>
                    </a:lnTo>
                    <a:lnTo>
                      <a:pt x="11125" y="11059"/>
                    </a:lnTo>
                    <a:lnTo>
                      <a:pt x="17936" y="7868"/>
                    </a:lnTo>
                    <a:lnTo>
                      <a:pt x="15059" y="7144"/>
                    </a:lnTo>
                    <a:close/>
                  </a:path>
                </a:pathLst>
              </a:custGeom>
              <a:grpFill/>
              <a:ln w="9525" cap="flat">
                <a:noFill/>
                <a:prstDash val="solid"/>
                <a:miter/>
              </a:ln>
            </p:spPr>
            <p:txBody>
              <a:bodyPr rtlCol="0" anchor="ctr"/>
              <a:lstStyle/>
              <a:p>
                <a:endParaRPr lang="zh-CN" altLang="en-US"/>
              </a:p>
            </p:txBody>
          </p:sp>
          <p:sp>
            <p:nvSpPr>
              <p:cNvPr id="893" name="任意多边形: 形状 682">
                <a:extLst>
                  <a:ext uri="{FF2B5EF4-FFF2-40B4-BE49-F238E27FC236}">
                    <a16:creationId xmlns:a16="http://schemas.microsoft.com/office/drawing/2014/main" id="{55626E3A-63A1-4A31-8AE0-3B47601C834C}"/>
                  </a:ext>
                </a:extLst>
              </p:cNvPr>
              <p:cNvSpPr/>
              <p:nvPr/>
            </p:nvSpPr>
            <p:spPr>
              <a:xfrm>
                <a:off x="3911727" y="1068327"/>
                <a:ext cx="19050" cy="28575"/>
              </a:xfrm>
              <a:custGeom>
                <a:avLst/>
                <a:gdLst>
                  <a:gd name="connsiteX0" fmla="*/ 7144 w 19050"/>
                  <a:gd name="connsiteY0" fmla="*/ 23736 h 28575"/>
                  <a:gd name="connsiteX1" fmla="*/ 9239 w 19050"/>
                  <a:gd name="connsiteY1" fmla="*/ 24622 h 28575"/>
                  <a:gd name="connsiteX2" fmla="*/ 14383 w 19050"/>
                  <a:gd name="connsiteY2" fmla="*/ 7144 h 28575"/>
                  <a:gd name="connsiteX3" fmla="*/ 13897 w 19050"/>
                  <a:gd name="connsiteY3" fmla="*/ 7410 h 28575"/>
                </a:gdLst>
                <a:ahLst/>
                <a:cxnLst>
                  <a:cxn ang="0">
                    <a:pos x="connsiteX0" y="connsiteY0"/>
                  </a:cxn>
                  <a:cxn ang="0">
                    <a:pos x="connsiteX1" y="connsiteY1"/>
                  </a:cxn>
                  <a:cxn ang="0">
                    <a:pos x="connsiteX2" y="connsiteY2"/>
                  </a:cxn>
                  <a:cxn ang="0">
                    <a:pos x="connsiteX3" y="connsiteY3"/>
                  </a:cxn>
                </a:cxnLst>
                <a:rect l="l" t="t" r="r" b="b"/>
                <a:pathLst>
                  <a:path w="19050" h="28575">
                    <a:moveTo>
                      <a:pt x="7144" y="23736"/>
                    </a:moveTo>
                    <a:lnTo>
                      <a:pt x="9239" y="24622"/>
                    </a:lnTo>
                    <a:cubicBezTo>
                      <a:pt x="12002" y="23165"/>
                      <a:pt x="15907" y="13059"/>
                      <a:pt x="14383" y="7144"/>
                    </a:cubicBezTo>
                    <a:lnTo>
                      <a:pt x="13897" y="7410"/>
                    </a:lnTo>
                  </a:path>
                </a:pathLst>
              </a:custGeom>
              <a:grpFill/>
              <a:ln w="9525" cap="flat">
                <a:noFill/>
                <a:prstDash val="solid"/>
                <a:miter/>
              </a:ln>
            </p:spPr>
            <p:txBody>
              <a:bodyPr rtlCol="0" anchor="ctr"/>
              <a:lstStyle/>
              <a:p>
                <a:endParaRPr lang="zh-CN" altLang="en-US"/>
              </a:p>
            </p:txBody>
          </p:sp>
          <p:sp>
            <p:nvSpPr>
              <p:cNvPr id="894" name="任意多边形: 形状 683">
                <a:extLst>
                  <a:ext uri="{FF2B5EF4-FFF2-40B4-BE49-F238E27FC236}">
                    <a16:creationId xmlns:a16="http://schemas.microsoft.com/office/drawing/2014/main" id="{B7CCDEC6-F50F-4A31-BAF1-A181A426A3BA}"/>
                  </a:ext>
                </a:extLst>
              </p:cNvPr>
              <p:cNvSpPr/>
              <p:nvPr/>
            </p:nvSpPr>
            <p:spPr>
              <a:xfrm>
                <a:off x="3849834" y="1343885"/>
                <a:ext cx="19050" cy="9525"/>
              </a:xfrm>
              <a:custGeom>
                <a:avLst/>
                <a:gdLst>
                  <a:gd name="connsiteX0" fmla="*/ 14145 w 19050"/>
                  <a:gd name="connsiteY0" fmla="*/ 7382 h 9525"/>
                  <a:gd name="connsiteX1" fmla="*/ 7144 w 19050"/>
                  <a:gd name="connsiteY1" fmla="*/ 8668 h 9525"/>
                  <a:gd name="connsiteX2" fmla="*/ 15811 w 19050"/>
                  <a:gd name="connsiteY2" fmla="*/ 11620 h 9525"/>
                  <a:gd name="connsiteX3" fmla="*/ 12697 w 19050"/>
                  <a:gd name="connsiteY3" fmla="*/ 7896 h 9525"/>
                  <a:gd name="connsiteX4" fmla="*/ 14145 w 19050"/>
                  <a:gd name="connsiteY4" fmla="*/ 73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45" y="7382"/>
                    </a:moveTo>
                    <a:cubicBezTo>
                      <a:pt x="15354" y="6115"/>
                      <a:pt x="10297" y="10401"/>
                      <a:pt x="7144" y="8668"/>
                    </a:cubicBezTo>
                    <a:cubicBezTo>
                      <a:pt x="7144" y="8668"/>
                      <a:pt x="11659" y="11916"/>
                      <a:pt x="15811" y="11620"/>
                    </a:cubicBezTo>
                    <a:lnTo>
                      <a:pt x="12697" y="7896"/>
                    </a:lnTo>
                    <a:lnTo>
                      <a:pt x="14145" y="7382"/>
                    </a:lnTo>
                    <a:close/>
                  </a:path>
                </a:pathLst>
              </a:custGeom>
              <a:grpFill/>
              <a:ln w="9525" cap="flat">
                <a:noFill/>
                <a:prstDash val="solid"/>
                <a:miter/>
              </a:ln>
            </p:spPr>
            <p:txBody>
              <a:bodyPr rtlCol="0" anchor="ctr"/>
              <a:lstStyle/>
              <a:p>
                <a:endParaRPr lang="zh-CN" altLang="en-US"/>
              </a:p>
            </p:txBody>
          </p:sp>
          <p:sp>
            <p:nvSpPr>
              <p:cNvPr id="895" name="任意多边形: 形状 684">
                <a:extLst>
                  <a:ext uri="{FF2B5EF4-FFF2-40B4-BE49-F238E27FC236}">
                    <a16:creationId xmlns:a16="http://schemas.microsoft.com/office/drawing/2014/main" id="{36FA2A79-7115-4D2F-91A0-0972F4053957}"/>
                  </a:ext>
                </a:extLst>
              </p:cNvPr>
              <p:cNvSpPr/>
              <p:nvPr/>
            </p:nvSpPr>
            <p:spPr>
              <a:xfrm>
                <a:off x="3926290" y="1092273"/>
                <a:ext cx="19050" cy="19050"/>
              </a:xfrm>
              <a:custGeom>
                <a:avLst/>
                <a:gdLst>
                  <a:gd name="connsiteX0" fmla="*/ 7145 w 19050"/>
                  <a:gd name="connsiteY0" fmla="*/ 9163 h 19050"/>
                  <a:gd name="connsiteX1" fmla="*/ 10974 w 19050"/>
                  <a:gd name="connsiteY1" fmla="*/ 11782 h 19050"/>
                  <a:gd name="connsiteX2" fmla="*/ 9850 w 19050"/>
                  <a:gd name="connsiteY2" fmla="*/ 14249 h 19050"/>
                  <a:gd name="connsiteX3" fmla="*/ 12679 w 19050"/>
                  <a:gd name="connsiteY3" fmla="*/ 7144 h 19050"/>
                  <a:gd name="connsiteX4" fmla="*/ 9583 w 19050"/>
                  <a:gd name="connsiteY4" fmla="*/ 11182 h 19050"/>
                  <a:gd name="connsiteX5" fmla="*/ 7145 w 19050"/>
                  <a:gd name="connsiteY5" fmla="*/ 9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5" y="9163"/>
                    </a:moveTo>
                    <a:cubicBezTo>
                      <a:pt x="7078" y="12992"/>
                      <a:pt x="9936" y="10401"/>
                      <a:pt x="10974" y="11782"/>
                    </a:cubicBezTo>
                    <a:lnTo>
                      <a:pt x="9850" y="14249"/>
                    </a:lnTo>
                    <a:cubicBezTo>
                      <a:pt x="13288" y="11316"/>
                      <a:pt x="11355" y="10963"/>
                      <a:pt x="12679" y="7144"/>
                    </a:cubicBezTo>
                    <a:lnTo>
                      <a:pt x="9583" y="11182"/>
                    </a:lnTo>
                    <a:lnTo>
                      <a:pt x="7145" y="9163"/>
                    </a:lnTo>
                    <a:close/>
                  </a:path>
                </a:pathLst>
              </a:custGeom>
              <a:grpFill/>
              <a:ln w="9525" cap="flat">
                <a:noFill/>
                <a:prstDash val="solid"/>
                <a:miter/>
              </a:ln>
            </p:spPr>
            <p:txBody>
              <a:bodyPr rtlCol="0" anchor="ctr"/>
              <a:lstStyle/>
              <a:p>
                <a:endParaRPr lang="zh-CN" altLang="en-US"/>
              </a:p>
            </p:txBody>
          </p:sp>
          <p:sp>
            <p:nvSpPr>
              <p:cNvPr id="896" name="任意多边形: 形状 685">
                <a:extLst>
                  <a:ext uri="{FF2B5EF4-FFF2-40B4-BE49-F238E27FC236}">
                    <a16:creationId xmlns:a16="http://schemas.microsoft.com/office/drawing/2014/main" id="{C8BBA440-73E1-410D-B6DC-AC885DAD0CCF}"/>
                  </a:ext>
                </a:extLst>
              </p:cNvPr>
              <p:cNvSpPr/>
              <p:nvPr/>
            </p:nvSpPr>
            <p:spPr>
              <a:xfrm>
                <a:off x="3926996" y="1205087"/>
                <a:ext cx="19050" cy="19050"/>
              </a:xfrm>
              <a:custGeom>
                <a:avLst/>
                <a:gdLst>
                  <a:gd name="connsiteX0" fmla="*/ 13621 w 19050"/>
                  <a:gd name="connsiteY0" fmla="*/ 8220 h 19050"/>
                  <a:gd name="connsiteX1" fmla="*/ 9173 w 19050"/>
                  <a:gd name="connsiteY1" fmla="*/ 7182 h 19050"/>
                  <a:gd name="connsiteX2" fmla="*/ 11487 w 19050"/>
                  <a:gd name="connsiteY2" fmla="*/ 8658 h 19050"/>
                  <a:gd name="connsiteX3" fmla="*/ 7144 w 19050"/>
                  <a:gd name="connsiteY3" fmla="*/ 10163 h 19050"/>
                  <a:gd name="connsiteX4" fmla="*/ 7534 w 19050"/>
                  <a:gd name="connsiteY4" fmla="*/ 13964 h 19050"/>
                  <a:gd name="connsiteX5" fmla="*/ 14230 w 19050"/>
                  <a:gd name="connsiteY5" fmla="*/ 11316 h 19050"/>
                  <a:gd name="connsiteX6" fmla="*/ 13621 w 19050"/>
                  <a:gd name="connsiteY6" fmla="*/ 82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3621" y="8220"/>
                    </a:moveTo>
                    <a:lnTo>
                      <a:pt x="9173" y="7182"/>
                    </a:lnTo>
                    <a:cubicBezTo>
                      <a:pt x="10582" y="6915"/>
                      <a:pt x="10954" y="8115"/>
                      <a:pt x="11487" y="8658"/>
                    </a:cubicBezTo>
                    <a:cubicBezTo>
                      <a:pt x="10468" y="10144"/>
                      <a:pt x="8534" y="9887"/>
                      <a:pt x="7144" y="10163"/>
                    </a:cubicBezTo>
                    <a:cubicBezTo>
                      <a:pt x="9592" y="10973"/>
                      <a:pt x="8058" y="11916"/>
                      <a:pt x="7534" y="13964"/>
                    </a:cubicBezTo>
                    <a:lnTo>
                      <a:pt x="14230" y="11316"/>
                    </a:lnTo>
                    <a:cubicBezTo>
                      <a:pt x="13707" y="10792"/>
                      <a:pt x="11192" y="10020"/>
                      <a:pt x="13621" y="8220"/>
                    </a:cubicBezTo>
                    <a:close/>
                  </a:path>
                </a:pathLst>
              </a:custGeom>
              <a:grpFill/>
              <a:ln w="9525" cap="flat">
                <a:noFill/>
                <a:prstDash val="solid"/>
                <a:miter/>
              </a:ln>
            </p:spPr>
            <p:txBody>
              <a:bodyPr rtlCol="0" anchor="ctr"/>
              <a:lstStyle/>
              <a:p>
                <a:endParaRPr lang="zh-CN" altLang="en-US"/>
              </a:p>
            </p:txBody>
          </p:sp>
          <p:sp>
            <p:nvSpPr>
              <p:cNvPr id="897" name="任意多边形: 形状 686">
                <a:extLst>
                  <a:ext uri="{FF2B5EF4-FFF2-40B4-BE49-F238E27FC236}">
                    <a16:creationId xmlns:a16="http://schemas.microsoft.com/office/drawing/2014/main" id="{6A5452A8-55BA-486A-8AB4-955FBCDE544D}"/>
                  </a:ext>
                </a:extLst>
              </p:cNvPr>
              <p:cNvSpPr/>
              <p:nvPr/>
            </p:nvSpPr>
            <p:spPr>
              <a:xfrm>
                <a:off x="3933158" y="1169968"/>
                <a:ext cx="19050" cy="9525"/>
              </a:xfrm>
              <a:custGeom>
                <a:avLst/>
                <a:gdLst>
                  <a:gd name="connsiteX0" fmla="*/ 12068 w 19050"/>
                  <a:gd name="connsiteY0" fmla="*/ 7144 h 9525"/>
                  <a:gd name="connsiteX1" fmla="*/ 7144 w 19050"/>
                  <a:gd name="connsiteY1" fmla="*/ 11668 h 9525"/>
                  <a:gd name="connsiteX2" fmla="*/ 12068 w 19050"/>
                  <a:gd name="connsiteY2" fmla="*/ 7144 h 9525"/>
                </a:gdLst>
                <a:ahLst/>
                <a:cxnLst>
                  <a:cxn ang="0">
                    <a:pos x="connsiteX0" y="connsiteY0"/>
                  </a:cxn>
                  <a:cxn ang="0">
                    <a:pos x="connsiteX1" y="connsiteY1"/>
                  </a:cxn>
                  <a:cxn ang="0">
                    <a:pos x="connsiteX2" y="connsiteY2"/>
                  </a:cxn>
                </a:cxnLst>
                <a:rect l="l" t="t" r="r" b="b"/>
                <a:pathLst>
                  <a:path w="19050" h="9525">
                    <a:moveTo>
                      <a:pt x="12068" y="7144"/>
                    </a:moveTo>
                    <a:lnTo>
                      <a:pt x="7144" y="11668"/>
                    </a:lnTo>
                    <a:lnTo>
                      <a:pt x="12068" y="7144"/>
                    </a:lnTo>
                    <a:close/>
                  </a:path>
                </a:pathLst>
              </a:custGeom>
              <a:grpFill/>
              <a:ln w="9525" cap="flat">
                <a:noFill/>
                <a:prstDash val="solid"/>
                <a:miter/>
              </a:ln>
            </p:spPr>
            <p:txBody>
              <a:bodyPr rtlCol="0" anchor="ctr"/>
              <a:lstStyle/>
              <a:p>
                <a:endParaRPr lang="zh-CN" altLang="en-US"/>
              </a:p>
            </p:txBody>
          </p:sp>
          <p:sp>
            <p:nvSpPr>
              <p:cNvPr id="898" name="任意多边形: 形状 687">
                <a:extLst>
                  <a:ext uri="{FF2B5EF4-FFF2-40B4-BE49-F238E27FC236}">
                    <a16:creationId xmlns:a16="http://schemas.microsoft.com/office/drawing/2014/main" id="{34357C1D-745D-4D4E-873B-D21551F3C50A}"/>
                  </a:ext>
                </a:extLst>
              </p:cNvPr>
              <p:cNvSpPr/>
              <p:nvPr/>
            </p:nvSpPr>
            <p:spPr>
              <a:xfrm>
                <a:off x="3769014" y="1400349"/>
                <a:ext cx="19050" cy="19050"/>
              </a:xfrm>
              <a:custGeom>
                <a:avLst/>
                <a:gdLst>
                  <a:gd name="connsiteX0" fmla="*/ 9773 w 19050"/>
                  <a:gd name="connsiteY0" fmla="*/ 7144 h 19050"/>
                  <a:gd name="connsiteX1" fmla="*/ 7144 w 19050"/>
                  <a:gd name="connsiteY1" fmla="*/ 14192 h 19050"/>
                  <a:gd name="connsiteX2" fmla="*/ 12792 w 19050"/>
                  <a:gd name="connsiteY2" fmla="*/ 10373 h 19050"/>
                </a:gdLst>
                <a:ahLst/>
                <a:cxnLst>
                  <a:cxn ang="0">
                    <a:pos x="connsiteX0" y="connsiteY0"/>
                  </a:cxn>
                  <a:cxn ang="0">
                    <a:pos x="connsiteX1" y="connsiteY1"/>
                  </a:cxn>
                  <a:cxn ang="0">
                    <a:pos x="connsiteX2" y="connsiteY2"/>
                  </a:cxn>
                </a:cxnLst>
                <a:rect l="l" t="t" r="r" b="b"/>
                <a:pathLst>
                  <a:path w="19050" h="19050">
                    <a:moveTo>
                      <a:pt x="9773" y="7144"/>
                    </a:moveTo>
                    <a:lnTo>
                      <a:pt x="7144" y="14192"/>
                    </a:lnTo>
                    <a:lnTo>
                      <a:pt x="12792" y="10373"/>
                    </a:lnTo>
                    <a:close/>
                  </a:path>
                </a:pathLst>
              </a:custGeom>
              <a:grpFill/>
              <a:ln w="9525" cap="flat">
                <a:noFill/>
                <a:prstDash val="solid"/>
                <a:miter/>
              </a:ln>
            </p:spPr>
            <p:txBody>
              <a:bodyPr rtlCol="0" anchor="ctr"/>
              <a:lstStyle/>
              <a:p>
                <a:endParaRPr lang="zh-CN" altLang="en-US"/>
              </a:p>
            </p:txBody>
          </p:sp>
          <p:sp>
            <p:nvSpPr>
              <p:cNvPr id="899" name="任意多边形: 形状 688">
                <a:extLst>
                  <a:ext uri="{FF2B5EF4-FFF2-40B4-BE49-F238E27FC236}">
                    <a16:creationId xmlns:a16="http://schemas.microsoft.com/office/drawing/2014/main" id="{E3C76B25-C36F-4D80-81FE-98AA8521389A}"/>
                  </a:ext>
                </a:extLst>
              </p:cNvPr>
              <p:cNvSpPr/>
              <p:nvPr/>
            </p:nvSpPr>
            <p:spPr>
              <a:xfrm>
                <a:off x="3929148" y="1180482"/>
                <a:ext cx="19050" cy="19050"/>
              </a:xfrm>
              <a:custGeom>
                <a:avLst/>
                <a:gdLst>
                  <a:gd name="connsiteX0" fmla="*/ 11087 w 19050"/>
                  <a:gd name="connsiteY0" fmla="*/ 7574 h 19050"/>
                  <a:gd name="connsiteX1" fmla="*/ 7801 w 19050"/>
                  <a:gd name="connsiteY1" fmla="*/ 8422 h 19050"/>
                  <a:gd name="connsiteX2" fmla="*/ 7144 w 19050"/>
                  <a:gd name="connsiteY2" fmla="*/ 13775 h 19050"/>
                  <a:gd name="connsiteX3" fmla="*/ 13506 w 19050"/>
                  <a:gd name="connsiteY3" fmla="*/ 8869 h 19050"/>
                  <a:gd name="connsiteX4" fmla="*/ 11087 w 19050"/>
                  <a:gd name="connsiteY4" fmla="*/ 757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87" y="7574"/>
                    </a:moveTo>
                    <a:cubicBezTo>
                      <a:pt x="10201" y="9755"/>
                      <a:pt x="8868" y="10089"/>
                      <a:pt x="7801" y="8422"/>
                    </a:cubicBezTo>
                    <a:lnTo>
                      <a:pt x="7144" y="13775"/>
                    </a:lnTo>
                    <a:cubicBezTo>
                      <a:pt x="7658" y="9746"/>
                      <a:pt x="10687" y="10927"/>
                      <a:pt x="13506" y="8869"/>
                    </a:cubicBezTo>
                    <a:cubicBezTo>
                      <a:pt x="9525" y="9936"/>
                      <a:pt x="15145" y="5850"/>
                      <a:pt x="11087" y="7574"/>
                    </a:cubicBezTo>
                    <a:close/>
                  </a:path>
                </a:pathLst>
              </a:custGeom>
              <a:grpFill/>
              <a:ln w="9525" cap="flat">
                <a:noFill/>
                <a:prstDash val="solid"/>
                <a:miter/>
              </a:ln>
            </p:spPr>
            <p:txBody>
              <a:bodyPr rtlCol="0" anchor="ctr"/>
              <a:lstStyle/>
              <a:p>
                <a:endParaRPr lang="zh-CN" altLang="en-US"/>
              </a:p>
            </p:txBody>
          </p:sp>
          <p:sp>
            <p:nvSpPr>
              <p:cNvPr id="900" name="任意多边形: 形状 689">
                <a:extLst>
                  <a:ext uri="{FF2B5EF4-FFF2-40B4-BE49-F238E27FC236}">
                    <a16:creationId xmlns:a16="http://schemas.microsoft.com/office/drawing/2014/main" id="{EEA0B035-1426-4575-B782-20FAF58D9DFC}"/>
                  </a:ext>
                </a:extLst>
              </p:cNvPr>
              <p:cNvSpPr/>
              <p:nvPr/>
            </p:nvSpPr>
            <p:spPr>
              <a:xfrm>
                <a:off x="3661191" y="1432192"/>
                <a:ext cx="28575" cy="19050"/>
              </a:xfrm>
              <a:custGeom>
                <a:avLst/>
                <a:gdLst>
                  <a:gd name="connsiteX0" fmla="*/ 25136 w 28575"/>
                  <a:gd name="connsiteY0" fmla="*/ 10105 h 19050"/>
                  <a:gd name="connsiteX1" fmla="*/ 9687 w 28575"/>
                  <a:gd name="connsiteY1" fmla="*/ 7314 h 19050"/>
                  <a:gd name="connsiteX2" fmla="*/ 14126 w 28575"/>
                  <a:gd name="connsiteY2" fmla="*/ 11153 h 19050"/>
                  <a:gd name="connsiteX3" fmla="*/ 7144 w 28575"/>
                  <a:gd name="connsiteY3" fmla="*/ 8429 h 19050"/>
                  <a:gd name="connsiteX4" fmla="*/ 21174 w 28575"/>
                  <a:gd name="connsiteY4" fmla="*/ 14544 h 19050"/>
                  <a:gd name="connsiteX5" fmla="*/ 25136 w 28575"/>
                  <a:gd name="connsiteY5" fmla="*/ 101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5136" y="10105"/>
                    </a:moveTo>
                    <a:cubicBezTo>
                      <a:pt x="21326" y="12267"/>
                      <a:pt x="15697" y="7181"/>
                      <a:pt x="9687" y="7314"/>
                    </a:cubicBezTo>
                    <a:cubicBezTo>
                      <a:pt x="6144" y="6362"/>
                      <a:pt x="19117" y="9639"/>
                      <a:pt x="14126" y="11153"/>
                    </a:cubicBezTo>
                    <a:cubicBezTo>
                      <a:pt x="10506" y="10943"/>
                      <a:pt x="9420" y="9591"/>
                      <a:pt x="7144" y="8429"/>
                    </a:cubicBezTo>
                    <a:cubicBezTo>
                      <a:pt x="10258" y="13287"/>
                      <a:pt x="25146" y="10905"/>
                      <a:pt x="21174" y="14544"/>
                    </a:cubicBezTo>
                    <a:lnTo>
                      <a:pt x="25136" y="10105"/>
                    </a:lnTo>
                    <a:close/>
                  </a:path>
                </a:pathLst>
              </a:custGeom>
              <a:grpFill/>
              <a:ln w="9525" cap="flat">
                <a:noFill/>
                <a:prstDash val="solid"/>
                <a:miter/>
              </a:ln>
            </p:spPr>
            <p:txBody>
              <a:bodyPr rtlCol="0" anchor="ctr"/>
              <a:lstStyle/>
              <a:p>
                <a:endParaRPr lang="zh-CN" altLang="en-US"/>
              </a:p>
            </p:txBody>
          </p:sp>
          <p:sp>
            <p:nvSpPr>
              <p:cNvPr id="901" name="任意多边形: 形状 690">
                <a:extLst>
                  <a:ext uri="{FF2B5EF4-FFF2-40B4-BE49-F238E27FC236}">
                    <a16:creationId xmlns:a16="http://schemas.microsoft.com/office/drawing/2014/main" id="{EBD0D11F-D3C9-4601-B01E-C5D161D7E343}"/>
                  </a:ext>
                </a:extLst>
              </p:cNvPr>
              <p:cNvSpPr/>
              <p:nvPr/>
            </p:nvSpPr>
            <p:spPr>
              <a:xfrm>
                <a:off x="3684232" y="1429497"/>
                <a:ext cx="28575" cy="19050"/>
              </a:xfrm>
              <a:custGeom>
                <a:avLst/>
                <a:gdLst>
                  <a:gd name="connsiteX0" fmla="*/ 29575 w 28575"/>
                  <a:gd name="connsiteY0" fmla="*/ 11038 h 19050"/>
                  <a:gd name="connsiteX1" fmla="*/ 7144 w 28575"/>
                  <a:gd name="connsiteY1" fmla="*/ 8104 h 19050"/>
                  <a:gd name="connsiteX2" fmla="*/ 29575 w 28575"/>
                  <a:gd name="connsiteY2" fmla="*/ 11038 h 19050"/>
                </a:gdLst>
                <a:ahLst/>
                <a:cxnLst>
                  <a:cxn ang="0">
                    <a:pos x="connsiteX0" y="connsiteY0"/>
                  </a:cxn>
                  <a:cxn ang="0">
                    <a:pos x="connsiteX1" y="connsiteY1"/>
                  </a:cxn>
                  <a:cxn ang="0">
                    <a:pos x="connsiteX2" y="connsiteY2"/>
                  </a:cxn>
                </a:cxnLst>
                <a:rect l="l" t="t" r="r" b="b"/>
                <a:pathLst>
                  <a:path w="28575" h="19050">
                    <a:moveTo>
                      <a:pt x="29575" y="11038"/>
                    </a:moveTo>
                    <a:cubicBezTo>
                      <a:pt x="21269" y="11419"/>
                      <a:pt x="13221" y="4713"/>
                      <a:pt x="7144" y="8104"/>
                    </a:cubicBezTo>
                    <a:cubicBezTo>
                      <a:pt x="14154" y="9819"/>
                      <a:pt x="22479" y="14972"/>
                      <a:pt x="29575" y="11038"/>
                    </a:cubicBezTo>
                    <a:close/>
                  </a:path>
                </a:pathLst>
              </a:custGeom>
              <a:grpFill/>
              <a:ln w="9525" cap="flat">
                <a:noFill/>
                <a:prstDash val="solid"/>
                <a:miter/>
              </a:ln>
            </p:spPr>
            <p:txBody>
              <a:bodyPr rtlCol="0" anchor="ctr"/>
              <a:lstStyle/>
              <a:p>
                <a:endParaRPr lang="zh-CN" altLang="en-US"/>
              </a:p>
            </p:txBody>
          </p:sp>
          <p:sp>
            <p:nvSpPr>
              <p:cNvPr id="902" name="任意多边形: 形状 691">
                <a:extLst>
                  <a:ext uri="{FF2B5EF4-FFF2-40B4-BE49-F238E27FC236}">
                    <a16:creationId xmlns:a16="http://schemas.microsoft.com/office/drawing/2014/main" id="{70DC6080-F1C6-4F74-AEAA-D135E709A501}"/>
                  </a:ext>
                </a:extLst>
              </p:cNvPr>
              <p:cNvSpPr/>
              <p:nvPr/>
            </p:nvSpPr>
            <p:spPr>
              <a:xfrm>
                <a:off x="3887191" y="1286802"/>
                <a:ext cx="19050" cy="9525"/>
              </a:xfrm>
              <a:custGeom>
                <a:avLst/>
                <a:gdLst>
                  <a:gd name="connsiteX0" fmla="*/ 7144 w 19050"/>
                  <a:gd name="connsiteY0" fmla="*/ 10287 h 9525"/>
                  <a:gd name="connsiteX1" fmla="*/ 13659 w 19050"/>
                  <a:gd name="connsiteY1" fmla="*/ 9087 h 9525"/>
                  <a:gd name="connsiteX2" fmla="*/ 14907 w 19050"/>
                  <a:gd name="connsiteY2" fmla="*/ 7144 h 9525"/>
                </a:gdLst>
                <a:ahLst/>
                <a:cxnLst>
                  <a:cxn ang="0">
                    <a:pos x="connsiteX0" y="connsiteY0"/>
                  </a:cxn>
                  <a:cxn ang="0">
                    <a:pos x="connsiteX1" y="connsiteY1"/>
                  </a:cxn>
                  <a:cxn ang="0">
                    <a:pos x="connsiteX2" y="connsiteY2"/>
                  </a:cxn>
                </a:cxnLst>
                <a:rect l="l" t="t" r="r" b="b"/>
                <a:pathLst>
                  <a:path w="19050" h="9525">
                    <a:moveTo>
                      <a:pt x="7144" y="10287"/>
                    </a:moveTo>
                    <a:lnTo>
                      <a:pt x="13659" y="9087"/>
                    </a:lnTo>
                    <a:lnTo>
                      <a:pt x="14907" y="7144"/>
                    </a:lnTo>
                    <a:close/>
                  </a:path>
                </a:pathLst>
              </a:custGeom>
              <a:grpFill/>
              <a:ln w="9525" cap="flat">
                <a:noFill/>
                <a:prstDash val="solid"/>
                <a:miter/>
              </a:ln>
            </p:spPr>
            <p:txBody>
              <a:bodyPr rtlCol="0" anchor="ctr"/>
              <a:lstStyle/>
              <a:p>
                <a:endParaRPr lang="zh-CN" altLang="en-US"/>
              </a:p>
            </p:txBody>
          </p:sp>
          <p:sp>
            <p:nvSpPr>
              <p:cNvPr id="903" name="任意多边形: 形状 692">
                <a:extLst>
                  <a:ext uri="{FF2B5EF4-FFF2-40B4-BE49-F238E27FC236}">
                    <a16:creationId xmlns:a16="http://schemas.microsoft.com/office/drawing/2014/main" id="{8201BDFC-0B10-4197-9A55-5190D5D8DC8D}"/>
                  </a:ext>
                </a:extLst>
              </p:cNvPr>
              <p:cNvSpPr/>
              <p:nvPr/>
            </p:nvSpPr>
            <p:spPr>
              <a:xfrm>
                <a:off x="3915451" y="1214793"/>
                <a:ext cx="19050" cy="19050"/>
              </a:xfrm>
              <a:custGeom>
                <a:avLst/>
                <a:gdLst>
                  <a:gd name="connsiteX0" fmla="*/ 13840 w 19050"/>
                  <a:gd name="connsiteY0" fmla="*/ 9154 h 19050"/>
                  <a:gd name="connsiteX1" fmla="*/ 10382 w 19050"/>
                  <a:gd name="connsiteY1" fmla="*/ 7144 h 19050"/>
                  <a:gd name="connsiteX2" fmla="*/ 7144 w 19050"/>
                  <a:gd name="connsiteY2" fmla="*/ 11497 h 19050"/>
                  <a:gd name="connsiteX3" fmla="*/ 14145 w 19050"/>
                  <a:gd name="connsiteY3" fmla="*/ 10401 h 19050"/>
                  <a:gd name="connsiteX4" fmla="*/ 13297 w 19050"/>
                  <a:gd name="connsiteY4" fmla="*/ 8601 h 19050"/>
                  <a:gd name="connsiteX5" fmla="*/ 13840 w 19050"/>
                  <a:gd name="connsiteY5" fmla="*/ 91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840" y="9154"/>
                    </a:moveTo>
                    <a:cubicBezTo>
                      <a:pt x="10992" y="12259"/>
                      <a:pt x="11240" y="8953"/>
                      <a:pt x="10382" y="7144"/>
                    </a:cubicBezTo>
                    <a:cubicBezTo>
                      <a:pt x="7772" y="9525"/>
                      <a:pt x="11020" y="12316"/>
                      <a:pt x="7144" y="11497"/>
                    </a:cubicBezTo>
                    <a:cubicBezTo>
                      <a:pt x="9020" y="14545"/>
                      <a:pt x="12125" y="8182"/>
                      <a:pt x="14145" y="10401"/>
                    </a:cubicBezTo>
                    <a:lnTo>
                      <a:pt x="13297" y="8601"/>
                    </a:lnTo>
                    <a:lnTo>
                      <a:pt x="13840" y="9154"/>
                    </a:lnTo>
                    <a:close/>
                  </a:path>
                </a:pathLst>
              </a:custGeom>
              <a:grpFill/>
              <a:ln w="9525" cap="flat">
                <a:noFill/>
                <a:prstDash val="solid"/>
                <a:miter/>
              </a:ln>
            </p:spPr>
            <p:txBody>
              <a:bodyPr rtlCol="0" anchor="ctr"/>
              <a:lstStyle/>
              <a:p>
                <a:endParaRPr lang="zh-CN" altLang="en-US"/>
              </a:p>
            </p:txBody>
          </p:sp>
          <p:sp>
            <p:nvSpPr>
              <p:cNvPr id="904" name="任意多边形: 形状 693">
                <a:extLst>
                  <a:ext uri="{FF2B5EF4-FFF2-40B4-BE49-F238E27FC236}">
                    <a16:creationId xmlns:a16="http://schemas.microsoft.com/office/drawing/2014/main" id="{5204BED2-F609-4C08-B95D-5E0A4A92D591}"/>
                  </a:ext>
                </a:extLst>
              </p:cNvPr>
              <p:cNvSpPr/>
              <p:nvPr/>
            </p:nvSpPr>
            <p:spPr>
              <a:xfrm>
                <a:off x="3790416" y="1370069"/>
                <a:ext cx="19050" cy="19050"/>
              </a:xfrm>
              <a:custGeom>
                <a:avLst/>
                <a:gdLst>
                  <a:gd name="connsiteX0" fmla="*/ 14593 w 19050"/>
                  <a:gd name="connsiteY0" fmla="*/ 7144 h 19050"/>
                  <a:gd name="connsiteX1" fmla="*/ 10945 w 19050"/>
                  <a:gd name="connsiteY1" fmla="*/ 13887 h 19050"/>
                  <a:gd name="connsiteX2" fmla="*/ 10221 w 19050"/>
                  <a:gd name="connsiteY2" fmla="*/ 10154 h 19050"/>
                  <a:gd name="connsiteX3" fmla="*/ 17822 w 19050"/>
                  <a:gd name="connsiteY3" fmla="*/ 10868 h 19050"/>
                  <a:gd name="connsiteX4" fmla="*/ 1459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593" y="7144"/>
                    </a:moveTo>
                    <a:cubicBezTo>
                      <a:pt x="14193" y="9154"/>
                      <a:pt x="772" y="12363"/>
                      <a:pt x="10945" y="13887"/>
                    </a:cubicBezTo>
                    <a:cubicBezTo>
                      <a:pt x="14136" y="13402"/>
                      <a:pt x="4097" y="12630"/>
                      <a:pt x="10221" y="10154"/>
                    </a:cubicBezTo>
                    <a:lnTo>
                      <a:pt x="17822" y="10868"/>
                    </a:lnTo>
                    <a:lnTo>
                      <a:pt x="14593" y="7144"/>
                    </a:lnTo>
                    <a:close/>
                  </a:path>
                </a:pathLst>
              </a:custGeom>
              <a:grpFill/>
              <a:ln w="9525" cap="flat">
                <a:noFill/>
                <a:prstDash val="solid"/>
                <a:miter/>
              </a:ln>
            </p:spPr>
            <p:txBody>
              <a:bodyPr rtlCol="0" anchor="ctr"/>
              <a:lstStyle/>
              <a:p>
                <a:endParaRPr lang="zh-CN" altLang="en-US"/>
              </a:p>
            </p:txBody>
          </p:sp>
          <p:sp>
            <p:nvSpPr>
              <p:cNvPr id="905" name="任意多边形: 形状 694">
                <a:extLst>
                  <a:ext uri="{FF2B5EF4-FFF2-40B4-BE49-F238E27FC236}">
                    <a16:creationId xmlns:a16="http://schemas.microsoft.com/office/drawing/2014/main" id="{3D2098D6-A16A-46E0-A1C7-0C6FC995C2A2}"/>
                  </a:ext>
                </a:extLst>
              </p:cNvPr>
              <p:cNvSpPr/>
              <p:nvPr/>
            </p:nvSpPr>
            <p:spPr>
              <a:xfrm>
                <a:off x="3698719" y="1417798"/>
                <a:ext cx="28575" cy="9525"/>
              </a:xfrm>
              <a:custGeom>
                <a:avLst/>
                <a:gdLst>
                  <a:gd name="connsiteX0" fmla="*/ 23517 w 28575"/>
                  <a:gd name="connsiteY0" fmla="*/ 8136 h 9525"/>
                  <a:gd name="connsiteX1" fmla="*/ 19736 w 28575"/>
                  <a:gd name="connsiteY1" fmla="*/ 8078 h 9525"/>
                  <a:gd name="connsiteX2" fmla="*/ 14373 w 28575"/>
                  <a:gd name="connsiteY2" fmla="*/ 7497 h 9525"/>
                  <a:gd name="connsiteX3" fmla="*/ 7144 w 28575"/>
                  <a:gd name="connsiteY3" fmla="*/ 7755 h 9525"/>
                  <a:gd name="connsiteX4" fmla="*/ 17374 w 28575"/>
                  <a:gd name="connsiteY4" fmla="*/ 11450 h 9525"/>
                  <a:gd name="connsiteX5" fmla="*/ 12792 w 28575"/>
                  <a:gd name="connsiteY5" fmla="*/ 8736 h 9525"/>
                  <a:gd name="connsiteX6" fmla="*/ 18478 w 28575"/>
                  <a:gd name="connsiteY6" fmla="*/ 8507 h 9525"/>
                  <a:gd name="connsiteX7" fmla="*/ 22374 w 28575"/>
                  <a:gd name="connsiteY7" fmla="*/ 8317 h 9525"/>
                  <a:gd name="connsiteX8" fmla="*/ 23517 w 28575"/>
                  <a:gd name="connsiteY8" fmla="*/ 813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9525">
                    <a:moveTo>
                      <a:pt x="23517" y="8136"/>
                    </a:moveTo>
                    <a:cubicBezTo>
                      <a:pt x="23498" y="8364"/>
                      <a:pt x="21250" y="8212"/>
                      <a:pt x="19736" y="8078"/>
                    </a:cubicBezTo>
                    <a:cubicBezTo>
                      <a:pt x="18021" y="7888"/>
                      <a:pt x="16145" y="7688"/>
                      <a:pt x="14373" y="7497"/>
                    </a:cubicBezTo>
                    <a:cubicBezTo>
                      <a:pt x="10839" y="7107"/>
                      <a:pt x="7725" y="6859"/>
                      <a:pt x="7144" y="7755"/>
                    </a:cubicBezTo>
                    <a:lnTo>
                      <a:pt x="17374" y="11450"/>
                    </a:lnTo>
                    <a:lnTo>
                      <a:pt x="12792" y="8736"/>
                    </a:lnTo>
                    <a:cubicBezTo>
                      <a:pt x="12792" y="8736"/>
                      <a:pt x="15631" y="8621"/>
                      <a:pt x="18478" y="8507"/>
                    </a:cubicBezTo>
                    <a:cubicBezTo>
                      <a:pt x="19898" y="8440"/>
                      <a:pt x="21307" y="8364"/>
                      <a:pt x="22374" y="8317"/>
                    </a:cubicBezTo>
                    <a:cubicBezTo>
                      <a:pt x="23651" y="8269"/>
                      <a:pt x="23327" y="8117"/>
                      <a:pt x="23517" y="8136"/>
                    </a:cubicBezTo>
                    <a:close/>
                  </a:path>
                </a:pathLst>
              </a:custGeom>
              <a:grpFill/>
              <a:ln w="9525" cap="flat">
                <a:noFill/>
                <a:prstDash val="solid"/>
                <a:miter/>
              </a:ln>
            </p:spPr>
            <p:txBody>
              <a:bodyPr rtlCol="0" anchor="ctr"/>
              <a:lstStyle/>
              <a:p>
                <a:endParaRPr lang="zh-CN" altLang="en-US"/>
              </a:p>
            </p:txBody>
          </p:sp>
          <p:sp>
            <p:nvSpPr>
              <p:cNvPr id="906" name="任意多边形: 形状 695">
                <a:extLst>
                  <a:ext uri="{FF2B5EF4-FFF2-40B4-BE49-F238E27FC236}">
                    <a16:creationId xmlns:a16="http://schemas.microsoft.com/office/drawing/2014/main" id="{B05EB65F-9EE6-42B0-A303-F2EE149EED56}"/>
                  </a:ext>
                </a:extLst>
              </p:cNvPr>
              <p:cNvSpPr/>
              <p:nvPr/>
            </p:nvSpPr>
            <p:spPr>
              <a:xfrm>
                <a:off x="3651123" y="1427029"/>
                <a:ext cx="19050" cy="9525"/>
              </a:xfrm>
              <a:custGeom>
                <a:avLst/>
                <a:gdLst>
                  <a:gd name="connsiteX0" fmla="*/ 7144 w 19050"/>
                  <a:gd name="connsiteY0" fmla="*/ 7144 h 9525"/>
                  <a:gd name="connsiteX1" fmla="*/ 13345 w 19050"/>
                  <a:gd name="connsiteY1" fmla="*/ 10506 h 9525"/>
                  <a:gd name="connsiteX2" fmla="*/ 13459 w 19050"/>
                  <a:gd name="connsiteY2" fmla="*/ 9744 h 9525"/>
                </a:gdLst>
                <a:ahLst/>
                <a:cxnLst>
                  <a:cxn ang="0">
                    <a:pos x="connsiteX0" y="connsiteY0"/>
                  </a:cxn>
                  <a:cxn ang="0">
                    <a:pos x="connsiteX1" y="connsiteY1"/>
                  </a:cxn>
                  <a:cxn ang="0">
                    <a:pos x="connsiteX2" y="connsiteY2"/>
                  </a:cxn>
                </a:cxnLst>
                <a:rect l="l" t="t" r="r" b="b"/>
                <a:pathLst>
                  <a:path w="19050" h="9525">
                    <a:moveTo>
                      <a:pt x="7144" y="7144"/>
                    </a:moveTo>
                    <a:lnTo>
                      <a:pt x="13345" y="10506"/>
                    </a:lnTo>
                    <a:lnTo>
                      <a:pt x="13459" y="9744"/>
                    </a:lnTo>
                    <a:close/>
                  </a:path>
                </a:pathLst>
              </a:custGeom>
              <a:grpFill/>
              <a:ln w="9525" cap="flat">
                <a:noFill/>
                <a:prstDash val="solid"/>
                <a:miter/>
              </a:ln>
            </p:spPr>
            <p:txBody>
              <a:bodyPr rtlCol="0" anchor="ctr"/>
              <a:lstStyle/>
              <a:p>
                <a:endParaRPr lang="zh-CN" altLang="en-US"/>
              </a:p>
            </p:txBody>
          </p:sp>
          <p:sp>
            <p:nvSpPr>
              <p:cNvPr id="907" name="任意多边形: 形状 696">
                <a:extLst>
                  <a:ext uri="{FF2B5EF4-FFF2-40B4-BE49-F238E27FC236}">
                    <a16:creationId xmlns:a16="http://schemas.microsoft.com/office/drawing/2014/main" id="{6ADD7963-DCF6-4EAB-B6A6-471F367A2CE1}"/>
                  </a:ext>
                </a:extLst>
              </p:cNvPr>
              <p:cNvSpPr/>
              <p:nvPr/>
            </p:nvSpPr>
            <p:spPr>
              <a:xfrm>
                <a:off x="3909870" y="1218803"/>
                <a:ext cx="9525" cy="19050"/>
              </a:xfrm>
              <a:custGeom>
                <a:avLst/>
                <a:gdLst>
                  <a:gd name="connsiteX0" fmla="*/ 10058 w 9525"/>
                  <a:gd name="connsiteY0" fmla="*/ 7144 h 19050"/>
                  <a:gd name="connsiteX1" fmla="*/ 7144 w 9525"/>
                  <a:gd name="connsiteY1" fmla="*/ 13783 h 19050"/>
                  <a:gd name="connsiteX2" fmla="*/ 10058 w 9525"/>
                  <a:gd name="connsiteY2" fmla="*/ 7144 h 19050"/>
                </a:gdLst>
                <a:ahLst/>
                <a:cxnLst>
                  <a:cxn ang="0">
                    <a:pos x="connsiteX0" y="connsiteY0"/>
                  </a:cxn>
                  <a:cxn ang="0">
                    <a:pos x="connsiteX1" y="connsiteY1"/>
                  </a:cxn>
                  <a:cxn ang="0">
                    <a:pos x="connsiteX2" y="connsiteY2"/>
                  </a:cxn>
                </a:cxnLst>
                <a:rect l="l" t="t" r="r" b="b"/>
                <a:pathLst>
                  <a:path w="9525" h="19050">
                    <a:moveTo>
                      <a:pt x="10058" y="7144"/>
                    </a:moveTo>
                    <a:cubicBezTo>
                      <a:pt x="8220" y="8611"/>
                      <a:pt x="7830" y="11801"/>
                      <a:pt x="7144" y="13783"/>
                    </a:cubicBezTo>
                    <a:cubicBezTo>
                      <a:pt x="7353" y="11240"/>
                      <a:pt x="13487" y="9296"/>
                      <a:pt x="10058" y="7144"/>
                    </a:cubicBezTo>
                    <a:close/>
                  </a:path>
                </a:pathLst>
              </a:custGeom>
              <a:grpFill/>
              <a:ln w="9525" cap="flat">
                <a:noFill/>
                <a:prstDash val="solid"/>
                <a:miter/>
              </a:ln>
            </p:spPr>
            <p:txBody>
              <a:bodyPr rtlCol="0" anchor="ctr"/>
              <a:lstStyle/>
              <a:p>
                <a:endParaRPr lang="zh-CN" altLang="en-US"/>
              </a:p>
            </p:txBody>
          </p:sp>
          <p:sp>
            <p:nvSpPr>
              <p:cNvPr id="908" name="任意多边形: 形状 697">
                <a:extLst>
                  <a:ext uri="{FF2B5EF4-FFF2-40B4-BE49-F238E27FC236}">
                    <a16:creationId xmlns:a16="http://schemas.microsoft.com/office/drawing/2014/main" id="{430A7DD2-AEDA-488F-AF08-46C3B8F6DC9D}"/>
                  </a:ext>
                </a:extLst>
              </p:cNvPr>
              <p:cNvSpPr/>
              <p:nvPr/>
            </p:nvSpPr>
            <p:spPr>
              <a:xfrm>
                <a:off x="3911749" y="1138215"/>
                <a:ext cx="19050" cy="19050"/>
              </a:xfrm>
              <a:custGeom>
                <a:avLst/>
                <a:gdLst>
                  <a:gd name="connsiteX0" fmla="*/ 19285 w 19050"/>
                  <a:gd name="connsiteY0" fmla="*/ 10560 h 19050"/>
                  <a:gd name="connsiteX1" fmla="*/ 11884 w 19050"/>
                  <a:gd name="connsiteY1" fmla="*/ 7169 h 19050"/>
                  <a:gd name="connsiteX2" fmla="*/ 10989 w 19050"/>
                  <a:gd name="connsiteY2" fmla="*/ 12969 h 19050"/>
                  <a:gd name="connsiteX3" fmla="*/ 7331 w 19050"/>
                  <a:gd name="connsiteY3" fmla="*/ 10245 h 19050"/>
                  <a:gd name="connsiteX4" fmla="*/ 15865 w 19050"/>
                  <a:gd name="connsiteY4" fmla="*/ 15332 h 19050"/>
                  <a:gd name="connsiteX5" fmla="*/ 16904 w 19050"/>
                  <a:gd name="connsiteY5" fmla="*/ 11284 h 19050"/>
                  <a:gd name="connsiteX6" fmla="*/ 19409 w 19050"/>
                  <a:gd name="connsiteY6" fmla="*/ 13036 h 19050"/>
                  <a:gd name="connsiteX7" fmla="*/ 19285 w 19050"/>
                  <a:gd name="connsiteY7" fmla="*/ 105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9285" y="10560"/>
                    </a:moveTo>
                    <a:cubicBezTo>
                      <a:pt x="16808" y="9426"/>
                      <a:pt x="17246" y="6864"/>
                      <a:pt x="11884" y="7169"/>
                    </a:cubicBezTo>
                    <a:cubicBezTo>
                      <a:pt x="11998" y="8959"/>
                      <a:pt x="13922" y="12141"/>
                      <a:pt x="10989" y="12969"/>
                    </a:cubicBezTo>
                    <a:cubicBezTo>
                      <a:pt x="11960" y="8378"/>
                      <a:pt x="7988" y="11922"/>
                      <a:pt x="7331" y="10245"/>
                    </a:cubicBezTo>
                    <a:cubicBezTo>
                      <a:pt x="5931" y="18018"/>
                      <a:pt x="12741" y="13141"/>
                      <a:pt x="15865" y="15332"/>
                    </a:cubicBezTo>
                    <a:cubicBezTo>
                      <a:pt x="13475" y="15398"/>
                      <a:pt x="15789" y="13465"/>
                      <a:pt x="16904" y="11284"/>
                    </a:cubicBezTo>
                    <a:lnTo>
                      <a:pt x="19409" y="13036"/>
                    </a:lnTo>
                    <a:lnTo>
                      <a:pt x="19285" y="10560"/>
                    </a:lnTo>
                    <a:close/>
                  </a:path>
                </a:pathLst>
              </a:custGeom>
              <a:grpFill/>
              <a:ln w="9525" cap="flat">
                <a:noFill/>
                <a:prstDash val="solid"/>
                <a:miter/>
              </a:ln>
            </p:spPr>
            <p:txBody>
              <a:bodyPr rtlCol="0" anchor="ctr"/>
              <a:lstStyle/>
              <a:p>
                <a:endParaRPr lang="zh-CN" altLang="en-US"/>
              </a:p>
            </p:txBody>
          </p:sp>
          <p:sp>
            <p:nvSpPr>
              <p:cNvPr id="909" name="任意多边形: 形状 698">
                <a:extLst>
                  <a:ext uri="{FF2B5EF4-FFF2-40B4-BE49-F238E27FC236}">
                    <a16:creationId xmlns:a16="http://schemas.microsoft.com/office/drawing/2014/main" id="{D0E3A5B3-F2E5-47E4-B1AB-A76713073F42}"/>
                  </a:ext>
                </a:extLst>
              </p:cNvPr>
              <p:cNvSpPr/>
              <p:nvPr/>
            </p:nvSpPr>
            <p:spPr>
              <a:xfrm>
                <a:off x="3910574" y="1103063"/>
                <a:ext cx="19050" cy="19050"/>
              </a:xfrm>
              <a:custGeom>
                <a:avLst/>
                <a:gdLst>
                  <a:gd name="connsiteX0" fmla="*/ 9525 w 19050"/>
                  <a:gd name="connsiteY0" fmla="*/ 10164 h 19050"/>
                  <a:gd name="connsiteX1" fmla="*/ 9125 w 19050"/>
                  <a:gd name="connsiteY1" fmla="*/ 13851 h 19050"/>
                  <a:gd name="connsiteX2" fmla="*/ 7144 w 19050"/>
                  <a:gd name="connsiteY2" fmla="*/ 12717 h 19050"/>
                  <a:gd name="connsiteX3" fmla="*/ 8401 w 19050"/>
                  <a:gd name="connsiteY3" fmla="*/ 15898 h 19050"/>
                  <a:gd name="connsiteX4" fmla="*/ 11459 w 19050"/>
                  <a:gd name="connsiteY4" fmla="*/ 13651 h 19050"/>
                  <a:gd name="connsiteX5" fmla="*/ 10782 w 19050"/>
                  <a:gd name="connsiteY5" fmla="*/ 13298 h 19050"/>
                  <a:gd name="connsiteX6" fmla="*/ 15173 w 19050"/>
                  <a:gd name="connsiteY6" fmla="*/ 8755 h 19050"/>
                  <a:gd name="connsiteX7" fmla="*/ 9525 w 19050"/>
                  <a:gd name="connsiteY7" fmla="*/ 10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525" y="10164"/>
                    </a:moveTo>
                    <a:lnTo>
                      <a:pt x="9125" y="13851"/>
                    </a:lnTo>
                    <a:lnTo>
                      <a:pt x="7144" y="12717"/>
                    </a:lnTo>
                    <a:lnTo>
                      <a:pt x="8401" y="15898"/>
                    </a:lnTo>
                    <a:cubicBezTo>
                      <a:pt x="9382" y="14965"/>
                      <a:pt x="9677" y="13670"/>
                      <a:pt x="11459" y="13651"/>
                    </a:cubicBezTo>
                    <a:lnTo>
                      <a:pt x="10782" y="13298"/>
                    </a:lnTo>
                    <a:cubicBezTo>
                      <a:pt x="10049" y="9974"/>
                      <a:pt x="14392" y="10841"/>
                      <a:pt x="15173" y="8755"/>
                    </a:cubicBezTo>
                    <a:cubicBezTo>
                      <a:pt x="13545" y="4573"/>
                      <a:pt x="10630" y="9812"/>
                      <a:pt x="9525" y="10164"/>
                    </a:cubicBezTo>
                    <a:close/>
                  </a:path>
                </a:pathLst>
              </a:custGeom>
              <a:grpFill/>
              <a:ln w="9525" cap="flat">
                <a:noFill/>
                <a:prstDash val="solid"/>
                <a:miter/>
              </a:ln>
            </p:spPr>
            <p:txBody>
              <a:bodyPr rtlCol="0" anchor="ctr"/>
              <a:lstStyle/>
              <a:p>
                <a:endParaRPr lang="zh-CN" altLang="en-US"/>
              </a:p>
            </p:txBody>
          </p:sp>
          <p:sp>
            <p:nvSpPr>
              <p:cNvPr id="910" name="任意多边形: 形状 699">
                <a:extLst>
                  <a:ext uri="{FF2B5EF4-FFF2-40B4-BE49-F238E27FC236}">
                    <a16:creationId xmlns:a16="http://schemas.microsoft.com/office/drawing/2014/main" id="{057BB41D-B19A-4526-A254-D53760340461}"/>
                  </a:ext>
                </a:extLst>
              </p:cNvPr>
              <p:cNvSpPr/>
              <p:nvPr/>
            </p:nvSpPr>
            <p:spPr>
              <a:xfrm>
                <a:off x="3760289" y="1384855"/>
                <a:ext cx="19050" cy="9525"/>
              </a:xfrm>
              <a:custGeom>
                <a:avLst/>
                <a:gdLst>
                  <a:gd name="connsiteX0" fmla="*/ 17545 w 19050"/>
                  <a:gd name="connsiteY0" fmla="*/ 7807 h 9525"/>
                  <a:gd name="connsiteX1" fmla="*/ 7144 w 19050"/>
                  <a:gd name="connsiteY1" fmla="*/ 11894 h 9525"/>
                  <a:gd name="connsiteX2" fmla="*/ 17545 w 19050"/>
                  <a:gd name="connsiteY2" fmla="*/ 7807 h 9525"/>
                </a:gdLst>
                <a:ahLst/>
                <a:cxnLst>
                  <a:cxn ang="0">
                    <a:pos x="connsiteX0" y="connsiteY0"/>
                  </a:cxn>
                  <a:cxn ang="0">
                    <a:pos x="connsiteX1" y="connsiteY1"/>
                  </a:cxn>
                  <a:cxn ang="0">
                    <a:pos x="connsiteX2" y="connsiteY2"/>
                  </a:cxn>
                </a:cxnLst>
                <a:rect l="l" t="t" r="r" b="b"/>
                <a:pathLst>
                  <a:path w="19050" h="9525">
                    <a:moveTo>
                      <a:pt x="17545" y="7807"/>
                    </a:moveTo>
                    <a:cubicBezTo>
                      <a:pt x="10630" y="5226"/>
                      <a:pt x="10411" y="10941"/>
                      <a:pt x="7144" y="11894"/>
                    </a:cubicBezTo>
                    <a:cubicBezTo>
                      <a:pt x="14516" y="10322"/>
                      <a:pt x="8534" y="8779"/>
                      <a:pt x="17545" y="7807"/>
                    </a:cubicBezTo>
                    <a:close/>
                  </a:path>
                </a:pathLst>
              </a:custGeom>
              <a:grpFill/>
              <a:ln w="9525" cap="flat">
                <a:noFill/>
                <a:prstDash val="solid"/>
                <a:miter/>
              </a:ln>
            </p:spPr>
            <p:txBody>
              <a:bodyPr rtlCol="0" anchor="ctr"/>
              <a:lstStyle/>
              <a:p>
                <a:endParaRPr lang="zh-CN" altLang="en-US"/>
              </a:p>
            </p:txBody>
          </p:sp>
          <p:sp>
            <p:nvSpPr>
              <p:cNvPr id="911" name="任意多边形: 形状 700">
                <a:extLst>
                  <a:ext uri="{FF2B5EF4-FFF2-40B4-BE49-F238E27FC236}">
                    <a16:creationId xmlns:a16="http://schemas.microsoft.com/office/drawing/2014/main" id="{8716EC79-84BF-4DC0-9EC7-DB69A5FD7897}"/>
                  </a:ext>
                </a:extLst>
              </p:cNvPr>
              <p:cNvSpPr/>
              <p:nvPr/>
            </p:nvSpPr>
            <p:spPr>
              <a:xfrm>
                <a:off x="3677192" y="1411417"/>
                <a:ext cx="19050" cy="19050"/>
              </a:xfrm>
              <a:custGeom>
                <a:avLst/>
                <a:gdLst>
                  <a:gd name="connsiteX0" fmla="*/ 7450 w 19050"/>
                  <a:gd name="connsiteY0" fmla="*/ 7144 h 19050"/>
                  <a:gd name="connsiteX1" fmla="*/ 13860 w 19050"/>
                  <a:gd name="connsiteY1" fmla="*/ 12678 h 19050"/>
                  <a:gd name="connsiteX2" fmla="*/ 7450 w 19050"/>
                  <a:gd name="connsiteY2" fmla="*/ 7144 h 19050"/>
                </a:gdLst>
                <a:ahLst/>
                <a:cxnLst>
                  <a:cxn ang="0">
                    <a:pos x="connsiteX0" y="connsiteY0"/>
                  </a:cxn>
                  <a:cxn ang="0">
                    <a:pos x="connsiteX1" y="connsiteY1"/>
                  </a:cxn>
                  <a:cxn ang="0">
                    <a:pos x="connsiteX2" y="connsiteY2"/>
                  </a:cxn>
                </a:cxnLst>
                <a:rect l="l" t="t" r="r" b="b"/>
                <a:pathLst>
                  <a:path w="19050" h="19050">
                    <a:moveTo>
                      <a:pt x="7450" y="7144"/>
                    </a:moveTo>
                    <a:cubicBezTo>
                      <a:pt x="6335" y="7353"/>
                      <a:pt x="8221" y="11516"/>
                      <a:pt x="13860" y="12678"/>
                    </a:cubicBezTo>
                    <a:cubicBezTo>
                      <a:pt x="14031" y="10373"/>
                      <a:pt x="15212" y="9439"/>
                      <a:pt x="7450" y="7144"/>
                    </a:cubicBezTo>
                    <a:close/>
                  </a:path>
                </a:pathLst>
              </a:custGeom>
              <a:grpFill/>
              <a:ln w="9525" cap="flat">
                <a:noFill/>
                <a:prstDash val="solid"/>
                <a:miter/>
              </a:ln>
            </p:spPr>
            <p:txBody>
              <a:bodyPr rtlCol="0" anchor="ctr"/>
              <a:lstStyle/>
              <a:p>
                <a:endParaRPr lang="zh-CN" altLang="en-US"/>
              </a:p>
            </p:txBody>
          </p:sp>
          <p:sp>
            <p:nvSpPr>
              <p:cNvPr id="912" name="任意多边形: 形状 701">
                <a:extLst>
                  <a:ext uri="{FF2B5EF4-FFF2-40B4-BE49-F238E27FC236}">
                    <a16:creationId xmlns:a16="http://schemas.microsoft.com/office/drawing/2014/main" id="{36E691FF-19A4-4FBD-8C64-1128E88FA61F}"/>
                  </a:ext>
                </a:extLst>
              </p:cNvPr>
              <p:cNvSpPr/>
              <p:nvPr/>
            </p:nvSpPr>
            <p:spPr>
              <a:xfrm>
                <a:off x="3860073" y="1294879"/>
                <a:ext cx="19050" cy="9525"/>
              </a:xfrm>
              <a:custGeom>
                <a:avLst/>
                <a:gdLst>
                  <a:gd name="connsiteX0" fmla="*/ 10335 w 19050"/>
                  <a:gd name="connsiteY0" fmla="*/ 8230 h 9525"/>
                  <a:gd name="connsiteX1" fmla="*/ 12049 w 19050"/>
                  <a:gd name="connsiteY1" fmla="*/ 7144 h 9525"/>
                  <a:gd name="connsiteX2" fmla="*/ 7163 w 19050"/>
                  <a:gd name="connsiteY2" fmla="*/ 7839 h 9525"/>
                  <a:gd name="connsiteX3" fmla="*/ 7144 w 19050"/>
                  <a:gd name="connsiteY3" fmla="*/ 11135 h 9525"/>
                  <a:gd name="connsiteX4" fmla="*/ 11782 w 19050"/>
                  <a:gd name="connsiteY4" fmla="*/ 9696 h 9525"/>
                  <a:gd name="connsiteX5" fmla="*/ 10335 w 19050"/>
                  <a:gd name="connsiteY5" fmla="*/ 823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0335" y="8230"/>
                    </a:moveTo>
                    <a:cubicBezTo>
                      <a:pt x="10801" y="7630"/>
                      <a:pt x="11601" y="7734"/>
                      <a:pt x="12049" y="7144"/>
                    </a:cubicBezTo>
                    <a:lnTo>
                      <a:pt x="7163" y="7839"/>
                    </a:lnTo>
                    <a:lnTo>
                      <a:pt x="7144" y="11135"/>
                    </a:lnTo>
                    <a:lnTo>
                      <a:pt x="11782" y="9696"/>
                    </a:lnTo>
                    <a:lnTo>
                      <a:pt x="10335" y="8230"/>
                    </a:lnTo>
                    <a:close/>
                  </a:path>
                </a:pathLst>
              </a:custGeom>
              <a:grpFill/>
              <a:ln w="9525" cap="flat">
                <a:noFill/>
                <a:prstDash val="solid"/>
                <a:miter/>
              </a:ln>
            </p:spPr>
            <p:txBody>
              <a:bodyPr rtlCol="0" anchor="ctr"/>
              <a:lstStyle/>
              <a:p>
                <a:endParaRPr lang="zh-CN" altLang="en-US"/>
              </a:p>
            </p:txBody>
          </p:sp>
          <p:sp>
            <p:nvSpPr>
              <p:cNvPr id="913" name="任意多边形: 形状 702">
                <a:extLst>
                  <a:ext uri="{FF2B5EF4-FFF2-40B4-BE49-F238E27FC236}">
                    <a16:creationId xmlns:a16="http://schemas.microsoft.com/office/drawing/2014/main" id="{A7437D2A-723F-4175-A3C4-73D6BDB25B64}"/>
                  </a:ext>
                </a:extLst>
              </p:cNvPr>
              <p:cNvSpPr/>
              <p:nvPr/>
            </p:nvSpPr>
            <p:spPr>
              <a:xfrm>
                <a:off x="3671316" y="1405826"/>
                <a:ext cx="28575" cy="19050"/>
              </a:xfrm>
              <a:custGeom>
                <a:avLst/>
                <a:gdLst>
                  <a:gd name="connsiteX0" fmla="*/ 18202 w 28575"/>
                  <a:gd name="connsiteY0" fmla="*/ 8058 h 19050"/>
                  <a:gd name="connsiteX1" fmla="*/ 7144 w 28575"/>
                  <a:gd name="connsiteY1" fmla="*/ 7144 h 19050"/>
                  <a:gd name="connsiteX2" fmla="*/ 28956 w 28575"/>
                  <a:gd name="connsiteY2" fmla="*/ 15621 h 19050"/>
                  <a:gd name="connsiteX3" fmla="*/ 18202 w 28575"/>
                  <a:gd name="connsiteY3" fmla="*/ 8058 h 19050"/>
                </a:gdLst>
                <a:ahLst/>
                <a:cxnLst>
                  <a:cxn ang="0">
                    <a:pos x="connsiteX0" y="connsiteY0"/>
                  </a:cxn>
                  <a:cxn ang="0">
                    <a:pos x="connsiteX1" y="connsiteY1"/>
                  </a:cxn>
                  <a:cxn ang="0">
                    <a:pos x="connsiteX2" y="connsiteY2"/>
                  </a:cxn>
                  <a:cxn ang="0">
                    <a:pos x="connsiteX3" y="connsiteY3"/>
                  </a:cxn>
                </a:cxnLst>
                <a:rect l="l" t="t" r="r" b="b"/>
                <a:pathLst>
                  <a:path w="28575" h="19050">
                    <a:moveTo>
                      <a:pt x="18202" y="8058"/>
                    </a:moveTo>
                    <a:lnTo>
                      <a:pt x="7144" y="7144"/>
                    </a:lnTo>
                    <a:cubicBezTo>
                      <a:pt x="14621" y="10363"/>
                      <a:pt x="30328" y="10839"/>
                      <a:pt x="28956" y="15621"/>
                    </a:cubicBezTo>
                    <a:cubicBezTo>
                      <a:pt x="34652" y="13640"/>
                      <a:pt x="19241" y="8658"/>
                      <a:pt x="18202" y="8058"/>
                    </a:cubicBezTo>
                    <a:close/>
                  </a:path>
                </a:pathLst>
              </a:custGeom>
              <a:grpFill/>
              <a:ln w="9525" cap="flat">
                <a:noFill/>
                <a:prstDash val="solid"/>
                <a:miter/>
              </a:ln>
            </p:spPr>
            <p:txBody>
              <a:bodyPr rtlCol="0" anchor="ctr"/>
              <a:lstStyle/>
              <a:p>
                <a:endParaRPr lang="zh-CN" altLang="en-US"/>
              </a:p>
            </p:txBody>
          </p:sp>
          <p:sp>
            <p:nvSpPr>
              <p:cNvPr id="914" name="任意多边形: 形状 703">
                <a:extLst>
                  <a:ext uri="{FF2B5EF4-FFF2-40B4-BE49-F238E27FC236}">
                    <a16:creationId xmlns:a16="http://schemas.microsoft.com/office/drawing/2014/main" id="{12100C7E-7FED-44E1-893C-1164EBEAD3C0}"/>
                  </a:ext>
                </a:extLst>
              </p:cNvPr>
              <p:cNvSpPr/>
              <p:nvPr/>
            </p:nvSpPr>
            <p:spPr>
              <a:xfrm>
                <a:off x="3897620" y="1230833"/>
                <a:ext cx="9525" cy="9525"/>
              </a:xfrm>
              <a:custGeom>
                <a:avLst/>
                <a:gdLst>
                  <a:gd name="connsiteX0" fmla="*/ 9268 w 9525"/>
                  <a:gd name="connsiteY0" fmla="*/ 7144 h 9525"/>
                  <a:gd name="connsiteX1" fmla="*/ 7144 w 9525"/>
                  <a:gd name="connsiteY1" fmla="*/ 7306 h 9525"/>
                  <a:gd name="connsiteX2" fmla="*/ 9687 w 9525"/>
                  <a:gd name="connsiteY2" fmla="*/ 9687 h 9525"/>
                  <a:gd name="connsiteX3" fmla="*/ 9268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268" y="7144"/>
                    </a:moveTo>
                    <a:lnTo>
                      <a:pt x="7144" y="7306"/>
                    </a:lnTo>
                    <a:lnTo>
                      <a:pt x="9687" y="9687"/>
                    </a:lnTo>
                    <a:cubicBezTo>
                      <a:pt x="11135" y="7639"/>
                      <a:pt x="9468" y="8420"/>
                      <a:pt x="9268" y="7144"/>
                    </a:cubicBezTo>
                    <a:close/>
                  </a:path>
                </a:pathLst>
              </a:custGeom>
              <a:grpFill/>
              <a:ln w="9525" cap="flat">
                <a:noFill/>
                <a:prstDash val="solid"/>
                <a:miter/>
              </a:ln>
            </p:spPr>
            <p:txBody>
              <a:bodyPr rtlCol="0" anchor="ctr"/>
              <a:lstStyle/>
              <a:p>
                <a:endParaRPr lang="zh-CN" altLang="en-US"/>
              </a:p>
            </p:txBody>
          </p:sp>
          <p:sp>
            <p:nvSpPr>
              <p:cNvPr id="915" name="任意多边形: 形状 704">
                <a:extLst>
                  <a:ext uri="{FF2B5EF4-FFF2-40B4-BE49-F238E27FC236}">
                    <a16:creationId xmlns:a16="http://schemas.microsoft.com/office/drawing/2014/main" id="{3889B304-3CC4-41CF-A8B4-F15F1CFA6225}"/>
                  </a:ext>
                </a:extLst>
              </p:cNvPr>
              <p:cNvSpPr/>
              <p:nvPr/>
            </p:nvSpPr>
            <p:spPr>
              <a:xfrm>
                <a:off x="3625053" y="1421495"/>
                <a:ext cx="19050" cy="9525"/>
              </a:xfrm>
              <a:custGeom>
                <a:avLst/>
                <a:gdLst>
                  <a:gd name="connsiteX0" fmla="*/ 7144 w 19050"/>
                  <a:gd name="connsiteY0" fmla="*/ 7791 h 9525"/>
                  <a:gd name="connsiteX1" fmla="*/ 15526 w 19050"/>
                  <a:gd name="connsiteY1" fmla="*/ 9563 h 9525"/>
                  <a:gd name="connsiteX2" fmla="*/ 12163 w 19050"/>
                  <a:gd name="connsiteY2" fmla="*/ 7144 h 9525"/>
                </a:gdLst>
                <a:ahLst/>
                <a:cxnLst>
                  <a:cxn ang="0">
                    <a:pos x="connsiteX0" y="connsiteY0"/>
                  </a:cxn>
                  <a:cxn ang="0">
                    <a:pos x="connsiteX1" y="connsiteY1"/>
                  </a:cxn>
                  <a:cxn ang="0">
                    <a:pos x="connsiteX2" y="connsiteY2"/>
                  </a:cxn>
                </a:cxnLst>
                <a:rect l="l" t="t" r="r" b="b"/>
                <a:pathLst>
                  <a:path w="19050" h="9525">
                    <a:moveTo>
                      <a:pt x="7144" y="7791"/>
                    </a:moveTo>
                    <a:lnTo>
                      <a:pt x="15526" y="9563"/>
                    </a:lnTo>
                    <a:lnTo>
                      <a:pt x="12163" y="7144"/>
                    </a:lnTo>
                    <a:close/>
                  </a:path>
                </a:pathLst>
              </a:custGeom>
              <a:grpFill/>
              <a:ln w="9525" cap="flat">
                <a:noFill/>
                <a:prstDash val="solid"/>
                <a:miter/>
              </a:ln>
            </p:spPr>
            <p:txBody>
              <a:bodyPr rtlCol="0" anchor="ctr"/>
              <a:lstStyle/>
              <a:p>
                <a:endParaRPr lang="zh-CN" altLang="en-US"/>
              </a:p>
            </p:txBody>
          </p:sp>
          <p:sp>
            <p:nvSpPr>
              <p:cNvPr id="916" name="任意多边形: 形状 705">
                <a:extLst>
                  <a:ext uri="{FF2B5EF4-FFF2-40B4-BE49-F238E27FC236}">
                    <a16:creationId xmlns:a16="http://schemas.microsoft.com/office/drawing/2014/main" id="{DB3EC1EB-6FB9-4161-BAFD-46044BC686E3}"/>
                  </a:ext>
                </a:extLst>
              </p:cNvPr>
              <p:cNvSpPr/>
              <p:nvPr/>
            </p:nvSpPr>
            <p:spPr>
              <a:xfrm>
                <a:off x="3855139" y="1299575"/>
                <a:ext cx="19050" cy="9525"/>
              </a:xfrm>
              <a:custGeom>
                <a:avLst/>
                <a:gdLst>
                  <a:gd name="connsiteX0" fmla="*/ 7144 w 19050"/>
                  <a:gd name="connsiteY0" fmla="*/ 7144 h 9525"/>
                  <a:gd name="connsiteX1" fmla="*/ 12211 w 19050"/>
                  <a:gd name="connsiteY1" fmla="*/ 8430 h 9525"/>
                  <a:gd name="connsiteX2" fmla="*/ 9535 w 19050"/>
                  <a:gd name="connsiteY2" fmla="*/ 7439 h 9525"/>
                </a:gdLst>
                <a:ahLst/>
                <a:cxnLst>
                  <a:cxn ang="0">
                    <a:pos x="connsiteX0" y="connsiteY0"/>
                  </a:cxn>
                  <a:cxn ang="0">
                    <a:pos x="connsiteX1" y="connsiteY1"/>
                  </a:cxn>
                  <a:cxn ang="0">
                    <a:pos x="connsiteX2" y="connsiteY2"/>
                  </a:cxn>
                </a:cxnLst>
                <a:rect l="l" t="t" r="r" b="b"/>
                <a:pathLst>
                  <a:path w="19050" h="9525">
                    <a:moveTo>
                      <a:pt x="7144" y="7144"/>
                    </a:moveTo>
                    <a:lnTo>
                      <a:pt x="12211" y="8430"/>
                    </a:lnTo>
                    <a:lnTo>
                      <a:pt x="9535" y="7439"/>
                    </a:lnTo>
                    <a:close/>
                  </a:path>
                </a:pathLst>
              </a:custGeom>
              <a:grpFill/>
              <a:ln w="9525" cap="flat">
                <a:noFill/>
                <a:prstDash val="solid"/>
                <a:miter/>
              </a:ln>
            </p:spPr>
            <p:txBody>
              <a:bodyPr rtlCol="0" anchor="ctr"/>
              <a:lstStyle/>
              <a:p>
                <a:endParaRPr lang="zh-CN" altLang="en-US"/>
              </a:p>
            </p:txBody>
          </p:sp>
          <p:sp>
            <p:nvSpPr>
              <p:cNvPr id="917" name="任意多边形: 形状 706">
                <a:extLst>
                  <a:ext uri="{FF2B5EF4-FFF2-40B4-BE49-F238E27FC236}">
                    <a16:creationId xmlns:a16="http://schemas.microsoft.com/office/drawing/2014/main" id="{C0B8E2B7-DCFC-4CA0-8867-E95C86275A51}"/>
                  </a:ext>
                </a:extLst>
              </p:cNvPr>
              <p:cNvSpPr/>
              <p:nvPr/>
            </p:nvSpPr>
            <p:spPr>
              <a:xfrm>
                <a:off x="3868836" y="1278172"/>
                <a:ext cx="19050" cy="9525"/>
              </a:xfrm>
              <a:custGeom>
                <a:avLst/>
                <a:gdLst>
                  <a:gd name="connsiteX0" fmla="*/ 7144 w 19050"/>
                  <a:gd name="connsiteY0" fmla="*/ 8915 h 9525"/>
                  <a:gd name="connsiteX1" fmla="*/ 14507 w 19050"/>
                  <a:gd name="connsiteY1" fmla="*/ 7401 h 9525"/>
                  <a:gd name="connsiteX2" fmla="*/ 9906 w 19050"/>
                  <a:gd name="connsiteY2" fmla="*/ 7144 h 9525"/>
                </a:gdLst>
                <a:ahLst/>
                <a:cxnLst>
                  <a:cxn ang="0">
                    <a:pos x="connsiteX0" y="connsiteY0"/>
                  </a:cxn>
                  <a:cxn ang="0">
                    <a:pos x="connsiteX1" y="connsiteY1"/>
                  </a:cxn>
                  <a:cxn ang="0">
                    <a:pos x="connsiteX2" y="connsiteY2"/>
                  </a:cxn>
                </a:cxnLst>
                <a:rect l="l" t="t" r="r" b="b"/>
                <a:pathLst>
                  <a:path w="19050" h="9525">
                    <a:moveTo>
                      <a:pt x="7144" y="8915"/>
                    </a:moveTo>
                    <a:lnTo>
                      <a:pt x="14507" y="7401"/>
                    </a:lnTo>
                    <a:lnTo>
                      <a:pt x="9906" y="7144"/>
                    </a:lnTo>
                    <a:close/>
                  </a:path>
                </a:pathLst>
              </a:custGeom>
              <a:grpFill/>
              <a:ln w="9525" cap="flat">
                <a:noFill/>
                <a:prstDash val="solid"/>
                <a:miter/>
              </a:ln>
            </p:spPr>
            <p:txBody>
              <a:bodyPr rtlCol="0" anchor="ctr"/>
              <a:lstStyle/>
              <a:p>
                <a:endParaRPr lang="zh-CN" altLang="en-US"/>
              </a:p>
            </p:txBody>
          </p:sp>
          <p:sp>
            <p:nvSpPr>
              <p:cNvPr id="918" name="任意多边形: 形状 707">
                <a:extLst>
                  <a:ext uri="{FF2B5EF4-FFF2-40B4-BE49-F238E27FC236}">
                    <a16:creationId xmlns:a16="http://schemas.microsoft.com/office/drawing/2014/main" id="{A659FA85-9DA0-48D5-A537-847E57D420CF}"/>
                  </a:ext>
                </a:extLst>
              </p:cNvPr>
              <p:cNvSpPr/>
              <p:nvPr/>
            </p:nvSpPr>
            <p:spPr>
              <a:xfrm>
                <a:off x="3911051" y="1133392"/>
                <a:ext cx="9525" cy="9525"/>
              </a:xfrm>
              <a:custGeom>
                <a:avLst/>
                <a:gdLst>
                  <a:gd name="connsiteX0" fmla="*/ 7144 w 9525"/>
                  <a:gd name="connsiteY0" fmla="*/ 10401 h 9525"/>
                  <a:gd name="connsiteX1" fmla="*/ 8801 w 9525"/>
                  <a:gd name="connsiteY1" fmla="*/ 8763 h 9525"/>
                  <a:gd name="connsiteX2" fmla="*/ 8077 w 9525"/>
                  <a:gd name="connsiteY2" fmla="*/ 7144 h 9525"/>
                </a:gdLst>
                <a:ahLst/>
                <a:cxnLst>
                  <a:cxn ang="0">
                    <a:pos x="connsiteX0" y="connsiteY0"/>
                  </a:cxn>
                  <a:cxn ang="0">
                    <a:pos x="connsiteX1" y="connsiteY1"/>
                  </a:cxn>
                  <a:cxn ang="0">
                    <a:pos x="connsiteX2" y="connsiteY2"/>
                  </a:cxn>
                </a:cxnLst>
                <a:rect l="l" t="t" r="r" b="b"/>
                <a:pathLst>
                  <a:path w="9525" h="9525">
                    <a:moveTo>
                      <a:pt x="7144" y="10401"/>
                    </a:moveTo>
                    <a:lnTo>
                      <a:pt x="8801" y="8763"/>
                    </a:lnTo>
                    <a:lnTo>
                      <a:pt x="8077" y="7144"/>
                    </a:lnTo>
                    <a:close/>
                  </a:path>
                </a:pathLst>
              </a:custGeom>
              <a:grpFill/>
              <a:ln w="9525" cap="flat">
                <a:noFill/>
                <a:prstDash val="solid"/>
                <a:miter/>
              </a:ln>
            </p:spPr>
            <p:txBody>
              <a:bodyPr rtlCol="0" anchor="ctr"/>
              <a:lstStyle/>
              <a:p>
                <a:endParaRPr lang="zh-CN" altLang="en-US"/>
              </a:p>
            </p:txBody>
          </p:sp>
          <p:sp>
            <p:nvSpPr>
              <p:cNvPr id="919" name="任意多边形: 形状 708">
                <a:extLst>
                  <a:ext uri="{FF2B5EF4-FFF2-40B4-BE49-F238E27FC236}">
                    <a16:creationId xmlns:a16="http://schemas.microsoft.com/office/drawing/2014/main" id="{494A9C7C-C49F-4D86-84A4-BB0C667A213C}"/>
                  </a:ext>
                </a:extLst>
              </p:cNvPr>
              <p:cNvSpPr/>
              <p:nvPr/>
            </p:nvSpPr>
            <p:spPr>
              <a:xfrm>
                <a:off x="3658701" y="1406026"/>
                <a:ext cx="19050" cy="19050"/>
              </a:xfrm>
              <a:custGeom>
                <a:avLst/>
                <a:gdLst>
                  <a:gd name="connsiteX0" fmla="*/ 14111 w 19050"/>
                  <a:gd name="connsiteY0" fmla="*/ 7144 h 19050"/>
                  <a:gd name="connsiteX1" fmla="*/ 11615 w 19050"/>
                  <a:gd name="connsiteY1" fmla="*/ 10563 h 19050"/>
                  <a:gd name="connsiteX2" fmla="*/ 8339 w 19050"/>
                  <a:gd name="connsiteY2" fmla="*/ 8258 h 19050"/>
                  <a:gd name="connsiteX3" fmla="*/ 14444 w 19050"/>
                  <a:gd name="connsiteY3" fmla="*/ 13773 h 19050"/>
                  <a:gd name="connsiteX4" fmla="*/ 14111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11" y="7144"/>
                    </a:moveTo>
                    <a:cubicBezTo>
                      <a:pt x="10625" y="8468"/>
                      <a:pt x="20359" y="10582"/>
                      <a:pt x="11615" y="10563"/>
                    </a:cubicBezTo>
                    <a:lnTo>
                      <a:pt x="8339" y="8258"/>
                    </a:lnTo>
                    <a:cubicBezTo>
                      <a:pt x="3481" y="9916"/>
                      <a:pt x="15044" y="11335"/>
                      <a:pt x="14444" y="13773"/>
                    </a:cubicBezTo>
                    <a:cubicBezTo>
                      <a:pt x="23560" y="13754"/>
                      <a:pt x="14873" y="9992"/>
                      <a:pt x="14111" y="7144"/>
                    </a:cubicBezTo>
                    <a:close/>
                  </a:path>
                </a:pathLst>
              </a:custGeom>
              <a:grpFill/>
              <a:ln w="9525" cap="flat">
                <a:noFill/>
                <a:prstDash val="solid"/>
                <a:miter/>
              </a:ln>
            </p:spPr>
            <p:txBody>
              <a:bodyPr rtlCol="0" anchor="ctr"/>
              <a:lstStyle/>
              <a:p>
                <a:endParaRPr lang="zh-CN" altLang="en-US"/>
              </a:p>
            </p:txBody>
          </p:sp>
          <p:sp>
            <p:nvSpPr>
              <p:cNvPr id="920" name="任意多边形: 形状 709">
                <a:extLst>
                  <a:ext uri="{FF2B5EF4-FFF2-40B4-BE49-F238E27FC236}">
                    <a16:creationId xmlns:a16="http://schemas.microsoft.com/office/drawing/2014/main" id="{98D1A745-91B2-43B5-80D4-9972B6E8F0D8}"/>
                  </a:ext>
                </a:extLst>
              </p:cNvPr>
              <p:cNvSpPr/>
              <p:nvPr/>
            </p:nvSpPr>
            <p:spPr>
              <a:xfrm>
                <a:off x="3736572" y="1380566"/>
                <a:ext cx="28575" cy="9525"/>
              </a:xfrm>
              <a:custGeom>
                <a:avLst/>
                <a:gdLst>
                  <a:gd name="connsiteX0" fmla="*/ 7144 w 28575"/>
                  <a:gd name="connsiteY0" fmla="*/ 7496 h 9525"/>
                  <a:gd name="connsiteX1" fmla="*/ 7296 w 28575"/>
                  <a:gd name="connsiteY1" fmla="*/ 7534 h 9525"/>
                  <a:gd name="connsiteX2" fmla="*/ 7468 w 28575"/>
                  <a:gd name="connsiteY2" fmla="*/ 7572 h 9525"/>
                  <a:gd name="connsiteX3" fmla="*/ 7572 w 28575"/>
                  <a:gd name="connsiteY3" fmla="*/ 7601 h 9525"/>
                  <a:gd name="connsiteX4" fmla="*/ 7601 w 28575"/>
                  <a:gd name="connsiteY4" fmla="*/ 7610 h 9525"/>
                  <a:gd name="connsiteX5" fmla="*/ 16335 w 28575"/>
                  <a:gd name="connsiteY5" fmla="*/ 7839 h 9525"/>
                  <a:gd name="connsiteX6" fmla="*/ 16450 w 28575"/>
                  <a:gd name="connsiteY6" fmla="*/ 7849 h 9525"/>
                  <a:gd name="connsiteX7" fmla="*/ 18698 w 28575"/>
                  <a:gd name="connsiteY7" fmla="*/ 8020 h 9525"/>
                  <a:gd name="connsiteX8" fmla="*/ 21974 w 28575"/>
                  <a:gd name="connsiteY8" fmla="*/ 8258 h 9525"/>
                  <a:gd name="connsiteX9" fmla="*/ 19098 w 28575"/>
                  <a:gd name="connsiteY9" fmla="*/ 7810 h 9525"/>
                  <a:gd name="connsiteX10" fmla="*/ 17126 w 28575"/>
                  <a:gd name="connsiteY10" fmla="*/ 7496 h 9525"/>
                  <a:gd name="connsiteX11" fmla="*/ 16478 w 28575"/>
                  <a:gd name="connsiteY11" fmla="*/ 7391 h 9525"/>
                  <a:gd name="connsiteX12" fmla="*/ 16278 w 28575"/>
                  <a:gd name="connsiteY12" fmla="*/ 7363 h 9525"/>
                  <a:gd name="connsiteX13" fmla="*/ 7610 w 28575"/>
                  <a:gd name="connsiteY13" fmla="*/ 7144 h 9525"/>
                  <a:gd name="connsiteX14" fmla="*/ 7601 w 28575"/>
                  <a:gd name="connsiteY14" fmla="*/ 7144 h 9525"/>
                  <a:gd name="connsiteX15" fmla="*/ 7591 w 28575"/>
                  <a:gd name="connsiteY15" fmla="*/ 7144 h 9525"/>
                  <a:gd name="connsiteX16" fmla="*/ 7582 w 28575"/>
                  <a:gd name="connsiteY16" fmla="*/ 7144 h 9525"/>
                  <a:gd name="connsiteX17" fmla="*/ 7144 w 28575"/>
                  <a:gd name="connsiteY17" fmla="*/ 749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9525">
                    <a:moveTo>
                      <a:pt x="7144" y="7496"/>
                    </a:moveTo>
                    <a:cubicBezTo>
                      <a:pt x="7144" y="7496"/>
                      <a:pt x="7201" y="7506"/>
                      <a:pt x="7296" y="7534"/>
                    </a:cubicBezTo>
                    <a:lnTo>
                      <a:pt x="7468" y="7572"/>
                    </a:lnTo>
                    <a:lnTo>
                      <a:pt x="7572" y="7601"/>
                    </a:lnTo>
                    <a:lnTo>
                      <a:pt x="7601" y="7610"/>
                    </a:lnTo>
                    <a:cubicBezTo>
                      <a:pt x="10477" y="7687"/>
                      <a:pt x="13392" y="7763"/>
                      <a:pt x="16335" y="7839"/>
                    </a:cubicBezTo>
                    <a:lnTo>
                      <a:pt x="16450" y="7849"/>
                    </a:lnTo>
                    <a:cubicBezTo>
                      <a:pt x="17059" y="7896"/>
                      <a:pt x="17878" y="7953"/>
                      <a:pt x="18698" y="8020"/>
                    </a:cubicBezTo>
                    <a:cubicBezTo>
                      <a:pt x="20336" y="8134"/>
                      <a:pt x="21974" y="8258"/>
                      <a:pt x="21974" y="8258"/>
                    </a:cubicBezTo>
                    <a:cubicBezTo>
                      <a:pt x="21974" y="8258"/>
                      <a:pt x="20536" y="8039"/>
                      <a:pt x="19098" y="7810"/>
                    </a:cubicBezTo>
                    <a:cubicBezTo>
                      <a:pt x="18383" y="7696"/>
                      <a:pt x="17659" y="7582"/>
                      <a:pt x="17126" y="7496"/>
                    </a:cubicBezTo>
                    <a:cubicBezTo>
                      <a:pt x="16859" y="7449"/>
                      <a:pt x="16631" y="7420"/>
                      <a:pt x="16478" y="7391"/>
                    </a:cubicBezTo>
                    <a:cubicBezTo>
                      <a:pt x="16383" y="7372"/>
                      <a:pt x="16278" y="7363"/>
                      <a:pt x="16278" y="7363"/>
                    </a:cubicBezTo>
                    <a:cubicBezTo>
                      <a:pt x="13211" y="7287"/>
                      <a:pt x="10316" y="7210"/>
                      <a:pt x="7610" y="7144"/>
                    </a:cubicBezTo>
                    <a:lnTo>
                      <a:pt x="7601" y="7144"/>
                    </a:lnTo>
                    <a:lnTo>
                      <a:pt x="7591" y="7144"/>
                    </a:lnTo>
                    <a:lnTo>
                      <a:pt x="7582" y="7144"/>
                    </a:lnTo>
                    <a:lnTo>
                      <a:pt x="7144" y="7496"/>
                    </a:lnTo>
                    <a:close/>
                  </a:path>
                </a:pathLst>
              </a:custGeom>
              <a:grpFill/>
              <a:ln w="9525" cap="flat">
                <a:noFill/>
                <a:prstDash val="solid"/>
                <a:miter/>
              </a:ln>
            </p:spPr>
            <p:txBody>
              <a:bodyPr rtlCol="0" anchor="ctr"/>
              <a:lstStyle/>
              <a:p>
                <a:endParaRPr lang="zh-CN" altLang="en-US"/>
              </a:p>
            </p:txBody>
          </p:sp>
          <p:sp>
            <p:nvSpPr>
              <p:cNvPr id="921" name="任意多边形: 形状 710">
                <a:extLst>
                  <a:ext uri="{FF2B5EF4-FFF2-40B4-BE49-F238E27FC236}">
                    <a16:creationId xmlns:a16="http://schemas.microsoft.com/office/drawing/2014/main" id="{822F309A-C65C-4661-B5E6-6468BBAB0449}"/>
                  </a:ext>
                </a:extLst>
              </p:cNvPr>
              <p:cNvSpPr/>
              <p:nvPr/>
            </p:nvSpPr>
            <p:spPr>
              <a:xfrm>
                <a:off x="3883570" y="1238138"/>
                <a:ext cx="19050" cy="9525"/>
              </a:xfrm>
              <a:custGeom>
                <a:avLst/>
                <a:gdLst>
                  <a:gd name="connsiteX0" fmla="*/ 15394 w 19050"/>
                  <a:gd name="connsiteY0" fmla="*/ 7144 h 9525"/>
                  <a:gd name="connsiteX1" fmla="*/ 7507 w 19050"/>
                  <a:gd name="connsiteY1" fmla="*/ 10354 h 9525"/>
                  <a:gd name="connsiteX2" fmla="*/ 15394 w 19050"/>
                  <a:gd name="connsiteY2" fmla="*/ 7144 h 9525"/>
                </a:gdLst>
                <a:ahLst/>
                <a:cxnLst>
                  <a:cxn ang="0">
                    <a:pos x="connsiteX0" y="connsiteY0"/>
                  </a:cxn>
                  <a:cxn ang="0">
                    <a:pos x="connsiteX1" y="connsiteY1"/>
                  </a:cxn>
                  <a:cxn ang="0">
                    <a:pos x="connsiteX2" y="connsiteY2"/>
                  </a:cxn>
                </a:cxnLst>
                <a:rect l="l" t="t" r="r" b="b"/>
                <a:pathLst>
                  <a:path w="19050" h="9525">
                    <a:moveTo>
                      <a:pt x="15394" y="7144"/>
                    </a:moveTo>
                    <a:cubicBezTo>
                      <a:pt x="13270" y="7153"/>
                      <a:pt x="10488" y="11621"/>
                      <a:pt x="7507" y="10354"/>
                    </a:cubicBezTo>
                    <a:cubicBezTo>
                      <a:pt x="4850" y="12906"/>
                      <a:pt x="17718" y="8401"/>
                      <a:pt x="15394" y="7144"/>
                    </a:cubicBezTo>
                    <a:close/>
                  </a:path>
                </a:pathLst>
              </a:custGeom>
              <a:grpFill/>
              <a:ln w="9525" cap="flat">
                <a:noFill/>
                <a:prstDash val="solid"/>
                <a:miter/>
              </a:ln>
            </p:spPr>
            <p:txBody>
              <a:bodyPr rtlCol="0" anchor="ctr"/>
              <a:lstStyle/>
              <a:p>
                <a:endParaRPr lang="zh-CN" altLang="en-US"/>
              </a:p>
            </p:txBody>
          </p:sp>
          <p:sp>
            <p:nvSpPr>
              <p:cNvPr id="922" name="任意多边形: 形状 711">
                <a:extLst>
                  <a:ext uri="{FF2B5EF4-FFF2-40B4-BE49-F238E27FC236}">
                    <a16:creationId xmlns:a16="http://schemas.microsoft.com/office/drawing/2014/main" id="{5938A818-0464-45C8-95C7-736C221DC61C}"/>
                  </a:ext>
                </a:extLst>
              </p:cNvPr>
              <p:cNvSpPr/>
              <p:nvPr/>
            </p:nvSpPr>
            <p:spPr>
              <a:xfrm>
                <a:off x="3646789" y="1404283"/>
                <a:ext cx="19050" cy="9525"/>
              </a:xfrm>
              <a:custGeom>
                <a:avLst/>
                <a:gdLst>
                  <a:gd name="connsiteX0" fmla="*/ 7972 w 19050"/>
                  <a:gd name="connsiteY0" fmla="*/ 7144 h 9525"/>
                  <a:gd name="connsiteX1" fmla="*/ 7144 w 19050"/>
                  <a:gd name="connsiteY1" fmla="*/ 11649 h 9525"/>
                  <a:gd name="connsiteX2" fmla="*/ 13906 w 19050"/>
                  <a:gd name="connsiteY2" fmla="*/ 9715 h 9525"/>
                </a:gdLst>
                <a:ahLst/>
                <a:cxnLst>
                  <a:cxn ang="0">
                    <a:pos x="connsiteX0" y="connsiteY0"/>
                  </a:cxn>
                  <a:cxn ang="0">
                    <a:pos x="connsiteX1" y="connsiteY1"/>
                  </a:cxn>
                  <a:cxn ang="0">
                    <a:pos x="connsiteX2" y="connsiteY2"/>
                  </a:cxn>
                </a:cxnLst>
                <a:rect l="l" t="t" r="r" b="b"/>
                <a:pathLst>
                  <a:path w="19050" h="9525">
                    <a:moveTo>
                      <a:pt x="7972" y="7144"/>
                    </a:moveTo>
                    <a:lnTo>
                      <a:pt x="7144" y="11649"/>
                    </a:lnTo>
                    <a:lnTo>
                      <a:pt x="13906" y="9715"/>
                    </a:lnTo>
                    <a:close/>
                  </a:path>
                </a:pathLst>
              </a:custGeom>
              <a:grpFill/>
              <a:ln w="9525" cap="flat">
                <a:noFill/>
                <a:prstDash val="solid"/>
                <a:miter/>
              </a:ln>
            </p:spPr>
            <p:txBody>
              <a:bodyPr rtlCol="0" anchor="ctr"/>
              <a:lstStyle/>
              <a:p>
                <a:endParaRPr lang="zh-CN" altLang="en-US"/>
              </a:p>
            </p:txBody>
          </p:sp>
          <p:sp>
            <p:nvSpPr>
              <p:cNvPr id="923" name="任意多边形: 形状 712">
                <a:extLst>
                  <a:ext uri="{FF2B5EF4-FFF2-40B4-BE49-F238E27FC236}">
                    <a16:creationId xmlns:a16="http://schemas.microsoft.com/office/drawing/2014/main" id="{53E7D02A-1732-4320-94F4-A8A950417828}"/>
                  </a:ext>
                </a:extLst>
              </p:cNvPr>
              <p:cNvSpPr/>
              <p:nvPr/>
            </p:nvSpPr>
            <p:spPr>
              <a:xfrm>
                <a:off x="3573904" y="1401683"/>
                <a:ext cx="38100" cy="19050"/>
              </a:xfrm>
              <a:custGeom>
                <a:avLst/>
                <a:gdLst>
                  <a:gd name="connsiteX0" fmla="*/ 33204 w 38100"/>
                  <a:gd name="connsiteY0" fmla="*/ 18755 h 19050"/>
                  <a:gd name="connsiteX1" fmla="*/ 7144 w 38100"/>
                  <a:gd name="connsiteY1" fmla="*/ 7144 h 19050"/>
                  <a:gd name="connsiteX2" fmla="*/ 33204 w 38100"/>
                  <a:gd name="connsiteY2" fmla="*/ 18755 h 19050"/>
                </a:gdLst>
                <a:ahLst/>
                <a:cxnLst>
                  <a:cxn ang="0">
                    <a:pos x="connsiteX0" y="connsiteY0"/>
                  </a:cxn>
                  <a:cxn ang="0">
                    <a:pos x="connsiteX1" y="connsiteY1"/>
                  </a:cxn>
                  <a:cxn ang="0">
                    <a:pos x="connsiteX2" y="connsiteY2"/>
                  </a:cxn>
                </a:cxnLst>
                <a:rect l="l" t="t" r="r" b="b"/>
                <a:pathLst>
                  <a:path w="38100" h="19050">
                    <a:moveTo>
                      <a:pt x="33204" y="18755"/>
                    </a:moveTo>
                    <a:cubicBezTo>
                      <a:pt x="23460" y="14792"/>
                      <a:pt x="16488" y="8915"/>
                      <a:pt x="7144" y="7144"/>
                    </a:cubicBezTo>
                    <a:cubicBezTo>
                      <a:pt x="15659" y="11106"/>
                      <a:pt x="26841" y="16821"/>
                      <a:pt x="33204" y="18755"/>
                    </a:cubicBezTo>
                    <a:close/>
                  </a:path>
                </a:pathLst>
              </a:custGeom>
              <a:grpFill/>
              <a:ln w="9525" cap="flat">
                <a:noFill/>
                <a:prstDash val="solid"/>
                <a:miter/>
              </a:ln>
            </p:spPr>
            <p:txBody>
              <a:bodyPr rtlCol="0" anchor="ctr"/>
              <a:lstStyle/>
              <a:p>
                <a:endParaRPr lang="zh-CN" altLang="en-US"/>
              </a:p>
            </p:txBody>
          </p:sp>
          <p:sp>
            <p:nvSpPr>
              <p:cNvPr id="924" name="任意多边形: 形状 713">
                <a:extLst>
                  <a:ext uri="{FF2B5EF4-FFF2-40B4-BE49-F238E27FC236}">
                    <a16:creationId xmlns:a16="http://schemas.microsoft.com/office/drawing/2014/main" id="{81ED257E-9E45-4210-B56E-72F841F12A9F}"/>
                  </a:ext>
                </a:extLst>
              </p:cNvPr>
              <p:cNvSpPr/>
              <p:nvPr/>
            </p:nvSpPr>
            <p:spPr>
              <a:xfrm>
                <a:off x="3662458" y="1375289"/>
                <a:ext cx="66675" cy="28575"/>
              </a:xfrm>
              <a:custGeom>
                <a:avLst/>
                <a:gdLst>
                  <a:gd name="connsiteX0" fmla="*/ 63913 w 66675"/>
                  <a:gd name="connsiteY0" fmla="*/ 21803 h 28575"/>
                  <a:gd name="connsiteX1" fmla="*/ 61846 w 66675"/>
                  <a:gd name="connsiteY1" fmla="*/ 21260 h 28575"/>
                  <a:gd name="connsiteX2" fmla="*/ 59817 w 66675"/>
                  <a:gd name="connsiteY2" fmla="*/ 20088 h 28575"/>
                  <a:gd name="connsiteX3" fmla="*/ 61855 w 66675"/>
                  <a:gd name="connsiteY3" fmla="*/ 19621 h 28575"/>
                  <a:gd name="connsiteX4" fmla="*/ 63694 w 66675"/>
                  <a:gd name="connsiteY4" fmla="*/ 17793 h 28575"/>
                  <a:gd name="connsiteX5" fmla="*/ 66323 w 66675"/>
                  <a:gd name="connsiteY5" fmla="*/ 13106 h 28575"/>
                  <a:gd name="connsiteX6" fmla="*/ 61951 w 66675"/>
                  <a:gd name="connsiteY6" fmla="*/ 12211 h 28575"/>
                  <a:gd name="connsiteX7" fmla="*/ 52711 w 66675"/>
                  <a:gd name="connsiteY7" fmla="*/ 10620 h 28575"/>
                  <a:gd name="connsiteX8" fmla="*/ 53673 w 66675"/>
                  <a:gd name="connsiteY8" fmla="*/ 14173 h 28575"/>
                  <a:gd name="connsiteX9" fmla="*/ 44729 w 66675"/>
                  <a:gd name="connsiteY9" fmla="*/ 8992 h 28575"/>
                  <a:gd name="connsiteX10" fmla="*/ 24251 w 66675"/>
                  <a:gd name="connsiteY10" fmla="*/ 10820 h 28575"/>
                  <a:gd name="connsiteX11" fmla="*/ 25222 w 66675"/>
                  <a:gd name="connsiteY11" fmla="*/ 11354 h 28575"/>
                  <a:gd name="connsiteX12" fmla="*/ 14411 w 66675"/>
                  <a:gd name="connsiteY12" fmla="*/ 10344 h 28575"/>
                  <a:gd name="connsiteX13" fmla="*/ 7144 w 66675"/>
                  <a:gd name="connsiteY13" fmla="*/ 7144 h 28575"/>
                  <a:gd name="connsiteX14" fmla="*/ 15250 w 66675"/>
                  <a:gd name="connsiteY14" fmla="*/ 14764 h 28575"/>
                  <a:gd name="connsiteX15" fmla="*/ 24184 w 66675"/>
                  <a:gd name="connsiteY15" fmla="*/ 21993 h 28575"/>
                  <a:gd name="connsiteX16" fmla="*/ 36767 w 66675"/>
                  <a:gd name="connsiteY16" fmla="*/ 23755 h 28575"/>
                  <a:gd name="connsiteX17" fmla="*/ 20441 w 66675"/>
                  <a:gd name="connsiteY17" fmla="*/ 17564 h 28575"/>
                  <a:gd name="connsiteX18" fmla="*/ 43377 w 66675"/>
                  <a:gd name="connsiteY18" fmla="*/ 16888 h 28575"/>
                  <a:gd name="connsiteX19" fmla="*/ 39176 w 66675"/>
                  <a:gd name="connsiteY19" fmla="*/ 17907 h 28575"/>
                  <a:gd name="connsiteX20" fmla="*/ 47463 w 66675"/>
                  <a:gd name="connsiteY20" fmla="*/ 17355 h 28575"/>
                  <a:gd name="connsiteX21" fmla="*/ 46520 w 66675"/>
                  <a:gd name="connsiteY21" fmla="*/ 14564 h 28575"/>
                  <a:gd name="connsiteX22" fmla="*/ 55159 w 66675"/>
                  <a:gd name="connsiteY22" fmla="*/ 18812 h 28575"/>
                  <a:gd name="connsiteX23" fmla="*/ 59741 w 66675"/>
                  <a:gd name="connsiteY23" fmla="*/ 20726 h 28575"/>
                  <a:gd name="connsiteX24" fmla="*/ 60846 w 66675"/>
                  <a:gd name="connsiteY24" fmla="*/ 21307 h 28575"/>
                  <a:gd name="connsiteX25" fmla="*/ 61303 w 66675"/>
                  <a:gd name="connsiteY25" fmla="*/ 21879 h 28575"/>
                  <a:gd name="connsiteX26" fmla="*/ 62132 w 66675"/>
                  <a:gd name="connsiteY26" fmla="*/ 23279 h 28575"/>
                  <a:gd name="connsiteX27" fmla="*/ 63913 w 66675"/>
                  <a:gd name="connsiteY27" fmla="*/ 2180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75" h="28575">
                    <a:moveTo>
                      <a:pt x="63913" y="21803"/>
                    </a:moveTo>
                    <a:cubicBezTo>
                      <a:pt x="63036" y="21774"/>
                      <a:pt x="62379" y="21565"/>
                      <a:pt x="61846" y="21260"/>
                    </a:cubicBezTo>
                    <a:cubicBezTo>
                      <a:pt x="61274" y="20955"/>
                      <a:pt x="61103" y="20593"/>
                      <a:pt x="59817" y="20088"/>
                    </a:cubicBezTo>
                    <a:cubicBezTo>
                      <a:pt x="60817" y="20279"/>
                      <a:pt x="61360" y="20060"/>
                      <a:pt x="61855" y="19621"/>
                    </a:cubicBezTo>
                    <a:cubicBezTo>
                      <a:pt x="62427" y="19183"/>
                      <a:pt x="63075" y="18536"/>
                      <a:pt x="63694" y="17793"/>
                    </a:cubicBezTo>
                    <a:cubicBezTo>
                      <a:pt x="64932" y="16307"/>
                      <a:pt x="66075" y="14430"/>
                      <a:pt x="66323" y="13106"/>
                    </a:cubicBezTo>
                    <a:cubicBezTo>
                      <a:pt x="66323" y="13106"/>
                      <a:pt x="64141" y="12659"/>
                      <a:pt x="61951" y="12211"/>
                    </a:cubicBezTo>
                    <a:cubicBezTo>
                      <a:pt x="57331" y="11411"/>
                      <a:pt x="52711" y="10620"/>
                      <a:pt x="52711" y="10620"/>
                    </a:cubicBezTo>
                    <a:cubicBezTo>
                      <a:pt x="54712" y="11592"/>
                      <a:pt x="55712" y="12830"/>
                      <a:pt x="53673" y="14173"/>
                    </a:cubicBezTo>
                    <a:lnTo>
                      <a:pt x="44729" y="8992"/>
                    </a:lnTo>
                    <a:cubicBezTo>
                      <a:pt x="34766" y="7782"/>
                      <a:pt x="31128" y="14554"/>
                      <a:pt x="24251" y="10820"/>
                    </a:cubicBezTo>
                    <a:lnTo>
                      <a:pt x="25222" y="11354"/>
                    </a:lnTo>
                    <a:cubicBezTo>
                      <a:pt x="20155" y="11344"/>
                      <a:pt x="16935" y="11011"/>
                      <a:pt x="14411" y="10344"/>
                    </a:cubicBezTo>
                    <a:cubicBezTo>
                      <a:pt x="12211" y="9658"/>
                      <a:pt x="10258" y="8639"/>
                      <a:pt x="7144" y="7144"/>
                    </a:cubicBezTo>
                    <a:cubicBezTo>
                      <a:pt x="7534" y="10344"/>
                      <a:pt x="11049" y="12602"/>
                      <a:pt x="15250" y="14764"/>
                    </a:cubicBezTo>
                    <a:cubicBezTo>
                      <a:pt x="19936" y="16916"/>
                      <a:pt x="24470" y="18955"/>
                      <a:pt x="24184" y="21993"/>
                    </a:cubicBezTo>
                    <a:cubicBezTo>
                      <a:pt x="32318" y="26308"/>
                      <a:pt x="35833" y="22489"/>
                      <a:pt x="36767" y="23755"/>
                    </a:cubicBezTo>
                    <a:cubicBezTo>
                      <a:pt x="21031" y="21984"/>
                      <a:pt x="37109" y="18526"/>
                      <a:pt x="20441" y="17564"/>
                    </a:cubicBezTo>
                    <a:cubicBezTo>
                      <a:pt x="39081" y="19526"/>
                      <a:pt x="21841" y="13706"/>
                      <a:pt x="43377" y="16888"/>
                    </a:cubicBezTo>
                    <a:lnTo>
                      <a:pt x="39176" y="17907"/>
                    </a:lnTo>
                    <a:cubicBezTo>
                      <a:pt x="44348" y="18183"/>
                      <a:pt x="48416" y="20126"/>
                      <a:pt x="47463" y="17355"/>
                    </a:cubicBezTo>
                    <a:cubicBezTo>
                      <a:pt x="46444" y="16850"/>
                      <a:pt x="42424" y="14859"/>
                      <a:pt x="46520" y="14564"/>
                    </a:cubicBezTo>
                    <a:cubicBezTo>
                      <a:pt x="49006" y="16573"/>
                      <a:pt x="52073" y="17659"/>
                      <a:pt x="55159" y="18812"/>
                    </a:cubicBezTo>
                    <a:cubicBezTo>
                      <a:pt x="56702" y="19393"/>
                      <a:pt x="58245" y="19983"/>
                      <a:pt x="59741" y="20726"/>
                    </a:cubicBezTo>
                    <a:lnTo>
                      <a:pt x="60846" y="21307"/>
                    </a:lnTo>
                    <a:cubicBezTo>
                      <a:pt x="61027" y="21488"/>
                      <a:pt x="61151" y="21679"/>
                      <a:pt x="61303" y="21879"/>
                    </a:cubicBezTo>
                    <a:cubicBezTo>
                      <a:pt x="61589" y="22288"/>
                      <a:pt x="61874" y="22746"/>
                      <a:pt x="62132" y="23279"/>
                    </a:cubicBezTo>
                    <a:cubicBezTo>
                      <a:pt x="61722" y="22117"/>
                      <a:pt x="62608" y="21374"/>
                      <a:pt x="63913" y="21803"/>
                    </a:cubicBezTo>
                    <a:close/>
                  </a:path>
                </a:pathLst>
              </a:custGeom>
              <a:grpFill/>
              <a:ln w="9525" cap="flat">
                <a:noFill/>
                <a:prstDash val="solid"/>
                <a:miter/>
              </a:ln>
            </p:spPr>
            <p:txBody>
              <a:bodyPr rtlCol="0" anchor="ctr"/>
              <a:lstStyle/>
              <a:p>
                <a:endParaRPr lang="zh-CN" altLang="en-US"/>
              </a:p>
            </p:txBody>
          </p:sp>
          <p:sp>
            <p:nvSpPr>
              <p:cNvPr id="925" name="任意多边形: 形状 714">
                <a:extLst>
                  <a:ext uri="{FF2B5EF4-FFF2-40B4-BE49-F238E27FC236}">
                    <a16:creationId xmlns:a16="http://schemas.microsoft.com/office/drawing/2014/main" id="{410F08FD-C936-4F41-8EE7-62F3F960FE1B}"/>
                  </a:ext>
                </a:extLst>
              </p:cNvPr>
              <p:cNvSpPr/>
              <p:nvPr/>
            </p:nvSpPr>
            <p:spPr>
              <a:xfrm>
                <a:off x="3664953" y="1395704"/>
                <a:ext cx="19050" cy="9525"/>
              </a:xfrm>
              <a:custGeom>
                <a:avLst/>
                <a:gdLst>
                  <a:gd name="connsiteX0" fmla="*/ 10230 w 19050"/>
                  <a:gd name="connsiteY0" fmla="*/ 7436 h 9525"/>
                  <a:gd name="connsiteX1" fmla="*/ 7144 w 19050"/>
                  <a:gd name="connsiteY1" fmla="*/ 8779 h 9525"/>
                  <a:gd name="connsiteX2" fmla="*/ 14345 w 19050"/>
                  <a:gd name="connsiteY2" fmla="*/ 9665 h 9525"/>
                  <a:gd name="connsiteX3" fmla="*/ 10230 w 19050"/>
                  <a:gd name="connsiteY3" fmla="*/ 7436 h 9525"/>
                </a:gdLst>
                <a:ahLst/>
                <a:cxnLst>
                  <a:cxn ang="0">
                    <a:pos x="connsiteX0" y="connsiteY0"/>
                  </a:cxn>
                  <a:cxn ang="0">
                    <a:pos x="connsiteX1" y="connsiteY1"/>
                  </a:cxn>
                  <a:cxn ang="0">
                    <a:pos x="connsiteX2" y="connsiteY2"/>
                  </a:cxn>
                  <a:cxn ang="0">
                    <a:pos x="connsiteX3" y="connsiteY3"/>
                  </a:cxn>
                </a:cxnLst>
                <a:rect l="l" t="t" r="r" b="b"/>
                <a:pathLst>
                  <a:path w="19050" h="9525">
                    <a:moveTo>
                      <a:pt x="10230" y="7436"/>
                    </a:moveTo>
                    <a:cubicBezTo>
                      <a:pt x="7191" y="6512"/>
                      <a:pt x="7353" y="8007"/>
                      <a:pt x="7144" y="8779"/>
                    </a:cubicBezTo>
                    <a:cubicBezTo>
                      <a:pt x="8534" y="9903"/>
                      <a:pt x="12373" y="9322"/>
                      <a:pt x="14345" y="9665"/>
                    </a:cubicBezTo>
                    <a:lnTo>
                      <a:pt x="10230" y="7436"/>
                    </a:lnTo>
                    <a:close/>
                  </a:path>
                </a:pathLst>
              </a:custGeom>
              <a:grpFill/>
              <a:ln w="9525" cap="flat">
                <a:noFill/>
                <a:prstDash val="solid"/>
                <a:miter/>
              </a:ln>
            </p:spPr>
            <p:txBody>
              <a:bodyPr rtlCol="0" anchor="ctr"/>
              <a:lstStyle/>
              <a:p>
                <a:endParaRPr lang="zh-CN" altLang="en-US"/>
              </a:p>
            </p:txBody>
          </p:sp>
          <p:sp>
            <p:nvSpPr>
              <p:cNvPr id="926" name="任意多边形: 形状 715">
                <a:extLst>
                  <a:ext uri="{FF2B5EF4-FFF2-40B4-BE49-F238E27FC236}">
                    <a16:creationId xmlns:a16="http://schemas.microsoft.com/office/drawing/2014/main" id="{37872368-8675-470C-9628-2163D5F47A4D}"/>
                  </a:ext>
                </a:extLst>
              </p:cNvPr>
              <p:cNvSpPr/>
              <p:nvPr/>
            </p:nvSpPr>
            <p:spPr>
              <a:xfrm>
                <a:off x="3838232" y="1268650"/>
                <a:ext cx="28575" cy="19050"/>
              </a:xfrm>
              <a:custGeom>
                <a:avLst/>
                <a:gdLst>
                  <a:gd name="connsiteX0" fmla="*/ 14030 w 28575"/>
                  <a:gd name="connsiteY0" fmla="*/ 12923 h 19050"/>
                  <a:gd name="connsiteX1" fmla="*/ 20383 w 28575"/>
                  <a:gd name="connsiteY1" fmla="*/ 8798 h 19050"/>
                  <a:gd name="connsiteX2" fmla="*/ 8953 w 28575"/>
                  <a:gd name="connsiteY2" fmla="*/ 8741 h 19050"/>
                  <a:gd name="connsiteX3" fmla="*/ 11401 w 28575"/>
                  <a:gd name="connsiteY3" fmla="*/ 16371 h 19050"/>
                  <a:gd name="connsiteX4" fmla="*/ 7144 w 28575"/>
                  <a:gd name="connsiteY4" fmla="*/ 17580 h 19050"/>
                  <a:gd name="connsiteX5" fmla="*/ 19260 w 28575"/>
                  <a:gd name="connsiteY5" fmla="*/ 20304 h 19050"/>
                  <a:gd name="connsiteX6" fmla="*/ 18498 w 28575"/>
                  <a:gd name="connsiteY6" fmla="*/ 20171 h 19050"/>
                  <a:gd name="connsiteX7" fmla="*/ 25689 w 28575"/>
                  <a:gd name="connsiteY7" fmla="*/ 12837 h 19050"/>
                  <a:gd name="connsiteX8" fmla="*/ 14030 w 28575"/>
                  <a:gd name="connsiteY8" fmla="*/ 1292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4030" y="12923"/>
                    </a:moveTo>
                    <a:cubicBezTo>
                      <a:pt x="13430" y="11532"/>
                      <a:pt x="17335" y="9598"/>
                      <a:pt x="20383" y="8798"/>
                    </a:cubicBezTo>
                    <a:cubicBezTo>
                      <a:pt x="16373" y="7512"/>
                      <a:pt x="14354" y="5855"/>
                      <a:pt x="8953" y="8741"/>
                    </a:cubicBezTo>
                    <a:cubicBezTo>
                      <a:pt x="12363" y="10694"/>
                      <a:pt x="17412" y="12846"/>
                      <a:pt x="11401" y="16371"/>
                    </a:cubicBezTo>
                    <a:lnTo>
                      <a:pt x="7144" y="17580"/>
                    </a:lnTo>
                    <a:cubicBezTo>
                      <a:pt x="11497" y="18409"/>
                      <a:pt x="22041" y="15523"/>
                      <a:pt x="19260" y="20304"/>
                    </a:cubicBezTo>
                    <a:lnTo>
                      <a:pt x="18498" y="20171"/>
                    </a:lnTo>
                    <a:lnTo>
                      <a:pt x="25689" y="12837"/>
                    </a:lnTo>
                    <a:cubicBezTo>
                      <a:pt x="21736" y="10313"/>
                      <a:pt x="20345" y="13351"/>
                      <a:pt x="14030" y="12923"/>
                    </a:cubicBezTo>
                    <a:close/>
                  </a:path>
                </a:pathLst>
              </a:custGeom>
              <a:grpFill/>
              <a:ln w="9525" cap="flat">
                <a:noFill/>
                <a:prstDash val="solid"/>
                <a:miter/>
              </a:ln>
            </p:spPr>
            <p:txBody>
              <a:bodyPr rtlCol="0" anchor="ctr"/>
              <a:lstStyle/>
              <a:p>
                <a:endParaRPr lang="zh-CN" altLang="en-US"/>
              </a:p>
            </p:txBody>
          </p:sp>
          <p:sp>
            <p:nvSpPr>
              <p:cNvPr id="927" name="任意多边形: 形状 716">
                <a:extLst>
                  <a:ext uri="{FF2B5EF4-FFF2-40B4-BE49-F238E27FC236}">
                    <a16:creationId xmlns:a16="http://schemas.microsoft.com/office/drawing/2014/main" id="{244A4ACC-043D-4B1F-83FA-173B53664BE4}"/>
                  </a:ext>
                </a:extLst>
              </p:cNvPr>
              <p:cNvSpPr/>
              <p:nvPr/>
            </p:nvSpPr>
            <p:spPr>
              <a:xfrm>
                <a:off x="3892315" y="1116001"/>
                <a:ext cx="9525" cy="9525"/>
              </a:xfrm>
              <a:custGeom>
                <a:avLst/>
                <a:gdLst>
                  <a:gd name="connsiteX0" fmla="*/ 7144 w 9525"/>
                  <a:gd name="connsiteY0" fmla="*/ 8780 h 9525"/>
                  <a:gd name="connsiteX1" fmla="*/ 10916 w 9525"/>
                  <a:gd name="connsiteY1" fmla="*/ 7447 h 9525"/>
                  <a:gd name="connsiteX2" fmla="*/ 7144 w 9525"/>
                  <a:gd name="connsiteY2" fmla="*/ 8780 h 9525"/>
                </a:gdLst>
                <a:ahLst/>
                <a:cxnLst>
                  <a:cxn ang="0">
                    <a:pos x="connsiteX0" y="connsiteY0"/>
                  </a:cxn>
                  <a:cxn ang="0">
                    <a:pos x="connsiteX1" y="connsiteY1"/>
                  </a:cxn>
                  <a:cxn ang="0">
                    <a:pos x="connsiteX2" y="connsiteY2"/>
                  </a:cxn>
                </a:cxnLst>
                <a:rect l="l" t="t" r="r" b="b"/>
                <a:pathLst>
                  <a:path w="9525" h="9525">
                    <a:moveTo>
                      <a:pt x="7144" y="8780"/>
                    </a:moveTo>
                    <a:cubicBezTo>
                      <a:pt x="8468" y="6285"/>
                      <a:pt x="10916" y="11362"/>
                      <a:pt x="10916" y="7447"/>
                    </a:cubicBezTo>
                    <a:cubicBezTo>
                      <a:pt x="9163" y="7256"/>
                      <a:pt x="7915" y="6409"/>
                      <a:pt x="7144" y="8780"/>
                    </a:cubicBezTo>
                    <a:close/>
                  </a:path>
                </a:pathLst>
              </a:custGeom>
              <a:grpFill/>
              <a:ln w="9525" cap="flat">
                <a:noFill/>
                <a:prstDash val="solid"/>
                <a:miter/>
              </a:ln>
            </p:spPr>
            <p:txBody>
              <a:bodyPr rtlCol="0" anchor="ctr"/>
              <a:lstStyle/>
              <a:p>
                <a:endParaRPr lang="zh-CN" altLang="en-US"/>
              </a:p>
            </p:txBody>
          </p:sp>
          <p:sp>
            <p:nvSpPr>
              <p:cNvPr id="928" name="任意多边形: 形状 717">
                <a:extLst>
                  <a:ext uri="{FF2B5EF4-FFF2-40B4-BE49-F238E27FC236}">
                    <a16:creationId xmlns:a16="http://schemas.microsoft.com/office/drawing/2014/main" id="{0F86B396-83F9-412D-9C35-FC0EC15F88D8}"/>
                  </a:ext>
                </a:extLst>
              </p:cNvPr>
              <p:cNvSpPr/>
              <p:nvPr/>
            </p:nvSpPr>
            <p:spPr>
              <a:xfrm>
                <a:off x="3856520" y="1050810"/>
                <a:ext cx="19050" cy="19050"/>
              </a:xfrm>
              <a:custGeom>
                <a:avLst/>
                <a:gdLst>
                  <a:gd name="connsiteX0" fmla="*/ 7144 w 19050"/>
                  <a:gd name="connsiteY0" fmla="*/ 7144 h 19050"/>
                  <a:gd name="connsiteX1" fmla="*/ 11430 w 19050"/>
                  <a:gd name="connsiteY1" fmla="*/ 13811 h 19050"/>
                  <a:gd name="connsiteX2" fmla="*/ 16897 w 19050"/>
                  <a:gd name="connsiteY2" fmla="*/ 14107 h 19050"/>
                  <a:gd name="connsiteX3" fmla="*/ 14173 w 19050"/>
                  <a:gd name="connsiteY3" fmla="*/ 10154 h 19050"/>
                  <a:gd name="connsiteX4" fmla="*/ 14002 w 19050"/>
                  <a:gd name="connsiteY4" fmla="*/ 10678 h 19050"/>
                  <a:gd name="connsiteX5" fmla="*/ 11725 w 19050"/>
                  <a:gd name="connsiteY5" fmla="*/ 9020 h 19050"/>
                  <a:gd name="connsiteX6" fmla="*/ 16402 w 19050"/>
                  <a:gd name="connsiteY6" fmla="*/ 9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7144"/>
                    </a:moveTo>
                    <a:cubicBezTo>
                      <a:pt x="7458" y="11144"/>
                      <a:pt x="14745" y="9525"/>
                      <a:pt x="11430" y="13811"/>
                    </a:cubicBezTo>
                    <a:lnTo>
                      <a:pt x="16897" y="14107"/>
                    </a:lnTo>
                    <a:cubicBezTo>
                      <a:pt x="11411" y="13859"/>
                      <a:pt x="16859" y="11687"/>
                      <a:pt x="14173" y="10154"/>
                    </a:cubicBezTo>
                    <a:lnTo>
                      <a:pt x="14002" y="10678"/>
                    </a:lnTo>
                    <a:cubicBezTo>
                      <a:pt x="12840" y="10554"/>
                      <a:pt x="11135" y="9658"/>
                      <a:pt x="11725" y="9020"/>
                    </a:cubicBezTo>
                    <a:cubicBezTo>
                      <a:pt x="13049" y="8630"/>
                      <a:pt x="14859" y="8049"/>
                      <a:pt x="16402" y="9449"/>
                    </a:cubicBezTo>
                  </a:path>
                </a:pathLst>
              </a:custGeom>
              <a:grpFill/>
              <a:ln w="9525" cap="flat">
                <a:noFill/>
                <a:prstDash val="solid"/>
                <a:miter/>
              </a:ln>
            </p:spPr>
            <p:txBody>
              <a:bodyPr rtlCol="0" anchor="ctr"/>
              <a:lstStyle/>
              <a:p>
                <a:endParaRPr lang="zh-CN" altLang="en-US"/>
              </a:p>
            </p:txBody>
          </p:sp>
          <p:sp>
            <p:nvSpPr>
              <p:cNvPr id="929" name="任意多边形: 形状 718">
                <a:extLst>
                  <a:ext uri="{FF2B5EF4-FFF2-40B4-BE49-F238E27FC236}">
                    <a16:creationId xmlns:a16="http://schemas.microsoft.com/office/drawing/2014/main" id="{D3CDECC5-228E-4060-A58C-496F1C74DF6B}"/>
                  </a:ext>
                </a:extLst>
              </p:cNvPr>
              <p:cNvSpPr/>
              <p:nvPr/>
            </p:nvSpPr>
            <p:spPr>
              <a:xfrm>
                <a:off x="3560026" y="1396463"/>
                <a:ext cx="19050" cy="19050"/>
              </a:xfrm>
              <a:custGeom>
                <a:avLst/>
                <a:gdLst>
                  <a:gd name="connsiteX0" fmla="*/ 15945 w 19050"/>
                  <a:gd name="connsiteY0" fmla="*/ 7144 h 19050"/>
                  <a:gd name="connsiteX1" fmla="*/ 7144 w 19050"/>
                  <a:gd name="connsiteY1" fmla="*/ 8944 h 19050"/>
                  <a:gd name="connsiteX2" fmla="*/ 15773 w 19050"/>
                  <a:gd name="connsiteY2" fmla="*/ 12916 h 19050"/>
                  <a:gd name="connsiteX3" fmla="*/ 15945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945" y="7144"/>
                    </a:moveTo>
                    <a:cubicBezTo>
                      <a:pt x="12868" y="9925"/>
                      <a:pt x="9134" y="9039"/>
                      <a:pt x="7144" y="8944"/>
                    </a:cubicBezTo>
                    <a:lnTo>
                      <a:pt x="15773" y="12916"/>
                    </a:lnTo>
                    <a:lnTo>
                      <a:pt x="15945" y="7144"/>
                    </a:lnTo>
                    <a:close/>
                  </a:path>
                </a:pathLst>
              </a:custGeom>
              <a:grpFill/>
              <a:ln w="9525" cap="flat">
                <a:noFill/>
                <a:prstDash val="solid"/>
                <a:miter/>
              </a:ln>
            </p:spPr>
            <p:txBody>
              <a:bodyPr rtlCol="0" anchor="ctr"/>
              <a:lstStyle/>
              <a:p>
                <a:endParaRPr lang="zh-CN" altLang="en-US"/>
              </a:p>
            </p:txBody>
          </p:sp>
          <p:sp>
            <p:nvSpPr>
              <p:cNvPr id="930" name="任意多边形: 形状 719">
                <a:extLst>
                  <a:ext uri="{FF2B5EF4-FFF2-40B4-BE49-F238E27FC236}">
                    <a16:creationId xmlns:a16="http://schemas.microsoft.com/office/drawing/2014/main" id="{84ABC0B9-1DA2-4C5F-922B-486F1750695E}"/>
                  </a:ext>
                </a:extLst>
              </p:cNvPr>
              <p:cNvSpPr/>
              <p:nvPr/>
            </p:nvSpPr>
            <p:spPr>
              <a:xfrm>
                <a:off x="3653961" y="1389348"/>
                <a:ext cx="19050" cy="19050"/>
              </a:xfrm>
              <a:custGeom>
                <a:avLst/>
                <a:gdLst>
                  <a:gd name="connsiteX0" fmla="*/ 18031 w 19050"/>
                  <a:gd name="connsiteY0" fmla="*/ 10039 h 19050"/>
                  <a:gd name="connsiteX1" fmla="*/ 7144 w 19050"/>
                  <a:gd name="connsiteY1" fmla="*/ 7144 h 19050"/>
                  <a:gd name="connsiteX2" fmla="*/ 9725 w 19050"/>
                  <a:gd name="connsiteY2" fmla="*/ 12459 h 19050"/>
                  <a:gd name="connsiteX3" fmla="*/ 18031 w 19050"/>
                  <a:gd name="connsiteY3" fmla="*/ 10039 h 19050"/>
                </a:gdLst>
                <a:ahLst/>
                <a:cxnLst>
                  <a:cxn ang="0">
                    <a:pos x="connsiteX0" y="connsiteY0"/>
                  </a:cxn>
                  <a:cxn ang="0">
                    <a:pos x="connsiteX1" y="connsiteY1"/>
                  </a:cxn>
                  <a:cxn ang="0">
                    <a:pos x="connsiteX2" y="connsiteY2"/>
                  </a:cxn>
                  <a:cxn ang="0">
                    <a:pos x="connsiteX3" y="connsiteY3"/>
                  </a:cxn>
                </a:cxnLst>
                <a:rect l="l" t="t" r="r" b="b"/>
                <a:pathLst>
                  <a:path w="19050" h="19050">
                    <a:moveTo>
                      <a:pt x="18031" y="10039"/>
                    </a:moveTo>
                    <a:cubicBezTo>
                      <a:pt x="13125" y="8163"/>
                      <a:pt x="9077" y="11125"/>
                      <a:pt x="7144" y="7144"/>
                    </a:cubicBezTo>
                    <a:lnTo>
                      <a:pt x="9725" y="12459"/>
                    </a:lnTo>
                    <a:cubicBezTo>
                      <a:pt x="11830" y="10582"/>
                      <a:pt x="14288" y="11544"/>
                      <a:pt x="18031" y="10039"/>
                    </a:cubicBezTo>
                    <a:close/>
                  </a:path>
                </a:pathLst>
              </a:custGeom>
              <a:grpFill/>
              <a:ln w="9525" cap="flat">
                <a:noFill/>
                <a:prstDash val="solid"/>
                <a:miter/>
              </a:ln>
            </p:spPr>
            <p:txBody>
              <a:bodyPr rtlCol="0" anchor="ctr"/>
              <a:lstStyle/>
              <a:p>
                <a:endParaRPr lang="zh-CN" altLang="en-US"/>
              </a:p>
            </p:txBody>
          </p:sp>
          <p:sp>
            <p:nvSpPr>
              <p:cNvPr id="931" name="任意多边形: 形状 720">
                <a:extLst>
                  <a:ext uri="{FF2B5EF4-FFF2-40B4-BE49-F238E27FC236}">
                    <a16:creationId xmlns:a16="http://schemas.microsoft.com/office/drawing/2014/main" id="{C45E93B0-B006-46F3-AE05-CD44A25B990F}"/>
                  </a:ext>
                </a:extLst>
              </p:cNvPr>
              <p:cNvSpPr/>
              <p:nvPr/>
            </p:nvSpPr>
            <p:spPr>
              <a:xfrm>
                <a:off x="3781168" y="1337198"/>
                <a:ext cx="9525" cy="9525"/>
              </a:xfrm>
              <a:custGeom>
                <a:avLst/>
                <a:gdLst>
                  <a:gd name="connsiteX0" fmla="*/ 10116 w 9525"/>
                  <a:gd name="connsiteY0" fmla="*/ 7449 h 9525"/>
                  <a:gd name="connsiteX1" fmla="*/ 7144 w 9525"/>
                  <a:gd name="connsiteY1" fmla="*/ 7144 h 9525"/>
                  <a:gd name="connsiteX2" fmla="*/ 8934 w 9525"/>
                  <a:gd name="connsiteY2" fmla="*/ 9163 h 9525"/>
                  <a:gd name="connsiteX3" fmla="*/ 7934 w 9525"/>
                  <a:gd name="connsiteY3" fmla="*/ 7410 h 9525"/>
                </a:gdLst>
                <a:ahLst/>
                <a:cxnLst>
                  <a:cxn ang="0">
                    <a:pos x="connsiteX0" y="connsiteY0"/>
                  </a:cxn>
                  <a:cxn ang="0">
                    <a:pos x="connsiteX1" y="connsiteY1"/>
                  </a:cxn>
                  <a:cxn ang="0">
                    <a:pos x="connsiteX2" y="connsiteY2"/>
                  </a:cxn>
                  <a:cxn ang="0">
                    <a:pos x="connsiteX3" y="connsiteY3"/>
                  </a:cxn>
                </a:cxnLst>
                <a:rect l="l" t="t" r="r" b="b"/>
                <a:pathLst>
                  <a:path w="9525" h="9525">
                    <a:moveTo>
                      <a:pt x="10116" y="7449"/>
                    </a:moveTo>
                    <a:lnTo>
                      <a:pt x="7144" y="7144"/>
                    </a:lnTo>
                    <a:lnTo>
                      <a:pt x="8934" y="9163"/>
                    </a:lnTo>
                    <a:lnTo>
                      <a:pt x="7934" y="7410"/>
                    </a:lnTo>
                    <a:close/>
                  </a:path>
                </a:pathLst>
              </a:custGeom>
              <a:grpFill/>
              <a:ln w="9525" cap="flat">
                <a:noFill/>
                <a:prstDash val="solid"/>
                <a:miter/>
              </a:ln>
            </p:spPr>
            <p:txBody>
              <a:bodyPr rtlCol="0" anchor="ctr"/>
              <a:lstStyle/>
              <a:p>
                <a:endParaRPr lang="zh-CN" altLang="en-US"/>
              </a:p>
            </p:txBody>
          </p:sp>
          <p:sp>
            <p:nvSpPr>
              <p:cNvPr id="932" name="任意多边形: 形状 721">
                <a:extLst>
                  <a:ext uri="{FF2B5EF4-FFF2-40B4-BE49-F238E27FC236}">
                    <a16:creationId xmlns:a16="http://schemas.microsoft.com/office/drawing/2014/main" id="{920D0D26-2E81-4148-B421-BEDDD72C64BE}"/>
                  </a:ext>
                </a:extLst>
              </p:cNvPr>
              <p:cNvSpPr/>
              <p:nvPr/>
            </p:nvSpPr>
            <p:spPr>
              <a:xfrm>
                <a:off x="3872720" y="1082681"/>
                <a:ext cx="19050" cy="19050"/>
              </a:xfrm>
              <a:custGeom>
                <a:avLst/>
                <a:gdLst>
                  <a:gd name="connsiteX0" fmla="*/ 10537 w 19050"/>
                  <a:gd name="connsiteY0" fmla="*/ 8982 h 19050"/>
                  <a:gd name="connsiteX1" fmla="*/ 10527 w 19050"/>
                  <a:gd name="connsiteY1" fmla="*/ 12011 h 19050"/>
                  <a:gd name="connsiteX2" fmla="*/ 7384 w 19050"/>
                  <a:gd name="connsiteY2" fmla="*/ 12116 h 19050"/>
                  <a:gd name="connsiteX3" fmla="*/ 7898 w 19050"/>
                  <a:gd name="connsiteY3" fmla="*/ 15097 h 19050"/>
                  <a:gd name="connsiteX4" fmla="*/ 13528 w 19050"/>
                  <a:gd name="connsiteY4" fmla="*/ 12906 h 19050"/>
                  <a:gd name="connsiteX5" fmla="*/ 14204 w 19050"/>
                  <a:gd name="connsiteY5" fmla="*/ 7144 h 19050"/>
                  <a:gd name="connsiteX6" fmla="*/ 10537 w 19050"/>
                  <a:gd name="connsiteY6" fmla="*/ 898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0537" y="8982"/>
                    </a:moveTo>
                    <a:cubicBezTo>
                      <a:pt x="11385" y="9801"/>
                      <a:pt x="11861" y="11230"/>
                      <a:pt x="10527" y="12011"/>
                    </a:cubicBezTo>
                    <a:cubicBezTo>
                      <a:pt x="10032" y="12116"/>
                      <a:pt x="8870" y="11840"/>
                      <a:pt x="7384" y="12116"/>
                    </a:cubicBezTo>
                    <a:cubicBezTo>
                      <a:pt x="6584" y="12792"/>
                      <a:pt x="8051" y="14030"/>
                      <a:pt x="7898" y="15097"/>
                    </a:cubicBezTo>
                    <a:cubicBezTo>
                      <a:pt x="10832" y="17659"/>
                      <a:pt x="11680" y="13811"/>
                      <a:pt x="13528" y="12906"/>
                    </a:cubicBezTo>
                    <a:cubicBezTo>
                      <a:pt x="13356" y="10887"/>
                      <a:pt x="16985" y="10097"/>
                      <a:pt x="14204" y="7144"/>
                    </a:cubicBezTo>
                    <a:cubicBezTo>
                      <a:pt x="14271" y="7201"/>
                      <a:pt x="10537" y="8982"/>
                      <a:pt x="10537" y="8982"/>
                    </a:cubicBezTo>
                    <a:close/>
                  </a:path>
                </a:pathLst>
              </a:custGeom>
              <a:grpFill/>
              <a:ln w="9525" cap="flat">
                <a:noFill/>
                <a:prstDash val="solid"/>
                <a:miter/>
              </a:ln>
            </p:spPr>
            <p:txBody>
              <a:bodyPr rtlCol="0" anchor="ctr"/>
              <a:lstStyle/>
              <a:p>
                <a:endParaRPr lang="zh-CN" altLang="en-US"/>
              </a:p>
            </p:txBody>
          </p:sp>
          <p:sp>
            <p:nvSpPr>
              <p:cNvPr id="933" name="任意多边形: 形状 722">
                <a:extLst>
                  <a:ext uri="{FF2B5EF4-FFF2-40B4-BE49-F238E27FC236}">
                    <a16:creationId xmlns:a16="http://schemas.microsoft.com/office/drawing/2014/main" id="{04280794-3E01-4C4C-9FF9-AA6E03EB57ED}"/>
                  </a:ext>
                </a:extLst>
              </p:cNvPr>
              <p:cNvSpPr/>
              <p:nvPr/>
            </p:nvSpPr>
            <p:spPr>
              <a:xfrm>
                <a:off x="3799456" y="1315615"/>
                <a:ext cx="19050" cy="9525"/>
              </a:xfrm>
              <a:custGeom>
                <a:avLst/>
                <a:gdLst>
                  <a:gd name="connsiteX0" fmla="*/ 12459 w 19050"/>
                  <a:gd name="connsiteY0" fmla="*/ 9401 h 9525"/>
                  <a:gd name="connsiteX1" fmla="*/ 13049 w 19050"/>
                  <a:gd name="connsiteY1" fmla="*/ 8887 h 9525"/>
                  <a:gd name="connsiteX2" fmla="*/ 7706 w 19050"/>
                  <a:gd name="connsiteY2" fmla="*/ 7144 h 9525"/>
                  <a:gd name="connsiteX3" fmla="*/ 7144 w 19050"/>
                  <a:gd name="connsiteY3" fmla="*/ 7629 h 9525"/>
                </a:gdLst>
                <a:ahLst/>
                <a:cxnLst>
                  <a:cxn ang="0">
                    <a:pos x="connsiteX0" y="connsiteY0"/>
                  </a:cxn>
                  <a:cxn ang="0">
                    <a:pos x="connsiteX1" y="connsiteY1"/>
                  </a:cxn>
                  <a:cxn ang="0">
                    <a:pos x="connsiteX2" y="connsiteY2"/>
                  </a:cxn>
                  <a:cxn ang="0">
                    <a:pos x="connsiteX3" y="connsiteY3"/>
                  </a:cxn>
                </a:cxnLst>
                <a:rect l="l" t="t" r="r" b="b"/>
                <a:pathLst>
                  <a:path w="19050" h="9525">
                    <a:moveTo>
                      <a:pt x="12459" y="9401"/>
                    </a:moveTo>
                    <a:lnTo>
                      <a:pt x="13049" y="8887"/>
                    </a:lnTo>
                    <a:lnTo>
                      <a:pt x="7706" y="7144"/>
                    </a:lnTo>
                    <a:lnTo>
                      <a:pt x="7144" y="7629"/>
                    </a:lnTo>
                    <a:close/>
                  </a:path>
                </a:pathLst>
              </a:custGeom>
              <a:grpFill/>
              <a:ln w="9525" cap="flat">
                <a:noFill/>
                <a:prstDash val="solid"/>
                <a:miter/>
              </a:ln>
            </p:spPr>
            <p:txBody>
              <a:bodyPr rtlCol="0" anchor="ctr"/>
              <a:lstStyle/>
              <a:p>
                <a:endParaRPr lang="zh-CN" altLang="en-US"/>
              </a:p>
            </p:txBody>
          </p:sp>
          <p:sp>
            <p:nvSpPr>
              <p:cNvPr id="934" name="任意多边形: 形状 723">
                <a:extLst>
                  <a:ext uri="{FF2B5EF4-FFF2-40B4-BE49-F238E27FC236}">
                    <a16:creationId xmlns:a16="http://schemas.microsoft.com/office/drawing/2014/main" id="{5971C47D-05C1-4D87-AF28-604D6488B32D}"/>
                  </a:ext>
                </a:extLst>
              </p:cNvPr>
              <p:cNvSpPr/>
              <p:nvPr/>
            </p:nvSpPr>
            <p:spPr>
              <a:xfrm>
                <a:off x="3815563" y="1299870"/>
                <a:ext cx="19050" cy="9525"/>
              </a:xfrm>
              <a:custGeom>
                <a:avLst/>
                <a:gdLst>
                  <a:gd name="connsiteX0" fmla="*/ 12363 w 19050"/>
                  <a:gd name="connsiteY0" fmla="*/ 9030 h 9525"/>
                  <a:gd name="connsiteX1" fmla="*/ 12897 w 19050"/>
                  <a:gd name="connsiteY1" fmla="*/ 8487 h 9525"/>
                  <a:gd name="connsiteX2" fmla="*/ 7658 w 19050"/>
                  <a:gd name="connsiteY2" fmla="*/ 7144 h 9525"/>
                  <a:gd name="connsiteX3" fmla="*/ 7144 w 19050"/>
                  <a:gd name="connsiteY3" fmla="*/ 7668 h 9525"/>
                </a:gdLst>
                <a:ahLst/>
                <a:cxnLst>
                  <a:cxn ang="0">
                    <a:pos x="connsiteX0" y="connsiteY0"/>
                  </a:cxn>
                  <a:cxn ang="0">
                    <a:pos x="connsiteX1" y="connsiteY1"/>
                  </a:cxn>
                  <a:cxn ang="0">
                    <a:pos x="connsiteX2" y="connsiteY2"/>
                  </a:cxn>
                  <a:cxn ang="0">
                    <a:pos x="connsiteX3" y="connsiteY3"/>
                  </a:cxn>
                </a:cxnLst>
                <a:rect l="l" t="t" r="r" b="b"/>
                <a:pathLst>
                  <a:path w="19050" h="9525">
                    <a:moveTo>
                      <a:pt x="12363" y="9030"/>
                    </a:moveTo>
                    <a:lnTo>
                      <a:pt x="12897" y="8487"/>
                    </a:lnTo>
                    <a:lnTo>
                      <a:pt x="7658" y="7144"/>
                    </a:lnTo>
                    <a:lnTo>
                      <a:pt x="7144" y="7668"/>
                    </a:lnTo>
                    <a:close/>
                  </a:path>
                </a:pathLst>
              </a:custGeom>
              <a:grpFill/>
              <a:ln w="9525" cap="flat">
                <a:noFill/>
                <a:prstDash val="solid"/>
                <a:miter/>
              </a:ln>
            </p:spPr>
            <p:txBody>
              <a:bodyPr rtlCol="0" anchor="ctr"/>
              <a:lstStyle/>
              <a:p>
                <a:endParaRPr lang="zh-CN" altLang="en-US"/>
              </a:p>
            </p:txBody>
          </p:sp>
          <p:sp>
            <p:nvSpPr>
              <p:cNvPr id="935" name="任意多边形: 形状 724">
                <a:extLst>
                  <a:ext uri="{FF2B5EF4-FFF2-40B4-BE49-F238E27FC236}">
                    <a16:creationId xmlns:a16="http://schemas.microsoft.com/office/drawing/2014/main" id="{D4E3AC9B-AEF9-4220-B113-109D05BEC236}"/>
                  </a:ext>
                </a:extLst>
              </p:cNvPr>
              <p:cNvSpPr/>
              <p:nvPr/>
            </p:nvSpPr>
            <p:spPr>
              <a:xfrm>
                <a:off x="3783910" y="1316563"/>
                <a:ext cx="19050" cy="9525"/>
              </a:xfrm>
              <a:custGeom>
                <a:avLst/>
                <a:gdLst>
                  <a:gd name="connsiteX0" fmla="*/ 8278 w 19050"/>
                  <a:gd name="connsiteY0" fmla="*/ 7920 h 9525"/>
                  <a:gd name="connsiteX1" fmla="*/ 12888 w 19050"/>
                  <a:gd name="connsiteY1" fmla="*/ 10253 h 9525"/>
                  <a:gd name="connsiteX2" fmla="*/ 15155 w 19050"/>
                  <a:gd name="connsiteY2" fmla="*/ 7567 h 9525"/>
                  <a:gd name="connsiteX3" fmla="*/ 21213 w 19050"/>
                  <a:gd name="connsiteY3" fmla="*/ 9634 h 9525"/>
                  <a:gd name="connsiteX4" fmla="*/ 8278 w 19050"/>
                  <a:gd name="connsiteY4" fmla="*/ 79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278" y="7920"/>
                    </a:moveTo>
                    <a:cubicBezTo>
                      <a:pt x="4459" y="10053"/>
                      <a:pt x="11383" y="9729"/>
                      <a:pt x="12888" y="10253"/>
                    </a:cubicBezTo>
                    <a:cubicBezTo>
                      <a:pt x="14108" y="9291"/>
                      <a:pt x="13222" y="8272"/>
                      <a:pt x="15155" y="7567"/>
                    </a:cubicBezTo>
                    <a:lnTo>
                      <a:pt x="21213" y="9634"/>
                    </a:lnTo>
                    <a:cubicBezTo>
                      <a:pt x="15441" y="9072"/>
                      <a:pt x="17575" y="5634"/>
                      <a:pt x="8278" y="7920"/>
                    </a:cubicBezTo>
                    <a:close/>
                  </a:path>
                </a:pathLst>
              </a:custGeom>
              <a:grpFill/>
              <a:ln w="9525" cap="flat">
                <a:noFill/>
                <a:prstDash val="solid"/>
                <a:miter/>
              </a:ln>
            </p:spPr>
            <p:txBody>
              <a:bodyPr rtlCol="0" anchor="ctr"/>
              <a:lstStyle/>
              <a:p>
                <a:endParaRPr lang="zh-CN" altLang="en-US"/>
              </a:p>
            </p:txBody>
          </p:sp>
          <p:sp>
            <p:nvSpPr>
              <p:cNvPr id="936" name="任意多边形: 形状 725">
                <a:extLst>
                  <a:ext uri="{FF2B5EF4-FFF2-40B4-BE49-F238E27FC236}">
                    <a16:creationId xmlns:a16="http://schemas.microsoft.com/office/drawing/2014/main" id="{23AF6CB0-E310-4AAB-91FC-A95DA79C1849}"/>
                  </a:ext>
                </a:extLst>
              </p:cNvPr>
              <p:cNvSpPr/>
              <p:nvPr/>
            </p:nvSpPr>
            <p:spPr>
              <a:xfrm>
                <a:off x="3794579" y="1309566"/>
                <a:ext cx="19050" cy="9525"/>
              </a:xfrm>
              <a:custGeom>
                <a:avLst/>
                <a:gdLst>
                  <a:gd name="connsiteX0" fmla="*/ 14830 w 19050"/>
                  <a:gd name="connsiteY0" fmla="*/ 7744 h 9525"/>
                  <a:gd name="connsiteX1" fmla="*/ 7144 w 19050"/>
                  <a:gd name="connsiteY1" fmla="*/ 7144 h 9525"/>
                  <a:gd name="connsiteX2" fmla="*/ 8658 w 19050"/>
                  <a:gd name="connsiteY2" fmla="*/ 11135 h 9525"/>
                  <a:gd name="connsiteX3" fmla="*/ 16088 w 19050"/>
                  <a:gd name="connsiteY3" fmla="*/ 10230 h 9525"/>
                  <a:gd name="connsiteX4" fmla="*/ 14830 w 19050"/>
                  <a:gd name="connsiteY4" fmla="*/ 77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830" y="7744"/>
                    </a:moveTo>
                    <a:lnTo>
                      <a:pt x="7144" y="7144"/>
                    </a:lnTo>
                    <a:cubicBezTo>
                      <a:pt x="8753" y="8420"/>
                      <a:pt x="11325" y="10697"/>
                      <a:pt x="8658" y="11135"/>
                    </a:cubicBezTo>
                    <a:lnTo>
                      <a:pt x="16088" y="10230"/>
                    </a:lnTo>
                    <a:cubicBezTo>
                      <a:pt x="16507" y="8982"/>
                      <a:pt x="13659" y="8725"/>
                      <a:pt x="14830" y="7744"/>
                    </a:cubicBezTo>
                    <a:close/>
                  </a:path>
                </a:pathLst>
              </a:custGeom>
              <a:grpFill/>
              <a:ln w="9525" cap="flat">
                <a:noFill/>
                <a:prstDash val="solid"/>
                <a:miter/>
              </a:ln>
            </p:spPr>
            <p:txBody>
              <a:bodyPr rtlCol="0" anchor="ctr"/>
              <a:lstStyle/>
              <a:p>
                <a:endParaRPr lang="zh-CN" altLang="en-US"/>
              </a:p>
            </p:txBody>
          </p:sp>
          <p:sp>
            <p:nvSpPr>
              <p:cNvPr id="937" name="任意多边形: 形状 726">
                <a:extLst>
                  <a:ext uri="{FF2B5EF4-FFF2-40B4-BE49-F238E27FC236}">
                    <a16:creationId xmlns:a16="http://schemas.microsoft.com/office/drawing/2014/main" id="{F67CE299-0D53-4851-9A14-7F4AAC86FB4E}"/>
                  </a:ext>
                </a:extLst>
              </p:cNvPr>
              <p:cNvSpPr/>
              <p:nvPr/>
            </p:nvSpPr>
            <p:spPr>
              <a:xfrm>
                <a:off x="3690776" y="1365172"/>
                <a:ext cx="28575" cy="19050"/>
              </a:xfrm>
              <a:custGeom>
                <a:avLst/>
                <a:gdLst>
                  <a:gd name="connsiteX0" fmla="*/ 25498 w 28575"/>
                  <a:gd name="connsiteY0" fmla="*/ 8983 h 19050"/>
                  <a:gd name="connsiteX1" fmla="*/ 7144 w 28575"/>
                  <a:gd name="connsiteY1" fmla="*/ 7926 h 19050"/>
                  <a:gd name="connsiteX2" fmla="*/ 17697 w 28575"/>
                  <a:gd name="connsiteY2" fmla="*/ 11193 h 19050"/>
                  <a:gd name="connsiteX3" fmla="*/ 13716 w 28575"/>
                  <a:gd name="connsiteY3" fmla="*/ 12251 h 19050"/>
                  <a:gd name="connsiteX4" fmla="*/ 25498 w 28575"/>
                  <a:gd name="connsiteY4" fmla="*/ 89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25498" y="8983"/>
                    </a:moveTo>
                    <a:cubicBezTo>
                      <a:pt x="19850" y="4554"/>
                      <a:pt x="14878" y="9755"/>
                      <a:pt x="7144" y="7926"/>
                    </a:cubicBezTo>
                    <a:cubicBezTo>
                      <a:pt x="8973" y="9745"/>
                      <a:pt x="17802" y="8145"/>
                      <a:pt x="17697" y="11193"/>
                    </a:cubicBezTo>
                    <a:lnTo>
                      <a:pt x="13716" y="12251"/>
                    </a:lnTo>
                    <a:cubicBezTo>
                      <a:pt x="31156" y="15803"/>
                      <a:pt x="7277" y="3526"/>
                      <a:pt x="25498" y="8983"/>
                    </a:cubicBezTo>
                    <a:close/>
                  </a:path>
                </a:pathLst>
              </a:custGeom>
              <a:grpFill/>
              <a:ln w="9525" cap="flat">
                <a:noFill/>
                <a:prstDash val="solid"/>
                <a:miter/>
              </a:ln>
            </p:spPr>
            <p:txBody>
              <a:bodyPr rtlCol="0" anchor="ctr"/>
              <a:lstStyle/>
              <a:p>
                <a:endParaRPr lang="zh-CN" altLang="en-US"/>
              </a:p>
            </p:txBody>
          </p:sp>
          <p:sp>
            <p:nvSpPr>
              <p:cNvPr id="938" name="任意多边形: 形状 727">
                <a:extLst>
                  <a:ext uri="{FF2B5EF4-FFF2-40B4-BE49-F238E27FC236}">
                    <a16:creationId xmlns:a16="http://schemas.microsoft.com/office/drawing/2014/main" id="{A4137B1B-5316-486E-B02A-5C380B55A434}"/>
                  </a:ext>
                </a:extLst>
              </p:cNvPr>
              <p:cNvSpPr/>
              <p:nvPr/>
            </p:nvSpPr>
            <p:spPr>
              <a:xfrm>
                <a:off x="3806742" y="1297965"/>
                <a:ext cx="9525" cy="9525"/>
              </a:xfrm>
              <a:custGeom>
                <a:avLst/>
                <a:gdLst>
                  <a:gd name="connsiteX0" fmla="*/ 9916 w 9525"/>
                  <a:gd name="connsiteY0" fmla="*/ 9973 h 9525"/>
                  <a:gd name="connsiteX1" fmla="*/ 7144 w 9525"/>
                  <a:gd name="connsiteY1" fmla="*/ 7144 h 9525"/>
                  <a:gd name="connsiteX2" fmla="*/ 9916 w 9525"/>
                  <a:gd name="connsiteY2" fmla="*/ 9973 h 9525"/>
                </a:gdLst>
                <a:ahLst/>
                <a:cxnLst>
                  <a:cxn ang="0">
                    <a:pos x="connsiteX0" y="connsiteY0"/>
                  </a:cxn>
                  <a:cxn ang="0">
                    <a:pos x="connsiteX1" y="connsiteY1"/>
                  </a:cxn>
                  <a:cxn ang="0">
                    <a:pos x="connsiteX2" y="connsiteY2"/>
                  </a:cxn>
                </a:cxnLst>
                <a:rect l="l" t="t" r="r" b="b"/>
                <a:pathLst>
                  <a:path w="9525" h="9525">
                    <a:moveTo>
                      <a:pt x="9916" y="9973"/>
                    </a:moveTo>
                    <a:lnTo>
                      <a:pt x="7144" y="7144"/>
                    </a:lnTo>
                    <a:lnTo>
                      <a:pt x="9916" y="9973"/>
                    </a:lnTo>
                    <a:close/>
                  </a:path>
                </a:pathLst>
              </a:custGeom>
              <a:grpFill/>
              <a:ln w="9525" cap="flat">
                <a:noFill/>
                <a:prstDash val="solid"/>
                <a:miter/>
              </a:ln>
            </p:spPr>
            <p:txBody>
              <a:bodyPr rtlCol="0" anchor="ctr"/>
              <a:lstStyle/>
              <a:p>
                <a:endParaRPr lang="zh-CN" altLang="en-US"/>
              </a:p>
            </p:txBody>
          </p:sp>
          <p:sp>
            <p:nvSpPr>
              <p:cNvPr id="939" name="任意多边形: 形状 728">
                <a:extLst>
                  <a:ext uri="{FF2B5EF4-FFF2-40B4-BE49-F238E27FC236}">
                    <a16:creationId xmlns:a16="http://schemas.microsoft.com/office/drawing/2014/main" id="{E8EC587E-481B-4E2A-9B4A-AD17CADD3E7C}"/>
                  </a:ext>
                </a:extLst>
              </p:cNvPr>
              <p:cNvSpPr/>
              <p:nvPr/>
            </p:nvSpPr>
            <p:spPr>
              <a:xfrm>
                <a:off x="3879291" y="1123000"/>
                <a:ext cx="9525" cy="9525"/>
              </a:xfrm>
              <a:custGeom>
                <a:avLst/>
                <a:gdLst>
                  <a:gd name="connsiteX0" fmla="*/ 7156 w 9525"/>
                  <a:gd name="connsiteY0" fmla="*/ 7296 h 9525"/>
                  <a:gd name="connsiteX1" fmla="*/ 7413 w 9525"/>
                  <a:gd name="connsiteY1" fmla="*/ 10516 h 9525"/>
                  <a:gd name="connsiteX2" fmla="*/ 8814 w 9525"/>
                  <a:gd name="connsiteY2" fmla="*/ 7144 h 9525"/>
                  <a:gd name="connsiteX3" fmla="*/ 7156 w 9525"/>
                  <a:gd name="connsiteY3" fmla="*/ 7296 h 9525"/>
                </a:gdLst>
                <a:ahLst/>
                <a:cxnLst>
                  <a:cxn ang="0">
                    <a:pos x="connsiteX0" y="connsiteY0"/>
                  </a:cxn>
                  <a:cxn ang="0">
                    <a:pos x="connsiteX1" y="connsiteY1"/>
                  </a:cxn>
                  <a:cxn ang="0">
                    <a:pos x="connsiteX2" y="connsiteY2"/>
                  </a:cxn>
                  <a:cxn ang="0">
                    <a:pos x="connsiteX3" y="connsiteY3"/>
                  </a:cxn>
                </a:cxnLst>
                <a:rect l="l" t="t" r="r" b="b"/>
                <a:pathLst>
                  <a:path w="9525" h="9525">
                    <a:moveTo>
                      <a:pt x="7156" y="7296"/>
                    </a:moveTo>
                    <a:lnTo>
                      <a:pt x="7413" y="10516"/>
                    </a:lnTo>
                    <a:cubicBezTo>
                      <a:pt x="6309" y="10611"/>
                      <a:pt x="8966" y="8734"/>
                      <a:pt x="8814" y="7144"/>
                    </a:cubicBezTo>
                    <a:lnTo>
                      <a:pt x="7156" y="7296"/>
                    </a:lnTo>
                    <a:close/>
                  </a:path>
                </a:pathLst>
              </a:custGeom>
              <a:grpFill/>
              <a:ln w="9525" cap="flat">
                <a:noFill/>
                <a:prstDash val="solid"/>
                <a:miter/>
              </a:ln>
            </p:spPr>
            <p:txBody>
              <a:bodyPr rtlCol="0" anchor="ctr"/>
              <a:lstStyle/>
              <a:p>
                <a:endParaRPr lang="zh-CN" altLang="en-US"/>
              </a:p>
            </p:txBody>
          </p:sp>
          <p:sp>
            <p:nvSpPr>
              <p:cNvPr id="940" name="任意多边形: 形状 729">
                <a:extLst>
                  <a:ext uri="{FF2B5EF4-FFF2-40B4-BE49-F238E27FC236}">
                    <a16:creationId xmlns:a16="http://schemas.microsoft.com/office/drawing/2014/main" id="{885B5230-9C5A-4E48-B629-E6D056D9C8E8}"/>
                  </a:ext>
                </a:extLst>
              </p:cNvPr>
              <p:cNvSpPr/>
              <p:nvPr/>
            </p:nvSpPr>
            <p:spPr>
              <a:xfrm>
                <a:off x="3720465" y="1351943"/>
                <a:ext cx="19050" cy="9525"/>
              </a:xfrm>
              <a:custGeom>
                <a:avLst/>
                <a:gdLst>
                  <a:gd name="connsiteX0" fmla="*/ 7144 w 19050"/>
                  <a:gd name="connsiteY0" fmla="*/ 8963 h 9525"/>
                  <a:gd name="connsiteX1" fmla="*/ 11925 w 19050"/>
                  <a:gd name="connsiteY1" fmla="*/ 11011 h 9525"/>
                  <a:gd name="connsiteX2" fmla="*/ 10258 w 19050"/>
                  <a:gd name="connsiteY2" fmla="*/ 7144 h 9525"/>
                </a:gdLst>
                <a:ahLst/>
                <a:cxnLst>
                  <a:cxn ang="0">
                    <a:pos x="connsiteX0" y="connsiteY0"/>
                  </a:cxn>
                  <a:cxn ang="0">
                    <a:pos x="connsiteX1" y="connsiteY1"/>
                  </a:cxn>
                  <a:cxn ang="0">
                    <a:pos x="connsiteX2" y="connsiteY2"/>
                  </a:cxn>
                </a:cxnLst>
                <a:rect l="l" t="t" r="r" b="b"/>
                <a:pathLst>
                  <a:path w="19050" h="9525">
                    <a:moveTo>
                      <a:pt x="7144" y="8963"/>
                    </a:moveTo>
                    <a:lnTo>
                      <a:pt x="11925" y="11011"/>
                    </a:lnTo>
                    <a:lnTo>
                      <a:pt x="10258" y="7144"/>
                    </a:lnTo>
                    <a:close/>
                  </a:path>
                </a:pathLst>
              </a:custGeom>
              <a:grpFill/>
              <a:ln w="9525" cap="flat">
                <a:noFill/>
                <a:prstDash val="solid"/>
                <a:miter/>
              </a:ln>
            </p:spPr>
            <p:txBody>
              <a:bodyPr rtlCol="0" anchor="ctr"/>
              <a:lstStyle/>
              <a:p>
                <a:endParaRPr lang="zh-CN" altLang="en-US"/>
              </a:p>
            </p:txBody>
          </p:sp>
          <p:sp>
            <p:nvSpPr>
              <p:cNvPr id="941" name="任意多边形: 形状 730">
                <a:extLst>
                  <a:ext uri="{FF2B5EF4-FFF2-40B4-BE49-F238E27FC236}">
                    <a16:creationId xmlns:a16="http://schemas.microsoft.com/office/drawing/2014/main" id="{7FD1BAF7-430A-4B31-A6BD-2D9075FBE0E4}"/>
                  </a:ext>
                </a:extLst>
              </p:cNvPr>
              <p:cNvSpPr/>
              <p:nvPr/>
            </p:nvSpPr>
            <p:spPr>
              <a:xfrm>
                <a:off x="3648759" y="1359677"/>
                <a:ext cx="38100" cy="19050"/>
              </a:xfrm>
              <a:custGeom>
                <a:avLst/>
                <a:gdLst>
                  <a:gd name="connsiteX0" fmla="*/ 31539 w 38100"/>
                  <a:gd name="connsiteY0" fmla="*/ 13030 h 19050"/>
                  <a:gd name="connsiteX1" fmla="*/ 35016 w 38100"/>
                  <a:gd name="connsiteY1" fmla="*/ 16697 h 19050"/>
                  <a:gd name="connsiteX2" fmla="*/ 26900 w 38100"/>
                  <a:gd name="connsiteY2" fmla="*/ 11230 h 19050"/>
                  <a:gd name="connsiteX3" fmla="*/ 9765 w 38100"/>
                  <a:gd name="connsiteY3" fmla="*/ 7144 h 19050"/>
                  <a:gd name="connsiteX4" fmla="*/ 12803 w 38100"/>
                  <a:gd name="connsiteY4" fmla="*/ 16516 h 19050"/>
                  <a:gd name="connsiteX5" fmla="*/ 10965 w 38100"/>
                  <a:gd name="connsiteY5" fmla="*/ 13325 h 19050"/>
                  <a:gd name="connsiteX6" fmla="*/ 15251 w 38100"/>
                  <a:gd name="connsiteY6" fmla="*/ 16716 h 19050"/>
                  <a:gd name="connsiteX7" fmla="*/ 27329 w 38100"/>
                  <a:gd name="connsiteY7" fmla="*/ 17469 h 19050"/>
                  <a:gd name="connsiteX8" fmla="*/ 34158 w 38100"/>
                  <a:gd name="connsiteY8" fmla="*/ 17431 h 19050"/>
                  <a:gd name="connsiteX9" fmla="*/ 39959 w 38100"/>
                  <a:gd name="connsiteY9" fmla="*/ 17088 h 19050"/>
                  <a:gd name="connsiteX10" fmla="*/ 31539 w 38100"/>
                  <a:gd name="connsiteY10" fmla="*/ 13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1539" y="13030"/>
                    </a:moveTo>
                    <a:cubicBezTo>
                      <a:pt x="31196" y="15316"/>
                      <a:pt x="37244" y="14773"/>
                      <a:pt x="35016" y="16697"/>
                    </a:cubicBezTo>
                    <a:cubicBezTo>
                      <a:pt x="31606" y="15145"/>
                      <a:pt x="24062" y="14097"/>
                      <a:pt x="26900" y="11230"/>
                    </a:cubicBezTo>
                    <a:cubicBezTo>
                      <a:pt x="21852" y="12449"/>
                      <a:pt x="12232" y="10925"/>
                      <a:pt x="9765" y="7144"/>
                    </a:cubicBezTo>
                    <a:cubicBezTo>
                      <a:pt x="6726" y="9906"/>
                      <a:pt x="4831" y="14573"/>
                      <a:pt x="12803" y="16516"/>
                    </a:cubicBezTo>
                    <a:cubicBezTo>
                      <a:pt x="10479" y="15564"/>
                      <a:pt x="11508" y="14630"/>
                      <a:pt x="10965" y="13325"/>
                    </a:cubicBezTo>
                    <a:cubicBezTo>
                      <a:pt x="15661" y="14478"/>
                      <a:pt x="17994" y="15411"/>
                      <a:pt x="15251" y="16716"/>
                    </a:cubicBezTo>
                    <a:cubicBezTo>
                      <a:pt x="18509" y="17116"/>
                      <a:pt x="23033" y="17393"/>
                      <a:pt x="27329" y="17469"/>
                    </a:cubicBezTo>
                    <a:cubicBezTo>
                      <a:pt x="29310" y="17516"/>
                      <a:pt x="31758" y="17507"/>
                      <a:pt x="34158" y="17431"/>
                    </a:cubicBezTo>
                    <a:cubicBezTo>
                      <a:pt x="36454" y="17364"/>
                      <a:pt x="38454" y="17240"/>
                      <a:pt x="39959" y="17088"/>
                    </a:cubicBezTo>
                    <a:lnTo>
                      <a:pt x="31539" y="13030"/>
                    </a:lnTo>
                    <a:close/>
                  </a:path>
                </a:pathLst>
              </a:custGeom>
              <a:grpFill/>
              <a:ln w="9525" cap="flat">
                <a:noFill/>
                <a:prstDash val="solid"/>
                <a:miter/>
              </a:ln>
            </p:spPr>
            <p:txBody>
              <a:bodyPr rtlCol="0" anchor="ctr"/>
              <a:lstStyle/>
              <a:p>
                <a:endParaRPr lang="zh-CN" altLang="en-US"/>
              </a:p>
            </p:txBody>
          </p:sp>
          <p:sp>
            <p:nvSpPr>
              <p:cNvPr id="942" name="任意多边形: 形状 731">
                <a:extLst>
                  <a:ext uri="{FF2B5EF4-FFF2-40B4-BE49-F238E27FC236}">
                    <a16:creationId xmlns:a16="http://schemas.microsoft.com/office/drawing/2014/main" id="{D6395A4F-6497-43B9-AA6F-EB62CF785298}"/>
                  </a:ext>
                </a:extLst>
              </p:cNvPr>
              <p:cNvSpPr/>
              <p:nvPr/>
            </p:nvSpPr>
            <p:spPr>
              <a:xfrm>
                <a:off x="3867760" y="1095235"/>
                <a:ext cx="19050" cy="9525"/>
              </a:xfrm>
              <a:custGeom>
                <a:avLst/>
                <a:gdLst>
                  <a:gd name="connsiteX0" fmla="*/ 10077 w 19050"/>
                  <a:gd name="connsiteY0" fmla="*/ 8715 h 9525"/>
                  <a:gd name="connsiteX1" fmla="*/ 10735 w 19050"/>
                  <a:gd name="connsiteY1" fmla="*/ 7144 h 9525"/>
                  <a:gd name="connsiteX2" fmla="*/ 7144 w 19050"/>
                  <a:gd name="connsiteY2" fmla="*/ 7544 h 9525"/>
                  <a:gd name="connsiteX3" fmla="*/ 12373 w 19050"/>
                  <a:gd name="connsiteY3" fmla="*/ 9401 h 9525"/>
                  <a:gd name="connsiteX4" fmla="*/ 10077 w 19050"/>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077" y="8715"/>
                    </a:moveTo>
                    <a:lnTo>
                      <a:pt x="10735" y="7144"/>
                    </a:lnTo>
                    <a:lnTo>
                      <a:pt x="7144" y="7544"/>
                    </a:lnTo>
                    <a:cubicBezTo>
                      <a:pt x="10087" y="6706"/>
                      <a:pt x="10392" y="12154"/>
                      <a:pt x="12373" y="9401"/>
                    </a:cubicBezTo>
                    <a:cubicBezTo>
                      <a:pt x="11468" y="10030"/>
                      <a:pt x="10706" y="9115"/>
                      <a:pt x="10077" y="8715"/>
                    </a:cubicBezTo>
                    <a:close/>
                  </a:path>
                </a:pathLst>
              </a:custGeom>
              <a:grpFill/>
              <a:ln w="9525" cap="flat">
                <a:noFill/>
                <a:prstDash val="solid"/>
                <a:miter/>
              </a:ln>
            </p:spPr>
            <p:txBody>
              <a:bodyPr rtlCol="0" anchor="ctr"/>
              <a:lstStyle/>
              <a:p>
                <a:endParaRPr lang="zh-CN" altLang="en-US"/>
              </a:p>
            </p:txBody>
          </p:sp>
          <p:sp>
            <p:nvSpPr>
              <p:cNvPr id="943" name="任意多边形: 形状 732">
                <a:extLst>
                  <a:ext uri="{FF2B5EF4-FFF2-40B4-BE49-F238E27FC236}">
                    <a16:creationId xmlns:a16="http://schemas.microsoft.com/office/drawing/2014/main" id="{27555B4A-2B96-4BC3-8C71-21D21B89ADE2}"/>
                  </a:ext>
                </a:extLst>
              </p:cNvPr>
              <p:cNvSpPr/>
              <p:nvPr/>
            </p:nvSpPr>
            <p:spPr>
              <a:xfrm>
                <a:off x="3800998" y="1020911"/>
                <a:ext cx="19050" cy="9525"/>
              </a:xfrm>
              <a:custGeom>
                <a:avLst/>
                <a:gdLst>
                  <a:gd name="connsiteX0" fmla="*/ 10203 w 19050"/>
                  <a:gd name="connsiteY0" fmla="*/ 7191 h 9525"/>
                  <a:gd name="connsiteX1" fmla="*/ 9364 w 19050"/>
                  <a:gd name="connsiteY1" fmla="*/ 9830 h 9525"/>
                  <a:gd name="connsiteX2" fmla="*/ 7155 w 19050"/>
                  <a:gd name="connsiteY2" fmla="*/ 7144 h 9525"/>
                  <a:gd name="connsiteX3" fmla="*/ 7231 w 19050"/>
                  <a:gd name="connsiteY3" fmla="*/ 9458 h 9525"/>
                  <a:gd name="connsiteX4" fmla="*/ 7593 w 19050"/>
                  <a:gd name="connsiteY4" fmla="*/ 9725 h 9525"/>
                  <a:gd name="connsiteX5" fmla="*/ 9545 w 19050"/>
                  <a:gd name="connsiteY5" fmla="*/ 9744 h 9525"/>
                  <a:gd name="connsiteX6" fmla="*/ 7193 w 19050"/>
                  <a:gd name="connsiteY6" fmla="*/ 9420 h 9525"/>
                  <a:gd name="connsiteX7" fmla="*/ 11393 w 19050"/>
                  <a:gd name="connsiteY7" fmla="*/ 9811 h 9525"/>
                  <a:gd name="connsiteX8" fmla="*/ 9431 w 19050"/>
                  <a:gd name="connsiteY8" fmla="*/ 9068 h 9525"/>
                  <a:gd name="connsiteX9" fmla="*/ 12860 w 19050"/>
                  <a:gd name="connsiteY9" fmla="*/ 9906 h 9525"/>
                  <a:gd name="connsiteX10" fmla="*/ 11107 w 19050"/>
                  <a:gd name="connsiteY10" fmla="*/ 9906 h 9525"/>
                  <a:gd name="connsiteX11" fmla="*/ 12489 w 19050"/>
                  <a:gd name="connsiteY11" fmla="*/ 10077 h 9525"/>
                  <a:gd name="connsiteX12" fmla="*/ 12832 w 19050"/>
                  <a:gd name="connsiteY12" fmla="*/ 7725 h 9525"/>
                  <a:gd name="connsiteX13" fmla="*/ 10203 w 19050"/>
                  <a:gd name="connsiteY13" fmla="*/ 719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9525">
                    <a:moveTo>
                      <a:pt x="10203" y="7191"/>
                    </a:moveTo>
                    <a:cubicBezTo>
                      <a:pt x="9793" y="7639"/>
                      <a:pt x="11679" y="8992"/>
                      <a:pt x="9364" y="9830"/>
                    </a:cubicBezTo>
                    <a:lnTo>
                      <a:pt x="7155" y="7144"/>
                    </a:lnTo>
                    <a:cubicBezTo>
                      <a:pt x="7126" y="8020"/>
                      <a:pt x="7155" y="8792"/>
                      <a:pt x="7231" y="9458"/>
                    </a:cubicBezTo>
                    <a:cubicBezTo>
                      <a:pt x="7317" y="10173"/>
                      <a:pt x="7402" y="9582"/>
                      <a:pt x="7593" y="9725"/>
                    </a:cubicBezTo>
                    <a:cubicBezTo>
                      <a:pt x="7964" y="9677"/>
                      <a:pt x="8602" y="9687"/>
                      <a:pt x="9545" y="9744"/>
                    </a:cubicBezTo>
                    <a:lnTo>
                      <a:pt x="7193" y="9420"/>
                    </a:lnTo>
                    <a:lnTo>
                      <a:pt x="11393" y="9811"/>
                    </a:lnTo>
                    <a:cubicBezTo>
                      <a:pt x="12765" y="9811"/>
                      <a:pt x="8193" y="9173"/>
                      <a:pt x="9431" y="9068"/>
                    </a:cubicBezTo>
                    <a:cubicBezTo>
                      <a:pt x="11250" y="9420"/>
                      <a:pt x="10850" y="9630"/>
                      <a:pt x="12860" y="9906"/>
                    </a:cubicBezTo>
                    <a:cubicBezTo>
                      <a:pt x="10060" y="9696"/>
                      <a:pt x="10279" y="9792"/>
                      <a:pt x="11107" y="9906"/>
                    </a:cubicBezTo>
                    <a:cubicBezTo>
                      <a:pt x="11517" y="9954"/>
                      <a:pt x="12003" y="10020"/>
                      <a:pt x="12489" y="10077"/>
                    </a:cubicBezTo>
                    <a:cubicBezTo>
                      <a:pt x="12879" y="9687"/>
                      <a:pt x="13079" y="8639"/>
                      <a:pt x="12832" y="7725"/>
                    </a:cubicBezTo>
                    <a:lnTo>
                      <a:pt x="10203" y="7191"/>
                    </a:lnTo>
                    <a:close/>
                  </a:path>
                </a:pathLst>
              </a:custGeom>
              <a:grpFill/>
              <a:ln w="9525" cap="flat">
                <a:noFill/>
                <a:prstDash val="solid"/>
                <a:miter/>
              </a:ln>
            </p:spPr>
            <p:txBody>
              <a:bodyPr rtlCol="0" anchor="ctr"/>
              <a:lstStyle/>
              <a:p>
                <a:endParaRPr lang="zh-CN" altLang="en-US"/>
              </a:p>
            </p:txBody>
          </p:sp>
          <p:sp>
            <p:nvSpPr>
              <p:cNvPr id="944" name="任意多边形: 形状 733">
                <a:extLst>
                  <a:ext uri="{FF2B5EF4-FFF2-40B4-BE49-F238E27FC236}">
                    <a16:creationId xmlns:a16="http://schemas.microsoft.com/office/drawing/2014/main" id="{7A51BB9D-3E18-4FA6-A154-AF9A75CDC8FD}"/>
                  </a:ext>
                </a:extLst>
              </p:cNvPr>
              <p:cNvSpPr/>
              <p:nvPr/>
            </p:nvSpPr>
            <p:spPr>
              <a:xfrm>
                <a:off x="3800608" y="1293536"/>
                <a:ext cx="19050" cy="9525"/>
              </a:xfrm>
              <a:custGeom>
                <a:avLst/>
                <a:gdLst>
                  <a:gd name="connsiteX0" fmla="*/ 7144 w 19050"/>
                  <a:gd name="connsiteY0" fmla="*/ 8182 h 9525"/>
                  <a:gd name="connsiteX1" fmla="*/ 12202 w 19050"/>
                  <a:gd name="connsiteY1" fmla="*/ 9887 h 9525"/>
                  <a:gd name="connsiteX2" fmla="*/ 12163 w 19050"/>
                  <a:gd name="connsiteY2" fmla="*/ 7144 h 9525"/>
                  <a:gd name="connsiteX3" fmla="*/ 9668 w 19050"/>
                  <a:gd name="connsiteY3" fmla="*/ 7725 h 9525"/>
                  <a:gd name="connsiteX4" fmla="*/ 7144 w 19050"/>
                  <a:gd name="connsiteY4" fmla="*/ 81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8182"/>
                    </a:moveTo>
                    <a:lnTo>
                      <a:pt x="12202" y="9887"/>
                    </a:lnTo>
                    <a:lnTo>
                      <a:pt x="12163" y="7144"/>
                    </a:lnTo>
                    <a:cubicBezTo>
                      <a:pt x="12163" y="7144"/>
                      <a:pt x="10935" y="7515"/>
                      <a:pt x="9668" y="7725"/>
                    </a:cubicBezTo>
                    <a:cubicBezTo>
                      <a:pt x="8401" y="7953"/>
                      <a:pt x="7144" y="8182"/>
                      <a:pt x="7144" y="8182"/>
                    </a:cubicBezTo>
                    <a:close/>
                  </a:path>
                </a:pathLst>
              </a:custGeom>
              <a:grpFill/>
              <a:ln w="9525" cap="flat">
                <a:noFill/>
                <a:prstDash val="solid"/>
                <a:miter/>
              </a:ln>
            </p:spPr>
            <p:txBody>
              <a:bodyPr rtlCol="0" anchor="ctr"/>
              <a:lstStyle/>
              <a:p>
                <a:endParaRPr lang="zh-CN" altLang="en-US"/>
              </a:p>
            </p:txBody>
          </p:sp>
          <p:sp>
            <p:nvSpPr>
              <p:cNvPr id="945" name="任意多边形: 形状 734">
                <a:extLst>
                  <a:ext uri="{FF2B5EF4-FFF2-40B4-BE49-F238E27FC236}">
                    <a16:creationId xmlns:a16="http://schemas.microsoft.com/office/drawing/2014/main" id="{139BCC40-E605-405F-8AF8-BA5B610866DF}"/>
                  </a:ext>
                </a:extLst>
              </p:cNvPr>
              <p:cNvSpPr/>
              <p:nvPr/>
            </p:nvSpPr>
            <p:spPr>
              <a:xfrm>
                <a:off x="3808618" y="1024156"/>
                <a:ext cx="19050" cy="19050"/>
              </a:xfrm>
              <a:custGeom>
                <a:avLst/>
                <a:gdLst>
                  <a:gd name="connsiteX0" fmla="*/ 13260 w 19050"/>
                  <a:gd name="connsiteY0" fmla="*/ 9881 h 19050"/>
                  <a:gd name="connsiteX1" fmla="*/ 14641 w 19050"/>
                  <a:gd name="connsiteY1" fmla="*/ 8490 h 19050"/>
                  <a:gd name="connsiteX2" fmla="*/ 16927 w 19050"/>
                  <a:gd name="connsiteY2" fmla="*/ 8223 h 19050"/>
                  <a:gd name="connsiteX3" fmla="*/ 14327 w 19050"/>
                  <a:gd name="connsiteY3" fmla="*/ 7814 h 19050"/>
                  <a:gd name="connsiteX4" fmla="*/ 15003 w 19050"/>
                  <a:gd name="connsiteY4" fmla="*/ 7785 h 19050"/>
                  <a:gd name="connsiteX5" fmla="*/ 14612 w 19050"/>
                  <a:gd name="connsiteY5" fmla="*/ 7747 h 19050"/>
                  <a:gd name="connsiteX6" fmla="*/ 13508 w 19050"/>
                  <a:gd name="connsiteY6" fmla="*/ 7480 h 19050"/>
                  <a:gd name="connsiteX7" fmla="*/ 11212 w 19050"/>
                  <a:gd name="connsiteY7" fmla="*/ 7252 h 19050"/>
                  <a:gd name="connsiteX8" fmla="*/ 12355 w 19050"/>
                  <a:gd name="connsiteY8" fmla="*/ 7423 h 19050"/>
                  <a:gd name="connsiteX9" fmla="*/ 9669 w 19050"/>
                  <a:gd name="connsiteY9" fmla="*/ 8481 h 19050"/>
                  <a:gd name="connsiteX10" fmla="*/ 12993 w 19050"/>
                  <a:gd name="connsiteY10" fmla="*/ 9347 h 19050"/>
                  <a:gd name="connsiteX11" fmla="*/ 7516 w 19050"/>
                  <a:gd name="connsiteY11" fmla="*/ 9319 h 19050"/>
                  <a:gd name="connsiteX12" fmla="*/ 9640 w 19050"/>
                  <a:gd name="connsiteY12" fmla="*/ 10424 h 19050"/>
                  <a:gd name="connsiteX13" fmla="*/ 8050 w 19050"/>
                  <a:gd name="connsiteY13" fmla="*/ 10624 h 19050"/>
                  <a:gd name="connsiteX14" fmla="*/ 13155 w 19050"/>
                  <a:gd name="connsiteY14" fmla="*/ 15015 h 19050"/>
                  <a:gd name="connsiteX15" fmla="*/ 10336 w 19050"/>
                  <a:gd name="connsiteY15" fmla="*/ 14957 h 19050"/>
                  <a:gd name="connsiteX16" fmla="*/ 11993 w 19050"/>
                  <a:gd name="connsiteY16" fmla="*/ 17120 h 19050"/>
                  <a:gd name="connsiteX17" fmla="*/ 8069 w 19050"/>
                  <a:gd name="connsiteY17" fmla="*/ 15634 h 19050"/>
                  <a:gd name="connsiteX18" fmla="*/ 12469 w 19050"/>
                  <a:gd name="connsiteY18" fmla="*/ 19463 h 19050"/>
                  <a:gd name="connsiteX19" fmla="*/ 14984 w 19050"/>
                  <a:gd name="connsiteY19" fmla="*/ 18996 h 19050"/>
                  <a:gd name="connsiteX20" fmla="*/ 12717 w 19050"/>
                  <a:gd name="connsiteY20" fmla="*/ 17367 h 19050"/>
                  <a:gd name="connsiteX21" fmla="*/ 13670 w 19050"/>
                  <a:gd name="connsiteY21" fmla="*/ 140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19050">
                    <a:moveTo>
                      <a:pt x="13260" y="9881"/>
                    </a:moveTo>
                    <a:cubicBezTo>
                      <a:pt x="14374" y="10138"/>
                      <a:pt x="14365" y="9328"/>
                      <a:pt x="14641" y="8490"/>
                    </a:cubicBezTo>
                    <a:cubicBezTo>
                      <a:pt x="14898" y="7661"/>
                      <a:pt x="14793" y="8109"/>
                      <a:pt x="16927" y="8223"/>
                    </a:cubicBezTo>
                    <a:lnTo>
                      <a:pt x="14327" y="7814"/>
                    </a:lnTo>
                    <a:lnTo>
                      <a:pt x="15003" y="7785"/>
                    </a:lnTo>
                    <a:lnTo>
                      <a:pt x="14612" y="7747"/>
                    </a:lnTo>
                    <a:cubicBezTo>
                      <a:pt x="12346" y="7404"/>
                      <a:pt x="11593" y="7271"/>
                      <a:pt x="13508" y="7480"/>
                    </a:cubicBezTo>
                    <a:lnTo>
                      <a:pt x="11212" y="7252"/>
                    </a:lnTo>
                    <a:cubicBezTo>
                      <a:pt x="11622" y="7309"/>
                      <a:pt x="11765" y="7337"/>
                      <a:pt x="12355" y="7423"/>
                    </a:cubicBezTo>
                    <a:cubicBezTo>
                      <a:pt x="6564" y="6699"/>
                      <a:pt x="15956" y="7499"/>
                      <a:pt x="9669" y="8481"/>
                    </a:cubicBezTo>
                    <a:lnTo>
                      <a:pt x="12993" y="9347"/>
                    </a:lnTo>
                    <a:cubicBezTo>
                      <a:pt x="12365" y="10319"/>
                      <a:pt x="9421" y="9614"/>
                      <a:pt x="7516" y="9319"/>
                    </a:cubicBezTo>
                    <a:cubicBezTo>
                      <a:pt x="6040" y="8966"/>
                      <a:pt x="9412" y="9614"/>
                      <a:pt x="9640" y="10424"/>
                    </a:cubicBezTo>
                    <a:lnTo>
                      <a:pt x="8050" y="10624"/>
                    </a:lnTo>
                    <a:cubicBezTo>
                      <a:pt x="5230" y="11481"/>
                      <a:pt x="13374" y="13414"/>
                      <a:pt x="13155" y="15015"/>
                    </a:cubicBezTo>
                    <a:cubicBezTo>
                      <a:pt x="12431" y="14796"/>
                      <a:pt x="11260" y="14615"/>
                      <a:pt x="10336" y="14957"/>
                    </a:cubicBezTo>
                    <a:cubicBezTo>
                      <a:pt x="12517" y="15624"/>
                      <a:pt x="13727" y="16701"/>
                      <a:pt x="11993" y="17120"/>
                    </a:cubicBezTo>
                    <a:cubicBezTo>
                      <a:pt x="10650" y="16339"/>
                      <a:pt x="10241" y="16377"/>
                      <a:pt x="8069" y="15634"/>
                    </a:cubicBezTo>
                    <a:cubicBezTo>
                      <a:pt x="11345" y="16567"/>
                      <a:pt x="9602" y="18386"/>
                      <a:pt x="12469" y="19463"/>
                    </a:cubicBezTo>
                    <a:lnTo>
                      <a:pt x="14984" y="18996"/>
                    </a:lnTo>
                    <a:cubicBezTo>
                      <a:pt x="14374" y="18434"/>
                      <a:pt x="13641" y="18186"/>
                      <a:pt x="12717" y="17367"/>
                    </a:cubicBezTo>
                    <a:cubicBezTo>
                      <a:pt x="16927" y="17558"/>
                      <a:pt x="11726" y="15215"/>
                      <a:pt x="13670" y="14034"/>
                    </a:cubicBezTo>
                  </a:path>
                </a:pathLst>
              </a:custGeom>
              <a:grpFill/>
              <a:ln w="9525" cap="flat">
                <a:noFill/>
                <a:prstDash val="solid"/>
                <a:miter/>
              </a:ln>
            </p:spPr>
            <p:txBody>
              <a:bodyPr rtlCol="0" anchor="ctr"/>
              <a:lstStyle/>
              <a:p>
                <a:endParaRPr lang="zh-CN" altLang="en-US"/>
              </a:p>
            </p:txBody>
          </p:sp>
          <p:sp>
            <p:nvSpPr>
              <p:cNvPr id="946" name="任意多边形: 形状 735">
                <a:extLst>
                  <a:ext uri="{FF2B5EF4-FFF2-40B4-BE49-F238E27FC236}">
                    <a16:creationId xmlns:a16="http://schemas.microsoft.com/office/drawing/2014/main" id="{EFC0B03D-8CEE-42C8-A488-D33B2A5342CA}"/>
                  </a:ext>
                </a:extLst>
              </p:cNvPr>
              <p:cNvSpPr/>
              <p:nvPr/>
            </p:nvSpPr>
            <p:spPr>
              <a:xfrm>
                <a:off x="3692184" y="1358339"/>
                <a:ext cx="19050" cy="9525"/>
              </a:xfrm>
              <a:custGeom>
                <a:avLst/>
                <a:gdLst>
                  <a:gd name="connsiteX0" fmla="*/ 9193 w 19050"/>
                  <a:gd name="connsiteY0" fmla="*/ 7158 h 9525"/>
                  <a:gd name="connsiteX1" fmla="*/ 12708 w 19050"/>
                  <a:gd name="connsiteY1" fmla="*/ 11435 h 9525"/>
                  <a:gd name="connsiteX2" fmla="*/ 9193 w 19050"/>
                  <a:gd name="connsiteY2" fmla="*/ 7158 h 9525"/>
                </a:gdLst>
                <a:ahLst/>
                <a:cxnLst>
                  <a:cxn ang="0">
                    <a:pos x="connsiteX0" y="connsiteY0"/>
                  </a:cxn>
                  <a:cxn ang="0">
                    <a:pos x="connsiteX1" y="connsiteY1"/>
                  </a:cxn>
                  <a:cxn ang="0">
                    <a:pos x="connsiteX2" y="connsiteY2"/>
                  </a:cxn>
                </a:cxnLst>
                <a:rect l="l" t="t" r="r" b="b"/>
                <a:pathLst>
                  <a:path w="19050" h="9525">
                    <a:moveTo>
                      <a:pt x="9193" y="7158"/>
                    </a:moveTo>
                    <a:cubicBezTo>
                      <a:pt x="4440" y="6901"/>
                      <a:pt x="8945" y="10225"/>
                      <a:pt x="12708" y="11435"/>
                    </a:cubicBezTo>
                    <a:lnTo>
                      <a:pt x="9193" y="7158"/>
                    </a:lnTo>
                    <a:close/>
                  </a:path>
                </a:pathLst>
              </a:custGeom>
              <a:grpFill/>
              <a:ln w="9525" cap="flat">
                <a:noFill/>
                <a:prstDash val="solid"/>
                <a:miter/>
              </a:ln>
            </p:spPr>
            <p:txBody>
              <a:bodyPr rtlCol="0" anchor="ctr"/>
              <a:lstStyle/>
              <a:p>
                <a:endParaRPr lang="zh-CN" altLang="en-US"/>
              </a:p>
            </p:txBody>
          </p:sp>
          <p:sp>
            <p:nvSpPr>
              <p:cNvPr id="947" name="任意多边形: 形状 736">
                <a:extLst>
                  <a:ext uri="{FF2B5EF4-FFF2-40B4-BE49-F238E27FC236}">
                    <a16:creationId xmlns:a16="http://schemas.microsoft.com/office/drawing/2014/main" id="{478856BC-A8D5-4E96-974D-B3381FAA19B5}"/>
                  </a:ext>
                </a:extLst>
              </p:cNvPr>
              <p:cNvSpPr/>
              <p:nvPr/>
            </p:nvSpPr>
            <p:spPr>
              <a:xfrm>
                <a:off x="3871465" y="1159071"/>
                <a:ext cx="9525" cy="9525"/>
              </a:xfrm>
              <a:custGeom>
                <a:avLst/>
                <a:gdLst>
                  <a:gd name="connsiteX0" fmla="*/ 10801 w 9525"/>
                  <a:gd name="connsiteY0" fmla="*/ 7144 h 9525"/>
                  <a:gd name="connsiteX1" fmla="*/ 7144 w 9525"/>
                  <a:gd name="connsiteY1" fmla="*/ 9582 h 9525"/>
                  <a:gd name="connsiteX2" fmla="*/ 11078 w 9525"/>
                  <a:gd name="connsiteY2" fmla="*/ 10049 h 9525"/>
                  <a:gd name="connsiteX3" fmla="*/ 108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801" y="7144"/>
                    </a:moveTo>
                    <a:lnTo>
                      <a:pt x="7144" y="9582"/>
                    </a:lnTo>
                    <a:cubicBezTo>
                      <a:pt x="8973" y="8373"/>
                      <a:pt x="8973" y="13630"/>
                      <a:pt x="11078" y="10049"/>
                    </a:cubicBezTo>
                    <a:cubicBezTo>
                      <a:pt x="11211" y="8887"/>
                      <a:pt x="11906" y="7696"/>
                      <a:pt x="10801" y="7144"/>
                    </a:cubicBezTo>
                    <a:close/>
                  </a:path>
                </a:pathLst>
              </a:custGeom>
              <a:grpFill/>
              <a:ln w="9525" cap="flat">
                <a:noFill/>
                <a:prstDash val="solid"/>
                <a:miter/>
              </a:ln>
            </p:spPr>
            <p:txBody>
              <a:bodyPr rtlCol="0" anchor="ctr"/>
              <a:lstStyle/>
              <a:p>
                <a:endParaRPr lang="zh-CN" altLang="en-US"/>
              </a:p>
            </p:txBody>
          </p:sp>
          <p:sp>
            <p:nvSpPr>
              <p:cNvPr id="948" name="任意多边形: 形状 737">
                <a:extLst>
                  <a:ext uri="{FF2B5EF4-FFF2-40B4-BE49-F238E27FC236}">
                    <a16:creationId xmlns:a16="http://schemas.microsoft.com/office/drawing/2014/main" id="{79C54891-4AE8-4B4B-A803-C4F0B33592F2}"/>
                  </a:ext>
                </a:extLst>
              </p:cNvPr>
              <p:cNvSpPr/>
              <p:nvPr/>
            </p:nvSpPr>
            <p:spPr>
              <a:xfrm>
                <a:off x="3697138" y="1353419"/>
                <a:ext cx="19050" cy="19050"/>
              </a:xfrm>
              <a:custGeom>
                <a:avLst/>
                <a:gdLst>
                  <a:gd name="connsiteX0" fmla="*/ 7144 w 19050"/>
                  <a:gd name="connsiteY0" fmla="*/ 10535 h 19050"/>
                  <a:gd name="connsiteX1" fmla="*/ 9887 w 19050"/>
                  <a:gd name="connsiteY1" fmla="*/ 12030 h 19050"/>
                  <a:gd name="connsiteX2" fmla="*/ 11925 w 19050"/>
                  <a:gd name="connsiteY2" fmla="*/ 9201 h 19050"/>
                  <a:gd name="connsiteX3" fmla="*/ 18355 w 19050"/>
                  <a:gd name="connsiteY3" fmla="*/ 11849 h 19050"/>
                  <a:gd name="connsiteX4" fmla="*/ 13859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535"/>
                    </a:moveTo>
                    <a:lnTo>
                      <a:pt x="9887" y="12030"/>
                    </a:lnTo>
                    <a:lnTo>
                      <a:pt x="11925" y="9201"/>
                    </a:lnTo>
                    <a:lnTo>
                      <a:pt x="18355" y="11849"/>
                    </a:lnTo>
                    <a:lnTo>
                      <a:pt x="13859" y="7144"/>
                    </a:lnTo>
                    <a:close/>
                  </a:path>
                </a:pathLst>
              </a:custGeom>
              <a:grpFill/>
              <a:ln w="9525" cap="flat">
                <a:noFill/>
                <a:prstDash val="solid"/>
                <a:miter/>
              </a:ln>
            </p:spPr>
            <p:txBody>
              <a:bodyPr rtlCol="0" anchor="ctr"/>
              <a:lstStyle/>
              <a:p>
                <a:endParaRPr lang="zh-CN" altLang="en-US"/>
              </a:p>
            </p:txBody>
          </p:sp>
          <p:sp>
            <p:nvSpPr>
              <p:cNvPr id="949" name="任意多边形: 形状 738">
                <a:extLst>
                  <a:ext uri="{FF2B5EF4-FFF2-40B4-BE49-F238E27FC236}">
                    <a16:creationId xmlns:a16="http://schemas.microsoft.com/office/drawing/2014/main" id="{1B8E7825-E41F-46D7-AFCE-F4B84B872497}"/>
                  </a:ext>
                </a:extLst>
              </p:cNvPr>
              <p:cNvSpPr/>
              <p:nvPr/>
            </p:nvSpPr>
            <p:spPr>
              <a:xfrm>
                <a:off x="3809181" y="1282382"/>
                <a:ext cx="19050" cy="19050"/>
              </a:xfrm>
              <a:custGeom>
                <a:avLst/>
                <a:gdLst>
                  <a:gd name="connsiteX0" fmla="*/ 12754 w 19050"/>
                  <a:gd name="connsiteY0" fmla="*/ 8792 h 19050"/>
                  <a:gd name="connsiteX1" fmla="*/ 7144 w 19050"/>
                  <a:gd name="connsiteY1" fmla="*/ 7144 h 19050"/>
                  <a:gd name="connsiteX2" fmla="*/ 9763 w 19050"/>
                  <a:gd name="connsiteY2" fmla="*/ 11973 h 19050"/>
                  <a:gd name="connsiteX3" fmla="*/ 7915 w 19050"/>
                  <a:gd name="connsiteY3" fmla="*/ 10087 h 19050"/>
                </a:gdLst>
                <a:ahLst/>
                <a:cxnLst>
                  <a:cxn ang="0">
                    <a:pos x="connsiteX0" y="connsiteY0"/>
                  </a:cxn>
                  <a:cxn ang="0">
                    <a:pos x="connsiteX1" y="connsiteY1"/>
                  </a:cxn>
                  <a:cxn ang="0">
                    <a:pos x="connsiteX2" y="connsiteY2"/>
                  </a:cxn>
                  <a:cxn ang="0">
                    <a:pos x="connsiteX3" y="connsiteY3"/>
                  </a:cxn>
                </a:cxnLst>
                <a:rect l="l" t="t" r="r" b="b"/>
                <a:pathLst>
                  <a:path w="19050" h="19050">
                    <a:moveTo>
                      <a:pt x="12754" y="8792"/>
                    </a:moveTo>
                    <a:lnTo>
                      <a:pt x="7144" y="7144"/>
                    </a:lnTo>
                    <a:lnTo>
                      <a:pt x="9763" y="11973"/>
                    </a:lnTo>
                    <a:lnTo>
                      <a:pt x="7915" y="10087"/>
                    </a:lnTo>
                    <a:close/>
                  </a:path>
                </a:pathLst>
              </a:custGeom>
              <a:grpFill/>
              <a:ln w="9525" cap="flat">
                <a:noFill/>
                <a:prstDash val="solid"/>
                <a:miter/>
              </a:ln>
            </p:spPr>
            <p:txBody>
              <a:bodyPr rtlCol="0" anchor="ctr"/>
              <a:lstStyle/>
              <a:p>
                <a:endParaRPr lang="zh-CN" altLang="en-US"/>
              </a:p>
            </p:txBody>
          </p:sp>
          <p:sp>
            <p:nvSpPr>
              <p:cNvPr id="950" name="任意多边形: 形状 739">
                <a:extLst>
                  <a:ext uri="{FF2B5EF4-FFF2-40B4-BE49-F238E27FC236}">
                    <a16:creationId xmlns:a16="http://schemas.microsoft.com/office/drawing/2014/main" id="{BB1032FE-B16C-4FCB-ABA7-19DBFEE7873A}"/>
                  </a:ext>
                </a:extLst>
              </p:cNvPr>
              <p:cNvSpPr/>
              <p:nvPr/>
            </p:nvSpPr>
            <p:spPr>
              <a:xfrm>
                <a:off x="3846814" y="1221908"/>
                <a:ext cx="19050" cy="19050"/>
              </a:xfrm>
              <a:custGeom>
                <a:avLst/>
                <a:gdLst>
                  <a:gd name="connsiteX0" fmla="*/ 14849 w 19050"/>
                  <a:gd name="connsiteY0" fmla="*/ 7144 h 19050"/>
                  <a:gd name="connsiteX1" fmla="*/ 15516 w 19050"/>
                  <a:gd name="connsiteY1" fmla="*/ 7239 h 19050"/>
                  <a:gd name="connsiteX2" fmla="*/ 12392 w 19050"/>
                  <a:gd name="connsiteY2" fmla="*/ 9220 h 19050"/>
                  <a:gd name="connsiteX3" fmla="*/ 13059 w 19050"/>
                  <a:gd name="connsiteY3" fmla="*/ 9325 h 19050"/>
                  <a:gd name="connsiteX4" fmla="*/ 7144 w 19050"/>
                  <a:gd name="connsiteY4" fmla="*/ 14021 h 19050"/>
                  <a:gd name="connsiteX5" fmla="*/ 11401 w 19050"/>
                  <a:gd name="connsiteY5" fmla="*/ 15269 h 19050"/>
                  <a:gd name="connsiteX6" fmla="*/ 14849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4849" y="7144"/>
                    </a:moveTo>
                    <a:lnTo>
                      <a:pt x="15516" y="7239"/>
                    </a:lnTo>
                    <a:lnTo>
                      <a:pt x="12392" y="9220"/>
                    </a:lnTo>
                    <a:lnTo>
                      <a:pt x="13059" y="9325"/>
                    </a:lnTo>
                    <a:cubicBezTo>
                      <a:pt x="11840" y="10373"/>
                      <a:pt x="7458" y="13440"/>
                      <a:pt x="7144" y="14021"/>
                    </a:cubicBezTo>
                    <a:lnTo>
                      <a:pt x="11401" y="15269"/>
                    </a:lnTo>
                    <a:cubicBezTo>
                      <a:pt x="7991" y="11059"/>
                      <a:pt x="21145" y="8649"/>
                      <a:pt x="14849" y="7144"/>
                    </a:cubicBezTo>
                    <a:close/>
                  </a:path>
                </a:pathLst>
              </a:custGeom>
              <a:grpFill/>
              <a:ln w="9525" cap="flat">
                <a:noFill/>
                <a:prstDash val="solid"/>
                <a:miter/>
              </a:ln>
            </p:spPr>
            <p:txBody>
              <a:bodyPr rtlCol="0" anchor="ctr"/>
              <a:lstStyle/>
              <a:p>
                <a:endParaRPr lang="zh-CN" altLang="en-US"/>
              </a:p>
            </p:txBody>
          </p:sp>
          <p:sp>
            <p:nvSpPr>
              <p:cNvPr id="951" name="任意多边形: 形状 740">
                <a:extLst>
                  <a:ext uri="{FF2B5EF4-FFF2-40B4-BE49-F238E27FC236}">
                    <a16:creationId xmlns:a16="http://schemas.microsoft.com/office/drawing/2014/main" id="{57E9715A-F999-4A72-95C2-6E6714548028}"/>
                  </a:ext>
                </a:extLst>
              </p:cNvPr>
              <p:cNvSpPr/>
              <p:nvPr/>
            </p:nvSpPr>
            <p:spPr>
              <a:xfrm>
                <a:off x="3602812" y="1370993"/>
                <a:ext cx="19050" cy="9525"/>
              </a:xfrm>
              <a:custGeom>
                <a:avLst/>
                <a:gdLst>
                  <a:gd name="connsiteX0" fmla="*/ 7144 w 19050"/>
                  <a:gd name="connsiteY0" fmla="*/ 7144 h 9525"/>
                  <a:gd name="connsiteX1" fmla="*/ 12887 w 19050"/>
                  <a:gd name="connsiteY1" fmla="*/ 11668 h 9525"/>
                  <a:gd name="connsiteX2" fmla="*/ 13830 w 19050"/>
                  <a:gd name="connsiteY2" fmla="*/ 11601 h 9525"/>
                </a:gdLst>
                <a:ahLst/>
                <a:cxnLst>
                  <a:cxn ang="0">
                    <a:pos x="connsiteX0" y="connsiteY0"/>
                  </a:cxn>
                  <a:cxn ang="0">
                    <a:pos x="connsiteX1" y="connsiteY1"/>
                  </a:cxn>
                  <a:cxn ang="0">
                    <a:pos x="connsiteX2" y="connsiteY2"/>
                  </a:cxn>
                </a:cxnLst>
                <a:rect l="l" t="t" r="r" b="b"/>
                <a:pathLst>
                  <a:path w="19050" h="9525">
                    <a:moveTo>
                      <a:pt x="7144" y="7144"/>
                    </a:moveTo>
                    <a:lnTo>
                      <a:pt x="12887" y="11668"/>
                    </a:lnTo>
                    <a:lnTo>
                      <a:pt x="13830" y="11601"/>
                    </a:lnTo>
                    <a:close/>
                  </a:path>
                </a:pathLst>
              </a:custGeom>
              <a:grpFill/>
              <a:ln w="9525" cap="flat">
                <a:noFill/>
                <a:prstDash val="solid"/>
                <a:miter/>
              </a:ln>
            </p:spPr>
            <p:txBody>
              <a:bodyPr rtlCol="0" anchor="ctr"/>
              <a:lstStyle/>
              <a:p>
                <a:endParaRPr lang="zh-CN" altLang="en-US"/>
              </a:p>
            </p:txBody>
          </p:sp>
          <p:sp>
            <p:nvSpPr>
              <p:cNvPr id="952" name="任意多边形: 形状 741">
                <a:extLst>
                  <a:ext uri="{FF2B5EF4-FFF2-40B4-BE49-F238E27FC236}">
                    <a16:creationId xmlns:a16="http://schemas.microsoft.com/office/drawing/2014/main" id="{8FE9A698-7155-4657-B682-C54DA433CEC4}"/>
                  </a:ext>
                </a:extLst>
              </p:cNvPr>
              <p:cNvSpPr/>
              <p:nvPr/>
            </p:nvSpPr>
            <p:spPr>
              <a:xfrm>
                <a:off x="3822754" y="1262275"/>
                <a:ext cx="19050" cy="9525"/>
              </a:xfrm>
              <a:custGeom>
                <a:avLst/>
                <a:gdLst>
                  <a:gd name="connsiteX0" fmla="*/ 7144 w 19050"/>
                  <a:gd name="connsiteY0" fmla="*/ 10058 h 9525"/>
                  <a:gd name="connsiteX1" fmla="*/ 12021 w 19050"/>
                  <a:gd name="connsiteY1" fmla="*/ 8020 h 9525"/>
                  <a:gd name="connsiteX2" fmla="*/ 11078 w 19050"/>
                  <a:gd name="connsiteY2" fmla="*/ 7144 h 9525"/>
                  <a:gd name="connsiteX3" fmla="*/ 9144 w 19050"/>
                  <a:gd name="connsiteY3" fmla="*/ 8677 h 9525"/>
                  <a:gd name="connsiteX4" fmla="*/ 7144 w 19050"/>
                  <a:gd name="connsiteY4" fmla="*/ 1005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10058"/>
                    </a:moveTo>
                    <a:cubicBezTo>
                      <a:pt x="7182" y="10154"/>
                      <a:pt x="12021" y="8020"/>
                      <a:pt x="12021" y="8020"/>
                    </a:cubicBezTo>
                    <a:lnTo>
                      <a:pt x="11078" y="7144"/>
                    </a:lnTo>
                    <a:cubicBezTo>
                      <a:pt x="11078" y="7144"/>
                      <a:pt x="10106" y="7906"/>
                      <a:pt x="9144" y="8677"/>
                    </a:cubicBezTo>
                    <a:cubicBezTo>
                      <a:pt x="8144" y="9373"/>
                      <a:pt x="7144" y="10058"/>
                      <a:pt x="7144" y="10058"/>
                    </a:cubicBezTo>
                    <a:close/>
                  </a:path>
                </a:pathLst>
              </a:custGeom>
              <a:grpFill/>
              <a:ln w="9525" cap="flat">
                <a:noFill/>
                <a:prstDash val="solid"/>
                <a:miter/>
              </a:ln>
            </p:spPr>
            <p:txBody>
              <a:bodyPr rtlCol="0" anchor="ctr"/>
              <a:lstStyle/>
              <a:p>
                <a:endParaRPr lang="zh-CN" altLang="en-US"/>
              </a:p>
            </p:txBody>
          </p:sp>
          <p:sp>
            <p:nvSpPr>
              <p:cNvPr id="953" name="任意多边形: 形状 742">
                <a:extLst>
                  <a:ext uri="{FF2B5EF4-FFF2-40B4-BE49-F238E27FC236}">
                    <a16:creationId xmlns:a16="http://schemas.microsoft.com/office/drawing/2014/main" id="{A50795F2-3730-46BA-95D5-C145FA517C75}"/>
                  </a:ext>
                </a:extLst>
              </p:cNvPr>
              <p:cNvSpPr/>
              <p:nvPr/>
            </p:nvSpPr>
            <p:spPr>
              <a:xfrm>
                <a:off x="3833831" y="1043219"/>
                <a:ext cx="19050" cy="19050"/>
              </a:xfrm>
              <a:custGeom>
                <a:avLst/>
                <a:gdLst>
                  <a:gd name="connsiteX0" fmla="*/ 11250 w 19050"/>
                  <a:gd name="connsiteY0" fmla="*/ 7801 h 19050"/>
                  <a:gd name="connsiteX1" fmla="*/ 10669 w 19050"/>
                  <a:gd name="connsiteY1" fmla="*/ 7144 h 19050"/>
                  <a:gd name="connsiteX2" fmla="*/ 8202 w 19050"/>
                  <a:gd name="connsiteY2" fmla="*/ 11439 h 19050"/>
                  <a:gd name="connsiteX3" fmla="*/ 7269 w 19050"/>
                  <a:gd name="connsiteY3" fmla="*/ 16373 h 19050"/>
                  <a:gd name="connsiteX4" fmla="*/ 14136 w 19050"/>
                  <a:gd name="connsiteY4" fmla="*/ 16012 h 19050"/>
                  <a:gd name="connsiteX5" fmla="*/ 11393 w 19050"/>
                  <a:gd name="connsiteY5" fmla="*/ 15573 h 19050"/>
                  <a:gd name="connsiteX6" fmla="*/ 12679 w 19050"/>
                  <a:gd name="connsiteY6" fmla="*/ 13697 h 19050"/>
                  <a:gd name="connsiteX7" fmla="*/ 13641 w 19050"/>
                  <a:gd name="connsiteY7" fmla="*/ 11678 h 19050"/>
                  <a:gd name="connsiteX8" fmla="*/ 12260 w 19050"/>
                  <a:gd name="connsiteY8" fmla="*/ 12335 h 19050"/>
                  <a:gd name="connsiteX9" fmla="*/ 10202 w 19050"/>
                  <a:gd name="connsiteY9" fmla="*/ 9915 h 19050"/>
                  <a:gd name="connsiteX10" fmla="*/ 13136 w 19050"/>
                  <a:gd name="connsiteY10" fmla="*/ 8201 h 19050"/>
                  <a:gd name="connsiteX11" fmla="*/ 11250 w 19050"/>
                  <a:gd name="connsiteY11" fmla="*/ 78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11250" y="7801"/>
                    </a:moveTo>
                    <a:lnTo>
                      <a:pt x="10669" y="7144"/>
                    </a:lnTo>
                    <a:cubicBezTo>
                      <a:pt x="9783" y="8649"/>
                      <a:pt x="8793" y="9973"/>
                      <a:pt x="8202" y="11439"/>
                    </a:cubicBezTo>
                    <a:cubicBezTo>
                      <a:pt x="7497" y="12868"/>
                      <a:pt x="6869" y="14307"/>
                      <a:pt x="7269" y="16373"/>
                    </a:cubicBezTo>
                    <a:lnTo>
                      <a:pt x="14136" y="16012"/>
                    </a:lnTo>
                    <a:lnTo>
                      <a:pt x="11393" y="15573"/>
                    </a:lnTo>
                    <a:cubicBezTo>
                      <a:pt x="11393" y="15573"/>
                      <a:pt x="12031" y="14640"/>
                      <a:pt x="12679" y="13697"/>
                    </a:cubicBezTo>
                    <a:cubicBezTo>
                      <a:pt x="13155" y="12687"/>
                      <a:pt x="13641" y="11678"/>
                      <a:pt x="13641" y="11678"/>
                    </a:cubicBezTo>
                    <a:cubicBezTo>
                      <a:pt x="12765" y="10630"/>
                      <a:pt x="13384" y="12544"/>
                      <a:pt x="12260" y="12335"/>
                    </a:cubicBezTo>
                    <a:lnTo>
                      <a:pt x="10202" y="9915"/>
                    </a:lnTo>
                    <a:cubicBezTo>
                      <a:pt x="13431" y="9725"/>
                      <a:pt x="11441" y="9687"/>
                      <a:pt x="13136" y="8201"/>
                    </a:cubicBezTo>
                    <a:cubicBezTo>
                      <a:pt x="12269" y="8382"/>
                      <a:pt x="11974" y="8039"/>
                      <a:pt x="11250" y="7801"/>
                    </a:cubicBezTo>
                    <a:close/>
                  </a:path>
                </a:pathLst>
              </a:custGeom>
              <a:grpFill/>
              <a:ln w="9525" cap="flat">
                <a:noFill/>
                <a:prstDash val="solid"/>
                <a:miter/>
              </a:ln>
            </p:spPr>
            <p:txBody>
              <a:bodyPr rtlCol="0" anchor="ctr"/>
              <a:lstStyle/>
              <a:p>
                <a:endParaRPr lang="zh-CN" altLang="en-US"/>
              </a:p>
            </p:txBody>
          </p:sp>
          <p:sp>
            <p:nvSpPr>
              <p:cNvPr id="954" name="任意多边形: 形状 743">
                <a:extLst>
                  <a:ext uri="{FF2B5EF4-FFF2-40B4-BE49-F238E27FC236}">
                    <a16:creationId xmlns:a16="http://schemas.microsoft.com/office/drawing/2014/main" id="{573BF600-11CC-4982-9130-A9234A4F0959}"/>
                  </a:ext>
                </a:extLst>
              </p:cNvPr>
              <p:cNvSpPr/>
              <p:nvPr/>
            </p:nvSpPr>
            <p:spPr>
              <a:xfrm>
                <a:off x="3813448" y="1266602"/>
                <a:ext cx="19050" cy="9525"/>
              </a:xfrm>
              <a:custGeom>
                <a:avLst/>
                <a:gdLst>
                  <a:gd name="connsiteX0" fmla="*/ 11487 w 19050"/>
                  <a:gd name="connsiteY0" fmla="*/ 7531 h 9525"/>
                  <a:gd name="connsiteX1" fmla="*/ 7144 w 19050"/>
                  <a:gd name="connsiteY1" fmla="*/ 9522 h 9525"/>
                  <a:gd name="connsiteX2" fmla="*/ 13545 w 19050"/>
                  <a:gd name="connsiteY2" fmla="*/ 10094 h 9525"/>
                  <a:gd name="connsiteX3" fmla="*/ 11487 w 19050"/>
                  <a:gd name="connsiteY3" fmla="*/ 7531 h 9525"/>
                </a:gdLst>
                <a:ahLst/>
                <a:cxnLst>
                  <a:cxn ang="0">
                    <a:pos x="connsiteX0" y="connsiteY0"/>
                  </a:cxn>
                  <a:cxn ang="0">
                    <a:pos x="connsiteX1" y="connsiteY1"/>
                  </a:cxn>
                  <a:cxn ang="0">
                    <a:pos x="connsiteX2" y="connsiteY2"/>
                  </a:cxn>
                  <a:cxn ang="0">
                    <a:pos x="connsiteX3" y="connsiteY3"/>
                  </a:cxn>
                </a:cxnLst>
                <a:rect l="l" t="t" r="r" b="b"/>
                <a:pathLst>
                  <a:path w="19050" h="9525">
                    <a:moveTo>
                      <a:pt x="11487" y="7531"/>
                    </a:moveTo>
                    <a:cubicBezTo>
                      <a:pt x="9887" y="6398"/>
                      <a:pt x="8544" y="7960"/>
                      <a:pt x="7144" y="9522"/>
                    </a:cubicBezTo>
                    <a:lnTo>
                      <a:pt x="13545" y="10094"/>
                    </a:lnTo>
                    <a:cubicBezTo>
                      <a:pt x="14021" y="9598"/>
                      <a:pt x="13973" y="7617"/>
                      <a:pt x="11487" y="7531"/>
                    </a:cubicBezTo>
                    <a:close/>
                  </a:path>
                </a:pathLst>
              </a:custGeom>
              <a:grpFill/>
              <a:ln w="9525" cap="flat">
                <a:noFill/>
                <a:prstDash val="solid"/>
                <a:miter/>
              </a:ln>
            </p:spPr>
            <p:txBody>
              <a:bodyPr rtlCol="0" anchor="ctr"/>
              <a:lstStyle/>
              <a:p>
                <a:endParaRPr lang="zh-CN" altLang="en-US"/>
              </a:p>
            </p:txBody>
          </p:sp>
          <p:sp>
            <p:nvSpPr>
              <p:cNvPr id="955" name="任意多边形: 形状 744">
                <a:extLst>
                  <a:ext uri="{FF2B5EF4-FFF2-40B4-BE49-F238E27FC236}">
                    <a16:creationId xmlns:a16="http://schemas.microsoft.com/office/drawing/2014/main" id="{886C932E-EB80-4504-BA76-C5A7FBD240B9}"/>
                  </a:ext>
                </a:extLst>
              </p:cNvPr>
              <p:cNvSpPr/>
              <p:nvPr/>
            </p:nvSpPr>
            <p:spPr>
              <a:xfrm>
                <a:off x="3779434" y="1287754"/>
                <a:ext cx="28575" cy="19050"/>
              </a:xfrm>
              <a:custGeom>
                <a:avLst/>
                <a:gdLst>
                  <a:gd name="connsiteX0" fmla="*/ 15716 w 28575"/>
                  <a:gd name="connsiteY0" fmla="*/ 9211 h 19050"/>
                  <a:gd name="connsiteX1" fmla="*/ 7144 w 28575"/>
                  <a:gd name="connsiteY1" fmla="*/ 7144 h 19050"/>
                  <a:gd name="connsiteX2" fmla="*/ 8430 w 28575"/>
                  <a:gd name="connsiteY2" fmla="*/ 11182 h 19050"/>
                  <a:gd name="connsiteX3" fmla="*/ 13230 w 28575"/>
                  <a:gd name="connsiteY3" fmla="*/ 9620 h 19050"/>
                  <a:gd name="connsiteX4" fmla="*/ 22993 w 28575"/>
                  <a:gd name="connsiteY4" fmla="*/ 13383 h 19050"/>
                  <a:gd name="connsiteX5" fmla="*/ 15716 w 28575"/>
                  <a:gd name="connsiteY5" fmla="*/ 92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15716" y="9211"/>
                    </a:moveTo>
                    <a:cubicBezTo>
                      <a:pt x="14459" y="9411"/>
                      <a:pt x="10354" y="7791"/>
                      <a:pt x="7144" y="7144"/>
                    </a:cubicBezTo>
                    <a:lnTo>
                      <a:pt x="8430" y="11182"/>
                    </a:lnTo>
                    <a:cubicBezTo>
                      <a:pt x="9801" y="11725"/>
                      <a:pt x="8611" y="8449"/>
                      <a:pt x="13230" y="9620"/>
                    </a:cubicBezTo>
                    <a:cubicBezTo>
                      <a:pt x="15411" y="11182"/>
                      <a:pt x="17574" y="15488"/>
                      <a:pt x="22993" y="13383"/>
                    </a:cubicBezTo>
                    <a:cubicBezTo>
                      <a:pt x="20536" y="11116"/>
                      <a:pt x="13935" y="13402"/>
                      <a:pt x="15716" y="9211"/>
                    </a:cubicBezTo>
                    <a:close/>
                  </a:path>
                </a:pathLst>
              </a:custGeom>
              <a:grpFill/>
              <a:ln w="9525" cap="flat">
                <a:noFill/>
                <a:prstDash val="solid"/>
                <a:miter/>
              </a:ln>
            </p:spPr>
            <p:txBody>
              <a:bodyPr rtlCol="0" anchor="ctr"/>
              <a:lstStyle/>
              <a:p>
                <a:endParaRPr lang="zh-CN" altLang="en-US"/>
              </a:p>
            </p:txBody>
          </p:sp>
          <p:sp>
            <p:nvSpPr>
              <p:cNvPr id="956" name="任意多边形: 形状 745">
                <a:extLst>
                  <a:ext uri="{FF2B5EF4-FFF2-40B4-BE49-F238E27FC236}">
                    <a16:creationId xmlns:a16="http://schemas.microsoft.com/office/drawing/2014/main" id="{AD9D9ACD-EA61-440E-8525-8D8DAF95ADB8}"/>
                  </a:ext>
                </a:extLst>
              </p:cNvPr>
              <p:cNvSpPr/>
              <p:nvPr/>
            </p:nvSpPr>
            <p:spPr>
              <a:xfrm>
                <a:off x="3865807" y="1149231"/>
                <a:ext cx="9525" cy="9525"/>
              </a:xfrm>
              <a:custGeom>
                <a:avLst/>
                <a:gdLst>
                  <a:gd name="connsiteX0" fmla="*/ 7144 w 9525"/>
                  <a:gd name="connsiteY0" fmla="*/ 7468 h 9525"/>
                  <a:gd name="connsiteX1" fmla="*/ 7953 w 9525"/>
                  <a:gd name="connsiteY1" fmla="*/ 11421 h 9525"/>
                  <a:gd name="connsiteX2" fmla="*/ 11420 w 9525"/>
                  <a:gd name="connsiteY2" fmla="*/ 9697 h 9525"/>
                  <a:gd name="connsiteX3" fmla="*/ 7144 w 9525"/>
                  <a:gd name="connsiteY3" fmla="*/ 74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7468"/>
                    </a:moveTo>
                    <a:lnTo>
                      <a:pt x="7953" y="11421"/>
                    </a:lnTo>
                    <a:lnTo>
                      <a:pt x="11420" y="9697"/>
                    </a:lnTo>
                    <a:cubicBezTo>
                      <a:pt x="9087" y="11412"/>
                      <a:pt x="10020" y="5763"/>
                      <a:pt x="7144" y="7468"/>
                    </a:cubicBezTo>
                    <a:close/>
                  </a:path>
                </a:pathLst>
              </a:custGeom>
              <a:grpFill/>
              <a:ln w="9525" cap="flat">
                <a:noFill/>
                <a:prstDash val="solid"/>
                <a:miter/>
              </a:ln>
            </p:spPr>
            <p:txBody>
              <a:bodyPr rtlCol="0" anchor="ctr"/>
              <a:lstStyle/>
              <a:p>
                <a:endParaRPr lang="zh-CN" altLang="en-US"/>
              </a:p>
            </p:txBody>
          </p:sp>
          <p:sp>
            <p:nvSpPr>
              <p:cNvPr id="957" name="任意多边形: 形状 746">
                <a:extLst>
                  <a:ext uri="{FF2B5EF4-FFF2-40B4-BE49-F238E27FC236}">
                    <a16:creationId xmlns:a16="http://schemas.microsoft.com/office/drawing/2014/main" id="{D0239E84-C81F-4588-AB5A-87FB299C6A78}"/>
                  </a:ext>
                </a:extLst>
              </p:cNvPr>
              <p:cNvSpPr/>
              <p:nvPr/>
            </p:nvSpPr>
            <p:spPr>
              <a:xfrm>
                <a:off x="3566991" y="1364211"/>
                <a:ext cx="19050" cy="19050"/>
              </a:xfrm>
              <a:custGeom>
                <a:avLst/>
                <a:gdLst>
                  <a:gd name="connsiteX0" fmla="*/ 7532 w 19050"/>
                  <a:gd name="connsiteY0" fmla="*/ 7144 h 19050"/>
                  <a:gd name="connsiteX1" fmla="*/ 14285 w 19050"/>
                  <a:gd name="connsiteY1" fmla="*/ 13726 h 19050"/>
                  <a:gd name="connsiteX2" fmla="*/ 7532 w 19050"/>
                  <a:gd name="connsiteY2" fmla="*/ 7144 h 19050"/>
                </a:gdLst>
                <a:ahLst/>
                <a:cxnLst>
                  <a:cxn ang="0">
                    <a:pos x="connsiteX0" y="connsiteY0"/>
                  </a:cxn>
                  <a:cxn ang="0">
                    <a:pos x="connsiteX1" y="connsiteY1"/>
                  </a:cxn>
                  <a:cxn ang="0">
                    <a:pos x="connsiteX2" y="connsiteY2"/>
                  </a:cxn>
                </a:cxnLst>
                <a:rect l="l" t="t" r="r" b="b"/>
                <a:pathLst>
                  <a:path w="19050" h="19050">
                    <a:moveTo>
                      <a:pt x="7532" y="7144"/>
                    </a:moveTo>
                    <a:cubicBezTo>
                      <a:pt x="5646" y="9211"/>
                      <a:pt x="11075" y="12230"/>
                      <a:pt x="14285" y="13726"/>
                    </a:cubicBezTo>
                    <a:cubicBezTo>
                      <a:pt x="15428" y="10887"/>
                      <a:pt x="11685" y="10830"/>
                      <a:pt x="7532" y="7144"/>
                    </a:cubicBezTo>
                    <a:close/>
                  </a:path>
                </a:pathLst>
              </a:custGeom>
              <a:grpFill/>
              <a:ln w="9525" cap="flat">
                <a:noFill/>
                <a:prstDash val="solid"/>
                <a:miter/>
              </a:ln>
            </p:spPr>
            <p:txBody>
              <a:bodyPr rtlCol="0" anchor="ctr"/>
              <a:lstStyle/>
              <a:p>
                <a:endParaRPr lang="zh-CN" altLang="en-US"/>
              </a:p>
            </p:txBody>
          </p:sp>
          <p:sp>
            <p:nvSpPr>
              <p:cNvPr id="958" name="任意多边形: 形状 747">
                <a:extLst>
                  <a:ext uri="{FF2B5EF4-FFF2-40B4-BE49-F238E27FC236}">
                    <a16:creationId xmlns:a16="http://schemas.microsoft.com/office/drawing/2014/main" id="{04C673AB-02AF-47D7-A393-B9428E6C8156}"/>
                  </a:ext>
                </a:extLst>
              </p:cNvPr>
              <p:cNvSpPr/>
              <p:nvPr/>
            </p:nvSpPr>
            <p:spPr>
              <a:xfrm>
                <a:off x="3862578" y="1115026"/>
                <a:ext cx="19050" cy="19050"/>
              </a:xfrm>
              <a:custGeom>
                <a:avLst/>
                <a:gdLst>
                  <a:gd name="connsiteX0" fmla="*/ 7144 w 19050"/>
                  <a:gd name="connsiteY0" fmla="*/ 8965 h 19050"/>
                  <a:gd name="connsiteX1" fmla="*/ 7668 w 19050"/>
                  <a:gd name="connsiteY1" fmla="*/ 8956 h 19050"/>
                  <a:gd name="connsiteX2" fmla="*/ 7382 w 19050"/>
                  <a:gd name="connsiteY2" fmla="*/ 11042 h 19050"/>
                  <a:gd name="connsiteX3" fmla="*/ 13135 w 19050"/>
                  <a:gd name="connsiteY3" fmla="*/ 10803 h 19050"/>
                  <a:gd name="connsiteX4" fmla="*/ 13259 w 19050"/>
                  <a:gd name="connsiteY4" fmla="*/ 7174 h 19050"/>
                  <a:gd name="connsiteX5" fmla="*/ 7144 w 19050"/>
                  <a:gd name="connsiteY5" fmla="*/ 896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8965"/>
                    </a:moveTo>
                    <a:lnTo>
                      <a:pt x="7668" y="8956"/>
                    </a:lnTo>
                    <a:lnTo>
                      <a:pt x="7382" y="11042"/>
                    </a:lnTo>
                    <a:cubicBezTo>
                      <a:pt x="8915" y="15671"/>
                      <a:pt x="8877" y="5812"/>
                      <a:pt x="13135" y="10803"/>
                    </a:cubicBezTo>
                    <a:lnTo>
                      <a:pt x="13259" y="7174"/>
                    </a:lnTo>
                    <a:cubicBezTo>
                      <a:pt x="10535" y="6803"/>
                      <a:pt x="8820" y="9946"/>
                      <a:pt x="7144" y="8965"/>
                    </a:cubicBezTo>
                    <a:close/>
                  </a:path>
                </a:pathLst>
              </a:custGeom>
              <a:grpFill/>
              <a:ln w="9525" cap="flat">
                <a:noFill/>
                <a:prstDash val="solid"/>
                <a:miter/>
              </a:ln>
            </p:spPr>
            <p:txBody>
              <a:bodyPr rtlCol="0" anchor="ctr"/>
              <a:lstStyle/>
              <a:p>
                <a:endParaRPr lang="zh-CN" altLang="en-US"/>
              </a:p>
            </p:txBody>
          </p:sp>
          <p:sp>
            <p:nvSpPr>
              <p:cNvPr id="959" name="任意多边形: 形状 748">
                <a:extLst>
                  <a:ext uri="{FF2B5EF4-FFF2-40B4-BE49-F238E27FC236}">
                    <a16:creationId xmlns:a16="http://schemas.microsoft.com/office/drawing/2014/main" id="{E1FFB1EF-255C-4911-8548-47D64FD50442}"/>
                  </a:ext>
                </a:extLst>
              </p:cNvPr>
              <p:cNvSpPr/>
              <p:nvPr/>
            </p:nvSpPr>
            <p:spPr>
              <a:xfrm>
                <a:off x="3779539" y="1299089"/>
                <a:ext cx="9525" cy="9525"/>
              </a:xfrm>
              <a:custGeom>
                <a:avLst/>
                <a:gdLst>
                  <a:gd name="connsiteX0" fmla="*/ 7144 w 9525"/>
                  <a:gd name="connsiteY0" fmla="*/ 8506 h 9525"/>
                  <a:gd name="connsiteX1" fmla="*/ 10525 w 9525"/>
                  <a:gd name="connsiteY1" fmla="*/ 9134 h 9525"/>
                  <a:gd name="connsiteX2" fmla="*/ 10839 w 9525"/>
                  <a:gd name="connsiteY2" fmla="*/ 7144 h 9525"/>
                </a:gdLst>
                <a:ahLst/>
                <a:cxnLst>
                  <a:cxn ang="0">
                    <a:pos x="connsiteX0" y="connsiteY0"/>
                  </a:cxn>
                  <a:cxn ang="0">
                    <a:pos x="connsiteX1" y="connsiteY1"/>
                  </a:cxn>
                  <a:cxn ang="0">
                    <a:pos x="connsiteX2" y="connsiteY2"/>
                  </a:cxn>
                </a:cxnLst>
                <a:rect l="l" t="t" r="r" b="b"/>
                <a:pathLst>
                  <a:path w="9525" h="9525">
                    <a:moveTo>
                      <a:pt x="7144" y="8506"/>
                    </a:moveTo>
                    <a:lnTo>
                      <a:pt x="10525" y="9134"/>
                    </a:lnTo>
                    <a:lnTo>
                      <a:pt x="10839" y="7144"/>
                    </a:lnTo>
                    <a:close/>
                  </a:path>
                </a:pathLst>
              </a:custGeom>
              <a:grpFill/>
              <a:ln w="9525" cap="flat">
                <a:noFill/>
                <a:prstDash val="solid"/>
                <a:miter/>
              </a:ln>
            </p:spPr>
            <p:txBody>
              <a:bodyPr rtlCol="0" anchor="ctr"/>
              <a:lstStyle/>
              <a:p>
                <a:endParaRPr lang="zh-CN" altLang="en-US"/>
              </a:p>
            </p:txBody>
          </p:sp>
          <p:sp>
            <p:nvSpPr>
              <p:cNvPr id="960" name="任意多边形: 形状 749">
                <a:extLst>
                  <a:ext uri="{FF2B5EF4-FFF2-40B4-BE49-F238E27FC236}">
                    <a16:creationId xmlns:a16="http://schemas.microsoft.com/office/drawing/2014/main" id="{2E828665-9DC6-4576-AABA-F0C0AE454B7E}"/>
                  </a:ext>
                </a:extLst>
              </p:cNvPr>
              <p:cNvSpPr/>
              <p:nvPr/>
            </p:nvSpPr>
            <p:spPr>
              <a:xfrm>
                <a:off x="3711562" y="1330979"/>
                <a:ext cx="19050" cy="19050"/>
              </a:xfrm>
              <a:custGeom>
                <a:avLst/>
                <a:gdLst>
                  <a:gd name="connsiteX0" fmla="*/ 8065 w 19050"/>
                  <a:gd name="connsiteY0" fmla="*/ 8668 h 19050"/>
                  <a:gd name="connsiteX1" fmla="*/ 8084 w 19050"/>
                  <a:gd name="connsiteY1" fmla="*/ 7144 h 19050"/>
                  <a:gd name="connsiteX2" fmla="*/ 14209 w 19050"/>
                  <a:gd name="connsiteY2" fmla="*/ 10220 h 19050"/>
                  <a:gd name="connsiteX3" fmla="*/ 16809 w 19050"/>
                  <a:gd name="connsiteY3" fmla="*/ 15088 h 19050"/>
                  <a:gd name="connsiteX4" fmla="*/ 19467 w 19050"/>
                  <a:gd name="connsiteY4" fmla="*/ 14392 h 19050"/>
                  <a:gd name="connsiteX5" fmla="*/ 16180 w 19050"/>
                  <a:gd name="connsiteY5" fmla="*/ 11106 h 19050"/>
                  <a:gd name="connsiteX6" fmla="*/ 13571 w 19050"/>
                  <a:gd name="connsiteY6" fmla="*/ 9496 h 19050"/>
                  <a:gd name="connsiteX7" fmla="*/ 8065 w 19050"/>
                  <a:gd name="connsiteY7" fmla="*/ 86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8065" y="8668"/>
                    </a:moveTo>
                    <a:lnTo>
                      <a:pt x="8084" y="7144"/>
                    </a:lnTo>
                    <a:cubicBezTo>
                      <a:pt x="5112" y="8163"/>
                      <a:pt x="9741" y="9049"/>
                      <a:pt x="14209" y="10220"/>
                    </a:cubicBezTo>
                    <a:cubicBezTo>
                      <a:pt x="16838" y="11106"/>
                      <a:pt x="18762" y="12268"/>
                      <a:pt x="16809" y="15088"/>
                    </a:cubicBezTo>
                    <a:lnTo>
                      <a:pt x="19467" y="14392"/>
                    </a:lnTo>
                    <a:cubicBezTo>
                      <a:pt x="18381" y="13792"/>
                      <a:pt x="17419" y="12335"/>
                      <a:pt x="16180" y="11106"/>
                    </a:cubicBezTo>
                    <a:cubicBezTo>
                      <a:pt x="15342" y="10458"/>
                      <a:pt x="15371" y="10020"/>
                      <a:pt x="13571" y="9496"/>
                    </a:cubicBezTo>
                    <a:cubicBezTo>
                      <a:pt x="11989" y="9020"/>
                      <a:pt x="10199" y="8696"/>
                      <a:pt x="8065" y="8668"/>
                    </a:cubicBezTo>
                    <a:close/>
                  </a:path>
                </a:pathLst>
              </a:custGeom>
              <a:grpFill/>
              <a:ln w="9525" cap="flat">
                <a:noFill/>
                <a:prstDash val="solid"/>
                <a:miter/>
              </a:ln>
            </p:spPr>
            <p:txBody>
              <a:bodyPr rtlCol="0" anchor="ctr"/>
              <a:lstStyle/>
              <a:p>
                <a:endParaRPr lang="zh-CN" altLang="en-US"/>
              </a:p>
            </p:txBody>
          </p:sp>
          <p:sp>
            <p:nvSpPr>
              <p:cNvPr id="961" name="任意多边形: 形状 750">
                <a:extLst>
                  <a:ext uri="{FF2B5EF4-FFF2-40B4-BE49-F238E27FC236}">
                    <a16:creationId xmlns:a16="http://schemas.microsoft.com/office/drawing/2014/main" id="{518DA6E2-642E-4757-AB2A-04241108BBAB}"/>
                  </a:ext>
                </a:extLst>
              </p:cNvPr>
              <p:cNvSpPr/>
              <p:nvPr/>
            </p:nvSpPr>
            <p:spPr>
              <a:xfrm>
                <a:off x="3557588" y="1361201"/>
                <a:ext cx="19050" cy="9525"/>
              </a:xfrm>
              <a:custGeom>
                <a:avLst/>
                <a:gdLst>
                  <a:gd name="connsiteX0" fmla="*/ 11554 w 19050"/>
                  <a:gd name="connsiteY0" fmla="*/ 7144 h 9525"/>
                  <a:gd name="connsiteX1" fmla="*/ 7144 w 19050"/>
                  <a:gd name="connsiteY1" fmla="*/ 8363 h 9525"/>
                  <a:gd name="connsiteX2" fmla="*/ 11554 w 19050"/>
                  <a:gd name="connsiteY2" fmla="*/ 7144 h 9525"/>
                </a:gdLst>
                <a:ahLst/>
                <a:cxnLst>
                  <a:cxn ang="0">
                    <a:pos x="connsiteX0" y="connsiteY0"/>
                  </a:cxn>
                  <a:cxn ang="0">
                    <a:pos x="connsiteX1" y="connsiteY1"/>
                  </a:cxn>
                  <a:cxn ang="0">
                    <a:pos x="connsiteX2" y="connsiteY2"/>
                  </a:cxn>
                </a:cxnLst>
                <a:rect l="l" t="t" r="r" b="b"/>
                <a:pathLst>
                  <a:path w="19050" h="9525">
                    <a:moveTo>
                      <a:pt x="11554" y="7144"/>
                    </a:moveTo>
                    <a:lnTo>
                      <a:pt x="7144" y="8363"/>
                    </a:lnTo>
                    <a:cubicBezTo>
                      <a:pt x="8734" y="7030"/>
                      <a:pt x="17878" y="12316"/>
                      <a:pt x="11554" y="7144"/>
                    </a:cubicBezTo>
                    <a:close/>
                  </a:path>
                </a:pathLst>
              </a:custGeom>
              <a:grpFill/>
              <a:ln w="9525" cap="flat">
                <a:noFill/>
                <a:prstDash val="solid"/>
                <a:miter/>
              </a:ln>
            </p:spPr>
            <p:txBody>
              <a:bodyPr rtlCol="0" anchor="ctr"/>
              <a:lstStyle/>
              <a:p>
                <a:endParaRPr lang="zh-CN" altLang="en-US"/>
              </a:p>
            </p:txBody>
          </p:sp>
          <p:sp>
            <p:nvSpPr>
              <p:cNvPr id="962" name="任意多边形: 形状 751">
                <a:extLst>
                  <a:ext uri="{FF2B5EF4-FFF2-40B4-BE49-F238E27FC236}">
                    <a16:creationId xmlns:a16="http://schemas.microsoft.com/office/drawing/2014/main" id="{B8CD4F32-583A-4DB8-9769-FC8011D89AFE}"/>
                  </a:ext>
                </a:extLst>
              </p:cNvPr>
              <p:cNvSpPr/>
              <p:nvPr/>
            </p:nvSpPr>
            <p:spPr>
              <a:xfrm>
                <a:off x="3609184" y="1348895"/>
                <a:ext cx="38100" cy="19050"/>
              </a:xfrm>
              <a:custGeom>
                <a:avLst/>
                <a:gdLst>
                  <a:gd name="connsiteX0" fmla="*/ 37243 w 38100"/>
                  <a:gd name="connsiteY0" fmla="*/ 16774 h 19050"/>
                  <a:gd name="connsiteX1" fmla="*/ 24775 w 38100"/>
                  <a:gd name="connsiteY1" fmla="*/ 10687 h 19050"/>
                  <a:gd name="connsiteX2" fmla="*/ 23251 w 38100"/>
                  <a:gd name="connsiteY2" fmla="*/ 12992 h 19050"/>
                  <a:gd name="connsiteX3" fmla="*/ 12430 w 38100"/>
                  <a:gd name="connsiteY3" fmla="*/ 7144 h 19050"/>
                  <a:gd name="connsiteX4" fmla="*/ 7144 w 38100"/>
                  <a:gd name="connsiteY4" fmla="*/ 7658 h 19050"/>
                  <a:gd name="connsiteX5" fmla="*/ 11668 w 38100"/>
                  <a:gd name="connsiteY5" fmla="*/ 12135 h 19050"/>
                  <a:gd name="connsiteX6" fmla="*/ 13002 w 38100"/>
                  <a:gd name="connsiteY6" fmla="*/ 10592 h 19050"/>
                  <a:gd name="connsiteX7" fmla="*/ 19983 w 38100"/>
                  <a:gd name="connsiteY7" fmla="*/ 15478 h 19050"/>
                  <a:gd name="connsiteX8" fmla="*/ 36252 w 38100"/>
                  <a:gd name="connsiteY8" fmla="*/ 14145 h 19050"/>
                  <a:gd name="connsiteX9" fmla="*/ 36357 w 38100"/>
                  <a:gd name="connsiteY9" fmla="*/ 16935 h 19050"/>
                  <a:gd name="connsiteX10" fmla="*/ 37243 w 38100"/>
                  <a:gd name="connsiteY10" fmla="*/ 167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7243" y="16774"/>
                    </a:moveTo>
                    <a:cubicBezTo>
                      <a:pt x="36576" y="12773"/>
                      <a:pt x="27632" y="12449"/>
                      <a:pt x="24775" y="10687"/>
                    </a:cubicBezTo>
                    <a:lnTo>
                      <a:pt x="23251" y="12992"/>
                    </a:lnTo>
                    <a:lnTo>
                      <a:pt x="12430" y="7144"/>
                    </a:lnTo>
                    <a:cubicBezTo>
                      <a:pt x="11954" y="8592"/>
                      <a:pt x="9296" y="8839"/>
                      <a:pt x="7144" y="7658"/>
                    </a:cubicBezTo>
                    <a:lnTo>
                      <a:pt x="11668" y="12135"/>
                    </a:lnTo>
                    <a:lnTo>
                      <a:pt x="13002" y="10592"/>
                    </a:lnTo>
                    <a:cubicBezTo>
                      <a:pt x="16031" y="11687"/>
                      <a:pt x="17764" y="14307"/>
                      <a:pt x="19983" y="15478"/>
                    </a:cubicBezTo>
                    <a:cubicBezTo>
                      <a:pt x="23898" y="10820"/>
                      <a:pt x="30490" y="17107"/>
                      <a:pt x="36252" y="14145"/>
                    </a:cubicBezTo>
                    <a:lnTo>
                      <a:pt x="36357" y="16935"/>
                    </a:lnTo>
                    <a:lnTo>
                      <a:pt x="37243" y="16774"/>
                    </a:lnTo>
                    <a:close/>
                  </a:path>
                </a:pathLst>
              </a:custGeom>
              <a:grpFill/>
              <a:ln w="9525" cap="flat">
                <a:noFill/>
                <a:prstDash val="solid"/>
                <a:miter/>
              </a:ln>
            </p:spPr>
            <p:txBody>
              <a:bodyPr rtlCol="0" anchor="ctr"/>
              <a:lstStyle/>
              <a:p>
                <a:endParaRPr lang="zh-CN" altLang="en-US"/>
              </a:p>
            </p:txBody>
          </p:sp>
          <p:sp>
            <p:nvSpPr>
              <p:cNvPr id="963" name="任意多边形: 形状 752">
                <a:extLst>
                  <a:ext uri="{FF2B5EF4-FFF2-40B4-BE49-F238E27FC236}">
                    <a16:creationId xmlns:a16="http://schemas.microsoft.com/office/drawing/2014/main" id="{EA1E0BC0-DEF7-488A-8C63-B2D5DAB50EB8}"/>
                  </a:ext>
                </a:extLst>
              </p:cNvPr>
              <p:cNvSpPr/>
              <p:nvPr/>
            </p:nvSpPr>
            <p:spPr>
              <a:xfrm>
                <a:off x="3525888" y="1338122"/>
                <a:ext cx="38100" cy="28575"/>
              </a:xfrm>
              <a:custGeom>
                <a:avLst/>
                <a:gdLst>
                  <a:gd name="connsiteX0" fmla="*/ 36395 w 38100"/>
                  <a:gd name="connsiteY0" fmla="*/ 26289 h 28575"/>
                  <a:gd name="connsiteX1" fmla="*/ 27908 w 38100"/>
                  <a:gd name="connsiteY1" fmla="*/ 21860 h 28575"/>
                  <a:gd name="connsiteX2" fmla="*/ 27232 w 38100"/>
                  <a:gd name="connsiteY2" fmla="*/ 23222 h 28575"/>
                  <a:gd name="connsiteX3" fmla="*/ 21450 w 38100"/>
                  <a:gd name="connsiteY3" fmla="*/ 15411 h 28575"/>
                  <a:gd name="connsiteX4" fmla="*/ 7144 w 38100"/>
                  <a:gd name="connsiteY4" fmla="*/ 7144 h 28575"/>
                  <a:gd name="connsiteX5" fmla="*/ 32566 w 38100"/>
                  <a:gd name="connsiteY5" fmla="*/ 30251 h 28575"/>
                  <a:gd name="connsiteX6" fmla="*/ 36395 w 38100"/>
                  <a:gd name="connsiteY6" fmla="*/ 2628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28575">
                    <a:moveTo>
                      <a:pt x="36395" y="26289"/>
                    </a:moveTo>
                    <a:cubicBezTo>
                      <a:pt x="31175" y="25089"/>
                      <a:pt x="31375" y="20793"/>
                      <a:pt x="27908" y="21860"/>
                    </a:cubicBezTo>
                    <a:cubicBezTo>
                      <a:pt x="28489" y="22641"/>
                      <a:pt x="28175" y="23336"/>
                      <a:pt x="27232" y="23222"/>
                    </a:cubicBezTo>
                    <a:cubicBezTo>
                      <a:pt x="18383" y="19374"/>
                      <a:pt x="28604" y="20526"/>
                      <a:pt x="21450" y="15411"/>
                    </a:cubicBezTo>
                    <a:lnTo>
                      <a:pt x="7144" y="7144"/>
                    </a:lnTo>
                    <a:cubicBezTo>
                      <a:pt x="15049" y="12544"/>
                      <a:pt x="25556" y="22365"/>
                      <a:pt x="32566" y="30251"/>
                    </a:cubicBezTo>
                    <a:lnTo>
                      <a:pt x="36395" y="26289"/>
                    </a:lnTo>
                    <a:close/>
                  </a:path>
                </a:pathLst>
              </a:custGeom>
              <a:grpFill/>
              <a:ln w="9525" cap="flat">
                <a:noFill/>
                <a:prstDash val="solid"/>
                <a:miter/>
              </a:ln>
            </p:spPr>
            <p:txBody>
              <a:bodyPr rtlCol="0" anchor="ctr"/>
              <a:lstStyle/>
              <a:p>
                <a:endParaRPr lang="zh-CN" altLang="en-US"/>
              </a:p>
            </p:txBody>
          </p:sp>
          <p:sp>
            <p:nvSpPr>
              <p:cNvPr id="964" name="任意多边形: 形状 753">
                <a:extLst>
                  <a:ext uri="{FF2B5EF4-FFF2-40B4-BE49-F238E27FC236}">
                    <a16:creationId xmlns:a16="http://schemas.microsoft.com/office/drawing/2014/main" id="{26289593-8261-4D6C-BA33-E086E3C7496A}"/>
                  </a:ext>
                </a:extLst>
              </p:cNvPr>
              <p:cNvSpPr/>
              <p:nvPr/>
            </p:nvSpPr>
            <p:spPr>
              <a:xfrm>
                <a:off x="3837184" y="1191866"/>
                <a:ext cx="19050" cy="19050"/>
              </a:xfrm>
              <a:custGeom>
                <a:avLst/>
                <a:gdLst>
                  <a:gd name="connsiteX0" fmla="*/ 10430 w 19050"/>
                  <a:gd name="connsiteY0" fmla="*/ 7144 h 19050"/>
                  <a:gd name="connsiteX1" fmla="*/ 13268 w 19050"/>
                  <a:gd name="connsiteY1" fmla="*/ 11249 h 19050"/>
                  <a:gd name="connsiteX2" fmla="*/ 7144 w 19050"/>
                  <a:gd name="connsiteY2" fmla="*/ 16497 h 19050"/>
                  <a:gd name="connsiteX3" fmla="*/ 16659 w 19050"/>
                  <a:gd name="connsiteY3" fmla="*/ 17231 h 19050"/>
                  <a:gd name="connsiteX4" fmla="*/ 15535 w 19050"/>
                  <a:gd name="connsiteY4" fmla="*/ 15231 h 19050"/>
                  <a:gd name="connsiteX5" fmla="*/ 18212 w 19050"/>
                  <a:gd name="connsiteY5" fmla="*/ 15135 h 19050"/>
                  <a:gd name="connsiteX6" fmla="*/ 20803 w 19050"/>
                  <a:gd name="connsiteY6" fmla="*/ 14850 h 19050"/>
                  <a:gd name="connsiteX7" fmla="*/ 10430 w 19050"/>
                  <a:gd name="connsiteY7"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0430" y="7144"/>
                    </a:moveTo>
                    <a:lnTo>
                      <a:pt x="13268" y="11249"/>
                    </a:lnTo>
                    <a:cubicBezTo>
                      <a:pt x="10563" y="13059"/>
                      <a:pt x="8934" y="13887"/>
                      <a:pt x="7144" y="16497"/>
                    </a:cubicBezTo>
                    <a:cubicBezTo>
                      <a:pt x="7239" y="20717"/>
                      <a:pt x="13564" y="13668"/>
                      <a:pt x="16659" y="17231"/>
                    </a:cubicBezTo>
                    <a:lnTo>
                      <a:pt x="15535" y="15231"/>
                    </a:lnTo>
                    <a:cubicBezTo>
                      <a:pt x="15535" y="15231"/>
                      <a:pt x="16869" y="15183"/>
                      <a:pt x="18212" y="15135"/>
                    </a:cubicBezTo>
                    <a:cubicBezTo>
                      <a:pt x="19507" y="14992"/>
                      <a:pt x="20803" y="14850"/>
                      <a:pt x="20803" y="14850"/>
                    </a:cubicBezTo>
                    <a:cubicBezTo>
                      <a:pt x="16859" y="13849"/>
                      <a:pt x="12697" y="9344"/>
                      <a:pt x="10430" y="7144"/>
                    </a:cubicBezTo>
                    <a:close/>
                  </a:path>
                </a:pathLst>
              </a:custGeom>
              <a:grpFill/>
              <a:ln w="9525" cap="flat">
                <a:noFill/>
                <a:prstDash val="solid"/>
                <a:miter/>
              </a:ln>
            </p:spPr>
            <p:txBody>
              <a:bodyPr rtlCol="0" anchor="ctr"/>
              <a:lstStyle/>
              <a:p>
                <a:endParaRPr lang="zh-CN" altLang="en-US"/>
              </a:p>
            </p:txBody>
          </p:sp>
          <p:sp>
            <p:nvSpPr>
              <p:cNvPr id="965" name="任意多边形: 形状 754">
                <a:extLst>
                  <a:ext uri="{FF2B5EF4-FFF2-40B4-BE49-F238E27FC236}">
                    <a16:creationId xmlns:a16="http://schemas.microsoft.com/office/drawing/2014/main" id="{EB9FFD24-AC21-4626-A559-C7A03BA9E8EE}"/>
                  </a:ext>
                </a:extLst>
              </p:cNvPr>
              <p:cNvSpPr/>
              <p:nvPr/>
            </p:nvSpPr>
            <p:spPr>
              <a:xfrm>
                <a:off x="3771548" y="1009719"/>
                <a:ext cx="9525" cy="9525"/>
              </a:xfrm>
              <a:custGeom>
                <a:avLst/>
                <a:gdLst>
                  <a:gd name="connsiteX0" fmla="*/ 8334 w 9525"/>
                  <a:gd name="connsiteY0" fmla="*/ 7602 h 9525"/>
                  <a:gd name="connsiteX1" fmla="*/ 7144 w 9525"/>
                  <a:gd name="connsiteY1" fmla="*/ 8897 h 9525"/>
                  <a:gd name="connsiteX2" fmla="*/ 10973 w 9525"/>
                  <a:gd name="connsiteY2" fmla="*/ 8097 h 9525"/>
                  <a:gd name="connsiteX3" fmla="*/ 8334 w 9525"/>
                  <a:gd name="connsiteY3" fmla="*/ 7602 h 9525"/>
                </a:gdLst>
                <a:ahLst/>
                <a:cxnLst>
                  <a:cxn ang="0">
                    <a:pos x="connsiteX0" y="connsiteY0"/>
                  </a:cxn>
                  <a:cxn ang="0">
                    <a:pos x="connsiteX1" y="connsiteY1"/>
                  </a:cxn>
                  <a:cxn ang="0">
                    <a:pos x="connsiteX2" y="connsiteY2"/>
                  </a:cxn>
                  <a:cxn ang="0">
                    <a:pos x="connsiteX3" y="connsiteY3"/>
                  </a:cxn>
                </a:cxnLst>
                <a:rect l="l" t="t" r="r" b="b"/>
                <a:pathLst>
                  <a:path w="9525" h="9525">
                    <a:moveTo>
                      <a:pt x="8334" y="7602"/>
                    </a:moveTo>
                    <a:lnTo>
                      <a:pt x="7144" y="8897"/>
                    </a:lnTo>
                    <a:cubicBezTo>
                      <a:pt x="8353" y="6716"/>
                      <a:pt x="11268" y="11192"/>
                      <a:pt x="10973" y="8097"/>
                    </a:cubicBezTo>
                    <a:cubicBezTo>
                      <a:pt x="10258" y="7211"/>
                      <a:pt x="9115" y="6735"/>
                      <a:pt x="8334" y="7602"/>
                    </a:cubicBezTo>
                    <a:close/>
                  </a:path>
                </a:pathLst>
              </a:custGeom>
              <a:grpFill/>
              <a:ln w="9525" cap="flat">
                <a:noFill/>
                <a:prstDash val="solid"/>
                <a:miter/>
              </a:ln>
            </p:spPr>
            <p:txBody>
              <a:bodyPr rtlCol="0" anchor="ctr"/>
              <a:lstStyle/>
              <a:p>
                <a:endParaRPr lang="zh-CN" altLang="en-US"/>
              </a:p>
            </p:txBody>
          </p:sp>
          <p:sp>
            <p:nvSpPr>
              <p:cNvPr id="966" name="任意多边形: 形状 755">
                <a:extLst>
                  <a:ext uri="{FF2B5EF4-FFF2-40B4-BE49-F238E27FC236}">
                    <a16:creationId xmlns:a16="http://schemas.microsoft.com/office/drawing/2014/main" id="{81991B62-5546-4508-8E52-592C80107013}"/>
                  </a:ext>
                </a:extLst>
              </p:cNvPr>
              <p:cNvSpPr/>
              <p:nvPr/>
            </p:nvSpPr>
            <p:spPr>
              <a:xfrm>
                <a:off x="3693471" y="1290221"/>
                <a:ext cx="76200" cy="28575"/>
              </a:xfrm>
              <a:custGeom>
                <a:avLst/>
                <a:gdLst>
                  <a:gd name="connsiteX0" fmla="*/ 66694 w 76200"/>
                  <a:gd name="connsiteY0" fmla="*/ 24898 h 28575"/>
                  <a:gd name="connsiteX1" fmla="*/ 69971 w 76200"/>
                  <a:gd name="connsiteY1" fmla="*/ 25070 h 28575"/>
                  <a:gd name="connsiteX2" fmla="*/ 62570 w 76200"/>
                  <a:gd name="connsiteY2" fmla="*/ 21298 h 28575"/>
                  <a:gd name="connsiteX3" fmla="*/ 64656 w 76200"/>
                  <a:gd name="connsiteY3" fmla="*/ 23860 h 28575"/>
                  <a:gd name="connsiteX4" fmla="*/ 60331 w 76200"/>
                  <a:gd name="connsiteY4" fmla="*/ 24403 h 28575"/>
                  <a:gd name="connsiteX5" fmla="*/ 59455 w 76200"/>
                  <a:gd name="connsiteY5" fmla="*/ 24336 h 28575"/>
                  <a:gd name="connsiteX6" fmla="*/ 59407 w 76200"/>
                  <a:gd name="connsiteY6" fmla="*/ 24327 h 28575"/>
                  <a:gd name="connsiteX7" fmla="*/ 54435 w 76200"/>
                  <a:gd name="connsiteY7" fmla="*/ 24203 h 28575"/>
                  <a:gd name="connsiteX8" fmla="*/ 54416 w 76200"/>
                  <a:gd name="connsiteY8" fmla="*/ 24194 h 28575"/>
                  <a:gd name="connsiteX9" fmla="*/ 54350 w 76200"/>
                  <a:gd name="connsiteY9" fmla="*/ 24174 h 28575"/>
                  <a:gd name="connsiteX10" fmla="*/ 54216 w 76200"/>
                  <a:gd name="connsiteY10" fmla="*/ 24127 h 28575"/>
                  <a:gd name="connsiteX11" fmla="*/ 53959 w 76200"/>
                  <a:gd name="connsiteY11" fmla="*/ 24022 h 28575"/>
                  <a:gd name="connsiteX12" fmla="*/ 53026 w 76200"/>
                  <a:gd name="connsiteY12" fmla="*/ 23489 h 28575"/>
                  <a:gd name="connsiteX13" fmla="*/ 50406 w 76200"/>
                  <a:gd name="connsiteY13" fmla="*/ 20164 h 28575"/>
                  <a:gd name="connsiteX14" fmla="*/ 42758 w 76200"/>
                  <a:gd name="connsiteY14" fmla="*/ 17955 h 28575"/>
                  <a:gd name="connsiteX15" fmla="*/ 39357 w 76200"/>
                  <a:gd name="connsiteY15" fmla="*/ 12516 h 28575"/>
                  <a:gd name="connsiteX16" fmla="*/ 21279 w 76200"/>
                  <a:gd name="connsiteY16" fmla="*/ 13592 h 28575"/>
                  <a:gd name="connsiteX17" fmla="*/ 13049 w 76200"/>
                  <a:gd name="connsiteY17" fmla="*/ 7144 h 28575"/>
                  <a:gd name="connsiteX18" fmla="*/ 7144 w 76200"/>
                  <a:gd name="connsiteY18" fmla="*/ 13602 h 28575"/>
                  <a:gd name="connsiteX19" fmla="*/ 10316 w 76200"/>
                  <a:gd name="connsiteY19" fmla="*/ 19060 h 28575"/>
                  <a:gd name="connsiteX20" fmla="*/ 22269 w 76200"/>
                  <a:gd name="connsiteY20" fmla="*/ 22917 h 28575"/>
                  <a:gd name="connsiteX21" fmla="*/ 28318 w 76200"/>
                  <a:gd name="connsiteY21" fmla="*/ 21736 h 28575"/>
                  <a:gd name="connsiteX22" fmla="*/ 35185 w 76200"/>
                  <a:gd name="connsiteY22" fmla="*/ 21936 h 28575"/>
                  <a:gd name="connsiteX23" fmla="*/ 45206 w 76200"/>
                  <a:gd name="connsiteY23" fmla="*/ 26413 h 28575"/>
                  <a:gd name="connsiteX24" fmla="*/ 45730 w 76200"/>
                  <a:gd name="connsiteY24" fmla="*/ 22222 h 28575"/>
                  <a:gd name="connsiteX25" fmla="*/ 52616 w 76200"/>
                  <a:gd name="connsiteY25" fmla="*/ 29280 h 28575"/>
                  <a:gd name="connsiteX26" fmla="*/ 52216 w 76200"/>
                  <a:gd name="connsiteY26" fmla="*/ 27080 h 28575"/>
                  <a:gd name="connsiteX27" fmla="*/ 54026 w 76200"/>
                  <a:gd name="connsiteY27" fmla="*/ 26756 h 28575"/>
                  <a:gd name="connsiteX28" fmla="*/ 54264 w 76200"/>
                  <a:gd name="connsiteY28" fmla="*/ 26737 h 28575"/>
                  <a:gd name="connsiteX29" fmla="*/ 59407 w 76200"/>
                  <a:gd name="connsiteY29" fmla="*/ 26860 h 28575"/>
                  <a:gd name="connsiteX30" fmla="*/ 59493 w 76200"/>
                  <a:gd name="connsiteY30" fmla="*/ 26851 h 28575"/>
                  <a:gd name="connsiteX31" fmla="*/ 59674 w 76200"/>
                  <a:gd name="connsiteY31" fmla="*/ 26832 h 28575"/>
                  <a:gd name="connsiteX32" fmla="*/ 60360 w 76200"/>
                  <a:gd name="connsiteY32" fmla="*/ 26775 h 28575"/>
                  <a:gd name="connsiteX33" fmla="*/ 61532 w 76200"/>
                  <a:gd name="connsiteY33" fmla="*/ 26699 h 28575"/>
                  <a:gd name="connsiteX34" fmla="*/ 61684 w 76200"/>
                  <a:gd name="connsiteY34" fmla="*/ 29737 h 28575"/>
                  <a:gd name="connsiteX35" fmla="*/ 66694 w 76200"/>
                  <a:gd name="connsiteY35" fmla="*/ 2489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200" h="28575">
                    <a:moveTo>
                      <a:pt x="66694" y="24898"/>
                    </a:moveTo>
                    <a:lnTo>
                      <a:pt x="69971" y="25070"/>
                    </a:lnTo>
                    <a:lnTo>
                      <a:pt x="62570" y="21298"/>
                    </a:lnTo>
                    <a:lnTo>
                      <a:pt x="64656" y="23860"/>
                    </a:lnTo>
                    <a:cubicBezTo>
                      <a:pt x="62970" y="24289"/>
                      <a:pt x="61541" y="24441"/>
                      <a:pt x="60331" y="24403"/>
                    </a:cubicBezTo>
                    <a:lnTo>
                      <a:pt x="59455" y="24336"/>
                    </a:lnTo>
                    <a:lnTo>
                      <a:pt x="59407" y="24327"/>
                    </a:lnTo>
                    <a:lnTo>
                      <a:pt x="54435" y="24203"/>
                    </a:lnTo>
                    <a:lnTo>
                      <a:pt x="54416" y="24194"/>
                    </a:lnTo>
                    <a:lnTo>
                      <a:pt x="54350" y="24174"/>
                    </a:lnTo>
                    <a:lnTo>
                      <a:pt x="54216" y="24127"/>
                    </a:lnTo>
                    <a:lnTo>
                      <a:pt x="53959" y="24022"/>
                    </a:lnTo>
                    <a:cubicBezTo>
                      <a:pt x="53616" y="23879"/>
                      <a:pt x="53311" y="23698"/>
                      <a:pt x="53026" y="23489"/>
                    </a:cubicBezTo>
                    <a:cubicBezTo>
                      <a:pt x="51892" y="22660"/>
                      <a:pt x="51149" y="21374"/>
                      <a:pt x="50406" y="20164"/>
                    </a:cubicBezTo>
                    <a:cubicBezTo>
                      <a:pt x="48920" y="17736"/>
                      <a:pt x="47425" y="15602"/>
                      <a:pt x="42758" y="17955"/>
                    </a:cubicBezTo>
                    <a:lnTo>
                      <a:pt x="39357" y="12516"/>
                    </a:lnTo>
                    <a:cubicBezTo>
                      <a:pt x="35966" y="16926"/>
                      <a:pt x="24689" y="9792"/>
                      <a:pt x="21279" y="13592"/>
                    </a:cubicBezTo>
                    <a:cubicBezTo>
                      <a:pt x="16964" y="12287"/>
                      <a:pt x="17193" y="9230"/>
                      <a:pt x="13049" y="7144"/>
                    </a:cubicBezTo>
                    <a:cubicBezTo>
                      <a:pt x="5715" y="7639"/>
                      <a:pt x="11116" y="11478"/>
                      <a:pt x="7144" y="13602"/>
                    </a:cubicBezTo>
                    <a:cubicBezTo>
                      <a:pt x="7801" y="14087"/>
                      <a:pt x="14307" y="16926"/>
                      <a:pt x="10316" y="19060"/>
                    </a:cubicBezTo>
                    <a:cubicBezTo>
                      <a:pt x="13849" y="22288"/>
                      <a:pt x="22508" y="19136"/>
                      <a:pt x="22269" y="22917"/>
                    </a:cubicBezTo>
                    <a:cubicBezTo>
                      <a:pt x="23098" y="21479"/>
                      <a:pt x="25575" y="21488"/>
                      <a:pt x="28318" y="21736"/>
                    </a:cubicBezTo>
                    <a:cubicBezTo>
                      <a:pt x="30851" y="21946"/>
                      <a:pt x="34614" y="22574"/>
                      <a:pt x="35185" y="21936"/>
                    </a:cubicBezTo>
                    <a:cubicBezTo>
                      <a:pt x="35957" y="27289"/>
                      <a:pt x="44891" y="20679"/>
                      <a:pt x="45206" y="26413"/>
                    </a:cubicBezTo>
                    <a:cubicBezTo>
                      <a:pt x="44796" y="25251"/>
                      <a:pt x="43967" y="22936"/>
                      <a:pt x="45730" y="22222"/>
                    </a:cubicBezTo>
                    <a:cubicBezTo>
                      <a:pt x="47454" y="23793"/>
                      <a:pt x="49092" y="29185"/>
                      <a:pt x="52616" y="29280"/>
                    </a:cubicBezTo>
                    <a:cubicBezTo>
                      <a:pt x="50883" y="28089"/>
                      <a:pt x="51216" y="27432"/>
                      <a:pt x="52216" y="27080"/>
                    </a:cubicBezTo>
                    <a:cubicBezTo>
                      <a:pt x="52711" y="26908"/>
                      <a:pt x="53378" y="26803"/>
                      <a:pt x="54026" y="26756"/>
                    </a:cubicBezTo>
                    <a:lnTo>
                      <a:pt x="54264" y="26737"/>
                    </a:lnTo>
                    <a:lnTo>
                      <a:pt x="59407" y="26860"/>
                    </a:lnTo>
                    <a:lnTo>
                      <a:pt x="59493" y="26851"/>
                    </a:lnTo>
                    <a:lnTo>
                      <a:pt x="59674" y="26832"/>
                    </a:lnTo>
                    <a:lnTo>
                      <a:pt x="60360" y="26775"/>
                    </a:lnTo>
                    <a:cubicBezTo>
                      <a:pt x="60798" y="26746"/>
                      <a:pt x="61198" y="26718"/>
                      <a:pt x="61532" y="26699"/>
                    </a:cubicBezTo>
                    <a:lnTo>
                      <a:pt x="61684" y="29737"/>
                    </a:lnTo>
                    <a:cubicBezTo>
                      <a:pt x="65694" y="29537"/>
                      <a:pt x="72161" y="27642"/>
                      <a:pt x="66694" y="24898"/>
                    </a:cubicBezTo>
                    <a:close/>
                  </a:path>
                </a:pathLst>
              </a:custGeom>
              <a:grpFill/>
              <a:ln w="9525" cap="flat">
                <a:noFill/>
                <a:prstDash val="solid"/>
                <a:miter/>
              </a:ln>
            </p:spPr>
            <p:txBody>
              <a:bodyPr rtlCol="0" anchor="ctr"/>
              <a:lstStyle/>
              <a:p>
                <a:endParaRPr lang="zh-CN" altLang="en-US"/>
              </a:p>
            </p:txBody>
          </p:sp>
          <p:sp>
            <p:nvSpPr>
              <p:cNvPr id="967" name="任意多边形: 形状 756">
                <a:extLst>
                  <a:ext uri="{FF2B5EF4-FFF2-40B4-BE49-F238E27FC236}">
                    <a16:creationId xmlns:a16="http://schemas.microsoft.com/office/drawing/2014/main" id="{9332157F-B7C9-44C5-AFA1-53A456048079}"/>
                  </a:ext>
                </a:extLst>
              </p:cNvPr>
              <p:cNvSpPr/>
              <p:nvPr/>
            </p:nvSpPr>
            <p:spPr>
              <a:xfrm>
                <a:off x="3793779" y="1268390"/>
                <a:ext cx="19050" cy="9525"/>
              </a:xfrm>
              <a:custGeom>
                <a:avLst/>
                <a:gdLst>
                  <a:gd name="connsiteX0" fmla="*/ 7144 w 19050"/>
                  <a:gd name="connsiteY0" fmla="*/ 9020 h 9525"/>
                  <a:gd name="connsiteX1" fmla="*/ 14087 w 19050"/>
                  <a:gd name="connsiteY1" fmla="*/ 10373 h 9525"/>
                  <a:gd name="connsiteX2" fmla="*/ 11582 w 19050"/>
                  <a:gd name="connsiteY2" fmla="*/ 8811 h 9525"/>
                  <a:gd name="connsiteX3" fmla="*/ 9087 w 19050"/>
                  <a:gd name="connsiteY3" fmla="*/ 7144 h 9525"/>
                  <a:gd name="connsiteX4" fmla="*/ 7144 w 19050"/>
                  <a:gd name="connsiteY4" fmla="*/ 90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9020"/>
                    </a:moveTo>
                    <a:cubicBezTo>
                      <a:pt x="12040" y="6944"/>
                      <a:pt x="9973" y="10944"/>
                      <a:pt x="14087" y="10373"/>
                    </a:cubicBezTo>
                    <a:cubicBezTo>
                      <a:pt x="14087" y="10373"/>
                      <a:pt x="12840" y="9677"/>
                      <a:pt x="11582" y="8811"/>
                    </a:cubicBezTo>
                    <a:cubicBezTo>
                      <a:pt x="10335" y="7972"/>
                      <a:pt x="9087" y="7144"/>
                      <a:pt x="9087" y="7144"/>
                    </a:cubicBezTo>
                    <a:lnTo>
                      <a:pt x="7144" y="9020"/>
                    </a:lnTo>
                    <a:close/>
                  </a:path>
                </a:pathLst>
              </a:custGeom>
              <a:grpFill/>
              <a:ln w="9525" cap="flat">
                <a:noFill/>
                <a:prstDash val="solid"/>
                <a:miter/>
              </a:ln>
            </p:spPr>
            <p:txBody>
              <a:bodyPr rtlCol="0" anchor="ctr"/>
              <a:lstStyle/>
              <a:p>
                <a:endParaRPr lang="zh-CN" altLang="en-US"/>
              </a:p>
            </p:txBody>
          </p:sp>
          <p:sp>
            <p:nvSpPr>
              <p:cNvPr id="968" name="任意多边形: 形状 757">
                <a:extLst>
                  <a:ext uri="{FF2B5EF4-FFF2-40B4-BE49-F238E27FC236}">
                    <a16:creationId xmlns:a16="http://schemas.microsoft.com/office/drawing/2014/main" id="{B4E7B531-F093-4BB0-89B1-E88C6C353732}"/>
                  </a:ext>
                </a:extLst>
              </p:cNvPr>
              <p:cNvSpPr/>
              <p:nvPr/>
            </p:nvSpPr>
            <p:spPr>
              <a:xfrm>
                <a:off x="3787959" y="1023864"/>
                <a:ext cx="28575" cy="19050"/>
              </a:xfrm>
              <a:custGeom>
                <a:avLst/>
                <a:gdLst>
                  <a:gd name="connsiteX0" fmla="*/ 21069 w 28575"/>
                  <a:gd name="connsiteY0" fmla="*/ 8287 h 19050"/>
                  <a:gd name="connsiteX1" fmla="*/ 22565 w 28575"/>
                  <a:gd name="connsiteY1" fmla="*/ 8658 h 19050"/>
                  <a:gd name="connsiteX2" fmla="*/ 18012 w 28575"/>
                  <a:gd name="connsiteY2" fmla="*/ 8268 h 19050"/>
                  <a:gd name="connsiteX3" fmla="*/ 18745 w 28575"/>
                  <a:gd name="connsiteY3" fmla="*/ 8458 h 19050"/>
                  <a:gd name="connsiteX4" fmla="*/ 13535 w 28575"/>
                  <a:gd name="connsiteY4" fmla="*/ 7534 h 19050"/>
                  <a:gd name="connsiteX5" fmla="*/ 14945 w 28575"/>
                  <a:gd name="connsiteY5" fmla="*/ 8620 h 19050"/>
                  <a:gd name="connsiteX6" fmla="*/ 10382 w 28575"/>
                  <a:gd name="connsiteY6" fmla="*/ 8372 h 19050"/>
                  <a:gd name="connsiteX7" fmla="*/ 10563 w 28575"/>
                  <a:gd name="connsiteY7" fmla="*/ 7144 h 19050"/>
                  <a:gd name="connsiteX8" fmla="*/ 7144 w 28575"/>
                  <a:gd name="connsiteY8" fmla="*/ 7258 h 19050"/>
                  <a:gd name="connsiteX9" fmla="*/ 9420 w 28575"/>
                  <a:gd name="connsiteY9" fmla="*/ 7753 h 19050"/>
                  <a:gd name="connsiteX10" fmla="*/ 9792 w 28575"/>
                  <a:gd name="connsiteY10" fmla="*/ 12011 h 19050"/>
                  <a:gd name="connsiteX11" fmla="*/ 9744 w 28575"/>
                  <a:gd name="connsiteY11" fmla="*/ 10325 h 19050"/>
                  <a:gd name="connsiteX12" fmla="*/ 11782 w 28575"/>
                  <a:gd name="connsiteY12" fmla="*/ 11525 h 19050"/>
                  <a:gd name="connsiteX13" fmla="*/ 16440 w 28575"/>
                  <a:gd name="connsiteY13" fmla="*/ 10630 h 19050"/>
                  <a:gd name="connsiteX14" fmla="*/ 18526 w 28575"/>
                  <a:gd name="connsiteY14" fmla="*/ 11554 h 19050"/>
                  <a:gd name="connsiteX15" fmla="*/ 18955 w 28575"/>
                  <a:gd name="connsiteY15" fmla="*/ 10154 h 19050"/>
                  <a:gd name="connsiteX16" fmla="*/ 24108 w 28575"/>
                  <a:gd name="connsiteY16" fmla="*/ 11106 h 19050"/>
                  <a:gd name="connsiteX17" fmla="*/ 20155 w 28575"/>
                  <a:gd name="connsiteY17" fmla="*/ 11554 h 19050"/>
                  <a:gd name="connsiteX18" fmla="*/ 24527 w 28575"/>
                  <a:gd name="connsiteY18" fmla="*/ 12916 h 19050"/>
                  <a:gd name="connsiteX19" fmla="*/ 22012 w 28575"/>
                  <a:gd name="connsiteY19" fmla="*/ 7468 h 19050"/>
                  <a:gd name="connsiteX20" fmla="*/ 21069 w 28575"/>
                  <a:gd name="connsiteY20" fmla="*/ 8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19050">
                    <a:moveTo>
                      <a:pt x="21069" y="8287"/>
                    </a:moveTo>
                    <a:cubicBezTo>
                      <a:pt x="21469" y="8258"/>
                      <a:pt x="22203" y="8439"/>
                      <a:pt x="22565" y="8658"/>
                    </a:cubicBezTo>
                    <a:cubicBezTo>
                      <a:pt x="22412" y="9430"/>
                      <a:pt x="19441" y="8896"/>
                      <a:pt x="18012" y="8268"/>
                    </a:cubicBezTo>
                    <a:lnTo>
                      <a:pt x="18745" y="8458"/>
                    </a:lnTo>
                    <a:cubicBezTo>
                      <a:pt x="18183" y="9887"/>
                      <a:pt x="15202" y="6334"/>
                      <a:pt x="13535" y="7534"/>
                    </a:cubicBezTo>
                    <a:lnTo>
                      <a:pt x="14945" y="8620"/>
                    </a:lnTo>
                    <a:cubicBezTo>
                      <a:pt x="14945" y="8620"/>
                      <a:pt x="10468" y="8430"/>
                      <a:pt x="10382" y="8372"/>
                    </a:cubicBezTo>
                    <a:cubicBezTo>
                      <a:pt x="10506" y="8411"/>
                      <a:pt x="10563" y="7144"/>
                      <a:pt x="10563" y="7144"/>
                    </a:cubicBezTo>
                    <a:cubicBezTo>
                      <a:pt x="10563" y="7144"/>
                      <a:pt x="7258" y="7315"/>
                      <a:pt x="7144" y="7258"/>
                    </a:cubicBezTo>
                    <a:cubicBezTo>
                      <a:pt x="7610" y="7106"/>
                      <a:pt x="8668" y="7525"/>
                      <a:pt x="9420" y="7753"/>
                    </a:cubicBezTo>
                    <a:cubicBezTo>
                      <a:pt x="9620" y="9125"/>
                      <a:pt x="7096" y="9849"/>
                      <a:pt x="9792" y="12011"/>
                    </a:cubicBezTo>
                    <a:lnTo>
                      <a:pt x="9744" y="10325"/>
                    </a:lnTo>
                    <a:cubicBezTo>
                      <a:pt x="10839" y="10611"/>
                      <a:pt x="11459" y="11287"/>
                      <a:pt x="11782" y="11525"/>
                    </a:cubicBezTo>
                    <a:cubicBezTo>
                      <a:pt x="12906" y="11601"/>
                      <a:pt x="14307" y="10811"/>
                      <a:pt x="16440" y="10630"/>
                    </a:cubicBezTo>
                    <a:lnTo>
                      <a:pt x="18526" y="11554"/>
                    </a:lnTo>
                    <a:cubicBezTo>
                      <a:pt x="18526" y="11554"/>
                      <a:pt x="19079" y="10192"/>
                      <a:pt x="18955" y="10154"/>
                    </a:cubicBezTo>
                    <a:cubicBezTo>
                      <a:pt x="20012" y="10849"/>
                      <a:pt x="21879" y="10763"/>
                      <a:pt x="24108" y="11106"/>
                    </a:cubicBezTo>
                    <a:cubicBezTo>
                      <a:pt x="24727" y="12135"/>
                      <a:pt x="21212" y="11106"/>
                      <a:pt x="20155" y="11554"/>
                    </a:cubicBezTo>
                    <a:lnTo>
                      <a:pt x="24527" y="12916"/>
                    </a:lnTo>
                    <a:cubicBezTo>
                      <a:pt x="22736" y="10763"/>
                      <a:pt x="28070" y="9563"/>
                      <a:pt x="22012" y="7468"/>
                    </a:cubicBezTo>
                    <a:lnTo>
                      <a:pt x="21069" y="8287"/>
                    </a:lnTo>
                    <a:close/>
                  </a:path>
                </a:pathLst>
              </a:custGeom>
              <a:grpFill/>
              <a:ln w="9525" cap="flat">
                <a:noFill/>
                <a:prstDash val="solid"/>
                <a:miter/>
              </a:ln>
            </p:spPr>
            <p:txBody>
              <a:bodyPr rtlCol="0" anchor="ctr"/>
              <a:lstStyle/>
              <a:p>
                <a:endParaRPr lang="zh-CN" altLang="en-US"/>
              </a:p>
            </p:txBody>
          </p:sp>
          <p:sp>
            <p:nvSpPr>
              <p:cNvPr id="969" name="任意多边形: 形状 758">
                <a:extLst>
                  <a:ext uri="{FF2B5EF4-FFF2-40B4-BE49-F238E27FC236}">
                    <a16:creationId xmlns:a16="http://schemas.microsoft.com/office/drawing/2014/main" id="{4A3DA3F3-9BB9-4171-A077-0FC609E0C5C1}"/>
                  </a:ext>
                </a:extLst>
              </p:cNvPr>
              <p:cNvSpPr/>
              <p:nvPr/>
            </p:nvSpPr>
            <p:spPr>
              <a:xfrm>
                <a:off x="3775253" y="1279648"/>
                <a:ext cx="19050" cy="9525"/>
              </a:xfrm>
              <a:custGeom>
                <a:avLst/>
                <a:gdLst>
                  <a:gd name="connsiteX0" fmla="*/ 13649 w 19050"/>
                  <a:gd name="connsiteY0" fmla="*/ 7144 h 9525"/>
                  <a:gd name="connsiteX1" fmla="*/ 14726 w 19050"/>
                  <a:gd name="connsiteY1" fmla="*/ 9677 h 9525"/>
                  <a:gd name="connsiteX2" fmla="*/ 9468 w 19050"/>
                  <a:gd name="connsiteY2" fmla="*/ 7458 h 9525"/>
                  <a:gd name="connsiteX3" fmla="*/ 9525 w 19050"/>
                  <a:gd name="connsiteY3" fmla="*/ 11668 h 9525"/>
                  <a:gd name="connsiteX4" fmla="*/ 16059 w 19050"/>
                  <a:gd name="connsiteY4" fmla="*/ 10220 h 9525"/>
                  <a:gd name="connsiteX5" fmla="*/ 1364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3649" y="7144"/>
                    </a:moveTo>
                    <a:lnTo>
                      <a:pt x="14726" y="9677"/>
                    </a:lnTo>
                    <a:lnTo>
                      <a:pt x="9468" y="7458"/>
                    </a:lnTo>
                    <a:cubicBezTo>
                      <a:pt x="10496" y="9973"/>
                      <a:pt x="3715" y="9877"/>
                      <a:pt x="9525" y="11668"/>
                    </a:cubicBezTo>
                    <a:cubicBezTo>
                      <a:pt x="11020" y="9506"/>
                      <a:pt x="14573" y="8944"/>
                      <a:pt x="16059" y="10220"/>
                    </a:cubicBezTo>
                    <a:cubicBezTo>
                      <a:pt x="15907" y="9477"/>
                      <a:pt x="15630" y="7972"/>
                      <a:pt x="13649" y="7144"/>
                    </a:cubicBezTo>
                    <a:close/>
                  </a:path>
                </a:pathLst>
              </a:custGeom>
              <a:grpFill/>
              <a:ln w="9525" cap="flat">
                <a:noFill/>
                <a:prstDash val="solid"/>
                <a:miter/>
              </a:ln>
            </p:spPr>
            <p:txBody>
              <a:bodyPr rtlCol="0" anchor="ctr"/>
              <a:lstStyle/>
              <a:p>
                <a:endParaRPr lang="zh-CN" altLang="en-US"/>
              </a:p>
            </p:txBody>
          </p:sp>
          <p:sp>
            <p:nvSpPr>
              <p:cNvPr id="970" name="任意多边形: 形状 759">
                <a:extLst>
                  <a:ext uri="{FF2B5EF4-FFF2-40B4-BE49-F238E27FC236}">
                    <a16:creationId xmlns:a16="http://schemas.microsoft.com/office/drawing/2014/main" id="{08FE8A5B-896D-448D-94CF-CE921C38FD75}"/>
                  </a:ext>
                </a:extLst>
              </p:cNvPr>
              <p:cNvSpPr/>
              <p:nvPr/>
            </p:nvSpPr>
            <p:spPr>
              <a:xfrm>
                <a:off x="3829154" y="1052063"/>
                <a:ext cx="9525" cy="9525"/>
              </a:xfrm>
              <a:custGeom>
                <a:avLst/>
                <a:gdLst>
                  <a:gd name="connsiteX0" fmla="*/ 9125 w 9525"/>
                  <a:gd name="connsiteY0" fmla="*/ 7386 h 9525"/>
                  <a:gd name="connsiteX1" fmla="*/ 7401 w 9525"/>
                  <a:gd name="connsiteY1" fmla="*/ 8634 h 9525"/>
                  <a:gd name="connsiteX2" fmla="*/ 9125 w 9525"/>
                  <a:gd name="connsiteY2" fmla="*/ 7386 h 9525"/>
                </a:gdLst>
                <a:ahLst/>
                <a:cxnLst>
                  <a:cxn ang="0">
                    <a:pos x="connsiteX0" y="connsiteY0"/>
                  </a:cxn>
                  <a:cxn ang="0">
                    <a:pos x="connsiteX1" y="connsiteY1"/>
                  </a:cxn>
                  <a:cxn ang="0">
                    <a:pos x="connsiteX2" y="connsiteY2"/>
                  </a:cxn>
                </a:cxnLst>
                <a:rect l="l" t="t" r="r" b="b"/>
                <a:pathLst>
                  <a:path w="9525" h="9525">
                    <a:moveTo>
                      <a:pt x="9125" y="7386"/>
                    </a:moveTo>
                    <a:cubicBezTo>
                      <a:pt x="4544" y="6548"/>
                      <a:pt x="9659" y="8110"/>
                      <a:pt x="7401" y="8634"/>
                    </a:cubicBezTo>
                    <a:cubicBezTo>
                      <a:pt x="6496" y="6805"/>
                      <a:pt x="11145" y="9520"/>
                      <a:pt x="9125" y="7386"/>
                    </a:cubicBezTo>
                    <a:close/>
                  </a:path>
                </a:pathLst>
              </a:custGeom>
              <a:grpFill/>
              <a:ln w="9525" cap="flat">
                <a:noFill/>
                <a:prstDash val="solid"/>
                <a:miter/>
              </a:ln>
            </p:spPr>
            <p:txBody>
              <a:bodyPr rtlCol="0" anchor="ctr"/>
              <a:lstStyle/>
              <a:p>
                <a:endParaRPr lang="zh-CN" altLang="en-US"/>
              </a:p>
            </p:txBody>
          </p:sp>
          <p:sp>
            <p:nvSpPr>
              <p:cNvPr id="971" name="任意多边形: 形状 760">
                <a:extLst>
                  <a:ext uri="{FF2B5EF4-FFF2-40B4-BE49-F238E27FC236}">
                    <a16:creationId xmlns:a16="http://schemas.microsoft.com/office/drawing/2014/main" id="{7537932A-71CE-4BA3-B8A7-FF91898C8164}"/>
                  </a:ext>
                </a:extLst>
              </p:cNvPr>
              <p:cNvSpPr/>
              <p:nvPr/>
            </p:nvSpPr>
            <p:spPr>
              <a:xfrm>
                <a:off x="3795512" y="1022054"/>
                <a:ext cx="9525" cy="9525"/>
              </a:xfrm>
              <a:custGeom>
                <a:avLst/>
                <a:gdLst>
                  <a:gd name="connsiteX0" fmla="*/ 8487 w 9525"/>
                  <a:gd name="connsiteY0" fmla="*/ 8144 h 9525"/>
                  <a:gd name="connsiteX1" fmla="*/ 9030 w 9525"/>
                  <a:gd name="connsiteY1" fmla="*/ 74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8487" y="8144"/>
                    </a:moveTo>
                    <a:lnTo>
                      <a:pt x="9030" y="7449"/>
                    </a:lnTo>
                    <a:lnTo>
                      <a:pt x="7144" y="7144"/>
                    </a:lnTo>
                    <a:close/>
                  </a:path>
                </a:pathLst>
              </a:custGeom>
              <a:grpFill/>
              <a:ln w="9525" cap="flat">
                <a:noFill/>
                <a:prstDash val="solid"/>
                <a:miter/>
              </a:ln>
            </p:spPr>
            <p:txBody>
              <a:bodyPr rtlCol="0" anchor="ctr"/>
              <a:lstStyle/>
              <a:p>
                <a:endParaRPr lang="zh-CN" altLang="en-US"/>
              </a:p>
            </p:txBody>
          </p:sp>
          <p:sp>
            <p:nvSpPr>
              <p:cNvPr id="972" name="任意多边形: 形状 761">
                <a:extLst>
                  <a:ext uri="{FF2B5EF4-FFF2-40B4-BE49-F238E27FC236}">
                    <a16:creationId xmlns:a16="http://schemas.microsoft.com/office/drawing/2014/main" id="{31C9E275-9736-44A5-8048-A72347518F0B}"/>
                  </a:ext>
                </a:extLst>
              </p:cNvPr>
              <p:cNvSpPr/>
              <p:nvPr/>
            </p:nvSpPr>
            <p:spPr>
              <a:xfrm>
                <a:off x="3767261" y="1015358"/>
                <a:ext cx="9525" cy="19050"/>
              </a:xfrm>
              <a:custGeom>
                <a:avLst/>
                <a:gdLst>
                  <a:gd name="connsiteX0" fmla="*/ 7144 w 9525"/>
                  <a:gd name="connsiteY0" fmla="*/ 11249 h 19050"/>
                  <a:gd name="connsiteX1" fmla="*/ 10163 w 9525"/>
                  <a:gd name="connsiteY1" fmla="*/ 12144 h 19050"/>
                  <a:gd name="connsiteX2" fmla="*/ 9906 w 9525"/>
                  <a:gd name="connsiteY2" fmla="*/ 12706 h 19050"/>
                  <a:gd name="connsiteX3" fmla="*/ 9677 w 9525"/>
                  <a:gd name="connsiteY3" fmla="*/ 13287 h 19050"/>
                  <a:gd name="connsiteX4" fmla="*/ 9430 w 9525"/>
                  <a:gd name="connsiteY4" fmla="*/ 13097 h 19050"/>
                  <a:gd name="connsiteX5" fmla="*/ 8649 w 9525"/>
                  <a:gd name="connsiteY5" fmla="*/ 7144 h 19050"/>
                  <a:gd name="connsiteX6" fmla="*/ 8163 w 9525"/>
                  <a:gd name="connsiteY6" fmla="*/ 13602 h 19050"/>
                  <a:gd name="connsiteX7" fmla="*/ 7144 w 9525"/>
                  <a:gd name="connsiteY7" fmla="*/ 112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1249"/>
                    </a:moveTo>
                    <a:cubicBezTo>
                      <a:pt x="7534" y="10563"/>
                      <a:pt x="9754" y="11716"/>
                      <a:pt x="10163" y="12144"/>
                    </a:cubicBezTo>
                    <a:cubicBezTo>
                      <a:pt x="10163" y="12144"/>
                      <a:pt x="10058" y="12373"/>
                      <a:pt x="9906" y="12706"/>
                    </a:cubicBezTo>
                    <a:cubicBezTo>
                      <a:pt x="9839" y="12878"/>
                      <a:pt x="9763" y="13078"/>
                      <a:pt x="9677" y="13287"/>
                    </a:cubicBezTo>
                    <a:cubicBezTo>
                      <a:pt x="9592" y="13297"/>
                      <a:pt x="9544" y="14297"/>
                      <a:pt x="9430" y="13097"/>
                    </a:cubicBezTo>
                    <a:cubicBezTo>
                      <a:pt x="9039" y="10125"/>
                      <a:pt x="8649" y="7144"/>
                      <a:pt x="8649" y="7144"/>
                    </a:cubicBezTo>
                    <a:cubicBezTo>
                      <a:pt x="7058" y="9154"/>
                      <a:pt x="7668" y="11954"/>
                      <a:pt x="8163" y="13602"/>
                    </a:cubicBezTo>
                    <a:cubicBezTo>
                      <a:pt x="8601" y="12878"/>
                      <a:pt x="9020" y="12202"/>
                      <a:pt x="7144" y="11249"/>
                    </a:cubicBezTo>
                    <a:close/>
                  </a:path>
                </a:pathLst>
              </a:custGeom>
              <a:grpFill/>
              <a:ln w="9525" cap="flat">
                <a:noFill/>
                <a:prstDash val="solid"/>
                <a:miter/>
              </a:ln>
            </p:spPr>
            <p:txBody>
              <a:bodyPr rtlCol="0" anchor="ctr"/>
              <a:lstStyle/>
              <a:p>
                <a:endParaRPr lang="zh-CN" altLang="en-US"/>
              </a:p>
            </p:txBody>
          </p:sp>
          <p:sp>
            <p:nvSpPr>
              <p:cNvPr id="973" name="任意多边形: 形状 762">
                <a:extLst>
                  <a:ext uri="{FF2B5EF4-FFF2-40B4-BE49-F238E27FC236}">
                    <a16:creationId xmlns:a16="http://schemas.microsoft.com/office/drawing/2014/main" id="{16EA95EE-6DA7-4142-92AA-879C14247F5F}"/>
                  </a:ext>
                </a:extLst>
              </p:cNvPr>
              <p:cNvSpPr/>
              <p:nvPr/>
            </p:nvSpPr>
            <p:spPr>
              <a:xfrm>
                <a:off x="3737762" y="1280829"/>
                <a:ext cx="47625" cy="19050"/>
              </a:xfrm>
              <a:custGeom>
                <a:avLst/>
                <a:gdLst>
                  <a:gd name="connsiteX0" fmla="*/ 39834 w 47625"/>
                  <a:gd name="connsiteY0" fmla="*/ 7144 h 19050"/>
                  <a:gd name="connsiteX1" fmla="*/ 27623 w 47625"/>
                  <a:gd name="connsiteY1" fmla="*/ 11459 h 19050"/>
                  <a:gd name="connsiteX2" fmla="*/ 22584 w 47625"/>
                  <a:gd name="connsiteY2" fmla="*/ 8734 h 19050"/>
                  <a:gd name="connsiteX3" fmla="*/ 17021 w 47625"/>
                  <a:gd name="connsiteY3" fmla="*/ 11811 h 19050"/>
                  <a:gd name="connsiteX4" fmla="*/ 15621 w 47625"/>
                  <a:gd name="connsiteY4" fmla="*/ 12602 h 19050"/>
                  <a:gd name="connsiteX5" fmla="*/ 15240 w 47625"/>
                  <a:gd name="connsiteY5" fmla="*/ 12773 h 19050"/>
                  <a:gd name="connsiteX6" fmla="*/ 15145 w 47625"/>
                  <a:gd name="connsiteY6" fmla="*/ 12811 h 19050"/>
                  <a:gd name="connsiteX7" fmla="*/ 15116 w 47625"/>
                  <a:gd name="connsiteY7" fmla="*/ 12821 h 19050"/>
                  <a:gd name="connsiteX8" fmla="*/ 15088 w 47625"/>
                  <a:gd name="connsiteY8" fmla="*/ 12811 h 19050"/>
                  <a:gd name="connsiteX9" fmla="*/ 11192 w 47625"/>
                  <a:gd name="connsiteY9" fmla="*/ 12716 h 19050"/>
                  <a:gd name="connsiteX10" fmla="*/ 11154 w 47625"/>
                  <a:gd name="connsiteY10" fmla="*/ 12735 h 19050"/>
                  <a:gd name="connsiteX11" fmla="*/ 11001 w 47625"/>
                  <a:gd name="connsiteY11" fmla="*/ 12792 h 19050"/>
                  <a:gd name="connsiteX12" fmla="*/ 10373 w 47625"/>
                  <a:gd name="connsiteY12" fmla="*/ 12983 h 19050"/>
                  <a:gd name="connsiteX13" fmla="*/ 7144 w 47625"/>
                  <a:gd name="connsiteY13" fmla="*/ 12735 h 19050"/>
                  <a:gd name="connsiteX14" fmla="*/ 9515 w 47625"/>
                  <a:gd name="connsiteY14" fmla="*/ 14516 h 19050"/>
                  <a:gd name="connsiteX15" fmla="*/ 10382 w 47625"/>
                  <a:gd name="connsiteY15" fmla="*/ 15173 h 19050"/>
                  <a:gd name="connsiteX16" fmla="*/ 10782 w 47625"/>
                  <a:gd name="connsiteY16" fmla="*/ 15478 h 19050"/>
                  <a:gd name="connsiteX17" fmla="*/ 10963 w 47625"/>
                  <a:gd name="connsiteY17" fmla="*/ 15621 h 19050"/>
                  <a:gd name="connsiteX18" fmla="*/ 11011 w 47625"/>
                  <a:gd name="connsiteY18" fmla="*/ 15659 h 19050"/>
                  <a:gd name="connsiteX19" fmla="*/ 11030 w 47625"/>
                  <a:gd name="connsiteY19" fmla="*/ 15678 h 19050"/>
                  <a:gd name="connsiteX20" fmla="*/ 11039 w 47625"/>
                  <a:gd name="connsiteY20" fmla="*/ 15678 h 19050"/>
                  <a:gd name="connsiteX21" fmla="*/ 15088 w 47625"/>
                  <a:gd name="connsiteY21" fmla="*/ 15773 h 19050"/>
                  <a:gd name="connsiteX22" fmla="*/ 15088 w 47625"/>
                  <a:gd name="connsiteY22" fmla="*/ 15773 h 19050"/>
                  <a:gd name="connsiteX23" fmla="*/ 15107 w 47625"/>
                  <a:gd name="connsiteY23" fmla="*/ 15783 h 19050"/>
                  <a:gd name="connsiteX24" fmla="*/ 15230 w 47625"/>
                  <a:gd name="connsiteY24" fmla="*/ 15840 h 19050"/>
                  <a:gd name="connsiteX25" fmla="*/ 16307 w 47625"/>
                  <a:gd name="connsiteY25" fmla="*/ 16316 h 19050"/>
                  <a:gd name="connsiteX26" fmla="*/ 15669 w 47625"/>
                  <a:gd name="connsiteY26" fmla="*/ 15973 h 19050"/>
                  <a:gd name="connsiteX27" fmla="*/ 15230 w 47625"/>
                  <a:gd name="connsiteY27" fmla="*/ 15735 h 19050"/>
                  <a:gd name="connsiteX28" fmla="*/ 15088 w 47625"/>
                  <a:gd name="connsiteY28" fmla="*/ 15659 h 19050"/>
                  <a:gd name="connsiteX29" fmla="*/ 15078 w 47625"/>
                  <a:gd name="connsiteY29" fmla="*/ 15659 h 19050"/>
                  <a:gd name="connsiteX30" fmla="*/ 11039 w 47625"/>
                  <a:gd name="connsiteY30" fmla="*/ 15554 h 19050"/>
                  <a:gd name="connsiteX31" fmla="*/ 11039 w 47625"/>
                  <a:gd name="connsiteY31" fmla="*/ 15554 h 19050"/>
                  <a:gd name="connsiteX32" fmla="*/ 11030 w 47625"/>
                  <a:gd name="connsiteY32" fmla="*/ 15545 h 19050"/>
                  <a:gd name="connsiteX33" fmla="*/ 11020 w 47625"/>
                  <a:gd name="connsiteY33" fmla="*/ 15535 h 19050"/>
                  <a:gd name="connsiteX34" fmla="*/ 11011 w 47625"/>
                  <a:gd name="connsiteY34" fmla="*/ 15526 h 19050"/>
                  <a:gd name="connsiteX35" fmla="*/ 11020 w 47625"/>
                  <a:gd name="connsiteY35" fmla="*/ 15526 h 19050"/>
                  <a:gd name="connsiteX36" fmla="*/ 11030 w 47625"/>
                  <a:gd name="connsiteY36" fmla="*/ 15516 h 19050"/>
                  <a:gd name="connsiteX37" fmla="*/ 11039 w 47625"/>
                  <a:gd name="connsiteY37" fmla="*/ 15516 h 19050"/>
                  <a:gd name="connsiteX38" fmla="*/ 15078 w 47625"/>
                  <a:gd name="connsiteY38" fmla="*/ 15621 h 19050"/>
                  <a:gd name="connsiteX39" fmla="*/ 15088 w 47625"/>
                  <a:gd name="connsiteY39" fmla="*/ 15621 h 19050"/>
                  <a:gd name="connsiteX40" fmla="*/ 15240 w 47625"/>
                  <a:gd name="connsiteY40" fmla="*/ 15564 h 19050"/>
                  <a:gd name="connsiteX41" fmla="*/ 15783 w 47625"/>
                  <a:gd name="connsiteY41" fmla="*/ 15364 h 19050"/>
                  <a:gd name="connsiteX42" fmla="*/ 17440 w 47625"/>
                  <a:gd name="connsiteY42" fmla="*/ 14745 h 19050"/>
                  <a:gd name="connsiteX43" fmla="*/ 19841 w 47625"/>
                  <a:gd name="connsiteY43" fmla="*/ 13849 h 19050"/>
                  <a:gd name="connsiteX44" fmla="*/ 23060 w 47625"/>
                  <a:gd name="connsiteY44" fmla="*/ 16335 h 19050"/>
                  <a:gd name="connsiteX45" fmla="*/ 19669 w 47625"/>
                  <a:gd name="connsiteY45" fmla="*/ 10820 h 19050"/>
                  <a:gd name="connsiteX46" fmla="*/ 33385 w 47625"/>
                  <a:gd name="connsiteY46" fmla="*/ 14516 h 19050"/>
                  <a:gd name="connsiteX47" fmla="*/ 34099 w 47625"/>
                  <a:gd name="connsiteY47" fmla="*/ 9877 h 19050"/>
                  <a:gd name="connsiteX48" fmla="*/ 41710 w 47625"/>
                  <a:gd name="connsiteY48" fmla="*/ 12373 h 19050"/>
                  <a:gd name="connsiteX49" fmla="*/ 39834 w 47625"/>
                  <a:gd name="connsiteY4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 h="19050">
                    <a:moveTo>
                      <a:pt x="39834" y="7144"/>
                    </a:moveTo>
                    <a:cubicBezTo>
                      <a:pt x="37976" y="11887"/>
                      <a:pt x="28937" y="6429"/>
                      <a:pt x="27623" y="11459"/>
                    </a:cubicBezTo>
                    <a:lnTo>
                      <a:pt x="22584" y="8734"/>
                    </a:lnTo>
                    <a:cubicBezTo>
                      <a:pt x="20212" y="9258"/>
                      <a:pt x="18783" y="10668"/>
                      <a:pt x="17021" y="11811"/>
                    </a:cubicBezTo>
                    <a:cubicBezTo>
                      <a:pt x="16583" y="12097"/>
                      <a:pt x="16116" y="12363"/>
                      <a:pt x="15621" y="12602"/>
                    </a:cubicBezTo>
                    <a:lnTo>
                      <a:pt x="15240" y="12773"/>
                    </a:lnTo>
                    <a:lnTo>
                      <a:pt x="15145" y="12811"/>
                    </a:lnTo>
                    <a:lnTo>
                      <a:pt x="15116" y="12821"/>
                    </a:lnTo>
                    <a:lnTo>
                      <a:pt x="15088" y="12811"/>
                    </a:lnTo>
                    <a:lnTo>
                      <a:pt x="11192" y="12716"/>
                    </a:lnTo>
                    <a:lnTo>
                      <a:pt x="11154" y="12735"/>
                    </a:lnTo>
                    <a:lnTo>
                      <a:pt x="11001" y="12792"/>
                    </a:lnTo>
                    <a:lnTo>
                      <a:pt x="10373" y="12983"/>
                    </a:lnTo>
                    <a:cubicBezTo>
                      <a:pt x="9487" y="13183"/>
                      <a:pt x="8449" y="13154"/>
                      <a:pt x="7144" y="12735"/>
                    </a:cubicBezTo>
                    <a:cubicBezTo>
                      <a:pt x="7144" y="12735"/>
                      <a:pt x="8334" y="13630"/>
                      <a:pt x="9515" y="14516"/>
                    </a:cubicBezTo>
                    <a:lnTo>
                      <a:pt x="10382" y="15173"/>
                    </a:lnTo>
                    <a:lnTo>
                      <a:pt x="10782" y="15478"/>
                    </a:lnTo>
                    <a:lnTo>
                      <a:pt x="10963" y="15621"/>
                    </a:lnTo>
                    <a:lnTo>
                      <a:pt x="11011" y="15659"/>
                    </a:lnTo>
                    <a:lnTo>
                      <a:pt x="11030" y="15678"/>
                    </a:lnTo>
                    <a:lnTo>
                      <a:pt x="11039" y="15678"/>
                    </a:lnTo>
                    <a:lnTo>
                      <a:pt x="15088" y="15773"/>
                    </a:lnTo>
                    <a:lnTo>
                      <a:pt x="15088" y="15773"/>
                    </a:lnTo>
                    <a:lnTo>
                      <a:pt x="15107" y="15783"/>
                    </a:lnTo>
                    <a:lnTo>
                      <a:pt x="15230" y="15840"/>
                    </a:lnTo>
                    <a:cubicBezTo>
                      <a:pt x="15878" y="16126"/>
                      <a:pt x="16307" y="16316"/>
                      <a:pt x="16307" y="16316"/>
                    </a:cubicBezTo>
                    <a:cubicBezTo>
                      <a:pt x="16307" y="16316"/>
                      <a:pt x="15992" y="16145"/>
                      <a:pt x="15669" y="15973"/>
                    </a:cubicBezTo>
                    <a:cubicBezTo>
                      <a:pt x="15507" y="15888"/>
                      <a:pt x="15354" y="15802"/>
                      <a:pt x="15230" y="15735"/>
                    </a:cubicBezTo>
                    <a:cubicBezTo>
                      <a:pt x="15173" y="15707"/>
                      <a:pt x="15088" y="15659"/>
                      <a:pt x="15088" y="15659"/>
                    </a:cubicBezTo>
                    <a:lnTo>
                      <a:pt x="15078" y="15659"/>
                    </a:lnTo>
                    <a:cubicBezTo>
                      <a:pt x="13716" y="15621"/>
                      <a:pt x="12373" y="15592"/>
                      <a:pt x="11039" y="15554"/>
                    </a:cubicBezTo>
                    <a:lnTo>
                      <a:pt x="11039" y="15554"/>
                    </a:lnTo>
                    <a:lnTo>
                      <a:pt x="11030" y="15545"/>
                    </a:lnTo>
                    <a:lnTo>
                      <a:pt x="11020" y="15535"/>
                    </a:lnTo>
                    <a:lnTo>
                      <a:pt x="11011" y="15526"/>
                    </a:lnTo>
                    <a:lnTo>
                      <a:pt x="11020" y="15526"/>
                    </a:lnTo>
                    <a:lnTo>
                      <a:pt x="11030" y="15516"/>
                    </a:lnTo>
                    <a:lnTo>
                      <a:pt x="11039" y="15516"/>
                    </a:lnTo>
                    <a:cubicBezTo>
                      <a:pt x="12344" y="15545"/>
                      <a:pt x="13687" y="15583"/>
                      <a:pt x="15078" y="15621"/>
                    </a:cubicBezTo>
                    <a:lnTo>
                      <a:pt x="15088" y="15621"/>
                    </a:lnTo>
                    <a:cubicBezTo>
                      <a:pt x="15088" y="15621"/>
                      <a:pt x="15173" y="15592"/>
                      <a:pt x="15240" y="15564"/>
                    </a:cubicBezTo>
                    <a:cubicBezTo>
                      <a:pt x="15373" y="15516"/>
                      <a:pt x="15564" y="15450"/>
                      <a:pt x="15783" y="15364"/>
                    </a:cubicBezTo>
                    <a:cubicBezTo>
                      <a:pt x="16231" y="15192"/>
                      <a:pt x="16840" y="14973"/>
                      <a:pt x="17440" y="14745"/>
                    </a:cubicBezTo>
                    <a:cubicBezTo>
                      <a:pt x="18640" y="14297"/>
                      <a:pt x="19841" y="13849"/>
                      <a:pt x="19841" y="13849"/>
                    </a:cubicBezTo>
                    <a:cubicBezTo>
                      <a:pt x="24727" y="13564"/>
                      <a:pt x="16935" y="16716"/>
                      <a:pt x="23060" y="16335"/>
                    </a:cubicBezTo>
                    <a:cubicBezTo>
                      <a:pt x="24079" y="13240"/>
                      <a:pt x="18012" y="13583"/>
                      <a:pt x="19669" y="10820"/>
                    </a:cubicBezTo>
                    <a:cubicBezTo>
                      <a:pt x="29223" y="9477"/>
                      <a:pt x="25537" y="16192"/>
                      <a:pt x="33385" y="14516"/>
                    </a:cubicBezTo>
                    <a:cubicBezTo>
                      <a:pt x="29651" y="14002"/>
                      <a:pt x="31794" y="10801"/>
                      <a:pt x="34099" y="9877"/>
                    </a:cubicBezTo>
                    <a:cubicBezTo>
                      <a:pt x="31547" y="14268"/>
                      <a:pt x="38919" y="9554"/>
                      <a:pt x="41710" y="12373"/>
                    </a:cubicBezTo>
                    <a:cubicBezTo>
                      <a:pt x="47025" y="10735"/>
                      <a:pt x="38910" y="9563"/>
                      <a:pt x="39834" y="7144"/>
                    </a:cubicBezTo>
                    <a:close/>
                  </a:path>
                </a:pathLst>
              </a:custGeom>
              <a:grpFill/>
              <a:ln w="9525" cap="flat">
                <a:noFill/>
                <a:prstDash val="solid"/>
                <a:miter/>
              </a:ln>
            </p:spPr>
            <p:txBody>
              <a:bodyPr rtlCol="0" anchor="ctr"/>
              <a:lstStyle/>
              <a:p>
                <a:endParaRPr lang="zh-CN" altLang="en-US"/>
              </a:p>
            </p:txBody>
          </p:sp>
          <p:sp>
            <p:nvSpPr>
              <p:cNvPr id="974" name="任意多边形: 形状 763">
                <a:extLst>
                  <a:ext uri="{FF2B5EF4-FFF2-40B4-BE49-F238E27FC236}">
                    <a16:creationId xmlns:a16="http://schemas.microsoft.com/office/drawing/2014/main" id="{E023AFF9-6BD0-4F84-B033-CBF5EF4AFC29}"/>
                  </a:ext>
                </a:extLst>
              </p:cNvPr>
              <p:cNvSpPr/>
              <p:nvPr/>
            </p:nvSpPr>
            <p:spPr>
              <a:xfrm>
                <a:off x="3553597" y="1331353"/>
                <a:ext cx="38100" cy="28575"/>
              </a:xfrm>
              <a:custGeom>
                <a:avLst/>
                <a:gdLst>
                  <a:gd name="connsiteX0" fmla="*/ 29194 w 38100"/>
                  <a:gd name="connsiteY0" fmla="*/ 21152 h 28575"/>
                  <a:gd name="connsiteX1" fmla="*/ 31299 w 38100"/>
                  <a:gd name="connsiteY1" fmla="*/ 18371 h 28575"/>
                  <a:gd name="connsiteX2" fmla="*/ 37862 w 38100"/>
                  <a:gd name="connsiteY2" fmla="*/ 21885 h 28575"/>
                  <a:gd name="connsiteX3" fmla="*/ 16840 w 38100"/>
                  <a:gd name="connsiteY3" fmla="*/ 8750 h 28575"/>
                  <a:gd name="connsiteX4" fmla="*/ 13640 w 38100"/>
                  <a:gd name="connsiteY4" fmla="*/ 17008 h 28575"/>
                  <a:gd name="connsiteX5" fmla="*/ 7144 w 38100"/>
                  <a:gd name="connsiteY5" fmla="*/ 15046 h 28575"/>
                  <a:gd name="connsiteX6" fmla="*/ 9582 w 38100"/>
                  <a:gd name="connsiteY6" fmla="*/ 19533 h 28575"/>
                  <a:gd name="connsiteX7" fmla="*/ 15411 w 38100"/>
                  <a:gd name="connsiteY7" fmla="*/ 17151 h 28575"/>
                  <a:gd name="connsiteX8" fmla="*/ 34842 w 38100"/>
                  <a:gd name="connsiteY8" fmla="*/ 22600 h 28575"/>
                  <a:gd name="connsiteX9" fmla="*/ 29194 w 38100"/>
                  <a:gd name="connsiteY9" fmla="*/ 2115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28575">
                    <a:moveTo>
                      <a:pt x="29194" y="21152"/>
                    </a:moveTo>
                    <a:cubicBezTo>
                      <a:pt x="29775" y="19752"/>
                      <a:pt x="31594" y="19780"/>
                      <a:pt x="31299" y="18371"/>
                    </a:cubicBezTo>
                    <a:lnTo>
                      <a:pt x="37862" y="21885"/>
                    </a:lnTo>
                    <a:cubicBezTo>
                      <a:pt x="33776" y="14846"/>
                      <a:pt x="21079" y="14989"/>
                      <a:pt x="16840" y="8750"/>
                    </a:cubicBezTo>
                    <a:cubicBezTo>
                      <a:pt x="4248" y="2797"/>
                      <a:pt x="17288" y="15170"/>
                      <a:pt x="13640" y="17008"/>
                    </a:cubicBezTo>
                    <a:lnTo>
                      <a:pt x="7144" y="15046"/>
                    </a:lnTo>
                    <a:lnTo>
                      <a:pt x="9582" y="19533"/>
                    </a:lnTo>
                    <a:cubicBezTo>
                      <a:pt x="17259" y="23038"/>
                      <a:pt x="11849" y="16875"/>
                      <a:pt x="15411" y="17151"/>
                    </a:cubicBezTo>
                    <a:cubicBezTo>
                      <a:pt x="19288" y="14846"/>
                      <a:pt x="29156" y="23247"/>
                      <a:pt x="34842" y="22600"/>
                    </a:cubicBezTo>
                    <a:lnTo>
                      <a:pt x="29194" y="21152"/>
                    </a:lnTo>
                    <a:close/>
                  </a:path>
                </a:pathLst>
              </a:custGeom>
              <a:grpFill/>
              <a:ln w="9525" cap="flat">
                <a:noFill/>
                <a:prstDash val="solid"/>
                <a:miter/>
              </a:ln>
            </p:spPr>
            <p:txBody>
              <a:bodyPr rtlCol="0" anchor="ctr"/>
              <a:lstStyle/>
              <a:p>
                <a:endParaRPr lang="zh-CN" altLang="en-US"/>
              </a:p>
            </p:txBody>
          </p:sp>
          <p:sp>
            <p:nvSpPr>
              <p:cNvPr id="975" name="任意多边形: 形状 764">
                <a:extLst>
                  <a:ext uri="{FF2B5EF4-FFF2-40B4-BE49-F238E27FC236}">
                    <a16:creationId xmlns:a16="http://schemas.microsoft.com/office/drawing/2014/main" id="{D2C41E67-11D6-4FD0-B696-05C83EDFAED7}"/>
                  </a:ext>
                </a:extLst>
              </p:cNvPr>
              <p:cNvSpPr/>
              <p:nvPr/>
            </p:nvSpPr>
            <p:spPr>
              <a:xfrm>
                <a:off x="3773710" y="1019816"/>
                <a:ext cx="9525" cy="9525"/>
              </a:xfrm>
              <a:custGeom>
                <a:avLst/>
                <a:gdLst>
                  <a:gd name="connsiteX0" fmla="*/ 7144 w 9525"/>
                  <a:gd name="connsiteY0" fmla="*/ 7144 h 9525"/>
                  <a:gd name="connsiteX1" fmla="*/ 10554 w 9525"/>
                  <a:gd name="connsiteY1" fmla="*/ 7906 h 9525"/>
                  <a:gd name="connsiteX2" fmla="*/ 8277 w 9525"/>
                  <a:gd name="connsiteY2" fmla="*/ 7896 h 9525"/>
                </a:gdLst>
                <a:ahLst/>
                <a:cxnLst>
                  <a:cxn ang="0">
                    <a:pos x="connsiteX0" y="connsiteY0"/>
                  </a:cxn>
                  <a:cxn ang="0">
                    <a:pos x="connsiteX1" y="connsiteY1"/>
                  </a:cxn>
                  <a:cxn ang="0">
                    <a:pos x="connsiteX2" y="connsiteY2"/>
                  </a:cxn>
                </a:cxnLst>
                <a:rect l="l" t="t" r="r" b="b"/>
                <a:pathLst>
                  <a:path w="9525" h="9525">
                    <a:moveTo>
                      <a:pt x="7144" y="7144"/>
                    </a:moveTo>
                    <a:lnTo>
                      <a:pt x="10554" y="7906"/>
                    </a:lnTo>
                    <a:lnTo>
                      <a:pt x="8277" y="7896"/>
                    </a:lnTo>
                    <a:close/>
                  </a:path>
                </a:pathLst>
              </a:custGeom>
              <a:grpFill/>
              <a:ln w="9525" cap="flat">
                <a:noFill/>
                <a:prstDash val="solid"/>
                <a:miter/>
              </a:ln>
            </p:spPr>
            <p:txBody>
              <a:bodyPr rtlCol="0" anchor="ctr"/>
              <a:lstStyle/>
              <a:p>
                <a:endParaRPr lang="zh-CN" altLang="en-US"/>
              </a:p>
            </p:txBody>
          </p:sp>
          <p:sp>
            <p:nvSpPr>
              <p:cNvPr id="976" name="任意多边形: 形状 765">
                <a:extLst>
                  <a:ext uri="{FF2B5EF4-FFF2-40B4-BE49-F238E27FC236}">
                    <a16:creationId xmlns:a16="http://schemas.microsoft.com/office/drawing/2014/main" id="{2BB8DD59-DBAB-41E6-ACB4-79247BF87E75}"/>
                  </a:ext>
                </a:extLst>
              </p:cNvPr>
              <p:cNvSpPr/>
              <p:nvPr/>
            </p:nvSpPr>
            <p:spPr>
              <a:xfrm>
                <a:off x="3777000" y="1267733"/>
                <a:ext cx="19050" cy="19050"/>
              </a:xfrm>
              <a:custGeom>
                <a:avLst/>
                <a:gdLst>
                  <a:gd name="connsiteX0" fmla="*/ 15731 w 19050"/>
                  <a:gd name="connsiteY0" fmla="*/ 10316 h 19050"/>
                  <a:gd name="connsiteX1" fmla="*/ 11607 w 19050"/>
                  <a:gd name="connsiteY1" fmla="*/ 7144 h 19050"/>
                  <a:gd name="connsiteX2" fmla="*/ 13426 w 19050"/>
                  <a:gd name="connsiteY2" fmla="*/ 10706 h 19050"/>
                  <a:gd name="connsiteX3" fmla="*/ 7568 w 19050"/>
                  <a:gd name="connsiteY3" fmla="*/ 10887 h 19050"/>
                  <a:gd name="connsiteX4" fmla="*/ 7416 w 19050"/>
                  <a:gd name="connsiteY4" fmla="*/ 13621 h 19050"/>
                  <a:gd name="connsiteX5" fmla="*/ 15731 w 19050"/>
                  <a:gd name="connsiteY5" fmla="*/ 10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5731" y="10316"/>
                    </a:moveTo>
                    <a:cubicBezTo>
                      <a:pt x="14264" y="9030"/>
                      <a:pt x="9740" y="9773"/>
                      <a:pt x="11607" y="7144"/>
                    </a:cubicBezTo>
                    <a:lnTo>
                      <a:pt x="13426" y="10706"/>
                    </a:lnTo>
                    <a:cubicBezTo>
                      <a:pt x="11264" y="11840"/>
                      <a:pt x="8835" y="11439"/>
                      <a:pt x="7568" y="10887"/>
                    </a:cubicBezTo>
                    <a:cubicBezTo>
                      <a:pt x="7702" y="11649"/>
                      <a:pt x="6673" y="12583"/>
                      <a:pt x="7416" y="13621"/>
                    </a:cubicBezTo>
                    <a:cubicBezTo>
                      <a:pt x="9464" y="15240"/>
                      <a:pt x="16684" y="12097"/>
                      <a:pt x="15731" y="10316"/>
                    </a:cubicBezTo>
                    <a:close/>
                  </a:path>
                </a:pathLst>
              </a:custGeom>
              <a:grpFill/>
              <a:ln w="9525" cap="flat">
                <a:noFill/>
                <a:prstDash val="solid"/>
                <a:miter/>
              </a:ln>
            </p:spPr>
            <p:txBody>
              <a:bodyPr rtlCol="0" anchor="ctr"/>
              <a:lstStyle/>
              <a:p>
                <a:endParaRPr lang="zh-CN" altLang="en-US"/>
              </a:p>
            </p:txBody>
          </p:sp>
          <p:sp>
            <p:nvSpPr>
              <p:cNvPr id="977" name="任意多边形: 形状 766">
                <a:extLst>
                  <a:ext uri="{FF2B5EF4-FFF2-40B4-BE49-F238E27FC236}">
                    <a16:creationId xmlns:a16="http://schemas.microsoft.com/office/drawing/2014/main" id="{C3030561-1046-4B55-8C50-B02B524938A2}"/>
                  </a:ext>
                </a:extLst>
              </p:cNvPr>
              <p:cNvSpPr/>
              <p:nvPr/>
            </p:nvSpPr>
            <p:spPr>
              <a:xfrm>
                <a:off x="3811229" y="1037125"/>
                <a:ext cx="19050" cy="9525"/>
              </a:xfrm>
              <a:custGeom>
                <a:avLst/>
                <a:gdLst>
                  <a:gd name="connsiteX0" fmla="*/ 8773 w 19050"/>
                  <a:gd name="connsiteY0" fmla="*/ 7770 h 9525"/>
                  <a:gd name="connsiteX1" fmla="*/ 8839 w 19050"/>
                  <a:gd name="connsiteY1" fmla="*/ 7456 h 9525"/>
                  <a:gd name="connsiteX2" fmla="*/ 7144 w 19050"/>
                  <a:gd name="connsiteY2" fmla="*/ 8123 h 9525"/>
                  <a:gd name="connsiteX3" fmla="*/ 11906 w 19050"/>
                  <a:gd name="connsiteY3" fmla="*/ 9189 h 9525"/>
                  <a:gd name="connsiteX4" fmla="*/ 8773 w 19050"/>
                  <a:gd name="connsiteY4" fmla="*/ 777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73" y="7770"/>
                    </a:moveTo>
                    <a:cubicBezTo>
                      <a:pt x="10335" y="7703"/>
                      <a:pt x="6715" y="6627"/>
                      <a:pt x="8839" y="7456"/>
                    </a:cubicBezTo>
                    <a:lnTo>
                      <a:pt x="7144" y="8123"/>
                    </a:lnTo>
                    <a:cubicBezTo>
                      <a:pt x="9620" y="7408"/>
                      <a:pt x="10382" y="10866"/>
                      <a:pt x="11906" y="9189"/>
                    </a:cubicBezTo>
                    <a:cubicBezTo>
                      <a:pt x="10497" y="8618"/>
                      <a:pt x="10258" y="8018"/>
                      <a:pt x="8773" y="7770"/>
                    </a:cubicBezTo>
                    <a:close/>
                  </a:path>
                </a:pathLst>
              </a:custGeom>
              <a:grpFill/>
              <a:ln w="9525" cap="flat">
                <a:noFill/>
                <a:prstDash val="solid"/>
                <a:miter/>
              </a:ln>
            </p:spPr>
            <p:txBody>
              <a:bodyPr rtlCol="0" anchor="ctr"/>
              <a:lstStyle/>
              <a:p>
                <a:endParaRPr lang="zh-CN" altLang="en-US"/>
              </a:p>
            </p:txBody>
          </p:sp>
          <p:sp>
            <p:nvSpPr>
              <p:cNvPr id="978" name="任意多边形: 形状 767">
                <a:extLst>
                  <a:ext uri="{FF2B5EF4-FFF2-40B4-BE49-F238E27FC236}">
                    <a16:creationId xmlns:a16="http://schemas.microsoft.com/office/drawing/2014/main" id="{B49F597C-11C2-4219-84D7-49F9299570B6}"/>
                  </a:ext>
                </a:extLst>
              </p:cNvPr>
              <p:cNvSpPr/>
              <p:nvPr/>
            </p:nvSpPr>
            <p:spPr>
              <a:xfrm>
                <a:off x="3786007" y="1021121"/>
                <a:ext cx="19050" cy="9525"/>
              </a:xfrm>
              <a:custGeom>
                <a:avLst/>
                <a:gdLst>
                  <a:gd name="connsiteX0" fmla="*/ 7144 w 19050"/>
                  <a:gd name="connsiteY0" fmla="*/ 7144 h 9525"/>
                  <a:gd name="connsiteX1" fmla="*/ 10735 w 19050"/>
                  <a:gd name="connsiteY1" fmla="*/ 9077 h 9525"/>
                  <a:gd name="connsiteX2" fmla="*/ 14935 w 19050"/>
                  <a:gd name="connsiteY2" fmla="*/ 8801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lnTo>
                      <a:pt x="10735" y="9077"/>
                    </a:lnTo>
                    <a:cubicBezTo>
                      <a:pt x="11525" y="8477"/>
                      <a:pt x="13706" y="9258"/>
                      <a:pt x="14935" y="8801"/>
                    </a:cubicBezTo>
                    <a:cubicBezTo>
                      <a:pt x="12611" y="8868"/>
                      <a:pt x="9354" y="7696"/>
                      <a:pt x="7144" y="7144"/>
                    </a:cubicBezTo>
                    <a:close/>
                  </a:path>
                </a:pathLst>
              </a:custGeom>
              <a:grpFill/>
              <a:ln w="9525" cap="flat">
                <a:noFill/>
                <a:prstDash val="solid"/>
                <a:miter/>
              </a:ln>
            </p:spPr>
            <p:txBody>
              <a:bodyPr rtlCol="0" anchor="ctr"/>
              <a:lstStyle/>
              <a:p>
                <a:endParaRPr lang="zh-CN" altLang="en-US"/>
              </a:p>
            </p:txBody>
          </p:sp>
          <p:sp>
            <p:nvSpPr>
              <p:cNvPr id="979" name="任意多边形: 形状 768">
                <a:extLst>
                  <a:ext uri="{FF2B5EF4-FFF2-40B4-BE49-F238E27FC236}">
                    <a16:creationId xmlns:a16="http://schemas.microsoft.com/office/drawing/2014/main" id="{9040DBBD-EED6-4E9C-AD25-9FA5478CC0E1}"/>
                  </a:ext>
                </a:extLst>
              </p:cNvPr>
              <p:cNvSpPr/>
              <p:nvPr/>
            </p:nvSpPr>
            <p:spPr>
              <a:xfrm>
                <a:off x="3548795" y="1312052"/>
                <a:ext cx="47625" cy="38100"/>
              </a:xfrm>
              <a:custGeom>
                <a:avLst/>
                <a:gdLst>
                  <a:gd name="connsiteX0" fmla="*/ 44730 w 47625"/>
                  <a:gd name="connsiteY0" fmla="*/ 32071 h 38100"/>
                  <a:gd name="connsiteX1" fmla="*/ 43558 w 47625"/>
                  <a:gd name="connsiteY1" fmla="*/ 32776 h 38100"/>
                  <a:gd name="connsiteX2" fmla="*/ 28404 w 47625"/>
                  <a:gd name="connsiteY2" fmla="*/ 24784 h 38100"/>
                  <a:gd name="connsiteX3" fmla="*/ 18317 w 47625"/>
                  <a:gd name="connsiteY3" fmla="*/ 15097 h 38100"/>
                  <a:gd name="connsiteX4" fmla="*/ 16022 w 47625"/>
                  <a:gd name="connsiteY4" fmla="*/ 17707 h 38100"/>
                  <a:gd name="connsiteX5" fmla="*/ 7259 w 47625"/>
                  <a:gd name="connsiteY5" fmla="*/ 7144 h 38100"/>
                  <a:gd name="connsiteX6" fmla="*/ 18974 w 47625"/>
                  <a:gd name="connsiteY6" fmla="*/ 24317 h 38100"/>
                  <a:gd name="connsiteX7" fmla="*/ 27566 w 47625"/>
                  <a:gd name="connsiteY7" fmla="*/ 28184 h 38100"/>
                  <a:gd name="connsiteX8" fmla="*/ 40310 w 47625"/>
                  <a:gd name="connsiteY8" fmla="*/ 36300 h 38100"/>
                  <a:gd name="connsiteX9" fmla="*/ 44730 w 47625"/>
                  <a:gd name="connsiteY9" fmla="*/ 3207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44730" y="32071"/>
                    </a:moveTo>
                    <a:lnTo>
                      <a:pt x="43558" y="32776"/>
                    </a:lnTo>
                    <a:cubicBezTo>
                      <a:pt x="39358" y="30328"/>
                      <a:pt x="33386" y="27842"/>
                      <a:pt x="28404" y="24784"/>
                    </a:cubicBezTo>
                    <a:cubicBezTo>
                      <a:pt x="23461" y="21660"/>
                      <a:pt x="19289" y="18336"/>
                      <a:pt x="18317" y="15097"/>
                    </a:cubicBezTo>
                    <a:cubicBezTo>
                      <a:pt x="18146" y="13697"/>
                      <a:pt x="21032" y="20241"/>
                      <a:pt x="16022" y="17707"/>
                    </a:cubicBezTo>
                    <a:cubicBezTo>
                      <a:pt x="12583" y="13945"/>
                      <a:pt x="6211" y="10525"/>
                      <a:pt x="7259" y="7144"/>
                    </a:cubicBezTo>
                    <a:cubicBezTo>
                      <a:pt x="7649" y="12744"/>
                      <a:pt x="13659" y="20364"/>
                      <a:pt x="18974" y="24317"/>
                    </a:cubicBezTo>
                    <a:cubicBezTo>
                      <a:pt x="19584" y="24003"/>
                      <a:pt x="23261" y="25698"/>
                      <a:pt x="27566" y="28184"/>
                    </a:cubicBezTo>
                    <a:cubicBezTo>
                      <a:pt x="31938" y="30556"/>
                      <a:pt x="37091" y="33471"/>
                      <a:pt x="40310" y="36300"/>
                    </a:cubicBezTo>
                    <a:cubicBezTo>
                      <a:pt x="37091" y="33547"/>
                      <a:pt x="56436" y="39624"/>
                      <a:pt x="44730" y="32071"/>
                    </a:cubicBezTo>
                    <a:close/>
                  </a:path>
                </a:pathLst>
              </a:custGeom>
              <a:grpFill/>
              <a:ln w="9525" cap="flat">
                <a:noFill/>
                <a:prstDash val="solid"/>
                <a:miter/>
              </a:ln>
            </p:spPr>
            <p:txBody>
              <a:bodyPr rtlCol="0" anchor="ctr"/>
              <a:lstStyle/>
              <a:p>
                <a:endParaRPr lang="zh-CN" altLang="en-US"/>
              </a:p>
            </p:txBody>
          </p:sp>
          <p:sp>
            <p:nvSpPr>
              <p:cNvPr id="980" name="任意多边形: 形状 769">
                <a:extLst>
                  <a:ext uri="{FF2B5EF4-FFF2-40B4-BE49-F238E27FC236}">
                    <a16:creationId xmlns:a16="http://schemas.microsoft.com/office/drawing/2014/main" id="{CD6C6659-2E33-4EF5-83D4-ABC531774B76}"/>
                  </a:ext>
                </a:extLst>
              </p:cNvPr>
              <p:cNvSpPr/>
              <p:nvPr/>
            </p:nvSpPr>
            <p:spPr>
              <a:xfrm>
                <a:off x="3804599" y="1039799"/>
                <a:ext cx="19050" cy="19050"/>
              </a:xfrm>
              <a:custGeom>
                <a:avLst/>
                <a:gdLst>
                  <a:gd name="connsiteX0" fmla="*/ 14059 w 19050"/>
                  <a:gd name="connsiteY0" fmla="*/ 7439 h 19050"/>
                  <a:gd name="connsiteX1" fmla="*/ 13783 w 19050"/>
                  <a:gd name="connsiteY1" fmla="*/ 7144 h 19050"/>
                  <a:gd name="connsiteX2" fmla="*/ 11535 w 19050"/>
                  <a:gd name="connsiteY2" fmla="*/ 8525 h 19050"/>
                  <a:gd name="connsiteX3" fmla="*/ 13030 w 19050"/>
                  <a:gd name="connsiteY3" fmla="*/ 8887 h 19050"/>
                  <a:gd name="connsiteX4" fmla="*/ 9668 w 19050"/>
                  <a:gd name="connsiteY4" fmla="*/ 10820 h 19050"/>
                  <a:gd name="connsiteX5" fmla="*/ 8658 w 19050"/>
                  <a:gd name="connsiteY5" fmla="*/ 13811 h 19050"/>
                  <a:gd name="connsiteX6" fmla="*/ 9058 w 19050"/>
                  <a:gd name="connsiteY6" fmla="*/ 13868 h 19050"/>
                  <a:gd name="connsiteX7" fmla="*/ 11440 w 19050"/>
                  <a:gd name="connsiteY7" fmla="*/ 17545 h 19050"/>
                  <a:gd name="connsiteX8" fmla="*/ 7144 w 19050"/>
                  <a:gd name="connsiteY8" fmla="*/ 16907 h 19050"/>
                  <a:gd name="connsiteX9" fmla="*/ 10192 w 19050"/>
                  <a:gd name="connsiteY9" fmla="*/ 19288 h 19050"/>
                  <a:gd name="connsiteX10" fmla="*/ 12287 w 19050"/>
                  <a:gd name="connsiteY10" fmla="*/ 19260 h 19050"/>
                  <a:gd name="connsiteX11" fmla="*/ 11868 w 19050"/>
                  <a:gd name="connsiteY11" fmla="*/ 20193 h 19050"/>
                  <a:gd name="connsiteX12" fmla="*/ 13468 w 19050"/>
                  <a:gd name="connsiteY12" fmla="*/ 19402 h 19050"/>
                  <a:gd name="connsiteX13" fmla="*/ 10744 w 19050"/>
                  <a:gd name="connsiteY13" fmla="*/ 18088 h 19050"/>
                  <a:gd name="connsiteX14" fmla="*/ 13849 w 19050"/>
                  <a:gd name="connsiteY14" fmla="*/ 17840 h 19050"/>
                  <a:gd name="connsiteX15" fmla="*/ 12259 w 19050"/>
                  <a:gd name="connsiteY15" fmla="*/ 15183 h 19050"/>
                  <a:gd name="connsiteX16" fmla="*/ 19488 w 19050"/>
                  <a:gd name="connsiteY16" fmla="*/ 16431 h 19050"/>
                  <a:gd name="connsiteX17" fmla="*/ 18412 w 19050"/>
                  <a:gd name="connsiteY17" fmla="*/ 11792 h 19050"/>
                  <a:gd name="connsiteX18" fmla="*/ 14059 w 19050"/>
                  <a:gd name="connsiteY18" fmla="*/ 74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 h="19050">
                    <a:moveTo>
                      <a:pt x="14059" y="7439"/>
                    </a:moveTo>
                    <a:lnTo>
                      <a:pt x="13783" y="7144"/>
                    </a:lnTo>
                    <a:lnTo>
                      <a:pt x="11535" y="8525"/>
                    </a:lnTo>
                    <a:cubicBezTo>
                      <a:pt x="11925" y="8534"/>
                      <a:pt x="12621" y="8868"/>
                      <a:pt x="13030" y="8887"/>
                    </a:cubicBezTo>
                    <a:cubicBezTo>
                      <a:pt x="12611" y="9916"/>
                      <a:pt x="10868" y="10277"/>
                      <a:pt x="9668" y="10820"/>
                    </a:cubicBezTo>
                    <a:cubicBezTo>
                      <a:pt x="8258" y="11278"/>
                      <a:pt x="7306" y="11859"/>
                      <a:pt x="8658" y="13811"/>
                    </a:cubicBezTo>
                    <a:lnTo>
                      <a:pt x="9058" y="13868"/>
                    </a:lnTo>
                    <a:lnTo>
                      <a:pt x="11440" y="17545"/>
                    </a:lnTo>
                    <a:lnTo>
                      <a:pt x="7144" y="16907"/>
                    </a:lnTo>
                    <a:lnTo>
                      <a:pt x="10192" y="19288"/>
                    </a:lnTo>
                    <a:cubicBezTo>
                      <a:pt x="9830" y="18269"/>
                      <a:pt x="10354" y="18031"/>
                      <a:pt x="12287" y="19260"/>
                    </a:cubicBezTo>
                    <a:cubicBezTo>
                      <a:pt x="12154" y="19564"/>
                      <a:pt x="11611" y="19822"/>
                      <a:pt x="11868" y="20193"/>
                    </a:cubicBezTo>
                    <a:lnTo>
                      <a:pt x="13468" y="19402"/>
                    </a:lnTo>
                    <a:cubicBezTo>
                      <a:pt x="13907" y="18478"/>
                      <a:pt x="11887" y="19212"/>
                      <a:pt x="10744" y="18088"/>
                    </a:cubicBezTo>
                    <a:lnTo>
                      <a:pt x="13849" y="17840"/>
                    </a:lnTo>
                    <a:cubicBezTo>
                      <a:pt x="11897" y="16659"/>
                      <a:pt x="9811" y="14878"/>
                      <a:pt x="12259" y="15183"/>
                    </a:cubicBezTo>
                    <a:cubicBezTo>
                      <a:pt x="15135" y="15497"/>
                      <a:pt x="16135" y="14649"/>
                      <a:pt x="19488" y="16431"/>
                    </a:cubicBezTo>
                    <a:cubicBezTo>
                      <a:pt x="18821" y="15030"/>
                      <a:pt x="15840" y="12049"/>
                      <a:pt x="18412" y="11792"/>
                    </a:cubicBezTo>
                    <a:cubicBezTo>
                      <a:pt x="22974" y="11687"/>
                      <a:pt x="16745" y="6286"/>
                      <a:pt x="14059" y="7439"/>
                    </a:cubicBezTo>
                    <a:close/>
                  </a:path>
                </a:pathLst>
              </a:custGeom>
              <a:grpFill/>
              <a:ln w="9525" cap="flat">
                <a:noFill/>
                <a:prstDash val="solid"/>
                <a:miter/>
              </a:ln>
            </p:spPr>
            <p:txBody>
              <a:bodyPr rtlCol="0" anchor="ctr"/>
              <a:lstStyle/>
              <a:p>
                <a:endParaRPr lang="zh-CN" altLang="en-US"/>
              </a:p>
            </p:txBody>
          </p:sp>
          <p:sp>
            <p:nvSpPr>
              <p:cNvPr id="981" name="任意多边形: 形状 770">
                <a:extLst>
                  <a:ext uri="{FF2B5EF4-FFF2-40B4-BE49-F238E27FC236}">
                    <a16:creationId xmlns:a16="http://schemas.microsoft.com/office/drawing/2014/main" id="{D0EF8298-9B6C-4FD2-85BD-64831FB91766}"/>
                  </a:ext>
                </a:extLst>
              </p:cNvPr>
              <p:cNvSpPr/>
              <p:nvPr/>
            </p:nvSpPr>
            <p:spPr>
              <a:xfrm>
                <a:off x="3503271" y="1315072"/>
                <a:ext cx="28575" cy="28575"/>
              </a:xfrm>
              <a:custGeom>
                <a:avLst/>
                <a:gdLst>
                  <a:gd name="connsiteX0" fmla="*/ 25360 w 28575"/>
                  <a:gd name="connsiteY0" fmla="*/ 25794 h 28575"/>
                  <a:gd name="connsiteX1" fmla="*/ 10244 w 28575"/>
                  <a:gd name="connsiteY1" fmla="*/ 11087 h 28575"/>
                  <a:gd name="connsiteX2" fmla="*/ 14778 w 28575"/>
                  <a:gd name="connsiteY2" fmla="*/ 12068 h 28575"/>
                  <a:gd name="connsiteX3" fmla="*/ 11111 w 28575"/>
                  <a:gd name="connsiteY3" fmla="*/ 9811 h 28575"/>
                  <a:gd name="connsiteX4" fmla="*/ 13768 w 28575"/>
                  <a:gd name="connsiteY4" fmla="*/ 8944 h 28575"/>
                  <a:gd name="connsiteX5" fmla="*/ 30866 w 28575"/>
                  <a:gd name="connsiteY5" fmla="*/ 21736 h 28575"/>
                  <a:gd name="connsiteX6" fmla="*/ 13740 w 28575"/>
                  <a:gd name="connsiteY6" fmla="*/ 7496 h 28575"/>
                  <a:gd name="connsiteX7" fmla="*/ 11111 w 28575"/>
                  <a:gd name="connsiteY7" fmla="*/ 9811 h 28575"/>
                  <a:gd name="connsiteX8" fmla="*/ 8806 w 28575"/>
                  <a:gd name="connsiteY8" fmla="*/ 7144 h 28575"/>
                  <a:gd name="connsiteX9" fmla="*/ 9053 w 28575"/>
                  <a:gd name="connsiteY9" fmla="*/ 15869 h 28575"/>
                  <a:gd name="connsiteX10" fmla="*/ 9482 w 28575"/>
                  <a:gd name="connsiteY10" fmla="*/ 15250 h 28575"/>
                  <a:gd name="connsiteX11" fmla="*/ 20941 w 28575"/>
                  <a:gd name="connsiteY11" fmla="*/ 26375 h 28575"/>
                  <a:gd name="connsiteX12" fmla="*/ 25360 w 28575"/>
                  <a:gd name="connsiteY12" fmla="*/ 2579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25360" y="25794"/>
                    </a:moveTo>
                    <a:cubicBezTo>
                      <a:pt x="22817" y="21688"/>
                      <a:pt x="13568" y="16897"/>
                      <a:pt x="10244" y="11087"/>
                    </a:cubicBezTo>
                    <a:lnTo>
                      <a:pt x="14778" y="12068"/>
                    </a:lnTo>
                    <a:cubicBezTo>
                      <a:pt x="13873" y="11868"/>
                      <a:pt x="12492" y="10839"/>
                      <a:pt x="11111" y="9811"/>
                    </a:cubicBezTo>
                    <a:lnTo>
                      <a:pt x="13768" y="8944"/>
                    </a:lnTo>
                    <a:cubicBezTo>
                      <a:pt x="18435" y="14316"/>
                      <a:pt x="28894" y="18517"/>
                      <a:pt x="30866" y="21736"/>
                    </a:cubicBezTo>
                    <a:cubicBezTo>
                      <a:pt x="28675" y="15611"/>
                      <a:pt x="13378" y="9658"/>
                      <a:pt x="13740" y="7496"/>
                    </a:cubicBezTo>
                    <a:lnTo>
                      <a:pt x="11111" y="9811"/>
                    </a:lnTo>
                    <a:cubicBezTo>
                      <a:pt x="10206" y="9611"/>
                      <a:pt x="9272" y="7982"/>
                      <a:pt x="8806" y="7144"/>
                    </a:cubicBezTo>
                    <a:cubicBezTo>
                      <a:pt x="13987" y="14811"/>
                      <a:pt x="2919" y="7991"/>
                      <a:pt x="9053" y="15869"/>
                    </a:cubicBezTo>
                    <a:lnTo>
                      <a:pt x="9482" y="15250"/>
                    </a:lnTo>
                    <a:lnTo>
                      <a:pt x="20941" y="26375"/>
                    </a:lnTo>
                    <a:cubicBezTo>
                      <a:pt x="22226" y="25908"/>
                      <a:pt x="23550" y="25451"/>
                      <a:pt x="25360" y="25794"/>
                    </a:cubicBezTo>
                    <a:close/>
                  </a:path>
                </a:pathLst>
              </a:custGeom>
              <a:grpFill/>
              <a:ln w="9525" cap="flat">
                <a:noFill/>
                <a:prstDash val="solid"/>
                <a:miter/>
              </a:ln>
            </p:spPr>
            <p:txBody>
              <a:bodyPr rtlCol="0" anchor="ctr"/>
              <a:lstStyle/>
              <a:p>
                <a:endParaRPr lang="zh-CN" altLang="en-US"/>
              </a:p>
            </p:txBody>
          </p:sp>
          <p:sp>
            <p:nvSpPr>
              <p:cNvPr id="982" name="任意多边形: 形状 771">
                <a:extLst>
                  <a:ext uri="{FF2B5EF4-FFF2-40B4-BE49-F238E27FC236}">
                    <a16:creationId xmlns:a16="http://schemas.microsoft.com/office/drawing/2014/main" id="{2C9A65BC-E1C4-4E9A-9D2E-78D7C1163459}"/>
                  </a:ext>
                </a:extLst>
              </p:cNvPr>
              <p:cNvSpPr/>
              <p:nvPr/>
            </p:nvSpPr>
            <p:spPr>
              <a:xfrm>
                <a:off x="3756784" y="1271581"/>
                <a:ext cx="28575" cy="19050"/>
              </a:xfrm>
              <a:custGeom>
                <a:avLst/>
                <a:gdLst>
                  <a:gd name="connsiteX0" fmla="*/ 24851 w 28575"/>
                  <a:gd name="connsiteY0" fmla="*/ 7144 h 19050"/>
                  <a:gd name="connsiteX1" fmla="*/ 24975 w 28575"/>
                  <a:gd name="connsiteY1" fmla="*/ 7877 h 19050"/>
                  <a:gd name="connsiteX2" fmla="*/ 11020 w 28575"/>
                  <a:gd name="connsiteY2" fmla="*/ 8306 h 19050"/>
                  <a:gd name="connsiteX3" fmla="*/ 12421 w 28575"/>
                  <a:gd name="connsiteY3" fmla="*/ 10506 h 19050"/>
                  <a:gd name="connsiteX4" fmla="*/ 7144 w 28575"/>
                  <a:gd name="connsiteY4" fmla="*/ 10477 h 19050"/>
                  <a:gd name="connsiteX5" fmla="*/ 10230 w 28575"/>
                  <a:gd name="connsiteY5" fmla="*/ 12182 h 19050"/>
                  <a:gd name="connsiteX6" fmla="*/ 10163 w 28575"/>
                  <a:gd name="connsiteY6" fmla="*/ 11420 h 19050"/>
                  <a:gd name="connsiteX7" fmla="*/ 16793 w 28575"/>
                  <a:gd name="connsiteY7" fmla="*/ 12849 h 19050"/>
                  <a:gd name="connsiteX8" fmla="*/ 15364 w 28575"/>
                  <a:gd name="connsiteY8" fmla="*/ 10678 h 19050"/>
                  <a:gd name="connsiteX9" fmla="*/ 20203 w 28575"/>
                  <a:gd name="connsiteY9" fmla="*/ 11849 h 19050"/>
                  <a:gd name="connsiteX10" fmla="*/ 24851 w 28575"/>
                  <a:gd name="connsiteY10"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4851" y="7144"/>
                    </a:moveTo>
                    <a:lnTo>
                      <a:pt x="24975" y="7877"/>
                    </a:lnTo>
                    <a:cubicBezTo>
                      <a:pt x="24984" y="8220"/>
                      <a:pt x="11020" y="8306"/>
                      <a:pt x="11020" y="8306"/>
                    </a:cubicBezTo>
                    <a:cubicBezTo>
                      <a:pt x="12802" y="8573"/>
                      <a:pt x="11811" y="10163"/>
                      <a:pt x="12421" y="10506"/>
                    </a:cubicBezTo>
                    <a:cubicBezTo>
                      <a:pt x="10068" y="10668"/>
                      <a:pt x="8839" y="9992"/>
                      <a:pt x="7144" y="10477"/>
                    </a:cubicBezTo>
                    <a:lnTo>
                      <a:pt x="10230" y="12182"/>
                    </a:lnTo>
                    <a:lnTo>
                      <a:pt x="10163" y="11420"/>
                    </a:lnTo>
                    <a:lnTo>
                      <a:pt x="16793" y="12849"/>
                    </a:lnTo>
                    <a:lnTo>
                      <a:pt x="15364" y="10678"/>
                    </a:lnTo>
                    <a:cubicBezTo>
                      <a:pt x="17678" y="10506"/>
                      <a:pt x="19479" y="10763"/>
                      <a:pt x="20203" y="11849"/>
                    </a:cubicBezTo>
                    <a:cubicBezTo>
                      <a:pt x="18793" y="9830"/>
                      <a:pt x="28270" y="10201"/>
                      <a:pt x="24851" y="7144"/>
                    </a:cubicBezTo>
                    <a:close/>
                  </a:path>
                </a:pathLst>
              </a:custGeom>
              <a:grpFill/>
              <a:ln w="9525" cap="flat">
                <a:noFill/>
                <a:prstDash val="solid"/>
                <a:miter/>
              </a:ln>
            </p:spPr>
            <p:txBody>
              <a:bodyPr rtlCol="0" anchor="ctr"/>
              <a:lstStyle/>
              <a:p>
                <a:endParaRPr lang="zh-CN" altLang="en-US"/>
              </a:p>
            </p:txBody>
          </p:sp>
          <p:sp>
            <p:nvSpPr>
              <p:cNvPr id="983" name="任意多边形: 形状 772">
                <a:extLst>
                  <a:ext uri="{FF2B5EF4-FFF2-40B4-BE49-F238E27FC236}">
                    <a16:creationId xmlns:a16="http://schemas.microsoft.com/office/drawing/2014/main" id="{D2AE3FF7-778F-49FF-90FC-9CEB665366B7}"/>
                  </a:ext>
                </a:extLst>
              </p:cNvPr>
              <p:cNvSpPr/>
              <p:nvPr/>
            </p:nvSpPr>
            <p:spPr>
              <a:xfrm>
                <a:off x="3774998" y="1016911"/>
                <a:ext cx="9525" cy="9525"/>
              </a:xfrm>
              <a:custGeom>
                <a:avLst/>
                <a:gdLst>
                  <a:gd name="connsiteX0" fmla="*/ 8113 w 9525"/>
                  <a:gd name="connsiteY0" fmla="*/ 8277 h 9525"/>
                  <a:gd name="connsiteX1" fmla="*/ 7780 w 9525"/>
                  <a:gd name="connsiteY1" fmla="*/ 7144 h 9525"/>
                  <a:gd name="connsiteX2" fmla="*/ 10618 w 9525"/>
                  <a:gd name="connsiteY2" fmla="*/ 8163 h 9525"/>
                  <a:gd name="connsiteX3" fmla="*/ 11161 w 9525"/>
                  <a:gd name="connsiteY3" fmla="*/ 7763 h 9525"/>
                  <a:gd name="connsiteX4" fmla="*/ 9666 w 9525"/>
                  <a:gd name="connsiteY4" fmla="*/ 7458 h 9525"/>
                  <a:gd name="connsiteX5" fmla="*/ 8113 w 9525"/>
                  <a:gd name="connsiteY5" fmla="*/ 827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8113" y="8277"/>
                    </a:moveTo>
                    <a:cubicBezTo>
                      <a:pt x="4570" y="8144"/>
                      <a:pt x="12218" y="7972"/>
                      <a:pt x="7780" y="7144"/>
                    </a:cubicBezTo>
                    <a:cubicBezTo>
                      <a:pt x="12228" y="8068"/>
                      <a:pt x="6313" y="8001"/>
                      <a:pt x="10618" y="8163"/>
                    </a:cubicBezTo>
                    <a:lnTo>
                      <a:pt x="11161" y="7763"/>
                    </a:lnTo>
                    <a:cubicBezTo>
                      <a:pt x="10761" y="7753"/>
                      <a:pt x="10018" y="7601"/>
                      <a:pt x="9666" y="7458"/>
                    </a:cubicBezTo>
                    <a:cubicBezTo>
                      <a:pt x="10323" y="7715"/>
                      <a:pt x="10323" y="8744"/>
                      <a:pt x="8113" y="8277"/>
                    </a:cubicBezTo>
                    <a:close/>
                  </a:path>
                </a:pathLst>
              </a:custGeom>
              <a:grpFill/>
              <a:ln w="9525" cap="flat">
                <a:noFill/>
                <a:prstDash val="solid"/>
                <a:miter/>
              </a:ln>
            </p:spPr>
            <p:txBody>
              <a:bodyPr rtlCol="0" anchor="ctr"/>
              <a:lstStyle/>
              <a:p>
                <a:endParaRPr lang="zh-CN" altLang="en-US"/>
              </a:p>
            </p:txBody>
          </p:sp>
          <p:sp>
            <p:nvSpPr>
              <p:cNvPr id="984" name="任意多边形: 形状 773">
                <a:extLst>
                  <a:ext uri="{FF2B5EF4-FFF2-40B4-BE49-F238E27FC236}">
                    <a16:creationId xmlns:a16="http://schemas.microsoft.com/office/drawing/2014/main" id="{2BD9DFD1-9859-4A68-95FE-868050CCFE17}"/>
                  </a:ext>
                </a:extLst>
              </p:cNvPr>
              <p:cNvSpPr/>
              <p:nvPr/>
            </p:nvSpPr>
            <p:spPr>
              <a:xfrm>
                <a:off x="3824430" y="1186646"/>
                <a:ext cx="19050" cy="19050"/>
              </a:xfrm>
              <a:custGeom>
                <a:avLst/>
                <a:gdLst>
                  <a:gd name="connsiteX0" fmla="*/ 15783 w 19050"/>
                  <a:gd name="connsiteY0" fmla="*/ 7144 h 19050"/>
                  <a:gd name="connsiteX1" fmla="*/ 7144 w 19050"/>
                  <a:gd name="connsiteY1" fmla="*/ 13249 h 19050"/>
                  <a:gd name="connsiteX2" fmla="*/ 14564 w 19050"/>
                  <a:gd name="connsiteY2" fmla="*/ 16326 h 19050"/>
                  <a:gd name="connsiteX3" fmla="*/ 157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783" y="7144"/>
                    </a:moveTo>
                    <a:lnTo>
                      <a:pt x="7144" y="13249"/>
                    </a:lnTo>
                    <a:cubicBezTo>
                      <a:pt x="12964" y="11144"/>
                      <a:pt x="9554" y="16297"/>
                      <a:pt x="14564" y="16326"/>
                    </a:cubicBezTo>
                    <a:cubicBezTo>
                      <a:pt x="15021" y="12221"/>
                      <a:pt x="16231" y="10754"/>
                      <a:pt x="15783" y="7144"/>
                    </a:cubicBezTo>
                    <a:close/>
                  </a:path>
                </a:pathLst>
              </a:custGeom>
              <a:grpFill/>
              <a:ln w="9525" cap="flat">
                <a:noFill/>
                <a:prstDash val="solid"/>
                <a:miter/>
              </a:ln>
            </p:spPr>
            <p:txBody>
              <a:bodyPr rtlCol="0" anchor="ctr"/>
              <a:lstStyle/>
              <a:p>
                <a:endParaRPr lang="zh-CN" altLang="en-US"/>
              </a:p>
            </p:txBody>
          </p:sp>
          <p:sp>
            <p:nvSpPr>
              <p:cNvPr id="985" name="任意多边形: 形状 774">
                <a:extLst>
                  <a:ext uri="{FF2B5EF4-FFF2-40B4-BE49-F238E27FC236}">
                    <a16:creationId xmlns:a16="http://schemas.microsoft.com/office/drawing/2014/main" id="{36C98ADE-7C0F-45AB-AAA6-C07E202C8E22}"/>
                  </a:ext>
                </a:extLst>
              </p:cNvPr>
              <p:cNvSpPr/>
              <p:nvPr/>
            </p:nvSpPr>
            <p:spPr>
              <a:xfrm>
                <a:off x="3833584" y="1109467"/>
                <a:ext cx="19050" cy="19050"/>
              </a:xfrm>
              <a:custGeom>
                <a:avLst/>
                <a:gdLst>
                  <a:gd name="connsiteX0" fmla="*/ 18202 w 19050"/>
                  <a:gd name="connsiteY0" fmla="*/ 10552 h 19050"/>
                  <a:gd name="connsiteX1" fmla="*/ 17374 w 19050"/>
                  <a:gd name="connsiteY1" fmla="*/ 12390 h 19050"/>
                  <a:gd name="connsiteX2" fmla="*/ 11649 w 19050"/>
                  <a:gd name="connsiteY2" fmla="*/ 7828 h 19050"/>
                  <a:gd name="connsiteX3" fmla="*/ 7144 w 19050"/>
                  <a:gd name="connsiteY3" fmla="*/ 9571 h 19050"/>
                  <a:gd name="connsiteX4" fmla="*/ 18879 w 19050"/>
                  <a:gd name="connsiteY4" fmla="*/ 12543 h 19050"/>
                  <a:gd name="connsiteX5" fmla="*/ 18202 w 19050"/>
                  <a:gd name="connsiteY5" fmla="*/ 1055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8202" y="10552"/>
                    </a:moveTo>
                    <a:cubicBezTo>
                      <a:pt x="18793" y="11571"/>
                      <a:pt x="17802" y="11476"/>
                      <a:pt x="17374" y="12390"/>
                    </a:cubicBezTo>
                    <a:cubicBezTo>
                      <a:pt x="15726" y="9771"/>
                      <a:pt x="15230" y="5466"/>
                      <a:pt x="11649" y="7828"/>
                    </a:cubicBezTo>
                    <a:cubicBezTo>
                      <a:pt x="12382" y="10828"/>
                      <a:pt x="7449" y="8199"/>
                      <a:pt x="7144" y="9571"/>
                    </a:cubicBezTo>
                    <a:cubicBezTo>
                      <a:pt x="11068" y="12638"/>
                      <a:pt x="16269" y="11324"/>
                      <a:pt x="18879" y="12543"/>
                    </a:cubicBezTo>
                    <a:lnTo>
                      <a:pt x="18202" y="10552"/>
                    </a:lnTo>
                    <a:close/>
                  </a:path>
                </a:pathLst>
              </a:custGeom>
              <a:grpFill/>
              <a:ln w="9525" cap="flat">
                <a:noFill/>
                <a:prstDash val="solid"/>
                <a:miter/>
              </a:ln>
            </p:spPr>
            <p:txBody>
              <a:bodyPr rtlCol="0" anchor="ctr"/>
              <a:lstStyle/>
              <a:p>
                <a:endParaRPr lang="zh-CN" altLang="en-US"/>
              </a:p>
            </p:txBody>
          </p:sp>
          <p:sp>
            <p:nvSpPr>
              <p:cNvPr id="986" name="任意多边形: 形状 775">
                <a:extLst>
                  <a:ext uri="{FF2B5EF4-FFF2-40B4-BE49-F238E27FC236}">
                    <a16:creationId xmlns:a16="http://schemas.microsoft.com/office/drawing/2014/main" id="{8F14558E-26FD-4BD2-8DC6-0567FD7C1853}"/>
                  </a:ext>
                </a:extLst>
              </p:cNvPr>
              <p:cNvSpPr/>
              <p:nvPr/>
            </p:nvSpPr>
            <p:spPr>
              <a:xfrm>
                <a:off x="3768538" y="1015396"/>
                <a:ext cx="9525" cy="9525"/>
              </a:xfrm>
              <a:custGeom>
                <a:avLst/>
                <a:gdLst>
                  <a:gd name="connsiteX0" fmla="*/ 8839 w 9525"/>
                  <a:gd name="connsiteY0" fmla="*/ 9182 h 9525"/>
                  <a:gd name="connsiteX1" fmla="*/ 7144 w 9525"/>
                  <a:gd name="connsiteY1" fmla="*/ 7144 h 9525"/>
                  <a:gd name="connsiteX2" fmla="*/ 10744 w 9525"/>
                  <a:gd name="connsiteY2" fmla="*/ 9382 h 9525"/>
                  <a:gd name="connsiteX3" fmla="*/ 8839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8839" y="9182"/>
                    </a:moveTo>
                    <a:lnTo>
                      <a:pt x="7144" y="7144"/>
                    </a:lnTo>
                    <a:lnTo>
                      <a:pt x="10744" y="9382"/>
                    </a:lnTo>
                    <a:cubicBezTo>
                      <a:pt x="10077" y="8992"/>
                      <a:pt x="9249" y="9106"/>
                      <a:pt x="8839" y="9182"/>
                    </a:cubicBezTo>
                    <a:close/>
                  </a:path>
                </a:pathLst>
              </a:custGeom>
              <a:grpFill/>
              <a:ln w="9525" cap="flat">
                <a:noFill/>
                <a:prstDash val="solid"/>
                <a:miter/>
              </a:ln>
            </p:spPr>
            <p:txBody>
              <a:bodyPr rtlCol="0" anchor="ctr"/>
              <a:lstStyle/>
              <a:p>
                <a:endParaRPr lang="zh-CN" altLang="en-US"/>
              </a:p>
            </p:txBody>
          </p:sp>
          <p:sp>
            <p:nvSpPr>
              <p:cNvPr id="987" name="任意多边形: 形状 776">
                <a:extLst>
                  <a:ext uri="{FF2B5EF4-FFF2-40B4-BE49-F238E27FC236}">
                    <a16:creationId xmlns:a16="http://schemas.microsoft.com/office/drawing/2014/main" id="{ED2A3082-7FDC-454A-94ED-FA74EACF6B8F}"/>
                  </a:ext>
                </a:extLst>
              </p:cNvPr>
              <p:cNvSpPr/>
              <p:nvPr/>
            </p:nvSpPr>
            <p:spPr>
              <a:xfrm>
                <a:off x="3819563" y="1056961"/>
                <a:ext cx="19050" cy="9525"/>
              </a:xfrm>
              <a:custGeom>
                <a:avLst/>
                <a:gdLst>
                  <a:gd name="connsiteX0" fmla="*/ 10335 w 19050"/>
                  <a:gd name="connsiteY0" fmla="*/ 9127 h 9525"/>
                  <a:gd name="connsiteX1" fmla="*/ 10668 w 19050"/>
                  <a:gd name="connsiteY1" fmla="*/ 7689 h 9525"/>
                  <a:gd name="connsiteX2" fmla="*/ 7144 w 19050"/>
                  <a:gd name="connsiteY2" fmla="*/ 7841 h 9525"/>
                  <a:gd name="connsiteX3" fmla="*/ 11630 w 19050"/>
                  <a:gd name="connsiteY3" fmla="*/ 9918 h 9525"/>
                  <a:gd name="connsiteX4" fmla="*/ 9773 w 19050"/>
                  <a:gd name="connsiteY4" fmla="*/ 10184 h 9525"/>
                  <a:gd name="connsiteX5" fmla="*/ 13354 w 19050"/>
                  <a:gd name="connsiteY5" fmla="*/ 10718 h 9525"/>
                  <a:gd name="connsiteX6" fmla="*/ 10335 w 19050"/>
                  <a:gd name="connsiteY6" fmla="*/ 91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9525">
                    <a:moveTo>
                      <a:pt x="10335" y="9127"/>
                    </a:moveTo>
                    <a:cubicBezTo>
                      <a:pt x="10706" y="8413"/>
                      <a:pt x="11544" y="8441"/>
                      <a:pt x="10668" y="7689"/>
                    </a:cubicBezTo>
                    <a:cubicBezTo>
                      <a:pt x="8687" y="6517"/>
                      <a:pt x="8144" y="7556"/>
                      <a:pt x="7144" y="7841"/>
                    </a:cubicBezTo>
                    <a:cubicBezTo>
                      <a:pt x="8144" y="10089"/>
                      <a:pt x="10087" y="8756"/>
                      <a:pt x="11630" y="9918"/>
                    </a:cubicBezTo>
                    <a:cubicBezTo>
                      <a:pt x="11649" y="10651"/>
                      <a:pt x="10192" y="10213"/>
                      <a:pt x="9773" y="10184"/>
                    </a:cubicBezTo>
                    <a:cubicBezTo>
                      <a:pt x="11582" y="12547"/>
                      <a:pt x="12316" y="11070"/>
                      <a:pt x="13354" y="10718"/>
                    </a:cubicBezTo>
                    <a:lnTo>
                      <a:pt x="10335" y="9127"/>
                    </a:lnTo>
                    <a:close/>
                  </a:path>
                </a:pathLst>
              </a:custGeom>
              <a:grpFill/>
              <a:ln w="9525" cap="flat">
                <a:noFill/>
                <a:prstDash val="solid"/>
                <a:miter/>
              </a:ln>
            </p:spPr>
            <p:txBody>
              <a:bodyPr rtlCol="0" anchor="ctr"/>
              <a:lstStyle/>
              <a:p>
                <a:endParaRPr lang="zh-CN" altLang="en-US"/>
              </a:p>
            </p:txBody>
          </p:sp>
          <p:sp>
            <p:nvSpPr>
              <p:cNvPr id="988" name="任意多边形: 形状 777">
                <a:extLst>
                  <a:ext uri="{FF2B5EF4-FFF2-40B4-BE49-F238E27FC236}">
                    <a16:creationId xmlns:a16="http://schemas.microsoft.com/office/drawing/2014/main" id="{B14527C7-A5D3-471E-8C5D-566EE98033DA}"/>
                  </a:ext>
                </a:extLst>
              </p:cNvPr>
              <p:cNvSpPr/>
              <p:nvPr/>
            </p:nvSpPr>
            <p:spPr>
              <a:xfrm>
                <a:off x="3799380" y="1034065"/>
                <a:ext cx="19050" cy="19050"/>
              </a:xfrm>
              <a:custGeom>
                <a:avLst/>
                <a:gdLst>
                  <a:gd name="connsiteX0" fmla="*/ 7144 w 19050"/>
                  <a:gd name="connsiteY0" fmla="*/ 8658 h 19050"/>
                  <a:gd name="connsiteX1" fmla="*/ 9306 w 19050"/>
                  <a:gd name="connsiteY1" fmla="*/ 9354 h 19050"/>
                  <a:gd name="connsiteX2" fmla="*/ 9611 w 19050"/>
                  <a:gd name="connsiteY2" fmla="*/ 14735 h 19050"/>
                  <a:gd name="connsiteX3" fmla="*/ 13954 w 19050"/>
                  <a:gd name="connsiteY3" fmla="*/ 12106 h 19050"/>
                  <a:gd name="connsiteX4" fmla="*/ 16831 w 19050"/>
                  <a:gd name="connsiteY4" fmla="*/ 13097 h 19050"/>
                  <a:gd name="connsiteX5" fmla="*/ 15145 w 19050"/>
                  <a:gd name="connsiteY5" fmla="*/ 12173 h 19050"/>
                  <a:gd name="connsiteX6" fmla="*/ 16650 w 19050"/>
                  <a:gd name="connsiteY6" fmla="*/ 12525 h 19050"/>
                  <a:gd name="connsiteX7" fmla="*/ 11316 w 19050"/>
                  <a:gd name="connsiteY7" fmla="*/ 9515 h 19050"/>
                  <a:gd name="connsiteX8" fmla="*/ 14202 w 19050"/>
                  <a:gd name="connsiteY8" fmla="*/ 9687 h 19050"/>
                  <a:gd name="connsiteX9" fmla="*/ 11849 w 19050"/>
                  <a:gd name="connsiteY9" fmla="*/ 9296 h 19050"/>
                  <a:gd name="connsiteX10" fmla="*/ 9896 w 19050"/>
                  <a:gd name="connsiteY10" fmla="*/ 7144 h 19050"/>
                  <a:gd name="connsiteX11" fmla="*/ 12440 w 19050"/>
                  <a:gd name="connsiteY11" fmla="*/ 7734 h 19050"/>
                  <a:gd name="connsiteX12" fmla="*/ 7144 w 19050"/>
                  <a:gd name="connsiteY12" fmla="*/ 865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7144" y="8658"/>
                    </a:moveTo>
                    <a:lnTo>
                      <a:pt x="9306" y="9354"/>
                    </a:lnTo>
                    <a:cubicBezTo>
                      <a:pt x="5039" y="9382"/>
                      <a:pt x="9049" y="13059"/>
                      <a:pt x="9611" y="14735"/>
                    </a:cubicBezTo>
                    <a:cubicBezTo>
                      <a:pt x="12230" y="15230"/>
                      <a:pt x="14745" y="13783"/>
                      <a:pt x="13954" y="12106"/>
                    </a:cubicBezTo>
                    <a:lnTo>
                      <a:pt x="16831" y="13097"/>
                    </a:lnTo>
                    <a:lnTo>
                      <a:pt x="15145" y="12173"/>
                    </a:lnTo>
                    <a:cubicBezTo>
                      <a:pt x="15726" y="12764"/>
                      <a:pt x="16240" y="12506"/>
                      <a:pt x="16650" y="12525"/>
                    </a:cubicBezTo>
                    <a:cubicBezTo>
                      <a:pt x="14735" y="12144"/>
                      <a:pt x="13821" y="10449"/>
                      <a:pt x="11316" y="9515"/>
                    </a:cubicBezTo>
                    <a:lnTo>
                      <a:pt x="14202" y="9687"/>
                    </a:lnTo>
                    <a:lnTo>
                      <a:pt x="11849" y="9296"/>
                    </a:lnTo>
                    <a:cubicBezTo>
                      <a:pt x="11849" y="9296"/>
                      <a:pt x="9992" y="7163"/>
                      <a:pt x="9896" y="7144"/>
                    </a:cubicBezTo>
                    <a:lnTo>
                      <a:pt x="12440" y="7734"/>
                    </a:lnTo>
                    <a:cubicBezTo>
                      <a:pt x="7315" y="5782"/>
                      <a:pt x="10878" y="9458"/>
                      <a:pt x="7144" y="8658"/>
                    </a:cubicBezTo>
                    <a:close/>
                  </a:path>
                </a:pathLst>
              </a:custGeom>
              <a:grpFill/>
              <a:ln w="9525" cap="flat">
                <a:noFill/>
                <a:prstDash val="solid"/>
                <a:miter/>
              </a:ln>
            </p:spPr>
            <p:txBody>
              <a:bodyPr rtlCol="0" anchor="ctr"/>
              <a:lstStyle/>
              <a:p>
                <a:endParaRPr lang="zh-CN" altLang="en-US"/>
              </a:p>
            </p:txBody>
          </p:sp>
          <p:sp>
            <p:nvSpPr>
              <p:cNvPr id="989" name="任意多边形: 形状 778">
                <a:extLst>
                  <a:ext uri="{FF2B5EF4-FFF2-40B4-BE49-F238E27FC236}">
                    <a16:creationId xmlns:a16="http://schemas.microsoft.com/office/drawing/2014/main" id="{33FDC878-85CF-4204-922D-117D0F717E04}"/>
                  </a:ext>
                </a:extLst>
              </p:cNvPr>
              <p:cNvSpPr/>
              <p:nvPr/>
            </p:nvSpPr>
            <p:spPr>
              <a:xfrm>
                <a:off x="3550520" y="1328540"/>
                <a:ext cx="9525" cy="9525"/>
              </a:xfrm>
              <a:custGeom>
                <a:avLst/>
                <a:gdLst>
                  <a:gd name="connsiteX0" fmla="*/ 9277 w 9525"/>
                  <a:gd name="connsiteY0" fmla="*/ 7144 h 9525"/>
                  <a:gd name="connsiteX1" fmla="*/ 7144 w 9525"/>
                  <a:gd name="connsiteY1" fmla="*/ 7639 h 9525"/>
                  <a:gd name="connsiteX2" fmla="*/ 11039 w 9525"/>
                  <a:gd name="connsiteY2" fmla="*/ 10830 h 9525"/>
                  <a:gd name="connsiteX3" fmla="*/ 8058 w 9525"/>
                  <a:gd name="connsiteY3" fmla="*/ 7725 h 9525"/>
                </a:gdLst>
                <a:ahLst/>
                <a:cxnLst>
                  <a:cxn ang="0">
                    <a:pos x="connsiteX0" y="connsiteY0"/>
                  </a:cxn>
                  <a:cxn ang="0">
                    <a:pos x="connsiteX1" y="connsiteY1"/>
                  </a:cxn>
                  <a:cxn ang="0">
                    <a:pos x="connsiteX2" y="connsiteY2"/>
                  </a:cxn>
                  <a:cxn ang="0">
                    <a:pos x="connsiteX3" y="connsiteY3"/>
                  </a:cxn>
                </a:cxnLst>
                <a:rect l="l" t="t" r="r" b="b"/>
                <a:pathLst>
                  <a:path w="9525" h="9525">
                    <a:moveTo>
                      <a:pt x="9277" y="7144"/>
                    </a:moveTo>
                    <a:lnTo>
                      <a:pt x="7144" y="7639"/>
                    </a:lnTo>
                    <a:lnTo>
                      <a:pt x="11039" y="10830"/>
                    </a:lnTo>
                    <a:lnTo>
                      <a:pt x="8058" y="7725"/>
                    </a:lnTo>
                    <a:close/>
                  </a:path>
                </a:pathLst>
              </a:custGeom>
              <a:grpFill/>
              <a:ln w="9525" cap="flat">
                <a:noFill/>
                <a:prstDash val="solid"/>
                <a:miter/>
              </a:ln>
            </p:spPr>
            <p:txBody>
              <a:bodyPr rtlCol="0" anchor="ctr"/>
              <a:lstStyle/>
              <a:p>
                <a:endParaRPr lang="zh-CN" altLang="en-US"/>
              </a:p>
            </p:txBody>
          </p:sp>
          <p:sp>
            <p:nvSpPr>
              <p:cNvPr id="990" name="任意多边形: 形状 779">
                <a:extLst>
                  <a:ext uri="{FF2B5EF4-FFF2-40B4-BE49-F238E27FC236}">
                    <a16:creationId xmlns:a16="http://schemas.microsoft.com/office/drawing/2014/main" id="{87C8614C-DE4F-4B33-BEB0-6ECB7EC2657D}"/>
                  </a:ext>
                </a:extLst>
              </p:cNvPr>
              <p:cNvSpPr/>
              <p:nvPr/>
            </p:nvSpPr>
            <p:spPr>
              <a:xfrm>
                <a:off x="3741963" y="1273971"/>
                <a:ext cx="19050" cy="19050"/>
              </a:xfrm>
              <a:custGeom>
                <a:avLst/>
                <a:gdLst>
                  <a:gd name="connsiteX0" fmla="*/ 18993 w 19050"/>
                  <a:gd name="connsiteY0" fmla="*/ 7144 h 19050"/>
                  <a:gd name="connsiteX1" fmla="*/ 17402 w 19050"/>
                  <a:gd name="connsiteY1" fmla="*/ 9906 h 19050"/>
                  <a:gd name="connsiteX2" fmla="*/ 13602 w 19050"/>
                  <a:gd name="connsiteY2" fmla="*/ 8649 h 19050"/>
                  <a:gd name="connsiteX3" fmla="*/ 11963 w 19050"/>
                  <a:gd name="connsiteY3" fmla="*/ 8020 h 19050"/>
                  <a:gd name="connsiteX4" fmla="*/ 11154 w 19050"/>
                  <a:gd name="connsiteY4" fmla="*/ 8163 h 19050"/>
                  <a:gd name="connsiteX5" fmla="*/ 10954 w 19050"/>
                  <a:gd name="connsiteY5" fmla="*/ 8268 h 19050"/>
                  <a:gd name="connsiteX6" fmla="*/ 10906 w 19050"/>
                  <a:gd name="connsiteY6" fmla="*/ 8296 h 19050"/>
                  <a:gd name="connsiteX7" fmla="*/ 10897 w 19050"/>
                  <a:gd name="connsiteY7" fmla="*/ 8306 h 19050"/>
                  <a:gd name="connsiteX8" fmla="*/ 10887 w 19050"/>
                  <a:gd name="connsiteY8" fmla="*/ 8306 h 19050"/>
                  <a:gd name="connsiteX9" fmla="*/ 7572 w 19050"/>
                  <a:gd name="connsiteY9" fmla="*/ 8220 h 19050"/>
                  <a:gd name="connsiteX10" fmla="*/ 7572 w 19050"/>
                  <a:gd name="connsiteY10" fmla="*/ 8220 h 19050"/>
                  <a:gd name="connsiteX11" fmla="*/ 7553 w 19050"/>
                  <a:gd name="connsiteY11" fmla="*/ 8239 h 19050"/>
                  <a:gd name="connsiteX12" fmla="*/ 7477 w 19050"/>
                  <a:gd name="connsiteY12" fmla="*/ 8306 h 19050"/>
                  <a:gd name="connsiteX13" fmla="*/ 7144 w 19050"/>
                  <a:gd name="connsiteY13" fmla="*/ 8658 h 19050"/>
                  <a:gd name="connsiteX14" fmla="*/ 7487 w 19050"/>
                  <a:gd name="connsiteY14" fmla="*/ 8211 h 19050"/>
                  <a:gd name="connsiteX15" fmla="*/ 7572 w 19050"/>
                  <a:gd name="connsiteY15" fmla="*/ 8134 h 19050"/>
                  <a:gd name="connsiteX16" fmla="*/ 7582 w 19050"/>
                  <a:gd name="connsiteY16" fmla="*/ 8134 h 19050"/>
                  <a:gd name="connsiteX17" fmla="*/ 7582 w 19050"/>
                  <a:gd name="connsiteY17" fmla="*/ 8134 h 19050"/>
                  <a:gd name="connsiteX18" fmla="*/ 10887 w 19050"/>
                  <a:gd name="connsiteY18" fmla="*/ 8211 h 19050"/>
                  <a:gd name="connsiteX19" fmla="*/ 10897 w 19050"/>
                  <a:gd name="connsiteY19" fmla="*/ 8201 h 19050"/>
                  <a:gd name="connsiteX20" fmla="*/ 10925 w 19050"/>
                  <a:gd name="connsiteY20" fmla="*/ 8182 h 19050"/>
                  <a:gd name="connsiteX21" fmla="*/ 10982 w 19050"/>
                  <a:gd name="connsiteY21" fmla="*/ 8144 h 19050"/>
                  <a:gd name="connsiteX22" fmla="*/ 11211 w 19050"/>
                  <a:gd name="connsiteY22" fmla="*/ 8039 h 19050"/>
                  <a:gd name="connsiteX23" fmla="*/ 12173 w 19050"/>
                  <a:gd name="connsiteY23" fmla="*/ 8058 h 19050"/>
                  <a:gd name="connsiteX24" fmla="*/ 14383 w 19050"/>
                  <a:gd name="connsiteY24" fmla="*/ 9563 h 19050"/>
                  <a:gd name="connsiteX25" fmla="*/ 19964 w 19050"/>
                  <a:gd name="connsiteY25" fmla="*/ 12811 h 19050"/>
                  <a:gd name="connsiteX26" fmla="*/ 18993 w 19050"/>
                  <a:gd name="connsiteY2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19050">
                    <a:moveTo>
                      <a:pt x="18993" y="7144"/>
                    </a:moveTo>
                    <a:cubicBezTo>
                      <a:pt x="20260" y="8592"/>
                      <a:pt x="17364" y="9154"/>
                      <a:pt x="17402" y="9906"/>
                    </a:cubicBezTo>
                    <a:cubicBezTo>
                      <a:pt x="15954" y="10182"/>
                      <a:pt x="14726" y="9296"/>
                      <a:pt x="13602" y="8649"/>
                    </a:cubicBezTo>
                    <a:cubicBezTo>
                      <a:pt x="13040" y="8325"/>
                      <a:pt x="12497" y="8058"/>
                      <a:pt x="11963" y="8020"/>
                    </a:cubicBezTo>
                    <a:cubicBezTo>
                      <a:pt x="11697" y="8001"/>
                      <a:pt x="11430" y="8039"/>
                      <a:pt x="11154" y="8163"/>
                    </a:cubicBezTo>
                    <a:lnTo>
                      <a:pt x="10954" y="8268"/>
                    </a:lnTo>
                    <a:lnTo>
                      <a:pt x="10906" y="8296"/>
                    </a:lnTo>
                    <a:lnTo>
                      <a:pt x="10897" y="8306"/>
                    </a:lnTo>
                    <a:lnTo>
                      <a:pt x="10887" y="8306"/>
                    </a:lnTo>
                    <a:lnTo>
                      <a:pt x="7572" y="8220"/>
                    </a:lnTo>
                    <a:lnTo>
                      <a:pt x="7572" y="8220"/>
                    </a:lnTo>
                    <a:lnTo>
                      <a:pt x="7553" y="8239"/>
                    </a:lnTo>
                    <a:lnTo>
                      <a:pt x="7477" y="8306"/>
                    </a:lnTo>
                    <a:cubicBezTo>
                      <a:pt x="7372" y="8401"/>
                      <a:pt x="7258" y="8515"/>
                      <a:pt x="7144" y="8658"/>
                    </a:cubicBezTo>
                    <a:cubicBezTo>
                      <a:pt x="7258" y="8468"/>
                      <a:pt x="7372" y="8325"/>
                      <a:pt x="7487" y="8211"/>
                    </a:cubicBezTo>
                    <a:lnTo>
                      <a:pt x="7572" y="8134"/>
                    </a:lnTo>
                    <a:lnTo>
                      <a:pt x="7582" y="8134"/>
                    </a:lnTo>
                    <a:lnTo>
                      <a:pt x="7582" y="8134"/>
                    </a:lnTo>
                    <a:lnTo>
                      <a:pt x="10887" y="8211"/>
                    </a:lnTo>
                    <a:lnTo>
                      <a:pt x="10897" y="8201"/>
                    </a:lnTo>
                    <a:lnTo>
                      <a:pt x="10925" y="8182"/>
                    </a:lnTo>
                    <a:lnTo>
                      <a:pt x="10982" y="8144"/>
                    </a:lnTo>
                    <a:lnTo>
                      <a:pt x="11211" y="8039"/>
                    </a:lnTo>
                    <a:cubicBezTo>
                      <a:pt x="11516" y="7925"/>
                      <a:pt x="11840" y="7944"/>
                      <a:pt x="12173" y="8058"/>
                    </a:cubicBezTo>
                    <a:cubicBezTo>
                      <a:pt x="12840" y="8277"/>
                      <a:pt x="13583" y="8868"/>
                      <a:pt x="14383" y="9563"/>
                    </a:cubicBezTo>
                    <a:cubicBezTo>
                      <a:pt x="15983" y="10954"/>
                      <a:pt x="17878" y="12754"/>
                      <a:pt x="19964" y="12811"/>
                    </a:cubicBezTo>
                    <a:lnTo>
                      <a:pt x="18993" y="7144"/>
                    </a:lnTo>
                    <a:close/>
                  </a:path>
                </a:pathLst>
              </a:custGeom>
              <a:grpFill/>
              <a:ln w="9525" cap="flat">
                <a:noFill/>
                <a:prstDash val="solid"/>
                <a:miter/>
              </a:ln>
            </p:spPr>
            <p:txBody>
              <a:bodyPr rtlCol="0" anchor="ctr"/>
              <a:lstStyle/>
              <a:p>
                <a:endParaRPr lang="zh-CN" altLang="en-US"/>
              </a:p>
            </p:txBody>
          </p:sp>
          <p:sp>
            <p:nvSpPr>
              <p:cNvPr id="991" name="任意多边形: 形状 780">
                <a:extLst>
                  <a:ext uri="{FF2B5EF4-FFF2-40B4-BE49-F238E27FC236}">
                    <a16:creationId xmlns:a16="http://schemas.microsoft.com/office/drawing/2014/main" id="{0D0DD53F-3F77-4FE7-9D49-63DAB53E8972}"/>
                  </a:ext>
                </a:extLst>
              </p:cNvPr>
              <p:cNvSpPr/>
              <p:nvPr/>
            </p:nvSpPr>
            <p:spPr>
              <a:xfrm>
                <a:off x="3818620" y="1196438"/>
                <a:ext cx="19050" cy="9525"/>
              </a:xfrm>
              <a:custGeom>
                <a:avLst/>
                <a:gdLst>
                  <a:gd name="connsiteX0" fmla="*/ 7144 w 19050"/>
                  <a:gd name="connsiteY0" fmla="*/ 9992 h 9525"/>
                  <a:gd name="connsiteX1" fmla="*/ 13278 w 19050"/>
                  <a:gd name="connsiteY1" fmla="*/ 8401 h 9525"/>
                  <a:gd name="connsiteX2" fmla="*/ 11249 w 19050"/>
                  <a:gd name="connsiteY2" fmla="*/ 7144 h 9525"/>
                </a:gdLst>
                <a:ahLst/>
                <a:cxnLst>
                  <a:cxn ang="0">
                    <a:pos x="connsiteX0" y="connsiteY0"/>
                  </a:cxn>
                  <a:cxn ang="0">
                    <a:pos x="connsiteX1" y="connsiteY1"/>
                  </a:cxn>
                  <a:cxn ang="0">
                    <a:pos x="connsiteX2" y="connsiteY2"/>
                  </a:cxn>
                </a:cxnLst>
                <a:rect l="l" t="t" r="r" b="b"/>
                <a:pathLst>
                  <a:path w="19050" h="9525">
                    <a:moveTo>
                      <a:pt x="7144" y="9992"/>
                    </a:moveTo>
                    <a:lnTo>
                      <a:pt x="13278" y="8401"/>
                    </a:lnTo>
                    <a:lnTo>
                      <a:pt x="11249" y="7144"/>
                    </a:lnTo>
                    <a:close/>
                  </a:path>
                </a:pathLst>
              </a:custGeom>
              <a:grpFill/>
              <a:ln w="9525" cap="flat">
                <a:noFill/>
                <a:prstDash val="solid"/>
                <a:miter/>
              </a:ln>
            </p:spPr>
            <p:txBody>
              <a:bodyPr rtlCol="0" anchor="ctr"/>
              <a:lstStyle/>
              <a:p>
                <a:endParaRPr lang="zh-CN" altLang="en-US"/>
              </a:p>
            </p:txBody>
          </p:sp>
          <p:sp>
            <p:nvSpPr>
              <p:cNvPr id="992" name="任意多边形: 形状 781">
                <a:extLst>
                  <a:ext uri="{FF2B5EF4-FFF2-40B4-BE49-F238E27FC236}">
                    <a16:creationId xmlns:a16="http://schemas.microsoft.com/office/drawing/2014/main" id="{9E0CAA74-9DD1-4CF6-BB75-DD2DE45D9B5C}"/>
                  </a:ext>
                </a:extLst>
              </p:cNvPr>
              <p:cNvSpPr/>
              <p:nvPr/>
            </p:nvSpPr>
            <p:spPr>
              <a:xfrm>
                <a:off x="3837327" y="1103541"/>
                <a:ext cx="9525" cy="9525"/>
              </a:xfrm>
              <a:custGeom>
                <a:avLst/>
                <a:gdLst>
                  <a:gd name="connsiteX0" fmla="*/ 7449 w 9525"/>
                  <a:gd name="connsiteY0" fmla="*/ 9487 h 9525"/>
                  <a:gd name="connsiteX1" fmla="*/ 9877 w 9525"/>
                  <a:gd name="connsiteY1" fmla="*/ 98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49" y="9487"/>
                    </a:moveTo>
                    <a:lnTo>
                      <a:pt x="9877" y="9811"/>
                    </a:lnTo>
                    <a:lnTo>
                      <a:pt x="7144" y="7144"/>
                    </a:lnTo>
                    <a:close/>
                  </a:path>
                </a:pathLst>
              </a:custGeom>
              <a:grpFill/>
              <a:ln w="9525" cap="flat">
                <a:noFill/>
                <a:prstDash val="solid"/>
                <a:miter/>
              </a:ln>
            </p:spPr>
            <p:txBody>
              <a:bodyPr rtlCol="0" anchor="ctr"/>
              <a:lstStyle/>
              <a:p>
                <a:endParaRPr lang="zh-CN" altLang="en-US"/>
              </a:p>
            </p:txBody>
          </p:sp>
          <p:sp>
            <p:nvSpPr>
              <p:cNvPr id="993" name="任意多边形: 形状 782">
                <a:extLst>
                  <a:ext uri="{FF2B5EF4-FFF2-40B4-BE49-F238E27FC236}">
                    <a16:creationId xmlns:a16="http://schemas.microsoft.com/office/drawing/2014/main" id="{21B820C4-EDF0-46B6-8B06-D9819A9E8A96}"/>
                  </a:ext>
                </a:extLst>
              </p:cNvPr>
              <p:cNvSpPr/>
              <p:nvPr/>
            </p:nvSpPr>
            <p:spPr>
              <a:xfrm>
                <a:off x="3763014" y="1266037"/>
                <a:ext cx="9525" cy="9525"/>
              </a:xfrm>
              <a:custGeom>
                <a:avLst/>
                <a:gdLst>
                  <a:gd name="connsiteX0" fmla="*/ 8143 w 9525"/>
                  <a:gd name="connsiteY0" fmla="*/ 7144 h 9525"/>
                  <a:gd name="connsiteX1" fmla="*/ 10733 w 9525"/>
                  <a:gd name="connsiteY1" fmla="*/ 10001 h 9525"/>
                  <a:gd name="connsiteX2" fmla="*/ 8143 w 9525"/>
                  <a:gd name="connsiteY2" fmla="*/ 7144 h 9525"/>
                </a:gdLst>
                <a:ahLst/>
                <a:cxnLst>
                  <a:cxn ang="0">
                    <a:pos x="connsiteX0" y="connsiteY0"/>
                  </a:cxn>
                  <a:cxn ang="0">
                    <a:pos x="connsiteX1" y="connsiteY1"/>
                  </a:cxn>
                  <a:cxn ang="0">
                    <a:pos x="connsiteX2" y="connsiteY2"/>
                  </a:cxn>
                </a:cxnLst>
                <a:rect l="l" t="t" r="r" b="b"/>
                <a:pathLst>
                  <a:path w="9525" h="9525">
                    <a:moveTo>
                      <a:pt x="8143" y="7144"/>
                    </a:moveTo>
                    <a:cubicBezTo>
                      <a:pt x="4904" y="8906"/>
                      <a:pt x="10562" y="8496"/>
                      <a:pt x="10733" y="10001"/>
                    </a:cubicBezTo>
                    <a:cubicBezTo>
                      <a:pt x="9009" y="9735"/>
                      <a:pt x="10467" y="7715"/>
                      <a:pt x="8143" y="7144"/>
                    </a:cubicBezTo>
                    <a:close/>
                  </a:path>
                </a:pathLst>
              </a:custGeom>
              <a:grpFill/>
              <a:ln w="9525" cap="flat">
                <a:noFill/>
                <a:prstDash val="solid"/>
                <a:miter/>
              </a:ln>
            </p:spPr>
            <p:txBody>
              <a:bodyPr rtlCol="0" anchor="ctr"/>
              <a:lstStyle/>
              <a:p>
                <a:endParaRPr lang="zh-CN" altLang="en-US"/>
              </a:p>
            </p:txBody>
          </p:sp>
          <p:sp>
            <p:nvSpPr>
              <p:cNvPr id="994" name="任意多边形: 形状 783">
                <a:extLst>
                  <a:ext uri="{FF2B5EF4-FFF2-40B4-BE49-F238E27FC236}">
                    <a16:creationId xmlns:a16="http://schemas.microsoft.com/office/drawing/2014/main" id="{8C2A5733-6392-4267-8B84-06F953B53992}"/>
                  </a:ext>
                </a:extLst>
              </p:cNvPr>
              <p:cNvSpPr/>
              <p:nvPr/>
            </p:nvSpPr>
            <p:spPr>
              <a:xfrm>
                <a:off x="3742687" y="1008700"/>
                <a:ext cx="9525" cy="19050"/>
              </a:xfrm>
              <a:custGeom>
                <a:avLst/>
                <a:gdLst>
                  <a:gd name="connsiteX0" fmla="*/ 7249 w 9525"/>
                  <a:gd name="connsiteY0" fmla="*/ 8001 h 19050"/>
                  <a:gd name="connsiteX1" fmla="*/ 7144 w 9525"/>
                  <a:gd name="connsiteY1" fmla="*/ 7144 h 19050"/>
                  <a:gd name="connsiteX2" fmla="*/ 8087 w 9525"/>
                  <a:gd name="connsiteY2" fmla="*/ 14611 h 19050"/>
                  <a:gd name="connsiteX3" fmla="*/ 7953 w 9525"/>
                  <a:gd name="connsiteY3" fmla="*/ 13202 h 19050"/>
                  <a:gd name="connsiteX4" fmla="*/ 9239 w 9525"/>
                  <a:gd name="connsiteY4" fmla="*/ 12840 h 19050"/>
                  <a:gd name="connsiteX5" fmla="*/ 8201 w 9525"/>
                  <a:gd name="connsiteY5" fmla="*/ 9411 h 19050"/>
                  <a:gd name="connsiteX6" fmla="*/ 7249 w 9525"/>
                  <a:gd name="connsiteY6" fmla="*/ 80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7249" y="8001"/>
                    </a:moveTo>
                    <a:lnTo>
                      <a:pt x="7144" y="7144"/>
                    </a:lnTo>
                    <a:cubicBezTo>
                      <a:pt x="7477" y="9754"/>
                      <a:pt x="7715" y="11678"/>
                      <a:pt x="8087" y="14611"/>
                    </a:cubicBezTo>
                    <a:cubicBezTo>
                      <a:pt x="8049" y="14154"/>
                      <a:pt x="7915" y="13592"/>
                      <a:pt x="7953" y="13202"/>
                    </a:cubicBezTo>
                    <a:cubicBezTo>
                      <a:pt x="8296" y="12830"/>
                      <a:pt x="8677" y="12621"/>
                      <a:pt x="9239" y="12840"/>
                    </a:cubicBezTo>
                    <a:cubicBezTo>
                      <a:pt x="8687" y="12173"/>
                      <a:pt x="8544" y="10630"/>
                      <a:pt x="8201" y="9411"/>
                    </a:cubicBezTo>
                    <a:cubicBezTo>
                      <a:pt x="7906" y="8211"/>
                      <a:pt x="6877" y="7287"/>
                      <a:pt x="7249" y="8001"/>
                    </a:cubicBezTo>
                    <a:close/>
                  </a:path>
                </a:pathLst>
              </a:custGeom>
              <a:grpFill/>
              <a:ln w="9525" cap="flat">
                <a:noFill/>
                <a:prstDash val="solid"/>
                <a:miter/>
              </a:ln>
            </p:spPr>
            <p:txBody>
              <a:bodyPr rtlCol="0" anchor="ctr"/>
              <a:lstStyle/>
              <a:p>
                <a:endParaRPr lang="zh-CN" altLang="en-US"/>
              </a:p>
            </p:txBody>
          </p:sp>
          <p:sp>
            <p:nvSpPr>
              <p:cNvPr id="995" name="任意多边形: 形状 784">
                <a:extLst>
                  <a:ext uri="{FF2B5EF4-FFF2-40B4-BE49-F238E27FC236}">
                    <a16:creationId xmlns:a16="http://schemas.microsoft.com/office/drawing/2014/main" id="{262FA708-9B4E-4879-8CEA-29A1BAC2E9EA}"/>
                  </a:ext>
                </a:extLst>
              </p:cNvPr>
              <p:cNvSpPr/>
              <p:nvPr/>
            </p:nvSpPr>
            <p:spPr>
              <a:xfrm>
                <a:off x="3797827" y="1198628"/>
                <a:ext cx="28575" cy="19050"/>
              </a:xfrm>
              <a:custGeom>
                <a:avLst/>
                <a:gdLst>
                  <a:gd name="connsiteX0" fmla="*/ 24336 w 28575"/>
                  <a:gd name="connsiteY0" fmla="*/ 9602 h 19050"/>
                  <a:gd name="connsiteX1" fmla="*/ 10420 w 28575"/>
                  <a:gd name="connsiteY1" fmla="*/ 7364 h 19050"/>
                  <a:gd name="connsiteX2" fmla="*/ 12811 w 28575"/>
                  <a:gd name="connsiteY2" fmla="*/ 9069 h 19050"/>
                  <a:gd name="connsiteX3" fmla="*/ 7144 w 28575"/>
                  <a:gd name="connsiteY3" fmla="*/ 14603 h 19050"/>
                  <a:gd name="connsiteX4" fmla="*/ 14402 w 28575"/>
                  <a:gd name="connsiteY4" fmla="*/ 10983 h 19050"/>
                  <a:gd name="connsiteX5" fmla="*/ 25451 w 28575"/>
                  <a:gd name="connsiteY5" fmla="*/ 14888 h 19050"/>
                  <a:gd name="connsiteX6" fmla="*/ 24336 w 28575"/>
                  <a:gd name="connsiteY6" fmla="*/ 96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24336" y="9602"/>
                    </a:moveTo>
                    <a:cubicBezTo>
                      <a:pt x="23108" y="7897"/>
                      <a:pt x="15107" y="6611"/>
                      <a:pt x="10420" y="7364"/>
                    </a:cubicBezTo>
                    <a:lnTo>
                      <a:pt x="12811" y="9069"/>
                    </a:lnTo>
                    <a:lnTo>
                      <a:pt x="7144" y="14603"/>
                    </a:lnTo>
                    <a:cubicBezTo>
                      <a:pt x="8277" y="10735"/>
                      <a:pt x="14802" y="13650"/>
                      <a:pt x="14402" y="10983"/>
                    </a:cubicBezTo>
                    <a:cubicBezTo>
                      <a:pt x="16754" y="13822"/>
                      <a:pt x="21469" y="13564"/>
                      <a:pt x="25451" y="14888"/>
                    </a:cubicBezTo>
                    <a:cubicBezTo>
                      <a:pt x="30280" y="13441"/>
                      <a:pt x="22069" y="12545"/>
                      <a:pt x="24336" y="9602"/>
                    </a:cubicBezTo>
                    <a:close/>
                  </a:path>
                </a:pathLst>
              </a:custGeom>
              <a:grpFill/>
              <a:ln w="9525" cap="flat">
                <a:noFill/>
                <a:prstDash val="solid"/>
                <a:miter/>
              </a:ln>
            </p:spPr>
            <p:txBody>
              <a:bodyPr rtlCol="0" anchor="ctr"/>
              <a:lstStyle/>
              <a:p>
                <a:endParaRPr lang="zh-CN" altLang="en-US"/>
              </a:p>
            </p:txBody>
          </p:sp>
          <p:sp>
            <p:nvSpPr>
              <p:cNvPr id="996" name="任意多边形: 形状 785">
                <a:extLst>
                  <a:ext uri="{FF2B5EF4-FFF2-40B4-BE49-F238E27FC236}">
                    <a16:creationId xmlns:a16="http://schemas.microsoft.com/office/drawing/2014/main" id="{CF2F6FAD-3CD8-4825-9C5A-CC33C2D73A91}"/>
                  </a:ext>
                </a:extLst>
              </p:cNvPr>
              <p:cNvSpPr/>
              <p:nvPr/>
            </p:nvSpPr>
            <p:spPr>
              <a:xfrm>
                <a:off x="3798784" y="1218060"/>
                <a:ext cx="19050" cy="9525"/>
              </a:xfrm>
              <a:custGeom>
                <a:avLst/>
                <a:gdLst>
                  <a:gd name="connsiteX0" fmla="*/ 7301 w 19050"/>
                  <a:gd name="connsiteY0" fmla="*/ 7144 h 9525"/>
                  <a:gd name="connsiteX1" fmla="*/ 12874 w 19050"/>
                  <a:gd name="connsiteY1" fmla="*/ 10725 h 9525"/>
                  <a:gd name="connsiteX2" fmla="*/ 7301 w 19050"/>
                  <a:gd name="connsiteY2" fmla="*/ 7144 h 9525"/>
                </a:gdLst>
                <a:ahLst/>
                <a:cxnLst>
                  <a:cxn ang="0">
                    <a:pos x="connsiteX0" y="connsiteY0"/>
                  </a:cxn>
                  <a:cxn ang="0">
                    <a:pos x="connsiteX1" y="connsiteY1"/>
                  </a:cxn>
                  <a:cxn ang="0">
                    <a:pos x="connsiteX2" y="connsiteY2"/>
                  </a:cxn>
                </a:cxnLst>
                <a:rect l="l" t="t" r="r" b="b"/>
                <a:pathLst>
                  <a:path w="19050" h="9525">
                    <a:moveTo>
                      <a:pt x="7301" y="7144"/>
                    </a:moveTo>
                    <a:cubicBezTo>
                      <a:pt x="6311" y="10582"/>
                      <a:pt x="10207" y="10287"/>
                      <a:pt x="12874" y="10725"/>
                    </a:cubicBezTo>
                    <a:cubicBezTo>
                      <a:pt x="14159" y="6782"/>
                      <a:pt x="10540" y="9811"/>
                      <a:pt x="7301" y="7144"/>
                    </a:cubicBezTo>
                    <a:close/>
                  </a:path>
                </a:pathLst>
              </a:custGeom>
              <a:grpFill/>
              <a:ln w="9525" cap="flat">
                <a:noFill/>
                <a:prstDash val="solid"/>
                <a:miter/>
              </a:ln>
            </p:spPr>
            <p:txBody>
              <a:bodyPr rtlCol="0" anchor="ctr"/>
              <a:lstStyle/>
              <a:p>
                <a:endParaRPr lang="zh-CN" altLang="en-US"/>
              </a:p>
            </p:txBody>
          </p:sp>
          <p:sp>
            <p:nvSpPr>
              <p:cNvPr id="997" name="任意多边形: 形状 786">
                <a:extLst>
                  <a:ext uri="{FF2B5EF4-FFF2-40B4-BE49-F238E27FC236}">
                    <a16:creationId xmlns:a16="http://schemas.microsoft.com/office/drawing/2014/main" id="{A2491E37-307A-4510-9EE5-3062038A98F8}"/>
                  </a:ext>
                </a:extLst>
              </p:cNvPr>
              <p:cNvSpPr/>
              <p:nvPr/>
            </p:nvSpPr>
            <p:spPr>
              <a:xfrm>
                <a:off x="3598850" y="1310465"/>
                <a:ext cx="38100" cy="19050"/>
              </a:xfrm>
              <a:custGeom>
                <a:avLst/>
                <a:gdLst>
                  <a:gd name="connsiteX0" fmla="*/ 31585 w 38100"/>
                  <a:gd name="connsiteY0" fmla="*/ 16751 h 19050"/>
                  <a:gd name="connsiteX1" fmla="*/ 17983 w 38100"/>
                  <a:gd name="connsiteY1" fmla="*/ 9150 h 19050"/>
                  <a:gd name="connsiteX2" fmla="*/ 7144 w 38100"/>
                  <a:gd name="connsiteY2" fmla="*/ 8350 h 19050"/>
                  <a:gd name="connsiteX3" fmla="*/ 22803 w 38100"/>
                  <a:gd name="connsiteY3" fmla="*/ 17161 h 19050"/>
                  <a:gd name="connsiteX4" fmla="*/ 33880 w 38100"/>
                  <a:gd name="connsiteY4" fmla="*/ 19218 h 19050"/>
                  <a:gd name="connsiteX5" fmla="*/ 31585 w 38100"/>
                  <a:gd name="connsiteY5" fmla="*/ 167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31585" y="16751"/>
                    </a:moveTo>
                    <a:cubicBezTo>
                      <a:pt x="28613" y="18561"/>
                      <a:pt x="22936" y="12418"/>
                      <a:pt x="17983" y="9150"/>
                    </a:cubicBezTo>
                    <a:cubicBezTo>
                      <a:pt x="14116" y="12865"/>
                      <a:pt x="10563" y="4064"/>
                      <a:pt x="7144" y="8350"/>
                    </a:cubicBezTo>
                    <a:cubicBezTo>
                      <a:pt x="11287" y="6102"/>
                      <a:pt x="15669" y="14865"/>
                      <a:pt x="22803" y="17161"/>
                    </a:cubicBezTo>
                    <a:cubicBezTo>
                      <a:pt x="25460" y="14113"/>
                      <a:pt x="29280" y="21200"/>
                      <a:pt x="33880" y="19218"/>
                    </a:cubicBezTo>
                    <a:lnTo>
                      <a:pt x="31585" y="16751"/>
                    </a:lnTo>
                    <a:close/>
                  </a:path>
                </a:pathLst>
              </a:custGeom>
              <a:grpFill/>
              <a:ln w="9525" cap="flat">
                <a:noFill/>
                <a:prstDash val="solid"/>
                <a:miter/>
              </a:ln>
            </p:spPr>
            <p:txBody>
              <a:bodyPr rtlCol="0" anchor="ctr"/>
              <a:lstStyle/>
              <a:p>
                <a:endParaRPr lang="zh-CN" altLang="en-US"/>
              </a:p>
            </p:txBody>
          </p:sp>
          <p:sp>
            <p:nvSpPr>
              <p:cNvPr id="998" name="任意多边形: 形状 787">
                <a:extLst>
                  <a:ext uri="{FF2B5EF4-FFF2-40B4-BE49-F238E27FC236}">
                    <a16:creationId xmlns:a16="http://schemas.microsoft.com/office/drawing/2014/main" id="{093E38C2-3D73-43B4-85C5-236938B61721}"/>
                  </a:ext>
                </a:extLst>
              </p:cNvPr>
              <p:cNvSpPr/>
              <p:nvPr/>
            </p:nvSpPr>
            <p:spPr>
              <a:xfrm>
                <a:off x="3827164" y="1091029"/>
                <a:ext cx="19050" cy="19050"/>
              </a:xfrm>
              <a:custGeom>
                <a:avLst/>
                <a:gdLst>
                  <a:gd name="connsiteX0" fmla="*/ 7144 w 19050"/>
                  <a:gd name="connsiteY0" fmla="*/ 10397 h 19050"/>
                  <a:gd name="connsiteX1" fmla="*/ 10163 w 19050"/>
                  <a:gd name="connsiteY1" fmla="*/ 12264 h 19050"/>
                  <a:gd name="connsiteX2" fmla="*/ 12830 w 19050"/>
                  <a:gd name="connsiteY2" fmla="*/ 8559 h 19050"/>
                  <a:gd name="connsiteX3" fmla="*/ 7144 w 19050"/>
                  <a:gd name="connsiteY3" fmla="*/ 10397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0397"/>
                    </a:moveTo>
                    <a:cubicBezTo>
                      <a:pt x="8125" y="11026"/>
                      <a:pt x="10239" y="10131"/>
                      <a:pt x="10163" y="12264"/>
                    </a:cubicBezTo>
                    <a:cubicBezTo>
                      <a:pt x="11916" y="11693"/>
                      <a:pt x="10659" y="6921"/>
                      <a:pt x="12830" y="8559"/>
                    </a:cubicBezTo>
                    <a:cubicBezTo>
                      <a:pt x="7906" y="4778"/>
                      <a:pt x="9811" y="9692"/>
                      <a:pt x="7144" y="10397"/>
                    </a:cubicBezTo>
                    <a:close/>
                  </a:path>
                </a:pathLst>
              </a:custGeom>
              <a:grpFill/>
              <a:ln w="9525" cap="flat">
                <a:noFill/>
                <a:prstDash val="solid"/>
                <a:miter/>
              </a:ln>
            </p:spPr>
            <p:txBody>
              <a:bodyPr rtlCol="0" anchor="ctr"/>
              <a:lstStyle/>
              <a:p>
                <a:endParaRPr lang="zh-CN" altLang="en-US"/>
              </a:p>
            </p:txBody>
          </p:sp>
          <p:sp>
            <p:nvSpPr>
              <p:cNvPr id="999" name="任意多边形: 形状 788">
                <a:extLst>
                  <a:ext uri="{FF2B5EF4-FFF2-40B4-BE49-F238E27FC236}">
                    <a16:creationId xmlns:a16="http://schemas.microsoft.com/office/drawing/2014/main" id="{532F5E8C-DA81-4BA5-A3A7-DB5C86430F25}"/>
                  </a:ext>
                </a:extLst>
              </p:cNvPr>
              <p:cNvSpPr/>
              <p:nvPr/>
            </p:nvSpPr>
            <p:spPr>
              <a:xfrm>
                <a:off x="3743963" y="1010828"/>
                <a:ext cx="9525" cy="19050"/>
              </a:xfrm>
              <a:custGeom>
                <a:avLst/>
                <a:gdLst>
                  <a:gd name="connsiteX0" fmla="*/ 7144 w 9525"/>
                  <a:gd name="connsiteY0" fmla="*/ 15151 h 19050"/>
                  <a:gd name="connsiteX1" fmla="*/ 7487 w 9525"/>
                  <a:gd name="connsiteY1" fmla="*/ 15418 h 19050"/>
                  <a:gd name="connsiteX2" fmla="*/ 7772 w 9525"/>
                  <a:gd name="connsiteY2" fmla="*/ 13427 h 19050"/>
                  <a:gd name="connsiteX3" fmla="*/ 8877 w 9525"/>
                  <a:gd name="connsiteY3" fmla="*/ 9550 h 19050"/>
                  <a:gd name="connsiteX4" fmla="*/ 8944 w 9525"/>
                  <a:gd name="connsiteY4" fmla="*/ 9369 h 19050"/>
                  <a:gd name="connsiteX5" fmla="*/ 9935 w 9525"/>
                  <a:gd name="connsiteY5" fmla="*/ 7169 h 19050"/>
                  <a:gd name="connsiteX6" fmla="*/ 9896 w 9525"/>
                  <a:gd name="connsiteY6" fmla="*/ 7150 h 19050"/>
                  <a:gd name="connsiteX7" fmla="*/ 10116 w 9525"/>
                  <a:gd name="connsiteY7" fmla="*/ 7188 h 19050"/>
                  <a:gd name="connsiteX8" fmla="*/ 10277 w 9525"/>
                  <a:gd name="connsiteY8" fmla="*/ 7236 h 19050"/>
                  <a:gd name="connsiteX9" fmla="*/ 9954 w 9525"/>
                  <a:gd name="connsiteY9" fmla="*/ 7150 h 19050"/>
                  <a:gd name="connsiteX10" fmla="*/ 9954 w 9525"/>
                  <a:gd name="connsiteY10" fmla="*/ 7150 h 19050"/>
                  <a:gd name="connsiteX11" fmla="*/ 9906 w 9525"/>
                  <a:gd name="connsiteY11" fmla="*/ 7150 h 19050"/>
                  <a:gd name="connsiteX12" fmla="*/ 9563 w 9525"/>
                  <a:gd name="connsiteY12" fmla="*/ 7978 h 19050"/>
                  <a:gd name="connsiteX13" fmla="*/ 9668 w 9525"/>
                  <a:gd name="connsiteY13" fmla="*/ 7750 h 19050"/>
                  <a:gd name="connsiteX14" fmla="*/ 9754 w 9525"/>
                  <a:gd name="connsiteY14" fmla="*/ 9788 h 19050"/>
                  <a:gd name="connsiteX15" fmla="*/ 9049 w 9525"/>
                  <a:gd name="connsiteY15" fmla="*/ 9150 h 19050"/>
                  <a:gd name="connsiteX16" fmla="*/ 9125 w 9525"/>
                  <a:gd name="connsiteY16" fmla="*/ 8969 h 19050"/>
                  <a:gd name="connsiteX17" fmla="*/ 8249 w 9525"/>
                  <a:gd name="connsiteY17" fmla="*/ 11512 h 19050"/>
                  <a:gd name="connsiteX18" fmla="*/ 8668 w 9525"/>
                  <a:gd name="connsiteY18" fmla="*/ 10188 h 19050"/>
                  <a:gd name="connsiteX19" fmla="*/ 7439 w 9525"/>
                  <a:gd name="connsiteY19" fmla="*/ 16360 h 19050"/>
                  <a:gd name="connsiteX20" fmla="*/ 7410 w 9525"/>
                  <a:gd name="connsiteY20" fmla="*/ 16942 h 19050"/>
                  <a:gd name="connsiteX21" fmla="*/ 8611 w 9525"/>
                  <a:gd name="connsiteY21" fmla="*/ 15989 h 19050"/>
                  <a:gd name="connsiteX22" fmla="*/ 8258 w 9525"/>
                  <a:gd name="connsiteY22" fmla="*/ 16989 h 19050"/>
                  <a:gd name="connsiteX23" fmla="*/ 7849 w 9525"/>
                  <a:gd name="connsiteY23" fmla="*/ 16799 h 19050"/>
                  <a:gd name="connsiteX24" fmla="*/ 7410 w 9525"/>
                  <a:gd name="connsiteY24" fmla="*/ 16894 h 19050"/>
                  <a:gd name="connsiteX25" fmla="*/ 7144 w 9525"/>
                  <a:gd name="connsiteY25" fmla="*/ 15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19050">
                    <a:moveTo>
                      <a:pt x="7144" y="15151"/>
                    </a:moveTo>
                    <a:cubicBezTo>
                      <a:pt x="7468" y="18189"/>
                      <a:pt x="7382" y="15856"/>
                      <a:pt x="7487" y="15418"/>
                    </a:cubicBezTo>
                    <a:cubicBezTo>
                      <a:pt x="7563" y="14684"/>
                      <a:pt x="7658" y="14046"/>
                      <a:pt x="7772" y="13427"/>
                    </a:cubicBezTo>
                    <a:cubicBezTo>
                      <a:pt x="8011" y="12198"/>
                      <a:pt x="8306" y="11055"/>
                      <a:pt x="8877" y="9550"/>
                    </a:cubicBezTo>
                    <a:cubicBezTo>
                      <a:pt x="9115" y="8931"/>
                      <a:pt x="8944" y="9369"/>
                      <a:pt x="8944" y="9369"/>
                    </a:cubicBezTo>
                    <a:cubicBezTo>
                      <a:pt x="9220" y="8607"/>
                      <a:pt x="9830" y="7407"/>
                      <a:pt x="9935" y="7169"/>
                    </a:cubicBezTo>
                    <a:lnTo>
                      <a:pt x="9896" y="7150"/>
                    </a:lnTo>
                    <a:lnTo>
                      <a:pt x="10116" y="7188"/>
                    </a:lnTo>
                    <a:cubicBezTo>
                      <a:pt x="10163" y="7197"/>
                      <a:pt x="10163" y="7197"/>
                      <a:pt x="10277" y="7236"/>
                    </a:cubicBezTo>
                    <a:cubicBezTo>
                      <a:pt x="10125" y="7197"/>
                      <a:pt x="10125" y="7197"/>
                      <a:pt x="9954" y="7150"/>
                    </a:cubicBezTo>
                    <a:lnTo>
                      <a:pt x="9954" y="7150"/>
                    </a:lnTo>
                    <a:lnTo>
                      <a:pt x="9906" y="7150"/>
                    </a:lnTo>
                    <a:cubicBezTo>
                      <a:pt x="9839" y="7274"/>
                      <a:pt x="10182" y="6759"/>
                      <a:pt x="9563" y="7978"/>
                    </a:cubicBezTo>
                    <a:cubicBezTo>
                      <a:pt x="9611" y="7874"/>
                      <a:pt x="9620" y="7855"/>
                      <a:pt x="9668" y="7750"/>
                    </a:cubicBezTo>
                    <a:cubicBezTo>
                      <a:pt x="9134" y="8750"/>
                      <a:pt x="8953" y="8988"/>
                      <a:pt x="9754" y="9788"/>
                    </a:cubicBezTo>
                    <a:cubicBezTo>
                      <a:pt x="9735" y="9455"/>
                      <a:pt x="9106" y="9226"/>
                      <a:pt x="9049" y="9150"/>
                    </a:cubicBezTo>
                    <a:lnTo>
                      <a:pt x="9125" y="8969"/>
                    </a:lnTo>
                    <a:lnTo>
                      <a:pt x="8249" y="11512"/>
                    </a:lnTo>
                    <a:cubicBezTo>
                      <a:pt x="8411" y="11007"/>
                      <a:pt x="8458" y="10836"/>
                      <a:pt x="8668" y="10188"/>
                    </a:cubicBezTo>
                    <a:cubicBezTo>
                      <a:pt x="8001" y="11903"/>
                      <a:pt x="7458" y="15037"/>
                      <a:pt x="7439" y="16360"/>
                    </a:cubicBezTo>
                    <a:cubicBezTo>
                      <a:pt x="7439" y="16360"/>
                      <a:pt x="7429" y="16656"/>
                      <a:pt x="7410" y="16942"/>
                    </a:cubicBezTo>
                    <a:cubicBezTo>
                      <a:pt x="7201" y="16608"/>
                      <a:pt x="8849" y="15941"/>
                      <a:pt x="8611" y="15989"/>
                    </a:cubicBezTo>
                    <a:cubicBezTo>
                      <a:pt x="8506" y="16427"/>
                      <a:pt x="8382" y="16751"/>
                      <a:pt x="8258" y="16989"/>
                    </a:cubicBezTo>
                    <a:cubicBezTo>
                      <a:pt x="8134" y="16999"/>
                      <a:pt x="7991" y="16818"/>
                      <a:pt x="7849" y="16799"/>
                    </a:cubicBezTo>
                    <a:cubicBezTo>
                      <a:pt x="7468" y="16694"/>
                      <a:pt x="7315" y="16761"/>
                      <a:pt x="7410" y="16894"/>
                    </a:cubicBezTo>
                    <a:cubicBezTo>
                      <a:pt x="7315" y="16418"/>
                      <a:pt x="7210" y="15675"/>
                      <a:pt x="7144" y="15151"/>
                    </a:cubicBezTo>
                    <a:close/>
                  </a:path>
                </a:pathLst>
              </a:custGeom>
              <a:grpFill/>
              <a:ln w="9525" cap="flat">
                <a:noFill/>
                <a:prstDash val="solid"/>
                <a:miter/>
              </a:ln>
            </p:spPr>
            <p:txBody>
              <a:bodyPr rtlCol="0" anchor="ctr"/>
              <a:lstStyle/>
              <a:p>
                <a:endParaRPr lang="zh-CN" altLang="en-US"/>
              </a:p>
            </p:txBody>
          </p:sp>
          <p:sp>
            <p:nvSpPr>
              <p:cNvPr id="1000" name="任意多边形: 形状 789">
                <a:extLst>
                  <a:ext uri="{FF2B5EF4-FFF2-40B4-BE49-F238E27FC236}">
                    <a16:creationId xmlns:a16="http://schemas.microsoft.com/office/drawing/2014/main" id="{FA895A92-76E1-4283-BFC4-D8AB371A4F58}"/>
                  </a:ext>
                </a:extLst>
              </p:cNvPr>
              <p:cNvSpPr/>
              <p:nvPr/>
            </p:nvSpPr>
            <p:spPr>
              <a:xfrm>
                <a:off x="3637170" y="1139697"/>
                <a:ext cx="171450" cy="114300"/>
              </a:xfrm>
              <a:custGeom>
                <a:avLst/>
                <a:gdLst>
                  <a:gd name="connsiteX0" fmla="*/ 165648 w 171450"/>
                  <a:gd name="connsiteY0" fmla="*/ 87973 h 114300"/>
                  <a:gd name="connsiteX1" fmla="*/ 152332 w 171450"/>
                  <a:gd name="connsiteY1" fmla="*/ 89430 h 114300"/>
                  <a:gd name="connsiteX2" fmla="*/ 158876 w 171450"/>
                  <a:gd name="connsiteY2" fmla="*/ 86296 h 114300"/>
                  <a:gd name="connsiteX3" fmla="*/ 151466 w 171450"/>
                  <a:gd name="connsiteY3" fmla="*/ 87630 h 114300"/>
                  <a:gd name="connsiteX4" fmla="*/ 144627 w 171450"/>
                  <a:gd name="connsiteY4" fmla="*/ 83791 h 114300"/>
                  <a:gd name="connsiteX5" fmla="*/ 147360 w 171450"/>
                  <a:gd name="connsiteY5" fmla="*/ 86030 h 114300"/>
                  <a:gd name="connsiteX6" fmla="*/ 139397 w 171450"/>
                  <a:gd name="connsiteY6" fmla="*/ 86249 h 114300"/>
                  <a:gd name="connsiteX7" fmla="*/ 136664 w 171450"/>
                  <a:gd name="connsiteY7" fmla="*/ 83220 h 114300"/>
                  <a:gd name="connsiteX8" fmla="*/ 138854 w 171450"/>
                  <a:gd name="connsiteY8" fmla="*/ 82467 h 114300"/>
                  <a:gd name="connsiteX9" fmla="*/ 134940 w 171450"/>
                  <a:gd name="connsiteY9" fmla="*/ 84106 h 114300"/>
                  <a:gd name="connsiteX10" fmla="*/ 139416 w 171450"/>
                  <a:gd name="connsiteY10" fmla="*/ 89716 h 114300"/>
                  <a:gd name="connsiteX11" fmla="*/ 133825 w 171450"/>
                  <a:gd name="connsiteY11" fmla="*/ 90307 h 114300"/>
                  <a:gd name="connsiteX12" fmla="*/ 133292 w 171450"/>
                  <a:gd name="connsiteY12" fmla="*/ 85773 h 114300"/>
                  <a:gd name="connsiteX13" fmla="*/ 130920 w 171450"/>
                  <a:gd name="connsiteY13" fmla="*/ 89754 h 114300"/>
                  <a:gd name="connsiteX14" fmla="*/ 125396 w 171450"/>
                  <a:gd name="connsiteY14" fmla="*/ 85182 h 114300"/>
                  <a:gd name="connsiteX15" fmla="*/ 124395 w 171450"/>
                  <a:gd name="connsiteY15" fmla="*/ 90211 h 114300"/>
                  <a:gd name="connsiteX16" fmla="*/ 120385 w 171450"/>
                  <a:gd name="connsiteY16" fmla="*/ 85915 h 114300"/>
                  <a:gd name="connsiteX17" fmla="*/ 121033 w 171450"/>
                  <a:gd name="connsiteY17" fmla="*/ 89316 h 114300"/>
                  <a:gd name="connsiteX18" fmla="*/ 117585 w 171450"/>
                  <a:gd name="connsiteY18" fmla="*/ 84591 h 114300"/>
                  <a:gd name="connsiteX19" fmla="*/ 130968 w 171450"/>
                  <a:gd name="connsiteY19" fmla="*/ 85554 h 114300"/>
                  <a:gd name="connsiteX20" fmla="*/ 129253 w 171450"/>
                  <a:gd name="connsiteY20" fmla="*/ 82239 h 114300"/>
                  <a:gd name="connsiteX21" fmla="*/ 129320 w 171450"/>
                  <a:gd name="connsiteY21" fmla="*/ 83010 h 114300"/>
                  <a:gd name="connsiteX22" fmla="*/ 116128 w 171450"/>
                  <a:gd name="connsiteY22" fmla="*/ 83706 h 114300"/>
                  <a:gd name="connsiteX23" fmla="*/ 104031 w 171450"/>
                  <a:gd name="connsiteY23" fmla="*/ 80591 h 114300"/>
                  <a:gd name="connsiteX24" fmla="*/ 106708 w 171450"/>
                  <a:gd name="connsiteY24" fmla="*/ 79143 h 114300"/>
                  <a:gd name="connsiteX25" fmla="*/ 101897 w 171450"/>
                  <a:gd name="connsiteY25" fmla="*/ 78619 h 114300"/>
                  <a:gd name="connsiteX26" fmla="*/ 104050 w 171450"/>
                  <a:gd name="connsiteY26" fmla="*/ 79829 h 114300"/>
                  <a:gd name="connsiteX27" fmla="*/ 95287 w 171450"/>
                  <a:gd name="connsiteY27" fmla="*/ 78819 h 114300"/>
                  <a:gd name="connsiteX28" fmla="*/ 96259 w 171450"/>
                  <a:gd name="connsiteY28" fmla="*/ 75028 h 114300"/>
                  <a:gd name="connsiteX29" fmla="*/ 88181 w 171450"/>
                  <a:gd name="connsiteY29" fmla="*/ 72133 h 114300"/>
                  <a:gd name="connsiteX30" fmla="*/ 88972 w 171450"/>
                  <a:gd name="connsiteY30" fmla="*/ 73019 h 114300"/>
                  <a:gd name="connsiteX31" fmla="*/ 75570 w 171450"/>
                  <a:gd name="connsiteY31" fmla="*/ 66932 h 114300"/>
                  <a:gd name="connsiteX32" fmla="*/ 78018 w 171450"/>
                  <a:gd name="connsiteY32" fmla="*/ 62760 h 114300"/>
                  <a:gd name="connsiteX33" fmla="*/ 71713 w 171450"/>
                  <a:gd name="connsiteY33" fmla="*/ 62513 h 114300"/>
                  <a:gd name="connsiteX34" fmla="*/ 67931 w 171450"/>
                  <a:gd name="connsiteY34" fmla="*/ 65932 h 114300"/>
                  <a:gd name="connsiteX35" fmla="*/ 63864 w 171450"/>
                  <a:gd name="connsiteY35" fmla="*/ 61065 h 114300"/>
                  <a:gd name="connsiteX36" fmla="*/ 65417 w 171450"/>
                  <a:gd name="connsiteY36" fmla="*/ 67304 h 114300"/>
                  <a:gd name="connsiteX37" fmla="*/ 56054 w 171450"/>
                  <a:gd name="connsiteY37" fmla="*/ 59331 h 114300"/>
                  <a:gd name="connsiteX38" fmla="*/ 59483 w 171450"/>
                  <a:gd name="connsiteY38" fmla="*/ 56483 h 114300"/>
                  <a:gd name="connsiteX39" fmla="*/ 55758 w 171450"/>
                  <a:gd name="connsiteY39" fmla="*/ 53207 h 114300"/>
                  <a:gd name="connsiteX40" fmla="*/ 61035 w 171450"/>
                  <a:gd name="connsiteY40" fmla="*/ 53292 h 114300"/>
                  <a:gd name="connsiteX41" fmla="*/ 65340 w 171450"/>
                  <a:gd name="connsiteY41" fmla="*/ 52026 h 114300"/>
                  <a:gd name="connsiteX42" fmla="*/ 77361 w 171450"/>
                  <a:gd name="connsiteY42" fmla="*/ 57188 h 114300"/>
                  <a:gd name="connsiteX43" fmla="*/ 79171 w 171450"/>
                  <a:gd name="connsiteY43" fmla="*/ 55064 h 114300"/>
                  <a:gd name="connsiteX44" fmla="*/ 80904 w 171450"/>
                  <a:gd name="connsiteY44" fmla="*/ 52778 h 114300"/>
                  <a:gd name="connsiteX45" fmla="*/ 85105 w 171450"/>
                  <a:gd name="connsiteY45" fmla="*/ 54835 h 114300"/>
                  <a:gd name="connsiteX46" fmla="*/ 84362 w 171450"/>
                  <a:gd name="connsiteY46" fmla="*/ 49387 h 114300"/>
                  <a:gd name="connsiteX47" fmla="*/ 77837 w 171450"/>
                  <a:gd name="connsiteY47" fmla="*/ 48282 h 114300"/>
                  <a:gd name="connsiteX48" fmla="*/ 85486 w 171450"/>
                  <a:gd name="connsiteY48" fmla="*/ 46453 h 114300"/>
                  <a:gd name="connsiteX49" fmla="*/ 80790 w 171450"/>
                  <a:gd name="connsiteY49" fmla="*/ 45968 h 114300"/>
                  <a:gd name="connsiteX50" fmla="*/ 77685 w 171450"/>
                  <a:gd name="connsiteY50" fmla="*/ 47092 h 114300"/>
                  <a:gd name="connsiteX51" fmla="*/ 73027 w 171450"/>
                  <a:gd name="connsiteY51" fmla="*/ 38567 h 114300"/>
                  <a:gd name="connsiteX52" fmla="*/ 72980 w 171450"/>
                  <a:gd name="connsiteY52" fmla="*/ 43634 h 114300"/>
                  <a:gd name="connsiteX53" fmla="*/ 69846 w 171450"/>
                  <a:gd name="connsiteY53" fmla="*/ 43720 h 114300"/>
                  <a:gd name="connsiteX54" fmla="*/ 69684 w 171450"/>
                  <a:gd name="connsiteY54" fmla="*/ 47568 h 114300"/>
                  <a:gd name="connsiteX55" fmla="*/ 64864 w 171450"/>
                  <a:gd name="connsiteY55" fmla="*/ 46082 h 114300"/>
                  <a:gd name="connsiteX56" fmla="*/ 65321 w 171450"/>
                  <a:gd name="connsiteY56" fmla="*/ 52026 h 114300"/>
                  <a:gd name="connsiteX57" fmla="*/ 59483 w 171450"/>
                  <a:gd name="connsiteY57" fmla="*/ 45215 h 114300"/>
                  <a:gd name="connsiteX58" fmla="*/ 54577 w 171450"/>
                  <a:gd name="connsiteY58" fmla="*/ 46368 h 114300"/>
                  <a:gd name="connsiteX59" fmla="*/ 56054 w 171450"/>
                  <a:gd name="connsiteY59" fmla="*/ 45663 h 114300"/>
                  <a:gd name="connsiteX60" fmla="*/ 47491 w 171450"/>
                  <a:gd name="connsiteY60" fmla="*/ 35404 h 114300"/>
                  <a:gd name="connsiteX61" fmla="*/ 51472 w 171450"/>
                  <a:gd name="connsiteY61" fmla="*/ 37690 h 114300"/>
                  <a:gd name="connsiteX62" fmla="*/ 52063 w 171450"/>
                  <a:gd name="connsiteY62" fmla="*/ 35090 h 114300"/>
                  <a:gd name="connsiteX63" fmla="*/ 57025 w 171450"/>
                  <a:gd name="connsiteY63" fmla="*/ 43977 h 114300"/>
                  <a:gd name="connsiteX64" fmla="*/ 61483 w 171450"/>
                  <a:gd name="connsiteY64" fmla="*/ 36243 h 114300"/>
                  <a:gd name="connsiteX65" fmla="*/ 66483 w 171450"/>
                  <a:gd name="connsiteY65" fmla="*/ 40224 h 114300"/>
                  <a:gd name="connsiteX66" fmla="*/ 67865 w 171450"/>
                  <a:gd name="connsiteY66" fmla="*/ 33909 h 114300"/>
                  <a:gd name="connsiteX67" fmla="*/ 62626 w 171450"/>
                  <a:gd name="connsiteY67" fmla="*/ 31404 h 114300"/>
                  <a:gd name="connsiteX68" fmla="*/ 61026 w 171450"/>
                  <a:gd name="connsiteY68" fmla="*/ 34052 h 114300"/>
                  <a:gd name="connsiteX69" fmla="*/ 54311 w 171450"/>
                  <a:gd name="connsiteY69" fmla="*/ 32223 h 114300"/>
                  <a:gd name="connsiteX70" fmla="*/ 58063 w 171450"/>
                  <a:gd name="connsiteY70" fmla="*/ 31461 h 114300"/>
                  <a:gd name="connsiteX71" fmla="*/ 54072 w 171450"/>
                  <a:gd name="connsiteY71" fmla="*/ 27727 h 114300"/>
                  <a:gd name="connsiteX72" fmla="*/ 53463 w 171450"/>
                  <a:gd name="connsiteY72" fmla="*/ 30328 h 114300"/>
                  <a:gd name="connsiteX73" fmla="*/ 47129 w 171450"/>
                  <a:gd name="connsiteY73" fmla="*/ 28537 h 114300"/>
                  <a:gd name="connsiteX74" fmla="*/ 41642 w 171450"/>
                  <a:gd name="connsiteY74" fmla="*/ 20641 h 114300"/>
                  <a:gd name="connsiteX75" fmla="*/ 43281 w 171450"/>
                  <a:gd name="connsiteY75" fmla="*/ 23860 h 114300"/>
                  <a:gd name="connsiteX76" fmla="*/ 41366 w 171450"/>
                  <a:gd name="connsiteY76" fmla="*/ 18031 h 114300"/>
                  <a:gd name="connsiteX77" fmla="*/ 38547 w 171450"/>
                  <a:gd name="connsiteY77" fmla="*/ 19679 h 114300"/>
                  <a:gd name="connsiteX78" fmla="*/ 36699 w 171450"/>
                  <a:gd name="connsiteY78" fmla="*/ 16373 h 114300"/>
                  <a:gd name="connsiteX79" fmla="*/ 37661 w 171450"/>
                  <a:gd name="connsiteY79" fmla="*/ 16050 h 114300"/>
                  <a:gd name="connsiteX80" fmla="*/ 29574 w 171450"/>
                  <a:gd name="connsiteY80" fmla="*/ 13202 h 114300"/>
                  <a:gd name="connsiteX81" fmla="*/ 27707 w 171450"/>
                  <a:gd name="connsiteY81" fmla="*/ 9525 h 114300"/>
                  <a:gd name="connsiteX82" fmla="*/ 25364 w 171450"/>
                  <a:gd name="connsiteY82" fmla="*/ 13878 h 114300"/>
                  <a:gd name="connsiteX83" fmla="*/ 24269 w 171450"/>
                  <a:gd name="connsiteY83" fmla="*/ 7144 h 114300"/>
                  <a:gd name="connsiteX84" fmla="*/ 21992 w 171450"/>
                  <a:gd name="connsiteY84" fmla="*/ 9239 h 114300"/>
                  <a:gd name="connsiteX85" fmla="*/ 23964 w 171450"/>
                  <a:gd name="connsiteY85" fmla="*/ 12078 h 114300"/>
                  <a:gd name="connsiteX86" fmla="*/ 20687 w 171450"/>
                  <a:gd name="connsiteY86" fmla="*/ 14411 h 114300"/>
                  <a:gd name="connsiteX87" fmla="*/ 17115 w 171450"/>
                  <a:gd name="connsiteY87" fmla="*/ 11849 h 114300"/>
                  <a:gd name="connsiteX88" fmla="*/ 22526 w 171450"/>
                  <a:gd name="connsiteY88" fmla="*/ 27146 h 114300"/>
                  <a:gd name="connsiteX89" fmla="*/ 20287 w 171450"/>
                  <a:gd name="connsiteY89" fmla="*/ 29366 h 114300"/>
                  <a:gd name="connsiteX90" fmla="*/ 24402 w 171450"/>
                  <a:gd name="connsiteY90" fmla="*/ 27765 h 114300"/>
                  <a:gd name="connsiteX91" fmla="*/ 32908 w 171450"/>
                  <a:gd name="connsiteY91" fmla="*/ 32356 h 114300"/>
                  <a:gd name="connsiteX92" fmla="*/ 42242 w 171450"/>
                  <a:gd name="connsiteY92" fmla="*/ 35090 h 114300"/>
                  <a:gd name="connsiteX93" fmla="*/ 42461 w 171450"/>
                  <a:gd name="connsiteY93" fmla="*/ 45663 h 114300"/>
                  <a:gd name="connsiteX94" fmla="*/ 37366 w 171450"/>
                  <a:gd name="connsiteY94" fmla="*/ 46263 h 114300"/>
                  <a:gd name="connsiteX95" fmla="*/ 38566 w 171450"/>
                  <a:gd name="connsiteY95" fmla="*/ 53083 h 114300"/>
                  <a:gd name="connsiteX96" fmla="*/ 29831 w 171450"/>
                  <a:gd name="connsiteY96" fmla="*/ 52883 h 114300"/>
                  <a:gd name="connsiteX97" fmla="*/ 30889 w 171450"/>
                  <a:gd name="connsiteY97" fmla="*/ 57969 h 114300"/>
                  <a:gd name="connsiteX98" fmla="*/ 28336 w 171450"/>
                  <a:gd name="connsiteY98" fmla="*/ 55121 h 114300"/>
                  <a:gd name="connsiteX99" fmla="*/ 27631 w 171450"/>
                  <a:gd name="connsiteY99" fmla="*/ 57731 h 114300"/>
                  <a:gd name="connsiteX100" fmla="*/ 24126 w 171450"/>
                  <a:gd name="connsiteY100" fmla="*/ 52797 h 114300"/>
                  <a:gd name="connsiteX101" fmla="*/ 21983 w 171450"/>
                  <a:gd name="connsiteY101" fmla="*/ 55169 h 114300"/>
                  <a:gd name="connsiteX102" fmla="*/ 10791 w 171450"/>
                  <a:gd name="connsiteY102" fmla="*/ 44539 h 114300"/>
                  <a:gd name="connsiteX103" fmla="*/ 10972 w 171450"/>
                  <a:gd name="connsiteY103" fmla="*/ 46853 h 114300"/>
                  <a:gd name="connsiteX104" fmla="*/ 7162 w 171450"/>
                  <a:gd name="connsiteY104" fmla="*/ 44653 h 114300"/>
                  <a:gd name="connsiteX105" fmla="*/ 16725 w 171450"/>
                  <a:gd name="connsiteY105" fmla="*/ 57655 h 114300"/>
                  <a:gd name="connsiteX106" fmla="*/ 18268 w 171450"/>
                  <a:gd name="connsiteY106" fmla="*/ 53721 h 114300"/>
                  <a:gd name="connsiteX107" fmla="*/ 34508 w 171450"/>
                  <a:gd name="connsiteY107" fmla="*/ 64237 h 114300"/>
                  <a:gd name="connsiteX108" fmla="*/ 33927 w 171450"/>
                  <a:gd name="connsiteY108" fmla="*/ 66904 h 114300"/>
                  <a:gd name="connsiteX109" fmla="*/ 40671 w 171450"/>
                  <a:gd name="connsiteY109" fmla="*/ 66980 h 114300"/>
                  <a:gd name="connsiteX110" fmla="*/ 38204 w 171450"/>
                  <a:gd name="connsiteY110" fmla="*/ 69752 h 114300"/>
                  <a:gd name="connsiteX111" fmla="*/ 43052 w 171450"/>
                  <a:gd name="connsiteY111" fmla="*/ 75448 h 114300"/>
                  <a:gd name="connsiteX112" fmla="*/ 42966 w 171450"/>
                  <a:gd name="connsiteY112" fmla="*/ 74200 h 114300"/>
                  <a:gd name="connsiteX113" fmla="*/ 49310 w 171450"/>
                  <a:gd name="connsiteY113" fmla="*/ 75562 h 114300"/>
                  <a:gd name="connsiteX114" fmla="*/ 53910 w 171450"/>
                  <a:gd name="connsiteY114" fmla="*/ 81401 h 114300"/>
                  <a:gd name="connsiteX115" fmla="*/ 53472 w 171450"/>
                  <a:gd name="connsiteY115" fmla="*/ 86773 h 114300"/>
                  <a:gd name="connsiteX116" fmla="*/ 53329 w 171450"/>
                  <a:gd name="connsiteY116" fmla="*/ 83610 h 114300"/>
                  <a:gd name="connsiteX117" fmla="*/ 56101 w 171450"/>
                  <a:gd name="connsiteY117" fmla="*/ 86220 h 114300"/>
                  <a:gd name="connsiteX118" fmla="*/ 59397 w 171450"/>
                  <a:gd name="connsiteY118" fmla="*/ 82696 h 114300"/>
                  <a:gd name="connsiteX119" fmla="*/ 63083 w 171450"/>
                  <a:gd name="connsiteY119" fmla="*/ 85515 h 114300"/>
                  <a:gd name="connsiteX120" fmla="*/ 60740 w 171450"/>
                  <a:gd name="connsiteY120" fmla="*/ 87335 h 114300"/>
                  <a:gd name="connsiteX121" fmla="*/ 71379 w 171450"/>
                  <a:gd name="connsiteY121" fmla="*/ 92945 h 114300"/>
                  <a:gd name="connsiteX122" fmla="*/ 73275 w 171450"/>
                  <a:gd name="connsiteY122" fmla="*/ 97441 h 114300"/>
                  <a:gd name="connsiteX123" fmla="*/ 74513 w 171450"/>
                  <a:gd name="connsiteY123" fmla="*/ 92631 h 114300"/>
                  <a:gd name="connsiteX124" fmla="*/ 89105 w 171450"/>
                  <a:gd name="connsiteY124" fmla="*/ 102213 h 114300"/>
                  <a:gd name="connsiteX125" fmla="*/ 83695 w 171450"/>
                  <a:gd name="connsiteY125" fmla="*/ 103842 h 114300"/>
                  <a:gd name="connsiteX126" fmla="*/ 84562 w 171450"/>
                  <a:gd name="connsiteY126" fmla="*/ 107013 h 114300"/>
                  <a:gd name="connsiteX127" fmla="*/ 76551 w 171450"/>
                  <a:gd name="connsiteY127" fmla="*/ 104823 h 114300"/>
                  <a:gd name="connsiteX128" fmla="*/ 86657 w 171450"/>
                  <a:gd name="connsiteY128" fmla="*/ 108052 h 114300"/>
                  <a:gd name="connsiteX129" fmla="*/ 86934 w 171450"/>
                  <a:gd name="connsiteY129" fmla="*/ 103499 h 114300"/>
                  <a:gd name="connsiteX130" fmla="*/ 90591 w 171450"/>
                  <a:gd name="connsiteY130" fmla="*/ 105080 h 114300"/>
                  <a:gd name="connsiteX131" fmla="*/ 89353 w 171450"/>
                  <a:gd name="connsiteY131" fmla="*/ 108775 h 114300"/>
                  <a:gd name="connsiteX132" fmla="*/ 91058 w 171450"/>
                  <a:gd name="connsiteY132" fmla="*/ 107823 h 114300"/>
                  <a:gd name="connsiteX133" fmla="*/ 92887 w 171450"/>
                  <a:gd name="connsiteY133" fmla="*/ 110909 h 114300"/>
                  <a:gd name="connsiteX134" fmla="*/ 94468 w 171450"/>
                  <a:gd name="connsiteY134" fmla="*/ 113862 h 114300"/>
                  <a:gd name="connsiteX135" fmla="*/ 103802 w 171450"/>
                  <a:gd name="connsiteY135" fmla="*/ 109185 h 114300"/>
                  <a:gd name="connsiteX136" fmla="*/ 101955 w 171450"/>
                  <a:gd name="connsiteY136" fmla="*/ 112947 h 114300"/>
                  <a:gd name="connsiteX137" fmla="*/ 100231 w 171450"/>
                  <a:gd name="connsiteY137" fmla="*/ 111376 h 114300"/>
                  <a:gd name="connsiteX138" fmla="*/ 107593 w 171450"/>
                  <a:gd name="connsiteY138" fmla="*/ 116548 h 114300"/>
                  <a:gd name="connsiteX139" fmla="*/ 105079 w 171450"/>
                  <a:gd name="connsiteY139" fmla="*/ 111119 h 114300"/>
                  <a:gd name="connsiteX140" fmla="*/ 109965 w 171450"/>
                  <a:gd name="connsiteY140" fmla="*/ 113843 h 114300"/>
                  <a:gd name="connsiteX141" fmla="*/ 113032 w 171450"/>
                  <a:gd name="connsiteY141" fmla="*/ 114900 h 114300"/>
                  <a:gd name="connsiteX142" fmla="*/ 113394 w 171450"/>
                  <a:gd name="connsiteY142" fmla="*/ 115033 h 114300"/>
                  <a:gd name="connsiteX143" fmla="*/ 113566 w 171450"/>
                  <a:gd name="connsiteY143" fmla="*/ 115100 h 114300"/>
                  <a:gd name="connsiteX144" fmla="*/ 113651 w 171450"/>
                  <a:gd name="connsiteY144" fmla="*/ 115129 h 114300"/>
                  <a:gd name="connsiteX145" fmla="*/ 113670 w 171450"/>
                  <a:gd name="connsiteY145" fmla="*/ 115138 h 114300"/>
                  <a:gd name="connsiteX146" fmla="*/ 113680 w 171450"/>
                  <a:gd name="connsiteY146" fmla="*/ 115138 h 114300"/>
                  <a:gd name="connsiteX147" fmla="*/ 115623 w 171450"/>
                  <a:gd name="connsiteY147" fmla="*/ 115186 h 114300"/>
                  <a:gd name="connsiteX148" fmla="*/ 115671 w 171450"/>
                  <a:gd name="connsiteY148" fmla="*/ 115195 h 114300"/>
                  <a:gd name="connsiteX149" fmla="*/ 116471 w 171450"/>
                  <a:gd name="connsiteY149" fmla="*/ 115395 h 114300"/>
                  <a:gd name="connsiteX150" fmla="*/ 117842 w 171450"/>
                  <a:gd name="connsiteY150" fmla="*/ 115853 h 114300"/>
                  <a:gd name="connsiteX151" fmla="*/ 130034 w 171450"/>
                  <a:gd name="connsiteY151" fmla="*/ 111223 h 114300"/>
                  <a:gd name="connsiteX152" fmla="*/ 153371 w 171450"/>
                  <a:gd name="connsiteY152" fmla="*/ 110138 h 114300"/>
                  <a:gd name="connsiteX153" fmla="*/ 155961 w 171450"/>
                  <a:gd name="connsiteY153" fmla="*/ 107356 h 114300"/>
                  <a:gd name="connsiteX154" fmla="*/ 151913 w 171450"/>
                  <a:gd name="connsiteY154" fmla="*/ 108052 h 114300"/>
                  <a:gd name="connsiteX155" fmla="*/ 152761 w 171450"/>
                  <a:gd name="connsiteY155" fmla="*/ 104423 h 114300"/>
                  <a:gd name="connsiteX156" fmla="*/ 159266 w 171450"/>
                  <a:gd name="connsiteY156" fmla="*/ 105623 h 114300"/>
                  <a:gd name="connsiteX157" fmla="*/ 157171 w 171450"/>
                  <a:gd name="connsiteY157" fmla="*/ 103280 h 114300"/>
                  <a:gd name="connsiteX158" fmla="*/ 162153 w 171450"/>
                  <a:gd name="connsiteY158" fmla="*/ 102365 h 114300"/>
                  <a:gd name="connsiteX159" fmla="*/ 161648 w 171450"/>
                  <a:gd name="connsiteY159" fmla="*/ 98165 h 114300"/>
                  <a:gd name="connsiteX160" fmla="*/ 163762 w 171450"/>
                  <a:gd name="connsiteY160" fmla="*/ 98374 h 114300"/>
                  <a:gd name="connsiteX161" fmla="*/ 161857 w 171450"/>
                  <a:gd name="connsiteY161" fmla="*/ 96926 h 114300"/>
                  <a:gd name="connsiteX162" fmla="*/ 167572 w 171450"/>
                  <a:gd name="connsiteY162" fmla="*/ 95355 h 114300"/>
                  <a:gd name="connsiteX163" fmla="*/ 165839 w 171450"/>
                  <a:gd name="connsiteY163" fmla="*/ 92669 h 114300"/>
                  <a:gd name="connsiteX164" fmla="*/ 171478 w 171450"/>
                  <a:gd name="connsiteY164" fmla="*/ 91126 h 114300"/>
                  <a:gd name="connsiteX165" fmla="*/ 165648 w 171450"/>
                  <a:gd name="connsiteY165" fmla="*/ 8797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71450" h="114300">
                    <a:moveTo>
                      <a:pt x="165648" y="87973"/>
                    </a:moveTo>
                    <a:cubicBezTo>
                      <a:pt x="160914" y="90621"/>
                      <a:pt x="156923" y="90621"/>
                      <a:pt x="152332" y="89430"/>
                    </a:cubicBezTo>
                    <a:cubicBezTo>
                      <a:pt x="152780" y="87001"/>
                      <a:pt x="159200" y="89792"/>
                      <a:pt x="158876" y="86296"/>
                    </a:cubicBezTo>
                    <a:cubicBezTo>
                      <a:pt x="157019" y="86687"/>
                      <a:pt x="154085" y="86392"/>
                      <a:pt x="151466" y="87630"/>
                    </a:cubicBezTo>
                    <a:cubicBezTo>
                      <a:pt x="155171" y="82344"/>
                      <a:pt x="145265" y="87563"/>
                      <a:pt x="144627" y="83791"/>
                    </a:cubicBezTo>
                    <a:cubicBezTo>
                      <a:pt x="144874" y="82572"/>
                      <a:pt x="145389" y="85592"/>
                      <a:pt x="147360" y="86030"/>
                    </a:cubicBezTo>
                    <a:cubicBezTo>
                      <a:pt x="147817" y="85554"/>
                      <a:pt x="138454" y="92573"/>
                      <a:pt x="139397" y="86249"/>
                    </a:cubicBezTo>
                    <a:cubicBezTo>
                      <a:pt x="137864" y="85373"/>
                      <a:pt x="135968" y="84849"/>
                      <a:pt x="136664" y="83220"/>
                    </a:cubicBezTo>
                    <a:lnTo>
                      <a:pt x="138854" y="82467"/>
                    </a:lnTo>
                    <a:cubicBezTo>
                      <a:pt x="138873" y="82544"/>
                      <a:pt x="134959" y="84201"/>
                      <a:pt x="134940" y="84106"/>
                    </a:cubicBezTo>
                    <a:cubicBezTo>
                      <a:pt x="138178" y="84182"/>
                      <a:pt x="135102" y="89249"/>
                      <a:pt x="139416" y="89716"/>
                    </a:cubicBezTo>
                    <a:cubicBezTo>
                      <a:pt x="139426" y="89859"/>
                      <a:pt x="133825" y="90307"/>
                      <a:pt x="133825" y="90307"/>
                    </a:cubicBezTo>
                    <a:lnTo>
                      <a:pt x="133292" y="85773"/>
                    </a:lnTo>
                    <a:cubicBezTo>
                      <a:pt x="130196" y="87135"/>
                      <a:pt x="133635" y="88802"/>
                      <a:pt x="130920" y="89754"/>
                    </a:cubicBezTo>
                    <a:cubicBezTo>
                      <a:pt x="130768" y="88240"/>
                      <a:pt x="126920" y="86992"/>
                      <a:pt x="125396" y="85182"/>
                    </a:cubicBezTo>
                    <a:cubicBezTo>
                      <a:pt x="127482" y="88097"/>
                      <a:pt x="124234" y="87935"/>
                      <a:pt x="124395" y="90211"/>
                    </a:cubicBezTo>
                    <a:cubicBezTo>
                      <a:pt x="118795" y="90611"/>
                      <a:pt x="124167" y="87182"/>
                      <a:pt x="120385" y="85915"/>
                    </a:cubicBezTo>
                    <a:lnTo>
                      <a:pt x="121033" y="89316"/>
                    </a:lnTo>
                    <a:cubicBezTo>
                      <a:pt x="116414" y="90392"/>
                      <a:pt x="119509" y="86744"/>
                      <a:pt x="117585" y="84591"/>
                    </a:cubicBezTo>
                    <a:cubicBezTo>
                      <a:pt x="122414" y="80829"/>
                      <a:pt x="125758" y="84773"/>
                      <a:pt x="130968" y="85554"/>
                    </a:cubicBezTo>
                    <a:cubicBezTo>
                      <a:pt x="129425" y="83753"/>
                      <a:pt x="132206" y="84315"/>
                      <a:pt x="129253" y="82239"/>
                    </a:cubicBezTo>
                    <a:lnTo>
                      <a:pt x="129320" y="83010"/>
                    </a:lnTo>
                    <a:cubicBezTo>
                      <a:pt x="125053" y="81029"/>
                      <a:pt x="120595" y="82582"/>
                      <a:pt x="116128" y="83706"/>
                    </a:cubicBezTo>
                    <a:cubicBezTo>
                      <a:pt x="111070" y="84458"/>
                      <a:pt x="107393" y="84668"/>
                      <a:pt x="104031" y="80591"/>
                    </a:cubicBezTo>
                    <a:lnTo>
                      <a:pt x="106708" y="79143"/>
                    </a:lnTo>
                    <a:lnTo>
                      <a:pt x="101897" y="78619"/>
                    </a:lnTo>
                    <a:cubicBezTo>
                      <a:pt x="99688" y="78934"/>
                      <a:pt x="103183" y="79038"/>
                      <a:pt x="104050" y="79829"/>
                    </a:cubicBezTo>
                    <a:cubicBezTo>
                      <a:pt x="102278" y="81305"/>
                      <a:pt x="97421" y="81544"/>
                      <a:pt x="95287" y="78819"/>
                    </a:cubicBezTo>
                    <a:lnTo>
                      <a:pt x="96259" y="75028"/>
                    </a:lnTo>
                    <a:cubicBezTo>
                      <a:pt x="93258" y="73666"/>
                      <a:pt x="89229" y="75676"/>
                      <a:pt x="88181" y="72133"/>
                    </a:cubicBezTo>
                    <a:lnTo>
                      <a:pt x="88972" y="73019"/>
                    </a:lnTo>
                    <a:cubicBezTo>
                      <a:pt x="83933" y="68075"/>
                      <a:pt x="78666" y="74476"/>
                      <a:pt x="75570" y="66932"/>
                    </a:cubicBezTo>
                    <a:cubicBezTo>
                      <a:pt x="76523" y="66351"/>
                      <a:pt x="75789" y="63494"/>
                      <a:pt x="78018" y="62760"/>
                    </a:cubicBezTo>
                    <a:cubicBezTo>
                      <a:pt x="74180" y="63132"/>
                      <a:pt x="75342" y="65675"/>
                      <a:pt x="71713" y="62513"/>
                    </a:cubicBezTo>
                    <a:cubicBezTo>
                      <a:pt x="73865" y="64560"/>
                      <a:pt x="69789" y="65580"/>
                      <a:pt x="67931" y="65932"/>
                    </a:cubicBezTo>
                    <a:lnTo>
                      <a:pt x="63864" y="61065"/>
                    </a:lnTo>
                    <a:cubicBezTo>
                      <a:pt x="63969" y="62265"/>
                      <a:pt x="67760" y="64722"/>
                      <a:pt x="65417" y="67304"/>
                    </a:cubicBezTo>
                    <a:cubicBezTo>
                      <a:pt x="62616" y="64294"/>
                      <a:pt x="56092" y="65218"/>
                      <a:pt x="56054" y="59331"/>
                    </a:cubicBezTo>
                    <a:cubicBezTo>
                      <a:pt x="56997" y="57645"/>
                      <a:pt x="58863" y="58693"/>
                      <a:pt x="59483" y="56483"/>
                    </a:cubicBezTo>
                    <a:cubicBezTo>
                      <a:pt x="58778" y="53016"/>
                      <a:pt x="58073" y="53997"/>
                      <a:pt x="55758" y="53207"/>
                    </a:cubicBezTo>
                    <a:cubicBezTo>
                      <a:pt x="57959" y="50930"/>
                      <a:pt x="59559" y="52178"/>
                      <a:pt x="61035" y="53292"/>
                    </a:cubicBezTo>
                    <a:cubicBezTo>
                      <a:pt x="62559" y="54226"/>
                      <a:pt x="63940" y="55026"/>
                      <a:pt x="65340" y="52026"/>
                    </a:cubicBezTo>
                    <a:cubicBezTo>
                      <a:pt x="69093" y="56807"/>
                      <a:pt x="72370" y="55626"/>
                      <a:pt x="77361" y="57188"/>
                    </a:cubicBezTo>
                    <a:cubicBezTo>
                      <a:pt x="77361" y="57188"/>
                      <a:pt x="78266" y="56131"/>
                      <a:pt x="79171" y="55064"/>
                    </a:cubicBezTo>
                    <a:cubicBezTo>
                      <a:pt x="80038" y="53921"/>
                      <a:pt x="80904" y="52778"/>
                      <a:pt x="80904" y="52778"/>
                    </a:cubicBezTo>
                    <a:cubicBezTo>
                      <a:pt x="81571" y="55540"/>
                      <a:pt x="84067" y="54331"/>
                      <a:pt x="85105" y="54835"/>
                    </a:cubicBezTo>
                    <a:cubicBezTo>
                      <a:pt x="80790" y="53531"/>
                      <a:pt x="86848" y="50073"/>
                      <a:pt x="84362" y="49387"/>
                    </a:cubicBezTo>
                    <a:cubicBezTo>
                      <a:pt x="81876" y="51330"/>
                      <a:pt x="80847" y="49120"/>
                      <a:pt x="77837" y="48282"/>
                    </a:cubicBezTo>
                    <a:cubicBezTo>
                      <a:pt x="80457" y="42805"/>
                      <a:pt x="82771" y="52683"/>
                      <a:pt x="85486" y="46453"/>
                    </a:cubicBezTo>
                    <a:cubicBezTo>
                      <a:pt x="84305" y="46101"/>
                      <a:pt x="82438" y="45920"/>
                      <a:pt x="80790" y="45968"/>
                    </a:cubicBezTo>
                    <a:cubicBezTo>
                      <a:pt x="79085" y="45853"/>
                      <a:pt x="77685" y="46111"/>
                      <a:pt x="77685" y="47092"/>
                    </a:cubicBezTo>
                    <a:cubicBezTo>
                      <a:pt x="77685" y="43167"/>
                      <a:pt x="70351" y="43415"/>
                      <a:pt x="73027" y="38567"/>
                    </a:cubicBezTo>
                    <a:cubicBezTo>
                      <a:pt x="70789" y="40005"/>
                      <a:pt x="73494" y="41405"/>
                      <a:pt x="72980" y="43634"/>
                    </a:cubicBezTo>
                    <a:lnTo>
                      <a:pt x="69846" y="43720"/>
                    </a:lnTo>
                    <a:cubicBezTo>
                      <a:pt x="71141" y="44787"/>
                      <a:pt x="71665" y="47644"/>
                      <a:pt x="69684" y="47568"/>
                    </a:cubicBezTo>
                    <a:cubicBezTo>
                      <a:pt x="68350" y="43358"/>
                      <a:pt x="67512" y="48254"/>
                      <a:pt x="64864" y="46082"/>
                    </a:cubicBezTo>
                    <a:lnTo>
                      <a:pt x="65321" y="52026"/>
                    </a:lnTo>
                    <a:cubicBezTo>
                      <a:pt x="63035" y="49721"/>
                      <a:pt x="59092" y="49159"/>
                      <a:pt x="59483" y="45215"/>
                    </a:cubicBezTo>
                    <a:cubicBezTo>
                      <a:pt x="59073" y="47901"/>
                      <a:pt x="55101" y="48568"/>
                      <a:pt x="54577" y="46368"/>
                    </a:cubicBezTo>
                    <a:lnTo>
                      <a:pt x="56054" y="45663"/>
                    </a:lnTo>
                    <a:cubicBezTo>
                      <a:pt x="52091" y="43825"/>
                      <a:pt x="47357" y="39700"/>
                      <a:pt x="47491" y="35404"/>
                    </a:cubicBezTo>
                    <a:cubicBezTo>
                      <a:pt x="48834" y="36119"/>
                      <a:pt x="51348" y="34814"/>
                      <a:pt x="51472" y="37690"/>
                    </a:cubicBezTo>
                    <a:cubicBezTo>
                      <a:pt x="51015" y="36738"/>
                      <a:pt x="51786" y="35795"/>
                      <a:pt x="52063" y="35090"/>
                    </a:cubicBezTo>
                    <a:cubicBezTo>
                      <a:pt x="51186" y="39586"/>
                      <a:pt x="61073" y="38919"/>
                      <a:pt x="57025" y="43977"/>
                    </a:cubicBezTo>
                    <a:cubicBezTo>
                      <a:pt x="57749" y="40605"/>
                      <a:pt x="61521" y="39881"/>
                      <a:pt x="61483" y="36243"/>
                    </a:cubicBezTo>
                    <a:cubicBezTo>
                      <a:pt x="61102" y="41291"/>
                      <a:pt x="66512" y="36100"/>
                      <a:pt x="66483" y="40224"/>
                    </a:cubicBezTo>
                    <a:lnTo>
                      <a:pt x="67865" y="33909"/>
                    </a:lnTo>
                    <a:cubicBezTo>
                      <a:pt x="65407" y="38481"/>
                      <a:pt x="66436" y="29832"/>
                      <a:pt x="62626" y="31404"/>
                    </a:cubicBezTo>
                    <a:cubicBezTo>
                      <a:pt x="63064" y="33557"/>
                      <a:pt x="62197" y="31642"/>
                      <a:pt x="61026" y="34052"/>
                    </a:cubicBezTo>
                    <a:cubicBezTo>
                      <a:pt x="59711" y="30013"/>
                      <a:pt x="57006" y="36728"/>
                      <a:pt x="54311" y="32223"/>
                    </a:cubicBezTo>
                    <a:lnTo>
                      <a:pt x="58063" y="31461"/>
                    </a:lnTo>
                    <a:cubicBezTo>
                      <a:pt x="54834" y="30794"/>
                      <a:pt x="58873" y="28137"/>
                      <a:pt x="54072" y="27727"/>
                    </a:cubicBezTo>
                    <a:lnTo>
                      <a:pt x="53463" y="30328"/>
                    </a:lnTo>
                    <a:cubicBezTo>
                      <a:pt x="50834" y="30051"/>
                      <a:pt x="48434" y="27327"/>
                      <a:pt x="47129" y="28537"/>
                    </a:cubicBezTo>
                    <a:cubicBezTo>
                      <a:pt x="45919" y="25032"/>
                      <a:pt x="38804" y="25632"/>
                      <a:pt x="41642" y="20641"/>
                    </a:cubicBezTo>
                    <a:cubicBezTo>
                      <a:pt x="42785" y="20736"/>
                      <a:pt x="42776" y="22393"/>
                      <a:pt x="43281" y="23860"/>
                    </a:cubicBezTo>
                    <a:lnTo>
                      <a:pt x="41366" y="18031"/>
                    </a:lnTo>
                    <a:cubicBezTo>
                      <a:pt x="41185" y="19174"/>
                      <a:pt x="39833" y="20298"/>
                      <a:pt x="38547" y="19679"/>
                    </a:cubicBezTo>
                    <a:cubicBezTo>
                      <a:pt x="36613" y="20298"/>
                      <a:pt x="37299" y="16726"/>
                      <a:pt x="36699" y="16373"/>
                    </a:cubicBezTo>
                    <a:lnTo>
                      <a:pt x="37661" y="16050"/>
                    </a:lnTo>
                    <a:cubicBezTo>
                      <a:pt x="35899" y="12811"/>
                      <a:pt x="30412" y="16716"/>
                      <a:pt x="29574" y="13202"/>
                    </a:cubicBezTo>
                    <a:lnTo>
                      <a:pt x="27707" y="9525"/>
                    </a:lnTo>
                    <a:lnTo>
                      <a:pt x="25364" y="13878"/>
                    </a:lnTo>
                    <a:cubicBezTo>
                      <a:pt x="25240" y="13992"/>
                      <a:pt x="24269" y="7144"/>
                      <a:pt x="24269" y="7144"/>
                    </a:cubicBezTo>
                    <a:cubicBezTo>
                      <a:pt x="23630" y="9973"/>
                      <a:pt x="22116" y="6544"/>
                      <a:pt x="21992" y="9239"/>
                    </a:cubicBezTo>
                    <a:lnTo>
                      <a:pt x="23964" y="12078"/>
                    </a:lnTo>
                    <a:lnTo>
                      <a:pt x="20687" y="14411"/>
                    </a:lnTo>
                    <a:cubicBezTo>
                      <a:pt x="19411" y="9744"/>
                      <a:pt x="18820" y="12611"/>
                      <a:pt x="17115" y="11849"/>
                    </a:cubicBezTo>
                    <a:cubicBezTo>
                      <a:pt x="15544" y="15897"/>
                      <a:pt x="18525" y="23832"/>
                      <a:pt x="22526" y="27146"/>
                    </a:cubicBezTo>
                    <a:lnTo>
                      <a:pt x="20287" y="29366"/>
                    </a:lnTo>
                    <a:cubicBezTo>
                      <a:pt x="23745" y="27375"/>
                      <a:pt x="22935" y="32642"/>
                      <a:pt x="24402" y="27765"/>
                    </a:cubicBezTo>
                    <a:cubicBezTo>
                      <a:pt x="28126" y="27870"/>
                      <a:pt x="30355" y="30309"/>
                      <a:pt x="32908" y="32356"/>
                    </a:cubicBezTo>
                    <a:cubicBezTo>
                      <a:pt x="35508" y="34242"/>
                      <a:pt x="38280" y="36014"/>
                      <a:pt x="42242" y="35090"/>
                    </a:cubicBezTo>
                    <a:cubicBezTo>
                      <a:pt x="41909" y="38700"/>
                      <a:pt x="39537" y="44329"/>
                      <a:pt x="42461" y="45663"/>
                    </a:cubicBezTo>
                    <a:cubicBezTo>
                      <a:pt x="39023" y="44510"/>
                      <a:pt x="38937" y="45720"/>
                      <a:pt x="37366" y="46263"/>
                    </a:cubicBezTo>
                    <a:cubicBezTo>
                      <a:pt x="40490" y="49359"/>
                      <a:pt x="42271" y="50597"/>
                      <a:pt x="38566" y="53083"/>
                    </a:cubicBezTo>
                    <a:cubicBezTo>
                      <a:pt x="36927" y="49406"/>
                      <a:pt x="31041" y="51359"/>
                      <a:pt x="29831" y="52883"/>
                    </a:cubicBezTo>
                    <a:lnTo>
                      <a:pt x="30889" y="57969"/>
                    </a:lnTo>
                    <a:lnTo>
                      <a:pt x="28336" y="55121"/>
                    </a:lnTo>
                    <a:cubicBezTo>
                      <a:pt x="28812" y="56169"/>
                      <a:pt x="27936" y="57036"/>
                      <a:pt x="27631" y="57731"/>
                    </a:cubicBezTo>
                    <a:cubicBezTo>
                      <a:pt x="25050" y="59055"/>
                      <a:pt x="23897" y="55207"/>
                      <a:pt x="24126" y="52797"/>
                    </a:cubicBezTo>
                    <a:cubicBezTo>
                      <a:pt x="22335" y="54473"/>
                      <a:pt x="23335" y="52426"/>
                      <a:pt x="21983" y="55169"/>
                    </a:cubicBezTo>
                    <a:cubicBezTo>
                      <a:pt x="20859" y="51492"/>
                      <a:pt x="12715" y="48187"/>
                      <a:pt x="10791" y="44539"/>
                    </a:cubicBezTo>
                    <a:cubicBezTo>
                      <a:pt x="10991" y="45063"/>
                      <a:pt x="11343" y="46187"/>
                      <a:pt x="10972" y="46853"/>
                    </a:cubicBezTo>
                    <a:lnTo>
                      <a:pt x="7162" y="44653"/>
                    </a:lnTo>
                    <a:cubicBezTo>
                      <a:pt x="6686" y="50530"/>
                      <a:pt x="15810" y="53607"/>
                      <a:pt x="16725" y="57655"/>
                    </a:cubicBezTo>
                    <a:cubicBezTo>
                      <a:pt x="17211" y="55740"/>
                      <a:pt x="17773" y="55616"/>
                      <a:pt x="18268" y="53721"/>
                    </a:cubicBezTo>
                    <a:cubicBezTo>
                      <a:pt x="23221" y="55512"/>
                      <a:pt x="28507" y="62236"/>
                      <a:pt x="34508" y="64237"/>
                    </a:cubicBezTo>
                    <a:lnTo>
                      <a:pt x="33927" y="66904"/>
                    </a:lnTo>
                    <a:cubicBezTo>
                      <a:pt x="34451" y="65561"/>
                      <a:pt x="37832" y="66865"/>
                      <a:pt x="40671" y="66980"/>
                    </a:cubicBezTo>
                    <a:lnTo>
                      <a:pt x="38204" y="69752"/>
                    </a:lnTo>
                    <a:cubicBezTo>
                      <a:pt x="42823" y="71733"/>
                      <a:pt x="40642" y="73809"/>
                      <a:pt x="43052" y="75448"/>
                    </a:cubicBezTo>
                    <a:cubicBezTo>
                      <a:pt x="42166" y="75124"/>
                      <a:pt x="42414" y="74419"/>
                      <a:pt x="42966" y="74200"/>
                    </a:cubicBezTo>
                    <a:cubicBezTo>
                      <a:pt x="45490" y="73866"/>
                      <a:pt x="49834" y="78581"/>
                      <a:pt x="49310" y="75562"/>
                    </a:cubicBezTo>
                    <a:cubicBezTo>
                      <a:pt x="51377" y="76610"/>
                      <a:pt x="52444" y="79581"/>
                      <a:pt x="53910" y="81401"/>
                    </a:cubicBezTo>
                    <a:cubicBezTo>
                      <a:pt x="49872" y="81953"/>
                      <a:pt x="51396" y="85115"/>
                      <a:pt x="53472" y="86773"/>
                    </a:cubicBezTo>
                    <a:cubicBezTo>
                      <a:pt x="54215" y="85773"/>
                      <a:pt x="51796" y="85582"/>
                      <a:pt x="53329" y="83610"/>
                    </a:cubicBezTo>
                    <a:cubicBezTo>
                      <a:pt x="55168" y="84039"/>
                      <a:pt x="55349" y="85268"/>
                      <a:pt x="56101" y="86220"/>
                    </a:cubicBezTo>
                    <a:cubicBezTo>
                      <a:pt x="57197" y="83744"/>
                      <a:pt x="60902" y="86582"/>
                      <a:pt x="59397" y="82696"/>
                    </a:cubicBezTo>
                    <a:lnTo>
                      <a:pt x="63083" y="85515"/>
                    </a:lnTo>
                    <a:lnTo>
                      <a:pt x="60740" y="87335"/>
                    </a:lnTo>
                    <a:cubicBezTo>
                      <a:pt x="63274" y="88716"/>
                      <a:pt x="67169" y="97069"/>
                      <a:pt x="71379" y="92945"/>
                    </a:cubicBezTo>
                    <a:cubicBezTo>
                      <a:pt x="72113" y="94583"/>
                      <a:pt x="72570" y="98498"/>
                      <a:pt x="73275" y="97441"/>
                    </a:cubicBezTo>
                    <a:cubicBezTo>
                      <a:pt x="72599" y="95031"/>
                      <a:pt x="75513" y="96212"/>
                      <a:pt x="74513" y="92631"/>
                    </a:cubicBezTo>
                    <a:cubicBezTo>
                      <a:pt x="80342" y="94174"/>
                      <a:pt x="80676" y="101156"/>
                      <a:pt x="89105" y="102213"/>
                    </a:cubicBezTo>
                    <a:lnTo>
                      <a:pt x="83695" y="103842"/>
                    </a:lnTo>
                    <a:cubicBezTo>
                      <a:pt x="83057" y="104908"/>
                      <a:pt x="86248" y="106070"/>
                      <a:pt x="84562" y="107013"/>
                    </a:cubicBezTo>
                    <a:cubicBezTo>
                      <a:pt x="80552" y="102670"/>
                      <a:pt x="78294" y="108918"/>
                      <a:pt x="76551" y="104823"/>
                    </a:cubicBezTo>
                    <a:cubicBezTo>
                      <a:pt x="78314" y="108128"/>
                      <a:pt x="84362" y="110080"/>
                      <a:pt x="86657" y="108052"/>
                    </a:cubicBezTo>
                    <a:lnTo>
                      <a:pt x="86934" y="103499"/>
                    </a:lnTo>
                    <a:lnTo>
                      <a:pt x="90591" y="105080"/>
                    </a:lnTo>
                    <a:lnTo>
                      <a:pt x="89353" y="108775"/>
                    </a:lnTo>
                    <a:lnTo>
                      <a:pt x="91058" y="107823"/>
                    </a:lnTo>
                    <a:cubicBezTo>
                      <a:pt x="91058" y="107823"/>
                      <a:pt x="91972" y="109366"/>
                      <a:pt x="92887" y="110909"/>
                    </a:cubicBezTo>
                    <a:cubicBezTo>
                      <a:pt x="93858" y="112462"/>
                      <a:pt x="94468" y="113862"/>
                      <a:pt x="94468" y="113862"/>
                    </a:cubicBezTo>
                    <a:cubicBezTo>
                      <a:pt x="97621" y="110528"/>
                      <a:pt x="100754" y="107937"/>
                      <a:pt x="103802" y="109185"/>
                    </a:cubicBezTo>
                    <a:cubicBezTo>
                      <a:pt x="102012" y="110661"/>
                      <a:pt x="105479" y="113052"/>
                      <a:pt x="101955" y="112947"/>
                    </a:cubicBezTo>
                    <a:lnTo>
                      <a:pt x="100231" y="111376"/>
                    </a:lnTo>
                    <a:lnTo>
                      <a:pt x="107593" y="116548"/>
                    </a:lnTo>
                    <a:lnTo>
                      <a:pt x="105079" y="111119"/>
                    </a:lnTo>
                    <a:cubicBezTo>
                      <a:pt x="105936" y="112290"/>
                      <a:pt x="107898" y="113119"/>
                      <a:pt x="109965" y="113843"/>
                    </a:cubicBezTo>
                    <a:cubicBezTo>
                      <a:pt x="111003" y="114205"/>
                      <a:pt x="112061" y="114567"/>
                      <a:pt x="113032" y="114900"/>
                    </a:cubicBezTo>
                    <a:lnTo>
                      <a:pt x="113394" y="115033"/>
                    </a:lnTo>
                    <a:lnTo>
                      <a:pt x="113566" y="115100"/>
                    </a:lnTo>
                    <a:lnTo>
                      <a:pt x="113651" y="115129"/>
                    </a:lnTo>
                    <a:lnTo>
                      <a:pt x="113670" y="115138"/>
                    </a:lnTo>
                    <a:lnTo>
                      <a:pt x="113680" y="115138"/>
                    </a:lnTo>
                    <a:lnTo>
                      <a:pt x="115623" y="115186"/>
                    </a:lnTo>
                    <a:lnTo>
                      <a:pt x="115671" y="115195"/>
                    </a:lnTo>
                    <a:lnTo>
                      <a:pt x="116471" y="115395"/>
                    </a:lnTo>
                    <a:cubicBezTo>
                      <a:pt x="116985" y="115538"/>
                      <a:pt x="117442" y="115681"/>
                      <a:pt x="117842" y="115853"/>
                    </a:cubicBezTo>
                    <a:cubicBezTo>
                      <a:pt x="119966" y="107718"/>
                      <a:pt x="128625" y="119739"/>
                      <a:pt x="130034" y="111223"/>
                    </a:cubicBezTo>
                    <a:cubicBezTo>
                      <a:pt x="138512" y="113243"/>
                      <a:pt x="147836" y="111481"/>
                      <a:pt x="153371" y="110138"/>
                    </a:cubicBezTo>
                    <a:lnTo>
                      <a:pt x="155961" y="107356"/>
                    </a:lnTo>
                    <a:lnTo>
                      <a:pt x="151913" y="108052"/>
                    </a:lnTo>
                    <a:cubicBezTo>
                      <a:pt x="152199" y="106851"/>
                      <a:pt x="151332" y="105061"/>
                      <a:pt x="152761" y="104423"/>
                    </a:cubicBezTo>
                    <a:lnTo>
                      <a:pt x="159266" y="105623"/>
                    </a:lnTo>
                    <a:cubicBezTo>
                      <a:pt x="157666" y="105518"/>
                      <a:pt x="157323" y="104013"/>
                      <a:pt x="157171" y="103280"/>
                    </a:cubicBezTo>
                    <a:lnTo>
                      <a:pt x="162153" y="102365"/>
                    </a:lnTo>
                    <a:cubicBezTo>
                      <a:pt x="160552" y="102298"/>
                      <a:pt x="158504" y="100003"/>
                      <a:pt x="161648" y="98165"/>
                    </a:cubicBezTo>
                    <a:cubicBezTo>
                      <a:pt x="162038" y="97660"/>
                      <a:pt x="163162" y="98136"/>
                      <a:pt x="163762" y="98374"/>
                    </a:cubicBezTo>
                    <a:lnTo>
                      <a:pt x="161857" y="96926"/>
                    </a:lnTo>
                    <a:cubicBezTo>
                      <a:pt x="165124" y="97622"/>
                      <a:pt x="167172" y="91907"/>
                      <a:pt x="167572" y="95355"/>
                    </a:cubicBezTo>
                    <a:cubicBezTo>
                      <a:pt x="168687" y="93859"/>
                      <a:pt x="165277" y="94412"/>
                      <a:pt x="165839" y="92669"/>
                    </a:cubicBezTo>
                    <a:cubicBezTo>
                      <a:pt x="166906" y="89221"/>
                      <a:pt x="169639" y="93602"/>
                      <a:pt x="171478" y="91126"/>
                    </a:cubicBezTo>
                    <a:cubicBezTo>
                      <a:pt x="167782" y="92126"/>
                      <a:pt x="167906" y="88944"/>
                      <a:pt x="165648" y="87973"/>
                    </a:cubicBezTo>
                    <a:close/>
                  </a:path>
                </a:pathLst>
              </a:custGeom>
              <a:grpFill/>
              <a:ln w="9525" cap="flat">
                <a:noFill/>
                <a:prstDash val="solid"/>
                <a:miter/>
              </a:ln>
            </p:spPr>
            <p:txBody>
              <a:bodyPr rtlCol="0" anchor="ctr"/>
              <a:lstStyle/>
              <a:p>
                <a:endParaRPr lang="zh-CN" altLang="en-US"/>
              </a:p>
            </p:txBody>
          </p:sp>
          <p:sp>
            <p:nvSpPr>
              <p:cNvPr id="1001" name="任意多边形: 形状 790">
                <a:extLst>
                  <a:ext uri="{FF2B5EF4-FFF2-40B4-BE49-F238E27FC236}">
                    <a16:creationId xmlns:a16="http://schemas.microsoft.com/office/drawing/2014/main" id="{316FB3A5-33C5-4814-99E9-B1C504C8AE9E}"/>
                  </a:ext>
                </a:extLst>
              </p:cNvPr>
              <p:cNvSpPr/>
              <p:nvPr/>
            </p:nvSpPr>
            <p:spPr>
              <a:xfrm>
                <a:off x="3495504" y="1309147"/>
                <a:ext cx="19050" cy="9525"/>
              </a:xfrm>
              <a:custGeom>
                <a:avLst/>
                <a:gdLst>
                  <a:gd name="connsiteX0" fmla="*/ 7144 w 19050"/>
                  <a:gd name="connsiteY0" fmla="*/ 7144 h 9525"/>
                  <a:gd name="connsiteX1" fmla="*/ 9782 w 19050"/>
                  <a:gd name="connsiteY1" fmla="*/ 10801 h 9525"/>
                  <a:gd name="connsiteX2" fmla="*/ 14307 w 19050"/>
                  <a:gd name="connsiteY2" fmla="*/ 11840 h 9525"/>
                  <a:gd name="connsiteX3" fmla="*/ 10678 w 19050"/>
                  <a:gd name="connsiteY3" fmla="*/ 9563 h 9525"/>
                  <a:gd name="connsiteX4" fmla="*/ 7144 w 19050"/>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7144"/>
                    </a:moveTo>
                    <a:lnTo>
                      <a:pt x="9782" y="10801"/>
                    </a:lnTo>
                    <a:lnTo>
                      <a:pt x="14307" y="11840"/>
                    </a:lnTo>
                    <a:cubicBezTo>
                      <a:pt x="14307" y="11840"/>
                      <a:pt x="12487" y="10697"/>
                      <a:pt x="10678" y="9563"/>
                    </a:cubicBezTo>
                    <a:cubicBezTo>
                      <a:pt x="8849" y="8430"/>
                      <a:pt x="7144" y="7144"/>
                      <a:pt x="7144" y="7144"/>
                    </a:cubicBezTo>
                    <a:close/>
                  </a:path>
                </a:pathLst>
              </a:custGeom>
              <a:grpFill/>
              <a:ln w="9525" cap="flat">
                <a:noFill/>
                <a:prstDash val="solid"/>
                <a:miter/>
              </a:ln>
            </p:spPr>
            <p:txBody>
              <a:bodyPr rtlCol="0" anchor="ctr"/>
              <a:lstStyle/>
              <a:p>
                <a:endParaRPr lang="zh-CN" altLang="en-US"/>
              </a:p>
            </p:txBody>
          </p:sp>
          <p:sp>
            <p:nvSpPr>
              <p:cNvPr id="1002" name="任意多边形: 形状 791">
                <a:extLst>
                  <a:ext uri="{FF2B5EF4-FFF2-40B4-BE49-F238E27FC236}">
                    <a16:creationId xmlns:a16="http://schemas.microsoft.com/office/drawing/2014/main" id="{E4559C4C-0689-4FB0-91F0-9202CC3395AD}"/>
                  </a:ext>
                </a:extLst>
              </p:cNvPr>
              <p:cNvSpPr/>
              <p:nvPr/>
            </p:nvSpPr>
            <p:spPr>
              <a:xfrm>
                <a:off x="3813563" y="1059072"/>
                <a:ext cx="19050" cy="9525"/>
              </a:xfrm>
              <a:custGeom>
                <a:avLst/>
                <a:gdLst>
                  <a:gd name="connsiteX0" fmla="*/ 9257 w 19050"/>
                  <a:gd name="connsiteY0" fmla="*/ 7769 h 9525"/>
                  <a:gd name="connsiteX1" fmla="*/ 7152 w 19050"/>
                  <a:gd name="connsiteY1" fmla="*/ 8121 h 9525"/>
                  <a:gd name="connsiteX2" fmla="*/ 10867 w 19050"/>
                  <a:gd name="connsiteY2" fmla="*/ 10769 h 9525"/>
                  <a:gd name="connsiteX3" fmla="*/ 10076 w 19050"/>
                  <a:gd name="connsiteY3" fmla="*/ 9245 h 9525"/>
                  <a:gd name="connsiteX4" fmla="*/ 12610 w 19050"/>
                  <a:gd name="connsiteY4" fmla="*/ 10302 h 9525"/>
                  <a:gd name="connsiteX5" fmla="*/ 9257 w 19050"/>
                  <a:gd name="connsiteY5" fmla="*/ 776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9257" y="7769"/>
                    </a:moveTo>
                    <a:cubicBezTo>
                      <a:pt x="9200" y="10493"/>
                      <a:pt x="6990" y="5035"/>
                      <a:pt x="7152" y="8121"/>
                    </a:cubicBezTo>
                    <a:lnTo>
                      <a:pt x="10867" y="10769"/>
                    </a:lnTo>
                    <a:lnTo>
                      <a:pt x="10076" y="9245"/>
                    </a:lnTo>
                    <a:lnTo>
                      <a:pt x="12610" y="10302"/>
                    </a:lnTo>
                    <a:cubicBezTo>
                      <a:pt x="13124" y="8940"/>
                      <a:pt x="10629" y="5949"/>
                      <a:pt x="9257" y="7769"/>
                    </a:cubicBezTo>
                    <a:close/>
                  </a:path>
                </a:pathLst>
              </a:custGeom>
              <a:grpFill/>
              <a:ln w="9525" cap="flat">
                <a:noFill/>
                <a:prstDash val="solid"/>
                <a:miter/>
              </a:ln>
            </p:spPr>
            <p:txBody>
              <a:bodyPr rtlCol="0" anchor="ctr"/>
              <a:lstStyle/>
              <a:p>
                <a:endParaRPr lang="zh-CN" altLang="en-US"/>
              </a:p>
            </p:txBody>
          </p:sp>
          <p:sp>
            <p:nvSpPr>
              <p:cNvPr id="1003" name="任意多边形: 形状 792">
                <a:extLst>
                  <a:ext uri="{FF2B5EF4-FFF2-40B4-BE49-F238E27FC236}">
                    <a16:creationId xmlns:a16="http://schemas.microsoft.com/office/drawing/2014/main" id="{D0A812CD-DBF5-4C73-B6DE-DF8E45BA7B91}"/>
                  </a:ext>
                </a:extLst>
              </p:cNvPr>
              <p:cNvSpPr/>
              <p:nvPr/>
            </p:nvSpPr>
            <p:spPr>
              <a:xfrm>
                <a:off x="3739391" y="1271409"/>
                <a:ext cx="19050" cy="9525"/>
              </a:xfrm>
              <a:custGeom>
                <a:avLst/>
                <a:gdLst>
                  <a:gd name="connsiteX0" fmla="*/ 15097 w 19050"/>
                  <a:gd name="connsiteY0" fmla="*/ 8163 h 9525"/>
                  <a:gd name="connsiteX1" fmla="*/ 13992 w 19050"/>
                  <a:gd name="connsiteY1" fmla="*/ 7258 h 9525"/>
                  <a:gd name="connsiteX2" fmla="*/ 13668 w 19050"/>
                  <a:gd name="connsiteY2" fmla="*/ 7220 h 9525"/>
                  <a:gd name="connsiteX3" fmla="*/ 10230 w 19050"/>
                  <a:gd name="connsiteY3" fmla="*/ 7144 h 9525"/>
                  <a:gd name="connsiteX4" fmla="*/ 9677 w 19050"/>
                  <a:gd name="connsiteY4" fmla="*/ 7220 h 9525"/>
                  <a:gd name="connsiteX5" fmla="*/ 7144 w 19050"/>
                  <a:gd name="connsiteY5" fmla="*/ 7344 h 9525"/>
                  <a:gd name="connsiteX6" fmla="*/ 9325 w 19050"/>
                  <a:gd name="connsiteY6" fmla="*/ 8353 h 9525"/>
                  <a:gd name="connsiteX7" fmla="*/ 9896 w 19050"/>
                  <a:gd name="connsiteY7" fmla="*/ 8534 h 9525"/>
                  <a:gd name="connsiteX8" fmla="*/ 10182 w 19050"/>
                  <a:gd name="connsiteY8" fmla="*/ 8582 h 9525"/>
                  <a:gd name="connsiteX9" fmla="*/ 13545 w 19050"/>
                  <a:gd name="connsiteY9" fmla="*/ 8668 h 9525"/>
                  <a:gd name="connsiteX10" fmla="*/ 13726 w 19050"/>
                  <a:gd name="connsiteY10" fmla="*/ 8658 h 9525"/>
                  <a:gd name="connsiteX11" fmla="*/ 15097 w 19050"/>
                  <a:gd name="connsiteY11" fmla="*/ 81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9525">
                    <a:moveTo>
                      <a:pt x="15097" y="8163"/>
                    </a:moveTo>
                    <a:cubicBezTo>
                      <a:pt x="14783" y="7610"/>
                      <a:pt x="14411" y="7353"/>
                      <a:pt x="13992" y="7258"/>
                    </a:cubicBezTo>
                    <a:lnTo>
                      <a:pt x="13668" y="7220"/>
                    </a:lnTo>
                    <a:cubicBezTo>
                      <a:pt x="12544" y="7191"/>
                      <a:pt x="11401" y="7172"/>
                      <a:pt x="10230" y="7144"/>
                    </a:cubicBezTo>
                    <a:cubicBezTo>
                      <a:pt x="10049" y="7144"/>
                      <a:pt x="9868" y="7182"/>
                      <a:pt x="9677" y="7220"/>
                    </a:cubicBezTo>
                    <a:cubicBezTo>
                      <a:pt x="8906" y="7391"/>
                      <a:pt x="8020" y="7744"/>
                      <a:pt x="7144" y="7344"/>
                    </a:cubicBezTo>
                    <a:cubicBezTo>
                      <a:pt x="7801" y="7553"/>
                      <a:pt x="8563" y="8049"/>
                      <a:pt x="9325" y="8353"/>
                    </a:cubicBezTo>
                    <a:lnTo>
                      <a:pt x="9896" y="8534"/>
                    </a:lnTo>
                    <a:lnTo>
                      <a:pt x="10182" y="8582"/>
                    </a:lnTo>
                    <a:lnTo>
                      <a:pt x="13545" y="8668"/>
                    </a:lnTo>
                    <a:lnTo>
                      <a:pt x="13726" y="8658"/>
                    </a:lnTo>
                    <a:cubicBezTo>
                      <a:pt x="14211" y="8630"/>
                      <a:pt x="14678" y="8477"/>
                      <a:pt x="15097" y="8163"/>
                    </a:cubicBezTo>
                    <a:close/>
                  </a:path>
                </a:pathLst>
              </a:custGeom>
              <a:grpFill/>
              <a:ln w="9525" cap="flat">
                <a:noFill/>
                <a:prstDash val="solid"/>
                <a:miter/>
              </a:ln>
            </p:spPr>
            <p:txBody>
              <a:bodyPr rtlCol="0" anchor="ctr"/>
              <a:lstStyle/>
              <a:p>
                <a:endParaRPr lang="zh-CN" altLang="en-US"/>
              </a:p>
            </p:txBody>
          </p:sp>
          <p:sp>
            <p:nvSpPr>
              <p:cNvPr id="1004" name="任意多边形: 形状 793">
                <a:extLst>
                  <a:ext uri="{FF2B5EF4-FFF2-40B4-BE49-F238E27FC236}">
                    <a16:creationId xmlns:a16="http://schemas.microsoft.com/office/drawing/2014/main" id="{310D767D-3569-4634-AD6D-15B677B601E1}"/>
                  </a:ext>
                </a:extLst>
              </p:cNvPr>
              <p:cNvSpPr/>
              <p:nvPr/>
            </p:nvSpPr>
            <p:spPr>
              <a:xfrm>
                <a:off x="3559675" y="1315256"/>
                <a:ext cx="9525" cy="9525"/>
              </a:xfrm>
              <a:custGeom>
                <a:avLst/>
                <a:gdLst>
                  <a:gd name="connsiteX0" fmla="*/ 9943 w 9525"/>
                  <a:gd name="connsiteY0" fmla="*/ 7169 h 9525"/>
                  <a:gd name="connsiteX1" fmla="*/ 10390 w 9525"/>
                  <a:gd name="connsiteY1" fmla="*/ 11417 h 9525"/>
                  <a:gd name="connsiteX2" fmla="*/ 9943 w 9525"/>
                  <a:gd name="connsiteY2" fmla="*/ 7169 h 9525"/>
                </a:gdLst>
                <a:ahLst/>
                <a:cxnLst>
                  <a:cxn ang="0">
                    <a:pos x="connsiteX0" y="connsiteY0"/>
                  </a:cxn>
                  <a:cxn ang="0">
                    <a:pos x="connsiteX1" y="connsiteY1"/>
                  </a:cxn>
                  <a:cxn ang="0">
                    <a:pos x="connsiteX2" y="connsiteY2"/>
                  </a:cxn>
                </a:cxnLst>
                <a:rect l="l" t="t" r="r" b="b"/>
                <a:pathLst>
                  <a:path w="9525" h="9525">
                    <a:moveTo>
                      <a:pt x="9943" y="7169"/>
                    </a:moveTo>
                    <a:cubicBezTo>
                      <a:pt x="6504" y="6940"/>
                      <a:pt x="5771" y="8264"/>
                      <a:pt x="10390" y="11417"/>
                    </a:cubicBezTo>
                    <a:cubicBezTo>
                      <a:pt x="9371" y="9960"/>
                      <a:pt x="12314" y="9445"/>
                      <a:pt x="9943" y="7169"/>
                    </a:cubicBezTo>
                    <a:close/>
                  </a:path>
                </a:pathLst>
              </a:custGeom>
              <a:grpFill/>
              <a:ln w="9525" cap="flat">
                <a:noFill/>
                <a:prstDash val="solid"/>
                <a:miter/>
              </a:ln>
            </p:spPr>
            <p:txBody>
              <a:bodyPr rtlCol="0" anchor="ctr"/>
              <a:lstStyle/>
              <a:p>
                <a:endParaRPr lang="zh-CN" altLang="en-US"/>
              </a:p>
            </p:txBody>
          </p:sp>
          <p:sp>
            <p:nvSpPr>
              <p:cNvPr id="1005" name="任意多边形: 形状 794">
                <a:extLst>
                  <a:ext uri="{FF2B5EF4-FFF2-40B4-BE49-F238E27FC236}">
                    <a16:creationId xmlns:a16="http://schemas.microsoft.com/office/drawing/2014/main" id="{30654EED-9827-4DB7-B638-C54A08BB716B}"/>
                  </a:ext>
                </a:extLst>
              </p:cNvPr>
              <p:cNvSpPr/>
              <p:nvPr/>
            </p:nvSpPr>
            <p:spPr>
              <a:xfrm>
                <a:off x="3564426" y="1303623"/>
                <a:ext cx="19050" cy="28575"/>
              </a:xfrm>
              <a:custGeom>
                <a:avLst/>
                <a:gdLst>
                  <a:gd name="connsiteX0" fmla="*/ 17926 w 19050"/>
                  <a:gd name="connsiteY0" fmla="*/ 19593 h 28575"/>
                  <a:gd name="connsiteX1" fmla="*/ 12563 w 19050"/>
                  <a:gd name="connsiteY1" fmla="*/ 16497 h 28575"/>
                  <a:gd name="connsiteX2" fmla="*/ 7144 w 19050"/>
                  <a:gd name="connsiteY2" fmla="*/ 7144 h 28575"/>
                  <a:gd name="connsiteX3" fmla="*/ 11573 w 19050"/>
                  <a:gd name="connsiteY3" fmla="*/ 15050 h 28575"/>
                  <a:gd name="connsiteX4" fmla="*/ 8115 w 19050"/>
                  <a:gd name="connsiteY4" fmla="*/ 18317 h 28575"/>
                  <a:gd name="connsiteX5" fmla="*/ 15383 w 19050"/>
                  <a:gd name="connsiteY5" fmla="*/ 19441 h 28575"/>
                  <a:gd name="connsiteX6" fmla="*/ 17917 w 19050"/>
                  <a:gd name="connsiteY6" fmla="*/ 23060 h 28575"/>
                  <a:gd name="connsiteX7" fmla="*/ 17926 w 19050"/>
                  <a:gd name="connsiteY7" fmla="*/ 195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7926" y="19593"/>
                    </a:moveTo>
                    <a:lnTo>
                      <a:pt x="12563" y="16497"/>
                    </a:lnTo>
                    <a:cubicBezTo>
                      <a:pt x="17593" y="16764"/>
                      <a:pt x="10658" y="10116"/>
                      <a:pt x="7144" y="7144"/>
                    </a:cubicBezTo>
                    <a:lnTo>
                      <a:pt x="11573" y="15050"/>
                    </a:lnTo>
                    <a:cubicBezTo>
                      <a:pt x="8582" y="14154"/>
                      <a:pt x="5896" y="17469"/>
                      <a:pt x="8115" y="18317"/>
                    </a:cubicBezTo>
                    <a:lnTo>
                      <a:pt x="15383" y="19441"/>
                    </a:lnTo>
                    <a:lnTo>
                      <a:pt x="17917" y="23060"/>
                    </a:lnTo>
                    <a:cubicBezTo>
                      <a:pt x="19612" y="23174"/>
                      <a:pt x="17583" y="20260"/>
                      <a:pt x="17926" y="19593"/>
                    </a:cubicBezTo>
                    <a:close/>
                  </a:path>
                </a:pathLst>
              </a:custGeom>
              <a:grpFill/>
              <a:ln w="9525" cap="flat">
                <a:noFill/>
                <a:prstDash val="solid"/>
                <a:miter/>
              </a:ln>
            </p:spPr>
            <p:txBody>
              <a:bodyPr rtlCol="0" anchor="ctr"/>
              <a:lstStyle/>
              <a:p>
                <a:endParaRPr lang="zh-CN" altLang="en-US"/>
              </a:p>
            </p:txBody>
          </p:sp>
          <p:sp>
            <p:nvSpPr>
              <p:cNvPr id="1006" name="任意多边形: 形状 795">
                <a:extLst>
                  <a:ext uri="{FF2B5EF4-FFF2-40B4-BE49-F238E27FC236}">
                    <a16:creationId xmlns:a16="http://schemas.microsoft.com/office/drawing/2014/main" id="{18D7B5E5-4EC8-403F-BD54-FCD6E024C477}"/>
                  </a:ext>
                </a:extLst>
              </p:cNvPr>
              <p:cNvSpPr/>
              <p:nvPr/>
            </p:nvSpPr>
            <p:spPr>
              <a:xfrm>
                <a:off x="3740138" y="1265382"/>
                <a:ext cx="9525" cy="9525"/>
              </a:xfrm>
              <a:custGeom>
                <a:avLst/>
                <a:gdLst>
                  <a:gd name="connsiteX0" fmla="*/ 7417 w 9525"/>
                  <a:gd name="connsiteY0" fmla="*/ 7294 h 9525"/>
                  <a:gd name="connsiteX1" fmla="*/ 9503 w 9525"/>
                  <a:gd name="connsiteY1" fmla="*/ 11552 h 9525"/>
                  <a:gd name="connsiteX2" fmla="*/ 7417 w 9525"/>
                  <a:gd name="connsiteY2" fmla="*/ 7294 h 9525"/>
                </a:gdLst>
                <a:ahLst/>
                <a:cxnLst>
                  <a:cxn ang="0">
                    <a:pos x="connsiteX0" y="connsiteY0"/>
                  </a:cxn>
                  <a:cxn ang="0">
                    <a:pos x="connsiteX1" y="connsiteY1"/>
                  </a:cxn>
                  <a:cxn ang="0">
                    <a:pos x="connsiteX2" y="connsiteY2"/>
                  </a:cxn>
                </a:cxnLst>
                <a:rect l="l" t="t" r="r" b="b"/>
                <a:pathLst>
                  <a:path w="9525" h="9525">
                    <a:moveTo>
                      <a:pt x="7417" y="7294"/>
                    </a:moveTo>
                    <a:cubicBezTo>
                      <a:pt x="7864" y="6161"/>
                      <a:pt x="5550" y="11809"/>
                      <a:pt x="9503" y="11552"/>
                    </a:cubicBezTo>
                    <a:lnTo>
                      <a:pt x="7417" y="7294"/>
                    </a:lnTo>
                    <a:close/>
                  </a:path>
                </a:pathLst>
              </a:custGeom>
              <a:grpFill/>
              <a:ln w="9525" cap="flat">
                <a:noFill/>
                <a:prstDash val="solid"/>
                <a:miter/>
              </a:ln>
            </p:spPr>
            <p:txBody>
              <a:bodyPr rtlCol="0" anchor="ctr"/>
              <a:lstStyle/>
              <a:p>
                <a:endParaRPr lang="zh-CN" altLang="en-US"/>
              </a:p>
            </p:txBody>
          </p:sp>
          <p:sp>
            <p:nvSpPr>
              <p:cNvPr id="1007" name="任意多边形: 形状 796">
                <a:extLst>
                  <a:ext uri="{FF2B5EF4-FFF2-40B4-BE49-F238E27FC236}">
                    <a16:creationId xmlns:a16="http://schemas.microsoft.com/office/drawing/2014/main" id="{E4D3E890-B558-4F5D-AE9D-C461E186B580}"/>
                  </a:ext>
                </a:extLst>
              </p:cNvPr>
              <p:cNvSpPr/>
              <p:nvPr/>
            </p:nvSpPr>
            <p:spPr>
              <a:xfrm>
                <a:off x="3821515" y="1134065"/>
                <a:ext cx="19050" cy="19050"/>
              </a:xfrm>
              <a:custGeom>
                <a:avLst/>
                <a:gdLst>
                  <a:gd name="connsiteX0" fmla="*/ 15117 w 19050"/>
                  <a:gd name="connsiteY0" fmla="*/ 8614 h 19050"/>
                  <a:gd name="connsiteX1" fmla="*/ 8420 w 19050"/>
                  <a:gd name="connsiteY1" fmla="*/ 9252 h 19050"/>
                  <a:gd name="connsiteX2" fmla="*/ 7678 w 19050"/>
                  <a:gd name="connsiteY2" fmla="*/ 14263 h 19050"/>
                  <a:gd name="connsiteX3" fmla="*/ 8801 w 19050"/>
                  <a:gd name="connsiteY3" fmla="*/ 13539 h 19050"/>
                  <a:gd name="connsiteX4" fmla="*/ 8325 w 19050"/>
                  <a:gd name="connsiteY4" fmla="*/ 13396 h 19050"/>
                  <a:gd name="connsiteX5" fmla="*/ 12726 w 19050"/>
                  <a:gd name="connsiteY5" fmla="*/ 11005 h 19050"/>
                  <a:gd name="connsiteX6" fmla="*/ 15002 w 19050"/>
                  <a:gd name="connsiteY6" fmla="*/ 13167 h 19050"/>
                  <a:gd name="connsiteX7" fmla="*/ 15117 w 19050"/>
                  <a:gd name="connsiteY7" fmla="*/ 861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117" y="8614"/>
                    </a:moveTo>
                    <a:cubicBezTo>
                      <a:pt x="12221" y="6824"/>
                      <a:pt x="8801" y="6271"/>
                      <a:pt x="8420" y="9252"/>
                    </a:cubicBezTo>
                    <a:cubicBezTo>
                      <a:pt x="5344" y="9872"/>
                      <a:pt x="8963" y="12520"/>
                      <a:pt x="7678" y="14263"/>
                    </a:cubicBezTo>
                    <a:cubicBezTo>
                      <a:pt x="8249" y="13901"/>
                      <a:pt x="9049" y="15196"/>
                      <a:pt x="8801" y="13539"/>
                    </a:cubicBezTo>
                    <a:lnTo>
                      <a:pt x="8325" y="13396"/>
                    </a:lnTo>
                    <a:cubicBezTo>
                      <a:pt x="7725" y="10596"/>
                      <a:pt x="11945" y="12862"/>
                      <a:pt x="12726" y="11005"/>
                    </a:cubicBezTo>
                    <a:lnTo>
                      <a:pt x="15002" y="13167"/>
                    </a:lnTo>
                    <a:cubicBezTo>
                      <a:pt x="13669" y="11767"/>
                      <a:pt x="13078" y="8538"/>
                      <a:pt x="15117" y="8614"/>
                    </a:cubicBezTo>
                    <a:close/>
                  </a:path>
                </a:pathLst>
              </a:custGeom>
              <a:grpFill/>
              <a:ln w="9525" cap="flat">
                <a:noFill/>
                <a:prstDash val="solid"/>
                <a:miter/>
              </a:ln>
            </p:spPr>
            <p:txBody>
              <a:bodyPr rtlCol="0" anchor="ctr"/>
              <a:lstStyle/>
              <a:p>
                <a:endParaRPr lang="zh-CN" altLang="en-US"/>
              </a:p>
            </p:txBody>
          </p:sp>
          <p:sp>
            <p:nvSpPr>
              <p:cNvPr id="1008" name="任意多边形: 形状 797">
                <a:extLst>
                  <a:ext uri="{FF2B5EF4-FFF2-40B4-BE49-F238E27FC236}">
                    <a16:creationId xmlns:a16="http://schemas.microsoft.com/office/drawing/2014/main" id="{4A8AF46E-6F51-49CD-BED2-3F327BB1E486}"/>
                  </a:ext>
                </a:extLst>
              </p:cNvPr>
              <p:cNvSpPr/>
              <p:nvPr/>
            </p:nvSpPr>
            <p:spPr>
              <a:xfrm>
                <a:off x="3818182" y="1093918"/>
                <a:ext cx="19050" cy="19050"/>
              </a:xfrm>
              <a:custGeom>
                <a:avLst/>
                <a:gdLst>
                  <a:gd name="connsiteX0" fmla="*/ 14745 w 19050"/>
                  <a:gd name="connsiteY0" fmla="*/ 7222 h 19050"/>
                  <a:gd name="connsiteX1" fmla="*/ 9735 w 19050"/>
                  <a:gd name="connsiteY1" fmla="*/ 7841 h 19050"/>
                  <a:gd name="connsiteX2" fmla="*/ 7144 w 19050"/>
                  <a:gd name="connsiteY2" fmla="*/ 12528 h 19050"/>
                  <a:gd name="connsiteX3" fmla="*/ 12297 w 19050"/>
                  <a:gd name="connsiteY3" fmla="*/ 10632 h 19050"/>
                  <a:gd name="connsiteX4" fmla="*/ 14811 w 19050"/>
                  <a:gd name="connsiteY4" fmla="*/ 12956 h 19050"/>
                  <a:gd name="connsiteX5" fmla="*/ 17516 w 19050"/>
                  <a:gd name="connsiteY5" fmla="*/ 10394 h 19050"/>
                  <a:gd name="connsiteX6" fmla="*/ 14402 w 19050"/>
                  <a:gd name="connsiteY6" fmla="*/ 10223 h 19050"/>
                  <a:gd name="connsiteX7" fmla="*/ 14745 w 19050"/>
                  <a:gd name="connsiteY7" fmla="*/ 722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4745" y="7222"/>
                    </a:moveTo>
                    <a:cubicBezTo>
                      <a:pt x="12487" y="6736"/>
                      <a:pt x="11554" y="8699"/>
                      <a:pt x="9735" y="7841"/>
                    </a:cubicBezTo>
                    <a:cubicBezTo>
                      <a:pt x="9677" y="9985"/>
                      <a:pt x="8811" y="12147"/>
                      <a:pt x="7144" y="12528"/>
                    </a:cubicBezTo>
                    <a:cubicBezTo>
                      <a:pt x="11011" y="13128"/>
                      <a:pt x="10382" y="11956"/>
                      <a:pt x="12297" y="10632"/>
                    </a:cubicBezTo>
                    <a:lnTo>
                      <a:pt x="14811" y="12956"/>
                    </a:lnTo>
                    <a:cubicBezTo>
                      <a:pt x="13106" y="10356"/>
                      <a:pt x="16707" y="11118"/>
                      <a:pt x="17516" y="10394"/>
                    </a:cubicBezTo>
                    <a:lnTo>
                      <a:pt x="14402" y="10223"/>
                    </a:lnTo>
                    <a:lnTo>
                      <a:pt x="14745" y="7222"/>
                    </a:lnTo>
                    <a:close/>
                  </a:path>
                </a:pathLst>
              </a:custGeom>
              <a:grpFill/>
              <a:ln w="9525" cap="flat">
                <a:noFill/>
                <a:prstDash val="solid"/>
                <a:miter/>
              </a:ln>
            </p:spPr>
            <p:txBody>
              <a:bodyPr rtlCol="0" anchor="ctr"/>
              <a:lstStyle/>
              <a:p>
                <a:endParaRPr lang="zh-CN" altLang="en-US"/>
              </a:p>
            </p:txBody>
          </p:sp>
          <p:sp>
            <p:nvSpPr>
              <p:cNvPr id="1009" name="任意多边形: 形状 798">
                <a:extLst>
                  <a:ext uri="{FF2B5EF4-FFF2-40B4-BE49-F238E27FC236}">
                    <a16:creationId xmlns:a16="http://schemas.microsoft.com/office/drawing/2014/main" id="{6D275F41-AA8C-4107-BECB-3C5FBA7CC0C4}"/>
                  </a:ext>
                </a:extLst>
              </p:cNvPr>
              <p:cNvSpPr/>
              <p:nvPr/>
            </p:nvSpPr>
            <p:spPr>
              <a:xfrm>
                <a:off x="3824411" y="1103893"/>
                <a:ext cx="9525" cy="9525"/>
              </a:xfrm>
              <a:custGeom>
                <a:avLst/>
                <a:gdLst>
                  <a:gd name="connsiteX0" fmla="*/ 7144 w 9525"/>
                  <a:gd name="connsiteY0" fmla="*/ 8211 h 9525"/>
                  <a:gd name="connsiteX1" fmla="*/ 9249 w 9525"/>
                  <a:gd name="connsiteY1" fmla="*/ 7715 h 9525"/>
                  <a:gd name="connsiteX2" fmla="*/ 8744 w 9525"/>
                  <a:gd name="connsiteY2" fmla="*/ 7144 h 9525"/>
                </a:gdLst>
                <a:ahLst/>
                <a:cxnLst>
                  <a:cxn ang="0">
                    <a:pos x="connsiteX0" y="connsiteY0"/>
                  </a:cxn>
                  <a:cxn ang="0">
                    <a:pos x="connsiteX1" y="connsiteY1"/>
                  </a:cxn>
                  <a:cxn ang="0">
                    <a:pos x="connsiteX2" y="connsiteY2"/>
                  </a:cxn>
                </a:cxnLst>
                <a:rect l="l" t="t" r="r" b="b"/>
                <a:pathLst>
                  <a:path w="9525" h="9525">
                    <a:moveTo>
                      <a:pt x="7144" y="8211"/>
                    </a:moveTo>
                    <a:lnTo>
                      <a:pt x="9249" y="7715"/>
                    </a:lnTo>
                    <a:lnTo>
                      <a:pt x="8744" y="7144"/>
                    </a:lnTo>
                    <a:close/>
                  </a:path>
                </a:pathLst>
              </a:custGeom>
              <a:grpFill/>
              <a:ln w="9525" cap="flat">
                <a:noFill/>
                <a:prstDash val="solid"/>
                <a:miter/>
              </a:ln>
            </p:spPr>
            <p:txBody>
              <a:bodyPr rtlCol="0" anchor="ctr"/>
              <a:lstStyle/>
              <a:p>
                <a:endParaRPr lang="zh-CN" altLang="en-US"/>
              </a:p>
            </p:txBody>
          </p:sp>
          <p:sp>
            <p:nvSpPr>
              <p:cNvPr id="1010" name="任意多边形: 形状 799">
                <a:extLst>
                  <a:ext uri="{FF2B5EF4-FFF2-40B4-BE49-F238E27FC236}">
                    <a16:creationId xmlns:a16="http://schemas.microsoft.com/office/drawing/2014/main" id="{6BE778CA-F4F1-4EEA-8D17-E4DD20157DB1}"/>
                  </a:ext>
                </a:extLst>
              </p:cNvPr>
              <p:cNvSpPr/>
              <p:nvPr/>
            </p:nvSpPr>
            <p:spPr>
              <a:xfrm>
                <a:off x="3806910" y="1052488"/>
                <a:ext cx="9525" cy="9525"/>
              </a:xfrm>
              <a:custGeom>
                <a:avLst/>
                <a:gdLst>
                  <a:gd name="connsiteX0" fmla="*/ 8348 w 9525"/>
                  <a:gd name="connsiteY0" fmla="*/ 7304 h 9525"/>
                  <a:gd name="connsiteX1" fmla="*/ 7548 w 9525"/>
                  <a:gd name="connsiteY1" fmla="*/ 8361 h 9525"/>
                  <a:gd name="connsiteX2" fmla="*/ 7967 w 9525"/>
                  <a:gd name="connsiteY2" fmla="*/ 8447 h 9525"/>
                  <a:gd name="connsiteX3" fmla="*/ 8634 w 9525"/>
                  <a:gd name="connsiteY3" fmla="*/ 10790 h 9525"/>
                  <a:gd name="connsiteX4" fmla="*/ 8348 w 9525"/>
                  <a:gd name="connsiteY4" fmla="*/ 730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348" y="7304"/>
                    </a:moveTo>
                    <a:cubicBezTo>
                      <a:pt x="7291" y="6799"/>
                      <a:pt x="6700" y="7580"/>
                      <a:pt x="7548" y="8361"/>
                    </a:cubicBezTo>
                    <a:lnTo>
                      <a:pt x="7967" y="8447"/>
                    </a:lnTo>
                    <a:cubicBezTo>
                      <a:pt x="6738" y="8818"/>
                      <a:pt x="9444" y="10304"/>
                      <a:pt x="8634" y="10790"/>
                    </a:cubicBezTo>
                    <a:cubicBezTo>
                      <a:pt x="11501" y="10676"/>
                      <a:pt x="7348" y="8009"/>
                      <a:pt x="8348" y="7304"/>
                    </a:cubicBezTo>
                    <a:close/>
                  </a:path>
                </a:pathLst>
              </a:custGeom>
              <a:grpFill/>
              <a:ln w="9525" cap="flat">
                <a:noFill/>
                <a:prstDash val="solid"/>
                <a:miter/>
              </a:ln>
            </p:spPr>
            <p:txBody>
              <a:bodyPr rtlCol="0" anchor="ctr"/>
              <a:lstStyle/>
              <a:p>
                <a:endParaRPr lang="zh-CN" altLang="en-US"/>
              </a:p>
            </p:txBody>
          </p:sp>
          <p:sp>
            <p:nvSpPr>
              <p:cNvPr id="1011" name="任意多边形: 形状 800">
                <a:extLst>
                  <a:ext uri="{FF2B5EF4-FFF2-40B4-BE49-F238E27FC236}">
                    <a16:creationId xmlns:a16="http://schemas.microsoft.com/office/drawing/2014/main" id="{AFDC8DE1-5CCC-46B7-95B5-073D5F5314D2}"/>
                  </a:ext>
                </a:extLst>
              </p:cNvPr>
              <p:cNvSpPr/>
              <p:nvPr/>
            </p:nvSpPr>
            <p:spPr>
              <a:xfrm>
                <a:off x="3814848" y="1072737"/>
                <a:ext cx="9525" cy="9525"/>
              </a:xfrm>
              <a:custGeom>
                <a:avLst/>
                <a:gdLst>
                  <a:gd name="connsiteX0" fmla="*/ 7144 w 9525"/>
                  <a:gd name="connsiteY0" fmla="*/ 9239 h 9525"/>
                  <a:gd name="connsiteX1" fmla="*/ 9877 w 9525"/>
                  <a:gd name="connsiteY1" fmla="*/ 7144 h 9525"/>
                  <a:gd name="connsiteX2" fmla="*/ 7144 w 9525"/>
                  <a:gd name="connsiteY2" fmla="*/ 9239 h 9525"/>
                </a:gdLst>
                <a:ahLst/>
                <a:cxnLst>
                  <a:cxn ang="0">
                    <a:pos x="connsiteX0" y="connsiteY0"/>
                  </a:cxn>
                  <a:cxn ang="0">
                    <a:pos x="connsiteX1" y="connsiteY1"/>
                  </a:cxn>
                  <a:cxn ang="0">
                    <a:pos x="connsiteX2" y="connsiteY2"/>
                  </a:cxn>
                </a:cxnLst>
                <a:rect l="l" t="t" r="r" b="b"/>
                <a:pathLst>
                  <a:path w="9525" h="9525">
                    <a:moveTo>
                      <a:pt x="7144" y="9239"/>
                    </a:moveTo>
                    <a:cubicBezTo>
                      <a:pt x="9077" y="10449"/>
                      <a:pt x="11925" y="9430"/>
                      <a:pt x="9877" y="7144"/>
                    </a:cubicBezTo>
                    <a:lnTo>
                      <a:pt x="7144" y="9239"/>
                    </a:lnTo>
                    <a:close/>
                  </a:path>
                </a:pathLst>
              </a:custGeom>
              <a:grpFill/>
              <a:ln w="9525" cap="flat">
                <a:noFill/>
                <a:prstDash val="solid"/>
                <a:miter/>
              </a:ln>
            </p:spPr>
            <p:txBody>
              <a:bodyPr rtlCol="0" anchor="ctr"/>
              <a:lstStyle/>
              <a:p>
                <a:endParaRPr lang="zh-CN" altLang="en-US"/>
              </a:p>
            </p:txBody>
          </p:sp>
          <p:sp>
            <p:nvSpPr>
              <p:cNvPr id="1012" name="任意多边形: 形状 801">
                <a:extLst>
                  <a:ext uri="{FF2B5EF4-FFF2-40B4-BE49-F238E27FC236}">
                    <a16:creationId xmlns:a16="http://schemas.microsoft.com/office/drawing/2014/main" id="{9E85F811-F78B-4AA3-A1B2-918600455D1B}"/>
                  </a:ext>
                </a:extLst>
              </p:cNvPr>
              <p:cNvSpPr/>
              <p:nvPr/>
            </p:nvSpPr>
            <p:spPr>
              <a:xfrm>
                <a:off x="3627581" y="1299509"/>
                <a:ext cx="19050" cy="19050"/>
              </a:xfrm>
              <a:custGeom>
                <a:avLst/>
                <a:gdLst>
                  <a:gd name="connsiteX0" fmla="*/ 16550 w 19050"/>
                  <a:gd name="connsiteY0" fmla="*/ 9133 h 19050"/>
                  <a:gd name="connsiteX1" fmla="*/ 8254 w 19050"/>
                  <a:gd name="connsiteY1" fmla="*/ 7790 h 19050"/>
                  <a:gd name="connsiteX2" fmla="*/ 12502 w 19050"/>
                  <a:gd name="connsiteY2" fmla="*/ 12553 h 19050"/>
                  <a:gd name="connsiteX3" fmla="*/ 16550 w 19050"/>
                  <a:gd name="connsiteY3" fmla="*/ 9133 h 19050"/>
                </a:gdLst>
                <a:ahLst/>
                <a:cxnLst>
                  <a:cxn ang="0">
                    <a:pos x="connsiteX0" y="connsiteY0"/>
                  </a:cxn>
                  <a:cxn ang="0">
                    <a:pos x="connsiteX1" y="connsiteY1"/>
                  </a:cxn>
                  <a:cxn ang="0">
                    <a:pos x="connsiteX2" y="connsiteY2"/>
                  </a:cxn>
                  <a:cxn ang="0">
                    <a:pos x="connsiteX3" y="connsiteY3"/>
                  </a:cxn>
                </a:cxnLst>
                <a:rect l="l" t="t" r="r" b="b"/>
                <a:pathLst>
                  <a:path w="19050" h="19050">
                    <a:moveTo>
                      <a:pt x="16550" y="9133"/>
                    </a:moveTo>
                    <a:cubicBezTo>
                      <a:pt x="12407" y="8476"/>
                      <a:pt x="11093" y="5981"/>
                      <a:pt x="8254" y="7790"/>
                    </a:cubicBezTo>
                    <a:cubicBezTo>
                      <a:pt x="4635" y="9705"/>
                      <a:pt x="10883" y="10781"/>
                      <a:pt x="12502" y="12553"/>
                    </a:cubicBezTo>
                    <a:cubicBezTo>
                      <a:pt x="16674" y="13229"/>
                      <a:pt x="12331" y="6428"/>
                      <a:pt x="16550" y="9133"/>
                    </a:cubicBezTo>
                    <a:close/>
                  </a:path>
                </a:pathLst>
              </a:custGeom>
              <a:grpFill/>
              <a:ln w="9525" cap="flat">
                <a:noFill/>
                <a:prstDash val="solid"/>
                <a:miter/>
              </a:ln>
            </p:spPr>
            <p:txBody>
              <a:bodyPr rtlCol="0" anchor="ctr"/>
              <a:lstStyle/>
              <a:p>
                <a:endParaRPr lang="zh-CN" altLang="en-US"/>
              </a:p>
            </p:txBody>
          </p:sp>
          <p:sp>
            <p:nvSpPr>
              <p:cNvPr id="1013" name="任意多边形: 形状 802">
                <a:extLst>
                  <a:ext uri="{FF2B5EF4-FFF2-40B4-BE49-F238E27FC236}">
                    <a16:creationId xmlns:a16="http://schemas.microsoft.com/office/drawing/2014/main" id="{675CA71F-9D84-40D4-A590-3BAEC9D30A23}"/>
                  </a:ext>
                </a:extLst>
              </p:cNvPr>
              <p:cNvSpPr/>
              <p:nvPr/>
            </p:nvSpPr>
            <p:spPr>
              <a:xfrm>
                <a:off x="3794160" y="1042552"/>
                <a:ext cx="19050" cy="19050"/>
              </a:xfrm>
              <a:custGeom>
                <a:avLst/>
                <a:gdLst>
                  <a:gd name="connsiteX0" fmla="*/ 7144 w 19050"/>
                  <a:gd name="connsiteY0" fmla="*/ 7144 h 19050"/>
                  <a:gd name="connsiteX1" fmla="*/ 9696 w 19050"/>
                  <a:gd name="connsiteY1" fmla="*/ 8811 h 19050"/>
                  <a:gd name="connsiteX2" fmla="*/ 10011 w 19050"/>
                  <a:gd name="connsiteY2" fmla="*/ 12383 h 19050"/>
                  <a:gd name="connsiteX3" fmla="*/ 9668 w 19050"/>
                  <a:gd name="connsiteY3" fmla="*/ 9611 h 19050"/>
                  <a:gd name="connsiteX4" fmla="*/ 11973 w 19050"/>
                  <a:gd name="connsiteY4" fmla="*/ 10992 h 19050"/>
                  <a:gd name="connsiteX5" fmla="*/ 11220 w 19050"/>
                  <a:gd name="connsiteY5" fmla="*/ 11344 h 19050"/>
                  <a:gd name="connsiteX6" fmla="*/ 13249 w 19050"/>
                  <a:gd name="connsiteY6" fmla="*/ 11840 h 19050"/>
                  <a:gd name="connsiteX7" fmla="*/ 11659 w 19050"/>
                  <a:gd name="connsiteY7" fmla="*/ 8944 h 19050"/>
                  <a:gd name="connsiteX8" fmla="*/ 13440 w 19050"/>
                  <a:gd name="connsiteY8" fmla="*/ 8725 h 19050"/>
                  <a:gd name="connsiteX9" fmla="*/ 7144 w 19050"/>
                  <a:gd name="connsiteY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7144" y="7144"/>
                    </a:moveTo>
                    <a:lnTo>
                      <a:pt x="9696" y="8811"/>
                    </a:lnTo>
                    <a:cubicBezTo>
                      <a:pt x="7687" y="8601"/>
                      <a:pt x="8677" y="10868"/>
                      <a:pt x="10011" y="12383"/>
                    </a:cubicBezTo>
                    <a:cubicBezTo>
                      <a:pt x="9325" y="11373"/>
                      <a:pt x="9401" y="10582"/>
                      <a:pt x="9668" y="9611"/>
                    </a:cubicBezTo>
                    <a:lnTo>
                      <a:pt x="11973" y="10992"/>
                    </a:lnTo>
                    <a:lnTo>
                      <a:pt x="11220" y="11344"/>
                    </a:lnTo>
                    <a:lnTo>
                      <a:pt x="13249" y="11840"/>
                    </a:lnTo>
                    <a:cubicBezTo>
                      <a:pt x="10239" y="9515"/>
                      <a:pt x="14221" y="10582"/>
                      <a:pt x="11659" y="8944"/>
                    </a:cubicBezTo>
                    <a:lnTo>
                      <a:pt x="13440" y="8725"/>
                    </a:lnTo>
                    <a:cubicBezTo>
                      <a:pt x="10449" y="7077"/>
                      <a:pt x="10782" y="9058"/>
                      <a:pt x="7144" y="7144"/>
                    </a:cubicBezTo>
                    <a:close/>
                  </a:path>
                </a:pathLst>
              </a:custGeom>
              <a:grpFill/>
              <a:ln w="9525" cap="flat">
                <a:noFill/>
                <a:prstDash val="solid"/>
                <a:miter/>
              </a:ln>
            </p:spPr>
            <p:txBody>
              <a:bodyPr rtlCol="0" anchor="ctr"/>
              <a:lstStyle/>
              <a:p>
                <a:endParaRPr lang="zh-CN" altLang="en-US"/>
              </a:p>
            </p:txBody>
          </p:sp>
          <p:sp>
            <p:nvSpPr>
              <p:cNvPr id="1014" name="任意多边形: 形状 803">
                <a:extLst>
                  <a:ext uri="{FF2B5EF4-FFF2-40B4-BE49-F238E27FC236}">
                    <a16:creationId xmlns:a16="http://schemas.microsoft.com/office/drawing/2014/main" id="{190217A7-AF2D-4DED-B2F7-76E607D423A8}"/>
                  </a:ext>
                </a:extLst>
              </p:cNvPr>
              <p:cNvSpPr/>
              <p:nvPr/>
            </p:nvSpPr>
            <p:spPr>
              <a:xfrm>
                <a:off x="3532746" y="1300565"/>
                <a:ext cx="19050" cy="9525"/>
              </a:xfrm>
              <a:custGeom>
                <a:avLst/>
                <a:gdLst>
                  <a:gd name="connsiteX0" fmla="*/ 7144 w 19050"/>
                  <a:gd name="connsiteY0" fmla="*/ 7144 h 9525"/>
                  <a:gd name="connsiteX1" fmla="*/ 8887 w 19050"/>
                  <a:gd name="connsiteY1" fmla="*/ 10277 h 9525"/>
                  <a:gd name="connsiteX2" fmla="*/ 14011 w 19050"/>
                  <a:gd name="connsiteY2" fmla="*/ 11106 h 9525"/>
                </a:gdLst>
                <a:ahLst/>
                <a:cxnLst>
                  <a:cxn ang="0">
                    <a:pos x="connsiteX0" y="connsiteY0"/>
                  </a:cxn>
                  <a:cxn ang="0">
                    <a:pos x="connsiteX1" y="connsiteY1"/>
                  </a:cxn>
                  <a:cxn ang="0">
                    <a:pos x="connsiteX2" y="connsiteY2"/>
                  </a:cxn>
                </a:cxnLst>
                <a:rect l="l" t="t" r="r" b="b"/>
                <a:pathLst>
                  <a:path w="19050" h="9525">
                    <a:moveTo>
                      <a:pt x="7144" y="7144"/>
                    </a:moveTo>
                    <a:lnTo>
                      <a:pt x="8887" y="10277"/>
                    </a:lnTo>
                    <a:lnTo>
                      <a:pt x="14011" y="11106"/>
                    </a:lnTo>
                    <a:close/>
                  </a:path>
                </a:pathLst>
              </a:custGeom>
              <a:grpFill/>
              <a:ln w="9525" cap="flat">
                <a:noFill/>
                <a:prstDash val="solid"/>
                <a:miter/>
              </a:ln>
            </p:spPr>
            <p:txBody>
              <a:bodyPr rtlCol="0" anchor="ctr"/>
              <a:lstStyle/>
              <a:p>
                <a:endParaRPr lang="zh-CN" altLang="en-US"/>
              </a:p>
            </p:txBody>
          </p:sp>
          <p:sp>
            <p:nvSpPr>
              <p:cNvPr id="1015" name="任意多边形: 形状 804">
                <a:extLst>
                  <a:ext uri="{FF2B5EF4-FFF2-40B4-BE49-F238E27FC236}">
                    <a16:creationId xmlns:a16="http://schemas.microsoft.com/office/drawing/2014/main" id="{00196FBC-24F6-499D-9ECE-BFBF4828DDBD}"/>
                  </a:ext>
                </a:extLst>
              </p:cNvPr>
              <p:cNvSpPr/>
              <p:nvPr/>
            </p:nvSpPr>
            <p:spPr>
              <a:xfrm>
                <a:off x="3682555" y="1247200"/>
                <a:ext cx="66675" cy="28575"/>
              </a:xfrm>
              <a:custGeom>
                <a:avLst/>
                <a:gdLst>
                  <a:gd name="connsiteX0" fmla="*/ 51854 w 66675"/>
                  <a:gd name="connsiteY0" fmla="*/ 23571 h 28575"/>
                  <a:gd name="connsiteX1" fmla="*/ 57979 w 66675"/>
                  <a:gd name="connsiteY1" fmla="*/ 24514 h 28575"/>
                  <a:gd name="connsiteX2" fmla="*/ 57588 w 66675"/>
                  <a:gd name="connsiteY2" fmla="*/ 22590 h 28575"/>
                  <a:gd name="connsiteX3" fmla="*/ 61084 w 66675"/>
                  <a:gd name="connsiteY3" fmla="*/ 23438 h 28575"/>
                  <a:gd name="connsiteX4" fmla="*/ 55407 w 66675"/>
                  <a:gd name="connsiteY4" fmla="*/ 21380 h 28575"/>
                  <a:gd name="connsiteX5" fmla="*/ 58636 w 66675"/>
                  <a:gd name="connsiteY5" fmla="*/ 14236 h 28575"/>
                  <a:gd name="connsiteX6" fmla="*/ 52254 w 66675"/>
                  <a:gd name="connsiteY6" fmla="*/ 15094 h 28575"/>
                  <a:gd name="connsiteX7" fmla="*/ 47749 w 66675"/>
                  <a:gd name="connsiteY7" fmla="*/ 15094 h 28575"/>
                  <a:gd name="connsiteX8" fmla="*/ 41700 w 66675"/>
                  <a:gd name="connsiteY8" fmla="*/ 15922 h 28575"/>
                  <a:gd name="connsiteX9" fmla="*/ 44063 w 66675"/>
                  <a:gd name="connsiteY9" fmla="*/ 16951 h 28575"/>
                  <a:gd name="connsiteX10" fmla="*/ 37509 w 66675"/>
                  <a:gd name="connsiteY10" fmla="*/ 15789 h 28575"/>
                  <a:gd name="connsiteX11" fmla="*/ 37224 w 66675"/>
                  <a:gd name="connsiteY11" fmla="*/ 11522 h 28575"/>
                  <a:gd name="connsiteX12" fmla="*/ 30994 w 66675"/>
                  <a:gd name="connsiteY12" fmla="*/ 14570 h 28575"/>
                  <a:gd name="connsiteX13" fmla="*/ 33509 w 66675"/>
                  <a:gd name="connsiteY13" fmla="*/ 13360 h 28575"/>
                  <a:gd name="connsiteX14" fmla="*/ 22079 w 66675"/>
                  <a:gd name="connsiteY14" fmla="*/ 9464 h 28575"/>
                  <a:gd name="connsiteX15" fmla="*/ 23984 w 66675"/>
                  <a:gd name="connsiteY15" fmla="*/ 8598 h 28575"/>
                  <a:gd name="connsiteX16" fmla="*/ 16907 w 66675"/>
                  <a:gd name="connsiteY16" fmla="*/ 7550 h 28575"/>
                  <a:gd name="connsiteX17" fmla="*/ 21593 w 66675"/>
                  <a:gd name="connsiteY17" fmla="*/ 12465 h 28575"/>
                  <a:gd name="connsiteX18" fmla="*/ 15554 w 66675"/>
                  <a:gd name="connsiteY18" fmla="*/ 8817 h 28575"/>
                  <a:gd name="connsiteX19" fmla="*/ 13916 w 66675"/>
                  <a:gd name="connsiteY19" fmla="*/ 11569 h 28575"/>
                  <a:gd name="connsiteX20" fmla="*/ 7972 w 66675"/>
                  <a:gd name="connsiteY20" fmla="*/ 10541 h 28575"/>
                  <a:gd name="connsiteX21" fmla="*/ 7144 w 66675"/>
                  <a:gd name="connsiteY21" fmla="*/ 14275 h 28575"/>
                  <a:gd name="connsiteX22" fmla="*/ 13059 w 66675"/>
                  <a:gd name="connsiteY22" fmla="*/ 16056 h 28575"/>
                  <a:gd name="connsiteX23" fmla="*/ 9792 w 66675"/>
                  <a:gd name="connsiteY23" fmla="*/ 12560 h 28575"/>
                  <a:gd name="connsiteX24" fmla="*/ 21374 w 66675"/>
                  <a:gd name="connsiteY24" fmla="*/ 13979 h 28575"/>
                  <a:gd name="connsiteX25" fmla="*/ 25651 w 66675"/>
                  <a:gd name="connsiteY25" fmla="*/ 18447 h 28575"/>
                  <a:gd name="connsiteX26" fmla="*/ 41177 w 66675"/>
                  <a:gd name="connsiteY26" fmla="*/ 23000 h 28575"/>
                  <a:gd name="connsiteX27" fmla="*/ 46187 w 66675"/>
                  <a:gd name="connsiteY27" fmla="*/ 24590 h 28575"/>
                  <a:gd name="connsiteX28" fmla="*/ 50063 w 66675"/>
                  <a:gd name="connsiteY28" fmla="*/ 25676 h 28575"/>
                  <a:gd name="connsiteX29" fmla="*/ 57045 w 66675"/>
                  <a:gd name="connsiteY29" fmla="*/ 26771 h 28575"/>
                  <a:gd name="connsiteX30" fmla="*/ 51749 w 66675"/>
                  <a:gd name="connsiteY30" fmla="*/ 27391 h 28575"/>
                  <a:gd name="connsiteX31" fmla="*/ 51854 w 66675"/>
                  <a:gd name="connsiteY31" fmla="*/ 2357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6675" h="28575">
                    <a:moveTo>
                      <a:pt x="51854" y="23571"/>
                    </a:moveTo>
                    <a:cubicBezTo>
                      <a:pt x="54045" y="24019"/>
                      <a:pt x="55778" y="24847"/>
                      <a:pt x="57979" y="24514"/>
                    </a:cubicBezTo>
                    <a:lnTo>
                      <a:pt x="57588" y="22590"/>
                    </a:lnTo>
                    <a:lnTo>
                      <a:pt x="61084" y="23438"/>
                    </a:lnTo>
                    <a:cubicBezTo>
                      <a:pt x="59836" y="19971"/>
                      <a:pt x="59312" y="23390"/>
                      <a:pt x="55407" y="21380"/>
                    </a:cubicBezTo>
                    <a:cubicBezTo>
                      <a:pt x="56340" y="19132"/>
                      <a:pt x="59874" y="17704"/>
                      <a:pt x="58636" y="14236"/>
                    </a:cubicBezTo>
                    <a:cubicBezTo>
                      <a:pt x="57512" y="15532"/>
                      <a:pt x="55102" y="15275"/>
                      <a:pt x="52254" y="15094"/>
                    </a:cubicBezTo>
                    <a:cubicBezTo>
                      <a:pt x="50825" y="15008"/>
                      <a:pt x="49292" y="14941"/>
                      <a:pt x="47749" y="15094"/>
                    </a:cubicBezTo>
                    <a:cubicBezTo>
                      <a:pt x="45815" y="15113"/>
                      <a:pt x="43644" y="15284"/>
                      <a:pt x="41700" y="15922"/>
                    </a:cubicBezTo>
                    <a:lnTo>
                      <a:pt x="44063" y="16951"/>
                    </a:lnTo>
                    <a:cubicBezTo>
                      <a:pt x="43377" y="19561"/>
                      <a:pt x="38567" y="17456"/>
                      <a:pt x="37509" y="15789"/>
                    </a:cubicBezTo>
                    <a:cubicBezTo>
                      <a:pt x="38205" y="14722"/>
                      <a:pt x="40091" y="12265"/>
                      <a:pt x="37224" y="11522"/>
                    </a:cubicBezTo>
                    <a:cubicBezTo>
                      <a:pt x="38814" y="14417"/>
                      <a:pt x="34309" y="18104"/>
                      <a:pt x="30994" y="14570"/>
                    </a:cubicBezTo>
                    <a:lnTo>
                      <a:pt x="33509" y="13360"/>
                    </a:lnTo>
                    <a:cubicBezTo>
                      <a:pt x="29728" y="10188"/>
                      <a:pt x="22346" y="15675"/>
                      <a:pt x="22079" y="9464"/>
                    </a:cubicBezTo>
                    <a:lnTo>
                      <a:pt x="23984" y="8598"/>
                    </a:lnTo>
                    <a:cubicBezTo>
                      <a:pt x="21527" y="8331"/>
                      <a:pt x="18250" y="6293"/>
                      <a:pt x="16907" y="7550"/>
                    </a:cubicBezTo>
                    <a:cubicBezTo>
                      <a:pt x="22088" y="5997"/>
                      <a:pt x="19974" y="11084"/>
                      <a:pt x="21593" y="12465"/>
                    </a:cubicBezTo>
                    <a:cubicBezTo>
                      <a:pt x="18402" y="13865"/>
                      <a:pt x="13783" y="9541"/>
                      <a:pt x="15554" y="8817"/>
                    </a:cubicBezTo>
                    <a:lnTo>
                      <a:pt x="13916" y="11569"/>
                    </a:lnTo>
                    <a:cubicBezTo>
                      <a:pt x="13145" y="7074"/>
                      <a:pt x="11487" y="12579"/>
                      <a:pt x="7972" y="10541"/>
                    </a:cubicBezTo>
                    <a:cubicBezTo>
                      <a:pt x="9620" y="13303"/>
                      <a:pt x="8249" y="14532"/>
                      <a:pt x="7144" y="14275"/>
                    </a:cubicBezTo>
                    <a:lnTo>
                      <a:pt x="13059" y="16056"/>
                    </a:lnTo>
                    <a:lnTo>
                      <a:pt x="9792" y="12560"/>
                    </a:lnTo>
                    <a:cubicBezTo>
                      <a:pt x="13487" y="11046"/>
                      <a:pt x="20965" y="18370"/>
                      <a:pt x="21374" y="13979"/>
                    </a:cubicBezTo>
                    <a:lnTo>
                      <a:pt x="25651" y="18447"/>
                    </a:lnTo>
                    <a:cubicBezTo>
                      <a:pt x="29023" y="18732"/>
                      <a:pt x="34661" y="20856"/>
                      <a:pt x="41177" y="23000"/>
                    </a:cubicBezTo>
                    <a:cubicBezTo>
                      <a:pt x="42815" y="23523"/>
                      <a:pt x="44501" y="24057"/>
                      <a:pt x="46187" y="24590"/>
                    </a:cubicBezTo>
                    <a:lnTo>
                      <a:pt x="50063" y="25676"/>
                    </a:lnTo>
                    <a:cubicBezTo>
                      <a:pt x="52473" y="26276"/>
                      <a:pt x="54855" y="26705"/>
                      <a:pt x="57045" y="26771"/>
                    </a:cubicBezTo>
                    <a:lnTo>
                      <a:pt x="51749" y="27391"/>
                    </a:lnTo>
                    <a:lnTo>
                      <a:pt x="51854" y="23571"/>
                    </a:lnTo>
                    <a:close/>
                  </a:path>
                </a:pathLst>
              </a:custGeom>
              <a:grpFill/>
              <a:ln w="9525" cap="flat">
                <a:noFill/>
                <a:prstDash val="solid"/>
                <a:miter/>
              </a:ln>
            </p:spPr>
            <p:txBody>
              <a:bodyPr rtlCol="0" anchor="ctr"/>
              <a:lstStyle/>
              <a:p>
                <a:endParaRPr lang="zh-CN" altLang="en-US"/>
              </a:p>
            </p:txBody>
          </p:sp>
          <p:sp>
            <p:nvSpPr>
              <p:cNvPr id="1016" name="任意多边形: 形状 805">
                <a:extLst>
                  <a:ext uri="{FF2B5EF4-FFF2-40B4-BE49-F238E27FC236}">
                    <a16:creationId xmlns:a16="http://schemas.microsoft.com/office/drawing/2014/main" id="{343E587D-1B8D-49D3-8329-62869F0F0D3F}"/>
                  </a:ext>
                </a:extLst>
              </p:cNvPr>
              <p:cNvSpPr/>
              <p:nvPr/>
            </p:nvSpPr>
            <p:spPr>
              <a:xfrm>
                <a:off x="3635635" y="1298622"/>
                <a:ext cx="19050" cy="9525"/>
              </a:xfrm>
              <a:custGeom>
                <a:avLst/>
                <a:gdLst>
                  <a:gd name="connsiteX0" fmla="*/ 12964 w 19050"/>
                  <a:gd name="connsiteY0" fmla="*/ 7144 h 9525"/>
                  <a:gd name="connsiteX1" fmla="*/ 7144 w 19050"/>
                  <a:gd name="connsiteY1" fmla="*/ 7515 h 9525"/>
                  <a:gd name="connsiteX2" fmla="*/ 13821 w 19050"/>
                  <a:gd name="connsiteY2" fmla="*/ 9049 h 9525"/>
                  <a:gd name="connsiteX3" fmla="*/ 1296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2964" y="7144"/>
                    </a:moveTo>
                    <a:lnTo>
                      <a:pt x="7144" y="7515"/>
                    </a:lnTo>
                    <a:lnTo>
                      <a:pt x="13821" y="9049"/>
                    </a:lnTo>
                    <a:cubicBezTo>
                      <a:pt x="15316" y="8773"/>
                      <a:pt x="13478" y="7734"/>
                      <a:pt x="12964" y="7144"/>
                    </a:cubicBezTo>
                    <a:close/>
                  </a:path>
                </a:pathLst>
              </a:custGeom>
              <a:grpFill/>
              <a:ln w="9525" cap="flat">
                <a:noFill/>
                <a:prstDash val="solid"/>
                <a:miter/>
              </a:ln>
            </p:spPr>
            <p:txBody>
              <a:bodyPr rtlCol="0" anchor="ctr"/>
              <a:lstStyle/>
              <a:p>
                <a:endParaRPr lang="zh-CN" altLang="en-US"/>
              </a:p>
            </p:txBody>
          </p:sp>
          <p:sp>
            <p:nvSpPr>
              <p:cNvPr id="1017" name="任意多边形: 形状 806">
                <a:extLst>
                  <a:ext uri="{FF2B5EF4-FFF2-40B4-BE49-F238E27FC236}">
                    <a16:creationId xmlns:a16="http://schemas.microsoft.com/office/drawing/2014/main" id="{ED5961B3-455D-4F0B-8181-3AE74EBCF68E}"/>
                  </a:ext>
                </a:extLst>
              </p:cNvPr>
              <p:cNvSpPr/>
              <p:nvPr/>
            </p:nvSpPr>
            <p:spPr>
              <a:xfrm>
                <a:off x="3815191" y="1138307"/>
                <a:ext cx="19050" cy="9525"/>
              </a:xfrm>
              <a:custGeom>
                <a:avLst/>
                <a:gdLst>
                  <a:gd name="connsiteX0" fmla="*/ 7144 w 19050"/>
                  <a:gd name="connsiteY0" fmla="*/ 9430 h 9525"/>
                  <a:gd name="connsiteX1" fmla="*/ 12497 w 19050"/>
                  <a:gd name="connsiteY1" fmla="*/ 10106 h 9525"/>
                  <a:gd name="connsiteX2" fmla="*/ 11468 w 19050"/>
                  <a:gd name="connsiteY2" fmla="*/ 7144 h 9525"/>
                  <a:gd name="connsiteX3" fmla="*/ 7144 w 19050"/>
                  <a:gd name="connsiteY3" fmla="*/ 94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9430"/>
                    </a:moveTo>
                    <a:cubicBezTo>
                      <a:pt x="7201" y="9592"/>
                      <a:pt x="12497" y="10106"/>
                      <a:pt x="12497" y="10106"/>
                    </a:cubicBezTo>
                    <a:lnTo>
                      <a:pt x="11468" y="7144"/>
                    </a:lnTo>
                    <a:cubicBezTo>
                      <a:pt x="11468" y="7144"/>
                      <a:pt x="7239" y="9592"/>
                      <a:pt x="7144" y="9430"/>
                    </a:cubicBezTo>
                    <a:close/>
                  </a:path>
                </a:pathLst>
              </a:custGeom>
              <a:grpFill/>
              <a:ln w="9525" cap="flat">
                <a:noFill/>
                <a:prstDash val="solid"/>
                <a:miter/>
              </a:ln>
            </p:spPr>
            <p:txBody>
              <a:bodyPr rtlCol="0" anchor="ctr"/>
              <a:lstStyle/>
              <a:p>
                <a:endParaRPr lang="zh-CN" altLang="en-US"/>
              </a:p>
            </p:txBody>
          </p:sp>
          <p:sp>
            <p:nvSpPr>
              <p:cNvPr id="1018" name="任意多边形: 形状 807">
                <a:extLst>
                  <a:ext uri="{FF2B5EF4-FFF2-40B4-BE49-F238E27FC236}">
                    <a16:creationId xmlns:a16="http://schemas.microsoft.com/office/drawing/2014/main" id="{12FF556E-6DB0-479D-986C-36DCDFFC3D06}"/>
                  </a:ext>
                </a:extLst>
              </p:cNvPr>
              <p:cNvSpPr/>
              <p:nvPr/>
            </p:nvSpPr>
            <p:spPr>
              <a:xfrm>
                <a:off x="3700062" y="1270221"/>
                <a:ext cx="19050" cy="19050"/>
              </a:xfrm>
              <a:custGeom>
                <a:avLst/>
                <a:gdLst>
                  <a:gd name="connsiteX0" fmla="*/ 13878 w 19050"/>
                  <a:gd name="connsiteY0" fmla="*/ 7380 h 19050"/>
                  <a:gd name="connsiteX1" fmla="*/ 7144 w 19050"/>
                  <a:gd name="connsiteY1" fmla="*/ 14514 h 19050"/>
                  <a:gd name="connsiteX2" fmla="*/ 15916 w 19050"/>
                  <a:gd name="connsiteY2" fmla="*/ 15314 h 19050"/>
                  <a:gd name="connsiteX3" fmla="*/ 13878 w 19050"/>
                  <a:gd name="connsiteY3" fmla="*/ 7380 h 19050"/>
                </a:gdLst>
                <a:ahLst/>
                <a:cxnLst>
                  <a:cxn ang="0">
                    <a:pos x="connsiteX0" y="connsiteY0"/>
                  </a:cxn>
                  <a:cxn ang="0">
                    <a:pos x="connsiteX1" y="connsiteY1"/>
                  </a:cxn>
                  <a:cxn ang="0">
                    <a:pos x="connsiteX2" y="connsiteY2"/>
                  </a:cxn>
                  <a:cxn ang="0">
                    <a:pos x="connsiteX3" y="connsiteY3"/>
                  </a:cxn>
                </a:cxnLst>
                <a:rect l="l" t="t" r="r" b="b"/>
                <a:pathLst>
                  <a:path w="19050" h="19050">
                    <a:moveTo>
                      <a:pt x="13878" y="7380"/>
                    </a:moveTo>
                    <a:cubicBezTo>
                      <a:pt x="5534" y="5875"/>
                      <a:pt x="8096" y="11961"/>
                      <a:pt x="7144" y="14514"/>
                    </a:cubicBezTo>
                    <a:lnTo>
                      <a:pt x="15916" y="15314"/>
                    </a:lnTo>
                    <a:cubicBezTo>
                      <a:pt x="8830" y="11733"/>
                      <a:pt x="20250" y="10504"/>
                      <a:pt x="13878" y="7380"/>
                    </a:cubicBezTo>
                    <a:close/>
                  </a:path>
                </a:pathLst>
              </a:custGeom>
              <a:grpFill/>
              <a:ln w="9525" cap="flat">
                <a:noFill/>
                <a:prstDash val="solid"/>
                <a:miter/>
              </a:ln>
            </p:spPr>
            <p:txBody>
              <a:bodyPr rtlCol="0" anchor="ctr"/>
              <a:lstStyle/>
              <a:p>
                <a:endParaRPr lang="zh-CN" altLang="en-US"/>
              </a:p>
            </p:txBody>
          </p:sp>
          <p:sp>
            <p:nvSpPr>
              <p:cNvPr id="1019" name="任意多边形: 形状 808">
                <a:extLst>
                  <a:ext uri="{FF2B5EF4-FFF2-40B4-BE49-F238E27FC236}">
                    <a16:creationId xmlns:a16="http://schemas.microsoft.com/office/drawing/2014/main" id="{04F0F76E-9E73-48C2-A2B1-E240A958DDA3}"/>
                  </a:ext>
                </a:extLst>
              </p:cNvPr>
              <p:cNvSpPr/>
              <p:nvPr/>
            </p:nvSpPr>
            <p:spPr>
              <a:xfrm>
                <a:off x="3619033" y="1294526"/>
                <a:ext cx="19050" cy="19050"/>
              </a:xfrm>
              <a:custGeom>
                <a:avLst/>
                <a:gdLst>
                  <a:gd name="connsiteX0" fmla="*/ 7144 w 19050"/>
                  <a:gd name="connsiteY0" fmla="*/ 7144 h 19050"/>
                  <a:gd name="connsiteX1" fmla="*/ 10306 w 19050"/>
                  <a:gd name="connsiteY1" fmla="*/ 14402 h 19050"/>
                  <a:gd name="connsiteX2" fmla="*/ 12925 w 19050"/>
                  <a:gd name="connsiteY2" fmla="*/ 13373 h 19050"/>
                  <a:gd name="connsiteX3" fmla="*/ 9992 w 19050"/>
                  <a:gd name="connsiteY3" fmla="*/ 10306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lnTo>
                      <a:pt x="10306" y="14402"/>
                    </a:lnTo>
                    <a:lnTo>
                      <a:pt x="12925" y="13373"/>
                    </a:lnTo>
                    <a:cubicBezTo>
                      <a:pt x="12925" y="13373"/>
                      <a:pt x="11411" y="11925"/>
                      <a:pt x="9992" y="10306"/>
                    </a:cubicBezTo>
                    <a:cubicBezTo>
                      <a:pt x="8563" y="8725"/>
                      <a:pt x="7144" y="7144"/>
                      <a:pt x="7144" y="7144"/>
                    </a:cubicBezTo>
                    <a:close/>
                  </a:path>
                </a:pathLst>
              </a:custGeom>
              <a:grpFill/>
              <a:ln w="9525" cap="flat">
                <a:noFill/>
                <a:prstDash val="solid"/>
                <a:miter/>
              </a:ln>
            </p:spPr>
            <p:txBody>
              <a:bodyPr rtlCol="0" anchor="ctr"/>
              <a:lstStyle/>
              <a:p>
                <a:endParaRPr lang="zh-CN" altLang="en-US"/>
              </a:p>
            </p:txBody>
          </p:sp>
          <p:sp>
            <p:nvSpPr>
              <p:cNvPr id="1020" name="任意多边形: 形状 809">
                <a:extLst>
                  <a:ext uri="{FF2B5EF4-FFF2-40B4-BE49-F238E27FC236}">
                    <a16:creationId xmlns:a16="http://schemas.microsoft.com/office/drawing/2014/main" id="{DB4273EF-B55F-4A9B-B4E0-6F52EDC5311F}"/>
                  </a:ext>
                </a:extLst>
              </p:cNvPr>
              <p:cNvSpPr/>
              <p:nvPr/>
            </p:nvSpPr>
            <p:spPr>
              <a:xfrm>
                <a:off x="3806142" y="1142393"/>
                <a:ext cx="19050" cy="19050"/>
              </a:xfrm>
              <a:custGeom>
                <a:avLst/>
                <a:gdLst>
                  <a:gd name="connsiteX0" fmla="*/ 16840 w 19050"/>
                  <a:gd name="connsiteY0" fmla="*/ 7153 h 19050"/>
                  <a:gd name="connsiteX1" fmla="*/ 16183 w 19050"/>
                  <a:gd name="connsiteY1" fmla="*/ 10068 h 19050"/>
                  <a:gd name="connsiteX2" fmla="*/ 12611 w 19050"/>
                  <a:gd name="connsiteY2" fmla="*/ 7572 h 19050"/>
                  <a:gd name="connsiteX3" fmla="*/ 14621 w 19050"/>
                  <a:gd name="connsiteY3" fmla="*/ 9973 h 19050"/>
                  <a:gd name="connsiteX4" fmla="*/ 7144 w 19050"/>
                  <a:gd name="connsiteY4" fmla="*/ 11287 h 19050"/>
                  <a:gd name="connsiteX5" fmla="*/ 16173 w 19050"/>
                  <a:gd name="connsiteY5" fmla="*/ 12173 h 19050"/>
                  <a:gd name="connsiteX6" fmla="*/ 14868 w 19050"/>
                  <a:gd name="connsiteY6" fmla="*/ 11135 h 19050"/>
                  <a:gd name="connsiteX7" fmla="*/ 19336 w 19050"/>
                  <a:gd name="connsiteY7" fmla="*/ 12297 h 19050"/>
                  <a:gd name="connsiteX8" fmla="*/ 16840 w 19050"/>
                  <a:gd name="connsiteY8" fmla="*/ 715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6840" y="7153"/>
                    </a:moveTo>
                    <a:lnTo>
                      <a:pt x="16183" y="10068"/>
                    </a:lnTo>
                    <a:cubicBezTo>
                      <a:pt x="15935" y="8887"/>
                      <a:pt x="13897" y="8639"/>
                      <a:pt x="12611" y="7572"/>
                    </a:cubicBezTo>
                    <a:cubicBezTo>
                      <a:pt x="12268" y="9039"/>
                      <a:pt x="14383" y="8820"/>
                      <a:pt x="14621" y="9973"/>
                    </a:cubicBezTo>
                    <a:cubicBezTo>
                      <a:pt x="12925" y="12554"/>
                      <a:pt x="8201" y="8992"/>
                      <a:pt x="7144" y="11287"/>
                    </a:cubicBezTo>
                    <a:cubicBezTo>
                      <a:pt x="10792" y="10658"/>
                      <a:pt x="14183" y="17926"/>
                      <a:pt x="16173" y="12173"/>
                    </a:cubicBezTo>
                    <a:cubicBezTo>
                      <a:pt x="15592" y="12487"/>
                      <a:pt x="15211" y="11811"/>
                      <a:pt x="14868" y="11135"/>
                    </a:cubicBezTo>
                    <a:cubicBezTo>
                      <a:pt x="16897" y="9249"/>
                      <a:pt x="17135" y="12535"/>
                      <a:pt x="19336" y="12297"/>
                    </a:cubicBezTo>
                    <a:cubicBezTo>
                      <a:pt x="17021" y="10887"/>
                      <a:pt x="19012" y="6925"/>
                      <a:pt x="16840" y="7153"/>
                    </a:cubicBezTo>
                    <a:close/>
                  </a:path>
                </a:pathLst>
              </a:custGeom>
              <a:grpFill/>
              <a:ln w="9525" cap="flat">
                <a:noFill/>
                <a:prstDash val="solid"/>
                <a:miter/>
              </a:ln>
            </p:spPr>
            <p:txBody>
              <a:bodyPr rtlCol="0" anchor="ctr"/>
              <a:lstStyle/>
              <a:p>
                <a:endParaRPr lang="zh-CN" altLang="en-US"/>
              </a:p>
            </p:txBody>
          </p:sp>
          <p:sp>
            <p:nvSpPr>
              <p:cNvPr id="1021" name="任意多边形: 形状 810">
                <a:extLst>
                  <a:ext uri="{FF2B5EF4-FFF2-40B4-BE49-F238E27FC236}">
                    <a16:creationId xmlns:a16="http://schemas.microsoft.com/office/drawing/2014/main" id="{008DB986-D44F-4F3A-89AD-6388FEDFFD7C}"/>
                  </a:ext>
                </a:extLst>
              </p:cNvPr>
              <p:cNvSpPr/>
              <p:nvPr/>
            </p:nvSpPr>
            <p:spPr>
              <a:xfrm>
                <a:off x="3523793" y="1291375"/>
                <a:ext cx="19050" cy="19050"/>
              </a:xfrm>
              <a:custGeom>
                <a:avLst/>
                <a:gdLst>
                  <a:gd name="connsiteX0" fmla="*/ 16516 w 19050"/>
                  <a:gd name="connsiteY0" fmla="*/ 14267 h 19050"/>
                  <a:gd name="connsiteX1" fmla="*/ 7144 w 19050"/>
                  <a:gd name="connsiteY1" fmla="*/ 8333 h 19050"/>
                  <a:gd name="connsiteX2" fmla="*/ 17774 w 19050"/>
                  <a:gd name="connsiteY2" fmla="*/ 12352 h 19050"/>
                  <a:gd name="connsiteX3" fmla="*/ 16516 w 19050"/>
                  <a:gd name="connsiteY3" fmla="*/ 14267 h 19050"/>
                </a:gdLst>
                <a:ahLst/>
                <a:cxnLst>
                  <a:cxn ang="0">
                    <a:pos x="connsiteX0" y="connsiteY0"/>
                  </a:cxn>
                  <a:cxn ang="0">
                    <a:pos x="connsiteX1" y="connsiteY1"/>
                  </a:cxn>
                  <a:cxn ang="0">
                    <a:pos x="connsiteX2" y="connsiteY2"/>
                  </a:cxn>
                  <a:cxn ang="0">
                    <a:pos x="connsiteX3" y="connsiteY3"/>
                  </a:cxn>
                </a:cxnLst>
                <a:rect l="l" t="t" r="r" b="b"/>
                <a:pathLst>
                  <a:path w="19050" h="19050">
                    <a:moveTo>
                      <a:pt x="16516" y="14267"/>
                    </a:moveTo>
                    <a:cubicBezTo>
                      <a:pt x="13097" y="12257"/>
                      <a:pt x="7258" y="4132"/>
                      <a:pt x="7144" y="8333"/>
                    </a:cubicBezTo>
                    <a:cubicBezTo>
                      <a:pt x="11849" y="8542"/>
                      <a:pt x="20326" y="18448"/>
                      <a:pt x="17774" y="12352"/>
                    </a:cubicBezTo>
                    <a:lnTo>
                      <a:pt x="16516" y="14267"/>
                    </a:lnTo>
                    <a:close/>
                  </a:path>
                </a:pathLst>
              </a:custGeom>
              <a:grpFill/>
              <a:ln w="9525" cap="flat">
                <a:noFill/>
                <a:prstDash val="solid"/>
                <a:miter/>
              </a:ln>
            </p:spPr>
            <p:txBody>
              <a:bodyPr rtlCol="0" anchor="ctr"/>
              <a:lstStyle/>
              <a:p>
                <a:endParaRPr lang="zh-CN" altLang="en-US"/>
              </a:p>
            </p:txBody>
          </p:sp>
          <p:sp>
            <p:nvSpPr>
              <p:cNvPr id="1022" name="任意多边形: 形状 811">
                <a:extLst>
                  <a:ext uri="{FF2B5EF4-FFF2-40B4-BE49-F238E27FC236}">
                    <a16:creationId xmlns:a16="http://schemas.microsoft.com/office/drawing/2014/main" id="{88B4B111-AE9B-4E7A-82FA-246FFC8D78C0}"/>
                  </a:ext>
                </a:extLst>
              </p:cNvPr>
              <p:cNvSpPr/>
              <p:nvPr/>
            </p:nvSpPr>
            <p:spPr>
              <a:xfrm>
                <a:off x="3488575" y="1061154"/>
                <a:ext cx="209550" cy="238125"/>
              </a:xfrm>
              <a:custGeom>
                <a:avLst/>
                <a:gdLst>
                  <a:gd name="connsiteX0" fmla="*/ 210164 w 209550"/>
                  <a:gd name="connsiteY0" fmla="*/ 229667 h 238125"/>
                  <a:gd name="connsiteX1" fmla="*/ 196133 w 209550"/>
                  <a:gd name="connsiteY1" fmla="*/ 220685 h 238125"/>
                  <a:gd name="connsiteX2" fmla="*/ 194990 w 209550"/>
                  <a:gd name="connsiteY2" fmla="*/ 223142 h 238125"/>
                  <a:gd name="connsiteX3" fmla="*/ 190104 w 209550"/>
                  <a:gd name="connsiteY3" fmla="*/ 219980 h 238125"/>
                  <a:gd name="connsiteX4" fmla="*/ 193266 w 209550"/>
                  <a:gd name="connsiteY4" fmla="*/ 219589 h 238125"/>
                  <a:gd name="connsiteX5" fmla="*/ 184218 w 209550"/>
                  <a:gd name="connsiteY5" fmla="*/ 213789 h 238125"/>
                  <a:gd name="connsiteX6" fmla="*/ 179312 w 209550"/>
                  <a:gd name="connsiteY6" fmla="*/ 215789 h 238125"/>
                  <a:gd name="connsiteX7" fmla="*/ 175417 w 209550"/>
                  <a:gd name="connsiteY7" fmla="*/ 212046 h 238125"/>
                  <a:gd name="connsiteX8" fmla="*/ 179912 w 209550"/>
                  <a:gd name="connsiteY8" fmla="*/ 211579 h 238125"/>
                  <a:gd name="connsiteX9" fmla="*/ 178550 w 209550"/>
                  <a:gd name="connsiteY9" fmla="*/ 207864 h 238125"/>
                  <a:gd name="connsiteX10" fmla="*/ 178093 w 209550"/>
                  <a:gd name="connsiteY10" fmla="*/ 209331 h 238125"/>
                  <a:gd name="connsiteX11" fmla="*/ 175531 w 209550"/>
                  <a:gd name="connsiteY11" fmla="*/ 199968 h 238125"/>
                  <a:gd name="connsiteX12" fmla="*/ 173978 w 209550"/>
                  <a:gd name="connsiteY12" fmla="*/ 201054 h 238125"/>
                  <a:gd name="connsiteX13" fmla="*/ 169121 w 209550"/>
                  <a:gd name="connsiteY13" fmla="*/ 195720 h 238125"/>
                  <a:gd name="connsiteX14" fmla="*/ 169540 w 209550"/>
                  <a:gd name="connsiteY14" fmla="*/ 196272 h 238125"/>
                  <a:gd name="connsiteX15" fmla="*/ 157386 w 209550"/>
                  <a:gd name="connsiteY15" fmla="*/ 188385 h 238125"/>
                  <a:gd name="connsiteX16" fmla="*/ 149642 w 209550"/>
                  <a:gd name="connsiteY16" fmla="*/ 187757 h 238125"/>
                  <a:gd name="connsiteX17" fmla="*/ 165025 w 209550"/>
                  <a:gd name="connsiteY17" fmla="*/ 184328 h 238125"/>
                  <a:gd name="connsiteX18" fmla="*/ 153328 w 209550"/>
                  <a:gd name="connsiteY18" fmla="*/ 171821 h 238125"/>
                  <a:gd name="connsiteX19" fmla="*/ 131716 w 209550"/>
                  <a:gd name="connsiteY19" fmla="*/ 168621 h 238125"/>
                  <a:gd name="connsiteX20" fmla="*/ 130182 w 209550"/>
                  <a:gd name="connsiteY20" fmla="*/ 177003 h 238125"/>
                  <a:gd name="connsiteX21" fmla="*/ 134954 w 209550"/>
                  <a:gd name="connsiteY21" fmla="*/ 169631 h 238125"/>
                  <a:gd name="connsiteX22" fmla="*/ 138517 w 209550"/>
                  <a:gd name="connsiteY22" fmla="*/ 177003 h 238125"/>
                  <a:gd name="connsiteX23" fmla="*/ 138336 w 209550"/>
                  <a:gd name="connsiteY23" fmla="*/ 173803 h 238125"/>
                  <a:gd name="connsiteX24" fmla="*/ 143736 w 209550"/>
                  <a:gd name="connsiteY24" fmla="*/ 179080 h 238125"/>
                  <a:gd name="connsiteX25" fmla="*/ 137078 w 209550"/>
                  <a:gd name="connsiteY25" fmla="*/ 180994 h 238125"/>
                  <a:gd name="connsiteX26" fmla="*/ 144108 w 209550"/>
                  <a:gd name="connsiteY26" fmla="*/ 184747 h 238125"/>
                  <a:gd name="connsiteX27" fmla="*/ 142070 w 209550"/>
                  <a:gd name="connsiteY27" fmla="*/ 185042 h 238125"/>
                  <a:gd name="connsiteX28" fmla="*/ 148394 w 209550"/>
                  <a:gd name="connsiteY28" fmla="*/ 190538 h 238125"/>
                  <a:gd name="connsiteX29" fmla="*/ 139355 w 209550"/>
                  <a:gd name="connsiteY29" fmla="*/ 188128 h 238125"/>
                  <a:gd name="connsiteX30" fmla="*/ 130640 w 209550"/>
                  <a:gd name="connsiteY30" fmla="*/ 182108 h 238125"/>
                  <a:gd name="connsiteX31" fmla="*/ 129554 w 209550"/>
                  <a:gd name="connsiteY31" fmla="*/ 184118 h 238125"/>
                  <a:gd name="connsiteX32" fmla="*/ 131259 w 209550"/>
                  <a:gd name="connsiteY32" fmla="*/ 184680 h 238125"/>
                  <a:gd name="connsiteX33" fmla="*/ 123220 w 209550"/>
                  <a:gd name="connsiteY33" fmla="*/ 187061 h 238125"/>
                  <a:gd name="connsiteX34" fmla="*/ 124591 w 209550"/>
                  <a:gd name="connsiteY34" fmla="*/ 188309 h 238125"/>
                  <a:gd name="connsiteX35" fmla="*/ 121010 w 209550"/>
                  <a:gd name="connsiteY35" fmla="*/ 191062 h 238125"/>
                  <a:gd name="connsiteX36" fmla="*/ 116828 w 209550"/>
                  <a:gd name="connsiteY36" fmla="*/ 181508 h 238125"/>
                  <a:gd name="connsiteX37" fmla="*/ 118019 w 209550"/>
                  <a:gd name="connsiteY37" fmla="*/ 185328 h 238125"/>
                  <a:gd name="connsiteX38" fmla="*/ 108456 w 209550"/>
                  <a:gd name="connsiteY38" fmla="*/ 184775 h 238125"/>
                  <a:gd name="connsiteX39" fmla="*/ 110161 w 209550"/>
                  <a:gd name="connsiteY39" fmla="*/ 177603 h 238125"/>
                  <a:gd name="connsiteX40" fmla="*/ 99817 w 209550"/>
                  <a:gd name="connsiteY40" fmla="*/ 170612 h 238125"/>
                  <a:gd name="connsiteX41" fmla="*/ 102979 w 209550"/>
                  <a:gd name="connsiteY41" fmla="*/ 173374 h 238125"/>
                  <a:gd name="connsiteX42" fmla="*/ 94054 w 209550"/>
                  <a:gd name="connsiteY42" fmla="*/ 166383 h 238125"/>
                  <a:gd name="connsiteX43" fmla="*/ 88901 w 209550"/>
                  <a:gd name="connsiteY43" fmla="*/ 169212 h 238125"/>
                  <a:gd name="connsiteX44" fmla="*/ 78481 w 209550"/>
                  <a:gd name="connsiteY44" fmla="*/ 157115 h 238125"/>
                  <a:gd name="connsiteX45" fmla="*/ 74175 w 209550"/>
                  <a:gd name="connsiteY45" fmla="*/ 158382 h 238125"/>
                  <a:gd name="connsiteX46" fmla="*/ 76709 w 209550"/>
                  <a:gd name="connsiteY46" fmla="*/ 155524 h 238125"/>
                  <a:gd name="connsiteX47" fmla="*/ 71365 w 209550"/>
                  <a:gd name="connsiteY47" fmla="*/ 145323 h 238125"/>
                  <a:gd name="connsiteX48" fmla="*/ 77833 w 209550"/>
                  <a:gd name="connsiteY48" fmla="*/ 145294 h 238125"/>
                  <a:gd name="connsiteX49" fmla="*/ 78081 w 209550"/>
                  <a:gd name="connsiteY49" fmla="*/ 140760 h 238125"/>
                  <a:gd name="connsiteX50" fmla="*/ 81443 w 209550"/>
                  <a:gd name="connsiteY50" fmla="*/ 143923 h 238125"/>
                  <a:gd name="connsiteX51" fmla="*/ 71356 w 209550"/>
                  <a:gd name="connsiteY51" fmla="*/ 132016 h 238125"/>
                  <a:gd name="connsiteX52" fmla="*/ 69070 w 209550"/>
                  <a:gd name="connsiteY52" fmla="*/ 117853 h 238125"/>
                  <a:gd name="connsiteX53" fmla="*/ 71346 w 209550"/>
                  <a:gd name="connsiteY53" fmla="*/ 115824 h 238125"/>
                  <a:gd name="connsiteX54" fmla="*/ 58640 w 209550"/>
                  <a:gd name="connsiteY54" fmla="*/ 102613 h 238125"/>
                  <a:gd name="connsiteX55" fmla="*/ 60850 w 209550"/>
                  <a:gd name="connsiteY55" fmla="*/ 96126 h 238125"/>
                  <a:gd name="connsiteX56" fmla="*/ 59002 w 209550"/>
                  <a:gd name="connsiteY56" fmla="*/ 96831 h 238125"/>
                  <a:gd name="connsiteX57" fmla="*/ 58945 w 209550"/>
                  <a:gd name="connsiteY57" fmla="*/ 94155 h 238125"/>
                  <a:gd name="connsiteX58" fmla="*/ 59002 w 209550"/>
                  <a:gd name="connsiteY58" fmla="*/ 91430 h 238125"/>
                  <a:gd name="connsiteX59" fmla="*/ 58373 w 209550"/>
                  <a:gd name="connsiteY59" fmla="*/ 91878 h 238125"/>
                  <a:gd name="connsiteX60" fmla="*/ 56687 w 209550"/>
                  <a:gd name="connsiteY60" fmla="*/ 87106 h 238125"/>
                  <a:gd name="connsiteX61" fmla="*/ 55383 w 209550"/>
                  <a:gd name="connsiteY61" fmla="*/ 90011 h 238125"/>
                  <a:gd name="connsiteX62" fmla="*/ 54535 w 209550"/>
                  <a:gd name="connsiteY62" fmla="*/ 80153 h 238125"/>
                  <a:gd name="connsiteX63" fmla="*/ 53668 w 209550"/>
                  <a:gd name="connsiteY63" fmla="*/ 85230 h 238125"/>
                  <a:gd name="connsiteX64" fmla="*/ 48067 w 209550"/>
                  <a:gd name="connsiteY64" fmla="*/ 73333 h 238125"/>
                  <a:gd name="connsiteX65" fmla="*/ 51687 w 209550"/>
                  <a:gd name="connsiteY65" fmla="*/ 75562 h 238125"/>
                  <a:gd name="connsiteX66" fmla="*/ 45953 w 209550"/>
                  <a:gd name="connsiteY66" fmla="*/ 65856 h 238125"/>
                  <a:gd name="connsiteX67" fmla="*/ 48220 w 209550"/>
                  <a:gd name="connsiteY67" fmla="*/ 71980 h 238125"/>
                  <a:gd name="connsiteX68" fmla="*/ 46172 w 209550"/>
                  <a:gd name="connsiteY68" fmla="*/ 73809 h 238125"/>
                  <a:gd name="connsiteX69" fmla="*/ 40714 w 209550"/>
                  <a:gd name="connsiteY69" fmla="*/ 58817 h 238125"/>
                  <a:gd name="connsiteX70" fmla="*/ 46229 w 209550"/>
                  <a:gd name="connsiteY70" fmla="*/ 63865 h 238125"/>
                  <a:gd name="connsiteX71" fmla="*/ 46858 w 209550"/>
                  <a:gd name="connsiteY71" fmla="*/ 55731 h 238125"/>
                  <a:gd name="connsiteX72" fmla="*/ 40695 w 209550"/>
                  <a:gd name="connsiteY72" fmla="*/ 44958 h 238125"/>
                  <a:gd name="connsiteX73" fmla="*/ 36037 w 209550"/>
                  <a:gd name="connsiteY73" fmla="*/ 33861 h 238125"/>
                  <a:gd name="connsiteX74" fmla="*/ 34342 w 209550"/>
                  <a:gd name="connsiteY74" fmla="*/ 37976 h 238125"/>
                  <a:gd name="connsiteX75" fmla="*/ 35218 w 209550"/>
                  <a:gd name="connsiteY75" fmla="*/ 37043 h 238125"/>
                  <a:gd name="connsiteX76" fmla="*/ 34285 w 209550"/>
                  <a:gd name="connsiteY76" fmla="*/ 46215 h 238125"/>
                  <a:gd name="connsiteX77" fmla="*/ 32618 w 209550"/>
                  <a:gd name="connsiteY77" fmla="*/ 45148 h 238125"/>
                  <a:gd name="connsiteX78" fmla="*/ 35332 w 209550"/>
                  <a:gd name="connsiteY78" fmla="*/ 49930 h 238125"/>
                  <a:gd name="connsiteX79" fmla="*/ 28798 w 209550"/>
                  <a:gd name="connsiteY79" fmla="*/ 51016 h 238125"/>
                  <a:gd name="connsiteX80" fmla="*/ 35066 w 209550"/>
                  <a:gd name="connsiteY80" fmla="*/ 54254 h 238125"/>
                  <a:gd name="connsiteX81" fmla="*/ 30237 w 209550"/>
                  <a:gd name="connsiteY81" fmla="*/ 56540 h 238125"/>
                  <a:gd name="connsiteX82" fmla="*/ 26341 w 209550"/>
                  <a:gd name="connsiteY82" fmla="*/ 44758 h 238125"/>
                  <a:gd name="connsiteX83" fmla="*/ 30179 w 209550"/>
                  <a:gd name="connsiteY83" fmla="*/ 41986 h 238125"/>
                  <a:gd name="connsiteX84" fmla="*/ 29417 w 209550"/>
                  <a:gd name="connsiteY84" fmla="*/ 34642 h 238125"/>
                  <a:gd name="connsiteX85" fmla="*/ 28446 w 209550"/>
                  <a:gd name="connsiteY85" fmla="*/ 38510 h 238125"/>
                  <a:gd name="connsiteX86" fmla="*/ 23236 w 209550"/>
                  <a:gd name="connsiteY86" fmla="*/ 26889 h 238125"/>
                  <a:gd name="connsiteX87" fmla="*/ 18464 w 209550"/>
                  <a:gd name="connsiteY87" fmla="*/ 25479 h 238125"/>
                  <a:gd name="connsiteX88" fmla="*/ 22550 w 209550"/>
                  <a:gd name="connsiteY88" fmla="*/ 11554 h 238125"/>
                  <a:gd name="connsiteX89" fmla="*/ 20988 w 209550"/>
                  <a:gd name="connsiteY89" fmla="*/ 15973 h 238125"/>
                  <a:gd name="connsiteX90" fmla="*/ 17435 w 209550"/>
                  <a:gd name="connsiteY90" fmla="*/ 7144 h 238125"/>
                  <a:gd name="connsiteX91" fmla="*/ 17473 w 209550"/>
                  <a:gd name="connsiteY91" fmla="*/ 14611 h 238125"/>
                  <a:gd name="connsiteX92" fmla="*/ 18940 w 209550"/>
                  <a:gd name="connsiteY92" fmla="*/ 14249 h 238125"/>
                  <a:gd name="connsiteX93" fmla="*/ 18664 w 209550"/>
                  <a:gd name="connsiteY93" fmla="*/ 18964 h 238125"/>
                  <a:gd name="connsiteX94" fmla="*/ 14092 w 209550"/>
                  <a:gd name="connsiteY94" fmla="*/ 16754 h 238125"/>
                  <a:gd name="connsiteX95" fmla="*/ 17921 w 209550"/>
                  <a:gd name="connsiteY95" fmla="*/ 45120 h 238125"/>
                  <a:gd name="connsiteX96" fmla="*/ 15273 w 209550"/>
                  <a:gd name="connsiteY96" fmla="*/ 42424 h 238125"/>
                  <a:gd name="connsiteX97" fmla="*/ 15940 w 209550"/>
                  <a:gd name="connsiteY97" fmla="*/ 48435 h 238125"/>
                  <a:gd name="connsiteX98" fmla="*/ 18206 w 209550"/>
                  <a:gd name="connsiteY98" fmla="*/ 46901 h 238125"/>
                  <a:gd name="connsiteX99" fmla="*/ 23464 w 209550"/>
                  <a:gd name="connsiteY99" fmla="*/ 57988 h 238125"/>
                  <a:gd name="connsiteX100" fmla="*/ 30779 w 209550"/>
                  <a:gd name="connsiteY100" fmla="*/ 67027 h 238125"/>
                  <a:gd name="connsiteX101" fmla="*/ 33427 w 209550"/>
                  <a:gd name="connsiteY101" fmla="*/ 61227 h 238125"/>
                  <a:gd name="connsiteX102" fmla="*/ 36847 w 209550"/>
                  <a:gd name="connsiteY102" fmla="*/ 68923 h 238125"/>
                  <a:gd name="connsiteX103" fmla="*/ 32884 w 209550"/>
                  <a:gd name="connsiteY103" fmla="*/ 70399 h 238125"/>
                  <a:gd name="connsiteX104" fmla="*/ 43419 w 209550"/>
                  <a:gd name="connsiteY104" fmla="*/ 76705 h 238125"/>
                  <a:gd name="connsiteX105" fmla="*/ 43105 w 209550"/>
                  <a:gd name="connsiteY105" fmla="*/ 73666 h 238125"/>
                  <a:gd name="connsiteX106" fmla="*/ 45143 w 209550"/>
                  <a:gd name="connsiteY106" fmla="*/ 74714 h 238125"/>
                  <a:gd name="connsiteX107" fmla="*/ 47267 w 209550"/>
                  <a:gd name="connsiteY107" fmla="*/ 75686 h 238125"/>
                  <a:gd name="connsiteX108" fmla="*/ 46258 w 209550"/>
                  <a:gd name="connsiteY108" fmla="*/ 83429 h 238125"/>
                  <a:gd name="connsiteX109" fmla="*/ 52392 w 209550"/>
                  <a:gd name="connsiteY109" fmla="*/ 101422 h 238125"/>
                  <a:gd name="connsiteX110" fmla="*/ 63012 w 209550"/>
                  <a:gd name="connsiteY110" fmla="*/ 119424 h 238125"/>
                  <a:gd name="connsiteX111" fmla="*/ 70623 w 209550"/>
                  <a:gd name="connsiteY111" fmla="*/ 138465 h 238125"/>
                  <a:gd name="connsiteX112" fmla="*/ 72089 w 209550"/>
                  <a:gd name="connsiteY112" fmla="*/ 136150 h 238125"/>
                  <a:gd name="connsiteX113" fmla="*/ 70261 w 209550"/>
                  <a:gd name="connsiteY113" fmla="*/ 143066 h 238125"/>
                  <a:gd name="connsiteX114" fmla="*/ 57507 w 209550"/>
                  <a:gd name="connsiteY114" fmla="*/ 130578 h 238125"/>
                  <a:gd name="connsiteX115" fmla="*/ 49734 w 209550"/>
                  <a:gd name="connsiteY115" fmla="*/ 130264 h 238125"/>
                  <a:gd name="connsiteX116" fmla="*/ 52525 w 209550"/>
                  <a:gd name="connsiteY116" fmla="*/ 127044 h 238125"/>
                  <a:gd name="connsiteX117" fmla="*/ 52011 w 209550"/>
                  <a:gd name="connsiteY117" fmla="*/ 128245 h 238125"/>
                  <a:gd name="connsiteX118" fmla="*/ 48610 w 209550"/>
                  <a:gd name="connsiteY118" fmla="*/ 113319 h 238125"/>
                  <a:gd name="connsiteX119" fmla="*/ 39085 w 209550"/>
                  <a:gd name="connsiteY119" fmla="*/ 99193 h 238125"/>
                  <a:gd name="connsiteX120" fmla="*/ 40333 w 209550"/>
                  <a:gd name="connsiteY120" fmla="*/ 96898 h 238125"/>
                  <a:gd name="connsiteX121" fmla="*/ 35913 w 209550"/>
                  <a:gd name="connsiteY121" fmla="*/ 94907 h 238125"/>
                  <a:gd name="connsiteX122" fmla="*/ 37866 w 209550"/>
                  <a:gd name="connsiteY122" fmla="*/ 91564 h 238125"/>
                  <a:gd name="connsiteX123" fmla="*/ 30256 w 209550"/>
                  <a:gd name="connsiteY123" fmla="*/ 88706 h 238125"/>
                  <a:gd name="connsiteX124" fmla="*/ 27646 w 209550"/>
                  <a:gd name="connsiteY124" fmla="*/ 94602 h 238125"/>
                  <a:gd name="connsiteX125" fmla="*/ 25722 w 209550"/>
                  <a:gd name="connsiteY125" fmla="*/ 86058 h 238125"/>
                  <a:gd name="connsiteX126" fmla="*/ 21845 w 209550"/>
                  <a:gd name="connsiteY126" fmla="*/ 79819 h 238125"/>
                  <a:gd name="connsiteX127" fmla="*/ 25093 w 209550"/>
                  <a:gd name="connsiteY127" fmla="*/ 89783 h 238125"/>
                  <a:gd name="connsiteX128" fmla="*/ 23140 w 209550"/>
                  <a:gd name="connsiteY128" fmla="*/ 90973 h 238125"/>
                  <a:gd name="connsiteX129" fmla="*/ 17397 w 209550"/>
                  <a:gd name="connsiteY129" fmla="*/ 72647 h 238125"/>
                  <a:gd name="connsiteX130" fmla="*/ 21835 w 209550"/>
                  <a:gd name="connsiteY130" fmla="*/ 73028 h 238125"/>
                  <a:gd name="connsiteX131" fmla="*/ 19359 w 209550"/>
                  <a:gd name="connsiteY131" fmla="*/ 66294 h 238125"/>
                  <a:gd name="connsiteX132" fmla="*/ 22826 w 209550"/>
                  <a:gd name="connsiteY132" fmla="*/ 69847 h 238125"/>
                  <a:gd name="connsiteX133" fmla="*/ 22083 w 209550"/>
                  <a:gd name="connsiteY133" fmla="*/ 64951 h 238125"/>
                  <a:gd name="connsiteX134" fmla="*/ 15987 w 209550"/>
                  <a:gd name="connsiteY134" fmla="*/ 74066 h 238125"/>
                  <a:gd name="connsiteX135" fmla="*/ 9348 w 209550"/>
                  <a:gd name="connsiteY135" fmla="*/ 69228 h 238125"/>
                  <a:gd name="connsiteX136" fmla="*/ 8119 w 209550"/>
                  <a:gd name="connsiteY136" fmla="*/ 75390 h 238125"/>
                  <a:gd name="connsiteX137" fmla="*/ 14863 w 209550"/>
                  <a:gd name="connsiteY137" fmla="*/ 88763 h 238125"/>
                  <a:gd name="connsiteX138" fmla="*/ 14911 w 209550"/>
                  <a:gd name="connsiteY138" fmla="*/ 88021 h 238125"/>
                  <a:gd name="connsiteX139" fmla="*/ 20569 w 209550"/>
                  <a:gd name="connsiteY139" fmla="*/ 94745 h 238125"/>
                  <a:gd name="connsiteX140" fmla="*/ 19283 w 209550"/>
                  <a:gd name="connsiteY140" fmla="*/ 97746 h 238125"/>
                  <a:gd name="connsiteX141" fmla="*/ 15368 w 209550"/>
                  <a:gd name="connsiteY141" fmla="*/ 92078 h 238125"/>
                  <a:gd name="connsiteX142" fmla="*/ 20673 w 209550"/>
                  <a:gd name="connsiteY142" fmla="*/ 104299 h 238125"/>
                  <a:gd name="connsiteX143" fmla="*/ 26579 w 209550"/>
                  <a:gd name="connsiteY143" fmla="*/ 108623 h 238125"/>
                  <a:gd name="connsiteX144" fmla="*/ 20788 w 209550"/>
                  <a:gd name="connsiteY144" fmla="*/ 108033 h 238125"/>
                  <a:gd name="connsiteX145" fmla="*/ 28522 w 209550"/>
                  <a:gd name="connsiteY145" fmla="*/ 119624 h 238125"/>
                  <a:gd name="connsiteX146" fmla="*/ 23921 w 209550"/>
                  <a:gd name="connsiteY146" fmla="*/ 119882 h 238125"/>
                  <a:gd name="connsiteX147" fmla="*/ 41486 w 209550"/>
                  <a:gd name="connsiteY147" fmla="*/ 140122 h 238125"/>
                  <a:gd name="connsiteX148" fmla="*/ 41381 w 209550"/>
                  <a:gd name="connsiteY148" fmla="*/ 139370 h 238125"/>
                  <a:gd name="connsiteX149" fmla="*/ 46820 w 209550"/>
                  <a:gd name="connsiteY149" fmla="*/ 143408 h 238125"/>
                  <a:gd name="connsiteX150" fmla="*/ 52287 w 209550"/>
                  <a:gd name="connsiteY150" fmla="*/ 147342 h 238125"/>
                  <a:gd name="connsiteX151" fmla="*/ 50420 w 209550"/>
                  <a:gd name="connsiteY151" fmla="*/ 144780 h 238125"/>
                  <a:gd name="connsiteX152" fmla="*/ 67527 w 209550"/>
                  <a:gd name="connsiteY152" fmla="*/ 151228 h 238125"/>
                  <a:gd name="connsiteX153" fmla="*/ 66632 w 209550"/>
                  <a:gd name="connsiteY153" fmla="*/ 153067 h 238125"/>
                  <a:gd name="connsiteX154" fmla="*/ 69661 w 209550"/>
                  <a:gd name="connsiteY154" fmla="*/ 154324 h 238125"/>
                  <a:gd name="connsiteX155" fmla="*/ 64060 w 209550"/>
                  <a:gd name="connsiteY155" fmla="*/ 153133 h 238125"/>
                  <a:gd name="connsiteX156" fmla="*/ 65708 w 209550"/>
                  <a:gd name="connsiteY156" fmla="*/ 155896 h 238125"/>
                  <a:gd name="connsiteX157" fmla="*/ 67498 w 209550"/>
                  <a:gd name="connsiteY157" fmla="*/ 158544 h 238125"/>
                  <a:gd name="connsiteX158" fmla="*/ 70070 w 209550"/>
                  <a:gd name="connsiteY158" fmla="*/ 155696 h 238125"/>
                  <a:gd name="connsiteX159" fmla="*/ 80109 w 209550"/>
                  <a:gd name="connsiteY159" fmla="*/ 166630 h 238125"/>
                  <a:gd name="connsiteX160" fmla="*/ 77538 w 209550"/>
                  <a:gd name="connsiteY160" fmla="*/ 164897 h 238125"/>
                  <a:gd name="connsiteX161" fmla="*/ 78890 w 209550"/>
                  <a:gd name="connsiteY161" fmla="*/ 169107 h 238125"/>
                  <a:gd name="connsiteX162" fmla="*/ 80138 w 209550"/>
                  <a:gd name="connsiteY162" fmla="*/ 164640 h 238125"/>
                  <a:gd name="connsiteX163" fmla="*/ 88053 w 209550"/>
                  <a:gd name="connsiteY163" fmla="*/ 172374 h 238125"/>
                  <a:gd name="connsiteX164" fmla="*/ 88215 w 209550"/>
                  <a:gd name="connsiteY164" fmla="*/ 176279 h 238125"/>
                  <a:gd name="connsiteX165" fmla="*/ 96550 w 209550"/>
                  <a:gd name="connsiteY165" fmla="*/ 182832 h 238125"/>
                  <a:gd name="connsiteX166" fmla="*/ 97835 w 209550"/>
                  <a:gd name="connsiteY166" fmla="*/ 180937 h 238125"/>
                  <a:gd name="connsiteX167" fmla="*/ 114104 w 209550"/>
                  <a:gd name="connsiteY167" fmla="*/ 194510 h 238125"/>
                  <a:gd name="connsiteX168" fmla="*/ 132973 w 209550"/>
                  <a:gd name="connsiteY168" fmla="*/ 204073 h 238125"/>
                  <a:gd name="connsiteX169" fmla="*/ 152614 w 209550"/>
                  <a:gd name="connsiteY169" fmla="*/ 213008 h 238125"/>
                  <a:gd name="connsiteX170" fmla="*/ 155138 w 209550"/>
                  <a:gd name="connsiteY170" fmla="*/ 218627 h 238125"/>
                  <a:gd name="connsiteX171" fmla="*/ 156376 w 209550"/>
                  <a:gd name="connsiteY171" fmla="*/ 217046 h 238125"/>
                  <a:gd name="connsiteX172" fmla="*/ 157291 w 209550"/>
                  <a:gd name="connsiteY172" fmla="*/ 218189 h 238125"/>
                  <a:gd name="connsiteX173" fmla="*/ 165568 w 209550"/>
                  <a:gd name="connsiteY173" fmla="*/ 217094 h 238125"/>
                  <a:gd name="connsiteX174" fmla="*/ 169082 w 209550"/>
                  <a:gd name="connsiteY174" fmla="*/ 222361 h 238125"/>
                  <a:gd name="connsiteX175" fmla="*/ 165539 w 209550"/>
                  <a:gd name="connsiteY175" fmla="*/ 221132 h 238125"/>
                  <a:gd name="connsiteX176" fmla="*/ 170321 w 209550"/>
                  <a:gd name="connsiteY176" fmla="*/ 226819 h 238125"/>
                  <a:gd name="connsiteX177" fmla="*/ 175836 w 209550"/>
                  <a:gd name="connsiteY177" fmla="*/ 221456 h 238125"/>
                  <a:gd name="connsiteX178" fmla="*/ 195305 w 209550"/>
                  <a:gd name="connsiteY178" fmla="*/ 230676 h 238125"/>
                  <a:gd name="connsiteX179" fmla="*/ 201029 w 209550"/>
                  <a:gd name="connsiteY179" fmla="*/ 227333 h 238125"/>
                  <a:gd name="connsiteX180" fmla="*/ 205973 w 209550"/>
                  <a:gd name="connsiteY180" fmla="*/ 231229 h 238125"/>
                  <a:gd name="connsiteX181" fmla="*/ 210164 w 209550"/>
                  <a:gd name="connsiteY181" fmla="*/ 229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09550" h="238125">
                    <a:moveTo>
                      <a:pt x="210164" y="229667"/>
                    </a:moveTo>
                    <a:cubicBezTo>
                      <a:pt x="204963" y="227971"/>
                      <a:pt x="202601" y="222561"/>
                      <a:pt x="196133" y="220685"/>
                    </a:cubicBezTo>
                    <a:cubicBezTo>
                      <a:pt x="194781" y="221142"/>
                      <a:pt x="195114" y="222390"/>
                      <a:pt x="194990" y="223142"/>
                    </a:cubicBezTo>
                    <a:cubicBezTo>
                      <a:pt x="191933" y="222799"/>
                      <a:pt x="191761" y="220789"/>
                      <a:pt x="190104" y="219980"/>
                    </a:cubicBezTo>
                    <a:lnTo>
                      <a:pt x="193266" y="219589"/>
                    </a:lnTo>
                    <a:cubicBezTo>
                      <a:pt x="191123" y="218284"/>
                      <a:pt x="185075" y="217551"/>
                      <a:pt x="184218" y="213789"/>
                    </a:cubicBezTo>
                    <a:cubicBezTo>
                      <a:pt x="183351" y="214722"/>
                      <a:pt x="182751" y="216932"/>
                      <a:pt x="179312" y="215789"/>
                    </a:cubicBezTo>
                    <a:cubicBezTo>
                      <a:pt x="177026" y="214998"/>
                      <a:pt x="176331" y="213160"/>
                      <a:pt x="175417" y="212046"/>
                    </a:cubicBezTo>
                    <a:cubicBezTo>
                      <a:pt x="179036" y="212484"/>
                      <a:pt x="177207" y="210226"/>
                      <a:pt x="179912" y="211579"/>
                    </a:cubicBezTo>
                    <a:lnTo>
                      <a:pt x="178550" y="207864"/>
                    </a:lnTo>
                    <a:lnTo>
                      <a:pt x="178093" y="209331"/>
                    </a:lnTo>
                    <a:cubicBezTo>
                      <a:pt x="170740" y="205178"/>
                      <a:pt x="176360" y="203082"/>
                      <a:pt x="175531" y="199968"/>
                    </a:cubicBezTo>
                    <a:cubicBezTo>
                      <a:pt x="174436" y="199606"/>
                      <a:pt x="174216" y="200320"/>
                      <a:pt x="173978" y="201054"/>
                    </a:cubicBezTo>
                    <a:cubicBezTo>
                      <a:pt x="172692" y="199406"/>
                      <a:pt x="170759" y="197920"/>
                      <a:pt x="169121" y="195720"/>
                    </a:cubicBezTo>
                    <a:lnTo>
                      <a:pt x="169540" y="196272"/>
                    </a:lnTo>
                    <a:cubicBezTo>
                      <a:pt x="166958" y="198301"/>
                      <a:pt x="162396" y="190890"/>
                      <a:pt x="157386" y="188385"/>
                    </a:cubicBezTo>
                    <a:cubicBezTo>
                      <a:pt x="158738" y="194034"/>
                      <a:pt x="150280" y="187652"/>
                      <a:pt x="149642" y="187757"/>
                    </a:cubicBezTo>
                    <a:cubicBezTo>
                      <a:pt x="153214" y="183966"/>
                      <a:pt x="162091" y="188881"/>
                      <a:pt x="165025" y="184328"/>
                    </a:cubicBezTo>
                    <a:cubicBezTo>
                      <a:pt x="159024" y="181594"/>
                      <a:pt x="156224" y="176965"/>
                      <a:pt x="153328" y="171821"/>
                    </a:cubicBezTo>
                    <a:cubicBezTo>
                      <a:pt x="147165" y="176927"/>
                      <a:pt x="139698" y="162239"/>
                      <a:pt x="131716" y="168621"/>
                    </a:cubicBezTo>
                    <a:cubicBezTo>
                      <a:pt x="133288" y="170431"/>
                      <a:pt x="124753" y="171602"/>
                      <a:pt x="130182" y="177003"/>
                    </a:cubicBezTo>
                    <a:cubicBezTo>
                      <a:pt x="133859" y="177403"/>
                      <a:pt x="134383" y="172841"/>
                      <a:pt x="134954" y="169631"/>
                    </a:cubicBezTo>
                    <a:lnTo>
                      <a:pt x="138517" y="177003"/>
                    </a:lnTo>
                    <a:lnTo>
                      <a:pt x="138336" y="173803"/>
                    </a:lnTo>
                    <a:cubicBezTo>
                      <a:pt x="142793" y="177260"/>
                      <a:pt x="137907" y="175784"/>
                      <a:pt x="143736" y="179080"/>
                    </a:cubicBezTo>
                    <a:cubicBezTo>
                      <a:pt x="143670" y="183004"/>
                      <a:pt x="138507" y="178308"/>
                      <a:pt x="137078" y="180994"/>
                    </a:cubicBezTo>
                    <a:cubicBezTo>
                      <a:pt x="139041" y="183451"/>
                      <a:pt x="142679" y="181204"/>
                      <a:pt x="144108" y="184747"/>
                    </a:cubicBezTo>
                    <a:lnTo>
                      <a:pt x="142070" y="185042"/>
                    </a:lnTo>
                    <a:cubicBezTo>
                      <a:pt x="142841" y="188776"/>
                      <a:pt x="148251" y="186680"/>
                      <a:pt x="148394" y="190538"/>
                    </a:cubicBezTo>
                    <a:cubicBezTo>
                      <a:pt x="145832" y="190605"/>
                      <a:pt x="142593" y="189614"/>
                      <a:pt x="139355" y="188128"/>
                    </a:cubicBezTo>
                    <a:cubicBezTo>
                      <a:pt x="136202" y="186490"/>
                      <a:pt x="133135" y="184204"/>
                      <a:pt x="130640" y="182108"/>
                    </a:cubicBezTo>
                    <a:lnTo>
                      <a:pt x="129554" y="184118"/>
                    </a:lnTo>
                    <a:cubicBezTo>
                      <a:pt x="129906" y="183471"/>
                      <a:pt x="130935" y="184052"/>
                      <a:pt x="131259" y="184680"/>
                    </a:cubicBezTo>
                    <a:cubicBezTo>
                      <a:pt x="128468" y="186138"/>
                      <a:pt x="129116" y="188728"/>
                      <a:pt x="123220" y="187061"/>
                    </a:cubicBezTo>
                    <a:lnTo>
                      <a:pt x="124591" y="188309"/>
                    </a:lnTo>
                    <a:cubicBezTo>
                      <a:pt x="124210" y="188976"/>
                      <a:pt x="123801" y="192262"/>
                      <a:pt x="121010" y="191062"/>
                    </a:cubicBezTo>
                    <a:cubicBezTo>
                      <a:pt x="112742" y="184861"/>
                      <a:pt x="124972" y="187681"/>
                      <a:pt x="116828" y="181508"/>
                    </a:cubicBezTo>
                    <a:cubicBezTo>
                      <a:pt x="112190" y="182289"/>
                      <a:pt x="118162" y="182747"/>
                      <a:pt x="118019" y="185328"/>
                    </a:cubicBezTo>
                    <a:cubicBezTo>
                      <a:pt x="114609" y="188700"/>
                      <a:pt x="109913" y="179032"/>
                      <a:pt x="108456" y="184775"/>
                    </a:cubicBezTo>
                    <a:cubicBezTo>
                      <a:pt x="109237" y="183471"/>
                      <a:pt x="104208" y="174755"/>
                      <a:pt x="110161" y="177603"/>
                    </a:cubicBezTo>
                    <a:cubicBezTo>
                      <a:pt x="110342" y="173041"/>
                      <a:pt x="101607" y="173355"/>
                      <a:pt x="99817" y="170612"/>
                    </a:cubicBezTo>
                    <a:cubicBezTo>
                      <a:pt x="100331" y="171936"/>
                      <a:pt x="102007" y="172679"/>
                      <a:pt x="102979" y="173374"/>
                    </a:cubicBezTo>
                    <a:cubicBezTo>
                      <a:pt x="99588" y="175174"/>
                      <a:pt x="93854" y="169574"/>
                      <a:pt x="94054" y="166383"/>
                    </a:cubicBezTo>
                    <a:cubicBezTo>
                      <a:pt x="93635" y="168926"/>
                      <a:pt x="90816" y="168745"/>
                      <a:pt x="88901" y="169212"/>
                    </a:cubicBezTo>
                    <a:cubicBezTo>
                      <a:pt x="84548" y="163954"/>
                      <a:pt x="84339" y="163278"/>
                      <a:pt x="78481" y="157115"/>
                    </a:cubicBezTo>
                    <a:cubicBezTo>
                      <a:pt x="77719" y="158963"/>
                      <a:pt x="75214" y="157239"/>
                      <a:pt x="74175" y="158382"/>
                    </a:cubicBezTo>
                    <a:cubicBezTo>
                      <a:pt x="71461" y="155943"/>
                      <a:pt x="74194" y="153819"/>
                      <a:pt x="76709" y="155524"/>
                    </a:cubicBezTo>
                    <a:cubicBezTo>
                      <a:pt x="68032" y="150695"/>
                      <a:pt x="76890" y="149838"/>
                      <a:pt x="71365" y="145323"/>
                    </a:cubicBezTo>
                    <a:cubicBezTo>
                      <a:pt x="73566" y="146437"/>
                      <a:pt x="74452" y="142113"/>
                      <a:pt x="77833" y="145294"/>
                    </a:cubicBezTo>
                    <a:cubicBezTo>
                      <a:pt x="79719" y="144980"/>
                      <a:pt x="76966" y="141951"/>
                      <a:pt x="78081" y="140760"/>
                    </a:cubicBezTo>
                    <a:cubicBezTo>
                      <a:pt x="78014" y="140827"/>
                      <a:pt x="81443" y="143923"/>
                      <a:pt x="81443" y="143923"/>
                    </a:cubicBezTo>
                    <a:cubicBezTo>
                      <a:pt x="81652" y="140275"/>
                      <a:pt x="74909" y="137427"/>
                      <a:pt x="71356" y="132016"/>
                    </a:cubicBezTo>
                    <a:cubicBezTo>
                      <a:pt x="73232" y="128464"/>
                      <a:pt x="73766" y="119539"/>
                      <a:pt x="69070" y="117853"/>
                    </a:cubicBezTo>
                    <a:lnTo>
                      <a:pt x="71346" y="115824"/>
                    </a:lnTo>
                    <a:cubicBezTo>
                      <a:pt x="66860" y="113929"/>
                      <a:pt x="61221" y="104127"/>
                      <a:pt x="58640" y="102613"/>
                    </a:cubicBezTo>
                    <a:cubicBezTo>
                      <a:pt x="53973" y="97784"/>
                      <a:pt x="61002" y="99441"/>
                      <a:pt x="60850" y="96126"/>
                    </a:cubicBezTo>
                    <a:lnTo>
                      <a:pt x="59002" y="96831"/>
                    </a:lnTo>
                    <a:cubicBezTo>
                      <a:pt x="59002" y="96831"/>
                      <a:pt x="58907" y="95526"/>
                      <a:pt x="58945" y="94155"/>
                    </a:cubicBezTo>
                    <a:cubicBezTo>
                      <a:pt x="58973" y="92793"/>
                      <a:pt x="59002" y="91430"/>
                      <a:pt x="59002" y="91430"/>
                    </a:cubicBezTo>
                    <a:lnTo>
                      <a:pt x="58373" y="91878"/>
                    </a:lnTo>
                    <a:lnTo>
                      <a:pt x="56687" y="87106"/>
                    </a:lnTo>
                    <a:cubicBezTo>
                      <a:pt x="56021" y="88211"/>
                      <a:pt x="56592" y="89811"/>
                      <a:pt x="55383" y="90011"/>
                    </a:cubicBezTo>
                    <a:cubicBezTo>
                      <a:pt x="52954" y="88335"/>
                      <a:pt x="54944" y="83658"/>
                      <a:pt x="54535" y="80153"/>
                    </a:cubicBezTo>
                    <a:cubicBezTo>
                      <a:pt x="50268" y="78372"/>
                      <a:pt x="56745" y="85106"/>
                      <a:pt x="53668" y="85230"/>
                    </a:cubicBezTo>
                    <a:cubicBezTo>
                      <a:pt x="51982" y="81801"/>
                      <a:pt x="47086" y="78334"/>
                      <a:pt x="48067" y="73333"/>
                    </a:cubicBezTo>
                    <a:lnTo>
                      <a:pt x="51687" y="75562"/>
                    </a:lnTo>
                    <a:cubicBezTo>
                      <a:pt x="46572" y="74828"/>
                      <a:pt x="51801" y="68066"/>
                      <a:pt x="45953" y="65856"/>
                    </a:cubicBezTo>
                    <a:cubicBezTo>
                      <a:pt x="41857" y="68742"/>
                      <a:pt x="49163" y="69609"/>
                      <a:pt x="48220" y="71980"/>
                    </a:cubicBezTo>
                    <a:lnTo>
                      <a:pt x="46172" y="73809"/>
                    </a:lnTo>
                    <a:cubicBezTo>
                      <a:pt x="42505" y="68380"/>
                      <a:pt x="41000" y="65370"/>
                      <a:pt x="40714" y="58817"/>
                    </a:cubicBezTo>
                    <a:cubicBezTo>
                      <a:pt x="43533" y="61046"/>
                      <a:pt x="45829" y="62236"/>
                      <a:pt x="46229" y="63865"/>
                    </a:cubicBezTo>
                    <a:cubicBezTo>
                      <a:pt x="47763" y="61827"/>
                      <a:pt x="41419" y="54302"/>
                      <a:pt x="46858" y="55731"/>
                    </a:cubicBezTo>
                    <a:cubicBezTo>
                      <a:pt x="46496" y="49730"/>
                      <a:pt x="43486" y="47454"/>
                      <a:pt x="40695" y="44958"/>
                    </a:cubicBezTo>
                    <a:cubicBezTo>
                      <a:pt x="37847" y="42529"/>
                      <a:pt x="35104" y="39938"/>
                      <a:pt x="36037" y="33861"/>
                    </a:cubicBezTo>
                    <a:cubicBezTo>
                      <a:pt x="37256" y="31709"/>
                      <a:pt x="33742" y="35309"/>
                      <a:pt x="34342" y="37976"/>
                    </a:cubicBezTo>
                    <a:cubicBezTo>
                      <a:pt x="33942" y="36957"/>
                      <a:pt x="34504" y="37319"/>
                      <a:pt x="35218" y="37043"/>
                    </a:cubicBezTo>
                    <a:cubicBezTo>
                      <a:pt x="31341" y="39776"/>
                      <a:pt x="42771" y="50206"/>
                      <a:pt x="34285" y="46215"/>
                    </a:cubicBezTo>
                    <a:lnTo>
                      <a:pt x="32618" y="45148"/>
                    </a:lnTo>
                    <a:cubicBezTo>
                      <a:pt x="31170" y="48758"/>
                      <a:pt x="34675" y="47234"/>
                      <a:pt x="35332" y="49930"/>
                    </a:cubicBezTo>
                    <a:cubicBezTo>
                      <a:pt x="35399" y="55321"/>
                      <a:pt x="30198" y="50454"/>
                      <a:pt x="28798" y="51016"/>
                    </a:cubicBezTo>
                    <a:cubicBezTo>
                      <a:pt x="30313" y="55855"/>
                      <a:pt x="32923" y="49197"/>
                      <a:pt x="35066" y="54254"/>
                    </a:cubicBezTo>
                    <a:lnTo>
                      <a:pt x="30237" y="56540"/>
                    </a:lnTo>
                    <a:cubicBezTo>
                      <a:pt x="27884" y="52073"/>
                      <a:pt x="25474" y="48758"/>
                      <a:pt x="26341" y="44758"/>
                    </a:cubicBezTo>
                    <a:lnTo>
                      <a:pt x="30179" y="41986"/>
                    </a:lnTo>
                    <a:cubicBezTo>
                      <a:pt x="27274" y="40796"/>
                      <a:pt x="29455" y="36928"/>
                      <a:pt x="29417" y="34642"/>
                    </a:cubicBezTo>
                    <a:cubicBezTo>
                      <a:pt x="30179" y="36662"/>
                      <a:pt x="29713" y="38643"/>
                      <a:pt x="28446" y="38510"/>
                    </a:cubicBezTo>
                    <a:cubicBezTo>
                      <a:pt x="27979" y="30490"/>
                      <a:pt x="23150" y="35128"/>
                      <a:pt x="23236" y="26889"/>
                    </a:cubicBezTo>
                    <a:cubicBezTo>
                      <a:pt x="20131" y="24355"/>
                      <a:pt x="20826" y="32423"/>
                      <a:pt x="18464" y="25479"/>
                    </a:cubicBezTo>
                    <a:cubicBezTo>
                      <a:pt x="22016" y="22565"/>
                      <a:pt x="21997" y="16802"/>
                      <a:pt x="22550" y="11554"/>
                    </a:cubicBezTo>
                    <a:cubicBezTo>
                      <a:pt x="21807" y="11725"/>
                      <a:pt x="23693" y="15792"/>
                      <a:pt x="20988" y="15973"/>
                    </a:cubicBezTo>
                    <a:cubicBezTo>
                      <a:pt x="20940" y="8534"/>
                      <a:pt x="16711" y="14811"/>
                      <a:pt x="17435" y="7144"/>
                    </a:cubicBezTo>
                    <a:cubicBezTo>
                      <a:pt x="18006" y="9287"/>
                      <a:pt x="15625" y="12230"/>
                      <a:pt x="17473" y="14611"/>
                    </a:cubicBezTo>
                    <a:lnTo>
                      <a:pt x="18940" y="14249"/>
                    </a:lnTo>
                    <a:lnTo>
                      <a:pt x="18664" y="18964"/>
                    </a:lnTo>
                    <a:lnTo>
                      <a:pt x="14092" y="16754"/>
                    </a:lnTo>
                    <a:cubicBezTo>
                      <a:pt x="10653" y="23155"/>
                      <a:pt x="18368" y="35681"/>
                      <a:pt x="17921" y="45120"/>
                    </a:cubicBezTo>
                    <a:lnTo>
                      <a:pt x="15273" y="42424"/>
                    </a:lnTo>
                    <a:lnTo>
                      <a:pt x="15940" y="48435"/>
                    </a:lnTo>
                    <a:cubicBezTo>
                      <a:pt x="16225" y="47053"/>
                      <a:pt x="17492" y="47177"/>
                      <a:pt x="18206" y="46901"/>
                    </a:cubicBezTo>
                    <a:cubicBezTo>
                      <a:pt x="18816" y="51664"/>
                      <a:pt x="21045" y="54997"/>
                      <a:pt x="23464" y="57988"/>
                    </a:cubicBezTo>
                    <a:cubicBezTo>
                      <a:pt x="26122" y="60893"/>
                      <a:pt x="28998" y="63446"/>
                      <a:pt x="30779" y="67027"/>
                    </a:cubicBezTo>
                    <a:lnTo>
                      <a:pt x="33427" y="61227"/>
                    </a:lnTo>
                    <a:lnTo>
                      <a:pt x="36847" y="68923"/>
                    </a:lnTo>
                    <a:lnTo>
                      <a:pt x="32884" y="70399"/>
                    </a:lnTo>
                    <a:cubicBezTo>
                      <a:pt x="39704" y="71161"/>
                      <a:pt x="35971" y="76524"/>
                      <a:pt x="43419" y="76705"/>
                    </a:cubicBezTo>
                    <a:cubicBezTo>
                      <a:pt x="42295" y="75457"/>
                      <a:pt x="42962" y="75038"/>
                      <a:pt x="43105" y="73666"/>
                    </a:cubicBezTo>
                    <a:cubicBezTo>
                      <a:pt x="43105" y="73666"/>
                      <a:pt x="44124" y="74190"/>
                      <a:pt x="45143" y="74714"/>
                    </a:cubicBezTo>
                    <a:cubicBezTo>
                      <a:pt x="46200" y="75200"/>
                      <a:pt x="47267" y="75686"/>
                      <a:pt x="47267" y="75686"/>
                    </a:cubicBezTo>
                    <a:cubicBezTo>
                      <a:pt x="42867" y="75114"/>
                      <a:pt x="49468" y="81401"/>
                      <a:pt x="46258" y="83429"/>
                    </a:cubicBezTo>
                    <a:cubicBezTo>
                      <a:pt x="48620" y="88182"/>
                      <a:pt x="50020" y="94812"/>
                      <a:pt x="52392" y="101422"/>
                    </a:cubicBezTo>
                    <a:cubicBezTo>
                      <a:pt x="54963" y="107871"/>
                      <a:pt x="58192" y="114538"/>
                      <a:pt x="63012" y="119424"/>
                    </a:cubicBezTo>
                    <a:cubicBezTo>
                      <a:pt x="71251" y="124949"/>
                      <a:pt x="64984" y="132388"/>
                      <a:pt x="70623" y="138465"/>
                    </a:cubicBezTo>
                    <a:cubicBezTo>
                      <a:pt x="70461" y="137741"/>
                      <a:pt x="70099" y="135684"/>
                      <a:pt x="72089" y="136150"/>
                    </a:cubicBezTo>
                    <a:cubicBezTo>
                      <a:pt x="74880" y="140760"/>
                      <a:pt x="70346" y="140389"/>
                      <a:pt x="70261" y="143066"/>
                    </a:cubicBezTo>
                    <a:cubicBezTo>
                      <a:pt x="65260" y="140579"/>
                      <a:pt x="59612" y="135093"/>
                      <a:pt x="57507" y="130578"/>
                    </a:cubicBezTo>
                    <a:cubicBezTo>
                      <a:pt x="53773" y="127483"/>
                      <a:pt x="54144" y="134474"/>
                      <a:pt x="49734" y="130264"/>
                    </a:cubicBezTo>
                    <a:cubicBezTo>
                      <a:pt x="49648" y="129540"/>
                      <a:pt x="51039" y="125158"/>
                      <a:pt x="52525" y="127044"/>
                    </a:cubicBezTo>
                    <a:cubicBezTo>
                      <a:pt x="54154" y="124816"/>
                      <a:pt x="51868" y="126825"/>
                      <a:pt x="52011" y="128245"/>
                    </a:cubicBezTo>
                    <a:cubicBezTo>
                      <a:pt x="54497" y="122263"/>
                      <a:pt x="36418" y="113100"/>
                      <a:pt x="48610" y="113319"/>
                    </a:cubicBezTo>
                    <a:cubicBezTo>
                      <a:pt x="40600" y="109061"/>
                      <a:pt x="45296" y="106213"/>
                      <a:pt x="39085" y="99193"/>
                    </a:cubicBezTo>
                    <a:lnTo>
                      <a:pt x="40333" y="96898"/>
                    </a:lnTo>
                    <a:lnTo>
                      <a:pt x="35913" y="94907"/>
                    </a:lnTo>
                    <a:cubicBezTo>
                      <a:pt x="37190" y="94793"/>
                      <a:pt x="37837" y="93659"/>
                      <a:pt x="37866" y="91564"/>
                    </a:cubicBezTo>
                    <a:cubicBezTo>
                      <a:pt x="34094" y="89125"/>
                      <a:pt x="29579" y="90516"/>
                      <a:pt x="30256" y="88706"/>
                    </a:cubicBezTo>
                    <a:cubicBezTo>
                      <a:pt x="29560" y="91230"/>
                      <a:pt x="28932" y="93069"/>
                      <a:pt x="27646" y="94602"/>
                    </a:cubicBezTo>
                    <a:cubicBezTo>
                      <a:pt x="27646" y="91726"/>
                      <a:pt x="26884" y="88678"/>
                      <a:pt x="25722" y="86058"/>
                    </a:cubicBezTo>
                    <a:cubicBezTo>
                      <a:pt x="24712" y="83353"/>
                      <a:pt x="23340" y="81048"/>
                      <a:pt x="21845" y="79819"/>
                    </a:cubicBezTo>
                    <a:cubicBezTo>
                      <a:pt x="21845" y="79819"/>
                      <a:pt x="24893" y="89878"/>
                      <a:pt x="25093" y="89783"/>
                    </a:cubicBezTo>
                    <a:cubicBezTo>
                      <a:pt x="24455" y="89478"/>
                      <a:pt x="23807" y="90564"/>
                      <a:pt x="23140" y="90973"/>
                    </a:cubicBezTo>
                    <a:cubicBezTo>
                      <a:pt x="18807" y="83639"/>
                      <a:pt x="16740" y="80505"/>
                      <a:pt x="17397" y="72647"/>
                    </a:cubicBezTo>
                    <a:lnTo>
                      <a:pt x="21835" y="73028"/>
                    </a:lnTo>
                    <a:cubicBezTo>
                      <a:pt x="21435" y="70542"/>
                      <a:pt x="17235" y="68008"/>
                      <a:pt x="19359" y="66294"/>
                    </a:cubicBezTo>
                    <a:lnTo>
                      <a:pt x="22826" y="69847"/>
                    </a:lnTo>
                    <a:lnTo>
                      <a:pt x="22083" y="64951"/>
                    </a:lnTo>
                    <a:cubicBezTo>
                      <a:pt x="18826" y="65246"/>
                      <a:pt x="15778" y="69380"/>
                      <a:pt x="15987" y="74066"/>
                    </a:cubicBezTo>
                    <a:cubicBezTo>
                      <a:pt x="13139" y="70066"/>
                      <a:pt x="13149" y="70075"/>
                      <a:pt x="9348" y="69228"/>
                    </a:cubicBezTo>
                    <a:cubicBezTo>
                      <a:pt x="11577" y="72933"/>
                      <a:pt x="4690" y="70161"/>
                      <a:pt x="8119" y="75390"/>
                    </a:cubicBezTo>
                    <a:cubicBezTo>
                      <a:pt x="10205" y="73619"/>
                      <a:pt x="13187" y="84658"/>
                      <a:pt x="14863" y="88763"/>
                    </a:cubicBezTo>
                    <a:lnTo>
                      <a:pt x="14911" y="88021"/>
                    </a:lnTo>
                    <a:cubicBezTo>
                      <a:pt x="16797" y="86925"/>
                      <a:pt x="19788" y="92297"/>
                      <a:pt x="20569" y="94745"/>
                    </a:cubicBezTo>
                    <a:lnTo>
                      <a:pt x="19283" y="97746"/>
                    </a:lnTo>
                    <a:lnTo>
                      <a:pt x="15368" y="92078"/>
                    </a:lnTo>
                    <a:cubicBezTo>
                      <a:pt x="16644" y="96403"/>
                      <a:pt x="18092" y="104508"/>
                      <a:pt x="20673" y="104299"/>
                    </a:cubicBezTo>
                    <a:cubicBezTo>
                      <a:pt x="23893" y="103680"/>
                      <a:pt x="24569" y="105489"/>
                      <a:pt x="26579" y="108623"/>
                    </a:cubicBezTo>
                    <a:cubicBezTo>
                      <a:pt x="22693" y="106023"/>
                      <a:pt x="22731" y="108252"/>
                      <a:pt x="20788" y="108033"/>
                    </a:cubicBezTo>
                    <a:cubicBezTo>
                      <a:pt x="24179" y="110366"/>
                      <a:pt x="27903" y="115310"/>
                      <a:pt x="28522" y="119624"/>
                    </a:cubicBezTo>
                    <a:cubicBezTo>
                      <a:pt x="23998" y="114262"/>
                      <a:pt x="26998" y="123939"/>
                      <a:pt x="23921" y="119882"/>
                    </a:cubicBezTo>
                    <a:cubicBezTo>
                      <a:pt x="31313" y="121472"/>
                      <a:pt x="34732" y="134102"/>
                      <a:pt x="41486" y="140122"/>
                    </a:cubicBezTo>
                    <a:lnTo>
                      <a:pt x="41381" y="139370"/>
                    </a:lnTo>
                    <a:cubicBezTo>
                      <a:pt x="41381" y="139370"/>
                      <a:pt x="44086" y="141418"/>
                      <a:pt x="46820" y="143408"/>
                    </a:cubicBezTo>
                    <a:cubicBezTo>
                      <a:pt x="49553" y="145371"/>
                      <a:pt x="52287" y="147342"/>
                      <a:pt x="52287" y="147342"/>
                    </a:cubicBezTo>
                    <a:lnTo>
                      <a:pt x="50420" y="144780"/>
                    </a:lnTo>
                    <a:cubicBezTo>
                      <a:pt x="56526" y="142399"/>
                      <a:pt x="61326" y="149771"/>
                      <a:pt x="67527" y="151228"/>
                    </a:cubicBezTo>
                    <a:cubicBezTo>
                      <a:pt x="65450" y="150733"/>
                      <a:pt x="67155" y="152486"/>
                      <a:pt x="66632" y="153067"/>
                    </a:cubicBezTo>
                    <a:cubicBezTo>
                      <a:pt x="66822" y="151086"/>
                      <a:pt x="69708" y="152400"/>
                      <a:pt x="69661" y="154324"/>
                    </a:cubicBezTo>
                    <a:cubicBezTo>
                      <a:pt x="68127" y="158706"/>
                      <a:pt x="64822" y="151352"/>
                      <a:pt x="64060" y="153133"/>
                    </a:cubicBezTo>
                    <a:cubicBezTo>
                      <a:pt x="64060" y="153133"/>
                      <a:pt x="64888" y="154515"/>
                      <a:pt x="65708" y="155896"/>
                    </a:cubicBezTo>
                    <a:cubicBezTo>
                      <a:pt x="66603" y="157220"/>
                      <a:pt x="67498" y="158544"/>
                      <a:pt x="67498" y="158544"/>
                    </a:cubicBezTo>
                    <a:lnTo>
                      <a:pt x="70070" y="155696"/>
                    </a:lnTo>
                    <a:cubicBezTo>
                      <a:pt x="74137" y="160391"/>
                      <a:pt x="80938" y="160782"/>
                      <a:pt x="80109" y="166630"/>
                    </a:cubicBezTo>
                    <a:lnTo>
                      <a:pt x="77538" y="164897"/>
                    </a:lnTo>
                    <a:lnTo>
                      <a:pt x="78890" y="169107"/>
                    </a:lnTo>
                    <a:cubicBezTo>
                      <a:pt x="80557" y="168040"/>
                      <a:pt x="80300" y="167326"/>
                      <a:pt x="80138" y="164640"/>
                    </a:cubicBezTo>
                    <a:cubicBezTo>
                      <a:pt x="83138" y="167716"/>
                      <a:pt x="84691" y="172764"/>
                      <a:pt x="88053" y="172374"/>
                    </a:cubicBezTo>
                    <a:lnTo>
                      <a:pt x="88215" y="176279"/>
                    </a:lnTo>
                    <a:cubicBezTo>
                      <a:pt x="93016" y="176022"/>
                      <a:pt x="91473" y="182451"/>
                      <a:pt x="96550" y="182832"/>
                    </a:cubicBezTo>
                    <a:cubicBezTo>
                      <a:pt x="97121" y="184194"/>
                      <a:pt x="95683" y="180804"/>
                      <a:pt x="97835" y="180937"/>
                    </a:cubicBezTo>
                    <a:cubicBezTo>
                      <a:pt x="108103" y="185471"/>
                      <a:pt x="105093" y="190109"/>
                      <a:pt x="114104" y="194510"/>
                    </a:cubicBezTo>
                    <a:cubicBezTo>
                      <a:pt x="121095" y="198568"/>
                      <a:pt x="126896" y="201549"/>
                      <a:pt x="132973" y="204073"/>
                    </a:cubicBezTo>
                    <a:cubicBezTo>
                      <a:pt x="139107" y="206521"/>
                      <a:pt x="145222" y="209055"/>
                      <a:pt x="152614" y="213008"/>
                    </a:cubicBezTo>
                    <a:cubicBezTo>
                      <a:pt x="149499" y="214151"/>
                      <a:pt x="156824" y="215741"/>
                      <a:pt x="155138" y="218627"/>
                    </a:cubicBezTo>
                    <a:lnTo>
                      <a:pt x="156376" y="217046"/>
                    </a:lnTo>
                    <a:lnTo>
                      <a:pt x="157291" y="218189"/>
                    </a:lnTo>
                    <a:cubicBezTo>
                      <a:pt x="159700" y="217037"/>
                      <a:pt x="161577" y="217303"/>
                      <a:pt x="165568" y="217094"/>
                    </a:cubicBezTo>
                    <a:cubicBezTo>
                      <a:pt x="170664" y="219294"/>
                      <a:pt x="165292" y="219827"/>
                      <a:pt x="169082" y="222361"/>
                    </a:cubicBezTo>
                    <a:lnTo>
                      <a:pt x="165539" y="221132"/>
                    </a:lnTo>
                    <a:lnTo>
                      <a:pt x="170321" y="226819"/>
                    </a:lnTo>
                    <a:cubicBezTo>
                      <a:pt x="173359" y="225419"/>
                      <a:pt x="168568" y="217751"/>
                      <a:pt x="175836" y="221456"/>
                    </a:cubicBezTo>
                    <a:cubicBezTo>
                      <a:pt x="183608" y="223142"/>
                      <a:pt x="189199" y="229029"/>
                      <a:pt x="195305" y="230676"/>
                    </a:cubicBezTo>
                    <a:cubicBezTo>
                      <a:pt x="193114" y="225847"/>
                      <a:pt x="203230" y="232181"/>
                      <a:pt x="201029" y="227333"/>
                    </a:cubicBezTo>
                    <a:lnTo>
                      <a:pt x="205973" y="231229"/>
                    </a:lnTo>
                    <a:cubicBezTo>
                      <a:pt x="204706" y="228105"/>
                      <a:pt x="206706" y="228781"/>
                      <a:pt x="210164" y="229667"/>
                    </a:cubicBezTo>
                    <a:close/>
                  </a:path>
                </a:pathLst>
              </a:custGeom>
              <a:grpFill/>
              <a:ln w="9525" cap="flat">
                <a:noFill/>
                <a:prstDash val="solid"/>
                <a:miter/>
              </a:ln>
            </p:spPr>
            <p:txBody>
              <a:bodyPr rtlCol="0" anchor="ctr"/>
              <a:lstStyle/>
              <a:p>
                <a:endParaRPr lang="zh-CN" altLang="en-US"/>
              </a:p>
            </p:txBody>
          </p:sp>
          <p:sp>
            <p:nvSpPr>
              <p:cNvPr id="1023" name="任意多边形: 形状 812">
                <a:extLst>
                  <a:ext uri="{FF2B5EF4-FFF2-40B4-BE49-F238E27FC236}">
                    <a16:creationId xmlns:a16="http://schemas.microsoft.com/office/drawing/2014/main" id="{1A1B6B01-6246-44F7-AE35-4CBBA1C92DDC}"/>
                  </a:ext>
                </a:extLst>
              </p:cNvPr>
              <p:cNvSpPr/>
              <p:nvPr/>
            </p:nvSpPr>
            <p:spPr>
              <a:xfrm>
                <a:off x="3609765" y="1295315"/>
                <a:ext cx="19050" cy="19050"/>
              </a:xfrm>
              <a:custGeom>
                <a:avLst/>
                <a:gdLst>
                  <a:gd name="connsiteX0" fmla="*/ 7144 w 19050"/>
                  <a:gd name="connsiteY0" fmla="*/ 7146 h 19050"/>
                  <a:gd name="connsiteX1" fmla="*/ 15754 w 19050"/>
                  <a:gd name="connsiteY1" fmla="*/ 11918 h 19050"/>
                  <a:gd name="connsiteX2" fmla="*/ 7144 w 19050"/>
                  <a:gd name="connsiteY2" fmla="*/ 7146 h 19050"/>
                </a:gdLst>
                <a:ahLst/>
                <a:cxnLst>
                  <a:cxn ang="0">
                    <a:pos x="connsiteX0" y="connsiteY0"/>
                  </a:cxn>
                  <a:cxn ang="0">
                    <a:pos x="connsiteX1" y="connsiteY1"/>
                  </a:cxn>
                  <a:cxn ang="0">
                    <a:pos x="connsiteX2" y="connsiteY2"/>
                  </a:cxn>
                </a:cxnLst>
                <a:rect l="l" t="t" r="r" b="b"/>
                <a:pathLst>
                  <a:path w="19050" h="19050">
                    <a:moveTo>
                      <a:pt x="7144" y="7146"/>
                    </a:moveTo>
                    <a:cubicBezTo>
                      <a:pt x="8658" y="7013"/>
                      <a:pt x="11544" y="12966"/>
                      <a:pt x="15754" y="11918"/>
                    </a:cubicBezTo>
                    <a:lnTo>
                      <a:pt x="7144" y="7146"/>
                    </a:lnTo>
                    <a:close/>
                  </a:path>
                </a:pathLst>
              </a:custGeom>
              <a:grpFill/>
              <a:ln w="9525" cap="flat">
                <a:noFill/>
                <a:prstDash val="solid"/>
                <a:miter/>
              </a:ln>
            </p:spPr>
            <p:txBody>
              <a:bodyPr rtlCol="0" anchor="ctr"/>
              <a:lstStyle/>
              <a:p>
                <a:endParaRPr lang="zh-CN" altLang="en-US"/>
              </a:p>
            </p:txBody>
          </p:sp>
          <p:sp>
            <p:nvSpPr>
              <p:cNvPr id="1024" name="任意多边形: 形状 813">
                <a:extLst>
                  <a:ext uri="{FF2B5EF4-FFF2-40B4-BE49-F238E27FC236}">
                    <a16:creationId xmlns:a16="http://schemas.microsoft.com/office/drawing/2014/main" id="{55789E0B-D2BA-4C44-8241-89ED30E3C8D7}"/>
                  </a:ext>
                </a:extLst>
              </p:cNvPr>
              <p:cNvSpPr/>
              <p:nvPr/>
            </p:nvSpPr>
            <p:spPr>
              <a:xfrm>
                <a:off x="3565493" y="1294031"/>
                <a:ext cx="19050" cy="19050"/>
              </a:xfrm>
              <a:custGeom>
                <a:avLst/>
                <a:gdLst>
                  <a:gd name="connsiteX0" fmla="*/ 13630 w 19050"/>
                  <a:gd name="connsiteY0" fmla="*/ 12335 h 19050"/>
                  <a:gd name="connsiteX1" fmla="*/ 7144 w 19050"/>
                  <a:gd name="connsiteY1" fmla="*/ 7144 h 19050"/>
                  <a:gd name="connsiteX2" fmla="*/ 13630 w 19050"/>
                  <a:gd name="connsiteY2" fmla="*/ 12335 h 19050"/>
                </a:gdLst>
                <a:ahLst/>
                <a:cxnLst>
                  <a:cxn ang="0">
                    <a:pos x="connsiteX0" y="connsiteY0"/>
                  </a:cxn>
                  <a:cxn ang="0">
                    <a:pos x="connsiteX1" y="connsiteY1"/>
                  </a:cxn>
                  <a:cxn ang="0">
                    <a:pos x="connsiteX2" y="connsiteY2"/>
                  </a:cxn>
                </a:cxnLst>
                <a:rect l="l" t="t" r="r" b="b"/>
                <a:pathLst>
                  <a:path w="19050" h="19050">
                    <a:moveTo>
                      <a:pt x="13630" y="12335"/>
                    </a:moveTo>
                    <a:cubicBezTo>
                      <a:pt x="12964" y="8858"/>
                      <a:pt x="9325" y="9334"/>
                      <a:pt x="7144" y="7144"/>
                    </a:cubicBezTo>
                    <a:cubicBezTo>
                      <a:pt x="12944" y="8868"/>
                      <a:pt x="10144" y="15573"/>
                      <a:pt x="13630" y="12335"/>
                    </a:cubicBezTo>
                    <a:close/>
                  </a:path>
                </a:pathLst>
              </a:custGeom>
              <a:grpFill/>
              <a:ln w="9525" cap="flat">
                <a:noFill/>
                <a:prstDash val="solid"/>
                <a:miter/>
              </a:ln>
            </p:spPr>
            <p:txBody>
              <a:bodyPr rtlCol="0" anchor="ctr"/>
              <a:lstStyle/>
              <a:p>
                <a:endParaRPr lang="zh-CN" altLang="en-US"/>
              </a:p>
            </p:txBody>
          </p:sp>
          <p:sp>
            <p:nvSpPr>
              <p:cNvPr id="1025" name="任意多边形: 形状 814">
                <a:extLst>
                  <a:ext uri="{FF2B5EF4-FFF2-40B4-BE49-F238E27FC236}">
                    <a16:creationId xmlns:a16="http://schemas.microsoft.com/office/drawing/2014/main" id="{FF9AF30F-7D00-48C4-A740-0A9BCADAC949}"/>
                  </a:ext>
                </a:extLst>
              </p:cNvPr>
              <p:cNvSpPr/>
              <p:nvPr/>
            </p:nvSpPr>
            <p:spPr>
              <a:xfrm>
                <a:off x="3514173" y="1287011"/>
                <a:ext cx="19050" cy="19050"/>
              </a:xfrm>
              <a:custGeom>
                <a:avLst/>
                <a:gdLst>
                  <a:gd name="connsiteX0" fmla="*/ 7144 w 19050"/>
                  <a:gd name="connsiteY0" fmla="*/ 7144 h 19050"/>
                  <a:gd name="connsiteX1" fmla="*/ 9554 w 19050"/>
                  <a:gd name="connsiteY1" fmla="*/ 9877 h 19050"/>
                  <a:gd name="connsiteX2" fmla="*/ 12068 w 19050"/>
                  <a:gd name="connsiteY2" fmla="*/ 12497 h 19050"/>
                  <a:gd name="connsiteX3" fmla="*/ 9620 w 19050"/>
                  <a:gd name="connsiteY3" fmla="*/ 7753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cubicBezTo>
                      <a:pt x="7144" y="7144"/>
                      <a:pt x="8296" y="8563"/>
                      <a:pt x="9554" y="9877"/>
                    </a:cubicBezTo>
                    <a:cubicBezTo>
                      <a:pt x="10811" y="11182"/>
                      <a:pt x="12068" y="12497"/>
                      <a:pt x="12068" y="12497"/>
                    </a:cubicBezTo>
                    <a:lnTo>
                      <a:pt x="9620" y="7753"/>
                    </a:lnTo>
                    <a:lnTo>
                      <a:pt x="7144" y="7144"/>
                    </a:lnTo>
                    <a:close/>
                  </a:path>
                </a:pathLst>
              </a:custGeom>
              <a:grpFill/>
              <a:ln w="9525" cap="flat">
                <a:noFill/>
                <a:prstDash val="solid"/>
                <a:miter/>
              </a:ln>
            </p:spPr>
            <p:txBody>
              <a:bodyPr rtlCol="0" anchor="ctr"/>
              <a:lstStyle/>
              <a:p>
                <a:endParaRPr lang="zh-CN" altLang="en-US"/>
              </a:p>
            </p:txBody>
          </p:sp>
          <p:sp>
            <p:nvSpPr>
              <p:cNvPr id="1026" name="任意多边形: 形状 815">
                <a:extLst>
                  <a:ext uri="{FF2B5EF4-FFF2-40B4-BE49-F238E27FC236}">
                    <a16:creationId xmlns:a16="http://schemas.microsoft.com/office/drawing/2014/main" id="{61E64A0E-5665-4868-A764-1D5858D3860F}"/>
                  </a:ext>
                </a:extLst>
              </p:cNvPr>
              <p:cNvSpPr/>
              <p:nvPr/>
            </p:nvSpPr>
            <p:spPr>
              <a:xfrm>
                <a:off x="3796065" y="1173054"/>
                <a:ext cx="19050" cy="19050"/>
              </a:xfrm>
              <a:custGeom>
                <a:avLst/>
                <a:gdLst>
                  <a:gd name="connsiteX0" fmla="*/ 13830 w 19050"/>
                  <a:gd name="connsiteY0" fmla="*/ 8087 h 19050"/>
                  <a:gd name="connsiteX1" fmla="*/ 9058 w 19050"/>
                  <a:gd name="connsiteY1" fmla="*/ 7144 h 19050"/>
                  <a:gd name="connsiteX2" fmla="*/ 7144 w 19050"/>
                  <a:gd name="connsiteY2" fmla="*/ 10992 h 19050"/>
                  <a:gd name="connsiteX3" fmla="*/ 15631 w 19050"/>
                  <a:gd name="connsiteY3" fmla="*/ 10649 h 19050"/>
                  <a:gd name="connsiteX4" fmla="*/ 13830 w 19050"/>
                  <a:gd name="connsiteY4" fmla="*/ 80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830" y="8087"/>
                    </a:moveTo>
                    <a:lnTo>
                      <a:pt x="9058" y="7144"/>
                    </a:lnTo>
                    <a:cubicBezTo>
                      <a:pt x="11916" y="9582"/>
                      <a:pt x="8906" y="10220"/>
                      <a:pt x="7144" y="10992"/>
                    </a:cubicBezTo>
                    <a:cubicBezTo>
                      <a:pt x="10154" y="16269"/>
                      <a:pt x="11925" y="8353"/>
                      <a:pt x="15631" y="10649"/>
                    </a:cubicBezTo>
                    <a:cubicBezTo>
                      <a:pt x="13192" y="10811"/>
                      <a:pt x="13345" y="7858"/>
                      <a:pt x="13830" y="8087"/>
                    </a:cubicBezTo>
                    <a:close/>
                  </a:path>
                </a:pathLst>
              </a:custGeom>
              <a:grpFill/>
              <a:ln w="9525" cap="flat">
                <a:noFill/>
                <a:prstDash val="solid"/>
                <a:miter/>
              </a:ln>
            </p:spPr>
            <p:txBody>
              <a:bodyPr rtlCol="0" anchor="ctr"/>
              <a:lstStyle/>
              <a:p>
                <a:endParaRPr lang="zh-CN" altLang="en-US"/>
              </a:p>
            </p:txBody>
          </p:sp>
          <p:sp>
            <p:nvSpPr>
              <p:cNvPr id="1027" name="任意多边形: 形状 816">
                <a:extLst>
                  <a:ext uri="{FF2B5EF4-FFF2-40B4-BE49-F238E27FC236}">
                    <a16:creationId xmlns:a16="http://schemas.microsoft.com/office/drawing/2014/main" id="{5E466659-EDAC-44A2-B0B0-16DC9D0612BA}"/>
                  </a:ext>
                </a:extLst>
              </p:cNvPr>
              <p:cNvSpPr/>
              <p:nvPr/>
            </p:nvSpPr>
            <p:spPr>
              <a:xfrm>
                <a:off x="3814088" y="1123210"/>
                <a:ext cx="9525" cy="9525"/>
              </a:xfrm>
              <a:custGeom>
                <a:avLst/>
                <a:gdLst>
                  <a:gd name="connsiteX0" fmla="*/ 8904 w 9525"/>
                  <a:gd name="connsiteY0" fmla="*/ 8715 h 9525"/>
                  <a:gd name="connsiteX1" fmla="*/ 7580 w 9525"/>
                  <a:gd name="connsiteY1" fmla="*/ 7763 h 9525"/>
                  <a:gd name="connsiteX2" fmla="*/ 8266 w 9525"/>
                  <a:gd name="connsiteY2" fmla="*/ 10497 h 9525"/>
                  <a:gd name="connsiteX3" fmla="*/ 11400 w 9525"/>
                  <a:gd name="connsiteY3" fmla="*/ 7144 h 9525"/>
                  <a:gd name="connsiteX4" fmla="*/ 8904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904" y="8715"/>
                    </a:moveTo>
                    <a:cubicBezTo>
                      <a:pt x="8495" y="8087"/>
                      <a:pt x="8485" y="8087"/>
                      <a:pt x="7580" y="7763"/>
                    </a:cubicBezTo>
                    <a:cubicBezTo>
                      <a:pt x="6609" y="8401"/>
                      <a:pt x="7447" y="9211"/>
                      <a:pt x="8266" y="10497"/>
                    </a:cubicBezTo>
                    <a:lnTo>
                      <a:pt x="11400" y="7144"/>
                    </a:lnTo>
                    <a:lnTo>
                      <a:pt x="8904" y="8715"/>
                    </a:lnTo>
                    <a:close/>
                  </a:path>
                </a:pathLst>
              </a:custGeom>
              <a:grpFill/>
              <a:ln w="9525" cap="flat">
                <a:noFill/>
                <a:prstDash val="solid"/>
                <a:miter/>
              </a:ln>
            </p:spPr>
            <p:txBody>
              <a:bodyPr rtlCol="0" anchor="ctr"/>
              <a:lstStyle/>
              <a:p>
                <a:endParaRPr lang="zh-CN" altLang="en-US"/>
              </a:p>
            </p:txBody>
          </p:sp>
          <p:sp>
            <p:nvSpPr>
              <p:cNvPr id="1028" name="任意多边形: 形状 817">
                <a:extLst>
                  <a:ext uri="{FF2B5EF4-FFF2-40B4-BE49-F238E27FC236}">
                    <a16:creationId xmlns:a16="http://schemas.microsoft.com/office/drawing/2014/main" id="{1F1C5066-9A4D-4677-B015-5688917A3783}"/>
                  </a:ext>
                </a:extLst>
              </p:cNvPr>
              <p:cNvSpPr/>
              <p:nvPr/>
            </p:nvSpPr>
            <p:spPr>
              <a:xfrm>
                <a:off x="3621357" y="1292812"/>
                <a:ext cx="19050" cy="9525"/>
              </a:xfrm>
              <a:custGeom>
                <a:avLst/>
                <a:gdLst>
                  <a:gd name="connsiteX0" fmla="*/ 8430 w 19050"/>
                  <a:gd name="connsiteY0" fmla="*/ 7144 h 9525"/>
                  <a:gd name="connsiteX1" fmla="*/ 7144 w 19050"/>
                  <a:gd name="connsiteY1" fmla="*/ 8649 h 9525"/>
                  <a:gd name="connsiteX2" fmla="*/ 12173 w 19050"/>
                  <a:gd name="connsiteY2" fmla="*/ 8773 h 9525"/>
                  <a:gd name="connsiteX3" fmla="*/ 8430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430" y="7144"/>
                    </a:moveTo>
                    <a:lnTo>
                      <a:pt x="7144" y="8649"/>
                    </a:lnTo>
                    <a:cubicBezTo>
                      <a:pt x="8363" y="9230"/>
                      <a:pt x="12125" y="10849"/>
                      <a:pt x="12173" y="8773"/>
                    </a:cubicBezTo>
                    <a:cubicBezTo>
                      <a:pt x="12144" y="8849"/>
                      <a:pt x="8430" y="7144"/>
                      <a:pt x="8430" y="7144"/>
                    </a:cubicBezTo>
                    <a:close/>
                  </a:path>
                </a:pathLst>
              </a:custGeom>
              <a:grpFill/>
              <a:ln w="9525" cap="flat">
                <a:noFill/>
                <a:prstDash val="solid"/>
                <a:miter/>
              </a:ln>
            </p:spPr>
            <p:txBody>
              <a:bodyPr rtlCol="0" anchor="ctr"/>
              <a:lstStyle/>
              <a:p>
                <a:endParaRPr lang="zh-CN" altLang="en-US"/>
              </a:p>
            </p:txBody>
          </p:sp>
          <p:sp>
            <p:nvSpPr>
              <p:cNvPr id="1029" name="任意多边形: 形状 818">
                <a:extLst>
                  <a:ext uri="{FF2B5EF4-FFF2-40B4-BE49-F238E27FC236}">
                    <a16:creationId xmlns:a16="http://schemas.microsoft.com/office/drawing/2014/main" id="{51E7E7D6-D30D-4E1C-A924-EE504BC6DAED}"/>
                  </a:ext>
                </a:extLst>
              </p:cNvPr>
              <p:cNvSpPr/>
              <p:nvPr/>
            </p:nvSpPr>
            <p:spPr>
              <a:xfrm>
                <a:off x="3571170" y="1293002"/>
                <a:ext cx="19050" cy="9525"/>
              </a:xfrm>
              <a:custGeom>
                <a:avLst/>
                <a:gdLst>
                  <a:gd name="connsiteX0" fmla="*/ 8953 w 19050"/>
                  <a:gd name="connsiteY0" fmla="*/ 9963 h 9525"/>
                  <a:gd name="connsiteX1" fmla="*/ 11735 w 19050"/>
                  <a:gd name="connsiteY1" fmla="*/ 9392 h 9525"/>
                  <a:gd name="connsiteX2" fmla="*/ 13459 w 19050"/>
                  <a:gd name="connsiteY2" fmla="*/ 10849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953" y="9963"/>
                    </a:moveTo>
                    <a:lnTo>
                      <a:pt x="11735" y="9392"/>
                    </a:lnTo>
                    <a:lnTo>
                      <a:pt x="13459" y="10849"/>
                    </a:lnTo>
                    <a:lnTo>
                      <a:pt x="7144" y="7144"/>
                    </a:lnTo>
                    <a:close/>
                  </a:path>
                </a:pathLst>
              </a:custGeom>
              <a:grpFill/>
              <a:ln w="9525" cap="flat">
                <a:noFill/>
                <a:prstDash val="solid"/>
                <a:miter/>
              </a:ln>
            </p:spPr>
            <p:txBody>
              <a:bodyPr rtlCol="0" anchor="ctr"/>
              <a:lstStyle/>
              <a:p>
                <a:endParaRPr lang="zh-CN" altLang="en-US"/>
              </a:p>
            </p:txBody>
          </p:sp>
          <p:sp>
            <p:nvSpPr>
              <p:cNvPr id="1030" name="任意多边形: 形状 819">
                <a:extLst>
                  <a:ext uri="{FF2B5EF4-FFF2-40B4-BE49-F238E27FC236}">
                    <a16:creationId xmlns:a16="http://schemas.microsoft.com/office/drawing/2014/main" id="{EF860B8C-FE57-49C2-83BA-DC80BF568CA7}"/>
                  </a:ext>
                </a:extLst>
              </p:cNvPr>
              <p:cNvSpPr/>
              <p:nvPr/>
            </p:nvSpPr>
            <p:spPr>
              <a:xfrm>
                <a:off x="3804314" y="1094806"/>
                <a:ext cx="19050" cy="19050"/>
              </a:xfrm>
              <a:custGeom>
                <a:avLst/>
                <a:gdLst>
                  <a:gd name="connsiteX0" fmla="*/ 17088 w 19050"/>
                  <a:gd name="connsiteY0" fmla="*/ 10811 h 19050"/>
                  <a:gd name="connsiteX1" fmla="*/ 16393 w 19050"/>
                  <a:gd name="connsiteY1" fmla="*/ 12316 h 19050"/>
                  <a:gd name="connsiteX2" fmla="*/ 16840 w 19050"/>
                  <a:gd name="connsiteY2" fmla="*/ 12478 h 19050"/>
                  <a:gd name="connsiteX3" fmla="*/ 11192 w 19050"/>
                  <a:gd name="connsiteY3" fmla="*/ 13173 h 19050"/>
                  <a:gd name="connsiteX4" fmla="*/ 7144 w 19050"/>
                  <a:gd name="connsiteY4" fmla="*/ 7144 h 19050"/>
                  <a:gd name="connsiteX5" fmla="*/ 8658 w 19050"/>
                  <a:gd name="connsiteY5" fmla="*/ 10868 h 19050"/>
                  <a:gd name="connsiteX6" fmla="*/ 9773 w 19050"/>
                  <a:gd name="connsiteY6" fmla="*/ 10392 h 19050"/>
                  <a:gd name="connsiteX7" fmla="*/ 7601 w 19050"/>
                  <a:gd name="connsiteY7" fmla="*/ 14802 h 19050"/>
                  <a:gd name="connsiteX8" fmla="*/ 14640 w 19050"/>
                  <a:gd name="connsiteY8" fmla="*/ 16231 h 19050"/>
                  <a:gd name="connsiteX9" fmla="*/ 16983 w 19050"/>
                  <a:gd name="connsiteY9" fmla="*/ 21212 h 19050"/>
                  <a:gd name="connsiteX10" fmla="*/ 16716 w 19050"/>
                  <a:gd name="connsiteY10" fmla="*/ 16469 h 19050"/>
                  <a:gd name="connsiteX11" fmla="*/ 19298 w 19050"/>
                  <a:gd name="connsiteY11" fmla="*/ 16840 h 19050"/>
                  <a:gd name="connsiteX12" fmla="*/ 18859 w 19050"/>
                  <a:gd name="connsiteY12" fmla="*/ 16707 h 19050"/>
                  <a:gd name="connsiteX13" fmla="*/ 17088 w 19050"/>
                  <a:gd name="connsiteY13" fmla="*/ 10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17088" y="10811"/>
                    </a:moveTo>
                    <a:lnTo>
                      <a:pt x="16393" y="12316"/>
                    </a:lnTo>
                    <a:lnTo>
                      <a:pt x="16840" y="12478"/>
                    </a:lnTo>
                    <a:cubicBezTo>
                      <a:pt x="16802" y="17393"/>
                      <a:pt x="11516" y="7944"/>
                      <a:pt x="11192" y="13173"/>
                    </a:cubicBezTo>
                    <a:cubicBezTo>
                      <a:pt x="10925" y="9916"/>
                      <a:pt x="8925" y="9658"/>
                      <a:pt x="7144" y="7144"/>
                    </a:cubicBezTo>
                    <a:cubicBezTo>
                      <a:pt x="7306" y="8534"/>
                      <a:pt x="7429" y="9935"/>
                      <a:pt x="8658" y="10868"/>
                    </a:cubicBezTo>
                    <a:cubicBezTo>
                      <a:pt x="9020" y="10563"/>
                      <a:pt x="9334" y="9792"/>
                      <a:pt x="9773" y="10392"/>
                    </a:cubicBezTo>
                    <a:cubicBezTo>
                      <a:pt x="12154" y="14526"/>
                      <a:pt x="7610" y="13135"/>
                      <a:pt x="7601" y="14802"/>
                    </a:cubicBezTo>
                    <a:cubicBezTo>
                      <a:pt x="7591" y="12259"/>
                      <a:pt x="12516" y="15135"/>
                      <a:pt x="14640" y="16231"/>
                    </a:cubicBezTo>
                    <a:cubicBezTo>
                      <a:pt x="16031" y="18536"/>
                      <a:pt x="14402" y="19412"/>
                      <a:pt x="16983" y="21212"/>
                    </a:cubicBezTo>
                    <a:cubicBezTo>
                      <a:pt x="16088" y="19945"/>
                      <a:pt x="18469" y="17478"/>
                      <a:pt x="16716" y="16469"/>
                    </a:cubicBezTo>
                    <a:cubicBezTo>
                      <a:pt x="17088" y="15678"/>
                      <a:pt x="18412" y="16564"/>
                      <a:pt x="19298" y="16840"/>
                    </a:cubicBezTo>
                    <a:lnTo>
                      <a:pt x="18859" y="16707"/>
                    </a:lnTo>
                    <a:cubicBezTo>
                      <a:pt x="21288" y="14764"/>
                      <a:pt x="17736" y="13221"/>
                      <a:pt x="17088" y="10811"/>
                    </a:cubicBezTo>
                    <a:close/>
                  </a:path>
                </a:pathLst>
              </a:custGeom>
              <a:grpFill/>
              <a:ln w="9525" cap="flat">
                <a:noFill/>
                <a:prstDash val="solid"/>
                <a:miter/>
              </a:ln>
            </p:spPr>
            <p:txBody>
              <a:bodyPr rtlCol="0" anchor="ctr"/>
              <a:lstStyle/>
              <a:p>
                <a:endParaRPr lang="zh-CN" altLang="en-US"/>
              </a:p>
            </p:txBody>
          </p:sp>
          <p:sp>
            <p:nvSpPr>
              <p:cNvPr id="1031" name="任意多边形: 形状 820">
                <a:extLst>
                  <a:ext uri="{FF2B5EF4-FFF2-40B4-BE49-F238E27FC236}">
                    <a16:creationId xmlns:a16="http://schemas.microsoft.com/office/drawing/2014/main" id="{5B72E472-3C27-4139-A550-50A326AF3BD7}"/>
                  </a:ext>
                </a:extLst>
              </p:cNvPr>
              <p:cNvSpPr/>
              <p:nvPr/>
            </p:nvSpPr>
            <p:spPr>
              <a:xfrm>
                <a:off x="3792150" y="1183932"/>
                <a:ext cx="19050" cy="9525"/>
              </a:xfrm>
              <a:custGeom>
                <a:avLst/>
                <a:gdLst>
                  <a:gd name="connsiteX0" fmla="*/ 7144 w 19050"/>
                  <a:gd name="connsiteY0" fmla="*/ 7144 h 9525"/>
                  <a:gd name="connsiteX1" fmla="*/ 11059 w 19050"/>
                  <a:gd name="connsiteY1" fmla="*/ 10401 h 9525"/>
                  <a:gd name="connsiteX2" fmla="*/ 12182 w 19050"/>
                  <a:gd name="connsiteY2" fmla="*/ 7325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9115" y="8182"/>
                      <a:pt x="7934" y="11278"/>
                      <a:pt x="11059" y="10401"/>
                    </a:cubicBezTo>
                    <a:lnTo>
                      <a:pt x="12182" y="7325"/>
                    </a:lnTo>
                    <a:lnTo>
                      <a:pt x="7144" y="7144"/>
                    </a:lnTo>
                    <a:close/>
                  </a:path>
                </a:pathLst>
              </a:custGeom>
              <a:grpFill/>
              <a:ln w="9525" cap="flat">
                <a:noFill/>
                <a:prstDash val="solid"/>
                <a:miter/>
              </a:ln>
            </p:spPr>
            <p:txBody>
              <a:bodyPr rtlCol="0" anchor="ctr"/>
              <a:lstStyle/>
              <a:p>
                <a:endParaRPr lang="zh-CN" altLang="en-US"/>
              </a:p>
            </p:txBody>
          </p:sp>
          <p:sp>
            <p:nvSpPr>
              <p:cNvPr id="1032" name="任意多边形: 形状 821">
                <a:extLst>
                  <a:ext uri="{FF2B5EF4-FFF2-40B4-BE49-F238E27FC236}">
                    <a16:creationId xmlns:a16="http://schemas.microsoft.com/office/drawing/2014/main" id="{5D78A20E-416A-4B90-9811-626A18344384}"/>
                  </a:ext>
                </a:extLst>
              </p:cNvPr>
              <p:cNvSpPr/>
              <p:nvPr/>
            </p:nvSpPr>
            <p:spPr>
              <a:xfrm>
                <a:off x="3777409" y="1027083"/>
                <a:ext cx="9525" cy="9525"/>
              </a:xfrm>
              <a:custGeom>
                <a:avLst/>
                <a:gdLst>
                  <a:gd name="connsiteX0" fmla="*/ 8426 w 9525"/>
                  <a:gd name="connsiteY0" fmla="*/ 9211 h 9525"/>
                  <a:gd name="connsiteX1" fmla="*/ 7664 w 9525"/>
                  <a:gd name="connsiteY1" fmla="*/ 7144 h 9525"/>
                  <a:gd name="connsiteX2" fmla="*/ 8426 w 9525"/>
                  <a:gd name="connsiteY2" fmla="*/ 9211 h 9525"/>
                </a:gdLst>
                <a:ahLst/>
                <a:cxnLst>
                  <a:cxn ang="0">
                    <a:pos x="connsiteX0" y="connsiteY0"/>
                  </a:cxn>
                  <a:cxn ang="0">
                    <a:pos x="connsiteX1" y="connsiteY1"/>
                  </a:cxn>
                  <a:cxn ang="0">
                    <a:pos x="connsiteX2" y="connsiteY2"/>
                  </a:cxn>
                </a:cxnLst>
                <a:rect l="l" t="t" r="r" b="b"/>
                <a:pathLst>
                  <a:path w="9525" h="9525">
                    <a:moveTo>
                      <a:pt x="8426" y="9211"/>
                    </a:moveTo>
                    <a:cubicBezTo>
                      <a:pt x="5901" y="8068"/>
                      <a:pt x="8064" y="7982"/>
                      <a:pt x="7664" y="7144"/>
                    </a:cubicBezTo>
                    <a:cubicBezTo>
                      <a:pt x="8397" y="8077"/>
                      <a:pt x="5625" y="7820"/>
                      <a:pt x="8426" y="9211"/>
                    </a:cubicBezTo>
                    <a:close/>
                  </a:path>
                </a:pathLst>
              </a:custGeom>
              <a:grpFill/>
              <a:ln w="9525" cap="flat">
                <a:noFill/>
                <a:prstDash val="solid"/>
                <a:miter/>
              </a:ln>
            </p:spPr>
            <p:txBody>
              <a:bodyPr rtlCol="0" anchor="ctr"/>
              <a:lstStyle/>
              <a:p>
                <a:endParaRPr lang="zh-CN" altLang="en-US"/>
              </a:p>
            </p:txBody>
          </p:sp>
          <p:sp>
            <p:nvSpPr>
              <p:cNvPr id="1033" name="任意多边形: 形状 822">
                <a:extLst>
                  <a:ext uri="{FF2B5EF4-FFF2-40B4-BE49-F238E27FC236}">
                    <a16:creationId xmlns:a16="http://schemas.microsoft.com/office/drawing/2014/main" id="{4CB29A79-0E77-4AC1-BDD2-7F7DDA41A732}"/>
                  </a:ext>
                </a:extLst>
              </p:cNvPr>
              <p:cNvSpPr/>
              <p:nvPr/>
            </p:nvSpPr>
            <p:spPr>
              <a:xfrm>
                <a:off x="3539652" y="1271600"/>
                <a:ext cx="28575" cy="28575"/>
              </a:xfrm>
              <a:custGeom>
                <a:avLst/>
                <a:gdLst>
                  <a:gd name="connsiteX0" fmla="*/ 24594 w 28575"/>
                  <a:gd name="connsiteY0" fmla="*/ 26251 h 28575"/>
                  <a:gd name="connsiteX1" fmla="*/ 29194 w 28575"/>
                  <a:gd name="connsiteY1" fmla="*/ 27280 h 28575"/>
                  <a:gd name="connsiteX2" fmla="*/ 13535 w 28575"/>
                  <a:gd name="connsiteY2" fmla="*/ 9487 h 28575"/>
                  <a:gd name="connsiteX3" fmla="*/ 13002 w 28575"/>
                  <a:gd name="connsiteY3" fmla="*/ 12887 h 28575"/>
                  <a:gd name="connsiteX4" fmla="*/ 7144 w 28575"/>
                  <a:gd name="connsiteY4" fmla="*/ 7144 h 28575"/>
                  <a:gd name="connsiteX5" fmla="*/ 23870 w 28575"/>
                  <a:gd name="connsiteY5" fmla="*/ 28918 h 28575"/>
                  <a:gd name="connsiteX6" fmla="*/ 24594 w 28575"/>
                  <a:gd name="connsiteY6" fmla="*/ 2625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4594" y="26251"/>
                    </a:moveTo>
                    <a:cubicBezTo>
                      <a:pt x="28032" y="29261"/>
                      <a:pt x="26260" y="26384"/>
                      <a:pt x="29194" y="27280"/>
                    </a:cubicBezTo>
                    <a:cubicBezTo>
                      <a:pt x="26327" y="20422"/>
                      <a:pt x="21060" y="15278"/>
                      <a:pt x="13535" y="9487"/>
                    </a:cubicBezTo>
                    <a:lnTo>
                      <a:pt x="13002" y="12887"/>
                    </a:lnTo>
                    <a:cubicBezTo>
                      <a:pt x="11430" y="11249"/>
                      <a:pt x="9506" y="8896"/>
                      <a:pt x="7144" y="7144"/>
                    </a:cubicBezTo>
                    <a:cubicBezTo>
                      <a:pt x="9696" y="12335"/>
                      <a:pt x="14678" y="22279"/>
                      <a:pt x="23870" y="28918"/>
                    </a:cubicBezTo>
                    <a:lnTo>
                      <a:pt x="24594" y="26251"/>
                    </a:lnTo>
                    <a:close/>
                  </a:path>
                </a:pathLst>
              </a:custGeom>
              <a:grpFill/>
              <a:ln w="9525" cap="flat">
                <a:noFill/>
                <a:prstDash val="solid"/>
                <a:miter/>
              </a:ln>
            </p:spPr>
            <p:txBody>
              <a:bodyPr rtlCol="0" anchor="ctr"/>
              <a:lstStyle/>
              <a:p>
                <a:endParaRPr lang="zh-CN" altLang="en-US"/>
              </a:p>
            </p:txBody>
          </p:sp>
          <p:sp>
            <p:nvSpPr>
              <p:cNvPr id="1034" name="任意多边形: 形状 823">
                <a:extLst>
                  <a:ext uri="{FF2B5EF4-FFF2-40B4-BE49-F238E27FC236}">
                    <a16:creationId xmlns:a16="http://schemas.microsoft.com/office/drawing/2014/main" id="{B999ECE8-4DA9-4F2D-B15E-E1FF0CD74F89}"/>
                  </a:ext>
                </a:extLst>
              </p:cNvPr>
              <p:cNvSpPr/>
              <p:nvPr/>
            </p:nvSpPr>
            <p:spPr>
              <a:xfrm>
                <a:off x="3790674" y="1048786"/>
                <a:ext cx="19050" cy="9525"/>
              </a:xfrm>
              <a:custGeom>
                <a:avLst/>
                <a:gdLst>
                  <a:gd name="connsiteX0" fmla="*/ 7144 w 19050"/>
                  <a:gd name="connsiteY0" fmla="*/ 7454 h 9525"/>
                  <a:gd name="connsiteX1" fmla="*/ 7563 w 19050"/>
                  <a:gd name="connsiteY1" fmla="*/ 8149 h 9525"/>
                  <a:gd name="connsiteX2" fmla="*/ 9639 w 19050"/>
                  <a:gd name="connsiteY2" fmla="*/ 8111 h 9525"/>
                  <a:gd name="connsiteX3" fmla="*/ 11811 w 19050"/>
                  <a:gd name="connsiteY3" fmla="*/ 10816 h 9525"/>
                  <a:gd name="connsiteX4" fmla="*/ 14726 w 19050"/>
                  <a:gd name="connsiteY4" fmla="*/ 8473 h 9525"/>
                  <a:gd name="connsiteX5" fmla="*/ 7144 w 19050"/>
                  <a:gd name="connsiteY5" fmla="*/ 745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454"/>
                    </a:moveTo>
                    <a:lnTo>
                      <a:pt x="7563" y="8149"/>
                    </a:lnTo>
                    <a:lnTo>
                      <a:pt x="9639" y="8111"/>
                    </a:lnTo>
                    <a:cubicBezTo>
                      <a:pt x="10439" y="8949"/>
                      <a:pt x="11621" y="9902"/>
                      <a:pt x="11811" y="10816"/>
                    </a:cubicBezTo>
                    <a:cubicBezTo>
                      <a:pt x="16259" y="12912"/>
                      <a:pt x="12306" y="8587"/>
                      <a:pt x="14726" y="8473"/>
                    </a:cubicBezTo>
                    <a:cubicBezTo>
                      <a:pt x="10649" y="6187"/>
                      <a:pt x="9373" y="7568"/>
                      <a:pt x="7144" y="7454"/>
                    </a:cubicBezTo>
                    <a:close/>
                  </a:path>
                </a:pathLst>
              </a:custGeom>
              <a:grpFill/>
              <a:ln w="9525" cap="flat">
                <a:noFill/>
                <a:prstDash val="solid"/>
                <a:miter/>
              </a:ln>
            </p:spPr>
            <p:txBody>
              <a:bodyPr rtlCol="0" anchor="ctr"/>
              <a:lstStyle/>
              <a:p>
                <a:endParaRPr lang="zh-CN" altLang="en-US"/>
              </a:p>
            </p:txBody>
          </p:sp>
          <p:sp>
            <p:nvSpPr>
              <p:cNvPr id="1035" name="任意多边形: 形状 824">
                <a:extLst>
                  <a:ext uri="{FF2B5EF4-FFF2-40B4-BE49-F238E27FC236}">
                    <a16:creationId xmlns:a16="http://schemas.microsoft.com/office/drawing/2014/main" id="{CB96A82D-9D9C-40D1-8DED-E8DCE428C981}"/>
                  </a:ext>
                </a:extLst>
              </p:cNvPr>
              <p:cNvSpPr/>
              <p:nvPr/>
            </p:nvSpPr>
            <p:spPr>
              <a:xfrm>
                <a:off x="3682641" y="1270809"/>
                <a:ext cx="19050" cy="19050"/>
              </a:xfrm>
              <a:custGeom>
                <a:avLst/>
                <a:gdLst>
                  <a:gd name="connsiteX0" fmla="*/ 12764 w 19050"/>
                  <a:gd name="connsiteY0" fmla="*/ 9230 h 19050"/>
                  <a:gd name="connsiteX1" fmla="*/ 7144 w 19050"/>
                  <a:gd name="connsiteY1" fmla="*/ 7144 h 19050"/>
                  <a:gd name="connsiteX2" fmla="*/ 11087 w 19050"/>
                  <a:gd name="connsiteY2" fmla="*/ 11973 h 19050"/>
                  <a:gd name="connsiteX3" fmla="*/ 12764 w 19050"/>
                  <a:gd name="connsiteY3" fmla="*/ 9230 h 19050"/>
                </a:gdLst>
                <a:ahLst/>
                <a:cxnLst>
                  <a:cxn ang="0">
                    <a:pos x="connsiteX0" y="connsiteY0"/>
                  </a:cxn>
                  <a:cxn ang="0">
                    <a:pos x="connsiteX1" y="connsiteY1"/>
                  </a:cxn>
                  <a:cxn ang="0">
                    <a:pos x="connsiteX2" y="connsiteY2"/>
                  </a:cxn>
                  <a:cxn ang="0">
                    <a:pos x="connsiteX3" y="connsiteY3"/>
                  </a:cxn>
                </a:cxnLst>
                <a:rect l="l" t="t" r="r" b="b"/>
                <a:pathLst>
                  <a:path w="19050" h="19050">
                    <a:moveTo>
                      <a:pt x="12764" y="9230"/>
                    </a:moveTo>
                    <a:cubicBezTo>
                      <a:pt x="12764" y="9230"/>
                      <a:pt x="8934" y="7163"/>
                      <a:pt x="7144" y="7144"/>
                    </a:cubicBezTo>
                    <a:lnTo>
                      <a:pt x="11087" y="11973"/>
                    </a:lnTo>
                    <a:cubicBezTo>
                      <a:pt x="11706" y="11725"/>
                      <a:pt x="9306" y="8439"/>
                      <a:pt x="12764" y="9230"/>
                    </a:cubicBezTo>
                    <a:close/>
                  </a:path>
                </a:pathLst>
              </a:custGeom>
              <a:grpFill/>
              <a:ln w="9525" cap="flat">
                <a:noFill/>
                <a:prstDash val="solid"/>
                <a:miter/>
              </a:ln>
            </p:spPr>
            <p:txBody>
              <a:bodyPr rtlCol="0" anchor="ctr"/>
              <a:lstStyle/>
              <a:p>
                <a:endParaRPr lang="zh-CN" altLang="en-US"/>
              </a:p>
            </p:txBody>
          </p:sp>
          <p:sp>
            <p:nvSpPr>
              <p:cNvPr id="1036" name="任意多边形: 形状 825">
                <a:extLst>
                  <a:ext uri="{FF2B5EF4-FFF2-40B4-BE49-F238E27FC236}">
                    <a16:creationId xmlns:a16="http://schemas.microsoft.com/office/drawing/2014/main" id="{684C3F33-8D51-4718-9DD2-AB22723A0E0B}"/>
                  </a:ext>
                </a:extLst>
              </p:cNvPr>
              <p:cNvSpPr/>
              <p:nvPr/>
            </p:nvSpPr>
            <p:spPr>
              <a:xfrm>
                <a:off x="3498526" y="1262484"/>
                <a:ext cx="19050" cy="28575"/>
              </a:xfrm>
              <a:custGeom>
                <a:avLst/>
                <a:gdLst>
                  <a:gd name="connsiteX0" fmla="*/ 21314 w 19050"/>
                  <a:gd name="connsiteY0" fmla="*/ 28385 h 28575"/>
                  <a:gd name="connsiteX1" fmla="*/ 15618 w 19050"/>
                  <a:gd name="connsiteY1" fmla="*/ 20364 h 28575"/>
                  <a:gd name="connsiteX2" fmla="*/ 20943 w 19050"/>
                  <a:gd name="connsiteY2" fmla="*/ 22498 h 28575"/>
                  <a:gd name="connsiteX3" fmla="*/ 9446 w 19050"/>
                  <a:gd name="connsiteY3" fmla="*/ 7144 h 28575"/>
                  <a:gd name="connsiteX4" fmla="*/ 10846 w 19050"/>
                  <a:gd name="connsiteY4" fmla="*/ 21222 h 28575"/>
                  <a:gd name="connsiteX5" fmla="*/ 21314 w 19050"/>
                  <a:gd name="connsiteY5" fmla="*/ 28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21314" y="28385"/>
                    </a:moveTo>
                    <a:cubicBezTo>
                      <a:pt x="21162" y="24736"/>
                      <a:pt x="12361" y="23108"/>
                      <a:pt x="15618" y="20364"/>
                    </a:cubicBezTo>
                    <a:cubicBezTo>
                      <a:pt x="18066" y="21031"/>
                      <a:pt x="18200" y="24670"/>
                      <a:pt x="20943" y="22498"/>
                    </a:cubicBezTo>
                    <a:cubicBezTo>
                      <a:pt x="12065" y="17240"/>
                      <a:pt x="17447" y="10811"/>
                      <a:pt x="9446" y="7144"/>
                    </a:cubicBezTo>
                    <a:cubicBezTo>
                      <a:pt x="11704" y="12802"/>
                      <a:pt x="2207" y="12973"/>
                      <a:pt x="10846" y="21222"/>
                    </a:cubicBezTo>
                    <a:cubicBezTo>
                      <a:pt x="10589" y="24079"/>
                      <a:pt x="17371" y="24479"/>
                      <a:pt x="21314" y="28385"/>
                    </a:cubicBezTo>
                    <a:close/>
                  </a:path>
                </a:pathLst>
              </a:custGeom>
              <a:grpFill/>
              <a:ln w="9525" cap="flat">
                <a:noFill/>
                <a:prstDash val="solid"/>
                <a:miter/>
              </a:ln>
            </p:spPr>
            <p:txBody>
              <a:bodyPr rtlCol="0" anchor="ctr"/>
              <a:lstStyle/>
              <a:p>
                <a:endParaRPr lang="zh-CN" altLang="en-US"/>
              </a:p>
            </p:txBody>
          </p:sp>
          <p:sp>
            <p:nvSpPr>
              <p:cNvPr id="1037" name="任意多边形: 形状 826">
                <a:extLst>
                  <a:ext uri="{FF2B5EF4-FFF2-40B4-BE49-F238E27FC236}">
                    <a16:creationId xmlns:a16="http://schemas.microsoft.com/office/drawing/2014/main" id="{664CA5D5-0470-480C-96EF-88E69C357B97}"/>
                  </a:ext>
                </a:extLst>
              </p:cNvPr>
              <p:cNvSpPr/>
              <p:nvPr/>
            </p:nvSpPr>
            <p:spPr>
              <a:xfrm>
                <a:off x="3746830" y="1010824"/>
                <a:ext cx="9525" cy="9525"/>
              </a:xfrm>
              <a:custGeom>
                <a:avLst/>
                <a:gdLst>
                  <a:gd name="connsiteX0" fmla="*/ 7544 w 9525"/>
                  <a:gd name="connsiteY0" fmla="*/ 7296 h 9525"/>
                  <a:gd name="connsiteX1" fmla="*/ 7144 w 9525"/>
                  <a:gd name="connsiteY1" fmla="*/ 7144 h 9525"/>
                  <a:gd name="connsiteX2" fmla="*/ 7477 w 9525"/>
                  <a:gd name="connsiteY2" fmla="*/ 7268 h 9525"/>
                  <a:gd name="connsiteX3" fmla="*/ 7363 w 9525"/>
                  <a:gd name="connsiteY3" fmla="*/ 7229 h 9525"/>
                  <a:gd name="connsiteX4" fmla="*/ 7544 w 9525"/>
                  <a:gd name="connsiteY4" fmla="*/ 729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544" y="7296"/>
                    </a:moveTo>
                    <a:cubicBezTo>
                      <a:pt x="7220" y="7191"/>
                      <a:pt x="7144" y="7144"/>
                      <a:pt x="7144" y="7144"/>
                    </a:cubicBezTo>
                    <a:cubicBezTo>
                      <a:pt x="7144" y="7144"/>
                      <a:pt x="7229" y="7191"/>
                      <a:pt x="7477" y="7268"/>
                    </a:cubicBezTo>
                    <a:lnTo>
                      <a:pt x="7363" y="7229"/>
                    </a:lnTo>
                    <a:lnTo>
                      <a:pt x="7544" y="7296"/>
                    </a:lnTo>
                    <a:close/>
                  </a:path>
                </a:pathLst>
              </a:custGeom>
              <a:grpFill/>
              <a:ln w="9525" cap="flat">
                <a:noFill/>
                <a:prstDash val="solid"/>
                <a:miter/>
              </a:ln>
            </p:spPr>
            <p:txBody>
              <a:bodyPr rtlCol="0" anchor="ctr"/>
              <a:lstStyle/>
              <a:p>
                <a:endParaRPr lang="zh-CN" altLang="en-US"/>
              </a:p>
            </p:txBody>
          </p:sp>
          <p:sp>
            <p:nvSpPr>
              <p:cNvPr id="1038" name="任意多边形: 形状 827">
                <a:extLst>
                  <a:ext uri="{FF2B5EF4-FFF2-40B4-BE49-F238E27FC236}">
                    <a16:creationId xmlns:a16="http://schemas.microsoft.com/office/drawing/2014/main" id="{1B345805-CE68-4C63-8917-C45CC6E9163D}"/>
                  </a:ext>
                </a:extLst>
              </p:cNvPr>
              <p:cNvSpPr/>
              <p:nvPr/>
            </p:nvSpPr>
            <p:spPr>
              <a:xfrm>
                <a:off x="3746716" y="1010853"/>
                <a:ext cx="9525" cy="9525"/>
              </a:xfrm>
              <a:custGeom>
                <a:avLst/>
                <a:gdLst>
                  <a:gd name="connsiteX0" fmla="*/ 7163 w 9525"/>
                  <a:gd name="connsiteY0" fmla="*/ 7144 h 9525"/>
                  <a:gd name="connsiteX1" fmla="*/ 7144 w 9525"/>
                  <a:gd name="connsiteY1" fmla="*/ 7144 h 9525"/>
                  <a:gd name="connsiteX2" fmla="*/ 7163 w 9525"/>
                  <a:gd name="connsiteY2" fmla="*/ 7144 h 9525"/>
                </a:gdLst>
                <a:ahLst/>
                <a:cxnLst>
                  <a:cxn ang="0">
                    <a:pos x="connsiteX0" y="connsiteY0"/>
                  </a:cxn>
                  <a:cxn ang="0">
                    <a:pos x="connsiteX1" y="connsiteY1"/>
                  </a:cxn>
                  <a:cxn ang="0">
                    <a:pos x="connsiteX2" y="connsiteY2"/>
                  </a:cxn>
                </a:cxnLst>
                <a:rect l="l" t="t" r="r" b="b"/>
                <a:pathLst>
                  <a:path w="9525" h="9525">
                    <a:moveTo>
                      <a:pt x="7163" y="7144"/>
                    </a:moveTo>
                    <a:lnTo>
                      <a:pt x="7144" y="7144"/>
                    </a:lnTo>
                    <a:lnTo>
                      <a:pt x="7163" y="7144"/>
                    </a:lnTo>
                    <a:close/>
                  </a:path>
                </a:pathLst>
              </a:custGeom>
              <a:grpFill/>
              <a:ln w="9525" cap="flat">
                <a:noFill/>
                <a:prstDash val="solid"/>
                <a:miter/>
              </a:ln>
            </p:spPr>
            <p:txBody>
              <a:bodyPr rtlCol="0" anchor="ctr"/>
              <a:lstStyle/>
              <a:p>
                <a:endParaRPr lang="zh-CN" altLang="en-US"/>
              </a:p>
            </p:txBody>
          </p:sp>
          <p:sp>
            <p:nvSpPr>
              <p:cNvPr id="1039" name="任意多边形: 形状 828">
                <a:extLst>
                  <a:ext uri="{FF2B5EF4-FFF2-40B4-BE49-F238E27FC236}">
                    <a16:creationId xmlns:a16="http://schemas.microsoft.com/office/drawing/2014/main" id="{F51CA093-A633-4AB4-A88B-A21BCD7E5A9E}"/>
                  </a:ext>
                </a:extLst>
              </p:cNvPr>
              <p:cNvSpPr/>
              <p:nvPr/>
            </p:nvSpPr>
            <p:spPr>
              <a:xfrm>
                <a:off x="3801666" y="1148887"/>
                <a:ext cx="19050" cy="9525"/>
              </a:xfrm>
              <a:custGeom>
                <a:avLst/>
                <a:gdLst>
                  <a:gd name="connsiteX0" fmla="*/ 7163 w 19050"/>
                  <a:gd name="connsiteY0" fmla="*/ 7708 h 9525"/>
                  <a:gd name="connsiteX1" fmla="*/ 7144 w 19050"/>
                  <a:gd name="connsiteY1" fmla="*/ 9355 h 9525"/>
                  <a:gd name="connsiteX2" fmla="*/ 9001 w 19050"/>
                  <a:gd name="connsiteY2" fmla="*/ 8622 h 9525"/>
                  <a:gd name="connsiteX3" fmla="*/ 9754 w 19050"/>
                  <a:gd name="connsiteY3" fmla="*/ 11184 h 9525"/>
                  <a:gd name="connsiteX4" fmla="*/ 13164 w 19050"/>
                  <a:gd name="connsiteY4" fmla="*/ 10441 h 9525"/>
                  <a:gd name="connsiteX5" fmla="*/ 7163 w 19050"/>
                  <a:gd name="connsiteY5" fmla="*/ 7708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63" y="7708"/>
                    </a:moveTo>
                    <a:lnTo>
                      <a:pt x="7144" y="9355"/>
                    </a:lnTo>
                    <a:lnTo>
                      <a:pt x="9001" y="8622"/>
                    </a:lnTo>
                    <a:cubicBezTo>
                      <a:pt x="9763" y="9546"/>
                      <a:pt x="9458" y="10479"/>
                      <a:pt x="9754" y="11184"/>
                    </a:cubicBezTo>
                    <a:cubicBezTo>
                      <a:pt x="9792" y="11279"/>
                      <a:pt x="13183" y="10517"/>
                      <a:pt x="13164" y="10441"/>
                    </a:cubicBezTo>
                    <a:cubicBezTo>
                      <a:pt x="12030" y="8889"/>
                      <a:pt x="8868" y="5898"/>
                      <a:pt x="7163" y="7708"/>
                    </a:cubicBezTo>
                    <a:close/>
                  </a:path>
                </a:pathLst>
              </a:custGeom>
              <a:grpFill/>
              <a:ln w="9525" cap="flat">
                <a:noFill/>
                <a:prstDash val="solid"/>
                <a:miter/>
              </a:ln>
            </p:spPr>
            <p:txBody>
              <a:bodyPr rtlCol="0" anchor="ctr"/>
              <a:lstStyle/>
              <a:p>
                <a:endParaRPr lang="zh-CN" altLang="en-US"/>
              </a:p>
            </p:txBody>
          </p:sp>
          <p:sp>
            <p:nvSpPr>
              <p:cNvPr id="1040" name="任意多边形: 形状 829">
                <a:extLst>
                  <a:ext uri="{FF2B5EF4-FFF2-40B4-BE49-F238E27FC236}">
                    <a16:creationId xmlns:a16="http://schemas.microsoft.com/office/drawing/2014/main" id="{95A52996-475B-4CF3-A7F5-CD902642A155}"/>
                  </a:ext>
                </a:extLst>
              </p:cNvPr>
              <p:cNvSpPr/>
              <p:nvPr/>
            </p:nvSpPr>
            <p:spPr>
              <a:xfrm>
                <a:off x="3655124" y="1279543"/>
                <a:ext cx="9525" cy="9525"/>
              </a:xfrm>
              <a:custGeom>
                <a:avLst/>
                <a:gdLst>
                  <a:gd name="connsiteX0" fmla="*/ 9868 w 9525"/>
                  <a:gd name="connsiteY0" fmla="*/ 7658 h 9525"/>
                  <a:gd name="connsiteX1" fmla="*/ 11068 w 9525"/>
                  <a:gd name="connsiteY1" fmla="*/ 8077 h 9525"/>
                  <a:gd name="connsiteX2" fmla="*/ 7144 w 9525"/>
                  <a:gd name="connsiteY2" fmla="*/ 10382 h 9525"/>
                  <a:gd name="connsiteX3" fmla="*/ 9868 w 9525"/>
                  <a:gd name="connsiteY3" fmla="*/ 7658 h 9525"/>
                </a:gdLst>
                <a:ahLst/>
                <a:cxnLst>
                  <a:cxn ang="0">
                    <a:pos x="connsiteX0" y="connsiteY0"/>
                  </a:cxn>
                  <a:cxn ang="0">
                    <a:pos x="connsiteX1" y="connsiteY1"/>
                  </a:cxn>
                  <a:cxn ang="0">
                    <a:pos x="connsiteX2" y="connsiteY2"/>
                  </a:cxn>
                  <a:cxn ang="0">
                    <a:pos x="connsiteX3" y="connsiteY3"/>
                  </a:cxn>
                </a:cxnLst>
                <a:rect l="l" t="t" r="r" b="b"/>
                <a:pathLst>
                  <a:path w="9525" h="9525">
                    <a:moveTo>
                      <a:pt x="9868" y="7658"/>
                    </a:moveTo>
                    <a:lnTo>
                      <a:pt x="11068" y="8077"/>
                    </a:lnTo>
                    <a:cubicBezTo>
                      <a:pt x="4820" y="4763"/>
                      <a:pt x="11420" y="11421"/>
                      <a:pt x="7144" y="10382"/>
                    </a:cubicBezTo>
                    <a:cubicBezTo>
                      <a:pt x="8553" y="10049"/>
                      <a:pt x="9439" y="9144"/>
                      <a:pt x="9868" y="7658"/>
                    </a:cubicBezTo>
                    <a:close/>
                  </a:path>
                </a:pathLst>
              </a:custGeom>
              <a:grpFill/>
              <a:ln w="9525" cap="flat">
                <a:noFill/>
                <a:prstDash val="solid"/>
                <a:miter/>
              </a:ln>
            </p:spPr>
            <p:txBody>
              <a:bodyPr rtlCol="0" anchor="ctr"/>
              <a:lstStyle/>
              <a:p>
                <a:endParaRPr lang="zh-CN" altLang="en-US"/>
              </a:p>
            </p:txBody>
          </p:sp>
          <p:sp>
            <p:nvSpPr>
              <p:cNvPr id="1041" name="任意多边形: 形状 830">
                <a:extLst>
                  <a:ext uri="{FF2B5EF4-FFF2-40B4-BE49-F238E27FC236}">
                    <a16:creationId xmlns:a16="http://schemas.microsoft.com/office/drawing/2014/main" id="{34D816C5-6477-4448-8754-DDE0E31AB025}"/>
                  </a:ext>
                </a:extLst>
              </p:cNvPr>
              <p:cNvSpPr/>
              <p:nvPr/>
            </p:nvSpPr>
            <p:spPr>
              <a:xfrm>
                <a:off x="3764937" y="1205596"/>
                <a:ext cx="19050" cy="9525"/>
              </a:xfrm>
              <a:custGeom>
                <a:avLst/>
                <a:gdLst>
                  <a:gd name="connsiteX0" fmla="*/ 17069 w 19050"/>
                  <a:gd name="connsiteY0" fmla="*/ 8577 h 9525"/>
                  <a:gd name="connsiteX1" fmla="*/ 18650 w 19050"/>
                  <a:gd name="connsiteY1" fmla="*/ 7511 h 9525"/>
                  <a:gd name="connsiteX2" fmla="*/ 7144 w 19050"/>
                  <a:gd name="connsiteY2" fmla="*/ 10559 h 9525"/>
                  <a:gd name="connsiteX3" fmla="*/ 17069 w 19050"/>
                  <a:gd name="connsiteY3" fmla="*/ 8577 h 9525"/>
                </a:gdLst>
                <a:ahLst/>
                <a:cxnLst>
                  <a:cxn ang="0">
                    <a:pos x="connsiteX0" y="connsiteY0"/>
                  </a:cxn>
                  <a:cxn ang="0">
                    <a:pos x="connsiteX1" y="connsiteY1"/>
                  </a:cxn>
                  <a:cxn ang="0">
                    <a:pos x="connsiteX2" y="connsiteY2"/>
                  </a:cxn>
                  <a:cxn ang="0">
                    <a:pos x="connsiteX3" y="connsiteY3"/>
                  </a:cxn>
                </a:cxnLst>
                <a:rect l="l" t="t" r="r" b="b"/>
                <a:pathLst>
                  <a:path w="19050" h="9525">
                    <a:moveTo>
                      <a:pt x="17069" y="8577"/>
                    </a:moveTo>
                    <a:cubicBezTo>
                      <a:pt x="18783" y="8263"/>
                      <a:pt x="18078" y="9168"/>
                      <a:pt x="18650" y="7511"/>
                    </a:cubicBezTo>
                    <a:cubicBezTo>
                      <a:pt x="12621" y="5796"/>
                      <a:pt x="12516" y="10654"/>
                      <a:pt x="7144" y="10559"/>
                    </a:cubicBezTo>
                    <a:cubicBezTo>
                      <a:pt x="8849" y="10501"/>
                      <a:pt x="17859" y="13035"/>
                      <a:pt x="17069" y="8577"/>
                    </a:cubicBezTo>
                    <a:close/>
                  </a:path>
                </a:pathLst>
              </a:custGeom>
              <a:grpFill/>
              <a:ln w="9525" cap="flat">
                <a:noFill/>
                <a:prstDash val="solid"/>
                <a:miter/>
              </a:ln>
            </p:spPr>
            <p:txBody>
              <a:bodyPr rtlCol="0" anchor="ctr"/>
              <a:lstStyle/>
              <a:p>
                <a:endParaRPr lang="zh-CN" altLang="en-US"/>
              </a:p>
            </p:txBody>
          </p:sp>
          <p:sp>
            <p:nvSpPr>
              <p:cNvPr id="1042" name="任意多边形: 形状 831">
                <a:extLst>
                  <a:ext uri="{FF2B5EF4-FFF2-40B4-BE49-F238E27FC236}">
                    <a16:creationId xmlns:a16="http://schemas.microsoft.com/office/drawing/2014/main" id="{AAC705E2-8EC4-41E4-8D10-8A27BBE8B6C6}"/>
                  </a:ext>
                </a:extLst>
              </p:cNvPr>
              <p:cNvSpPr/>
              <p:nvPr/>
            </p:nvSpPr>
            <p:spPr>
              <a:xfrm>
                <a:off x="3806114" y="1092797"/>
                <a:ext cx="19050" cy="9525"/>
              </a:xfrm>
              <a:custGeom>
                <a:avLst/>
                <a:gdLst>
                  <a:gd name="connsiteX0" fmla="*/ 11525 w 19050"/>
                  <a:gd name="connsiteY0" fmla="*/ 8515 h 9525"/>
                  <a:gd name="connsiteX1" fmla="*/ 7144 w 19050"/>
                  <a:gd name="connsiteY1" fmla="*/ 8143 h 9525"/>
                  <a:gd name="connsiteX2" fmla="*/ 12097 w 19050"/>
                  <a:gd name="connsiteY2" fmla="*/ 9991 h 9525"/>
                  <a:gd name="connsiteX3" fmla="*/ 11525 w 19050"/>
                  <a:gd name="connsiteY3" fmla="*/ 8515 h 9525"/>
                </a:gdLst>
                <a:ahLst/>
                <a:cxnLst>
                  <a:cxn ang="0">
                    <a:pos x="connsiteX0" y="connsiteY0"/>
                  </a:cxn>
                  <a:cxn ang="0">
                    <a:pos x="connsiteX1" y="connsiteY1"/>
                  </a:cxn>
                  <a:cxn ang="0">
                    <a:pos x="connsiteX2" y="connsiteY2"/>
                  </a:cxn>
                  <a:cxn ang="0">
                    <a:pos x="connsiteX3" y="connsiteY3"/>
                  </a:cxn>
                </a:cxnLst>
                <a:rect l="l" t="t" r="r" b="b"/>
                <a:pathLst>
                  <a:path w="19050" h="9525">
                    <a:moveTo>
                      <a:pt x="11525" y="8515"/>
                    </a:moveTo>
                    <a:cubicBezTo>
                      <a:pt x="9887" y="8363"/>
                      <a:pt x="7601" y="5762"/>
                      <a:pt x="7144" y="8143"/>
                    </a:cubicBezTo>
                    <a:cubicBezTo>
                      <a:pt x="9058" y="11477"/>
                      <a:pt x="10363" y="8944"/>
                      <a:pt x="12097" y="9991"/>
                    </a:cubicBezTo>
                    <a:cubicBezTo>
                      <a:pt x="11687" y="9867"/>
                      <a:pt x="11573" y="8953"/>
                      <a:pt x="11525" y="8515"/>
                    </a:cubicBezTo>
                    <a:close/>
                  </a:path>
                </a:pathLst>
              </a:custGeom>
              <a:grpFill/>
              <a:ln w="9525" cap="flat">
                <a:noFill/>
                <a:prstDash val="solid"/>
                <a:miter/>
              </a:ln>
            </p:spPr>
            <p:txBody>
              <a:bodyPr rtlCol="0" anchor="ctr"/>
              <a:lstStyle/>
              <a:p>
                <a:endParaRPr lang="zh-CN" altLang="en-US"/>
              </a:p>
            </p:txBody>
          </p:sp>
          <p:sp>
            <p:nvSpPr>
              <p:cNvPr id="1043" name="任意多边形: 形状 832">
                <a:extLst>
                  <a:ext uri="{FF2B5EF4-FFF2-40B4-BE49-F238E27FC236}">
                    <a16:creationId xmlns:a16="http://schemas.microsoft.com/office/drawing/2014/main" id="{C5FA7A39-2831-42BE-BCAC-494B942940E0}"/>
                  </a:ext>
                </a:extLst>
              </p:cNvPr>
              <p:cNvSpPr/>
              <p:nvPr/>
            </p:nvSpPr>
            <p:spPr>
              <a:xfrm>
                <a:off x="3780292" y="1032817"/>
                <a:ext cx="9525" cy="9525"/>
              </a:xfrm>
              <a:custGeom>
                <a:avLst/>
                <a:gdLst>
                  <a:gd name="connsiteX0" fmla="*/ 7144 w 9525"/>
                  <a:gd name="connsiteY0" fmla="*/ 7315 h 9525"/>
                  <a:gd name="connsiteX1" fmla="*/ 10125 w 9525"/>
                  <a:gd name="connsiteY1" fmla="*/ 8896 h 9525"/>
                  <a:gd name="connsiteX2" fmla="*/ 7220 w 9525"/>
                  <a:gd name="connsiteY2" fmla="*/ 7144 h 9525"/>
                </a:gdLst>
                <a:ahLst/>
                <a:cxnLst>
                  <a:cxn ang="0">
                    <a:pos x="connsiteX0" y="connsiteY0"/>
                  </a:cxn>
                  <a:cxn ang="0">
                    <a:pos x="connsiteX1" y="connsiteY1"/>
                  </a:cxn>
                  <a:cxn ang="0">
                    <a:pos x="connsiteX2" y="connsiteY2"/>
                  </a:cxn>
                </a:cxnLst>
                <a:rect l="l" t="t" r="r" b="b"/>
                <a:pathLst>
                  <a:path w="9525" h="9525">
                    <a:moveTo>
                      <a:pt x="7144" y="7315"/>
                    </a:moveTo>
                    <a:lnTo>
                      <a:pt x="10125" y="8896"/>
                    </a:lnTo>
                    <a:lnTo>
                      <a:pt x="7220" y="7144"/>
                    </a:lnTo>
                    <a:close/>
                  </a:path>
                </a:pathLst>
              </a:custGeom>
              <a:grpFill/>
              <a:ln w="9525" cap="flat">
                <a:noFill/>
                <a:prstDash val="solid"/>
                <a:miter/>
              </a:ln>
            </p:spPr>
            <p:txBody>
              <a:bodyPr rtlCol="0" anchor="ctr"/>
              <a:lstStyle/>
              <a:p>
                <a:endParaRPr lang="zh-CN" altLang="en-US"/>
              </a:p>
            </p:txBody>
          </p:sp>
          <p:sp>
            <p:nvSpPr>
              <p:cNvPr id="1044" name="任意多边形: 形状 833">
                <a:extLst>
                  <a:ext uri="{FF2B5EF4-FFF2-40B4-BE49-F238E27FC236}">
                    <a16:creationId xmlns:a16="http://schemas.microsoft.com/office/drawing/2014/main" id="{66A8C0F1-66AB-4D84-B6C7-4478B432833F}"/>
                  </a:ext>
                </a:extLst>
              </p:cNvPr>
              <p:cNvSpPr/>
              <p:nvPr/>
            </p:nvSpPr>
            <p:spPr>
              <a:xfrm>
                <a:off x="3761461" y="1134153"/>
                <a:ext cx="47625" cy="47625"/>
              </a:xfrm>
              <a:custGeom>
                <a:avLst/>
                <a:gdLst>
                  <a:gd name="connsiteX0" fmla="*/ 44120 w 47625"/>
                  <a:gd name="connsiteY0" fmla="*/ 24099 h 47625"/>
                  <a:gd name="connsiteX1" fmla="*/ 45844 w 47625"/>
                  <a:gd name="connsiteY1" fmla="*/ 22203 h 47625"/>
                  <a:gd name="connsiteX2" fmla="*/ 38738 w 47625"/>
                  <a:gd name="connsiteY2" fmla="*/ 15574 h 47625"/>
                  <a:gd name="connsiteX3" fmla="*/ 39357 w 47625"/>
                  <a:gd name="connsiteY3" fmla="*/ 19860 h 47625"/>
                  <a:gd name="connsiteX4" fmla="*/ 36700 w 47625"/>
                  <a:gd name="connsiteY4" fmla="*/ 17231 h 47625"/>
                  <a:gd name="connsiteX5" fmla="*/ 38014 w 47625"/>
                  <a:gd name="connsiteY5" fmla="*/ 16307 h 47625"/>
                  <a:gd name="connsiteX6" fmla="*/ 34852 w 47625"/>
                  <a:gd name="connsiteY6" fmla="*/ 13898 h 47625"/>
                  <a:gd name="connsiteX7" fmla="*/ 35119 w 47625"/>
                  <a:gd name="connsiteY7" fmla="*/ 14622 h 47625"/>
                  <a:gd name="connsiteX8" fmla="*/ 34100 w 47625"/>
                  <a:gd name="connsiteY8" fmla="*/ 11745 h 47625"/>
                  <a:gd name="connsiteX9" fmla="*/ 40596 w 47625"/>
                  <a:gd name="connsiteY9" fmla="*/ 14431 h 47625"/>
                  <a:gd name="connsiteX10" fmla="*/ 40605 w 47625"/>
                  <a:gd name="connsiteY10" fmla="*/ 11164 h 47625"/>
                  <a:gd name="connsiteX11" fmla="*/ 34661 w 47625"/>
                  <a:gd name="connsiteY11" fmla="*/ 9859 h 47625"/>
                  <a:gd name="connsiteX12" fmla="*/ 26918 w 47625"/>
                  <a:gd name="connsiteY12" fmla="*/ 13688 h 47625"/>
                  <a:gd name="connsiteX13" fmla="*/ 20660 w 47625"/>
                  <a:gd name="connsiteY13" fmla="*/ 7211 h 47625"/>
                  <a:gd name="connsiteX14" fmla="*/ 18859 w 47625"/>
                  <a:gd name="connsiteY14" fmla="*/ 9354 h 47625"/>
                  <a:gd name="connsiteX15" fmla="*/ 20250 w 47625"/>
                  <a:gd name="connsiteY15" fmla="*/ 16469 h 47625"/>
                  <a:gd name="connsiteX16" fmla="*/ 15411 w 47625"/>
                  <a:gd name="connsiteY16" fmla="*/ 19813 h 47625"/>
                  <a:gd name="connsiteX17" fmla="*/ 8115 w 47625"/>
                  <a:gd name="connsiteY17" fmla="*/ 18460 h 47625"/>
                  <a:gd name="connsiteX18" fmla="*/ 8601 w 47625"/>
                  <a:gd name="connsiteY18" fmla="*/ 17584 h 47625"/>
                  <a:gd name="connsiteX19" fmla="*/ 7144 w 47625"/>
                  <a:gd name="connsiteY19" fmla="*/ 20213 h 47625"/>
                  <a:gd name="connsiteX20" fmla="*/ 18802 w 47625"/>
                  <a:gd name="connsiteY20" fmla="*/ 19613 h 47625"/>
                  <a:gd name="connsiteX21" fmla="*/ 22374 w 47625"/>
                  <a:gd name="connsiteY21" fmla="*/ 25356 h 47625"/>
                  <a:gd name="connsiteX22" fmla="*/ 20193 w 47625"/>
                  <a:gd name="connsiteY22" fmla="*/ 24404 h 47625"/>
                  <a:gd name="connsiteX23" fmla="*/ 16431 w 47625"/>
                  <a:gd name="connsiteY23" fmla="*/ 30071 h 47625"/>
                  <a:gd name="connsiteX24" fmla="*/ 12802 w 47625"/>
                  <a:gd name="connsiteY24" fmla="*/ 28404 h 47625"/>
                  <a:gd name="connsiteX25" fmla="*/ 13449 w 47625"/>
                  <a:gd name="connsiteY25" fmla="*/ 30223 h 47625"/>
                  <a:gd name="connsiteX26" fmla="*/ 10897 w 47625"/>
                  <a:gd name="connsiteY26" fmla="*/ 28766 h 47625"/>
                  <a:gd name="connsiteX27" fmla="*/ 11659 w 47625"/>
                  <a:gd name="connsiteY27" fmla="*/ 29404 h 47625"/>
                  <a:gd name="connsiteX28" fmla="*/ 8487 w 47625"/>
                  <a:gd name="connsiteY28" fmla="*/ 32709 h 47625"/>
                  <a:gd name="connsiteX29" fmla="*/ 11763 w 47625"/>
                  <a:gd name="connsiteY29" fmla="*/ 32081 h 47625"/>
                  <a:gd name="connsiteX30" fmla="*/ 10001 w 47625"/>
                  <a:gd name="connsiteY30" fmla="*/ 38625 h 47625"/>
                  <a:gd name="connsiteX31" fmla="*/ 20955 w 47625"/>
                  <a:gd name="connsiteY31" fmla="*/ 40510 h 47625"/>
                  <a:gd name="connsiteX32" fmla="*/ 19641 w 47625"/>
                  <a:gd name="connsiteY32" fmla="*/ 37634 h 47625"/>
                  <a:gd name="connsiteX33" fmla="*/ 27051 w 47625"/>
                  <a:gd name="connsiteY33" fmla="*/ 40234 h 47625"/>
                  <a:gd name="connsiteX34" fmla="*/ 23622 w 47625"/>
                  <a:gd name="connsiteY34" fmla="*/ 34910 h 47625"/>
                  <a:gd name="connsiteX35" fmla="*/ 35985 w 47625"/>
                  <a:gd name="connsiteY35" fmla="*/ 28985 h 47625"/>
                  <a:gd name="connsiteX36" fmla="*/ 43034 w 47625"/>
                  <a:gd name="connsiteY36" fmla="*/ 28671 h 47625"/>
                  <a:gd name="connsiteX37" fmla="*/ 40977 w 47625"/>
                  <a:gd name="connsiteY37" fmla="*/ 27023 h 47625"/>
                  <a:gd name="connsiteX38" fmla="*/ 41948 w 47625"/>
                  <a:gd name="connsiteY38" fmla="*/ 28671 h 47625"/>
                  <a:gd name="connsiteX39" fmla="*/ 34595 w 47625"/>
                  <a:gd name="connsiteY39" fmla="*/ 25804 h 47625"/>
                  <a:gd name="connsiteX40" fmla="*/ 38167 w 47625"/>
                  <a:gd name="connsiteY40" fmla="*/ 26128 h 47625"/>
                  <a:gd name="connsiteX41" fmla="*/ 36395 w 47625"/>
                  <a:gd name="connsiteY41" fmla="*/ 23985 h 47625"/>
                  <a:gd name="connsiteX42" fmla="*/ 49006 w 47625"/>
                  <a:gd name="connsiteY42" fmla="*/ 27118 h 47625"/>
                  <a:gd name="connsiteX43" fmla="*/ 44120 w 47625"/>
                  <a:gd name="connsiteY43" fmla="*/ 24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625" h="47625">
                    <a:moveTo>
                      <a:pt x="44120" y="24099"/>
                    </a:moveTo>
                    <a:lnTo>
                      <a:pt x="45844" y="22203"/>
                    </a:lnTo>
                    <a:cubicBezTo>
                      <a:pt x="41519" y="21041"/>
                      <a:pt x="43920" y="15155"/>
                      <a:pt x="38738" y="15574"/>
                    </a:cubicBezTo>
                    <a:cubicBezTo>
                      <a:pt x="42177" y="15841"/>
                      <a:pt x="39262" y="18651"/>
                      <a:pt x="39357" y="19860"/>
                    </a:cubicBezTo>
                    <a:cubicBezTo>
                      <a:pt x="38748" y="20098"/>
                      <a:pt x="36643" y="18917"/>
                      <a:pt x="36700" y="17231"/>
                    </a:cubicBezTo>
                    <a:lnTo>
                      <a:pt x="38014" y="16307"/>
                    </a:lnTo>
                    <a:lnTo>
                      <a:pt x="34852" y="13898"/>
                    </a:lnTo>
                    <a:lnTo>
                      <a:pt x="35119" y="14622"/>
                    </a:lnTo>
                    <a:cubicBezTo>
                      <a:pt x="32299" y="15784"/>
                      <a:pt x="34214" y="12926"/>
                      <a:pt x="34100" y="11745"/>
                    </a:cubicBezTo>
                    <a:cubicBezTo>
                      <a:pt x="36957" y="11774"/>
                      <a:pt x="38329" y="13698"/>
                      <a:pt x="40596" y="14431"/>
                    </a:cubicBezTo>
                    <a:cubicBezTo>
                      <a:pt x="41443" y="14907"/>
                      <a:pt x="38348" y="12031"/>
                      <a:pt x="40605" y="11164"/>
                    </a:cubicBezTo>
                    <a:cubicBezTo>
                      <a:pt x="39024" y="13021"/>
                      <a:pt x="35357" y="5887"/>
                      <a:pt x="34661" y="9859"/>
                    </a:cubicBezTo>
                    <a:cubicBezTo>
                      <a:pt x="33099" y="13564"/>
                      <a:pt x="28423" y="8602"/>
                      <a:pt x="26918" y="13688"/>
                    </a:cubicBezTo>
                    <a:cubicBezTo>
                      <a:pt x="26175" y="9116"/>
                      <a:pt x="20307" y="12840"/>
                      <a:pt x="20660" y="7211"/>
                    </a:cubicBezTo>
                    <a:cubicBezTo>
                      <a:pt x="19412" y="6792"/>
                      <a:pt x="19241" y="8430"/>
                      <a:pt x="18859" y="9354"/>
                    </a:cubicBezTo>
                    <a:cubicBezTo>
                      <a:pt x="22679" y="9364"/>
                      <a:pt x="18831" y="14145"/>
                      <a:pt x="20250" y="16469"/>
                    </a:cubicBezTo>
                    <a:cubicBezTo>
                      <a:pt x="18879" y="18641"/>
                      <a:pt x="14268" y="15641"/>
                      <a:pt x="15411" y="19813"/>
                    </a:cubicBezTo>
                    <a:cubicBezTo>
                      <a:pt x="13497" y="16269"/>
                      <a:pt x="9782" y="19289"/>
                      <a:pt x="8115" y="18460"/>
                    </a:cubicBezTo>
                    <a:lnTo>
                      <a:pt x="8601" y="17584"/>
                    </a:lnTo>
                    <a:cubicBezTo>
                      <a:pt x="6620" y="16422"/>
                      <a:pt x="7887" y="18889"/>
                      <a:pt x="7144" y="20213"/>
                    </a:cubicBezTo>
                    <a:cubicBezTo>
                      <a:pt x="11497" y="18946"/>
                      <a:pt x="15002" y="22565"/>
                      <a:pt x="18802" y="19613"/>
                    </a:cubicBezTo>
                    <a:cubicBezTo>
                      <a:pt x="19888" y="21851"/>
                      <a:pt x="24270" y="21175"/>
                      <a:pt x="22374" y="25356"/>
                    </a:cubicBezTo>
                    <a:cubicBezTo>
                      <a:pt x="21717" y="26794"/>
                      <a:pt x="20069" y="26794"/>
                      <a:pt x="20193" y="24404"/>
                    </a:cubicBezTo>
                    <a:cubicBezTo>
                      <a:pt x="16269" y="24289"/>
                      <a:pt x="20050" y="29833"/>
                      <a:pt x="16431" y="30071"/>
                    </a:cubicBezTo>
                    <a:lnTo>
                      <a:pt x="12802" y="28404"/>
                    </a:lnTo>
                    <a:lnTo>
                      <a:pt x="13449" y="30223"/>
                    </a:lnTo>
                    <a:cubicBezTo>
                      <a:pt x="12554" y="30776"/>
                      <a:pt x="12030" y="29719"/>
                      <a:pt x="10897" y="28766"/>
                    </a:cubicBezTo>
                    <a:lnTo>
                      <a:pt x="11659" y="29404"/>
                    </a:lnTo>
                    <a:cubicBezTo>
                      <a:pt x="10630" y="31157"/>
                      <a:pt x="9811" y="32462"/>
                      <a:pt x="8487" y="32709"/>
                    </a:cubicBezTo>
                    <a:lnTo>
                      <a:pt x="11763" y="32081"/>
                    </a:lnTo>
                    <a:cubicBezTo>
                      <a:pt x="12859" y="36910"/>
                      <a:pt x="10249" y="35453"/>
                      <a:pt x="10001" y="38625"/>
                    </a:cubicBezTo>
                    <a:cubicBezTo>
                      <a:pt x="14916" y="36529"/>
                      <a:pt x="16440" y="37815"/>
                      <a:pt x="20955" y="40510"/>
                    </a:cubicBezTo>
                    <a:cubicBezTo>
                      <a:pt x="23727" y="40034"/>
                      <a:pt x="20203" y="38710"/>
                      <a:pt x="19641" y="37634"/>
                    </a:cubicBezTo>
                    <a:cubicBezTo>
                      <a:pt x="24070" y="35329"/>
                      <a:pt x="23231" y="44101"/>
                      <a:pt x="27051" y="40234"/>
                    </a:cubicBezTo>
                    <a:cubicBezTo>
                      <a:pt x="25984" y="38967"/>
                      <a:pt x="21488" y="37929"/>
                      <a:pt x="23622" y="34910"/>
                    </a:cubicBezTo>
                    <a:cubicBezTo>
                      <a:pt x="27508" y="32529"/>
                      <a:pt x="36119" y="34853"/>
                      <a:pt x="35985" y="28985"/>
                    </a:cubicBezTo>
                    <a:cubicBezTo>
                      <a:pt x="38052" y="27890"/>
                      <a:pt x="41453" y="31300"/>
                      <a:pt x="43034" y="28671"/>
                    </a:cubicBezTo>
                    <a:cubicBezTo>
                      <a:pt x="42929" y="27461"/>
                      <a:pt x="41853" y="27471"/>
                      <a:pt x="40977" y="27023"/>
                    </a:cubicBezTo>
                    <a:lnTo>
                      <a:pt x="41948" y="28671"/>
                    </a:lnTo>
                    <a:cubicBezTo>
                      <a:pt x="38405" y="30900"/>
                      <a:pt x="36586" y="27718"/>
                      <a:pt x="34595" y="25804"/>
                    </a:cubicBezTo>
                    <a:cubicBezTo>
                      <a:pt x="34623" y="25918"/>
                      <a:pt x="38167" y="26128"/>
                      <a:pt x="38167" y="26128"/>
                    </a:cubicBezTo>
                    <a:cubicBezTo>
                      <a:pt x="37138" y="26128"/>
                      <a:pt x="37062" y="24937"/>
                      <a:pt x="36395" y="23985"/>
                    </a:cubicBezTo>
                    <a:cubicBezTo>
                      <a:pt x="42510" y="18174"/>
                      <a:pt x="43948" y="31976"/>
                      <a:pt x="49006" y="27118"/>
                    </a:cubicBezTo>
                    <a:cubicBezTo>
                      <a:pt x="47901" y="27128"/>
                      <a:pt x="45758" y="25509"/>
                      <a:pt x="44120" y="24099"/>
                    </a:cubicBezTo>
                    <a:close/>
                  </a:path>
                </a:pathLst>
              </a:custGeom>
              <a:grpFill/>
              <a:ln w="9525" cap="flat">
                <a:noFill/>
                <a:prstDash val="solid"/>
                <a:miter/>
              </a:ln>
            </p:spPr>
            <p:txBody>
              <a:bodyPr rtlCol="0" anchor="ctr"/>
              <a:lstStyle/>
              <a:p>
                <a:endParaRPr lang="zh-CN" altLang="en-US"/>
              </a:p>
            </p:txBody>
          </p:sp>
          <p:sp>
            <p:nvSpPr>
              <p:cNvPr id="1045" name="任意多边形: 形状 834">
                <a:extLst>
                  <a:ext uri="{FF2B5EF4-FFF2-40B4-BE49-F238E27FC236}">
                    <a16:creationId xmlns:a16="http://schemas.microsoft.com/office/drawing/2014/main" id="{70565420-5CC0-4FE9-A398-3B42B3A7FEFF}"/>
                  </a:ext>
                </a:extLst>
              </p:cNvPr>
              <p:cNvSpPr/>
              <p:nvPr/>
            </p:nvSpPr>
            <p:spPr>
              <a:xfrm>
                <a:off x="3775471" y="1028627"/>
                <a:ext cx="9525" cy="9525"/>
              </a:xfrm>
              <a:custGeom>
                <a:avLst/>
                <a:gdLst>
                  <a:gd name="connsiteX0" fmla="*/ 7173 w 9525"/>
                  <a:gd name="connsiteY0" fmla="*/ 7277 h 9525"/>
                  <a:gd name="connsiteX1" fmla="*/ 9011 w 9525"/>
                  <a:gd name="connsiteY1" fmla="*/ 7743 h 9525"/>
                  <a:gd name="connsiteX2" fmla="*/ 7173 w 9525"/>
                  <a:gd name="connsiteY2" fmla="*/ 7277 h 9525"/>
                </a:gdLst>
                <a:ahLst/>
                <a:cxnLst>
                  <a:cxn ang="0">
                    <a:pos x="connsiteX0" y="connsiteY0"/>
                  </a:cxn>
                  <a:cxn ang="0">
                    <a:pos x="connsiteX1" y="connsiteY1"/>
                  </a:cxn>
                  <a:cxn ang="0">
                    <a:pos x="connsiteX2" y="connsiteY2"/>
                  </a:cxn>
                </a:cxnLst>
                <a:rect l="l" t="t" r="r" b="b"/>
                <a:pathLst>
                  <a:path w="9525" h="9525">
                    <a:moveTo>
                      <a:pt x="7173" y="7277"/>
                    </a:moveTo>
                    <a:cubicBezTo>
                      <a:pt x="9040" y="8610"/>
                      <a:pt x="8583" y="7762"/>
                      <a:pt x="9011" y="7743"/>
                    </a:cubicBezTo>
                    <a:cubicBezTo>
                      <a:pt x="8307" y="7515"/>
                      <a:pt x="6925" y="6867"/>
                      <a:pt x="7173" y="7277"/>
                    </a:cubicBezTo>
                    <a:close/>
                  </a:path>
                </a:pathLst>
              </a:custGeom>
              <a:grpFill/>
              <a:ln w="9525" cap="flat">
                <a:noFill/>
                <a:prstDash val="solid"/>
                <a:miter/>
              </a:ln>
            </p:spPr>
            <p:txBody>
              <a:bodyPr rtlCol="0" anchor="ctr"/>
              <a:lstStyle/>
              <a:p>
                <a:endParaRPr lang="zh-CN" altLang="en-US"/>
              </a:p>
            </p:txBody>
          </p:sp>
          <p:sp>
            <p:nvSpPr>
              <p:cNvPr id="1046" name="任意多边形: 形状 835">
                <a:extLst>
                  <a:ext uri="{FF2B5EF4-FFF2-40B4-BE49-F238E27FC236}">
                    <a16:creationId xmlns:a16="http://schemas.microsoft.com/office/drawing/2014/main" id="{B987E7E8-5415-436D-8601-FBB901F23C95}"/>
                  </a:ext>
                </a:extLst>
              </p:cNvPr>
              <p:cNvSpPr/>
              <p:nvPr/>
            </p:nvSpPr>
            <p:spPr>
              <a:xfrm>
                <a:off x="3746811" y="1010815"/>
                <a:ext cx="9525" cy="9525"/>
              </a:xfrm>
              <a:custGeom>
                <a:avLst/>
                <a:gdLst>
                  <a:gd name="connsiteX0" fmla="*/ 7201 w 9525"/>
                  <a:gd name="connsiteY0" fmla="*/ 7201 h 9525"/>
                  <a:gd name="connsiteX1" fmla="*/ 7572 w 9525"/>
                  <a:gd name="connsiteY1" fmla="*/ 7306 h 9525"/>
                  <a:gd name="connsiteX2" fmla="*/ 7229 w 9525"/>
                  <a:gd name="connsiteY2" fmla="*/ 7191 h 9525"/>
                  <a:gd name="connsiteX3" fmla="*/ 7144 w 9525"/>
                  <a:gd name="connsiteY3" fmla="*/ 7144 h 9525"/>
                  <a:gd name="connsiteX4" fmla="*/ 7163 w 9525"/>
                  <a:gd name="connsiteY4" fmla="*/ 7153 h 9525"/>
                  <a:gd name="connsiteX5" fmla="*/ 7163 w 9525"/>
                  <a:gd name="connsiteY5" fmla="*/ 7153 h 9525"/>
                  <a:gd name="connsiteX6" fmla="*/ 7363 w 9525"/>
                  <a:gd name="connsiteY6" fmla="*/ 7239 h 9525"/>
                  <a:gd name="connsiteX7" fmla="*/ 7277 w 9525"/>
                  <a:gd name="connsiteY7" fmla="*/ 7210 h 9525"/>
                  <a:gd name="connsiteX8" fmla="*/ 7534 w 9525"/>
                  <a:gd name="connsiteY8" fmla="*/ 7296 h 9525"/>
                  <a:gd name="connsiteX9" fmla="*/ 7210 w 9525"/>
                  <a:gd name="connsiteY9" fmla="*/ 7201 h 9525"/>
                  <a:gd name="connsiteX10" fmla="*/ 7201 w 9525"/>
                  <a:gd name="connsiteY10" fmla="*/ 72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01" y="7201"/>
                    </a:moveTo>
                    <a:lnTo>
                      <a:pt x="7572" y="7306"/>
                    </a:lnTo>
                    <a:lnTo>
                      <a:pt x="7229" y="7191"/>
                    </a:lnTo>
                    <a:cubicBezTo>
                      <a:pt x="7029" y="7106"/>
                      <a:pt x="7315" y="7210"/>
                      <a:pt x="7144" y="7144"/>
                    </a:cubicBezTo>
                    <a:cubicBezTo>
                      <a:pt x="7325" y="7220"/>
                      <a:pt x="7163" y="7153"/>
                      <a:pt x="7163" y="7153"/>
                    </a:cubicBezTo>
                    <a:lnTo>
                      <a:pt x="7163" y="7153"/>
                    </a:lnTo>
                    <a:cubicBezTo>
                      <a:pt x="7258" y="7191"/>
                      <a:pt x="7277" y="7201"/>
                      <a:pt x="7363" y="7239"/>
                    </a:cubicBezTo>
                    <a:lnTo>
                      <a:pt x="7277" y="7210"/>
                    </a:lnTo>
                    <a:cubicBezTo>
                      <a:pt x="7391" y="7249"/>
                      <a:pt x="7449" y="7268"/>
                      <a:pt x="7534" y="7296"/>
                    </a:cubicBezTo>
                    <a:cubicBezTo>
                      <a:pt x="7420" y="7258"/>
                      <a:pt x="7353" y="7249"/>
                      <a:pt x="7210" y="7201"/>
                    </a:cubicBezTo>
                    <a:lnTo>
                      <a:pt x="7201" y="7201"/>
                    </a:lnTo>
                    <a:close/>
                  </a:path>
                </a:pathLst>
              </a:custGeom>
              <a:grpFill/>
              <a:ln w="9525" cap="flat">
                <a:noFill/>
                <a:prstDash val="solid"/>
                <a:miter/>
              </a:ln>
            </p:spPr>
            <p:txBody>
              <a:bodyPr rtlCol="0" anchor="ctr"/>
              <a:lstStyle/>
              <a:p>
                <a:endParaRPr lang="zh-CN" altLang="en-US"/>
              </a:p>
            </p:txBody>
          </p:sp>
          <p:sp>
            <p:nvSpPr>
              <p:cNvPr id="1047" name="任意多边形: 形状 836">
                <a:extLst>
                  <a:ext uri="{FF2B5EF4-FFF2-40B4-BE49-F238E27FC236}">
                    <a16:creationId xmlns:a16="http://schemas.microsoft.com/office/drawing/2014/main" id="{4E2E8EF5-E6AC-4ABF-903D-CC2D29BA8444}"/>
                  </a:ext>
                </a:extLst>
              </p:cNvPr>
              <p:cNvSpPr/>
              <p:nvPr/>
            </p:nvSpPr>
            <p:spPr>
              <a:xfrm>
                <a:off x="3375442" y="1187837"/>
                <a:ext cx="19050" cy="38100"/>
              </a:xfrm>
              <a:custGeom>
                <a:avLst/>
                <a:gdLst>
                  <a:gd name="connsiteX0" fmla="*/ 9019 w 19050"/>
                  <a:gd name="connsiteY0" fmla="*/ 7144 h 38100"/>
                  <a:gd name="connsiteX1" fmla="*/ 11905 w 19050"/>
                  <a:gd name="connsiteY1" fmla="*/ 17983 h 38100"/>
                  <a:gd name="connsiteX2" fmla="*/ 14715 w 19050"/>
                  <a:gd name="connsiteY2" fmla="*/ 18402 h 38100"/>
                  <a:gd name="connsiteX3" fmla="*/ 19325 w 19050"/>
                  <a:gd name="connsiteY3" fmla="*/ 33690 h 38100"/>
                  <a:gd name="connsiteX4" fmla="*/ 9019 w 19050"/>
                  <a:gd name="connsiteY4" fmla="*/ 714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9019" y="7144"/>
                    </a:moveTo>
                    <a:cubicBezTo>
                      <a:pt x="2790" y="7487"/>
                      <a:pt x="14277" y="13468"/>
                      <a:pt x="11905" y="17983"/>
                    </a:cubicBezTo>
                    <a:lnTo>
                      <a:pt x="14715" y="18402"/>
                    </a:lnTo>
                    <a:cubicBezTo>
                      <a:pt x="18268" y="26822"/>
                      <a:pt x="13601" y="23298"/>
                      <a:pt x="19325" y="33690"/>
                    </a:cubicBezTo>
                    <a:cubicBezTo>
                      <a:pt x="25973" y="28299"/>
                      <a:pt x="11524" y="15183"/>
                      <a:pt x="9019" y="7144"/>
                    </a:cubicBezTo>
                    <a:close/>
                  </a:path>
                </a:pathLst>
              </a:custGeom>
              <a:grpFill/>
              <a:ln w="9525" cap="flat">
                <a:noFill/>
                <a:prstDash val="solid"/>
                <a:miter/>
              </a:ln>
            </p:spPr>
            <p:txBody>
              <a:bodyPr rtlCol="0" anchor="ctr"/>
              <a:lstStyle/>
              <a:p>
                <a:endParaRPr lang="zh-CN" altLang="en-US"/>
              </a:p>
            </p:txBody>
          </p:sp>
          <p:sp>
            <p:nvSpPr>
              <p:cNvPr id="1048" name="任意多边形: 形状 837">
                <a:extLst>
                  <a:ext uri="{FF2B5EF4-FFF2-40B4-BE49-F238E27FC236}">
                    <a16:creationId xmlns:a16="http://schemas.microsoft.com/office/drawing/2014/main" id="{7427651E-112A-4D6C-A681-EE46E63C88CA}"/>
                  </a:ext>
                </a:extLst>
              </p:cNvPr>
              <p:cNvSpPr/>
              <p:nvPr/>
            </p:nvSpPr>
            <p:spPr>
              <a:xfrm>
                <a:off x="3798551" y="1144208"/>
                <a:ext cx="9525" cy="9525"/>
              </a:xfrm>
              <a:custGeom>
                <a:avLst/>
                <a:gdLst>
                  <a:gd name="connsiteX0" fmla="*/ 7144 w 9525"/>
                  <a:gd name="connsiteY0" fmla="*/ 7453 h 9525"/>
                  <a:gd name="connsiteX1" fmla="*/ 11049 w 9525"/>
                  <a:gd name="connsiteY1" fmla="*/ 10015 h 9525"/>
                  <a:gd name="connsiteX2" fmla="*/ 7144 w 9525"/>
                  <a:gd name="connsiteY2" fmla="*/ 7453 h 9525"/>
                </a:gdLst>
                <a:ahLst/>
                <a:cxnLst>
                  <a:cxn ang="0">
                    <a:pos x="connsiteX0" y="connsiteY0"/>
                  </a:cxn>
                  <a:cxn ang="0">
                    <a:pos x="connsiteX1" y="connsiteY1"/>
                  </a:cxn>
                  <a:cxn ang="0">
                    <a:pos x="connsiteX2" y="connsiteY2"/>
                  </a:cxn>
                </a:cxnLst>
                <a:rect l="l" t="t" r="r" b="b"/>
                <a:pathLst>
                  <a:path w="9525" h="9525">
                    <a:moveTo>
                      <a:pt x="7144" y="7453"/>
                    </a:moveTo>
                    <a:lnTo>
                      <a:pt x="11049" y="10015"/>
                    </a:lnTo>
                    <a:cubicBezTo>
                      <a:pt x="8611" y="7700"/>
                      <a:pt x="10544" y="6548"/>
                      <a:pt x="7144" y="7453"/>
                    </a:cubicBezTo>
                    <a:close/>
                  </a:path>
                </a:pathLst>
              </a:custGeom>
              <a:grpFill/>
              <a:ln w="9525" cap="flat">
                <a:noFill/>
                <a:prstDash val="solid"/>
                <a:miter/>
              </a:ln>
            </p:spPr>
            <p:txBody>
              <a:bodyPr rtlCol="0" anchor="ctr"/>
              <a:lstStyle/>
              <a:p>
                <a:endParaRPr lang="zh-CN" altLang="en-US"/>
              </a:p>
            </p:txBody>
          </p:sp>
          <p:sp>
            <p:nvSpPr>
              <p:cNvPr id="1049" name="任意多边形: 形状 838">
                <a:extLst>
                  <a:ext uri="{FF2B5EF4-FFF2-40B4-BE49-F238E27FC236}">
                    <a16:creationId xmlns:a16="http://schemas.microsoft.com/office/drawing/2014/main" id="{DD436DB9-11F1-43B9-BFB1-654F1E4F82B5}"/>
                  </a:ext>
                </a:extLst>
              </p:cNvPr>
              <p:cNvSpPr/>
              <p:nvPr/>
            </p:nvSpPr>
            <p:spPr>
              <a:xfrm>
                <a:off x="3746849" y="1010872"/>
                <a:ext cx="9525" cy="9525"/>
              </a:xfrm>
              <a:custGeom>
                <a:avLst/>
                <a:gdLst>
                  <a:gd name="connsiteX0" fmla="*/ 7439 w 9525"/>
                  <a:gd name="connsiteY0" fmla="*/ 7230 h 9525"/>
                  <a:gd name="connsiteX1" fmla="*/ 7144 w 9525"/>
                  <a:gd name="connsiteY1" fmla="*/ 7144 h 9525"/>
                  <a:gd name="connsiteX2" fmla="*/ 7439 w 9525"/>
                  <a:gd name="connsiteY2" fmla="*/ 7230 h 9525"/>
                </a:gdLst>
                <a:ahLst/>
                <a:cxnLst>
                  <a:cxn ang="0">
                    <a:pos x="connsiteX0" y="connsiteY0"/>
                  </a:cxn>
                  <a:cxn ang="0">
                    <a:pos x="connsiteX1" y="connsiteY1"/>
                  </a:cxn>
                  <a:cxn ang="0">
                    <a:pos x="connsiteX2" y="connsiteY2"/>
                  </a:cxn>
                </a:cxnLst>
                <a:rect l="l" t="t" r="r" b="b"/>
                <a:pathLst>
                  <a:path w="9525" h="9525">
                    <a:moveTo>
                      <a:pt x="7439" y="7230"/>
                    </a:moveTo>
                    <a:cubicBezTo>
                      <a:pt x="7287" y="7191"/>
                      <a:pt x="7277" y="7182"/>
                      <a:pt x="7144" y="7144"/>
                    </a:cubicBezTo>
                    <a:cubicBezTo>
                      <a:pt x="7258" y="7172"/>
                      <a:pt x="7391" y="7210"/>
                      <a:pt x="7439" y="7230"/>
                    </a:cubicBezTo>
                    <a:close/>
                  </a:path>
                </a:pathLst>
              </a:custGeom>
              <a:grpFill/>
              <a:ln w="9525" cap="flat">
                <a:noFill/>
                <a:prstDash val="solid"/>
                <a:miter/>
              </a:ln>
            </p:spPr>
            <p:txBody>
              <a:bodyPr rtlCol="0" anchor="ctr"/>
              <a:lstStyle/>
              <a:p>
                <a:endParaRPr lang="zh-CN" altLang="en-US"/>
              </a:p>
            </p:txBody>
          </p:sp>
          <p:sp>
            <p:nvSpPr>
              <p:cNvPr id="1050" name="任意多边形: 形状 839">
                <a:extLst>
                  <a:ext uri="{FF2B5EF4-FFF2-40B4-BE49-F238E27FC236}">
                    <a16:creationId xmlns:a16="http://schemas.microsoft.com/office/drawing/2014/main" id="{46A39576-55AF-4CA1-837A-5E7BA8D86F93}"/>
                  </a:ext>
                </a:extLst>
              </p:cNvPr>
              <p:cNvSpPr/>
              <p:nvPr/>
            </p:nvSpPr>
            <p:spPr>
              <a:xfrm>
                <a:off x="3760110" y="1207068"/>
                <a:ext cx="9525" cy="9525"/>
              </a:xfrm>
              <a:custGeom>
                <a:avLst/>
                <a:gdLst>
                  <a:gd name="connsiteX0" fmla="*/ 8313 w 9525"/>
                  <a:gd name="connsiteY0" fmla="*/ 7839 h 9525"/>
                  <a:gd name="connsiteX1" fmla="*/ 7361 w 9525"/>
                  <a:gd name="connsiteY1" fmla="*/ 7144 h 9525"/>
                  <a:gd name="connsiteX2" fmla="*/ 8570 w 9525"/>
                  <a:gd name="connsiteY2" fmla="*/ 10116 h 9525"/>
                  <a:gd name="connsiteX3" fmla="*/ 8313 w 9525"/>
                  <a:gd name="connsiteY3" fmla="*/ 7839 h 9525"/>
                </a:gdLst>
                <a:ahLst/>
                <a:cxnLst>
                  <a:cxn ang="0">
                    <a:pos x="connsiteX0" y="connsiteY0"/>
                  </a:cxn>
                  <a:cxn ang="0">
                    <a:pos x="connsiteX1" y="connsiteY1"/>
                  </a:cxn>
                  <a:cxn ang="0">
                    <a:pos x="connsiteX2" y="connsiteY2"/>
                  </a:cxn>
                  <a:cxn ang="0">
                    <a:pos x="connsiteX3" y="connsiteY3"/>
                  </a:cxn>
                </a:cxnLst>
                <a:rect l="l" t="t" r="r" b="b"/>
                <a:pathLst>
                  <a:path w="9525" h="9525">
                    <a:moveTo>
                      <a:pt x="8313" y="7839"/>
                    </a:moveTo>
                    <a:lnTo>
                      <a:pt x="7361" y="7144"/>
                    </a:lnTo>
                    <a:cubicBezTo>
                      <a:pt x="7513" y="8668"/>
                      <a:pt x="6227" y="9125"/>
                      <a:pt x="8570" y="10116"/>
                    </a:cubicBezTo>
                    <a:cubicBezTo>
                      <a:pt x="7904" y="8249"/>
                      <a:pt x="9818" y="9639"/>
                      <a:pt x="8313" y="7839"/>
                    </a:cubicBezTo>
                    <a:close/>
                  </a:path>
                </a:pathLst>
              </a:custGeom>
              <a:grpFill/>
              <a:ln w="9525" cap="flat">
                <a:noFill/>
                <a:prstDash val="solid"/>
                <a:miter/>
              </a:ln>
            </p:spPr>
            <p:txBody>
              <a:bodyPr rtlCol="0" anchor="ctr"/>
              <a:lstStyle/>
              <a:p>
                <a:endParaRPr lang="zh-CN" altLang="en-US"/>
              </a:p>
            </p:txBody>
          </p:sp>
          <p:sp>
            <p:nvSpPr>
              <p:cNvPr id="1051" name="任意多边形: 形状 840">
                <a:extLst>
                  <a:ext uri="{FF2B5EF4-FFF2-40B4-BE49-F238E27FC236}">
                    <a16:creationId xmlns:a16="http://schemas.microsoft.com/office/drawing/2014/main" id="{AA0EDACF-B9F2-4C1A-944D-5612E57777AF}"/>
                  </a:ext>
                </a:extLst>
              </p:cNvPr>
              <p:cNvSpPr/>
              <p:nvPr/>
            </p:nvSpPr>
            <p:spPr>
              <a:xfrm>
                <a:off x="3798941" y="1139888"/>
                <a:ext cx="9525" cy="9525"/>
              </a:xfrm>
              <a:custGeom>
                <a:avLst/>
                <a:gdLst>
                  <a:gd name="connsiteX0" fmla="*/ 7334 w 9525"/>
                  <a:gd name="connsiteY0" fmla="*/ 9916 h 9525"/>
                  <a:gd name="connsiteX1" fmla="*/ 9344 w 9525"/>
                  <a:gd name="connsiteY1" fmla="*/ 8296 h 9525"/>
                  <a:gd name="connsiteX2" fmla="*/ 7144 w 9525"/>
                  <a:gd name="connsiteY2" fmla="*/ 7144 h 9525"/>
                  <a:gd name="connsiteX3" fmla="*/ 7334 w 9525"/>
                  <a:gd name="connsiteY3" fmla="*/ 9916 h 9525"/>
                </a:gdLst>
                <a:ahLst/>
                <a:cxnLst>
                  <a:cxn ang="0">
                    <a:pos x="connsiteX0" y="connsiteY0"/>
                  </a:cxn>
                  <a:cxn ang="0">
                    <a:pos x="connsiteX1" y="connsiteY1"/>
                  </a:cxn>
                  <a:cxn ang="0">
                    <a:pos x="connsiteX2" y="connsiteY2"/>
                  </a:cxn>
                  <a:cxn ang="0">
                    <a:pos x="connsiteX3" y="connsiteY3"/>
                  </a:cxn>
                </a:cxnLst>
                <a:rect l="l" t="t" r="r" b="b"/>
                <a:pathLst>
                  <a:path w="9525" h="9525">
                    <a:moveTo>
                      <a:pt x="7334" y="9916"/>
                    </a:moveTo>
                    <a:cubicBezTo>
                      <a:pt x="7334" y="9916"/>
                      <a:pt x="9382" y="8363"/>
                      <a:pt x="9344" y="8296"/>
                    </a:cubicBezTo>
                    <a:cubicBezTo>
                      <a:pt x="9363" y="8363"/>
                      <a:pt x="7144" y="7144"/>
                      <a:pt x="7144" y="7144"/>
                    </a:cubicBezTo>
                    <a:lnTo>
                      <a:pt x="7334" y="9916"/>
                    </a:lnTo>
                    <a:close/>
                  </a:path>
                </a:pathLst>
              </a:custGeom>
              <a:grpFill/>
              <a:ln w="9525" cap="flat">
                <a:noFill/>
                <a:prstDash val="solid"/>
                <a:miter/>
              </a:ln>
            </p:spPr>
            <p:txBody>
              <a:bodyPr rtlCol="0" anchor="ctr"/>
              <a:lstStyle/>
              <a:p>
                <a:endParaRPr lang="zh-CN" altLang="en-US"/>
              </a:p>
            </p:txBody>
          </p:sp>
          <p:sp>
            <p:nvSpPr>
              <p:cNvPr id="1052" name="任意多边形: 形状 841">
                <a:extLst>
                  <a:ext uri="{FF2B5EF4-FFF2-40B4-BE49-F238E27FC236}">
                    <a16:creationId xmlns:a16="http://schemas.microsoft.com/office/drawing/2014/main" id="{21A13BEA-ED41-4F71-9AE7-6A775D9FBE85}"/>
                  </a:ext>
                </a:extLst>
              </p:cNvPr>
              <p:cNvSpPr/>
              <p:nvPr/>
            </p:nvSpPr>
            <p:spPr>
              <a:xfrm>
                <a:off x="3795284" y="1134124"/>
                <a:ext cx="19050" cy="19050"/>
              </a:xfrm>
              <a:custGeom>
                <a:avLst/>
                <a:gdLst>
                  <a:gd name="connsiteX0" fmla="*/ 14526 w 19050"/>
                  <a:gd name="connsiteY0" fmla="*/ 7193 h 19050"/>
                  <a:gd name="connsiteX1" fmla="*/ 7144 w 19050"/>
                  <a:gd name="connsiteY1" fmla="*/ 8183 h 19050"/>
                  <a:gd name="connsiteX2" fmla="*/ 11201 w 19050"/>
                  <a:gd name="connsiteY2" fmla="*/ 11527 h 19050"/>
                  <a:gd name="connsiteX3" fmla="*/ 14526 w 19050"/>
                  <a:gd name="connsiteY3" fmla="*/ 7193 h 19050"/>
                </a:gdLst>
                <a:ahLst/>
                <a:cxnLst>
                  <a:cxn ang="0">
                    <a:pos x="connsiteX0" y="connsiteY0"/>
                  </a:cxn>
                  <a:cxn ang="0">
                    <a:pos x="connsiteX1" y="connsiteY1"/>
                  </a:cxn>
                  <a:cxn ang="0">
                    <a:pos x="connsiteX2" y="connsiteY2"/>
                  </a:cxn>
                  <a:cxn ang="0">
                    <a:pos x="connsiteX3" y="connsiteY3"/>
                  </a:cxn>
                </a:cxnLst>
                <a:rect l="l" t="t" r="r" b="b"/>
                <a:pathLst>
                  <a:path w="19050" h="19050">
                    <a:moveTo>
                      <a:pt x="14526" y="7193"/>
                    </a:moveTo>
                    <a:cubicBezTo>
                      <a:pt x="11763" y="6983"/>
                      <a:pt x="9411" y="7469"/>
                      <a:pt x="7144" y="8183"/>
                    </a:cubicBezTo>
                    <a:cubicBezTo>
                      <a:pt x="8287" y="9384"/>
                      <a:pt x="9220" y="13108"/>
                      <a:pt x="11201" y="11527"/>
                    </a:cubicBezTo>
                    <a:cubicBezTo>
                      <a:pt x="8506" y="7031"/>
                      <a:pt x="15507" y="11384"/>
                      <a:pt x="14526" y="7193"/>
                    </a:cubicBezTo>
                    <a:close/>
                  </a:path>
                </a:pathLst>
              </a:custGeom>
              <a:grpFill/>
              <a:ln w="9525" cap="flat">
                <a:noFill/>
                <a:prstDash val="solid"/>
                <a:miter/>
              </a:ln>
            </p:spPr>
            <p:txBody>
              <a:bodyPr rtlCol="0" anchor="ctr"/>
              <a:lstStyle/>
              <a:p>
                <a:endParaRPr lang="zh-CN" altLang="en-US"/>
              </a:p>
            </p:txBody>
          </p:sp>
          <p:sp>
            <p:nvSpPr>
              <p:cNvPr id="1053" name="任意多边形: 形状 842">
                <a:extLst>
                  <a:ext uri="{FF2B5EF4-FFF2-40B4-BE49-F238E27FC236}">
                    <a16:creationId xmlns:a16="http://schemas.microsoft.com/office/drawing/2014/main" id="{17EA99A5-8DF9-46CD-A25A-7B3795AAF81E}"/>
                  </a:ext>
                </a:extLst>
              </p:cNvPr>
              <p:cNvSpPr/>
              <p:nvPr/>
            </p:nvSpPr>
            <p:spPr>
              <a:xfrm>
                <a:off x="3796887" y="1093444"/>
                <a:ext cx="19050" cy="19050"/>
              </a:xfrm>
              <a:custGeom>
                <a:avLst/>
                <a:gdLst>
                  <a:gd name="connsiteX0" fmla="*/ 13104 w 19050"/>
                  <a:gd name="connsiteY0" fmla="*/ 8811 h 19050"/>
                  <a:gd name="connsiteX1" fmla="*/ 7217 w 19050"/>
                  <a:gd name="connsiteY1" fmla="*/ 7144 h 19050"/>
                  <a:gd name="connsiteX2" fmla="*/ 8960 w 19050"/>
                  <a:gd name="connsiteY2" fmla="*/ 12830 h 19050"/>
                  <a:gd name="connsiteX3" fmla="*/ 10018 w 19050"/>
                  <a:gd name="connsiteY3" fmla="*/ 9849 h 19050"/>
                  <a:gd name="connsiteX4" fmla="*/ 10846 w 19050"/>
                  <a:gd name="connsiteY4" fmla="*/ 11125 h 19050"/>
                  <a:gd name="connsiteX5" fmla="*/ 9599 w 19050"/>
                  <a:gd name="connsiteY5" fmla="*/ 9201 h 19050"/>
                  <a:gd name="connsiteX6" fmla="*/ 14028 w 19050"/>
                  <a:gd name="connsiteY6" fmla="*/ 10935 h 19050"/>
                  <a:gd name="connsiteX7" fmla="*/ 13104 w 19050"/>
                  <a:gd name="connsiteY7" fmla="*/ 8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3104" y="8811"/>
                    </a:moveTo>
                    <a:cubicBezTo>
                      <a:pt x="11056" y="7420"/>
                      <a:pt x="10008" y="10277"/>
                      <a:pt x="7217" y="7144"/>
                    </a:cubicBezTo>
                    <a:cubicBezTo>
                      <a:pt x="6608" y="10268"/>
                      <a:pt x="10018" y="9839"/>
                      <a:pt x="8960" y="12830"/>
                    </a:cubicBezTo>
                    <a:cubicBezTo>
                      <a:pt x="8913" y="11468"/>
                      <a:pt x="11294" y="12649"/>
                      <a:pt x="10018" y="9849"/>
                    </a:cubicBezTo>
                    <a:lnTo>
                      <a:pt x="10846" y="11125"/>
                    </a:lnTo>
                    <a:lnTo>
                      <a:pt x="9599" y="9201"/>
                    </a:lnTo>
                    <a:cubicBezTo>
                      <a:pt x="11018" y="6953"/>
                      <a:pt x="12885" y="12525"/>
                      <a:pt x="14028" y="10935"/>
                    </a:cubicBezTo>
                    <a:cubicBezTo>
                      <a:pt x="13599" y="10316"/>
                      <a:pt x="11942" y="9115"/>
                      <a:pt x="13104" y="8811"/>
                    </a:cubicBezTo>
                    <a:close/>
                  </a:path>
                </a:pathLst>
              </a:custGeom>
              <a:grpFill/>
              <a:ln w="9525" cap="flat">
                <a:noFill/>
                <a:prstDash val="solid"/>
                <a:miter/>
              </a:ln>
            </p:spPr>
            <p:txBody>
              <a:bodyPr rtlCol="0" anchor="ctr"/>
              <a:lstStyle/>
              <a:p>
                <a:endParaRPr lang="zh-CN" altLang="en-US"/>
              </a:p>
            </p:txBody>
          </p:sp>
          <p:sp>
            <p:nvSpPr>
              <p:cNvPr id="1054" name="任意多边形: 形状 843">
                <a:extLst>
                  <a:ext uri="{FF2B5EF4-FFF2-40B4-BE49-F238E27FC236}">
                    <a16:creationId xmlns:a16="http://schemas.microsoft.com/office/drawing/2014/main" id="{0FD6A2AF-67DF-48EC-825A-473B4AD212E5}"/>
                  </a:ext>
                </a:extLst>
              </p:cNvPr>
              <p:cNvSpPr/>
              <p:nvPr/>
            </p:nvSpPr>
            <p:spPr>
              <a:xfrm>
                <a:off x="3764471" y="1195785"/>
                <a:ext cx="9525" cy="9525"/>
              </a:xfrm>
              <a:custGeom>
                <a:avLst/>
                <a:gdLst>
                  <a:gd name="connsiteX0" fmla="*/ 11497 w 9525"/>
                  <a:gd name="connsiteY0" fmla="*/ 7844 h 9525"/>
                  <a:gd name="connsiteX1" fmla="*/ 7144 w 9525"/>
                  <a:gd name="connsiteY1" fmla="*/ 9721 h 9525"/>
                  <a:gd name="connsiteX2" fmla="*/ 11497 w 9525"/>
                  <a:gd name="connsiteY2" fmla="*/ 7844 h 9525"/>
                </a:gdLst>
                <a:ahLst/>
                <a:cxnLst>
                  <a:cxn ang="0">
                    <a:pos x="connsiteX0" y="connsiteY0"/>
                  </a:cxn>
                  <a:cxn ang="0">
                    <a:pos x="connsiteX1" y="connsiteY1"/>
                  </a:cxn>
                  <a:cxn ang="0">
                    <a:pos x="connsiteX2" y="connsiteY2"/>
                  </a:cxn>
                </a:cxnLst>
                <a:rect l="l" t="t" r="r" b="b"/>
                <a:pathLst>
                  <a:path w="9525" h="9525">
                    <a:moveTo>
                      <a:pt x="11497" y="7844"/>
                    </a:moveTo>
                    <a:cubicBezTo>
                      <a:pt x="10335" y="5701"/>
                      <a:pt x="9173" y="9102"/>
                      <a:pt x="7144" y="9721"/>
                    </a:cubicBezTo>
                    <a:cubicBezTo>
                      <a:pt x="9354" y="10607"/>
                      <a:pt x="10554" y="9930"/>
                      <a:pt x="11497" y="7844"/>
                    </a:cubicBezTo>
                    <a:close/>
                  </a:path>
                </a:pathLst>
              </a:custGeom>
              <a:grpFill/>
              <a:ln w="9525" cap="flat">
                <a:noFill/>
                <a:prstDash val="solid"/>
                <a:miter/>
              </a:ln>
            </p:spPr>
            <p:txBody>
              <a:bodyPr rtlCol="0" anchor="ctr"/>
              <a:lstStyle/>
              <a:p>
                <a:endParaRPr lang="zh-CN" altLang="en-US"/>
              </a:p>
            </p:txBody>
          </p:sp>
          <p:sp>
            <p:nvSpPr>
              <p:cNvPr id="1055" name="任意多边形: 形状 844">
                <a:extLst>
                  <a:ext uri="{FF2B5EF4-FFF2-40B4-BE49-F238E27FC236}">
                    <a16:creationId xmlns:a16="http://schemas.microsoft.com/office/drawing/2014/main" id="{CCE39565-E299-433F-984B-4290D1342B8F}"/>
                  </a:ext>
                </a:extLst>
              </p:cNvPr>
              <p:cNvSpPr/>
              <p:nvPr/>
            </p:nvSpPr>
            <p:spPr>
              <a:xfrm>
                <a:off x="3572532" y="1264732"/>
                <a:ext cx="19050" cy="19050"/>
              </a:xfrm>
              <a:custGeom>
                <a:avLst/>
                <a:gdLst>
                  <a:gd name="connsiteX0" fmla="*/ 8401 w 19050"/>
                  <a:gd name="connsiteY0" fmla="*/ 7144 h 19050"/>
                  <a:gd name="connsiteX1" fmla="*/ 7144 w 19050"/>
                  <a:gd name="connsiteY1" fmla="*/ 14440 h 19050"/>
                  <a:gd name="connsiteX2" fmla="*/ 13040 w 19050"/>
                  <a:gd name="connsiteY2" fmla="*/ 15316 h 19050"/>
                  <a:gd name="connsiteX3" fmla="*/ 84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8401" y="7144"/>
                    </a:moveTo>
                    <a:lnTo>
                      <a:pt x="7144" y="14440"/>
                    </a:lnTo>
                    <a:cubicBezTo>
                      <a:pt x="9134" y="13868"/>
                      <a:pt x="10678" y="12573"/>
                      <a:pt x="13040" y="15316"/>
                    </a:cubicBezTo>
                    <a:cubicBezTo>
                      <a:pt x="17269" y="13440"/>
                      <a:pt x="7153" y="9134"/>
                      <a:pt x="8401" y="7144"/>
                    </a:cubicBezTo>
                    <a:close/>
                  </a:path>
                </a:pathLst>
              </a:custGeom>
              <a:grpFill/>
              <a:ln w="9525" cap="flat">
                <a:noFill/>
                <a:prstDash val="solid"/>
                <a:miter/>
              </a:ln>
            </p:spPr>
            <p:txBody>
              <a:bodyPr rtlCol="0" anchor="ctr"/>
              <a:lstStyle/>
              <a:p>
                <a:endParaRPr lang="zh-CN" altLang="en-US"/>
              </a:p>
            </p:txBody>
          </p:sp>
          <p:sp>
            <p:nvSpPr>
              <p:cNvPr id="1056" name="任意多边形: 形状 845">
                <a:extLst>
                  <a:ext uri="{FF2B5EF4-FFF2-40B4-BE49-F238E27FC236}">
                    <a16:creationId xmlns:a16="http://schemas.microsoft.com/office/drawing/2014/main" id="{B2572610-12E4-41D8-BD4A-59B67360E739}"/>
                  </a:ext>
                </a:extLst>
              </p:cNvPr>
              <p:cNvSpPr/>
              <p:nvPr/>
            </p:nvSpPr>
            <p:spPr>
              <a:xfrm>
                <a:off x="3761364" y="1025826"/>
                <a:ext cx="28575" cy="19050"/>
              </a:xfrm>
              <a:custGeom>
                <a:avLst/>
                <a:gdLst>
                  <a:gd name="connsiteX0" fmla="*/ 20937 w 28575"/>
                  <a:gd name="connsiteY0" fmla="*/ 13202 h 19050"/>
                  <a:gd name="connsiteX1" fmla="*/ 18242 w 28575"/>
                  <a:gd name="connsiteY1" fmla="*/ 12659 h 19050"/>
                  <a:gd name="connsiteX2" fmla="*/ 17908 w 28575"/>
                  <a:gd name="connsiteY2" fmla="*/ 11649 h 19050"/>
                  <a:gd name="connsiteX3" fmla="*/ 15108 w 28575"/>
                  <a:gd name="connsiteY3" fmla="*/ 11020 h 19050"/>
                  <a:gd name="connsiteX4" fmla="*/ 10755 w 28575"/>
                  <a:gd name="connsiteY4" fmla="*/ 8896 h 19050"/>
                  <a:gd name="connsiteX5" fmla="*/ 11612 w 28575"/>
                  <a:gd name="connsiteY5" fmla="*/ 10335 h 19050"/>
                  <a:gd name="connsiteX6" fmla="*/ 8297 w 28575"/>
                  <a:gd name="connsiteY6" fmla="*/ 7144 h 19050"/>
                  <a:gd name="connsiteX7" fmla="*/ 10088 w 28575"/>
                  <a:gd name="connsiteY7" fmla="*/ 11278 h 19050"/>
                  <a:gd name="connsiteX8" fmla="*/ 8545 w 28575"/>
                  <a:gd name="connsiteY8" fmla="*/ 10687 h 19050"/>
                  <a:gd name="connsiteX9" fmla="*/ 7145 w 28575"/>
                  <a:gd name="connsiteY9" fmla="*/ 8830 h 19050"/>
                  <a:gd name="connsiteX10" fmla="*/ 7650 w 28575"/>
                  <a:gd name="connsiteY10" fmla="*/ 11525 h 19050"/>
                  <a:gd name="connsiteX11" fmla="*/ 16660 w 28575"/>
                  <a:gd name="connsiteY11" fmla="*/ 15707 h 19050"/>
                  <a:gd name="connsiteX12" fmla="*/ 14660 w 28575"/>
                  <a:gd name="connsiteY12" fmla="*/ 14840 h 19050"/>
                  <a:gd name="connsiteX13" fmla="*/ 17261 w 28575"/>
                  <a:gd name="connsiteY13" fmla="*/ 14764 h 19050"/>
                  <a:gd name="connsiteX14" fmla="*/ 14098 w 28575"/>
                  <a:gd name="connsiteY14" fmla="*/ 12049 h 19050"/>
                  <a:gd name="connsiteX15" fmla="*/ 17518 w 28575"/>
                  <a:gd name="connsiteY15" fmla="*/ 13354 h 19050"/>
                  <a:gd name="connsiteX16" fmla="*/ 22090 w 28575"/>
                  <a:gd name="connsiteY16" fmla="*/ 17945 h 19050"/>
                  <a:gd name="connsiteX17" fmla="*/ 20728 w 28575"/>
                  <a:gd name="connsiteY17" fmla="*/ 15345 h 19050"/>
                  <a:gd name="connsiteX18" fmla="*/ 23414 w 28575"/>
                  <a:gd name="connsiteY18" fmla="*/ 16564 h 19050"/>
                  <a:gd name="connsiteX19" fmla="*/ 20937 w 28575"/>
                  <a:gd name="connsiteY19" fmla="*/ 132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19050">
                    <a:moveTo>
                      <a:pt x="20937" y="13202"/>
                    </a:moveTo>
                    <a:cubicBezTo>
                      <a:pt x="21023" y="13773"/>
                      <a:pt x="19566" y="13306"/>
                      <a:pt x="18242" y="12659"/>
                    </a:cubicBezTo>
                    <a:lnTo>
                      <a:pt x="17908" y="11649"/>
                    </a:lnTo>
                    <a:cubicBezTo>
                      <a:pt x="17594" y="11830"/>
                      <a:pt x="16422" y="11516"/>
                      <a:pt x="15108" y="11020"/>
                    </a:cubicBezTo>
                    <a:cubicBezTo>
                      <a:pt x="13641" y="10411"/>
                      <a:pt x="11927" y="9506"/>
                      <a:pt x="10755" y="8896"/>
                    </a:cubicBezTo>
                    <a:lnTo>
                      <a:pt x="11612" y="10335"/>
                    </a:lnTo>
                    <a:cubicBezTo>
                      <a:pt x="10164" y="9106"/>
                      <a:pt x="8355" y="7849"/>
                      <a:pt x="8297" y="7144"/>
                    </a:cubicBezTo>
                    <a:cubicBezTo>
                      <a:pt x="10488" y="10239"/>
                      <a:pt x="5030" y="5772"/>
                      <a:pt x="10088" y="11278"/>
                    </a:cubicBezTo>
                    <a:cubicBezTo>
                      <a:pt x="10107" y="11744"/>
                      <a:pt x="9202" y="11059"/>
                      <a:pt x="8545" y="10687"/>
                    </a:cubicBezTo>
                    <a:cubicBezTo>
                      <a:pt x="7745" y="9887"/>
                      <a:pt x="7583" y="9458"/>
                      <a:pt x="7145" y="8830"/>
                    </a:cubicBezTo>
                    <a:cubicBezTo>
                      <a:pt x="7097" y="9477"/>
                      <a:pt x="8469" y="11382"/>
                      <a:pt x="7650" y="11525"/>
                    </a:cubicBezTo>
                    <a:cubicBezTo>
                      <a:pt x="9860" y="12602"/>
                      <a:pt x="13736" y="14621"/>
                      <a:pt x="16660" y="15707"/>
                    </a:cubicBezTo>
                    <a:cubicBezTo>
                      <a:pt x="15556" y="14649"/>
                      <a:pt x="16279" y="16431"/>
                      <a:pt x="14660" y="14840"/>
                    </a:cubicBezTo>
                    <a:cubicBezTo>
                      <a:pt x="14022" y="12792"/>
                      <a:pt x="15917" y="14735"/>
                      <a:pt x="17261" y="14764"/>
                    </a:cubicBezTo>
                    <a:cubicBezTo>
                      <a:pt x="15946" y="14002"/>
                      <a:pt x="15413" y="12830"/>
                      <a:pt x="14098" y="12049"/>
                    </a:cubicBezTo>
                    <a:lnTo>
                      <a:pt x="17518" y="13354"/>
                    </a:lnTo>
                    <a:cubicBezTo>
                      <a:pt x="18127" y="14354"/>
                      <a:pt x="20690" y="16640"/>
                      <a:pt x="22090" y="17945"/>
                    </a:cubicBezTo>
                    <a:cubicBezTo>
                      <a:pt x="21128" y="16631"/>
                      <a:pt x="18461" y="14249"/>
                      <a:pt x="20728" y="15345"/>
                    </a:cubicBezTo>
                    <a:cubicBezTo>
                      <a:pt x="24233" y="18364"/>
                      <a:pt x="19661" y="14078"/>
                      <a:pt x="23414" y="16564"/>
                    </a:cubicBezTo>
                    <a:cubicBezTo>
                      <a:pt x="20499" y="13897"/>
                      <a:pt x="25319" y="16183"/>
                      <a:pt x="20937" y="13202"/>
                    </a:cubicBezTo>
                    <a:close/>
                  </a:path>
                </a:pathLst>
              </a:custGeom>
              <a:grpFill/>
              <a:ln w="9525" cap="flat">
                <a:noFill/>
                <a:prstDash val="solid"/>
                <a:miter/>
              </a:ln>
            </p:spPr>
            <p:txBody>
              <a:bodyPr rtlCol="0" anchor="ctr"/>
              <a:lstStyle/>
              <a:p>
                <a:endParaRPr lang="zh-CN" altLang="en-US"/>
              </a:p>
            </p:txBody>
          </p:sp>
          <p:sp>
            <p:nvSpPr>
              <p:cNvPr id="1057" name="任意多边形: 形状 846">
                <a:extLst>
                  <a:ext uri="{FF2B5EF4-FFF2-40B4-BE49-F238E27FC236}">
                    <a16:creationId xmlns:a16="http://schemas.microsoft.com/office/drawing/2014/main" id="{A7CF4138-5A7C-42FA-9766-E536F38244FF}"/>
                  </a:ext>
                </a:extLst>
              </p:cNvPr>
              <p:cNvSpPr/>
              <p:nvPr/>
            </p:nvSpPr>
            <p:spPr>
              <a:xfrm>
                <a:off x="3495406" y="1246854"/>
                <a:ext cx="19050" cy="19050"/>
              </a:xfrm>
              <a:custGeom>
                <a:avLst/>
                <a:gdLst>
                  <a:gd name="connsiteX0" fmla="*/ 7175 w 19050"/>
                  <a:gd name="connsiteY0" fmla="*/ 7144 h 19050"/>
                  <a:gd name="connsiteX1" fmla="*/ 7441 w 19050"/>
                  <a:gd name="connsiteY1" fmla="*/ 12402 h 19050"/>
                  <a:gd name="connsiteX2" fmla="*/ 11537 w 19050"/>
                  <a:gd name="connsiteY2" fmla="*/ 15297 h 19050"/>
                  <a:gd name="connsiteX3" fmla="*/ 15785 w 19050"/>
                  <a:gd name="connsiteY3" fmla="*/ 17993 h 19050"/>
                  <a:gd name="connsiteX4" fmla="*/ 7175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75" y="7144"/>
                    </a:moveTo>
                    <a:cubicBezTo>
                      <a:pt x="6908" y="8544"/>
                      <a:pt x="8480" y="11287"/>
                      <a:pt x="7441" y="12402"/>
                    </a:cubicBezTo>
                    <a:cubicBezTo>
                      <a:pt x="7441" y="12402"/>
                      <a:pt x="9489" y="13849"/>
                      <a:pt x="11537" y="15297"/>
                    </a:cubicBezTo>
                    <a:cubicBezTo>
                      <a:pt x="13604" y="16716"/>
                      <a:pt x="15785" y="17993"/>
                      <a:pt x="15785" y="17993"/>
                    </a:cubicBezTo>
                    <a:cubicBezTo>
                      <a:pt x="14690" y="15688"/>
                      <a:pt x="10832" y="7706"/>
                      <a:pt x="7175" y="7144"/>
                    </a:cubicBezTo>
                    <a:close/>
                  </a:path>
                </a:pathLst>
              </a:custGeom>
              <a:grpFill/>
              <a:ln w="9525" cap="flat">
                <a:noFill/>
                <a:prstDash val="solid"/>
                <a:miter/>
              </a:ln>
            </p:spPr>
            <p:txBody>
              <a:bodyPr rtlCol="0" anchor="ctr"/>
              <a:lstStyle/>
              <a:p>
                <a:endParaRPr lang="zh-CN" altLang="en-US"/>
              </a:p>
            </p:txBody>
          </p:sp>
          <p:sp>
            <p:nvSpPr>
              <p:cNvPr id="1058" name="任意多边形: 形状 847">
                <a:extLst>
                  <a:ext uri="{FF2B5EF4-FFF2-40B4-BE49-F238E27FC236}">
                    <a16:creationId xmlns:a16="http://schemas.microsoft.com/office/drawing/2014/main" id="{7F937C15-1F50-4C50-ACD3-6320BBA72E0B}"/>
                  </a:ext>
                </a:extLst>
              </p:cNvPr>
              <p:cNvSpPr/>
              <p:nvPr/>
            </p:nvSpPr>
            <p:spPr>
              <a:xfrm>
                <a:off x="3697214" y="1238586"/>
                <a:ext cx="19050" cy="9525"/>
              </a:xfrm>
              <a:custGeom>
                <a:avLst/>
                <a:gdLst>
                  <a:gd name="connsiteX0" fmla="*/ 14211 w 19050"/>
                  <a:gd name="connsiteY0" fmla="*/ 7144 h 9525"/>
                  <a:gd name="connsiteX1" fmla="*/ 7144 w 19050"/>
                  <a:gd name="connsiteY1" fmla="*/ 9896 h 9525"/>
                  <a:gd name="connsiteX2" fmla="*/ 14211 w 19050"/>
                  <a:gd name="connsiteY2" fmla="*/ 7144 h 9525"/>
                </a:gdLst>
                <a:ahLst/>
                <a:cxnLst>
                  <a:cxn ang="0">
                    <a:pos x="connsiteX0" y="connsiteY0"/>
                  </a:cxn>
                  <a:cxn ang="0">
                    <a:pos x="connsiteX1" y="connsiteY1"/>
                  </a:cxn>
                  <a:cxn ang="0">
                    <a:pos x="connsiteX2" y="connsiteY2"/>
                  </a:cxn>
                </a:cxnLst>
                <a:rect l="l" t="t" r="r" b="b"/>
                <a:pathLst>
                  <a:path w="19050" h="9525">
                    <a:moveTo>
                      <a:pt x="14211" y="7144"/>
                    </a:moveTo>
                    <a:cubicBezTo>
                      <a:pt x="14211" y="7144"/>
                      <a:pt x="7382" y="7782"/>
                      <a:pt x="7144" y="9896"/>
                    </a:cubicBezTo>
                    <a:cubicBezTo>
                      <a:pt x="9068" y="7639"/>
                      <a:pt x="14345" y="10573"/>
                      <a:pt x="14211" y="7144"/>
                    </a:cubicBezTo>
                    <a:close/>
                  </a:path>
                </a:pathLst>
              </a:custGeom>
              <a:grpFill/>
              <a:ln w="9525" cap="flat">
                <a:noFill/>
                <a:prstDash val="solid"/>
                <a:miter/>
              </a:ln>
            </p:spPr>
            <p:txBody>
              <a:bodyPr rtlCol="0" anchor="ctr"/>
              <a:lstStyle/>
              <a:p>
                <a:endParaRPr lang="zh-CN" altLang="en-US"/>
              </a:p>
            </p:txBody>
          </p:sp>
          <p:sp>
            <p:nvSpPr>
              <p:cNvPr id="1059" name="任意多边形: 形状 848">
                <a:extLst>
                  <a:ext uri="{FF2B5EF4-FFF2-40B4-BE49-F238E27FC236}">
                    <a16:creationId xmlns:a16="http://schemas.microsoft.com/office/drawing/2014/main" id="{E02AC6EA-136B-4930-B55D-AC6A31D097EC}"/>
                  </a:ext>
                </a:extLst>
              </p:cNvPr>
              <p:cNvSpPr/>
              <p:nvPr/>
            </p:nvSpPr>
            <p:spPr>
              <a:xfrm>
                <a:off x="3746230" y="1010538"/>
                <a:ext cx="9525" cy="9525"/>
              </a:xfrm>
              <a:custGeom>
                <a:avLst/>
                <a:gdLst>
                  <a:gd name="connsiteX0" fmla="*/ 7144 w 9525"/>
                  <a:gd name="connsiteY0" fmla="*/ 7144 h 9525"/>
                  <a:gd name="connsiteX1" fmla="*/ 7182 w 9525"/>
                  <a:gd name="connsiteY1" fmla="*/ 71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82" y="7163"/>
                    </a:lnTo>
                    <a:cubicBezTo>
                      <a:pt x="7182" y="7172"/>
                      <a:pt x="7277" y="7220"/>
                      <a:pt x="7144" y="7144"/>
                    </a:cubicBezTo>
                    <a:close/>
                  </a:path>
                </a:pathLst>
              </a:custGeom>
              <a:grpFill/>
              <a:ln w="9525" cap="flat">
                <a:noFill/>
                <a:prstDash val="solid"/>
                <a:miter/>
              </a:ln>
            </p:spPr>
            <p:txBody>
              <a:bodyPr rtlCol="0" anchor="ctr"/>
              <a:lstStyle/>
              <a:p>
                <a:endParaRPr lang="zh-CN" altLang="en-US"/>
              </a:p>
            </p:txBody>
          </p:sp>
          <p:sp>
            <p:nvSpPr>
              <p:cNvPr id="1060" name="任意多边形: 形状 849">
                <a:extLst>
                  <a:ext uri="{FF2B5EF4-FFF2-40B4-BE49-F238E27FC236}">
                    <a16:creationId xmlns:a16="http://schemas.microsoft.com/office/drawing/2014/main" id="{843A8EBD-4D67-4934-BE1D-25279DBF7F2C}"/>
                  </a:ext>
                </a:extLst>
              </p:cNvPr>
              <p:cNvSpPr/>
              <p:nvPr/>
            </p:nvSpPr>
            <p:spPr>
              <a:xfrm>
                <a:off x="3562674" y="1258227"/>
                <a:ext cx="19050" cy="19050"/>
              </a:xfrm>
              <a:custGeom>
                <a:avLst/>
                <a:gdLst>
                  <a:gd name="connsiteX0" fmla="*/ 7144 w 19050"/>
                  <a:gd name="connsiteY0" fmla="*/ 7144 h 19050"/>
                  <a:gd name="connsiteX1" fmla="*/ 13383 w 19050"/>
                  <a:gd name="connsiteY1" fmla="*/ 12544 h 19050"/>
                  <a:gd name="connsiteX2" fmla="*/ 8687 w 19050"/>
                  <a:gd name="connsiteY2" fmla="*/ 7306 h 19050"/>
                </a:gdLst>
                <a:ahLst/>
                <a:cxnLst>
                  <a:cxn ang="0">
                    <a:pos x="connsiteX0" y="connsiteY0"/>
                  </a:cxn>
                  <a:cxn ang="0">
                    <a:pos x="connsiteX1" y="connsiteY1"/>
                  </a:cxn>
                  <a:cxn ang="0">
                    <a:pos x="connsiteX2" y="connsiteY2"/>
                  </a:cxn>
                </a:cxnLst>
                <a:rect l="l" t="t" r="r" b="b"/>
                <a:pathLst>
                  <a:path w="19050" h="19050">
                    <a:moveTo>
                      <a:pt x="7144" y="7144"/>
                    </a:moveTo>
                    <a:lnTo>
                      <a:pt x="13383" y="12544"/>
                    </a:lnTo>
                    <a:lnTo>
                      <a:pt x="8687" y="7306"/>
                    </a:lnTo>
                    <a:close/>
                  </a:path>
                </a:pathLst>
              </a:custGeom>
              <a:grpFill/>
              <a:ln w="9525" cap="flat">
                <a:noFill/>
                <a:prstDash val="solid"/>
                <a:miter/>
              </a:ln>
            </p:spPr>
            <p:txBody>
              <a:bodyPr rtlCol="0" anchor="ctr"/>
              <a:lstStyle/>
              <a:p>
                <a:endParaRPr lang="zh-CN" altLang="en-US"/>
              </a:p>
            </p:txBody>
          </p:sp>
          <p:sp>
            <p:nvSpPr>
              <p:cNvPr id="1061" name="任意多边形: 形状 850">
                <a:extLst>
                  <a:ext uri="{FF2B5EF4-FFF2-40B4-BE49-F238E27FC236}">
                    <a16:creationId xmlns:a16="http://schemas.microsoft.com/office/drawing/2014/main" id="{4FD6CFE7-F8B9-435C-82F8-D85B2635CF8E}"/>
                  </a:ext>
                </a:extLst>
              </p:cNvPr>
              <p:cNvSpPr/>
              <p:nvPr/>
            </p:nvSpPr>
            <p:spPr>
              <a:xfrm>
                <a:off x="3746211" y="1010529"/>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zh-CN" altLang="en-US"/>
              </a:p>
            </p:txBody>
          </p:sp>
          <p:sp>
            <p:nvSpPr>
              <p:cNvPr id="1062" name="任意多边形: 形状 851">
                <a:extLst>
                  <a:ext uri="{FF2B5EF4-FFF2-40B4-BE49-F238E27FC236}">
                    <a16:creationId xmlns:a16="http://schemas.microsoft.com/office/drawing/2014/main" id="{272F2749-6CA3-41C5-9871-E5A6959F2FF5}"/>
                  </a:ext>
                </a:extLst>
              </p:cNvPr>
              <p:cNvSpPr/>
              <p:nvPr/>
            </p:nvSpPr>
            <p:spPr>
              <a:xfrm>
                <a:off x="3605871" y="1259446"/>
                <a:ext cx="19050" cy="9525"/>
              </a:xfrm>
              <a:custGeom>
                <a:avLst/>
                <a:gdLst>
                  <a:gd name="connsiteX0" fmla="*/ 8733 w 19050"/>
                  <a:gd name="connsiteY0" fmla="*/ 9773 h 9525"/>
                  <a:gd name="connsiteX1" fmla="*/ 7218 w 19050"/>
                  <a:gd name="connsiteY1" fmla="*/ 7144 h 9525"/>
                  <a:gd name="connsiteX2" fmla="*/ 13162 w 19050"/>
                  <a:gd name="connsiteY2" fmla="*/ 10744 h 9525"/>
                  <a:gd name="connsiteX3" fmla="*/ 10924 w 19050"/>
                  <a:gd name="connsiteY3" fmla="*/ 10306 h 9525"/>
                  <a:gd name="connsiteX4" fmla="*/ 8733 w 19050"/>
                  <a:gd name="connsiteY4" fmla="*/ 977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33" y="9773"/>
                    </a:moveTo>
                    <a:cubicBezTo>
                      <a:pt x="10838" y="8344"/>
                      <a:pt x="8314" y="7782"/>
                      <a:pt x="7218" y="7144"/>
                    </a:cubicBezTo>
                    <a:cubicBezTo>
                      <a:pt x="6485" y="8563"/>
                      <a:pt x="11362" y="12992"/>
                      <a:pt x="13162" y="10744"/>
                    </a:cubicBezTo>
                    <a:cubicBezTo>
                      <a:pt x="13162" y="10744"/>
                      <a:pt x="12047" y="10525"/>
                      <a:pt x="10924" y="10306"/>
                    </a:cubicBezTo>
                    <a:cubicBezTo>
                      <a:pt x="9800" y="10097"/>
                      <a:pt x="8733" y="9773"/>
                      <a:pt x="8733" y="9773"/>
                    </a:cubicBezTo>
                    <a:close/>
                  </a:path>
                </a:pathLst>
              </a:custGeom>
              <a:grpFill/>
              <a:ln w="9525" cap="flat">
                <a:noFill/>
                <a:prstDash val="solid"/>
                <a:miter/>
              </a:ln>
            </p:spPr>
            <p:txBody>
              <a:bodyPr rtlCol="0" anchor="ctr"/>
              <a:lstStyle/>
              <a:p>
                <a:endParaRPr lang="zh-CN" altLang="en-US"/>
              </a:p>
            </p:txBody>
          </p:sp>
          <p:sp>
            <p:nvSpPr>
              <p:cNvPr id="1063" name="任意多边形: 形状 852">
                <a:extLst>
                  <a:ext uri="{FF2B5EF4-FFF2-40B4-BE49-F238E27FC236}">
                    <a16:creationId xmlns:a16="http://schemas.microsoft.com/office/drawing/2014/main" id="{49BF5C04-E2A4-4DEA-AD57-24E406E9CB67}"/>
                  </a:ext>
                </a:extLst>
              </p:cNvPr>
              <p:cNvSpPr/>
              <p:nvPr/>
            </p:nvSpPr>
            <p:spPr>
              <a:xfrm>
                <a:off x="3704739" y="1231338"/>
                <a:ext cx="9525" cy="9525"/>
              </a:xfrm>
              <a:custGeom>
                <a:avLst/>
                <a:gdLst>
                  <a:gd name="connsiteX0" fmla="*/ 7144 w 9525"/>
                  <a:gd name="connsiteY0" fmla="*/ 7144 h 9525"/>
                  <a:gd name="connsiteX1" fmla="*/ 9230 w 9525"/>
                  <a:gd name="connsiteY1" fmla="*/ 11659 h 9525"/>
                  <a:gd name="connsiteX2" fmla="*/ 9125 w 9525"/>
                  <a:gd name="connsiteY2" fmla="*/ 8182 h 9525"/>
                </a:gdLst>
                <a:ahLst/>
                <a:cxnLst>
                  <a:cxn ang="0">
                    <a:pos x="connsiteX0" y="connsiteY0"/>
                  </a:cxn>
                  <a:cxn ang="0">
                    <a:pos x="connsiteX1" y="connsiteY1"/>
                  </a:cxn>
                  <a:cxn ang="0">
                    <a:pos x="connsiteX2" y="connsiteY2"/>
                  </a:cxn>
                </a:cxnLst>
                <a:rect l="l" t="t" r="r" b="b"/>
                <a:pathLst>
                  <a:path w="9525" h="9525">
                    <a:moveTo>
                      <a:pt x="7144" y="7144"/>
                    </a:moveTo>
                    <a:lnTo>
                      <a:pt x="9230" y="11659"/>
                    </a:lnTo>
                    <a:lnTo>
                      <a:pt x="9125" y="8182"/>
                    </a:lnTo>
                    <a:close/>
                  </a:path>
                </a:pathLst>
              </a:custGeom>
              <a:grpFill/>
              <a:ln w="9525" cap="flat">
                <a:noFill/>
                <a:prstDash val="solid"/>
                <a:miter/>
              </a:ln>
            </p:spPr>
            <p:txBody>
              <a:bodyPr rtlCol="0" anchor="ctr"/>
              <a:lstStyle/>
              <a:p>
                <a:endParaRPr lang="zh-CN" altLang="en-US"/>
              </a:p>
            </p:txBody>
          </p:sp>
          <p:sp>
            <p:nvSpPr>
              <p:cNvPr id="1064" name="任意多边形: 形状 853">
                <a:extLst>
                  <a:ext uri="{FF2B5EF4-FFF2-40B4-BE49-F238E27FC236}">
                    <a16:creationId xmlns:a16="http://schemas.microsoft.com/office/drawing/2014/main" id="{CB77355D-DC21-460B-B706-D3C2253F3232}"/>
                  </a:ext>
                </a:extLst>
              </p:cNvPr>
              <p:cNvSpPr/>
              <p:nvPr/>
            </p:nvSpPr>
            <p:spPr>
              <a:xfrm>
                <a:off x="3792950" y="1101290"/>
                <a:ext cx="9525" cy="9525"/>
              </a:xfrm>
              <a:custGeom>
                <a:avLst/>
                <a:gdLst>
                  <a:gd name="connsiteX0" fmla="*/ 7144 w 9525"/>
                  <a:gd name="connsiteY0" fmla="*/ 7718 h 9525"/>
                  <a:gd name="connsiteX1" fmla="*/ 9144 w 9525"/>
                  <a:gd name="connsiteY1" fmla="*/ 7594 h 9525"/>
                  <a:gd name="connsiteX2" fmla="*/ 7144 w 9525"/>
                  <a:gd name="connsiteY2" fmla="*/ 7718 h 9525"/>
                </a:gdLst>
                <a:ahLst/>
                <a:cxnLst>
                  <a:cxn ang="0">
                    <a:pos x="connsiteX0" y="connsiteY0"/>
                  </a:cxn>
                  <a:cxn ang="0">
                    <a:pos x="connsiteX1" y="connsiteY1"/>
                  </a:cxn>
                  <a:cxn ang="0">
                    <a:pos x="connsiteX2" y="connsiteY2"/>
                  </a:cxn>
                </a:cxnLst>
                <a:rect l="l" t="t" r="r" b="b"/>
                <a:pathLst>
                  <a:path w="9525" h="9525">
                    <a:moveTo>
                      <a:pt x="7144" y="7718"/>
                    </a:moveTo>
                    <a:cubicBezTo>
                      <a:pt x="8268" y="8852"/>
                      <a:pt x="9068" y="9318"/>
                      <a:pt x="9144" y="7594"/>
                    </a:cubicBezTo>
                    <a:cubicBezTo>
                      <a:pt x="8382" y="6708"/>
                      <a:pt x="7963" y="7337"/>
                      <a:pt x="7144" y="7718"/>
                    </a:cubicBezTo>
                    <a:close/>
                  </a:path>
                </a:pathLst>
              </a:custGeom>
              <a:grpFill/>
              <a:ln w="9525" cap="flat">
                <a:noFill/>
                <a:prstDash val="solid"/>
                <a:miter/>
              </a:ln>
            </p:spPr>
            <p:txBody>
              <a:bodyPr rtlCol="0" anchor="ctr"/>
              <a:lstStyle/>
              <a:p>
                <a:endParaRPr lang="zh-CN" altLang="en-US"/>
              </a:p>
            </p:txBody>
          </p:sp>
          <p:sp>
            <p:nvSpPr>
              <p:cNvPr id="1065" name="任意多边形: 形状 854">
                <a:extLst>
                  <a:ext uri="{FF2B5EF4-FFF2-40B4-BE49-F238E27FC236}">
                    <a16:creationId xmlns:a16="http://schemas.microsoft.com/office/drawing/2014/main" id="{BB62BB8F-5E44-4AA5-B247-AB7F772DF952}"/>
                  </a:ext>
                </a:extLst>
              </p:cNvPr>
              <p:cNvSpPr/>
              <p:nvPr/>
            </p:nvSpPr>
            <p:spPr>
              <a:xfrm>
                <a:off x="3792503" y="1091863"/>
                <a:ext cx="9525" cy="9525"/>
              </a:xfrm>
              <a:custGeom>
                <a:avLst/>
                <a:gdLst>
                  <a:gd name="connsiteX0" fmla="*/ 7144 w 9525"/>
                  <a:gd name="connsiteY0" fmla="*/ 7144 h 9525"/>
                  <a:gd name="connsiteX1" fmla="*/ 9430 w 9525"/>
                  <a:gd name="connsiteY1" fmla="*/ 9706 h 9525"/>
                  <a:gd name="connsiteX2" fmla="*/ 9363 w 9525"/>
                  <a:gd name="connsiteY2" fmla="*/ 8363 h 9525"/>
                </a:gdLst>
                <a:ahLst/>
                <a:cxnLst>
                  <a:cxn ang="0">
                    <a:pos x="connsiteX0" y="connsiteY0"/>
                  </a:cxn>
                  <a:cxn ang="0">
                    <a:pos x="connsiteX1" y="connsiteY1"/>
                  </a:cxn>
                  <a:cxn ang="0">
                    <a:pos x="connsiteX2" y="connsiteY2"/>
                  </a:cxn>
                </a:cxnLst>
                <a:rect l="l" t="t" r="r" b="b"/>
                <a:pathLst>
                  <a:path w="9525" h="9525">
                    <a:moveTo>
                      <a:pt x="7144" y="7144"/>
                    </a:moveTo>
                    <a:lnTo>
                      <a:pt x="9430" y="9706"/>
                    </a:lnTo>
                    <a:lnTo>
                      <a:pt x="9363" y="8363"/>
                    </a:lnTo>
                    <a:close/>
                  </a:path>
                </a:pathLst>
              </a:custGeom>
              <a:grpFill/>
              <a:ln w="9525" cap="flat">
                <a:noFill/>
                <a:prstDash val="solid"/>
                <a:miter/>
              </a:ln>
            </p:spPr>
            <p:txBody>
              <a:bodyPr rtlCol="0" anchor="ctr"/>
              <a:lstStyle/>
              <a:p>
                <a:endParaRPr lang="zh-CN" altLang="en-US"/>
              </a:p>
            </p:txBody>
          </p:sp>
          <p:sp>
            <p:nvSpPr>
              <p:cNvPr id="1066" name="任意多边形: 形状 855">
                <a:extLst>
                  <a:ext uri="{FF2B5EF4-FFF2-40B4-BE49-F238E27FC236}">
                    <a16:creationId xmlns:a16="http://schemas.microsoft.com/office/drawing/2014/main" id="{D5364A01-2AA8-4D93-9206-292CC808FAAB}"/>
                  </a:ext>
                </a:extLst>
              </p:cNvPr>
              <p:cNvSpPr/>
              <p:nvPr/>
            </p:nvSpPr>
            <p:spPr>
              <a:xfrm>
                <a:off x="3474129" y="1231366"/>
                <a:ext cx="9525" cy="19050"/>
              </a:xfrm>
              <a:custGeom>
                <a:avLst/>
                <a:gdLst>
                  <a:gd name="connsiteX0" fmla="*/ 7144 w 9525"/>
                  <a:gd name="connsiteY0" fmla="*/ 7144 h 19050"/>
                  <a:gd name="connsiteX1" fmla="*/ 8820 w 9525"/>
                  <a:gd name="connsiteY1" fmla="*/ 9782 h 19050"/>
                  <a:gd name="connsiteX2" fmla="*/ 10611 w 9525"/>
                  <a:gd name="connsiteY2" fmla="*/ 12335 h 19050"/>
                  <a:gd name="connsiteX3" fmla="*/ 9220 w 9525"/>
                  <a:gd name="connsiteY3" fmla="*/ 9944 h 19050"/>
                  <a:gd name="connsiteX4" fmla="*/ 7906 w 9525"/>
                  <a:gd name="connsiteY4" fmla="*/ 7496 h 19050"/>
                  <a:gd name="connsiteX5" fmla="*/ 7144 w 9525"/>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7144"/>
                    </a:moveTo>
                    <a:cubicBezTo>
                      <a:pt x="7144" y="7144"/>
                      <a:pt x="7934" y="8506"/>
                      <a:pt x="8820" y="9782"/>
                    </a:cubicBezTo>
                    <a:cubicBezTo>
                      <a:pt x="9715" y="11059"/>
                      <a:pt x="10611" y="12335"/>
                      <a:pt x="10611" y="12335"/>
                    </a:cubicBezTo>
                    <a:cubicBezTo>
                      <a:pt x="10611" y="12335"/>
                      <a:pt x="9916" y="11135"/>
                      <a:pt x="9220" y="9944"/>
                    </a:cubicBezTo>
                    <a:cubicBezTo>
                      <a:pt x="8506" y="8773"/>
                      <a:pt x="7906" y="7496"/>
                      <a:pt x="7906" y="7496"/>
                    </a:cubicBezTo>
                    <a:lnTo>
                      <a:pt x="7144" y="7144"/>
                    </a:lnTo>
                    <a:close/>
                  </a:path>
                </a:pathLst>
              </a:custGeom>
              <a:grpFill/>
              <a:ln w="9525" cap="flat">
                <a:noFill/>
                <a:prstDash val="solid"/>
                <a:miter/>
              </a:ln>
            </p:spPr>
            <p:txBody>
              <a:bodyPr rtlCol="0" anchor="ctr"/>
              <a:lstStyle/>
              <a:p>
                <a:endParaRPr lang="zh-CN" altLang="en-US"/>
              </a:p>
            </p:txBody>
          </p:sp>
          <p:sp>
            <p:nvSpPr>
              <p:cNvPr id="1067" name="任意多边形: 形状 856">
                <a:extLst>
                  <a:ext uri="{FF2B5EF4-FFF2-40B4-BE49-F238E27FC236}">
                    <a16:creationId xmlns:a16="http://schemas.microsoft.com/office/drawing/2014/main" id="{0B6179B8-E4CA-49E6-B79E-DBEBB57A0AD0}"/>
                  </a:ext>
                </a:extLst>
              </p:cNvPr>
              <p:cNvSpPr/>
              <p:nvPr/>
            </p:nvSpPr>
            <p:spPr>
              <a:xfrm>
                <a:off x="3783812" y="1077065"/>
                <a:ext cx="19050" cy="19050"/>
              </a:xfrm>
              <a:custGeom>
                <a:avLst/>
                <a:gdLst>
                  <a:gd name="connsiteX0" fmla="*/ 14129 w 19050"/>
                  <a:gd name="connsiteY0" fmla="*/ 8473 h 19050"/>
                  <a:gd name="connsiteX1" fmla="*/ 7147 w 19050"/>
                  <a:gd name="connsiteY1" fmla="*/ 8607 h 19050"/>
                  <a:gd name="connsiteX2" fmla="*/ 7547 w 19050"/>
                  <a:gd name="connsiteY2" fmla="*/ 12903 h 19050"/>
                  <a:gd name="connsiteX3" fmla="*/ 16177 w 19050"/>
                  <a:gd name="connsiteY3" fmla="*/ 13484 h 19050"/>
                  <a:gd name="connsiteX4" fmla="*/ 14129 w 19050"/>
                  <a:gd name="connsiteY4" fmla="*/ 847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29" y="8473"/>
                    </a:moveTo>
                    <a:cubicBezTo>
                      <a:pt x="10853" y="4159"/>
                      <a:pt x="10024" y="12026"/>
                      <a:pt x="7147" y="8607"/>
                    </a:cubicBezTo>
                    <a:cubicBezTo>
                      <a:pt x="7014" y="10083"/>
                      <a:pt x="10605" y="14655"/>
                      <a:pt x="7547" y="12903"/>
                    </a:cubicBezTo>
                    <a:cubicBezTo>
                      <a:pt x="11615" y="15265"/>
                      <a:pt x="12148" y="11417"/>
                      <a:pt x="16177" y="13484"/>
                    </a:cubicBezTo>
                    <a:cubicBezTo>
                      <a:pt x="15844" y="10998"/>
                      <a:pt x="11910" y="9388"/>
                      <a:pt x="14129" y="8473"/>
                    </a:cubicBezTo>
                    <a:close/>
                  </a:path>
                </a:pathLst>
              </a:custGeom>
              <a:grpFill/>
              <a:ln w="9525" cap="flat">
                <a:noFill/>
                <a:prstDash val="solid"/>
                <a:miter/>
              </a:ln>
            </p:spPr>
            <p:txBody>
              <a:bodyPr rtlCol="0" anchor="ctr"/>
              <a:lstStyle/>
              <a:p>
                <a:endParaRPr lang="zh-CN" altLang="en-US"/>
              </a:p>
            </p:txBody>
          </p:sp>
          <p:sp>
            <p:nvSpPr>
              <p:cNvPr id="1068" name="任意多边形: 形状 857">
                <a:extLst>
                  <a:ext uri="{FF2B5EF4-FFF2-40B4-BE49-F238E27FC236}">
                    <a16:creationId xmlns:a16="http://schemas.microsoft.com/office/drawing/2014/main" id="{DA54ABB1-12B3-4AD8-B9C8-B61E024D9D02}"/>
                  </a:ext>
                </a:extLst>
              </p:cNvPr>
              <p:cNvSpPr/>
              <p:nvPr/>
            </p:nvSpPr>
            <p:spPr>
              <a:xfrm>
                <a:off x="3549896" y="1249568"/>
                <a:ext cx="19050" cy="19050"/>
              </a:xfrm>
              <a:custGeom>
                <a:avLst/>
                <a:gdLst>
                  <a:gd name="connsiteX0" fmla="*/ 16398 w 19050"/>
                  <a:gd name="connsiteY0" fmla="*/ 11374 h 19050"/>
                  <a:gd name="connsiteX1" fmla="*/ 9425 w 19050"/>
                  <a:gd name="connsiteY1" fmla="*/ 7145 h 19050"/>
                  <a:gd name="connsiteX2" fmla="*/ 7187 w 19050"/>
                  <a:gd name="connsiteY2" fmla="*/ 10221 h 19050"/>
                  <a:gd name="connsiteX3" fmla="*/ 12702 w 19050"/>
                  <a:gd name="connsiteY3" fmla="*/ 9564 h 19050"/>
                  <a:gd name="connsiteX4" fmla="*/ 13235 w 19050"/>
                  <a:gd name="connsiteY4" fmla="*/ 12326 h 19050"/>
                  <a:gd name="connsiteX5" fmla="*/ 16398 w 19050"/>
                  <a:gd name="connsiteY5" fmla="*/ 113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398" y="11374"/>
                    </a:moveTo>
                    <a:cubicBezTo>
                      <a:pt x="9730" y="7878"/>
                      <a:pt x="14483" y="7116"/>
                      <a:pt x="9425" y="7145"/>
                    </a:cubicBezTo>
                    <a:cubicBezTo>
                      <a:pt x="8530" y="8373"/>
                      <a:pt x="6854" y="9507"/>
                      <a:pt x="7187" y="10221"/>
                    </a:cubicBezTo>
                    <a:cubicBezTo>
                      <a:pt x="10130" y="11936"/>
                      <a:pt x="10511" y="7954"/>
                      <a:pt x="12702" y="9564"/>
                    </a:cubicBezTo>
                    <a:lnTo>
                      <a:pt x="13235" y="12326"/>
                    </a:lnTo>
                    <a:lnTo>
                      <a:pt x="16398" y="11374"/>
                    </a:lnTo>
                    <a:close/>
                  </a:path>
                </a:pathLst>
              </a:custGeom>
              <a:grpFill/>
              <a:ln w="9525" cap="flat">
                <a:noFill/>
                <a:prstDash val="solid"/>
                <a:miter/>
              </a:ln>
            </p:spPr>
            <p:txBody>
              <a:bodyPr rtlCol="0" anchor="ctr"/>
              <a:lstStyle/>
              <a:p>
                <a:endParaRPr lang="zh-CN" altLang="en-US"/>
              </a:p>
            </p:txBody>
          </p:sp>
          <p:sp>
            <p:nvSpPr>
              <p:cNvPr id="1069" name="任意多边形: 形状 858">
                <a:extLst>
                  <a:ext uri="{FF2B5EF4-FFF2-40B4-BE49-F238E27FC236}">
                    <a16:creationId xmlns:a16="http://schemas.microsoft.com/office/drawing/2014/main" id="{7C2F33A3-8DC4-4B42-BE1B-6188DAC8A029}"/>
                  </a:ext>
                </a:extLst>
              </p:cNvPr>
              <p:cNvSpPr/>
              <p:nvPr/>
            </p:nvSpPr>
            <p:spPr>
              <a:xfrm>
                <a:off x="3417694" y="1187678"/>
                <a:ext cx="28575" cy="28575"/>
              </a:xfrm>
              <a:custGeom>
                <a:avLst/>
                <a:gdLst>
                  <a:gd name="connsiteX0" fmla="*/ 23527 w 28575"/>
                  <a:gd name="connsiteY0" fmla="*/ 29200 h 28575"/>
                  <a:gd name="connsiteX1" fmla="*/ 12983 w 28575"/>
                  <a:gd name="connsiteY1" fmla="*/ 10750 h 28575"/>
                  <a:gd name="connsiteX2" fmla="*/ 7144 w 28575"/>
                  <a:gd name="connsiteY2" fmla="*/ 7655 h 28575"/>
                  <a:gd name="connsiteX3" fmla="*/ 16707 w 28575"/>
                  <a:gd name="connsiteY3" fmla="*/ 19066 h 28575"/>
                  <a:gd name="connsiteX4" fmla="*/ 13821 w 28575"/>
                  <a:gd name="connsiteY4" fmla="*/ 18018 h 28575"/>
                  <a:gd name="connsiteX5" fmla="*/ 16002 w 28575"/>
                  <a:gd name="connsiteY5" fmla="*/ 24447 h 28575"/>
                  <a:gd name="connsiteX6" fmla="*/ 23527 w 28575"/>
                  <a:gd name="connsiteY6" fmla="*/ 2920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3527" y="29200"/>
                    </a:moveTo>
                    <a:cubicBezTo>
                      <a:pt x="18469" y="22752"/>
                      <a:pt x="12983" y="10750"/>
                      <a:pt x="12983" y="10750"/>
                    </a:cubicBezTo>
                    <a:cubicBezTo>
                      <a:pt x="9439" y="3340"/>
                      <a:pt x="9430" y="10046"/>
                      <a:pt x="7144" y="7655"/>
                    </a:cubicBezTo>
                    <a:cubicBezTo>
                      <a:pt x="9706" y="6064"/>
                      <a:pt x="12611" y="13894"/>
                      <a:pt x="16707" y="19066"/>
                    </a:cubicBezTo>
                    <a:lnTo>
                      <a:pt x="13821" y="18018"/>
                    </a:lnTo>
                    <a:cubicBezTo>
                      <a:pt x="16288" y="21304"/>
                      <a:pt x="18650" y="23647"/>
                      <a:pt x="16002" y="24447"/>
                    </a:cubicBezTo>
                    <a:cubicBezTo>
                      <a:pt x="19412" y="24143"/>
                      <a:pt x="21507" y="29620"/>
                      <a:pt x="23527" y="29200"/>
                    </a:cubicBezTo>
                    <a:close/>
                  </a:path>
                </a:pathLst>
              </a:custGeom>
              <a:grpFill/>
              <a:ln w="9525" cap="flat">
                <a:noFill/>
                <a:prstDash val="solid"/>
                <a:miter/>
              </a:ln>
            </p:spPr>
            <p:txBody>
              <a:bodyPr rtlCol="0" anchor="ctr"/>
              <a:lstStyle/>
              <a:p>
                <a:endParaRPr lang="zh-CN" altLang="en-US"/>
              </a:p>
            </p:txBody>
          </p:sp>
          <p:sp>
            <p:nvSpPr>
              <p:cNvPr id="1070" name="任意多边形: 形状 859">
                <a:extLst>
                  <a:ext uri="{FF2B5EF4-FFF2-40B4-BE49-F238E27FC236}">
                    <a16:creationId xmlns:a16="http://schemas.microsoft.com/office/drawing/2014/main" id="{739E2C02-5B1E-49DB-A7CC-BE709F57AADE}"/>
                  </a:ext>
                </a:extLst>
              </p:cNvPr>
              <p:cNvSpPr/>
              <p:nvPr/>
            </p:nvSpPr>
            <p:spPr>
              <a:xfrm>
                <a:off x="3747002" y="1010910"/>
                <a:ext cx="9525" cy="9525"/>
              </a:xfrm>
              <a:custGeom>
                <a:avLst/>
                <a:gdLst>
                  <a:gd name="connsiteX0" fmla="*/ 7315 w 9525"/>
                  <a:gd name="connsiteY0" fmla="*/ 7201 h 9525"/>
                  <a:gd name="connsiteX1" fmla="*/ 7144 w 9525"/>
                  <a:gd name="connsiteY1" fmla="*/ 7144 h 9525"/>
                  <a:gd name="connsiteX2" fmla="*/ 7315 w 9525"/>
                  <a:gd name="connsiteY2" fmla="*/ 7201 h 9525"/>
                </a:gdLst>
                <a:ahLst/>
                <a:cxnLst>
                  <a:cxn ang="0">
                    <a:pos x="connsiteX0" y="connsiteY0"/>
                  </a:cxn>
                  <a:cxn ang="0">
                    <a:pos x="connsiteX1" y="connsiteY1"/>
                  </a:cxn>
                  <a:cxn ang="0">
                    <a:pos x="connsiteX2" y="connsiteY2"/>
                  </a:cxn>
                </a:cxnLst>
                <a:rect l="l" t="t" r="r" b="b"/>
                <a:pathLst>
                  <a:path w="9525" h="9525">
                    <a:moveTo>
                      <a:pt x="7315" y="7201"/>
                    </a:moveTo>
                    <a:lnTo>
                      <a:pt x="7144" y="7144"/>
                    </a:lnTo>
                    <a:lnTo>
                      <a:pt x="7315" y="7201"/>
                    </a:lnTo>
                    <a:close/>
                  </a:path>
                </a:pathLst>
              </a:custGeom>
              <a:grpFill/>
              <a:ln w="9525" cap="flat">
                <a:noFill/>
                <a:prstDash val="solid"/>
                <a:miter/>
              </a:ln>
            </p:spPr>
            <p:txBody>
              <a:bodyPr rtlCol="0" anchor="ctr"/>
              <a:lstStyle/>
              <a:p>
                <a:endParaRPr lang="zh-CN" altLang="en-US"/>
              </a:p>
            </p:txBody>
          </p:sp>
          <p:sp>
            <p:nvSpPr>
              <p:cNvPr id="1071" name="任意多边形: 形状 860">
                <a:extLst>
                  <a:ext uri="{FF2B5EF4-FFF2-40B4-BE49-F238E27FC236}">
                    <a16:creationId xmlns:a16="http://schemas.microsoft.com/office/drawing/2014/main" id="{148B0012-6FE9-4DE8-9CC6-01B7F5444352}"/>
                  </a:ext>
                </a:extLst>
              </p:cNvPr>
              <p:cNvSpPr/>
              <p:nvPr/>
            </p:nvSpPr>
            <p:spPr>
              <a:xfrm>
                <a:off x="3759889" y="1177047"/>
                <a:ext cx="9525" cy="9525"/>
              </a:xfrm>
              <a:custGeom>
                <a:avLst/>
                <a:gdLst>
                  <a:gd name="connsiteX0" fmla="*/ 11420 w 9525"/>
                  <a:gd name="connsiteY0" fmla="*/ 7733 h 9525"/>
                  <a:gd name="connsiteX1" fmla="*/ 7144 w 9525"/>
                  <a:gd name="connsiteY1" fmla="*/ 9695 h 9525"/>
                  <a:gd name="connsiteX2" fmla="*/ 11420 w 9525"/>
                  <a:gd name="connsiteY2" fmla="*/ 7733 h 9525"/>
                </a:gdLst>
                <a:ahLst/>
                <a:cxnLst>
                  <a:cxn ang="0">
                    <a:pos x="connsiteX0" y="connsiteY0"/>
                  </a:cxn>
                  <a:cxn ang="0">
                    <a:pos x="connsiteX1" y="connsiteY1"/>
                  </a:cxn>
                  <a:cxn ang="0">
                    <a:pos x="connsiteX2" y="connsiteY2"/>
                  </a:cxn>
                </a:cxnLst>
                <a:rect l="l" t="t" r="r" b="b"/>
                <a:pathLst>
                  <a:path w="9525" h="9525">
                    <a:moveTo>
                      <a:pt x="11420" y="7733"/>
                    </a:moveTo>
                    <a:cubicBezTo>
                      <a:pt x="9868" y="7361"/>
                      <a:pt x="7230" y="6942"/>
                      <a:pt x="7144" y="9695"/>
                    </a:cubicBezTo>
                    <a:cubicBezTo>
                      <a:pt x="11744" y="13495"/>
                      <a:pt x="6953" y="4885"/>
                      <a:pt x="11420" y="7733"/>
                    </a:cubicBezTo>
                    <a:close/>
                  </a:path>
                </a:pathLst>
              </a:custGeom>
              <a:grpFill/>
              <a:ln w="9525" cap="flat">
                <a:noFill/>
                <a:prstDash val="solid"/>
                <a:miter/>
              </a:ln>
            </p:spPr>
            <p:txBody>
              <a:bodyPr rtlCol="0" anchor="ctr"/>
              <a:lstStyle/>
              <a:p>
                <a:endParaRPr lang="zh-CN" altLang="en-US"/>
              </a:p>
            </p:txBody>
          </p:sp>
          <p:sp>
            <p:nvSpPr>
              <p:cNvPr id="1072" name="任意多边形: 形状 861">
                <a:extLst>
                  <a:ext uri="{FF2B5EF4-FFF2-40B4-BE49-F238E27FC236}">
                    <a16:creationId xmlns:a16="http://schemas.microsoft.com/office/drawing/2014/main" id="{E35F115A-DC5B-4CC2-882E-07B0502CF46C}"/>
                  </a:ext>
                </a:extLst>
              </p:cNvPr>
              <p:cNvSpPr/>
              <p:nvPr/>
            </p:nvSpPr>
            <p:spPr>
              <a:xfrm>
                <a:off x="3487777" y="1194595"/>
                <a:ext cx="57150" cy="57150"/>
              </a:xfrm>
              <a:custGeom>
                <a:avLst/>
                <a:gdLst>
                  <a:gd name="connsiteX0" fmla="*/ 33044 w 57150"/>
                  <a:gd name="connsiteY0" fmla="*/ 41534 h 57150"/>
                  <a:gd name="connsiteX1" fmla="*/ 37826 w 57150"/>
                  <a:gd name="connsiteY1" fmla="*/ 48763 h 57150"/>
                  <a:gd name="connsiteX2" fmla="*/ 33901 w 57150"/>
                  <a:gd name="connsiteY2" fmla="*/ 39677 h 57150"/>
                  <a:gd name="connsiteX3" fmla="*/ 32073 w 57150"/>
                  <a:gd name="connsiteY3" fmla="*/ 40524 h 57150"/>
                  <a:gd name="connsiteX4" fmla="*/ 30415 w 57150"/>
                  <a:gd name="connsiteY4" fmla="*/ 34285 h 57150"/>
                  <a:gd name="connsiteX5" fmla="*/ 43855 w 57150"/>
                  <a:gd name="connsiteY5" fmla="*/ 44610 h 57150"/>
                  <a:gd name="connsiteX6" fmla="*/ 56723 w 57150"/>
                  <a:gd name="connsiteY6" fmla="*/ 54564 h 57150"/>
                  <a:gd name="connsiteX7" fmla="*/ 56095 w 57150"/>
                  <a:gd name="connsiteY7" fmla="*/ 48935 h 57150"/>
                  <a:gd name="connsiteX8" fmla="*/ 31977 w 57150"/>
                  <a:gd name="connsiteY8" fmla="*/ 24179 h 57150"/>
                  <a:gd name="connsiteX9" fmla="*/ 31406 w 57150"/>
                  <a:gd name="connsiteY9" fmla="*/ 27504 h 57150"/>
                  <a:gd name="connsiteX10" fmla="*/ 22290 w 57150"/>
                  <a:gd name="connsiteY10" fmla="*/ 16416 h 57150"/>
                  <a:gd name="connsiteX11" fmla="*/ 18404 w 57150"/>
                  <a:gd name="connsiteY11" fmla="*/ 20741 h 57150"/>
                  <a:gd name="connsiteX12" fmla="*/ 13413 w 57150"/>
                  <a:gd name="connsiteY12" fmla="*/ 14959 h 57150"/>
                  <a:gd name="connsiteX13" fmla="*/ 12946 w 57150"/>
                  <a:gd name="connsiteY13" fmla="*/ 16216 h 57150"/>
                  <a:gd name="connsiteX14" fmla="*/ 11565 w 57150"/>
                  <a:gd name="connsiteY14" fmla="*/ 11949 h 57150"/>
                  <a:gd name="connsiteX15" fmla="*/ 15871 w 57150"/>
                  <a:gd name="connsiteY15" fmla="*/ 13778 h 57150"/>
                  <a:gd name="connsiteX16" fmla="*/ 7450 w 57150"/>
                  <a:gd name="connsiteY16" fmla="*/ 7177 h 57150"/>
                  <a:gd name="connsiteX17" fmla="*/ 8727 w 57150"/>
                  <a:gd name="connsiteY17" fmla="*/ 18855 h 57150"/>
                  <a:gd name="connsiteX18" fmla="*/ 9384 w 57150"/>
                  <a:gd name="connsiteY18" fmla="*/ 10997 h 57150"/>
                  <a:gd name="connsiteX19" fmla="*/ 21586 w 57150"/>
                  <a:gd name="connsiteY19" fmla="*/ 32037 h 57150"/>
                  <a:gd name="connsiteX20" fmla="*/ 21747 w 57150"/>
                  <a:gd name="connsiteY20" fmla="*/ 37819 h 57150"/>
                  <a:gd name="connsiteX21" fmla="*/ 23186 w 57150"/>
                  <a:gd name="connsiteY21" fmla="*/ 35438 h 57150"/>
                  <a:gd name="connsiteX22" fmla="*/ 24472 w 57150"/>
                  <a:gd name="connsiteY22" fmla="*/ 45220 h 57150"/>
                  <a:gd name="connsiteX23" fmla="*/ 40464 w 57150"/>
                  <a:gd name="connsiteY23" fmla="*/ 56402 h 57150"/>
                  <a:gd name="connsiteX24" fmla="*/ 37197 w 57150"/>
                  <a:gd name="connsiteY24" fmla="*/ 49535 h 57150"/>
                  <a:gd name="connsiteX25" fmla="*/ 33044 w 57150"/>
                  <a:gd name="connsiteY25" fmla="*/ 4153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150" h="57150">
                    <a:moveTo>
                      <a:pt x="33044" y="41534"/>
                    </a:moveTo>
                    <a:lnTo>
                      <a:pt x="37826" y="48763"/>
                    </a:lnTo>
                    <a:cubicBezTo>
                      <a:pt x="44055" y="49173"/>
                      <a:pt x="35997" y="42496"/>
                      <a:pt x="33901" y="39677"/>
                    </a:cubicBezTo>
                    <a:lnTo>
                      <a:pt x="32073" y="40524"/>
                    </a:lnTo>
                    <a:cubicBezTo>
                      <a:pt x="29386" y="38238"/>
                      <a:pt x="32301" y="36314"/>
                      <a:pt x="30415" y="34285"/>
                    </a:cubicBezTo>
                    <a:cubicBezTo>
                      <a:pt x="34149" y="39400"/>
                      <a:pt x="39131" y="42039"/>
                      <a:pt x="43855" y="44610"/>
                    </a:cubicBezTo>
                    <a:cubicBezTo>
                      <a:pt x="48798" y="47001"/>
                      <a:pt x="53447" y="49392"/>
                      <a:pt x="56723" y="54564"/>
                    </a:cubicBezTo>
                    <a:cubicBezTo>
                      <a:pt x="56657" y="52488"/>
                      <a:pt x="57628" y="51316"/>
                      <a:pt x="56095" y="48935"/>
                    </a:cubicBezTo>
                    <a:cubicBezTo>
                      <a:pt x="48798" y="38743"/>
                      <a:pt x="39797" y="33704"/>
                      <a:pt x="31977" y="24179"/>
                    </a:cubicBezTo>
                    <a:cubicBezTo>
                      <a:pt x="32320" y="25694"/>
                      <a:pt x="31968" y="27018"/>
                      <a:pt x="31406" y="27504"/>
                    </a:cubicBezTo>
                    <a:cubicBezTo>
                      <a:pt x="28424" y="29428"/>
                      <a:pt x="21347" y="19950"/>
                      <a:pt x="22290" y="16416"/>
                    </a:cubicBezTo>
                    <a:lnTo>
                      <a:pt x="18404" y="20741"/>
                    </a:lnTo>
                    <a:lnTo>
                      <a:pt x="13413" y="14959"/>
                    </a:lnTo>
                    <a:cubicBezTo>
                      <a:pt x="13518" y="15759"/>
                      <a:pt x="12946" y="16216"/>
                      <a:pt x="12946" y="16216"/>
                    </a:cubicBezTo>
                    <a:cubicBezTo>
                      <a:pt x="11394" y="14826"/>
                      <a:pt x="11832" y="13530"/>
                      <a:pt x="11565" y="11949"/>
                    </a:cubicBezTo>
                    <a:lnTo>
                      <a:pt x="15871" y="13778"/>
                    </a:lnTo>
                    <a:cubicBezTo>
                      <a:pt x="10822" y="11625"/>
                      <a:pt x="11394" y="6691"/>
                      <a:pt x="7450" y="7177"/>
                    </a:cubicBezTo>
                    <a:cubicBezTo>
                      <a:pt x="6498" y="9720"/>
                      <a:pt x="8003" y="14826"/>
                      <a:pt x="8727" y="18855"/>
                    </a:cubicBezTo>
                    <a:cubicBezTo>
                      <a:pt x="7689" y="16921"/>
                      <a:pt x="7612" y="12416"/>
                      <a:pt x="9384" y="10997"/>
                    </a:cubicBezTo>
                    <a:cubicBezTo>
                      <a:pt x="12861" y="18960"/>
                      <a:pt x="13375" y="24255"/>
                      <a:pt x="21586" y="32037"/>
                    </a:cubicBezTo>
                    <a:cubicBezTo>
                      <a:pt x="15947" y="31504"/>
                      <a:pt x="24138" y="36486"/>
                      <a:pt x="21747" y="37819"/>
                    </a:cubicBezTo>
                    <a:cubicBezTo>
                      <a:pt x="22281" y="37267"/>
                      <a:pt x="21881" y="35705"/>
                      <a:pt x="23186" y="35438"/>
                    </a:cubicBezTo>
                    <a:cubicBezTo>
                      <a:pt x="26053" y="38562"/>
                      <a:pt x="27062" y="44639"/>
                      <a:pt x="24472" y="45220"/>
                    </a:cubicBezTo>
                    <a:cubicBezTo>
                      <a:pt x="29710" y="47106"/>
                      <a:pt x="37711" y="57326"/>
                      <a:pt x="40464" y="56402"/>
                    </a:cubicBezTo>
                    <a:cubicBezTo>
                      <a:pt x="42379" y="54745"/>
                      <a:pt x="39816" y="52297"/>
                      <a:pt x="37197" y="49535"/>
                    </a:cubicBezTo>
                    <a:cubicBezTo>
                      <a:pt x="34654" y="46715"/>
                      <a:pt x="31920" y="43696"/>
                      <a:pt x="33044" y="41534"/>
                    </a:cubicBezTo>
                    <a:close/>
                  </a:path>
                </a:pathLst>
              </a:custGeom>
              <a:grpFill/>
              <a:ln w="9525" cap="flat">
                <a:noFill/>
                <a:prstDash val="solid"/>
                <a:miter/>
              </a:ln>
            </p:spPr>
            <p:txBody>
              <a:bodyPr rtlCol="0" anchor="ctr"/>
              <a:lstStyle/>
              <a:p>
                <a:endParaRPr lang="zh-CN" altLang="en-US"/>
              </a:p>
            </p:txBody>
          </p:sp>
          <p:sp>
            <p:nvSpPr>
              <p:cNvPr id="1073" name="任意多边形: 形状 862">
                <a:extLst>
                  <a:ext uri="{FF2B5EF4-FFF2-40B4-BE49-F238E27FC236}">
                    <a16:creationId xmlns:a16="http://schemas.microsoft.com/office/drawing/2014/main" id="{14060335-8989-40A4-9A80-B9937EB9A6B2}"/>
                  </a:ext>
                </a:extLst>
              </p:cNvPr>
              <p:cNvSpPr/>
              <p:nvPr/>
            </p:nvSpPr>
            <p:spPr>
              <a:xfrm>
                <a:off x="3744849" y="1009576"/>
                <a:ext cx="9525" cy="9525"/>
              </a:xfrm>
              <a:custGeom>
                <a:avLst/>
                <a:gdLst>
                  <a:gd name="connsiteX0" fmla="*/ 9125 w 9525"/>
                  <a:gd name="connsiteY0" fmla="*/ 8401 h 9525"/>
                  <a:gd name="connsiteX1" fmla="*/ 8887 w 9525"/>
                  <a:gd name="connsiteY1" fmla="*/ 8287 h 9525"/>
                  <a:gd name="connsiteX2" fmla="*/ 8582 w 9525"/>
                  <a:gd name="connsiteY2" fmla="*/ 8134 h 9525"/>
                  <a:gd name="connsiteX3" fmla="*/ 8553 w 9525"/>
                  <a:gd name="connsiteY3" fmla="*/ 8115 h 9525"/>
                  <a:gd name="connsiteX4" fmla="*/ 7791 w 9525"/>
                  <a:gd name="connsiteY4" fmla="*/ 7639 h 9525"/>
                  <a:gd name="connsiteX5" fmla="*/ 7791 w 9525"/>
                  <a:gd name="connsiteY5" fmla="*/ 7639 h 9525"/>
                  <a:gd name="connsiteX6" fmla="*/ 7144 w 9525"/>
                  <a:gd name="connsiteY6" fmla="*/ 7144 h 9525"/>
                  <a:gd name="connsiteX7" fmla="*/ 7277 w 9525"/>
                  <a:gd name="connsiteY7" fmla="*/ 7268 h 9525"/>
                  <a:gd name="connsiteX8" fmla="*/ 7268 w 9525"/>
                  <a:gd name="connsiteY8" fmla="*/ 7258 h 9525"/>
                  <a:gd name="connsiteX9" fmla="*/ 7506 w 9525"/>
                  <a:gd name="connsiteY9" fmla="*/ 7449 h 9525"/>
                  <a:gd name="connsiteX10" fmla="*/ 7791 w 9525"/>
                  <a:gd name="connsiteY10" fmla="*/ 7649 h 9525"/>
                  <a:gd name="connsiteX11" fmla="*/ 7791 w 9525"/>
                  <a:gd name="connsiteY11" fmla="*/ 7649 h 9525"/>
                  <a:gd name="connsiteX12" fmla="*/ 7963 w 9525"/>
                  <a:gd name="connsiteY12" fmla="*/ 7782 h 9525"/>
                  <a:gd name="connsiteX13" fmla="*/ 8001 w 9525"/>
                  <a:gd name="connsiteY13" fmla="*/ 7801 h 9525"/>
                  <a:gd name="connsiteX14" fmla="*/ 8106 w 9525"/>
                  <a:gd name="connsiteY14" fmla="*/ 7868 h 9525"/>
                  <a:gd name="connsiteX15" fmla="*/ 8058 w 9525"/>
                  <a:gd name="connsiteY15" fmla="*/ 7839 h 9525"/>
                  <a:gd name="connsiteX16" fmla="*/ 8458 w 9525"/>
                  <a:gd name="connsiteY16" fmla="*/ 8058 h 9525"/>
                  <a:gd name="connsiteX17" fmla="*/ 8420 w 9525"/>
                  <a:gd name="connsiteY17" fmla="*/ 8039 h 9525"/>
                  <a:gd name="connsiteX18" fmla="*/ 8515 w 9525"/>
                  <a:gd name="connsiteY18" fmla="*/ 8096 h 9525"/>
                  <a:gd name="connsiteX19" fmla="*/ 8411 w 9525"/>
                  <a:gd name="connsiteY19" fmla="*/ 8039 h 9525"/>
                  <a:gd name="connsiteX20" fmla="*/ 8677 w 9525"/>
                  <a:gd name="connsiteY20" fmla="*/ 8192 h 9525"/>
                  <a:gd name="connsiteX21" fmla="*/ 8563 w 9525"/>
                  <a:gd name="connsiteY21" fmla="*/ 8134 h 9525"/>
                  <a:gd name="connsiteX22" fmla="*/ 8658 w 9525"/>
                  <a:gd name="connsiteY22" fmla="*/ 8182 h 9525"/>
                  <a:gd name="connsiteX23" fmla="*/ 8811 w 9525"/>
                  <a:gd name="connsiteY23" fmla="*/ 8258 h 9525"/>
                  <a:gd name="connsiteX24" fmla="*/ 9058 w 9525"/>
                  <a:gd name="connsiteY24" fmla="*/ 8363 h 9525"/>
                  <a:gd name="connsiteX25" fmla="*/ 8801 w 9525"/>
                  <a:gd name="connsiteY25" fmla="*/ 8249 h 9525"/>
                  <a:gd name="connsiteX26" fmla="*/ 9144 w 9525"/>
                  <a:gd name="connsiteY26" fmla="*/ 8401 h 9525"/>
                  <a:gd name="connsiteX27" fmla="*/ 9125 w 9525"/>
                  <a:gd name="connsiteY27" fmla="*/ 84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9525">
                    <a:moveTo>
                      <a:pt x="9125" y="8401"/>
                    </a:moveTo>
                    <a:cubicBezTo>
                      <a:pt x="9287" y="8458"/>
                      <a:pt x="9096" y="8382"/>
                      <a:pt x="8887" y="8287"/>
                    </a:cubicBezTo>
                    <a:cubicBezTo>
                      <a:pt x="8792" y="8239"/>
                      <a:pt x="8715" y="8201"/>
                      <a:pt x="8582" y="8134"/>
                    </a:cubicBezTo>
                    <a:cubicBezTo>
                      <a:pt x="8506" y="8087"/>
                      <a:pt x="8601" y="8144"/>
                      <a:pt x="8553" y="8115"/>
                    </a:cubicBezTo>
                    <a:cubicBezTo>
                      <a:pt x="8744" y="8201"/>
                      <a:pt x="7563" y="7563"/>
                      <a:pt x="7791" y="7639"/>
                    </a:cubicBezTo>
                    <a:lnTo>
                      <a:pt x="7791" y="7639"/>
                    </a:lnTo>
                    <a:cubicBezTo>
                      <a:pt x="7268" y="7277"/>
                      <a:pt x="7334" y="7306"/>
                      <a:pt x="7144" y="7144"/>
                    </a:cubicBezTo>
                    <a:cubicBezTo>
                      <a:pt x="7287" y="7268"/>
                      <a:pt x="7277" y="7268"/>
                      <a:pt x="7277" y="7268"/>
                    </a:cubicBezTo>
                    <a:lnTo>
                      <a:pt x="7268" y="7258"/>
                    </a:lnTo>
                    <a:cubicBezTo>
                      <a:pt x="7306" y="7287"/>
                      <a:pt x="7429" y="7391"/>
                      <a:pt x="7506" y="7449"/>
                    </a:cubicBezTo>
                    <a:cubicBezTo>
                      <a:pt x="7649" y="7544"/>
                      <a:pt x="7687" y="7572"/>
                      <a:pt x="7791" y="7649"/>
                    </a:cubicBezTo>
                    <a:lnTo>
                      <a:pt x="7791" y="7649"/>
                    </a:lnTo>
                    <a:cubicBezTo>
                      <a:pt x="7791" y="7649"/>
                      <a:pt x="7896" y="7734"/>
                      <a:pt x="7963" y="7782"/>
                    </a:cubicBezTo>
                    <a:lnTo>
                      <a:pt x="8001" y="7801"/>
                    </a:lnTo>
                    <a:lnTo>
                      <a:pt x="8106" y="7868"/>
                    </a:lnTo>
                    <a:lnTo>
                      <a:pt x="8058" y="7839"/>
                    </a:lnTo>
                    <a:lnTo>
                      <a:pt x="8458" y="8058"/>
                    </a:lnTo>
                    <a:lnTo>
                      <a:pt x="8420" y="8039"/>
                    </a:lnTo>
                    <a:cubicBezTo>
                      <a:pt x="8525" y="8087"/>
                      <a:pt x="8515" y="8096"/>
                      <a:pt x="8515" y="8096"/>
                    </a:cubicBezTo>
                    <a:cubicBezTo>
                      <a:pt x="8515" y="8096"/>
                      <a:pt x="8573" y="8115"/>
                      <a:pt x="8411" y="8039"/>
                    </a:cubicBezTo>
                    <a:lnTo>
                      <a:pt x="8677" y="8192"/>
                    </a:lnTo>
                    <a:lnTo>
                      <a:pt x="8563" y="8134"/>
                    </a:lnTo>
                    <a:cubicBezTo>
                      <a:pt x="8611" y="8163"/>
                      <a:pt x="8658" y="8182"/>
                      <a:pt x="8658" y="8182"/>
                    </a:cubicBezTo>
                    <a:lnTo>
                      <a:pt x="8811" y="8258"/>
                    </a:lnTo>
                    <a:cubicBezTo>
                      <a:pt x="8896" y="8296"/>
                      <a:pt x="8953" y="8325"/>
                      <a:pt x="9058" y="8363"/>
                    </a:cubicBezTo>
                    <a:cubicBezTo>
                      <a:pt x="8877" y="8287"/>
                      <a:pt x="8639" y="8172"/>
                      <a:pt x="8801" y="8249"/>
                    </a:cubicBezTo>
                    <a:cubicBezTo>
                      <a:pt x="8868" y="8287"/>
                      <a:pt x="9363" y="8487"/>
                      <a:pt x="9144" y="8401"/>
                    </a:cubicBezTo>
                    <a:lnTo>
                      <a:pt x="9125" y="8401"/>
                    </a:lnTo>
                    <a:close/>
                  </a:path>
                </a:pathLst>
              </a:custGeom>
              <a:grpFill/>
              <a:ln w="9525" cap="flat">
                <a:noFill/>
                <a:prstDash val="solid"/>
                <a:miter/>
              </a:ln>
            </p:spPr>
            <p:txBody>
              <a:bodyPr rtlCol="0" anchor="ctr"/>
              <a:lstStyle/>
              <a:p>
                <a:endParaRPr lang="zh-CN" altLang="en-US"/>
              </a:p>
            </p:txBody>
          </p:sp>
          <p:sp>
            <p:nvSpPr>
              <p:cNvPr id="1074" name="任意多边形: 形状 863">
                <a:extLst>
                  <a:ext uri="{FF2B5EF4-FFF2-40B4-BE49-F238E27FC236}">
                    <a16:creationId xmlns:a16="http://schemas.microsoft.com/office/drawing/2014/main" id="{6EBCD003-5BB6-4CF5-A445-CCA1CF31D74E}"/>
                  </a:ext>
                </a:extLst>
              </p:cNvPr>
              <p:cNvSpPr/>
              <p:nvPr/>
            </p:nvSpPr>
            <p:spPr>
              <a:xfrm>
                <a:off x="3646313" y="1235767"/>
                <a:ext cx="19050" cy="19050"/>
              </a:xfrm>
              <a:custGeom>
                <a:avLst/>
                <a:gdLst>
                  <a:gd name="connsiteX0" fmla="*/ 12773 w 19050"/>
                  <a:gd name="connsiteY0" fmla="*/ 12297 h 19050"/>
                  <a:gd name="connsiteX1" fmla="*/ 9887 w 19050"/>
                  <a:gd name="connsiteY1" fmla="*/ 9839 h 19050"/>
                  <a:gd name="connsiteX2" fmla="*/ 7144 w 19050"/>
                  <a:gd name="connsiteY2" fmla="*/ 7144 h 19050"/>
                  <a:gd name="connsiteX3" fmla="*/ 9887 w 19050"/>
                  <a:gd name="connsiteY3" fmla="*/ 9839 h 19050"/>
                  <a:gd name="connsiteX4" fmla="*/ 12773 w 19050"/>
                  <a:gd name="connsiteY4" fmla="*/ 1229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773" y="12297"/>
                    </a:moveTo>
                    <a:cubicBezTo>
                      <a:pt x="12773" y="12297"/>
                      <a:pt x="11325" y="11068"/>
                      <a:pt x="9887" y="9839"/>
                    </a:cubicBezTo>
                    <a:cubicBezTo>
                      <a:pt x="8515" y="8496"/>
                      <a:pt x="7144" y="7144"/>
                      <a:pt x="7144" y="7144"/>
                    </a:cubicBezTo>
                    <a:cubicBezTo>
                      <a:pt x="7144" y="7144"/>
                      <a:pt x="8515" y="8487"/>
                      <a:pt x="9887" y="9839"/>
                    </a:cubicBezTo>
                    <a:cubicBezTo>
                      <a:pt x="11325" y="11068"/>
                      <a:pt x="12773" y="12297"/>
                      <a:pt x="12773" y="12297"/>
                    </a:cubicBezTo>
                    <a:close/>
                  </a:path>
                </a:pathLst>
              </a:custGeom>
              <a:grpFill/>
              <a:ln w="9525" cap="flat">
                <a:noFill/>
                <a:prstDash val="solid"/>
                <a:miter/>
              </a:ln>
            </p:spPr>
            <p:txBody>
              <a:bodyPr rtlCol="0" anchor="ctr"/>
              <a:lstStyle/>
              <a:p>
                <a:endParaRPr lang="zh-CN" altLang="en-US"/>
              </a:p>
            </p:txBody>
          </p:sp>
          <p:sp>
            <p:nvSpPr>
              <p:cNvPr id="1075" name="任意多边形: 形状 864">
                <a:extLst>
                  <a:ext uri="{FF2B5EF4-FFF2-40B4-BE49-F238E27FC236}">
                    <a16:creationId xmlns:a16="http://schemas.microsoft.com/office/drawing/2014/main" id="{2DC45FAE-86EB-427E-9216-1C8AF10618C5}"/>
                  </a:ext>
                </a:extLst>
              </p:cNvPr>
              <p:cNvSpPr/>
              <p:nvPr/>
            </p:nvSpPr>
            <p:spPr>
              <a:xfrm>
                <a:off x="3745240" y="1009910"/>
                <a:ext cx="9525" cy="9525"/>
              </a:xfrm>
              <a:custGeom>
                <a:avLst/>
                <a:gdLst>
                  <a:gd name="connsiteX0" fmla="*/ 7782 w 9525"/>
                  <a:gd name="connsiteY0" fmla="*/ 7572 h 9525"/>
                  <a:gd name="connsiteX1" fmla="*/ 7582 w 9525"/>
                  <a:gd name="connsiteY1" fmla="*/ 7449 h 9525"/>
                  <a:gd name="connsiteX2" fmla="*/ 7144 w 9525"/>
                  <a:gd name="connsiteY2" fmla="*/ 7144 h 9525"/>
                  <a:gd name="connsiteX3" fmla="*/ 7401 w 9525"/>
                  <a:gd name="connsiteY3" fmla="*/ 7325 h 9525"/>
                  <a:gd name="connsiteX4" fmla="*/ 7649 w 9525"/>
                  <a:gd name="connsiteY4" fmla="*/ 7496 h 9525"/>
                  <a:gd name="connsiteX5" fmla="*/ 7620 w 9525"/>
                  <a:gd name="connsiteY5" fmla="*/ 7477 h 9525"/>
                  <a:gd name="connsiteX6" fmla="*/ 7782 w 9525"/>
                  <a:gd name="connsiteY6" fmla="*/ 75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9525">
                    <a:moveTo>
                      <a:pt x="7782" y="7572"/>
                    </a:moveTo>
                    <a:cubicBezTo>
                      <a:pt x="7906" y="7639"/>
                      <a:pt x="7620" y="7477"/>
                      <a:pt x="7582" y="7449"/>
                    </a:cubicBezTo>
                    <a:lnTo>
                      <a:pt x="7144" y="7144"/>
                    </a:lnTo>
                    <a:cubicBezTo>
                      <a:pt x="7353" y="7287"/>
                      <a:pt x="7468" y="7363"/>
                      <a:pt x="7401" y="7325"/>
                    </a:cubicBezTo>
                    <a:lnTo>
                      <a:pt x="7649" y="7496"/>
                    </a:lnTo>
                    <a:lnTo>
                      <a:pt x="7620" y="7477"/>
                    </a:lnTo>
                    <a:lnTo>
                      <a:pt x="7782" y="7572"/>
                    </a:lnTo>
                    <a:close/>
                  </a:path>
                </a:pathLst>
              </a:custGeom>
              <a:grpFill/>
              <a:ln w="9525" cap="flat">
                <a:noFill/>
                <a:prstDash val="solid"/>
                <a:miter/>
              </a:ln>
            </p:spPr>
            <p:txBody>
              <a:bodyPr rtlCol="0" anchor="ctr"/>
              <a:lstStyle/>
              <a:p>
                <a:endParaRPr lang="zh-CN" altLang="en-US"/>
              </a:p>
            </p:txBody>
          </p:sp>
          <p:sp>
            <p:nvSpPr>
              <p:cNvPr id="1076" name="任意多边形: 形状 865">
                <a:extLst>
                  <a:ext uri="{FF2B5EF4-FFF2-40B4-BE49-F238E27FC236}">
                    <a16:creationId xmlns:a16="http://schemas.microsoft.com/office/drawing/2014/main" id="{5117CDB3-02A7-473C-AE8F-082B674DEC06}"/>
                  </a:ext>
                </a:extLst>
              </p:cNvPr>
              <p:cNvSpPr/>
              <p:nvPr/>
            </p:nvSpPr>
            <p:spPr>
              <a:xfrm>
                <a:off x="3766871" y="1033846"/>
                <a:ext cx="19050" cy="19050"/>
              </a:xfrm>
              <a:custGeom>
                <a:avLst/>
                <a:gdLst>
                  <a:gd name="connsiteX0" fmla="*/ 10878 w 19050"/>
                  <a:gd name="connsiteY0" fmla="*/ 10363 h 19050"/>
                  <a:gd name="connsiteX1" fmla="*/ 9658 w 19050"/>
                  <a:gd name="connsiteY1" fmla="*/ 8392 h 19050"/>
                  <a:gd name="connsiteX2" fmla="*/ 7144 w 19050"/>
                  <a:gd name="connsiteY2" fmla="*/ 7144 h 19050"/>
                  <a:gd name="connsiteX3" fmla="*/ 10849 w 19050"/>
                  <a:gd name="connsiteY3" fmla="*/ 11554 h 19050"/>
                  <a:gd name="connsiteX4" fmla="*/ 12544 w 19050"/>
                  <a:gd name="connsiteY4" fmla="*/ 12506 h 19050"/>
                  <a:gd name="connsiteX5" fmla="*/ 10878 w 19050"/>
                  <a:gd name="connsiteY5" fmla="*/ 103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878" y="10363"/>
                    </a:moveTo>
                    <a:cubicBezTo>
                      <a:pt x="9192" y="8820"/>
                      <a:pt x="11601" y="9716"/>
                      <a:pt x="9658" y="8392"/>
                    </a:cubicBezTo>
                    <a:cubicBezTo>
                      <a:pt x="9230" y="8268"/>
                      <a:pt x="8668" y="8268"/>
                      <a:pt x="7144" y="7144"/>
                    </a:cubicBezTo>
                    <a:cubicBezTo>
                      <a:pt x="8487" y="9668"/>
                      <a:pt x="11287" y="10449"/>
                      <a:pt x="10849" y="11554"/>
                    </a:cubicBezTo>
                    <a:lnTo>
                      <a:pt x="12544" y="12506"/>
                    </a:lnTo>
                    <a:cubicBezTo>
                      <a:pt x="12268" y="11697"/>
                      <a:pt x="11211" y="10592"/>
                      <a:pt x="10878" y="10363"/>
                    </a:cubicBezTo>
                    <a:close/>
                  </a:path>
                </a:pathLst>
              </a:custGeom>
              <a:grpFill/>
              <a:ln w="9525" cap="flat">
                <a:noFill/>
                <a:prstDash val="solid"/>
                <a:miter/>
              </a:ln>
            </p:spPr>
            <p:txBody>
              <a:bodyPr rtlCol="0" anchor="ctr"/>
              <a:lstStyle/>
              <a:p>
                <a:endParaRPr lang="zh-CN" altLang="en-US"/>
              </a:p>
            </p:txBody>
          </p:sp>
          <p:sp>
            <p:nvSpPr>
              <p:cNvPr id="1077" name="任意多边形: 形状 866">
                <a:extLst>
                  <a:ext uri="{FF2B5EF4-FFF2-40B4-BE49-F238E27FC236}">
                    <a16:creationId xmlns:a16="http://schemas.microsoft.com/office/drawing/2014/main" id="{9ACE6432-7D68-42B0-9AFA-4BA55649A020}"/>
                  </a:ext>
                </a:extLst>
              </p:cNvPr>
              <p:cNvSpPr/>
              <p:nvPr/>
            </p:nvSpPr>
            <p:spPr>
              <a:xfrm>
                <a:off x="3746830" y="1010834"/>
                <a:ext cx="9525" cy="9525"/>
              </a:xfrm>
              <a:custGeom>
                <a:avLst/>
                <a:gdLst>
                  <a:gd name="connsiteX0" fmla="*/ 7182 w 9525"/>
                  <a:gd name="connsiteY0" fmla="*/ 7153 h 9525"/>
                  <a:gd name="connsiteX1" fmla="*/ 7144 w 9525"/>
                  <a:gd name="connsiteY1" fmla="*/ 7144 h 9525"/>
                  <a:gd name="connsiteX2" fmla="*/ 7191 w 9525"/>
                  <a:gd name="connsiteY2" fmla="*/ 7153 h 9525"/>
                </a:gdLst>
                <a:ahLst/>
                <a:cxnLst>
                  <a:cxn ang="0">
                    <a:pos x="connsiteX0" y="connsiteY0"/>
                  </a:cxn>
                  <a:cxn ang="0">
                    <a:pos x="connsiteX1" y="connsiteY1"/>
                  </a:cxn>
                  <a:cxn ang="0">
                    <a:pos x="connsiteX2" y="connsiteY2"/>
                  </a:cxn>
                </a:cxnLst>
                <a:rect l="l" t="t" r="r" b="b"/>
                <a:pathLst>
                  <a:path w="9525" h="9525">
                    <a:moveTo>
                      <a:pt x="7182" y="7153"/>
                    </a:moveTo>
                    <a:lnTo>
                      <a:pt x="7144" y="7144"/>
                    </a:lnTo>
                    <a:lnTo>
                      <a:pt x="7191" y="7153"/>
                    </a:lnTo>
                    <a:close/>
                  </a:path>
                </a:pathLst>
              </a:custGeom>
              <a:grpFill/>
              <a:ln w="9525" cap="flat">
                <a:noFill/>
                <a:prstDash val="solid"/>
                <a:miter/>
              </a:ln>
            </p:spPr>
            <p:txBody>
              <a:bodyPr rtlCol="0" anchor="ctr"/>
              <a:lstStyle/>
              <a:p>
                <a:endParaRPr lang="zh-CN" altLang="en-US"/>
              </a:p>
            </p:txBody>
          </p:sp>
          <p:sp>
            <p:nvSpPr>
              <p:cNvPr id="1078" name="任意多边形: 形状 867">
                <a:extLst>
                  <a:ext uri="{FF2B5EF4-FFF2-40B4-BE49-F238E27FC236}">
                    <a16:creationId xmlns:a16="http://schemas.microsoft.com/office/drawing/2014/main" id="{43850977-53A8-4A3E-93BB-3E69091BD314}"/>
                  </a:ext>
                </a:extLst>
              </p:cNvPr>
              <p:cNvSpPr/>
              <p:nvPr/>
            </p:nvSpPr>
            <p:spPr>
              <a:xfrm>
                <a:off x="3412817" y="1170346"/>
                <a:ext cx="9525" cy="19050"/>
              </a:xfrm>
              <a:custGeom>
                <a:avLst/>
                <a:gdLst>
                  <a:gd name="connsiteX0" fmla="*/ 9839 w 9525"/>
                  <a:gd name="connsiteY0" fmla="*/ 7328 h 19050"/>
                  <a:gd name="connsiteX1" fmla="*/ 7144 w 9525"/>
                  <a:gd name="connsiteY1" fmla="*/ 7909 h 19050"/>
                  <a:gd name="connsiteX2" fmla="*/ 9363 w 9525"/>
                  <a:gd name="connsiteY2" fmla="*/ 13186 h 19050"/>
                  <a:gd name="connsiteX3" fmla="*/ 9839 w 9525"/>
                  <a:gd name="connsiteY3" fmla="*/ 7328 h 19050"/>
                </a:gdLst>
                <a:ahLst/>
                <a:cxnLst>
                  <a:cxn ang="0">
                    <a:pos x="connsiteX0" y="connsiteY0"/>
                  </a:cxn>
                  <a:cxn ang="0">
                    <a:pos x="connsiteX1" y="connsiteY1"/>
                  </a:cxn>
                  <a:cxn ang="0">
                    <a:pos x="connsiteX2" y="connsiteY2"/>
                  </a:cxn>
                  <a:cxn ang="0">
                    <a:pos x="connsiteX3" y="connsiteY3"/>
                  </a:cxn>
                </a:cxnLst>
                <a:rect l="l" t="t" r="r" b="b"/>
                <a:pathLst>
                  <a:path w="9525" h="19050">
                    <a:moveTo>
                      <a:pt x="9839" y="7328"/>
                    </a:moveTo>
                    <a:lnTo>
                      <a:pt x="7144" y="7909"/>
                    </a:lnTo>
                    <a:lnTo>
                      <a:pt x="9363" y="13186"/>
                    </a:lnTo>
                    <a:cubicBezTo>
                      <a:pt x="7887" y="10252"/>
                      <a:pt x="8449" y="6233"/>
                      <a:pt x="9839" y="7328"/>
                    </a:cubicBezTo>
                    <a:close/>
                  </a:path>
                </a:pathLst>
              </a:custGeom>
              <a:grpFill/>
              <a:ln w="9525" cap="flat">
                <a:noFill/>
                <a:prstDash val="solid"/>
                <a:miter/>
              </a:ln>
            </p:spPr>
            <p:txBody>
              <a:bodyPr rtlCol="0" anchor="ctr"/>
              <a:lstStyle/>
              <a:p>
                <a:endParaRPr lang="zh-CN" altLang="en-US"/>
              </a:p>
            </p:txBody>
          </p:sp>
          <p:sp>
            <p:nvSpPr>
              <p:cNvPr id="1079" name="任意多边形: 形状 868">
                <a:extLst>
                  <a:ext uri="{FF2B5EF4-FFF2-40B4-BE49-F238E27FC236}">
                    <a16:creationId xmlns:a16="http://schemas.microsoft.com/office/drawing/2014/main" id="{952BEBB1-1857-4565-88D4-25F475749A62}"/>
                  </a:ext>
                </a:extLst>
              </p:cNvPr>
              <p:cNvSpPr/>
              <p:nvPr/>
            </p:nvSpPr>
            <p:spPr>
              <a:xfrm>
                <a:off x="3711240" y="1194703"/>
                <a:ext cx="19050" cy="19050"/>
              </a:xfrm>
              <a:custGeom>
                <a:avLst/>
                <a:gdLst>
                  <a:gd name="connsiteX0" fmla="*/ 7187 w 19050"/>
                  <a:gd name="connsiteY0" fmla="*/ 8136 h 19050"/>
                  <a:gd name="connsiteX1" fmla="*/ 18646 w 19050"/>
                  <a:gd name="connsiteY1" fmla="*/ 12336 h 19050"/>
                  <a:gd name="connsiteX2" fmla="*/ 7187 w 19050"/>
                  <a:gd name="connsiteY2" fmla="*/ 8136 h 19050"/>
                </a:gdLst>
                <a:ahLst/>
                <a:cxnLst>
                  <a:cxn ang="0">
                    <a:pos x="connsiteX0" y="connsiteY0"/>
                  </a:cxn>
                  <a:cxn ang="0">
                    <a:pos x="connsiteX1" y="connsiteY1"/>
                  </a:cxn>
                  <a:cxn ang="0">
                    <a:pos x="connsiteX2" y="connsiteY2"/>
                  </a:cxn>
                </a:cxnLst>
                <a:rect l="l" t="t" r="r" b="b"/>
                <a:pathLst>
                  <a:path w="19050" h="19050">
                    <a:moveTo>
                      <a:pt x="7187" y="8136"/>
                    </a:moveTo>
                    <a:cubicBezTo>
                      <a:pt x="6482" y="12660"/>
                      <a:pt x="14569" y="12546"/>
                      <a:pt x="18646" y="12336"/>
                    </a:cubicBezTo>
                    <a:cubicBezTo>
                      <a:pt x="9111" y="16461"/>
                      <a:pt x="13359" y="3574"/>
                      <a:pt x="7187" y="8136"/>
                    </a:cubicBezTo>
                    <a:close/>
                  </a:path>
                </a:pathLst>
              </a:custGeom>
              <a:grpFill/>
              <a:ln w="9525" cap="flat">
                <a:noFill/>
                <a:prstDash val="solid"/>
                <a:miter/>
              </a:ln>
            </p:spPr>
            <p:txBody>
              <a:bodyPr rtlCol="0" anchor="ctr"/>
              <a:lstStyle/>
              <a:p>
                <a:endParaRPr lang="zh-CN" altLang="en-US"/>
              </a:p>
            </p:txBody>
          </p:sp>
          <p:sp>
            <p:nvSpPr>
              <p:cNvPr id="1080" name="任意多边形: 形状 869">
                <a:extLst>
                  <a:ext uri="{FF2B5EF4-FFF2-40B4-BE49-F238E27FC236}">
                    <a16:creationId xmlns:a16="http://schemas.microsoft.com/office/drawing/2014/main" id="{0EB82D54-0C9E-415C-B128-D98D4A09446C}"/>
                  </a:ext>
                </a:extLst>
              </p:cNvPr>
              <p:cNvSpPr/>
              <p:nvPr/>
            </p:nvSpPr>
            <p:spPr>
              <a:xfrm>
                <a:off x="3482378" y="1209762"/>
                <a:ext cx="19050" cy="19050"/>
              </a:xfrm>
              <a:custGeom>
                <a:avLst/>
                <a:gdLst>
                  <a:gd name="connsiteX0" fmla="*/ 12249 w 19050"/>
                  <a:gd name="connsiteY0" fmla="*/ 8107 h 19050"/>
                  <a:gd name="connsiteX1" fmla="*/ 7144 w 19050"/>
                  <a:gd name="connsiteY1" fmla="*/ 9612 h 19050"/>
                  <a:gd name="connsiteX2" fmla="*/ 16650 w 19050"/>
                  <a:gd name="connsiteY2" fmla="*/ 16766 h 19050"/>
                  <a:gd name="connsiteX3" fmla="*/ 12249 w 19050"/>
                  <a:gd name="connsiteY3" fmla="*/ 8107 h 19050"/>
                </a:gdLst>
                <a:ahLst/>
                <a:cxnLst>
                  <a:cxn ang="0">
                    <a:pos x="connsiteX0" y="connsiteY0"/>
                  </a:cxn>
                  <a:cxn ang="0">
                    <a:pos x="connsiteX1" y="connsiteY1"/>
                  </a:cxn>
                  <a:cxn ang="0">
                    <a:pos x="connsiteX2" y="connsiteY2"/>
                  </a:cxn>
                  <a:cxn ang="0">
                    <a:pos x="connsiteX3" y="connsiteY3"/>
                  </a:cxn>
                </a:cxnLst>
                <a:rect l="l" t="t" r="r" b="b"/>
                <a:pathLst>
                  <a:path w="19050" h="19050">
                    <a:moveTo>
                      <a:pt x="12249" y="8107"/>
                    </a:moveTo>
                    <a:cubicBezTo>
                      <a:pt x="8258" y="4878"/>
                      <a:pt x="10077" y="10908"/>
                      <a:pt x="7144" y="9612"/>
                    </a:cubicBezTo>
                    <a:cubicBezTo>
                      <a:pt x="9011" y="8936"/>
                      <a:pt x="12935" y="15184"/>
                      <a:pt x="16650" y="16766"/>
                    </a:cubicBezTo>
                    <a:lnTo>
                      <a:pt x="12249" y="8107"/>
                    </a:lnTo>
                    <a:close/>
                  </a:path>
                </a:pathLst>
              </a:custGeom>
              <a:grpFill/>
              <a:ln w="9525" cap="flat">
                <a:noFill/>
                <a:prstDash val="solid"/>
                <a:miter/>
              </a:ln>
            </p:spPr>
            <p:txBody>
              <a:bodyPr rtlCol="0" anchor="ctr"/>
              <a:lstStyle/>
              <a:p>
                <a:endParaRPr lang="zh-CN" altLang="en-US"/>
              </a:p>
            </p:txBody>
          </p:sp>
          <p:sp>
            <p:nvSpPr>
              <p:cNvPr id="1081" name="任意多边形: 形状 870">
                <a:extLst>
                  <a:ext uri="{FF2B5EF4-FFF2-40B4-BE49-F238E27FC236}">
                    <a16:creationId xmlns:a16="http://schemas.microsoft.com/office/drawing/2014/main" id="{3BE324E5-E890-4667-9B8F-CE946AADA88F}"/>
                  </a:ext>
                </a:extLst>
              </p:cNvPr>
              <p:cNvSpPr/>
              <p:nvPr/>
            </p:nvSpPr>
            <p:spPr>
              <a:xfrm>
                <a:off x="3763413" y="1150308"/>
                <a:ext cx="9525" cy="9525"/>
              </a:xfrm>
              <a:custGeom>
                <a:avLst/>
                <a:gdLst>
                  <a:gd name="connsiteX0" fmla="*/ 9744 w 9525"/>
                  <a:gd name="connsiteY0" fmla="*/ 7411 h 9525"/>
                  <a:gd name="connsiteX1" fmla="*/ 7144 w 9525"/>
                  <a:gd name="connsiteY1" fmla="*/ 9059 h 9525"/>
                  <a:gd name="connsiteX2" fmla="*/ 9744 w 9525"/>
                  <a:gd name="connsiteY2" fmla="*/ 7411 h 9525"/>
                </a:gdLst>
                <a:ahLst/>
                <a:cxnLst>
                  <a:cxn ang="0">
                    <a:pos x="connsiteX0" y="connsiteY0"/>
                  </a:cxn>
                  <a:cxn ang="0">
                    <a:pos x="connsiteX1" y="connsiteY1"/>
                  </a:cxn>
                  <a:cxn ang="0">
                    <a:pos x="connsiteX2" y="connsiteY2"/>
                  </a:cxn>
                </a:cxnLst>
                <a:rect l="l" t="t" r="r" b="b"/>
                <a:pathLst>
                  <a:path w="9525" h="9525">
                    <a:moveTo>
                      <a:pt x="9744" y="7411"/>
                    </a:moveTo>
                    <a:cubicBezTo>
                      <a:pt x="8753" y="7211"/>
                      <a:pt x="7534" y="7430"/>
                      <a:pt x="7144" y="9059"/>
                    </a:cubicBezTo>
                    <a:cubicBezTo>
                      <a:pt x="10211" y="10411"/>
                      <a:pt x="6687" y="6049"/>
                      <a:pt x="9744" y="7411"/>
                    </a:cubicBezTo>
                    <a:close/>
                  </a:path>
                </a:pathLst>
              </a:custGeom>
              <a:grpFill/>
              <a:ln w="9525" cap="flat">
                <a:noFill/>
                <a:prstDash val="solid"/>
                <a:miter/>
              </a:ln>
            </p:spPr>
            <p:txBody>
              <a:bodyPr rtlCol="0" anchor="ctr"/>
              <a:lstStyle/>
              <a:p>
                <a:endParaRPr lang="zh-CN" altLang="en-US"/>
              </a:p>
            </p:txBody>
          </p:sp>
          <p:sp>
            <p:nvSpPr>
              <p:cNvPr id="1082" name="任意多边形: 形状 871">
                <a:extLst>
                  <a:ext uri="{FF2B5EF4-FFF2-40B4-BE49-F238E27FC236}">
                    <a16:creationId xmlns:a16="http://schemas.microsoft.com/office/drawing/2014/main" id="{FB381221-FED9-4EF2-930C-65DF3418C733}"/>
                  </a:ext>
                </a:extLst>
              </p:cNvPr>
              <p:cNvSpPr/>
              <p:nvPr/>
            </p:nvSpPr>
            <p:spPr>
              <a:xfrm>
                <a:off x="3779815" y="1078623"/>
                <a:ext cx="9525" cy="9525"/>
              </a:xfrm>
              <a:custGeom>
                <a:avLst/>
                <a:gdLst>
                  <a:gd name="connsiteX0" fmla="*/ 7144 w 9525"/>
                  <a:gd name="connsiteY0" fmla="*/ 7144 h 9525"/>
                  <a:gd name="connsiteX1" fmla="*/ 9535 w 9525"/>
                  <a:gd name="connsiteY1" fmla="*/ 10630 h 9525"/>
                  <a:gd name="connsiteX2" fmla="*/ 8773 w 9525"/>
                  <a:gd name="connsiteY2" fmla="*/ 8449 h 9525"/>
                </a:gdLst>
                <a:ahLst/>
                <a:cxnLst>
                  <a:cxn ang="0">
                    <a:pos x="connsiteX0" y="connsiteY0"/>
                  </a:cxn>
                  <a:cxn ang="0">
                    <a:pos x="connsiteX1" y="connsiteY1"/>
                  </a:cxn>
                  <a:cxn ang="0">
                    <a:pos x="connsiteX2" y="connsiteY2"/>
                  </a:cxn>
                </a:cxnLst>
                <a:rect l="l" t="t" r="r" b="b"/>
                <a:pathLst>
                  <a:path w="9525" h="9525">
                    <a:moveTo>
                      <a:pt x="7144" y="7144"/>
                    </a:moveTo>
                    <a:lnTo>
                      <a:pt x="9535" y="10630"/>
                    </a:lnTo>
                    <a:lnTo>
                      <a:pt x="8773" y="8449"/>
                    </a:lnTo>
                    <a:close/>
                  </a:path>
                </a:pathLst>
              </a:custGeom>
              <a:grpFill/>
              <a:ln w="9525" cap="flat">
                <a:noFill/>
                <a:prstDash val="solid"/>
                <a:miter/>
              </a:ln>
            </p:spPr>
            <p:txBody>
              <a:bodyPr rtlCol="0" anchor="ctr"/>
              <a:lstStyle/>
              <a:p>
                <a:endParaRPr lang="zh-CN" altLang="en-US"/>
              </a:p>
            </p:txBody>
          </p:sp>
          <p:sp>
            <p:nvSpPr>
              <p:cNvPr id="1083" name="任意多边形: 形状 872">
                <a:extLst>
                  <a:ext uri="{FF2B5EF4-FFF2-40B4-BE49-F238E27FC236}">
                    <a16:creationId xmlns:a16="http://schemas.microsoft.com/office/drawing/2014/main" id="{B8318405-5DBE-40D7-BA11-80D289E04474}"/>
                  </a:ext>
                </a:extLst>
              </p:cNvPr>
              <p:cNvSpPr/>
              <p:nvPr/>
            </p:nvSpPr>
            <p:spPr>
              <a:xfrm>
                <a:off x="3769300" y="1132855"/>
                <a:ext cx="9525" cy="9525"/>
              </a:xfrm>
              <a:custGeom>
                <a:avLst/>
                <a:gdLst>
                  <a:gd name="connsiteX0" fmla="*/ 10163 w 9525"/>
                  <a:gd name="connsiteY0" fmla="*/ 8138 h 9525"/>
                  <a:gd name="connsiteX1" fmla="*/ 7144 w 9525"/>
                  <a:gd name="connsiteY1" fmla="*/ 7252 h 9525"/>
                  <a:gd name="connsiteX2" fmla="*/ 9039 w 9525"/>
                  <a:gd name="connsiteY2" fmla="*/ 10786 h 9525"/>
                  <a:gd name="connsiteX3" fmla="*/ 10163 w 9525"/>
                  <a:gd name="connsiteY3" fmla="*/ 8138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138"/>
                    </a:moveTo>
                    <a:cubicBezTo>
                      <a:pt x="10182" y="8243"/>
                      <a:pt x="7144" y="7319"/>
                      <a:pt x="7144" y="7252"/>
                    </a:cubicBezTo>
                    <a:cubicBezTo>
                      <a:pt x="8953" y="6557"/>
                      <a:pt x="8163" y="9386"/>
                      <a:pt x="9039" y="10786"/>
                    </a:cubicBezTo>
                    <a:cubicBezTo>
                      <a:pt x="9811" y="10309"/>
                      <a:pt x="10678" y="9109"/>
                      <a:pt x="10163" y="8138"/>
                    </a:cubicBezTo>
                    <a:close/>
                  </a:path>
                </a:pathLst>
              </a:custGeom>
              <a:grpFill/>
              <a:ln w="9525" cap="flat">
                <a:noFill/>
                <a:prstDash val="solid"/>
                <a:miter/>
              </a:ln>
            </p:spPr>
            <p:txBody>
              <a:bodyPr rtlCol="0" anchor="ctr"/>
              <a:lstStyle/>
              <a:p>
                <a:endParaRPr lang="zh-CN" altLang="en-US"/>
              </a:p>
            </p:txBody>
          </p:sp>
          <p:sp>
            <p:nvSpPr>
              <p:cNvPr id="1084" name="任意多边形: 形状 873">
                <a:extLst>
                  <a:ext uri="{FF2B5EF4-FFF2-40B4-BE49-F238E27FC236}">
                    <a16:creationId xmlns:a16="http://schemas.microsoft.com/office/drawing/2014/main" id="{779D4720-37A8-4EC6-9767-00CB21F04E6C}"/>
                  </a:ext>
                </a:extLst>
              </p:cNvPr>
              <p:cNvSpPr/>
              <p:nvPr/>
            </p:nvSpPr>
            <p:spPr>
              <a:xfrm>
                <a:off x="3768651" y="1041399"/>
                <a:ext cx="9525" cy="19050"/>
              </a:xfrm>
              <a:custGeom>
                <a:avLst/>
                <a:gdLst>
                  <a:gd name="connsiteX0" fmla="*/ 7573 w 9525"/>
                  <a:gd name="connsiteY0" fmla="*/ 7163 h 19050"/>
                  <a:gd name="connsiteX1" fmla="*/ 8002 w 9525"/>
                  <a:gd name="connsiteY1" fmla="*/ 11621 h 19050"/>
                  <a:gd name="connsiteX2" fmla="*/ 9145 w 9525"/>
                  <a:gd name="connsiteY2" fmla="*/ 9345 h 19050"/>
                  <a:gd name="connsiteX3" fmla="*/ 11459 w 9525"/>
                  <a:gd name="connsiteY3" fmla="*/ 12355 h 19050"/>
                  <a:gd name="connsiteX4" fmla="*/ 10964 w 9525"/>
                  <a:gd name="connsiteY4" fmla="*/ 9821 h 19050"/>
                  <a:gd name="connsiteX5" fmla="*/ 7573 w 9525"/>
                  <a:gd name="connsiteY5" fmla="*/ 7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573" y="7163"/>
                    </a:moveTo>
                    <a:cubicBezTo>
                      <a:pt x="9145" y="10297"/>
                      <a:pt x="5611" y="7554"/>
                      <a:pt x="8002" y="11621"/>
                    </a:cubicBezTo>
                    <a:cubicBezTo>
                      <a:pt x="9040" y="10421"/>
                      <a:pt x="6982" y="8773"/>
                      <a:pt x="9145" y="9345"/>
                    </a:cubicBezTo>
                    <a:lnTo>
                      <a:pt x="11459" y="12355"/>
                    </a:lnTo>
                    <a:lnTo>
                      <a:pt x="10964" y="9821"/>
                    </a:lnTo>
                    <a:cubicBezTo>
                      <a:pt x="10211" y="10402"/>
                      <a:pt x="8564" y="6849"/>
                      <a:pt x="7573" y="7163"/>
                    </a:cubicBezTo>
                    <a:close/>
                  </a:path>
                </a:pathLst>
              </a:custGeom>
              <a:grpFill/>
              <a:ln w="9525" cap="flat">
                <a:noFill/>
                <a:prstDash val="solid"/>
                <a:miter/>
              </a:ln>
            </p:spPr>
            <p:txBody>
              <a:bodyPr rtlCol="0" anchor="ctr"/>
              <a:lstStyle/>
              <a:p>
                <a:endParaRPr lang="zh-CN" altLang="en-US"/>
              </a:p>
            </p:txBody>
          </p:sp>
          <p:sp>
            <p:nvSpPr>
              <p:cNvPr id="1085" name="任意多边形: 形状 874">
                <a:extLst>
                  <a:ext uri="{FF2B5EF4-FFF2-40B4-BE49-F238E27FC236}">
                    <a16:creationId xmlns:a16="http://schemas.microsoft.com/office/drawing/2014/main" id="{6675AE61-9ACF-4EF0-B240-6AAF097A58B0}"/>
                  </a:ext>
                </a:extLst>
              </p:cNvPr>
              <p:cNvSpPr/>
              <p:nvPr/>
            </p:nvSpPr>
            <p:spPr>
              <a:xfrm>
                <a:off x="3605876" y="1230680"/>
                <a:ext cx="9525" cy="19050"/>
              </a:xfrm>
              <a:custGeom>
                <a:avLst/>
                <a:gdLst>
                  <a:gd name="connsiteX0" fmla="*/ 7794 w 9525"/>
                  <a:gd name="connsiteY0" fmla="*/ 7144 h 19050"/>
                  <a:gd name="connsiteX1" fmla="*/ 8214 w 9525"/>
                  <a:gd name="connsiteY1" fmla="*/ 12259 h 19050"/>
                  <a:gd name="connsiteX2" fmla="*/ 7794 w 9525"/>
                  <a:gd name="connsiteY2" fmla="*/ 7144 h 19050"/>
                </a:gdLst>
                <a:ahLst/>
                <a:cxnLst>
                  <a:cxn ang="0">
                    <a:pos x="connsiteX0" y="connsiteY0"/>
                  </a:cxn>
                  <a:cxn ang="0">
                    <a:pos x="connsiteX1" y="connsiteY1"/>
                  </a:cxn>
                  <a:cxn ang="0">
                    <a:pos x="connsiteX2" y="connsiteY2"/>
                  </a:cxn>
                </a:cxnLst>
                <a:rect l="l" t="t" r="r" b="b"/>
                <a:pathLst>
                  <a:path w="9525" h="19050">
                    <a:moveTo>
                      <a:pt x="7794" y="7144"/>
                    </a:moveTo>
                    <a:cubicBezTo>
                      <a:pt x="8023" y="9049"/>
                      <a:pt x="5947" y="9144"/>
                      <a:pt x="8214" y="12259"/>
                    </a:cubicBezTo>
                    <a:lnTo>
                      <a:pt x="7794" y="7144"/>
                    </a:lnTo>
                    <a:close/>
                  </a:path>
                </a:pathLst>
              </a:custGeom>
              <a:grpFill/>
              <a:ln w="9525" cap="flat">
                <a:noFill/>
                <a:prstDash val="solid"/>
                <a:miter/>
              </a:ln>
            </p:spPr>
            <p:txBody>
              <a:bodyPr rtlCol="0" anchor="ctr"/>
              <a:lstStyle/>
              <a:p>
                <a:endParaRPr lang="zh-CN" altLang="en-US"/>
              </a:p>
            </p:txBody>
          </p:sp>
          <p:sp>
            <p:nvSpPr>
              <p:cNvPr id="1086" name="任意多边形: 形状 875">
                <a:extLst>
                  <a:ext uri="{FF2B5EF4-FFF2-40B4-BE49-F238E27FC236}">
                    <a16:creationId xmlns:a16="http://schemas.microsoft.com/office/drawing/2014/main" id="{6A190E5F-03AB-4706-8961-A4C86AB59446}"/>
                  </a:ext>
                </a:extLst>
              </p:cNvPr>
              <p:cNvSpPr/>
              <p:nvPr/>
            </p:nvSpPr>
            <p:spPr>
              <a:xfrm>
                <a:off x="3720884" y="1193580"/>
                <a:ext cx="9525" cy="9525"/>
              </a:xfrm>
              <a:custGeom>
                <a:avLst/>
                <a:gdLst>
                  <a:gd name="connsiteX0" fmla="*/ 7144 w 9525"/>
                  <a:gd name="connsiteY0" fmla="*/ 10525 h 9525"/>
                  <a:gd name="connsiteX1" fmla="*/ 7744 w 9525"/>
                  <a:gd name="connsiteY1" fmla="*/ 7144 h 9525"/>
                  <a:gd name="connsiteX2" fmla="*/ 7144 w 9525"/>
                  <a:gd name="connsiteY2" fmla="*/ 10525 h 9525"/>
                </a:gdLst>
                <a:ahLst/>
                <a:cxnLst>
                  <a:cxn ang="0">
                    <a:pos x="connsiteX0" y="connsiteY0"/>
                  </a:cxn>
                  <a:cxn ang="0">
                    <a:pos x="connsiteX1" y="connsiteY1"/>
                  </a:cxn>
                  <a:cxn ang="0">
                    <a:pos x="connsiteX2" y="connsiteY2"/>
                  </a:cxn>
                </a:cxnLst>
                <a:rect l="l" t="t" r="r" b="b"/>
                <a:pathLst>
                  <a:path w="9525" h="9525">
                    <a:moveTo>
                      <a:pt x="7144" y="10525"/>
                    </a:moveTo>
                    <a:lnTo>
                      <a:pt x="7744" y="7144"/>
                    </a:lnTo>
                    <a:lnTo>
                      <a:pt x="7144" y="10525"/>
                    </a:lnTo>
                    <a:close/>
                  </a:path>
                </a:pathLst>
              </a:custGeom>
              <a:grpFill/>
              <a:ln w="9525" cap="flat">
                <a:noFill/>
                <a:prstDash val="solid"/>
                <a:miter/>
              </a:ln>
            </p:spPr>
            <p:txBody>
              <a:bodyPr rtlCol="0" anchor="ctr"/>
              <a:lstStyle/>
              <a:p>
                <a:endParaRPr lang="zh-CN" altLang="en-US"/>
              </a:p>
            </p:txBody>
          </p:sp>
          <p:sp>
            <p:nvSpPr>
              <p:cNvPr id="1087" name="任意多边形: 形状 876">
                <a:extLst>
                  <a:ext uri="{FF2B5EF4-FFF2-40B4-BE49-F238E27FC236}">
                    <a16:creationId xmlns:a16="http://schemas.microsoft.com/office/drawing/2014/main" id="{18AC10FB-7FFA-4C50-A49B-6153C47AEE13}"/>
                  </a:ext>
                </a:extLst>
              </p:cNvPr>
              <p:cNvSpPr/>
              <p:nvPr/>
            </p:nvSpPr>
            <p:spPr>
              <a:xfrm>
                <a:off x="3778558" y="1074118"/>
                <a:ext cx="9525" cy="9525"/>
              </a:xfrm>
              <a:custGeom>
                <a:avLst/>
                <a:gdLst>
                  <a:gd name="connsiteX0" fmla="*/ 7144 w 9525"/>
                  <a:gd name="connsiteY0" fmla="*/ 7144 h 9525"/>
                  <a:gd name="connsiteX1" fmla="*/ 9458 w 9525"/>
                  <a:gd name="connsiteY1" fmla="*/ 94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306" y="10001"/>
                      <a:pt x="7830" y="8106"/>
                      <a:pt x="9458" y="9420"/>
                    </a:cubicBezTo>
                    <a:lnTo>
                      <a:pt x="7144" y="7144"/>
                    </a:lnTo>
                    <a:close/>
                  </a:path>
                </a:pathLst>
              </a:custGeom>
              <a:grpFill/>
              <a:ln w="9525" cap="flat">
                <a:noFill/>
                <a:prstDash val="solid"/>
                <a:miter/>
              </a:ln>
            </p:spPr>
            <p:txBody>
              <a:bodyPr rtlCol="0" anchor="ctr"/>
              <a:lstStyle/>
              <a:p>
                <a:endParaRPr lang="zh-CN" altLang="en-US"/>
              </a:p>
            </p:txBody>
          </p:sp>
          <p:sp>
            <p:nvSpPr>
              <p:cNvPr id="1088" name="任意多边形: 形状 877">
                <a:extLst>
                  <a:ext uri="{FF2B5EF4-FFF2-40B4-BE49-F238E27FC236}">
                    <a16:creationId xmlns:a16="http://schemas.microsoft.com/office/drawing/2014/main" id="{EFCC3A9A-4697-449A-B7E3-91452ED48ECD}"/>
                  </a:ext>
                </a:extLst>
              </p:cNvPr>
              <p:cNvSpPr/>
              <p:nvPr/>
            </p:nvSpPr>
            <p:spPr>
              <a:xfrm>
                <a:off x="3594478" y="1227118"/>
                <a:ext cx="19050" cy="19050"/>
              </a:xfrm>
              <a:custGeom>
                <a:avLst/>
                <a:gdLst>
                  <a:gd name="connsiteX0" fmla="*/ 7829 w 19050"/>
                  <a:gd name="connsiteY0" fmla="*/ 7144 h 19050"/>
                  <a:gd name="connsiteX1" fmla="*/ 13506 w 19050"/>
                  <a:gd name="connsiteY1" fmla="*/ 13525 h 19050"/>
                  <a:gd name="connsiteX2" fmla="*/ 10572 w 19050"/>
                  <a:gd name="connsiteY2" fmla="*/ 10439 h 19050"/>
                  <a:gd name="connsiteX3" fmla="*/ 7829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829" y="7144"/>
                    </a:moveTo>
                    <a:cubicBezTo>
                      <a:pt x="4943" y="11678"/>
                      <a:pt x="12011" y="9239"/>
                      <a:pt x="13506" y="13525"/>
                    </a:cubicBezTo>
                    <a:cubicBezTo>
                      <a:pt x="13506" y="13525"/>
                      <a:pt x="12039" y="11982"/>
                      <a:pt x="10572" y="10439"/>
                    </a:cubicBezTo>
                    <a:cubicBezTo>
                      <a:pt x="9201" y="8792"/>
                      <a:pt x="7829" y="7144"/>
                      <a:pt x="7829" y="7144"/>
                    </a:cubicBezTo>
                    <a:close/>
                  </a:path>
                </a:pathLst>
              </a:custGeom>
              <a:grpFill/>
              <a:ln w="9525" cap="flat">
                <a:noFill/>
                <a:prstDash val="solid"/>
                <a:miter/>
              </a:ln>
            </p:spPr>
            <p:txBody>
              <a:bodyPr rtlCol="0" anchor="ctr"/>
              <a:lstStyle/>
              <a:p>
                <a:endParaRPr lang="zh-CN" altLang="en-US"/>
              </a:p>
            </p:txBody>
          </p:sp>
          <p:sp>
            <p:nvSpPr>
              <p:cNvPr id="1089" name="任意多边形: 形状 878">
                <a:extLst>
                  <a:ext uri="{FF2B5EF4-FFF2-40B4-BE49-F238E27FC236}">
                    <a16:creationId xmlns:a16="http://schemas.microsoft.com/office/drawing/2014/main" id="{98707F41-10E8-43D3-8731-3F38205CE2EE}"/>
                  </a:ext>
                </a:extLst>
              </p:cNvPr>
              <p:cNvSpPr/>
              <p:nvPr/>
            </p:nvSpPr>
            <p:spPr>
              <a:xfrm>
                <a:off x="3409226" y="1150165"/>
                <a:ext cx="19050" cy="28575"/>
              </a:xfrm>
              <a:custGeom>
                <a:avLst/>
                <a:gdLst>
                  <a:gd name="connsiteX0" fmla="*/ 11925 w 19050"/>
                  <a:gd name="connsiteY0" fmla="*/ 21860 h 28575"/>
                  <a:gd name="connsiteX1" fmla="*/ 12525 w 19050"/>
                  <a:gd name="connsiteY1" fmla="*/ 15211 h 28575"/>
                  <a:gd name="connsiteX2" fmla="*/ 9773 w 19050"/>
                  <a:gd name="connsiteY2" fmla="*/ 11220 h 28575"/>
                  <a:gd name="connsiteX3" fmla="*/ 7144 w 19050"/>
                  <a:gd name="connsiteY3" fmla="*/ 7144 h 28575"/>
                  <a:gd name="connsiteX4" fmla="*/ 7725 w 19050"/>
                  <a:gd name="connsiteY4" fmla="*/ 13592 h 28575"/>
                  <a:gd name="connsiteX5" fmla="*/ 8496 w 19050"/>
                  <a:gd name="connsiteY5" fmla="*/ 20041 h 28575"/>
                  <a:gd name="connsiteX6" fmla="*/ 11925 w 19050"/>
                  <a:gd name="connsiteY6" fmla="*/ 218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11925" y="21860"/>
                    </a:moveTo>
                    <a:cubicBezTo>
                      <a:pt x="11182" y="18612"/>
                      <a:pt x="9773" y="14783"/>
                      <a:pt x="12525" y="15211"/>
                    </a:cubicBezTo>
                    <a:cubicBezTo>
                      <a:pt x="12525" y="15211"/>
                      <a:pt x="11144" y="13211"/>
                      <a:pt x="9773" y="11220"/>
                    </a:cubicBezTo>
                    <a:cubicBezTo>
                      <a:pt x="8353" y="9239"/>
                      <a:pt x="7144" y="7144"/>
                      <a:pt x="7144" y="7144"/>
                    </a:cubicBezTo>
                    <a:cubicBezTo>
                      <a:pt x="7144" y="7144"/>
                      <a:pt x="7306" y="10411"/>
                      <a:pt x="7725" y="13592"/>
                    </a:cubicBezTo>
                    <a:cubicBezTo>
                      <a:pt x="8106" y="16812"/>
                      <a:pt x="8496" y="20041"/>
                      <a:pt x="8496" y="20041"/>
                    </a:cubicBezTo>
                    <a:lnTo>
                      <a:pt x="11925" y="21860"/>
                    </a:lnTo>
                    <a:close/>
                  </a:path>
                </a:pathLst>
              </a:custGeom>
              <a:grpFill/>
              <a:ln w="9525" cap="flat">
                <a:noFill/>
                <a:prstDash val="solid"/>
                <a:miter/>
              </a:ln>
            </p:spPr>
            <p:txBody>
              <a:bodyPr rtlCol="0" anchor="ctr"/>
              <a:lstStyle/>
              <a:p>
                <a:endParaRPr lang="zh-CN" altLang="en-US"/>
              </a:p>
            </p:txBody>
          </p:sp>
          <p:sp>
            <p:nvSpPr>
              <p:cNvPr id="1090" name="任意多边形: 形状 879">
                <a:extLst>
                  <a:ext uri="{FF2B5EF4-FFF2-40B4-BE49-F238E27FC236}">
                    <a16:creationId xmlns:a16="http://schemas.microsoft.com/office/drawing/2014/main" id="{314B86F7-D217-4651-8EB6-88C39709E588}"/>
                  </a:ext>
                </a:extLst>
              </p:cNvPr>
              <p:cNvSpPr/>
              <p:nvPr/>
            </p:nvSpPr>
            <p:spPr>
              <a:xfrm>
                <a:off x="3720598" y="1185017"/>
                <a:ext cx="9525" cy="9525"/>
              </a:xfrm>
              <a:custGeom>
                <a:avLst/>
                <a:gdLst>
                  <a:gd name="connsiteX0" fmla="*/ 7144 w 9525"/>
                  <a:gd name="connsiteY0" fmla="*/ 7144 h 9525"/>
                  <a:gd name="connsiteX1" fmla="*/ 10592 w 9525"/>
                  <a:gd name="connsiteY1" fmla="*/ 106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391" y="8334"/>
                      <a:pt x="8325" y="11144"/>
                      <a:pt x="10592" y="10697"/>
                    </a:cubicBezTo>
                    <a:lnTo>
                      <a:pt x="7144" y="7144"/>
                    </a:lnTo>
                    <a:close/>
                  </a:path>
                </a:pathLst>
              </a:custGeom>
              <a:grpFill/>
              <a:ln w="9525" cap="flat">
                <a:noFill/>
                <a:prstDash val="solid"/>
                <a:miter/>
              </a:ln>
            </p:spPr>
            <p:txBody>
              <a:bodyPr rtlCol="0" anchor="ctr"/>
              <a:lstStyle/>
              <a:p>
                <a:endParaRPr lang="zh-CN" altLang="en-US"/>
              </a:p>
            </p:txBody>
          </p:sp>
          <p:sp>
            <p:nvSpPr>
              <p:cNvPr id="1091" name="任意多边形: 形状 880">
                <a:extLst>
                  <a:ext uri="{FF2B5EF4-FFF2-40B4-BE49-F238E27FC236}">
                    <a16:creationId xmlns:a16="http://schemas.microsoft.com/office/drawing/2014/main" id="{27FFAF23-3041-4A58-BD9F-4F3D3765E799}"/>
                  </a:ext>
                </a:extLst>
              </p:cNvPr>
              <p:cNvSpPr/>
              <p:nvPr/>
            </p:nvSpPr>
            <p:spPr>
              <a:xfrm>
                <a:off x="3770462" y="1115285"/>
                <a:ext cx="9525" cy="9525"/>
              </a:xfrm>
              <a:custGeom>
                <a:avLst/>
                <a:gdLst>
                  <a:gd name="connsiteX0" fmla="*/ 7144 w 9525"/>
                  <a:gd name="connsiteY0" fmla="*/ 7144 h 9525"/>
                  <a:gd name="connsiteX1" fmla="*/ 9277 w 9525"/>
                  <a:gd name="connsiteY1" fmla="*/ 9668 h 9525"/>
                  <a:gd name="connsiteX2" fmla="*/ 8896 w 9525"/>
                  <a:gd name="connsiteY2" fmla="*/ 8201 h 9525"/>
                </a:gdLst>
                <a:ahLst/>
                <a:cxnLst>
                  <a:cxn ang="0">
                    <a:pos x="connsiteX0" y="connsiteY0"/>
                  </a:cxn>
                  <a:cxn ang="0">
                    <a:pos x="connsiteX1" y="connsiteY1"/>
                  </a:cxn>
                  <a:cxn ang="0">
                    <a:pos x="connsiteX2" y="connsiteY2"/>
                  </a:cxn>
                </a:cxnLst>
                <a:rect l="l" t="t" r="r" b="b"/>
                <a:pathLst>
                  <a:path w="9525" h="9525">
                    <a:moveTo>
                      <a:pt x="7144" y="7144"/>
                    </a:moveTo>
                    <a:lnTo>
                      <a:pt x="9277" y="9668"/>
                    </a:lnTo>
                    <a:lnTo>
                      <a:pt x="8896" y="8201"/>
                    </a:lnTo>
                    <a:close/>
                  </a:path>
                </a:pathLst>
              </a:custGeom>
              <a:grpFill/>
              <a:ln w="9525" cap="flat">
                <a:noFill/>
                <a:prstDash val="solid"/>
                <a:miter/>
              </a:ln>
            </p:spPr>
            <p:txBody>
              <a:bodyPr rtlCol="0" anchor="ctr"/>
              <a:lstStyle/>
              <a:p>
                <a:endParaRPr lang="zh-CN" altLang="en-US"/>
              </a:p>
            </p:txBody>
          </p:sp>
          <p:sp>
            <p:nvSpPr>
              <p:cNvPr id="1092" name="任意多边形: 形状 881">
                <a:extLst>
                  <a:ext uri="{FF2B5EF4-FFF2-40B4-BE49-F238E27FC236}">
                    <a16:creationId xmlns:a16="http://schemas.microsoft.com/office/drawing/2014/main" id="{2AFD593A-10AB-4DFC-B4A6-04400A3AAC0A}"/>
                  </a:ext>
                </a:extLst>
              </p:cNvPr>
              <p:cNvSpPr/>
              <p:nvPr/>
            </p:nvSpPr>
            <p:spPr>
              <a:xfrm>
                <a:off x="3602583" y="1220717"/>
                <a:ext cx="9525" cy="19050"/>
              </a:xfrm>
              <a:custGeom>
                <a:avLst/>
                <a:gdLst>
                  <a:gd name="connsiteX0" fmla="*/ 9497 w 9525"/>
                  <a:gd name="connsiteY0" fmla="*/ 10859 h 19050"/>
                  <a:gd name="connsiteX1" fmla="*/ 7145 w 9525"/>
                  <a:gd name="connsiteY1" fmla="*/ 7144 h 19050"/>
                  <a:gd name="connsiteX2" fmla="*/ 8688 w 9525"/>
                  <a:gd name="connsiteY2" fmla="*/ 12154 h 19050"/>
                  <a:gd name="connsiteX3" fmla="*/ 10278 w 9525"/>
                  <a:gd name="connsiteY3" fmla="*/ 9544 h 19050"/>
                  <a:gd name="connsiteX4" fmla="*/ 9497 w 9525"/>
                  <a:gd name="connsiteY4" fmla="*/ 1085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497" y="10859"/>
                    </a:moveTo>
                    <a:cubicBezTo>
                      <a:pt x="9497" y="10859"/>
                      <a:pt x="7088" y="7210"/>
                      <a:pt x="7145" y="7144"/>
                    </a:cubicBezTo>
                    <a:lnTo>
                      <a:pt x="8688" y="12154"/>
                    </a:lnTo>
                    <a:lnTo>
                      <a:pt x="10278" y="9544"/>
                    </a:lnTo>
                    <a:lnTo>
                      <a:pt x="9497" y="10859"/>
                    </a:lnTo>
                    <a:close/>
                  </a:path>
                </a:pathLst>
              </a:custGeom>
              <a:grpFill/>
              <a:ln w="9525" cap="flat">
                <a:noFill/>
                <a:prstDash val="solid"/>
                <a:miter/>
              </a:ln>
            </p:spPr>
            <p:txBody>
              <a:bodyPr rtlCol="0" anchor="ctr"/>
              <a:lstStyle/>
              <a:p>
                <a:endParaRPr lang="zh-CN" altLang="en-US"/>
              </a:p>
            </p:txBody>
          </p:sp>
          <p:sp>
            <p:nvSpPr>
              <p:cNvPr id="1093" name="任意多边形: 形状 882">
                <a:extLst>
                  <a:ext uri="{FF2B5EF4-FFF2-40B4-BE49-F238E27FC236}">
                    <a16:creationId xmlns:a16="http://schemas.microsoft.com/office/drawing/2014/main" id="{2CC3CD49-EAE4-46FB-9A0E-316B330BE65D}"/>
                  </a:ext>
                </a:extLst>
              </p:cNvPr>
              <p:cNvSpPr/>
              <p:nvPr/>
            </p:nvSpPr>
            <p:spPr>
              <a:xfrm>
                <a:off x="3716369" y="1183684"/>
                <a:ext cx="9525" cy="9525"/>
              </a:xfrm>
              <a:custGeom>
                <a:avLst/>
                <a:gdLst>
                  <a:gd name="connsiteX0" fmla="*/ 7439 w 9525"/>
                  <a:gd name="connsiteY0" fmla="*/ 11011 h 9525"/>
                  <a:gd name="connsiteX1" fmla="*/ 8906 w 9525"/>
                  <a:gd name="connsiteY1" fmla="*/ 112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39" y="11011"/>
                    </a:moveTo>
                    <a:lnTo>
                      <a:pt x="8906" y="11211"/>
                    </a:lnTo>
                    <a:lnTo>
                      <a:pt x="7144" y="7144"/>
                    </a:lnTo>
                    <a:close/>
                  </a:path>
                </a:pathLst>
              </a:custGeom>
              <a:grpFill/>
              <a:ln w="9525" cap="flat">
                <a:noFill/>
                <a:prstDash val="solid"/>
                <a:miter/>
              </a:ln>
            </p:spPr>
            <p:txBody>
              <a:bodyPr rtlCol="0" anchor="ctr"/>
              <a:lstStyle/>
              <a:p>
                <a:endParaRPr lang="zh-CN" altLang="en-US"/>
              </a:p>
            </p:txBody>
          </p:sp>
          <p:sp>
            <p:nvSpPr>
              <p:cNvPr id="1094" name="任意多边形: 形状 883">
                <a:extLst>
                  <a:ext uri="{FF2B5EF4-FFF2-40B4-BE49-F238E27FC236}">
                    <a16:creationId xmlns:a16="http://schemas.microsoft.com/office/drawing/2014/main" id="{32C40573-E160-4586-9C31-BBCE46EDC4C6}"/>
                  </a:ext>
                </a:extLst>
              </p:cNvPr>
              <p:cNvSpPr/>
              <p:nvPr/>
            </p:nvSpPr>
            <p:spPr>
              <a:xfrm>
                <a:off x="3762432" y="1068517"/>
                <a:ext cx="19050" cy="19050"/>
              </a:xfrm>
              <a:custGeom>
                <a:avLst/>
                <a:gdLst>
                  <a:gd name="connsiteX0" fmla="*/ 19936 w 19050"/>
                  <a:gd name="connsiteY0" fmla="*/ 14164 h 19050"/>
                  <a:gd name="connsiteX1" fmla="*/ 20984 w 19050"/>
                  <a:gd name="connsiteY1" fmla="*/ 13087 h 19050"/>
                  <a:gd name="connsiteX2" fmla="*/ 18726 w 19050"/>
                  <a:gd name="connsiteY2" fmla="*/ 9134 h 19050"/>
                  <a:gd name="connsiteX3" fmla="*/ 13945 w 19050"/>
                  <a:gd name="connsiteY3" fmla="*/ 7449 h 19050"/>
                  <a:gd name="connsiteX4" fmla="*/ 13783 w 19050"/>
                  <a:gd name="connsiteY4" fmla="*/ 10792 h 19050"/>
                  <a:gd name="connsiteX5" fmla="*/ 11649 w 19050"/>
                  <a:gd name="connsiteY5" fmla="*/ 7144 h 19050"/>
                  <a:gd name="connsiteX6" fmla="*/ 7144 w 19050"/>
                  <a:gd name="connsiteY6" fmla="*/ 8973 h 19050"/>
                  <a:gd name="connsiteX7" fmla="*/ 11163 w 19050"/>
                  <a:gd name="connsiteY7" fmla="*/ 12440 h 19050"/>
                  <a:gd name="connsiteX8" fmla="*/ 11182 w 19050"/>
                  <a:gd name="connsiteY8" fmla="*/ 9049 h 19050"/>
                  <a:gd name="connsiteX9" fmla="*/ 12468 w 19050"/>
                  <a:gd name="connsiteY9" fmla="*/ 11792 h 19050"/>
                  <a:gd name="connsiteX10" fmla="*/ 12202 w 19050"/>
                  <a:gd name="connsiteY10" fmla="*/ 11906 h 19050"/>
                  <a:gd name="connsiteX11" fmla="*/ 21307 w 19050"/>
                  <a:gd name="connsiteY11" fmla="*/ 18212 h 19050"/>
                  <a:gd name="connsiteX12" fmla="*/ 19936 w 19050"/>
                  <a:gd name="connsiteY12" fmla="*/ 14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9936" y="14164"/>
                    </a:moveTo>
                    <a:lnTo>
                      <a:pt x="20984" y="13087"/>
                    </a:lnTo>
                    <a:cubicBezTo>
                      <a:pt x="19040" y="13335"/>
                      <a:pt x="20250" y="10887"/>
                      <a:pt x="18726" y="9134"/>
                    </a:cubicBezTo>
                    <a:cubicBezTo>
                      <a:pt x="16212" y="7096"/>
                      <a:pt x="16888" y="12630"/>
                      <a:pt x="13945" y="7449"/>
                    </a:cubicBezTo>
                    <a:cubicBezTo>
                      <a:pt x="15935" y="10792"/>
                      <a:pt x="13468" y="8839"/>
                      <a:pt x="13783" y="10792"/>
                    </a:cubicBezTo>
                    <a:cubicBezTo>
                      <a:pt x="13449" y="8020"/>
                      <a:pt x="12182" y="8982"/>
                      <a:pt x="11649" y="7144"/>
                    </a:cubicBezTo>
                    <a:cubicBezTo>
                      <a:pt x="10992" y="10020"/>
                      <a:pt x="8896" y="10668"/>
                      <a:pt x="7144" y="8973"/>
                    </a:cubicBezTo>
                    <a:cubicBezTo>
                      <a:pt x="8687" y="12764"/>
                      <a:pt x="8982" y="9944"/>
                      <a:pt x="11163" y="12440"/>
                    </a:cubicBezTo>
                    <a:cubicBezTo>
                      <a:pt x="10430" y="10697"/>
                      <a:pt x="10439" y="9411"/>
                      <a:pt x="11182" y="9049"/>
                    </a:cubicBezTo>
                    <a:cubicBezTo>
                      <a:pt x="11935" y="9515"/>
                      <a:pt x="12211" y="11078"/>
                      <a:pt x="12468" y="11792"/>
                    </a:cubicBezTo>
                    <a:lnTo>
                      <a:pt x="12202" y="11906"/>
                    </a:lnTo>
                    <a:cubicBezTo>
                      <a:pt x="12916" y="12621"/>
                      <a:pt x="16802" y="14849"/>
                      <a:pt x="21307" y="18212"/>
                    </a:cubicBezTo>
                    <a:cubicBezTo>
                      <a:pt x="20412" y="18317"/>
                      <a:pt x="18850" y="14383"/>
                      <a:pt x="19936" y="14164"/>
                    </a:cubicBezTo>
                    <a:close/>
                  </a:path>
                </a:pathLst>
              </a:custGeom>
              <a:grpFill/>
              <a:ln w="9525" cap="flat">
                <a:noFill/>
                <a:prstDash val="solid"/>
                <a:miter/>
              </a:ln>
            </p:spPr>
            <p:txBody>
              <a:bodyPr rtlCol="0" anchor="ctr"/>
              <a:lstStyle/>
              <a:p>
                <a:endParaRPr lang="zh-CN" altLang="en-US"/>
              </a:p>
            </p:txBody>
          </p:sp>
          <p:sp>
            <p:nvSpPr>
              <p:cNvPr id="1095" name="任意多边形: 形状 884">
                <a:extLst>
                  <a:ext uri="{FF2B5EF4-FFF2-40B4-BE49-F238E27FC236}">
                    <a16:creationId xmlns:a16="http://schemas.microsoft.com/office/drawing/2014/main" id="{8072B10A-A445-4AC1-8919-44D755B5DAE6}"/>
                  </a:ext>
                </a:extLst>
              </p:cNvPr>
              <p:cNvSpPr/>
              <p:nvPr/>
            </p:nvSpPr>
            <p:spPr>
              <a:xfrm>
                <a:off x="3745382" y="1157481"/>
                <a:ext cx="9525" cy="9525"/>
              </a:xfrm>
              <a:custGeom>
                <a:avLst/>
                <a:gdLst>
                  <a:gd name="connsiteX0" fmla="*/ 7144 w 9525"/>
                  <a:gd name="connsiteY0" fmla="*/ 8620 h 9525"/>
                  <a:gd name="connsiteX1" fmla="*/ 9763 w 9525"/>
                  <a:gd name="connsiteY1" fmla="*/ 9068 h 9525"/>
                  <a:gd name="connsiteX2" fmla="*/ 10011 w 9525"/>
                  <a:gd name="connsiteY2" fmla="*/ 9106 h 9525"/>
                  <a:gd name="connsiteX3" fmla="*/ 7468 w 9525"/>
                  <a:gd name="connsiteY3" fmla="*/ 9039 h 9525"/>
                  <a:gd name="connsiteX4" fmla="*/ 7468 w 9525"/>
                  <a:gd name="connsiteY4" fmla="*/ 9039 h 9525"/>
                  <a:gd name="connsiteX5" fmla="*/ 7468 w 9525"/>
                  <a:gd name="connsiteY5" fmla="*/ 9039 h 9525"/>
                  <a:gd name="connsiteX6" fmla="*/ 7477 w 9525"/>
                  <a:gd name="connsiteY6" fmla="*/ 9039 h 9525"/>
                  <a:gd name="connsiteX7" fmla="*/ 7487 w 9525"/>
                  <a:gd name="connsiteY7" fmla="*/ 9039 h 9525"/>
                  <a:gd name="connsiteX8" fmla="*/ 7506 w 9525"/>
                  <a:gd name="connsiteY8" fmla="*/ 9039 h 9525"/>
                  <a:gd name="connsiteX9" fmla="*/ 7553 w 9525"/>
                  <a:gd name="connsiteY9" fmla="*/ 9039 h 9525"/>
                  <a:gd name="connsiteX10" fmla="*/ 7649 w 9525"/>
                  <a:gd name="connsiteY10" fmla="*/ 9049 h 9525"/>
                  <a:gd name="connsiteX11" fmla="*/ 8011 w 9525"/>
                  <a:gd name="connsiteY11" fmla="*/ 9087 h 9525"/>
                  <a:gd name="connsiteX12" fmla="*/ 8649 w 9525"/>
                  <a:gd name="connsiteY12" fmla="*/ 9144 h 9525"/>
                  <a:gd name="connsiteX13" fmla="*/ 9268 w 9525"/>
                  <a:gd name="connsiteY13" fmla="*/ 9201 h 9525"/>
                  <a:gd name="connsiteX14" fmla="*/ 7925 w 9525"/>
                  <a:gd name="connsiteY14" fmla="*/ 8182 h 9525"/>
                  <a:gd name="connsiteX15" fmla="*/ 7677 w 9525"/>
                  <a:gd name="connsiteY15" fmla="*/ 7992 h 9525"/>
                  <a:gd name="connsiteX16" fmla="*/ 7553 w 9525"/>
                  <a:gd name="connsiteY16" fmla="*/ 7896 h 9525"/>
                  <a:gd name="connsiteX17" fmla="*/ 7496 w 9525"/>
                  <a:gd name="connsiteY17" fmla="*/ 7849 h 9525"/>
                  <a:gd name="connsiteX18" fmla="*/ 7477 w 9525"/>
                  <a:gd name="connsiteY18" fmla="*/ 7839 h 9525"/>
                  <a:gd name="connsiteX19" fmla="*/ 7468 w 9525"/>
                  <a:gd name="connsiteY19" fmla="*/ 7858 h 9525"/>
                  <a:gd name="connsiteX20" fmla="*/ 7468 w 9525"/>
                  <a:gd name="connsiteY20" fmla="*/ 7858 h 9525"/>
                  <a:gd name="connsiteX21" fmla="*/ 10068 w 9525"/>
                  <a:gd name="connsiteY21" fmla="*/ 7925 h 9525"/>
                  <a:gd name="connsiteX22" fmla="*/ 10068 w 9525"/>
                  <a:gd name="connsiteY22" fmla="*/ 7925 h 9525"/>
                  <a:gd name="connsiteX23" fmla="*/ 10030 w 9525"/>
                  <a:gd name="connsiteY23" fmla="*/ 7896 h 9525"/>
                  <a:gd name="connsiteX24" fmla="*/ 9477 w 9525"/>
                  <a:gd name="connsiteY24" fmla="*/ 7515 h 9525"/>
                  <a:gd name="connsiteX25" fmla="*/ 8934 w 9525"/>
                  <a:gd name="connsiteY25" fmla="*/ 7144 h 9525"/>
                  <a:gd name="connsiteX26" fmla="*/ 7144 w 9525"/>
                  <a:gd name="connsiteY26" fmla="*/ 862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25" h="9525">
                    <a:moveTo>
                      <a:pt x="7144" y="8620"/>
                    </a:moveTo>
                    <a:cubicBezTo>
                      <a:pt x="7144" y="8620"/>
                      <a:pt x="8458" y="8849"/>
                      <a:pt x="9763" y="9068"/>
                    </a:cubicBezTo>
                    <a:lnTo>
                      <a:pt x="10011" y="9106"/>
                    </a:lnTo>
                    <a:lnTo>
                      <a:pt x="7468" y="9039"/>
                    </a:lnTo>
                    <a:lnTo>
                      <a:pt x="7468" y="9039"/>
                    </a:lnTo>
                    <a:lnTo>
                      <a:pt x="7468" y="9039"/>
                    </a:lnTo>
                    <a:lnTo>
                      <a:pt x="7477" y="9039"/>
                    </a:lnTo>
                    <a:lnTo>
                      <a:pt x="7487" y="9039"/>
                    </a:lnTo>
                    <a:lnTo>
                      <a:pt x="7506" y="9039"/>
                    </a:lnTo>
                    <a:lnTo>
                      <a:pt x="7553" y="9039"/>
                    </a:lnTo>
                    <a:lnTo>
                      <a:pt x="7649" y="9049"/>
                    </a:lnTo>
                    <a:lnTo>
                      <a:pt x="8011" y="9087"/>
                    </a:lnTo>
                    <a:cubicBezTo>
                      <a:pt x="8239" y="9106"/>
                      <a:pt x="8458" y="9125"/>
                      <a:pt x="8649" y="9144"/>
                    </a:cubicBezTo>
                    <a:cubicBezTo>
                      <a:pt x="9020" y="9182"/>
                      <a:pt x="9268" y="9201"/>
                      <a:pt x="9268" y="9201"/>
                    </a:cubicBezTo>
                    <a:cubicBezTo>
                      <a:pt x="9268" y="9201"/>
                      <a:pt x="8601" y="8696"/>
                      <a:pt x="7925" y="8182"/>
                    </a:cubicBezTo>
                    <a:lnTo>
                      <a:pt x="7677" y="7992"/>
                    </a:lnTo>
                    <a:lnTo>
                      <a:pt x="7553" y="7896"/>
                    </a:lnTo>
                    <a:lnTo>
                      <a:pt x="7496" y="7849"/>
                    </a:lnTo>
                    <a:lnTo>
                      <a:pt x="7477" y="7839"/>
                    </a:lnTo>
                    <a:lnTo>
                      <a:pt x="7468" y="7858"/>
                    </a:lnTo>
                    <a:lnTo>
                      <a:pt x="7468" y="7858"/>
                    </a:lnTo>
                    <a:lnTo>
                      <a:pt x="10068" y="7925"/>
                    </a:lnTo>
                    <a:lnTo>
                      <a:pt x="10068" y="7925"/>
                    </a:lnTo>
                    <a:lnTo>
                      <a:pt x="10030" y="7896"/>
                    </a:lnTo>
                    <a:cubicBezTo>
                      <a:pt x="9830" y="7753"/>
                      <a:pt x="9639" y="7630"/>
                      <a:pt x="9477" y="7515"/>
                    </a:cubicBezTo>
                    <a:cubicBezTo>
                      <a:pt x="9154" y="7296"/>
                      <a:pt x="8934" y="7144"/>
                      <a:pt x="8934" y="7144"/>
                    </a:cubicBezTo>
                    <a:lnTo>
                      <a:pt x="7144" y="8620"/>
                    </a:lnTo>
                    <a:close/>
                  </a:path>
                </a:pathLst>
              </a:custGeom>
              <a:grpFill/>
              <a:ln w="9525" cap="flat">
                <a:noFill/>
                <a:prstDash val="solid"/>
                <a:miter/>
              </a:ln>
            </p:spPr>
            <p:txBody>
              <a:bodyPr rtlCol="0" anchor="ctr"/>
              <a:lstStyle/>
              <a:p>
                <a:endParaRPr lang="zh-CN" altLang="en-US"/>
              </a:p>
            </p:txBody>
          </p:sp>
          <p:sp>
            <p:nvSpPr>
              <p:cNvPr id="1096" name="任意多边形: 形状 885">
                <a:extLst>
                  <a:ext uri="{FF2B5EF4-FFF2-40B4-BE49-F238E27FC236}">
                    <a16:creationId xmlns:a16="http://schemas.microsoft.com/office/drawing/2014/main" id="{91D8686C-5C5C-48DD-B5D7-2821CC019F19}"/>
                  </a:ext>
                </a:extLst>
              </p:cNvPr>
              <p:cNvSpPr/>
              <p:nvPr/>
            </p:nvSpPr>
            <p:spPr>
              <a:xfrm>
                <a:off x="3752564" y="1146260"/>
                <a:ext cx="9525" cy="9525"/>
              </a:xfrm>
              <a:custGeom>
                <a:avLst/>
                <a:gdLst>
                  <a:gd name="connsiteX0" fmla="*/ 10439 w 9525"/>
                  <a:gd name="connsiteY0" fmla="*/ 7144 h 9525"/>
                  <a:gd name="connsiteX1" fmla="*/ 7144 w 9525"/>
                  <a:gd name="connsiteY1" fmla="*/ 7782 h 9525"/>
                  <a:gd name="connsiteX2" fmla="*/ 10439 w 9525"/>
                  <a:gd name="connsiteY2" fmla="*/ 7144 h 9525"/>
                </a:gdLst>
                <a:ahLst/>
                <a:cxnLst>
                  <a:cxn ang="0">
                    <a:pos x="connsiteX0" y="connsiteY0"/>
                  </a:cxn>
                  <a:cxn ang="0">
                    <a:pos x="connsiteX1" y="connsiteY1"/>
                  </a:cxn>
                  <a:cxn ang="0">
                    <a:pos x="connsiteX2" y="connsiteY2"/>
                  </a:cxn>
                </a:cxnLst>
                <a:rect l="l" t="t" r="r" b="b"/>
                <a:pathLst>
                  <a:path w="9525" h="9525">
                    <a:moveTo>
                      <a:pt x="10439" y="7144"/>
                    </a:moveTo>
                    <a:cubicBezTo>
                      <a:pt x="9906" y="7934"/>
                      <a:pt x="8296" y="6925"/>
                      <a:pt x="7144" y="7782"/>
                    </a:cubicBezTo>
                    <a:cubicBezTo>
                      <a:pt x="8068" y="8077"/>
                      <a:pt x="10458" y="10563"/>
                      <a:pt x="10439" y="7144"/>
                    </a:cubicBezTo>
                    <a:close/>
                  </a:path>
                </a:pathLst>
              </a:custGeom>
              <a:grpFill/>
              <a:ln w="9525" cap="flat">
                <a:noFill/>
                <a:prstDash val="solid"/>
                <a:miter/>
              </a:ln>
            </p:spPr>
            <p:txBody>
              <a:bodyPr rtlCol="0" anchor="ctr"/>
              <a:lstStyle/>
              <a:p>
                <a:endParaRPr lang="zh-CN" altLang="en-US"/>
              </a:p>
            </p:txBody>
          </p:sp>
          <p:sp>
            <p:nvSpPr>
              <p:cNvPr id="1097" name="任意多边形: 形状 886">
                <a:extLst>
                  <a:ext uri="{FF2B5EF4-FFF2-40B4-BE49-F238E27FC236}">
                    <a16:creationId xmlns:a16="http://schemas.microsoft.com/office/drawing/2014/main" id="{3479FE7F-8F11-4092-995A-1C69095F6898}"/>
                  </a:ext>
                </a:extLst>
              </p:cNvPr>
              <p:cNvSpPr/>
              <p:nvPr/>
            </p:nvSpPr>
            <p:spPr>
              <a:xfrm>
                <a:off x="3547443" y="1215990"/>
                <a:ext cx="9525" cy="9525"/>
              </a:xfrm>
              <a:custGeom>
                <a:avLst/>
                <a:gdLst>
                  <a:gd name="connsiteX0" fmla="*/ 9668 w 9525"/>
                  <a:gd name="connsiteY0" fmla="*/ 7194 h 9525"/>
                  <a:gd name="connsiteX1" fmla="*/ 7144 w 9525"/>
                  <a:gd name="connsiteY1" fmla="*/ 10071 h 9525"/>
                  <a:gd name="connsiteX2" fmla="*/ 9668 w 9525"/>
                  <a:gd name="connsiteY2" fmla="*/ 7194 h 9525"/>
                </a:gdLst>
                <a:ahLst/>
                <a:cxnLst>
                  <a:cxn ang="0">
                    <a:pos x="connsiteX0" y="connsiteY0"/>
                  </a:cxn>
                  <a:cxn ang="0">
                    <a:pos x="connsiteX1" y="connsiteY1"/>
                  </a:cxn>
                  <a:cxn ang="0">
                    <a:pos x="connsiteX2" y="connsiteY2"/>
                  </a:cxn>
                </a:cxnLst>
                <a:rect l="l" t="t" r="r" b="b"/>
                <a:pathLst>
                  <a:path w="9525" h="9525">
                    <a:moveTo>
                      <a:pt x="9668" y="7194"/>
                    </a:moveTo>
                    <a:cubicBezTo>
                      <a:pt x="7506" y="6804"/>
                      <a:pt x="7439" y="8757"/>
                      <a:pt x="7144" y="10071"/>
                    </a:cubicBezTo>
                    <a:cubicBezTo>
                      <a:pt x="7296" y="6080"/>
                      <a:pt x="12840" y="13081"/>
                      <a:pt x="9668" y="7194"/>
                    </a:cubicBezTo>
                    <a:close/>
                  </a:path>
                </a:pathLst>
              </a:custGeom>
              <a:grpFill/>
              <a:ln w="9525" cap="flat">
                <a:noFill/>
                <a:prstDash val="solid"/>
                <a:miter/>
              </a:ln>
            </p:spPr>
            <p:txBody>
              <a:bodyPr rtlCol="0" anchor="ctr"/>
              <a:lstStyle/>
              <a:p>
                <a:endParaRPr lang="zh-CN" altLang="en-US"/>
              </a:p>
            </p:txBody>
          </p:sp>
          <p:sp>
            <p:nvSpPr>
              <p:cNvPr id="1098" name="任意多边形: 形状 887">
                <a:extLst>
                  <a:ext uri="{FF2B5EF4-FFF2-40B4-BE49-F238E27FC236}">
                    <a16:creationId xmlns:a16="http://schemas.microsoft.com/office/drawing/2014/main" id="{8FC8DA8F-BBAC-481A-A217-D8A59E659F12}"/>
                  </a:ext>
                </a:extLst>
              </p:cNvPr>
              <p:cNvSpPr/>
              <p:nvPr/>
            </p:nvSpPr>
            <p:spPr>
              <a:xfrm>
                <a:off x="3734846" y="1157142"/>
                <a:ext cx="19050" cy="19050"/>
              </a:xfrm>
              <a:custGeom>
                <a:avLst/>
                <a:gdLst>
                  <a:gd name="connsiteX0" fmla="*/ 18947 w 19050"/>
                  <a:gd name="connsiteY0" fmla="*/ 10902 h 19050"/>
                  <a:gd name="connsiteX1" fmla="*/ 8937 w 19050"/>
                  <a:gd name="connsiteY1" fmla="*/ 7168 h 19050"/>
                  <a:gd name="connsiteX2" fmla="*/ 16700 w 19050"/>
                  <a:gd name="connsiteY2" fmla="*/ 13483 h 19050"/>
                  <a:gd name="connsiteX3" fmla="*/ 18947 w 19050"/>
                  <a:gd name="connsiteY3" fmla="*/ 10902 h 19050"/>
                </a:gdLst>
                <a:ahLst/>
                <a:cxnLst>
                  <a:cxn ang="0">
                    <a:pos x="connsiteX0" y="connsiteY0"/>
                  </a:cxn>
                  <a:cxn ang="0">
                    <a:pos x="connsiteX1" y="connsiteY1"/>
                  </a:cxn>
                  <a:cxn ang="0">
                    <a:pos x="connsiteX2" y="connsiteY2"/>
                  </a:cxn>
                  <a:cxn ang="0">
                    <a:pos x="connsiteX3" y="connsiteY3"/>
                  </a:cxn>
                </a:cxnLst>
                <a:rect l="l" t="t" r="r" b="b"/>
                <a:pathLst>
                  <a:path w="19050" h="19050">
                    <a:moveTo>
                      <a:pt x="18947" y="10902"/>
                    </a:moveTo>
                    <a:cubicBezTo>
                      <a:pt x="16357" y="9302"/>
                      <a:pt x="12004" y="6873"/>
                      <a:pt x="8937" y="7168"/>
                    </a:cubicBezTo>
                    <a:cubicBezTo>
                      <a:pt x="2260" y="10416"/>
                      <a:pt x="16357" y="8511"/>
                      <a:pt x="16700" y="13483"/>
                    </a:cubicBezTo>
                    <a:cubicBezTo>
                      <a:pt x="13661" y="12274"/>
                      <a:pt x="18062" y="11636"/>
                      <a:pt x="18947" y="10902"/>
                    </a:cubicBezTo>
                    <a:close/>
                  </a:path>
                </a:pathLst>
              </a:custGeom>
              <a:grpFill/>
              <a:ln w="9525" cap="flat">
                <a:noFill/>
                <a:prstDash val="solid"/>
                <a:miter/>
              </a:ln>
            </p:spPr>
            <p:txBody>
              <a:bodyPr rtlCol="0" anchor="ctr"/>
              <a:lstStyle/>
              <a:p>
                <a:endParaRPr lang="zh-CN" altLang="en-US"/>
              </a:p>
            </p:txBody>
          </p:sp>
          <p:sp>
            <p:nvSpPr>
              <p:cNvPr id="1099" name="任意多边形: 形状 888">
                <a:extLst>
                  <a:ext uri="{FF2B5EF4-FFF2-40B4-BE49-F238E27FC236}">
                    <a16:creationId xmlns:a16="http://schemas.microsoft.com/office/drawing/2014/main" id="{897F2BA2-ACF0-4E82-A7BE-79E3C2E8535E}"/>
                  </a:ext>
                </a:extLst>
              </p:cNvPr>
              <p:cNvSpPr/>
              <p:nvPr/>
            </p:nvSpPr>
            <p:spPr>
              <a:xfrm>
                <a:off x="3744725" y="1009472"/>
                <a:ext cx="9525" cy="9525"/>
              </a:xfrm>
              <a:custGeom>
                <a:avLst/>
                <a:gdLst>
                  <a:gd name="connsiteX0" fmla="*/ 7172 w 9525"/>
                  <a:gd name="connsiteY0" fmla="*/ 7172 h 9525"/>
                  <a:gd name="connsiteX1" fmla="*/ 7249 w 9525"/>
                  <a:gd name="connsiteY1" fmla="*/ 7239 h 9525"/>
                  <a:gd name="connsiteX2" fmla="*/ 7163 w 9525"/>
                  <a:gd name="connsiteY2" fmla="*/ 7153 h 9525"/>
                  <a:gd name="connsiteX3" fmla="*/ 7163 w 9525"/>
                  <a:gd name="connsiteY3" fmla="*/ 7163 h 9525"/>
                  <a:gd name="connsiteX4" fmla="*/ 7144 w 9525"/>
                  <a:gd name="connsiteY4" fmla="*/ 7144 h 9525"/>
                  <a:gd name="connsiteX5" fmla="*/ 7144 w 9525"/>
                  <a:gd name="connsiteY5" fmla="*/ 7144 h 9525"/>
                  <a:gd name="connsiteX6" fmla="*/ 7153 w 9525"/>
                  <a:gd name="connsiteY6" fmla="*/ 7153 h 9525"/>
                  <a:gd name="connsiteX7" fmla="*/ 7210 w 9525"/>
                  <a:gd name="connsiteY7" fmla="*/ 7210 h 9525"/>
                  <a:gd name="connsiteX8" fmla="*/ 7172 w 9525"/>
                  <a:gd name="connsiteY8" fmla="*/ 71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172" y="7172"/>
                    </a:moveTo>
                    <a:lnTo>
                      <a:pt x="7249" y="7239"/>
                    </a:lnTo>
                    <a:cubicBezTo>
                      <a:pt x="7153" y="7153"/>
                      <a:pt x="7163" y="7153"/>
                      <a:pt x="7163" y="7153"/>
                    </a:cubicBezTo>
                    <a:lnTo>
                      <a:pt x="7163" y="7163"/>
                    </a:lnTo>
                    <a:lnTo>
                      <a:pt x="7144" y="7144"/>
                    </a:lnTo>
                    <a:lnTo>
                      <a:pt x="7144" y="7144"/>
                    </a:lnTo>
                    <a:lnTo>
                      <a:pt x="7153" y="7153"/>
                    </a:lnTo>
                    <a:lnTo>
                      <a:pt x="7210" y="7210"/>
                    </a:lnTo>
                    <a:lnTo>
                      <a:pt x="7172" y="7172"/>
                    </a:lnTo>
                    <a:close/>
                  </a:path>
                </a:pathLst>
              </a:custGeom>
              <a:grpFill/>
              <a:ln w="9525" cap="flat">
                <a:noFill/>
                <a:prstDash val="solid"/>
                <a:miter/>
              </a:ln>
            </p:spPr>
            <p:txBody>
              <a:bodyPr rtlCol="0" anchor="ctr"/>
              <a:lstStyle/>
              <a:p>
                <a:endParaRPr lang="zh-CN" altLang="en-US"/>
              </a:p>
            </p:txBody>
          </p:sp>
          <p:sp>
            <p:nvSpPr>
              <p:cNvPr id="1100" name="任意多边形: 形状 889">
                <a:extLst>
                  <a:ext uri="{FF2B5EF4-FFF2-40B4-BE49-F238E27FC236}">
                    <a16:creationId xmlns:a16="http://schemas.microsoft.com/office/drawing/2014/main" id="{3FAEE0A1-B06D-4185-975D-848213F708FF}"/>
                  </a:ext>
                </a:extLst>
              </p:cNvPr>
              <p:cNvSpPr/>
              <p:nvPr/>
            </p:nvSpPr>
            <p:spPr>
              <a:xfrm>
                <a:off x="3745706" y="1153290"/>
                <a:ext cx="9525" cy="9525"/>
              </a:xfrm>
              <a:custGeom>
                <a:avLst/>
                <a:gdLst>
                  <a:gd name="connsiteX0" fmla="*/ 9134 w 9525"/>
                  <a:gd name="connsiteY0" fmla="*/ 7144 h 9525"/>
                  <a:gd name="connsiteX1" fmla="*/ 9677 w 9525"/>
                  <a:gd name="connsiteY1" fmla="*/ 7401 h 9525"/>
                  <a:gd name="connsiteX2" fmla="*/ 9944 w 9525"/>
                  <a:gd name="connsiteY2" fmla="*/ 7525 h 9525"/>
                  <a:gd name="connsiteX3" fmla="*/ 9982 w 9525"/>
                  <a:gd name="connsiteY3" fmla="*/ 7544 h 9525"/>
                  <a:gd name="connsiteX4" fmla="*/ 9982 w 9525"/>
                  <a:gd name="connsiteY4" fmla="*/ 7544 h 9525"/>
                  <a:gd name="connsiteX5" fmla="*/ 7144 w 9525"/>
                  <a:gd name="connsiteY5" fmla="*/ 7477 h 9525"/>
                  <a:gd name="connsiteX6" fmla="*/ 7144 w 9525"/>
                  <a:gd name="connsiteY6" fmla="*/ 7477 h 9525"/>
                  <a:gd name="connsiteX7" fmla="*/ 7153 w 9525"/>
                  <a:gd name="connsiteY7" fmla="*/ 7477 h 9525"/>
                  <a:gd name="connsiteX8" fmla="*/ 7163 w 9525"/>
                  <a:gd name="connsiteY8" fmla="*/ 7487 h 9525"/>
                  <a:gd name="connsiteX9" fmla="*/ 7220 w 9525"/>
                  <a:gd name="connsiteY9" fmla="*/ 7515 h 9525"/>
                  <a:gd name="connsiteX10" fmla="*/ 7334 w 9525"/>
                  <a:gd name="connsiteY10" fmla="*/ 7572 h 9525"/>
                  <a:gd name="connsiteX11" fmla="*/ 7810 w 9525"/>
                  <a:gd name="connsiteY11" fmla="*/ 7810 h 9525"/>
                  <a:gd name="connsiteX12" fmla="*/ 9106 w 9525"/>
                  <a:gd name="connsiteY12" fmla="*/ 8449 h 9525"/>
                  <a:gd name="connsiteX13" fmla="*/ 8115 w 9525"/>
                  <a:gd name="connsiteY13" fmla="*/ 7401 h 9525"/>
                  <a:gd name="connsiteX14" fmla="*/ 7315 w 9525"/>
                  <a:gd name="connsiteY14" fmla="*/ 7287 h 9525"/>
                  <a:gd name="connsiteX15" fmla="*/ 7163 w 9525"/>
                  <a:gd name="connsiteY15" fmla="*/ 7268 h 9525"/>
                  <a:gd name="connsiteX16" fmla="*/ 7144 w 9525"/>
                  <a:gd name="connsiteY16" fmla="*/ 7268 h 9525"/>
                  <a:gd name="connsiteX17" fmla="*/ 7144 w 9525"/>
                  <a:gd name="connsiteY17" fmla="*/ 7268 h 9525"/>
                  <a:gd name="connsiteX18" fmla="*/ 9982 w 9525"/>
                  <a:gd name="connsiteY18" fmla="*/ 7344 h 9525"/>
                  <a:gd name="connsiteX19" fmla="*/ 9982 w 9525"/>
                  <a:gd name="connsiteY19" fmla="*/ 7344 h 9525"/>
                  <a:gd name="connsiteX20" fmla="*/ 9982 w 9525"/>
                  <a:gd name="connsiteY20" fmla="*/ 7344 h 9525"/>
                  <a:gd name="connsiteX21" fmla="*/ 9973 w 9525"/>
                  <a:gd name="connsiteY21" fmla="*/ 7344 h 9525"/>
                  <a:gd name="connsiteX22" fmla="*/ 9925 w 9525"/>
                  <a:gd name="connsiteY22" fmla="*/ 7334 h 9525"/>
                  <a:gd name="connsiteX23" fmla="*/ 9830 w 9525"/>
                  <a:gd name="connsiteY23" fmla="*/ 7315 h 9525"/>
                  <a:gd name="connsiteX24" fmla="*/ 9477 w 9525"/>
                  <a:gd name="connsiteY24" fmla="*/ 7239 h 9525"/>
                  <a:gd name="connsiteX25" fmla="*/ 9134 w 9525"/>
                  <a:gd name="connsiteY2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9525">
                    <a:moveTo>
                      <a:pt x="9134" y="7144"/>
                    </a:moveTo>
                    <a:cubicBezTo>
                      <a:pt x="9134" y="7144"/>
                      <a:pt x="9354" y="7249"/>
                      <a:pt x="9677" y="7401"/>
                    </a:cubicBezTo>
                    <a:lnTo>
                      <a:pt x="9944" y="7525"/>
                    </a:lnTo>
                    <a:lnTo>
                      <a:pt x="9982" y="7544"/>
                    </a:lnTo>
                    <a:lnTo>
                      <a:pt x="9982" y="7544"/>
                    </a:lnTo>
                    <a:lnTo>
                      <a:pt x="7144" y="7477"/>
                    </a:lnTo>
                    <a:lnTo>
                      <a:pt x="7144" y="7477"/>
                    </a:lnTo>
                    <a:lnTo>
                      <a:pt x="7153" y="7477"/>
                    </a:lnTo>
                    <a:lnTo>
                      <a:pt x="7163" y="7487"/>
                    </a:lnTo>
                    <a:lnTo>
                      <a:pt x="7220" y="7515"/>
                    </a:lnTo>
                    <a:lnTo>
                      <a:pt x="7334" y="7572"/>
                    </a:lnTo>
                    <a:lnTo>
                      <a:pt x="7810" y="7810"/>
                    </a:lnTo>
                    <a:cubicBezTo>
                      <a:pt x="8458" y="8134"/>
                      <a:pt x="9106" y="8449"/>
                      <a:pt x="9106" y="8449"/>
                    </a:cubicBezTo>
                    <a:lnTo>
                      <a:pt x="8115" y="7401"/>
                    </a:lnTo>
                    <a:cubicBezTo>
                      <a:pt x="8115" y="7401"/>
                      <a:pt x="7715" y="7344"/>
                      <a:pt x="7315" y="7287"/>
                    </a:cubicBezTo>
                    <a:lnTo>
                      <a:pt x="7163" y="7268"/>
                    </a:lnTo>
                    <a:lnTo>
                      <a:pt x="7144" y="7268"/>
                    </a:lnTo>
                    <a:lnTo>
                      <a:pt x="7144" y="7268"/>
                    </a:lnTo>
                    <a:lnTo>
                      <a:pt x="9982" y="7344"/>
                    </a:lnTo>
                    <a:lnTo>
                      <a:pt x="9982" y="7344"/>
                    </a:lnTo>
                    <a:lnTo>
                      <a:pt x="9982" y="7344"/>
                    </a:lnTo>
                    <a:lnTo>
                      <a:pt x="9973" y="7344"/>
                    </a:lnTo>
                    <a:lnTo>
                      <a:pt x="9925" y="7334"/>
                    </a:lnTo>
                    <a:lnTo>
                      <a:pt x="9830" y="7315"/>
                    </a:lnTo>
                    <a:lnTo>
                      <a:pt x="9477" y="7239"/>
                    </a:lnTo>
                    <a:cubicBezTo>
                      <a:pt x="9268" y="7172"/>
                      <a:pt x="9134" y="7144"/>
                      <a:pt x="9134" y="7144"/>
                    </a:cubicBezTo>
                    <a:close/>
                  </a:path>
                </a:pathLst>
              </a:custGeom>
              <a:grpFill/>
              <a:ln w="9525" cap="flat">
                <a:noFill/>
                <a:prstDash val="solid"/>
                <a:miter/>
              </a:ln>
            </p:spPr>
            <p:txBody>
              <a:bodyPr rtlCol="0" anchor="ctr"/>
              <a:lstStyle/>
              <a:p>
                <a:endParaRPr lang="zh-CN" altLang="en-US"/>
              </a:p>
            </p:txBody>
          </p:sp>
          <p:sp>
            <p:nvSpPr>
              <p:cNvPr id="1101" name="任意多边形: 形状 890">
                <a:extLst>
                  <a:ext uri="{FF2B5EF4-FFF2-40B4-BE49-F238E27FC236}">
                    <a16:creationId xmlns:a16="http://schemas.microsoft.com/office/drawing/2014/main" id="{F771B238-3E86-42EB-95E1-F3069AA007DE}"/>
                  </a:ext>
                </a:extLst>
              </p:cNvPr>
              <p:cNvSpPr/>
              <p:nvPr/>
            </p:nvSpPr>
            <p:spPr>
              <a:xfrm>
                <a:off x="3752408" y="1142507"/>
                <a:ext cx="9525" cy="9525"/>
              </a:xfrm>
              <a:custGeom>
                <a:avLst/>
                <a:gdLst>
                  <a:gd name="connsiteX0" fmla="*/ 9663 w 9525"/>
                  <a:gd name="connsiteY0" fmla="*/ 7144 h 9525"/>
                  <a:gd name="connsiteX1" fmla="*/ 7215 w 9525"/>
                  <a:gd name="connsiteY1" fmla="*/ 10011 h 9525"/>
                  <a:gd name="connsiteX2" fmla="*/ 9663 w 9525"/>
                  <a:gd name="connsiteY2" fmla="*/ 7144 h 9525"/>
                </a:gdLst>
                <a:ahLst/>
                <a:cxnLst>
                  <a:cxn ang="0">
                    <a:pos x="connsiteX0" y="connsiteY0"/>
                  </a:cxn>
                  <a:cxn ang="0">
                    <a:pos x="connsiteX1" y="connsiteY1"/>
                  </a:cxn>
                  <a:cxn ang="0">
                    <a:pos x="connsiteX2" y="connsiteY2"/>
                  </a:cxn>
                </a:cxnLst>
                <a:rect l="l" t="t" r="r" b="b"/>
                <a:pathLst>
                  <a:path w="9525" h="9525">
                    <a:moveTo>
                      <a:pt x="9663" y="7144"/>
                    </a:moveTo>
                    <a:cubicBezTo>
                      <a:pt x="8872" y="8353"/>
                      <a:pt x="6729" y="7372"/>
                      <a:pt x="7215" y="10011"/>
                    </a:cubicBezTo>
                    <a:cubicBezTo>
                      <a:pt x="9386" y="10973"/>
                      <a:pt x="8815" y="7582"/>
                      <a:pt x="9663" y="7144"/>
                    </a:cubicBezTo>
                    <a:close/>
                  </a:path>
                </a:pathLst>
              </a:custGeom>
              <a:grpFill/>
              <a:ln w="9525" cap="flat">
                <a:noFill/>
                <a:prstDash val="solid"/>
                <a:miter/>
              </a:ln>
            </p:spPr>
            <p:txBody>
              <a:bodyPr rtlCol="0" anchor="ctr"/>
              <a:lstStyle/>
              <a:p>
                <a:endParaRPr lang="zh-CN" altLang="en-US"/>
              </a:p>
            </p:txBody>
          </p:sp>
          <p:sp>
            <p:nvSpPr>
              <p:cNvPr id="1102" name="任意多边形: 形状 891">
                <a:extLst>
                  <a:ext uri="{FF2B5EF4-FFF2-40B4-BE49-F238E27FC236}">
                    <a16:creationId xmlns:a16="http://schemas.microsoft.com/office/drawing/2014/main" id="{58ED011E-BE2B-4915-873D-3D6EADBB71B5}"/>
                  </a:ext>
                </a:extLst>
              </p:cNvPr>
              <p:cNvSpPr/>
              <p:nvPr/>
            </p:nvSpPr>
            <p:spPr>
              <a:xfrm>
                <a:off x="3539881" y="1211221"/>
                <a:ext cx="19050" cy="9525"/>
              </a:xfrm>
              <a:custGeom>
                <a:avLst/>
                <a:gdLst>
                  <a:gd name="connsiteX0" fmla="*/ 7144 w 19050"/>
                  <a:gd name="connsiteY0" fmla="*/ 7144 h 9525"/>
                  <a:gd name="connsiteX1" fmla="*/ 11335 w 19050"/>
                  <a:gd name="connsiteY1" fmla="*/ 8192 h 9525"/>
                  <a:gd name="connsiteX2" fmla="*/ 11963 w 19050"/>
                  <a:gd name="connsiteY2" fmla="*/ 10297 h 9525"/>
                  <a:gd name="connsiteX3" fmla="*/ 12773 w 19050"/>
                  <a:gd name="connsiteY3" fmla="*/ 8449 h 9525"/>
                  <a:gd name="connsiteX4" fmla="*/ 9935 w 19050"/>
                  <a:gd name="connsiteY4" fmla="*/ 7839 h 9525"/>
                  <a:gd name="connsiteX5" fmla="*/ 7144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144"/>
                    </a:moveTo>
                    <a:lnTo>
                      <a:pt x="11335" y="8192"/>
                    </a:lnTo>
                    <a:lnTo>
                      <a:pt x="11963" y="10297"/>
                    </a:lnTo>
                    <a:lnTo>
                      <a:pt x="12773" y="8449"/>
                    </a:lnTo>
                    <a:cubicBezTo>
                      <a:pt x="12773" y="8449"/>
                      <a:pt x="11297" y="8211"/>
                      <a:pt x="9935" y="7839"/>
                    </a:cubicBezTo>
                    <a:cubicBezTo>
                      <a:pt x="8544" y="7487"/>
                      <a:pt x="7144" y="7144"/>
                      <a:pt x="7144" y="7144"/>
                    </a:cubicBezTo>
                    <a:close/>
                  </a:path>
                </a:pathLst>
              </a:custGeom>
              <a:grpFill/>
              <a:ln w="9525" cap="flat">
                <a:noFill/>
                <a:prstDash val="solid"/>
                <a:miter/>
              </a:ln>
            </p:spPr>
            <p:txBody>
              <a:bodyPr rtlCol="0" anchor="ctr"/>
              <a:lstStyle/>
              <a:p>
                <a:endParaRPr lang="zh-CN" altLang="en-US"/>
              </a:p>
            </p:txBody>
          </p:sp>
          <p:sp>
            <p:nvSpPr>
              <p:cNvPr id="1103" name="任意多边形: 形状 892">
                <a:extLst>
                  <a:ext uri="{FF2B5EF4-FFF2-40B4-BE49-F238E27FC236}">
                    <a16:creationId xmlns:a16="http://schemas.microsoft.com/office/drawing/2014/main" id="{78A9B37C-C560-49AD-812B-529DFC33DD3A}"/>
                  </a:ext>
                </a:extLst>
              </p:cNvPr>
              <p:cNvSpPr/>
              <p:nvPr/>
            </p:nvSpPr>
            <p:spPr>
              <a:xfrm>
                <a:off x="3699177" y="1191304"/>
                <a:ext cx="9525" cy="9525"/>
              </a:xfrm>
              <a:custGeom>
                <a:avLst/>
                <a:gdLst>
                  <a:gd name="connsiteX0" fmla="*/ 9382 w 9525"/>
                  <a:gd name="connsiteY0" fmla="*/ 8449 h 9525"/>
                  <a:gd name="connsiteX1" fmla="*/ 7144 w 9525"/>
                  <a:gd name="connsiteY1" fmla="*/ 7144 h 9525"/>
                  <a:gd name="connsiteX2" fmla="*/ 7753 w 9525"/>
                  <a:gd name="connsiteY2" fmla="*/ 10039 h 9525"/>
                  <a:gd name="connsiteX3" fmla="*/ 9382 w 9525"/>
                  <a:gd name="connsiteY3" fmla="*/ 8449 h 9525"/>
                </a:gdLst>
                <a:ahLst/>
                <a:cxnLst>
                  <a:cxn ang="0">
                    <a:pos x="connsiteX0" y="connsiteY0"/>
                  </a:cxn>
                  <a:cxn ang="0">
                    <a:pos x="connsiteX1" y="connsiteY1"/>
                  </a:cxn>
                  <a:cxn ang="0">
                    <a:pos x="connsiteX2" y="connsiteY2"/>
                  </a:cxn>
                  <a:cxn ang="0">
                    <a:pos x="connsiteX3" y="connsiteY3"/>
                  </a:cxn>
                </a:cxnLst>
                <a:rect l="l" t="t" r="r" b="b"/>
                <a:pathLst>
                  <a:path w="9525" h="9525">
                    <a:moveTo>
                      <a:pt x="9382" y="8449"/>
                    </a:moveTo>
                    <a:cubicBezTo>
                      <a:pt x="9230" y="7230"/>
                      <a:pt x="7468" y="7611"/>
                      <a:pt x="7144" y="7144"/>
                    </a:cubicBezTo>
                    <a:lnTo>
                      <a:pt x="7753" y="10039"/>
                    </a:lnTo>
                    <a:cubicBezTo>
                      <a:pt x="8753" y="9477"/>
                      <a:pt x="9230" y="9201"/>
                      <a:pt x="9382" y="8449"/>
                    </a:cubicBezTo>
                    <a:close/>
                  </a:path>
                </a:pathLst>
              </a:custGeom>
              <a:grpFill/>
              <a:ln w="9525" cap="flat">
                <a:noFill/>
                <a:prstDash val="solid"/>
                <a:miter/>
              </a:ln>
            </p:spPr>
            <p:txBody>
              <a:bodyPr rtlCol="0" anchor="ctr"/>
              <a:lstStyle/>
              <a:p>
                <a:endParaRPr lang="zh-CN" altLang="en-US"/>
              </a:p>
            </p:txBody>
          </p:sp>
          <p:sp>
            <p:nvSpPr>
              <p:cNvPr id="1104" name="任意多边形: 形状 893">
                <a:extLst>
                  <a:ext uri="{FF2B5EF4-FFF2-40B4-BE49-F238E27FC236}">
                    <a16:creationId xmlns:a16="http://schemas.microsoft.com/office/drawing/2014/main" id="{50DFB238-097C-4084-9179-5C418E9BA701}"/>
                  </a:ext>
                </a:extLst>
              </p:cNvPr>
              <p:cNvSpPr/>
              <p:nvPr/>
            </p:nvSpPr>
            <p:spPr>
              <a:xfrm>
                <a:off x="3760241" y="1030512"/>
                <a:ext cx="9525" cy="9525"/>
              </a:xfrm>
              <a:custGeom>
                <a:avLst/>
                <a:gdLst>
                  <a:gd name="connsiteX0" fmla="*/ 7144 w 9525"/>
                  <a:gd name="connsiteY0" fmla="*/ 7144 h 9525"/>
                  <a:gd name="connsiteX1" fmla="*/ 8763 w 9525"/>
                  <a:gd name="connsiteY1" fmla="*/ 8725 h 9525"/>
                  <a:gd name="connsiteX2" fmla="*/ 8192 w 9525"/>
                  <a:gd name="connsiteY2" fmla="*/ 7696 h 9525"/>
                </a:gdLst>
                <a:ahLst/>
                <a:cxnLst>
                  <a:cxn ang="0">
                    <a:pos x="connsiteX0" y="connsiteY0"/>
                  </a:cxn>
                  <a:cxn ang="0">
                    <a:pos x="connsiteX1" y="connsiteY1"/>
                  </a:cxn>
                  <a:cxn ang="0">
                    <a:pos x="connsiteX2" y="connsiteY2"/>
                  </a:cxn>
                </a:cxnLst>
                <a:rect l="l" t="t" r="r" b="b"/>
                <a:pathLst>
                  <a:path w="9525" h="9525">
                    <a:moveTo>
                      <a:pt x="7144" y="7144"/>
                    </a:moveTo>
                    <a:lnTo>
                      <a:pt x="8763" y="8725"/>
                    </a:lnTo>
                    <a:lnTo>
                      <a:pt x="8192" y="7696"/>
                    </a:lnTo>
                    <a:close/>
                  </a:path>
                </a:pathLst>
              </a:custGeom>
              <a:grpFill/>
              <a:ln w="9525" cap="flat">
                <a:noFill/>
                <a:prstDash val="solid"/>
                <a:miter/>
              </a:ln>
            </p:spPr>
            <p:txBody>
              <a:bodyPr rtlCol="0" anchor="ctr"/>
              <a:lstStyle/>
              <a:p>
                <a:endParaRPr lang="zh-CN" altLang="en-US"/>
              </a:p>
            </p:txBody>
          </p:sp>
          <p:sp>
            <p:nvSpPr>
              <p:cNvPr id="1105" name="任意多边形: 形状 894">
                <a:extLst>
                  <a:ext uri="{FF2B5EF4-FFF2-40B4-BE49-F238E27FC236}">
                    <a16:creationId xmlns:a16="http://schemas.microsoft.com/office/drawing/2014/main" id="{4B48910C-FA51-43F5-AFAD-188F2E8094E4}"/>
                  </a:ext>
                </a:extLst>
              </p:cNvPr>
              <p:cNvSpPr/>
              <p:nvPr/>
            </p:nvSpPr>
            <p:spPr>
              <a:xfrm>
                <a:off x="3754976" y="1104179"/>
                <a:ext cx="19050" cy="28575"/>
              </a:xfrm>
              <a:custGeom>
                <a:avLst/>
                <a:gdLst>
                  <a:gd name="connsiteX0" fmla="*/ 19429 w 19050"/>
                  <a:gd name="connsiteY0" fmla="*/ 8925 h 28575"/>
                  <a:gd name="connsiteX1" fmla="*/ 18781 w 19050"/>
                  <a:gd name="connsiteY1" fmla="*/ 7144 h 28575"/>
                  <a:gd name="connsiteX2" fmla="*/ 13562 w 19050"/>
                  <a:gd name="connsiteY2" fmla="*/ 7887 h 28575"/>
                  <a:gd name="connsiteX3" fmla="*/ 14962 w 19050"/>
                  <a:gd name="connsiteY3" fmla="*/ 10735 h 28575"/>
                  <a:gd name="connsiteX4" fmla="*/ 11533 w 19050"/>
                  <a:gd name="connsiteY4" fmla="*/ 11420 h 28575"/>
                  <a:gd name="connsiteX5" fmla="*/ 11876 w 19050"/>
                  <a:gd name="connsiteY5" fmla="*/ 9392 h 28575"/>
                  <a:gd name="connsiteX6" fmla="*/ 9066 w 19050"/>
                  <a:gd name="connsiteY6" fmla="*/ 7696 h 28575"/>
                  <a:gd name="connsiteX7" fmla="*/ 11828 w 19050"/>
                  <a:gd name="connsiteY7" fmla="*/ 14849 h 28575"/>
                  <a:gd name="connsiteX8" fmla="*/ 8456 w 19050"/>
                  <a:gd name="connsiteY8" fmla="*/ 15221 h 28575"/>
                  <a:gd name="connsiteX9" fmla="*/ 7294 w 19050"/>
                  <a:gd name="connsiteY9" fmla="*/ 19488 h 28575"/>
                  <a:gd name="connsiteX10" fmla="*/ 13305 w 19050"/>
                  <a:gd name="connsiteY10" fmla="*/ 18421 h 28575"/>
                  <a:gd name="connsiteX11" fmla="*/ 13019 w 19050"/>
                  <a:gd name="connsiteY11" fmla="*/ 18088 h 28575"/>
                  <a:gd name="connsiteX12" fmla="*/ 15448 w 19050"/>
                  <a:gd name="connsiteY12" fmla="*/ 18402 h 28575"/>
                  <a:gd name="connsiteX13" fmla="*/ 10828 w 19050"/>
                  <a:gd name="connsiteY13" fmla="*/ 19317 h 28575"/>
                  <a:gd name="connsiteX14" fmla="*/ 14390 w 19050"/>
                  <a:gd name="connsiteY14" fmla="*/ 22079 h 28575"/>
                  <a:gd name="connsiteX15" fmla="*/ 15581 w 19050"/>
                  <a:gd name="connsiteY15" fmla="*/ 19145 h 28575"/>
                  <a:gd name="connsiteX16" fmla="*/ 15714 w 19050"/>
                  <a:gd name="connsiteY16" fmla="*/ 19888 h 28575"/>
                  <a:gd name="connsiteX17" fmla="*/ 16391 w 19050"/>
                  <a:gd name="connsiteY17" fmla="*/ 17069 h 28575"/>
                  <a:gd name="connsiteX18" fmla="*/ 12705 w 19050"/>
                  <a:gd name="connsiteY18" fmla="*/ 14659 h 28575"/>
                  <a:gd name="connsiteX19" fmla="*/ 16095 w 19050"/>
                  <a:gd name="connsiteY19" fmla="*/ 15554 h 28575"/>
                  <a:gd name="connsiteX20" fmla="*/ 15229 w 19050"/>
                  <a:gd name="connsiteY20" fmla="*/ 13402 h 28575"/>
                  <a:gd name="connsiteX21" fmla="*/ 17562 w 19050"/>
                  <a:gd name="connsiteY21" fmla="*/ 12049 h 28575"/>
                  <a:gd name="connsiteX22" fmla="*/ 19772 w 19050"/>
                  <a:gd name="connsiteY22" fmla="*/ 10411 h 28575"/>
                  <a:gd name="connsiteX23" fmla="*/ 20610 w 19050"/>
                  <a:gd name="connsiteY23" fmla="*/ 12935 h 28575"/>
                  <a:gd name="connsiteX24" fmla="*/ 19020 w 19050"/>
                  <a:gd name="connsiteY24" fmla="*/ 9068 h 28575"/>
                  <a:gd name="connsiteX25" fmla="*/ 19429 w 19050"/>
                  <a:gd name="connsiteY25" fmla="*/ 89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50" h="28575">
                    <a:moveTo>
                      <a:pt x="19429" y="8925"/>
                    </a:moveTo>
                    <a:lnTo>
                      <a:pt x="18781" y="7144"/>
                    </a:lnTo>
                    <a:cubicBezTo>
                      <a:pt x="17991" y="9182"/>
                      <a:pt x="16324" y="10087"/>
                      <a:pt x="13562" y="7887"/>
                    </a:cubicBezTo>
                    <a:lnTo>
                      <a:pt x="14962" y="10735"/>
                    </a:lnTo>
                    <a:cubicBezTo>
                      <a:pt x="14905" y="14211"/>
                      <a:pt x="11685" y="9801"/>
                      <a:pt x="11533" y="11420"/>
                    </a:cubicBezTo>
                    <a:cubicBezTo>
                      <a:pt x="11000" y="10744"/>
                      <a:pt x="12000" y="10144"/>
                      <a:pt x="11876" y="9392"/>
                    </a:cubicBezTo>
                    <a:cubicBezTo>
                      <a:pt x="10923" y="8811"/>
                      <a:pt x="9885" y="7496"/>
                      <a:pt x="9066" y="7696"/>
                    </a:cubicBezTo>
                    <a:cubicBezTo>
                      <a:pt x="9152" y="10373"/>
                      <a:pt x="13524" y="11373"/>
                      <a:pt x="11828" y="14849"/>
                    </a:cubicBezTo>
                    <a:lnTo>
                      <a:pt x="8456" y="15221"/>
                    </a:lnTo>
                    <a:cubicBezTo>
                      <a:pt x="9638" y="19364"/>
                      <a:pt x="6428" y="15707"/>
                      <a:pt x="7294" y="19488"/>
                    </a:cubicBezTo>
                    <a:cubicBezTo>
                      <a:pt x="9533" y="21812"/>
                      <a:pt x="10647" y="14592"/>
                      <a:pt x="13305" y="18421"/>
                    </a:cubicBezTo>
                    <a:lnTo>
                      <a:pt x="13019" y="18088"/>
                    </a:lnTo>
                    <a:cubicBezTo>
                      <a:pt x="12819" y="15411"/>
                      <a:pt x="14667" y="18155"/>
                      <a:pt x="15448" y="18402"/>
                    </a:cubicBezTo>
                    <a:cubicBezTo>
                      <a:pt x="13648" y="18736"/>
                      <a:pt x="12695" y="23974"/>
                      <a:pt x="10828" y="19317"/>
                    </a:cubicBezTo>
                    <a:cubicBezTo>
                      <a:pt x="11200" y="20422"/>
                      <a:pt x="13667" y="23774"/>
                      <a:pt x="14390" y="22079"/>
                    </a:cubicBezTo>
                    <a:cubicBezTo>
                      <a:pt x="14314" y="20174"/>
                      <a:pt x="14486" y="19745"/>
                      <a:pt x="15581" y="19145"/>
                    </a:cubicBezTo>
                    <a:lnTo>
                      <a:pt x="15714" y="19888"/>
                    </a:lnTo>
                    <a:lnTo>
                      <a:pt x="16391" y="17069"/>
                    </a:lnTo>
                    <a:cubicBezTo>
                      <a:pt x="15095" y="13792"/>
                      <a:pt x="13114" y="20003"/>
                      <a:pt x="12705" y="14659"/>
                    </a:cubicBezTo>
                    <a:cubicBezTo>
                      <a:pt x="13638" y="13306"/>
                      <a:pt x="16105" y="12087"/>
                      <a:pt x="16095" y="15554"/>
                    </a:cubicBezTo>
                    <a:lnTo>
                      <a:pt x="15229" y="13402"/>
                    </a:lnTo>
                    <a:cubicBezTo>
                      <a:pt x="15229" y="13402"/>
                      <a:pt x="16400" y="12725"/>
                      <a:pt x="17562" y="12049"/>
                    </a:cubicBezTo>
                    <a:cubicBezTo>
                      <a:pt x="18724" y="11411"/>
                      <a:pt x="19763" y="10344"/>
                      <a:pt x="19772" y="10411"/>
                    </a:cubicBezTo>
                    <a:cubicBezTo>
                      <a:pt x="20248" y="11449"/>
                      <a:pt x="19201" y="13802"/>
                      <a:pt x="20610" y="12935"/>
                    </a:cubicBezTo>
                    <a:lnTo>
                      <a:pt x="19020" y="9068"/>
                    </a:lnTo>
                    <a:lnTo>
                      <a:pt x="19429" y="8925"/>
                    </a:lnTo>
                    <a:close/>
                  </a:path>
                </a:pathLst>
              </a:custGeom>
              <a:grpFill/>
              <a:ln w="9525" cap="flat">
                <a:noFill/>
                <a:prstDash val="solid"/>
                <a:miter/>
              </a:ln>
            </p:spPr>
            <p:txBody>
              <a:bodyPr rtlCol="0" anchor="ctr"/>
              <a:lstStyle/>
              <a:p>
                <a:endParaRPr lang="zh-CN" altLang="en-US"/>
              </a:p>
            </p:txBody>
          </p:sp>
          <p:sp>
            <p:nvSpPr>
              <p:cNvPr id="1106" name="任意多边形: 形状 895">
                <a:extLst>
                  <a:ext uri="{FF2B5EF4-FFF2-40B4-BE49-F238E27FC236}">
                    <a16:creationId xmlns:a16="http://schemas.microsoft.com/office/drawing/2014/main" id="{CF952B36-19C0-43CD-9129-14DCEE9944DD}"/>
                  </a:ext>
                </a:extLst>
              </p:cNvPr>
              <p:cNvSpPr/>
              <p:nvPr/>
            </p:nvSpPr>
            <p:spPr>
              <a:xfrm>
                <a:off x="3536480" y="1202096"/>
                <a:ext cx="9525" cy="19050"/>
              </a:xfrm>
              <a:custGeom>
                <a:avLst/>
                <a:gdLst>
                  <a:gd name="connsiteX0" fmla="*/ 8649 w 9525"/>
                  <a:gd name="connsiteY0" fmla="*/ 10954 h 19050"/>
                  <a:gd name="connsiteX1" fmla="*/ 9906 w 9525"/>
                  <a:gd name="connsiteY1" fmla="*/ 10611 h 19050"/>
                  <a:gd name="connsiteX2" fmla="*/ 7144 w 9525"/>
                  <a:gd name="connsiteY2" fmla="*/ 7144 h 19050"/>
                  <a:gd name="connsiteX3" fmla="*/ 10030 w 9525"/>
                  <a:gd name="connsiteY3" fmla="*/ 14068 h 19050"/>
                  <a:gd name="connsiteX4" fmla="*/ 8649 w 9525"/>
                  <a:gd name="connsiteY4" fmla="*/ 109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649" y="10954"/>
                    </a:moveTo>
                    <a:lnTo>
                      <a:pt x="9906" y="10611"/>
                    </a:lnTo>
                    <a:lnTo>
                      <a:pt x="7144" y="7144"/>
                    </a:lnTo>
                    <a:cubicBezTo>
                      <a:pt x="7620" y="9296"/>
                      <a:pt x="6696" y="13859"/>
                      <a:pt x="10030" y="14068"/>
                    </a:cubicBezTo>
                    <a:lnTo>
                      <a:pt x="8649" y="10954"/>
                    </a:lnTo>
                    <a:close/>
                  </a:path>
                </a:pathLst>
              </a:custGeom>
              <a:grpFill/>
              <a:ln w="9525" cap="flat">
                <a:noFill/>
                <a:prstDash val="solid"/>
                <a:miter/>
              </a:ln>
            </p:spPr>
            <p:txBody>
              <a:bodyPr rtlCol="0" anchor="ctr"/>
              <a:lstStyle/>
              <a:p>
                <a:endParaRPr lang="zh-CN" altLang="en-US"/>
              </a:p>
            </p:txBody>
          </p:sp>
          <p:sp>
            <p:nvSpPr>
              <p:cNvPr id="1107" name="任意多边形: 形状 896">
                <a:extLst>
                  <a:ext uri="{FF2B5EF4-FFF2-40B4-BE49-F238E27FC236}">
                    <a16:creationId xmlns:a16="http://schemas.microsoft.com/office/drawing/2014/main" id="{A18AAD28-E880-4339-9670-1507E467685A}"/>
                  </a:ext>
                </a:extLst>
              </p:cNvPr>
              <p:cNvSpPr/>
              <p:nvPr/>
            </p:nvSpPr>
            <p:spPr>
              <a:xfrm>
                <a:off x="3470879" y="1176740"/>
                <a:ext cx="19050" cy="19050"/>
              </a:xfrm>
              <a:custGeom>
                <a:avLst/>
                <a:gdLst>
                  <a:gd name="connsiteX0" fmla="*/ 12919 w 19050"/>
                  <a:gd name="connsiteY0" fmla="*/ 12640 h 19050"/>
                  <a:gd name="connsiteX1" fmla="*/ 11919 w 19050"/>
                  <a:gd name="connsiteY1" fmla="*/ 8201 h 19050"/>
                  <a:gd name="connsiteX2" fmla="*/ 7175 w 19050"/>
                  <a:gd name="connsiteY2" fmla="*/ 7144 h 19050"/>
                  <a:gd name="connsiteX3" fmla="*/ 12919 w 19050"/>
                  <a:gd name="connsiteY3" fmla="*/ 12640 h 19050"/>
                </a:gdLst>
                <a:ahLst/>
                <a:cxnLst>
                  <a:cxn ang="0">
                    <a:pos x="connsiteX0" y="connsiteY0"/>
                  </a:cxn>
                  <a:cxn ang="0">
                    <a:pos x="connsiteX1" y="connsiteY1"/>
                  </a:cxn>
                  <a:cxn ang="0">
                    <a:pos x="connsiteX2" y="connsiteY2"/>
                  </a:cxn>
                  <a:cxn ang="0">
                    <a:pos x="connsiteX3" y="connsiteY3"/>
                  </a:cxn>
                </a:cxnLst>
                <a:rect l="l" t="t" r="r" b="b"/>
                <a:pathLst>
                  <a:path w="19050" h="19050">
                    <a:moveTo>
                      <a:pt x="12919" y="12640"/>
                    </a:moveTo>
                    <a:cubicBezTo>
                      <a:pt x="11461" y="11078"/>
                      <a:pt x="12004" y="9801"/>
                      <a:pt x="11919" y="8201"/>
                    </a:cubicBezTo>
                    <a:lnTo>
                      <a:pt x="7175" y="7144"/>
                    </a:lnTo>
                    <a:cubicBezTo>
                      <a:pt x="6727" y="10020"/>
                      <a:pt x="11195" y="15611"/>
                      <a:pt x="12919" y="12640"/>
                    </a:cubicBezTo>
                    <a:close/>
                  </a:path>
                </a:pathLst>
              </a:custGeom>
              <a:grpFill/>
              <a:ln w="9525" cap="flat">
                <a:noFill/>
                <a:prstDash val="solid"/>
                <a:miter/>
              </a:ln>
            </p:spPr>
            <p:txBody>
              <a:bodyPr rtlCol="0" anchor="ctr"/>
              <a:lstStyle/>
              <a:p>
                <a:endParaRPr lang="zh-CN" altLang="en-US"/>
              </a:p>
            </p:txBody>
          </p:sp>
          <p:sp>
            <p:nvSpPr>
              <p:cNvPr id="1108" name="任意多边形: 形状 897">
                <a:extLst>
                  <a:ext uri="{FF2B5EF4-FFF2-40B4-BE49-F238E27FC236}">
                    <a16:creationId xmlns:a16="http://schemas.microsoft.com/office/drawing/2014/main" id="{E3C5CBAB-A387-4118-B48A-03779632BC99}"/>
                  </a:ext>
                </a:extLst>
              </p:cNvPr>
              <p:cNvSpPr/>
              <p:nvPr/>
            </p:nvSpPr>
            <p:spPr>
              <a:xfrm>
                <a:off x="3578971" y="1204525"/>
                <a:ext cx="19050" cy="19050"/>
              </a:xfrm>
              <a:custGeom>
                <a:avLst/>
                <a:gdLst>
                  <a:gd name="connsiteX0" fmla="*/ 9782 w 19050"/>
                  <a:gd name="connsiteY0" fmla="*/ 7401 h 19050"/>
                  <a:gd name="connsiteX1" fmla="*/ 7144 w 19050"/>
                  <a:gd name="connsiteY1" fmla="*/ 7144 h 19050"/>
                  <a:gd name="connsiteX2" fmla="*/ 19164 w 19050"/>
                  <a:gd name="connsiteY2" fmla="*/ 15488 h 19050"/>
                  <a:gd name="connsiteX3" fmla="*/ 9782 w 19050"/>
                  <a:gd name="connsiteY3" fmla="*/ 7401 h 19050"/>
                </a:gdLst>
                <a:ahLst/>
                <a:cxnLst>
                  <a:cxn ang="0">
                    <a:pos x="connsiteX0" y="connsiteY0"/>
                  </a:cxn>
                  <a:cxn ang="0">
                    <a:pos x="connsiteX1" y="connsiteY1"/>
                  </a:cxn>
                  <a:cxn ang="0">
                    <a:pos x="connsiteX2" y="connsiteY2"/>
                  </a:cxn>
                  <a:cxn ang="0">
                    <a:pos x="connsiteX3" y="connsiteY3"/>
                  </a:cxn>
                </a:cxnLst>
                <a:rect l="l" t="t" r="r" b="b"/>
                <a:pathLst>
                  <a:path w="19050" h="19050">
                    <a:moveTo>
                      <a:pt x="9782" y="7401"/>
                    </a:moveTo>
                    <a:lnTo>
                      <a:pt x="7144" y="7144"/>
                    </a:lnTo>
                    <a:cubicBezTo>
                      <a:pt x="9439" y="15240"/>
                      <a:pt x="14230" y="9001"/>
                      <a:pt x="19164" y="15488"/>
                    </a:cubicBezTo>
                    <a:cubicBezTo>
                      <a:pt x="19650" y="12906"/>
                      <a:pt x="11278" y="10982"/>
                      <a:pt x="9782" y="7401"/>
                    </a:cubicBezTo>
                    <a:close/>
                  </a:path>
                </a:pathLst>
              </a:custGeom>
              <a:grpFill/>
              <a:ln w="9525" cap="flat">
                <a:noFill/>
                <a:prstDash val="solid"/>
                <a:miter/>
              </a:ln>
            </p:spPr>
            <p:txBody>
              <a:bodyPr rtlCol="0" anchor="ctr"/>
              <a:lstStyle/>
              <a:p>
                <a:endParaRPr lang="zh-CN" altLang="en-US"/>
              </a:p>
            </p:txBody>
          </p:sp>
          <p:sp>
            <p:nvSpPr>
              <p:cNvPr id="1109" name="任意多边形: 形状 898">
                <a:extLst>
                  <a:ext uri="{FF2B5EF4-FFF2-40B4-BE49-F238E27FC236}">
                    <a16:creationId xmlns:a16="http://schemas.microsoft.com/office/drawing/2014/main" id="{DDF835C0-FAD2-4FEB-9004-8CD1DCD16840}"/>
                  </a:ext>
                </a:extLst>
              </p:cNvPr>
              <p:cNvSpPr/>
              <p:nvPr/>
            </p:nvSpPr>
            <p:spPr>
              <a:xfrm>
                <a:off x="3621291" y="1207477"/>
                <a:ext cx="9525" cy="9525"/>
              </a:xfrm>
              <a:custGeom>
                <a:avLst/>
                <a:gdLst>
                  <a:gd name="connsiteX0" fmla="*/ 8944 w 9525"/>
                  <a:gd name="connsiteY0" fmla="*/ 11373 h 9525"/>
                  <a:gd name="connsiteX1" fmla="*/ 9592 w 9525"/>
                  <a:gd name="connsiteY1" fmla="*/ 11287 h 9525"/>
                  <a:gd name="connsiteX2" fmla="*/ 7791 w 9525"/>
                  <a:gd name="connsiteY2" fmla="*/ 7144 h 9525"/>
                  <a:gd name="connsiteX3" fmla="*/ 7144 w 9525"/>
                  <a:gd name="connsiteY3" fmla="*/ 7201 h 9525"/>
                </a:gdLst>
                <a:ahLst/>
                <a:cxnLst>
                  <a:cxn ang="0">
                    <a:pos x="connsiteX0" y="connsiteY0"/>
                  </a:cxn>
                  <a:cxn ang="0">
                    <a:pos x="connsiteX1" y="connsiteY1"/>
                  </a:cxn>
                  <a:cxn ang="0">
                    <a:pos x="connsiteX2" y="connsiteY2"/>
                  </a:cxn>
                  <a:cxn ang="0">
                    <a:pos x="connsiteX3" y="connsiteY3"/>
                  </a:cxn>
                </a:cxnLst>
                <a:rect l="l" t="t" r="r" b="b"/>
                <a:pathLst>
                  <a:path w="9525" h="9525">
                    <a:moveTo>
                      <a:pt x="8944" y="11373"/>
                    </a:moveTo>
                    <a:lnTo>
                      <a:pt x="9592" y="11287"/>
                    </a:lnTo>
                    <a:lnTo>
                      <a:pt x="7791" y="7144"/>
                    </a:lnTo>
                    <a:lnTo>
                      <a:pt x="7144" y="7201"/>
                    </a:lnTo>
                    <a:close/>
                  </a:path>
                </a:pathLst>
              </a:custGeom>
              <a:grpFill/>
              <a:ln w="9525" cap="flat">
                <a:noFill/>
                <a:prstDash val="solid"/>
                <a:miter/>
              </a:ln>
            </p:spPr>
            <p:txBody>
              <a:bodyPr rtlCol="0" anchor="ctr"/>
              <a:lstStyle/>
              <a:p>
                <a:endParaRPr lang="zh-CN" altLang="en-US"/>
              </a:p>
            </p:txBody>
          </p:sp>
          <p:sp>
            <p:nvSpPr>
              <p:cNvPr id="1110" name="任意多边形: 形状 899">
                <a:extLst>
                  <a:ext uri="{FF2B5EF4-FFF2-40B4-BE49-F238E27FC236}">
                    <a16:creationId xmlns:a16="http://schemas.microsoft.com/office/drawing/2014/main" id="{D4FAEF25-F5F4-4DBC-A085-29B9E0855F17}"/>
                  </a:ext>
                </a:extLst>
              </p:cNvPr>
              <p:cNvSpPr/>
              <p:nvPr/>
            </p:nvSpPr>
            <p:spPr>
              <a:xfrm>
                <a:off x="3744707" y="1009437"/>
                <a:ext cx="9525" cy="9525"/>
              </a:xfrm>
              <a:custGeom>
                <a:avLst/>
                <a:gdLst>
                  <a:gd name="connsiteX0" fmla="*/ 7219 w 9525"/>
                  <a:gd name="connsiteY0" fmla="*/ 7217 h 9525"/>
                  <a:gd name="connsiteX1" fmla="*/ 7190 w 9525"/>
                  <a:gd name="connsiteY1" fmla="*/ 7179 h 9525"/>
                  <a:gd name="connsiteX2" fmla="*/ 7219 w 9525"/>
                  <a:gd name="connsiteY2" fmla="*/ 7217 h 9525"/>
                  <a:gd name="connsiteX3" fmla="*/ 7247 w 9525"/>
                  <a:gd name="connsiteY3" fmla="*/ 7245 h 9525"/>
                  <a:gd name="connsiteX4" fmla="*/ 7181 w 9525"/>
                  <a:gd name="connsiteY4" fmla="*/ 7179 h 9525"/>
                  <a:gd name="connsiteX5" fmla="*/ 7190 w 9525"/>
                  <a:gd name="connsiteY5" fmla="*/ 7198 h 9525"/>
                  <a:gd name="connsiteX6" fmla="*/ 7209 w 9525"/>
                  <a:gd name="connsiteY6" fmla="*/ 7207 h 9525"/>
                  <a:gd name="connsiteX7" fmla="*/ 7305 w 9525"/>
                  <a:gd name="connsiteY7" fmla="*/ 7312 h 9525"/>
                  <a:gd name="connsiteX8" fmla="*/ 7190 w 9525"/>
                  <a:gd name="connsiteY8" fmla="*/ 7188 h 9525"/>
                  <a:gd name="connsiteX9" fmla="*/ 7514 w 9525"/>
                  <a:gd name="connsiteY9" fmla="*/ 7541 h 9525"/>
                  <a:gd name="connsiteX10" fmla="*/ 7219 w 9525"/>
                  <a:gd name="connsiteY10" fmla="*/ 721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19" y="7217"/>
                    </a:moveTo>
                    <a:lnTo>
                      <a:pt x="7190" y="7179"/>
                    </a:lnTo>
                    <a:cubicBezTo>
                      <a:pt x="7181" y="7188"/>
                      <a:pt x="7276" y="7283"/>
                      <a:pt x="7219" y="7217"/>
                    </a:cubicBezTo>
                    <a:lnTo>
                      <a:pt x="7247" y="7245"/>
                    </a:lnTo>
                    <a:lnTo>
                      <a:pt x="7181" y="7179"/>
                    </a:lnTo>
                    <a:lnTo>
                      <a:pt x="7190" y="7198"/>
                    </a:lnTo>
                    <a:cubicBezTo>
                      <a:pt x="7152" y="7160"/>
                      <a:pt x="7162" y="7160"/>
                      <a:pt x="7209" y="7207"/>
                    </a:cubicBezTo>
                    <a:cubicBezTo>
                      <a:pt x="7209" y="7207"/>
                      <a:pt x="7162" y="7150"/>
                      <a:pt x="7305" y="7312"/>
                    </a:cubicBezTo>
                    <a:cubicBezTo>
                      <a:pt x="7085" y="7064"/>
                      <a:pt x="7247" y="7245"/>
                      <a:pt x="7190" y="7188"/>
                    </a:cubicBezTo>
                    <a:cubicBezTo>
                      <a:pt x="7143" y="7140"/>
                      <a:pt x="7143" y="7140"/>
                      <a:pt x="7514" y="7541"/>
                    </a:cubicBezTo>
                    <a:cubicBezTo>
                      <a:pt x="6809" y="6779"/>
                      <a:pt x="7352" y="7379"/>
                      <a:pt x="7219" y="7217"/>
                    </a:cubicBezTo>
                    <a:close/>
                  </a:path>
                </a:pathLst>
              </a:custGeom>
              <a:grpFill/>
              <a:ln w="9525" cap="flat">
                <a:noFill/>
                <a:prstDash val="solid"/>
                <a:miter/>
              </a:ln>
            </p:spPr>
            <p:txBody>
              <a:bodyPr rtlCol="0" anchor="ctr"/>
              <a:lstStyle/>
              <a:p>
                <a:endParaRPr lang="zh-CN" altLang="en-US"/>
              </a:p>
            </p:txBody>
          </p:sp>
          <p:sp>
            <p:nvSpPr>
              <p:cNvPr id="1111" name="任意多边形: 形状 900">
                <a:extLst>
                  <a:ext uri="{FF2B5EF4-FFF2-40B4-BE49-F238E27FC236}">
                    <a16:creationId xmlns:a16="http://schemas.microsoft.com/office/drawing/2014/main" id="{144F602D-8C91-48D2-8116-3C14CA7CADFE}"/>
                  </a:ext>
                </a:extLst>
              </p:cNvPr>
              <p:cNvSpPr/>
              <p:nvPr/>
            </p:nvSpPr>
            <p:spPr>
              <a:xfrm>
                <a:off x="3401651" y="1114199"/>
                <a:ext cx="9525" cy="19050"/>
              </a:xfrm>
              <a:custGeom>
                <a:avLst/>
                <a:gdLst>
                  <a:gd name="connsiteX0" fmla="*/ 9366 w 9525"/>
                  <a:gd name="connsiteY0" fmla="*/ 14068 h 19050"/>
                  <a:gd name="connsiteX1" fmla="*/ 8337 w 9525"/>
                  <a:gd name="connsiteY1" fmla="*/ 10630 h 19050"/>
                  <a:gd name="connsiteX2" fmla="*/ 7490 w 9525"/>
                  <a:gd name="connsiteY2" fmla="*/ 7144 h 19050"/>
                  <a:gd name="connsiteX3" fmla="*/ 9366 w 9525"/>
                  <a:gd name="connsiteY3" fmla="*/ 14068 h 19050"/>
                </a:gdLst>
                <a:ahLst/>
                <a:cxnLst>
                  <a:cxn ang="0">
                    <a:pos x="connsiteX0" y="connsiteY0"/>
                  </a:cxn>
                  <a:cxn ang="0">
                    <a:pos x="connsiteX1" y="connsiteY1"/>
                  </a:cxn>
                  <a:cxn ang="0">
                    <a:pos x="connsiteX2" y="connsiteY2"/>
                  </a:cxn>
                  <a:cxn ang="0">
                    <a:pos x="connsiteX3" y="connsiteY3"/>
                  </a:cxn>
                </a:cxnLst>
                <a:rect l="l" t="t" r="r" b="b"/>
                <a:pathLst>
                  <a:path w="9525" h="19050">
                    <a:moveTo>
                      <a:pt x="9366" y="14068"/>
                    </a:moveTo>
                    <a:cubicBezTo>
                      <a:pt x="9366" y="14068"/>
                      <a:pt x="8852" y="12354"/>
                      <a:pt x="8337" y="10630"/>
                    </a:cubicBezTo>
                    <a:cubicBezTo>
                      <a:pt x="7909" y="8887"/>
                      <a:pt x="7490" y="7144"/>
                      <a:pt x="7490" y="7144"/>
                    </a:cubicBezTo>
                    <a:cubicBezTo>
                      <a:pt x="7442" y="11344"/>
                      <a:pt x="6004" y="13630"/>
                      <a:pt x="9366" y="14068"/>
                    </a:cubicBezTo>
                    <a:close/>
                  </a:path>
                </a:pathLst>
              </a:custGeom>
              <a:grpFill/>
              <a:ln w="9525" cap="flat">
                <a:noFill/>
                <a:prstDash val="solid"/>
                <a:miter/>
              </a:ln>
            </p:spPr>
            <p:txBody>
              <a:bodyPr rtlCol="0" anchor="ctr"/>
              <a:lstStyle/>
              <a:p>
                <a:endParaRPr lang="zh-CN" altLang="en-US"/>
              </a:p>
            </p:txBody>
          </p:sp>
          <p:sp>
            <p:nvSpPr>
              <p:cNvPr id="1112" name="任意多边形: 形状 901">
                <a:extLst>
                  <a:ext uri="{FF2B5EF4-FFF2-40B4-BE49-F238E27FC236}">
                    <a16:creationId xmlns:a16="http://schemas.microsoft.com/office/drawing/2014/main" id="{56F4E782-EF5E-4D0B-BBE0-E7EBF435EF60}"/>
                  </a:ext>
                </a:extLst>
              </p:cNvPr>
              <p:cNvSpPr/>
              <p:nvPr/>
            </p:nvSpPr>
            <p:spPr>
              <a:xfrm>
                <a:off x="3763156" y="1043943"/>
                <a:ext cx="9525" cy="9525"/>
              </a:xfrm>
              <a:custGeom>
                <a:avLst/>
                <a:gdLst>
                  <a:gd name="connsiteX0" fmla="*/ 7144 w 9525"/>
                  <a:gd name="connsiteY0" fmla="*/ 7144 h 9525"/>
                  <a:gd name="connsiteX1" fmla="*/ 7344 w 9525"/>
                  <a:gd name="connsiteY1" fmla="*/ 7868 h 9525"/>
                  <a:gd name="connsiteX2" fmla="*/ 8820 w 9525"/>
                  <a:gd name="connsiteY2" fmla="*/ 8801 h 9525"/>
                  <a:gd name="connsiteX3" fmla="*/ 714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7144"/>
                    </a:moveTo>
                    <a:lnTo>
                      <a:pt x="7344" y="7868"/>
                    </a:lnTo>
                    <a:cubicBezTo>
                      <a:pt x="7344" y="7868"/>
                      <a:pt x="8868" y="8915"/>
                      <a:pt x="8820" y="8801"/>
                    </a:cubicBezTo>
                    <a:cubicBezTo>
                      <a:pt x="7610" y="6467"/>
                      <a:pt x="7668" y="7782"/>
                      <a:pt x="7144" y="7144"/>
                    </a:cubicBezTo>
                    <a:close/>
                  </a:path>
                </a:pathLst>
              </a:custGeom>
              <a:grpFill/>
              <a:ln w="9525" cap="flat">
                <a:noFill/>
                <a:prstDash val="solid"/>
                <a:miter/>
              </a:ln>
            </p:spPr>
            <p:txBody>
              <a:bodyPr rtlCol="0" anchor="ctr"/>
              <a:lstStyle/>
              <a:p>
                <a:endParaRPr lang="zh-CN" altLang="en-US"/>
              </a:p>
            </p:txBody>
          </p:sp>
          <p:sp>
            <p:nvSpPr>
              <p:cNvPr id="1113" name="任意多边形: 形状 902">
                <a:extLst>
                  <a:ext uri="{FF2B5EF4-FFF2-40B4-BE49-F238E27FC236}">
                    <a16:creationId xmlns:a16="http://schemas.microsoft.com/office/drawing/2014/main" id="{E0DF790B-0B2D-4924-B78A-8AADECD909DA}"/>
                  </a:ext>
                </a:extLst>
              </p:cNvPr>
              <p:cNvSpPr/>
              <p:nvPr/>
            </p:nvSpPr>
            <p:spPr>
              <a:xfrm>
                <a:off x="3611537" y="1204628"/>
                <a:ext cx="9525" cy="9525"/>
              </a:xfrm>
              <a:custGeom>
                <a:avLst/>
                <a:gdLst>
                  <a:gd name="connsiteX0" fmla="*/ 10373 w 9525"/>
                  <a:gd name="connsiteY0" fmla="*/ 8879 h 9525"/>
                  <a:gd name="connsiteX1" fmla="*/ 7144 w 9525"/>
                  <a:gd name="connsiteY1" fmla="*/ 7155 h 9525"/>
                  <a:gd name="connsiteX2" fmla="*/ 8258 w 9525"/>
                  <a:gd name="connsiteY2" fmla="*/ 10279 h 9525"/>
                  <a:gd name="connsiteX3" fmla="*/ 10373 w 9525"/>
                  <a:gd name="connsiteY3" fmla="*/ 8879 h 9525"/>
                </a:gdLst>
                <a:ahLst/>
                <a:cxnLst>
                  <a:cxn ang="0">
                    <a:pos x="connsiteX0" y="connsiteY0"/>
                  </a:cxn>
                  <a:cxn ang="0">
                    <a:pos x="connsiteX1" y="connsiteY1"/>
                  </a:cxn>
                  <a:cxn ang="0">
                    <a:pos x="connsiteX2" y="connsiteY2"/>
                  </a:cxn>
                  <a:cxn ang="0">
                    <a:pos x="connsiteX3" y="connsiteY3"/>
                  </a:cxn>
                </a:cxnLst>
                <a:rect l="l" t="t" r="r" b="b"/>
                <a:pathLst>
                  <a:path w="9525" h="9525">
                    <a:moveTo>
                      <a:pt x="10373" y="8879"/>
                    </a:moveTo>
                    <a:cubicBezTo>
                      <a:pt x="10887" y="7022"/>
                      <a:pt x="8430" y="7126"/>
                      <a:pt x="7144" y="7155"/>
                    </a:cubicBezTo>
                    <a:lnTo>
                      <a:pt x="8258" y="10279"/>
                    </a:lnTo>
                    <a:cubicBezTo>
                      <a:pt x="7782" y="9060"/>
                      <a:pt x="9954" y="9555"/>
                      <a:pt x="10373" y="8879"/>
                    </a:cubicBezTo>
                    <a:close/>
                  </a:path>
                </a:pathLst>
              </a:custGeom>
              <a:grpFill/>
              <a:ln w="9525" cap="flat">
                <a:noFill/>
                <a:prstDash val="solid"/>
                <a:miter/>
              </a:ln>
            </p:spPr>
            <p:txBody>
              <a:bodyPr rtlCol="0" anchor="ctr"/>
              <a:lstStyle/>
              <a:p>
                <a:endParaRPr lang="zh-CN" altLang="en-US"/>
              </a:p>
            </p:txBody>
          </p:sp>
          <p:sp>
            <p:nvSpPr>
              <p:cNvPr id="1114" name="任意多边形: 形状 903">
                <a:extLst>
                  <a:ext uri="{FF2B5EF4-FFF2-40B4-BE49-F238E27FC236}">
                    <a16:creationId xmlns:a16="http://schemas.microsoft.com/office/drawing/2014/main" id="{9C8EB533-4B4B-46D7-8AE6-35563D2ED1EA}"/>
                  </a:ext>
                </a:extLst>
              </p:cNvPr>
              <p:cNvSpPr/>
              <p:nvPr/>
            </p:nvSpPr>
            <p:spPr>
              <a:xfrm>
                <a:off x="3758908" y="1098816"/>
                <a:ext cx="9525" cy="19050"/>
              </a:xfrm>
              <a:custGeom>
                <a:avLst/>
                <a:gdLst>
                  <a:gd name="connsiteX0" fmla="*/ 9363 w 9525"/>
                  <a:gd name="connsiteY0" fmla="*/ 9430 h 19050"/>
                  <a:gd name="connsiteX1" fmla="*/ 10287 w 9525"/>
                  <a:gd name="connsiteY1" fmla="*/ 8877 h 19050"/>
                  <a:gd name="connsiteX2" fmla="*/ 7144 w 9525"/>
                  <a:gd name="connsiteY2" fmla="*/ 7144 h 19050"/>
                  <a:gd name="connsiteX3" fmla="*/ 10592 w 9525"/>
                  <a:gd name="connsiteY3" fmla="*/ 12697 h 19050"/>
                  <a:gd name="connsiteX4" fmla="*/ 9363 w 9525"/>
                  <a:gd name="connsiteY4" fmla="*/ 9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363" y="9430"/>
                    </a:moveTo>
                    <a:cubicBezTo>
                      <a:pt x="9620" y="8620"/>
                      <a:pt x="10439" y="10773"/>
                      <a:pt x="10287" y="8877"/>
                    </a:cubicBezTo>
                    <a:cubicBezTo>
                      <a:pt x="9735" y="7029"/>
                      <a:pt x="8039" y="8906"/>
                      <a:pt x="7144" y="7144"/>
                    </a:cubicBezTo>
                    <a:lnTo>
                      <a:pt x="10592" y="12697"/>
                    </a:lnTo>
                    <a:lnTo>
                      <a:pt x="9363" y="9430"/>
                    </a:lnTo>
                    <a:close/>
                  </a:path>
                </a:pathLst>
              </a:custGeom>
              <a:grpFill/>
              <a:ln w="9525" cap="flat">
                <a:noFill/>
                <a:prstDash val="solid"/>
                <a:miter/>
              </a:ln>
            </p:spPr>
            <p:txBody>
              <a:bodyPr rtlCol="0" anchor="ctr"/>
              <a:lstStyle/>
              <a:p>
                <a:endParaRPr lang="zh-CN" altLang="en-US"/>
              </a:p>
            </p:txBody>
          </p:sp>
          <p:sp>
            <p:nvSpPr>
              <p:cNvPr id="1115" name="任意多边形: 形状 904">
                <a:extLst>
                  <a:ext uri="{FF2B5EF4-FFF2-40B4-BE49-F238E27FC236}">
                    <a16:creationId xmlns:a16="http://schemas.microsoft.com/office/drawing/2014/main" id="{F8BBBAC1-8440-4F08-9534-DC32A34308C5}"/>
                  </a:ext>
                </a:extLst>
              </p:cNvPr>
              <p:cNvSpPr/>
              <p:nvPr/>
            </p:nvSpPr>
            <p:spPr>
              <a:xfrm>
                <a:off x="3744723" y="1009469"/>
                <a:ext cx="9525" cy="9525"/>
              </a:xfrm>
              <a:custGeom>
                <a:avLst/>
                <a:gdLst>
                  <a:gd name="connsiteX0" fmla="*/ 7156 w 9525"/>
                  <a:gd name="connsiteY0" fmla="*/ 7165 h 9525"/>
                  <a:gd name="connsiteX1" fmla="*/ 7203 w 9525"/>
                  <a:gd name="connsiteY1" fmla="*/ 7204 h 9525"/>
                  <a:gd name="connsiteX2" fmla="*/ 7194 w 9525"/>
                  <a:gd name="connsiteY2" fmla="*/ 7194 h 9525"/>
                  <a:gd name="connsiteX3" fmla="*/ 7346 w 9525"/>
                  <a:gd name="connsiteY3" fmla="*/ 7356 h 9525"/>
                  <a:gd name="connsiteX4" fmla="*/ 7156 w 9525"/>
                  <a:gd name="connsiteY4" fmla="*/ 7165 h 9525"/>
                  <a:gd name="connsiteX5" fmla="*/ 7156 w 9525"/>
                  <a:gd name="connsiteY5" fmla="*/ 716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156" y="7165"/>
                    </a:moveTo>
                    <a:cubicBezTo>
                      <a:pt x="7156" y="7165"/>
                      <a:pt x="7108" y="7118"/>
                      <a:pt x="7203" y="7204"/>
                    </a:cubicBezTo>
                    <a:lnTo>
                      <a:pt x="7194" y="7194"/>
                    </a:lnTo>
                    <a:cubicBezTo>
                      <a:pt x="7137" y="7137"/>
                      <a:pt x="7098" y="7070"/>
                      <a:pt x="7346" y="7356"/>
                    </a:cubicBezTo>
                    <a:cubicBezTo>
                      <a:pt x="7003" y="6956"/>
                      <a:pt x="7260" y="7270"/>
                      <a:pt x="7156" y="7165"/>
                    </a:cubicBezTo>
                    <a:cubicBezTo>
                      <a:pt x="7118" y="7127"/>
                      <a:pt x="7222" y="7232"/>
                      <a:pt x="7156" y="7165"/>
                    </a:cubicBezTo>
                    <a:close/>
                  </a:path>
                </a:pathLst>
              </a:custGeom>
              <a:grpFill/>
              <a:ln w="9525" cap="flat">
                <a:noFill/>
                <a:prstDash val="solid"/>
                <a:miter/>
              </a:ln>
            </p:spPr>
            <p:txBody>
              <a:bodyPr rtlCol="0" anchor="ctr"/>
              <a:lstStyle/>
              <a:p>
                <a:endParaRPr lang="zh-CN" altLang="en-US"/>
              </a:p>
            </p:txBody>
          </p:sp>
          <p:sp>
            <p:nvSpPr>
              <p:cNvPr id="1116" name="任意多边形: 形状 905">
                <a:extLst>
                  <a:ext uri="{FF2B5EF4-FFF2-40B4-BE49-F238E27FC236}">
                    <a16:creationId xmlns:a16="http://schemas.microsoft.com/office/drawing/2014/main" id="{60BAA062-563C-4677-97DB-87F5EE3D47F9}"/>
                  </a:ext>
                </a:extLst>
              </p:cNvPr>
              <p:cNvSpPr/>
              <p:nvPr/>
            </p:nvSpPr>
            <p:spPr>
              <a:xfrm>
                <a:off x="3752336" y="1115456"/>
                <a:ext cx="9525" cy="9525"/>
              </a:xfrm>
              <a:custGeom>
                <a:avLst/>
                <a:gdLst>
                  <a:gd name="connsiteX0" fmla="*/ 7144 w 9525"/>
                  <a:gd name="connsiteY0" fmla="*/ 9163 h 9525"/>
                  <a:gd name="connsiteX1" fmla="*/ 9525 w 9525"/>
                  <a:gd name="connsiteY1" fmla="*/ 8992 h 9525"/>
                  <a:gd name="connsiteX2" fmla="*/ 8639 w 9525"/>
                  <a:gd name="connsiteY2" fmla="*/ 7144 h 9525"/>
                </a:gdLst>
                <a:ahLst/>
                <a:cxnLst>
                  <a:cxn ang="0">
                    <a:pos x="connsiteX0" y="connsiteY0"/>
                  </a:cxn>
                  <a:cxn ang="0">
                    <a:pos x="connsiteX1" y="connsiteY1"/>
                  </a:cxn>
                  <a:cxn ang="0">
                    <a:pos x="connsiteX2" y="connsiteY2"/>
                  </a:cxn>
                </a:cxnLst>
                <a:rect l="l" t="t" r="r" b="b"/>
                <a:pathLst>
                  <a:path w="9525" h="9525">
                    <a:moveTo>
                      <a:pt x="7144" y="9163"/>
                    </a:moveTo>
                    <a:lnTo>
                      <a:pt x="9525" y="8992"/>
                    </a:lnTo>
                    <a:lnTo>
                      <a:pt x="8639" y="7144"/>
                    </a:lnTo>
                    <a:close/>
                  </a:path>
                </a:pathLst>
              </a:custGeom>
              <a:grpFill/>
              <a:ln w="9525" cap="flat">
                <a:noFill/>
                <a:prstDash val="solid"/>
                <a:miter/>
              </a:ln>
            </p:spPr>
            <p:txBody>
              <a:bodyPr rtlCol="0" anchor="ctr"/>
              <a:lstStyle/>
              <a:p>
                <a:endParaRPr lang="zh-CN" altLang="en-US"/>
              </a:p>
            </p:txBody>
          </p:sp>
          <p:sp>
            <p:nvSpPr>
              <p:cNvPr id="1117" name="任意多边形: 形状 906">
                <a:extLst>
                  <a:ext uri="{FF2B5EF4-FFF2-40B4-BE49-F238E27FC236}">
                    <a16:creationId xmlns:a16="http://schemas.microsoft.com/office/drawing/2014/main" id="{6F545DAA-F087-4EFB-8A4A-4A2CC043FB0C}"/>
                  </a:ext>
                </a:extLst>
              </p:cNvPr>
              <p:cNvSpPr/>
              <p:nvPr/>
            </p:nvSpPr>
            <p:spPr>
              <a:xfrm>
                <a:off x="3748068" y="1116580"/>
                <a:ext cx="9525" cy="19050"/>
              </a:xfrm>
              <a:custGeom>
                <a:avLst/>
                <a:gdLst>
                  <a:gd name="connsiteX0" fmla="*/ 8725 w 9525"/>
                  <a:gd name="connsiteY0" fmla="*/ 7144 h 19050"/>
                  <a:gd name="connsiteX1" fmla="*/ 7144 w 9525"/>
                  <a:gd name="connsiteY1" fmla="*/ 9230 h 19050"/>
                  <a:gd name="connsiteX2" fmla="*/ 10716 w 9525"/>
                  <a:gd name="connsiteY2" fmla="*/ 11935 h 19050"/>
                  <a:gd name="connsiteX3" fmla="*/ 872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725" y="7144"/>
                    </a:moveTo>
                    <a:cubicBezTo>
                      <a:pt x="8592" y="9058"/>
                      <a:pt x="7144" y="9230"/>
                      <a:pt x="7144" y="9230"/>
                    </a:cubicBezTo>
                    <a:lnTo>
                      <a:pt x="10716" y="11935"/>
                    </a:lnTo>
                    <a:cubicBezTo>
                      <a:pt x="10563" y="9639"/>
                      <a:pt x="9973" y="8144"/>
                      <a:pt x="8725" y="7144"/>
                    </a:cubicBezTo>
                    <a:close/>
                  </a:path>
                </a:pathLst>
              </a:custGeom>
              <a:grpFill/>
              <a:ln w="9525" cap="flat">
                <a:noFill/>
                <a:prstDash val="solid"/>
                <a:miter/>
              </a:ln>
            </p:spPr>
            <p:txBody>
              <a:bodyPr rtlCol="0" anchor="ctr"/>
              <a:lstStyle/>
              <a:p>
                <a:endParaRPr lang="zh-CN" altLang="en-US"/>
              </a:p>
            </p:txBody>
          </p:sp>
          <p:sp>
            <p:nvSpPr>
              <p:cNvPr id="1118" name="任意多边形: 形状 907">
                <a:extLst>
                  <a:ext uri="{FF2B5EF4-FFF2-40B4-BE49-F238E27FC236}">
                    <a16:creationId xmlns:a16="http://schemas.microsoft.com/office/drawing/2014/main" id="{4C636F2C-C340-41B3-A38B-3EB782EF01DD}"/>
                  </a:ext>
                </a:extLst>
              </p:cNvPr>
              <p:cNvSpPr/>
              <p:nvPr/>
            </p:nvSpPr>
            <p:spPr>
              <a:xfrm>
                <a:off x="3749612" y="1016731"/>
                <a:ext cx="9525" cy="9525"/>
              </a:xfrm>
              <a:custGeom>
                <a:avLst/>
                <a:gdLst>
                  <a:gd name="connsiteX0" fmla="*/ 7391 w 9525"/>
                  <a:gd name="connsiteY0" fmla="*/ 7657 h 9525"/>
                  <a:gd name="connsiteX1" fmla="*/ 8229 w 9525"/>
                  <a:gd name="connsiteY1" fmla="*/ 8476 h 9525"/>
                  <a:gd name="connsiteX2" fmla="*/ 7391 w 9525"/>
                  <a:gd name="connsiteY2" fmla="*/ 7657 h 9525"/>
                </a:gdLst>
                <a:ahLst/>
                <a:cxnLst>
                  <a:cxn ang="0">
                    <a:pos x="connsiteX0" y="connsiteY0"/>
                  </a:cxn>
                  <a:cxn ang="0">
                    <a:pos x="connsiteX1" y="connsiteY1"/>
                  </a:cxn>
                  <a:cxn ang="0">
                    <a:pos x="connsiteX2" y="connsiteY2"/>
                  </a:cxn>
                </a:cxnLst>
                <a:rect l="l" t="t" r="r" b="b"/>
                <a:pathLst>
                  <a:path w="9525" h="9525">
                    <a:moveTo>
                      <a:pt x="7391" y="7657"/>
                    </a:moveTo>
                    <a:cubicBezTo>
                      <a:pt x="8410" y="9210"/>
                      <a:pt x="8001" y="8314"/>
                      <a:pt x="8229" y="8476"/>
                    </a:cubicBezTo>
                    <a:cubicBezTo>
                      <a:pt x="6953" y="6762"/>
                      <a:pt x="6991" y="6952"/>
                      <a:pt x="7391" y="7657"/>
                    </a:cubicBezTo>
                    <a:close/>
                  </a:path>
                </a:pathLst>
              </a:custGeom>
              <a:grpFill/>
              <a:ln w="9525" cap="flat">
                <a:noFill/>
                <a:prstDash val="solid"/>
                <a:miter/>
              </a:ln>
            </p:spPr>
            <p:txBody>
              <a:bodyPr rtlCol="0" anchor="ctr"/>
              <a:lstStyle/>
              <a:p>
                <a:endParaRPr lang="zh-CN" altLang="en-US"/>
              </a:p>
            </p:txBody>
          </p:sp>
          <p:sp>
            <p:nvSpPr>
              <p:cNvPr id="1119" name="任意多边形: 形状 908">
                <a:extLst>
                  <a:ext uri="{FF2B5EF4-FFF2-40B4-BE49-F238E27FC236}">
                    <a16:creationId xmlns:a16="http://schemas.microsoft.com/office/drawing/2014/main" id="{7F359849-ED2B-4559-A665-FEA072A713FC}"/>
                  </a:ext>
                </a:extLst>
              </p:cNvPr>
              <p:cNvSpPr/>
              <p:nvPr/>
            </p:nvSpPr>
            <p:spPr>
              <a:xfrm>
                <a:off x="3752336" y="1104835"/>
                <a:ext cx="9525" cy="9525"/>
              </a:xfrm>
              <a:custGeom>
                <a:avLst/>
                <a:gdLst>
                  <a:gd name="connsiteX0" fmla="*/ 7144 w 9525"/>
                  <a:gd name="connsiteY0" fmla="*/ 8316 h 9525"/>
                  <a:gd name="connsiteX1" fmla="*/ 10573 w 9525"/>
                  <a:gd name="connsiteY1" fmla="*/ 10002 h 9525"/>
                  <a:gd name="connsiteX2" fmla="*/ 7144 w 9525"/>
                  <a:gd name="connsiteY2" fmla="*/ 8316 h 9525"/>
                </a:gdLst>
                <a:ahLst/>
                <a:cxnLst>
                  <a:cxn ang="0">
                    <a:pos x="connsiteX0" y="connsiteY0"/>
                  </a:cxn>
                  <a:cxn ang="0">
                    <a:pos x="connsiteX1" y="connsiteY1"/>
                  </a:cxn>
                  <a:cxn ang="0">
                    <a:pos x="connsiteX2" y="connsiteY2"/>
                  </a:cxn>
                </a:cxnLst>
                <a:rect l="l" t="t" r="r" b="b"/>
                <a:pathLst>
                  <a:path w="9525" h="9525">
                    <a:moveTo>
                      <a:pt x="7144" y="8316"/>
                    </a:moveTo>
                    <a:cubicBezTo>
                      <a:pt x="9220" y="11993"/>
                      <a:pt x="8439" y="6316"/>
                      <a:pt x="10573" y="10002"/>
                    </a:cubicBezTo>
                    <a:cubicBezTo>
                      <a:pt x="11325" y="3440"/>
                      <a:pt x="8249" y="10545"/>
                      <a:pt x="7144" y="8316"/>
                    </a:cubicBezTo>
                    <a:close/>
                  </a:path>
                </a:pathLst>
              </a:custGeom>
              <a:grpFill/>
              <a:ln w="9525" cap="flat">
                <a:noFill/>
                <a:prstDash val="solid"/>
                <a:miter/>
              </a:ln>
            </p:spPr>
            <p:txBody>
              <a:bodyPr rtlCol="0" anchor="ctr"/>
              <a:lstStyle/>
              <a:p>
                <a:endParaRPr lang="zh-CN" altLang="en-US"/>
              </a:p>
            </p:txBody>
          </p:sp>
          <p:sp>
            <p:nvSpPr>
              <p:cNvPr id="1120" name="任意多边形: 形状 909">
                <a:extLst>
                  <a:ext uri="{FF2B5EF4-FFF2-40B4-BE49-F238E27FC236}">
                    <a16:creationId xmlns:a16="http://schemas.microsoft.com/office/drawing/2014/main" id="{63C2FF46-F33C-4C13-A1E7-06029BEE36F8}"/>
                  </a:ext>
                </a:extLst>
              </p:cNvPr>
              <p:cNvSpPr/>
              <p:nvPr/>
            </p:nvSpPr>
            <p:spPr>
              <a:xfrm>
                <a:off x="3542995" y="1181665"/>
                <a:ext cx="9525" cy="19050"/>
              </a:xfrm>
              <a:custGeom>
                <a:avLst/>
                <a:gdLst>
                  <a:gd name="connsiteX0" fmla="*/ 10535 w 9525"/>
                  <a:gd name="connsiteY0" fmla="*/ 8030 h 19050"/>
                  <a:gd name="connsiteX1" fmla="*/ 7144 w 9525"/>
                  <a:gd name="connsiteY1" fmla="*/ 7144 h 19050"/>
                  <a:gd name="connsiteX2" fmla="*/ 10649 w 9525"/>
                  <a:gd name="connsiteY2" fmla="*/ 8696 h 19050"/>
                  <a:gd name="connsiteX3" fmla="*/ 9344 w 9525"/>
                  <a:gd name="connsiteY3" fmla="*/ 12325 h 19050"/>
                  <a:gd name="connsiteX4" fmla="*/ 10535 w 9525"/>
                  <a:gd name="connsiteY4" fmla="*/ 80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535" y="8030"/>
                    </a:moveTo>
                    <a:lnTo>
                      <a:pt x="7144" y="7144"/>
                    </a:lnTo>
                    <a:lnTo>
                      <a:pt x="10649" y="8696"/>
                    </a:lnTo>
                    <a:lnTo>
                      <a:pt x="9344" y="12325"/>
                    </a:lnTo>
                    <a:cubicBezTo>
                      <a:pt x="11363" y="12830"/>
                      <a:pt x="10077" y="9192"/>
                      <a:pt x="10535" y="8030"/>
                    </a:cubicBezTo>
                    <a:close/>
                  </a:path>
                </a:pathLst>
              </a:custGeom>
              <a:grpFill/>
              <a:ln w="9525" cap="flat">
                <a:noFill/>
                <a:prstDash val="solid"/>
                <a:miter/>
              </a:ln>
            </p:spPr>
            <p:txBody>
              <a:bodyPr rtlCol="0" anchor="ctr"/>
              <a:lstStyle/>
              <a:p>
                <a:endParaRPr lang="zh-CN" altLang="en-US"/>
              </a:p>
            </p:txBody>
          </p:sp>
          <p:sp>
            <p:nvSpPr>
              <p:cNvPr id="1121" name="任意多边形: 形状 910">
                <a:extLst>
                  <a:ext uri="{FF2B5EF4-FFF2-40B4-BE49-F238E27FC236}">
                    <a16:creationId xmlns:a16="http://schemas.microsoft.com/office/drawing/2014/main" id="{A1DB3FE8-252E-4E5C-8E77-465CB1928F78}"/>
                  </a:ext>
                </a:extLst>
              </p:cNvPr>
              <p:cNvSpPr/>
              <p:nvPr/>
            </p:nvSpPr>
            <p:spPr>
              <a:xfrm>
                <a:off x="3756355" y="1094482"/>
                <a:ext cx="9525" cy="9525"/>
              </a:xfrm>
              <a:custGeom>
                <a:avLst/>
                <a:gdLst>
                  <a:gd name="connsiteX0" fmla="*/ 7144 w 9525"/>
                  <a:gd name="connsiteY0" fmla="*/ 7382 h 9525"/>
                  <a:gd name="connsiteX1" fmla="*/ 8696 w 9525"/>
                  <a:gd name="connsiteY1" fmla="*/ 10144 h 9525"/>
                  <a:gd name="connsiteX2" fmla="*/ 8249 w 9525"/>
                  <a:gd name="connsiteY2" fmla="*/ 7144 h 9525"/>
                </a:gdLst>
                <a:ahLst/>
                <a:cxnLst>
                  <a:cxn ang="0">
                    <a:pos x="connsiteX0" y="connsiteY0"/>
                  </a:cxn>
                  <a:cxn ang="0">
                    <a:pos x="connsiteX1" y="connsiteY1"/>
                  </a:cxn>
                  <a:cxn ang="0">
                    <a:pos x="connsiteX2" y="connsiteY2"/>
                  </a:cxn>
                </a:cxnLst>
                <a:rect l="l" t="t" r="r" b="b"/>
                <a:pathLst>
                  <a:path w="9525" h="9525">
                    <a:moveTo>
                      <a:pt x="7144" y="7382"/>
                    </a:moveTo>
                    <a:lnTo>
                      <a:pt x="8696" y="10144"/>
                    </a:lnTo>
                    <a:lnTo>
                      <a:pt x="8249" y="7144"/>
                    </a:lnTo>
                    <a:close/>
                  </a:path>
                </a:pathLst>
              </a:custGeom>
              <a:grpFill/>
              <a:ln w="9525" cap="flat">
                <a:noFill/>
                <a:prstDash val="solid"/>
                <a:miter/>
              </a:ln>
            </p:spPr>
            <p:txBody>
              <a:bodyPr rtlCol="0" anchor="ctr"/>
              <a:lstStyle/>
              <a:p>
                <a:endParaRPr lang="zh-CN" altLang="en-US"/>
              </a:p>
            </p:txBody>
          </p:sp>
          <p:sp>
            <p:nvSpPr>
              <p:cNvPr id="1122" name="任意多边形: 形状 911">
                <a:extLst>
                  <a:ext uri="{FF2B5EF4-FFF2-40B4-BE49-F238E27FC236}">
                    <a16:creationId xmlns:a16="http://schemas.microsoft.com/office/drawing/2014/main" id="{8766A2D5-2561-4C44-AB7F-3A57C0FF9D9F}"/>
                  </a:ext>
                </a:extLst>
              </p:cNvPr>
              <p:cNvSpPr/>
              <p:nvPr/>
            </p:nvSpPr>
            <p:spPr>
              <a:xfrm>
                <a:off x="3556342" y="1184714"/>
                <a:ext cx="19050" cy="19050"/>
              </a:xfrm>
              <a:custGeom>
                <a:avLst/>
                <a:gdLst>
                  <a:gd name="connsiteX0" fmla="*/ 13314 w 19050"/>
                  <a:gd name="connsiteY0" fmla="*/ 9877 h 19050"/>
                  <a:gd name="connsiteX1" fmla="*/ 7199 w 19050"/>
                  <a:gd name="connsiteY1" fmla="*/ 7276 h 19050"/>
                  <a:gd name="connsiteX2" fmla="*/ 12514 w 19050"/>
                  <a:gd name="connsiteY2" fmla="*/ 12353 h 19050"/>
                  <a:gd name="connsiteX3" fmla="*/ 13314 w 19050"/>
                  <a:gd name="connsiteY3" fmla="*/ 9877 h 19050"/>
                </a:gdLst>
                <a:ahLst/>
                <a:cxnLst>
                  <a:cxn ang="0">
                    <a:pos x="connsiteX0" y="connsiteY0"/>
                  </a:cxn>
                  <a:cxn ang="0">
                    <a:pos x="connsiteX1" y="connsiteY1"/>
                  </a:cxn>
                  <a:cxn ang="0">
                    <a:pos x="connsiteX2" y="connsiteY2"/>
                  </a:cxn>
                  <a:cxn ang="0">
                    <a:pos x="connsiteX3" y="connsiteY3"/>
                  </a:cxn>
                </a:cxnLst>
                <a:rect l="l" t="t" r="r" b="b"/>
                <a:pathLst>
                  <a:path w="19050" h="19050">
                    <a:moveTo>
                      <a:pt x="13314" y="9877"/>
                    </a:moveTo>
                    <a:cubicBezTo>
                      <a:pt x="11352" y="9476"/>
                      <a:pt x="9570" y="6486"/>
                      <a:pt x="7199" y="7276"/>
                    </a:cubicBezTo>
                    <a:cubicBezTo>
                      <a:pt x="6570" y="11086"/>
                      <a:pt x="11523" y="6895"/>
                      <a:pt x="12514" y="12353"/>
                    </a:cubicBezTo>
                    <a:lnTo>
                      <a:pt x="13314" y="9877"/>
                    </a:lnTo>
                    <a:close/>
                  </a:path>
                </a:pathLst>
              </a:custGeom>
              <a:grpFill/>
              <a:ln w="9525" cap="flat">
                <a:noFill/>
                <a:prstDash val="solid"/>
                <a:miter/>
              </a:ln>
            </p:spPr>
            <p:txBody>
              <a:bodyPr rtlCol="0" anchor="ctr"/>
              <a:lstStyle/>
              <a:p>
                <a:endParaRPr lang="zh-CN" altLang="en-US"/>
              </a:p>
            </p:txBody>
          </p:sp>
          <p:sp>
            <p:nvSpPr>
              <p:cNvPr id="1123" name="任意多边形: 形状 912">
                <a:extLst>
                  <a:ext uri="{FF2B5EF4-FFF2-40B4-BE49-F238E27FC236}">
                    <a16:creationId xmlns:a16="http://schemas.microsoft.com/office/drawing/2014/main" id="{831F6566-9748-4468-BA3B-6ACD001BF42F}"/>
                  </a:ext>
                </a:extLst>
              </p:cNvPr>
              <p:cNvSpPr/>
              <p:nvPr/>
            </p:nvSpPr>
            <p:spPr>
              <a:xfrm>
                <a:off x="3758052" y="1085914"/>
                <a:ext cx="9525" cy="9525"/>
              </a:xfrm>
              <a:custGeom>
                <a:avLst/>
                <a:gdLst>
                  <a:gd name="connsiteX0" fmla="*/ 8762 w 9525"/>
                  <a:gd name="connsiteY0" fmla="*/ 7501 h 9525"/>
                  <a:gd name="connsiteX1" fmla="*/ 7247 w 9525"/>
                  <a:gd name="connsiteY1" fmla="*/ 9721 h 9525"/>
                  <a:gd name="connsiteX2" fmla="*/ 8762 w 9525"/>
                  <a:gd name="connsiteY2" fmla="*/ 7501 h 9525"/>
                </a:gdLst>
                <a:ahLst/>
                <a:cxnLst>
                  <a:cxn ang="0">
                    <a:pos x="connsiteX0" y="connsiteY0"/>
                  </a:cxn>
                  <a:cxn ang="0">
                    <a:pos x="connsiteX1" y="connsiteY1"/>
                  </a:cxn>
                  <a:cxn ang="0">
                    <a:pos x="connsiteX2" y="connsiteY2"/>
                  </a:cxn>
                </a:cxnLst>
                <a:rect l="l" t="t" r="r" b="b"/>
                <a:pathLst>
                  <a:path w="9525" h="9525">
                    <a:moveTo>
                      <a:pt x="8762" y="7501"/>
                    </a:moveTo>
                    <a:cubicBezTo>
                      <a:pt x="8057" y="6454"/>
                      <a:pt x="6771" y="7863"/>
                      <a:pt x="7247" y="9721"/>
                    </a:cubicBezTo>
                    <a:cubicBezTo>
                      <a:pt x="8323" y="11816"/>
                      <a:pt x="9219" y="9730"/>
                      <a:pt x="8762" y="7501"/>
                    </a:cubicBezTo>
                    <a:close/>
                  </a:path>
                </a:pathLst>
              </a:custGeom>
              <a:grpFill/>
              <a:ln w="9525" cap="flat">
                <a:noFill/>
                <a:prstDash val="solid"/>
                <a:miter/>
              </a:ln>
            </p:spPr>
            <p:txBody>
              <a:bodyPr rtlCol="0" anchor="ctr"/>
              <a:lstStyle/>
              <a:p>
                <a:endParaRPr lang="zh-CN" altLang="en-US"/>
              </a:p>
            </p:txBody>
          </p:sp>
          <p:sp>
            <p:nvSpPr>
              <p:cNvPr id="1124" name="任意多边形: 形状 913">
                <a:extLst>
                  <a:ext uri="{FF2B5EF4-FFF2-40B4-BE49-F238E27FC236}">
                    <a16:creationId xmlns:a16="http://schemas.microsoft.com/office/drawing/2014/main" id="{09BCBDAF-9244-4167-AB6A-EBAA9CC7D5DE}"/>
                  </a:ext>
                </a:extLst>
              </p:cNvPr>
              <p:cNvSpPr/>
              <p:nvPr/>
            </p:nvSpPr>
            <p:spPr>
              <a:xfrm>
                <a:off x="3436715" y="1118819"/>
                <a:ext cx="9525" cy="19050"/>
              </a:xfrm>
              <a:custGeom>
                <a:avLst/>
                <a:gdLst>
                  <a:gd name="connsiteX0" fmla="*/ 9782 w 9525"/>
                  <a:gd name="connsiteY0" fmla="*/ 7630 h 19050"/>
                  <a:gd name="connsiteX1" fmla="*/ 7144 w 9525"/>
                  <a:gd name="connsiteY1" fmla="*/ 7144 h 19050"/>
                  <a:gd name="connsiteX2" fmla="*/ 11373 w 9525"/>
                  <a:gd name="connsiteY2" fmla="*/ 17126 h 19050"/>
                  <a:gd name="connsiteX3" fmla="*/ 9782 w 9525"/>
                  <a:gd name="connsiteY3" fmla="*/ 7630 h 19050"/>
                </a:gdLst>
                <a:ahLst/>
                <a:cxnLst>
                  <a:cxn ang="0">
                    <a:pos x="connsiteX0" y="connsiteY0"/>
                  </a:cxn>
                  <a:cxn ang="0">
                    <a:pos x="connsiteX1" y="connsiteY1"/>
                  </a:cxn>
                  <a:cxn ang="0">
                    <a:pos x="connsiteX2" y="connsiteY2"/>
                  </a:cxn>
                  <a:cxn ang="0">
                    <a:pos x="connsiteX3" y="connsiteY3"/>
                  </a:cxn>
                </a:cxnLst>
                <a:rect l="l" t="t" r="r" b="b"/>
                <a:pathLst>
                  <a:path w="9525" h="19050">
                    <a:moveTo>
                      <a:pt x="9782" y="7630"/>
                    </a:moveTo>
                    <a:cubicBezTo>
                      <a:pt x="8449" y="7363"/>
                      <a:pt x="8258" y="9011"/>
                      <a:pt x="7144" y="7144"/>
                    </a:cubicBezTo>
                    <a:lnTo>
                      <a:pt x="11373" y="17126"/>
                    </a:lnTo>
                    <a:lnTo>
                      <a:pt x="9782" y="7630"/>
                    </a:lnTo>
                    <a:close/>
                  </a:path>
                </a:pathLst>
              </a:custGeom>
              <a:grpFill/>
              <a:ln w="9525" cap="flat">
                <a:noFill/>
                <a:prstDash val="solid"/>
                <a:miter/>
              </a:ln>
            </p:spPr>
            <p:txBody>
              <a:bodyPr rtlCol="0" anchor="ctr"/>
              <a:lstStyle/>
              <a:p>
                <a:endParaRPr lang="zh-CN" altLang="en-US"/>
              </a:p>
            </p:txBody>
          </p:sp>
          <p:sp>
            <p:nvSpPr>
              <p:cNvPr id="1125" name="任意多边形: 形状 914">
                <a:extLst>
                  <a:ext uri="{FF2B5EF4-FFF2-40B4-BE49-F238E27FC236}">
                    <a16:creationId xmlns:a16="http://schemas.microsoft.com/office/drawing/2014/main" id="{22A1F4ED-BEAF-4A7C-B1DC-9E3035CDA087}"/>
                  </a:ext>
                </a:extLst>
              </p:cNvPr>
              <p:cNvSpPr/>
              <p:nvPr/>
            </p:nvSpPr>
            <p:spPr>
              <a:xfrm>
                <a:off x="3536099" y="1177617"/>
                <a:ext cx="9525" cy="9525"/>
              </a:xfrm>
              <a:custGeom>
                <a:avLst/>
                <a:gdLst>
                  <a:gd name="connsiteX0" fmla="*/ 10192 w 9525"/>
                  <a:gd name="connsiteY0" fmla="*/ 11535 h 9525"/>
                  <a:gd name="connsiteX1" fmla="*/ 7144 w 9525"/>
                  <a:gd name="connsiteY1" fmla="*/ 7144 h 9525"/>
                  <a:gd name="connsiteX2" fmla="*/ 10192 w 9525"/>
                  <a:gd name="connsiteY2" fmla="*/ 11535 h 9525"/>
                </a:gdLst>
                <a:ahLst/>
                <a:cxnLst>
                  <a:cxn ang="0">
                    <a:pos x="connsiteX0" y="connsiteY0"/>
                  </a:cxn>
                  <a:cxn ang="0">
                    <a:pos x="connsiteX1" y="connsiteY1"/>
                  </a:cxn>
                  <a:cxn ang="0">
                    <a:pos x="connsiteX2" y="connsiteY2"/>
                  </a:cxn>
                </a:cxnLst>
                <a:rect l="l" t="t" r="r" b="b"/>
                <a:pathLst>
                  <a:path w="9525" h="9525">
                    <a:moveTo>
                      <a:pt x="10192" y="11535"/>
                    </a:moveTo>
                    <a:cubicBezTo>
                      <a:pt x="10097" y="11611"/>
                      <a:pt x="7144" y="7144"/>
                      <a:pt x="7144" y="7144"/>
                    </a:cubicBezTo>
                    <a:cubicBezTo>
                      <a:pt x="7144" y="7144"/>
                      <a:pt x="10097" y="11611"/>
                      <a:pt x="10192" y="11535"/>
                    </a:cubicBezTo>
                    <a:close/>
                  </a:path>
                </a:pathLst>
              </a:custGeom>
              <a:grpFill/>
              <a:ln w="9525" cap="flat">
                <a:noFill/>
                <a:prstDash val="solid"/>
                <a:miter/>
              </a:ln>
            </p:spPr>
            <p:txBody>
              <a:bodyPr rtlCol="0" anchor="ctr"/>
              <a:lstStyle/>
              <a:p>
                <a:endParaRPr lang="zh-CN" altLang="en-US"/>
              </a:p>
            </p:txBody>
          </p:sp>
          <p:sp>
            <p:nvSpPr>
              <p:cNvPr id="1126" name="任意多边形: 形状 915">
                <a:extLst>
                  <a:ext uri="{FF2B5EF4-FFF2-40B4-BE49-F238E27FC236}">
                    <a16:creationId xmlns:a16="http://schemas.microsoft.com/office/drawing/2014/main" id="{177172B8-8B61-49CA-8C44-983C73E8BD1A}"/>
                  </a:ext>
                </a:extLst>
              </p:cNvPr>
              <p:cNvSpPr/>
              <p:nvPr/>
            </p:nvSpPr>
            <p:spPr>
              <a:xfrm>
                <a:off x="3422879" y="1101114"/>
                <a:ext cx="19050" cy="19050"/>
              </a:xfrm>
              <a:custGeom>
                <a:avLst/>
                <a:gdLst>
                  <a:gd name="connsiteX0" fmla="*/ 12969 w 19050"/>
                  <a:gd name="connsiteY0" fmla="*/ 18553 h 19050"/>
                  <a:gd name="connsiteX1" fmla="*/ 7511 w 19050"/>
                  <a:gd name="connsiteY1" fmla="*/ 7170 h 19050"/>
                  <a:gd name="connsiteX2" fmla="*/ 9531 w 19050"/>
                  <a:gd name="connsiteY2" fmla="*/ 19058 h 19050"/>
                  <a:gd name="connsiteX3" fmla="*/ 12969 w 19050"/>
                  <a:gd name="connsiteY3" fmla="*/ 18553 h 19050"/>
                </a:gdLst>
                <a:ahLst/>
                <a:cxnLst>
                  <a:cxn ang="0">
                    <a:pos x="connsiteX0" y="connsiteY0"/>
                  </a:cxn>
                  <a:cxn ang="0">
                    <a:pos x="connsiteX1" y="connsiteY1"/>
                  </a:cxn>
                  <a:cxn ang="0">
                    <a:pos x="connsiteX2" y="connsiteY2"/>
                  </a:cxn>
                  <a:cxn ang="0">
                    <a:pos x="connsiteX3" y="connsiteY3"/>
                  </a:cxn>
                </a:cxnLst>
                <a:rect l="l" t="t" r="r" b="b"/>
                <a:pathLst>
                  <a:path w="19050" h="19050">
                    <a:moveTo>
                      <a:pt x="12969" y="18553"/>
                    </a:moveTo>
                    <a:cubicBezTo>
                      <a:pt x="7178" y="15114"/>
                      <a:pt x="13760" y="6608"/>
                      <a:pt x="7511" y="7170"/>
                    </a:cubicBezTo>
                    <a:cubicBezTo>
                      <a:pt x="5435" y="14962"/>
                      <a:pt x="12988" y="13038"/>
                      <a:pt x="9531" y="19058"/>
                    </a:cubicBezTo>
                    <a:cubicBezTo>
                      <a:pt x="11064" y="17724"/>
                      <a:pt x="13160" y="22429"/>
                      <a:pt x="12969" y="18553"/>
                    </a:cubicBezTo>
                    <a:close/>
                  </a:path>
                </a:pathLst>
              </a:custGeom>
              <a:grpFill/>
              <a:ln w="9525" cap="flat">
                <a:noFill/>
                <a:prstDash val="solid"/>
                <a:miter/>
              </a:ln>
            </p:spPr>
            <p:txBody>
              <a:bodyPr rtlCol="0" anchor="ctr"/>
              <a:lstStyle/>
              <a:p>
                <a:endParaRPr lang="zh-CN" altLang="en-US"/>
              </a:p>
            </p:txBody>
          </p:sp>
          <p:sp>
            <p:nvSpPr>
              <p:cNvPr id="1127" name="任意多边形: 形状 916">
                <a:extLst>
                  <a:ext uri="{FF2B5EF4-FFF2-40B4-BE49-F238E27FC236}">
                    <a16:creationId xmlns:a16="http://schemas.microsoft.com/office/drawing/2014/main" id="{986AA7F5-F6BC-404B-B852-C7895D50463D}"/>
                  </a:ext>
                </a:extLst>
              </p:cNvPr>
              <p:cNvSpPr/>
              <p:nvPr/>
            </p:nvSpPr>
            <p:spPr>
              <a:xfrm>
                <a:off x="3360468" y="999631"/>
                <a:ext cx="9525" cy="38100"/>
              </a:xfrm>
              <a:custGeom>
                <a:avLst/>
                <a:gdLst>
                  <a:gd name="connsiteX0" fmla="*/ 9430 w 9525"/>
                  <a:gd name="connsiteY0" fmla="*/ 30977 h 38100"/>
                  <a:gd name="connsiteX1" fmla="*/ 8849 w 9525"/>
                  <a:gd name="connsiteY1" fmla="*/ 21109 h 38100"/>
                  <a:gd name="connsiteX2" fmla="*/ 8725 w 9525"/>
                  <a:gd name="connsiteY2" fmla="*/ 18737 h 38100"/>
                  <a:gd name="connsiteX3" fmla="*/ 8744 w 9525"/>
                  <a:gd name="connsiteY3" fmla="*/ 18204 h 38100"/>
                  <a:gd name="connsiteX4" fmla="*/ 9001 w 9525"/>
                  <a:gd name="connsiteY4" fmla="*/ 8622 h 38100"/>
                  <a:gd name="connsiteX5" fmla="*/ 9039 w 9525"/>
                  <a:gd name="connsiteY5" fmla="*/ 8498 h 38100"/>
                  <a:gd name="connsiteX6" fmla="*/ 9277 w 9525"/>
                  <a:gd name="connsiteY6" fmla="*/ 8031 h 38100"/>
                  <a:gd name="connsiteX7" fmla="*/ 11763 w 9525"/>
                  <a:gd name="connsiteY7" fmla="*/ 7145 h 38100"/>
                  <a:gd name="connsiteX8" fmla="*/ 8706 w 9525"/>
                  <a:gd name="connsiteY8" fmla="*/ 7955 h 38100"/>
                  <a:gd name="connsiteX9" fmla="*/ 8639 w 9525"/>
                  <a:gd name="connsiteY9" fmla="*/ 8527 h 38100"/>
                  <a:gd name="connsiteX10" fmla="*/ 8411 w 9525"/>
                  <a:gd name="connsiteY10" fmla="*/ 18328 h 38100"/>
                  <a:gd name="connsiteX11" fmla="*/ 8430 w 9525"/>
                  <a:gd name="connsiteY11" fmla="*/ 18852 h 38100"/>
                  <a:gd name="connsiteX12" fmla="*/ 8582 w 9525"/>
                  <a:gd name="connsiteY12" fmla="*/ 20842 h 38100"/>
                  <a:gd name="connsiteX13" fmla="*/ 8906 w 9525"/>
                  <a:gd name="connsiteY13" fmla="*/ 24481 h 38100"/>
                  <a:gd name="connsiteX14" fmla="*/ 7144 w 9525"/>
                  <a:gd name="connsiteY14" fmla="*/ 31177 h 38100"/>
                  <a:gd name="connsiteX15" fmla="*/ 9430 w 9525"/>
                  <a:gd name="connsiteY15" fmla="*/ 309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38100">
                    <a:moveTo>
                      <a:pt x="9430" y="30977"/>
                    </a:moveTo>
                    <a:cubicBezTo>
                      <a:pt x="10049" y="28386"/>
                      <a:pt x="9182" y="24462"/>
                      <a:pt x="8849" y="21109"/>
                    </a:cubicBezTo>
                    <a:cubicBezTo>
                      <a:pt x="8763" y="20271"/>
                      <a:pt x="8715" y="19471"/>
                      <a:pt x="8725" y="18737"/>
                    </a:cubicBezTo>
                    <a:lnTo>
                      <a:pt x="8744" y="18204"/>
                    </a:lnTo>
                    <a:cubicBezTo>
                      <a:pt x="8830" y="14984"/>
                      <a:pt x="8915" y="11794"/>
                      <a:pt x="9001" y="8622"/>
                    </a:cubicBezTo>
                    <a:lnTo>
                      <a:pt x="9039" y="8498"/>
                    </a:lnTo>
                    <a:cubicBezTo>
                      <a:pt x="9096" y="8326"/>
                      <a:pt x="9173" y="8174"/>
                      <a:pt x="9277" y="8031"/>
                    </a:cubicBezTo>
                    <a:cubicBezTo>
                      <a:pt x="9677" y="7460"/>
                      <a:pt x="10420" y="7117"/>
                      <a:pt x="11763" y="7145"/>
                    </a:cubicBezTo>
                    <a:lnTo>
                      <a:pt x="8706" y="7955"/>
                    </a:lnTo>
                    <a:lnTo>
                      <a:pt x="8639" y="8527"/>
                    </a:lnTo>
                    <a:cubicBezTo>
                      <a:pt x="8563" y="11822"/>
                      <a:pt x="8487" y="15089"/>
                      <a:pt x="8411" y="18328"/>
                    </a:cubicBezTo>
                    <a:lnTo>
                      <a:pt x="8430" y="18852"/>
                    </a:lnTo>
                    <a:cubicBezTo>
                      <a:pt x="8477" y="19537"/>
                      <a:pt x="8534" y="20195"/>
                      <a:pt x="8582" y="20842"/>
                    </a:cubicBezTo>
                    <a:cubicBezTo>
                      <a:pt x="8696" y="22128"/>
                      <a:pt x="8801" y="23328"/>
                      <a:pt x="8906" y="24481"/>
                    </a:cubicBezTo>
                    <a:cubicBezTo>
                      <a:pt x="9011" y="26786"/>
                      <a:pt x="8734" y="28910"/>
                      <a:pt x="7144" y="31177"/>
                    </a:cubicBezTo>
                    <a:cubicBezTo>
                      <a:pt x="8001" y="32787"/>
                      <a:pt x="8658" y="31053"/>
                      <a:pt x="9430" y="30977"/>
                    </a:cubicBezTo>
                    <a:close/>
                  </a:path>
                </a:pathLst>
              </a:custGeom>
              <a:grpFill/>
              <a:ln w="9525" cap="flat">
                <a:noFill/>
                <a:prstDash val="solid"/>
                <a:miter/>
              </a:ln>
            </p:spPr>
            <p:txBody>
              <a:bodyPr rtlCol="0" anchor="ctr"/>
              <a:lstStyle/>
              <a:p>
                <a:endParaRPr lang="zh-CN" altLang="en-US"/>
              </a:p>
            </p:txBody>
          </p:sp>
          <p:sp>
            <p:nvSpPr>
              <p:cNvPr id="1128" name="任意多边形: 形状 917">
                <a:extLst>
                  <a:ext uri="{FF2B5EF4-FFF2-40B4-BE49-F238E27FC236}">
                    <a16:creationId xmlns:a16="http://schemas.microsoft.com/office/drawing/2014/main" id="{795F0059-61CA-4ED1-9384-4CE63E3DE8F1}"/>
                  </a:ext>
                </a:extLst>
              </p:cNvPr>
              <p:cNvSpPr/>
              <p:nvPr/>
            </p:nvSpPr>
            <p:spPr>
              <a:xfrm>
                <a:off x="3754135" y="1086939"/>
                <a:ext cx="9525" cy="19050"/>
              </a:xfrm>
              <a:custGeom>
                <a:avLst/>
                <a:gdLst>
                  <a:gd name="connsiteX0" fmla="*/ 8021 w 9525"/>
                  <a:gd name="connsiteY0" fmla="*/ 7477 h 19050"/>
                  <a:gd name="connsiteX1" fmla="*/ 8097 w 9525"/>
                  <a:gd name="connsiteY1" fmla="*/ 13707 h 19050"/>
                  <a:gd name="connsiteX2" fmla="*/ 8297 w 9525"/>
                  <a:gd name="connsiteY2" fmla="*/ 10916 h 19050"/>
                  <a:gd name="connsiteX3" fmla="*/ 10374 w 9525"/>
                  <a:gd name="connsiteY3" fmla="*/ 10401 h 19050"/>
                  <a:gd name="connsiteX4" fmla="*/ 7812 w 9525"/>
                  <a:gd name="connsiteY4" fmla="*/ 7144 h 19050"/>
                  <a:gd name="connsiteX5" fmla="*/ 8021 w 9525"/>
                  <a:gd name="connsiteY5" fmla="*/ 7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8021" y="7477"/>
                    </a:moveTo>
                    <a:cubicBezTo>
                      <a:pt x="7364" y="8830"/>
                      <a:pt x="6392" y="11840"/>
                      <a:pt x="8097" y="13707"/>
                    </a:cubicBezTo>
                    <a:cubicBezTo>
                      <a:pt x="7793" y="12592"/>
                      <a:pt x="9669" y="11716"/>
                      <a:pt x="8297" y="10916"/>
                    </a:cubicBezTo>
                    <a:cubicBezTo>
                      <a:pt x="9669" y="11725"/>
                      <a:pt x="8097" y="7039"/>
                      <a:pt x="10374" y="10401"/>
                    </a:cubicBezTo>
                    <a:lnTo>
                      <a:pt x="7812" y="7144"/>
                    </a:lnTo>
                    <a:lnTo>
                      <a:pt x="8021" y="7477"/>
                    </a:lnTo>
                    <a:close/>
                  </a:path>
                </a:pathLst>
              </a:custGeom>
              <a:grpFill/>
              <a:ln w="9525" cap="flat">
                <a:noFill/>
                <a:prstDash val="solid"/>
                <a:miter/>
              </a:ln>
            </p:spPr>
            <p:txBody>
              <a:bodyPr rtlCol="0" anchor="ctr"/>
              <a:lstStyle/>
              <a:p>
                <a:endParaRPr lang="zh-CN" altLang="en-US"/>
              </a:p>
            </p:txBody>
          </p:sp>
          <p:sp>
            <p:nvSpPr>
              <p:cNvPr id="1129" name="任意多边形: 形状 918">
                <a:extLst>
                  <a:ext uri="{FF2B5EF4-FFF2-40B4-BE49-F238E27FC236}">
                    <a16:creationId xmlns:a16="http://schemas.microsoft.com/office/drawing/2014/main" id="{A2B66BBB-76E7-4557-8EBD-5318CB3EA8DE}"/>
                  </a:ext>
                </a:extLst>
              </p:cNvPr>
              <p:cNvSpPr/>
              <p:nvPr/>
            </p:nvSpPr>
            <p:spPr>
              <a:xfrm>
                <a:off x="3356315" y="993049"/>
                <a:ext cx="19050" cy="28575"/>
              </a:xfrm>
              <a:custGeom>
                <a:avLst/>
                <a:gdLst>
                  <a:gd name="connsiteX0" fmla="*/ 9849 w 19050"/>
                  <a:gd name="connsiteY0" fmla="*/ 12708 h 28575"/>
                  <a:gd name="connsiteX1" fmla="*/ 10582 w 19050"/>
                  <a:gd name="connsiteY1" fmla="*/ 13613 h 28575"/>
                  <a:gd name="connsiteX2" fmla="*/ 11116 w 19050"/>
                  <a:gd name="connsiteY2" fmla="*/ 8793 h 28575"/>
                  <a:gd name="connsiteX3" fmla="*/ 14497 w 19050"/>
                  <a:gd name="connsiteY3" fmla="*/ 10175 h 28575"/>
                  <a:gd name="connsiteX4" fmla="*/ 15326 w 19050"/>
                  <a:gd name="connsiteY4" fmla="*/ 7565 h 28575"/>
                  <a:gd name="connsiteX5" fmla="*/ 7249 w 19050"/>
                  <a:gd name="connsiteY5" fmla="*/ 10451 h 28575"/>
                  <a:gd name="connsiteX6" fmla="*/ 10277 w 19050"/>
                  <a:gd name="connsiteY6" fmla="*/ 11394 h 28575"/>
                  <a:gd name="connsiteX7" fmla="*/ 8182 w 19050"/>
                  <a:gd name="connsiteY7" fmla="*/ 13165 h 28575"/>
                  <a:gd name="connsiteX8" fmla="*/ 7468 w 19050"/>
                  <a:gd name="connsiteY8" fmla="*/ 14118 h 28575"/>
                  <a:gd name="connsiteX9" fmla="*/ 7363 w 19050"/>
                  <a:gd name="connsiteY9" fmla="*/ 14670 h 28575"/>
                  <a:gd name="connsiteX10" fmla="*/ 7372 w 19050"/>
                  <a:gd name="connsiteY10" fmla="*/ 14823 h 28575"/>
                  <a:gd name="connsiteX11" fmla="*/ 7382 w 19050"/>
                  <a:gd name="connsiteY11" fmla="*/ 14899 h 28575"/>
                  <a:gd name="connsiteX12" fmla="*/ 7144 w 19050"/>
                  <a:gd name="connsiteY12" fmla="*/ 24548 h 28575"/>
                  <a:gd name="connsiteX13" fmla="*/ 7153 w 19050"/>
                  <a:gd name="connsiteY13" fmla="*/ 24586 h 28575"/>
                  <a:gd name="connsiteX14" fmla="*/ 7163 w 19050"/>
                  <a:gd name="connsiteY14" fmla="*/ 24662 h 28575"/>
                  <a:gd name="connsiteX15" fmla="*/ 7296 w 19050"/>
                  <a:gd name="connsiteY15" fmla="*/ 25272 h 28575"/>
                  <a:gd name="connsiteX16" fmla="*/ 7382 w 19050"/>
                  <a:gd name="connsiteY16" fmla="*/ 25043 h 28575"/>
                  <a:gd name="connsiteX17" fmla="*/ 7487 w 19050"/>
                  <a:gd name="connsiteY17" fmla="*/ 24786 h 28575"/>
                  <a:gd name="connsiteX18" fmla="*/ 7553 w 19050"/>
                  <a:gd name="connsiteY18" fmla="*/ 24624 h 28575"/>
                  <a:gd name="connsiteX19" fmla="*/ 7572 w 19050"/>
                  <a:gd name="connsiteY19" fmla="*/ 24538 h 28575"/>
                  <a:gd name="connsiteX20" fmla="*/ 7820 w 19050"/>
                  <a:gd name="connsiteY20" fmla="*/ 14937 h 28575"/>
                  <a:gd name="connsiteX21" fmla="*/ 7820 w 19050"/>
                  <a:gd name="connsiteY21" fmla="*/ 14937 h 28575"/>
                  <a:gd name="connsiteX22" fmla="*/ 7830 w 19050"/>
                  <a:gd name="connsiteY22" fmla="*/ 14928 h 28575"/>
                  <a:gd name="connsiteX23" fmla="*/ 7839 w 19050"/>
                  <a:gd name="connsiteY23" fmla="*/ 14918 h 28575"/>
                  <a:gd name="connsiteX24" fmla="*/ 7858 w 19050"/>
                  <a:gd name="connsiteY24" fmla="*/ 14899 h 28575"/>
                  <a:gd name="connsiteX25" fmla="*/ 8668 w 19050"/>
                  <a:gd name="connsiteY25" fmla="*/ 14004 h 28575"/>
                  <a:gd name="connsiteX26" fmla="*/ 9849 w 19050"/>
                  <a:gd name="connsiteY26" fmla="*/ 1270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28575">
                    <a:moveTo>
                      <a:pt x="9849" y="12708"/>
                    </a:moveTo>
                    <a:lnTo>
                      <a:pt x="10582" y="13613"/>
                    </a:lnTo>
                    <a:lnTo>
                      <a:pt x="11116" y="8793"/>
                    </a:lnTo>
                    <a:lnTo>
                      <a:pt x="14497" y="10175"/>
                    </a:lnTo>
                    <a:lnTo>
                      <a:pt x="15326" y="7565"/>
                    </a:lnTo>
                    <a:cubicBezTo>
                      <a:pt x="12335" y="5726"/>
                      <a:pt x="9535" y="10508"/>
                      <a:pt x="7249" y="10451"/>
                    </a:cubicBezTo>
                    <a:lnTo>
                      <a:pt x="10277" y="11394"/>
                    </a:lnTo>
                    <a:cubicBezTo>
                      <a:pt x="9687" y="12041"/>
                      <a:pt x="8820" y="12575"/>
                      <a:pt x="8182" y="13165"/>
                    </a:cubicBezTo>
                    <a:cubicBezTo>
                      <a:pt x="7868" y="13461"/>
                      <a:pt x="7601" y="13765"/>
                      <a:pt x="7468" y="14118"/>
                    </a:cubicBezTo>
                    <a:cubicBezTo>
                      <a:pt x="7401" y="14289"/>
                      <a:pt x="7363" y="14470"/>
                      <a:pt x="7363" y="14670"/>
                    </a:cubicBezTo>
                    <a:lnTo>
                      <a:pt x="7372" y="14823"/>
                    </a:lnTo>
                    <a:lnTo>
                      <a:pt x="7382" y="14899"/>
                    </a:lnTo>
                    <a:lnTo>
                      <a:pt x="7144" y="24548"/>
                    </a:lnTo>
                    <a:lnTo>
                      <a:pt x="7153" y="24586"/>
                    </a:lnTo>
                    <a:lnTo>
                      <a:pt x="7163" y="24662"/>
                    </a:lnTo>
                    <a:lnTo>
                      <a:pt x="7296" y="25272"/>
                    </a:lnTo>
                    <a:cubicBezTo>
                      <a:pt x="7296" y="25272"/>
                      <a:pt x="7325" y="25186"/>
                      <a:pt x="7382" y="25043"/>
                    </a:cubicBezTo>
                    <a:lnTo>
                      <a:pt x="7487" y="24786"/>
                    </a:lnTo>
                    <a:lnTo>
                      <a:pt x="7553" y="24624"/>
                    </a:lnTo>
                    <a:lnTo>
                      <a:pt x="7572" y="24538"/>
                    </a:lnTo>
                    <a:lnTo>
                      <a:pt x="7820" y="14937"/>
                    </a:lnTo>
                    <a:lnTo>
                      <a:pt x="7820" y="14937"/>
                    </a:lnTo>
                    <a:lnTo>
                      <a:pt x="7830" y="14928"/>
                    </a:lnTo>
                    <a:lnTo>
                      <a:pt x="7839" y="14918"/>
                    </a:lnTo>
                    <a:lnTo>
                      <a:pt x="7858" y="14899"/>
                    </a:lnTo>
                    <a:cubicBezTo>
                      <a:pt x="8077" y="14651"/>
                      <a:pt x="8372" y="14327"/>
                      <a:pt x="8668" y="14004"/>
                    </a:cubicBezTo>
                    <a:cubicBezTo>
                      <a:pt x="9258" y="13356"/>
                      <a:pt x="9849" y="12708"/>
                      <a:pt x="9849" y="12708"/>
                    </a:cubicBezTo>
                    <a:close/>
                  </a:path>
                </a:pathLst>
              </a:custGeom>
              <a:grpFill/>
              <a:ln w="9525" cap="flat">
                <a:noFill/>
                <a:prstDash val="solid"/>
                <a:miter/>
              </a:ln>
            </p:spPr>
            <p:txBody>
              <a:bodyPr rtlCol="0" anchor="ctr"/>
              <a:lstStyle/>
              <a:p>
                <a:endParaRPr lang="zh-CN" altLang="en-US"/>
              </a:p>
            </p:txBody>
          </p:sp>
          <p:sp>
            <p:nvSpPr>
              <p:cNvPr id="1130" name="任意多边形: 形状 919">
                <a:extLst>
                  <a:ext uri="{FF2B5EF4-FFF2-40B4-BE49-F238E27FC236}">
                    <a16:creationId xmlns:a16="http://schemas.microsoft.com/office/drawing/2014/main" id="{E9274A70-AE52-4842-8D15-328CD8E36500}"/>
                  </a:ext>
                </a:extLst>
              </p:cNvPr>
              <p:cNvSpPr/>
              <p:nvPr/>
            </p:nvSpPr>
            <p:spPr>
              <a:xfrm>
                <a:off x="3596515" y="1173387"/>
                <a:ext cx="19050" cy="19050"/>
              </a:xfrm>
              <a:custGeom>
                <a:avLst/>
                <a:gdLst>
                  <a:gd name="connsiteX0" fmla="*/ 7841 w 19050"/>
                  <a:gd name="connsiteY0" fmla="*/ 7144 h 19050"/>
                  <a:gd name="connsiteX1" fmla="*/ 13889 w 19050"/>
                  <a:gd name="connsiteY1" fmla="*/ 15945 h 19050"/>
                  <a:gd name="connsiteX2" fmla="*/ 13613 w 19050"/>
                  <a:gd name="connsiteY2" fmla="*/ 19574 h 19050"/>
                  <a:gd name="connsiteX3" fmla="*/ 20414 w 19050"/>
                  <a:gd name="connsiteY3" fmla="*/ 21184 h 19050"/>
                  <a:gd name="connsiteX4" fmla="*/ 15080 w 19050"/>
                  <a:gd name="connsiteY4" fmla="*/ 13745 h 19050"/>
                  <a:gd name="connsiteX5" fmla="*/ 7841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841" y="7144"/>
                    </a:moveTo>
                    <a:cubicBezTo>
                      <a:pt x="4621" y="12440"/>
                      <a:pt x="13584" y="11659"/>
                      <a:pt x="13889" y="15945"/>
                    </a:cubicBezTo>
                    <a:cubicBezTo>
                      <a:pt x="14784" y="17183"/>
                      <a:pt x="14422" y="20117"/>
                      <a:pt x="13613" y="19574"/>
                    </a:cubicBezTo>
                    <a:lnTo>
                      <a:pt x="20414" y="21184"/>
                    </a:lnTo>
                    <a:cubicBezTo>
                      <a:pt x="19823" y="19060"/>
                      <a:pt x="17537" y="16412"/>
                      <a:pt x="15080" y="13745"/>
                    </a:cubicBezTo>
                    <a:cubicBezTo>
                      <a:pt x="12689" y="10992"/>
                      <a:pt x="9927" y="8458"/>
                      <a:pt x="7841" y="7144"/>
                    </a:cubicBezTo>
                    <a:close/>
                  </a:path>
                </a:pathLst>
              </a:custGeom>
              <a:grpFill/>
              <a:ln w="9525" cap="flat">
                <a:noFill/>
                <a:prstDash val="solid"/>
                <a:miter/>
              </a:ln>
            </p:spPr>
            <p:txBody>
              <a:bodyPr rtlCol="0" anchor="ctr"/>
              <a:lstStyle/>
              <a:p>
                <a:endParaRPr lang="zh-CN" altLang="en-US"/>
              </a:p>
            </p:txBody>
          </p:sp>
          <p:sp>
            <p:nvSpPr>
              <p:cNvPr id="1131" name="任意多边形: 形状 920">
                <a:extLst>
                  <a:ext uri="{FF2B5EF4-FFF2-40B4-BE49-F238E27FC236}">
                    <a16:creationId xmlns:a16="http://schemas.microsoft.com/office/drawing/2014/main" id="{B55B08DB-1CB1-4F40-A3BF-6E2AFC83C7CC}"/>
                  </a:ext>
                </a:extLst>
              </p:cNvPr>
              <p:cNvSpPr/>
              <p:nvPr/>
            </p:nvSpPr>
            <p:spPr>
              <a:xfrm>
                <a:off x="3710664" y="1138088"/>
                <a:ext cx="19050" cy="19050"/>
              </a:xfrm>
              <a:custGeom>
                <a:avLst/>
                <a:gdLst>
                  <a:gd name="connsiteX0" fmla="*/ 13983 w 19050"/>
                  <a:gd name="connsiteY0" fmla="*/ 12611 h 19050"/>
                  <a:gd name="connsiteX1" fmla="*/ 12392 w 19050"/>
                  <a:gd name="connsiteY1" fmla="*/ 7144 h 19050"/>
                  <a:gd name="connsiteX2" fmla="*/ 12783 w 19050"/>
                  <a:gd name="connsiteY2" fmla="*/ 8020 h 19050"/>
                  <a:gd name="connsiteX3" fmla="*/ 7144 w 19050"/>
                  <a:gd name="connsiteY3" fmla="*/ 9087 h 19050"/>
                  <a:gd name="connsiteX4" fmla="*/ 9839 w 19050"/>
                  <a:gd name="connsiteY4" fmla="*/ 9277 h 19050"/>
                  <a:gd name="connsiteX5" fmla="*/ 8382 w 19050"/>
                  <a:gd name="connsiteY5" fmla="*/ 12878 h 19050"/>
                  <a:gd name="connsiteX6" fmla="*/ 13630 w 19050"/>
                  <a:gd name="connsiteY6" fmla="*/ 16059 h 19050"/>
                  <a:gd name="connsiteX7" fmla="*/ 17793 w 19050"/>
                  <a:gd name="connsiteY7" fmla="*/ 13049 h 19050"/>
                  <a:gd name="connsiteX8" fmla="*/ 13983 w 19050"/>
                  <a:gd name="connsiteY8" fmla="*/ 126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3983" y="12611"/>
                    </a:moveTo>
                    <a:lnTo>
                      <a:pt x="12392" y="7144"/>
                    </a:lnTo>
                    <a:lnTo>
                      <a:pt x="12783" y="8020"/>
                    </a:lnTo>
                    <a:lnTo>
                      <a:pt x="7144" y="9087"/>
                    </a:lnTo>
                    <a:cubicBezTo>
                      <a:pt x="7915" y="8458"/>
                      <a:pt x="8877" y="9468"/>
                      <a:pt x="9839" y="9277"/>
                    </a:cubicBezTo>
                    <a:lnTo>
                      <a:pt x="8382" y="12878"/>
                    </a:lnTo>
                    <a:cubicBezTo>
                      <a:pt x="12097" y="8639"/>
                      <a:pt x="11573" y="15173"/>
                      <a:pt x="13630" y="16059"/>
                    </a:cubicBezTo>
                    <a:cubicBezTo>
                      <a:pt x="15373" y="15564"/>
                      <a:pt x="16354" y="11735"/>
                      <a:pt x="17793" y="13049"/>
                    </a:cubicBezTo>
                    <a:cubicBezTo>
                      <a:pt x="16983" y="9087"/>
                      <a:pt x="15611" y="16012"/>
                      <a:pt x="13983" y="12611"/>
                    </a:cubicBezTo>
                    <a:close/>
                  </a:path>
                </a:pathLst>
              </a:custGeom>
              <a:grpFill/>
              <a:ln w="9525" cap="flat">
                <a:noFill/>
                <a:prstDash val="solid"/>
                <a:miter/>
              </a:ln>
            </p:spPr>
            <p:txBody>
              <a:bodyPr rtlCol="0" anchor="ctr"/>
              <a:lstStyle/>
              <a:p>
                <a:endParaRPr lang="zh-CN" altLang="en-US"/>
              </a:p>
            </p:txBody>
          </p:sp>
          <p:sp>
            <p:nvSpPr>
              <p:cNvPr id="1132" name="任意多边形: 形状 921">
                <a:extLst>
                  <a:ext uri="{FF2B5EF4-FFF2-40B4-BE49-F238E27FC236}">
                    <a16:creationId xmlns:a16="http://schemas.microsoft.com/office/drawing/2014/main" id="{BD67583D-08C0-46E4-859F-2175D1ED626D}"/>
                  </a:ext>
                </a:extLst>
              </p:cNvPr>
              <p:cNvSpPr/>
              <p:nvPr/>
            </p:nvSpPr>
            <p:spPr>
              <a:xfrm>
                <a:off x="3745234" y="1010074"/>
                <a:ext cx="9525" cy="9525"/>
              </a:xfrm>
              <a:custGeom>
                <a:avLst/>
                <a:gdLst>
                  <a:gd name="connsiteX0" fmla="*/ 7207 w 9525"/>
                  <a:gd name="connsiteY0" fmla="*/ 7237 h 9525"/>
                  <a:gd name="connsiteX1" fmla="*/ 7169 w 9525"/>
                  <a:gd name="connsiteY1" fmla="*/ 7179 h 9525"/>
                  <a:gd name="connsiteX2" fmla="*/ 7245 w 9525"/>
                  <a:gd name="connsiteY2" fmla="*/ 7294 h 9525"/>
                  <a:gd name="connsiteX3" fmla="*/ 7816 w 9525"/>
                  <a:gd name="connsiteY3" fmla="*/ 8237 h 9525"/>
                  <a:gd name="connsiteX4" fmla="*/ 7836 w 9525"/>
                  <a:gd name="connsiteY4" fmla="*/ 8275 h 9525"/>
                  <a:gd name="connsiteX5" fmla="*/ 7931 w 9525"/>
                  <a:gd name="connsiteY5" fmla="*/ 8484 h 9525"/>
                  <a:gd name="connsiteX6" fmla="*/ 7740 w 9525"/>
                  <a:gd name="connsiteY6" fmla="*/ 8094 h 9525"/>
                  <a:gd name="connsiteX7" fmla="*/ 7778 w 9525"/>
                  <a:gd name="connsiteY7" fmla="*/ 8170 h 9525"/>
                  <a:gd name="connsiteX8" fmla="*/ 7683 w 9525"/>
                  <a:gd name="connsiteY8" fmla="*/ 8027 h 9525"/>
                  <a:gd name="connsiteX9" fmla="*/ 7702 w 9525"/>
                  <a:gd name="connsiteY9" fmla="*/ 8046 h 9525"/>
                  <a:gd name="connsiteX10" fmla="*/ 7378 w 9525"/>
                  <a:gd name="connsiteY10" fmla="*/ 7494 h 9525"/>
                  <a:gd name="connsiteX11" fmla="*/ 7207 w 9525"/>
                  <a:gd name="connsiteY11" fmla="*/ 723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9525">
                    <a:moveTo>
                      <a:pt x="7207" y="7237"/>
                    </a:moveTo>
                    <a:lnTo>
                      <a:pt x="7169" y="7179"/>
                    </a:lnTo>
                    <a:cubicBezTo>
                      <a:pt x="7083" y="7056"/>
                      <a:pt x="7245" y="7294"/>
                      <a:pt x="7245" y="7294"/>
                    </a:cubicBezTo>
                    <a:cubicBezTo>
                      <a:pt x="7255" y="7237"/>
                      <a:pt x="7778" y="8161"/>
                      <a:pt x="7816" y="8237"/>
                    </a:cubicBezTo>
                    <a:lnTo>
                      <a:pt x="7836" y="8275"/>
                    </a:lnTo>
                    <a:lnTo>
                      <a:pt x="7931" y="8484"/>
                    </a:lnTo>
                    <a:cubicBezTo>
                      <a:pt x="7883" y="8389"/>
                      <a:pt x="7807" y="8227"/>
                      <a:pt x="7740" y="8094"/>
                    </a:cubicBezTo>
                    <a:lnTo>
                      <a:pt x="7778" y="8170"/>
                    </a:lnTo>
                    <a:cubicBezTo>
                      <a:pt x="7693" y="8018"/>
                      <a:pt x="7683" y="8027"/>
                      <a:pt x="7683" y="8027"/>
                    </a:cubicBezTo>
                    <a:lnTo>
                      <a:pt x="7702" y="8046"/>
                    </a:lnTo>
                    <a:cubicBezTo>
                      <a:pt x="7750" y="8161"/>
                      <a:pt x="7483" y="7646"/>
                      <a:pt x="7378" y="7494"/>
                    </a:cubicBezTo>
                    <a:lnTo>
                      <a:pt x="7207" y="7237"/>
                    </a:lnTo>
                    <a:close/>
                  </a:path>
                </a:pathLst>
              </a:custGeom>
              <a:grpFill/>
              <a:ln w="9525" cap="flat">
                <a:noFill/>
                <a:prstDash val="solid"/>
                <a:miter/>
              </a:ln>
            </p:spPr>
            <p:txBody>
              <a:bodyPr rtlCol="0" anchor="ctr"/>
              <a:lstStyle/>
              <a:p>
                <a:endParaRPr lang="zh-CN" altLang="en-US"/>
              </a:p>
            </p:txBody>
          </p:sp>
          <p:sp>
            <p:nvSpPr>
              <p:cNvPr id="1133" name="任意多边形: 形状 922">
                <a:extLst>
                  <a:ext uri="{FF2B5EF4-FFF2-40B4-BE49-F238E27FC236}">
                    <a16:creationId xmlns:a16="http://schemas.microsoft.com/office/drawing/2014/main" id="{DC1B8277-E6C5-4228-8FA1-66A3BED26B31}"/>
                  </a:ext>
                </a:extLst>
              </p:cNvPr>
              <p:cNvSpPr/>
              <p:nvPr/>
            </p:nvSpPr>
            <p:spPr>
              <a:xfrm>
                <a:off x="3606346" y="1165377"/>
                <a:ext cx="28575" cy="28575"/>
              </a:xfrm>
              <a:custGeom>
                <a:avLst/>
                <a:gdLst>
                  <a:gd name="connsiteX0" fmla="*/ 22927 w 28575"/>
                  <a:gd name="connsiteY0" fmla="*/ 18364 h 28575"/>
                  <a:gd name="connsiteX1" fmla="*/ 20412 w 28575"/>
                  <a:gd name="connsiteY1" fmla="*/ 20326 h 28575"/>
                  <a:gd name="connsiteX2" fmla="*/ 10277 w 28575"/>
                  <a:gd name="connsiteY2" fmla="*/ 7144 h 28575"/>
                  <a:gd name="connsiteX3" fmla="*/ 7144 w 28575"/>
                  <a:gd name="connsiteY3" fmla="*/ 9477 h 28575"/>
                  <a:gd name="connsiteX4" fmla="*/ 13040 w 28575"/>
                  <a:gd name="connsiteY4" fmla="*/ 22546 h 28575"/>
                  <a:gd name="connsiteX5" fmla="*/ 13468 w 28575"/>
                  <a:gd name="connsiteY5" fmla="*/ 21917 h 28575"/>
                  <a:gd name="connsiteX6" fmla="*/ 15783 w 28575"/>
                  <a:gd name="connsiteY6" fmla="*/ 27784 h 28575"/>
                  <a:gd name="connsiteX7" fmla="*/ 22927 w 28575"/>
                  <a:gd name="connsiteY7" fmla="*/ 1836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22927" y="18364"/>
                    </a:moveTo>
                    <a:cubicBezTo>
                      <a:pt x="21898" y="19031"/>
                      <a:pt x="20698" y="19126"/>
                      <a:pt x="20412" y="20326"/>
                    </a:cubicBezTo>
                    <a:cubicBezTo>
                      <a:pt x="19450" y="16850"/>
                      <a:pt x="13145" y="11535"/>
                      <a:pt x="10277" y="7144"/>
                    </a:cubicBezTo>
                    <a:cubicBezTo>
                      <a:pt x="11954" y="10135"/>
                      <a:pt x="8220" y="8915"/>
                      <a:pt x="7144" y="9477"/>
                    </a:cubicBezTo>
                    <a:cubicBezTo>
                      <a:pt x="11030" y="14964"/>
                      <a:pt x="10916" y="17355"/>
                      <a:pt x="13040" y="22546"/>
                    </a:cubicBezTo>
                    <a:lnTo>
                      <a:pt x="13468" y="21917"/>
                    </a:lnTo>
                    <a:cubicBezTo>
                      <a:pt x="16240" y="22965"/>
                      <a:pt x="16297" y="25327"/>
                      <a:pt x="15783" y="27784"/>
                    </a:cubicBezTo>
                    <a:cubicBezTo>
                      <a:pt x="14649" y="23698"/>
                      <a:pt x="26908" y="24022"/>
                      <a:pt x="22927" y="18364"/>
                    </a:cubicBezTo>
                    <a:close/>
                  </a:path>
                </a:pathLst>
              </a:custGeom>
              <a:grpFill/>
              <a:ln w="9525" cap="flat">
                <a:noFill/>
                <a:prstDash val="solid"/>
                <a:miter/>
              </a:ln>
            </p:spPr>
            <p:txBody>
              <a:bodyPr rtlCol="0" anchor="ctr"/>
              <a:lstStyle/>
              <a:p>
                <a:endParaRPr lang="zh-CN" altLang="en-US"/>
              </a:p>
            </p:txBody>
          </p:sp>
          <p:sp>
            <p:nvSpPr>
              <p:cNvPr id="1134" name="任意多边形: 形状 923">
                <a:extLst>
                  <a:ext uri="{FF2B5EF4-FFF2-40B4-BE49-F238E27FC236}">
                    <a16:creationId xmlns:a16="http://schemas.microsoft.com/office/drawing/2014/main" id="{A82F9667-6CCE-4AC0-BF1D-C07551314124}"/>
                  </a:ext>
                </a:extLst>
              </p:cNvPr>
              <p:cNvSpPr/>
              <p:nvPr/>
            </p:nvSpPr>
            <p:spPr>
              <a:xfrm>
                <a:off x="3621948" y="1182570"/>
                <a:ext cx="9525" cy="9525"/>
              </a:xfrm>
              <a:custGeom>
                <a:avLst/>
                <a:gdLst>
                  <a:gd name="connsiteX0" fmla="*/ 10192 w 9525"/>
                  <a:gd name="connsiteY0" fmla="*/ 9325 h 9525"/>
                  <a:gd name="connsiteX1" fmla="*/ 7144 w 9525"/>
                  <a:gd name="connsiteY1" fmla="*/ 7144 h 9525"/>
                  <a:gd name="connsiteX2" fmla="*/ 10192 w 9525"/>
                  <a:gd name="connsiteY2" fmla="*/ 9325 h 9525"/>
                </a:gdLst>
                <a:ahLst/>
                <a:cxnLst>
                  <a:cxn ang="0">
                    <a:pos x="connsiteX0" y="connsiteY0"/>
                  </a:cxn>
                  <a:cxn ang="0">
                    <a:pos x="connsiteX1" y="connsiteY1"/>
                  </a:cxn>
                  <a:cxn ang="0">
                    <a:pos x="connsiteX2" y="connsiteY2"/>
                  </a:cxn>
                </a:cxnLst>
                <a:rect l="l" t="t" r="r" b="b"/>
                <a:pathLst>
                  <a:path w="9525" h="9525">
                    <a:moveTo>
                      <a:pt x="10192" y="9325"/>
                    </a:moveTo>
                    <a:lnTo>
                      <a:pt x="7144" y="7144"/>
                    </a:lnTo>
                    <a:cubicBezTo>
                      <a:pt x="7810" y="9496"/>
                      <a:pt x="7239" y="9544"/>
                      <a:pt x="10192" y="9325"/>
                    </a:cubicBezTo>
                    <a:close/>
                  </a:path>
                </a:pathLst>
              </a:custGeom>
              <a:grpFill/>
              <a:ln w="9525" cap="flat">
                <a:noFill/>
                <a:prstDash val="solid"/>
                <a:miter/>
              </a:ln>
            </p:spPr>
            <p:txBody>
              <a:bodyPr rtlCol="0" anchor="ctr"/>
              <a:lstStyle/>
              <a:p>
                <a:endParaRPr lang="zh-CN" altLang="en-US"/>
              </a:p>
            </p:txBody>
          </p:sp>
          <p:sp>
            <p:nvSpPr>
              <p:cNvPr id="1135" name="任意多边形: 形状 924">
                <a:extLst>
                  <a:ext uri="{FF2B5EF4-FFF2-40B4-BE49-F238E27FC236}">
                    <a16:creationId xmlns:a16="http://schemas.microsoft.com/office/drawing/2014/main" id="{953F27E0-00AC-435D-AF14-61286B9E3F82}"/>
                  </a:ext>
                </a:extLst>
              </p:cNvPr>
              <p:cNvSpPr/>
              <p:nvPr/>
            </p:nvSpPr>
            <p:spPr>
              <a:xfrm>
                <a:off x="3731324" y="1085776"/>
                <a:ext cx="28575" cy="28575"/>
              </a:xfrm>
              <a:custGeom>
                <a:avLst/>
                <a:gdLst>
                  <a:gd name="connsiteX0" fmla="*/ 27784 w 28575"/>
                  <a:gd name="connsiteY0" fmla="*/ 15554 h 28575"/>
                  <a:gd name="connsiteX1" fmla="*/ 28975 w 28575"/>
                  <a:gd name="connsiteY1" fmla="*/ 12440 h 28575"/>
                  <a:gd name="connsiteX2" fmla="*/ 21641 w 28575"/>
                  <a:gd name="connsiteY2" fmla="*/ 7144 h 28575"/>
                  <a:gd name="connsiteX3" fmla="*/ 21546 w 28575"/>
                  <a:gd name="connsiteY3" fmla="*/ 7420 h 28575"/>
                  <a:gd name="connsiteX4" fmla="*/ 21526 w 28575"/>
                  <a:gd name="connsiteY4" fmla="*/ 7449 h 28575"/>
                  <a:gd name="connsiteX5" fmla="*/ 27775 w 28575"/>
                  <a:gd name="connsiteY5" fmla="*/ 7610 h 28575"/>
                  <a:gd name="connsiteX6" fmla="*/ 27775 w 28575"/>
                  <a:gd name="connsiteY6" fmla="*/ 7610 h 28575"/>
                  <a:gd name="connsiteX7" fmla="*/ 27775 w 28575"/>
                  <a:gd name="connsiteY7" fmla="*/ 7610 h 28575"/>
                  <a:gd name="connsiteX8" fmla="*/ 27765 w 28575"/>
                  <a:gd name="connsiteY8" fmla="*/ 7620 h 28575"/>
                  <a:gd name="connsiteX9" fmla="*/ 27746 w 28575"/>
                  <a:gd name="connsiteY9" fmla="*/ 7630 h 28575"/>
                  <a:gd name="connsiteX10" fmla="*/ 27680 w 28575"/>
                  <a:gd name="connsiteY10" fmla="*/ 7687 h 28575"/>
                  <a:gd name="connsiteX11" fmla="*/ 27537 w 28575"/>
                  <a:gd name="connsiteY11" fmla="*/ 7791 h 28575"/>
                  <a:gd name="connsiteX12" fmla="*/ 26927 w 28575"/>
                  <a:gd name="connsiteY12" fmla="*/ 8106 h 28575"/>
                  <a:gd name="connsiteX13" fmla="*/ 25565 w 28575"/>
                  <a:gd name="connsiteY13" fmla="*/ 8363 h 28575"/>
                  <a:gd name="connsiteX14" fmla="*/ 22622 w 28575"/>
                  <a:gd name="connsiteY14" fmla="*/ 8068 h 28575"/>
                  <a:gd name="connsiteX15" fmla="*/ 18793 w 28575"/>
                  <a:gd name="connsiteY15" fmla="*/ 9725 h 28575"/>
                  <a:gd name="connsiteX16" fmla="*/ 11820 w 28575"/>
                  <a:gd name="connsiteY16" fmla="*/ 7229 h 28575"/>
                  <a:gd name="connsiteX17" fmla="*/ 12249 w 28575"/>
                  <a:gd name="connsiteY17" fmla="*/ 7620 h 28575"/>
                  <a:gd name="connsiteX18" fmla="*/ 8277 w 28575"/>
                  <a:gd name="connsiteY18" fmla="*/ 8753 h 28575"/>
                  <a:gd name="connsiteX19" fmla="*/ 7325 w 28575"/>
                  <a:gd name="connsiteY19" fmla="*/ 8449 h 28575"/>
                  <a:gd name="connsiteX20" fmla="*/ 7268 w 28575"/>
                  <a:gd name="connsiteY20" fmla="*/ 8268 h 28575"/>
                  <a:gd name="connsiteX21" fmla="*/ 7144 w 28575"/>
                  <a:gd name="connsiteY21" fmla="*/ 9258 h 28575"/>
                  <a:gd name="connsiteX22" fmla="*/ 7563 w 28575"/>
                  <a:gd name="connsiteY22" fmla="*/ 10487 h 28575"/>
                  <a:gd name="connsiteX23" fmla="*/ 9801 w 28575"/>
                  <a:gd name="connsiteY23" fmla="*/ 11611 h 28575"/>
                  <a:gd name="connsiteX24" fmla="*/ 13068 w 28575"/>
                  <a:gd name="connsiteY24" fmla="*/ 10706 h 28575"/>
                  <a:gd name="connsiteX25" fmla="*/ 13430 w 28575"/>
                  <a:gd name="connsiteY25" fmla="*/ 13373 h 28575"/>
                  <a:gd name="connsiteX26" fmla="*/ 17450 w 28575"/>
                  <a:gd name="connsiteY26" fmla="*/ 10830 h 28575"/>
                  <a:gd name="connsiteX27" fmla="*/ 21136 w 28575"/>
                  <a:gd name="connsiteY27" fmla="*/ 23527 h 28575"/>
                  <a:gd name="connsiteX28" fmla="*/ 22831 w 28575"/>
                  <a:gd name="connsiteY28" fmla="*/ 21165 h 28575"/>
                  <a:gd name="connsiteX29" fmla="*/ 24917 w 28575"/>
                  <a:gd name="connsiteY29" fmla="*/ 21107 h 28575"/>
                  <a:gd name="connsiteX30" fmla="*/ 26146 w 28575"/>
                  <a:gd name="connsiteY30" fmla="*/ 21203 h 28575"/>
                  <a:gd name="connsiteX31" fmla="*/ 26784 w 28575"/>
                  <a:gd name="connsiteY31" fmla="*/ 21260 h 28575"/>
                  <a:gd name="connsiteX32" fmla="*/ 26946 w 28575"/>
                  <a:gd name="connsiteY32" fmla="*/ 21279 h 28575"/>
                  <a:gd name="connsiteX33" fmla="*/ 27032 w 28575"/>
                  <a:gd name="connsiteY33" fmla="*/ 21288 h 28575"/>
                  <a:gd name="connsiteX34" fmla="*/ 27070 w 28575"/>
                  <a:gd name="connsiteY34" fmla="*/ 21288 h 28575"/>
                  <a:gd name="connsiteX35" fmla="*/ 27080 w 28575"/>
                  <a:gd name="connsiteY35" fmla="*/ 21288 h 28575"/>
                  <a:gd name="connsiteX36" fmla="*/ 27089 w 28575"/>
                  <a:gd name="connsiteY36" fmla="*/ 21288 h 28575"/>
                  <a:gd name="connsiteX37" fmla="*/ 21536 w 28575"/>
                  <a:gd name="connsiteY37" fmla="*/ 21146 h 28575"/>
                  <a:gd name="connsiteX38" fmla="*/ 21546 w 28575"/>
                  <a:gd name="connsiteY38" fmla="*/ 21146 h 28575"/>
                  <a:gd name="connsiteX39" fmla="*/ 21698 w 28575"/>
                  <a:gd name="connsiteY39" fmla="*/ 21136 h 28575"/>
                  <a:gd name="connsiteX40" fmla="*/ 25203 w 28575"/>
                  <a:gd name="connsiteY40" fmla="*/ 16545 h 28575"/>
                  <a:gd name="connsiteX41" fmla="*/ 28461 w 28575"/>
                  <a:gd name="connsiteY41" fmla="*/ 16640 h 28575"/>
                  <a:gd name="connsiteX42" fmla="*/ 27784 w 28575"/>
                  <a:gd name="connsiteY42" fmla="*/ 1555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8575" h="28575">
                    <a:moveTo>
                      <a:pt x="27784" y="15554"/>
                    </a:moveTo>
                    <a:cubicBezTo>
                      <a:pt x="29280" y="15469"/>
                      <a:pt x="28023" y="12106"/>
                      <a:pt x="28975" y="12440"/>
                    </a:cubicBezTo>
                    <a:cubicBezTo>
                      <a:pt x="27765" y="11678"/>
                      <a:pt x="23308" y="9058"/>
                      <a:pt x="21641" y="7144"/>
                    </a:cubicBezTo>
                    <a:lnTo>
                      <a:pt x="21546" y="7420"/>
                    </a:lnTo>
                    <a:lnTo>
                      <a:pt x="21526" y="7449"/>
                    </a:lnTo>
                    <a:lnTo>
                      <a:pt x="27775" y="7610"/>
                    </a:lnTo>
                    <a:lnTo>
                      <a:pt x="27775" y="7610"/>
                    </a:lnTo>
                    <a:lnTo>
                      <a:pt x="27775" y="7610"/>
                    </a:lnTo>
                    <a:lnTo>
                      <a:pt x="27765" y="7620"/>
                    </a:lnTo>
                    <a:lnTo>
                      <a:pt x="27746" y="7630"/>
                    </a:lnTo>
                    <a:lnTo>
                      <a:pt x="27680" y="7687"/>
                    </a:lnTo>
                    <a:lnTo>
                      <a:pt x="27537" y="7791"/>
                    </a:lnTo>
                    <a:cubicBezTo>
                      <a:pt x="27346" y="7925"/>
                      <a:pt x="27137" y="8020"/>
                      <a:pt x="26927" y="8106"/>
                    </a:cubicBezTo>
                    <a:cubicBezTo>
                      <a:pt x="26499" y="8268"/>
                      <a:pt x="26041" y="8344"/>
                      <a:pt x="25565" y="8363"/>
                    </a:cubicBezTo>
                    <a:cubicBezTo>
                      <a:pt x="24613" y="8401"/>
                      <a:pt x="23584" y="8220"/>
                      <a:pt x="22622" y="8068"/>
                    </a:cubicBezTo>
                    <a:cubicBezTo>
                      <a:pt x="20707" y="7772"/>
                      <a:pt x="19060" y="7639"/>
                      <a:pt x="18793" y="9725"/>
                    </a:cubicBezTo>
                    <a:cubicBezTo>
                      <a:pt x="17907" y="9706"/>
                      <a:pt x="14002" y="8439"/>
                      <a:pt x="11820" y="7229"/>
                    </a:cubicBezTo>
                    <a:lnTo>
                      <a:pt x="12249" y="7620"/>
                    </a:lnTo>
                    <a:cubicBezTo>
                      <a:pt x="11335" y="9506"/>
                      <a:pt x="9696" y="9173"/>
                      <a:pt x="8277" y="8753"/>
                    </a:cubicBezTo>
                    <a:cubicBezTo>
                      <a:pt x="7944" y="8649"/>
                      <a:pt x="7620" y="8544"/>
                      <a:pt x="7325" y="8449"/>
                    </a:cubicBezTo>
                    <a:cubicBezTo>
                      <a:pt x="7306" y="8344"/>
                      <a:pt x="7268" y="8268"/>
                      <a:pt x="7268" y="8268"/>
                    </a:cubicBezTo>
                    <a:cubicBezTo>
                      <a:pt x="7268" y="8268"/>
                      <a:pt x="7191" y="8496"/>
                      <a:pt x="7144" y="9258"/>
                    </a:cubicBezTo>
                    <a:cubicBezTo>
                      <a:pt x="7315" y="9573"/>
                      <a:pt x="6896" y="10058"/>
                      <a:pt x="7563" y="10487"/>
                    </a:cubicBezTo>
                    <a:cubicBezTo>
                      <a:pt x="8287" y="10906"/>
                      <a:pt x="9068" y="11325"/>
                      <a:pt x="9801" y="11611"/>
                    </a:cubicBezTo>
                    <a:cubicBezTo>
                      <a:pt x="11268" y="12182"/>
                      <a:pt x="12592" y="12221"/>
                      <a:pt x="13068" y="10706"/>
                    </a:cubicBezTo>
                    <a:lnTo>
                      <a:pt x="13430" y="13373"/>
                    </a:lnTo>
                    <a:cubicBezTo>
                      <a:pt x="16497" y="14611"/>
                      <a:pt x="12230" y="9163"/>
                      <a:pt x="17450" y="10830"/>
                    </a:cubicBezTo>
                    <a:cubicBezTo>
                      <a:pt x="28337" y="16107"/>
                      <a:pt x="11563" y="18669"/>
                      <a:pt x="21136" y="23527"/>
                    </a:cubicBezTo>
                    <a:cubicBezTo>
                      <a:pt x="20945" y="21993"/>
                      <a:pt x="21650" y="21374"/>
                      <a:pt x="22831" y="21165"/>
                    </a:cubicBezTo>
                    <a:cubicBezTo>
                      <a:pt x="23422" y="21060"/>
                      <a:pt x="24136" y="21069"/>
                      <a:pt x="24917" y="21107"/>
                    </a:cubicBezTo>
                    <a:cubicBezTo>
                      <a:pt x="25308" y="21136"/>
                      <a:pt x="25717" y="21165"/>
                      <a:pt x="26146" y="21203"/>
                    </a:cubicBezTo>
                    <a:lnTo>
                      <a:pt x="26784" y="21260"/>
                    </a:lnTo>
                    <a:lnTo>
                      <a:pt x="26946" y="21279"/>
                    </a:lnTo>
                    <a:lnTo>
                      <a:pt x="27032" y="21288"/>
                    </a:lnTo>
                    <a:lnTo>
                      <a:pt x="27070" y="21288"/>
                    </a:lnTo>
                    <a:lnTo>
                      <a:pt x="27080" y="21288"/>
                    </a:lnTo>
                    <a:lnTo>
                      <a:pt x="27089" y="21288"/>
                    </a:lnTo>
                    <a:cubicBezTo>
                      <a:pt x="24613" y="21222"/>
                      <a:pt x="32642" y="21431"/>
                      <a:pt x="21536" y="21146"/>
                    </a:cubicBezTo>
                    <a:lnTo>
                      <a:pt x="21546" y="21146"/>
                    </a:lnTo>
                    <a:lnTo>
                      <a:pt x="21698" y="21136"/>
                    </a:lnTo>
                    <a:cubicBezTo>
                      <a:pt x="23298" y="21069"/>
                      <a:pt x="25060" y="20774"/>
                      <a:pt x="25203" y="16545"/>
                    </a:cubicBezTo>
                    <a:cubicBezTo>
                      <a:pt x="26927" y="14078"/>
                      <a:pt x="27175" y="19812"/>
                      <a:pt x="28461" y="16640"/>
                    </a:cubicBezTo>
                    <a:lnTo>
                      <a:pt x="27784" y="15554"/>
                    </a:lnTo>
                    <a:close/>
                  </a:path>
                </a:pathLst>
              </a:custGeom>
              <a:grpFill/>
              <a:ln w="9525" cap="flat">
                <a:noFill/>
                <a:prstDash val="solid"/>
                <a:miter/>
              </a:ln>
            </p:spPr>
            <p:txBody>
              <a:bodyPr rtlCol="0" anchor="ctr"/>
              <a:lstStyle/>
              <a:p>
                <a:endParaRPr lang="zh-CN" altLang="en-US"/>
              </a:p>
            </p:txBody>
          </p:sp>
          <p:sp>
            <p:nvSpPr>
              <p:cNvPr id="1136" name="任意多边形: 形状 925">
                <a:extLst>
                  <a:ext uri="{FF2B5EF4-FFF2-40B4-BE49-F238E27FC236}">
                    <a16:creationId xmlns:a16="http://schemas.microsoft.com/office/drawing/2014/main" id="{5A268E68-04AD-449D-BED9-8BF0B314D471}"/>
                  </a:ext>
                </a:extLst>
              </p:cNvPr>
              <p:cNvSpPr/>
              <p:nvPr/>
            </p:nvSpPr>
            <p:spPr>
              <a:xfrm>
                <a:off x="3423037" y="1079147"/>
                <a:ext cx="19050" cy="28575"/>
              </a:xfrm>
              <a:custGeom>
                <a:avLst/>
                <a:gdLst>
                  <a:gd name="connsiteX0" fmla="*/ 12706 w 19050"/>
                  <a:gd name="connsiteY0" fmla="*/ 22774 h 28575"/>
                  <a:gd name="connsiteX1" fmla="*/ 12640 w 19050"/>
                  <a:gd name="connsiteY1" fmla="*/ 16745 h 28575"/>
                  <a:gd name="connsiteX2" fmla="*/ 15783 w 19050"/>
                  <a:gd name="connsiteY2" fmla="*/ 21050 h 28575"/>
                  <a:gd name="connsiteX3" fmla="*/ 12125 w 19050"/>
                  <a:gd name="connsiteY3" fmla="*/ 7144 h 28575"/>
                  <a:gd name="connsiteX4" fmla="*/ 7144 w 19050"/>
                  <a:gd name="connsiteY4" fmla="*/ 13783 h 28575"/>
                  <a:gd name="connsiteX5" fmla="*/ 9735 w 19050"/>
                  <a:gd name="connsiteY5" fmla="*/ 17612 h 28575"/>
                  <a:gd name="connsiteX6" fmla="*/ 7620 w 19050"/>
                  <a:gd name="connsiteY6" fmla="*/ 24403 h 28575"/>
                  <a:gd name="connsiteX7" fmla="*/ 12706 w 19050"/>
                  <a:gd name="connsiteY7" fmla="*/ 227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2706" y="22774"/>
                    </a:moveTo>
                    <a:cubicBezTo>
                      <a:pt x="9382" y="19250"/>
                      <a:pt x="14507" y="20679"/>
                      <a:pt x="12640" y="16745"/>
                    </a:cubicBezTo>
                    <a:lnTo>
                      <a:pt x="15783" y="21050"/>
                    </a:lnTo>
                    <a:cubicBezTo>
                      <a:pt x="16840" y="16221"/>
                      <a:pt x="13183" y="14335"/>
                      <a:pt x="12125" y="7144"/>
                    </a:cubicBezTo>
                    <a:lnTo>
                      <a:pt x="7144" y="13783"/>
                    </a:lnTo>
                    <a:lnTo>
                      <a:pt x="9735" y="17612"/>
                    </a:lnTo>
                    <a:lnTo>
                      <a:pt x="7620" y="24403"/>
                    </a:lnTo>
                    <a:cubicBezTo>
                      <a:pt x="7734" y="20488"/>
                      <a:pt x="11925" y="20002"/>
                      <a:pt x="12706" y="22774"/>
                    </a:cubicBezTo>
                    <a:close/>
                  </a:path>
                </a:pathLst>
              </a:custGeom>
              <a:grpFill/>
              <a:ln w="9525" cap="flat">
                <a:noFill/>
                <a:prstDash val="solid"/>
                <a:miter/>
              </a:ln>
            </p:spPr>
            <p:txBody>
              <a:bodyPr rtlCol="0" anchor="ctr"/>
              <a:lstStyle/>
              <a:p>
                <a:endParaRPr lang="zh-CN" altLang="en-US"/>
              </a:p>
            </p:txBody>
          </p:sp>
          <p:sp>
            <p:nvSpPr>
              <p:cNvPr id="1137" name="任意多边形: 形状 926">
                <a:extLst>
                  <a:ext uri="{FF2B5EF4-FFF2-40B4-BE49-F238E27FC236}">
                    <a16:creationId xmlns:a16="http://schemas.microsoft.com/office/drawing/2014/main" id="{BCB7C86A-8D4C-4700-BC35-8C72B0915E54}"/>
                  </a:ext>
                </a:extLst>
              </p:cNvPr>
              <p:cNvSpPr/>
              <p:nvPr/>
            </p:nvSpPr>
            <p:spPr>
              <a:xfrm>
                <a:off x="3353818" y="973206"/>
                <a:ext cx="19050" cy="28575"/>
              </a:xfrm>
              <a:custGeom>
                <a:avLst/>
                <a:gdLst>
                  <a:gd name="connsiteX0" fmla="*/ 11898 w 19050"/>
                  <a:gd name="connsiteY0" fmla="*/ 22007 h 28575"/>
                  <a:gd name="connsiteX1" fmla="*/ 12926 w 19050"/>
                  <a:gd name="connsiteY1" fmla="*/ 17692 h 28575"/>
                  <a:gd name="connsiteX2" fmla="*/ 13345 w 19050"/>
                  <a:gd name="connsiteY2" fmla="*/ 14682 h 28575"/>
                  <a:gd name="connsiteX3" fmla="*/ 17270 w 19050"/>
                  <a:gd name="connsiteY3" fmla="*/ 12453 h 28575"/>
                  <a:gd name="connsiteX4" fmla="*/ 9231 w 19050"/>
                  <a:gd name="connsiteY4" fmla="*/ 8310 h 28575"/>
                  <a:gd name="connsiteX5" fmla="*/ 11440 w 19050"/>
                  <a:gd name="connsiteY5" fmla="*/ 13634 h 28575"/>
                  <a:gd name="connsiteX6" fmla="*/ 7145 w 19050"/>
                  <a:gd name="connsiteY6" fmla="*/ 15311 h 28575"/>
                  <a:gd name="connsiteX7" fmla="*/ 11898 w 19050"/>
                  <a:gd name="connsiteY7" fmla="*/ 2200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1898" y="22007"/>
                    </a:moveTo>
                    <a:cubicBezTo>
                      <a:pt x="13984" y="22273"/>
                      <a:pt x="13193" y="19949"/>
                      <a:pt x="12926" y="17692"/>
                    </a:cubicBezTo>
                    <a:cubicBezTo>
                      <a:pt x="12793" y="16558"/>
                      <a:pt x="12793" y="15454"/>
                      <a:pt x="13345" y="14682"/>
                    </a:cubicBezTo>
                    <a:cubicBezTo>
                      <a:pt x="13984" y="13253"/>
                      <a:pt x="15212" y="11863"/>
                      <a:pt x="17270" y="12453"/>
                    </a:cubicBezTo>
                    <a:cubicBezTo>
                      <a:pt x="11812" y="17835"/>
                      <a:pt x="12383" y="3004"/>
                      <a:pt x="9231" y="8310"/>
                    </a:cubicBezTo>
                    <a:lnTo>
                      <a:pt x="11440" y="13634"/>
                    </a:lnTo>
                    <a:cubicBezTo>
                      <a:pt x="10135" y="15825"/>
                      <a:pt x="8640" y="16911"/>
                      <a:pt x="7145" y="15311"/>
                    </a:cubicBezTo>
                    <a:cubicBezTo>
                      <a:pt x="7078" y="17063"/>
                      <a:pt x="10793" y="20683"/>
                      <a:pt x="11898" y="22007"/>
                    </a:cubicBezTo>
                    <a:close/>
                  </a:path>
                </a:pathLst>
              </a:custGeom>
              <a:grpFill/>
              <a:ln w="9525" cap="flat">
                <a:noFill/>
                <a:prstDash val="solid"/>
                <a:miter/>
              </a:ln>
            </p:spPr>
            <p:txBody>
              <a:bodyPr rtlCol="0" anchor="ctr"/>
              <a:lstStyle/>
              <a:p>
                <a:endParaRPr lang="zh-CN" altLang="en-US"/>
              </a:p>
            </p:txBody>
          </p:sp>
          <p:sp>
            <p:nvSpPr>
              <p:cNvPr id="1138" name="任意多边形: 形状 927">
                <a:extLst>
                  <a:ext uri="{FF2B5EF4-FFF2-40B4-BE49-F238E27FC236}">
                    <a16:creationId xmlns:a16="http://schemas.microsoft.com/office/drawing/2014/main" id="{53420C02-7B10-414D-8500-75C24F19D808}"/>
                  </a:ext>
                </a:extLst>
              </p:cNvPr>
              <p:cNvSpPr/>
              <p:nvPr/>
            </p:nvSpPr>
            <p:spPr>
              <a:xfrm>
                <a:off x="3367411" y="992393"/>
                <a:ext cx="19050" cy="19050"/>
              </a:xfrm>
              <a:custGeom>
                <a:avLst/>
                <a:gdLst>
                  <a:gd name="connsiteX0" fmla="*/ 9735 w 19050"/>
                  <a:gd name="connsiteY0" fmla="*/ 15811 h 19050"/>
                  <a:gd name="connsiteX1" fmla="*/ 15926 w 19050"/>
                  <a:gd name="connsiteY1" fmla="*/ 12430 h 19050"/>
                  <a:gd name="connsiteX2" fmla="*/ 15316 w 19050"/>
                  <a:gd name="connsiteY2" fmla="*/ 7144 h 19050"/>
                  <a:gd name="connsiteX3" fmla="*/ 7144 w 19050"/>
                  <a:gd name="connsiteY3" fmla="*/ 13554 h 19050"/>
                  <a:gd name="connsiteX4" fmla="*/ 9735 w 19050"/>
                  <a:gd name="connsiteY4" fmla="*/ 158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735" y="15811"/>
                    </a:moveTo>
                    <a:cubicBezTo>
                      <a:pt x="11725" y="12802"/>
                      <a:pt x="12487" y="12792"/>
                      <a:pt x="15926" y="12430"/>
                    </a:cubicBezTo>
                    <a:cubicBezTo>
                      <a:pt x="15592" y="11106"/>
                      <a:pt x="12964" y="9725"/>
                      <a:pt x="15316" y="7144"/>
                    </a:cubicBezTo>
                    <a:cubicBezTo>
                      <a:pt x="14030" y="11963"/>
                      <a:pt x="8830" y="7439"/>
                      <a:pt x="7144" y="13554"/>
                    </a:cubicBezTo>
                    <a:cubicBezTo>
                      <a:pt x="7915" y="12697"/>
                      <a:pt x="8230" y="14897"/>
                      <a:pt x="9735" y="15811"/>
                    </a:cubicBezTo>
                    <a:close/>
                  </a:path>
                </a:pathLst>
              </a:custGeom>
              <a:grpFill/>
              <a:ln w="9525" cap="flat">
                <a:noFill/>
                <a:prstDash val="solid"/>
                <a:miter/>
              </a:ln>
            </p:spPr>
            <p:txBody>
              <a:bodyPr rtlCol="0" anchor="ctr"/>
              <a:lstStyle/>
              <a:p>
                <a:endParaRPr lang="zh-CN" altLang="en-US"/>
              </a:p>
            </p:txBody>
          </p:sp>
          <p:sp>
            <p:nvSpPr>
              <p:cNvPr id="1139" name="任意多边形: 形状 928">
                <a:extLst>
                  <a:ext uri="{FF2B5EF4-FFF2-40B4-BE49-F238E27FC236}">
                    <a16:creationId xmlns:a16="http://schemas.microsoft.com/office/drawing/2014/main" id="{173F57D7-4981-4BD2-B87A-1E7F2F1E90ED}"/>
                  </a:ext>
                </a:extLst>
              </p:cNvPr>
              <p:cNvSpPr/>
              <p:nvPr/>
            </p:nvSpPr>
            <p:spPr>
              <a:xfrm>
                <a:off x="3521878" y="1048830"/>
                <a:ext cx="85725" cy="133350"/>
              </a:xfrm>
              <a:custGeom>
                <a:avLst/>
                <a:gdLst>
                  <a:gd name="connsiteX0" fmla="*/ 78534 w 85725"/>
                  <a:gd name="connsiteY0" fmla="*/ 130273 h 133350"/>
                  <a:gd name="connsiteX1" fmla="*/ 81401 w 85725"/>
                  <a:gd name="connsiteY1" fmla="*/ 129234 h 133350"/>
                  <a:gd name="connsiteX2" fmla="*/ 76619 w 85725"/>
                  <a:gd name="connsiteY2" fmla="*/ 122986 h 133350"/>
                  <a:gd name="connsiteX3" fmla="*/ 79086 w 85725"/>
                  <a:gd name="connsiteY3" fmla="*/ 123167 h 133350"/>
                  <a:gd name="connsiteX4" fmla="*/ 74895 w 85725"/>
                  <a:gd name="connsiteY4" fmla="*/ 117880 h 133350"/>
                  <a:gd name="connsiteX5" fmla="*/ 76133 w 85725"/>
                  <a:gd name="connsiteY5" fmla="*/ 111975 h 133350"/>
                  <a:gd name="connsiteX6" fmla="*/ 68370 w 85725"/>
                  <a:gd name="connsiteY6" fmla="*/ 110946 h 133350"/>
                  <a:gd name="connsiteX7" fmla="*/ 68723 w 85725"/>
                  <a:gd name="connsiteY7" fmla="*/ 108022 h 133350"/>
                  <a:gd name="connsiteX8" fmla="*/ 71333 w 85725"/>
                  <a:gd name="connsiteY8" fmla="*/ 110775 h 133350"/>
                  <a:gd name="connsiteX9" fmla="*/ 73828 w 85725"/>
                  <a:gd name="connsiteY9" fmla="*/ 104012 h 133350"/>
                  <a:gd name="connsiteX10" fmla="*/ 63236 w 85725"/>
                  <a:gd name="connsiteY10" fmla="*/ 106574 h 133350"/>
                  <a:gd name="connsiteX11" fmla="*/ 64751 w 85725"/>
                  <a:gd name="connsiteY11" fmla="*/ 111022 h 133350"/>
                  <a:gd name="connsiteX12" fmla="*/ 58017 w 85725"/>
                  <a:gd name="connsiteY12" fmla="*/ 109194 h 133350"/>
                  <a:gd name="connsiteX13" fmla="*/ 61446 w 85725"/>
                  <a:gd name="connsiteY13" fmla="*/ 102441 h 133350"/>
                  <a:gd name="connsiteX14" fmla="*/ 60874 w 85725"/>
                  <a:gd name="connsiteY14" fmla="*/ 102936 h 133350"/>
                  <a:gd name="connsiteX15" fmla="*/ 60369 w 85725"/>
                  <a:gd name="connsiteY15" fmla="*/ 94220 h 133350"/>
                  <a:gd name="connsiteX16" fmla="*/ 57979 w 85725"/>
                  <a:gd name="connsiteY16" fmla="*/ 95487 h 133350"/>
                  <a:gd name="connsiteX17" fmla="*/ 56988 w 85725"/>
                  <a:gd name="connsiteY17" fmla="*/ 87410 h 133350"/>
                  <a:gd name="connsiteX18" fmla="*/ 57560 w 85725"/>
                  <a:gd name="connsiteY18" fmla="*/ 88143 h 133350"/>
                  <a:gd name="connsiteX19" fmla="*/ 58903 w 85725"/>
                  <a:gd name="connsiteY19" fmla="*/ 84895 h 133350"/>
                  <a:gd name="connsiteX20" fmla="*/ 52397 w 85725"/>
                  <a:gd name="connsiteY20" fmla="*/ 71132 h 133350"/>
                  <a:gd name="connsiteX21" fmla="*/ 48073 w 85725"/>
                  <a:gd name="connsiteY21" fmla="*/ 72160 h 133350"/>
                  <a:gd name="connsiteX22" fmla="*/ 49511 w 85725"/>
                  <a:gd name="connsiteY22" fmla="*/ 66503 h 133350"/>
                  <a:gd name="connsiteX23" fmla="*/ 46082 w 85725"/>
                  <a:gd name="connsiteY23" fmla="*/ 69027 h 133350"/>
                  <a:gd name="connsiteX24" fmla="*/ 40472 w 85725"/>
                  <a:gd name="connsiteY24" fmla="*/ 64702 h 133350"/>
                  <a:gd name="connsiteX25" fmla="*/ 41081 w 85725"/>
                  <a:gd name="connsiteY25" fmla="*/ 61721 h 133350"/>
                  <a:gd name="connsiteX26" fmla="*/ 38948 w 85725"/>
                  <a:gd name="connsiteY26" fmla="*/ 63388 h 133350"/>
                  <a:gd name="connsiteX27" fmla="*/ 33699 w 85725"/>
                  <a:gd name="connsiteY27" fmla="*/ 53834 h 133350"/>
                  <a:gd name="connsiteX28" fmla="*/ 37033 w 85725"/>
                  <a:gd name="connsiteY28" fmla="*/ 55368 h 133350"/>
                  <a:gd name="connsiteX29" fmla="*/ 33604 w 85725"/>
                  <a:gd name="connsiteY29" fmla="*/ 45633 h 133350"/>
                  <a:gd name="connsiteX30" fmla="*/ 36252 w 85725"/>
                  <a:gd name="connsiteY30" fmla="*/ 43014 h 133350"/>
                  <a:gd name="connsiteX31" fmla="*/ 26365 w 85725"/>
                  <a:gd name="connsiteY31" fmla="*/ 33289 h 133350"/>
                  <a:gd name="connsiteX32" fmla="*/ 26175 w 85725"/>
                  <a:gd name="connsiteY32" fmla="*/ 33860 h 133350"/>
                  <a:gd name="connsiteX33" fmla="*/ 23070 w 85725"/>
                  <a:gd name="connsiteY33" fmla="*/ 28907 h 133350"/>
                  <a:gd name="connsiteX34" fmla="*/ 20403 w 85725"/>
                  <a:gd name="connsiteY34" fmla="*/ 40071 h 133350"/>
                  <a:gd name="connsiteX35" fmla="*/ 19012 w 85725"/>
                  <a:gd name="connsiteY35" fmla="*/ 32775 h 133350"/>
                  <a:gd name="connsiteX36" fmla="*/ 16383 w 85725"/>
                  <a:gd name="connsiteY36" fmla="*/ 34689 h 133350"/>
                  <a:gd name="connsiteX37" fmla="*/ 15783 w 85725"/>
                  <a:gd name="connsiteY37" fmla="*/ 16944 h 133350"/>
                  <a:gd name="connsiteX38" fmla="*/ 12059 w 85725"/>
                  <a:gd name="connsiteY38" fmla="*/ 16363 h 133350"/>
                  <a:gd name="connsiteX39" fmla="*/ 13211 w 85725"/>
                  <a:gd name="connsiteY39" fmla="*/ 11039 h 133350"/>
                  <a:gd name="connsiteX40" fmla="*/ 7144 w 85725"/>
                  <a:gd name="connsiteY40" fmla="*/ 7257 h 133350"/>
                  <a:gd name="connsiteX41" fmla="*/ 10306 w 85725"/>
                  <a:gd name="connsiteY41" fmla="*/ 14229 h 133350"/>
                  <a:gd name="connsiteX42" fmla="*/ 7430 w 85725"/>
                  <a:gd name="connsiteY42" fmla="*/ 19602 h 133350"/>
                  <a:gd name="connsiteX43" fmla="*/ 11944 w 85725"/>
                  <a:gd name="connsiteY43" fmla="*/ 23078 h 133350"/>
                  <a:gd name="connsiteX44" fmla="*/ 15402 w 85725"/>
                  <a:gd name="connsiteY44" fmla="*/ 39814 h 133350"/>
                  <a:gd name="connsiteX45" fmla="*/ 18793 w 85725"/>
                  <a:gd name="connsiteY45" fmla="*/ 41204 h 133350"/>
                  <a:gd name="connsiteX46" fmla="*/ 17383 w 85725"/>
                  <a:gd name="connsiteY46" fmla="*/ 46033 h 133350"/>
                  <a:gd name="connsiteX47" fmla="*/ 19488 w 85725"/>
                  <a:gd name="connsiteY47" fmla="*/ 56635 h 133350"/>
                  <a:gd name="connsiteX48" fmla="*/ 24736 w 85725"/>
                  <a:gd name="connsiteY48" fmla="*/ 58044 h 133350"/>
                  <a:gd name="connsiteX49" fmla="*/ 25041 w 85725"/>
                  <a:gd name="connsiteY49" fmla="*/ 62902 h 133350"/>
                  <a:gd name="connsiteX50" fmla="*/ 24841 w 85725"/>
                  <a:gd name="connsiteY50" fmla="*/ 60769 h 133350"/>
                  <a:gd name="connsiteX51" fmla="*/ 32366 w 85725"/>
                  <a:gd name="connsiteY51" fmla="*/ 63055 h 133350"/>
                  <a:gd name="connsiteX52" fmla="*/ 29099 w 85725"/>
                  <a:gd name="connsiteY52" fmla="*/ 67531 h 133350"/>
                  <a:gd name="connsiteX53" fmla="*/ 27861 w 85725"/>
                  <a:gd name="connsiteY53" fmla="*/ 64245 h 133350"/>
                  <a:gd name="connsiteX54" fmla="*/ 23241 w 85725"/>
                  <a:gd name="connsiteY54" fmla="*/ 66074 h 133350"/>
                  <a:gd name="connsiteX55" fmla="*/ 17783 w 85725"/>
                  <a:gd name="connsiteY55" fmla="*/ 58530 h 133350"/>
                  <a:gd name="connsiteX56" fmla="*/ 18679 w 85725"/>
                  <a:gd name="connsiteY56" fmla="*/ 60369 h 133350"/>
                  <a:gd name="connsiteX57" fmla="*/ 16402 w 85725"/>
                  <a:gd name="connsiteY57" fmla="*/ 59168 h 133350"/>
                  <a:gd name="connsiteX58" fmla="*/ 14249 w 85725"/>
                  <a:gd name="connsiteY58" fmla="*/ 57883 h 133350"/>
                  <a:gd name="connsiteX59" fmla="*/ 13849 w 85725"/>
                  <a:gd name="connsiteY59" fmla="*/ 60911 h 133350"/>
                  <a:gd name="connsiteX60" fmla="*/ 13640 w 85725"/>
                  <a:gd name="connsiteY60" fmla="*/ 63893 h 133350"/>
                  <a:gd name="connsiteX61" fmla="*/ 23546 w 85725"/>
                  <a:gd name="connsiteY61" fmla="*/ 75132 h 133350"/>
                  <a:gd name="connsiteX62" fmla="*/ 18517 w 85725"/>
                  <a:gd name="connsiteY62" fmla="*/ 80362 h 133350"/>
                  <a:gd name="connsiteX63" fmla="*/ 24365 w 85725"/>
                  <a:gd name="connsiteY63" fmla="*/ 83029 h 133350"/>
                  <a:gd name="connsiteX64" fmla="*/ 29089 w 85725"/>
                  <a:gd name="connsiteY64" fmla="*/ 95554 h 133350"/>
                  <a:gd name="connsiteX65" fmla="*/ 27261 w 85725"/>
                  <a:gd name="connsiteY65" fmla="*/ 95516 h 133350"/>
                  <a:gd name="connsiteX66" fmla="*/ 35890 w 85725"/>
                  <a:gd name="connsiteY66" fmla="*/ 113613 h 133350"/>
                  <a:gd name="connsiteX67" fmla="*/ 39900 w 85725"/>
                  <a:gd name="connsiteY67" fmla="*/ 105098 h 133350"/>
                  <a:gd name="connsiteX68" fmla="*/ 47673 w 85725"/>
                  <a:gd name="connsiteY68" fmla="*/ 117538 h 133350"/>
                  <a:gd name="connsiteX69" fmla="*/ 52959 w 85725"/>
                  <a:gd name="connsiteY69" fmla="*/ 115633 h 133350"/>
                  <a:gd name="connsiteX70" fmla="*/ 52435 w 85725"/>
                  <a:gd name="connsiteY70" fmla="*/ 122338 h 133350"/>
                  <a:gd name="connsiteX71" fmla="*/ 62579 w 85725"/>
                  <a:gd name="connsiteY71" fmla="*/ 129777 h 133350"/>
                  <a:gd name="connsiteX72" fmla="*/ 53892 w 85725"/>
                  <a:gd name="connsiteY72" fmla="*/ 118890 h 133350"/>
                  <a:gd name="connsiteX73" fmla="*/ 60798 w 85725"/>
                  <a:gd name="connsiteY73" fmla="*/ 120109 h 133350"/>
                  <a:gd name="connsiteX74" fmla="*/ 61846 w 85725"/>
                  <a:gd name="connsiteY74" fmla="*/ 124005 h 133350"/>
                  <a:gd name="connsiteX75" fmla="*/ 70199 w 85725"/>
                  <a:gd name="connsiteY75" fmla="*/ 123386 h 133350"/>
                  <a:gd name="connsiteX76" fmla="*/ 79134 w 85725"/>
                  <a:gd name="connsiteY76" fmla="*/ 133301 h 133350"/>
                  <a:gd name="connsiteX77" fmla="*/ 78534 w 85725"/>
                  <a:gd name="connsiteY77" fmla="*/ 13027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725" h="133350">
                    <a:moveTo>
                      <a:pt x="78534" y="130273"/>
                    </a:moveTo>
                    <a:cubicBezTo>
                      <a:pt x="79886" y="130949"/>
                      <a:pt x="80277" y="129768"/>
                      <a:pt x="81401" y="129234"/>
                    </a:cubicBezTo>
                    <a:cubicBezTo>
                      <a:pt x="78534" y="130273"/>
                      <a:pt x="78753" y="124900"/>
                      <a:pt x="76619" y="122986"/>
                    </a:cubicBezTo>
                    <a:lnTo>
                      <a:pt x="79086" y="123167"/>
                    </a:lnTo>
                    <a:cubicBezTo>
                      <a:pt x="78543" y="120224"/>
                      <a:pt x="78048" y="119443"/>
                      <a:pt x="74895" y="117880"/>
                    </a:cubicBezTo>
                    <a:lnTo>
                      <a:pt x="76133" y="111975"/>
                    </a:lnTo>
                    <a:cubicBezTo>
                      <a:pt x="75105" y="113661"/>
                      <a:pt x="70980" y="113756"/>
                      <a:pt x="68370" y="110946"/>
                    </a:cubicBezTo>
                    <a:cubicBezTo>
                      <a:pt x="68294" y="110327"/>
                      <a:pt x="67561" y="108451"/>
                      <a:pt x="68723" y="108022"/>
                    </a:cubicBezTo>
                    <a:lnTo>
                      <a:pt x="71333" y="110775"/>
                    </a:lnTo>
                    <a:lnTo>
                      <a:pt x="73828" y="104012"/>
                    </a:lnTo>
                    <a:cubicBezTo>
                      <a:pt x="69685" y="104012"/>
                      <a:pt x="67685" y="110289"/>
                      <a:pt x="63236" y="106574"/>
                    </a:cubicBezTo>
                    <a:cubicBezTo>
                      <a:pt x="62741" y="108937"/>
                      <a:pt x="66970" y="108365"/>
                      <a:pt x="64751" y="111022"/>
                    </a:cubicBezTo>
                    <a:cubicBezTo>
                      <a:pt x="62551" y="113042"/>
                      <a:pt x="61008" y="111146"/>
                      <a:pt x="58017" y="109194"/>
                    </a:cubicBezTo>
                    <a:lnTo>
                      <a:pt x="61446" y="102441"/>
                    </a:lnTo>
                    <a:lnTo>
                      <a:pt x="60874" y="102936"/>
                    </a:lnTo>
                    <a:cubicBezTo>
                      <a:pt x="59093" y="98173"/>
                      <a:pt x="58588" y="94430"/>
                      <a:pt x="60369" y="94220"/>
                    </a:cubicBezTo>
                    <a:lnTo>
                      <a:pt x="57979" y="95487"/>
                    </a:lnTo>
                    <a:cubicBezTo>
                      <a:pt x="55055" y="91763"/>
                      <a:pt x="55083" y="90525"/>
                      <a:pt x="56988" y="87410"/>
                    </a:cubicBezTo>
                    <a:lnTo>
                      <a:pt x="57560" y="88143"/>
                    </a:lnTo>
                    <a:cubicBezTo>
                      <a:pt x="59341" y="88563"/>
                      <a:pt x="56483" y="85496"/>
                      <a:pt x="58903" y="84895"/>
                    </a:cubicBezTo>
                    <a:cubicBezTo>
                      <a:pt x="52549" y="84857"/>
                      <a:pt x="54759" y="74885"/>
                      <a:pt x="52397" y="71132"/>
                    </a:cubicBezTo>
                    <a:cubicBezTo>
                      <a:pt x="52159" y="72894"/>
                      <a:pt x="49730" y="73332"/>
                      <a:pt x="48073" y="72160"/>
                    </a:cubicBezTo>
                    <a:cubicBezTo>
                      <a:pt x="46615" y="69789"/>
                      <a:pt x="50311" y="68684"/>
                      <a:pt x="49511" y="66503"/>
                    </a:cubicBezTo>
                    <a:lnTo>
                      <a:pt x="46082" y="69027"/>
                    </a:lnTo>
                    <a:cubicBezTo>
                      <a:pt x="46930" y="64826"/>
                      <a:pt x="42672" y="65674"/>
                      <a:pt x="40472" y="64702"/>
                    </a:cubicBezTo>
                    <a:lnTo>
                      <a:pt x="41081" y="61721"/>
                    </a:lnTo>
                    <a:lnTo>
                      <a:pt x="38948" y="63388"/>
                    </a:lnTo>
                    <a:cubicBezTo>
                      <a:pt x="38129" y="55854"/>
                      <a:pt x="33652" y="59673"/>
                      <a:pt x="33699" y="53834"/>
                    </a:cubicBezTo>
                    <a:lnTo>
                      <a:pt x="37033" y="55368"/>
                    </a:lnTo>
                    <a:cubicBezTo>
                      <a:pt x="33433" y="51844"/>
                      <a:pt x="36176" y="49062"/>
                      <a:pt x="33604" y="45633"/>
                    </a:cubicBezTo>
                    <a:cubicBezTo>
                      <a:pt x="35328" y="45910"/>
                      <a:pt x="36919" y="44719"/>
                      <a:pt x="36252" y="43014"/>
                    </a:cubicBezTo>
                    <a:lnTo>
                      <a:pt x="26365" y="33289"/>
                    </a:lnTo>
                    <a:lnTo>
                      <a:pt x="26175" y="33860"/>
                    </a:lnTo>
                    <a:cubicBezTo>
                      <a:pt x="26032" y="33918"/>
                      <a:pt x="23070" y="28907"/>
                      <a:pt x="23070" y="28907"/>
                    </a:cubicBezTo>
                    <a:cubicBezTo>
                      <a:pt x="26451" y="34251"/>
                      <a:pt x="18888" y="36937"/>
                      <a:pt x="20403" y="40071"/>
                    </a:cubicBezTo>
                    <a:cubicBezTo>
                      <a:pt x="20403" y="40071"/>
                      <a:pt x="18831" y="32822"/>
                      <a:pt x="19012" y="32775"/>
                    </a:cubicBezTo>
                    <a:cubicBezTo>
                      <a:pt x="18536" y="33956"/>
                      <a:pt x="17345" y="33851"/>
                      <a:pt x="16383" y="34689"/>
                    </a:cubicBezTo>
                    <a:cubicBezTo>
                      <a:pt x="16621" y="25764"/>
                      <a:pt x="15859" y="22992"/>
                      <a:pt x="15783" y="16944"/>
                    </a:cubicBezTo>
                    <a:cubicBezTo>
                      <a:pt x="13592" y="19021"/>
                      <a:pt x="14040" y="14849"/>
                      <a:pt x="12059" y="16363"/>
                    </a:cubicBezTo>
                    <a:cubicBezTo>
                      <a:pt x="11954" y="16373"/>
                      <a:pt x="13106" y="11048"/>
                      <a:pt x="13211" y="11039"/>
                    </a:cubicBezTo>
                    <a:cubicBezTo>
                      <a:pt x="14059" y="15858"/>
                      <a:pt x="11163" y="5990"/>
                      <a:pt x="7144" y="7257"/>
                    </a:cubicBezTo>
                    <a:cubicBezTo>
                      <a:pt x="10173" y="9191"/>
                      <a:pt x="6448" y="16677"/>
                      <a:pt x="10306" y="14229"/>
                    </a:cubicBezTo>
                    <a:cubicBezTo>
                      <a:pt x="11106" y="18659"/>
                      <a:pt x="7601" y="15915"/>
                      <a:pt x="7430" y="19602"/>
                    </a:cubicBezTo>
                    <a:cubicBezTo>
                      <a:pt x="8944" y="20821"/>
                      <a:pt x="10277" y="25640"/>
                      <a:pt x="11944" y="23078"/>
                    </a:cubicBezTo>
                    <a:cubicBezTo>
                      <a:pt x="6258" y="27955"/>
                      <a:pt x="18145" y="36289"/>
                      <a:pt x="15402" y="39814"/>
                    </a:cubicBezTo>
                    <a:lnTo>
                      <a:pt x="18793" y="41204"/>
                    </a:lnTo>
                    <a:lnTo>
                      <a:pt x="17383" y="46033"/>
                    </a:lnTo>
                    <a:cubicBezTo>
                      <a:pt x="20060" y="47662"/>
                      <a:pt x="21869" y="54396"/>
                      <a:pt x="19488" y="56635"/>
                    </a:cubicBezTo>
                    <a:cubicBezTo>
                      <a:pt x="20984" y="57606"/>
                      <a:pt x="23727" y="60178"/>
                      <a:pt x="24736" y="58044"/>
                    </a:cubicBezTo>
                    <a:cubicBezTo>
                      <a:pt x="27203" y="61273"/>
                      <a:pt x="19364" y="60083"/>
                      <a:pt x="25041" y="62902"/>
                    </a:cubicBezTo>
                    <a:cubicBezTo>
                      <a:pt x="24022" y="61712"/>
                      <a:pt x="24717" y="61378"/>
                      <a:pt x="24841" y="60769"/>
                    </a:cubicBezTo>
                    <a:cubicBezTo>
                      <a:pt x="27213" y="61292"/>
                      <a:pt x="31385" y="61940"/>
                      <a:pt x="32366" y="63055"/>
                    </a:cubicBezTo>
                    <a:cubicBezTo>
                      <a:pt x="32699" y="64512"/>
                      <a:pt x="30994" y="67084"/>
                      <a:pt x="29099" y="67531"/>
                    </a:cubicBezTo>
                    <a:lnTo>
                      <a:pt x="27861" y="64245"/>
                    </a:lnTo>
                    <a:lnTo>
                      <a:pt x="23241" y="66074"/>
                    </a:lnTo>
                    <a:cubicBezTo>
                      <a:pt x="16850" y="63521"/>
                      <a:pt x="25165" y="58959"/>
                      <a:pt x="17783" y="58530"/>
                    </a:cubicBezTo>
                    <a:cubicBezTo>
                      <a:pt x="17736" y="58549"/>
                      <a:pt x="18679" y="60369"/>
                      <a:pt x="18679" y="60369"/>
                    </a:cubicBezTo>
                    <a:cubicBezTo>
                      <a:pt x="18679" y="60369"/>
                      <a:pt x="17536" y="59768"/>
                      <a:pt x="16402" y="59168"/>
                    </a:cubicBezTo>
                    <a:cubicBezTo>
                      <a:pt x="15326" y="58530"/>
                      <a:pt x="14249" y="57883"/>
                      <a:pt x="14249" y="57883"/>
                    </a:cubicBezTo>
                    <a:cubicBezTo>
                      <a:pt x="14249" y="57883"/>
                      <a:pt x="14049" y="59397"/>
                      <a:pt x="13849" y="60911"/>
                    </a:cubicBezTo>
                    <a:cubicBezTo>
                      <a:pt x="13745" y="62407"/>
                      <a:pt x="13640" y="63893"/>
                      <a:pt x="13640" y="63893"/>
                    </a:cubicBezTo>
                    <a:cubicBezTo>
                      <a:pt x="17536" y="66626"/>
                      <a:pt x="18145" y="74599"/>
                      <a:pt x="23546" y="75132"/>
                    </a:cubicBezTo>
                    <a:cubicBezTo>
                      <a:pt x="23517" y="79285"/>
                      <a:pt x="20612" y="78580"/>
                      <a:pt x="18517" y="80362"/>
                    </a:cubicBezTo>
                    <a:cubicBezTo>
                      <a:pt x="20698" y="82771"/>
                      <a:pt x="21298" y="76980"/>
                      <a:pt x="24365" y="83029"/>
                    </a:cubicBezTo>
                    <a:cubicBezTo>
                      <a:pt x="21974" y="90001"/>
                      <a:pt x="28756" y="90791"/>
                      <a:pt x="29089" y="95554"/>
                    </a:cubicBezTo>
                    <a:lnTo>
                      <a:pt x="27261" y="95516"/>
                    </a:lnTo>
                    <a:cubicBezTo>
                      <a:pt x="30499" y="100983"/>
                      <a:pt x="33642" y="107155"/>
                      <a:pt x="35890" y="113613"/>
                    </a:cubicBezTo>
                    <a:cubicBezTo>
                      <a:pt x="38195" y="111022"/>
                      <a:pt x="34319" y="103460"/>
                      <a:pt x="39900" y="105098"/>
                    </a:cubicBezTo>
                    <a:cubicBezTo>
                      <a:pt x="36395" y="111175"/>
                      <a:pt x="46939" y="114175"/>
                      <a:pt x="47673" y="117538"/>
                    </a:cubicBezTo>
                    <a:cubicBezTo>
                      <a:pt x="50473" y="115109"/>
                      <a:pt x="51502" y="120319"/>
                      <a:pt x="52959" y="115633"/>
                    </a:cubicBezTo>
                    <a:cubicBezTo>
                      <a:pt x="53807" y="118223"/>
                      <a:pt x="54959" y="122805"/>
                      <a:pt x="52435" y="122338"/>
                    </a:cubicBezTo>
                    <a:cubicBezTo>
                      <a:pt x="61160" y="123281"/>
                      <a:pt x="55426" y="131073"/>
                      <a:pt x="62579" y="129777"/>
                    </a:cubicBezTo>
                    <a:cubicBezTo>
                      <a:pt x="59341" y="123595"/>
                      <a:pt x="56779" y="122519"/>
                      <a:pt x="53892" y="118890"/>
                    </a:cubicBezTo>
                    <a:cubicBezTo>
                      <a:pt x="56855" y="117585"/>
                      <a:pt x="57960" y="122100"/>
                      <a:pt x="60798" y="120109"/>
                    </a:cubicBezTo>
                    <a:lnTo>
                      <a:pt x="61846" y="124005"/>
                    </a:lnTo>
                    <a:cubicBezTo>
                      <a:pt x="59141" y="116156"/>
                      <a:pt x="70009" y="126529"/>
                      <a:pt x="70199" y="123386"/>
                    </a:cubicBezTo>
                    <a:cubicBezTo>
                      <a:pt x="73904" y="125872"/>
                      <a:pt x="75571" y="130615"/>
                      <a:pt x="79134" y="133301"/>
                    </a:cubicBezTo>
                    <a:lnTo>
                      <a:pt x="78534" y="130273"/>
                    </a:lnTo>
                    <a:close/>
                  </a:path>
                </a:pathLst>
              </a:custGeom>
              <a:grpFill/>
              <a:ln w="9525" cap="flat">
                <a:noFill/>
                <a:prstDash val="solid"/>
                <a:miter/>
              </a:ln>
            </p:spPr>
            <p:txBody>
              <a:bodyPr rtlCol="0" anchor="ctr"/>
              <a:lstStyle/>
              <a:p>
                <a:endParaRPr lang="zh-CN" altLang="en-US"/>
              </a:p>
            </p:txBody>
          </p:sp>
          <p:sp>
            <p:nvSpPr>
              <p:cNvPr id="1140" name="任意多边形: 形状 929">
                <a:extLst>
                  <a:ext uri="{FF2B5EF4-FFF2-40B4-BE49-F238E27FC236}">
                    <a16:creationId xmlns:a16="http://schemas.microsoft.com/office/drawing/2014/main" id="{5966FA9A-2439-4639-84A2-97076922C7F7}"/>
                  </a:ext>
                </a:extLst>
              </p:cNvPr>
              <p:cNvSpPr/>
              <p:nvPr/>
            </p:nvSpPr>
            <p:spPr>
              <a:xfrm>
                <a:off x="3402968" y="1048972"/>
                <a:ext cx="9525" cy="19050"/>
              </a:xfrm>
              <a:custGeom>
                <a:avLst/>
                <a:gdLst>
                  <a:gd name="connsiteX0" fmla="*/ 8544 w 9525"/>
                  <a:gd name="connsiteY0" fmla="*/ 20860 h 19050"/>
                  <a:gd name="connsiteX1" fmla="*/ 7144 w 9525"/>
                  <a:gd name="connsiteY1" fmla="*/ 7144 h 19050"/>
                  <a:gd name="connsiteX2" fmla="*/ 8544 w 9525"/>
                  <a:gd name="connsiteY2" fmla="*/ 20860 h 19050"/>
                </a:gdLst>
                <a:ahLst/>
                <a:cxnLst>
                  <a:cxn ang="0">
                    <a:pos x="connsiteX0" y="connsiteY0"/>
                  </a:cxn>
                  <a:cxn ang="0">
                    <a:pos x="connsiteX1" y="connsiteY1"/>
                  </a:cxn>
                  <a:cxn ang="0">
                    <a:pos x="connsiteX2" y="connsiteY2"/>
                  </a:cxn>
                </a:cxnLst>
                <a:rect l="l" t="t" r="r" b="b"/>
                <a:pathLst>
                  <a:path w="9525" h="19050">
                    <a:moveTo>
                      <a:pt x="8544" y="20860"/>
                    </a:moveTo>
                    <a:cubicBezTo>
                      <a:pt x="8287" y="14669"/>
                      <a:pt x="9039" y="14564"/>
                      <a:pt x="7144" y="7144"/>
                    </a:cubicBezTo>
                    <a:cubicBezTo>
                      <a:pt x="7810" y="11678"/>
                      <a:pt x="7763" y="18640"/>
                      <a:pt x="8544" y="20860"/>
                    </a:cubicBezTo>
                    <a:close/>
                  </a:path>
                </a:pathLst>
              </a:custGeom>
              <a:grpFill/>
              <a:ln w="9525" cap="flat">
                <a:noFill/>
                <a:prstDash val="solid"/>
                <a:miter/>
              </a:ln>
            </p:spPr>
            <p:txBody>
              <a:bodyPr rtlCol="0" anchor="ctr"/>
              <a:lstStyle/>
              <a:p>
                <a:endParaRPr lang="zh-CN" altLang="en-US"/>
              </a:p>
            </p:txBody>
          </p:sp>
          <p:sp>
            <p:nvSpPr>
              <p:cNvPr id="1141" name="任意多边形: 形状 930">
                <a:extLst>
                  <a:ext uri="{FF2B5EF4-FFF2-40B4-BE49-F238E27FC236}">
                    <a16:creationId xmlns:a16="http://schemas.microsoft.com/office/drawing/2014/main" id="{416EC49F-3EBF-474D-AC59-712640A038A4}"/>
                  </a:ext>
                </a:extLst>
              </p:cNvPr>
              <p:cNvSpPr/>
              <p:nvPr/>
            </p:nvSpPr>
            <p:spPr>
              <a:xfrm>
                <a:off x="3466652" y="1113932"/>
                <a:ext cx="19050" cy="19050"/>
              </a:xfrm>
              <a:custGeom>
                <a:avLst/>
                <a:gdLst>
                  <a:gd name="connsiteX0" fmla="*/ 7144 w 19050"/>
                  <a:gd name="connsiteY0" fmla="*/ 7144 h 19050"/>
                  <a:gd name="connsiteX1" fmla="*/ 9011 w 19050"/>
                  <a:gd name="connsiteY1" fmla="*/ 17116 h 19050"/>
                  <a:gd name="connsiteX2" fmla="*/ 12363 w 19050"/>
                  <a:gd name="connsiteY2" fmla="*/ 16307 h 19050"/>
                  <a:gd name="connsiteX3" fmla="*/ 7144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7144"/>
                    </a:moveTo>
                    <a:cubicBezTo>
                      <a:pt x="8220" y="13116"/>
                      <a:pt x="5763" y="12059"/>
                      <a:pt x="9011" y="17116"/>
                    </a:cubicBezTo>
                    <a:lnTo>
                      <a:pt x="12363" y="16307"/>
                    </a:lnTo>
                    <a:lnTo>
                      <a:pt x="7144" y="7144"/>
                    </a:lnTo>
                    <a:close/>
                  </a:path>
                </a:pathLst>
              </a:custGeom>
              <a:grpFill/>
              <a:ln w="9525" cap="flat">
                <a:noFill/>
                <a:prstDash val="solid"/>
                <a:miter/>
              </a:ln>
            </p:spPr>
            <p:txBody>
              <a:bodyPr rtlCol="0" anchor="ctr"/>
              <a:lstStyle/>
              <a:p>
                <a:endParaRPr lang="zh-CN" altLang="en-US"/>
              </a:p>
            </p:txBody>
          </p:sp>
          <p:sp>
            <p:nvSpPr>
              <p:cNvPr id="1142" name="任意多边形: 形状 931">
                <a:extLst>
                  <a:ext uri="{FF2B5EF4-FFF2-40B4-BE49-F238E27FC236}">
                    <a16:creationId xmlns:a16="http://schemas.microsoft.com/office/drawing/2014/main" id="{9E5EEC4A-4905-4EF1-B43B-72C5A57231D3}"/>
                  </a:ext>
                </a:extLst>
              </p:cNvPr>
              <p:cNvSpPr/>
              <p:nvPr/>
            </p:nvSpPr>
            <p:spPr>
              <a:xfrm>
                <a:off x="3363287" y="982897"/>
                <a:ext cx="9525" cy="19050"/>
              </a:xfrm>
              <a:custGeom>
                <a:avLst/>
                <a:gdLst>
                  <a:gd name="connsiteX0" fmla="*/ 7144 w 9525"/>
                  <a:gd name="connsiteY0" fmla="*/ 7144 h 19050"/>
                  <a:gd name="connsiteX1" fmla="*/ 8915 w 9525"/>
                  <a:gd name="connsiteY1" fmla="*/ 12021 h 19050"/>
                  <a:gd name="connsiteX2" fmla="*/ 10535 w 9525"/>
                  <a:gd name="connsiteY2" fmla="*/ 85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cubicBezTo>
                      <a:pt x="7487" y="8487"/>
                      <a:pt x="10897" y="8992"/>
                      <a:pt x="8915" y="12021"/>
                    </a:cubicBezTo>
                    <a:lnTo>
                      <a:pt x="10535" y="8544"/>
                    </a:lnTo>
                    <a:lnTo>
                      <a:pt x="7144" y="7144"/>
                    </a:lnTo>
                    <a:close/>
                  </a:path>
                </a:pathLst>
              </a:custGeom>
              <a:grpFill/>
              <a:ln w="9525" cap="flat">
                <a:noFill/>
                <a:prstDash val="solid"/>
                <a:miter/>
              </a:ln>
            </p:spPr>
            <p:txBody>
              <a:bodyPr rtlCol="0" anchor="ctr"/>
              <a:lstStyle/>
              <a:p>
                <a:endParaRPr lang="zh-CN" altLang="en-US"/>
              </a:p>
            </p:txBody>
          </p:sp>
          <p:sp>
            <p:nvSpPr>
              <p:cNvPr id="1143" name="任意多边形: 形状 932">
                <a:extLst>
                  <a:ext uri="{FF2B5EF4-FFF2-40B4-BE49-F238E27FC236}">
                    <a16:creationId xmlns:a16="http://schemas.microsoft.com/office/drawing/2014/main" id="{67E7A2CA-CE0C-4B33-AD1A-3C5F1C1FAB25}"/>
                  </a:ext>
                </a:extLst>
              </p:cNvPr>
              <p:cNvSpPr/>
              <p:nvPr/>
            </p:nvSpPr>
            <p:spPr>
              <a:xfrm>
                <a:off x="3596926" y="1167308"/>
                <a:ext cx="19050" cy="9525"/>
              </a:xfrm>
              <a:custGeom>
                <a:avLst/>
                <a:gdLst>
                  <a:gd name="connsiteX0" fmla="*/ 11992 w 19050"/>
                  <a:gd name="connsiteY0" fmla="*/ 8594 h 9525"/>
                  <a:gd name="connsiteX1" fmla="*/ 7144 w 19050"/>
                  <a:gd name="connsiteY1" fmla="*/ 8404 h 9525"/>
                  <a:gd name="connsiteX2" fmla="*/ 11992 w 19050"/>
                  <a:gd name="connsiteY2" fmla="*/ 8594 h 9525"/>
                </a:gdLst>
                <a:ahLst/>
                <a:cxnLst>
                  <a:cxn ang="0">
                    <a:pos x="connsiteX0" y="connsiteY0"/>
                  </a:cxn>
                  <a:cxn ang="0">
                    <a:pos x="connsiteX1" y="connsiteY1"/>
                  </a:cxn>
                  <a:cxn ang="0">
                    <a:pos x="connsiteX2" y="connsiteY2"/>
                  </a:cxn>
                </a:cxnLst>
                <a:rect l="l" t="t" r="r" b="b"/>
                <a:pathLst>
                  <a:path w="19050" h="9525">
                    <a:moveTo>
                      <a:pt x="11992" y="8594"/>
                    </a:moveTo>
                    <a:cubicBezTo>
                      <a:pt x="9849" y="6728"/>
                      <a:pt x="8030" y="6661"/>
                      <a:pt x="7144" y="8404"/>
                    </a:cubicBezTo>
                    <a:cubicBezTo>
                      <a:pt x="9392" y="10880"/>
                      <a:pt x="9354" y="7318"/>
                      <a:pt x="11992" y="8594"/>
                    </a:cubicBezTo>
                    <a:close/>
                  </a:path>
                </a:pathLst>
              </a:custGeom>
              <a:grpFill/>
              <a:ln w="9525" cap="flat">
                <a:noFill/>
                <a:prstDash val="solid"/>
                <a:miter/>
              </a:ln>
            </p:spPr>
            <p:txBody>
              <a:bodyPr rtlCol="0" anchor="ctr"/>
              <a:lstStyle/>
              <a:p>
                <a:endParaRPr lang="zh-CN" altLang="en-US"/>
              </a:p>
            </p:txBody>
          </p:sp>
          <p:sp>
            <p:nvSpPr>
              <p:cNvPr id="1144" name="任意多边形: 形状 933">
                <a:extLst>
                  <a:ext uri="{FF2B5EF4-FFF2-40B4-BE49-F238E27FC236}">
                    <a16:creationId xmlns:a16="http://schemas.microsoft.com/office/drawing/2014/main" id="{2CCC2CC6-DF9C-45B4-8E9B-499F952D63F4}"/>
                  </a:ext>
                </a:extLst>
              </p:cNvPr>
              <p:cNvSpPr/>
              <p:nvPr/>
            </p:nvSpPr>
            <p:spPr>
              <a:xfrm>
                <a:off x="3377022" y="993784"/>
                <a:ext cx="9525" cy="9525"/>
              </a:xfrm>
              <a:custGeom>
                <a:avLst/>
                <a:gdLst>
                  <a:gd name="connsiteX0" fmla="*/ 9096 w 9525"/>
                  <a:gd name="connsiteY0" fmla="*/ 7144 h 9525"/>
                  <a:gd name="connsiteX1" fmla="*/ 7144 w 9525"/>
                  <a:gd name="connsiteY1" fmla="*/ 9296 h 9525"/>
                  <a:gd name="connsiteX2" fmla="*/ 8973 w 9525"/>
                  <a:gd name="connsiteY2" fmla="*/ 11544 h 9525"/>
                </a:gdLst>
                <a:ahLst/>
                <a:cxnLst>
                  <a:cxn ang="0">
                    <a:pos x="connsiteX0" y="connsiteY0"/>
                  </a:cxn>
                  <a:cxn ang="0">
                    <a:pos x="connsiteX1" y="connsiteY1"/>
                  </a:cxn>
                  <a:cxn ang="0">
                    <a:pos x="connsiteX2" y="connsiteY2"/>
                  </a:cxn>
                </a:cxnLst>
                <a:rect l="l" t="t" r="r" b="b"/>
                <a:pathLst>
                  <a:path w="9525" h="9525">
                    <a:moveTo>
                      <a:pt x="9096" y="7144"/>
                    </a:moveTo>
                    <a:lnTo>
                      <a:pt x="7144" y="9296"/>
                    </a:lnTo>
                    <a:lnTo>
                      <a:pt x="8973" y="11544"/>
                    </a:lnTo>
                    <a:close/>
                  </a:path>
                </a:pathLst>
              </a:custGeom>
              <a:grpFill/>
              <a:ln w="9525" cap="flat">
                <a:noFill/>
                <a:prstDash val="solid"/>
                <a:miter/>
              </a:ln>
            </p:spPr>
            <p:txBody>
              <a:bodyPr rtlCol="0" anchor="ctr"/>
              <a:lstStyle/>
              <a:p>
                <a:endParaRPr lang="zh-CN" altLang="en-US"/>
              </a:p>
            </p:txBody>
          </p:sp>
          <p:sp>
            <p:nvSpPr>
              <p:cNvPr id="1145" name="任意多边形: 形状 934">
                <a:extLst>
                  <a:ext uri="{FF2B5EF4-FFF2-40B4-BE49-F238E27FC236}">
                    <a16:creationId xmlns:a16="http://schemas.microsoft.com/office/drawing/2014/main" id="{C4763CA3-4E44-4E1B-B74F-FDE8FFD202BC}"/>
                  </a:ext>
                </a:extLst>
              </p:cNvPr>
              <p:cNvSpPr/>
              <p:nvPr/>
            </p:nvSpPr>
            <p:spPr>
              <a:xfrm>
                <a:off x="3521250" y="1140021"/>
                <a:ext cx="19050" cy="19050"/>
              </a:xfrm>
              <a:custGeom>
                <a:avLst/>
                <a:gdLst>
                  <a:gd name="connsiteX0" fmla="*/ 11601 w 19050"/>
                  <a:gd name="connsiteY0" fmla="*/ 7144 h 19050"/>
                  <a:gd name="connsiteX1" fmla="*/ 7144 w 19050"/>
                  <a:gd name="connsiteY1" fmla="*/ 8658 h 19050"/>
                  <a:gd name="connsiteX2" fmla="*/ 13887 w 19050"/>
                  <a:gd name="connsiteY2" fmla="*/ 18593 h 19050"/>
                  <a:gd name="connsiteX3" fmla="*/ 116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1601" y="7144"/>
                    </a:moveTo>
                    <a:cubicBezTo>
                      <a:pt x="10344" y="7287"/>
                      <a:pt x="8449" y="7144"/>
                      <a:pt x="7144" y="8658"/>
                    </a:cubicBezTo>
                    <a:cubicBezTo>
                      <a:pt x="8944" y="13668"/>
                      <a:pt x="12725" y="11116"/>
                      <a:pt x="13887" y="18593"/>
                    </a:cubicBezTo>
                    <a:cubicBezTo>
                      <a:pt x="14545" y="13973"/>
                      <a:pt x="12792" y="9068"/>
                      <a:pt x="11601" y="7144"/>
                    </a:cubicBezTo>
                    <a:close/>
                  </a:path>
                </a:pathLst>
              </a:custGeom>
              <a:grpFill/>
              <a:ln w="9525" cap="flat">
                <a:noFill/>
                <a:prstDash val="solid"/>
                <a:miter/>
              </a:ln>
            </p:spPr>
            <p:txBody>
              <a:bodyPr rtlCol="0" anchor="ctr"/>
              <a:lstStyle/>
              <a:p>
                <a:endParaRPr lang="zh-CN" altLang="en-US"/>
              </a:p>
            </p:txBody>
          </p:sp>
          <p:sp>
            <p:nvSpPr>
              <p:cNvPr id="1146" name="任意多边形: 形状 935">
                <a:extLst>
                  <a:ext uri="{FF2B5EF4-FFF2-40B4-BE49-F238E27FC236}">
                    <a16:creationId xmlns:a16="http://schemas.microsoft.com/office/drawing/2014/main" id="{078C2339-62FE-49ED-BD22-65FE038AFDFE}"/>
                  </a:ext>
                </a:extLst>
              </p:cNvPr>
              <p:cNvSpPr/>
              <p:nvPr/>
            </p:nvSpPr>
            <p:spPr>
              <a:xfrm>
                <a:off x="3363468" y="928440"/>
                <a:ext cx="19050" cy="57150"/>
              </a:xfrm>
              <a:custGeom>
                <a:avLst/>
                <a:gdLst>
                  <a:gd name="connsiteX0" fmla="*/ 14030 w 19050"/>
                  <a:gd name="connsiteY0" fmla="*/ 49990 h 57150"/>
                  <a:gd name="connsiteX1" fmla="*/ 12687 w 19050"/>
                  <a:gd name="connsiteY1" fmla="*/ 32340 h 57150"/>
                  <a:gd name="connsiteX2" fmla="*/ 15430 w 19050"/>
                  <a:gd name="connsiteY2" fmla="*/ 18996 h 57150"/>
                  <a:gd name="connsiteX3" fmla="*/ 17507 w 19050"/>
                  <a:gd name="connsiteY3" fmla="*/ 10461 h 57150"/>
                  <a:gd name="connsiteX4" fmla="*/ 18498 w 19050"/>
                  <a:gd name="connsiteY4" fmla="*/ 7166 h 57150"/>
                  <a:gd name="connsiteX5" fmla="*/ 13545 w 19050"/>
                  <a:gd name="connsiteY5" fmla="*/ 12062 h 57150"/>
                  <a:gd name="connsiteX6" fmla="*/ 9315 w 19050"/>
                  <a:gd name="connsiteY6" fmla="*/ 16195 h 57150"/>
                  <a:gd name="connsiteX7" fmla="*/ 11278 w 19050"/>
                  <a:gd name="connsiteY7" fmla="*/ 25939 h 57150"/>
                  <a:gd name="connsiteX8" fmla="*/ 7144 w 19050"/>
                  <a:gd name="connsiteY8" fmla="*/ 49952 h 57150"/>
                  <a:gd name="connsiteX9" fmla="*/ 14030 w 19050"/>
                  <a:gd name="connsiteY9" fmla="*/ 4999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14030" y="49990"/>
                    </a:moveTo>
                    <a:cubicBezTo>
                      <a:pt x="7820" y="49847"/>
                      <a:pt x="18450" y="31635"/>
                      <a:pt x="12687" y="32340"/>
                    </a:cubicBezTo>
                    <a:cubicBezTo>
                      <a:pt x="12687" y="32340"/>
                      <a:pt x="14059" y="25663"/>
                      <a:pt x="15430" y="18996"/>
                    </a:cubicBezTo>
                    <a:cubicBezTo>
                      <a:pt x="16154" y="15710"/>
                      <a:pt x="16916" y="12176"/>
                      <a:pt x="17507" y="10461"/>
                    </a:cubicBezTo>
                    <a:cubicBezTo>
                      <a:pt x="18098" y="8480"/>
                      <a:pt x="18498" y="7166"/>
                      <a:pt x="18498" y="7166"/>
                    </a:cubicBezTo>
                    <a:cubicBezTo>
                      <a:pt x="14068" y="6870"/>
                      <a:pt x="13735" y="9614"/>
                      <a:pt x="13545" y="12062"/>
                    </a:cubicBezTo>
                    <a:cubicBezTo>
                      <a:pt x="13364" y="15081"/>
                      <a:pt x="13316" y="17719"/>
                      <a:pt x="9315" y="16195"/>
                    </a:cubicBezTo>
                    <a:cubicBezTo>
                      <a:pt x="9906" y="19453"/>
                      <a:pt x="8372" y="29892"/>
                      <a:pt x="11278" y="25939"/>
                    </a:cubicBezTo>
                    <a:cubicBezTo>
                      <a:pt x="12392" y="31283"/>
                      <a:pt x="7972" y="41484"/>
                      <a:pt x="7144" y="49952"/>
                    </a:cubicBezTo>
                    <a:cubicBezTo>
                      <a:pt x="10678" y="48980"/>
                      <a:pt x="9668" y="59239"/>
                      <a:pt x="14030" y="49990"/>
                    </a:cubicBezTo>
                    <a:close/>
                  </a:path>
                </a:pathLst>
              </a:custGeom>
              <a:grpFill/>
              <a:ln w="9525" cap="flat">
                <a:noFill/>
                <a:prstDash val="solid"/>
                <a:miter/>
              </a:ln>
            </p:spPr>
            <p:txBody>
              <a:bodyPr rtlCol="0" anchor="ctr"/>
              <a:lstStyle/>
              <a:p>
                <a:endParaRPr lang="zh-CN" altLang="en-US"/>
              </a:p>
            </p:txBody>
          </p:sp>
          <p:sp>
            <p:nvSpPr>
              <p:cNvPr id="1147" name="任意多边形: 形状 936">
                <a:extLst>
                  <a:ext uri="{FF2B5EF4-FFF2-40B4-BE49-F238E27FC236}">
                    <a16:creationId xmlns:a16="http://schemas.microsoft.com/office/drawing/2014/main" id="{572BD3D5-67E7-4B05-9F6A-E42483384BF4}"/>
                  </a:ext>
                </a:extLst>
              </p:cNvPr>
              <p:cNvSpPr/>
              <p:nvPr/>
            </p:nvSpPr>
            <p:spPr>
              <a:xfrm>
                <a:off x="3402692" y="1043228"/>
                <a:ext cx="9525" cy="9525"/>
              </a:xfrm>
              <a:custGeom>
                <a:avLst/>
                <a:gdLst>
                  <a:gd name="connsiteX0" fmla="*/ 7144 w 9525"/>
                  <a:gd name="connsiteY0" fmla="*/ 7572 h 9525"/>
                  <a:gd name="connsiteX1" fmla="*/ 10163 w 9525"/>
                  <a:gd name="connsiteY1" fmla="*/ 7144 h 9525"/>
                  <a:gd name="connsiteX2" fmla="*/ 7144 w 9525"/>
                  <a:gd name="connsiteY2" fmla="*/ 7572 h 9525"/>
                </a:gdLst>
                <a:ahLst/>
                <a:cxnLst>
                  <a:cxn ang="0">
                    <a:pos x="connsiteX0" y="connsiteY0"/>
                  </a:cxn>
                  <a:cxn ang="0">
                    <a:pos x="connsiteX1" y="connsiteY1"/>
                  </a:cxn>
                  <a:cxn ang="0">
                    <a:pos x="connsiteX2" y="connsiteY2"/>
                  </a:cxn>
                </a:cxnLst>
                <a:rect l="l" t="t" r="r" b="b"/>
                <a:pathLst>
                  <a:path w="9525" h="9525">
                    <a:moveTo>
                      <a:pt x="7144" y="7572"/>
                    </a:moveTo>
                    <a:lnTo>
                      <a:pt x="10163" y="7144"/>
                    </a:lnTo>
                    <a:lnTo>
                      <a:pt x="7144" y="7572"/>
                    </a:lnTo>
                    <a:close/>
                  </a:path>
                </a:pathLst>
              </a:custGeom>
              <a:grpFill/>
              <a:ln w="9525" cap="flat">
                <a:noFill/>
                <a:prstDash val="solid"/>
                <a:miter/>
              </a:ln>
            </p:spPr>
            <p:txBody>
              <a:bodyPr rtlCol="0" anchor="ctr"/>
              <a:lstStyle/>
              <a:p>
                <a:endParaRPr lang="zh-CN" altLang="en-US"/>
              </a:p>
            </p:txBody>
          </p:sp>
          <p:sp>
            <p:nvSpPr>
              <p:cNvPr id="1148" name="任意多边形: 形状 937">
                <a:extLst>
                  <a:ext uri="{FF2B5EF4-FFF2-40B4-BE49-F238E27FC236}">
                    <a16:creationId xmlns:a16="http://schemas.microsoft.com/office/drawing/2014/main" id="{43C6D932-04FE-47ED-BAAA-A0BF25E9EC12}"/>
                  </a:ext>
                </a:extLst>
              </p:cNvPr>
              <p:cNvSpPr/>
              <p:nvPr/>
            </p:nvSpPr>
            <p:spPr>
              <a:xfrm>
                <a:off x="3542414" y="1153442"/>
                <a:ext cx="9525" cy="9525"/>
              </a:xfrm>
              <a:custGeom>
                <a:avLst/>
                <a:gdLst>
                  <a:gd name="connsiteX0" fmla="*/ 11011 w 9525"/>
                  <a:gd name="connsiteY0" fmla="*/ 9677 h 9525"/>
                  <a:gd name="connsiteX1" fmla="*/ 7144 w 9525"/>
                  <a:gd name="connsiteY1" fmla="*/ 7144 h 9525"/>
                  <a:gd name="connsiteX2" fmla="*/ 11011 w 9525"/>
                  <a:gd name="connsiteY2" fmla="*/ 9677 h 9525"/>
                </a:gdLst>
                <a:ahLst/>
                <a:cxnLst>
                  <a:cxn ang="0">
                    <a:pos x="connsiteX0" y="connsiteY0"/>
                  </a:cxn>
                  <a:cxn ang="0">
                    <a:pos x="connsiteX1" y="connsiteY1"/>
                  </a:cxn>
                  <a:cxn ang="0">
                    <a:pos x="connsiteX2" y="connsiteY2"/>
                  </a:cxn>
                </a:cxnLst>
                <a:rect l="l" t="t" r="r" b="b"/>
                <a:pathLst>
                  <a:path w="9525" h="9525">
                    <a:moveTo>
                      <a:pt x="11011" y="9677"/>
                    </a:moveTo>
                    <a:cubicBezTo>
                      <a:pt x="10906" y="7687"/>
                      <a:pt x="8430" y="7563"/>
                      <a:pt x="7144" y="7144"/>
                    </a:cubicBezTo>
                    <a:cubicBezTo>
                      <a:pt x="7239" y="9134"/>
                      <a:pt x="9220" y="11097"/>
                      <a:pt x="11011" y="9677"/>
                    </a:cubicBezTo>
                    <a:close/>
                  </a:path>
                </a:pathLst>
              </a:custGeom>
              <a:grpFill/>
              <a:ln w="9525" cap="flat">
                <a:noFill/>
                <a:prstDash val="solid"/>
                <a:miter/>
              </a:ln>
            </p:spPr>
            <p:txBody>
              <a:bodyPr rtlCol="0" anchor="ctr"/>
              <a:lstStyle/>
              <a:p>
                <a:endParaRPr lang="zh-CN" altLang="en-US"/>
              </a:p>
            </p:txBody>
          </p:sp>
          <p:sp>
            <p:nvSpPr>
              <p:cNvPr id="1149" name="任意多边形: 形状 938">
                <a:extLst>
                  <a:ext uri="{FF2B5EF4-FFF2-40B4-BE49-F238E27FC236}">
                    <a16:creationId xmlns:a16="http://schemas.microsoft.com/office/drawing/2014/main" id="{12A1C8EB-AB72-4DFC-8F77-5BEE1E3D7D86}"/>
                  </a:ext>
                </a:extLst>
              </p:cNvPr>
              <p:cNvSpPr/>
              <p:nvPr/>
            </p:nvSpPr>
            <p:spPr>
              <a:xfrm>
                <a:off x="3457563" y="1094330"/>
                <a:ext cx="19050" cy="28575"/>
              </a:xfrm>
              <a:custGeom>
                <a:avLst/>
                <a:gdLst>
                  <a:gd name="connsiteX0" fmla="*/ 17129 w 19050"/>
                  <a:gd name="connsiteY0" fmla="*/ 17221 h 28575"/>
                  <a:gd name="connsiteX1" fmla="*/ 18872 w 19050"/>
                  <a:gd name="connsiteY1" fmla="*/ 18631 h 28575"/>
                  <a:gd name="connsiteX2" fmla="*/ 14462 w 19050"/>
                  <a:gd name="connsiteY2" fmla="*/ 7144 h 28575"/>
                  <a:gd name="connsiteX3" fmla="*/ 11061 w 19050"/>
                  <a:gd name="connsiteY3" fmla="*/ 21698 h 28575"/>
                  <a:gd name="connsiteX4" fmla="*/ 17129 w 19050"/>
                  <a:gd name="connsiteY4" fmla="*/ 1722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7129" y="17221"/>
                    </a:moveTo>
                    <a:lnTo>
                      <a:pt x="18872" y="18631"/>
                    </a:lnTo>
                    <a:cubicBezTo>
                      <a:pt x="18872" y="18631"/>
                      <a:pt x="14214" y="7230"/>
                      <a:pt x="14462" y="7144"/>
                    </a:cubicBezTo>
                    <a:cubicBezTo>
                      <a:pt x="16919" y="17345"/>
                      <a:pt x="-302" y="6039"/>
                      <a:pt x="11061" y="21698"/>
                    </a:cubicBezTo>
                    <a:cubicBezTo>
                      <a:pt x="14928" y="26575"/>
                      <a:pt x="17043" y="21393"/>
                      <a:pt x="17129" y="17221"/>
                    </a:cubicBezTo>
                    <a:close/>
                  </a:path>
                </a:pathLst>
              </a:custGeom>
              <a:grpFill/>
              <a:ln w="9525" cap="flat">
                <a:noFill/>
                <a:prstDash val="solid"/>
                <a:miter/>
              </a:ln>
            </p:spPr>
            <p:txBody>
              <a:bodyPr rtlCol="0" anchor="ctr"/>
              <a:lstStyle/>
              <a:p>
                <a:endParaRPr lang="zh-CN" altLang="en-US"/>
              </a:p>
            </p:txBody>
          </p:sp>
          <p:sp>
            <p:nvSpPr>
              <p:cNvPr id="1150" name="任意多边形: 形状 939">
                <a:extLst>
                  <a:ext uri="{FF2B5EF4-FFF2-40B4-BE49-F238E27FC236}">
                    <a16:creationId xmlns:a16="http://schemas.microsoft.com/office/drawing/2014/main" id="{F6CE1638-666A-4CC5-856F-8B9331DAC667}"/>
                  </a:ext>
                </a:extLst>
              </p:cNvPr>
              <p:cNvSpPr/>
              <p:nvPr/>
            </p:nvSpPr>
            <p:spPr>
              <a:xfrm>
                <a:off x="3734448" y="1093755"/>
                <a:ext cx="19050" cy="9525"/>
              </a:xfrm>
              <a:custGeom>
                <a:avLst/>
                <a:gdLst>
                  <a:gd name="connsiteX0" fmla="*/ 14183 w 19050"/>
                  <a:gd name="connsiteY0" fmla="*/ 8938 h 9525"/>
                  <a:gd name="connsiteX1" fmla="*/ 9382 w 19050"/>
                  <a:gd name="connsiteY1" fmla="*/ 7671 h 9525"/>
                  <a:gd name="connsiteX2" fmla="*/ 7144 w 19050"/>
                  <a:gd name="connsiteY2" fmla="*/ 9509 h 9525"/>
                  <a:gd name="connsiteX3" fmla="*/ 11049 w 19050"/>
                  <a:gd name="connsiteY3" fmla="*/ 11528 h 9525"/>
                  <a:gd name="connsiteX4" fmla="*/ 14183 w 19050"/>
                  <a:gd name="connsiteY4" fmla="*/ 89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83" y="8938"/>
                    </a:moveTo>
                    <a:cubicBezTo>
                      <a:pt x="14697" y="5528"/>
                      <a:pt x="11573" y="8109"/>
                      <a:pt x="9382" y="7671"/>
                    </a:cubicBezTo>
                    <a:cubicBezTo>
                      <a:pt x="10201" y="9985"/>
                      <a:pt x="9754" y="10347"/>
                      <a:pt x="7144" y="9509"/>
                    </a:cubicBezTo>
                    <a:lnTo>
                      <a:pt x="11049" y="11528"/>
                    </a:lnTo>
                    <a:cubicBezTo>
                      <a:pt x="12392" y="11195"/>
                      <a:pt x="10735" y="5785"/>
                      <a:pt x="14183" y="8938"/>
                    </a:cubicBezTo>
                    <a:close/>
                  </a:path>
                </a:pathLst>
              </a:custGeom>
              <a:grpFill/>
              <a:ln w="9525" cap="flat">
                <a:noFill/>
                <a:prstDash val="solid"/>
                <a:miter/>
              </a:ln>
            </p:spPr>
            <p:txBody>
              <a:bodyPr rtlCol="0" anchor="ctr"/>
              <a:lstStyle/>
              <a:p>
                <a:endParaRPr lang="zh-CN" altLang="en-US"/>
              </a:p>
            </p:txBody>
          </p:sp>
          <p:sp>
            <p:nvSpPr>
              <p:cNvPr id="1151" name="任意多边形: 形状 940">
                <a:extLst>
                  <a:ext uri="{FF2B5EF4-FFF2-40B4-BE49-F238E27FC236}">
                    <a16:creationId xmlns:a16="http://schemas.microsoft.com/office/drawing/2014/main" id="{AACB276A-4FF4-4097-B00E-AFE25CDE42C7}"/>
                  </a:ext>
                </a:extLst>
              </p:cNvPr>
              <p:cNvSpPr/>
              <p:nvPr/>
            </p:nvSpPr>
            <p:spPr>
              <a:xfrm>
                <a:off x="3347980" y="847852"/>
                <a:ext cx="19050" cy="28575"/>
              </a:xfrm>
              <a:custGeom>
                <a:avLst/>
                <a:gdLst>
                  <a:gd name="connsiteX0" fmla="*/ 8106 w 19050"/>
                  <a:gd name="connsiteY0" fmla="*/ 26499 h 28575"/>
                  <a:gd name="connsiteX1" fmla="*/ 8230 w 19050"/>
                  <a:gd name="connsiteY1" fmla="*/ 28451 h 28575"/>
                  <a:gd name="connsiteX2" fmla="*/ 18088 w 19050"/>
                  <a:gd name="connsiteY2" fmla="*/ 9154 h 28575"/>
                  <a:gd name="connsiteX3" fmla="*/ 17459 w 19050"/>
                  <a:gd name="connsiteY3" fmla="*/ 10839 h 28575"/>
                  <a:gd name="connsiteX4" fmla="*/ 15192 w 19050"/>
                  <a:gd name="connsiteY4" fmla="*/ 7144 h 28575"/>
                  <a:gd name="connsiteX5" fmla="*/ 7144 w 19050"/>
                  <a:gd name="connsiteY5" fmla="*/ 22298 h 28575"/>
                  <a:gd name="connsiteX6" fmla="*/ 8106 w 19050"/>
                  <a:gd name="connsiteY6" fmla="*/ 264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8106" y="26499"/>
                    </a:moveTo>
                    <a:lnTo>
                      <a:pt x="8230" y="28451"/>
                    </a:lnTo>
                    <a:cubicBezTo>
                      <a:pt x="12202" y="22689"/>
                      <a:pt x="23098" y="9839"/>
                      <a:pt x="18088" y="9154"/>
                    </a:cubicBezTo>
                    <a:lnTo>
                      <a:pt x="17459" y="10839"/>
                    </a:lnTo>
                    <a:cubicBezTo>
                      <a:pt x="14688" y="13887"/>
                      <a:pt x="15250" y="9134"/>
                      <a:pt x="15192" y="7144"/>
                    </a:cubicBezTo>
                    <a:cubicBezTo>
                      <a:pt x="11706" y="11906"/>
                      <a:pt x="9287" y="21946"/>
                      <a:pt x="7144" y="22298"/>
                    </a:cubicBezTo>
                    <a:cubicBezTo>
                      <a:pt x="7210" y="23298"/>
                      <a:pt x="10716" y="21422"/>
                      <a:pt x="8106" y="26499"/>
                    </a:cubicBezTo>
                    <a:close/>
                  </a:path>
                </a:pathLst>
              </a:custGeom>
              <a:grpFill/>
              <a:ln w="9525" cap="flat">
                <a:noFill/>
                <a:prstDash val="solid"/>
                <a:miter/>
              </a:ln>
            </p:spPr>
            <p:txBody>
              <a:bodyPr rtlCol="0" anchor="ctr"/>
              <a:lstStyle/>
              <a:p>
                <a:endParaRPr lang="zh-CN" altLang="en-US"/>
              </a:p>
            </p:txBody>
          </p:sp>
          <p:sp>
            <p:nvSpPr>
              <p:cNvPr id="1152" name="任意多边形: 形状 941">
                <a:extLst>
                  <a:ext uri="{FF2B5EF4-FFF2-40B4-BE49-F238E27FC236}">
                    <a16:creationId xmlns:a16="http://schemas.microsoft.com/office/drawing/2014/main" id="{E6C0641A-18CC-453E-A941-3C103A6E4D1C}"/>
                  </a:ext>
                </a:extLst>
              </p:cNvPr>
              <p:cNvSpPr/>
              <p:nvPr/>
            </p:nvSpPr>
            <p:spPr>
              <a:xfrm>
                <a:off x="3374899" y="987650"/>
                <a:ext cx="9525" cy="9525"/>
              </a:xfrm>
              <a:custGeom>
                <a:avLst/>
                <a:gdLst>
                  <a:gd name="connsiteX0" fmla="*/ 10209 w 9525"/>
                  <a:gd name="connsiteY0" fmla="*/ 8420 h 9525"/>
                  <a:gd name="connsiteX1" fmla="*/ 11400 w 9525"/>
                  <a:gd name="connsiteY1" fmla="*/ 7144 h 9525"/>
                  <a:gd name="connsiteX2" fmla="*/ 7190 w 9525"/>
                  <a:gd name="connsiteY2" fmla="*/ 7477 h 9525"/>
                  <a:gd name="connsiteX3" fmla="*/ 10209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0209" y="8420"/>
                    </a:moveTo>
                    <a:lnTo>
                      <a:pt x="11400" y="7144"/>
                    </a:lnTo>
                    <a:lnTo>
                      <a:pt x="7190" y="7477"/>
                    </a:lnTo>
                    <a:cubicBezTo>
                      <a:pt x="6761" y="9687"/>
                      <a:pt x="9438" y="9287"/>
                      <a:pt x="10209" y="8420"/>
                    </a:cubicBezTo>
                    <a:close/>
                  </a:path>
                </a:pathLst>
              </a:custGeom>
              <a:grpFill/>
              <a:ln w="9525" cap="flat">
                <a:noFill/>
                <a:prstDash val="solid"/>
                <a:miter/>
              </a:ln>
            </p:spPr>
            <p:txBody>
              <a:bodyPr rtlCol="0" anchor="ctr"/>
              <a:lstStyle/>
              <a:p>
                <a:endParaRPr lang="zh-CN" altLang="en-US"/>
              </a:p>
            </p:txBody>
          </p:sp>
          <p:sp>
            <p:nvSpPr>
              <p:cNvPr id="1153" name="任意多边形: 形状 942">
                <a:extLst>
                  <a:ext uri="{FF2B5EF4-FFF2-40B4-BE49-F238E27FC236}">
                    <a16:creationId xmlns:a16="http://schemas.microsoft.com/office/drawing/2014/main" id="{E1C9955F-211B-449D-B576-86366283E180}"/>
                  </a:ext>
                </a:extLst>
              </p:cNvPr>
              <p:cNvSpPr/>
              <p:nvPr/>
            </p:nvSpPr>
            <p:spPr>
              <a:xfrm>
                <a:off x="3468176" y="1109532"/>
                <a:ext cx="9525" cy="9525"/>
              </a:xfrm>
              <a:custGeom>
                <a:avLst/>
                <a:gdLst>
                  <a:gd name="connsiteX0" fmla="*/ 7620 w 9525"/>
                  <a:gd name="connsiteY0" fmla="*/ 7144 h 9525"/>
                  <a:gd name="connsiteX1" fmla="*/ 7144 w 9525"/>
                  <a:gd name="connsiteY1" fmla="*/ 10201 h 9525"/>
                  <a:gd name="connsiteX2" fmla="*/ 9830 w 9525"/>
                  <a:gd name="connsiteY2" fmla="*/ 9754 h 9525"/>
                </a:gdLst>
                <a:ahLst/>
                <a:cxnLst>
                  <a:cxn ang="0">
                    <a:pos x="connsiteX0" y="connsiteY0"/>
                  </a:cxn>
                  <a:cxn ang="0">
                    <a:pos x="connsiteX1" y="connsiteY1"/>
                  </a:cxn>
                  <a:cxn ang="0">
                    <a:pos x="connsiteX2" y="connsiteY2"/>
                  </a:cxn>
                </a:cxnLst>
                <a:rect l="l" t="t" r="r" b="b"/>
                <a:pathLst>
                  <a:path w="9525" h="9525">
                    <a:moveTo>
                      <a:pt x="7620" y="7144"/>
                    </a:moveTo>
                    <a:lnTo>
                      <a:pt x="7144" y="10201"/>
                    </a:lnTo>
                    <a:lnTo>
                      <a:pt x="9830" y="9754"/>
                    </a:lnTo>
                    <a:close/>
                  </a:path>
                </a:pathLst>
              </a:custGeom>
              <a:grpFill/>
              <a:ln w="9525" cap="flat">
                <a:noFill/>
                <a:prstDash val="solid"/>
                <a:miter/>
              </a:ln>
            </p:spPr>
            <p:txBody>
              <a:bodyPr rtlCol="0" anchor="ctr"/>
              <a:lstStyle/>
              <a:p>
                <a:endParaRPr lang="zh-CN" altLang="en-US"/>
              </a:p>
            </p:txBody>
          </p:sp>
          <p:sp>
            <p:nvSpPr>
              <p:cNvPr id="1154" name="任意多边形: 形状 943">
                <a:extLst>
                  <a:ext uri="{FF2B5EF4-FFF2-40B4-BE49-F238E27FC236}">
                    <a16:creationId xmlns:a16="http://schemas.microsoft.com/office/drawing/2014/main" id="{6FEF02AD-89D9-4608-B11B-45E6F5A1618E}"/>
                  </a:ext>
                </a:extLst>
              </p:cNvPr>
              <p:cNvSpPr/>
              <p:nvPr/>
            </p:nvSpPr>
            <p:spPr>
              <a:xfrm>
                <a:off x="3745354" y="1010234"/>
                <a:ext cx="9525" cy="9525"/>
              </a:xfrm>
              <a:custGeom>
                <a:avLst/>
                <a:gdLst>
                  <a:gd name="connsiteX0" fmla="*/ 7210 w 9525"/>
                  <a:gd name="connsiteY0" fmla="*/ 7229 h 9525"/>
                  <a:gd name="connsiteX1" fmla="*/ 7144 w 9525"/>
                  <a:gd name="connsiteY1" fmla="*/ 7144 h 9525"/>
                  <a:gd name="connsiteX2" fmla="*/ 7210 w 9525"/>
                  <a:gd name="connsiteY2" fmla="*/ 7229 h 9525"/>
                </a:gdLst>
                <a:ahLst/>
                <a:cxnLst>
                  <a:cxn ang="0">
                    <a:pos x="connsiteX0" y="connsiteY0"/>
                  </a:cxn>
                  <a:cxn ang="0">
                    <a:pos x="connsiteX1" y="connsiteY1"/>
                  </a:cxn>
                  <a:cxn ang="0">
                    <a:pos x="connsiteX2" y="connsiteY2"/>
                  </a:cxn>
                </a:cxnLst>
                <a:rect l="l" t="t" r="r" b="b"/>
                <a:pathLst>
                  <a:path w="9525" h="9525">
                    <a:moveTo>
                      <a:pt x="7210" y="7229"/>
                    </a:moveTo>
                    <a:cubicBezTo>
                      <a:pt x="7210" y="7229"/>
                      <a:pt x="7172" y="7182"/>
                      <a:pt x="7144" y="7144"/>
                    </a:cubicBezTo>
                    <a:lnTo>
                      <a:pt x="7210" y="7229"/>
                    </a:lnTo>
                    <a:close/>
                  </a:path>
                </a:pathLst>
              </a:custGeom>
              <a:grpFill/>
              <a:ln w="9525" cap="flat">
                <a:noFill/>
                <a:prstDash val="solid"/>
                <a:miter/>
              </a:ln>
            </p:spPr>
            <p:txBody>
              <a:bodyPr rtlCol="0" anchor="ctr"/>
              <a:lstStyle/>
              <a:p>
                <a:endParaRPr lang="zh-CN" altLang="en-US"/>
              </a:p>
            </p:txBody>
          </p:sp>
          <p:sp>
            <p:nvSpPr>
              <p:cNvPr id="1155" name="任意多边形: 形状 944">
                <a:extLst>
                  <a:ext uri="{FF2B5EF4-FFF2-40B4-BE49-F238E27FC236}">
                    <a16:creationId xmlns:a16="http://schemas.microsoft.com/office/drawing/2014/main" id="{8647FBE8-01FB-419F-90CE-B91E761D49D7}"/>
                  </a:ext>
                </a:extLst>
              </p:cNvPr>
              <p:cNvSpPr/>
              <p:nvPr/>
            </p:nvSpPr>
            <p:spPr>
              <a:xfrm>
                <a:off x="3485502" y="1116276"/>
                <a:ext cx="9525" cy="19050"/>
              </a:xfrm>
              <a:custGeom>
                <a:avLst/>
                <a:gdLst>
                  <a:gd name="connsiteX0" fmla="*/ 11287 w 9525"/>
                  <a:gd name="connsiteY0" fmla="*/ 7144 h 19050"/>
                  <a:gd name="connsiteX1" fmla="*/ 7144 w 9525"/>
                  <a:gd name="connsiteY1" fmla="*/ 9068 h 19050"/>
                  <a:gd name="connsiteX2" fmla="*/ 8058 w 9525"/>
                  <a:gd name="connsiteY2" fmla="*/ 11716 h 19050"/>
                  <a:gd name="connsiteX3" fmla="*/ 9106 w 9525"/>
                  <a:gd name="connsiteY3" fmla="*/ 14307 h 19050"/>
                  <a:gd name="connsiteX4" fmla="*/ 11287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287" y="7144"/>
                    </a:moveTo>
                    <a:lnTo>
                      <a:pt x="7144" y="9068"/>
                    </a:lnTo>
                    <a:cubicBezTo>
                      <a:pt x="7144" y="9068"/>
                      <a:pt x="7525" y="10420"/>
                      <a:pt x="8058" y="11716"/>
                    </a:cubicBezTo>
                    <a:cubicBezTo>
                      <a:pt x="8582" y="13011"/>
                      <a:pt x="9106" y="14307"/>
                      <a:pt x="9106" y="14307"/>
                    </a:cubicBezTo>
                    <a:cubicBezTo>
                      <a:pt x="7430" y="10954"/>
                      <a:pt x="10363" y="8906"/>
                      <a:pt x="11287" y="7144"/>
                    </a:cubicBezTo>
                    <a:close/>
                  </a:path>
                </a:pathLst>
              </a:custGeom>
              <a:grpFill/>
              <a:ln w="9525" cap="flat">
                <a:noFill/>
                <a:prstDash val="solid"/>
                <a:miter/>
              </a:ln>
            </p:spPr>
            <p:txBody>
              <a:bodyPr rtlCol="0" anchor="ctr"/>
              <a:lstStyle/>
              <a:p>
                <a:endParaRPr lang="zh-CN" altLang="en-US"/>
              </a:p>
            </p:txBody>
          </p:sp>
          <p:sp>
            <p:nvSpPr>
              <p:cNvPr id="1156" name="任意多边形: 形状 945">
                <a:extLst>
                  <a:ext uri="{FF2B5EF4-FFF2-40B4-BE49-F238E27FC236}">
                    <a16:creationId xmlns:a16="http://schemas.microsoft.com/office/drawing/2014/main" id="{8446FC1C-AE67-4EC2-B7CE-E5570E6C498B}"/>
                  </a:ext>
                </a:extLst>
              </p:cNvPr>
              <p:cNvSpPr/>
              <p:nvPr/>
            </p:nvSpPr>
            <p:spPr>
              <a:xfrm>
                <a:off x="3687080" y="1142507"/>
                <a:ext cx="9525" cy="9525"/>
              </a:xfrm>
              <a:custGeom>
                <a:avLst/>
                <a:gdLst>
                  <a:gd name="connsiteX0" fmla="*/ 8020 w 9525"/>
                  <a:gd name="connsiteY0" fmla="*/ 7144 h 9525"/>
                  <a:gd name="connsiteX1" fmla="*/ 7144 w 9525"/>
                  <a:gd name="connsiteY1" fmla="*/ 9258 h 9525"/>
                  <a:gd name="connsiteX2" fmla="*/ 9315 w 9525"/>
                  <a:gd name="connsiteY2" fmla="*/ 8172 h 9525"/>
                </a:gdLst>
                <a:ahLst/>
                <a:cxnLst>
                  <a:cxn ang="0">
                    <a:pos x="connsiteX0" y="connsiteY0"/>
                  </a:cxn>
                  <a:cxn ang="0">
                    <a:pos x="connsiteX1" y="connsiteY1"/>
                  </a:cxn>
                  <a:cxn ang="0">
                    <a:pos x="connsiteX2" y="connsiteY2"/>
                  </a:cxn>
                </a:cxnLst>
                <a:rect l="l" t="t" r="r" b="b"/>
                <a:pathLst>
                  <a:path w="9525" h="9525">
                    <a:moveTo>
                      <a:pt x="8020" y="7144"/>
                    </a:moveTo>
                    <a:lnTo>
                      <a:pt x="7144" y="9258"/>
                    </a:lnTo>
                    <a:lnTo>
                      <a:pt x="9315" y="8172"/>
                    </a:lnTo>
                    <a:close/>
                  </a:path>
                </a:pathLst>
              </a:custGeom>
              <a:grpFill/>
              <a:ln w="9525" cap="flat">
                <a:noFill/>
                <a:prstDash val="solid"/>
                <a:miter/>
              </a:ln>
            </p:spPr>
            <p:txBody>
              <a:bodyPr rtlCol="0" anchor="ctr"/>
              <a:lstStyle/>
              <a:p>
                <a:endParaRPr lang="zh-CN" altLang="en-US"/>
              </a:p>
            </p:txBody>
          </p:sp>
          <p:sp>
            <p:nvSpPr>
              <p:cNvPr id="1157" name="任意多边形: 形状 946">
                <a:extLst>
                  <a:ext uri="{FF2B5EF4-FFF2-40B4-BE49-F238E27FC236}">
                    <a16:creationId xmlns:a16="http://schemas.microsoft.com/office/drawing/2014/main" id="{B3ACFC63-8958-420D-99C3-B8A21524D999}"/>
                  </a:ext>
                </a:extLst>
              </p:cNvPr>
              <p:cNvSpPr/>
              <p:nvPr/>
            </p:nvSpPr>
            <p:spPr>
              <a:xfrm>
                <a:off x="3725507" y="1098540"/>
                <a:ext cx="9525" cy="19050"/>
              </a:xfrm>
              <a:custGeom>
                <a:avLst/>
                <a:gdLst>
                  <a:gd name="connsiteX0" fmla="*/ 8998 w 9525"/>
                  <a:gd name="connsiteY0" fmla="*/ 7144 h 19050"/>
                  <a:gd name="connsiteX1" fmla="*/ 8436 w 9525"/>
                  <a:gd name="connsiteY1" fmla="*/ 10344 h 19050"/>
                  <a:gd name="connsiteX2" fmla="*/ 7188 w 9525"/>
                  <a:gd name="connsiteY2" fmla="*/ 12173 h 19050"/>
                  <a:gd name="connsiteX3" fmla="*/ 7350 w 9525"/>
                  <a:gd name="connsiteY3" fmla="*/ 18717 h 19050"/>
                  <a:gd name="connsiteX4" fmla="*/ 7931 w 9525"/>
                  <a:gd name="connsiteY4" fmla="*/ 16088 h 19050"/>
                  <a:gd name="connsiteX5" fmla="*/ 9846 w 9525"/>
                  <a:gd name="connsiteY5" fmla="*/ 16202 h 19050"/>
                  <a:gd name="connsiteX6" fmla="*/ 8998 w 9525"/>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8998" y="7144"/>
                    </a:moveTo>
                    <a:cubicBezTo>
                      <a:pt x="9207" y="8096"/>
                      <a:pt x="8817" y="9277"/>
                      <a:pt x="8436" y="10344"/>
                    </a:cubicBezTo>
                    <a:cubicBezTo>
                      <a:pt x="7845" y="11268"/>
                      <a:pt x="7121" y="11963"/>
                      <a:pt x="7188" y="12173"/>
                    </a:cubicBezTo>
                    <a:cubicBezTo>
                      <a:pt x="6836" y="16145"/>
                      <a:pt x="8741" y="14973"/>
                      <a:pt x="7350" y="18717"/>
                    </a:cubicBezTo>
                    <a:lnTo>
                      <a:pt x="7931" y="16088"/>
                    </a:lnTo>
                    <a:cubicBezTo>
                      <a:pt x="7950" y="16040"/>
                      <a:pt x="9865" y="16145"/>
                      <a:pt x="9846" y="16202"/>
                    </a:cubicBezTo>
                    <a:cubicBezTo>
                      <a:pt x="9636" y="12306"/>
                      <a:pt x="9484" y="9268"/>
                      <a:pt x="8998" y="7144"/>
                    </a:cubicBezTo>
                    <a:close/>
                  </a:path>
                </a:pathLst>
              </a:custGeom>
              <a:grpFill/>
              <a:ln w="9525" cap="flat">
                <a:noFill/>
                <a:prstDash val="solid"/>
                <a:miter/>
              </a:ln>
            </p:spPr>
            <p:txBody>
              <a:bodyPr rtlCol="0" anchor="ctr"/>
              <a:lstStyle/>
              <a:p>
                <a:endParaRPr lang="zh-CN" altLang="en-US"/>
              </a:p>
            </p:txBody>
          </p:sp>
          <p:sp>
            <p:nvSpPr>
              <p:cNvPr id="1158" name="任意多边形: 形状 947">
                <a:extLst>
                  <a:ext uri="{FF2B5EF4-FFF2-40B4-BE49-F238E27FC236}">
                    <a16:creationId xmlns:a16="http://schemas.microsoft.com/office/drawing/2014/main" id="{A3084917-B3F6-4A49-B8E9-BB2FE9D9A0EB}"/>
                  </a:ext>
                </a:extLst>
              </p:cNvPr>
              <p:cNvSpPr/>
              <p:nvPr/>
            </p:nvSpPr>
            <p:spPr>
              <a:xfrm>
                <a:off x="3428538" y="1038847"/>
                <a:ext cx="19050" cy="47625"/>
              </a:xfrm>
              <a:custGeom>
                <a:avLst/>
                <a:gdLst>
                  <a:gd name="connsiteX0" fmla="*/ 17235 w 19050"/>
                  <a:gd name="connsiteY0" fmla="*/ 34690 h 47625"/>
                  <a:gd name="connsiteX1" fmla="*/ 17102 w 19050"/>
                  <a:gd name="connsiteY1" fmla="*/ 24908 h 47625"/>
                  <a:gd name="connsiteX2" fmla="*/ 12902 w 19050"/>
                  <a:gd name="connsiteY2" fmla="*/ 22898 h 47625"/>
                  <a:gd name="connsiteX3" fmla="*/ 15321 w 19050"/>
                  <a:gd name="connsiteY3" fmla="*/ 7144 h 47625"/>
                  <a:gd name="connsiteX4" fmla="*/ 7577 w 19050"/>
                  <a:gd name="connsiteY4" fmla="*/ 30366 h 47625"/>
                  <a:gd name="connsiteX5" fmla="*/ 14702 w 19050"/>
                  <a:gd name="connsiteY5" fmla="*/ 45301 h 47625"/>
                  <a:gd name="connsiteX6" fmla="*/ 17235 w 19050"/>
                  <a:gd name="connsiteY6" fmla="*/ 346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47625">
                    <a:moveTo>
                      <a:pt x="17235" y="34690"/>
                    </a:moveTo>
                    <a:cubicBezTo>
                      <a:pt x="16235" y="31394"/>
                      <a:pt x="13387" y="23489"/>
                      <a:pt x="17102" y="24908"/>
                    </a:cubicBezTo>
                    <a:cubicBezTo>
                      <a:pt x="15369" y="23841"/>
                      <a:pt x="14349" y="24717"/>
                      <a:pt x="12902" y="22898"/>
                    </a:cubicBezTo>
                    <a:cubicBezTo>
                      <a:pt x="17969" y="20574"/>
                      <a:pt x="9092" y="9401"/>
                      <a:pt x="15321" y="7144"/>
                    </a:cubicBezTo>
                    <a:cubicBezTo>
                      <a:pt x="14197" y="12725"/>
                      <a:pt x="5072" y="17069"/>
                      <a:pt x="7577" y="30366"/>
                    </a:cubicBezTo>
                    <a:cubicBezTo>
                      <a:pt x="6882" y="43605"/>
                      <a:pt x="14292" y="32461"/>
                      <a:pt x="14702" y="45301"/>
                    </a:cubicBezTo>
                    <a:cubicBezTo>
                      <a:pt x="17750" y="43758"/>
                      <a:pt x="16654" y="38367"/>
                      <a:pt x="17235" y="34690"/>
                    </a:cubicBezTo>
                    <a:close/>
                  </a:path>
                </a:pathLst>
              </a:custGeom>
              <a:grpFill/>
              <a:ln w="9525" cap="flat">
                <a:noFill/>
                <a:prstDash val="solid"/>
                <a:miter/>
              </a:ln>
            </p:spPr>
            <p:txBody>
              <a:bodyPr rtlCol="0" anchor="ctr"/>
              <a:lstStyle/>
              <a:p>
                <a:endParaRPr lang="zh-CN" altLang="en-US"/>
              </a:p>
            </p:txBody>
          </p:sp>
          <p:sp>
            <p:nvSpPr>
              <p:cNvPr id="1159" name="任意多边形: 形状 948">
                <a:extLst>
                  <a:ext uri="{FF2B5EF4-FFF2-40B4-BE49-F238E27FC236}">
                    <a16:creationId xmlns:a16="http://schemas.microsoft.com/office/drawing/2014/main" id="{A629B204-3562-47A1-9A66-44CB1D88E834}"/>
                  </a:ext>
                </a:extLst>
              </p:cNvPr>
              <p:cNvSpPr/>
              <p:nvPr/>
            </p:nvSpPr>
            <p:spPr>
              <a:xfrm>
                <a:off x="3691395" y="1137383"/>
                <a:ext cx="9525" cy="9525"/>
              </a:xfrm>
              <a:custGeom>
                <a:avLst/>
                <a:gdLst>
                  <a:gd name="connsiteX0" fmla="*/ 10163 w 9525"/>
                  <a:gd name="connsiteY0" fmla="*/ 8582 h 9525"/>
                  <a:gd name="connsiteX1" fmla="*/ 8125 w 9525"/>
                  <a:gd name="connsiteY1" fmla="*/ 7144 h 9525"/>
                  <a:gd name="connsiteX2" fmla="*/ 7144 w 9525"/>
                  <a:gd name="connsiteY2" fmla="*/ 10430 h 9525"/>
                  <a:gd name="connsiteX3" fmla="*/ 10163 w 9525"/>
                  <a:gd name="connsiteY3" fmla="*/ 8582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582"/>
                    </a:moveTo>
                    <a:lnTo>
                      <a:pt x="8125" y="7144"/>
                    </a:lnTo>
                    <a:lnTo>
                      <a:pt x="7144" y="10430"/>
                    </a:lnTo>
                    <a:cubicBezTo>
                      <a:pt x="8915" y="10982"/>
                      <a:pt x="8211" y="4391"/>
                      <a:pt x="10163" y="8582"/>
                    </a:cubicBezTo>
                    <a:close/>
                  </a:path>
                </a:pathLst>
              </a:custGeom>
              <a:grpFill/>
              <a:ln w="9525" cap="flat">
                <a:noFill/>
                <a:prstDash val="solid"/>
                <a:miter/>
              </a:ln>
            </p:spPr>
            <p:txBody>
              <a:bodyPr rtlCol="0" anchor="ctr"/>
              <a:lstStyle/>
              <a:p>
                <a:endParaRPr lang="zh-CN" altLang="en-US"/>
              </a:p>
            </p:txBody>
          </p:sp>
          <p:sp>
            <p:nvSpPr>
              <p:cNvPr id="1160" name="任意多边形: 形状 949">
                <a:extLst>
                  <a:ext uri="{FF2B5EF4-FFF2-40B4-BE49-F238E27FC236}">
                    <a16:creationId xmlns:a16="http://schemas.microsoft.com/office/drawing/2014/main" id="{AFCBAA56-F4F6-411A-ADE0-ABC068DEB0B8}"/>
                  </a:ext>
                </a:extLst>
              </p:cNvPr>
              <p:cNvSpPr/>
              <p:nvPr/>
            </p:nvSpPr>
            <p:spPr>
              <a:xfrm>
                <a:off x="3361849" y="904887"/>
                <a:ext cx="19050" cy="28575"/>
              </a:xfrm>
              <a:custGeom>
                <a:avLst/>
                <a:gdLst>
                  <a:gd name="connsiteX0" fmla="*/ 14849 w 19050"/>
                  <a:gd name="connsiteY0" fmla="*/ 7144 h 28575"/>
                  <a:gd name="connsiteX1" fmla="*/ 7144 w 19050"/>
                  <a:gd name="connsiteY1" fmla="*/ 24213 h 28575"/>
                  <a:gd name="connsiteX2" fmla="*/ 9582 w 19050"/>
                  <a:gd name="connsiteY2" fmla="*/ 25517 h 28575"/>
                  <a:gd name="connsiteX3" fmla="*/ 14849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14849" y="7144"/>
                    </a:moveTo>
                    <a:cubicBezTo>
                      <a:pt x="7220" y="9163"/>
                      <a:pt x="16735" y="21593"/>
                      <a:pt x="7144" y="24213"/>
                    </a:cubicBezTo>
                    <a:lnTo>
                      <a:pt x="9582" y="25517"/>
                    </a:lnTo>
                    <a:lnTo>
                      <a:pt x="14849" y="7144"/>
                    </a:lnTo>
                    <a:close/>
                  </a:path>
                </a:pathLst>
              </a:custGeom>
              <a:grpFill/>
              <a:ln w="9525" cap="flat">
                <a:noFill/>
                <a:prstDash val="solid"/>
                <a:miter/>
              </a:ln>
            </p:spPr>
            <p:txBody>
              <a:bodyPr rtlCol="0" anchor="ctr"/>
              <a:lstStyle/>
              <a:p>
                <a:endParaRPr lang="zh-CN" altLang="en-US"/>
              </a:p>
            </p:txBody>
          </p:sp>
          <p:sp>
            <p:nvSpPr>
              <p:cNvPr id="1161" name="任意多边形: 形状 950">
                <a:extLst>
                  <a:ext uri="{FF2B5EF4-FFF2-40B4-BE49-F238E27FC236}">
                    <a16:creationId xmlns:a16="http://schemas.microsoft.com/office/drawing/2014/main" id="{9C67E442-630E-4D0C-A228-B5D9BFA5AE52}"/>
                  </a:ext>
                </a:extLst>
              </p:cNvPr>
              <p:cNvSpPr/>
              <p:nvPr/>
            </p:nvSpPr>
            <p:spPr>
              <a:xfrm>
                <a:off x="3706692" y="1124400"/>
                <a:ext cx="9525" cy="9525"/>
              </a:xfrm>
              <a:custGeom>
                <a:avLst/>
                <a:gdLst>
                  <a:gd name="connsiteX0" fmla="*/ 7239 w 9525"/>
                  <a:gd name="connsiteY0" fmla="*/ 10401 h 9525"/>
                  <a:gd name="connsiteX1" fmla="*/ 10592 w 9525"/>
                  <a:gd name="connsiteY1" fmla="*/ 9477 h 9525"/>
                  <a:gd name="connsiteX2" fmla="*/ 7144 w 9525"/>
                  <a:gd name="connsiteY2" fmla="*/ 7144 h 9525"/>
                  <a:gd name="connsiteX3" fmla="*/ 7239 w 9525"/>
                  <a:gd name="connsiteY3" fmla="*/ 10401 h 9525"/>
                </a:gdLst>
                <a:ahLst/>
                <a:cxnLst>
                  <a:cxn ang="0">
                    <a:pos x="connsiteX0" y="connsiteY0"/>
                  </a:cxn>
                  <a:cxn ang="0">
                    <a:pos x="connsiteX1" y="connsiteY1"/>
                  </a:cxn>
                  <a:cxn ang="0">
                    <a:pos x="connsiteX2" y="connsiteY2"/>
                  </a:cxn>
                  <a:cxn ang="0">
                    <a:pos x="connsiteX3" y="connsiteY3"/>
                  </a:cxn>
                </a:cxnLst>
                <a:rect l="l" t="t" r="r" b="b"/>
                <a:pathLst>
                  <a:path w="9525" h="9525">
                    <a:moveTo>
                      <a:pt x="7239" y="10401"/>
                    </a:moveTo>
                    <a:cubicBezTo>
                      <a:pt x="7953" y="5344"/>
                      <a:pt x="8658" y="12230"/>
                      <a:pt x="10592" y="9477"/>
                    </a:cubicBezTo>
                    <a:cubicBezTo>
                      <a:pt x="10525" y="9658"/>
                      <a:pt x="7144" y="7144"/>
                      <a:pt x="7144" y="7144"/>
                    </a:cubicBezTo>
                    <a:lnTo>
                      <a:pt x="7239" y="10401"/>
                    </a:lnTo>
                    <a:close/>
                  </a:path>
                </a:pathLst>
              </a:custGeom>
              <a:grpFill/>
              <a:ln w="9525" cap="flat">
                <a:noFill/>
                <a:prstDash val="solid"/>
                <a:miter/>
              </a:ln>
            </p:spPr>
            <p:txBody>
              <a:bodyPr rtlCol="0" anchor="ctr"/>
              <a:lstStyle/>
              <a:p>
                <a:endParaRPr lang="zh-CN" altLang="en-US"/>
              </a:p>
            </p:txBody>
          </p:sp>
          <p:sp>
            <p:nvSpPr>
              <p:cNvPr id="1162" name="任意多边形: 形状 951">
                <a:extLst>
                  <a:ext uri="{FF2B5EF4-FFF2-40B4-BE49-F238E27FC236}">
                    <a16:creationId xmlns:a16="http://schemas.microsoft.com/office/drawing/2014/main" id="{E23DF602-CD79-4978-ABE0-FE824BF6B1EF}"/>
                  </a:ext>
                </a:extLst>
              </p:cNvPr>
              <p:cNvSpPr/>
              <p:nvPr/>
            </p:nvSpPr>
            <p:spPr>
              <a:xfrm>
                <a:off x="3374831" y="901420"/>
                <a:ext cx="28575" cy="85725"/>
              </a:xfrm>
              <a:custGeom>
                <a:avLst/>
                <a:gdLst>
                  <a:gd name="connsiteX0" fmla="*/ 8954 w 28575"/>
                  <a:gd name="connsiteY0" fmla="*/ 83153 h 85725"/>
                  <a:gd name="connsiteX1" fmla="*/ 13583 w 28575"/>
                  <a:gd name="connsiteY1" fmla="*/ 75238 h 85725"/>
                  <a:gd name="connsiteX2" fmla="*/ 11716 w 28575"/>
                  <a:gd name="connsiteY2" fmla="*/ 68142 h 85725"/>
                  <a:gd name="connsiteX3" fmla="*/ 18602 w 28575"/>
                  <a:gd name="connsiteY3" fmla="*/ 47111 h 85725"/>
                  <a:gd name="connsiteX4" fmla="*/ 24432 w 28575"/>
                  <a:gd name="connsiteY4" fmla="*/ 23993 h 85725"/>
                  <a:gd name="connsiteX5" fmla="*/ 21041 w 28575"/>
                  <a:gd name="connsiteY5" fmla="*/ 24984 h 85725"/>
                  <a:gd name="connsiteX6" fmla="*/ 30404 w 28575"/>
                  <a:gd name="connsiteY6" fmla="*/ 7144 h 85725"/>
                  <a:gd name="connsiteX7" fmla="*/ 19031 w 28575"/>
                  <a:gd name="connsiteY7" fmla="*/ 26432 h 85725"/>
                  <a:gd name="connsiteX8" fmla="*/ 15421 w 28575"/>
                  <a:gd name="connsiteY8" fmla="*/ 39976 h 85725"/>
                  <a:gd name="connsiteX9" fmla="*/ 10316 w 28575"/>
                  <a:gd name="connsiteY9" fmla="*/ 52892 h 85725"/>
                  <a:gd name="connsiteX10" fmla="*/ 10039 w 28575"/>
                  <a:gd name="connsiteY10" fmla="*/ 76162 h 85725"/>
                  <a:gd name="connsiteX11" fmla="*/ 7144 w 28575"/>
                  <a:gd name="connsiteY11" fmla="*/ 82172 h 85725"/>
                  <a:gd name="connsiteX12" fmla="*/ 8982 w 28575"/>
                  <a:gd name="connsiteY12" fmla="*/ 87601 h 85725"/>
                  <a:gd name="connsiteX13" fmla="*/ 8954 w 28575"/>
                  <a:gd name="connsiteY13" fmla="*/ 8315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85725">
                    <a:moveTo>
                      <a:pt x="8954" y="83153"/>
                    </a:moveTo>
                    <a:cubicBezTo>
                      <a:pt x="10878" y="87154"/>
                      <a:pt x="11049" y="77191"/>
                      <a:pt x="13583" y="75238"/>
                    </a:cubicBezTo>
                    <a:lnTo>
                      <a:pt x="11716" y="68142"/>
                    </a:lnTo>
                    <a:cubicBezTo>
                      <a:pt x="14354" y="63760"/>
                      <a:pt x="16526" y="55959"/>
                      <a:pt x="18602" y="47111"/>
                    </a:cubicBezTo>
                    <a:cubicBezTo>
                      <a:pt x="20498" y="39605"/>
                      <a:pt x="22584" y="31318"/>
                      <a:pt x="24432" y="23993"/>
                    </a:cubicBezTo>
                    <a:cubicBezTo>
                      <a:pt x="25575" y="22555"/>
                      <a:pt x="22174" y="26841"/>
                      <a:pt x="21041" y="24984"/>
                    </a:cubicBezTo>
                    <a:cubicBezTo>
                      <a:pt x="27137" y="16269"/>
                      <a:pt x="24365" y="13144"/>
                      <a:pt x="30404" y="7144"/>
                    </a:cubicBezTo>
                    <a:cubicBezTo>
                      <a:pt x="24317" y="8887"/>
                      <a:pt x="21441" y="17316"/>
                      <a:pt x="19031" y="26432"/>
                    </a:cubicBezTo>
                    <a:cubicBezTo>
                      <a:pt x="17831" y="30994"/>
                      <a:pt x="16754" y="35738"/>
                      <a:pt x="15421" y="39976"/>
                    </a:cubicBezTo>
                    <a:cubicBezTo>
                      <a:pt x="14087" y="44425"/>
                      <a:pt x="12554" y="49720"/>
                      <a:pt x="10316" y="52892"/>
                    </a:cubicBezTo>
                    <a:cubicBezTo>
                      <a:pt x="13487" y="60312"/>
                      <a:pt x="9830" y="64065"/>
                      <a:pt x="10039" y="76162"/>
                    </a:cubicBezTo>
                    <a:lnTo>
                      <a:pt x="7144" y="82172"/>
                    </a:lnTo>
                    <a:cubicBezTo>
                      <a:pt x="7153" y="82010"/>
                      <a:pt x="8849" y="88630"/>
                      <a:pt x="8982" y="87601"/>
                    </a:cubicBezTo>
                    <a:cubicBezTo>
                      <a:pt x="8868" y="88440"/>
                      <a:pt x="8954" y="83153"/>
                      <a:pt x="8954" y="83153"/>
                    </a:cubicBezTo>
                    <a:close/>
                  </a:path>
                </a:pathLst>
              </a:custGeom>
              <a:grpFill/>
              <a:ln w="9525" cap="flat">
                <a:noFill/>
                <a:prstDash val="solid"/>
                <a:miter/>
              </a:ln>
            </p:spPr>
            <p:txBody>
              <a:bodyPr rtlCol="0" anchor="ctr"/>
              <a:lstStyle/>
              <a:p>
                <a:endParaRPr lang="zh-CN" altLang="en-US"/>
              </a:p>
            </p:txBody>
          </p:sp>
          <p:sp>
            <p:nvSpPr>
              <p:cNvPr id="1163" name="任意多边形: 形状 952">
                <a:extLst>
                  <a:ext uri="{FF2B5EF4-FFF2-40B4-BE49-F238E27FC236}">
                    <a16:creationId xmlns:a16="http://schemas.microsoft.com/office/drawing/2014/main" id="{E1CA4E0B-CC5B-48DF-9728-63F6717BDC7C}"/>
                  </a:ext>
                </a:extLst>
              </p:cNvPr>
              <p:cNvSpPr/>
              <p:nvPr/>
            </p:nvSpPr>
            <p:spPr>
              <a:xfrm>
                <a:off x="3718640" y="1102493"/>
                <a:ext cx="19050" cy="19050"/>
              </a:xfrm>
              <a:custGeom>
                <a:avLst/>
                <a:gdLst>
                  <a:gd name="connsiteX0" fmla="*/ 9931 w 19050"/>
                  <a:gd name="connsiteY0" fmla="*/ 8439 h 19050"/>
                  <a:gd name="connsiteX1" fmla="*/ 7216 w 19050"/>
                  <a:gd name="connsiteY1" fmla="*/ 7144 h 19050"/>
                  <a:gd name="connsiteX2" fmla="*/ 10578 w 19050"/>
                  <a:gd name="connsiteY2" fmla="*/ 9363 h 19050"/>
                  <a:gd name="connsiteX3" fmla="*/ 12274 w 19050"/>
                  <a:gd name="connsiteY3" fmla="*/ 16012 h 19050"/>
                  <a:gd name="connsiteX4" fmla="*/ 9931 w 19050"/>
                  <a:gd name="connsiteY4" fmla="*/ 843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931" y="8439"/>
                    </a:moveTo>
                    <a:cubicBezTo>
                      <a:pt x="9159" y="9801"/>
                      <a:pt x="6692" y="8182"/>
                      <a:pt x="7216" y="7144"/>
                    </a:cubicBezTo>
                    <a:cubicBezTo>
                      <a:pt x="6816" y="10135"/>
                      <a:pt x="8988" y="10554"/>
                      <a:pt x="10578" y="9363"/>
                    </a:cubicBezTo>
                    <a:cubicBezTo>
                      <a:pt x="10597" y="12078"/>
                      <a:pt x="10064" y="15469"/>
                      <a:pt x="12274" y="16012"/>
                    </a:cubicBezTo>
                    <a:cubicBezTo>
                      <a:pt x="12750" y="12602"/>
                      <a:pt x="11712" y="11925"/>
                      <a:pt x="9931" y="8439"/>
                    </a:cubicBezTo>
                    <a:close/>
                  </a:path>
                </a:pathLst>
              </a:custGeom>
              <a:grpFill/>
              <a:ln w="9525" cap="flat">
                <a:noFill/>
                <a:prstDash val="solid"/>
                <a:miter/>
              </a:ln>
            </p:spPr>
            <p:txBody>
              <a:bodyPr rtlCol="0" anchor="ctr"/>
              <a:lstStyle/>
              <a:p>
                <a:endParaRPr lang="zh-CN" altLang="en-US"/>
              </a:p>
            </p:txBody>
          </p:sp>
          <p:sp>
            <p:nvSpPr>
              <p:cNvPr id="1164" name="任意多边形: 形状 953">
                <a:extLst>
                  <a:ext uri="{FF2B5EF4-FFF2-40B4-BE49-F238E27FC236}">
                    <a16:creationId xmlns:a16="http://schemas.microsoft.com/office/drawing/2014/main" id="{276E6E7D-95C2-4FF1-B243-B1F77A913FFB}"/>
                  </a:ext>
                </a:extLst>
              </p:cNvPr>
              <p:cNvSpPr/>
              <p:nvPr/>
            </p:nvSpPr>
            <p:spPr>
              <a:xfrm>
                <a:off x="3708696" y="1119828"/>
                <a:ext cx="9525" cy="9525"/>
              </a:xfrm>
              <a:custGeom>
                <a:avLst/>
                <a:gdLst>
                  <a:gd name="connsiteX0" fmla="*/ 8217 w 9525"/>
                  <a:gd name="connsiteY0" fmla="*/ 7144 h 9525"/>
                  <a:gd name="connsiteX1" fmla="*/ 8083 w 9525"/>
                  <a:gd name="connsiteY1" fmla="*/ 11125 h 9525"/>
                  <a:gd name="connsiteX2" fmla="*/ 8217 w 9525"/>
                  <a:gd name="connsiteY2" fmla="*/ 7144 h 9525"/>
                </a:gdLst>
                <a:ahLst/>
                <a:cxnLst>
                  <a:cxn ang="0">
                    <a:pos x="connsiteX0" y="connsiteY0"/>
                  </a:cxn>
                  <a:cxn ang="0">
                    <a:pos x="connsiteX1" y="connsiteY1"/>
                  </a:cxn>
                  <a:cxn ang="0">
                    <a:pos x="connsiteX2" y="connsiteY2"/>
                  </a:cxn>
                </a:cxnLst>
                <a:rect l="l" t="t" r="r" b="b"/>
                <a:pathLst>
                  <a:path w="9525" h="9525">
                    <a:moveTo>
                      <a:pt x="8217" y="7144"/>
                    </a:moveTo>
                    <a:cubicBezTo>
                      <a:pt x="8302" y="10392"/>
                      <a:pt x="5854" y="9525"/>
                      <a:pt x="8083" y="11125"/>
                    </a:cubicBezTo>
                    <a:cubicBezTo>
                      <a:pt x="10674" y="9630"/>
                      <a:pt x="7169" y="9611"/>
                      <a:pt x="8217" y="7144"/>
                    </a:cubicBezTo>
                    <a:close/>
                  </a:path>
                </a:pathLst>
              </a:custGeom>
              <a:grpFill/>
              <a:ln w="9525" cap="flat">
                <a:noFill/>
                <a:prstDash val="solid"/>
                <a:miter/>
              </a:ln>
            </p:spPr>
            <p:txBody>
              <a:bodyPr rtlCol="0" anchor="ctr"/>
              <a:lstStyle/>
              <a:p>
                <a:endParaRPr lang="zh-CN" altLang="en-US"/>
              </a:p>
            </p:txBody>
          </p:sp>
          <p:sp>
            <p:nvSpPr>
              <p:cNvPr id="1165" name="任意多边形: 形状 954">
                <a:extLst>
                  <a:ext uri="{FF2B5EF4-FFF2-40B4-BE49-F238E27FC236}">
                    <a16:creationId xmlns:a16="http://schemas.microsoft.com/office/drawing/2014/main" id="{2C6A2621-1E59-489E-A3EE-2C2F154835B8}"/>
                  </a:ext>
                </a:extLst>
              </p:cNvPr>
              <p:cNvSpPr/>
              <p:nvPr/>
            </p:nvSpPr>
            <p:spPr>
              <a:xfrm>
                <a:off x="3735172" y="1081682"/>
                <a:ext cx="9525" cy="9525"/>
              </a:xfrm>
              <a:custGeom>
                <a:avLst/>
                <a:gdLst>
                  <a:gd name="connsiteX0" fmla="*/ 8487 w 9525"/>
                  <a:gd name="connsiteY0" fmla="*/ 7152 h 9525"/>
                  <a:gd name="connsiteX1" fmla="*/ 7144 w 9525"/>
                  <a:gd name="connsiteY1" fmla="*/ 8257 h 9525"/>
                  <a:gd name="connsiteX2" fmla="*/ 11116 w 9525"/>
                  <a:gd name="connsiteY2" fmla="*/ 7990 h 9525"/>
                  <a:gd name="connsiteX3" fmla="*/ 8487 w 9525"/>
                  <a:gd name="connsiteY3" fmla="*/ 7152 h 9525"/>
                </a:gdLst>
                <a:ahLst/>
                <a:cxnLst>
                  <a:cxn ang="0">
                    <a:pos x="connsiteX0" y="connsiteY0"/>
                  </a:cxn>
                  <a:cxn ang="0">
                    <a:pos x="connsiteX1" y="connsiteY1"/>
                  </a:cxn>
                  <a:cxn ang="0">
                    <a:pos x="connsiteX2" y="connsiteY2"/>
                  </a:cxn>
                  <a:cxn ang="0">
                    <a:pos x="connsiteX3" y="connsiteY3"/>
                  </a:cxn>
                </a:cxnLst>
                <a:rect l="l" t="t" r="r" b="b"/>
                <a:pathLst>
                  <a:path w="9525" h="9525">
                    <a:moveTo>
                      <a:pt x="8487" y="7152"/>
                    </a:moveTo>
                    <a:lnTo>
                      <a:pt x="7144" y="8257"/>
                    </a:lnTo>
                    <a:lnTo>
                      <a:pt x="11116" y="7990"/>
                    </a:lnTo>
                    <a:cubicBezTo>
                      <a:pt x="10258" y="6447"/>
                      <a:pt x="9801" y="7571"/>
                      <a:pt x="8487" y="7152"/>
                    </a:cubicBezTo>
                    <a:close/>
                  </a:path>
                </a:pathLst>
              </a:custGeom>
              <a:grpFill/>
              <a:ln w="9525" cap="flat">
                <a:noFill/>
                <a:prstDash val="solid"/>
                <a:miter/>
              </a:ln>
            </p:spPr>
            <p:txBody>
              <a:bodyPr rtlCol="0" anchor="ctr"/>
              <a:lstStyle/>
              <a:p>
                <a:endParaRPr lang="zh-CN" altLang="en-US"/>
              </a:p>
            </p:txBody>
          </p:sp>
          <p:sp>
            <p:nvSpPr>
              <p:cNvPr id="1166" name="任意多边形: 形状 955">
                <a:extLst>
                  <a:ext uri="{FF2B5EF4-FFF2-40B4-BE49-F238E27FC236}">
                    <a16:creationId xmlns:a16="http://schemas.microsoft.com/office/drawing/2014/main" id="{C5207602-ECA2-4558-B576-0BDA26344855}"/>
                  </a:ext>
                </a:extLst>
              </p:cNvPr>
              <p:cNvSpPr/>
              <p:nvPr/>
            </p:nvSpPr>
            <p:spPr>
              <a:xfrm>
                <a:off x="3441174" y="1064355"/>
                <a:ext cx="9525" cy="9525"/>
              </a:xfrm>
              <a:custGeom>
                <a:avLst/>
                <a:gdLst>
                  <a:gd name="connsiteX0" fmla="*/ 9533 w 9525"/>
                  <a:gd name="connsiteY0" fmla="*/ 10839 h 9525"/>
                  <a:gd name="connsiteX1" fmla="*/ 7342 w 9525"/>
                  <a:gd name="connsiteY1" fmla="*/ 7144 h 9525"/>
                  <a:gd name="connsiteX2" fmla="*/ 9533 w 9525"/>
                  <a:gd name="connsiteY2" fmla="*/ 10839 h 9525"/>
                </a:gdLst>
                <a:ahLst/>
                <a:cxnLst>
                  <a:cxn ang="0">
                    <a:pos x="connsiteX0" y="connsiteY0"/>
                  </a:cxn>
                  <a:cxn ang="0">
                    <a:pos x="connsiteX1" y="connsiteY1"/>
                  </a:cxn>
                  <a:cxn ang="0">
                    <a:pos x="connsiteX2" y="connsiteY2"/>
                  </a:cxn>
                </a:cxnLst>
                <a:rect l="l" t="t" r="r" b="b"/>
                <a:pathLst>
                  <a:path w="9525" h="9525">
                    <a:moveTo>
                      <a:pt x="9533" y="10839"/>
                    </a:moveTo>
                    <a:cubicBezTo>
                      <a:pt x="10305" y="6496"/>
                      <a:pt x="7809" y="9858"/>
                      <a:pt x="7342" y="7144"/>
                    </a:cubicBezTo>
                    <a:cubicBezTo>
                      <a:pt x="6323" y="12297"/>
                      <a:pt x="9562" y="6648"/>
                      <a:pt x="9533" y="10839"/>
                    </a:cubicBezTo>
                    <a:close/>
                  </a:path>
                </a:pathLst>
              </a:custGeom>
              <a:grpFill/>
              <a:ln w="9525" cap="flat">
                <a:noFill/>
                <a:prstDash val="solid"/>
                <a:miter/>
              </a:ln>
            </p:spPr>
            <p:txBody>
              <a:bodyPr rtlCol="0" anchor="ctr"/>
              <a:lstStyle/>
              <a:p>
                <a:endParaRPr lang="zh-CN" altLang="en-US"/>
              </a:p>
            </p:txBody>
          </p:sp>
          <p:sp>
            <p:nvSpPr>
              <p:cNvPr id="1167" name="任意多边形: 形状 956">
                <a:extLst>
                  <a:ext uri="{FF2B5EF4-FFF2-40B4-BE49-F238E27FC236}">
                    <a16:creationId xmlns:a16="http://schemas.microsoft.com/office/drawing/2014/main" id="{87A9B6A0-DEED-43A5-BB0F-D8F7B459C861}"/>
                  </a:ext>
                </a:extLst>
              </p:cNvPr>
              <p:cNvSpPr/>
              <p:nvPr/>
            </p:nvSpPr>
            <p:spPr>
              <a:xfrm>
                <a:off x="3364906" y="815381"/>
                <a:ext cx="28575" cy="28575"/>
              </a:xfrm>
              <a:custGeom>
                <a:avLst/>
                <a:gdLst>
                  <a:gd name="connsiteX0" fmla="*/ 13697 w 28575"/>
                  <a:gd name="connsiteY0" fmla="*/ 23727 h 28575"/>
                  <a:gd name="connsiteX1" fmla="*/ 14630 w 28575"/>
                  <a:gd name="connsiteY1" fmla="*/ 18174 h 28575"/>
                  <a:gd name="connsiteX2" fmla="*/ 21136 w 28575"/>
                  <a:gd name="connsiteY2" fmla="*/ 16926 h 28575"/>
                  <a:gd name="connsiteX3" fmla="*/ 20326 w 28575"/>
                  <a:gd name="connsiteY3" fmla="*/ 18612 h 28575"/>
                  <a:gd name="connsiteX4" fmla="*/ 22603 w 28575"/>
                  <a:gd name="connsiteY4" fmla="*/ 15631 h 28575"/>
                  <a:gd name="connsiteX5" fmla="*/ 20469 w 28575"/>
                  <a:gd name="connsiteY5" fmla="*/ 15669 h 28575"/>
                  <a:gd name="connsiteX6" fmla="*/ 25918 w 28575"/>
                  <a:gd name="connsiteY6" fmla="*/ 7144 h 28575"/>
                  <a:gd name="connsiteX7" fmla="*/ 14002 w 28575"/>
                  <a:gd name="connsiteY7" fmla="*/ 15916 h 28575"/>
                  <a:gd name="connsiteX8" fmla="*/ 18402 w 28575"/>
                  <a:gd name="connsiteY8" fmla="*/ 13802 h 28575"/>
                  <a:gd name="connsiteX9" fmla="*/ 18507 w 28575"/>
                  <a:gd name="connsiteY9" fmla="*/ 11830 h 28575"/>
                  <a:gd name="connsiteX10" fmla="*/ 7144 w 28575"/>
                  <a:gd name="connsiteY10" fmla="*/ 26070 h 28575"/>
                  <a:gd name="connsiteX11" fmla="*/ 13697 w 28575"/>
                  <a:gd name="connsiteY11" fmla="*/ 2372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28575">
                    <a:moveTo>
                      <a:pt x="13697" y="23727"/>
                    </a:moveTo>
                    <a:cubicBezTo>
                      <a:pt x="16631" y="21955"/>
                      <a:pt x="9382" y="23927"/>
                      <a:pt x="14630" y="18174"/>
                    </a:cubicBezTo>
                    <a:lnTo>
                      <a:pt x="21136" y="16926"/>
                    </a:lnTo>
                    <a:lnTo>
                      <a:pt x="20326" y="18612"/>
                    </a:lnTo>
                    <a:lnTo>
                      <a:pt x="22603" y="15631"/>
                    </a:lnTo>
                    <a:cubicBezTo>
                      <a:pt x="21136" y="16926"/>
                      <a:pt x="21165" y="15983"/>
                      <a:pt x="20469" y="15669"/>
                    </a:cubicBezTo>
                    <a:lnTo>
                      <a:pt x="25918" y="7144"/>
                    </a:lnTo>
                    <a:cubicBezTo>
                      <a:pt x="22222" y="9401"/>
                      <a:pt x="18269" y="16688"/>
                      <a:pt x="14002" y="15916"/>
                    </a:cubicBezTo>
                    <a:cubicBezTo>
                      <a:pt x="13916" y="17869"/>
                      <a:pt x="16202" y="14840"/>
                      <a:pt x="18402" y="13802"/>
                    </a:cubicBezTo>
                    <a:lnTo>
                      <a:pt x="18507" y="11830"/>
                    </a:lnTo>
                    <a:cubicBezTo>
                      <a:pt x="13364" y="14583"/>
                      <a:pt x="10287" y="18326"/>
                      <a:pt x="7144" y="26070"/>
                    </a:cubicBezTo>
                    <a:cubicBezTo>
                      <a:pt x="10163" y="22260"/>
                      <a:pt x="11563" y="22898"/>
                      <a:pt x="13697" y="23727"/>
                    </a:cubicBezTo>
                    <a:close/>
                  </a:path>
                </a:pathLst>
              </a:custGeom>
              <a:grpFill/>
              <a:ln w="9525" cap="flat">
                <a:noFill/>
                <a:prstDash val="solid"/>
                <a:miter/>
              </a:ln>
            </p:spPr>
            <p:txBody>
              <a:bodyPr rtlCol="0" anchor="ctr"/>
              <a:lstStyle/>
              <a:p>
                <a:endParaRPr lang="zh-CN" altLang="en-US"/>
              </a:p>
            </p:txBody>
          </p:sp>
          <p:sp>
            <p:nvSpPr>
              <p:cNvPr id="1168" name="任意多边形: 形状 957">
                <a:extLst>
                  <a:ext uri="{FF2B5EF4-FFF2-40B4-BE49-F238E27FC236}">
                    <a16:creationId xmlns:a16="http://schemas.microsoft.com/office/drawing/2014/main" id="{8668AD0E-009B-40D7-9A2A-482555220DC6}"/>
                  </a:ext>
                </a:extLst>
              </p:cNvPr>
              <p:cNvSpPr/>
              <p:nvPr/>
            </p:nvSpPr>
            <p:spPr>
              <a:xfrm>
                <a:off x="3686546" y="1111351"/>
                <a:ext cx="28575" cy="19050"/>
              </a:xfrm>
              <a:custGeom>
                <a:avLst/>
                <a:gdLst>
                  <a:gd name="connsiteX0" fmla="*/ 23746 w 28575"/>
                  <a:gd name="connsiteY0" fmla="*/ 13840 h 19050"/>
                  <a:gd name="connsiteX1" fmla="*/ 17335 w 28575"/>
                  <a:gd name="connsiteY1" fmla="*/ 7144 h 19050"/>
                  <a:gd name="connsiteX2" fmla="*/ 14830 w 28575"/>
                  <a:gd name="connsiteY2" fmla="*/ 13125 h 19050"/>
                  <a:gd name="connsiteX3" fmla="*/ 10154 w 28575"/>
                  <a:gd name="connsiteY3" fmla="*/ 8592 h 19050"/>
                  <a:gd name="connsiteX4" fmla="*/ 7144 w 28575"/>
                  <a:gd name="connsiteY4" fmla="*/ 12563 h 19050"/>
                  <a:gd name="connsiteX5" fmla="*/ 14830 w 28575"/>
                  <a:gd name="connsiteY5" fmla="*/ 13125 h 19050"/>
                  <a:gd name="connsiteX6" fmla="*/ 15726 w 28575"/>
                  <a:gd name="connsiteY6" fmla="*/ 10611 h 19050"/>
                  <a:gd name="connsiteX7" fmla="*/ 19593 w 28575"/>
                  <a:gd name="connsiteY7" fmla="*/ 17355 h 19050"/>
                  <a:gd name="connsiteX8" fmla="*/ 19907 w 28575"/>
                  <a:gd name="connsiteY8" fmla="*/ 12497 h 19050"/>
                  <a:gd name="connsiteX9" fmla="*/ 23012 w 28575"/>
                  <a:gd name="connsiteY9" fmla="*/ 19583 h 19050"/>
                  <a:gd name="connsiteX10" fmla="*/ 23746 w 28575"/>
                  <a:gd name="connsiteY10" fmla="*/ 13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3746" y="13840"/>
                    </a:moveTo>
                    <a:cubicBezTo>
                      <a:pt x="21403" y="12249"/>
                      <a:pt x="16840" y="11744"/>
                      <a:pt x="17335" y="7144"/>
                    </a:cubicBezTo>
                    <a:cubicBezTo>
                      <a:pt x="16316" y="8782"/>
                      <a:pt x="13973" y="10678"/>
                      <a:pt x="14830" y="13125"/>
                    </a:cubicBezTo>
                    <a:cubicBezTo>
                      <a:pt x="14649" y="9258"/>
                      <a:pt x="11297" y="10897"/>
                      <a:pt x="10154" y="8592"/>
                    </a:cubicBezTo>
                    <a:lnTo>
                      <a:pt x="7144" y="12563"/>
                    </a:lnTo>
                    <a:cubicBezTo>
                      <a:pt x="11278" y="8144"/>
                      <a:pt x="11382" y="13592"/>
                      <a:pt x="14830" y="13125"/>
                    </a:cubicBezTo>
                    <a:lnTo>
                      <a:pt x="15726" y="10611"/>
                    </a:lnTo>
                    <a:cubicBezTo>
                      <a:pt x="18679" y="12735"/>
                      <a:pt x="16031" y="14916"/>
                      <a:pt x="19593" y="17355"/>
                    </a:cubicBezTo>
                    <a:cubicBezTo>
                      <a:pt x="18517" y="16478"/>
                      <a:pt x="18564" y="14373"/>
                      <a:pt x="19907" y="12497"/>
                    </a:cubicBezTo>
                    <a:cubicBezTo>
                      <a:pt x="19412" y="17107"/>
                      <a:pt x="24270" y="13916"/>
                      <a:pt x="23012" y="19583"/>
                    </a:cubicBezTo>
                    <a:cubicBezTo>
                      <a:pt x="24184" y="17174"/>
                      <a:pt x="25794" y="14888"/>
                      <a:pt x="23746" y="13840"/>
                    </a:cubicBezTo>
                    <a:close/>
                  </a:path>
                </a:pathLst>
              </a:custGeom>
              <a:grpFill/>
              <a:ln w="9525" cap="flat">
                <a:noFill/>
                <a:prstDash val="solid"/>
                <a:miter/>
              </a:ln>
            </p:spPr>
            <p:txBody>
              <a:bodyPr rtlCol="0" anchor="ctr"/>
              <a:lstStyle/>
              <a:p>
                <a:endParaRPr lang="zh-CN" altLang="en-US"/>
              </a:p>
            </p:txBody>
          </p:sp>
          <p:sp>
            <p:nvSpPr>
              <p:cNvPr id="1169" name="任意多边形: 形状 958">
                <a:extLst>
                  <a:ext uri="{FF2B5EF4-FFF2-40B4-BE49-F238E27FC236}">
                    <a16:creationId xmlns:a16="http://schemas.microsoft.com/office/drawing/2014/main" id="{5FA6252A-654E-487B-B144-C412B0AD871C}"/>
                  </a:ext>
                </a:extLst>
              </p:cNvPr>
              <p:cNvSpPr/>
              <p:nvPr/>
            </p:nvSpPr>
            <p:spPr>
              <a:xfrm>
                <a:off x="3478578" y="1092263"/>
                <a:ext cx="9525" cy="19050"/>
              </a:xfrm>
              <a:custGeom>
                <a:avLst/>
                <a:gdLst>
                  <a:gd name="connsiteX0" fmla="*/ 9468 w 9525"/>
                  <a:gd name="connsiteY0" fmla="*/ 14849 h 19050"/>
                  <a:gd name="connsiteX1" fmla="*/ 7144 w 9525"/>
                  <a:gd name="connsiteY1" fmla="*/ 7144 h 19050"/>
                  <a:gd name="connsiteX2" fmla="*/ 9468 w 9525"/>
                  <a:gd name="connsiteY2" fmla="*/ 14849 h 19050"/>
                </a:gdLst>
                <a:ahLst/>
                <a:cxnLst>
                  <a:cxn ang="0">
                    <a:pos x="connsiteX0" y="connsiteY0"/>
                  </a:cxn>
                  <a:cxn ang="0">
                    <a:pos x="connsiteX1" y="connsiteY1"/>
                  </a:cxn>
                  <a:cxn ang="0">
                    <a:pos x="connsiteX2" y="connsiteY2"/>
                  </a:cxn>
                </a:cxnLst>
                <a:rect l="l" t="t" r="r" b="b"/>
                <a:pathLst>
                  <a:path w="9525" h="19050">
                    <a:moveTo>
                      <a:pt x="9468" y="14849"/>
                    </a:moveTo>
                    <a:cubicBezTo>
                      <a:pt x="11782" y="13278"/>
                      <a:pt x="7639" y="10230"/>
                      <a:pt x="7144" y="7144"/>
                    </a:cubicBezTo>
                    <a:cubicBezTo>
                      <a:pt x="7801" y="9506"/>
                      <a:pt x="8792" y="11773"/>
                      <a:pt x="9468" y="14849"/>
                    </a:cubicBezTo>
                    <a:close/>
                  </a:path>
                </a:pathLst>
              </a:custGeom>
              <a:grpFill/>
              <a:ln w="9525" cap="flat">
                <a:noFill/>
                <a:prstDash val="solid"/>
                <a:miter/>
              </a:ln>
            </p:spPr>
            <p:txBody>
              <a:bodyPr rtlCol="0" anchor="ctr"/>
              <a:lstStyle/>
              <a:p>
                <a:endParaRPr lang="zh-CN" altLang="en-US"/>
              </a:p>
            </p:txBody>
          </p:sp>
          <p:sp>
            <p:nvSpPr>
              <p:cNvPr id="1170" name="任意多边形: 形状 959">
                <a:extLst>
                  <a:ext uri="{FF2B5EF4-FFF2-40B4-BE49-F238E27FC236}">
                    <a16:creationId xmlns:a16="http://schemas.microsoft.com/office/drawing/2014/main" id="{9B7963AA-3EE5-4D1E-9237-9F82ED157355}"/>
                  </a:ext>
                </a:extLst>
              </p:cNvPr>
              <p:cNvSpPr/>
              <p:nvPr/>
            </p:nvSpPr>
            <p:spPr>
              <a:xfrm>
                <a:off x="3660972" y="1136449"/>
                <a:ext cx="9525" cy="9525"/>
              </a:xfrm>
              <a:custGeom>
                <a:avLst/>
                <a:gdLst>
                  <a:gd name="connsiteX0" fmla="*/ 8611 w 9525"/>
                  <a:gd name="connsiteY0" fmla="*/ 9239 h 9525"/>
                  <a:gd name="connsiteX1" fmla="*/ 7144 w 9525"/>
                  <a:gd name="connsiteY1" fmla="*/ 7144 h 9525"/>
                  <a:gd name="connsiteX2" fmla="*/ 7696 w 9525"/>
                  <a:gd name="connsiteY2" fmla="*/ 10058 h 9525"/>
                  <a:gd name="connsiteX3" fmla="*/ 8611 w 9525"/>
                  <a:gd name="connsiteY3" fmla="*/ 9239 h 9525"/>
                </a:gdLst>
                <a:ahLst/>
                <a:cxnLst>
                  <a:cxn ang="0">
                    <a:pos x="connsiteX0" y="connsiteY0"/>
                  </a:cxn>
                  <a:cxn ang="0">
                    <a:pos x="connsiteX1" y="connsiteY1"/>
                  </a:cxn>
                  <a:cxn ang="0">
                    <a:pos x="connsiteX2" y="connsiteY2"/>
                  </a:cxn>
                  <a:cxn ang="0">
                    <a:pos x="connsiteX3" y="connsiteY3"/>
                  </a:cxn>
                </a:cxnLst>
                <a:rect l="l" t="t" r="r" b="b"/>
                <a:pathLst>
                  <a:path w="9525" h="9525">
                    <a:moveTo>
                      <a:pt x="8611" y="9239"/>
                    </a:moveTo>
                    <a:lnTo>
                      <a:pt x="7144" y="7144"/>
                    </a:lnTo>
                    <a:lnTo>
                      <a:pt x="7696" y="10058"/>
                    </a:lnTo>
                    <a:cubicBezTo>
                      <a:pt x="8296" y="10382"/>
                      <a:pt x="8696" y="9735"/>
                      <a:pt x="8611" y="9239"/>
                    </a:cubicBezTo>
                    <a:close/>
                  </a:path>
                </a:pathLst>
              </a:custGeom>
              <a:grpFill/>
              <a:ln w="9525" cap="flat">
                <a:noFill/>
                <a:prstDash val="solid"/>
                <a:miter/>
              </a:ln>
            </p:spPr>
            <p:txBody>
              <a:bodyPr rtlCol="0" anchor="ctr"/>
              <a:lstStyle/>
              <a:p>
                <a:endParaRPr lang="zh-CN" altLang="en-US"/>
              </a:p>
            </p:txBody>
          </p:sp>
          <p:sp>
            <p:nvSpPr>
              <p:cNvPr id="1171" name="任意多边形: 形状 960">
                <a:extLst>
                  <a:ext uri="{FF2B5EF4-FFF2-40B4-BE49-F238E27FC236}">
                    <a16:creationId xmlns:a16="http://schemas.microsoft.com/office/drawing/2014/main" id="{8C70F4A6-0A42-4D4A-B808-83C0B08C95F7}"/>
                  </a:ext>
                </a:extLst>
              </p:cNvPr>
              <p:cNvSpPr/>
              <p:nvPr/>
            </p:nvSpPr>
            <p:spPr>
              <a:xfrm>
                <a:off x="3625634" y="1128668"/>
                <a:ext cx="28575" cy="28575"/>
              </a:xfrm>
              <a:custGeom>
                <a:avLst/>
                <a:gdLst>
                  <a:gd name="connsiteX0" fmla="*/ 16669 w 28575"/>
                  <a:gd name="connsiteY0" fmla="*/ 16688 h 28575"/>
                  <a:gd name="connsiteX1" fmla="*/ 22136 w 28575"/>
                  <a:gd name="connsiteY1" fmla="*/ 18736 h 28575"/>
                  <a:gd name="connsiteX2" fmla="*/ 23870 w 28575"/>
                  <a:gd name="connsiteY2" fmla="*/ 15307 h 28575"/>
                  <a:gd name="connsiteX3" fmla="*/ 18431 w 28575"/>
                  <a:gd name="connsiteY3" fmla="*/ 11135 h 28575"/>
                  <a:gd name="connsiteX4" fmla="*/ 16954 w 28575"/>
                  <a:gd name="connsiteY4" fmla="*/ 12887 h 28575"/>
                  <a:gd name="connsiteX5" fmla="*/ 10258 w 28575"/>
                  <a:gd name="connsiteY5" fmla="*/ 7144 h 28575"/>
                  <a:gd name="connsiteX6" fmla="*/ 7144 w 28575"/>
                  <a:gd name="connsiteY6" fmla="*/ 10478 h 28575"/>
                  <a:gd name="connsiteX7" fmla="*/ 14507 w 28575"/>
                  <a:gd name="connsiteY7" fmla="*/ 15802 h 28575"/>
                  <a:gd name="connsiteX8" fmla="*/ 12287 w 28575"/>
                  <a:gd name="connsiteY8" fmla="*/ 14897 h 28575"/>
                  <a:gd name="connsiteX9" fmla="*/ 17193 w 28575"/>
                  <a:gd name="connsiteY9" fmla="*/ 22689 h 28575"/>
                  <a:gd name="connsiteX10" fmla="*/ 16669 w 28575"/>
                  <a:gd name="connsiteY10" fmla="*/ 166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6669" y="16688"/>
                    </a:moveTo>
                    <a:cubicBezTo>
                      <a:pt x="17545" y="13316"/>
                      <a:pt x="21326" y="17964"/>
                      <a:pt x="22136" y="18736"/>
                    </a:cubicBezTo>
                    <a:lnTo>
                      <a:pt x="23870" y="15307"/>
                    </a:lnTo>
                    <a:cubicBezTo>
                      <a:pt x="19869" y="18059"/>
                      <a:pt x="21088" y="12392"/>
                      <a:pt x="18431" y="11135"/>
                    </a:cubicBezTo>
                    <a:lnTo>
                      <a:pt x="16954" y="12887"/>
                    </a:lnTo>
                    <a:cubicBezTo>
                      <a:pt x="15135" y="8296"/>
                      <a:pt x="13125" y="10582"/>
                      <a:pt x="10258" y="7144"/>
                    </a:cubicBezTo>
                    <a:cubicBezTo>
                      <a:pt x="13106" y="10068"/>
                      <a:pt x="8192" y="9373"/>
                      <a:pt x="7144" y="10478"/>
                    </a:cubicBezTo>
                    <a:cubicBezTo>
                      <a:pt x="9877" y="9315"/>
                      <a:pt x="16869" y="11287"/>
                      <a:pt x="14507" y="15802"/>
                    </a:cubicBezTo>
                    <a:cubicBezTo>
                      <a:pt x="12440" y="17040"/>
                      <a:pt x="13240" y="13211"/>
                      <a:pt x="12287" y="14897"/>
                    </a:cubicBezTo>
                    <a:cubicBezTo>
                      <a:pt x="13002" y="17021"/>
                      <a:pt x="18336" y="18145"/>
                      <a:pt x="17193" y="22689"/>
                    </a:cubicBezTo>
                    <a:cubicBezTo>
                      <a:pt x="20222" y="21250"/>
                      <a:pt x="16307" y="19469"/>
                      <a:pt x="16669" y="16688"/>
                    </a:cubicBezTo>
                    <a:close/>
                  </a:path>
                </a:pathLst>
              </a:custGeom>
              <a:grpFill/>
              <a:ln w="9525" cap="flat">
                <a:noFill/>
                <a:prstDash val="solid"/>
                <a:miter/>
              </a:ln>
            </p:spPr>
            <p:txBody>
              <a:bodyPr rtlCol="0" anchor="ctr"/>
              <a:lstStyle/>
              <a:p>
                <a:endParaRPr lang="zh-CN" altLang="en-US"/>
              </a:p>
            </p:txBody>
          </p:sp>
          <p:sp>
            <p:nvSpPr>
              <p:cNvPr id="1172" name="任意多边形: 形状 961">
                <a:extLst>
                  <a:ext uri="{FF2B5EF4-FFF2-40B4-BE49-F238E27FC236}">
                    <a16:creationId xmlns:a16="http://schemas.microsoft.com/office/drawing/2014/main" id="{FE4D0201-8E5B-4BAA-97EC-B5D0743CC482}"/>
                  </a:ext>
                </a:extLst>
              </p:cNvPr>
              <p:cNvSpPr/>
              <p:nvPr/>
            </p:nvSpPr>
            <p:spPr>
              <a:xfrm>
                <a:off x="3667633" y="1122057"/>
                <a:ext cx="19050" cy="19050"/>
              </a:xfrm>
              <a:custGeom>
                <a:avLst/>
                <a:gdLst>
                  <a:gd name="connsiteX0" fmla="*/ 20314 w 19050"/>
                  <a:gd name="connsiteY0" fmla="*/ 9544 h 19050"/>
                  <a:gd name="connsiteX1" fmla="*/ 15332 w 19050"/>
                  <a:gd name="connsiteY1" fmla="*/ 7144 h 19050"/>
                  <a:gd name="connsiteX2" fmla="*/ 17304 w 19050"/>
                  <a:gd name="connsiteY2" fmla="*/ 11335 h 19050"/>
                  <a:gd name="connsiteX3" fmla="*/ 15142 w 19050"/>
                  <a:gd name="connsiteY3" fmla="*/ 12716 h 19050"/>
                  <a:gd name="connsiteX4" fmla="*/ 7388 w 19050"/>
                  <a:gd name="connsiteY4" fmla="*/ 9154 h 19050"/>
                  <a:gd name="connsiteX5" fmla="*/ 7208 w 19050"/>
                  <a:gd name="connsiteY5" fmla="*/ 12240 h 19050"/>
                  <a:gd name="connsiteX6" fmla="*/ 10379 w 19050"/>
                  <a:gd name="connsiteY6" fmla="*/ 10077 h 19050"/>
                  <a:gd name="connsiteX7" fmla="*/ 13618 w 19050"/>
                  <a:gd name="connsiteY7" fmla="*/ 15364 h 19050"/>
                  <a:gd name="connsiteX8" fmla="*/ 13399 w 19050"/>
                  <a:gd name="connsiteY8" fmla="*/ 13926 h 19050"/>
                  <a:gd name="connsiteX9" fmla="*/ 20028 w 19050"/>
                  <a:gd name="connsiteY9" fmla="*/ 16393 h 19050"/>
                  <a:gd name="connsiteX10" fmla="*/ 20314 w 19050"/>
                  <a:gd name="connsiteY10" fmla="*/ 95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19050">
                    <a:moveTo>
                      <a:pt x="20314" y="9544"/>
                    </a:moveTo>
                    <a:cubicBezTo>
                      <a:pt x="16942" y="8487"/>
                      <a:pt x="17275" y="11306"/>
                      <a:pt x="15332" y="7144"/>
                    </a:cubicBezTo>
                    <a:cubicBezTo>
                      <a:pt x="13056" y="8058"/>
                      <a:pt x="15904" y="11392"/>
                      <a:pt x="17304" y="11335"/>
                    </a:cubicBezTo>
                    <a:cubicBezTo>
                      <a:pt x="16999" y="12468"/>
                      <a:pt x="16047" y="12363"/>
                      <a:pt x="15142" y="12716"/>
                    </a:cubicBezTo>
                    <a:cubicBezTo>
                      <a:pt x="13018" y="10992"/>
                      <a:pt x="9751" y="9449"/>
                      <a:pt x="7388" y="9154"/>
                    </a:cubicBezTo>
                    <a:cubicBezTo>
                      <a:pt x="8389" y="10392"/>
                      <a:pt x="6817" y="12849"/>
                      <a:pt x="7208" y="12240"/>
                    </a:cubicBezTo>
                    <a:cubicBezTo>
                      <a:pt x="8903" y="13602"/>
                      <a:pt x="8446" y="10316"/>
                      <a:pt x="10379" y="10077"/>
                    </a:cubicBezTo>
                    <a:cubicBezTo>
                      <a:pt x="11122" y="11763"/>
                      <a:pt x="12770" y="13135"/>
                      <a:pt x="13618" y="15364"/>
                    </a:cubicBezTo>
                    <a:lnTo>
                      <a:pt x="13399" y="13926"/>
                    </a:lnTo>
                    <a:cubicBezTo>
                      <a:pt x="15189" y="15802"/>
                      <a:pt x="18399" y="12421"/>
                      <a:pt x="20028" y="16393"/>
                    </a:cubicBezTo>
                    <a:cubicBezTo>
                      <a:pt x="19276" y="15154"/>
                      <a:pt x="19219" y="11525"/>
                      <a:pt x="20314" y="9544"/>
                    </a:cubicBezTo>
                    <a:close/>
                  </a:path>
                </a:pathLst>
              </a:custGeom>
              <a:grpFill/>
              <a:ln w="9525" cap="flat">
                <a:noFill/>
                <a:prstDash val="solid"/>
                <a:miter/>
              </a:ln>
            </p:spPr>
            <p:txBody>
              <a:bodyPr rtlCol="0" anchor="ctr"/>
              <a:lstStyle/>
              <a:p>
                <a:endParaRPr lang="zh-CN" altLang="en-US"/>
              </a:p>
            </p:txBody>
          </p:sp>
          <p:sp>
            <p:nvSpPr>
              <p:cNvPr id="1173" name="任意多边形: 形状 962">
                <a:extLst>
                  <a:ext uri="{FF2B5EF4-FFF2-40B4-BE49-F238E27FC236}">
                    <a16:creationId xmlns:a16="http://schemas.microsoft.com/office/drawing/2014/main" id="{41BC876B-061A-4703-BB9B-BE54815488C7}"/>
                  </a:ext>
                </a:extLst>
              </p:cNvPr>
              <p:cNvSpPr/>
              <p:nvPr/>
            </p:nvSpPr>
            <p:spPr>
              <a:xfrm>
                <a:off x="3640959" y="1123972"/>
                <a:ext cx="19050" cy="28575"/>
              </a:xfrm>
              <a:custGeom>
                <a:avLst/>
                <a:gdLst>
                  <a:gd name="connsiteX0" fmla="*/ 16431 w 19050"/>
                  <a:gd name="connsiteY0" fmla="*/ 23193 h 28575"/>
                  <a:gd name="connsiteX1" fmla="*/ 12345 w 19050"/>
                  <a:gd name="connsiteY1" fmla="*/ 15697 h 28575"/>
                  <a:gd name="connsiteX2" fmla="*/ 11002 w 19050"/>
                  <a:gd name="connsiteY2" fmla="*/ 18002 h 28575"/>
                  <a:gd name="connsiteX3" fmla="*/ 10145 w 19050"/>
                  <a:gd name="connsiteY3" fmla="*/ 12363 h 28575"/>
                  <a:gd name="connsiteX4" fmla="*/ 13641 w 19050"/>
                  <a:gd name="connsiteY4" fmla="*/ 12402 h 28575"/>
                  <a:gd name="connsiteX5" fmla="*/ 11555 w 19050"/>
                  <a:gd name="connsiteY5" fmla="*/ 9582 h 28575"/>
                  <a:gd name="connsiteX6" fmla="*/ 14526 w 19050"/>
                  <a:gd name="connsiteY6" fmla="*/ 9649 h 28575"/>
                  <a:gd name="connsiteX7" fmla="*/ 14002 w 19050"/>
                  <a:gd name="connsiteY7" fmla="*/ 7144 h 28575"/>
                  <a:gd name="connsiteX8" fmla="*/ 10002 w 19050"/>
                  <a:gd name="connsiteY8" fmla="*/ 7725 h 28575"/>
                  <a:gd name="connsiteX9" fmla="*/ 7144 w 19050"/>
                  <a:gd name="connsiteY9" fmla="*/ 14316 h 28575"/>
                  <a:gd name="connsiteX10" fmla="*/ 14288 w 19050"/>
                  <a:gd name="connsiteY10" fmla="*/ 18907 h 28575"/>
                  <a:gd name="connsiteX11" fmla="*/ 15460 w 19050"/>
                  <a:gd name="connsiteY11" fmla="*/ 23936 h 28575"/>
                  <a:gd name="connsiteX12" fmla="*/ 16431 w 19050"/>
                  <a:gd name="connsiteY12" fmla="*/ 23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28575">
                    <a:moveTo>
                      <a:pt x="16431" y="23193"/>
                    </a:moveTo>
                    <a:lnTo>
                      <a:pt x="12345" y="15697"/>
                    </a:lnTo>
                    <a:cubicBezTo>
                      <a:pt x="11355" y="16393"/>
                      <a:pt x="12040" y="17793"/>
                      <a:pt x="11002" y="18002"/>
                    </a:cubicBezTo>
                    <a:cubicBezTo>
                      <a:pt x="10888" y="18098"/>
                      <a:pt x="10145" y="12363"/>
                      <a:pt x="10145" y="12363"/>
                    </a:cubicBezTo>
                    <a:cubicBezTo>
                      <a:pt x="11088" y="11182"/>
                      <a:pt x="12136" y="12087"/>
                      <a:pt x="13641" y="12402"/>
                    </a:cubicBezTo>
                    <a:lnTo>
                      <a:pt x="11555" y="9582"/>
                    </a:lnTo>
                    <a:lnTo>
                      <a:pt x="14526" y="9649"/>
                    </a:lnTo>
                    <a:cubicBezTo>
                      <a:pt x="13536" y="9277"/>
                      <a:pt x="14002" y="8144"/>
                      <a:pt x="14002" y="7144"/>
                    </a:cubicBezTo>
                    <a:lnTo>
                      <a:pt x="10002" y="7725"/>
                    </a:lnTo>
                    <a:cubicBezTo>
                      <a:pt x="11574" y="10601"/>
                      <a:pt x="7078" y="12240"/>
                      <a:pt x="7144" y="14316"/>
                    </a:cubicBezTo>
                    <a:cubicBezTo>
                      <a:pt x="9735" y="17259"/>
                      <a:pt x="10193" y="20250"/>
                      <a:pt x="14288" y="18907"/>
                    </a:cubicBezTo>
                    <a:cubicBezTo>
                      <a:pt x="13945" y="20526"/>
                      <a:pt x="13345" y="23813"/>
                      <a:pt x="15460" y="23936"/>
                    </a:cubicBezTo>
                    <a:cubicBezTo>
                      <a:pt x="15917" y="23317"/>
                      <a:pt x="15850" y="22784"/>
                      <a:pt x="16431" y="23193"/>
                    </a:cubicBezTo>
                    <a:close/>
                  </a:path>
                </a:pathLst>
              </a:custGeom>
              <a:grpFill/>
              <a:ln w="9525" cap="flat">
                <a:noFill/>
                <a:prstDash val="solid"/>
                <a:miter/>
              </a:ln>
            </p:spPr>
            <p:txBody>
              <a:bodyPr rtlCol="0" anchor="ctr"/>
              <a:lstStyle/>
              <a:p>
                <a:endParaRPr lang="zh-CN" altLang="en-US"/>
              </a:p>
            </p:txBody>
          </p:sp>
          <p:sp>
            <p:nvSpPr>
              <p:cNvPr id="1174" name="任意多边形: 形状 963">
                <a:extLst>
                  <a:ext uri="{FF2B5EF4-FFF2-40B4-BE49-F238E27FC236}">
                    <a16:creationId xmlns:a16="http://schemas.microsoft.com/office/drawing/2014/main" id="{1A36C77C-7930-4AF9-98A8-11B725149D64}"/>
                  </a:ext>
                </a:extLst>
              </p:cNvPr>
              <p:cNvSpPr/>
              <p:nvPr/>
            </p:nvSpPr>
            <p:spPr>
              <a:xfrm>
                <a:off x="3626434" y="1136716"/>
                <a:ext cx="19050" cy="9525"/>
              </a:xfrm>
              <a:custGeom>
                <a:avLst/>
                <a:gdLst>
                  <a:gd name="connsiteX0" fmla="*/ 7144 w 19050"/>
                  <a:gd name="connsiteY0" fmla="*/ 7144 h 9525"/>
                  <a:gd name="connsiteX1" fmla="*/ 11849 w 19050"/>
                  <a:gd name="connsiteY1" fmla="*/ 11697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7372" y="10344"/>
                      <a:pt x="9620" y="10782"/>
                      <a:pt x="11849" y="11697"/>
                    </a:cubicBezTo>
                    <a:cubicBezTo>
                      <a:pt x="13773" y="8830"/>
                      <a:pt x="7896" y="9268"/>
                      <a:pt x="7144" y="7144"/>
                    </a:cubicBezTo>
                    <a:close/>
                  </a:path>
                </a:pathLst>
              </a:custGeom>
              <a:grpFill/>
              <a:ln w="9525" cap="flat">
                <a:noFill/>
                <a:prstDash val="solid"/>
                <a:miter/>
              </a:ln>
            </p:spPr>
            <p:txBody>
              <a:bodyPr rtlCol="0" anchor="ctr"/>
              <a:lstStyle/>
              <a:p>
                <a:endParaRPr lang="zh-CN" altLang="en-US"/>
              </a:p>
            </p:txBody>
          </p:sp>
          <p:sp>
            <p:nvSpPr>
              <p:cNvPr id="1175" name="任意多边形: 形状 964">
                <a:extLst>
                  <a:ext uri="{FF2B5EF4-FFF2-40B4-BE49-F238E27FC236}">
                    <a16:creationId xmlns:a16="http://schemas.microsoft.com/office/drawing/2014/main" id="{B9729F3B-9DB9-4E2A-9C3E-712BCCC2BB5F}"/>
                  </a:ext>
                </a:extLst>
              </p:cNvPr>
              <p:cNvSpPr/>
              <p:nvPr/>
            </p:nvSpPr>
            <p:spPr>
              <a:xfrm>
                <a:off x="3746154" y="1011682"/>
                <a:ext cx="9525" cy="9525"/>
              </a:xfrm>
              <a:custGeom>
                <a:avLst/>
                <a:gdLst>
                  <a:gd name="connsiteX0" fmla="*/ 7229 w 9525"/>
                  <a:gd name="connsiteY0" fmla="*/ 7401 h 9525"/>
                  <a:gd name="connsiteX1" fmla="*/ 7144 w 9525"/>
                  <a:gd name="connsiteY1" fmla="*/ 7144 h 9525"/>
                  <a:gd name="connsiteX2" fmla="*/ 7229 w 9525"/>
                  <a:gd name="connsiteY2" fmla="*/ 7401 h 9525"/>
                </a:gdLst>
                <a:ahLst/>
                <a:cxnLst>
                  <a:cxn ang="0">
                    <a:pos x="connsiteX0" y="connsiteY0"/>
                  </a:cxn>
                  <a:cxn ang="0">
                    <a:pos x="connsiteX1" y="connsiteY1"/>
                  </a:cxn>
                  <a:cxn ang="0">
                    <a:pos x="connsiteX2" y="connsiteY2"/>
                  </a:cxn>
                </a:cxnLst>
                <a:rect l="l" t="t" r="r" b="b"/>
                <a:pathLst>
                  <a:path w="9525" h="9525">
                    <a:moveTo>
                      <a:pt x="7229" y="7401"/>
                    </a:moveTo>
                    <a:cubicBezTo>
                      <a:pt x="7172" y="7220"/>
                      <a:pt x="7182" y="7249"/>
                      <a:pt x="7144" y="7144"/>
                    </a:cubicBezTo>
                    <a:lnTo>
                      <a:pt x="7229" y="7401"/>
                    </a:lnTo>
                    <a:close/>
                  </a:path>
                </a:pathLst>
              </a:custGeom>
              <a:grpFill/>
              <a:ln w="9525" cap="flat">
                <a:noFill/>
                <a:prstDash val="solid"/>
                <a:miter/>
              </a:ln>
            </p:spPr>
            <p:txBody>
              <a:bodyPr rtlCol="0" anchor="ctr"/>
              <a:lstStyle/>
              <a:p>
                <a:endParaRPr lang="zh-CN" altLang="en-US"/>
              </a:p>
            </p:txBody>
          </p:sp>
          <p:sp>
            <p:nvSpPr>
              <p:cNvPr id="1176" name="任意多边形: 形状 965">
                <a:extLst>
                  <a:ext uri="{FF2B5EF4-FFF2-40B4-BE49-F238E27FC236}">
                    <a16:creationId xmlns:a16="http://schemas.microsoft.com/office/drawing/2014/main" id="{CD687B67-222A-43C7-8699-8DD3C1DC0080}"/>
                  </a:ext>
                </a:extLst>
              </p:cNvPr>
              <p:cNvSpPr/>
              <p:nvPr/>
            </p:nvSpPr>
            <p:spPr>
              <a:xfrm>
                <a:off x="3632464" y="1098635"/>
                <a:ext cx="38100" cy="47625"/>
              </a:xfrm>
              <a:custGeom>
                <a:avLst/>
                <a:gdLst>
                  <a:gd name="connsiteX0" fmla="*/ 31413 w 38100"/>
                  <a:gd name="connsiteY0" fmla="*/ 38205 h 47625"/>
                  <a:gd name="connsiteX1" fmla="*/ 40005 w 38100"/>
                  <a:gd name="connsiteY1" fmla="*/ 35900 h 47625"/>
                  <a:gd name="connsiteX2" fmla="*/ 39662 w 38100"/>
                  <a:gd name="connsiteY2" fmla="*/ 31423 h 47625"/>
                  <a:gd name="connsiteX3" fmla="*/ 35500 w 38100"/>
                  <a:gd name="connsiteY3" fmla="*/ 33595 h 47625"/>
                  <a:gd name="connsiteX4" fmla="*/ 31185 w 38100"/>
                  <a:gd name="connsiteY4" fmla="*/ 24394 h 47625"/>
                  <a:gd name="connsiteX5" fmla="*/ 34014 w 38100"/>
                  <a:gd name="connsiteY5" fmla="*/ 24746 h 47625"/>
                  <a:gd name="connsiteX6" fmla="*/ 33576 w 38100"/>
                  <a:gd name="connsiteY6" fmla="*/ 21917 h 47625"/>
                  <a:gd name="connsiteX7" fmla="*/ 30747 w 38100"/>
                  <a:gd name="connsiteY7" fmla="*/ 23489 h 47625"/>
                  <a:gd name="connsiteX8" fmla="*/ 31756 w 38100"/>
                  <a:gd name="connsiteY8" fmla="*/ 21336 h 47625"/>
                  <a:gd name="connsiteX9" fmla="*/ 24927 w 38100"/>
                  <a:gd name="connsiteY9" fmla="*/ 28032 h 47625"/>
                  <a:gd name="connsiteX10" fmla="*/ 25984 w 38100"/>
                  <a:gd name="connsiteY10" fmla="*/ 23393 h 47625"/>
                  <a:gd name="connsiteX11" fmla="*/ 24479 w 38100"/>
                  <a:gd name="connsiteY11" fmla="*/ 25603 h 47625"/>
                  <a:gd name="connsiteX12" fmla="*/ 25203 w 38100"/>
                  <a:gd name="connsiteY12" fmla="*/ 18250 h 47625"/>
                  <a:gd name="connsiteX13" fmla="*/ 28137 w 38100"/>
                  <a:gd name="connsiteY13" fmla="*/ 17717 h 47625"/>
                  <a:gd name="connsiteX14" fmla="*/ 25965 w 38100"/>
                  <a:gd name="connsiteY14" fmla="*/ 13935 h 47625"/>
                  <a:gd name="connsiteX15" fmla="*/ 25889 w 38100"/>
                  <a:gd name="connsiteY15" fmla="*/ 14869 h 47625"/>
                  <a:gd name="connsiteX16" fmla="*/ 23660 w 38100"/>
                  <a:gd name="connsiteY16" fmla="*/ 7144 h 47625"/>
                  <a:gd name="connsiteX17" fmla="*/ 21384 w 38100"/>
                  <a:gd name="connsiteY17" fmla="*/ 13059 h 47625"/>
                  <a:gd name="connsiteX18" fmla="*/ 15602 w 38100"/>
                  <a:gd name="connsiteY18" fmla="*/ 13078 h 47625"/>
                  <a:gd name="connsiteX19" fmla="*/ 15116 w 38100"/>
                  <a:gd name="connsiteY19" fmla="*/ 9325 h 47625"/>
                  <a:gd name="connsiteX20" fmla="*/ 16412 w 38100"/>
                  <a:gd name="connsiteY20" fmla="*/ 14459 h 47625"/>
                  <a:gd name="connsiteX21" fmla="*/ 13602 w 38100"/>
                  <a:gd name="connsiteY21" fmla="*/ 17574 h 47625"/>
                  <a:gd name="connsiteX22" fmla="*/ 11992 w 38100"/>
                  <a:gd name="connsiteY22" fmla="*/ 14268 h 47625"/>
                  <a:gd name="connsiteX23" fmla="*/ 11373 w 38100"/>
                  <a:gd name="connsiteY23" fmla="*/ 15269 h 47625"/>
                  <a:gd name="connsiteX24" fmla="*/ 10535 w 38100"/>
                  <a:gd name="connsiteY24" fmla="*/ 13868 h 47625"/>
                  <a:gd name="connsiteX25" fmla="*/ 11449 w 38100"/>
                  <a:gd name="connsiteY25" fmla="*/ 19202 h 47625"/>
                  <a:gd name="connsiteX26" fmla="*/ 7144 w 38100"/>
                  <a:gd name="connsiteY26" fmla="*/ 30699 h 47625"/>
                  <a:gd name="connsiteX27" fmla="*/ 9315 w 38100"/>
                  <a:gd name="connsiteY27" fmla="*/ 27451 h 47625"/>
                  <a:gd name="connsiteX28" fmla="*/ 19488 w 38100"/>
                  <a:gd name="connsiteY28" fmla="*/ 30851 h 47625"/>
                  <a:gd name="connsiteX29" fmla="*/ 20488 w 38100"/>
                  <a:gd name="connsiteY29" fmla="*/ 28699 h 47625"/>
                  <a:gd name="connsiteX30" fmla="*/ 24460 w 38100"/>
                  <a:gd name="connsiteY30" fmla="*/ 31633 h 47625"/>
                  <a:gd name="connsiteX31" fmla="*/ 27337 w 38100"/>
                  <a:gd name="connsiteY31" fmla="*/ 28089 h 47625"/>
                  <a:gd name="connsiteX32" fmla="*/ 31747 w 38100"/>
                  <a:gd name="connsiteY32" fmla="*/ 29604 h 47625"/>
                  <a:gd name="connsiteX33" fmla="*/ 28508 w 38100"/>
                  <a:gd name="connsiteY33" fmla="*/ 33852 h 47625"/>
                  <a:gd name="connsiteX34" fmla="*/ 30185 w 38100"/>
                  <a:gd name="connsiteY34" fmla="*/ 41034 h 47625"/>
                  <a:gd name="connsiteX35" fmla="*/ 26184 w 38100"/>
                  <a:gd name="connsiteY35" fmla="*/ 36862 h 47625"/>
                  <a:gd name="connsiteX36" fmla="*/ 32052 w 38100"/>
                  <a:gd name="connsiteY36" fmla="*/ 44272 h 47625"/>
                  <a:gd name="connsiteX37" fmla="*/ 31413 w 38100"/>
                  <a:gd name="connsiteY37" fmla="*/ 3820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00" h="47625">
                    <a:moveTo>
                      <a:pt x="31413" y="38205"/>
                    </a:moveTo>
                    <a:cubicBezTo>
                      <a:pt x="33747" y="36100"/>
                      <a:pt x="37319" y="37719"/>
                      <a:pt x="40005" y="35900"/>
                    </a:cubicBezTo>
                    <a:lnTo>
                      <a:pt x="39662" y="31423"/>
                    </a:lnTo>
                    <a:cubicBezTo>
                      <a:pt x="38310" y="32328"/>
                      <a:pt x="35890" y="32490"/>
                      <a:pt x="35500" y="33595"/>
                    </a:cubicBezTo>
                    <a:cubicBezTo>
                      <a:pt x="33480" y="31585"/>
                      <a:pt x="29537" y="29337"/>
                      <a:pt x="31185" y="24394"/>
                    </a:cubicBezTo>
                    <a:cubicBezTo>
                      <a:pt x="32128" y="24689"/>
                      <a:pt x="33014" y="25041"/>
                      <a:pt x="34014" y="24746"/>
                    </a:cubicBezTo>
                    <a:cubicBezTo>
                      <a:pt x="33461" y="23965"/>
                      <a:pt x="34528" y="21698"/>
                      <a:pt x="33576" y="21917"/>
                    </a:cubicBezTo>
                    <a:cubicBezTo>
                      <a:pt x="33518" y="23403"/>
                      <a:pt x="31633" y="26280"/>
                      <a:pt x="30747" y="23489"/>
                    </a:cubicBezTo>
                    <a:lnTo>
                      <a:pt x="31756" y="21336"/>
                    </a:lnTo>
                    <a:cubicBezTo>
                      <a:pt x="30651" y="26956"/>
                      <a:pt x="27899" y="25546"/>
                      <a:pt x="24927" y="28032"/>
                    </a:cubicBezTo>
                    <a:cubicBezTo>
                      <a:pt x="24460" y="26594"/>
                      <a:pt x="27442" y="22650"/>
                      <a:pt x="25984" y="23393"/>
                    </a:cubicBezTo>
                    <a:cubicBezTo>
                      <a:pt x="24536" y="22174"/>
                      <a:pt x="26422" y="25775"/>
                      <a:pt x="24479" y="25603"/>
                    </a:cubicBezTo>
                    <a:cubicBezTo>
                      <a:pt x="24508" y="23127"/>
                      <a:pt x="24136" y="19831"/>
                      <a:pt x="25203" y="18250"/>
                    </a:cubicBezTo>
                    <a:lnTo>
                      <a:pt x="28137" y="17717"/>
                    </a:lnTo>
                    <a:cubicBezTo>
                      <a:pt x="27251" y="16469"/>
                      <a:pt x="27394" y="14126"/>
                      <a:pt x="25965" y="13935"/>
                    </a:cubicBezTo>
                    <a:lnTo>
                      <a:pt x="25889" y="14869"/>
                    </a:lnTo>
                    <a:cubicBezTo>
                      <a:pt x="20822" y="13192"/>
                      <a:pt x="28061" y="8887"/>
                      <a:pt x="23660" y="7144"/>
                    </a:cubicBezTo>
                    <a:cubicBezTo>
                      <a:pt x="21374" y="9706"/>
                      <a:pt x="25937" y="10630"/>
                      <a:pt x="21384" y="13059"/>
                    </a:cubicBezTo>
                    <a:cubicBezTo>
                      <a:pt x="20155" y="7915"/>
                      <a:pt x="18574" y="16688"/>
                      <a:pt x="15602" y="13078"/>
                    </a:cubicBezTo>
                    <a:cubicBezTo>
                      <a:pt x="16821" y="11049"/>
                      <a:pt x="18117" y="9096"/>
                      <a:pt x="15116" y="9325"/>
                    </a:cubicBezTo>
                    <a:cubicBezTo>
                      <a:pt x="17478" y="10068"/>
                      <a:pt x="15088" y="13097"/>
                      <a:pt x="16412" y="14459"/>
                    </a:cubicBezTo>
                    <a:cubicBezTo>
                      <a:pt x="12935" y="14707"/>
                      <a:pt x="14754" y="16040"/>
                      <a:pt x="13602" y="17574"/>
                    </a:cubicBezTo>
                    <a:lnTo>
                      <a:pt x="11992" y="14268"/>
                    </a:lnTo>
                    <a:cubicBezTo>
                      <a:pt x="11935" y="14754"/>
                      <a:pt x="11878" y="15240"/>
                      <a:pt x="11373" y="15269"/>
                    </a:cubicBezTo>
                    <a:lnTo>
                      <a:pt x="10535" y="13868"/>
                    </a:lnTo>
                    <a:cubicBezTo>
                      <a:pt x="9782" y="15831"/>
                      <a:pt x="9639" y="17316"/>
                      <a:pt x="11449" y="19202"/>
                    </a:cubicBezTo>
                    <a:cubicBezTo>
                      <a:pt x="6220" y="20907"/>
                      <a:pt x="10735" y="28375"/>
                      <a:pt x="7144" y="30699"/>
                    </a:cubicBezTo>
                    <a:lnTo>
                      <a:pt x="9315" y="27451"/>
                    </a:lnTo>
                    <a:cubicBezTo>
                      <a:pt x="12182" y="28927"/>
                      <a:pt x="16564" y="31223"/>
                      <a:pt x="19488" y="30851"/>
                    </a:cubicBezTo>
                    <a:lnTo>
                      <a:pt x="20488" y="28699"/>
                    </a:lnTo>
                    <a:lnTo>
                      <a:pt x="24460" y="31633"/>
                    </a:lnTo>
                    <a:cubicBezTo>
                      <a:pt x="24917" y="30528"/>
                      <a:pt x="25413" y="28423"/>
                      <a:pt x="27337" y="28089"/>
                    </a:cubicBezTo>
                    <a:cubicBezTo>
                      <a:pt x="28251" y="29994"/>
                      <a:pt x="30270" y="30023"/>
                      <a:pt x="31747" y="29604"/>
                    </a:cubicBezTo>
                    <a:lnTo>
                      <a:pt x="28508" y="33852"/>
                    </a:lnTo>
                    <a:cubicBezTo>
                      <a:pt x="30766" y="36795"/>
                      <a:pt x="32233" y="36443"/>
                      <a:pt x="30185" y="41034"/>
                    </a:cubicBezTo>
                    <a:cubicBezTo>
                      <a:pt x="29051" y="39767"/>
                      <a:pt x="25860" y="38938"/>
                      <a:pt x="26184" y="36862"/>
                    </a:cubicBezTo>
                    <a:cubicBezTo>
                      <a:pt x="25784" y="38414"/>
                      <a:pt x="27994" y="44139"/>
                      <a:pt x="32052" y="44272"/>
                    </a:cubicBezTo>
                    <a:cubicBezTo>
                      <a:pt x="29699" y="41177"/>
                      <a:pt x="35090" y="39862"/>
                      <a:pt x="31413" y="38205"/>
                    </a:cubicBezTo>
                    <a:close/>
                  </a:path>
                </a:pathLst>
              </a:custGeom>
              <a:grpFill/>
              <a:ln w="9525" cap="flat">
                <a:noFill/>
                <a:prstDash val="solid"/>
                <a:miter/>
              </a:ln>
            </p:spPr>
            <p:txBody>
              <a:bodyPr rtlCol="0" anchor="ctr"/>
              <a:lstStyle/>
              <a:p>
                <a:endParaRPr lang="zh-CN" altLang="en-US"/>
              </a:p>
            </p:txBody>
          </p:sp>
          <p:sp>
            <p:nvSpPr>
              <p:cNvPr id="1177" name="任意多边形: 形状 966">
                <a:extLst>
                  <a:ext uri="{FF2B5EF4-FFF2-40B4-BE49-F238E27FC236}">
                    <a16:creationId xmlns:a16="http://schemas.microsoft.com/office/drawing/2014/main" id="{65BB7A65-9EB8-4BCA-B945-493E16822A38}"/>
                  </a:ext>
                </a:extLst>
              </p:cNvPr>
              <p:cNvSpPr/>
              <p:nvPr/>
            </p:nvSpPr>
            <p:spPr>
              <a:xfrm>
                <a:off x="3664219" y="1129515"/>
                <a:ext cx="9525" cy="9525"/>
              </a:xfrm>
              <a:custGeom>
                <a:avLst/>
                <a:gdLst>
                  <a:gd name="connsiteX0" fmla="*/ 10974 w 9525"/>
                  <a:gd name="connsiteY0" fmla="*/ 7144 h 9525"/>
                  <a:gd name="connsiteX1" fmla="*/ 7145 w 9525"/>
                  <a:gd name="connsiteY1" fmla="*/ 8468 h 9525"/>
                  <a:gd name="connsiteX2" fmla="*/ 8564 w 9525"/>
                  <a:gd name="connsiteY2" fmla="*/ 11001 h 9525"/>
                  <a:gd name="connsiteX3" fmla="*/ 1097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974" y="7144"/>
                    </a:moveTo>
                    <a:lnTo>
                      <a:pt x="7145" y="8468"/>
                    </a:lnTo>
                    <a:cubicBezTo>
                      <a:pt x="7097" y="8525"/>
                      <a:pt x="8564" y="11001"/>
                      <a:pt x="8564" y="11001"/>
                    </a:cubicBezTo>
                    <a:cubicBezTo>
                      <a:pt x="9298" y="9239"/>
                      <a:pt x="10269" y="8896"/>
                      <a:pt x="10974" y="7144"/>
                    </a:cubicBezTo>
                    <a:close/>
                  </a:path>
                </a:pathLst>
              </a:custGeom>
              <a:grpFill/>
              <a:ln w="9525" cap="flat">
                <a:noFill/>
                <a:prstDash val="solid"/>
                <a:miter/>
              </a:ln>
            </p:spPr>
            <p:txBody>
              <a:bodyPr rtlCol="0" anchor="ctr"/>
              <a:lstStyle/>
              <a:p>
                <a:endParaRPr lang="zh-CN" altLang="en-US"/>
              </a:p>
            </p:txBody>
          </p:sp>
          <p:sp>
            <p:nvSpPr>
              <p:cNvPr id="1178" name="任意多边形: 形状 967">
                <a:extLst>
                  <a:ext uri="{FF2B5EF4-FFF2-40B4-BE49-F238E27FC236}">
                    <a16:creationId xmlns:a16="http://schemas.microsoft.com/office/drawing/2014/main" id="{011032AF-8B67-44A1-874D-54E202A5128A}"/>
                  </a:ext>
                </a:extLst>
              </p:cNvPr>
              <p:cNvSpPr/>
              <p:nvPr/>
            </p:nvSpPr>
            <p:spPr>
              <a:xfrm>
                <a:off x="3387614" y="682021"/>
                <a:ext cx="123825" cy="123825"/>
              </a:xfrm>
              <a:custGeom>
                <a:avLst/>
                <a:gdLst>
                  <a:gd name="connsiteX0" fmla="*/ 7325 w 123825"/>
                  <a:gd name="connsiteY0" fmla="*/ 123234 h 123825"/>
                  <a:gd name="connsiteX1" fmla="*/ 16145 w 123825"/>
                  <a:gd name="connsiteY1" fmla="*/ 116596 h 123825"/>
                  <a:gd name="connsiteX2" fmla="*/ 12687 w 123825"/>
                  <a:gd name="connsiteY2" fmla="*/ 120929 h 123825"/>
                  <a:gd name="connsiteX3" fmla="*/ 29242 w 123825"/>
                  <a:gd name="connsiteY3" fmla="*/ 110566 h 123825"/>
                  <a:gd name="connsiteX4" fmla="*/ 35338 w 123825"/>
                  <a:gd name="connsiteY4" fmla="*/ 101794 h 123825"/>
                  <a:gd name="connsiteX5" fmla="*/ 37328 w 123825"/>
                  <a:gd name="connsiteY5" fmla="*/ 89249 h 123825"/>
                  <a:gd name="connsiteX6" fmla="*/ 55636 w 123825"/>
                  <a:gd name="connsiteY6" fmla="*/ 72485 h 123825"/>
                  <a:gd name="connsiteX7" fmla="*/ 54978 w 123825"/>
                  <a:gd name="connsiteY7" fmla="*/ 69733 h 123825"/>
                  <a:gd name="connsiteX8" fmla="*/ 59722 w 123825"/>
                  <a:gd name="connsiteY8" fmla="*/ 68932 h 123825"/>
                  <a:gd name="connsiteX9" fmla="*/ 72342 w 123825"/>
                  <a:gd name="connsiteY9" fmla="*/ 49149 h 123825"/>
                  <a:gd name="connsiteX10" fmla="*/ 70447 w 123825"/>
                  <a:gd name="connsiteY10" fmla="*/ 54578 h 123825"/>
                  <a:gd name="connsiteX11" fmla="*/ 77105 w 123825"/>
                  <a:gd name="connsiteY11" fmla="*/ 48492 h 123825"/>
                  <a:gd name="connsiteX12" fmla="*/ 74066 w 123825"/>
                  <a:gd name="connsiteY12" fmla="*/ 50644 h 123825"/>
                  <a:gd name="connsiteX13" fmla="*/ 123815 w 123825"/>
                  <a:gd name="connsiteY13" fmla="*/ 9573 h 123825"/>
                  <a:gd name="connsiteX14" fmla="*/ 119453 w 123825"/>
                  <a:gd name="connsiteY14" fmla="*/ 7144 h 123825"/>
                  <a:gd name="connsiteX15" fmla="*/ 107975 w 123825"/>
                  <a:gd name="connsiteY15" fmla="*/ 14640 h 123825"/>
                  <a:gd name="connsiteX16" fmla="*/ 109452 w 123825"/>
                  <a:gd name="connsiteY16" fmla="*/ 14926 h 123825"/>
                  <a:gd name="connsiteX17" fmla="*/ 103823 w 123825"/>
                  <a:gd name="connsiteY17" fmla="*/ 19431 h 123825"/>
                  <a:gd name="connsiteX18" fmla="*/ 106251 w 123825"/>
                  <a:gd name="connsiteY18" fmla="*/ 19402 h 123825"/>
                  <a:gd name="connsiteX19" fmla="*/ 99670 w 123825"/>
                  <a:gd name="connsiteY19" fmla="*/ 21603 h 123825"/>
                  <a:gd name="connsiteX20" fmla="*/ 81820 w 123825"/>
                  <a:gd name="connsiteY20" fmla="*/ 37014 h 123825"/>
                  <a:gd name="connsiteX21" fmla="*/ 78496 w 123825"/>
                  <a:gd name="connsiteY21" fmla="*/ 33880 h 123825"/>
                  <a:gd name="connsiteX22" fmla="*/ 85296 w 123825"/>
                  <a:gd name="connsiteY22" fmla="*/ 29042 h 123825"/>
                  <a:gd name="connsiteX23" fmla="*/ 64437 w 123825"/>
                  <a:gd name="connsiteY23" fmla="*/ 45901 h 123825"/>
                  <a:gd name="connsiteX24" fmla="*/ 65542 w 123825"/>
                  <a:gd name="connsiteY24" fmla="*/ 49206 h 123825"/>
                  <a:gd name="connsiteX25" fmla="*/ 53978 w 123825"/>
                  <a:gd name="connsiteY25" fmla="*/ 58674 h 123825"/>
                  <a:gd name="connsiteX26" fmla="*/ 51016 w 123825"/>
                  <a:gd name="connsiteY26" fmla="*/ 65551 h 123825"/>
                  <a:gd name="connsiteX27" fmla="*/ 31271 w 123825"/>
                  <a:gd name="connsiteY27" fmla="*/ 80743 h 123825"/>
                  <a:gd name="connsiteX28" fmla="*/ 28394 w 123825"/>
                  <a:gd name="connsiteY28" fmla="*/ 93107 h 123825"/>
                  <a:gd name="connsiteX29" fmla="*/ 27327 w 123825"/>
                  <a:gd name="connsiteY29" fmla="*/ 88087 h 123825"/>
                  <a:gd name="connsiteX30" fmla="*/ 12306 w 123825"/>
                  <a:gd name="connsiteY30" fmla="*/ 103861 h 123825"/>
                  <a:gd name="connsiteX31" fmla="*/ 14573 w 123825"/>
                  <a:gd name="connsiteY31" fmla="*/ 112557 h 123825"/>
                  <a:gd name="connsiteX32" fmla="*/ 7144 w 123825"/>
                  <a:gd name="connsiteY32" fmla="*/ 119024 h 123825"/>
                  <a:gd name="connsiteX33" fmla="*/ 7325 w 123825"/>
                  <a:gd name="connsiteY33" fmla="*/ 12323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825" h="123825">
                    <a:moveTo>
                      <a:pt x="7325" y="123234"/>
                    </a:moveTo>
                    <a:cubicBezTo>
                      <a:pt x="10097" y="123711"/>
                      <a:pt x="13630" y="108947"/>
                      <a:pt x="16145" y="116596"/>
                    </a:cubicBezTo>
                    <a:lnTo>
                      <a:pt x="12687" y="120929"/>
                    </a:lnTo>
                    <a:cubicBezTo>
                      <a:pt x="13659" y="124482"/>
                      <a:pt x="23479" y="115414"/>
                      <a:pt x="29242" y="110566"/>
                    </a:cubicBezTo>
                    <a:cubicBezTo>
                      <a:pt x="28165" y="107833"/>
                      <a:pt x="35338" y="101794"/>
                      <a:pt x="35338" y="101794"/>
                    </a:cubicBezTo>
                    <a:cubicBezTo>
                      <a:pt x="39643" y="95098"/>
                      <a:pt x="35652" y="90278"/>
                      <a:pt x="37328" y="89249"/>
                    </a:cubicBezTo>
                    <a:cubicBezTo>
                      <a:pt x="42748" y="85287"/>
                      <a:pt x="48101" y="76886"/>
                      <a:pt x="55636" y="72485"/>
                    </a:cubicBezTo>
                    <a:cubicBezTo>
                      <a:pt x="57093" y="70218"/>
                      <a:pt x="55302" y="71133"/>
                      <a:pt x="54978" y="69733"/>
                    </a:cubicBezTo>
                    <a:cubicBezTo>
                      <a:pt x="57331" y="67008"/>
                      <a:pt x="59417" y="67551"/>
                      <a:pt x="59722" y="68932"/>
                    </a:cubicBezTo>
                    <a:cubicBezTo>
                      <a:pt x="61427" y="61208"/>
                      <a:pt x="63256" y="57931"/>
                      <a:pt x="72342" y="49149"/>
                    </a:cubicBezTo>
                    <a:lnTo>
                      <a:pt x="70447" y="54578"/>
                    </a:lnTo>
                    <a:lnTo>
                      <a:pt x="77105" y="48492"/>
                    </a:lnTo>
                    <a:cubicBezTo>
                      <a:pt x="76762" y="49416"/>
                      <a:pt x="75000" y="50206"/>
                      <a:pt x="74066" y="50644"/>
                    </a:cubicBezTo>
                    <a:cubicBezTo>
                      <a:pt x="88011" y="34252"/>
                      <a:pt x="106966" y="19964"/>
                      <a:pt x="123815" y="9573"/>
                    </a:cubicBezTo>
                    <a:cubicBezTo>
                      <a:pt x="127616" y="5696"/>
                      <a:pt x="114262" y="13526"/>
                      <a:pt x="119453" y="7144"/>
                    </a:cubicBezTo>
                    <a:cubicBezTo>
                      <a:pt x="121415" y="9458"/>
                      <a:pt x="110423" y="14611"/>
                      <a:pt x="107975" y="14640"/>
                    </a:cubicBezTo>
                    <a:cubicBezTo>
                      <a:pt x="109423" y="13487"/>
                      <a:pt x="108937" y="14345"/>
                      <a:pt x="109452" y="14926"/>
                    </a:cubicBezTo>
                    <a:lnTo>
                      <a:pt x="103823" y="19431"/>
                    </a:lnTo>
                    <a:cubicBezTo>
                      <a:pt x="106156" y="17983"/>
                      <a:pt x="105718" y="18869"/>
                      <a:pt x="106251" y="19402"/>
                    </a:cubicBezTo>
                    <a:cubicBezTo>
                      <a:pt x="102518" y="22022"/>
                      <a:pt x="101679" y="22403"/>
                      <a:pt x="99670" y="21603"/>
                    </a:cubicBezTo>
                    <a:cubicBezTo>
                      <a:pt x="95612" y="30385"/>
                      <a:pt x="88992" y="31290"/>
                      <a:pt x="81820" y="37014"/>
                    </a:cubicBezTo>
                    <a:cubicBezTo>
                      <a:pt x="78638" y="39005"/>
                      <a:pt x="76371" y="36938"/>
                      <a:pt x="78496" y="33880"/>
                    </a:cubicBezTo>
                    <a:cubicBezTo>
                      <a:pt x="80153" y="35462"/>
                      <a:pt x="83163" y="32061"/>
                      <a:pt x="85296" y="29042"/>
                    </a:cubicBezTo>
                    <a:cubicBezTo>
                      <a:pt x="78353" y="28680"/>
                      <a:pt x="67580" y="42558"/>
                      <a:pt x="64437" y="45901"/>
                    </a:cubicBezTo>
                    <a:cubicBezTo>
                      <a:pt x="66532" y="46434"/>
                      <a:pt x="63456" y="48673"/>
                      <a:pt x="65542" y="49206"/>
                    </a:cubicBezTo>
                    <a:cubicBezTo>
                      <a:pt x="58455" y="58741"/>
                      <a:pt x="59788" y="50416"/>
                      <a:pt x="53978" y="58674"/>
                    </a:cubicBezTo>
                    <a:lnTo>
                      <a:pt x="51016" y="65551"/>
                    </a:lnTo>
                    <a:cubicBezTo>
                      <a:pt x="43272" y="65494"/>
                      <a:pt x="40224" y="76848"/>
                      <a:pt x="31271" y="80743"/>
                    </a:cubicBezTo>
                    <a:cubicBezTo>
                      <a:pt x="30337" y="84592"/>
                      <a:pt x="36709" y="85487"/>
                      <a:pt x="28394" y="93107"/>
                    </a:cubicBezTo>
                    <a:cubicBezTo>
                      <a:pt x="25356" y="93412"/>
                      <a:pt x="31385" y="86363"/>
                      <a:pt x="27327" y="88087"/>
                    </a:cubicBezTo>
                    <a:cubicBezTo>
                      <a:pt x="22403" y="92640"/>
                      <a:pt x="14468" y="107194"/>
                      <a:pt x="12306" y="103861"/>
                    </a:cubicBezTo>
                    <a:cubicBezTo>
                      <a:pt x="14002" y="106928"/>
                      <a:pt x="13992" y="106937"/>
                      <a:pt x="14573" y="112557"/>
                    </a:cubicBezTo>
                    <a:lnTo>
                      <a:pt x="7144" y="119024"/>
                    </a:lnTo>
                    <a:lnTo>
                      <a:pt x="7325" y="123234"/>
                    </a:lnTo>
                    <a:close/>
                  </a:path>
                </a:pathLst>
              </a:custGeom>
              <a:grpFill/>
              <a:ln w="9525" cap="flat">
                <a:noFill/>
                <a:prstDash val="solid"/>
                <a:miter/>
              </a:ln>
            </p:spPr>
            <p:txBody>
              <a:bodyPr rtlCol="0" anchor="ctr"/>
              <a:lstStyle/>
              <a:p>
                <a:endParaRPr lang="zh-CN" altLang="en-US"/>
              </a:p>
            </p:txBody>
          </p:sp>
          <p:sp>
            <p:nvSpPr>
              <p:cNvPr id="1179" name="任意多边形: 形状 968">
                <a:extLst>
                  <a:ext uri="{FF2B5EF4-FFF2-40B4-BE49-F238E27FC236}">
                    <a16:creationId xmlns:a16="http://schemas.microsoft.com/office/drawing/2014/main" id="{CE0AB67A-9070-42A4-AF04-B4E69D91F8CD}"/>
                  </a:ext>
                </a:extLst>
              </p:cNvPr>
              <p:cNvSpPr/>
              <p:nvPr/>
            </p:nvSpPr>
            <p:spPr>
              <a:xfrm>
                <a:off x="3689280" y="1115256"/>
                <a:ext cx="9525" cy="9525"/>
              </a:xfrm>
              <a:custGeom>
                <a:avLst/>
                <a:gdLst>
                  <a:gd name="connsiteX0" fmla="*/ 7144 w 9525"/>
                  <a:gd name="connsiteY0" fmla="*/ 9192 h 9525"/>
                  <a:gd name="connsiteX1" fmla="*/ 8201 w 9525"/>
                  <a:gd name="connsiteY1" fmla="*/ 10039 h 9525"/>
                  <a:gd name="connsiteX2" fmla="*/ 8182 w 9525"/>
                  <a:gd name="connsiteY2" fmla="*/ 7144 h 9525"/>
                </a:gdLst>
                <a:ahLst/>
                <a:cxnLst>
                  <a:cxn ang="0">
                    <a:pos x="connsiteX0" y="connsiteY0"/>
                  </a:cxn>
                  <a:cxn ang="0">
                    <a:pos x="connsiteX1" y="connsiteY1"/>
                  </a:cxn>
                  <a:cxn ang="0">
                    <a:pos x="connsiteX2" y="connsiteY2"/>
                  </a:cxn>
                </a:cxnLst>
                <a:rect l="l" t="t" r="r" b="b"/>
                <a:pathLst>
                  <a:path w="9525" h="9525">
                    <a:moveTo>
                      <a:pt x="7144" y="9192"/>
                    </a:moveTo>
                    <a:lnTo>
                      <a:pt x="8201" y="10039"/>
                    </a:lnTo>
                    <a:lnTo>
                      <a:pt x="8182" y="7144"/>
                    </a:lnTo>
                    <a:close/>
                  </a:path>
                </a:pathLst>
              </a:custGeom>
              <a:grpFill/>
              <a:ln w="9525" cap="flat">
                <a:noFill/>
                <a:prstDash val="solid"/>
                <a:miter/>
              </a:ln>
            </p:spPr>
            <p:txBody>
              <a:bodyPr rtlCol="0" anchor="ctr"/>
              <a:lstStyle/>
              <a:p>
                <a:endParaRPr lang="zh-CN" altLang="en-US"/>
              </a:p>
            </p:txBody>
          </p:sp>
          <p:sp>
            <p:nvSpPr>
              <p:cNvPr id="1180" name="任意多边形: 形状 969">
                <a:extLst>
                  <a:ext uri="{FF2B5EF4-FFF2-40B4-BE49-F238E27FC236}">
                    <a16:creationId xmlns:a16="http://schemas.microsoft.com/office/drawing/2014/main" id="{5F305C32-DCDE-4144-B24B-48D8DA27E1C9}"/>
                  </a:ext>
                </a:extLst>
              </p:cNvPr>
              <p:cNvSpPr/>
              <p:nvPr/>
            </p:nvSpPr>
            <p:spPr>
              <a:xfrm>
                <a:off x="3733048" y="1056144"/>
                <a:ext cx="9525" cy="19050"/>
              </a:xfrm>
              <a:custGeom>
                <a:avLst/>
                <a:gdLst>
                  <a:gd name="connsiteX0" fmla="*/ 8572 w 9525"/>
                  <a:gd name="connsiteY0" fmla="*/ 7144 h 19050"/>
                  <a:gd name="connsiteX1" fmla="*/ 8649 w 9525"/>
                  <a:gd name="connsiteY1" fmla="*/ 9849 h 19050"/>
                  <a:gd name="connsiteX2" fmla="*/ 7544 w 9525"/>
                  <a:gd name="connsiteY2" fmla="*/ 15850 h 19050"/>
                  <a:gd name="connsiteX3" fmla="*/ 7144 w 9525"/>
                  <a:gd name="connsiteY3" fmla="*/ 11630 h 19050"/>
                  <a:gd name="connsiteX4" fmla="*/ 8572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572" y="7144"/>
                    </a:moveTo>
                    <a:lnTo>
                      <a:pt x="8649" y="9849"/>
                    </a:lnTo>
                    <a:cubicBezTo>
                      <a:pt x="8001" y="10125"/>
                      <a:pt x="8096" y="14373"/>
                      <a:pt x="7544" y="15850"/>
                    </a:cubicBezTo>
                    <a:cubicBezTo>
                      <a:pt x="7849" y="14707"/>
                      <a:pt x="7515" y="8249"/>
                      <a:pt x="7144" y="11630"/>
                    </a:cubicBezTo>
                    <a:cubicBezTo>
                      <a:pt x="7249" y="8353"/>
                      <a:pt x="8049" y="12402"/>
                      <a:pt x="8572" y="7144"/>
                    </a:cubicBezTo>
                    <a:close/>
                  </a:path>
                </a:pathLst>
              </a:custGeom>
              <a:grpFill/>
              <a:ln w="9525" cap="flat">
                <a:noFill/>
                <a:prstDash val="solid"/>
                <a:miter/>
              </a:ln>
            </p:spPr>
            <p:txBody>
              <a:bodyPr rtlCol="0" anchor="ctr"/>
              <a:lstStyle/>
              <a:p>
                <a:endParaRPr lang="zh-CN" altLang="en-US"/>
              </a:p>
            </p:txBody>
          </p:sp>
          <p:sp>
            <p:nvSpPr>
              <p:cNvPr id="1181" name="任意多边形: 形状 970">
                <a:extLst>
                  <a:ext uri="{FF2B5EF4-FFF2-40B4-BE49-F238E27FC236}">
                    <a16:creationId xmlns:a16="http://schemas.microsoft.com/office/drawing/2014/main" id="{8921B4DD-7105-42EB-93D7-DAC0FC0E9CC6}"/>
                  </a:ext>
                </a:extLst>
              </p:cNvPr>
              <p:cNvSpPr/>
              <p:nvPr/>
            </p:nvSpPr>
            <p:spPr>
              <a:xfrm>
                <a:off x="3407995" y="920821"/>
                <a:ext cx="28575" cy="57150"/>
              </a:xfrm>
              <a:custGeom>
                <a:avLst/>
                <a:gdLst>
                  <a:gd name="connsiteX0" fmla="*/ 16595 w 28575"/>
                  <a:gd name="connsiteY0" fmla="*/ 42969 h 57150"/>
                  <a:gd name="connsiteX1" fmla="*/ 17357 w 28575"/>
                  <a:gd name="connsiteY1" fmla="*/ 40378 h 57150"/>
                  <a:gd name="connsiteX2" fmla="*/ 11833 w 28575"/>
                  <a:gd name="connsiteY2" fmla="*/ 49722 h 57150"/>
                  <a:gd name="connsiteX3" fmla="*/ 17062 w 28575"/>
                  <a:gd name="connsiteY3" fmla="*/ 28129 h 57150"/>
                  <a:gd name="connsiteX4" fmla="*/ 15547 w 28575"/>
                  <a:gd name="connsiteY4" fmla="*/ 27910 h 57150"/>
                  <a:gd name="connsiteX5" fmla="*/ 21767 w 28575"/>
                  <a:gd name="connsiteY5" fmla="*/ 16223 h 57150"/>
                  <a:gd name="connsiteX6" fmla="*/ 20967 w 28575"/>
                  <a:gd name="connsiteY6" fmla="*/ 21319 h 57150"/>
                  <a:gd name="connsiteX7" fmla="*/ 22243 w 28575"/>
                  <a:gd name="connsiteY7" fmla="*/ 9555 h 57150"/>
                  <a:gd name="connsiteX8" fmla="*/ 12757 w 28575"/>
                  <a:gd name="connsiteY8" fmla="*/ 11394 h 57150"/>
                  <a:gd name="connsiteX9" fmla="*/ 16186 w 28575"/>
                  <a:gd name="connsiteY9" fmla="*/ 16670 h 57150"/>
                  <a:gd name="connsiteX10" fmla="*/ 9547 w 28575"/>
                  <a:gd name="connsiteY10" fmla="*/ 21604 h 57150"/>
                  <a:gd name="connsiteX11" fmla="*/ 9661 w 28575"/>
                  <a:gd name="connsiteY11" fmla="*/ 30444 h 57150"/>
                  <a:gd name="connsiteX12" fmla="*/ 12356 w 28575"/>
                  <a:gd name="connsiteY12" fmla="*/ 21319 h 57150"/>
                  <a:gd name="connsiteX13" fmla="*/ 13261 w 28575"/>
                  <a:gd name="connsiteY13" fmla="*/ 29281 h 57150"/>
                  <a:gd name="connsiteX14" fmla="*/ 9994 w 28575"/>
                  <a:gd name="connsiteY14" fmla="*/ 39064 h 57150"/>
                  <a:gd name="connsiteX15" fmla="*/ 9670 w 28575"/>
                  <a:gd name="connsiteY15" fmla="*/ 54980 h 57150"/>
                  <a:gd name="connsiteX16" fmla="*/ 13099 w 28575"/>
                  <a:gd name="connsiteY16" fmla="*/ 48913 h 57150"/>
                  <a:gd name="connsiteX17" fmla="*/ 16595 w 28575"/>
                  <a:gd name="connsiteY17" fmla="*/ 429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57150">
                    <a:moveTo>
                      <a:pt x="16595" y="42969"/>
                    </a:moveTo>
                    <a:lnTo>
                      <a:pt x="17357" y="40378"/>
                    </a:lnTo>
                    <a:lnTo>
                      <a:pt x="11833" y="49722"/>
                    </a:lnTo>
                    <a:cubicBezTo>
                      <a:pt x="15252" y="41178"/>
                      <a:pt x="13614" y="31606"/>
                      <a:pt x="17062" y="28129"/>
                    </a:cubicBezTo>
                    <a:lnTo>
                      <a:pt x="15547" y="27910"/>
                    </a:lnTo>
                    <a:cubicBezTo>
                      <a:pt x="15538" y="22604"/>
                      <a:pt x="18929" y="13375"/>
                      <a:pt x="21767" y="16223"/>
                    </a:cubicBezTo>
                    <a:cubicBezTo>
                      <a:pt x="19595" y="18794"/>
                      <a:pt x="19376" y="18051"/>
                      <a:pt x="20967" y="21319"/>
                    </a:cubicBezTo>
                    <a:cubicBezTo>
                      <a:pt x="23796" y="15889"/>
                      <a:pt x="20272" y="15946"/>
                      <a:pt x="22243" y="9555"/>
                    </a:cubicBezTo>
                    <a:cubicBezTo>
                      <a:pt x="19253" y="8927"/>
                      <a:pt x="15881" y="3478"/>
                      <a:pt x="12757" y="11394"/>
                    </a:cubicBezTo>
                    <a:cubicBezTo>
                      <a:pt x="17576" y="7736"/>
                      <a:pt x="14490" y="15585"/>
                      <a:pt x="16186" y="16670"/>
                    </a:cubicBezTo>
                    <a:cubicBezTo>
                      <a:pt x="13576" y="26100"/>
                      <a:pt x="13919" y="16242"/>
                      <a:pt x="9547" y="21604"/>
                    </a:cubicBezTo>
                    <a:cubicBezTo>
                      <a:pt x="9337" y="20966"/>
                      <a:pt x="7613" y="27796"/>
                      <a:pt x="9661" y="30444"/>
                    </a:cubicBezTo>
                    <a:cubicBezTo>
                      <a:pt x="9604" y="29853"/>
                      <a:pt x="12356" y="21319"/>
                      <a:pt x="12356" y="21319"/>
                    </a:cubicBezTo>
                    <a:cubicBezTo>
                      <a:pt x="13919" y="23919"/>
                      <a:pt x="13938" y="26424"/>
                      <a:pt x="13261" y="29281"/>
                    </a:cubicBezTo>
                    <a:cubicBezTo>
                      <a:pt x="12614" y="32520"/>
                      <a:pt x="11261" y="35835"/>
                      <a:pt x="9994" y="39064"/>
                    </a:cubicBezTo>
                    <a:cubicBezTo>
                      <a:pt x="7451" y="45503"/>
                      <a:pt x="5260" y="51637"/>
                      <a:pt x="9670" y="54980"/>
                    </a:cubicBezTo>
                    <a:cubicBezTo>
                      <a:pt x="9670" y="54980"/>
                      <a:pt x="11385" y="51951"/>
                      <a:pt x="13099" y="48913"/>
                    </a:cubicBezTo>
                    <a:cubicBezTo>
                      <a:pt x="14852" y="45941"/>
                      <a:pt x="16595" y="42969"/>
                      <a:pt x="16595" y="42969"/>
                    </a:cubicBezTo>
                    <a:close/>
                  </a:path>
                </a:pathLst>
              </a:custGeom>
              <a:grpFill/>
              <a:ln w="9525" cap="flat">
                <a:noFill/>
                <a:prstDash val="solid"/>
                <a:miter/>
              </a:ln>
            </p:spPr>
            <p:txBody>
              <a:bodyPr rtlCol="0" anchor="ctr"/>
              <a:lstStyle/>
              <a:p>
                <a:endParaRPr lang="zh-CN" altLang="en-US"/>
              </a:p>
            </p:txBody>
          </p:sp>
          <p:sp>
            <p:nvSpPr>
              <p:cNvPr id="1182" name="任意多边形: 形状 971">
                <a:extLst>
                  <a:ext uri="{FF2B5EF4-FFF2-40B4-BE49-F238E27FC236}">
                    <a16:creationId xmlns:a16="http://schemas.microsoft.com/office/drawing/2014/main" id="{29DF704B-45AF-4C5B-A3E6-39A361719F99}"/>
                  </a:ext>
                </a:extLst>
              </p:cNvPr>
              <p:cNvSpPr/>
              <p:nvPr/>
            </p:nvSpPr>
            <p:spPr>
              <a:xfrm>
                <a:off x="3394891" y="894728"/>
                <a:ext cx="9525" cy="19050"/>
              </a:xfrm>
              <a:custGeom>
                <a:avLst/>
                <a:gdLst>
                  <a:gd name="connsiteX0" fmla="*/ 9992 w 9525"/>
                  <a:gd name="connsiteY0" fmla="*/ 11245 h 19050"/>
                  <a:gd name="connsiteX1" fmla="*/ 10906 w 9525"/>
                  <a:gd name="connsiteY1" fmla="*/ 7301 h 19050"/>
                  <a:gd name="connsiteX2" fmla="*/ 7144 w 9525"/>
                  <a:gd name="connsiteY2" fmla="*/ 11349 h 19050"/>
                  <a:gd name="connsiteX3" fmla="*/ 9992 w 9525"/>
                  <a:gd name="connsiteY3" fmla="*/ 11245 h 19050"/>
                </a:gdLst>
                <a:ahLst/>
                <a:cxnLst>
                  <a:cxn ang="0">
                    <a:pos x="connsiteX0" y="connsiteY0"/>
                  </a:cxn>
                  <a:cxn ang="0">
                    <a:pos x="connsiteX1" y="connsiteY1"/>
                  </a:cxn>
                  <a:cxn ang="0">
                    <a:pos x="connsiteX2" y="connsiteY2"/>
                  </a:cxn>
                  <a:cxn ang="0">
                    <a:pos x="connsiteX3" y="connsiteY3"/>
                  </a:cxn>
                </a:cxnLst>
                <a:rect l="l" t="t" r="r" b="b"/>
                <a:pathLst>
                  <a:path w="9525" h="19050">
                    <a:moveTo>
                      <a:pt x="9992" y="11245"/>
                    </a:moveTo>
                    <a:lnTo>
                      <a:pt x="10906" y="7301"/>
                    </a:lnTo>
                    <a:cubicBezTo>
                      <a:pt x="8449" y="15874"/>
                      <a:pt x="9277" y="139"/>
                      <a:pt x="7144" y="11349"/>
                    </a:cubicBezTo>
                    <a:cubicBezTo>
                      <a:pt x="7372" y="13064"/>
                      <a:pt x="8620" y="11730"/>
                      <a:pt x="9992" y="11245"/>
                    </a:cubicBezTo>
                    <a:close/>
                  </a:path>
                </a:pathLst>
              </a:custGeom>
              <a:grpFill/>
              <a:ln w="9525" cap="flat">
                <a:noFill/>
                <a:prstDash val="solid"/>
                <a:miter/>
              </a:ln>
            </p:spPr>
            <p:txBody>
              <a:bodyPr rtlCol="0" anchor="ctr"/>
              <a:lstStyle/>
              <a:p>
                <a:endParaRPr lang="zh-CN" altLang="en-US"/>
              </a:p>
            </p:txBody>
          </p:sp>
          <p:sp>
            <p:nvSpPr>
              <p:cNvPr id="1183" name="任意多边形: 形状 972">
                <a:extLst>
                  <a:ext uri="{FF2B5EF4-FFF2-40B4-BE49-F238E27FC236}">
                    <a16:creationId xmlns:a16="http://schemas.microsoft.com/office/drawing/2014/main" id="{9BCED006-D577-4564-824E-0B7A9B647083}"/>
                  </a:ext>
                </a:extLst>
              </p:cNvPr>
              <p:cNvSpPr/>
              <p:nvPr/>
            </p:nvSpPr>
            <p:spPr>
              <a:xfrm>
                <a:off x="3697548" y="1102986"/>
                <a:ext cx="9525" cy="9525"/>
              </a:xfrm>
              <a:custGeom>
                <a:avLst/>
                <a:gdLst>
                  <a:gd name="connsiteX0" fmla="*/ 7144 w 9525"/>
                  <a:gd name="connsiteY0" fmla="*/ 8851 h 9525"/>
                  <a:gd name="connsiteX1" fmla="*/ 10458 w 9525"/>
                  <a:gd name="connsiteY1" fmla="*/ 9432 h 9525"/>
                  <a:gd name="connsiteX2" fmla="*/ 7144 w 9525"/>
                  <a:gd name="connsiteY2" fmla="*/ 8851 h 9525"/>
                </a:gdLst>
                <a:ahLst/>
                <a:cxnLst>
                  <a:cxn ang="0">
                    <a:pos x="connsiteX0" y="connsiteY0"/>
                  </a:cxn>
                  <a:cxn ang="0">
                    <a:pos x="connsiteX1" y="connsiteY1"/>
                  </a:cxn>
                  <a:cxn ang="0">
                    <a:pos x="connsiteX2" y="connsiteY2"/>
                  </a:cxn>
                </a:cxnLst>
                <a:rect l="l" t="t" r="r" b="b"/>
                <a:pathLst>
                  <a:path w="9525" h="9525">
                    <a:moveTo>
                      <a:pt x="7144" y="8851"/>
                    </a:moveTo>
                    <a:cubicBezTo>
                      <a:pt x="8334" y="11803"/>
                      <a:pt x="10173" y="6784"/>
                      <a:pt x="10458" y="9432"/>
                    </a:cubicBezTo>
                    <a:cubicBezTo>
                      <a:pt x="9773" y="7031"/>
                      <a:pt x="9306" y="6041"/>
                      <a:pt x="7144" y="8851"/>
                    </a:cubicBezTo>
                    <a:close/>
                  </a:path>
                </a:pathLst>
              </a:custGeom>
              <a:grpFill/>
              <a:ln w="9525" cap="flat">
                <a:noFill/>
                <a:prstDash val="solid"/>
                <a:miter/>
              </a:ln>
            </p:spPr>
            <p:txBody>
              <a:bodyPr rtlCol="0" anchor="ctr"/>
              <a:lstStyle/>
              <a:p>
                <a:endParaRPr lang="zh-CN" altLang="en-US"/>
              </a:p>
            </p:txBody>
          </p:sp>
          <p:sp>
            <p:nvSpPr>
              <p:cNvPr id="1184" name="任意多边形: 形状 973">
                <a:extLst>
                  <a:ext uri="{FF2B5EF4-FFF2-40B4-BE49-F238E27FC236}">
                    <a16:creationId xmlns:a16="http://schemas.microsoft.com/office/drawing/2014/main" id="{434543B7-3EBA-4C4A-A23B-A347352230B1}"/>
                  </a:ext>
                </a:extLst>
              </p:cNvPr>
              <p:cNvSpPr/>
              <p:nvPr/>
            </p:nvSpPr>
            <p:spPr>
              <a:xfrm>
                <a:off x="3486257" y="1059724"/>
                <a:ext cx="9525" cy="19050"/>
              </a:xfrm>
              <a:custGeom>
                <a:avLst/>
                <a:gdLst>
                  <a:gd name="connsiteX0" fmla="*/ 9218 w 9525"/>
                  <a:gd name="connsiteY0" fmla="*/ 8155 h 19050"/>
                  <a:gd name="connsiteX1" fmla="*/ 8056 w 9525"/>
                  <a:gd name="connsiteY1" fmla="*/ 15042 h 19050"/>
                  <a:gd name="connsiteX2" fmla="*/ 9218 w 9525"/>
                  <a:gd name="connsiteY2" fmla="*/ 8155 h 19050"/>
                </a:gdLst>
                <a:ahLst/>
                <a:cxnLst>
                  <a:cxn ang="0">
                    <a:pos x="connsiteX0" y="connsiteY0"/>
                  </a:cxn>
                  <a:cxn ang="0">
                    <a:pos x="connsiteX1" y="connsiteY1"/>
                  </a:cxn>
                  <a:cxn ang="0">
                    <a:pos x="connsiteX2" y="connsiteY2"/>
                  </a:cxn>
                </a:cxnLst>
                <a:rect l="l" t="t" r="r" b="b"/>
                <a:pathLst>
                  <a:path w="9525" h="19050">
                    <a:moveTo>
                      <a:pt x="9218" y="8155"/>
                    </a:moveTo>
                    <a:cubicBezTo>
                      <a:pt x="5417" y="4279"/>
                      <a:pt x="7989" y="12623"/>
                      <a:pt x="8056" y="15042"/>
                    </a:cubicBezTo>
                    <a:cubicBezTo>
                      <a:pt x="8656" y="13070"/>
                      <a:pt x="7380" y="9194"/>
                      <a:pt x="9218" y="8155"/>
                    </a:cubicBezTo>
                    <a:close/>
                  </a:path>
                </a:pathLst>
              </a:custGeom>
              <a:grpFill/>
              <a:ln w="9525" cap="flat">
                <a:noFill/>
                <a:prstDash val="solid"/>
                <a:miter/>
              </a:ln>
            </p:spPr>
            <p:txBody>
              <a:bodyPr rtlCol="0" anchor="ctr"/>
              <a:lstStyle/>
              <a:p>
                <a:endParaRPr lang="zh-CN" altLang="en-US"/>
              </a:p>
            </p:txBody>
          </p:sp>
          <p:sp>
            <p:nvSpPr>
              <p:cNvPr id="1185" name="任意多边形: 形状 974">
                <a:extLst>
                  <a:ext uri="{FF2B5EF4-FFF2-40B4-BE49-F238E27FC236}">
                    <a16:creationId xmlns:a16="http://schemas.microsoft.com/office/drawing/2014/main" id="{E1182E80-DDF3-4BCC-9BBF-7D20573BEF16}"/>
                  </a:ext>
                </a:extLst>
              </p:cNvPr>
              <p:cNvSpPr/>
              <p:nvPr/>
            </p:nvSpPr>
            <p:spPr>
              <a:xfrm>
                <a:off x="3511304" y="1081946"/>
                <a:ext cx="9525" cy="19050"/>
              </a:xfrm>
              <a:custGeom>
                <a:avLst/>
                <a:gdLst>
                  <a:gd name="connsiteX0" fmla="*/ 10784 w 9525"/>
                  <a:gd name="connsiteY0" fmla="*/ 12860 h 19050"/>
                  <a:gd name="connsiteX1" fmla="*/ 7155 w 9525"/>
                  <a:gd name="connsiteY1" fmla="*/ 7269 h 19050"/>
                  <a:gd name="connsiteX2" fmla="*/ 8650 w 9525"/>
                  <a:gd name="connsiteY2" fmla="*/ 13679 h 19050"/>
                  <a:gd name="connsiteX3" fmla="*/ 10784 w 9525"/>
                  <a:gd name="connsiteY3" fmla="*/ 12860 h 19050"/>
                </a:gdLst>
                <a:ahLst/>
                <a:cxnLst>
                  <a:cxn ang="0">
                    <a:pos x="connsiteX0" y="connsiteY0"/>
                  </a:cxn>
                  <a:cxn ang="0">
                    <a:pos x="connsiteX1" y="connsiteY1"/>
                  </a:cxn>
                  <a:cxn ang="0">
                    <a:pos x="connsiteX2" y="connsiteY2"/>
                  </a:cxn>
                  <a:cxn ang="0">
                    <a:pos x="connsiteX3" y="connsiteY3"/>
                  </a:cxn>
                </a:cxnLst>
                <a:rect l="l" t="t" r="r" b="b"/>
                <a:pathLst>
                  <a:path w="9525" h="19050">
                    <a:moveTo>
                      <a:pt x="10784" y="12860"/>
                    </a:moveTo>
                    <a:cubicBezTo>
                      <a:pt x="10003" y="10860"/>
                      <a:pt x="9955" y="6336"/>
                      <a:pt x="7155" y="7269"/>
                    </a:cubicBezTo>
                    <a:cubicBezTo>
                      <a:pt x="6993" y="7317"/>
                      <a:pt x="8650" y="13679"/>
                      <a:pt x="8650" y="13679"/>
                    </a:cubicBezTo>
                    <a:lnTo>
                      <a:pt x="10784" y="12860"/>
                    </a:lnTo>
                    <a:close/>
                  </a:path>
                </a:pathLst>
              </a:custGeom>
              <a:grpFill/>
              <a:ln w="9525" cap="flat">
                <a:noFill/>
                <a:prstDash val="solid"/>
                <a:miter/>
              </a:ln>
            </p:spPr>
            <p:txBody>
              <a:bodyPr rtlCol="0" anchor="ctr"/>
              <a:lstStyle/>
              <a:p>
                <a:endParaRPr lang="zh-CN" altLang="en-US"/>
              </a:p>
            </p:txBody>
          </p:sp>
          <p:sp>
            <p:nvSpPr>
              <p:cNvPr id="1186" name="任意多边形: 形状 975">
                <a:extLst>
                  <a:ext uri="{FF2B5EF4-FFF2-40B4-BE49-F238E27FC236}">
                    <a16:creationId xmlns:a16="http://schemas.microsoft.com/office/drawing/2014/main" id="{5749E840-5CDE-491D-9444-B5B783DA7A4D}"/>
                  </a:ext>
                </a:extLst>
              </p:cNvPr>
              <p:cNvSpPr/>
              <p:nvPr/>
            </p:nvSpPr>
            <p:spPr>
              <a:xfrm>
                <a:off x="3686994" y="1106503"/>
                <a:ext cx="9525" cy="9525"/>
              </a:xfrm>
              <a:custGeom>
                <a:avLst/>
                <a:gdLst>
                  <a:gd name="connsiteX0" fmla="*/ 7144 w 9525"/>
                  <a:gd name="connsiteY0" fmla="*/ 7144 h 9525"/>
                  <a:gd name="connsiteX1" fmla="*/ 7334 w 9525"/>
                  <a:gd name="connsiteY1" fmla="*/ 10297 h 9525"/>
                  <a:gd name="connsiteX2" fmla="*/ 8839 w 9525"/>
                  <a:gd name="connsiteY2" fmla="*/ 7658 h 9525"/>
                </a:gdLst>
                <a:ahLst/>
                <a:cxnLst>
                  <a:cxn ang="0">
                    <a:pos x="connsiteX0" y="connsiteY0"/>
                  </a:cxn>
                  <a:cxn ang="0">
                    <a:pos x="connsiteX1" y="connsiteY1"/>
                  </a:cxn>
                  <a:cxn ang="0">
                    <a:pos x="connsiteX2" y="connsiteY2"/>
                  </a:cxn>
                </a:cxnLst>
                <a:rect l="l" t="t" r="r" b="b"/>
                <a:pathLst>
                  <a:path w="9525" h="9525">
                    <a:moveTo>
                      <a:pt x="7144" y="7144"/>
                    </a:moveTo>
                    <a:lnTo>
                      <a:pt x="7334" y="10297"/>
                    </a:lnTo>
                    <a:lnTo>
                      <a:pt x="8839" y="7658"/>
                    </a:lnTo>
                    <a:close/>
                  </a:path>
                </a:pathLst>
              </a:custGeom>
              <a:grpFill/>
              <a:ln w="9525" cap="flat">
                <a:noFill/>
                <a:prstDash val="solid"/>
                <a:miter/>
              </a:ln>
            </p:spPr>
            <p:txBody>
              <a:bodyPr rtlCol="0" anchor="ctr"/>
              <a:lstStyle/>
              <a:p>
                <a:endParaRPr lang="zh-CN" altLang="en-US"/>
              </a:p>
            </p:txBody>
          </p:sp>
          <p:sp>
            <p:nvSpPr>
              <p:cNvPr id="1187" name="任意多边形: 形状 976">
                <a:extLst>
                  <a:ext uri="{FF2B5EF4-FFF2-40B4-BE49-F238E27FC236}">
                    <a16:creationId xmlns:a16="http://schemas.microsoft.com/office/drawing/2014/main" id="{303B66D8-5D6F-4D83-AF14-230E75603626}"/>
                  </a:ext>
                </a:extLst>
              </p:cNvPr>
              <p:cNvSpPr/>
              <p:nvPr/>
            </p:nvSpPr>
            <p:spPr>
              <a:xfrm>
                <a:off x="3628434" y="1120714"/>
                <a:ext cx="9525" cy="9525"/>
              </a:xfrm>
              <a:custGeom>
                <a:avLst/>
                <a:gdLst>
                  <a:gd name="connsiteX0" fmla="*/ 9087 w 9525"/>
                  <a:gd name="connsiteY0" fmla="*/ 9744 h 9525"/>
                  <a:gd name="connsiteX1" fmla="*/ 7144 w 9525"/>
                  <a:gd name="connsiteY1" fmla="*/ 7144 h 9525"/>
                  <a:gd name="connsiteX2" fmla="*/ 9087 w 9525"/>
                  <a:gd name="connsiteY2" fmla="*/ 9744 h 9525"/>
                </a:gdLst>
                <a:ahLst/>
                <a:cxnLst>
                  <a:cxn ang="0">
                    <a:pos x="connsiteX0" y="connsiteY0"/>
                  </a:cxn>
                  <a:cxn ang="0">
                    <a:pos x="connsiteX1" y="connsiteY1"/>
                  </a:cxn>
                  <a:cxn ang="0">
                    <a:pos x="connsiteX2" y="connsiteY2"/>
                  </a:cxn>
                </a:cxnLst>
                <a:rect l="l" t="t" r="r" b="b"/>
                <a:pathLst>
                  <a:path w="9525" h="9525">
                    <a:moveTo>
                      <a:pt x="9087" y="9744"/>
                    </a:moveTo>
                    <a:lnTo>
                      <a:pt x="7144" y="7144"/>
                    </a:lnTo>
                    <a:lnTo>
                      <a:pt x="9087" y="9744"/>
                    </a:lnTo>
                    <a:close/>
                  </a:path>
                </a:pathLst>
              </a:custGeom>
              <a:grpFill/>
              <a:ln w="9525" cap="flat">
                <a:noFill/>
                <a:prstDash val="solid"/>
                <a:miter/>
              </a:ln>
            </p:spPr>
            <p:txBody>
              <a:bodyPr rtlCol="0" anchor="ctr"/>
              <a:lstStyle/>
              <a:p>
                <a:endParaRPr lang="zh-CN" altLang="en-US"/>
              </a:p>
            </p:txBody>
          </p:sp>
          <p:sp>
            <p:nvSpPr>
              <p:cNvPr id="1188" name="任意多边形: 形状 977">
                <a:extLst>
                  <a:ext uri="{FF2B5EF4-FFF2-40B4-BE49-F238E27FC236}">
                    <a16:creationId xmlns:a16="http://schemas.microsoft.com/office/drawing/2014/main" id="{41A14F9C-7C98-4278-8B0A-88488C3E3C04}"/>
                  </a:ext>
                </a:extLst>
              </p:cNvPr>
              <p:cNvSpPr/>
              <p:nvPr/>
            </p:nvSpPr>
            <p:spPr>
              <a:xfrm>
                <a:off x="3602280" y="1106198"/>
                <a:ext cx="19050" cy="28575"/>
              </a:xfrm>
              <a:custGeom>
                <a:avLst/>
                <a:gdLst>
                  <a:gd name="connsiteX0" fmla="*/ 16182 w 19050"/>
                  <a:gd name="connsiteY0" fmla="*/ 16392 h 28575"/>
                  <a:gd name="connsiteX1" fmla="*/ 17096 w 19050"/>
                  <a:gd name="connsiteY1" fmla="*/ 13240 h 28575"/>
                  <a:gd name="connsiteX2" fmla="*/ 12191 w 19050"/>
                  <a:gd name="connsiteY2" fmla="*/ 13792 h 28575"/>
                  <a:gd name="connsiteX3" fmla="*/ 7371 w 19050"/>
                  <a:gd name="connsiteY3" fmla="*/ 8334 h 28575"/>
                  <a:gd name="connsiteX4" fmla="*/ 10334 w 19050"/>
                  <a:gd name="connsiteY4" fmla="*/ 7144 h 28575"/>
                  <a:gd name="connsiteX5" fmla="*/ 7552 w 19050"/>
                  <a:gd name="connsiteY5" fmla="*/ 7277 h 28575"/>
                  <a:gd name="connsiteX6" fmla="*/ 10315 w 19050"/>
                  <a:gd name="connsiteY6" fmla="*/ 15726 h 28575"/>
                  <a:gd name="connsiteX7" fmla="*/ 12048 w 19050"/>
                  <a:gd name="connsiteY7" fmla="*/ 14868 h 28575"/>
                  <a:gd name="connsiteX8" fmla="*/ 12534 w 19050"/>
                  <a:gd name="connsiteY8" fmla="*/ 20412 h 28575"/>
                  <a:gd name="connsiteX9" fmla="*/ 12705 w 19050"/>
                  <a:gd name="connsiteY9" fmla="*/ 18783 h 28575"/>
                  <a:gd name="connsiteX10" fmla="*/ 21011 w 19050"/>
                  <a:gd name="connsiteY10" fmla="*/ 23193 h 28575"/>
                  <a:gd name="connsiteX11" fmla="*/ 16182 w 19050"/>
                  <a:gd name="connsiteY11" fmla="*/ 163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28575">
                    <a:moveTo>
                      <a:pt x="16182" y="16392"/>
                    </a:moveTo>
                    <a:lnTo>
                      <a:pt x="17096" y="13240"/>
                    </a:lnTo>
                    <a:cubicBezTo>
                      <a:pt x="15439" y="13630"/>
                      <a:pt x="13067" y="11192"/>
                      <a:pt x="12191" y="13792"/>
                    </a:cubicBezTo>
                    <a:lnTo>
                      <a:pt x="7371" y="8334"/>
                    </a:lnTo>
                    <a:lnTo>
                      <a:pt x="10334" y="7144"/>
                    </a:lnTo>
                    <a:cubicBezTo>
                      <a:pt x="9648" y="8106"/>
                      <a:pt x="8638" y="6944"/>
                      <a:pt x="7552" y="7277"/>
                    </a:cubicBezTo>
                    <a:cubicBezTo>
                      <a:pt x="5695" y="12392"/>
                      <a:pt x="10800" y="11992"/>
                      <a:pt x="10315" y="15726"/>
                    </a:cubicBezTo>
                    <a:cubicBezTo>
                      <a:pt x="11820" y="17012"/>
                      <a:pt x="10972" y="14726"/>
                      <a:pt x="12048" y="14868"/>
                    </a:cubicBezTo>
                    <a:cubicBezTo>
                      <a:pt x="12524" y="15440"/>
                      <a:pt x="13229" y="18802"/>
                      <a:pt x="12534" y="20412"/>
                    </a:cubicBezTo>
                    <a:lnTo>
                      <a:pt x="12705" y="18783"/>
                    </a:lnTo>
                    <a:cubicBezTo>
                      <a:pt x="16401" y="19212"/>
                      <a:pt x="17706" y="21565"/>
                      <a:pt x="21011" y="23193"/>
                    </a:cubicBezTo>
                    <a:cubicBezTo>
                      <a:pt x="19849" y="21117"/>
                      <a:pt x="19011" y="14535"/>
                      <a:pt x="16182" y="16392"/>
                    </a:cubicBezTo>
                    <a:close/>
                  </a:path>
                </a:pathLst>
              </a:custGeom>
              <a:grpFill/>
              <a:ln w="9525" cap="flat">
                <a:noFill/>
                <a:prstDash val="solid"/>
                <a:miter/>
              </a:ln>
            </p:spPr>
            <p:txBody>
              <a:bodyPr rtlCol="0" anchor="ctr"/>
              <a:lstStyle/>
              <a:p>
                <a:endParaRPr lang="zh-CN" altLang="en-US"/>
              </a:p>
            </p:txBody>
          </p:sp>
          <p:sp>
            <p:nvSpPr>
              <p:cNvPr id="1189" name="任意多边形: 形状 978">
                <a:extLst>
                  <a:ext uri="{FF2B5EF4-FFF2-40B4-BE49-F238E27FC236}">
                    <a16:creationId xmlns:a16="http://schemas.microsoft.com/office/drawing/2014/main" id="{706E1B08-E4CF-4A25-9F55-67C9F3357B20}"/>
                  </a:ext>
                </a:extLst>
              </p:cNvPr>
              <p:cNvSpPr/>
              <p:nvPr/>
            </p:nvSpPr>
            <p:spPr>
              <a:xfrm>
                <a:off x="3404616" y="843832"/>
                <a:ext cx="47625" cy="57150"/>
              </a:xfrm>
              <a:custGeom>
                <a:avLst/>
                <a:gdLst>
                  <a:gd name="connsiteX0" fmla="*/ 11973 w 47625"/>
                  <a:gd name="connsiteY0" fmla="*/ 48025 h 57150"/>
                  <a:gd name="connsiteX1" fmla="*/ 26441 w 47625"/>
                  <a:gd name="connsiteY1" fmla="*/ 28966 h 57150"/>
                  <a:gd name="connsiteX2" fmla="*/ 27442 w 47625"/>
                  <a:gd name="connsiteY2" fmla="*/ 35109 h 57150"/>
                  <a:gd name="connsiteX3" fmla="*/ 27908 w 47625"/>
                  <a:gd name="connsiteY3" fmla="*/ 30337 h 57150"/>
                  <a:gd name="connsiteX4" fmla="*/ 42624 w 47625"/>
                  <a:gd name="connsiteY4" fmla="*/ 9811 h 57150"/>
                  <a:gd name="connsiteX5" fmla="*/ 40548 w 47625"/>
                  <a:gd name="connsiteY5" fmla="*/ 7144 h 57150"/>
                  <a:gd name="connsiteX6" fmla="*/ 38567 w 47625"/>
                  <a:gd name="connsiteY6" fmla="*/ 15545 h 57150"/>
                  <a:gd name="connsiteX7" fmla="*/ 21307 w 47625"/>
                  <a:gd name="connsiteY7" fmla="*/ 21841 h 57150"/>
                  <a:gd name="connsiteX8" fmla="*/ 12506 w 47625"/>
                  <a:gd name="connsiteY8" fmla="*/ 39815 h 57150"/>
                  <a:gd name="connsiteX9" fmla="*/ 15773 w 47625"/>
                  <a:gd name="connsiteY9" fmla="*/ 37538 h 57150"/>
                  <a:gd name="connsiteX10" fmla="*/ 7144 w 47625"/>
                  <a:gd name="connsiteY10" fmla="*/ 49044 h 57150"/>
                  <a:gd name="connsiteX11" fmla="*/ 11973 w 47625"/>
                  <a:gd name="connsiteY11" fmla="*/ 480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25" h="57150">
                    <a:moveTo>
                      <a:pt x="11973" y="48025"/>
                    </a:moveTo>
                    <a:cubicBezTo>
                      <a:pt x="13059" y="39138"/>
                      <a:pt x="20155" y="32280"/>
                      <a:pt x="26441" y="28966"/>
                    </a:cubicBezTo>
                    <a:cubicBezTo>
                      <a:pt x="27870" y="29470"/>
                      <a:pt x="23298" y="36919"/>
                      <a:pt x="27442" y="35109"/>
                    </a:cubicBezTo>
                    <a:cubicBezTo>
                      <a:pt x="28718" y="33137"/>
                      <a:pt x="25260" y="33461"/>
                      <a:pt x="27908" y="30337"/>
                    </a:cubicBezTo>
                    <a:cubicBezTo>
                      <a:pt x="33823" y="20126"/>
                      <a:pt x="40015" y="19574"/>
                      <a:pt x="42624" y="9811"/>
                    </a:cubicBezTo>
                    <a:lnTo>
                      <a:pt x="40548" y="7144"/>
                    </a:lnTo>
                    <a:lnTo>
                      <a:pt x="38567" y="15545"/>
                    </a:lnTo>
                    <a:cubicBezTo>
                      <a:pt x="33576" y="8153"/>
                      <a:pt x="25870" y="34633"/>
                      <a:pt x="21307" y="21841"/>
                    </a:cubicBezTo>
                    <a:cubicBezTo>
                      <a:pt x="17964" y="27318"/>
                      <a:pt x="13859" y="33461"/>
                      <a:pt x="12506" y="39815"/>
                    </a:cubicBezTo>
                    <a:cubicBezTo>
                      <a:pt x="13773" y="38567"/>
                      <a:pt x="14983" y="36424"/>
                      <a:pt x="15773" y="37538"/>
                    </a:cubicBezTo>
                    <a:cubicBezTo>
                      <a:pt x="13764" y="45225"/>
                      <a:pt x="9839" y="41472"/>
                      <a:pt x="7144" y="49044"/>
                    </a:cubicBezTo>
                    <a:cubicBezTo>
                      <a:pt x="9877" y="48197"/>
                      <a:pt x="8392" y="53559"/>
                      <a:pt x="11973" y="48025"/>
                    </a:cubicBezTo>
                    <a:close/>
                  </a:path>
                </a:pathLst>
              </a:custGeom>
              <a:grpFill/>
              <a:ln w="9525" cap="flat">
                <a:noFill/>
                <a:prstDash val="solid"/>
                <a:miter/>
              </a:ln>
            </p:spPr>
            <p:txBody>
              <a:bodyPr rtlCol="0" anchor="ctr"/>
              <a:lstStyle/>
              <a:p>
                <a:endParaRPr lang="zh-CN" altLang="en-US"/>
              </a:p>
            </p:txBody>
          </p:sp>
          <p:sp>
            <p:nvSpPr>
              <p:cNvPr id="1190" name="任意多边形: 形状 979">
                <a:extLst>
                  <a:ext uri="{FF2B5EF4-FFF2-40B4-BE49-F238E27FC236}">
                    <a16:creationId xmlns:a16="http://schemas.microsoft.com/office/drawing/2014/main" id="{BA2D49E8-9BF4-4001-A9BC-8C94D7B45E9E}"/>
                  </a:ext>
                </a:extLst>
              </p:cNvPr>
              <p:cNvSpPr/>
              <p:nvPr/>
            </p:nvSpPr>
            <p:spPr>
              <a:xfrm>
                <a:off x="3745830" y="1013872"/>
                <a:ext cx="9525" cy="9525"/>
              </a:xfrm>
              <a:custGeom>
                <a:avLst/>
                <a:gdLst>
                  <a:gd name="connsiteX0" fmla="*/ 7144 w 9525"/>
                  <a:gd name="connsiteY0" fmla="*/ 7144 h 9525"/>
                  <a:gd name="connsiteX1" fmla="*/ 7391 w 9525"/>
                  <a:gd name="connsiteY1" fmla="*/ 883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277" y="9306"/>
                      <a:pt x="7306" y="9716"/>
                      <a:pt x="7391" y="8830"/>
                    </a:cubicBezTo>
                    <a:cubicBezTo>
                      <a:pt x="7249" y="6172"/>
                      <a:pt x="7249" y="8172"/>
                      <a:pt x="7144" y="7144"/>
                    </a:cubicBezTo>
                    <a:close/>
                  </a:path>
                </a:pathLst>
              </a:custGeom>
              <a:grpFill/>
              <a:ln w="9525" cap="flat">
                <a:noFill/>
                <a:prstDash val="solid"/>
                <a:miter/>
              </a:ln>
            </p:spPr>
            <p:txBody>
              <a:bodyPr rtlCol="0" anchor="ctr"/>
              <a:lstStyle/>
              <a:p>
                <a:endParaRPr lang="zh-CN" altLang="en-US"/>
              </a:p>
            </p:txBody>
          </p:sp>
          <p:sp>
            <p:nvSpPr>
              <p:cNvPr id="1191" name="任意多边形: 形状 980">
                <a:extLst>
                  <a:ext uri="{FF2B5EF4-FFF2-40B4-BE49-F238E27FC236}">
                    <a16:creationId xmlns:a16="http://schemas.microsoft.com/office/drawing/2014/main" id="{1934B0FB-2E9A-49FB-AF77-66D328B66F29}"/>
                  </a:ext>
                </a:extLst>
              </p:cNvPr>
              <p:cNvSpPr/>
              <p:nvPr/>
            </p:nvSpPr>
            <p:spPr>
              <a:xfrm>
                <a:off x="3408610" y="906897"/>
                <a:ext cx="9525" cy="9525"/>
              </a:xfrm>
              <a:custGeom>
                <a:avLst/>
                <a:gdLst>
                  <a:gd name="connsiteX0" fmla="*/ 9008 w 9525"/>
                  <a:gd name="connsiteY0" fmla="*/ 11220 h 9525"/>
                  <a:gd name="connsiteX1" fmla="*/ 11665 w 9525"/>
                  <a:gd name="connsiteY1" fmla="*/ 7144 h 9525"/>
                  <a:gd name="connsiteX2" fmla="*/ 7160 w 9525"/>
                  <a:gd name="connsiteY2" fmla="*/ 9201 h 9525"/>
                  <a:gd name="connsiteX3" fmla="*/ 9008 w 9525"/>
                  <a:gd name="connsiteY3" fmla="*/ 11220 h 9525"/>
                </a:gdLst>
                <a:ahLst/>
                <a:cxnLst>
                  <a:cxn ang="0">
                    <a:pos x="connsiteX0" y="connsiteY0"/>
                  </a:cxn>
                  <a:cxn ang="0">
                    <a:pos x="connsiteX1" y="connsiteY1"/>
                  </a:cxn>
                  <a:cxn ang="0">
                    <a:pos x="connsiteX2" y="connsiteY2"/>
                  </a:cxn>
                  <a:cxn ang="0">
                    <a:pos x="connsiteX3" y="connsiteY3"/>
                  </a:cxn>
                </a:cxnLst>
                <a:rect l="l" t="t" r="r" b="b"/>
                <a:pathLst>
                  <a:path w="9525" h="9525">
                    <a:moveTo>
                      <a:pt x="9008" y="11220"/>
                    </a:moveTo>
                    <a:cubicBezTo>
                      <a:pt x="10141" y="9925"/>
                      <a:pt x="10370" y="7563"/>
                      <a:pt x="11665" y="7144"/>
                    </a:cubicBezTo>
                    <a:lnTo>
                      <a:pt x="7160" y="9201"/>
                    </a:lnTo>
                    <a:cubicBezTo>
                      <a:pt x="6951" y="11554"/>
                      <a:pt x="8817" y="10401"/>
                      <a:pt x="9008" y="11220"/>
                    </a:cubicBezTo>
                    <a:close/>
                  </a:path>
                </a:pathLst>
              </a:custGeom>
              <a:grpFill/>
              <a:ln w="9525" cap="flat">
                <a:noFill/>
                <a:prstDash val="solid"/>
                <a:miter/>
              </a:ln>
            </p:spPr>
            <p:txBody>
              <a:bodyPr rtlCol="0" anchor="ctr"/>
              <a:lstStyle/>
              <a:p>
                <a:endParaRPr lang="zh-CN" altLang="en-US"/>
              </a:p>
            </p:txBody>
          </p:sp>
          <p:sp>
            <p:nvSpPr>
              <p:cNvPr id="1192" name="任意多边形: 形状 981">
                <a:extLst>
                  <a:ext uri="{FF2B5EF4-FFF2-40B4-BE49-F238E27FC236}">
                    <a16:creationId xmlns:a16="http://schemas.microsoft.com/office/drawing/2014/main" id="{3F3847D8-D351-4288-A17E-4667D4A6E4F2}"/>
                  </a:ext>
                </a:extLst>
              </p:cNvPr>
              <p:cNvSpPr/>
              <p:nvPr/>
            </p:nvSpPr>
            <p:spPr>
              <a:xfrm>
                <a:off x="3504171" y="1072355"/>
                <a:ext cx="9525" cy="9525"/>
              </a:xfrm>
              <a:custGeom>
                <a:avLst/>
                <a:gdLst>
                  <a:gd name="connsiteX0" fmla="*/ 10935 w 9525"/>
                  <a:gd name="connsiteY0" fmla="*/ 7706 h 9525"/>
                  <a:gd name="connsiteX1" fmla="*/ 7144 w 9525"/>
                  <a:gd name="connsiteY1" fmla="*/ 11164 h 9525"/>
                  <a:gd name="connsiteX2" fmla="*/ 10935 w 9525"/>
                  <a:gd name="connsiteY2" fmla="*/ 7706 h 9525"/>
                </a:gdLst>
                <a:ahLst/>
                <a:cxnLst>
                  <a:cxn ang="0">
                    <a:pos x="connsiteX0" y="connsiteY0"/>
                  </a:cxn>
                  <a:cxn ang="0">
                    <a:pos x="connsiteX1" y="connsiteY1"/>
                  </a:cxn>
                  <a:cxn ang="0">
                    <a:pos x="connsiteX2" y="connsiteY2"/>
                  </a:cxn>
                </a:cxnLst>
                <a:rect l="l" t="t" r="r" b="b"/>
                <a:pathLst>
                  <a:path w="9525" h="9525">
                    <a:moveTo>
                      <a:pt x="10935" y="7706"/>
                    </a:moveTo>
                    <a:cubicBezTo>
                      <a:pt x="9125" y="5401"/>
                      <a:pt x="9830" y="10907"/>
                      <a:pt x="7144" y="11164"/>
                    </a:cubicBezTo>
                    <a:cubicBezTo>
                      <a:pt x="9639" y="11555"/>
                      <a:pt x="10268" y="9611"/>
                      <a:pt x="10935" y="7706"/>
                    </a:cubicBezTo>
                    <a:close/>
                  </a:path>
                </a:pathLst>
              </a:custGeom>
              <a:grpFill/>
              <a:ln w="9525" cap="flat">
                <a:noFill/>
                <a:prstDash val="solid"/>
                <a:miter/>
              </a:ln>
            </p:spPr>
            <p:txBody>
              <a:bodyPr rtlCol="0" anchor="ctr"/>
              <a:lstStyle/>
              <a:p>
                <a:endParaRPr lang="zh-CN" altLang="en-US"/>
              </a:p>
            </p:txBody>
          </p:sp>
          <p:sp>
            <p:nvSpPr>
              <p:cNvPr id="1193" name="任意多边形: 形状 982">
                <a:extLst>
                  <a:ext uri="{FF2B5EF4-FFF2-40B4-BE49-F238E27FC236}">
                    <a16:creationId xmlns:a16="http://schemas.microsoft.com/office/drawing/2014/main" id="{53C61A74-8281-441D-A5A3-928D5D608281}"/>
                  </a:ext>
                </a:extLst>
              </p:cNvPr>
              <p:cNvSpPr/>
              <p:nvPr/>
            </p:nvSpPr>
            <p:spPr>
              <a:xfrm>
                <a:off x="3715998" y="1076070"/>
                <a:ext cx="19050" cy="19050"/>
              </a:xfrm>
              <a:custGeom>
                <a:avLst/>
                <a:gdLst>
                  <a:gd name="connsiteX0" fmla="*/ 13211 w 19050"/>
                  <a:gd name="connsiteY0" fmla="*/ 9982 h 19050"/>
                  <a:gd name="connsiteX1" fmla="*/ 10097 w 19050"/>
                  <a:gd name="connsiteY1" fmla="*/ 7144 h 19050"/>
                  <a:gd name="connsiteX2" fmla="*/ 7144 w 19050"/>
                  <a:gd name="connsiteY2" fmla="*/ 11430 h 19050"/>
                  <a:gd name="connsiteX3" fmla="*/ 13211 w 19050"/>
                  <a:gd name="connsiteY3" fmla="*/ 9982 h 19050"/>
                </a:gdLst>
                <a:ahLst/>
                <a:cxnLst>
                  <a:cxn ang="0">
                    <a:pos x="connsiteX0" y="connsiteY0"/>
                  </a:cxn>
                  <a:cxn ang="0">
                    <a:pos x="connsiteX1" y="connsiteY1"/>
                  </a:cxn>
                  <a:cxn ang="0">
                    <a:pos x="connsiteX2" y="connsiteY2"/>
                  </a:cxn>
                  <a:cxn ang="0">
                    <a:pos x="connsiteX3" y="connsiteY3"/>
                  </a:cxn>
                </a:cxnLst>
                <a:rect l="l" t="t" r="r" b="b"/>
                <a:pathLst>
                  <a:path w="19050" h="19050">
                    <a:moveTo>
                      <a:pt x="13211" y="9982"/>
                    </a:moveTo>
                    <a:cubicBezTo>
                      <a:pt x="11811" y="10297"/>
                      <a:pt x="9039" y="11506"/>
                      <a:pt x="10097" y="7144"/>
                    </a:cubicBezTo>
                    <a:cubicBezTo>
                      <a:pt x="8992" y="10811"/>
                      <a:pt x="7687" y="8439"/>
                      <a:pt x="7144" y="11430"/>
                    </a:cubicBezTo>
                    <a:cubicBezTo>
                      <a:pt x="8487" y="8687"/>
                      <a:pt x="9658" y="18345"/>
                      <a:pt x="13211" y="9982"/>
                    </a:cubicBezTo>
                    <a:close/>
                  </a:path>
                </a:pathLst>
              </a:custGeom>
              <a:grpFill/>
              <a:ln w="9525" cap="flat">
                <a:noFill/>
                <a:prstDash val="solid"/>
                <a:miter/>
              </a:ln>
            </p:spPr>
            <p:txBody>
              <a:bodyPr rtlCol="0" anchor="ctr"/>
              <a:lstStyle/>
              <a:p>
                <a:endParaRPr lang="zh-CN" altLang="en-US"/>
              </a:p>
            </p:txBody>
          </p:sp>
          <p:sp>
            <p:nvSpPr>
              <p:cNvPr id="1194" name="任意多边形: 形状 983">
                <a:extLst>
                  <a:ext uri="{FF2B5EF4-FFF2-40B4-BE49-F238E27FC236}">
                    <a16:creationId xmlns:a16="http://schemas.microsoft.com/office/drawing/2014/main" id="{313B5570-3B7B-4EFC-AB8F-B8612E4871E7}"/>
                  </a:ext>
                </a:extLst>
              </p:cNvPr>
              <p:cNvSpPr/>
              <p:nvPr/>
            </p:nvSpPr>
            <p:spPr>
              <a:xfrm>
                <a:off x="3490712" y="1058440"/>
                <a:ext cx="9525" cy="19050"/>
              </a:xfrm>
              <a:custGeom>
                <a:avLst/>
                <a:gdLst>
                  <a:gd name="connsiteX0" fmla="*/ 10249 w 9525"/>
                  <a:gd name="connsiteY0" fmla="*/ 14602 h 19050"/>
                  <a:gd name="connsiteX1" fmla="*/ 9754 w 9525"/>
                  <a:gd name="connsiteY1" fmla="*/ 7144 h 19050"/>
                  <a:gd name="connsiteX2" fmla="*/ 7144 w 9525"/>
                  <a:gd name="connsiteY2" fmla="*/ 11840 h 19050"/>
                  <a:gd name="connsiteX3" fmla="*/ 10249 w 9525"/>
                  <a:gd name="connsiteY3" fmla="*/ 14602 h 19050"/>
                </a:gdLst>
                <a:ahLst/>
                <a:cxnLst>
                  <a:cxn ang="0">
                    <a:pos x="connsiteX0" y="connsiteY0"/>
                  </a:cxn>
                  <a:cxn ang="0">
                    <a:pos x="connsiteX1" y="connsiteY1"/>
                  </a:cxn>
                  <a:cxn ang="0">
                    <a:pos x="connsiteX2" y="connsiteY2"/>
                  </a:cxn>
                  <a:cxn ang="0">
                    <a:pos x="connsiteX3" y="connsiteY3"/>
                  </a:cxn>
                </a:cxnLst>
                <a:rect l="l" t="t" r="r" b="b"/>
                <a:pathLst>
                  <a:path w="9525" h="19050">
                    <a:moveTo>
                      <a:pt x="10249" y="14602"/>
                    </a:moveTo>
                    <a:cubicBezTo>
                      <a:pt x="11811" y="11840"/>
                      <a:pt x="10563" y="9839"/>
                      <a:pt x="9754" y="7144"/>
                    </a:cubicBezTo>
                    <a:lnTo>
                      <a:pt x="7144" y="11840"/>
                    </a:lnTo>
                    <a:cubicBezTo>
                      <a:pt x="8411" y="12116"/>
                      <a:pt x="11792" y="10106"/>
                      <a:pt x="10249" y="14602"/>
                    </a:cubicBezTo>
                    <a:close/>
                  </a:path>
                </a:pathLst>
              </a:custGeom>
              <a:grpFill/>
              <a:ln w="9525" cap="flat">
                <a:noFill/>
                <a:prstDash val="solid"/>
                <a:miter/>
              </a:ln>
            </p:spPr>
            <p:txBody>
              <a:bodyPr rtlCol="0" anchor="ctr"/>
              <a:lstStyle/>
              <a:p>
                <a:endParaRPr lang="zh-CN" altLang="en-US"/>
              </a:p>
            </p:txBody>
          </p:sp>
          <p:sp>
            <p:nvSpPr>
              <p:cNvPr id="1195" name="任意多边形: 形状 984">
                <a:extLst>
                  <a:ext uri="{FF2B5EF4-FFF2-40B4-BE49-F238E27FC236}">
                    <a16:creationId xmlns:a16="http://schemas.microsoft.com/office/drawing/2014/main" id="{ED77B76E-579E-45C0-BD56-482AE7E696F0}"/>
                  </a:ext>
                </a:extLst>
              </p:cNvPr>
              <p:cNvSpPr/>
              <p:nvPr/>
            </p:nvSpPr>
            <p:spPr>
              <a:xfrm>
                <a:off x="3509715" y="1075375"/>
                <a:ext cx="9525" cy="9525"/>
              </a:xfrm>
              <a:custGeom>
                <a:avLst/>
                <a:gdLst>
                  <a:gd name="connsiteX0" fmla="*/ 9754 w 9525"/>
                  <a:gd name="connsiteY0" fmla="*/ 8982 h 9525"/>
                  <a:gd name="connsiteX1" fmla="*/ 8449 w 9525"/>
                  <a:gd name="connsiteY1" fmla="*/ 7144 h 9525"/>
                  <a:gd name="connsiteX2" fmla="*/ 7144 w 9525"/>
                  <a:gd name="connsiteY2" fmla="*/ 10973 h 9525"/>
                  <a:gd name="connsiteX3" fmla="*/ 9754 w 9525"/>
                  <a:gd name="connsiteY3" fmla="*/ 8982 h 9525"/>
                </a:gdLst>
                <a:ahLst/>
                <a:cxnLst>
                  <a:cxn ang="0">
                    <a:pos x="connsiteX0" y="connsiteY0"/>
                  </a:cxn>
                  <a:cxn ang="0">
                    <a:pos x="connsiteX1" y="connsiteY1"/>
                  </a:cxn>
                  <a:cxn ang="0">
                    <a:pos x="connsiteX2" y="connsiteY2"/>
                  </a:cxn>
                  <a:cxn ang="0">
                    <a:pos x="connsiteX3" y="connsiteY3"/>
                  </a:cxn>
                </a:cxnLst>
                <a:rect l="l" t="t" r="r" b="b"/>
                <a:pathLst>
                  <a:path w="9525" h="9525">
                    <a:moveTo>
                      <a:pt x="9754" y="8982"/>
                    </a:moveTo>
                    <a:cubicBezTo>
                      <a:pt x="9449" y="7953"/>
                      <a:pt x="9677" y="7334"/>
                      <a:pt x="8449" y="7144"/>
                    </a:cubicBezTo>
                    <a:lnTo>
                      <a:pt x="7144" y="10973"/>
                    </a:lnTo>
                    <a:cubicBezTo>
                      <a:pt x="8582" y="10497"/>
                      <a:pt x="9839" y="10649"/>
                      <a:pt x="9754" y="8982"/>
                    </a:cubicBezTo>
                    <a:close/>
                  </a:path>
                </a:pathLst>
              </a:custGeom>
              <a:grpFill/>
              <a:ln w="9525" cap="flat">
                <a:noFill/>
                <a:prstDash val="solid"/>
                <a:miter/>
              </a:ln>
            </p:spPr>
            <p:txBody>
              <a:bodyPr rtlCol="0" anchor="ctr"/>
              <a:lstStyle/>
              <a:p>
                <a:endParaRPr lang="zh-CN" altLang="en-US"/>
              </a:p>
            </p:txBody>
          </p:sp>
          <p:sp>
            <p:nvSpPr>
              <p:cNvPr id="1196" name="任意多边形: 形状 985">
                <a:extLst>
                  <a:ext uri="{FF2B5EF4-FFF2-40B4-BE49-F238E27FC236}">
                    <a16:creationId xmlns:a16="http://schemas.microsoft.com/office/drawing/2014/main" id="{BE11D30F-13F5-48FE-BE8A-C823D64634D6}"/>
                  </a:ext>
                </a:extLst>
              </p:cNvPr>
              <p:cNvSpPr/>
              <p:nvPr/>
            </p:nvSpPr>
            <p:spPr>
              <a:xfrm>
                <a:off x="3514925" y="1075108"/>
                <a:ext cx="9525" cy="19050"/>
              </a:xfrm>
              <a:custGeom>
                <a:avLst/>
                <a:gdLst>
                  <a:gd name="connsiteX0" fmla="*/ 11087 w 9525"/>
                  <a:gd name="connsiteY0" fmla="*/ 7144 h 19050"/>
                  <a:gd name="connsiteX1" fmla="*/ 7144 w 9525"/>
                  <a:gd name="connsiteY1" fmla="*/ 12859 h 19050"/>
                  <a:gd name="connsiteX2" fmla="*/ 11087 w 9525"/>
                  <a:gd name="connsiteY2" fmla="*/ 7144 h 19050"/>
                </a:gdLst>
                <a:ahLst/>
                <a:cxnLst>
                  <a:cxn ang="0">
                    <a:pos x="connsiteX0" y="connsiteY0"/>
                  </a:cxn>
                  <a:cxn ang="0">
                    <a:pos x="connsiteX1" y="connsiteY1"/>
                  </a:cxn>
                  <a:cxn ang="0">
                    <a:pos x="connsiteX2" y="connsiteY2"/>
                  </a:cxn>
                </a:cxnLst>
                <a:rect l="l" t="t" r="r" b="b"/>
                <a:pathLst>
                  <a:path w="9525" h="19050">
                    <a:moveTo>
                      <a:pt x="11087" y="7144"/>
                    </a:moveTo>
                    <a:cubicBezTo>
                      <a:pt x="11478" y="11411"/>
                      <a:pt x="7734" y="9334"/>
                      <a:pt x="7144" y="12859"/>
                    </a:cubicBezTo>
                    <a:cubicBezTo>
                      <a:pt x="7449" y="8334"/>
                      <a:pt x="13773" y="13945"/>
                      <a:pt x="11087" y="7144"/>
                    </a:cubicBezTo>
                    <a:close/>
                  </a:path>
                </a:pathLst>
              </a:custGeom>
              <a:grpFill/>
              <a:ln w="9525" cap="flat">
                <a:noFill/>
                <a:prstDash val="solid"/>
                <a:miter/>
              </a:ln>
            </p:spPr>
            <p:txBody>
              <a:bodyPr rtlCol="0" anchor="ctr"/>
              <a:lstStyle/>
              <a:p>
                <a:endParaRPr lang="zh-CN" altLang="en-US"/>
              </a:p>
            </p:txBody>
          </p:sp>
          <p:sp>
            <p:nvSpPr>
              <p:cNvPr id="1197" name="任意多边形: 形状 986">
                <a:extLst>
                  <a:ext uri="{FF2B5EF4-FFF2-40B4-BE49-F238E27FC236}">
                    <a16:creationId xmlns:a16="http://schemas.microsoft.com/office/drawing/2014/main" id="{DFCCC103-90BB-4A3A-9639-1E8D3B04F693}"/>
                  </a:ext>
                </a:extLst>
              </p:cNvPr>
              <p:cNvSpPr/>
              <p:nvPr/>
            </p:nvSpPr>
            <p:spPr>
              <a:xfrm>
                <a:off x="3731524" y="1049467"/>
                <a:ext cx="9525" cy="19050"/>
              </a:xfrm>
              <a:custGeom>
                <a:avLst/>
                <a:gdLst>
                  <a:gd name="connsiteX0" fmla="*/ 10277 w 9525"/>
                  <a:gd name="connsiteY0" fmla="*/ 11316 h 19050"/>
                  <a:gd name="connsiteX1" fmla="*/ 10497 w 9525"/>
                  <a:gd name="connsiteY1" fmla="*/ 7144 h 19050"/>
                  <a:gd name="connsiteX2" fmla="*/ 10287 w 9525"/>
                  <a:gd name="connsiteY2" fmla="*/ 8639 h 19050"/>
                  <a:gd name="connsiteX3" fmla="*/ 9163 w 9525"/>
                  <a:gd name="connsiteY3" fmla="*/ 8953 h 19050"/>
                  <a:gd name="connsiteX4" fmla="*/ 9525 w 9525"/>
                  <a:gd name="connsiteY4" fmla="*/ 9716 h 19050"/>
                  <a:gd name="connsiteX5" fmla="*/ 7896 w 9525"/>
                  <a:gd name="connsiteY5" fmla="*/ 12973 h 19050"/>
                  <a:gd name="connsiteX6" fmla="*/ 7144 w 9525"/>
                  <a:gd name="connsiteY6" fmla="*/ 19288 h 19050"/>
                  <a:gd name="connsiteX7" fmla="*/ 8734 w 9525"/>
                  <a:gd name="connsiteY7" fmla="*/ 14935 h 19050"/>
                  <a:gd name="connsiteX8" fmla="*/ 8668 w 9525"/>
                  <a:gd name="connsiteY8" fmla="*/ 18364 h 19050"/>
                  <a:gd name="connsiteX9" fmla="*/ 9906 w 9525"/>
                  <a:gd name="connsiteY9" fmla="*/ 12421 h 19050"/>
                  <a:gd name="connsiteX10" fmla="*/ 11516 w 9525"/>
                  <a:gd name="connsiteY10" fmla="*/ 14392 h 19050"/>
                  <a:gd name="connsiteX11" fmla="*/ 10277 w 9525"/>
                  <a:gd name="connsiteY11" fmla="*/ 11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19050">
                    <a:moveTo>
                      <a:pt x="10277" y="11316"/>
                    </a:moveTo>
                    <a:cubicBezTo>
                      <a:pt x="11554" y="8068"/>
                      <a:pt x="10087" y="9735"/>
                      <a:pt x="10497" y="7144"/>
                    </a:cubicBezTo>
                    <a:cubicBezTo>
                      <a:pt x="10477" y="7896"/>
                      <a:pt x="10287" y="8277"/>
                      <a:pt x="10287" y="8639"/>
                    </a:cubicBezTo>
                    <a:cubicBezTo>
                      <a:pt x="9725" y="8944"/>
                      <a:pt x="9792" y="6772"/>
                      <a:pt x="9163" y="8953"/>
                    </a:cubicBezTo>
                    <a:cubicBezTo>
                      <a:pt x="9154" y="9315"/>
                      <a:pt x="9735" y="8592"/>
                      <a:pt x="9525" y="9716"/>
                    </a:cubicBezTo>
                    <a:cubicBezTo>
                      <a:pt x="9125" y="11916"/>
                      <a:pt x="8325" y="11868"/>
                      <a:pt x="7896" y="12973"/>
                    </a:cubicBezTo>
                    <a:lnTo>
                      <a:pt x="7144" y="19288"/>
                    </a:lnTo>
                    <a:cubicBezTo>
                      <a:pt x="8068" y="19402"/>
                      <a:pt x="8344" y="16412"/>
                      <a:pt x="8734" y="14935"/>
                    </a:cubicBezTo>
                    <a:lnTo>
                      <a:pt x="8668" y="18364"/>
                    </a:lnTo>
                    <a:cubicBezTo>
                      <a:pt x="9211" y="16545"/>
                      <a:pt x="9344" y="14640"/>
                      <a:pt x="9906" y="12421"/>
                    </a:cubicBezTo>
                    <a:cubicBezTo>
                      <a:pt x="9944" y="14735"/>
                      <a:pt x="10411" y="15221"/>
                      <a:pt x="11516" y="14392"/>
                    </a:cubicBezTo>
                    <a:cubicBezTo>
                      <a:pt x="11316" y="13878"/>
                      <a:pt x="9544" y="14249"/>
                      <a:pt x="10277" y="11316"/>
                    </a:cubicBezTo>
                    <a:close/>
                  </a:path>
                </a:pathLst>
              </a:custGeom>
              <a:grpFill/>
              <a:ln w="9525" cap="flat">
                <a:noFill/>
                <a:prstDash val="solid"/>
                <a:miter/>
              </a:ln>
            </p:spPr>
            <p:txBody>
              <a:bodyPr rtlCol="0" anchor="ctr"/>
              <a:lstStyle/>
              <a:p>
                <a:endParaRPr lang="zh-CN" altLang="en-US"/>
              </a:p>
            </p:txBody>
          </p:sp>
          <p:sp>
            <p:nvSpPr>
              <p:cNvPr id="1198" name="任意多边形: 形状 987">
                <a:extLst>
                  <a:ext uri="{FF2B5EF4-FFF2-40B4-BE49-F238E27FC236}">
                    <a16:creationId xmlns:a16="http://schemas.microsoft.com/office/drawing/2014/main" id="{7A37303A-09E9-4671-A687-EAF76BBF76AB}"/>
                  </a:ext>
                </a:extLst>
              </p:cNvPr>
              <p:cNvSpPr/>
              <p:nvPr/>
            </p:nvSpPr>
            <p:spPr>
              <a:xfrm>
                <a:off x="3482026" y="1030465"/>
                <a:ext cx="28575" cy="38100"/>
              </a:xfrm>
              <a:custGeom>
                <a:avLst/>
                <a:gdLst>
                  <a:gd name="connsiteX0" fmla="*/ 23717 w 28575"/>
                  <a:gd name="connsiteY0" fmla="*/ 27661 h 38100"/>
                  <a:gd name="connsiteX1" fmla="*/ 22631 w 28575"/>
                  <a:gd name="connsiteY1" fmla="*/ 11078 h 38100"/>
                  <a:gd name="connsiteX2" fmla="*/ 18507 w 28575"/>
                  <a:gd name="connsiteY2" fmla="*/ 7144 h 38100"/>
                  <a:gd name="connsiteX3" fmla="*/ 18393 w 28575"/>
                  <a:gd name="connsiteY3" fmla="*/ 13059 h 38100"/>
                  <a:gd name="connsiteX4" fmla="*/ 18774 w 28575"/>
                  <a:gd name="connsiteY4" fmla="*/ 18964 h 38100"/>
                  <a:gd name="connsiteX5" fmla="*/ 13154 w 28575"/>
                  <a:gd name="connsiteY5" fmla="*/ 22193 h 38100"/>
                  <a:gd name="connsiteX6" fmla="*/ 8277 w 28575"/>
                  <a:gd name="connsiteY6" fmla="*/ 15945 h 38100"/>
                  <a:gd name="connsiteX7" fmla="*/ 7144 w 28575"/>
                  <a:gd name="connsiteY7" fmla="*/ 23241 h 38100"/>
                  <a:gd name="connsiteX8" fmla="*/ 16507 w 28575"/>
                  <a:gd name="connsiteY8" fmla="*/ 34976 h 38100"/>
                  <a:gd name="connsiteX9" fmla="*/ 23717 w 28575"/>
                  <a:gd name="connsiteY9" fmla="*/ 2766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38100">
                    <a:moveTo>
                      <a:pt x="23717" y="27661"/>
                    </a:moveTo>
                    <a:cubicBezTo>
                      <a:pt x="22088" y="22365"/>
                      <a:pt x="21479" y="17345"/>
                      <a:pt x="22631" y="11078"/>
                    </a:cubicBezTo>
                    <a:cubicBezTo>
                      <a:pt x="20050" y="12001"/>
                      <a:pt x="19507" y="10382"/>
                      <a:pt x="18507" y="7144"/>
                    </a:cubicBezTo>
                    <a:cubicBezTo>
                      <a:pt x="18507" y="7144"/>
                      <a:pt x="18450" y="10096"/>
                      <a:pt x="18393" y="13059"/>
                    </a:cubicBezTo>
                    <a:cubicBezTo>
                      <a:pt x="18583" y="16012"/>
                      <a:pt x="18774" y="18964"/>
                      <a:pt x="18774" y="18964"/>
                    </a:cubicBezTo>
                    <a:cubicBezTo>
                      <a:pt x="15592" y="18364"/>
                      <a:pt x="14545" y="19050"/>
                      <a:pt x="13154" y="22193"/>
                    </a:cubicBezTo>
                    <a:cubicBezTo>
                      <a:pt x="11354" y="18412"/>
                      <a:pt x="12030" y="15402"/>
                      <a:pt x="8277" y="15945"/>
                    </a:cubicBezTo>
                    <a:lnTo>
                      <a:pt x="7144" y="23241"/>
                    </a:lnTo>
                    <a:cubicBezTo>
                      <a:pt x="9896" y="28137"/>
                      <a:pt x="12916" y="32271"/>
                      <a:pt x="16507" y="34976"/>
                    </a:cubicBezTo>
                    <a:cubicBezTo>
                      <a:pt x="18393" y="30451"/>
                      <a:pt x="21403" y="29851"/>
                      <a:pt x="23717" y="27661"/>
                    </a:cubicBezTo>
                    <a:close/>
                  </a:path>
                </a:pathLst>
              </a:custGeom>
              <a:grpFill/>
              <a:ln w="9525" cap="flat">
                <a:noFill/>
                <a:prstDash val="solid"/>
                <a:miter/>
              </a:ln>
            </p:spPr>
            <p:txBody>
              <a:bodyPr rtlCol="0" anchor="ctr"/>
              <a:lstStyle/>
              <a:p>
                <a:endParaRPr lang="zh-CN" altLang="en-US"/>
              </a:p>
            </p:txBody>
          </p:sp>
          <p:sp>
            <p:nvSpPr>
              <p:cNvPr id="1199" name="任意多边形: 形状 988">
                <a:extLst>
                  <a:ext uri="{FF2B5EF4-FFF2-40B4-BE49-F238E27FC236}">
                    <a16:creationId xmlns:a16="http://schemas.microsoft.com/office/drawing/2014/main" id="{AE29986A-91C3-4F36-920A-56174EA9A0EF}"/>
                  </a:ext>
                </a:extLst>
              </p:cNvPr>
              <p:cNvSpPr/>
              <p:nvPr/>
            </p:nvSpPr>
            <p:spPr>
              <a:xfrm>
                <a:off x="3694766" y="1082696"/>
                <a:ext cx="19050" cy="19050"/>
              </a:xfrm>
              <a:custGeom>
                <a:avLst/>
                <a:gdLst>
                  <a:gd name="connsiteX0" fmla="*/ 21117 w 19050"/>
                  <a:gd name="connsiteY0" fmla="*/ 9500 h 19050"/>
                  <a:gd name="connsiteX1" fmla="*/ 16783 w 19050"/>
                  <a:gd name="connsiteY1" fmla="*/ 7519 h 19050"/>
                  <a:gd name="connsiteX2" fmla="*/ 12688 w 19050"/>
                  <a:gd name="connsiteY2" fmla="*/ 7871 h 19050"/>
                  <a:gd name="connsiteX3" fmla="*/ 11773 w 19050"/>
                  <a:gd name="connsiteY3" fmla="*/ 11272 h 19050"/>
                  <a:gd name="connsiteX4" fmla="*/ 9878 w 19050"/>
                  <a:gd name="connsiteY4" fmla="*/ 7309 h 19050"/>
                  <a:gd name="connsiteX5" fmla="*/ 9840 w 19050"/>
                  <a:gd name="connsiteY5" fmla="*/ 7719 h 19050"/>
                  <a:gd name="connsiteX6" fmla="*/ 7696 w 19050"/>
                  <a:gd name="connsiteY6" fmla="*/ 8157 h 19050"/>
                  <a:gd name="connsiteX7" fmla="*/ 9925 w 19050"/>
                  <a:gd name="connsiteY7" fmla="*/ 12424 h 19050"/>
                  <a:gd name="connsiteX8" fmla="*/ 12078 w 19050"/>
                  <a:gd name="connsiteY8" fmla="*/ 12729 h 19050"/>
                  <a:gd name="connsiteX9" fmla="*/ 12164 w 19050"/>
                  <a:gd name="connsiteY9" fmla="*/ 11024 h 19050"/>
                  <a:gd name="connsiteX10" fmla="*/ 14516 w 19050"/>
                  <a:gd name="connsiteY10" fmla="*/ 12834 h 19050"/>
                  <a:gd name="connsiteX11" fmla="*/ 16669 w 19050"/>
                  <a:gd name="connsiteY11" fmla="*/ 9681 h 19050"/>
                  <a:gd name="connsiteX12" fmla="*/ 17079 w 19050"/>
                  <a:gd name="connsiteY12" fmla="*/ 16072 h 19050"/>
                  <a:gd name="connsiteX13" fmla="*/ 21117 w 19050"/>
                  <a:gd name="connsiteY13" fmla="*/ 95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21117" y="9500"/>
                    </a:moveTo>
                    <a:cubicBezTo>
                      <a:pt x="20460" y="7700"/>
                      <a:pt x="15183" y="12062"/>
                      <a:pt x="16783" y="7519"/>
                    </a:cubicBezTo>
                    <a:cubicBezTo>
                      <a:pt x="15583" y="5947"/>
                      <a:pt x="12554" y="9957"/>
                      <a:pt x="12688" y="7871"/>
                    </a:cubicBezTo>
                    <a:cubicBezTo>
                      <a:pt x="12621" y="8681"/>
                      <a:pt x="12926" y="9709"/>
                      <a:pt x="11773" y="11272"/>
                    </a:cubicBezTo>
                    <a:lnTo>
                      <a:pt x="9878" y="7309"/>
                    </a:lnTo>
                    <a:lnTo>
                      <a:pt x="9840" y="7719"/>
                    </a:lnTo>
                    <a:cubicBezTo>
                      <a:pt x="9801" y="7795"/>
                      <a:pt x="7696" y="8157"/>
                      <a:pt x="7696" y="8157"/>
                    </a:cubicBezTo>
                    <a:cubicBezTo>
                      <a:pt x="5810" y="11700"/>
                      <a:pt x="9306" y="10786"/>
                      <a:pt x="9925" y="12424"/>
                    </a:cubicBezTo>
                    <a:cubicBezTo>
                      <a:pt x="11192" y="8814"/>
                      <a:pt x="11354" y="12748"/>
                      <a:pt x="12078" y="12729"/>
                    </a:cubicBezTo>
                    <a:cubicBezTo>
                      <a:pt x="11364" y="12777"/>
                      <a:pt x="11402" y="11919"/>
                      <a:pt x="12164" y="11024"/>
                    </a:cubicBezTo>
                    <a:cubicBezTo>
                      <a:pt x="13145" y="12453"/>
                      <a:pt x="12792" y="13129"/>
                      <a:pt x="14516" y="12834"/>
                    </a:cubicBezTo>
                    <a:cubicBezTo>
                      <a:pt x="13802" y="13291"/>
                      <a:pt x="15421" y="8043"/>
                      <a:pt x="16669" y="9681"/>
                    </a:cubicBezTo>
                    <a:cubicBezTo>
                      <a:pt x="18298" y="11453"/>
                      <a:pt x="13783" y="15520"/>
                      <a:pt x="17079" y="16072"/>
                    </a:cubicBezTo>
                    <a:cubicBezTo>
                      <a:pt x="17898" y="16377"/>
                      <a:pt x="22565" y="12977"/>
                      <a:pt x="21117" y="9500"/>
                    </a:cubicBezTo>
                    <a:close/>
                  </a:path>
                </a:pathLst>
              </a:custGeom>
              <a:grpFill/>
              <a:ln w="9525" cap="flat">
                <a:noFill/>
                <a:prstDash val="solid"/>
                <a:miter/>
              </a:ln>
            </p:spPr>
            <p:txBody>
              <a:bodyPr rtlCol="0" anchor="ctr"/>
              <a:lstStyle/>
              <a:p>
                <a:endParaRPr lang="zh-CN" altLang="en-US"/>
              </a:p>
            </p:txBody>
          </p:sp>
          <p:sp>
            <p:nvSpPr>
              <p:cNvPr id="1200" name="任意多边形: 形状 989">
                <a:extLst>
                  <a:ext uri="{FF2B5EF4-FFF2-40B4-BE49-F238E27FC236}">
                    <a16:creationId xmlns:a16="http://schemas.microsoft.com/office/drawing/2014/main" id="{4DC5E0C8-9FCA-4CC6-BE6C-F7E90DDD7260}"/>
                  </a:ext>
                </a:extLst>
              </p:cNvPr>
              <p:cNvSpPr/>
              <p:nvPr/>
            </p:nvSpPr>
            <p:spPr>
              <a:xfrm>
                <a:off x="3410331" y="823496"/>
                <a:ext cx="19050" cy="19050"/>
              </a:xfrm>
              <a:custGeom>
                <a:avLst/>
                <a:gdLst>
                  <a:gd name="connsiteX0" fmla="*/ 16945 w 19050"/>
                  <a:gd name="connsiteY0" fmla="*/ 8011 h 19050"/>
                  <a:gd name="connsiteX1" fmla="*/ 17002 w 19050"/>
                  <a:gd name="connsiteY1" fmla="*/ 7144 h 19050"/>
                  <a:gd name="connsiteX2" fmla="*/ 11878 w 19050"/>
                  <a:gd name="connsiteY2" fmla="*/ 13840 h 19050"/>
                  <a:gd name="connsiteX3" fmla="*/ 7144 w 19050"/>
                  <a:gd name="connsiteY3" fmla="*/ 20822 h 19050"/>
                  <a:gd name="connsiteX4" fmla="*/ 16945 w 19050"/>
                  <a:gd name="connsiteY4" fmla="*/ 80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6945" y="8011"/>
                    </a:moveTo>
                    <a:lnTo>
                      <a:pt x="17002" y="7144"/>
                    </a:lnTo>
                    <a:cubicBezTo>
                      <a:pt x="17002" y="7144"/>
                      <a:pt x="14440" y="10497"/>
                      <a:pt x="11878" y="13840"/>
                    </a:cubicBezTo>
                    <a:cubicBezTo>
                      <a:pt x="9506" y="17336"/>
                      <a:pt x="7144" y="20822"/>
                      <a:pt x="7144" y="20822"/>
                    </a:cubicBezTo>
                    <a:cubicBezTo>
                      <a:pt x="10573" y="21393"/>
                      <a:pt x="13611" y="11925"/>
                      <a:pt x="16945" y="8011"/>
                    </a:cubicBezTo>
                    <a:close/>
                  </a:path>
                </a:pathLst>
              </a:custGeom>
              <a:grpFill/>
              <a:ln w="9525" cap="flat">
                <a:noFill/>
                <a:prstDash val="solid"/>
                <a:miter/>
              </a:ln>
            </p:spPr>
            <p:txBody>
              <a:bodyPr rtlCol="0" anchor="ctr"/>
              <a:lstStyle/>
              <a:p>
                <a:endParaRPr lang="zh-CN" altLang="en-US"/>
              </a:p>
            </p:txBody>
          </p:sp>
          <p:sp>
            <p:nvSpPr>
              <p:cNvPr id="1201" name="任意多边形: 形状 990">
                <a:extLst>
                  <a:ext uri="{FF2B5EF4-FFF2-40B4-BE49-F238E27FC236}">
                    <a16:creationId xmlns:a16="http://schemas.microsoft.com/office/drawing/2014/main" id="{659B262D-4159-4621-AA88-318BADAE78FE}"/>
                  </a:ext>
                </a:extLst>
              </p:cNvPr>
              <p:cNvSpPr/>
              <p:nvPr/>
            </p:nvSpPr>
            <p:spPr>
              <a:xfrm>
                <a:off x="3654998" y="1094625"/>
                <a:ext cx="19050" cy="28575"/>
              </a:xfrm>
              <a:custGeom>
                <a:avLst/>
                <a:gdLst>
                  <a:gd name="connsiteX0" fmla="*/ 10784 w 19050"/>
                  <a:gd name="connsiteY0" fmla="*/ 21641 h 28575"/>
                  <a:gd name="connsiteX1" fmla="*/ 14213 w 19050"/>
                  <a:gd name="connsiteY1" fmla="*/ 17583 h 28575"/>
                  <a:gd name="connsiteX2" fmla="*/ 14527 w 19050"/>
                  <a:gd name="connsiteY2" fmla="*/ 19860 h 28575"/>
                  <a:gd name="connsiteX3" fmla="*/ 13394 w 19050"/>
                  <a:gd name="connsiteY3" fmla="*/ 11878 h 28575"/>
                  <a:gd name="connsiteX4" fmla="*/ 11527 w 19050"/>
                  <a:gd name="connsiteY4" fmla="*/ 11868 h 28575"/>
                  <a:gd name="connsiteX5" fmla="*/ 13051 w 19050"/>
                  <a:gd name="connsiteY5" fmla="*/ 7144 h 28575"/>
                  <a:gd name="connsiteX6" fmla="*/ 9346 w 19050"/>
                  <a:gd name="connsiteY6" fmla="*/ 15450 h 28575"/>
                  <a:gd name="connsiteX7" fmla="*/ 11660 w 19050"/>
                  <a:gd name="connsiteY7" fmla="*/ 15411 h 28575"/>
                  <a:gd name="connsiteX8" fmla="*/ 7212 w 19050"/>
                  <a:gd name="connsiteY8" fmla="*/ 18631 h 28575"/>
                  <a:gd name="connsiteX9" fmla="*/ 14756 w 19050"/>
                  <a:gd name="connsiteY9" fmla="*/ 23632 h 28575"/>
                  <a:gd name="connsiteX10" fmla="*/ 10784 w 19050"/>
                  <a:gd name="connsiteY10" fmla="*/ 2164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28575">
                    <a:moveTo>
                      <a:pt x="10784" y="21641"/>
                    </a:moveTo>
                    <a:lnTo>
                      <a:pt x="14213" y="17583"/>
                    </a:lnTo>
                    <a:cubicBezTo>
                      <a:pt x="15108" y="17850"/>
                      <a:pt x="14585" y="18907"/>
                      <a:pt x="14527" y="19860"/>
                    </a:cubicBezTo>
                    <a:cubicBezTo>
                      <a:pt x="13718" y="18155"/>
                      <a:pt x="13080" y="14602"/>
                      <a:pt x="13394" y="11878"/>
                    </a:cubicBezTo>
                    <a:cubicBezTo>
                      <a:pt x="12813" y="12906"/>
                      <a:pt x="11946" y="12211"/>
                      <a:pt x="11527" y="11868"/>
                    </a:cubicBezTo>
                    <a:cubicBezTo>
                      <a:pt x="12365" y="8601"/>
                      <a:pt x="14146" y="8696"/>
                      <a:pt x="13051" y="7144"/>
                    </a:cubicBezTo>
                    <a:cubicBezTo>
                      <a:pt x="10155" y="11316"/>
                      <a:pt x="9727" y="11306"/>
                      <a:pt x="9346" y="15450"/>
                    </a:cubicBezTo>
                    <a:cubicBezTo>
                      <a:pt x="9803" y="15364"/>
                      <a:pt x="11279" y="14592"/>
                      <a:pt x="11660" y="15411"/>
                    </a:cubicBezTo>
                    <a:cubicBezTo>
                      <a:pt x="11441" y="18221"/>
                      <a:pt x="8212" y="17983"/>
                      <a:pt x="7212" y="18631"/>
                    </a:cubicBezTo>
                    <a:cubicBezTo>
                      <a:pt x="6488" y="22498"/>
                      <a:pt x="11670" y="23422"/>
                      <a:pt x="14756" y="23632"/>
                    </a:cubicBezTo>
                    <a:lnTo>
                      <a:pt x="10784" y="21641"/>
                    </a:lnTo>
                    <a:close/>
                  </a:path>
                </a:pathLst>
              </a:custGeom>
              <a:grpFill/>
              <a:ln w="9525" cap="flat">
                <a:noFill/>
                <a:prstDash val="solid"/>
                <a:miter/>
              </a:ln>
            </p:spPr>
            <p:txBody>
              <a:bodyPr rtlCol="0" anchor="ctr"/>
              <a:lstStyle/>
              <a:p>
                <a:endParaRPr lang="zh-CN" altLang="en-US"/>
              </a:p>
            </p:txBody>
          </p:sp>
          <p:sp>
            <p:nvSpPr>
              <p:cNvPr id="1202" name="任意多边形: 形状 991">
                <a:extLst>
                  <a:ext uri="{FF2B5EF4-FFF2-40B4-BE49-F238E27FC236}">
                    <a16:creationId xmlns:a16="http://schemas.microsoft.com/office/drawing/2014/main" id="{86FC4C61-7DE3-44FD-8164-C56664807792}"/>
                  </a:ext>
                </a:extLst>
              </p:cNvPr>
              <p:cNvSpPr/>
              <p:nvPr/>
            </p:nvSpPr>
            <p:spPr>
              <a:xfrm>
                <a:off x="3466784" y="1019101"/>
                <a:ext cx="19050" cy="19050"/>
              </a:xfrm>
              <a:custGeom>
                <a:avLst/>
                <a:gdLst>
                  <a:gd name="connsiteX0" fmla="*/ 9936 w 19050"/>
                  <a:gd name="connsiteY0" fmla="*/ 10935 h 19050"/>
                  <a:gd name="connsiteX1" fmla="*/ 10441 w 19050"/>
                  <a:gd name="connsiteY1" fmla="*/ 12744 h 19050"/>
                  <a:gd name="connsiteX2" fmla="*/ 11984 w 19050"/>
                  <a:gd name="connsiteY2" fmla="*/ 7144 h 19050"/>
                  <a:gd name="connsiteX3" fmla="*/ 7917 w 19050"/>
                  <a:gd name="connsiteY3" fmla="*/ 9258 h 19050"/>
                  <a:gd name="connsiteX4" fmla="*/ 7841 w 19050"/>
                  <a:gd name="connsiteY4" fmla="*/ 8049 h 19050"/>
                  <a:gd name="connsiteX5" fmla="*/ 7898 w 19050"/>
                  <a:gd name="connsiteY5" fmla="*/ 14802 h 19050"/>
                  <a:gd name="connsiteX6" fmla="*/ 9936 w 19050"/>
                  <a:gd name="connsiteY6" fmla="*/ 109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936" y="10935"/>
                    </a:moveTo>
                    <a:cubicBezTo>
                      <a:pt x="10365" y="11525"/>
                      <a:pt x="10022" y="12173"/>
                      <a:pt x="10441" y="12744"/>
                    </a:cubicBezTo>
                    <a:cubicBezTo>
                      <a:pt x="13479" y="12478"/>
                      <a:pt x="10203" y="9096"/>
                      <a:pt x="11984" y="7144"/>
                    </a:cubicBezTo>
                    <a:lnTo>
                      <a:pt x="7917" y="9258"/>
                    </a:lnTo>
                    <a:lnTo>
                      <a:pt x="7841" y="8049"/>
                    </a:lnTo>
                    <a:cubicBezTo>
                      <a:pt x="6326" y="8163"/>
                      <a:pt x="7726" y="12382"/>
                      <a:pt x="7898" y="14802"/>
                    </a:cubicBezTo>
                    <a:lnTo>
                      <a:pt x="9936" y="10935"/>
                    </a:lnTo>
                    <a:close/>
                  </a:path>
                </a:pathLst>
              </a:custGeom>
              <a:grpFill/>
              <a:ln w="9525" cap="flat">
                <a:noFill/>
                <a:prstDash val="solid"/>
                <a:miter/>
              </a:ln>
            </p:spPr>
            <p:txBody>
              <a:bodyPr rtlCol="0" anchor="ctr"/>
              <a:lstStyle/>
              <a:p>
                <a:endParaRPr lang="zh-CN" altLang="en-US"/>
              </a:p>
            </p:txBody>
          </p:sp>
          <p:sp>
            <p:nvSpPr>
              <p:cNvPr id="1203" name="任意多边形: 形状 992">
                <a:extLst>
                  <a:ext uri="{FF2B5EF4-FFF2-40B4-BE49-F238E27FC236}">
                    <a16:creationId xmlns:a16="http://schemas.microsoft.com/office/drawing/2014/main" id="{86FDF90F-DB27-4E28-AD20-FDF6FD5FA274}"/>
                  </a:ext>
                </a:extLst>
              </p:cNvPr>
              <p:cNvSpPr/>
              <p:nvPr/>
            </p:nvSpPr>
            <p:spPr>
              <a:xfrm>
                <a:off x="3422475" y="761326"/>
                <a:ext cx="9525" cy="9525"/>
              </a:xfrm>
              <a:custGeom>
                <a:avLst/>
                <a:gdLst>
                  <a:gd name="connsiteX0" fmla="*/ 7344 w 9525"/>
                  <a:gd name="connsiteY0" fmla="*/ 11030 h 9525"/>
                  <a:gd name="connsiteX1" fmla="*/ 11173 w 9525"/>
                  <a:gd name="connsiteY1" fmla="*/ 7144 h 9525"/>
                  <a:gd name="connsiteX2" fmla="*/ 7144 w 9525"/>
                  <a:gd name="connsiteY2" fmla="*/ 8734 h 9525"/>
                  <a:gd name="connsiteX3" fmla="*/ 7344 w 9525"/>
                  <a:gd name="connsiteY3" fmla="*/ 11030 h 9525"/>
                </a:gdLst>
                <a:ahLst/>
                <a:cxnLst>
                  <a:cxn ang="0">
                    <a:pos x="connsiteX0" y="connsiteY0"/>
                  </a:cxn>
                  <a:cxn ang="0">
                    <a:pos x="connsiteX1" y="connsiteY1"/>
                  </a:cxn>
                  <a:cxn ang="0">
                    <a:pos x="connsiteX2" y="connsiteY2"/>
                  </a:cxn>
                  <a:cxn ang="0">
                    <a:pos x="connsiteX3" y="connsiteY3"/>
                  </a:cxn>
                </a:cxnLst>
                <a:rect l="l" t="t" r="r" b="b"/>
                <a:pathLst>
                  <a:path w="9525" h="9525">
                    <a:moveTo>
                      <a:pt x="7344" y="11030"/>
                    </a:moveTo>
                    <a:lnTo>
                      <a:pt x="11173" y="7144"/>
                    </a:lnTo>
                    <a:lnTo>
                      <a:pt x="7144" y="8734"/>
                    </a:lnTo>
                    <a:cubicBezTo>
                      <a:pt x="8849" y="7715"/>
                      <a:pt x="7563" y="10077"/>
                      <a:pt x="7344" y="11030"/>
                    </a:cubicBezTo>
                    <a:close/>
                  </a:path>
                </a:pathLst>
              </a:custGeom>
              <a:grpFill/>
              <a:ln w="9525" cap="flat">
                <a:noFill/>
                <a:prstDash val="solid"/>
                <a:miter/>
              </a:ln>
            </p:spPr>
            <p:txBody>
              <a:bodyPr rtlCol="0" anchor="ctr"/>
              <a:lstStyle/>
              <a:p>
                <a:endParaRPr lang="zh-CN" altLang="en-US"/>
              </a:p>
            </p:txBody>
          </p:sp>
          <p:sp>
            <p:nvSpPr>
              <p:cNvPr id="1204" name="任意多边形: 形状 993">
                <a:extLst>
                  <a:ext uri="{FF2B5EF4-FFF2-40B4-BE49-F238E27FC236}">
                    <a16:creationId xmlns:a16="http://schemas.microsoft.com/office/drawing/2014/main" id="{5FC70346-1766-4F2D-9E0C-20EEFC14F1FD}"/>
                  </a:ext>
                </a:extLst>
              </p:cNvPr>
              <p:cNvSpPr/>
              <p:nvPr/>
            </p:nvSpPr>
            <p:spPr>
              <a:xfrm>
                <a:off x="3737248" y="1044257"/>
                <a:ext cx="9525" cy="9525"/>
              </a:xfrm>
              <a:custGeom>
                <a:avLst/>
                <a:gdLst>
                  <a:gd name="connsiteX0" fmla="*/ 8211 w 9525"/>
                  <a:gd name="connsiteY0" fmla="*/ 8039 h 9525"/>
                  <a:gd name="connsiteX1" fmla="*/ 8058 w 9525"/>
                  <a:gd name="connsiteY1" fmla="*/ 8773 h 9525"/>
                  <a:gd name="connsiteX2" fmla="*/ 7934 w 9525"/>
                  <a:gd name="connsiteY2" fmla="*/ 7144 h 9525"/>
                  <a:gd name="connsiteX3" fmla="*/ 7144 w 9525"/>
                  <a:gd name="connsiteY3" fmla="*/ 10458 h 9525"/>
                  <a:gd name="connsiteX4" fmla="*/ 8211 w 9525"/>
                  <a:gd name="connsiteY4" fmla="*/ 803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11" y="8039"/>
                    </a:moveTo>
                    <a:cubicBezTo>
                      <a:pt x="8230" y="6829"/>
                      <a:pt x="8363" y="8068"/>
                      <a:pt x="8058" y="8773"/>
                    </a:cubicBezTo>
                    <a:lnTo>
                      <a:pt x="7934" y="7144"/>
                    </a:lnTo>
                    <a:cubicBezTo>
                      <a:pt x="8211" y="8030"/>
                      <a:pt x="7153" y="10077"/>
                      <a:pt x="7144" y="10458"/>
                    </a:cubicBezTo>
                    <a:cubicBezTo>
                      <a:pt x="7658" y="9820"/>
                      <a:pt x="7982" y="10344"/>
                      <a:pt x="8211" y="8039"/>
                    </a:cubicBezTo>
                    <a:close/>
                  </a:path>
                </a:pathLst>
              </a:custGeom>
              <a:grpFill/>
              <a:ln w="9525" cap="flat">
                <a:noFill/>
                <a:prstDash val="solid"/>
                <a:miter/>
              </a:ln>
            </p:spPr>
            <p:txBody>
              <a:bodyPr rtlCol="0" anchor="ctr"/>
              <a:lstStyle/>
              <a:p>
                <a:endParaRPr lang="zh-CN" altLang="en-US"/>
              </a:p>
            </p:txBody>
          </p:sp>
          <p:sp>
            <p:nvSpPr>
              <p:cNvPr id="1205" name="任意多边形: 形状 994">
                <a:extLst>
                  <a:ext uri="{FF2B5EF4-FFF2-40B4-BE49-F238E27FC236}">
                    <a16:creationId xmlns:a16="http://schemas.microsoft.com/office/drawing/2014/main" id="{E760FB83-7A1A-44E8-97A3-20842EE755C2}"/>
                  </a:ext>
                </a:extLst>
              </p:cNvPr>
              <p:cNvSpPr/>
              <p:nvPr/>
            </p:nvSpPr>
            <p:spPr>
              <a:xfrm>
                <a:off x="3630597" y="1106512"/>
                <a:ext cx="9525" cy="19050"/>
              </a:xfrm>
              <a:custGeom>
                <a:avLst/>
                <a:gdLst>
                  <a:gd name="connsiteX0" fmla="*/ 7144 w 9525"/>
                  <a:gd name="connsiteY0" fmla="*/ 7144 h 19050"/>
                  <a:gd name="connsiteX1" fmla="*/ 7172 w 9525"/>
                  <a:gd name="connsiteY1" fmla="*/ 12078 h 19050"/>
                  <a:gd name="connsiteX2" fmla="*/ 9573 w 9525"/>
                  <a:gd name="connsiteY2" fmla="*/ 8534 h 19050"/>
                </a:gdLst>
                <a:ahLst/>
                <a:cxnLst>
                  <a:cxn ang="0">
                    <a:pos x="connsiteX0" y="connsiteY0"/>
                  </a:cxn>
                  <a:cxn ang="0">
                    <a:pos x="connsiteX1" y="connsiteY1"/>
                  </a:cxn>
                  <a:cxn ang="0">
                    <a:pos x="connsiteX2" y="connsiteY2"/>
                  </a:cxn>
                </a:cxnLst>
                <a:rect l="l" t="t" r="r" b="b"/>
                <a:pathLst>
                  <a:path w="9525" h="19050">
                    <a:moveTo>
                      <a:pt x="7144" y="7144"/>
                    </a:moveTo>
                    <a:lnTo>
                      <a:pt x="7172" y="12078"/>
                    </a:lnTo>
                    <a:lnTo>
                      <a:pt x="9573" y="8534"/>
                    </a:lnTo>
                    <a:close/>
                  </a:path>
                </a:pathLst>
              </a:custGeom>
              <a:grpFill/>
              <a:ln w="9525" cap="flat">
                <a:noFill/>
                <a:prstDash val="solid"/>
                <a:miter/>
              </a:ln>
            </p:spPr>
            <p:txBody>
              <a:bodyPr rtlCol="0" anchor="ctr"/>
              <a:lstStyle/>
              <a:p>
                <a:endParaRPr lang="zh-CN" altLang="en-US"/>
              </a:p>
            </p:txBody>
          </p:sp>
          <p:sp>
            <p:nvSpPr>
              <p:cNvPr id="1206" name="任意多边形: 形状 995">
                <a:extLst>
                  <a:ext uri="{FF2B5EF4-FFF2-40B4-BE49-F238E27FC236}">
                    <a16:creationId xmlns:a16="http://schemas.microsoft.com/office/drawing/2014/main" id="{D49CC636-6A42-47C0-B1F5-581E428EBAB1}"/>
                  </a:ext>
                </a:extLst>
              </p:cNvPr>
              <p:cNvSpPr/>
              <p:nvPr/>
            </p:nvSpPr>
            <p:spPr>
              <a:xfrm>
                <a:off x="3555126" y="1084776"/>
                <a:ext cx="19050" cy="19050"/>
              </a:xfrm>
              <a:custGeom>
                <a:avLst/>
                <a:gdLst>
                  <a:gd name="connsiteX0" fmla="*/ 10006 w 19050"/>
                  <a:gd name="connsiteY0" fmla="*/ 11430 h 19050"/>
                  <a:gd name="connsiteX1" fmla="*/ 9482 w 19050"/>
                  <a:gd name="connsiteY1" fmla="*/ 11173 h 19050"/>
                  <a:gd name="connsiteX2" fmla="*/ 12015 w 19050"/>
                  <a:gd name="connsiteY2" fmla="*/ 7144 h 19050"/>
                  <a:gd name="connsiteX3" fmla="*/ 8558 w 19050"/>
                  <a:gd name="connsiteY3" fmla="*/ 14592 h 19050"/>
                  <a:gd name="connsiteX4" fmla="*/ 10006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06" y="11430"/>
                    </a:moveTo>
                    <a:lnTo>
                      <a:pt x="9482" y="11173"/>
                    </a:lnTo>
                    <a:lnTo>
                      <a:pt x="12015" y="7144"/>
                    </a:lnTo>
                    <a:cubicBezTo>
                      <a:pt x="10758" y="11078"/>
                      <a:pt x="4348" y="10001"/>
                      <a:pt x="8558" y="14592"/>
                    </a:cubicBezTo>
                    <a:cubicBezTo>
                      <a:pt x="8853" y="13440"/>
                      <a:pt x="9615" y="12583"/>
                      <a:pt x="10006" y="11430"/>
                    </a:cubicBezTo>
                    <a:close/>
                  </a:path>
                </a:pathLst>
              </a:custGeom>
              <a:grpFill/>
              <a:ln w="9525" cap="flat">
                <a:noFill/>
                <a:prstDash val="solid"/>
                <a:miter/>
              </a:ln>
            </p:spPr>
            <p:txBody>
              <a:bodyPr rtlCol="0" anchor="ctr"/>
              <a:lstStyle/>
              <a:p>
                <a:endParaRPr lang="zh-CN" altLang="en-US"/>
              </a:p>
            </p:txBody>
          </p:sp>
          <p:sp>
            <p:nvSpPr>
              <p:cNvPr id="1207" name="任意多边形: 形状 996">
                <a:extLst>
                  <a:ext uri="{FF2B5EF4-FFF2-40B4-BE49-F238E27FC236}">
                    <a16:creationId xmlns:a16="http://schemas.microsoft.com/office/drawing/2014/main" id="{3A66EABD-3D38-417F-ACC4-276F71F3433E}"/>
                  </a:ext>
                </a:extLst>
              </p:cNvPr>
              <p:cNvSpPr/>
              <p:nvPr/>
            </p:nvSpPr>
            <p:spPr>
              <a:xfrm>
                <a:off x="3467824" y="1003661"/>
                <a:ext cx="9525" cy="19050"/>
              </a:xfrm>
              <a:custGeom>
                <a:avLst/>
                <a:gdLst>
                  <a:gd name="connsiteX0" fmla="*/ 11440 w 9525"/>
                  <a:gd name="connsiteY0" fmla="*/ 17707 h 19050"/>
                  <a:gd name="connsiteX1" fmla="*/ 11030 w 9525"/>
                  <a:gd name="connsiteY1" fmla="*/ 15240 h 19050"/>
                  <a:gd name="connsiteX2" fmla="*/ 10658 w 9525"/>
                  <a:gd name="connsiteY2" fmla="*/ 14164 h 19050"/>
                  <a:gd name="connsiteX3" fmla="*/ 10601 w 9525"/>
                  <a:gd name="connsiteY3" fmla="*/ 14040 h 19050"/>
                  <a:gd name="connsiteX4" fmla="*/ 10573 w 9525"/>
                  <a:gd name="connsiteY4" fmla="*/ 13973 h 19050"/>
                  <a:gd name="connsiteX5" fmla="*/ 10563 w 9525"/>
                  <a:gd name="connsiteY5" fmla="*/ 13945 h 19050"/>
                  <a:gd name="connsiteX6" fmla="*/ 10554 w 9525"/>
                  <a:gd name="connsiteY6" fmla="*/ 13926 h 19050"/>
                  <a:gd name="connsiteX7" fmla="*/ 10649 w 9525"/>
                  <a:gd name="connsiteY7" fmla="*/ 10116 h 19050"/>
                  <a:gd name="connsiteX8" fmla="*/ 10649 w 9525"/>
                  <a:gd name="connsiteY8" fmla="*/ 10116 h 19050"/>
                  <a:gd name="connsiteX9" fmla="*/ 10649 w 9525"/>
                  <a:gd name="connsiteY9" fmla="*/ 10106 h 19050"/>
                  <a:gd name="connsiteX10" fmla="*/ 10554 w 9525"/>
                  <a:gd name="connsiteY10" fmla="*/ 9916 h 19050"/>
                  <a:gd name="connsiteX11" fmla="*/ 10344 w 9525"/>
                  <a:gd name="connsiteY11" fmla="*/ 9554 h 19050"/>
                  <a:gd name="connsiteX12" fmla="*/ 7982 w 9525"/>
                  <a:gd name="connsiteY12" fmla="*/ 7144 h 19050"/>
                  <a:gd name="connsiteX13" fmla="*/ 7534 w 9525"/>
                  <a:gd name="connsiteY13" fmla="*/ 9325 h 19050"/>
                  <a:gd name="connsiteX14" fmla="*/ 7144 w 9525"/>
                  <a:gd name="connsiteY14" fmla="*/ 16097 h 19050"/>
                  <a:gd name="connsiteX15" fmla="*/ 11440 w 9525"/>
                  <a:gd name="connsiteY15" fmla="*/ 1770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19050">
                    <a:moveTo>
                      <a:pt x="11440" y="17707"/>
                    </a:moveTo>
                    <a:cubicBezTo>
                      <a:pt x="11392" y="16812"/>
                      <a:pt x="11249" y="15992"/>
                      <a:pt x="11030" y="15240"/>
                    </a:cubicBezTo>
                    <a:lnTo>
                      <a:pt x="10658" y="14164"/>
                    </a:lnTo>
                    <a:lnTo>
                      <a:pt x="10601" y="14040"/>
                    </a:lnTo>
                    <a:lnTo>
                      <a:pt x="10573" y="13973"/>
                    </a:lnTo>
                    <a:lnTo>
                      <a:pt x="10563" y="13945"/>
                    </a:lnTo>
                    <a:lnTo>
                      <a:pt x="10554" y="13926"/>
                    </a:lnTo>
                    <a:lnTo>
                      <a:pt x="10649" y="10116"/>
                    </a:lnTo>
                    <a:lnTo>
                      <a:pt x="10649" y="10116"/>
                    </a:lnTo>
                    <a:lnTo>
                      <a:pt x="10649" y="10106"/>
                    </a:lnTo>
                    <a:lnTo>
                      <a:pt x="10554" y="9916"/>
                    </a:lnTo>
                    <a:lnTo>
                      <a:pt x="10344" y="9554"/>
                    </a:lnTo>
                    <a:cubicBezTo>
                      <a:pt x="9754" y="8611"/>
                      <a:pt x="8915" y="7830"/>
                      <a:pt x="7982" y="7144"/>
                    </a:cubicBezTo>
                    <a:cubicBezTo>
                      <a:pt x="7982" y="7144"/>
                      <a:pt x="7763" y="8230"/>
                      <a:pt x="7534" y="9325"/>
                    </a:cubicBezTo>
                    <a:cubicBezTo>
                      <a:pt x="7344" y="12716"/>
                      <a:pt x="7144" y="16097"/>
                      <a:pt x="7144" y="16097"/>
                    </a:cubicBezTo>
                    <a:lnTo>
                      <a:pt x="11440" y="17707"/>
                    </a:lnTo>
                    <a:close/>
                  </a:path>
                </a:pathLst>
              </a:custGeom>
              <a:grpFill/>
              <a:ln w="9525" cap="flat">
                <a:noFill/>
                <a:prstDash val="solid"/>
                <a:miter/>
              </a:ln>
            </p:spPr>
            <p:txBody>
              <a:bodyPr rtlCol="0" anchor="ctr"/>
              <a:lstStyle/>
              <a:p>
                <a:endParaRPr lang="zh-CN" altLang="en-US"/>
              </a:p>
            </p:txBody>
          </p:sp>
          <p:sp>
            <p:nvSpPr>
              <p:cNvPr id="1208" name="任意多边形: 形状 997">
                <a:extLst>
                  <a:ext uri="{FF2B5EF4-FFF2-40B4-BE49-F238E27FC236}">
                    <a16:creationId xmlns:a16="http://schemas.microsoft.com/office/drawing/2014/main" id="{D5462E8F-9432-45C4-8D36-508795E0A14C}"/>
                  </a:ext>
                </a:extLst>
              </p:cNvPr>
              <p:cNvSpPr/>
              <p:nvPr/>
            </p:nvSpPr>
            <p:spPr>
              <a:xfrm>
                <a:off x="3716581" y="1070975"/>
                <a:ext cx="9525" cy="9525"/>
              </a:xfrm>
              <a:custGeom>
                <a:avLst/>
                <a:gdLst>
                  <a:gd name="connsiteX0" fmla="*/ 9056 w 9525"/>
                  <a:gd name="connsiteY0" fmla="*/ 7144 h 9525"/>
                  <a:gd name="connsiteX1" fmla="*/ 7217 w 9525"/>
                  <a:gd name="connsiteY1" fmla="*/ 11344 h 9525"/>
                  <a:gd name="connsiteX2" fmla="*/ 9056 w 9525"/>
                  <a:gd name="connsiteY2" fmla="*/ 7144 h 9525"/>
                </a:gdLst>
                <a:ahLst/>
                <a:cxnLst>
                  <a:cxn ang="0">
                    <a:pos x="connsiteX0" y="connsiteY0"/>
                  </a:cxn>
                  <a:cxn ang="0">
                    <a:pos x="connsiteX1" y="connsiteY1"/>
                  </a:cxn>
                  <a:cxn ang="0">
                    <a:pos x="connsiteX2" y="connsiteY2"/>
                  </a:cxn>
                </a:cxnLst>
                <a:rect l="l" t="t" r="r" b="b"/>
                <a:pathLst>
                  <a:path w="9525" h="9525">
                    <a:moveTo>
                      <a:pt x="9056" y="7144"/>
                    </a:moveTo>
                    <a:cubicBezTo>
                      <a:pt x="9056" y="7563"/>
                      <a:pt x="6703" y="9839"/>
                      <a:pt x="7217" y="11344"/>
                    </a:cubicBezTo>
                    <a:cubicBezTo>
                      <a:pt x="8132" y="9249"/>
                      <a:pt x="8446" y="8534"/>
                      <a:pt x="9056" y="7144"/>
                    </a:cubicBezTo>
                    <a:close/>
                  </a:path>
                </a:pathLst>
              </a:custGeom>
              <a:grpFill/>
              <a:ln w="9525" cap="flat">
                <a:noFill/>
                <a:prstDash val="solid"/>
                <a:miter/>
              </a:ln>
            </p:spPr>
            <p:txBody>
              <a:bodyPr rtlCol="0" anchor="ctr"/>
              <a:lstStyle/>
              <a:p>
                <a:endParaRPr lang="zh-CN" altLang="en-US"/>
              </a:p>
            </p:txBody>
          </p:sp>
          <p:sp>
            <p:nvSpPr>
              <p:cNvPr id="1209" name="任意多边形: 形状 998">
                <a:extLst>
                  <a:ext uri="{FF2B5EF4-FFF2-40B4-BE49-F238E27FC236}">
                    <a16:creationId xmlns:a16="http://schemas.microsoft.com/office/drawing/2014/main" id="{38D96CD9-FCDE-404A-AA73-1D2D78FB49FF}"/>
                  </a:ext>
                </a:extLst>
              </p:cNvPr>
              <p:cNvSpPr/>
              <p:nvPr/>
            </p:nvSpPr>
            <p:spPr>
              <a:xfrm>
                <a:off x="3423824" y="791007"/>
                <a:ext cx="38100" cy="38100"/>
              </a:xfrm>
              <a:custGeom>
                <a:avLst/>
                <a:gdLst>
                  <a:gd name="connsiteX0" fmla="*/ 7300 w 38100"/>
                  <a:gd name="connsiteY0" fmla="*/ 36909 h 38100"/>
                  <a:gd name="connsiteX1" fmla="*/ 21988 w 38100"/>
                  <a:gd name="connsiteY1" fmla="*/ 17869 h 38100"/>
                  <a:gd name="connsiteX2" fmla="*/ 18292 w 38100"/>
                  <a:gd name="connsiteY2" fmla="*/ 25193 h 38100"/>
                  <a:gd name="connsiteX3" fmla="*/ 23302 w 38100"/>
                  <a:gd name="connsiteY3" fmla="*/ 24317 h 38100"/>
                  <a:gd name="connsiteX4" fmla="*/ 26045 w 38100"/>
                  <a:gd name="connsiteY4" fmla="*/ 19393 h 38100"/>
                  <a:gd name="connsiteX5" fmla="*/ 28389 w 38100"/>
                  <a:gd name="connsiteY5" fmla="*/ 22698 h 38100"/>
                  <a:gd name="connsiteX6" fmla="*/ 21588 w 38100"/>
                  <a:gd name="connsiteY6" fmla="*/ 34452 h 38100"/>
                  <a:gd name="connsiteX7" fmla="*/ 34646 w 38100"/>
                  <a:gd name="connsiteY7" fmla="*/ 19097 h 38100"/>
                  <a:gd name="connsiteX8" fmla="*/ 33427 w 38100"/>
                  <a:gd name="connsiteY8" fmla="*/ 13582 h 38100"/>
                  <a:gd name="connsiteX9" fmla="*/ 29046 w 38100"/>
                  <a:gd name="connsiteY9" fmla="*/ 18412 h 38100"/>
                  <a:gd name="connsiteX10" fmla="*/ 29093 w 38100"/>
                  <a:gd name="connsiteY10" fmla="*/ 9811 h 38100"/>
                  <a:gd name="connsiteX11" fmla="*/ 33046 w 38100"/>
                  <a:gd name="connsiteY11" fmla="*/ 7582 h 38100"/>
                  <a:gd name="connsiteX12" fmla="*/ 25398 w 38100"/>
                  <a:gd name="connsiteY12" fmla="*/ 10372 h 38100"/>
                  <a:gd name="connsiteX13" fmla="*/ 24217 w 38100"/>
                  <a:gd name="connsiteY13" fmla="*/ 17335 h 38100"/>
                  <a:gd name="connsiteX14" fmla="*/ 20121 w 38100"/>
                  <a:gd name="connsiteY14" fmla="*/ 18212 h 38100"/>
                  <a:gd name="connsiteX15" fmla="*/ 16130 w 38100"/>
                  <a:gd name="connsiteY15" fmla="*/ 19221 h 38100"/>
                  <a:gd name="connsiteX16" fmla="*/ 17825 w 38100"/>
                  <a:gd name="connsiteY16" fmla="*/ 16849 h 38100"/>
                  <a:gd name="connsiteX17" fmla="*/ 19635 w 38100"/>
                  <a:gd name="connsiteY17" fmla="*/ 14563 h 38100"/>
                  <a:gd name="connsiteX18" fmla="*/ 7300 w 38100"/>
                  <a:gd name="connsiteY18" fmla="*/ 36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38100">
                    <a:moveTo>
                      <a:pt x="7300" y="36909"/>
                    </a:moveTo>
                    <a:cubicBezTo>
                      <a:pt x="13377" y="31823"/>
                      <a:pt x="14901" y="23203"/>
                      <a:pt x="21988" y="17869"/>
                    </a:cubicBezTo>
                    <a:cubicBezTo>
                      <a:pt x="22416" y="19059"/>
                      <a:pt x="20483" y="24574"/>
                      <a:pt x="18292" y="25193"/>
                    </a:cubicBezTo>
                    <a:cubicBezTo>
                      <a:pt x="16025" y="33299"/>
                      <a:pt x="21407" y="22269"/>
                      <a:pt x="23302" y="24317"/>
                    </a:cubicBezTo>
                    <a:cubicBezTo>
                      <a:pt x="21150" y="24946"/>
                      <a:pt x="23731" y="19859"/>
                      <a:pt x="26045" y="19393"/>
                    </a:cubicBezTo>
                    <a:cubicBezTo>
                      <a:pt x="30474" y="18335"/>
                      <a:pt x="23807" y="24622"/>
                      <a:pt x="28389" y="22698"/>
                    </a:cubicBezTo>
                    <a:cubicBezTo>
                      <a:pt x="26522" y="26203"/>
                      <a:pt x="19083" y="31261"/>
                      <a:pt x="21588" y="34452"/>
                    </a:cubicBezTo>
                    <a:cubicBezTo>
                      <a:pt x="24102" y="30337"/>
                      <a:pt x="31370" y="25355"/>
                      <a:pt x="34646" y="19097"/>
                    </a:cubicBezTo>
                    <a:cubicBezTo>
                      <a:pt x="26922" y="22707"/>
                      <a:pt x="39418" y="11754"/>
                      <a:pt x="33427" y="13582"/>
                    </a:cubicBezTo>
                    <a:lnTo>
                      <a:pt x="29046" y="18412"/>
                    </a:lnTo>
                    <a:cubicBezTo>
                      <a:pt x="25788" y="16392"/>
                      <a:pt x="31627" y="11487"/>
                      <a:pt x="29093" y="9811"/>
                    </a:cubicBezTo>
                    <a:lnTo>
                      <a:pt x="33046" y="7582"/>
                    </a:lnTo>
                    <a:cubicBezTo>
                      <a:pt x="31160" y="6286"/>
                      <a:pt x="29408" y="8058"/>
                      <a:pt x="25398" y="10372"/>
                    </a:cubicBezTo>
                    <a:cubicBezTo>
                      <a:pt x="24150" y="13449"/>
                      <a:pt x="29265" y="12801"/>
                      <a:pt x="24217" y="17335"/>
                    </a:cubicBezTo>
                    <a:cubicBezTo>
                      <a:pt x="24217" y="17335"/>
                      <a:pt x="22169" y="17773"/>
                      <a:pt x="20121" y="18212"/>
                    </a:cubicBezTo>
                    <a:cubicBezTo>
                      <a:pt x="18121" y="18716"/>
                      <a:pt x="16130" y="19221"/>
                      <a:pt x="16130" y="19221"/>
                    </a:cubicBezTo>
                    <a:cubicBezTo>
                      <a:pt x="16130" y="19221"/>
                      <a:pt x="16978" y="18031"/>
                      <a:pt x="17825" y="16849"/>
                    </a:cubicBezTo>
                    <a:cubicBezTo>
                      <a:pt x="18730" y="15706"/>
                      <a:pt x="19635" y="14563"/>
                      <a:pt x="19635" y="14563"/>
                    </a:cubicBezTo>
                    <a:cubicBezTo>
                      <a:pt x="13758" y="20545"/>
                      <a:pt x="5938" y="28765"/>
                      <a:pt x="7300" y="36909"/>
                    </a:cubicBezTo>
                    <a:close/>
                  </a:path>
                </a:pathLst>
              </a:custGeom>
              <a:grpFill/>
              <a:ln w="9525" cap="flat">
                <a:noFill/>
                <a:prstDash val="solid"/>
                <a:miter/>
              </a:ln>
            </p:spPr>
            <p:txBody>
              <a:bodyPr rtlCol="0" anchor="ctr"/>
              <a:lstStyle/>
              <a:p>
                <a:endParaRPr lang="zh-CN" altLang="en-US"/>
              </a:p>
            </p:txBody>
          </p:sp>
          <p:sp>
            <p:nvSpPr>
              <p:cNvPr id="1210" name="任意多边形: 形状 999">
                <a:extLst>
                  <a:ext uri="{FF2B5EF4-FFF2-40B4-BE49-F238E27FC236}">
                    <a16:creationId xmlns:a16="http://schemas.microsoft.com/office/drawing/2014/main" id="{0B88EFE8-DE88-46FA-B03A-8DF3CF7F57A5}"/>
                  </a:ext>
                </a:extLst>
              </p:cNvPr>
              <p:cNvSpPr/>
              <p:nvPr/>
            </p:nvSpPr>
            <p:spPr>
              <a:xfrm>
                <a:off x="3580488" y="1095921"/>
                <a:ext cx="9525" cy="19050"/>
              </a:xfrm>
              <a:custGeom>
                <a:avLst/>
                <a:gdLst>
                  <a:gd name="connsiteX0" fmla="*/ 9770 w 9525"/>
                  <a:gd name="connsiteY0" fmla="*/ 12363 h 19050"/>
                  <a:gd name="connsiteX1" fmla="*/ 9847 w 9525"/>
                  <a:gd name="connsiteY1" fmla="*/ 7144 h 19050"/>
                  <a:gd name="connsiteX2" fmla="*/ 7713 w 9525"/>
                  <a:gd name="connsiteY2" fmla="*/ 8820 h 19050"/>
                  <a:gd name="connsiteX3" fmla="*/ 8370 w 9525"/>
                  <a:gd name="connsiteY3" fmla="*/ 8439 h 19050"/>
                  <a:gd name="connsiteX4" fmla="*/ 9770 w 9525"/>
                  <a:gd name="connsiteY4" fmla="*/ 1236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770" y="12363"/>
                    </a:moveTo>
                    <a:cubicBezTo>
                      <a:pt x="9494" y="10630"/>
                      <a:pt x="8704" y="9173"/>
                      <a:pt x="9847" y="7144"/>
                    </a:cubicBezTo>
                    <a:cubicBezTo>
                      <a:pt x="8523" y="7877"/>
                      <a:pt x="6018" y="8830"/>
                      <a:pt x="7713" y="8820"/>
                    </a:cubicBezTo>
                    <a:lnTo>
                      <a:pt x="8370" y="8439"/>
                    </a:lnTo>
                    <a:cubicBezTo>
                      <a:pt x="11828" y="10211"/>
                      <a:pt x="5941" y="11249"/>
                      <a:pt x="9770" y="12363"/>
                    </a:cubicBezTo>
                    <a:close/>
                  </a:path>
                </a:pathLst>
              </a:custGeom>
              <a:grpFill/>
              <a:ln w="9525" cap="flat">
                <a:noFill/>
                <a:prstDash val="solid"/>
                <a:miter/>
              </a:ln>
            </p:spPr>
            <p:txBody>
              <a:bodyPr rtlCol="0" anchor="ctr"/>
              <a:lstStyle/>
              <a:p>
                <a:endParaRPr lang="zh-CN" altLang="en-US"/>
              </a:p>
            </p:txBody>
          </p:sp>
          <p:sp>
            <p:nvSpPr>
              <p:cNvPr id="1211" name="任意多边形: 形状 1000">
                <a:extLst>
                  <a:ext uri="{FF2B5EF4-FFF2-40B4-BE49-F238E27FC236}">
                    <a16:creationId xmlns:a16="http://schemas.microsoft.com/office/drawing/2014/main" id="{12838B70-F30A-4754-BBB5-02F525078647}"/>
                  </a:ext>
                </a:extLst>
              </p:cNvPr>
              <p:cNvSpPr/>
              <p:nvPr/>
            </p:nvSpPr>
            <p:spPr>
              <a:xfrm>
                <a:off x="3599621" y="1100550"/>
                <a:ext cx="19050" cy="19050"/>
              </a:xfrm>
              <a:custGeom>
                <a:avLst/>
                <a:gdLst>
                  <a:gd name="connsiteX0" fmla="*/ 10487 w 19050"/>
                  <a:gd name="connsiteY0" fmla="*/ 9068 h 19050"/>
                  <a:gd name="connsiteX1" fmla="*/ 10878 w 19050"/>
                  <a:gd name="connsiteY1" fmla="*/ 9696 h 19050"/>
                  <a:gd name="connsiteX2" fmla="*/ 11973 w 19050"/>
                  <a:gd name="connsiteY2" fmla="*/ 7144 h 19050"/>
                  <a:gd name="connsiteX3" fmla="*/ 7144 w 19050"/>
                  <a:gd name="connsiteY3" fmla="*/ 9477 h 19050"/>
                  <a:gd name="connsiteX4" fmla="*/ 9306 w 19050"/>
                  <a:gd name="connsiteY4" fmla="*/ 12182 h 19050"/>
                  <a:gd name="connsiteX5" fmla="*/ 10487 w 19050"/>
                  <a:gd name="connsiteY5" fmla="*/ 90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487" y="9068"/>
                    </a:moveTo>
                    <a:lnTo>
                      <a:pt x="10878" y="9696"/>
                    </a:lnTo>
                    <a:lnTo>
                      <a:pt x="11973" y="7144"/>
                    </a:lnTo>
                    <a:cubicBezTo>
                      <a:pt x="10659" y="10744"/>
                      <a:pt x="8753" y="7068"/>
                      <a:pt x="7144" y="9477"/>
                    </a:cubicBezTo>
                    <a:lnTo>
                      <a:pt x="9306" y="12182"/>
                    </a:lnTo>
                    <a:cubicBezTo>
                      <a:pt x="8611" y="10344"/>
                      <a:pt x="9335" y="9392"/>
                      <a:pt x="10487" y="9068"/>
                    </a:cubicBezTo>
                    <a:close/>
                  </a:path>
                </a:pathLst>
              </a:custGeom>
              <a:grpFill/>
              <a:ln w="9525" cap="flat">
                <a:noFill/>
                <a:prstDash val="solid"/>
                <a:miter/>
              </a:ln>
            </p:spPr>
            <p:txBody>
              <a:bodyPr rtlCol="0" anchor="ctr"/>
              <a:lstStyle/>
              <a:p>
                <a:endParaRPr lang="zh-CN" altLang="en-US"/>
              </a:p>
            </p:txBody>
          </p:sp>
          <p:sp>
            <p:nvSpPr>
              <p:cNvPr id="1212" name="任意多边形: 形状 1001">
                <a:extLst>
                  <a:ext uri="{FF2B5EF4-FFF2-40B4-BE49-F238E27FC236}">
                    <a16:creationId xmlns:a16="http://schemas.microsoft.com/office/drawing/2014/main" id="{123D0C82-29B6-4BF1-A598-83EE6EADCB61}"/>
                  </a:ext>
                </a:extLst>
              </p:cNvPr>
              <p:cNvSpPr/>
              <p:nvPr/>
            </p:nvSpPr>
            <p:spPr>
              <a:xfrm>
                <a:off x="3663915" y="1099616"/>
                <a:ext cx="9525" cy="9525"/>
              </a:xfrm>
              <a:custGeom>
                <a:avLst/>
                <a:gdLst>
                  <a:gd name="connsiteX0" fmla="*/ 7753 w 9525"/>
                  <a:gd name="connsiteY0" fmla="*/ 10163 h 9525"/>
                  <a:gd name="connsiteX1" fmla="*/ 7144 w 9525"/>
                  <a:gd name="connsiteY1" fmla="*/ 7144 h 9525"/>
                  <a:gd name="connsiteX2" fmla="*/ 7753 w 9525"/>
                  <a:gd name="connsiteY2" fmla="*/ 10163 h 9525"/>
                </a:gdLst>
                <a:ahLst/>
                <a:cxnLst>
                  <a:cxn ang="0">
                    <a:pos x="connsiteX0" y="connsiteY0"/>
                  </a:cxn>
                  <a:cxn ang="0">
                    <a:pos x="connsiteX1" y="connsiteY1"/>
                  </a:cxn>
                  <a:cxn ang="0">
                    <a:pos x="connsiteX2" y="connsiteY2"/>
                  </a:cxn>
                </a:cxnLst>
                <a:rect l="l" t="t" r="r" b="b"/>
                <a:pathLst>
                  <a:path w="9525" h="9525">
                    <a:moveTo>
                      <a:pt x="7753" y="10163"/>
                    </a:moveTo>
                    <a:lnTo>
                      <a:pt x="7144" y="7144"/>
                    </a:lnTo>
                    <a:lnTo>
                      <a:pt x="7753" y="10163"/>
                    </a:lnTo>
                    <a:close/>
                  </a:path>
                </a:pathLst>
              </a:custGeom>
              <a:grpFill/>
              <a:ln w="9525" cap="flat">
                <a:noFill/>
                <a:prstDash val="solid"/>
                <a:miter/>
              </a:ln>
            </p:spPr>
            <p:txBody>
              <a:bodyPr rtlCol="0" anchor="ctr"/>
              <a:lstStyle/>
              <a:p>
                <a:endParaRPr lang="zh-CN" altLang="en-US"/>
              </a:p>
            </p:txBody>
          </p:sp>
          <p:sp>
            <p:nvSpPr>
              <p:cNvPr id="1213" name="任意多边形: 形状 1002">
                <a:extLst>
                  <a:ext uri="{FF2B5EF4-FFF2-40B4-BE49-F238E27FC236}">
                    <a16:creationId xmlns:a16="http://schemas.microsoft.com/office/drawing/2014/main" id="{993EB28C-962E-4E3E-BFDF-2A2601263C3C}"/>
                  </a:ext>
                </a:extLst>
              </p:cNvPr>
              <p:cNvSpPr/>
              <p:nvPr/>
            </p:nvSpPr>
            <p:spPr>
              <a:xfrm>
                <a:off x="3726151" y="1059945"/>
                <a:ext cx="9525" cy="9525"/>
              </a:xfrm>
              <a:custGeom>
                <a:avLst/>
                <a:gdLst>
                  <a:gd name="connsiteX0" fmla="*/ 7144 w 9525"/>
                  <a:gd name="connsiteY0" fmla="*/ 7144 h 9525"/>
                  <a:gd name="connsiteX1" fmla="*/ 7972 w 9525"/>
                  <a:gd name="connsiteY1" fmla="*/ 9287 h 9525"/>
                  <a:gd name="connsiteX2" fmla="*/ 8477 w 9525"/>
                  <a:gd name="connsiteY2" fmla="*/ 7849 h 9525"/>
                </a:gdLst>
                <a:ahLst/>
                <a:cxnLst>
                  <a:cxn ang="0">
                    <a:pos x="connsiteX0" y="connsiteY0"/>
                  </a:cxn>
                  <a:cxn ang="0">
                    <a:pos x="connsiteX1" y="connsiteY1"/>
                  </a:cxn>
                  <a:cxn ang="0">
                    <a:pos x="connsiteX2" y="connsiteY2"/>
                  </a:cxn>
                </a:cxnLst>
                <a:rect l="l" t="t" r="r" b="b"/>
                <a:pathLst>
                  <a:path w="9525" h="9525">
                    <a:moveTo>
                      <a:pt x="7144" y="7144"/>
                    </a:moveTo>
                    <a:lnTo>
                      <a:pt x="7972" y="9287"/>
                    </a:lnTo>
                    <a:lnTo>
                      <a:pt x="8477" y="7849"/>
                    </a:lnTo>
                    <a:close/>
                  </a:path>
                </a:pathLst>
              </a:custGeom>
              <a:grpFill/>
              <a:ln w="9525" cap="flat">
                <a:noFill/>
                <a:prstDash val="solid"/>
                <a:miter/>
              </a:ln>
            </p:spPr>
            <p:txBody>
              <a:bodyPr rtlCol="0" anchor="ctr"/>
              <a:lstStyle/>
              <a:p>
                <a:endParaRPr lang="zh-CN" altLang="en-US"/>
              </a:p>
            </p:txBody>
          </p:sp>
          <p:sp>
            <p:nvSpPr>
              <p:cNvPr id="1214" name="任意多边形: 形状 1003">
                <a:extLst>
                  <a:ext uri="{FF2B5EF4-FFF2-40B4-BE49-F238E27FC236}">
                    <a16:creationId xmlns:a16="http://schemas.microsoft.com/office/drawing/2014/main" id="{6C951263-D846-4050-BE6E-6196010F0771}"/>
                  </a:ext>
                </a:extLst>
              </p:cNvPr>
              <p:cNvSpPr/>
              <p:nvPr/>
            </p:nvSpPr>
            <p:spPr>
              <a:xfrm>
                <a:off x="3731647" y="1053096"/>
                <a:ext cx="9525" cy="9525"/>
              </a:xfrm>
              <a:custGeom>
                <a:avLst/>
                <a:gdLst>
                  <a:gd name="connsiteX0" fmla="*/ 8211 w 9525"/>
                  <a:gd name="connsiteY0" fmla="*/ 7144 h 9525"/>
                  <a:gd name="connsiteX1" fmla="*/ 7439 w 9525"/>
                  <a:gd name="connsiteY1" fmla="*/ 7363 h 9525"/>
                  <a:gd name="connsiteX2" fmla="*/ 7144 w 9525"/>
                  <a:gd name="connsiteY2" fmla="*/ 9306 h 9525"/>
                  <a:gd name="connsiteX3" fmla="*/ 821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211" y="7144"/>
                    </a:moveTo>
                    <a:cubicBezTo>
                      <a:pt x="8192" y="7210"/>
                      <a:pt x="7420" y="7429"/>
                      <a:pt x="7439" y="7363"/>
                    </a:cubicBezTo>
                    <a:lnTo>
                      <a:pt x="7144" y="9306"/>
                    </a:lnTo>
                    <a:cubicBezTo>
                      <a:pt x="7382" y="8201"/>
                      <a:pt x="7791" y="7887"/>
                      <a:pt x="8211" y="7144"/>
                    </a:cubicBezTo>
                    <a:close/>
                  </a:path>
                </a:pathLst>
              </a:custGeom>
              <a:grpFill/>
              <a:ln w="9525" cap="flat">
                <a:noFill/>
                <a:prstDash val="solid"/>
                <a:miter/>
              </a:ln>
            </p:spPr>
            <p:txBody>
              <a:bodyPr rtlCol="0" anchor="ctr"/>
              <a:lstStyle/>
              <a:p>
                <a:endParaRPr lang="zh-CN" altLang="en-US"/>
              </a:p>
            </p:txBody>
          </p:sp>
          <p:sp>
            <p:nvSpPr>
              <p:cNvPr id="1215" name="任意多边形: 形状 1004">
                <a:extLst>
                  <a:ext uri="{FF2B5EF4-FFF2-40B4-BE49-F238E27FC236}">
                    <a16:creationId xmlns:a16="http://schemas.microsoft.com/office/drawing/2014/main" id="{2FC0059C-77AC-40E0-BC13-17B76BDB7ED1}"/>
                  </a:ext>
                </a:extLst>
              </p:cNvPr>
              <p:cNvSpPr/>
              <p:nvPr/>
            </p:nvSpPr>
            <p:spPr>
              <a:xfrm>
                <a:off x="3597126" y="1095615"/>
                <a:ext cx="9525" cy="19050"/>
              </a:xfrm>
              <a:custGeom>
                <a:avLst/>
                <a:gdLst>
                  <a:gd name="connsiteX0" fmla="*/ 11497 w 9525"/>
                  <a:gd name="connsiteY0" fmla="*/ 10936 h 19050"/>
                  <a:gd name="connsiteX1" fmla="*/ 7887 w 9525"/>
                  <a:gd name="connsiteY1" fmla="*/ 7450 h 19050"/>
                  <a:gd name="connsiteX2" fmla="*/ 7144 w 9525"/>
                  <a:gd name="connsiteY2" fmla="*/ 13327 h 19050"/>
                  <a:gd name="connsiteX3" fmla="*/ 11497 w 9525"/>
                  <a:gd name="connsiteY3" fmla="*/ 10936 h 19050"/>
                </a:gdLst>
                <a:ahLst/>
                <a:cxnLst>
                  <a:cxn ang="0">
                    <a:pos x="connsiteX0" y="connsiteY0"/>
                  </a:cxn>
                  <a:cxn ang="0">
                    <a:pos x="connsiteX1" y="connsiteY1"/>
                  </a:cxn>
                  <a:cxn ang="0">
                    <a:pos x="connsiteX2" y="connsiteY2"/>
                  </a:cxn>
                  <a:cxn ang="0">
                    <a:pos x="connsiteX3" y="connsiteY3"/>
                  </a:cxn>
                </a:cxnLst>
                <a:rect l="l" t="t" r="r" b="b"/>
                <a:pathLst>
                  <a:path w="9525" h="19050">
                    <a:moveTo>
                      <a:pt x="11497" y="10936"/>
                    </a:moveTo>
                    <a:cubicBezTo>
                      <a:pt x="11440" y="8736"/>
                      <a:pt x="9830" y="6269"/>
                      <a:pt x="7887" y="7450"/>
                    </a:cubicBezTo>
                    <a:lnTo>
                      <a:pt x="7144" y="13327"/>
                    </a:lnTo>
                    <a:cubicBezTo>
                      <a:pt x="8487" y="14736"/>
                      <a:pt x="9801" y="11136"/>
                      <a:pt x="11497" y="10936"/>
                    </a:cubicBezTo>
                    <a:close/>
                  </a:path>
                </a:pathLst>
              </a:custGeom>
              <a:grpFill/>
              <a:ln w="9525" cap="flat">
                <a:noFill/>
                <a:prstDash val="solid"/>
                <a:miter/>
              </a:ln>
            </p:spPr>
            <p:txBody>
              <a:bodyPr rtlCol="0" anchor="ctr"/>
              <a:lstStyle/>
              <a:p>
                <a:endParaRPr lang="zh-CN" altLang="en-US"/>
              </a:p>
            </p:txBody>
          </p:sp>
          <p:sp>
            <p:nvSpPr>
              <p:cNvPr id="1216" name="任意多边形: 形状 1005">
                <a:extLst>
                  <a:ext uri="{FF2B5EF4-FFF2-40B4-BE49-F238E27FC236}">
                    <a16:creationId xmlns:a16="http://schemas.microsoft.com/office/drawing/2014/main" id="{D39AFE47-7BDC-4470-8081-A1CA761E24A3}"/>
                  </a:ext>
                </a:extLst>
              </p:cNvPr>
              <p:cNvSpPr/>
              <p:nvPr/>
            </p:nvSpPr>
            <p:spPr>
              <a:xfrm>
                <a:off x="3426838" y="819048"/>
                <a:ext cx="9525" cy="9525"/>
              </a:xfrm>
              <a:custGeom>
                <a:avLst/>
                <a:gdLst>
                  <a:gd name="connsiteX0" fmla="*/ 11506 w 9525"/>
                  <a:gd name="connsiteY0" fmla="*/ 7144 h 9525"/>
                  <a:gd name="connsiteX1" fmla="*/ 7144 w 9525"/>
                  <a:gd name="connsiteY1" fmla="*/ 8515 h 9525"/>
                  <a:gd name="connsiteX2" fmla="*/ 9992 w 9525"/>
                  <a:gd name="connsiteY2" fmla="*/ 8172 h 9525"/>
                </a:gdLst>
                <a:ahLst/>
                <a:cxnLst>
                  <a:cxn ang="0">
                    <a:pos x="connsiteX0" y="connsiteY0"/>
                  </a:cxn>
                  <a:cxn ang="0">
                    <a:pos x="connsiteX1" y="connsiteY1"/>
                  </a:cxn>
                  <a:cxn ang="0">
                    <a:pos x="connsiteX2" y="connsiteY2"/>
                  </a:cxn>
                </a:cxnLst>
                <a:rect l="l" t="t" r="r" b="b"/>
                <a:pathLst>
                  <a:path w="9525" h="9525">
                    <a:moveTo>
                      <a:pt x="11506" y="7144"/>
                    </a:moveTo>
                    <a:lnTo>
                      <a:pt x="7144" y="8515"/>
                    </a:lnTo>
                    <a:lnTo>
                      <a:pt x="9992" y="8172"/>
                    </a:lnTo>
                    <a:close/>
                  </a:path>
                </a:pathLst>
              </a:custGeom>
              <a:grpFill/>
              <a:ln w="9525" cap="flat">
                <a:noFill/>
                <a:prstDash val="solid"/>
                <a:miter/>
              </a:ln>
            </p:spPr>
            <p:txBody>
              <a:bodyPr rtlCol="0" anchor="ctr"/>
              <a:lstStyle/>
              <a:p>
                <a:endParaRPr lang="zh-CN" altLang="en-US"/>
              </a:p>
            </p:txBody>
          </p:sp>
          <p:sp>
            <p:nvSpPr>
              <p:cNvPr id="1217" name="任意多边形: 形状 1006">
                <a:extLst>
                  <a:ext uri="{FF2B5EF4-FFF2-40B4-BE49-F238E27FC236}">
                    <a16:creationId xmlns:a16="http://schemas.microsoft.com/office/drawing/2014/main" id="{30EE82E5-CF12-4E1F-BFEF-BC3030E228BC}"/>
                  </a:ext>
                </a:extLst>
              </p:cNvPr>
              <p:cNvSpPr/>
              <p:nvPr/>
            </p:nvSpPr>
            <p:spPr>
              <a:xfrm>
                <a:off x="3552225" y="1081843"/>
                <a:ext cx="9525" cy="9525"/>
              </a:xfrm>
              <a:custGeom>
                <a:avLst/>
                <a:gdLst>
                  <a:gd name="connsiteX0" fmla="*/ 7144 w 9525"/>
                  <a:gd name="connsiteY0" fmla="*/ 7991 h 9525"/>
                  <a:gd name="connsiteX1" fmla="*/ 8506 w 9525"/>
                  <a:gd name="connsiteY1" fmla="*/ 9411 h 9525"/>
                  <a:gd name="connsiteX2" fmla="*/ 9249 w 9525"/>
                  <a:gd name="connsiteY2" fmla="*/ 7144 h 9525"/>
                </a:gdLst>
                <a:ahLst/>
                <a:cxnLst>
                  <a:cxn ang="0">
                    <a:pos x="connsiteX0" y="connsiteY0"/>
                  </a:cxn>
                  <a:cxn ang="0">
                    <a:pos x="connsiteX1" y="connsiteY1"/>
                  </a:cxn>
                  <a:cxn ang="0">
                    <a:pos x="connsiteX2" y="connsiteY2"/>
                  </a:cxn>
                </a:cxnLst>
                <a:rect l="l" t="t" r="r" b="b"/>
                <a:pathLst>
                  <a:path w="9525" h="9525">
                    <a:moveTo>
                      <a:pt x="7144" y="7991"/>
                    </a:moveTo>
                    <a:lnTo>
                      <a:pt x="8506" y="9411"/>
                    </a:lnTo>
                    <a:lnTo>
                      <a:pt x="9249" y="7144"/>
                    </a:lnTo>
                    <a:close/>
                  </a:path>
                </a:pathLst>
              </a:custGeom>
              <a:grpFill/>
              <a:ln w="9525" cap="flat">
                <a:noFill/>
                <a:prstDash val="solid"/>
                <a:miter/>
              </a:ln>
            </p:spPr>
            <p:txBody>
              <a:bodyPr rtlCol="0" anchor="ctr"/>
              <a:lstStyle/>
              <a:p>
                <a:endParaRPr lang="zh-CN" altLang="en-US"/>
              </a:p>
            </p:txBody>
          </p:sp>
          <p:sp>
            <p:nvSpPr>
              <p:cNvPr id="1218" name="任意多边形: 形状 1007">
                <a:extLst>
                  <a:ext uri="{FF2B5EF4-FFF2-40B4-BE49-F238E27FC236}">
                    <a16:creationId xmlns:a16="http://schemas.microsoft.com/office/drawing/2014/main" id="{669A8E98-1A5E-4707-A017-AD8E56916099}"/>
                  </a:ext>
                </a:extLst>
              </p:cNvPr>
              <p:cNvSpPr/>
              <p:nvPr/>
            </p:nvSpPr>
            <p:spPr>
              <a:xfrm>
                <a:off x="3637540" y="1102360"/>
                <a:ext cx="9525" cy="9525"/>
              </a:xfrm>
              <a:custGeom>
                <a:avLst/>
                <a:gdLst>
                  <a:gd name="connsiteX0" fmla="*/ 7839 w 9525"/>
                  <a:gd name="connsiteY0" fmla="*/ 7144 h 9525"/>
                  <a:gd name="connsiteX1" fmla="*/ 7144 w 9525"/>
                  <a:gd name="connsiteY1" fmla="*/ 8620 h 9525"/>
                  <a:gd name="connsiteX2" fmla="*/ 9773 w 9525"/>
                  <a:gd name="connsiteY2" fmla="*/ 7496 h 9525"/>
                </a:gdLst>
                <a:ahLst/>
                <a:cxnLst>
                  <a:cxn ang="0">
                    <a:pos x="connsiteX0" y="connsiteY0"/>
                  </a:cxn>
                  <a:cxn ang="0">
                    <a:pos x="connsiteX1" y="connsiteY1"/>
                  </a:cxn>
                  <a:cxn ang="0">
                    <a:pos x="connsiteX2" y="connsiteY2"/>
                  </a:cxn>
                </a:cxnLst>
                <a:rect l="l" t="t" r="r" b="b"/>
                <a:pathLst>
                  <a:path w="9525" h="9525">
                    <a:moveTo>
                      <a:pt x="7839" y="7144"/>
                    </a:moveTo>
                    <a:lnTo>
                      <a:pt x="7144" y="8620"/>
                    </a:lnTo>
                    <a:lnTo>
                      <a:pt x="9773" y="7496"/>
                    </a:lnTo>
                    <a:close/>
                  </a:path>
                </a:pathLst>
              </a:custGeom>
              <a:grpFill/>
              <a:ln w="9525" cap="flat">
                <a:noFill/>
                <a:prstDash val="solid"/>
                <a:miter/>
              </a:ln>
            </p:spPr>
            <p:txBody>
              <a:bodyPr rtlCol="0" anchor="ctr"/>
              <a:lstStyle/>
              <a:p>
                <a:endParaRPr lang="zh-CN" altLang="en-US"/>
              </a:p>
            </p:txBody>
          </p:sp>
          <p:sp>
            <p:nvSpPr>
              <p:cNvPr id="1219" name="任意多边形: 形状 1008">
                <a:extLst>
                  <a:ext uri="{FF2B5EF4-FFF2-40B4-BE49-F238E27FC236}">
                    <a16:creationId xmlns:a16="http://schemas.microsoft.com/office/drawing/2014/main" id="{686519D3-0868-40C2-951A-0BE11DB66622}"/>
                  </a:ext>
                </a:extLst>
              </p:cNvPr>
              <p:cNvSpPr/>
              <p:nvPr/>
            </p:nvSpPr>
            <p:spPr>
              <a:xfrm>
                <a:off x="3432848" y="899487"/>
                <a:ext cx="9525" cy="19050"/>
              </a:xfrm>
              <a:custGeom>
                <a:avLst/>
                <a:gdLst>
                  <a:gd name="connsiteX0" fmla="*/ 7144 w 9525"/>
                  <a:gd name="connsiteY0" fmla="*/ 14430 h 19050"/>
                  <a:gd name="connsiteX1" fmla="*/ 10849 w 9525"/>
                  <a:gd name="connsiteY1" fmla="*/ 7144 h 19050"/>
                  <a:gd name="connsiteX2" fmla="*/ 7144 w 9525"/>
                  <a:gd name="connsiteY2" fmla="*/ 14430 h 19050"/>
                </a:gdLst>
                <a:ahLst/>
                <a:cxnLst>
                  <a:cxn ang="0">
                    <a:pos x="connsiteX0" y="connsiteY0"/>
                  </a:cxn>
                  <a:cxn ang="0">
                    <a:pos x="connsiteX1" y="connsiteY1"/>
                  </a:cxn>
                  <a:cxn ang="0">
                    <a:pos x="connsiteX2" y="connsiteY2"/>
                  </a:cxn>
                </a:cxnLst>
                <a:rect l="l" t="t" r="r" b="b"/>
                <a:pathLst>
                  <a:path w="9525" h="19050">
                    <a:moveTo>
                      <a:pt x="7144" y="14430"/>
                    </a:moveTo>
                    <a:cubicBezTo>
                      <a:pt x="7296" y="15183"/>
                      <a:pt x="10020" y="10668"/>
                      <a:pt x="10849" y="7144"/>
                    </a:cubicBezTo>
                    <a:cubicBezTo>
                      <a:pt x="7449" y="7649"/>
                      <a:pt x="8220" y="12459"/>
                      <a:pt x="7144" y="14430"/>
                    </a:cubicBezTo>
                    <a:close/>
                  </a:path>
                </a:pathLst>
              </a:custGeom>
              <a:grpFill/>
              <a:ln w="9525" cap="flat">
                <a:noFill/>
                <a:prstDash val="solid"/>
                <a:miter/>
              </a:ln>
            </p:spPr>
            <p:txBody>
              <a:bodyPr rtlCol="0" anchor="ctr"/>
              <a:lstStyle/>
              <a:p>
                <a:endParaRPr lang="zh-CN" altLang="en-US"/>
              </a:p>
            </p:txBody>
          </p:sp>
          <p:sp>
            <p:nvSpPr>
              <p:cNvPr id="1220" name="任意多边形: 形状 1009">
                <a:extLst>
                  <a:ext uri="{FF2B5EF4-FFF2-40B4-BE49-F238E27FC236}">
                    <a16:creationId xmlns:a16="http://schemas.microsoft.com/office/drawing/2014/main" id="{16119875-7BED-404D-8848-C84B953E7A0F}"/>
                  </a:ext>
                </a:extLst>
              </p:cNvPr>
              <p:cNvSpPr/>
              <p:nvPr/>
            </p:nvSpPr>
            <p:spPr>
              <a:xfrm>
                <a:off x="3567176" y="1072718"/>
                <a:ext cx="28575" cy="28575"/>
              </a:xfrm>
              <a:custGeom>
                <a:avLst/>
                <a:gdLst>
                  <a:gd name="connsiteX0" fmla="*/ 18872 w 28575"/>
                  <a:gd name="connsiteY0" fmla="*/ 25260 h 28575"/>
                  <a:gd name="connsiteX1" fmla="*/ 22883 w 28575"/>
                  <a:gd name="connsiteY1" fmla="*/ 27280 h 28575"/>
                  <a:gd name="connsiteX2" fmla="*/ 20635 w 28575"/>
                  <a:gd name="connsiteY2" fmla="*/ 12440 h 28575"/>
                  <a:gd name="connsiteX3" fmla="*/ 22092 w 28575"/>
                  <a:gd name="connsiteY3" fmla="*/ 13059 h 28575"/>
                  <a:gd name="connsiteX4" fmla="*/ 19358 w 28575"/>
                  <a:gd name="connsiteY4" fmla="*/ 11287 h 28575"/>
                  <a:gd name="connsiteX5" fmla="*/ 19025 w 28575"/>
                  <a:gd name="connsiteY5" fmla="*/ 13573 h 28575"/>
                  <a:gd name="connsiteX6" fmla="*/ 16920 w 28575"/>
                  <a:gd name="connsiteY6" fmla="*/ 7144 h 28575"/>
                  <a:gd name="connsiteX7" fmla="*/ 14081 w 28575"/>
                  <a:gd name="connsiteY7" fmla="*/ 8277 h 28575"/>
                  <a:gd name="connsiteX8" fmla="*/ 14796 w 28575"/>
                  <a:gd name="connsiteY8" fmla="*/ 7991 h 28575"/>
                  <a:gd name="connsiteX9" fmla="*/ 7262 w 28575"/>
                  <a:gd name="connsiteY9" fmla="*/ 16964 h 28575"/>
                  <a:gd name="connsiteX10" fmla="*/ 17825 w 28575"/>
                  <a:gd name="connsiteY10" fmla="*/ 24898 h 28575"/>
                  <a:gd name="connsiteX11" fmla="*/ 16910 w 28575"/>
                  <a:gd name="connsiteY11" fmla="*/ 28156 h 28575"/>
                  <a:gd name="connsiteX12" fmla="*/ 18872 w 28575"/>
                  <a:gd name="connsiteY12" fmla="*/ 252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8872" y="25260"/>
                    </a:moveTo>
                    <a:cubicBezTo>
                      <a:pt x="18425" y="26889"/>
                      <a:pt x="21606" y="29832"/>
                      <a:pt x="22883" y="27280"/>
                    </a:cubicBezTo>
                    <a:cubicBezTo>
                      <a:pt x="22730" y="24251"/>
                      <a:pt x="15253" y="16993"/>
                      <a:pt x="20635" y="12440"/>
                    </a:cubicBezTo>
                    <a:lnTo>
                      <a:pt x="22092" y="13059"/>
                    </a:lnTo>
                    <a:lnTo>
                      <a:pt x="19358" y="11287"/>
                    </a:lnTo>
                    <a:lnTo>
                      <a:pt x="19025" y="13573"/>
                    </a:lnTo>
                    <a:cubicBezTo>
                      <a:pt x="15758" y="14611"/>
                      <a:pt x="14367" y="8992"/>
                      <a:pt x="16920" y="7144"/>
                    </a:cubicBezTo>
                    <a:lnTo>
                      <a:pt x="14081" y="8277"/>
                    </a:lnTo>
                    <a:lnTo>
                      <a:pt x="14796" y="7991"/>
                    </a:lnTo>
                    <a:cubicBezTo>
                      <a:pt x="13643" y="15535"/>
                      <a:pt x="6119" y="8801"/>
                      <a:pt x="7262" y="16964"/>
                    </a:cubicBezTo>
                    <a:cubicBezTo>
                      <a:pt x="17148" y="18431"/>
                      <a:pt x="7919" y="22812"/>
                      <a:pt x="17825" y="24898"/>
                    </a:cubicBezTo>
                    <a:lnTo>
                      <a:pt x="16910" y="28156"/>
                    </a:lnTo>
                    <a:lnTo>
                      <a:pt x="18872" y="25260"/>
                    </a:lnTo>
                    <a:close/>
                  </a:path>
                </a:pathLst>
              </a:custGeom>
              <a:grpFill/>
              <a:ln w="9525" cap="flat">
                <a:noFill/>
                <a:prstDash val="solid"/>
                <a:miter/>
              </a:ln>
            </p:spPr>
            <p:txBody>
              <a:bodyPr rtlCol="0" anchor="ctr"/>
              <a:lstStyle/>
              <a:p>
                <a:endParaRPr lang="zh-CN" altLang="en-US"/>
              </a:p>
            </p:txBody>
          </p:sp>
          <p:sp>
            <p:nvSpPr>
              <p:cNvPr id="1221" name="任意多边形: 形状 1010">
                <a:extLst>
                  <a:ext uri="{FF2B5EF4-FFF2-40B4-BE49-F238E27FC236}">
                    <a16:creationId xmlns:a16="http://schemas.microsoft.com/office/drawing/2014/main" id="{88D13790-50A5-4FB6-AC66-E7B60CCBEF49}"/>
                  </a:ext>
                </a:extLst>
              </p:cNvPr>
              <p:cNvSpPr/>
              <p:nvPr/>
            </p:nvSpPr>
            <p:spPr>
              <a:xfrm>
                <a:off x="3539347" y="1044584"/>
                <a:ext cx="28575" cy="47625"/>
              </a:xfrm>
              <a:custGeom>
                <a:avLst/>
                <a:gdLst>
                  <a:gd name="connsiteX0" fmla="*/ 17688 w 28575"/>
                  <a:gd name="connsiteY0" fmla="*/ 31154 h 47625"/>
                  <a:gd name="connsiteX1" fmla="*/ 17193 w 28575"/>
                  <a:gd name="connsiteY1" fmla="*/ 30839 h 47625"/>
                  <a:gd name="connsiteX2" fmla="*/ 20107 w 28575"/>
                  <a:gd name="connsiteY2" fmla="*/ 27086 h 47625"/>
                  <a:gd name="connsiteX3" fmla="*/ 21546 w 28575"/>
                  <a:gd name="connsiteY3" fmla="*/ 30792 h 47625"/>
                  <a:gd name="connsiteX4" fmla="*/ 23746 w 28575"/>
                  <a:gd name="connsiteY4" fmla="*/ 25963 h 47625"/>
                  <a:gd name="connsiteX5" fmla="*/ 17688 w 28575"/>
                  <a:gd name="connsiteY5" fmla="*/ 25496 h 47625"/>
                  <a:gd name="connsiteX6" fmla="*/ 17459 w 28575"/>
                  <a:gd name="connsiteY6" fmla="*/ 21838 h 47625"/>
                  <a:gd name="connsiteX7" fmla="*/ 21584 w 28575"/>
                  <a:gd name="connsiteY7" fmla="*/ 22505 h 47625"/>
                  <a:gd name="connsiteX8" fmla="*/ 26099 w 28575"/>
                  <a:gd name="connsiteY8" fmla="*/ 14609 h 47625"/>
                  <a:gd name="connsiteX9" fmla="*/ 13716 w 28575"/>
                  <a:gd name="connsiteY9" fmla="*/ 7589 h 47625"/>
                  <a:gd name="connsiteX10" fmla="*/ 9239 w 28575"/>
                  <a:gd name="connsiteY10" fmla="*/ 8513 h 47625"/>
                  <a:gd name="connsiteX11" fmla="*/ 8153 w 28575"/>
                  <a:gd name="connsiteY11" fmla="*/ 12256 h 47625"/>
                  <a:gd name="connsiteX12" fmla="*/ 7144 w 28575"/>
                  <a:gd name="connsiteY12" fmla="*/ 16047 h 47625"/>
                  <a:gd name="connsiteX13" fmla="*/ 17297 w 28575"/>
                  <a:gd name="connsiteY13" fmla="*/ 35087 h 47625"/>
                  <a:gd name="connsiteX14" fmla="*/ 15935 w 28575"/>
                  <a:gd name="connsiteY14" fmla="*/ 38955 h 47625"/>
                  <a:gd name="connsiteX15" fmla="*/ 12859 w 28575"/>
                  <a:gd name="connsiteY15" fmla="*/ 33706 h 47625"/>
                  <a:gd name="connsiteX16" fmla="*/ 14135 w 28575"/>
                  <a:gd name="connsiteY16" fmla="*/ 40612 h 47625"/>
                  <a:gd name="connsiteX17" fmla="*/ 17688 w 28575"/>
                  <a:gd name="connsiteY17" fmla="*/ 311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47625">
                    <a:moveTo>
                      <a:pt x="17688" y="31154"/>
                    </a:moveTo>
                    <a:lnTo>
                      <a:pt x="17193" y="30839"/>
                    </a:lnTo>
                    <a:cubicBezTo>
                      <a:pt x="17688" y="29725"/>
                      <a:pt x="18879" y="28401"/>
                      <a:pt x="20107" y="27086"/>
                    </a:cubicBezTo>
                    <a:cubicBezTo>
                      <a:pt x="22041" y="28306"/>
                      <a:pt x="18650" y="30344"/>
                      <a:pt x="21546" y="30792"/>
                    </a:cubicBezTo>
                    <a:cubicBezTo>
                      <a:pt x="24203" y="28991"/>
                      <a:pt x="19374" y="25934"/>
                      <a:pt x="23746" y="25963"/>
                    </a:cubicBezTo>
                    <a:cubicBezTo>
                      <a:pt x="22546" y="24496"/>
                      <a:pt x="21088" y="24943"/>
                      <a:pt x="17688" y="25496"/>
                    </a:cubicBezTo>
                    <a:cubicBezTo>
                      <a:pt x="17688" y="24115"/>
                      <a:pt x="15745" y="22800"/>
                      <a:pt x="17459" y="21838"/>
                    </a:cubicBezTo>
                    <a:lnTo>
                      <a:pt x="21584" y="22505"/>
                    </a:lnTo>
                    <a:cubicBezTo>
                      <a:pt x="17974" y="18028"/>
                      <a:pt x="25079" y="16580"/>
                      <a:pt x="26099" y="14609"/>
                    </a:cubicBezTo>
                    <a:cubicBezTo>
                      <a:pt x="17650" y="18028"/>
                      <a:pt x="21965" y="4569"/>
                      <a:pt x="13716" y="7589"/>
                    </a:cubicBezTo>
                    <a:cubicBezTo>
                      <a:pt x="13726" y="9865"/>
                      <a:pt x="9563" y="10313"/>
                      <a:pt x="9239" y="8513"/>
                    </a:cubicBezTo>
                    <a:cubicBezTo>
                      <a:pt x="9239" y="8513"/>
                      <a:pt x="8696" y="10389"/>
                      <a:pt x="8153" y="12256"/>
                    </a:cubicBezTo>
                    <a:cubicBezTo>
                      <a:pt x="7601" y="14142"/>
                      <a:pt x="7144" y="16047"/>
                      <a:pt x="7144" y="16047"/>
                    </a:cubicBezTo>
                    <a:cubicBezTo>
                      <a:pt x="14811" y="19409"/>
                      <a:pt x="15383" y="31801"/>
                      <a:pt x="17297" y="35087"/>
                    </a:cubicBezTo>
                    <a:lnTo>
                      <a:pt x="15935" y="38955"/>
                    </a:lnTo>
                    <a:cubicBezTo>
                      <a:pt x="15935" y="38955"/>
                      <a:pt x="12706" y="33763"/>
                      <a:pt x="12859" y="33706"/>
                    </a:cubicBezTo>
                    <a:cubicBezTo>
                      <a:pt x="8934" y="37021"/>
                      <a:pt x="16774" y="36726"/>
                      <a:pt x="14135" y="40612"/>
                    </a:cubicBezTo>
                    <a:cubicBezTo>
                      <a:pt x="17469" y="38383"/>
                      <a:pt x="18069" y="35735"/>
                      <a:pt x="17688" y="31154"/>
                    </a:cubicBezTo>
                    <a:close/>
                  </a:path>
                </a:pathLst>
              </a:custGeom>
              <a:grpFill/>
              <a:ln w="9525" cap="flat">
                <a:noFill/>
                <a:prstDash val="solid"/>
                <a:miter/>
              </a:ln>
            </p:spPr>
            <p:txBody>
              <a:bodyPr rtlCol="0" anchor="ctr"/>
              <a:lstStyle/>
              <a:p>
                <a:endParaRPr lang="zh-CN" altLang="en-US"/>
              </a:p>
            </p:txBody>
          </p:sp>
          <p:sp>
            <p:nvSpPr>
              <p:cNvPr id="1222" name="任意多边形: 形状 1011">
                <a:extLst>
                  <a:ext uri="{FF2B5EF4-FFF2-40B4-BE49-F238E27FC236}">
                    <a16:creationId xmlns:a16="http://schemas.microsoft.com/office/drawing/2014/main" id="{00E82558-3E16-4AEC-AF05-361A26DA6A7C}"/>
                  </a:ext>
                </a:extLst>
              </p:cNvPr>
              <p:cNvSpPr/>
              <p:nvPr/>
            </p:nvSpPr>
            <p:spPr>
              <a:xfrm>
                <a:off x="3556406" y="1078471"/>
                <a:ext cx="9525" cy="9525"/>
              </a:xfrm>
              <a:custGeom>
                <a:avLst/>
                <a:gdLst>
                  <a:gd name="connsiteX0" fmla="*/ 7144 w 9525"/>
                  <a:gd name="connsiteY0" fmla="*/ 11601 h 9525"/>
                  <a:gd name="connsiteX1" fmla="*/ 7649 w 9525"/>
                  <a:gd name="connsiteY1" fmla="*/ 11868 h 9525"/>
                  <a:gd name="connsiteX2" fmla="*/ 9182 w 9525"/>
                  <a:gd name="connsiteY2" fmla="*/ 7410 h 9525"/>
                  <a:gd name="connsiteX3" fmla="*/ 8677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1601"/>
                    </a:moveTo>
                    <a:lnTo>
                      <a:pt x="7649" y="11868"/>
                    </a:lnTo>
                    <a:lnTo>
                      <a:pt x="9182" y="7410"/>
                    </a:lnTo>
                    <a:lnTo>
                      <a:pt x="8677" y="7144"/>
                    </a:lnTo>
                    <a:close/>
                  </a:path>
                </a:pathLst>
              </a:custGeom>
              <a:grpFill/>
              <a:ln w="9525" cap="flat">
                <a:noFill/>
                <a:prstDash val="solid"/>
                <a:miter/>
              </a:ln>
            </p:spPr>
            <p:txBody>
              <a:bodyPr rtlCol="0" anchor="ctr"/>
              <a:lstStyle/>
              <a:p>
                <a:endParaRPr lang="zh-CN" altLang="en-US"/>
              </a:p>
            </p:txBody>
          </p:sp>
          <p:sp>
            <p:nvSpPr>
              <p:cNvPr id="1223" name="任意多边形: 形状 1012">
                <a:extLst>
                  <a:ext uri="{FF2B5EF4-FFF2-40B4-BE49-F238E27FC236}">
                    <a16:creationId xmlns:a16="http://schemas.microsoft.com/office/drawing/2014/main" id="{B498A346-3C27-4704-A31F-C48F255FCD78}"/>
                  </a:ext>
                </a:extLst>
              </p:cNvPr>
              <p:cNvSpPr/>
              <p:nvPr/>
            </p:nvSpPr>
            <p:spPr>
              <a:xfrm>
                <a:off x="3728236" y="1047210"/>
                <a:ext cx="9525" cy="19050"/>
              </a:xfrm>
              <a:custGeom>
                <a:avLst/>
                <a:gdLst>
                  <a:gd name="connsiteX0" fmla="*/ 8888 w 9525"/>
                  <a:gd name="connsiteY0" fmla="*/ 14173 h 19050"/>
                  <a:gd name="connsiteX1" fmla="*/ 8631 w 9525"/>
                  <a:gd name="connsiteY1" fmla="*/ 7144 h 19050"/>
                  <a:gd name="connsiteX2" fmla="*/ 8888 w 9525"/>
                  <a:gd name="connsiteY2" fmla="*/ 14173 h 19050"/>
                </a:gdLst>
                <a:ahLst/>
                <a:cxnLst>
                  <a:cxn ang="0">
                    <a:pos x="connsiteX0" y="connsiteY0"/>
                  </a:cxn>
                  <a:cxn ang="0">
                    <a:pos x="connsiteX1" y="connsiteY1"/>
                  </a:cxn>
                  <a:cxn ang="0">
                    <a:pos x="connsiteX2" y="connsiteY2"/>
                  </a:cxn>
                </a:cxnLst>
                <a:rect l="l" t="t" r="r" b="b"/>
                <a:pathLst>
                  <a:path w="9525" h="19050">
                    <a:moveTo>
                      <a:pt x="8888" y="14173"/>
                    </a:moveTo>
                    <a:cubicBezTo>
                      <a:pt x="8507" y="11621"/>
                      <a:pt x="9497" y="7963"/>
                      <a:pt x="8631" y="7144"/>
                    </a:cubicBezTo>
                    <a:cubicBezTo>
                      <a:pt x="8231" y="9696"/>
                      <a:pt x="5345" y="17478"/>
                      <a:pt x="8888" y="14173"/>
                    </a:cubicBezTo>
                    <a:close/>
                  </a:path>
                </a:pathLst>
              </a:custGeom>
              <a:grpFill/>
              <a:ln w="9525" cap="flat">
                <a:noFill/>
                <a:prstDash val="solid"/>
                <a:miter/>
              </a:ln>
            </p:spPr>
            <p:txBody>
              <a:bodyPr rtlCol="0" anchor="ctr"/>
              <a:lstStyle/>
              <a:p>
                <a:endParaRPr lang="zh-CN" altLang="en-US"/>
              </a:p>
            </p:txBody>
          </p:sp>
          <p:sp>
            <p:nvSpPr>
              <p:cNvPr id="1224" name="任意多边形: 形状 1013">
                <a:extLst>
                  <a:ext uri="{FF2B5EF4-FFF2-40B4-BE49-F238E27FC236}">
                    <a16:creationId xmlns:a16="http://schemas.microsoft.com/office/drawing/2014/main" id="{1FA757C9-D786-4702-8562-314C71CC242C}"/>
                  </a:ext>
                </a:extLst>
              </p:cNvPr>
              <p:cNvSpPr/>
              <p:nvPr/>
            </p:nvSpPr>
            <p:spPr>
              <a:xfrm>
                <a:off x="3432029" y="820343"/>
                <a:ext cx="9525" cy="19050"/>
              </a:xfrm>
              <a:custGeom>
                <a:avLst/>
                <a:gdLst>
                  <a:gd name="connsiteX0" fmla="*/ 10058 w 9525"/>
                  <a:gd name="connsiteY0" fmla="*/ 11497 h 19050"/>
                  <a:gd name="connsiteX1" fmla="*/ 10420 w 9525"/>
                  <a:gd name="connsiteY1" fmla="*/ 7144 h 19050"/>
                  <a:gd name="connsiteX2" fmla="*/ 7144 w 9525"/>
                  <a:gd name="connsiteY2" fmla="*/ 12706 h 19050"/>
                  <a:gd name="connsiteX3" fmla="*/ 10058 w 9525"/>
                  <a:gd name="connsiteY3" fmla="*/ 11497 h 19050"/>
                </a:gdLst>
                <a:ahLst/>
                <a:cxnLst>
                  <a:cxn ang="0">
                    <a:pos x="connsiteX0" y="connsiteY0"/>
                  </a:cxn>
                  <a:cxn ang="0">
                    <a:pos x="connsiteX1" y="connsiteY1"/>
                  </a:cxn>
                  <a:cxn ang="0">
                    <a:pos x="connsiteX2" y="connsiteY2"/>
                  </a:cxn>
                  <a:cxn ang="0">
                    <a:pos x="connsiteX3" y="connsiteY3"/>
                  </a:cxn>
                </a:cxnLst>
                <a:rect l="l" t="t" r="r" b="b"/>
                <a:pathLst>
                  <a:path w="9525" h="19050">
                    <a:moveTo>
                      <a:pt x="10058" y="11497"/>
                    </a:moveTo>
                    <a:cubicBezTo>
                      <a:pt x="14107" y="4601"/>
                      <a:pt x="7001" y="14411"/>
                      <a:pt x="10420" y="7144"/>
                    </a:cubicBezTo>
                    <a:lnTo>
                      <a:pt x="7144" y="12706"/>
                    </a:lnTo>
                    <a:cubicBezTo>
                      <a:pt x="7687" y="14773"/>
                      <a:pt x="8496" y="13392"/>
                      <a:pt x="10058" y="11497"/>
                    </a:cubicBezTo>
                    <a:close/>
                  </a:path>
                </a:pathLst>
              </a:custGeom>
              <a:grpFill/>
              <a:ln w="9525" cap="flat">
                <a:noFill/>
                <a:prstDash val="solid"/>
                <a:miter/>
              </a:ln>
            </p:spPr>
            <p:txBody>
              <a:bodyPr rtlCol="0" anchor="ctr"/>
              <a:lstStyle/>
              <a:p>
                <a:endParaRPr lang="zh-CN" altLang="en-US"/>
              </a:p>
            </p:txBody>
          </p:sp>
          <p:sp>
            <p:nvSpPr>
              <p:cNvPr id="1225" name="任意多边形: 形状 1014">
                <a:extLst>
                  <a:ext uri="{FF2B5EF4-FFF2-40B4-BE49-F238E27FC236}">
                    <a16:creationId xmlns:a16="http://schemas.microsoft.com/office/drawing/2014/main" id="{222D96C0-6827-43C3-BAE4-2DB2CBDBE8E8}"/>
                  </a:ext>
                </a:extLst>
              </p:cNvPr>
              <p:cNvSpPr/>
              <p:nvPr/>
            </p:nvSpPr>
            <p:spPr>
              <a:xfrm>
                <a:off x="3532070" y="1063256"/>
                <a:ext cx="9525" cy="9525"/>
              </a:xfrm>
              <a:custGeom>
                <a:avLst/>
                <a:gdLst>
                  <a:gd name="connsiteX0" fmla="*/ 10801 w 9525"/>
                  <a:gd name="connsiteY0" fmla="*/ 8585 h 9525"/>
                  <a:gd name="connsiteX1" fmla="*/ 7144 w 9525"/>
                  <a:gd name="connsiteY1" fmla="*/ 9661 h 9525"/>
                  <a:gd name="connsiteX2" fmla="*/ 10801 w 9525"/>
                  <a:gd name="connsiteY2" fmla="*/ 8585 h 9525"/>
                </a:gdLst>
                <a:ahLst/>
                <a:cxnLst>
                  <a:cxn ang="0">
                    <a:pos x="connsiteX0" y="connsiteY0"/>
                  </a:cxn>
                  <a:cxn ang="0">
                    <a:pos x="connsiteX1" y="connsiteY1"/>
                  </a:cxn>
                  <a:cxn ang="0">
                    <a:pos x="connsiteX2" y="connsiteY2"/>
                  </a:cxn>
                </a:cxnLst>
                <a:rect l="l" t="t" r="r" b="b"/>
                <a:pathLst>
                  <a:path w="9525" h="9525">
                    <a:moveTo>
                      <a:pt x="10801" y="8585"/>
                    </a:moveTo>
                    <a:cubicBezTo>
                      <a:pt x="9782" y="4889"/>
                      <a:pt x="7877" y="9442"/>
                      <a:pt x="7144" y="9661"/>
                    </a:cubicBezTo>
                    <a:lnTo>
                      <a:pt x="10801" y="8585"/>
                    </a:lnTo>
                    <a:close/>
                  </a:path>
                </a:pathLst>
              </a:custGeom>
              <a:grpFill/>
              <a:ln w="9525" cap="flat">
                <a:noFill/>
                <a:prstDash val="solid"/>
                <a:miter/>
              </a:ln>
            </p:spPr>
            <p:txBody>
              <a:bodyPr rtlCol="0" anchor="ctr"/>
              <a:lstStyle/>
              <a:p>
                <a:endParaRPr lang="zh-CN" altLang="en-US"/>
              </a:p>
            </p:txBody>
          </p:sp>
          <p:sp>
            <p:nvSpPr>
              <p:cNvPr id="1226" name="任意多边形: 形状 1015">
                <a:extLst>
                  <a:ext uri="{FF2B5EF4-FFF2-40B4-BE49-F238E27FC236}">
                    <a16:creationId xmlns:a16="http://schemas.microsoft.com/office/drawing/2014/main" id="{8059C241-3DD6-4E9F-82C5-F7366795B633}"/>
                  </a:ext>
                </a:extLst>
              </p:cNvPr>
              <p:cNvSpPr/>
              <p:nvPr/>
            </p:nvSpPr>
            <p:spPr>
              <a:xfrm>
                <a:off x="3458753" y="945740"/>
                <a:ext cx="28575" cy="47625"/>
              </a:xfrm>
              <a:custGeom>
                <a:avLst/>
                <a:gdLst>
                  <a:gd name="connsiteX0" fmla="*/ 9442 w 28575"/>
                  <a:gd name="connsiteY0" fmla="*/ 44558 h 47625"/>
                  <a:gd name="connsiteX1" fmla="*/ 8842 w 28575"/>
                  <a:gd name="connsiteY1" fmla="*/ 39443 h 47625"/>
                  <a:gd name="connsiteX2" fmla="*/ 14634 w 28575"/>
                  <a:gd name="connsiteY2" fmla="*/ 42529 h 47625"/>
                  <a:gd name="connsiteX3" fmla="*/ 18663 w 28575"/>
                  <a:gd name="connsiteY3" fmla="*/ 34252 h 47625"/>
                  <a:gd name="connsiteX4" fmla="*/ 16862 w 28575"/>
                  <a:gd name="connsiteY4" fmla="*/ 33423 h 47625"/>
                  <a:gd name="connsiteX5" fmla="*/ 19482 w 28575"/>
                  <a:gd name="connsiteY5" fmla="*/ 17345 h 47625"/>
                  <a:gd name="connsiteX6" fmla="*/ 22025 w 28575"/>
                  <a:gd name="connsiteY6" fmla="*/ 18412 h 47625"/>
                  <a:gd name="connsiteX7" fmla="*/ 20139 w 28575"/>
                  <a:gd name="connsiteY7" fmla="*/ 7144 h 47625"/>
                  <a:gd name="connsiteX8" fmla="*/ 13843 w 28575"/>
                  <a:gd name="connsiteY8" fmla="*/ 13659 h 47625"/>
                  <a:gd name="connsiteX9" fmla="*/ 9557 w 28575"/>
                  <a:gd name="connsiteY9" fmla="*/ 21869 h 47625"/>
                  <a:gd name="connsiteX10" fmla="*/ 9442 w 28575"/>
                  <a:gd name="connsiteY10" fmla="*/ 445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47625">
                    <a:moveTo>
                      <a:pt x="9442" y="44558"/>
                    </a:moveTo>
                    <a:cubicBezTo>
                      <a:pt x="11252" y="45310"/>
                      <a:pt x="11614" y="35243"/>
                      <a:pt x="8842" y="39443"/>
                    </a:cubicBezTo>
                    <a:cubicBezTo>
                      <a:pt x="12948" y="27308"/>
                      <a:pt x="13367" y="43310"/>
                      <a:pt x="14634" y="42529"/>
                    </a:cubicBezTo>
                    <a:lnTo>
                      <a:pt x="18663" y="34252"/>
                    </a:lnTo>
                    <a:lnTo>
                      <a:pt x="16862" y="33423"/>
                    </a:lnTo>
                    <a:cubicBezTo>
                      <a:pt x="19167" y="30070"/>
                      <a:pt x="19834" y="22412"/>
                      <a:pt x="19482" y="17345"/>
                    </a:cubicBezTo>
                    <a:lnTo>
                      <a:pt x="22025" y="18412"/>
                    </a:lnTo>
                    <a:cubicBezTo>
                      <a:pt x="23454" y="10620"/>
                      <a:pt x="18786" y="13354"/>
                      <a:pt x="20139" y="7144"/>
                    </a:cubicBezTo>
                    <a:cubicBezTo>
                      <a:pt x="18729" y="8134"/>
                      <a:pt x="16148" y="10830"/>
                      <a:pt x="13843" y="13659"/>
                    </a:cubicBezTo>
                    <a:cubicBezTo>
                      <a:pt x="11614" y="16802"/>
                      <a:pt x="9776" y="20441"/>
                      <a:pt x="9557" y="21869"/>
                    </a:cubicBezTo>
                    <a:cubicBezTo>
                      <a:pt x="5204" y="28051"/>
                      <a:pt x="7737" y="35166"/>
                      <a:pt x="9442" y="44558"/>
                    </a:cubicBezTo>
                    <a:close/>
                  </a:path>
                </a:pathLst>
              </a:custGeom>
              <a:grpFill/>
              <a:ln w="9525" cap="flat">
                <a:noFill/>
                <a:prstDash val="solid"/>
                <a:miter/>
              </a:ln>
            </p:spPr>
            <p:txBody>
              <a:bodyPr rtlCol="0" anchor="ctr"/>
              <a:lstStyle/>
              <a:p>
                <a:endParaRPr lang="zh-CN" altLang="en-US"/>
              </a:p>
            </p:txBody>
          </p:sp>
          <p:sp>
            <p:nvSpPr>
              <p:cNvPr id="1227" name="任意多边形: 形状 1016">
                <a:extLst>
                  <a:ext uri="{FF2B5EF4-FFF2-40B4-BE49-F238E27FC236}">
                    <a16:creationId xmlns:a16="http://schemas.microsoft.com/office/drawing/2014/main" id="{C68BC04C-FF6B-4721-9CB2-9E3F7A47DD5F}"/>
                  </a:ext>
                </a:extLst>
              </p:cNvPr>
              <p:cNvSpPr/>
              <p:nvPr/>
            </p:nvSpPr>
            <p:spPr>
              <a:xfrm>
                <a:off x="3560693" y="1079242"/>
                <a:ext cx="9525" cy="9525"/>
              </a:xfrm>
              <a:custGeom>
                <a:avLst/>
                <a:gdLst>
                  <a:gd name="connsiteX0" fmla="*/ 11220 w 9525"/>
                  <a:gd name="connsiteY0" fmla="*/ 9192 h 9525"/>
                  <a:gd name="connsiteX1" fmla="*/ 7144 w 9525"/>
                  <a:gd name="connsiteY1" fmla="*/ 7144 h 9525"/>
                  <a:gd name="connsiteX2" fmla="*/ 11220 w 9525"/>
                  <a:gd name="connsiteY2" fmla="*/ 9192 h 9525"/>
                </a:gdLst>
                <a:ahLst/>
                <a:cxnLst>
                  <a:cxn ang="0">
                    <a:pos x="connsiteX0" y="connsiteY0"/>
                  </a:cxn>
                  <a:cxn ang="0">
                    <a:pos x="connsiteX1" y="connsiteY1"/>
                  </a:cxn>
                  <a:cxn ang="0">
                    <a:pos x="connsiteX2" y="connsiteY2"/>
                  </a:cxn>
                </a:cxnLst>
                <a:rect l="l" t="t" r="r" b="b"/>
                <a:pathLst>
                  <a:path w="9525" h="9525">
                    <a:moveTo>
                      <a:pt x="11220" y="9192"/>
                    </a:moveTo>
                    <a:cubicBezTo>
                      <a:pt x="10401" y="8172"/>
                      <a:pt x="7887" y="10135"/>
                      <a:pt x="7144" y="7144"/>
                    </a:cubicBezTo>
                    <a:cubicBezTo>
                      <a:pt x="8496" y="8477"/>
                      <a:pt x="9354" y="12811"/>
                      <a:pt x="11220" y="9192"/>
                    </a:cubicBezTo>
                    <a:close/>
                  </a:path>
                </a:pathLst>
              </a:custGeom>
              <a:grpFill/>
              <a:ln w="9525" cap="flat">
                <a:noFill/>
                <a:prstDash val="solid"/>
                <a:miter/>
              </a:ln>
            </p:spPr>
            <p:txBody>
              <a:bodyPr rtlCol="0" anchor="ctr"/>
              <a:lstStyle/>
              <a:p>
                <a:endParaRPr lang="zh-CN" altLang="en-US"/>
              </a:p>
            </p:txBody>
          </p:sp>
          <p:sp>
            <p:nvSpPr>
              <p:cNvPr id="1228" name="任意多边形: 形状 1017">
                <a:extLst>
                  <a:ext uri="{FF2B5EF4-FFF2-40B4-BE49-F238E27FC236}">
                    <a16:creationId xmlns:a16="http://schemas.microsoft.com/office/drawing/2014/main" id="{3CBDDB06-0FC8-47B0-B43B-A51CEDC1FD4C}"/>
                  </a:ext>
                </a:extLst>
              </p:cNvPr>
              <p:cNvSpPr/>
              <p:nvPr/>
            </p:nvSpPr>
            <p:spPr>
              <a:xfrm>
                <a:off x="3465662" y="979830"/>
                <a:ext cx="9525" cy="19050"/>
              </a:xfrm>
              <a:custGeom>
                <a:avLst/>
                <a:gdLst>
                  <a:gd name="connsiteX0" fmla="*/ 11249 w 9525"/>
                  <a:gd name="connsiteY0" fmla="*/ 11325 h 19050"/>
                  <a:gd name="connsiteX1" fmla="*/ 10925 w 9525"/>
                  <a:gd name="connsiteY1" fmla="*/ 7144 h 19050"/>
                  <a:gd name="connsiteX2" fmla="*/ 8868 w 9525"/>
                  <a:gd name="connsiteY2" fmla="*/ 11982 h 19050"/>
                  <a:gd name="connsiteX3" fmla="*/ 7144 w 9525"/>
                  <a:gd name="connsiteY3" fmla="*/ 15516 h 19050"/>
                  <a:gd name="connsiteX4" fmla="*/ 9144 w 9525"/>
                  <a:gd name="connsiteY4" fmla="*/ 13030 h 19050"/>
                  <a:gd name="connsiteX5" fmla="*/ 11249 w 9525"/>
                  <a:gd name="connsiteY5" fmla="*/ 113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11249" y="11325"/>
                    </a:moveTo>
                    <a:cubicBezTo>
                      <a:pt x="10163" y="10582"/>
                      <a:pt x="10782" y="8534"/>
                      <a:pt x="10925" y="7144"/>
                    </a:cubicBezTo>
                    <a:cubicBezTo>
                      <a:pt x="10925" y="7144"/>
                      <a:pt x="9896" y="9563"/>
                      <a:pt x="8868" y="11982"/>
                    </a:cubicBezTo>
                    <a:cubicBezTo>
                      <a:pt x="7839" y="14497"/>
                      <a:pt x="7191" y="15297"/>
                      <a:pt x="7144" y="15516"/>
                    </a:cubicBezTo>
                    <a:cubicBezTo>
                      <a:pt x="8858" y="15726"/>
                      <a:pt x="8953" y="14468"/>
                      <a:pt x="9144" y="13030"/>
                    </a:cubicBezTo>
                    <a:cubicBezTo>
                      <a:pt x="9439" y="11116"/>
                      <a:pt x="9706" y="9563"/>
                      <a:pt x="11249" y="11325"/>
                    </a:cubicBezTo>
                    <a:close/>
                  </a:path>
                </a:pathLst>
              </a:custGeom>
              <a:grpFill/>
              <a:ln w="9525" cap="flat">
                <a:noFill/>
                <a:prstDash val="solid"/>
                <a:miter/>
              </a:ln>
            </p:spPr>
            <p:txBody>
              <a:bodyPr rtlCol="0" anchor="ctr"/>
              <a:lstStyle/>
              <a:p>
                <a:endParaRPr lang="zh-CN" altLang="en-US"/>
              </a:p>
            </p:txBody>
          </p:sp>
          <p:sp>
            <p:nvSpPr>
              <p:cNvPr id="1229" name="任意多边形: 形状 1018">
                <a:extLst>
                  <a:ext uri="{FF2B5EF4-FFF2-40B4-BE49-F238E27FC236}">
                    <a16:creationId xmlns:a16="http://schemas.microsoft.com/office/drawing/2014/main" id="{835B2DB2-100B-4345-8149-971DB2FD5B77}"/>
                  </a:ext>
                </a:extLst>
              </p:cNvPr>
              <p:cNvSpPr/>
              <p:nvPr/>
            </p:nvSpPr>
            <p:spPr>
              <a:xfrm>
                <a:off x="3597763" y="1090072"/>
                <a:ext cx="9525" cy="9525"/>
              </a:xfrm>
              <a:custGeom>
                <a:avLst/>
                <a:gdLst>
                  <a:gd name="connsiteX0" fmla="*/ 9793 w 9525"/>
                  <a:gd name="connsiteY0" fmla="*/ 7144 h 9525"/>
                  <a:gd name="connsiteX1" fmla="*/ 7726 w 9525"/>
                  <a:gd name="connsiteY1" fmla="*/ 10935 h 9525"/>
                  <a:gd name="connsiteX2" fmla="*/ 10488 w 9525"/>
                  <a:gd name="connsiteY2" fmla="*/ 10992 h 9525"/>
                  <a:gd name="connsiteX3" fmla="*/ 9793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793" y="7144"/>
                    </a:moveTo>
                    <a:cubicBezTo>
                      <a:pt x="10184" y="7772"/>
                      <a:pt x="5554" y="8306"/>
                      <a:pt x="7726" y="10935"/>
                    </a:cubicBezTo>
                    <a:lnTo>
                      <a:pt x="10488" y="10992"/>
                    </a:lnTo>
                    <a:lnTo>
                      <a:pt x="9793" y="7144"/>
                    </a:lnTo>
                    <a:close/>
                  </a:path>
                </a:pathLst>
              </a:custGeom>
              <a:grpFill/>
              <a:ln w="9525" cap="flat">
                <a:noFill/>
                <a:prstDash val="solid"/>
                <a:miter/>
              </a:ln>
            </p:spPr>
            <p:txBody>
              <a:bodyPr rtlCol="0" anchor="ctr"/>
              <a:lstStyle/>
              <a:p>
                <a:endParaRPr lang="zh-CN" altLang="en-US"/>
              </a:p>
            </p:txBody>
          </p:sp>
          <p:sp>
            <p:nvSpPr>
              <p:cNvPr id="1230" name="任意多边形: 形状 1019">
                <a:extLst>
                  <a:ext uri="{FF2B5EF4-FFF2-40B4-BE49-F238E27FC236}">
                    <a16:creationId xmlns:a16="http://schemas.microsoft.com/office/drawing/2014/main" id="{D1A51F6C-0F4C-4802-A35D-78A174D840F8}"/>
                  </a:ext>
                </a:extLst>
              </p:cNvPr>
              <p:cNvSpPr/>
              <p:nvPr/>
            </p:nvSpPr>
            <p:spPr>
              <a:xfrm>
                <a:off x="3631521" y="1093777"/>
                <a:ext cx="19050" cy="9525"/>
              </a:xfrm>
              <a:custGeom>
                <a:avLst/>
                <a:gdLst>
                  <a:gd name="connsiteX0" fmla="*/ 11925 w 19050"/>
                  <a:gd name="connsiteY0" fmla="*/ 10020 h 9525"/>
                  <a:gd name="connsiteX1" fmla="*/ 10620 w 19050"/>
                  <a:gd name="connsiteY1" fmla="*/ 7144 h 9525"/>
                  <a:gd name="connsiteX2" fmla="*/ 7144 w 19050"/>
                  <a:gd name="connsiteY2" fmla="*/ 9487 h 9525"/>
                  <a:gd name="connsiteX3" fmla="*/ 11925 w 19050"/>
                  <a:gd name="connsiteY3" fmla="*/ 10020 h 9525"/>
                </a:gdLst>
                <a:ahLst/>
                <a:cxnLst>
                  <a:cxn ang="0">
                    <a:pos x="connsiteX0" y="connsiteY0"/>
                  </a:cxn>
                  <a:cxn ang="0">
                    <a:pos x="connsiteX1" y="connsiteY1"/>
                  </a:cxn>
                  <a:cxn ang="0">
                    <a:pos x="connsiteX2" y="connsiteY2"/>
                  </a:cxn>
                  <a:cxn ang="0">
                    <a:pos x="connsiteX3" y="connsiteY3"/>
                  </a:cxn>
                </a:cxnLst>
                <a:rect l="l" t="t" r="r" b="b"/>
                <a:pathLst>
                  <a:path w="19050" h="9525">
                    <a:moveTo>
                      <a:pt x="11925" y="10020"/>
                    </a:moveTo>
                    <a:cubicBezTo>
                      <a:pt x="11344" y="10525"/>
                      <a:pt x="8611" y="9515"/>
                      <a:pt x="10620" y="7144"/>
                    </a:cubicBezTo>
                    <a:cubicBezTo>
                      <a:pt x="9592" y="9525"/>
                      <a:pt x="8058" y="7582"/>
                      <a:pt x="7144" y="9487"/>
                    </a:cubicBezTo>
                    <a:cubicBezTo>
                      <a:pt x="8087" y="14383"/>
                      <a:pt x="11382" y="8087"/>
                      <a:pt x="11925" y="10020"/>
                    </a:cubicBezTo>
                    <a:close/>
                  </a:path>
                </a:pathLst>
              </a:custGeom>
              <a:grpFill/>
              <a:ln w="9525" cap="flat">
                <a:noFill/>
                <a:prstDash val="solid"/>
                <a:miter/>
              </a:ln>
            </p:spPr>
            <p:txBody>
              <a:bodyPr rtlCol="0" anchor="ctr"/>
              <a:lstStyle/>
              <a:p>
                <a:endParaRPr lang="zh-CN" altLang="en-US"/>
              </a:p>
            </p:txBody>
          </p:sp>
          <p:sp>
            <p:nvSpPr>
              <p:cNvPr id="1231" name="任意多边形: 形状 1020">
                <a:extLst>
                  <a:ext uri="{FF2B5EF4-FFF2-40B4-BE49-F238E27FC236}">
                    <a16:creationId xmlns:a16="http://schemas.microsoft.com/office/drawing/2014/main" id="{94900BF4-A6D3-4CCB-AC83-44F48DE929F8}"/>
                  </a:ext>
                </a:extLst>
              </p:cNvPr>
              <p:cNvSpPr/>
              <p:nvPr/>
            </p:nvSpPr>
            <p:spPr>
              <a:xfrm>
                <a:off x="3697395" y="1077517"/>
                <a:ext cx="9525" cy="9525"/>
              </a:xfrm>
              <a:custGeom>
                <a:avLst/>
                <a:gdLst>
                  <a:gd name="connsiteX0" fmla="*/ 9896 w 9525"/>
                  <a:gd name="connsiteY0" fmla="*/ 7450 h 9525"/>
                  <a:gd name="connsiteX1" fmla="*/ 7144 w 9525"/>
                  <a:gd name="connsiteY1" fmla="*/ 8250 h 9525"/>
                  <a:gd name="connsiteX2" fmla="*/ 7782 w 9525"/>
                  <a:gd name="connsiteY2" fmla="*/ 10641 h 9525"/>
                  <a:gd name="connsiteX3" fmla="*/ 9896 w 9525"/>
                  <a:gd name="connsiteY3" fmla="*/ 7450 h 9525"/>
                </a:gdLst>
                <a:ahLst/>
                <a:cxnLst>
                  <a:cxn ang="0">
                    <a:pos x="connsiteX0" y="connsiteY0"/>
                  </a:cxn>
                  <a:cxn ang="0">
                    <a:pos x="connsiteX1" y="connsiteY1"/>
                  </a:cxn>
                  <a:cxn ang="0">
                    <a:pos x="connsiteX2" y="connsiteY2"/>
                  </a:cxn>
                  <a:cxn ang="0">
                    <a:pos x="connsiteX3" y="connsiteY3"/>
                  </a:cxn>
                </a:cxnLst>
                <a:rect l="l" t="t" r="r" b="b"/>
                <a:pathLst>
                  <a:path w="9525" h="9525">
                    <a:moveTo>
                      <a:pt x="9896" y="7450"/>
                    </a:moveTo>
                    <a:cubicBezTo>
                      <a:pt x="9258" y="7431"/>
                      <a:pt x="8439" y="6393"/>
                      <a:pt x="7144" y="8250"/>
                    </a:cubicBezTo>
                    <a:cubicBezTo>
                      <a:pt x="9325" y="7040"/>
                      <a:pt x="7601" y="9546"/>
                      <a:pt x="7782" y="10641"/>
                    </a:cubicBezTo>
                    <a:cubicBezTo>
                      <a:pt x="8868" y="10365"/>
                      <a:pt x="8973" y="9165"/>
                      <a:pt x="9896" y="7450"/>
                    </a:cubicBezTo>
                    <a:close/>
                  </a:path>
                </a:pathLst>
              </a:custGeom>
              <a:grpFill/>
              <a:ln w="9525" cap="flat">
                <a:noFill/>
                <a:prstDash val="solid"/>
                <a:miter/>
              </a:ln>
            </p:spPr>
            <p:txBody>
              <a:bodyPr rtlCol="0" anchor="ctr"/>
              <a:lstStyle/>
              <a:p>
                <a:endParaRPr lang="zh-CN" altLang="en-US"/>
              </a:p>
            </p:txBody>
          </p:sp>
          <p:sp>
            <p:nvSpPr>
              <p:cNvPr id="1232" name="任意多边形: 形状 1021">
                <a:extLst>
                  <a:ext uri="{FF2B5EF4-FFF2-40B4-BE49-F238E27FC236}">
                    <a16:creationId xmlns:a16="http://schemas.microsoft.com/office/drawing/2014/main" id="{9530C136-77C9-4E4F-AB0E-75F35D0D0C7B}"/>
                  </a:ext>
                </a:extLst>
              </p:cNvPr>
              <p:cNvSpPr/>
              <p:nvPr/>
            </p:nvSpPr>
            <p:spPr>
              <a:xfrm>
                <a:off x="3461680" y="693847"/>
                <a:ext cx="57150" cy="38100"/>
              </a:xfrm>
              <a:custGeom>
                <a:avLst/>
                <a:gdLst>
                  <a:gd name="connsiteX0" fmla="*/ 39014 w 57150"/>
                  <a:gd name="connsiteY0" fmla="*/ 16292 h 38100"/>
                  <a:gd name="connsiteX1" fmla="*/ 53321 w 57150"/>
                  <a:gd name="connsiteY1" fmla="*/ 7482 h 38100"/>
                  <a:gd name="connsiteX2" fmla="*/ 34671 w 57150"/>
                  <a:gd name="connsiteY2" fmla="*/ 15473 h 38100"/>
                  <a:gd name="connsiteX3" fmla="*/ 39357 w 57150"/>
                  <a:gd name="connsiteY3" fmla="*/ 14054 h 38100"/>
                  <a:gd name="connsiteX4" fmla="*/ 40538 w 57150"/>
                  <a:gd name="connsiteY4" fmla="*/ 10187 h 38100"/>
                  <a:gd name="connsiteX5" fmla="*/ 23660 w 57150"/>
                  <a:gd name="connsiteY5" fmla="*/ 24417 h 38100"/>
                  <a:gd name="connsiteX6" fmla="*/ 23965 w 57150"/>
                  <a:gd name="connsiteY6" fmla="*/ 18455 h 38100"/>
                  <a:gd name="connsiteX7" fmla="*/ 11116 w 57150"/>
                  <a:gd name="connsiteY7" fmla="*/ 32009 h 38100"/>
                  <a:gd name="connsiteX8" fmla="*/ 12944 w 57150"/>
                  <a:gd name="connsiteY8" fmla="*/ 31304 h 38100"/>
                  <a:gd name="connsiteX9" fmla="*/ 7144 w 57150"/>
                  <a:gd name="connsiteY9" fmla="*/ 37933 h 38100"/>
                  <a:gd name="connsiteX10" fmla="*/ 39014 w 57150"/>
                  <a:gd name="connsiteY10" fmla="*/ 1629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8100">
                    <a:moveTo>
                      <a:pt x="39014" y="16292"/>
                    </a:moveTo>
                    <a:cubicBezTo>
                      <a:pt x="49092" y="9263"/>
                      <a:pt x="43615" y="13559"/>
                      <a:pt x="53321" y="7482"/>
                    </a:cubicBezTo>
                    <a:cubicBezTo>
                      <a:pt x="46596" y="4967"/>
                      <a:pt x="42339" y="17369"/>
                      <a:pt x="34671" y="15473"/>
                    </a:cubicBezTo>
                    <a:lnTo>
                      <a:pt x="39357" y="14054"/>
                    </a:lnTo>
                    <a:cubicBezTo>
                      <a:pt x="37881" y="13749"/>
                      <a:pt x="40138" y="10987"/>
                      <a:pt x="40538" y="10187"/>
                    </a:cubicBezTo>
                    <a:cubicBezTo>
                      <a:pt x="33014" y="14959"/>
                      <a:pt x="28165" y="21455"/>
                      <a:pt x="23660" y="24417"/>
                    </a:cubicBezTo>
                    <a:lnTo>
                      <a:pt x="23965" y="18455"/>
                    </a:lnTo>
                    <a:cubicBezTo>
                      <a:pt x="25965" y="19178"/>
                      <a:pt x="16240" y="27056"/>
                      <a:pt x="11116" y="32009"/>
                    </a:cubicBezTo>
                    <a:lnTo>
                      <a:pt x="12944" y="31304"/>
                    </a:lnTo>
                    <a:lnTo>
                      <a:pt x="7144" y="37933"/>
                    </a:lnTo>
                    <a:cubicBezTo>
                      <a:pt x="22041" y="35114"/>
                      <a:pt x="27813" y="14797"/>
                      <a:pt x="39014" y="16292"/>
                    </a:cubicBezTo>
                    <a:close/>
                  </a:path>
                </a:pathLst>
              </a:custGeom>
              <a:grpFill/>
              <a:ln w="9525" cap="flat">
                <a:noFill/>
                <a:prstDash val="solid"/>
                <a:miter/>
              </a:ln>
            </p:spPr>
            <p:txBody>
              <a:bodyPr rtlCol="0" anchor="ctr"/>
              <a:lstStyle/>
              <a:p>
                <a:endParaRPr lang="zh-CN" altLang="en-US"/>
              </a:p>
            </p:txBody>
          </p:sp>
          <p:sp>
            <p:nvSpPr>
              <p:cNvPr id="1233" name="任意多边形: 形状 1022">
                <a:extLst>
                  <a:ext uri="{FF2B5EF4-FFF2-40B4-BE49-F238E27FC236}">
                    <a16:creationId xmlns:a16="http://schemas.microsoft.com/office/drawing/2014/main" id="{2E4EAB06-1E70-4D6A-9C94-D34851322A75}"/>
                  </a:ext>
                </a:extLst>
              </p:cNvPr>
              <p:cNvSpPr/>
              <p:nvPr/>
            </p:nvSpPr>
            <p:spPr>
              <a:xfrm>
                <a:off x="3510078" y="1028417"/>
                <a:ext cx="19050" cy="19050"/>
              </a:xfrm>
              <a:custGeom>
                <a:avLst/>
                <a:gdLst>
                  <a:gd name="connsiteX0" fmla="*/ 9696 w 19050"/>
                  <a:gd name="connsiteY0" fmla="*/ 19002 h 19050"/>
                  <a:gd name="connsiteX1" fmla="*/ 13248 w 19050"/>
                  <a:gd name="connsiteY1" fmla="*/ 14830 h 19050"/>
                  <a:gd name="connsiteX2" fmla="*/ 14496 w 19050"/>
                  <a:gd name="connsiteY2" fmla="*/ 17745 h 19050"/>
                  <a:gd name="connsiteX3" fmla="*/ 14001 w 19050"/>
                  <a:gd name="connsiteY3" fmla="*/ 12163 h 19050"/>
                  <a:gd name="connsiteX4" fmla="*/ 10486 w 19050"/>
                  <a:gd name="connsiteY4" fmla="*/ 11068 h 19050"/>
                  <a:gd name="connsiteX5" fmla="*/ 12029 w 19050"/>
                  <a:gd name="connsiteY5" fmla="*/ 14497 h 19050"/>
                  <a:gd name="connsiteX6" fmla="*/ 8657 w 19050"/>
                  <a:gd name="connsiteY6" fmla="*/ 7144 h 19050"/>
                  <a:gd name="connsiteX7" fmla="*/ 7276 w 19050"/>
                  <a:gd name="connsiteY7" fmla="*/ 13726 h 19050"/>
                  <a:gd name="connsiteX8" fmla="*/ 9696 w 19050"/>
                  <a:gd name="connsiteY8" fmla="*/ 190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9696" y="19002"/>
                    </a:moveTo>
                    <a:cubicBezTo>
                      <a:pt x="8953" y="19126"/>
                      <a:pt x="11096" y="13564"/>
                      <a:pt x="13248" y="14830"/>
                    </a:cubicBezTo>
                    <a:cubicBezTo>
                      <a:pt x="14449" y="15183"/>
                      <a:pt x="14325" y="16716"/>
                      <a:pt x="14496" y="17745"/>
                    </a:cubicBezTo>
                    <a:cubicBezTo>
                      <a:pt x="15096" y="16612"/>
                      <a:pt x="14249" y="14173"/>
                      <a:pt x="14001" y="12163"/>
                    </a:cubicBezTo>
                    <a:lnTo>
                      <a:pt x="10486" y="11068"/>
                    </a:lnTo>
                    <a:cubicBezTo>
                      <a:pt x="10658" y="13116"/>
                      <a:pt x="11972" y="11897"/>
                      <a:pt x="12029" y="14497"/>
                    </a:cubicBezTo>
                    <a:cubicBezTo>
                      <a:pt x="7553" y="16164"/>
                      <a:pt x="9553" y="10144"/>
                      <a:pt x="8657" y="7144"/>
                    </a:cubicBezTo>
                    <a:cubicBezTo>
                      <a:pt x="7238" y="8353"/>
                      <a:pt x="6924" y="11154"/>
                      <a:pt x="7276" y="13726"/>
                    </a:cubicBezTo>
                    <a:cubicBezTo>
                      <a:pt x="7800" y="16278"/>
                      <a:pt x="8867" y="18612"/>
                      <a:pt x="9696" y="19002"/>
                    </a:cubicBezTo>
                    <a:close/>
                  </a:path>
                </a:pathLst>
              </a:custGeom>
              <a:grpFill/>
              <a:ln w="9525" cap="flat">
                <a:noFill/>
                <a:prstDash val="solid"/>
                <a:miter/>
              </a:ln>
            </p:spPr>
            <p:txBody>
              <a:bodyPr rtlCol="0" anchor="ctr"/>
              <a:lstStyle/>
              <a:p>
                <a:endParaRPr lang="zh-CN" altLang="en-US"/>
              </a:p>
            </p:txBody>
          </p:sp>
          <p:sp>
            <p:nvSpPr>
              <p:cNvPr id="1234" name="任意多边形: 形状 1023">
                <a:extLst>
                  <a:ext uri="{FF2B5EF4-FFF2-40B4-BE49-F238E27FC236}">
                    <a16:creationId xmlns:a16="http://schemas.microsoft.com/office/drawing/2014/main" id="{047B970E-B81F-416F-9FF5-48E13CBB3F16}"/>
                  </a:ext>
                </a:extLst>
              </p:cNvPr>
              <p:cNvSpPr/>
              <p:nvPr/>
            </p:nvSpPr>
            <p:spPr>
              <a:xfrm>
                <a:off x="3518802" y="1038199"/>
                <a:ext cx="9525" cy="19050"/>
              </a:xfrm>
              <a:custGeom>
                <a:avLst/>
                <a:gdLst>
                  <a:gd name="connsiteX0" fmla="*/ 7572 w 9525"/>
                  <a:gd name="connsiteY0" fmla="*/ 7144 h 19050"/>
                  <a:gd name="connsiteX1" fmla="*/ 7772 w 9525"/>
                  <a:gd name="connsiteY1" fmla="*/ 17383 h 19050"/>
                  <a:gd name="connsiteX2" fmla="*/ 7572 w 9525"/>
                  <a:gd name="connsiteY2" fmla="*/ 7144 h 19050"/>
                </a:gdLst>
                <a:ahLst/>
                <a:cxnLst>
                  <a:cxn ang="0">
                    <a:pos x="connsiteX0" y="connsiteY0"/>
                  </a:cxn>
                  <a:cxn ang="0">
                    <a:pos x="connsiteX1" y="connsiteY1"/>
                  </a:cxn>
                  <a:cxn ang="0">
                    <a:pos x="connsiteX2" y="connsiteY2"/>
                  </a:cxn>
                </a:cxnLst>
                <a:rect l="l" t="t" r="r" b="b"/>
                <a:pathLst>
                  <a:path w="9525" h="19050">
                    <a:moveTo>
                      <a:pt x="7572" y="7144"/>
                    </a:moveTo>
                    <a:cubicBezTo>
                      <a:pt x="5686" y="12087"/>
                      <a:pt x="10820" y="12687"/>
                      <a:pt x="7772" y="17383"/>
                    </a:cubicBezTo>
                    <a:cubicBezTo>
                      <a:pt x="10411" y="14764"/>
                      <a:pt x="9877" y="9344"/>
                      <a:pt x="7572" y="7144"/>
                    </a:cubicBezTo>
                    <a:close/>
                  </a:path>
                </a:pathLst>
              </a:custGeom>
              <a:grpFill/>
              <a:ln w="9525" cap="flat">
                <a:noFill/>
                <a:prstDash val="solid"/>
                <a:miter/>
              </a:ln>
            </p:spPr>
            <p:txBody>
              <a:bodyPr rtlCol="0" anchor="ctr"/>
              <a:lstStyle/>
              <a:p>
                <a:endParaRPr lang="zh-CN" altLang="en-US"/>
              </a:p>
            </p:txBody>
          </p:sp>
          <p:sp>
            <p:nvSpPr>
              <p:cNvPr id="1235" name="任意多边形: 形状 1024">
                <a:extLst>
                  <a:ext uri="{FF2B5EF4-FFF2-40B4-BE49-F238E27FC236}">
                    <a16:creationId xmlns:a16="http://schemas.microsoft.com/office/drawing/2014/main" id="{A0655741-E7FB-4E3F-AD8C-CE32869B56F6}"/>
                  </a:ext>
                </a:extLst>
              </p:cNvPr>
              <p:cNvSpPr/>
              <p:nvPr/>
            </p:nvSpPr>
            <p:spPr>
              <a:xfrm>
                <a:off x="3713616" y="1063629"/>
                <a:ext cx="9525" cy="9525"/>
              </a:xfrm>
              <a:custGeom>
                <a:avLst/>
                <a:gdLst>
                  <a:gd name="connsiteX0" fmla="*/ 8288 w 9525"/>
                  <a:gd name="connsiteY0" fmla="*/ 8365 h 9525"/>
                  <a:gd name="connsiteX1" fmla="*/ 8659 w 9525"/>
                  <a:gd name="connsiteY1" fmla="*/ 7708 h 9525"/>
                  <a:gd name="connsiteX2" fmla="*/ 7192 w 9525"/>
                  <a:gd name="connsiteY2" fmla="*/ 8622 h 9525"/>
                  <a:gd name="connsiteX3" fmla="*/ 9640 w 9525"/>
                  <a:gd name="connsiteY3" fmla="*/ 9937 h 9525"/>
                  <a:gd name="connsiteX4" fmla="*/ 8288 w 9525"/>
                  <a:gd name="connsiteY4" fmla="*/ 836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88" y="8365"/>
                    </a:moveTo>
                    <a:lnTo>
                      <a:pt x="8659" y="7708"/>
                    </a:lnTo>
                    <a:cubicBezTo>
                      <a:pt x="9316" y="5441"/>
                      <a:pt x="7345" y="10889"/>
                      <a:pt x="7192" y="8622"/>
                    </a:cubicBezTo>
                    <a:cubicBezTo>
                      <a:pt x="6887" y="10546"/>
                      <a:pt x="8059" y="9708"/>
                      <a:pt x="9640" y="9937"/>
                    </a:cubicBezTo>
                    <a:cubicBezTo>
                      <a:pt x="9421" y="9175"/>
                      <a:pt x="8726" y="9003"/>
                      <a:pt x="8288" y="8365"/>
                    </a:cubicBezTo>
                    <a:close/>
                  </a:path>
                </a:pathLst>
              </a:custGeom>
              <a:grpFill/>
              <a:ln w="9525" cap="flat">
                <a:noFill/>
                <a:prstDash val="solid"/>
                <a:miter/>
              </a:ln>
            </p:spPr>
            <p:txBody>
              <a:bodyPr rtlCol="0" anchor="ctr"/>
              <a:lstStyle/>
              <a:p>
                <a:endParaRPr lang="zh-CN" altLang="en-US"/>
              </a:p>
            </p:txBody>
          </p:sp>
          <p:sp>
            <p:nvSpPr>
              <p:cNvPr id="1236" name="任意多边形: 形状 1025">
                <a:extLst>
                  <a:ext uri="{FF2B5EF4-FFF2-40B4-BE49-F238E27FC236}">
                    <a16:creationId xmlns:a16="http://schemas.microsoft.com/office/drawing/2014/main" id="{B450B798-991D-40DD-94FB-1BA49683B5CF}"/>
                  </a:ext>
                </a:extLst>
              </p:cNvPr>
              <p:cNvSpPr/>
              <p:nvPr/>
            </p:nvSpPr>
            <p:spPr>
              <a:xfrm>
                <a:off x="3637483" y="1088586"/>
                <a:ext cx="9525" cy="19050"/>
              </a:xfrm>
              <a:custGeom>
                <a:avLst/>
                <a:gdLst>
                  <a:gd name="connsiteX0" fmla="*/ 11735 w 9525"/>
                  <a:gd name="connsiteY0" fmla="*/ 7144 h 19050"/>
                  <a:gd name="connsiteX1" fmla="*/ 7144 w 9525"/>
                  <a:gd name="connsiteY1" fmla="*/ 8125 h 19050"/>
                  <a:gd name="connsiteX2" fmla="*/ 10811 w 9525"/>
                  <a:gd name="connsiteY2" fmla="*/ 12773 h 19050"/>
                  <a:gd name="connsiteX3" fmla="*/ 1173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11735" y="7144"/>
                    </a:moveTo>
                    <a:lnTo>
                      <a:pt x="7144" y="8125"/>
                    </a:lnTo>
                    <a:lnTo>
                      <a:pt x="10811" y="12773"/>
                    </a:lnTo>
                    <a:cubicBezTo>
                      <a:pt x="10792" y="10868"/>
                      <a:pt x="8372" y="9039"/>
                      <a:pt x="11735" y="7144"/>
                    </a:cubicBezTo>
                    <a:close/>
                  </a:path>
                </a:pathLst>
              </a:custGeom>
              <a:grpFill/>
              <a:ln w="9525" cap="flat">
                <a:noFill/>
                <a:prstDash val="solid"/>
                <a:miter/>
              </a:ln>
            </p:spPr>
            <p:txBody>
              <a:bodyPr rtlCol="0" anchor="ctr"/>
              <a:lstStyle/>
              <a:p>
                <a:endParaRPr lang="zh-CN" altLang="en-US"/>
              </a:p>
            </p:txBody>
          </p:sp>
          <p:sp>
            <p:nvSpPr>
              <p:cNvPr id="1237" name="任意多边形: 形状 1026">
                <a:extLst>
                  <a:ext uri="{FF2B5EF4-FFF2-40B4-BE49-F238E27FC236}">
                    <a16:creationId xmlns:a16="http://schemas.microsoft.com/office/drawing/2014/main" id="{D405A87A-9412-41E0-9C4D-DC03F8B1B688}"/>
                  </a:ext>
                </a:extLst>
              </p:cNvPr>
              <p:cNvSpPr/>
              <p:nvPr/>
            </p:nvSpPr>
            <p:spPr>
              <a:xfrm>
                <a:off x="3673545" y="1085119"/>
                <a:ext cx="9525" cy="9525"/>
              </a:xfrm>
              <a:custGeom>
                <a:avLst/>
                <a:gdLst>
                  <a:gd name="connsiteX0" fmla="*/ 9820 w 9525"/>
                  <a:gd name="connsiteY0" fmla="*/ 7144 h 9525"/>
                  <a:gd name="connsiteX1" fmla="*/ 7144 w 9525"/>
                  <a:gd name="connsiteY1" fmla="*/ 8382 h 9525"/>
                  <a:gd name="connsiteX2" fmla="*/ 8944 w 9525"/>
                  <a:gd name="connsiteY2" fmla="*/ 9849 h 9525"/>
                  <a:gd name="connsiteX3" fmla="*/ 982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820" y="7144"/>
                    </a:moveTo>
                    <a:cubicBezTo>
                      <a:pt x="8820" y="8268"/>
                      <a:pt x="8172" y="7268"/>
                      <a:pt x="7144" y="8382"/>
                    </a:cubicBezTo>
                    <a:lnTo>
                      <a:pt x="8944" y="9849"/>
                    </a:lnTo>
                    <a:lnTo>
                      <a:pt x="9820" y="7144"/>
                    </a:lnTo>
                    <a:close/>
                  </a:path>
                </a:pathLst>
              </a:custGeom>
              <a:grpFill/>
              <a:ln w="9525" cap="flat">
                <a:noFill/>
                <a:prstDash val="solid"/>
                <a:miter/>
              </a:ln>
            </p:spPr>
            <p:txBody>
              <a:bodyPr rtlCol="0" anchor="ctr"/>
              <a:lstStyle/>
              <a:p>
                <a:endParaRPr lang="zh-CN" altLang="en-US"/>
              </a:p>
            </p:txBody>
          </p:sp>
          <p:sp>
            <p:nvSpPr>
              <p:cNvPr id="1238" name="任意多边形: 形状 1027">
                <a:extLst>
                  <a:ext uri="{FF2B5EF4-FFF2-40B4-BE49-F238E27FC236}">
                    <a16:creationId xmlns:a16="http://schemas.microsoft.com/office/drawing/2014/main" id="{92EB45B1-909E-49EB-806B-C10E6728031E}"/>
                  </a:ext>
                </a:extLst>
              </p:cNvPr>
              <p:cNvSpPr/>
              <p:nvPr/>
            </p:nvSpPr>
            <p:spPr>
              <a:xfrm>
                <a:off x="3525260" y="1044743"/>
                <a:ext cx="9525" cy="9525"/>
              </a:xfrm>
              <a:custGeom>
                <a:avLst/>
                <a:gdLst>
                  <a:gd name="connsiteX0" fmla="*/ 7249 w 9525"/>
                  <a:gd name="connsiteY0" fmla="*/ 7144 h 9525"/>
                  <a:gd name="connsiteX1" fmla="*/ 7144 w 9525"/>
                  <a:gd name="connsiteY1" fmla="*/ 8677 h 9525"/>
                  <a:gd name="connsiteX2" fmla="*/ 10001 w 9525"/>
                  <a:gd name="connsiteY2" fmla="*/ 9592 h 9525"/>
                </a:gdLst>
                <a:ahLst/>
                <a:cxnLst>
                  <a:cxn ang="0">
                    <a:pos x="connsiteX0" y="connsiteY0"/>
                  </a:cxn>
                  <a:cxn ang="0">
                    <a:pos x="connsiteX1" y="connsiteY1"/>
                  </a:cxn>
                  <a:cxn ang="0">
                    <a:pos x="connsiteX2" y="connsiteY2"/>
                  </a:cxn>
                </a:cxnLst>
                <a:rect l="l" t="t" r="r" b="b"/>
                <a:pathLst>
                  <a:path w="9525" h="9525">
                    <a:moveTo>
                      <a:pt x="7249" y="7144"/>
                    </a:moveTo>
                    <a:lnTo>
                      <a:pt x="7144" y="8677"/>
                    </a:lnTo>
                    <a:lnTo>
                      <a:pt x="10001" y="9592"/>
                    </a:lnTo>
                    <a:close/>
                  </a:path>
                </a:pathLst>
              </a:custGeom>
              <a:grpFill/>
              <a:ln w="9525" cap="flat">
                <a:noFill/>
                <a:prstDash val="solid"/>
                <a:miter/>
              </a:ln>
            </p:spPr>
            <p:txBody>
              <a:bodyPr rtlCol="0" anchor="ctr"/>
              <a:lstStyle/>
              <a:p>
                <a:endParaRPr lang="zh-CN" altLang="en-US"/>
              </a:p>
            </p:txBody>
          </p:sp>
          <p:sp>
            <p:nvSpPr>
              <p:cNvPr id="1239" name="任意多边形: 形状 1028">
                <a:extLst>
                  <a:ext uri="{FF2B5EF4-FFF2-40B4-BE49-F238E27FC236}">
                    <a16:creationId xmlns:a16="http://schemas.microsoft.com/office/drawing/2014/main" id="{D0D741B2-BB40-42A4-B31F-139B2FCD3B2C}"/>
                  </a:ext>
                </a:extLst>
              </p:cNvPr>
              <p:cNvSpPr/>
              <p:nvPr/>
            </p:nvSpPr>
            <p:spPr>
              <a:xfrm>
                <a:off x="3566503" y="1065774"/>
                <a:ext cx="19050" cy="19050"/>
              </a:xfrm>
              <a:custGeom>
                <a:avLst/>
                <a:gdLst>
                  <a:gd name="connsiteX0" fmla="*/ 12163 w 19050"/>
                  <a:gd name="connsiteY0" fmla="*/ 12744 h 19050"/>
                  <a:gd name="connsiteX1" fmla="*/ 13802 w 19050"/>
                  <a:gd name="connsiteY1" fmla="*/ 11706 h 19050"/>
                  <a:gd name="connsiteX2" fmla="*/ 7144 w 19050"/>
                  <a:gd name="connsiteY2" fmla="*/ 7144 h 19050"/>
                  <a:gd name="connsiteX3" fmla="*/ 7687 w 19050"/>
                  <a:gd name="connsiteY3" fmla="*/ 14907 h 19050"/>
                  <a:gd name="connsiteX4" fmla="*/ 12163 w 19050"/>
                  <a:gd name="connsiteY4" fmla="*/ 127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2744"/>
                    </a:moveTo>
                    <a:lnTo>
                      <a:pt x="13802" y="11706"/>
                    </a:lnTo>
                    <a:cubicBezTo>
                      <a:pt x="9773" y="9744"/>
                      <a:pt x="9916" y="9239"/>
                      <a:pt x="7144" y="7144"/>
                    </a:cubicBezTo>
                    <a:cubicBezTo>
                      <a:pt x="7668" y="11821"/>
                      <a:pt x="11887" y="11982"/>
                      <a:pt x="7687" y="14907"/>
                    </a:cubicBezTo>
                    <a:cubicBezTo>
                      <a:pt x="7582" y="13602"/>
                      <a:pt x="12354" y="15326"/>
                      <a:pt x="12163" y="12744"/>
                    </a:cubicBezTo>
                    <a:close/>
                  </a:path>
                </a:pathLst>
              </a:custGeom>
              <a:grpFill/>
              <a:ln w="9525" cap="flat">
                <a:noFill/>
                <a:prstDash val="solid"/>
                <a:miter/>
              </a:ln>
            </p:spPr>
            <p:txBody>
              <a:bodyPr rtlCol="0" anchor="ctr"/>
              <a:lstStyle/>
              <a:p>
                <a:endParaRPr lang="zh-CN" altLang="en-US"/>
              </a:p>
            </p:txBody>
          </p:sp>
          <p:sp>
            <p:nvSpPr>
              <p:cNvPr id="1240" name="任意多边形: 形状 1029">
                <a:extLst>
                  <a:ext uri="{FF2B5EF4-FFF2-40B4-BE49-F238E27FC236}">
                    <a16:creationId xmlns:a16="http://schemas.microsoft.com/office/drawing/2014/main" id="{915818F2-57C5-406A-A5E8-C07910E41B53}"/>
                  </a:ext>
                </a:extLst>
              </p:cNvPr>
              <p:cNvSpPr/>
              <p:nvPr/>
            </p:nvSpPr>
            <p:spPr>
              <a:xfrm>
                <a:off x="3465881" y="941591"/>
                <a:ext cx="9525" cy="19050"/>
              </a:xfrm>
              <a:custGeom>
                <a:avLst/>
                <a:gdLst>
                  <a:gd name="connsiteX0" fmla="*/ 7144 w 9525"/>
                  <a:gd name="connsiteY0" fmla="*/ 14684 h 19050"/>
                  <a:gd name="connsiteX1" fmla="*/ 10363 w 9525"/>
                  <a:gd name="connsiteY1" fmla="*/ 7578 h 19050"/>
                  <a:gd name="connsiteX2" fmla="*/ 7144 w 9525"/>
                  <a:gd name="connsiteY2" fmla="*/ 14684 h 19050"/>
                </a:gdLst>
                <a:ahLst/>
                <a:cxnLst>
                  <a:cxn ang="0">
                    <a:pos x="connsiteX0" y="connsiteY0"/>
                  </a:cxn>
                  <a:cxn ang="0">
                    <a:pos x="connsiteX1" y="connsiteY1"/>
                  </a:cxn>
                  <a:cxn ang="0">
                    <a:pos x="connsiteX2" y="connsiteY2"/>
                  </a:cxn>
                </a:cxnLst>
                <a:rect l="l" t="t" r="r" b="b"/>
                <a:pathLst>
                  <a:path w="9525" h="19050">
                    <a:moveTo>
                      <a:pt x="7144" y="14684"/>
                    </a:moveTo>
                    <a:cubicBezTo>
                      <a:pt x="9430" y="13160"/>
                      <a:pt x="10287" y="9512"/>
                      <a:pt x="10363" y="7578"/>
                    </a:cubicBezTo>
                    <a:cubicBezTo>
                      <a:pt x="7420" y="5063"/>
                      <a:pt x="8382" y="14274"/>
                      <a:pt x="7144" y="14684"/>
                    </a:cubicBezTo>
                    <a:close/>
                  </a:path>
                </a:pathLst>
              </a:custGeom>
              <a:grpFill/>
              <a:ln w="9525" cap="flat">
                <a:noFill/>
                <a:prstDash val="solid"/>
                <a:miter/>
              </a:ln>
            </p:spPr>
            <p:txBody>
              <a:bodyPr rtlCol="0" anchor="ctr"/>
              <a:lstStyle/>
              <a:p>
                <a:endParaRPr lang="zh-CN" altLang="en-US"/>
              </a:p>
            </p:txBody>
          </p:sp>
          <p:sp>
            <p:nvSpPr>
              <p:cNvPr id="1241" name="任意多边形: 形状 1030">
                <a:extLst>
                  <a:ext uri="{FF2B5EF4-FFF2-40B4-BE49-F238E27FC236}">
                    <a16:creationId xmlns:a16="http://schemas.microsoft.com/office/drawing/2014/main" id="{8339E9CB-2428-4297-9A03-16E263722F88}"/>
                  </a:ext>
                </a:extLst>
              </p:cNvPr>
              <p:cNvSpPr/>
              <p:nvPr/>
            </p:nvSpPr>
            <p:spPr>
              <a:xfrm>
                <a:off x="3714169" y="1059945"/>
                <a:ext cx="9525" cy="9525"/>
              </a:xfrm>
              <a:custGeom>
                <a:avLst/>
                <a:gdLst>
                  <a:gd name="connsiteX0" fmla="*/ 7382 w 9525"/>
                  <a:gd name="connsiteY0" fmla="*/ 7144 h 9525"/>
                  <a:gd name="connsiteX1" fmla="*/ 7144 w 9525"/>
                  <a:gd name="connsiteY1" fmla="*/ 9544 h 9525"/>
                  <a:gd name="connsiteX2" fmla="*/ 7772 w 9525"/>
                  <a:gd name="connsiteY2" fmla="*/ 9020 h 9525"/>
                </a:gdLst>
                <a:ahLst/>
                <a:cxnLst>
                  <a:cxn ang="0">
                    <a:pos x="connsiteX0" y="connsiteY0"/>
                  </a:cxn>
                  <a:cxn ang="0">
                    <a:pos x="connsiteX1" y="connsiteY1"/>
                  </a:cxn>
                  <a:cxn ang="0">
                    <a:pos x="connsiteX2" y="connsiteY2"/>
                  </a:cxn>
                </a:cxnLst>
                <a:rect l="l" t="t" r="r" b="b"/>
                <a:pathLst>
                  <a:path w="9525" h="9525">
                    <a:moveTo>
                      <a:pt x="7382" y="7144"/>
                    </a:moveTo>
                    <a:lnTo>
                      <a:pt x="7144" y="9544"/>
                    </a:lnTo>
                    <a:lnTo>
                      <a:pt x="7772" y="9020"/>
                    </a:lnTo>
                    <a:close/>
                  </a:path>
                </a:pathLst>
              </a:custGeom>
              <a:grpFill/>
              <a:ln w="9525" cap="flat">
                <a:noFill/>
                <a:prstDash val="solid"/>
                <a:miter/>
              </a:ln>
            </p:spPr>
            <p:txBody>
              <a:bodyPr rtlCol="0" anchor="ctr"/>
              <a:lstStyle/>
              <a:p>
                <a:endParaRPr lang="zh-CN" altLang="en-US"/>
              </a:p>
            </p:txBody>
          </p:sp>
          <p:sp>
            <p:nvSpPr>
              <p:cNvPr id="1242" name="任意多边形: 形状 1031">
                <a:extLst>
                  <a:ext uri="{FF2B5EF4-FFF2-40B4-BE49-F238E27FC236}">
                    <a16:creationId xmlns:a16="http://schemas.microsoft.com/office/drawing/2014/main" id="{209E147B-7727-4C1D-984D-81820CEB5113}"/>
                  </a:ext>
                </a:extLst>
              </p:cNvPr>
              <p:cNvSpPr/>
              <p:nvPr/>
            </p:nvSpPr>
            <p:spPr>
              <a:xfrm>
                <a:off x="3475069" y="962990"/>
                <a:ext cx="9525" cy="19050"/>
              </a:xfrm>
              <a:custGeom>
                <a:avLst/>
                <a:gdLst>
                  <a:gd name="connsiteX0" fmla="*/ 7566 w 9525"/>
                  <a:gd name="connsiteY0" fmla="*/ 15316 h 19050"/>
                  <a:gd name="connsiteX1" fmla="*/ 8680 w 9525"/>
                  <a:gd name="connsiteY1" fmla="*/ 7144 h 19050"/>
                  <a:gd name="connsiteX2" fmla="*/ 7566 w 9525"/>
                  <a:gd name="connsiteY2" fmla="*/ 15316 h 19050"/>
                </a:gdLst>
                <a:ahLst/>
                <a:cxnLst>
                  <a:cxn ang="0">
                    <a:pos x="connsiteX0" y="connsiteY0"/>
                  </a:cxn>
                  <a:cxn ang="0">
                    <a:pos x="connsiteX1" y="connsiteY1"/>
                  </a:cxn>
                  <a:cxn ang="0">
                    <a:pos x="connsiteX2" y="connsiteY2"/>
                  </a:cxn>
                </a:cxnLst>
                <a:rect l="l" t="t" r="r" b="b"/>
                <a:pathLst>
                  <a:path w="9525" h="19050">
                    <a:moveTo>
                      <a:pt x="7566" y="15316"/>
                    </a:moveTo>
                    <a:cubicBezTo>
                      <a:pt x="8680" y="12659"/>
                      <a:pt x="9966" y="8706"/>
                      <a:pt x="8680" y="7144"/>
                    </a:cubicBezTo>
                    <a:cubicBezTo>
                      <a:pt x="7985" y="9125"/>
                      <a:pt x="6385" y="12449"/>
                      <a:pt x="7566" y="15316"/>
                    </a:cubicBezTo>
                    <a:close/>
                  </a:path>
                </a:pathLst>
              </a:custGeom>
              <a:grpFill/>
              <a:ln w="9525" cap="flat">
                <a:noFill/>
                <a:prstDash val="solid"/>
                <a:miter/>
              </a:ln>
            </p:spPr>
            <p:txBody>
              <a:bodyPr rtlCol="0" anchor="ctr"/>
              <a:lstStyle/>
              <a:p>
                <a:endParaRPr lang="zh-CN" altLang="en-US"/>
              </a:p>
            </p:txBody>
          </p:sp>
          <p:sp>
            <p:nvSpPr>
              <p:cNvPr id="1243" name="任意多边形: 形状 1032">
                <a:extLst>
                  <a:ext uri="{FF2B5EF4-FFF2-40B4-BE49-F238E27FC236}">
                    <a16:creationId xmlns:a16="http://schemas.microsoft.com/office/drawing/2014/main" id="{4594C039-0649-4043-8C4E-081D80300499}"/>
                  </a:ext>
                </a:extLst>
              </p:cNvPr>
              <p:cNvSpPr/>
              <p:nvPr/>
            </p:nvSpPr>
            <p:spPr>
              <a:xfrm>
                <a:off x="3460382" y="769739"/>
                <a:ext cx="19050" cy="19050"/>
              </a:xfrm>
              <a:custGeom>
                <a:avLst/>
                <a:gdLst>
                  <a:gd name="connsiteX0" fmla="*/ 7165 w 19050"/>
                  <a:gd name="connsiteY0" fmla="*/ 14495 h 19050"/>
                  <a:gd name="connsiteX1" fmla="*/ 14566 w 19050"/>
                  <a:gd name="connsiteY1" fmla="*/ 11009 h 19050"/>
                  <a:gd name="connsiteX2" fmla="*/ 14042 w 19050"/>
                  <a:gd name="connsiteY2" fmla="*/ 7513 h 19050"/>
                  <a:gd name="connsiteX3" fmla="*/ 7165 w 19050"/>
                  <a:gd name="connsiteY3" fmla="*/ 14495 h 19050"/>
                </a:gdLst>
                <a:ahLst/>
                <a:cxnLst>
                  <a:cxn ang="0">
                    <a:pos x="connsiteX0" y="connsiteY0"/>
                  </a:cxn>
                  <a:cxn ang="0">
                    <a:pos x="connsiteX1" y="connsiteY1"/>
                  </a:cxn>
                  <a:cxn ang="0">
                    <a:pos x="connsiteX2" y="connsiteY2"/>
                  </a:cxn>
                  <a:cxn ang="0">
                    <a:pos x="connsiteX3" y="connsiteY3"/>
                  </a:cxn>
                </a:cxnLst>
                <a:rect l="l" t="t" r="r" b="b"/>
                <a:pathLst>
                  <a:path w="19050" h="19050">
                    <a:moveTo>
                      <a:pt x="7165" y="14495"/>
                    </a:moveTo>
                    <a:cubicBezTo>
                      <a:pt x="9813" y="9389"/>
                      <a:pt x="13185" y="10932"/>
                      <a:pt x="14566" y="11009"/>
                    </a:cubicBezTo>
                    <a:cubicBezTo>
                      <a:pt x="14185" y="9685"/>
                      <a:pt x="11090" y="10361"/>
                      <a:pt x="14042" y="7513"/>
                    </a:cubicBezTo>
                    <a:cubicBezTo>
                      <a:pt x="14528" y="5846"/>
                      <a:pt x="6680" y="10113"/>
                      <a:pt x="7165" y="14495"/>
                    </a:cubicBezTo>
                    <a:close/>
                  </a:path>
                </a:pathLst>
              </a:custGeom>
              <a:grpFill/>
              <a:ln w="9525" cap="flat">
                <a:noFill/>
                <a:prstDash val="solid"/>
                <a:miter/>
              </a:ln>
            </p:spPr>
            <p:txBody>
              <a:bodyPr rtlCol="0" anchor="ctr"/>
              <a:lstStyle/>
              <a:p>
                <a:endParaRPr lang="zh-CN" altLang="en-US"/>
              </a:p>
            </p:txBody>
          </p:sp>
          <p:sp>
            <p:nvSpPr>
              <p:cNvPr id="1244" name="任意多边形: 形状 1033">
                <a:extLst>
                  <a:ext uri="{FF2B5EF4-FFF2-40B4-BE49-F238E27FC236}">
                    <a16:creationId xmlns:a16="http://schemas.microsoft.com/office/drawing/2014/main" id="{CFD90567-02B9-4C44-A92B-4679EAADD497}"/>
                  </a:ext>
                </a:extLst>
              </p:cNvPr>
              <p:cNvSpPr/>
              <p:nvPr/>
            </p:nvSpPr>
            <p:spPr>
              <a:xfrm>
                <a:off x="3668525" y="1071784"/>
                <a:ext cx="19050" cy="19050"/>
              </a:xfrm>
              <a:custGeom>
                <a:avLst/>
                <a:gdLst>
                  <a:gd name="connsiteX0" fmla="*/ 15516 w 19050"/>
                  <a:gd name="connsiteY0" fmla="*/ 15192 h 19050"/>
                  <a:gd name="connsiteX1" fmla="*/ 17259 w 19050"/>
                  <a:gd name="connsiteY1" fmla="*/ 14630 h 19050"/>
                  <a:gd name="connsiteX2" fmla="*/ 11249 w 19050"/>
                  <a:gd name="connsiteY2" fmla="*/ 7144 h 19050"/>
                  <a:gd name="connsiteX3" fmla="*/ 12040 w 19050"/>
                  <a:gd name="connsiteY3" fmla="*/ 8430 h 19050"/>
                  <a:gd name="connsiteX4" fmla="*/ 7144 w 19050"/>
                  <a:gd name="connsiteY4" fmla="*/ 9515 h 19050"/>
                  <a:gd name="connsiteX5" fmla="*/ 11392 w 19050"/>
                  <a:gd name="connsiteY5" fmla="*/ 13135 h 19050"/>
                  <a:gd name="connsiteX6" fmla="*/ 11211 w 19050"/>
                  <a:gd name="connsiteY6" fmla="*/ 12402 h 19050"/>
                  <a:gd name="connsiteX7" fmla="*/ 13783 w 19050"/>
                  <a:gd name="connsiteY7" fmla="*/ 11763 h 19050"/>
                  <a:gd name="connsiteX8" fmla="*/ 12373 w 19050"/>
                  <a:gd name="connsiteY8" fmla="*/ 15278 h 19050"/>
                  <a:gd name="connsiteX9" fmla="*/ 9611 w 19050"/>
                  <a:gd name="connsiteY9" fmla="*/ 15145 h 19050"/>
                  <a:gd name="connsiteX10" fmla="*/ 13335 w 19050"/>
                  <a:gd name="connsiteY10" fmla="*/ 14621 h 19050"/>
                  <a:gd name="connsiteX11" fmla="*/ 14726 w 19050"/>
                  <a:gd name="connsiteY11" fmla="*/ 16964 h 19050"/>
                  <a:gd name="connsiteX12" fmla="*/ 15516 w 19050"/>
                  <a:gd name="connsiteY12" fmla="*/ 151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5516" y="15192"/>
                    </a:moveTo>
                    <a:lnTo>
                      <a:pt x="17259" y="14630"/>
                    </a:lnTo>
                    <a:cubicBezTo>
                      <a:pt x="18050" y="11030"/>
                      <a:pt x="13716" y="8715"/>
                      <a:pt x="11249" y="7144"/>
                    </a:cubicBezTo>
                    <a:cubicBezTo>
                      <a:pt x="11554" y="7449"/>
                      <a:pt x="11306" y="8230"/>
                      <a:pt x="12040" y="8430"/>
                    </a:cubicBezTo>
                    <a:lnTo>
                      <a:pt x="7144" y="9515"/>
                    </a:lnTo>
                    <a:cubicBezTo>
                      <a:pt x="10611" y="9154"/>
                      <a:pt x="10144" y="11840"/>
                      <a:pt x="11392" y="13135"/>
                    </a:cubicBezTo>
                    <a:cubicBezTo>
                      <a:pt x="11516" y="12716"/>
                      <a:pt x="11516" y="12716"/>
                      <a:pt x="11211" y="12402"/>
                    </a:cubicBezTo>
                    <a:cubicBezTo>
                      <a:pt x="12573" y="10535"/>
                      <a:pt x="13059" y="11563"/>
                      <a:pt x="13783" y="11763"/>
                    </a:cubicBezTo>
                    <a:lnTo>
                      <a:pt x="12373" y="15278"/>
                    </a:lnTo>
                    <a:cubicBezTo>
                      <a:pt x="10535" y="17736"/>
                      <a:pt x="9973" y="13849"/>
                      <a:pt x="9611" y="15145"/>
                    </a:cubicBezTo>
                    <a:cubicBezTo>
                      <a:pt x="7972" y="18355"/>
                      <a:pt x="13059" y="17126"/>
                      <a:pt x="13335" y="14621"/>
                    </a:cubicBezTo>
                    <a:cubicBezTo>
                      <a:pt x="13278" y="14669"/>
                      <a:pt x="14640" y="17040"/>
                      <a:pt x="14726" y="16964"/>
                    </a:cubicBezTo>
                    <a:cubicBezTo>
                      <a:pt x="14802" y="16564"/>
                      <a:pt x="14659" y="15469"/>
                      <a:pt x="15516" y="15192"/>
                    </a:cubicBezTo>
                    <a:close/>
                  </a:path>
                </a:pathLst>
              </a:custGeom>
              <a:grpFill/>
              <a:ln w="9525" cap="flat">
                <a:noFill/>
                <a:prstDash val="solid"/>
                <a:miter/>
              </a:ln>
            </p:spPr>
            <p:txBody>
              <a:bodyPr rtlCol="0" anchor="ctr"/>
              <a:lstStyle/>
              <a:p>
                <a:endParaRPr lang="zh-CN" altLang="en-US"/>
              </a:p>
            </p:txBody>
          </p:sp>
          <p:sp>
            <p:nvSpPr>
              <p:cNvPr id="1245" name="任意多边形: 形状 1034">
                <a:extLst>
                  <a:ext uri="{FF2B5EF4-FFF2-40B4-BE49-F238E27FC236}">
                    <a16:creationId xmlns:a16="http://schemas.microsoft.com/office/drawing/2014/main" id="{8124A5E6-062B-4A09-8EC3-3C46174FC7F1}"/>
                  </a:ext>
                </a:extLst>
              </p:cNvPr>
              <p:cNvSpPr/>
              <p:nvPr/>
            </p:nvSpPr>
            <p:spPr>
              <a:xfrm>
                <a:off x="3717177" y="1054782"/>
                <a:ext cx="9525" cy="9525"/>
              </a:xfrm>
              <a:custGeom>
                <a:avLst/>
                <a:gdLst>
                  <a:gd name="connsiteX0" fmla="*/ 9308 w 9525"/>
                  <a:gd name="connsiteY0" fmla="*/ 8839 h 9525"/>
                  <a:gd name="connsiteX1" fmla="*/ 7613 w 9525"/>
                  <a:gd name="connsiteY1" fmla="*/ 7144 h 9525"/>
                  <a:gd name="connsiteX2" fmla="*/ 9308 w 9525"/>
                  <a:gd name="connsiteY2" fmla="*/ 8839 h 9525"/>
                </a:gdLst>
                <a:ahLst/>
                <a:cxnLst>
                  <a:cxn ang="0">
                    <a:pos x="connsiteX0" y="connsiteY0"/>
                  </a:cxn>
                  <a:cxn ang="0">
                    <a:pos x="connsiteX1" y="connsiteY1"/>
                  </a:cxn>
                  <a:cxn ang="0">
                    <a:pos x="connsiteX2" y="connsiteY2"/>
                  </a:cxn>
                </a:cxnLst>
                <a:rect l="l" t="t" r="r" b="b"/>
                <a:pathLst>
                  <a:path w="9525" h="9525">
                    <a:moveTo>
                      <a:pt x="9308" y="8839"/>
                    </a:moveTo>
                    <a:cubicBezTo>
                      <a:pt x="8374" y="7887"/>
                      <a:pt x="8060" y="8182"/>
                      <a:pt x="7613" y="7144"/>
                    </a:cubicBezTo>
                    <a:cubicBezTo>
                      <a:pt x="6127" y="10163"/>
                      <a:pt x="8584" y="10173"/>
                      <a:pt x="9308" y="8839"/>
                    </a:cubicBezTo>
                    <a:close/>
                  </a:path>
                </a:pathLst>
              </a:custGeom>
              <a:grpFill/>
              <a:ln w="9525" cap="flat">
                <a:noFill/>
                <a:prstDash val="solid"/>
                <a:miter/>
              </a:ln>
            </p:spPr>
            <p:txBody>
              <a:bodyPr rtlCol="0" anchor="ctr"/>
              <a:lstStyle/>
              <a:p>
                <a:endParaRPr lang="zh-CN" altLang="en-US"/>
              </a:p>
            </p:txBody>
          </p:sp>
          <p:sp>
            <p:nvSpPr>
              <p:cNvPr id="1246" name="任意多边形: 形状 1035">
                <a:extLst>
                  <a:ext uri="{FF2B5EF4-FFF2-40B4-BE49-F238E27FC236}">
                    <a16:creationId xmlns:a16="http://schemas.microsoft.com/office/drawing/2014/main" id="{055B8D36-E74B-4947-98DD-4AA6BC55D61A}"/>
                  </a:ext>
                </a:extLst>
              </p:cNvPr>
              <p:cNvSpPr/>
              <p:nvPr/>
            </p:nvSpPr>
            <p:spPr>
              <a:xfrm>
                <a:off x="3517725" y="1023007"/>
                <a:ext cx="19050" cy="19050"/>
              </a:xfrm>
              <a:custGeom>
                <a:avLst/>
                <a:gdLst>
                  <a:gd name="connsiteX0" fmla="*/ 9268 w 19050"/>
                  <a:gd name="connsiteY0" fmla="*/ 10639 h 19050"/>
                  <a:gd name="connsiteX1" fmla="*/ 13021 w 19050"/>
                  <a:gd name="connsiteY1" fmla="*/ 14716 h 19050"/>
                  <a:gd name="connsiteX2" fmla="*/ 14592 w 19050"/>
                  <a:gd name="connsiteY2" fmla="*/ 10106 h 19050"/>
                  <a:gd name="connsiteX3" fmla="*/ 10335 w 19050"/>
                  <a:gd name="connsiteY3" fmla="*/ 14545 h 19050"/>
                  <a:gd name="connsiteX4" fmla="*/ 9401 w 19050"/>
                  <a:gd name="connsiteY4" fmla="*/ 7144 h 19050"/>
                  <a:gd name="connsiteX5" fmla="*/ 7144 w 19050"/>
                  <a:gd name="connsiteY5" fmla="*/ 12906 h 19050"/>
                  <a:gd name="connsiteX6" fmla="*/ 9268 w 19050"/>
                  <a:gd name="connsiteY6" fmla="*/ 10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268" y="10639"/>
                    </a:moveTo>
                    <a:cubicBezTo>
                      <a:pt x="10335" y="14545"/>
                      <a:pt x="9849" y="13116"/>
                      <a:pt x="13021" y="14716"/>
                    </a:cubicBezTo>
                    <a:lnTo>
                      <a:pt x="14592" y="10106"/>
                    </a:lnTo>
                    <a:lnTo>
                      <a:pt x="10335" y="14545"/>
                    </a:lnTo>
                    <a:cubicBezTo>
                      <a:pt x="11963" y="10878"/>
                      <a:pt x="6934" y="9887"/>
                      <a:pt x="9401" y="7144"/>
                    </a:cubicBezTo>
                    <a:lnTo>
                      <a:pt x="7144" y="12906"/>
                    </a:lnTo>
                    <a:cubicBezTo>
                      <a:pt x="7496" y="12354"/>
                      <a:pt x="8115" y="10268"/>
                      <a:pt x="9268" y="10639"/>
                    </a:cubicBezTo>
                    <a:close/>
                  </a:path>
                </a:pathLst>
              </a:custGeom>
              <a:grpFill/>
              <a:ln w="9525" cap="flat">
                <a:noFill/>
                <a:prstDash val="solid"/>
                <a:miter/>
              </a:ln>
            </p:spPr>
            <p:txBody>
              <a:bodyPr rtlCol="0" anchor="ctr"/>
              <a:lstStyle/>
              <a:p>
                <a:endParaRPr lang="zh-CN" altLang="en-US"/>
              </a:p>
            </p:txBody>
          </p:sp>
          <p:sp>
            <p:nvSpPr>
              <p:cNvPr id="1247" name="任意多边形: 形状 1036">
                <a:extLst>
                  <a:ext uri="{FF2B5EF4-FFF2-40B4-BE49-F238E27FC236}">
                    <a16:creationId xmlns:a16="http://schemas.microsoft.com/office/drawing/2014/main" id="{8F406CBD-7AF7-4FA7-9AAE-565920538A92}"/>
                  </a:ext>
                </a:extLst>
              </p:cNvPr>
              <p:cNvSpPr/>
              <p:nvPr/>
            </p:nvSpPr>
            <p:spPr>
              <a:xfrm>
                <a:off x="3456689" y="802808"/>
                <a:ext cx="19050" cy="19050"/>
              </a:xfrm>
              <a:custGeom>
                <a:avLst/>
                <a:gdLst>
                  <a:gd name="connsiteX0" fmla="*/ 10097 w 19050"/>
                  <a:gd name="connsiteY0" fmla="*/ 17993 h 19050"/>
                  <a:gd name="connsiteX1" fmla="*/ 13135 w 19050"/>
                  <a:gd name="connsiteY1" fmla="*/ 7144 h 19050"/>
                  <a:gd name="connsiteX2" fmla="*/ 10097 w 19050"/>
                  <a:gd name="connsiteY2" fmla="*/ 17993 h 19050"/>
                </a:gdLst>
                <a:ahLst/>
                <a:cxnLst>
                  <a:cxn ang="0">
                    <a:pos x="connsiteX0" y="connsiteY0"/>
                  </a:cxn>
                  <a:cxn ang="0">
                    <a:pos x="connsiteX1" y="connsiteY1"/>
                  </a:cxn>
                  <a:cxn ang="0">
                    <a:pos x="connsiteX2" y="connsiteY2"/>
                  </a:cxn>
                </a:cxnLst>
                <a:rect l="l" t="t" r="r" b="b"/>
                <a:pathLst>
                  <a:path w="19050" h="19050">
                    <a:moveTo>
                      <a:pt x="10097" y="17993"/>
                    </a:moveTo>
                    <a:cubicBezTo>
                      <a:pt x="9249" y="13840"/>
                      <a:pt x="18012" y="7544"/>
                      <a:pt x="13135" y="7144"/>
                    </a:cubicBezTo>
                    <a:cubicBezTo>
                      <a:pt x="6268" y="10144"/>
                      <a:pt x="5372" y="21412"/>
                      <a:pt x="10097" y="17993"/>
                    </a:cubicBezTo>
                    <a:close/>
                  </a:path>
                </a:pathLst>
              </a:custGeom>
              <a:grpFill/>
              <a:ln w="9525" cap="flat">
                <a:noFill/>
                <a:prstDash val="solid"/>
                <a:miter/>
              </a:ln>
            </p:spPr>
            <p:txBody>
              <a:bodyPr rtlCol="0" anchor="ctr"/>
              <a:lstStyle/>
              <a:p>
                <a:endParaRPr lang="zh-CN" altLang="en-US"/>
              </a:p>
            </p:txBody>
          </p:sp>
          <p:sp>
            <p:nvSpPr>
              <p:cNvPr id="1248" name="任意多边形: 形状 1037">
                <a:extLst>
                  <a:ext uri="{FF2B5EF4-FFF2-40B4-BE49-F238E27FC236}">
                    <a16:creationId xmlns:a16="http://schemas.microsoft.com/office/drawing/2014/main" id="{0BC63F67-B983-4170-ABDD-04AAB7F0B132}"/>
                  </a:ext>
                </a:extLst>
              </p:cNvPr>
              <p:cNvSpPr/>
              <p:nvPr/>
            </p:nvSpPr>
            <p:spPr>
              <a:xfrm>
                <a:off x="3575085" y="1067279"/>
                <a:ext cx="9525" cy="9525"/>
              </a:xfrm>
              <a:custGeom>
                <a:avLst/>
                <a:gdLst>
                  <a:gd name="connsiteX0" fmla="*/ 7696 w 9525"/>
                  <a:gd name="connsiteY0" fmla="*/ 7144 h 9525"/>
                  <a:gd name="connsiteX1" fmla="*/ 7144 w 9525"/>
                  <a:gd name="connsiteY1" fmla="*/ 9906 h 9525"/>
                  <a:gd name="connsiteX2" fmla="*/ 9411 w 9525"/>
                  <a:gd name="connsiteY2" fmla="*/ 7363 h 9525"/>
                </a:gdLst>
                <a:ahLst/>
                <a:cxnLst>
                  <a:cxn ang="0">
                    <a:pos x="connsiteX0" y="connsiteY0"/>
                  </a:cxn>
                  <a:cxn ang="0">
                    <a:pos x="connsiteX1" y="connsiteY1"/>
                  </a:cxn>
                  <a:cxn ang="0">
                    <a:pos x="connsiteX2" y="connsiteY2"/>
                  </a:cxn>
                </a:cxnLst>
                <a:rect l="l" t="t" r="r" b="b"/>
                <a:pathLst>
                  <a:path w="9525" h="9525">
                    <a:moveTo>
                      <a:pt x="7696" y="7144"/>
                    </a:moveTo>
                    <a:lnTo>
                      <a:pt x="7144" y="9906"/>
                    </a:lnTo>
                    <a:lnTo>
                      <a:pt x="9411" y="7363"/>
                    </a:lnTo>
                    <a:close/>
                  </a:path>
                </a:pathLst>
              </a:custGeom>
              <a:grpFill/>
              <a:ln w="9525" cap="flat">
                <a:noFill/>
                <a:prstDash val="solid"/>
                <a:miter/>
              </a:ln>
            </p:spPr>
            <p:txBody>
              <a:bodyPr rtlCol="0" anchor="ctr"/>
              <a:lstStyle/>
              <a:p>
                <a:endParaRPr lang="zh-CN" altLang="en-US"/>
              </a:p>
            </p:txBody>
          </p:sp>
          <p:sp>
            <p:nvSpPr>
              <p:cNvPr id="1249" name="任意多边形: 形状 1038">
                <a:extLst>
                  <a:ext uri="{FF2B5EF4-FFF2-40B4-BE49-F238E27FC236}">
                    <a16:creationId xmlns:a16="http://schemas.microsoft.com/office/drawing/2014/main" id="{D99A969A-49E4-482F-9C87-C8FE0D67B800}"/>
                  </a:ext>
                </a:extLst>
              </p:cNvPr>
              <p:cNvSpPr/>
              <p:nvPr/>
            </p:nvSpPr>
            <p:spPr>
              <a:xfrm>
                <a:off x="3616081" y="1077318"/>
                <a:ext cx="19050" cy="19050"/>
              </a:xfrm>
              <a:custGeom>
                <a:avLst/>
                <a:gdLst>
                  <a:gd name="connsiteX0" fmla="*/ 16145 w 19050"/>
                  <a:gd name="connsiteY0" fmla="*/ 11030 h 19050"/>
                  <a:gd name="connsiteX1" fmla="*/ 16459 w 19050"/>
                  <a:gd name="connsiteY1" fmla="*/ 10116 h 19050"/>
                  <a:gd name="connsiteX2" fmla="*/ 14049 w 19050"/>
                  <a:gd name="connsiteY2" fmla="*/ 12687 h 19050"/>
                  <a:gd name="connsiteX3" fmla="*/ 7144 w 19050"/>
                  <a:gd name="connsiteY3" fmla="*/ 7144 h 19050"/>
                  <a:gd name="connsiteX4" fmla="*/ 11116 w 19050"/>
                  <a:gd name="connsiteY4" fmla="*/ 13754 h 19050"/>
                  <a:gd name="connsiteX5" fmla="*/ 16145 w 19050"/>
                  <a:gd name="connsiteY5" fmla="*/ 11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145" y="11030"/>
                    </a:moveTo>
                    <a:lnTo>
                      <a:pt x="16459" y="10116"/>
                    </a:lnTo>
                    <a:lnTo>
                      <a:pt x="14049" y="12687"/>
                    </a:lnTo>
                    <a:cubicBezTo>
                      <a:pt x="11459" y="10935"/>
                      <a:pt x="9411" y="7734"/>
                      <a:pt x="7144" y="7144"/>
                    </a:cubicBezTo>
                    <a:cubicBezTo>
                      <a:pt x="7182" y="10849"/>
                      <a:pt x="12640" y="9125"/>
                      <a:pt x="11116" y="13754"/>
                    </a:cubicBezTo>
                    <a:cubicBezTo>
                      <a:pt x="13154" y="15497"/>
                      <a:pt x="15316" y="11878"/>
                      <a:pt x="16145" y="11030"/>
                    </a:cubicBezTo>
                    <a:close/>
                  </a:path>
                </a:pathLst>
              </a:custGeom>
              <a:grpFill/>
              <a:ln w="9525" cap="flat">
                <a:noFill/>
                <a:prstDash val="solid"/>
                <a:miter/>
              </a:ln>
            </p:spPr>
            <p:txBody>
              <a:bodyPr rtlCol="0" anchor="ctr"/>
              <a:lstStyle/>
              <a:p>
                <a:endParaRPr lang="zh-CN" altLang="en-US"/>
              </a:p>
            </p:txBody>
          </p:sp>
          <p:sp>
            <p:nvSpPr>
              <p:cNvPr id="1250" name="任意多边形: 形状 1039">
                <a:extLst>
                  <a:ext uri="{FF2B5EF4-FFF2-40B4-BE49-F238E27FC236}">
                    <a16:creationId xmlns:a16="http://schemas.microsoft.com/office/drawing/2014/main" id="{F7086495-98E8-43F2-A7D0-9E02B203F571}"/>
                  </a:ext>
                </a:extLst>
              </p:cNvPr>
              <p:cNvSpPr/>
              <p:nvPr/>
            </p:nvSpPr>
            <p:spPr>
              <a:xfrm>
                <a:off x="3556827" y="981621"/>
                <a:ext cx="57150" cy="95250"/>
              </a:xfrm>
              <a:custGeom>
                <a:avLst/>
                <a:gdLst>
                  <a:gd name="connsiteX0" fmla="*/ 15734 w 57150"/>
                  <a:gd name="connsiteY0" fmla="*/ 86011 h 95250"/>
                  <a:gd name="connsiteX1" fmla="*/ 16239 w 57150"/>
                  <a:gd name="connsiteY1" fmla="*/ 75248 h 95250"/>
                  <a:gd name="connsiteX2" fmla="*/ 18306 w 57150"/>
                  <a:gd name="connsiteY2" fmla="*/ 79743 h 95250"/>
                  <a:gd name="connsiteX3" fmla="*/ 21049 w 57150"/>
                  <a:gd name="connsiteY3" fmla="*/ 78162 h 95250"/>
                  <a:gd name="connsiteX4" fmla="*/ 18496 w 57150"/>
                  <a:gd name="connsiteY4" fmla="*/ 81791 h 95250"/>
                  <a:gd name="connsiteX5" fmla="*/ 20925 w 57150"/>
                  <a:gd name="connsiteY5" fmla="*/ 89068 h 95250"/>
                  <a:gd name="connsiteX6" fmla="*/ 25183 w 57150"/>
                  <a:gd name="connsiteY6" fmla="*/ 77457 h 95250"/>
                  <a:gd name="connsiteX7" fmla="*/ 23116 w 57150"/>
                  <a:gd name="connsiteY7" fmla="*/ 67218 h 95250"/>
                  <a:gd name="connsiteX8" fmla="*/ 26821 w 57150"/>
                  <a:gd name="connsiteY8" fmla="*/ 61817 h 95250"/>
                  <a:gd name="connsiteX9" fmla="*/ 25793 w 57150"/>
                  <a:gd name="connsiteY9" fmla="*/ 67056 h 95250"/>
                  <a:gd name="connsiteX10" fmla="*/ 26278 w 57150"/>
                  <a:gd name="connsiteY10" fmla="*/ 65389 h 95250"/>
                  <a:gd name="connsiteX11" fmla="*/ 37613 w 57150"/>
                  <a:gd name="connsiteY11" fmla="*/ 79400 h 95250"/>
                  <a:gd name="connsiteX12" fmla="*/ 33917 w 57150"/>
                  <a:gd name="connsiteY12" fmla="*/ 87135 h 95250"/>
                  <a:gd name="connsiteX13" fmla="*/ 38242 w 57150"/>
                  <a:gd name="connsiteY13" fmla="*/ 85677 h 95250"/>
                  <a:gd name="connsiteX14" fmla="*/ 43214 w 57150"/>
                  <a:gd name="connsiteY14" fmla="*/ 81020 h 95250"/>
                  <a:gd name="connsiteX15" fmla="*/ 43042 w 57150"/>
                  <a:gd name="connsiteY15" fmla="*/ 83287 h 95250"/>
                  <a:gd name="connsiteX16" fmla="*/ 40994 w 57150"/>
                  <a:gd name="connsiteY16" fmla="*/ 78762 h 95250"/>
                  <a:gd name="connsiteX17" fmla="*/ 45890 w 57150"/>
                  <a:gd name="connsiteY17" fmla="*/ 73714 h 95250"/>
                  <a:gd name="connsiteX18" fmla="*/ 45995 w 57150"/>
                  <a:gd name="connsiteY18" fmla="*/ 75476 h 95250"/>
                  <a:gd name="connsiteX19" fmla="*/ 49357 w 57150"/>
                  <a:gd name="connsiteY19" fmla="*/ 66627 h 95250"/>
                  <a:gd name="connsiteX20" fmla="*/ 48624 w 57150"/>
                  <a:gd name="connsiteY20" fmla="*/ 66808 h 95250"/>
                  <a:gd name="connsiteX21" fmla="*/ 48576 w 57150"/>
                  <a:gd name="connsiteY21" fmla="*/ 58036 h 95250"/>
                  <a:gd name="connsiteX22" fmla="*/ 43376 w 57150"/>
                  <a:gd name="connsiteY22" fmla="*/ 61351 h 95250"/>
                  <a:gd name="connsiteX23" fmla="*/ 44624 w 57150"/>
                  <a:gd name="connsiteY23" fmla="*/ 68056 h 95250"/>
                  <a:gd name="connsiteX24" fmla="*/ 41509 w 57150"/>
                  <a:gd name="connsiteY24" fmla="*/ 66294 h 95250"/>
                  <a:gd name="connsiteX25" fmla="*/ 43281 w 57150"/>
                  <a:gd name="connsiteY25" fmla="*/ 70142 h 95250"/>
                  <a:gd name="connsiteX26" fmla="*/ 32241 w 57150"/>
                  <a:gd name="connsiteY26" fmla="*/ 71723 h 95250"/>
                  <a:gd name="connsiteX27" fmla="*/ 34251 w 57150"/>
                  <a:gd name="connsiteY27" fmla="*/ 70504 h 95250"/>
                  <a:gd name="connsiteX28" fmla="*/ 30327 w 57150"/>
                  <a:gd name="connsiteY28" fmla="*/ 68751 h 95250"/>
                  <a:gd name="connsiteX29" fmla="*/ 35118 w 57150"/>
                  <a:gd name="connsiteY29" fmla="*/ 67342 h 95250"/>
                  <a:gd name="connsiteX30" fmla="*/ 31917 w 57150"/>
                  <a:gd name="connsiteY30" fmla="*/ 60169 h 95250"/>
                  <a:gd name="connsiteX31" fmla="*/ 35060 w 57150"/>
                  <a:gd name="connsiteY31" fmla="*/ 60369 h 95250"/>
                  <a:gd name="connsiteX32" fmla="*/ 32955 w 57150"/>
                  <a:gd name="connsiteY32" fmla="*/ 51883 h 95250"/>
                  <a:gd name="connsiteX33" fmla="*/ 31479 w 57150"/>
                  <a:gd name="connsiteY33" fmla="*/ 44044 h 95250"/>
                  <a:gd name="connsiteX34" fmla="*/ 42976 w 57150"/>
                  <a:gd name="connsiteY34" fmla="*/ 44596 h 95250"/>
                  <a:gd name="connsiteX35" fmla="*/ 43557 w 57150"/>
                  <a:gd name="connsiteY35" fmla="*/ 46930 h 95250"/>
                  <a:gd name="connsiteX36" fmla="*/ 46710 w 57150"/>
                  <a:gd name="connsiteY36" fmla="*/ 38662 h 95250"/>
                  <a:gd name="connsiteX37" fmla="*/ 48348 w 57150"/>
                  <a:gd name="connsiteY37" fmla="*/ 39910 h 95250"/>
                  <a:gd name="connsiteX38" fmla="*/ 48815 w 57150"/>
                  <a:gd name="connsiteY38" fmla="*/ 36614 h 95250"/>
                  <a:gd name="connsiteX39" fmla="*/ 46243 w 57150"/>
                  <a:gd name="connsiteY39" fmla="*/ 37700 h 95250"/>
                  <a:gd name="connsiteX40" fmla="*/ 46976 w 57150"/>
                  <a:gd name="connsiteY40" fmla="*/ 36633 h 95250"/>
                  <a:gd name="connsiteX41" fmla="*/ 47319 w 57150"/>
                  <a:gd name="connsiteY41" fmla="*/ 36081 h 95250"/>
                  <a:gd name="connsiteX42" fmla="*/ 47357 w 57150"/>
                  <a:gd name="connsiteY42" fmla="*/ 36014 h 95250"/>
                  <a:gd name="connsiteX43" fmla="*/ 47376 w 57150"/>
                  <a:gd name="connsiteY43" fmla="*/ 35976 h 95250"/>
                  <a:gd name="connsiteX44" fmla="*/ 47386 w 57150"/>
                  <a:gd name="connsiteY44" fmla="*/ 35966 h 95250"/>
                  <a:gd name="connsiteX45" fmla="*/ 47319 w 57150"/>
                  <a:gd name="connsiteY45" fmla="*/ 38519 h 95250"/>
                  <a:gd name="connsiteX46" fmla="*/ 47319 w 57150"/>
                  <a:gd name="connsiteY46" fmla="*/ 38519 h 95250"/>
                  <a:gd name="connsiteX47" fmla="*/ 47319 w 57150"/>
                  <a:gd name="connsiteY47" fmla="*/ 38510 h 95250"/>
                  <a:gd name="connsiteX48" fmla="*/ 47329 w 57150"/>
                  <a:gd name="connsiteY48" fmla="*/ 38491 h 95250"/>
                  <a:gd name="connsiteX49" fmla="*/ 47424 w 57150"/>
                  <a:gd name="connsiteY49" fmla="*/ 38310 h 95250"/>
                  <a:gd name="connsiteX50" fmla="*/ 47614 w 57150"/>
                  <a:gd name="connsiteY50" fmla="*/ 37938 h 95250"/>
                  <a:gd name="connsiteX51" fmla="*/ 48919 w 57150"/>
                  <a:gd name="connsiteY51" fmla="*/ 34823 h 95250"/>
                  <a:gd name="connsiteX52" fmla="*/ 49338 w 57150"/>
                  <a:gd name="connsiteY52" fmla="*/ 28518 h 95250"/>
                  <a:gd name="connsiteX53" fmla="*/ 48938 w 57150"/>
                  <a:gd name="connsiteY53" fmla="*/ 28946 h 95250"/>
                  <a:gd name="connsiteX54" fmla="*/ 52234 w 57150"/>
                  <a:gd name="connsiteY54" fmla="*/ 21117 h 95250"/>
                  <a:gd name="connsiteX55" fmla="*/ 51996 w 57150"/>
                  <a:gd name="connsiteY55" fmla="*/ 29023 h 95250"/>
                  <a:gd name="connsiteX56" fmla="*/ 54282 w 57150"/>
                  <a:gd name="connsiteY56" fmla="*/ 29070 h 95250"/>
                  <a:gd name="connsiteX57" fmla="*/ 57978 w 57150"/>
                  <a:gd name="connsiteY57" fmla="*/ 19936 h 95250"/>
                  <a:gd name="connsiteX58" fmla="*/ 53844 w 57150"/>
                  <a:gd name="connsiteY58" fmla="*/ 16212 h 95250"/>
                  <a:gd name="connsiteX59" fmla="*/ 50853 w 57150"/>
                  <a:gd name="connsiteY59" fmla="*/ 17869 h 95250"/>
                  <a:gd name="connsiteX60" fmla="*/ 50777 w 57150"/>
                  <a:gd name="connsiteY60" fmla="*/ 7144 h 95250"/>
                  <a:gd name="connsiteX61" fmla="*/ 45957 w 57150"/>
                  <a:gd name="connsiteY61" fmla="*/ 14878 h 95250"/>
                  <a:gd name="connsiteX62" fmla="*/ 41976 w 57150"/>
                  <a:gd name="connsiteY62" fmla="*/ 19564 h 95250"/>
                  <a:gd name="connsiteX63" fmla="*/ 45081 w 57150"/>
                  <a:gd name="connsiteY63" fmla="*/ 17926 h 95250"/>
                  <a:gd name="connsiteX64" fmla="*/ 41918 w 57150"/>
                  <a:gd name="connsiteY64" fmla="*/ 21336 h 95250"/>
                  <a:gd name="connsiteX65" fmla="*/ 42023 w 57150"/>
                  <a:gd name="connsiteY65" fmla="*/ 30556 h 95250"/>
                  <a:gd name="connsiteX66" fmla="*/ 40804 w 57150"/>
                  <a:gd name="connsiteY66" fmla="*/ 34833 h 95250"/>
                  <a:gd name="connsiteX67" fmla="*/ 39966 w 57150"/>
                  <a:gd name="connsiteY67" fmla="*/ 37224 h 95250"/>
                  <a:gd name="connsiteX68" fmla="*/ 39728 w 57150"/>
                  <a:gd name="connsiteY68" fmla="*/ 37814 h 95250"/>
                  <a:gd name="connsiteX69" fmla="*/ 39604 w 57150"/>
                  <a:gd name="connsiteY69" fmla="*/ 38110 h 95250"/>
                  <a:gd name="connsiteX70" fmla="*/ 39594 w 57150"/>
                  <a:gd name="connsiteY70" fmla="*/ 38129 h 95250"/>
                  <a:gd name="connsiteX71" fmla="*/ 39651 w 57150"/>
                  <a:gd name="connsiteY71" fmla="*/ 35966 h 95250"/>
                  <a:gd name="connsiteX72" fmla="*/ 39651 w 57150"/>
                  <a:gd name="connsiteY72" fmla="*/ 35966 h 95250"/>
                  <a:gd name="connsiteX73" fmla="*/ 39651 w 57150"/>
                  <a:gd name="connsiteY73" fmla="*/ 35976 h 95250"/>
                  <a:gd name="connsiteX74" fmla="*/ 39642 w 57150"/>
                  <a:gd name="connsiteY74" fmla="*/ 36005 h 95250"/>
                  <a:gd name="connsiteX75" fmla="*/ 39623 w 57150"/>
                  <a:gd name="connsiteY75" fmla="*/ 36062 h 95250"/>
                  <a:gd name="connsiteX76" fmla="*/ 39575 w 57150"/>
                  <a:gd name="connsiteY76" fmla="*/ 36176 h 95250"/>
                  <a:gd name="connsiteX77" fmla="*/ 39166 w 57150"/>
                  <a:gd name="connsiteY77" fmla="*/ 37100 h 95250"/>
                  <a:gd name="connsiteX78" fmla="*/ 33594 w 57150"/>
                  <a:gd name="connsiteY78" fmla="*/ 41710 h 95250"/>
                  <a:gd name="connsiteX79" fmla="*/ 29012 w 57150"/>
                  <a:gd name="connsiteY79" fmla="*/ 37176 h 95250"/>
                  <a:gd name="connsiteX80" fmla="*/ 23097 w 57150"/>
                  <a:gd name="connsiteY80" fmla="*/ 49644 h 95250"/>
                  <a:gd name="connsiteX81" fmla="*/ 23173 w 57150"/>
                  <a:gd name="connsiteY81" fmla="*/ 45415 h 95250"/>
                  <a:gd name="connsiteX82" fmla="*/ 10257 w 57150"/>
                  <a:gd name="connsiteY82" fmla="*/ 51826 h 95250"/>
                  <a:gd name="connsiteX83" fmla="*/ 11486 w 57150"/>
                  <a:gd name="connsiteY83" fmla="*/ 47577 h 95250"/>
                  <a:gd name="connsiteX84" fmla="*/ 8857 w 57150"/>
                  <a:gd name="connsiteY84" fmla="*/ 48244 h 95250"/>
                  <a:gd name="connsiteX85" fmla="*/ 11143 w 57150"/>
                  <a:gd name="connsiteY85" fmla="*/ 48025 h 95250"/>
                  <a:gd name="connsiteX86" fmla="*/ 7571 w 57150"/>
                  <a:gd name="connsiteY86" fmla="*/ 51702 h 95250"/>
                  <a:gd name="connsiteX87" fmla="*/ 8343 w 57150"/>
                  <a:gd name="connsiteY87" fmla="*/ 62551 h 95250"/>
                  <a:gd name="connsiteX88" fmla="*/ 11762 w 57150"/>
                  <a:gd name="connsiteY88" fmla="*/ 64465 h 95250"/>
                  <a:gd name="connsiteX89" fmla="*/ 10105 w 57150"/>
                  <a:gd name="connsiteY89" fmla="*/ 74590 h 95250"/>
                  <a:gd name="connsiteX90" fmla="*/ 14505 w 57150"/>
                  <a:gd name="connsiteY90" fmla="*/ 74809 h 95250"/>
                  <a:gd name="connsiteX91" fmla="*/ 14420 w 57150"/>
                  <a:gd name="connsiteY91" fmla="*/ 78648 h 95250"/>
                  <a:gd name="connsiteX92" fmla="*/ 11505 w 57150"/>
                  <a:gd name="connsiteY92" fmla="*/ 76819 h 95250"/>
                  <a:gd name="connsiteX93" fmla="*/ 13305 w 57150"/>
                  <a:gd name="connsiteY93" fmla="*/ 84534 h 95250"/>
                  <a:gd name="connsiteX94" fmla="*/ 15734 w 57150"/>
                  <a:gd name="connsiteY94" fmla="*/ 860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7150" h="95250">
                    <a:moveTo>
                      <a:pt x="15734" y="86011"/>
                    </a:moveTo>
                    <a:cubicBezTo>
                      <a:pt x="20201" y="82153"/>
                      <a:pt x="10838" y="77067"/>
                      <a:pt x="16239" y="75248"/>
                    </a:cubicBezTo>
                    <a:cubicBezTo>
                      <a:pt x="17725" y="74905"/>
                      <a:pt x="20544" y="77857"/>
                      <a:pt x="18306" y="79743"/>
                    </a:cubicBezTo>
                    <a:lnTo>
                      <a:pt x="21049" y="78162"/>
                    </a:lnTo>
                    <a:cubicBezTo>
                      <a:pt x="21935" y="79953"/>
                      <a:pt x="20840" y="84449"/>
                      <a:pt x="18496" y="81791"/>
                    </a:cubicBezTo>
                    <a:lnTo>
                      <a:pt x="20925" y="89068"/>
                    </a:lnTo>
                    <a:cubicBezTo>
                      <a:pt x="18030" y="81496"/>
                      <a:pt x="32641" y="84182"/>
                      <a:pt x="25183" y="77457"/>
                    </a:cubicBezTo>
                    <a:cubicBezTo>
                      <a:pt x="24497" y="73981"/>
                      <a:pt x="26774" y="69190"/>
                      <a:pt x="23116" y="67218"/>
                    </a:cubicBezTo>
                    <a:cubicBezTo>
                      <a:pt x="25393" y="64780"/>
                      <a:pt x="22668" y="60227"/>
                      <a:pt x="26821" y="61817"/>
                    </a:cubicBezTo>
                    <a:lnTo>
                      <a:pt x="25793" y="67056"/>
                    </a:lnTo>
                    <a:lnTo>
                      <a:pt x="26278" y="65389"/>
                    </a:lnTo>
                    <a:cubicBezTo>
                      <a:pt x="26926" y="72695"/>
                      <a:pt x="34546" y="73571"/>
                      <a:pt x="37613" y="79400"/>
                    </a:cubicBezTo>
                    <a:cubicBezTo>
                      <a:pt x="36984" y="82601"/>
                      <a:pt x="34156" y="84306"/>
                      <a:pt x="33917" y="87135"/>
                    </a:cubicBezTo>
                    <a:lnTo>
                      <a:pt x="38242" y="85677"/>
                    </a:lnTo>
                    <a:cubicBezTo>
                      <a:pt x="37194" y="85230"/>
                      <a:pt x="41233" y="82363"/>
                      <a:pt x="43214" y="81020"/>
                    </a:cubicBezTo>
                    <a:lnTo>
                      <a:pt x="43042" y="83287"/>
                    </a:lnTo>
                    <a:cubicBezTo>
                      <a:pt x="46938" y="81629"/>
                      <a:pt x="41395" y="80153"/>
                      <a:pt x="40994" y="78762"/>
                    </a:cubicBezTo>
                    <a:cubicBezTo>
                      <a:pt x="45586" y="78115"/>
                      <a:pt x="40661" y="73371"/>
                      <a:pt x="45890" y="73714"/>
                    </a:cubicBezTo>
                    <a:cubicBezTo>
                      <a:pt x="46833" y="74181"/>
                      <a:pt x="46281" y="75038"/>
                      <a:pt x="45995" y="75476"/>
                    </a:cubicBezTo>
                    <a:cubicBezTo>
                      <a:pt x="43652" y="68685"/>
                      <a:pt x="52177" y="73428"/>
                      <a:pt x="49357" y="66627"/>
                    </a:cubicBezTo>
                    <a:lnTo>
                      <a:pt x="48624" y="66808"/>
                    </a:lnTo>
                    <a:cubicBezTo>
                      <a:pt x="47738" y="64589"/>
                      <a:pt x="49091" y="60617"/>
                      <a:pt x="48576" y="58036"/>
                    </a:cubicBezTo>
                    <a:cubicBezTo>
                      <a:pt x="46090" y="57121"/>
                      <a:pt x="42461" y="58379"/>
                      <a:pt x="43376" y="61351"/>
                    </a:cubicBezTo>
                    <a:cubicBezTo>
                      <a:pt x="45071" y="64132"/>
                      <a:pt x="42909" y="65999"/>
                      <a:pt x="44624" y="68056"/>
                    </a:cubicBezTo>
                    <a:cubicBezTo>
                      <a:pt x="43004" y="68437"/>
                      <a:pt x="42347" y="64351"/>
                      <a:pt x="41509" y="66294"/>
                    </a:cubicBezTo>
                    <a:cubicBezTo>
                      <a:pt x="41376" y="66332"/>
                      <a:pt x="43281" y="70142"/>
                      <a:pt x="43281" y="70142"/>
                    </a:cubicBezTo>
                    <a:cubicBezTo>
                      <a:pt x="40366" y="73762"/>
                      <a:pt x="36499" y="70009"/>
                      <a:pt x="32241" y="71723"/>
                    </a:cubicBezTo>
                    <a:lnTo>
                      <a:pt x="34251" y="70504"/>
                    </a:lnTo>
                    <a:cubicBezTo>
                      <a:pt x="32308" y="70571"/>
                      <a:pt x="30536" y="70228"/>
                      <a:pt x="30327" y="68751"/>
                    </a:cubicBezTo>
                    <a:lnTo>
                      <a:pt x="35118" y="67342"/>
                    </a:lnTo>
                    <a:cubicBezTo>
                      <a:pt x="32641" y="66370"/>
                      <a:pt x="34003" y="60922"/>
                      <a:pt x="31917" y="60169"/>
                    </a:cubicBezTo>
                    <a:lnTo>
                      <a:pt x="35060" y="60369"/>
                    </a:lnTo>
                    <a:cubicBezTo>
                      <a:pt x="34213" y="57598"/>
                      <a:pt x="33422" y="54693"/>
                      <a:pt x="32955" y="51883"/>
                    </a:cubicBezTo>
                    <a:cubicBezTo>
                      <a:pt x="32622" y="49054"/>
                      <a:pt x="32241" y="46368"/>
                      <a:pt x="31479" y="44044"/>
                    </a:cubicBezTo>
                    <a:cubicBezTo>
                      <a:pt x="35156" y="42386"/>
                      <a:pt x="39299" y="46311"/>
                      <a:pt x="42976" y="44596"/>
                    </a:cubicBezTo>
                    <a:cubicBezTo>
                      <a:pt x="42690" y="45634"/>
                      <a:pt x="40204" y="48273"/>
                      <a:pt x="43557" y="46930"/>
                    </a:cubicBezTo>
                    <a:cubicBezTo>
                      <a:pt x="42138" y="43301"/>
                      <a:pt x="45757" y="40996"/>
                      <a:pt x="46710" y="38662"/>
                    </a:cubicBezTo>
                    <a:lnTo>
                      <a:pt x="48348" y="39910"/>
                    </a:lnTo>
                    <a:lnTo>
                      <a:pt x="48815" y="36614"/>
                    </a:lnTo>
                    <a:lnTo>
                      <a:pt x="46243" y="37700"/>
                    </a:lnTo>
                    <a:lnTo>
                      <a:pt x="46976" y="36633"/>
                    </a:lnTo>
                    <a:lnTo>
                      <a:pt x="47319" y="36081"/>
                    </a:lnTo>
                    <a:lnTo>
                      <a:pt x="47357" y="36014"/>
                    </a:lnTo>
                    <a:lnTo>
                      <a:pt x="47376" y="35976"/>
                    </a:lnTo>
                    <a:lnTo>
                      <a:pt x="47386" y="35966"/>
                    </a:lnTo>
                    <a:cubicBezTo>
                      <a:pt x="47252" y="41072"/>
                      <a:pt x="47348" y="37376"/>
                      <a:pt x="47319" y="38519"/>
                    </a:cubicBezTo>
                    <a:lnTo>
                      <a:pt x="47319" y="38519"/>
                    </a:lnTo>
                    <a:lnTo>
                      <a:pt x="47319" y="38510"/>
                    </a:lnTo>
                    <a:lnTo>
                      <a:pt x="47329" y="38491"/>
                    </a:lnTo>
                    <a:lnTo>
                      <a:pt x="47424" y="38310"/>
                    </a:lnTo>
                    <a:lnTo>
                      <a:pt x="47614" y="37938"/>
                    </a:lnTo>
                    <a:cubicBezTo>
                      <a:pt x="48129" y="36938"/>
                      <a:pt x="48576" y="35890"/>
                      <a:pt x="48919" y="34823"/>
                    </a:cubicBezTo>
                    <a:cubicBezTo>
                      <a:pt x="49605" y="32699"/>
                      <a:pt x="49853" y="30509"/>
                      <a:pt x="49338" y="28518"/>
                    </a:cubicBezTo>
                    <a:lnTo>
                      <a:pt x="48938" y="28946"/>
                    </a:lnTo>
                    <a:cubicBezTo>
                      <a:pt x="49024" y="26308"/>
                      <a:pt x="49167" y="21050"/>
                      <a:pt x="52234" y="21117"/>
                    </a:cubicBezTo>
                    <a:cubicBezTo>
                      <a:pt x="54063" y="23365"/>
                      <a:pt x="53215" y="26860"/>
                      <a:pt x="51996" y="29023"/>
                    </a:cubicBezTo>
                    <a:cubicBezTo>
                      <a:pt x="52310" y="31232"/>
                      <a:pt x="53520" y="29051"/>
                      <a:pt x="54282" y="29070"/>
                    </a:cubicBezTo>
                    <a:cubicBezTo>
                      <a:pt x="53625" y="25546"/>
                      <a:pt x="56120" y="18583"/>
                      <a:pt x="57978" y="19936"/>
                    </a:cubicBezTo>
                    <a:cubicBezTo>
                      <a:pt x="57863" y="19288"/>
                      <a:pt x="53844" y="16212"/>
                      <a:pt x="53844" y="16212"/>
                    </a:cubicBezTo>
                    <a:cubicBezTo>
                      <a:pt x="53920" y="17983"/>
                      <a:pt x="53044" y="18459"/>
                      <a:pt x="50853" y="17869"/>
                    </a:cubicBezTo>
                    <a:cubicBezTo>
                      <a:pt x="50977" y="15526"/>
                      <a:pt x="51882" y="8172"/>
                      <a:pt x="50777" y="7144"/>
                    </a:cubicBezTo>
                    <a:cubicBezTo>
                      <a:pt x="46919" y="8134"/>
                      <a:pt x="46767" y="14973"/>
                      <a:pt x="45957" y="14878"/>
                    </a:cubicBezTo>
                    <a:cubicBezTo>
                      <a:pt x="46776" y="17678"/>
                      <a:pt x="39118" y="15373"/>
                      <a:pt x="41976" y="19564"/>
                    </a:cubicBezTo>
                    <a:cubicBezTo>
                      <a:pt x="42766" y="17736"/>
                      <a:pt x="43976" y="17583"/>
                      <a:pt x="45081" y="17926"/>
                    </a:cubicBezTo>
                    <a:cubicBezTo>
                      <a:pt x="46471" y="21403"/>
                      <a:pt x="43100" y="20060"/>
                      <a:pt x="41918" y="21336"/>
                    </a:cubicBezTo>
                    <a:cubicBezTo>
                      <a:pt x="42966" y="24432"/>
                      <a:pt x="43185" y="30147"/>
                      <a:pt x="42023" y="30556"/>
                    </a:cubicBezTo>
                    <a:cubicBezTo>
                      <a:pt x="41680" y="31756"/>
                      <a:pt x="41261" y="33242"/>
                      <a:pt x="40804" y="34833"/>
                    </a:cubicBezTo>
                    <a:cubicBezTo>
                      <a:pt x="40528" y="35614"/>
                      <a:pt x="40252" y="36414"/>
                      <a:pt x="39966" y="37224"/>
                    </a:cubicBezTo>
                    <a:lnTo>
                      <a:pt x="39728" y="37814"/>
                    </a:lnTo>
                    <a:lnTo>
                      <a:pt x="39604" y="38110"/>
                    </a:lnTo>
                    <a:lnTo>
                      <a:pt x="39594" y="38129"/>
                    </a:lnTo>
                    <a:cubicBezTo>
                      <a:pt x="39699" y="33804"/>
                      <a:pt x="39623" y="36928"/>
                      <a:pt x="39651" y="35966"/>
                    </a:cubicBezTo>
                    <a:lnTo>
                      <a:pt x="39651" y="35966"/>
                    </a:lnTo>
                    <a:lnTo>
                      <a:pt x="39651" y="35976"/>
                    </a:lnTo>
                    <a:lnTo>
                      <a:pt x="39642" y="36005"/>
                    </a:lnTo>
                    <a:lnTo>
                      <a:pt x="39623" y="36062"/>
                    </a:lnTo>
                    <a:lnTo>
                      <a:pt x="39575" y="36176"/>
                    </a:lnTo>
                    <a:lnTo>
                      <a:pt x="39166" y="37100"/>
                    </a:lnTo>
                    <a:cubicBezTo>
                      <a:pt x="38004" y="39519"/>
                      <a:pt x="36261" y="41558"/>
                      <a:pt x="33594" y="41710"/>
                    </a:cubicBezTo>
                    <a:cubicBezTo>
                      <a:pt x="34413" y="37700"/>
                      <a:pt x="26450" y="43196"/>
                      <a:pt x="29012" y="37176"/>
                    </a:cubicBezTo>
                    <a:cubicBezTo>
                      <a:pt x="23411" y="38529"/>
                      <a:pt x="28250" y="46873"/>
                      <a:pt x="23097" y="49644"/>
                    </a:cubicBezTo>
                    <a:lnTo>
                      <a:pt x="23173" y="45415"/>
                    </a:lnTo>
                    <a:cubicBezTo>
                      <a:pt x="18954" y="50454"/>
                      <a:pt x="13296" y="46206"/>
                      <a:pt x="10257" y="51826"/>
                    </a:cubicBezTo>
                    <a:lnTo>
                      <a:pt x="11486" y="47577"/>
                    </a:lnTo>
                    <a:cubicBezTo>
                      <a:pt x="10381" y="48101"/>
                      <a:pt x="9495" y="46520"/>
                      <a:pt x="8857" y="48244"/>
                    </a:cubicBezTo>
                    <a:lnTo>
                      <a:pt x="11143" y="48025"/>
                    </a:lnTo>
                    <a:cubicBezTo>
                      <a:pt x="10905" y="50111"/>
                      <a:pt x="9029" y="50711"/>
                      <a:pt x="7571" y="51702"/>
                    </a:cubicBezTo>
                    <a:cubicBezTo>
                      <a:pt x="5266" y="53711"/>
                      <a:pt x="13267" y="58007"/>
                      <a:pt x="8343" y="62551"/>
                    </a:cubicBezTo>
                    <a:cubicBezTo>
                      <a:pt x="9381" y="61951"/>
                      <a:pt x="10429" y="63475"/>
                      <a:pt x="11762" y="64465"/>
                    </a:cubicBezTo>
                    <a:cubicBezTo>
                      <a:pt x="7743" y="65627"/>
                      <a:pt x="9162" y="71790"/>
                      <a:pt x="10105" y="74590"/>
                    </a:cubicBezTo>
                    <a:cubicBezTo>
                      <a:pt x="12477" y="71476"/>
                      <a:pt x="11724" y="76324"/>
                      <a:pt x="14505" y="74809"/>
                    </a:cubicBezTo>
                    <a:cubicBezTo>
                      <a:pt x="15220" y="75895"/>
                      <a:pt x="14906" y="77648"/>
                      <a:pt x="14420" y="78648"/>
                    </a:cubicBezTo>
                    <a:lnTo>
                      <a:pt x="11505" y="76819"/>
                    </a:lnTo>
                    <a:lnTo>
                      <a:pt x="13305" y="84534"/>
                    </a:lnTo>
                    <a:cubicBezTo>
                      <a:pt x="15325" y="83134"/>
                      <a:pt x="15801" y="83420"/>
                      <a:pt x="15734" y="86011"/>
                    </a:cubicBezTo>
                    <a:close/>
                  </a:path>
                </a:pathLst>
              </a:custGeom>
              <a:grpFill/>
              <a:ln w="9525" cap="flat">
                <a:noFill/>
                <a:prstDash val="solid"/>
                <a:miter/>
              </a:ln>
            </p:spPr>
            <p:txBody>
              <a:bodyPr rtlCol="0" anchor="ctr"/>
              <a:lstStyle/>
              <a:p>
                <a:endParaRPr lang="zh-CN" altLang="en-US"/>
              </a:p>
            </p:txBody>
          </p:sp>
          <p:sp>
            <p:nvSpPr>
              <p:cNvPr id="1251" name="任意多边形: 形状 1040">
                <a:extLst>
                  <a:ext uri="{FF2B5EF4-FFF2-40B4-BE49-F238E27FC236}">
                    <a16:creationId xmlns:a16="http://schemas.microsoft.com/office/drawing/2014/main" id="{9B173D2C-B225-4EBF-9337-9EEC16FF2EBA}"/>
                  </a:ext>
                </a:extLst>
              </p:cNvPr>
              <p:cNvSpPr/>
              <p:nvPr/>
            </p:nvSpPr>
            <p:spPr>
              <a:xfrm>
                <a:off x="3481235" y="957732"/>
                <a:ext cx="9525" cy="9525"/>
              </a:xfrm>
              <a:custGeom>
                <a:avLst/>
                <a:gdLst>
                  <a:gd name="connsiteX0" fmla="*/ 9049 w 9525"/>
                  <a:gd name="connsiteY0" fmla="*/ 7144 h 9525"/>
                  <a:gd name="connsiteX1" fmla="*/ 7144 w 9525"/>
                  <a:gd name="connsiteY1" fmla="*/ 9620 h 9525"/>
                  <a:gd name="connsiteX2" fmla="*/ 8734 w 9525"/>
                  <a:gd name="connsiteY2" fmla="*/ 11859 h 9525"/>
                </a:gdLst>
                <a:ahLst/>
                <a:cxnLst>
                  <a:cxn ang="0">
                    <a:pos x="connsiteX0" y="connsiteY0"/>
                  </a:cxn>
                  <a:cxn ang="0">
                    <a:pos x="connsiteX1" y="connsiteY1"/>
                  </a:cxn>
                  <a:cxn ang="0">
                    <a:pos x="connsiteX2" y="connsiteY2"/>
                  </a:cxn>
                </a:cxnLst>
                <a:rect l="l" t="t" r="r" b="b"/>
                <a:pathLst>
                  <a:path w="9525" h="9525">
                    <a:moveTo>
                      <a:pt x="9049" y="7144"/>
                    </a:moveTo>
                    <a:lnTo>
                      <a:pt x="7144" y="9620"/>
                    </a:lnTo>
                    <a:lnTo>
                      <a:pt x="8734" y="11859"/>
                    </a:lnTo>
                    <a:close/>
                  </a:path>
                </a:pathLst>
              </a:custGeom>
              <a:grpFill/>
              <a:ln w="9525" cap="flat">
                <a:noFill/>
                <a:prstDash val="solid"/>
                <a:miter/>
              </a:ln>
            </p:spPr>
            <p:txBody>
              <a:bodyPr rtlCol="0" anchor="ctr"/>
              <a:lstStyle/>
              <a:p>
                <a:endParaRPr lang="zh-CN" altLang="en-US"/>
              </a:p>
            </p:txBody>
          </p:sp>
          <p:sp>
            <p:nvSpPr>
              <p:cNvPr id="1252" name="任意多边形: 形状 1041">
                <a:extLst>
                  <a:ext uri="{FF2B5EF4-FFF2-40B4-BE49-F238E27FC236}">
                    <a16:creationId xmlns:a16="http://schemas.microsoft.com/office/drawing/2014/main" id="{FE49F992-61D1-4072-AC2B-6DE44272DEB2}"/>
                  </a:ext>
                </a:extLst>
              </p:cNvPr>
              <p:cNvSpPr/>
              <p:nvPr/>
            </p:nvSpPr>
            <p:spPr>
              <a:xfrm>
                <a:off x="3542092" y="1040887"/>
                <a:ext cx="9525" cy="9525"/>
              </a:xfrm>
              <a:custGeom>
                <a:avLst/>
                <a:gdLst>
                  <a:gd name="connsiteX0" fmla="*/ 9905 w 9525"/>
                  <a:gd name="connsiteY0" fmla="*/ 9685 h 9525"/>
                  <a:gd name="connsiteX1" fmla="*/ 11114 w 9525"/>
                  <a:gd name="connsiteY1" fmla="*/ 7628 h 9525"/>
                  <a:gd name="connsiteX2" fmla="*/ 7199 w 9525"/>
                  <a:gd name="connsiteY2" fmla="*/ 7418 h 9525"/>
                  <a:gd name="connsiteX3" fmla="*/ 9905 w 9525"/>
                  <a:gd name="connsiteY3" fmla="*/ 9685 h 9525"/>
                </a:gdLst>
                <a:ahLst/>
                <a:cxnLst>
                  <a:cxn ang="0">
                    <a:pos x="connsiteX0" y="connsiteY0"/>
                  </a:cxn>
                  <a:cxn ang="0">
                    <a:pos x="connsiteX1" y="connsiteY1"/>
                  </a:cxn>
                  <a:cxn ang="0">
                    <a:pos x="connsiteX2" y="connsiteY2"/>
                  </a:cxn>
                  <a:cxn ang="0">
                    <a:pos x="connsiteX3" y="connsiteY3"/>
                  </a:cxn>
                </a:cxnLst>
                <a:rect l="l" t="t" r="r" b="b"/>
                <a:pathLst>
                  <a:path w="9525" h="9525">
                    <a:moveTo>
                      <a:pt x="9905" y="9685"/>
                    </a:moveTo>
                    <a:lnTo>
                      <a:pt x="11114" y="7628"/>
                    </a:lnTo>
                    <a:lnTo>
                      <a:pt x="7199" y="7418"/>
                    </a:lnTo>
                    <a:cubicBezTo>
                      <a:pt x="6895" y="5628"/>
                      <a:pt x="7847" y="13324"/>
                      <a:pt x="9905" y="9685"/>
                    </a:cubicBezTo>
                    <a:close/>
                  </a:path>
                </a:pathLst>
              </a:custGeom>
              <a:grpFill/>
              <a:ln w="9525" cap="flat">
                <a:noFill/>
                <a:prstDash val="solid"/>
                <a:miter/>
              </a:ln>
            </p:spPr>
            <p:txBody>
              <a:bodyPr rtlCol="0" anchor="ctr"/>
              <a:lstStyle/>
              <a:p>
                <a:endParaRPr lang="zh-CN" altLang="en-US"/>
              </a:p>
            </p:txBody>
          </p:sp>
          <p:sp>
            <p:nvSpPr>
              <p:cNvPr id="1253" name="任意多边形: 形状 1042">
                <a:extLst>
                  <a:ext uri="{FF2B5EF4-FFF2-40B4-BE49-F238E27FC236}">
                    <a16:creationId xmlns:a16="http://schemas.microsoft.com/office/drawing/2014/main" id="{ECF98ABA-BDEE-4E97-972C-E0C1F1FD5B19}"/>
                  </a:ext>
                </a:extLst>
              </p:cNvPr>
              <p:cNvSpPr/>
              <p:nvPr/>
            </p:nvSpPr>
            <p:spPr>
              <a:xfrm>
                <a:off x="3645665" y="1078395"/>
                <a:ext cx="9525" cy="9525"/>
              </a:xfrm>
              <a:custGeom>
                <a:avLst/>
                <a:gdLst>
                  <a:gd name="connsiteX0" fmla="*/ 9944 w 9525"/>
                  <a:gd name="connsiteY0" fmla="*/ 8306 h 9525"/>
                  <a:gd name="connsiteX1" fmla="*/ 7477 w 9525"/>
                  <a:gd name="connsiteY1" fmla="*/ 7144 h 9525"/>
                  <a:gd name="connsiteX2" fmla="*/ 7144 w 9525"/>
                  <a:gd name="connsiteY2" fmla="*/ 9706 h 9525"/>
                  <a:gd name="connsiteX3" fmla="*/ 9944 w 9525"/>
                  <a:gd name="connsiteY3" fmla="*/ 8306 h 9525"/>
                </a:gdLst>
                <a:ahLst/>
                <a:cxnLst>
                  <a:cxn ang="0">
                    <a:pos x="connsiteX0" y="connsiteY0"/>
                  </a:cxn>
                  <a:cxn ang="0">
                    <a:pos x="connsiteX1" y="connsiteY1"/>
                  </a:cxn>
                  <a:cxn ang="0">
                    <a:pos x="connsiteX2" y="connsiteY2"/>
                  </a:cxn>
                  <a:cxn ang="0">
                    <a:pos x="connsiteX3" y="connsiteY3"/>
                  </a:cxn>
                </a:cxnLst>
                <a:rect l="l" t="t" r="r" b="b"/>
                <a:pathLst>
                  <a:path w="9525" h="9525">
                    <a:moveTo>
                      <a:pt x="9944" y="8306"/>
                    </a:moveTo>
                    <a:lnTo>
                      <a:pt x="7477" y="7144"/>
                    </a:lnTo>
                    <a:lnTo>
                      <a:pt x="7144" y="9706"/>
                    </a:lnTo>
                    <a:cubicBezTo>
                      <a:pt x="8115" y="9668"/>
                      <a:pt x="10001" y="9582"/>
                      <a:pt x="9944" y="8306"/>
                    </a:cubicBezTo>
                    <a:close/>
                  </a:path>
                </a:pathLst>
              </a:custGeom>
              <a:grpFill/>
              <a:ln w="9525" cap="flat">
                <a:noFill/>
                <a:prstDash val="solid"/>
                <a:miter/>
              </a:ln>
            </p:spPr>
            <p:txBody>
              <a:bodyPr rtlCol="0" anchor="ctr"/>
              <a:lstStyle/>
              <a:p>
                <a:endParaRPr lang="zh-CN" altLang="en-US"/>
              </a:p>
            </p:txBody>
          </p:sp>
          <p:sp>
            <p:nvSpPr>
              <p:cNvPr id="1254" name="任意多边形: 形状 1043">
                <a:extLst>
                  <a:ext uri="{FF2B5EF4-FFF2-40B4-BE49-F238E27FC236}">
                    <a16:creationId xmlns:a16="http://schemas.microsoft.com/office/drawing/2014/main" id="{251898CD-C3F2-4C1A-9448-4B76042D3168}"/>
                  </a:ext>
                </a:extLst>
              </p:cNvPr>
              <p:cNvSpPr/>
              <p:nvPr/>
            </p:nvSpPr>
            <p:spPr>
              <a:xfrm>
                <a:off x="3482797" y="672637"/>
                <a:ext cx="133350" cy="76200"/>
              </a:xfrm>
              <a:custGeom>
                <a:avLst/>
                <a:gdLst>
                  <a:gd name="connsiteX0" fmla="*/ 17555 w 133350"/>
                  <a:gd name="connsiteY0" fmla="*/ 66534 h 76200"/>
                  <a:gd name="connsiteX1" fmla="*/ 7144 w 133350"/>
                  <a:gd name="connsiteY1" fmla="*/ 73725 h 76200"/>
                  <a:gd name="connsiteX2" fmla="*/ 16764 w 133350"/>
                  <a:gd name="connsiteY2" fmla="*/ 70392 h 76200"/>
                  <a:gd name="connsiteX3" fmla="*/ 12078 w 133350"/>
                  <a:gd name="connsiteY3" fmla="*/ 72716 h 76200"/>
                  <a:gd name="connsiteX4" fmla="*/ 24698 w 133350"/>
                  <a:gd name="connsiteY4" fmla="*/ 71335 h 76200"/>
                  <a:gd name="connsiteX5" fmla="*/ 24479 w 133350"/>
                  <a:gd name="connsiteY5" fmla="*/ 69992 h 76200"/>
                  <a:gd name="connsiteX6" fmla="*/ 33433 w 133350"/>
                  <a:gd name="connsiteY6" fmla="*/ 66458 h 76200"/>
                  <a:gd name="connsiteX7" fmla="*/ 37995 w 133350"/>
                  <a:gd name="connsiteY7" fmla="*/ 59514 h 76200"/>
                  <a:gd name="connsiteX8" fmla="*/ 62998 w 133350"/>
                  <a:gd name="connsiteY8" fmla="*/ 53190 h 76200"/>
                  <a:gd name="connsiteX9" fmla="*/ 67570 w 133350"/>
                  <a:gd name="connsiteY9" fmla="*/ 48837 h 76200"/>
                  <a:gd name="connsiteX10" fmla="*/ 65646 w 133350"/>
                  <a:gd name="connsiteY10" fmla="*/ 54056 h 76200"/>
                  <a:gd name="connsiteX11" fmla="*/ 71571 w 133350"/>
                  <a:gd name="connsiteY11" fmla="*/ 50180 h 76200"/>
                  <a:gd name="connsiteX12" fmla="*/ 72361 w 133350"/>
                  <a:gd name="connsiteY12" fmla="*/ 35130 h 76200"/>
                  <a:gd name="connsiteX13" fmla="*/ 78619 w 133350"/>
                  <a:gd name="connsiteY13" fmla="*/ 38388 h 76200"/>
                  <a:gd name="connsiteX14" fmla="*/ 79086 w 133350"/>
                  <a:gd name="connsiteY14" fmla="*/ 36292 h 76200"/>
                  <a:gd name="connsiteX15" fmla="*/ 89306 w 133350"/>
                  <a:gd name="connsiteY15" fmla="*/ 35768 h 76200"/>
                  <a:gd name="connsiteX16" fmla="*/ 83915 w 133350"/>
                  <a:gd name="connsiteY16" fmla="*/ 39112 h 76200"/>
                  <a:gd name="connsiteX17" fmla="*/ 84801 w 133350"/>
                  <a:gd name="connsiteY17" fmla="*/ 39007 h 76200"/>
                  <a:gd name="connsiteX18" fmla="*/ 76819 w 133350"/>
                  <a:gd name="connsiteY18" fmla="*/ 48103 h 76200"/>
                  <a:gd name="connsiteX19" fmla="*/ 93926 w 133350"/>
                  <a:gd name="connsiteY19" fmla="*/ 41417 h 76200"/>
                  <a:gd name="connsiteX20" fmla="*/ 93393 w 133350"/>
                  <a:gd name="connsiteY20" fmla="*/ 46227 h 76200"/>
                  <a:gd name="connsiteX21" fmla="*/ 82582 w 133350"/>
                  <a:gd name="connsiteY21" fmla="*/ 52113 h 76200"/>
                  <a:gd name="connsiteX22" fmla="*/ 103356 w 133350"/>
                  <a:gd name="connsiteY22" fmla="*/ 41950 h 76200"/>
                  <a:gd name="connsiteX23" fmla="*/ 102927 w 133350"/>
                  <a:gd name="connsiteY23" fmla="*/ 41283 h 76200"/>
                  <a:gd name="connsiteX24" fmla="*/ 116376 w 133350"/>
                  <a:gd name="connsiteY24" fmla="*/ 35540 h 76200"/>
                  <a:gd name="connsiteX25" fmla="*/ 118358 w 133350"/>
                  <a:gd name="connsiteY25" fmla="*/ 37511 h 76200"/>
                  <a:gd name="connsiteX26" fmla="*/ 117043 w 133350"/>
                  <a:gd name="connsiteY26" fmla="*/ 33501 h 76200"/>
                  <a:gd name="connsiteX27" fmla="*/ 99574 w 133350"/>
                  <a:gd name="connsiteY27" fmla="*/ 40217 h 76200"/>
                  <a:gd name="connsiteX28" fmla="*/ 106461 w 133350"/>
                  <a:gd name="connsiteY28" fmla="*/ 33740 h 76200"/>
                  <a:gd name="connsiteX29" fmla="*/ 96860 w 133350"/>
                  <a:gd name="connsiteY29" fmla="*/ 32939 h 76200"/>
                  <a:gd name="connsiteX30" fmla="*/ 100070 w 133350"/>
                  <a:gd name="connsiteY30" fmla="*/ 30634 h 76200"/>
                  <a:gd name="connsiteX31" fmla="*/ 95745 w 133350"/>
                  <a:gd name="connsiteY31" fmla="*/ 29634 h 76200"/>
                  <a:gd name="connsiteX32" fmla="*/ 108671 w 133350"/>
                  <a:gd name="connsiteY32" fmla="*/ 20214 h 76200"/>
                  <a:gd name="connsiteX33" fmla="*/ 101917 w 133350"/>
                  <a:gd name="connsiteY33" fmla="*/ 24519 h 76200"/>
                  <a:gd name="connsiteX34" fmla="*/ 115872 w 133350"/>
                  <a:gd name="connsiteY34" fmla="*/ 16623 h 76200"/>
                  <a:gd name="connsiteX35" fmla="*/ 113138 w 133350"/>
                  <a:gd name="connsiteY35" fmla="*/ 16680 h 76200"/>
                  <a:gd name="connsiteX36" fmla="*/ 131264 w 133350"/>
                  <a:gd name="connsiteY36" fmla="*/ 9841 h 76200"/>
                  <a:gd name="connsiteX37" fmla="*/ 112747 w 133350"/>
                  <a:gd name="connsiteY37" fmla="*/ 12642 h 76200"/>
                  <a:gd name="connsiteX38" fmla="*/ 122453 w 133350"/>
                  <a:gd name="connsiteY38" fmla="*/ 8365 h 76200"/>
                  <a:gd name="connsiteX39" fmla="*/ 106194 w 133350"/>
                  <a:gd name="connsiteY39" fmla="*/ 7403 h 76200"/>
                  <a:gd name="connsiteX40" fmla="*/ 109328 w 133350"/>
                  <a:gd name="connsiteY40" fmla="*/ 11356 h 76200"/>
                  <a:gd name="connsiteX41" fmla="*/ 91402 w 133350"/>
                  <a:gd name="connsiteY41" fmla="*/ 14937 h 76200"/>
                  <a:gd name="connsiteX42" fmla="*/ 94183 w 133350"/>
                  <a:gd name="connsiteY42" fmla="*/ 14775 h 76200"/>
                  <a:gd name="connsiteX43" fmla="*/ 88802 w 133350"/>
                  <a:gd name="connsiteY43" fmla="*/ 19357 h 76200"/>
                  <a:gd name="connsiteX44" fmla="*/ 83563 w 133350"/>
                  <a:gd name="connsiteY44" fmla="*/ 24091 h 76200"/>
                  <a:gd name="connsiteX45" fmla="*/ 73533 w 133350"/>
                  <a:gd name="connsiteY45" fmla="*/ 25367 h 76200"/>
                  <a:gd name="connsiteX46" fmla="*/ 80429 w 133350"/>
                  <a:gd name="connsiteY46" fmla="*/ 23776 h 76200"/>
                  <a:gd name="connsiteX47" fmla="*/ 77562 w 133350"/>
                  <a:gd name="connsiteY47" fmla="*/ 26891 h 76200"/>
                  <a:gd name="connsiteX48" fmla="*/ 87697 w 133350"/>
                  <a:gd name="connsiteY48" fmla="*/ 22910 h 76200"/>
                  <a:gd name="connsiteX49" fmla="*/ 82858 w 133350"/>
                  <a:gd name="connsiteY49" fmla="*/ 30330 h 76200"/>
                  <a:gd name="connsiteX50" fmla="*/ 73314 w 133350"/>
                  <a:gd name="connsiteY50" fmla="*/ 32254 h 76200"/>
                  <a:gd name="connsiteX51" fmla="*/ 76619 w 133350"/>
                  <a:gd name="connsiteY51" fmla="*/ 28377 h 76200"/>
                  <a:gd name="connsiteX52" fmla="*/ 55569 w 133350"/>
                  <a:gd name="connsiteY52" fmla="*/ 34473 h 76200"/>
                  <a:gd name="connsiteX53" fmla="*/ 53473 w 133350"/>
                  <a:gd name="connsiteY53" fmla="*/ 39826 h 76200"/>
                  <a:gd name="connsiteX54" fmla="*/ 59665 w 133350"/>
                  <a:gd name="connsiteY54" fmla="*/ 37130 h 76200"/>
                  <a:gd name="connsiteX55" fmla="*/ 60646 w 133350"/>
                  <a:gd name="connsiteY55" fmla="*/ 39731 h 76200"/>
                  <a:gd name="connsiteX56" fmla="*/ 50549 w 133350"/>
                  <a:gd name="connsiteY56" fmla="*/ 45370 h 76200"/>
                  <a:gd name="connsiteX57" fmla="*/ 40081 w 133350"/>
                  <a:gd name="connsiteY57" fmla="*/ 45722 h 76200"/>
                  <a:gd name="connsiteX58" fmla="*/ 41967 w 133350"/>
                  <a:gd name="connsiteY58" fmla="*/ 46655 h 76200"/>
                  <a:gd name="connsiteX59" fmla="*/ 32223 w 133350"/>
                  <a:gd name="connsiteY59" fmla="*/ 56800 h 76200"/>
                  <a:gd name="connsiteX60" fmla="*/ 33652 w 133350"/>
                  <a:gd name="connsiteY60" fmla="*/ 52218 h 76200"/>
                  <a:gd name="connsiteX61" fmla="*/ 14792 w 133350"/>
                  <a:gd name="connsiteY61" fmla="*/ 60248 h 76200"/>
                  <a:gd name="connsiteX62" fmla="*/ 9192 w 133350"/>
                  <a:gd name="connsiteY62" fmla="*/ 66515 h 76200"/>
                  <a:gd name="connsiteX63" fmla="*/ 17555 w 133350"/>
                  <a:gd name="connsiteY63" fmla="*/ 665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3350" h="76200">
                    <a:moveTo>
                      <a:pt x="17555" y="66534"/>
                    </a:moveTo>
                    <a:cubicBezTo>
                      <a:pt x="12506" y="69677"/>
                      <a:pt x="11154" y="67277"/>
                      <a:pt x="7144" y="73725"/>
                    </a:cubicBezTo>
                    <a:cubicBezTo>
                      <a:pt x="8973" y="70906"/>
                      <a:pt x="16126" y="66277"/>
                      <a:pt x="16764" y="70392"/>
                    </a:cubicBezTo>
                    <a:cubicBezTo>
                      <a:pt x="15230" y="72344"/>
                      <a:pt x="13811" y="72097"/>
                      <a:pt x="12078" y="72716"/>
                    </a:cubicBezTo>
                    <a:lnTo>
                      <a:pt x="24698" y="71335"/>
                    </a:lnTo>
                    <a:lnTo>
                      <a:pt x="24479" y="69992"/>
                    </a:lnTo>
                    <a:cubicBezTo>
                      <a:pt x="26680" y="66391"/>
                      <a:pt x="33576" y="64267"/>
                      <a:pt x="33433" y="66458"/>
                    </a:cubicBezTo>
                    <a:cubicBezTo>
                      <a:pt x="33604" y="64334"/>
                      <a:pt x="32814" y="62210"/>
                      <a:pt x="37995" y="59514"/>
                    </a:cubicBezTo>
                    <a:cubicBezTo>
                      <a:pt x="43996" y="61362"/>
                      <a:pt x="63656" y="41179"/>
                      <a:pt x="62998" y="53190"/>
                    </a:cubicBezTo>
                    <a:cubicBezTo>
                      <a:pt x="66151" y="54647"/>
                      <a:pt x="61970" y="50608"/>
                      <a:pt x="67570" y="48837"/>
                    </a:cubicBezTo>
                    <a:cubicBezTo>
                      <a:pt x="68513" y="50037"/>
                      <a:pt x="66437" y="52513"/>
                      <a:pt x="65646" y="54056"/>
                    </a:cubicBezTo>
                    <a:lnTo>
                      <a:pt x="71571" y="50180"/>
                    </a:lnTo>
                    <a:cubicBezTo>
                      <a:pt x="62608" y="48837"/>
                      <a:pt x="76705" y="38578"/>
                      <a:pt x="72361" y="35130"/>
                    </a:cubicBezTo>
                    <a:cubicBezTo>
                      <a:pt x="75990" y="34625"/>
                      <a:pt x="79972" y="37530"/>
                      <a:pt x="78619" y="38388"/>
                    </a:cubicBezTo>
                    <a:cubicBezTo>
                      <a:pt x="79543" y="36902"/>
                      <a:pt x="78629" y="37035"/>
                      <a:pt x="79086" y="36292"/>
                    </a:cubicBezTo>
                    <a:cubicBezTo>
                      <a:pt x="81277" y="38064"/>
                      <a:pt x="84487" y="34254"/>
                      <a:pt x="89306" y="35768"/>
                    </a:cubicBezTo>
                    <a:lnTo>
                      <a:pt x="83915" y="39112"/>
                    </a:lnTo>
                    <a:lnTo>
                      <a:pt x="84801" y="39007"/>
                    </a:lnTo>
                    <a:cubicBezTo>
                      <a:pt x="83410" y="42531"/>
                      <a:pt x="75448" y="46255"/>
                      <a:pt x="76819" y="48103"/>
                    </a:cubicBezTo>
                    <a:cubicBezTo>
                      <a:pt x="82096" y="42017"/>
                      <a:pt x="88278" y="42645"/>
                      <a:pt x="93926" y="41417"/>
                    </a:cubicBezTo>
                    <a:lnTo>
                      <a:pt x="93393" y="46227"/>
                    </a:lnTo>
                    <a:cubicBezTo>
                      <a:pt x="86897" y="43512"/>
                      <a:pt x="88630" y="54123"/>
                      <a:pt x="82582" y="52113"/>
                    </a:cubicBezTo>
                    <a:cubicBezTo>
                      <a:pt x="89545" y="52656"/>
                      <a:pt x="93278" y="48903"/>
                      <a:pt x="103356" y="41950"/>
                    </a:cubicBezTo>
                    <a:lnTo>
                      <a:pt x="102927" y="41283"/>
                    </a:lnTo>
                    <a:cubicBezTo>
                      <a:pt x="109909" y="39550"/>
                      <a:pt x="110176" y="37016"/>
                      <a:pt x="116376" y="35540"/>
                    </a:cubicBezTo>
                    <a:lnTo>
                      <a:pt x="118358" y="37511"/>
                    </a:lnTo>
                    <a:cubicBezTo>
                      <a:pt x="123787" y="34797"/>
                      <a:pt x="117910" y="33473"/>
                      <a:pt x="117043" y="33501"/>
                    </a:cubicBezTo>
                    <a:cubicBezTo>
                      <a:pt x="110414" y="40369"/>
                      <a:pt x="104994" y="34197"/>
                      <a:pt x="99574" y="40217"/>
                    </a:cubicBezTo>
                    <a:cubicBezTo>
                      <a:pt x="98346" y="38283"/>
                      <a:pt x="102784" y="35083"/>
                      <a:pt x="106461" y="33740"/>
                    </a:cubicBezTo>
                    <a:cubicBezTo>
                      <a:pt x="108490" y="29501"/>
                      <a:pt x="95240" y="37673"/>
                      <a:pt x="96860" y="32939"/>
                    </a:cubicBezTo>
                    <a:lnTo>
                      <a:pt x="100070" y="30634"/>
                    </a:lnTo>
                    <a:cubicBezTo>
                      <a:pt x="97403" y="30806"/>
                      <a:pt x="95593" y="32397"/>
                      <a:pt x="95745" y="29634"/>
                    </a:cubicBezTo>
                    <a:cubicBezTo>
                      <a:pt x="105594" y="27548"/>
                      <a:pt x="102965" y="23195"/>
                      <a:pt x="108671" y="20214"/>
                    </a:cubicBezTo>
                    <a:cubicBezTo>
                      <a:pt x="105556" y="19652"/>
                      <a:pt x="107718" y="24967"/>
                      <a:pt x="101917" y="24519"/>
                    </a:cubicBezTo>
                    <a:cubicBezTo>
                      <a:pt x="100765" y="17795"/>
                      <a:pt x="112119" y="18014"/>
                      <a:pt x="115872" y="16623"/>
                    </a:cubicBezTo>
                    <a:cubicBezTo>
                      <a:pt x="114605" y="15975"/>
                      <a:pt x="112443" y="18747"/>
                      <a:pt x="113138" y="16680"/>
                    </a:cubicBezTo>
                    <a:cubicBezTo>
                      <a:pt x="119720" y="11842"/>
                      <a:pt x="125263" y="15699"/>
                      <a:pt x="131264" y="9841"/>
                    </a:cubicBezTo>
                    <a:cubicBezTo>
                      <a:pt x="124473" y="12251"/>
                      <a:pt x="115757" y="14632"/>
                      <a:pt x="112747" y="12642"/>
                    </a:cubicBezTo>
                    <a:cubicBezTo>
                      <a:pt x="115310" y="10527"/>
                      <a:pt x="120882" y="7003"/>
                      <a:pt x="122453" y="8365"/>
                    </a:cubicBezTo>
                    <a:cubicBezTo>
                      <a:pt x="116729" y="4326"/>
                      <a:pt x="110604" y="11994"/>
                      <a:pt x="106194" y="7403"/>
                    </a:cubicBezTo>
                    <a:cubicBezTo>
                      <a:pt x="103956" y="10194"/>
                      <a:pt x="106566" y="11461"/>
                      <a:pt x="109328" y="11356"/>
                    </a:cubicBezTo>
                    <a:cubicBezTo>
                      <a:pt x="101479" y="15728"/>
                      <a:pt x="98012" y="9794"/>
                      <a:pt x="91402" y="14937"/>
                    </a:cubicBezTo>
                    <a:lnTo>
                      <a:pt x="94183" y="14775"/>
                    </a:lnTo>
                    <a:cubicBezTo>
                      <a:pt x="94183" y="14775"/>
                      <a:pt x="91402" y="16937"/>
                      <a:pt x="88802" y="19357"/>
                    </a:cubicBezTo>
                    <a:cubicBezTo>
                      <a:pt x="86182" y="21729"/>
                      <a:pt x="83563" y="24091"/>
                      <a:pt x="83563" y="24091"/>
                    </a:cubicBezTo>
                    <a:cubicBezTo>
                      <a:pt x="79458" y="25262"/>
                      <a:pt x="81086" y="18861"/>
                      <a:pt x="73533" y="25367"/>
                    </a:cubicBezTo>
                    <a:cubicBezTo>
                      <a:pt x="72533" y="26891"/>
                      <a:pt x="78172" y="23348"/>
                      <a:pt x="80429" y="23776"/>
                    </a:cubicBezTo>
                    <a:lnTo>
                      <a:pt x="77562" y="26891"/>
                    </a:lnTo>
                    <a:cubicBezTo>
                      <a:pt x="81696" y="25662"/>
                      <a:pt x="84077" y="23329"/>
                      <a:pt x="87697" y="22910"/>
                    </a:cubicBezTo>
                    <a:cubicBezTo>
                      <a:pt x="84763" y="27358"/>
                      <a:pt x="84306" y="26739"/>
                      <a:pt x="82858" y="30330"/>
                    </a:cubicBezTo>
                    <a:lnTo>
                      <a:pt x="73314" y="32254"/>
                    </a:lnTo>
                    <a:lnTo>
                      <a:pt x="76619" y="28377"/>
                    </a:lnTo>
                    <a:cubicBezTo>
                      <a:pt x="69371" y="29434"/>
                      <a:pt x="65503" y="28339"/>
                      <a:pt x="55569" y="34473"/>
                    </a:cubicBezTo>
                    <a:lnTo>
                      <a:pt x="53473" y="39826"/>
                    </a:lnTo>
                    <a:cubicBezTo>
                      <a:pt x="55274" y="39445"/>
                      <a:pt x="57055" y="39054"/>
                      <a:pt x="59665" y="37130"/>
                    </a:cubicBezTo>
                    <a:cubicBezTo>
                      <a:pt x="60131" y="37731"/>
                      <a:pt x="59312" y="39283"/>
                      <a:pt x="60646" y="39731"/>
                    </a:cubicBezTo>
                    <a:cubicBezTo>
                      <a:pt x="57150" y="41807"/>
                      <a:pt x="50330" y="41217"/>
                      <a:pt x="50549" y="45370"/>
                    </a:cubicBezTo>
                    <a:lnTo>
                      <a:pt x="40081" y="45722"/>
                    </a:lnTo>
                    <a:lnTo>
                      <a:pt x="41967" y="46655"/>
                    </a:lnTo>
                    <a:cubicBezTo>
                      <a:pt x="33518" y="50837"/>
                      <a:pt x="42348" y="52113"/>
                      <a:pt x="32223" y="56800"/>
                    </a:cubicBezTo>
                    <a:lnTo>
                      <a:pt x="33652" y="52218"/>
                    </a:lnTo>
                    <a:cubicBezTo>
                      <a:pt x="27365" y="58790"/>
                      <a:pt x="22527" y="54809"/>
                      <a:pt x="14792" y="60248"/>
                    </a:cubicBezTo>
                    <a:lnTo>
                      <a:pt x="9192" y="66515"/>
                    </a:lnTo>
                    <a:cubicBezTo>
                      <a:pt x="11840" y="65591"/>
                      <a:pt x="15926" y="64905"/>
                      <a:pt x="17555" y="66534"/>
                    </a:cubicBezTo>
                    <a:close/>
                  </a:path>
                </a:pathLst>
              </a:custGeom>
              <a:grpFill/>
              <a:ln w="9525" cap="flat">
                <a:noFill/>
                <a:prstDash val="solid"/>
                <a:miter/>
              </a:ln>
            </p:spPr>
            <p:txBody>
              <a:bodyPr rtlCol="0" anchor="ctr"/>
              <a:lstStyle/>
              <a:p>
                <a:endParaRPr lang="zh-CN" altLang="en-US"/>
              </a:p>
            </p:txBody>
          </p:sp>
          <p:sp>
            <p:nvSpPr>
              <p:cNvPr id="1255" name="任意多边形: 形状 1044">
                <a:extLst>
                  <a:ext uri="{FF2B5EF4-FFF2-40B4-BE49-F238E27FC236}">
                    <a16:creationId xmlns:a16="http://schemas.microsoft.com/office/drawing/2014/main" id="{292E3A74-2A25-40F4-B584-C02619470AA4}"/>
                  </a:ext>
                </a:extLst>
              </p:cNvPr>
              <p:cNvSpPr/>
              <p:nvPr/>
            </p:nvSpPr>
            <p:spPr>
              <a:xfrm>
                <a:off x="3743535" y="1015882"/>
                <a:ext cx="9525" cy="9525"/>
              </a:xfrm>
              <a:custGeom>
                <a:avLst/>
                <a:gdLst>
                  <a:gd name="connsiteX0" fmla="*/ 7353 w 9525"/>
                  <a:gd name="connsiteY0" fmla="*/ 7144 h 9525"/>
                  <a:gd name="connsiteX1" fmla="*/ 7477 w 9525"/>
                  <a:gd name="connsiteY1" fmla="*/ 7144 h 9525"/>
                  <a:gd name="connsiteX2" fmla="*/ 7353 w 9525"/>
                  <a:gd name="connsiteY2" fmla="*/ 7144 h 9525"/>
                </a:gdLst>
                <a:ahLst/>
                <a:cxnLst>
                  <a:cxn ang="0">
                    <a:pos x="connsiteX0" y="connsiteY0"/>
                  </a:cxn>
                  <a:cxn ang="0">
                    <a:pos x="connsiteX1" y="connsiteY1"/>
                  </a:cxn>
                  <a:cxn ang="0">
                    <a:pos x="connsiteX2" y="connsiteY2"/>
                  </a:cxn>
                </a:cxnLst>
                <a:rect l="l" t="t" r="r" b="b"/>
                <a:pathLst>
                  <a:path w="9525" h="9525">
                    <a:moveTo>
                      <a:pt x="7353" y="7144"/>
                    </a:moveTo>
                    <a:cubicBezTo>
                      <a:pt x="7039" y="7858"/>
                      <a:pt x="7077" y="8172"/>
                      <a:pt x="7477" y="7144"/>
                    </a:cubicBezTo>
                    <a:lnTo>
                      <a:pt x="7353" y="7144"/>
                    </a:lnTo>
                    <a:close/>
                  </a:path>
                </a:pathLst>
              </a:custGeom>
              <a:grpFill/>
              <a:ln w="9525" cap="flat">
                <a:noFill/>
                <a:prstDash val="solid"/>
                <a:miter/>
              </a:ln>
            </p:spPr>
            <p:txBody>
              <a:bodyPr rtlCol="0" anchor="ctr"/>
              <a:lstStyle/>
              <a:p>
                <a:endParaRPr lang="zh-CN" altLang="en-US"/>
              </a:p>
            </p:txBody>
          </p:sp>
          <p:sp>
            <p:nvSpPr>
              <p:cNvPr id="1256" name="任意多边形: 形状 1045">
                <a:extLst>
                  <a:ext uri="{FF2B5EF4-FFF2-40B4-BE49-F238E27FC236}">
                    <a16:creationId xmlns:a16="http://schemas.microsoft.com/office/drawing/2014/main" id="{29809E24-3E08-4A8F-BF8D-120F26391129}"/>
                  </a:ext>
                </a:extLst>
              </p:cNvPr>
              <p:cNvSpPr/>
              <p:nvPr/>
            </p:nvSpPr>
            <p:spPr>
              <a:xfrm>
                <a:off x="3492789" y="709196"/>
                <a:ext cx="19050" cy="19050"/>
              </a:xfrm>
              <a:custGeom>
                <a:avLst/>
                <a:gdLst>
                  <a:gd name="connsiteX0" fmla="*/ 13573 w 19050"/>
                  <a:gd name="connsiteY0" fmla="*/ 7144 h 19050"/>
                  <a:gd name="connsiteX1" fmla="*/ 10325 w 19050"/>
                  <a:gd name="connsiteY1" fmla="*/ 9925 h 19050"/>
                  <a:gd name="connsiteX2" fmla="*/ 7144 w 19050"/>
                  <a:gd name="connsiteY2" fmla="*/ 12783 h 19050"/>
                  <a:gd name="connsiteX3" fmla="*/ 10744 w 19050"/>
                  <a:gd name="connsiteY3" fmla="*/ 11611 h 19050"/>
                  <a:gd name="connsiteX4" fmla="*/ 1357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573" y="7144"/>
                    </a:moveTo>
                    <a:cubicBezTo>
                      <a:pt x="13573" y="7144"/>
                      <a:pt x="11897" y="8468"/>
                      <a:pt x="10325" y="9925"/>
                    </a:cubicBezTo>
                    <a:cubicBezTo>
                      <a:pt x="8734" y="11354"/>
                      <a:pt x="7144" y="12783"/>
                      <a:pt x="7144" y="12783"/>
                    </a:cubicBezTo>
                    <a:lnTo>
                      <a:pt x="10744" y="11611"/>
                    </a:lnTo>
                    <a:lnTo>
                      <a:pt x="13573" y="7144"/>
                    </a:lnTo>
                    <a:close/>
                  </a:path>
                </a:pathLst>
              </a:custGeom>
              <a:grpFill/>
              <a:ln w="9525" cap="flat">
                <a:noFill/>
                <a:prstDash val="solid"/>
                <a:miter/>
              </a:ln>
            </p:spPr>
            <p:txBody>
              <a:bodyPr rtlCol="0" anchor="ctr"/>
              <a:lstStyle/>
              <a:p>
                <a:endParaRPr lang="zh-CN" altLang="en-US"/>
              </a:p>
            </p:txBody>
          </p:sp>
          <p:sp>
            <p:nvSpPr>
              <p:cNvPr id="1257" name="任意多边形: 形状 1046">
                <a:extLst>
                  <a:ext uri="{FF2B5EF4-FFF2-40B4-BE49-F238E27FC236}">
                    <a16:creationId xmlns:a16="http://schemas.microsoft.com/office/drawing/2014/main" id="{CCF38430-DEF6-47F0-9EE7-7B7BE3DE824F}"/>
                  </a:ext>
                </a:extLst>
              </p:cNvPr>
              <p:cNvSpPr/>
              <p:nvPr/>
            </p:nvSpPr>
            <p:spPr>
              <a:xfrm>
                <a:off x="3639893" y="1077480"/>
                <a:ext cx="9525" cy="9525"/>
              </a:xfrm>
              <a:custGeom>
                <a:avLst/>
                <a:gdLst>
                  <a:gd name="connsiteX0" fmla="*/ 10326 w 9525"/>
                  <a:gd name="connsiteY0" fmla="*/ 7144 h 9525"/>
                  <a:gd name="connsiteX1" fmla="*/ 7173 w 9525"/>
                  <a:gd name="connsiteY1" fmla="*/ 9296 h 9525"/>
                  <a:gd name="connsiteX2" fmla="*/ 10326 w 9525"/>
                  <a:gd name="connsiteY2" fmla="*/ 7144 h 9525"/>
                </a:gdLst>
                <a:ahLst/>
                <a:cxnLst>
                  <a:cxn ang="0">
                    <a:pos x="connsiteX0" y="connsiteY0"/>
                  </a:cxn>
                  <a:cxn ang="0">
                    <a:pos x="connsiteX1" y="connsiteY1"/>
                  </a:cxn>
                  <a:cxn ang="0">
                    <a:pos x="connsiteX2" y="connsiteY2"/>
                  </a:cxn>
                </a:cxnLst>
                <a:rect l="l" t="t" r="r" b="b"/>
                <a:pathLst>
                  <a:path w="9525" h="9525">
                    <a:moveTo>
                      <a:pt x="10326" y="7144"/>
                    </a:moveTo>
                    <a:cubicBezTo>
                      <a:pt x="10287" y="8515"/>
                      <a:pt x="6792" y="6544"/>
                      <a:pt x="7173" y="9296"/>
                    </a:cubicBezTo>
                    <a:lnTo>
                      <a:pt x="10326" y="7144"/>
                    </a:lnTo>
                    <a:close/>
                  </a:path>
                </a:pathLst>
              </a:custGeom>
              <a:grpFill/>
              <a:ln w="9525" cap="flat">
                <a:noFill/>
                <a:prstDash val="solid"/>
                <a:miter/>
              </a:ln>
            </p:spPr>
            <p:txBody>
              <a:bodyPr rtlCol="0" anchor="ctr"/>
              <a:lstStyle/>
              <a:p>
                <a:endParaRPr lang="zh-CN" altLang="en-US"/>
              </a:p>
            </p:txBody>
          </p:sp>
          <p:sp>
            <p:nvSpPr>
              <p:cNvPr id="1258" name="任意多边形: 形状 1047">
                <a:extLst>
                  <a:ext uri="{FF2B5EF4-FFF2-40B4-BE49-F238E27FC236}">
                    <a16:creationId xmlns:a16="http://schemas.microsoft.com/office/drawing/2014/main" id="{903F183C-64BA-4C5D-BDD8-4BC0678A4401}"/>
                  </a:ext>
                </a:extLst>
              </p:cNvPr>
              <p:cNvSpPr/>
              <p:nvPr/>
            </p:nvSpPr>
            <p:spPr>
              <a:xfrm>
                <a:off x="3544663" y="1032960"/>
                <a:ext cx="9525" cy="19050"/>
              </a:xfrm>
              <a:custGeom>
                <a:avLst/>
                <a:gdLst>
                  <a:gd name="connsiteX0" fmla="*/ 7800 w 9525"/>
                  <a:gd name="connsiteY0" fmla="*/ 13421 h 19050"/>
                  <a:gd name="connsiteX1" fmla="*/ 7457 w 9525"/>
                  <a:gd name="connsiteY1" fmla="*/ 7144 h 19050"/>
                  <a:gd name="connsiteX2" fmla="*/ 7800 w 9525"/>
                  <a:gd name="connsiteY2" fmla="*/ 13421 h 19050"/>
                </a:gdLst>
                <a:ahLst/>
                <a:cxnLst>
                  <a:cxn ang="0">
                    <a:pos x="connsiteX0" y="connsiteY0"/>
                  </a:cxn>
                  <a:cxn ang="0">
                    <a:pos x="connsiteX1" y="connsiteY1"/>
                  </a:cxn>
                  <a:cxn ang="0">
                    <a:pos x="connsiteX2" y="connsiteY2"/>
                  </a:cxn>
                </a:cxnLst>
                <a:rect l="l" t="t" r="r" b="b"/>
                <a:pathLst>
                  <a:path w="9525" h="19050">
                    <a:moveTo>
                      <a:pt x="7800" y="13421"/>
                    </a:moveTo>
                    <a:cubicBezTo>
                      <a:pt x="11229" y="11030"/>
                      <a:pt x="6114" y="8268"/>
                      <a:pt x="7457" y="7144"/>
                    </a:cubicBezTo>
                    <a:cubicBezTo>
                      <a:pt x="7457" y="7153"/>
                      <a:pt x="6561" y="10897"/>
                      <a:pt x="7800" y="13421"/>
                    </a:cubicBezTo>
                    <a:close/>
                  </a:path>
                </a:pathLst>
              </a:custGeom>
              <a:grpFill/>
              <a:ln w="9525" cap="flat">
                <a:noFill/>
                <a:prstDash val="solid"/>
                <a:miter/>
              </a:ln>
            </p:spPr>
            <p:txBody>
              <a:bodyPr rtlCol="0" anchor="ctr"/>
              <a:lstStyle/>
              <a:p>
                <a:endParaRPr lang="zh-CN" altLang="en-US"/>
              </a:p>
            </p:txBody>
          </p:sp>
          <p:sp>
            <p:nvSpPr>
              <p:cNvPr id="1259" name="任意多边形: 形状 1048">
                <a:extLst>
                  <a:ext uri="{FF2B5EF4-FFF2-40B4-BE49-F238E27FC236}">
                    <a16:creationId xmlns:a16="http://schemas.microsoft.com/office/drawing/2014/main" id="{456258FB-156B-43B3-9345-27C2B553E67B}"/>
                  </a:ext>
                </a:extLst>
              </p:cNvPr>
              <p:cNvSpPr/>
              <p:nvPr/>
            </p:nvSpPr>
            <p:spPr>
              <a:xfrm>
                <a:off x="3485474" y="741648"/>
                <a:ext cx="19050" cy="9525"/>
              </a:xfrm>
              <a:custGeom>
                <a:avLst/>
                <a:gdLst>
                  <a:gd name="connsiteX0" fmla="*/ 12392 w 19050"/>
                  <a:gd name="connsiteY0" fmla="*/ 7677 h 9525"/>
                  <a:gd name="connsiteX1" fmla="*/ 11868 w 19050"/>
                  <a:gd name="connsiteY1" fmla="*/ 7144 h 9525"/>
                  <a:gd name="connsiteX2" fmla="*/ 7144 w 19050"/>
                  <a:gd name="connsiteY2" fmla="*/ 11668 h 9525"/>
                  <a:gd name="connsiteX3" fmla="*/ 8563 w 19050"/>
                  <a:gd name="connsiteY3" fmla="*/ 11887 h 9525"/>
                </a:gdLst>
                <a:ahLst/>
                <a:cxnLst>
                  <a:cxn ang="0">
                    <a:pos x="connsiteX0" y="connsiteY0"/>
                  </a:cxn>
                  <a:cxn ang="0">
                    <a:pos x="connsiteX1" y="connsiteY1"/>
                  </a:cxn>
                  <a:cxn ang="0">
                    <a:pos x="connsiteX2" y="connsiteY2"/>
                  </a:cxn>
                  <a:cxn ang="0">
                    <a:pos x="connsiteX3" y="connsiteY3"/>
                  </a:cxn>
                </a:cxnLst>
                <a:rect l="l" t="t" r="r" b="b"/>
                <a:pathLst>
                  <a:path w="19050" h="9525">
                    <a:moveTo>
                      <a:pt x="12392" y="7677"/>
                    </a:moveTo>
                    <a:lnTo>
                      <a:pt x="11868" y="7144"/>
                    </a:lnTo>
                    <a:lnTo>
                      <a:pt x="7144" y="11668"/>
                    </a:lnTo>
                    <a:lnTo>
                      <a:pt x="8563" y="11887"/>
                    </a:lnTo>
                    <a:close/>
                  </a:path>
                </a:pathLst>
              </a:custGeom>
              <a:grpFill/>
              <a:ln w="9525" cap="flat">
                <a:noFill/>
                <a:prstDash val="solid"/>
                <a:miter/>
              </a:ln>
            </p:spPr>
            <p:txBody>
              <a:bodyPr rtlCol="0" anchor="ctr"/>
              <a:lstStyle/>
              <a:p>
                <a:endParaRPr lang="zh-CN" altLang="en-US"/>
              </a:p>
            </p:txBody>
          </p:sp>
          <p:sp>
            <p:nvSpPr>
              <p:cNvPr id="1260" name="任意多边形: 形状 1049">
                <a:extLst>
                  <a:ext uri="{FF2B5EF4-FFF2-40B4-BE49-F238E27FC236}">
                    <a16:creationId xmlns:a16="http://schemas.microsoft.com/office/drawing/2014/main" id="{117C1974-3C24-41EC-81DD-9A0D6535B01A}"/>
                  </a:ext>
                </a:extLst>
              </p:cNvPr>
              <p:cNvSpPr/>
              <p:nvPr/>
            </p:nvSpPr>
            <p:spPr>
              <a:xfrm>
                <a:off x="3487626" y="952501"/>
                <a:ext cx="9525" cy="19050"/>
              </a:xfrm>
              <a:custGeom>
                <a:avLst/>
                <a:gdLst>
                  <a:gd name="connsiteX0" fmla="*/ 9677 w 9525"/>
                  <a:gd name="connsiteY0" fmla="*/ 8698 h 19050"/>
                  <a:gd name="connsiteX1" fmla="*/ 7182 w 9525"/>
                  <a:gd name="connsiteY1" fmla="*/ 7669 h 19050"/>
                  <a:gd name="connsiteX2" fmla="*/ 7182 w 9525"/>
                  <a:gd name="connsiteY2" fmla="*/ 13089 h 19050"/>
                  <a:gd name="connsiteX3" fmla="*/ 9677 w 9525"/>
                  <a:gd name="connsiteY3" fmla="*/ 8698 h 19050"/>
                </a:gdLst>
                <a:ahLst/>
                <a:cxnLst>
                  <a:cxn ang="0">
                    <a:pos x="connsiteX0" y="connsiteY0"/>
                  </a:cxn>
                  <a:cxn ang="0">
                    <a:pos x="connsiteX1" y="connsiteY1"/>
                  </a:cxn>
                  <a:cxn ang="0">
                    <a:pos x="connsiteX2" y="connsiteY2"/>
                  </a:cxn>
                  <a:cxn ang="0">
                    <a:pos x="connsiteX3" y="connsiteY3"/>
                  </a:cxn>
                </a:cxnLst>
                <a:rect l="l" t="t" r="r" b="b"/>
                <a:pathLst>
                  <a:path w="9525" h="19050">
                    <a:moveTo>
                      <a:pt x="9677" y="8698"/>
                    </a:moveTo>
                    <a:cubicBezTo>
                      <a:pt x="9715" y="5164"/>
                      <a:pt x="7668" y="8945"/>
                      <a:pt x="7182" y="7669"/>
                    </a:cubicBezTo>
                    <a:cubicBezTo>
                      <a:pt x="7182" y="7669"/>
                      <a:pt x="7096" y="12879"/>
                      <a:pt x="7182" y="13089"/>
                    </a:cubicBezTo>
                    <a:cubicBezTo>
                      <a:pt x="7096" y="12889"/>
                      <a:pt x="9677" y="8698"/>
                      <a:pt x="9677" y="8698"/>
                    </a:cubicBezTo>
                    <a:close/>
                  </a:path>
                </a:pathLst>
              </a:custGeom>
              <a:grpFill/>
              <a:ln w="9525" cap="flat">
                <a:noFill/>
                <a:prstDash val="solid"/>
                <a:miter/>
              </a:ln>
            </p:spPr>
            <p:txBody>
              <a:bodyPr rtlCol="0" anchor="ctr"/>
              <a:lstStyle/>
              <a:p>
                <a:endParaRPr lang="zh-CN" altLang="en-US"/>
              </a:p>
            </p:txBody>
          </p:sp>
          <p:sp>
            <p:nvSpPr>
              <p:cNvPr id="1261" name="任意多边形: 形状 1050">
                <a:extLst>
                  <a:ext uri="{FF2B5EF4-FFF2-40B4-BE49-F238E27FC236}">
                    <a16:creationId xmlns:a16="http://schemas.microsoft.com/office/drawing/2014/main" id="{96EE91BE-C017-46AF-9FD1-1B606BF90180}"/>
                  </a:ext>
                </a:extLst>
              </p:cNvPr>
              <p:cNvSpPr/>
              <p:nvPr/>
            </p:nvSpPr>
            <p:spPr>
              <a:xfrm>
                <a:off x="3633721" y="1071739"/>
                <a:ext cx="9525" cy="19050"/>
              </a:xfrm>
              <a:custGeom>
                <a:avLst/>
                <a:gdLst>
                  <a:gd name="connsiteX0" fmla="*/ 9077 w 9525"/>
                  <a:gd name="connsiteY0" fmla="*/ 8484 h 19050"/>
                  <a:gd name="connsiteX1" fmla="*/ 9916 w 9525"/>
                  <a:gd name="connsiteY1" fmla="*/ 7665 h 19050"/>
                  <a:gd name="connsiteX2" fmla="*/ 7144 w 9525"/>
                  <a:gd name="connsiteY2" fmla="*/ 8322 h 19050"/>
                  <a:gd name="connsiteX3" fmla="*/ 7744 w 9525"/>
                  <a:gd name="connsiteY3" fmla="*/ 11942 h 19050"/>
                  <a:gd name="connsiteX4" fmla="*/ 9077 w 9525"/>
                  <a:gd name="connsiteY4" fmla="*/ 848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077" y="8484"/>
                    </a:moveTo>
                    <a:cubicBezTo>
                      <a:pt x="9716" y="9418"/>
                      <a:pt x="9249" y="8055"/>
                      <a:pt x="9916" y="7665"/>
                    </a:cubicBezTo>
                    <a:cubicBezTo>
                      <a:pt x="9458" y="6331"/>
                      <a:pt x="7782" y="7932"/>
                      <a:pt x="7144" y="8322"/>
                    </a:cubicBezTo>
                    <a:lnTo>
                      <a:pt x="7744" y="11942"/>
                    </a:lnTo>
                    <a:cubicBezTo>
                      <a:pt x="8715" y="10684"/>
                      <a:pt x="6639" y="9618"/>
                      <a:pt x="9077" y="8484"/>
                    </a:cubicBezTo>
                    <a:close/>
                  </a:path>
                </a:pathLst>
              </a:custGeom>
              <a:grpFill/>
              <a:ln w="9525" cap="flat">
                <a:noFill/>
                <a:prstDash val="solid"/>
                <a:miter/>
              </a:ln>
            </p:spPr>
            <p:txBody>
              <a:bodyPr rtlCol="0" anchor="ctr"/>
              <a:lstStyle/>
              <a:p>
                <a:endParaRPr lang="zh-CN" altLang="en-US"/>
              </a:p>
            </p:txBody>
          </p:sp>
          <p:sp>
            <p:nvSpPr>
              <p:cNvPr id="1262" name="任意多边形: 形状 1051">
                <a:extLst>
                  <a:ext uri="{FF2B5EF4-FFF2-40B4-BE49-F238E27FC236}">
                    <a16:creationId xmlns:a16="http://schemas.microsoft.com/office/drawing/2014/main" id="{C6320ECC-2E27-4154-9D59-3C169B18FA47}"/>
                  </a:ext>
                </a:extLst>
              </p:cNvPr>
              <p:cNvSpPr/>
              <p:nvPr/>
            </p:nvSpPr>
            <p:spPr>
              <a:xfrm>
                <a:off x="3638313" y="1068416"/>
                <a:ext cx="19050" cy="19050"/>
              </a:xfrm>
              <a:custGeom>
                <a:avLst/>
                <a:gdLst>
                  <a:gd name="connsiteX0" fmla="*/ 9772 w 19050"/>
                  <a:gd name="connsiteY0" fmla="*/ 15684 h 19050"/>
                  <a:gd name="connsiteX1" fmla="*/ 13363 w 19050"/>
                  <a:gd name="connsiteY1" fmla="*/ 11427 h 19050"/>
                  <a:gd name="connsiteX2" fmla="*/ 12344 w 19050"/>
                  <a:gd name="connsiteY2" fmla="*/ 7150 h 19050"/>
                  <a:gd name="connsiteX3" fmla="*/ 9896 w 19050"/>
                  <a:gd name="connsiteY3" fmla="*/ 8284 h 19050"/>
                  <a:gd name="connsiteX4" fmla="*/ 10172 w 19050"/>
                  <a:gd name="connsiteY4" fmla="*/ 13475 h 19050"/>
                  <a:gd name="connsiteX5" fmla="*/ 7638 w 19050"/>
                  <a:gd name="connsiteY5" fmla="*/ 13798 h 19050"/>
                  <a:gd name="connsiteX6" fmla="*/ 9772 w 19050"/>
                  <a:gd name="connsiteY6" fmla="*/ 1568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772" y="15684"/>
                    </a:moveTo>
                    <a:cubicBezTo>
                      <a:pt x="7533" y="12913"/>
                      <a:pt x="13553" y="14484"/>
                      <a:pt x="13363" y="11427"/>
                    </a:cubicBezTo>
                    <a:cubicBezTo>
                      <a:pt x="9477" y="11713"/>
                      <a:pt x="10962" y="9141"/>
                      <a:pt x="12344" y="7150"/>
                    </a:cubicBezTo>
                    <a:cubicBezTo>
                      <a:pt x="11343" y="8369"/>
                      <a:pt x="10020" y="5778"/>
                      <a:pt x="9896" y="8284"/>
                    </a:cubicBezTo>
                    <a:lnTo>
                      <a:pt x="10172" y="13475"/>
                    </a:lnTo>
                    <a:lnTo>
                      <a:pt x="7638" y="13798"/>
                    </a:lnTo>
                    <a:cubicBezTo>
                      <a:pt x="6009" y="15475"/>
                      <a:pt x="8848" y="15656"/>
                      <a:pt x="9772" y="15684"/>
                    </a:cubicBezTo>
                    <a:close/>
                  </a:path>
                </a:pathLst>
              </a:custGeom>
              <a:grpFill/>
              <a:ln w="9525" cap="flat">
                <a:noFill/>
                <a:prstDash val="solid"/>
                <a:miter/>
              </a:ln>
            </p:spPr>
            <p:txBody>
              <a:bodyPr rtlCol="0" anchor="ctr"/>
              <a:lstStyle/>
              <a:p>
                <a:endParaRPr lang="zh-CN" altLang="en-US"/>
              </a:p>
            </p:txBody>
          </p:sp>
          <p:sp>
            <p:nvSpPr>
              <p:cNvPr id="1263" name="任意多边形: 形状 1052">
                <a:extLst>
                  <a:ext uri="{FF2B5EF4-FFF2-40B4-BE49-F238E27FC236}">
                    <a16:creationId xmlns:a16="http://schemas.microsoft.com/office/drawing/2014/main" id="{9C8EC5DA-01D0-4B81-A186-932ED034ED1B}"/>
                  </a:ext>
                </a:extLst>
              </p:cNvPr>
              <p:cNvSpPr/>
              <p:nvPr/>
            </p:nvSpPr>
            <p:spPr>
              <a:xfrm>
                <a:off x="3548005" y="1036866"/>
                <a:ext cx="9525" cy="9525"/>
              </a:xfrm>
              <a:custGeom>
                <a:avLst/>
                <a:gdLst>
                  <a:gd name="connsiteX0" fmla="*/ 10592 w 9525"/>
                  <a:gd name="connsiteY0" fmla="*/ 7144 h 9525"/>
                  <a:gd name="connsiteX1" fmla="*/ 7144 w 9525"/>
                  <a:gd name="connsiteY1" fmla="*/ 7258 h 9525"/>
                  <a:gd name="connsiteX2" fmla="*/ 8792 w 9525"/>
                  <a:gd name="connsiteY2" fmla="*/ 7896 h 9525"/>
                </a:gdLst>
                <a:ahLst/>
                <a:cxnLst>
                  <a:cxn ang="0">
                    <a:pos x="connsiteX0" y="connsiteY0"/>
                  </a:cxn>
                  <a:cxn ang="0">
                    <a:pos x="connsiteX1" y="connsiteY1"/>
                  </a:cxn>
                  <a:cxn ang="0">
                    <a:pos x="connsiteX2" y="connsiteY2"/>
                  </a:cxn>
                </a:cxnLst>
                <a:rect l="l" t="t" r="r" b="b"/>
                <a:pathLst>
                  <a:path w="9525" h="9525">
                    <a:moveTo>
                      <a:pt x="10592" y="7144"/>
                    </a:moveTo>
                    <a:lnTo>
                      <a:pt x="7144" y="7258"/>
                    </a:lnTo>
                    <a:lnTo>
                      <a:pt x="8792" y="7896"/>
                    </a:lnTo>
                    <a:close/>
                  </a:path>
                </a:pathLst>
              </a:custGeom>
              <a:grpFill/>
              <a:ln w="9525" cap="flat">
                <a:noFill/>
                <a:prstDash val="solid"/>
                <a:miter/>
              </a:ln>
            </p:spPr>
            <p:txBody>
              <a:bodyPr rtlCol="0" anchor="ctr"/>
              <a:lstStyle/>
              <a:p>
                <a:endParaRPr lang="zh-CN" altLang="en-US"/>
              </a:p>
            </p:txBody>
          </p:sp>
          <p:sp>
            <p:nvSpPr>
              <p:cNvPr id="1264" name="任意多边形: 形状 1053">
                <a:extLst>
                  <a:ext uri="{FF2B5EF4-FFF2-40B4-BE49-F238E27FC236}">
                    <a16:creationId xmlns:a16="http://schemas.microsoft.com/office/drawing/2014/main" id="{FCA9E802-DD26-4FD5-AF89-4D12E11A3605}"/>
                  </a:ext>
                </a:extLst>
              </p:cNvPr>
              <p:cNvSpPr/>
              <p:nvPr/>
            </p:nvSpPr>
            <p:spPr>
              <a:xfrm>
                <a:off x="3611680" y="1064193"/>
                <a:ext cx="9525" cy="19050"/>
              </a:xfrm>
              <a:custGeom>
                <a:avLst/>
                <a:gdLst>
                  <a:gd name="connsiteX0" fmla="*/ 7144 w 9525"/>
                  <a:gd name="connsiteY0" fmla="*/ 7144 h 19050"/>
                  <a:gd name="connsiteX1" fmla="*/ 10744 w 9525"/>
                  <a:gd name="connsiteY1" fmla="*/ 1456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782" y="8782"/>
                      <a:pt x="5782" y="14830"/>
                      <a:pt x="10744" y="14564"/>
                    </a:cubicBezTo>
                    <a:cubicBezTo>
                      <a:pt x="12592" y="10516"/>
                      <a:pt x="9315" y="10030"/>
                      <a:pt x="7144" y="7144"/>
                    </a:cubicBezTo>
                    <a:close/>
                  </a:path>
                </a:pathLst>
              </a:custGeom>
              <a:grpFill/>
              <a:ln w="9525" cap="flat">
                <a:noFill/>
                <a:prstDash val="solid"/>
                <a:miter/>
              </a:ln>
            </p:spPr>
            <p:txBody>
              <a:bodyPr rtlCol="0" anchor="ctr"/>
              <a:lstStyle/>
              <a:p>
                <a:endParaRPr lang="zh-CN" altLang="en-US"/>
              </a:p>
            </p:txBody>
          </p:sp>
          <p:sp>
            <p:nvSpPr>
              <p:cNvPr id="1265" name="任意多边形: 形状 1054">
                <a:extLst>
                  <a:ext uri="{FF2B5EF4-FFF2-40B4-BE49-F238E27FC236}">
                    <a16:creationId xmlns:a16="http://schemas.microsoft.com/office/drawing/2014/main" id="{4739CBE0-E6C9-44A7-803A-0E6C2357D78D}"/>
                  </a:ext>
                </a:extLst>
              </p:cNvPr>
              <p:cNvSpPr/>
              <p:nvPr/>
            </p:nvSpPr>
            <p:spPr>
              <a:xfrm>
                <a:off x="3654610" y="1066660"/>
                <a:ext cx="19050" cy="19050"/>
              </a:xfrm>
              <a:custGeom>
                <a:avLst/>
                <a:gdLst>
                  <a:gd name="connsiteX0" fmla="*/ 9267 w 19050"/>
                  <a:gd name="connsiteY0" fmla="*/ 13345 h 19050"/>
                  <a:gd name="connsiteX1" fmla="*/ 13744 w 19050"/>
                  <a:gd name="connsiteY1" fmla="*/ 9811 h 19050"/>
                  <a:gd name="connsiteX2" fmla="*/ 13229 w 19050"/>
                  <a:gd name="connsiteY2" fmla="*/ 13354 h 19050"/>
                  <a:gd name="connsiteX3" fmla="*/ 16668 w 19050"/>
                  <a:gd name="connsiteY3" fmla="*/ 12163 h 19050"/>
                  <a:gd name="connsiteX4" fmla="*/ 17459 w 19050"/>
                  <a:gd name="connsiteY4" fmla="*/ 7144 h 19050"/>
                  <a:gd name="connsiteX5" fmla="*/ 14811 w 19050"/>
                  <a:gd name="connsiteY5" fmla="*/ 9325 h 19050"/>
                  <a:gd name="connsiteX6" fmla="*/ 12267 w 19050"/>
                  <a:gd name="connsiteY6" fmla="*/ 7239 h 19050"/>
                  <a:gd name="connsiteX7" fmla="*/ 9258 w 19050"/>
                  <a:gd name="connsiteY7" fmla="*/ 8163 h 19050"/>
                  <a:gd name="connsiteX8" fmla="*/ 10496 w 19050"/>
                  <a:gd name="connsiteY8" fmla="*/ 14840 h 19050"/>
                  <a:gd name="connsiteX9" fmla="*/ 9267 w 19050"/>
                  <a:gd name="connsiteY9"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9267" y="13345"/>
                    </a:moveTo>
                    <a:cubicBezTo>
                      <a:pt x="12353" y="14640"/>
                      <a:pt x="11572" y="10773"/>
                      <a:pt x="13744" y="9811"/>
                    </a:cubicBezTo>
                    <a:lnTo>
                      <a:pt x="13229" y="13354"/>
                    </a:lnTo>
                    <a:cubicBezTo>
                      <a:pt x="14420" y="13592"/>
                      <a:pt x="15544" y="10744"/>
                      <a:pt x="16668" y="12163"/>
                    </a:cubicBezTo>
                    <a:lnTo>
                      <a:pt x="17459" y="7144"/>
                    </a:lnTo>
                    <a:lnTo>
                      <a:pt x="14811" y="9325"/>
                    </a:lnTo>
                    <a:cubicBezTo>
                      <a:pt x="14753" y="9373"/>
                      <a:pt x="12153" y="7325"/>
                      <a:pt x="12267" y="7239"/>
                    </a:cubicBezTo>
                    <a:cubicBezTo>
                      <a:pt x="11953" y="9658"/>
                      <a:pt x="10591" y="8115"/>
                      <a:pt x="9258" y="8163"/>
                    </a:cubicBezTo>
                    <a:cubicBezTo>
                      <a:pt x="8791" y="10611"/>
                      <a:pt x="4057" y="16573"/>
                      <a:pt x="10496" y="14840"/>
                    </a:cubicBezTo>
                    <a:lnTo>
                      <a:pt x="9267" y="13345"/>
                    </a:lnTo>
                    <a:close/>
                  </a:path>
                </a:pathLst>
              </a:custGeom>
              <a:grpFill/>
              <a:ln w="9525" cap="flat">
                <a:noFill/>
                <a:prstDash val="solid"/>
                <a:miter/>
              </a:ln>
            </p:spPr>
            <p:txBody>
              <a:bodyPr rtlCol="0" anchor="ctr"/>
              <a:lstStyle/>
              <a:p>
                <a:endParaRPr lang="zh-CN" altLang="en-US"/>
              </a:p>
            </p:txBody>
          </p:sp>
          <p:sp>
            <p:nvSpPr>
              <p:cNvPr id="1266" name="任意多边形: 形状 1055">
                <a:extLst>
                  <a:ext uri="{FF2B5EF4-FFF2-40B4-BE49-F238E27FC236}">
                    <a16:creationId xmlns:a16="http://schemas.microsoft.com/office/drawing/2014/main" id="{E5D59A68-E409-4F28-8C10-6EB4D786A4F1}"/>
                  </a:ext>
                </a:extLst>
              </p:cNvPr>
              <p:cNvSpPr/>
              <p:nvPr/>
            </p:nvSpPr>
            <p:spPr>
              <a:xfrm>
                <a:off x="3518344" y="996060"/>
                <a:ext cx="19050" cy="19050"/>
              </a:xfrm>
              <a:custGeom>
                <a:avLst/>
                <a:gdLst>
                  <a:gd name="connsiteX0" fmla="*/ 11135 w 19050"/>
                  <a:gd name="connsiteY0" fmla="*/ 17240 h 19050"/>
                  <a:gd name="connsiteX1" fmla="*/ 14335 w 19050"/>
                  <a:gd name="connsiteY1" fmla="*/ 12030 h 19050"/>
                  <a:gd name="connsiteX2" fmla="*/ 12563 w 19050"/>
                  <a:gd name="connsiteY2" fmla="*/ 7144 h 19050"/>
                  <a:gd name="connsiteX3" fmla="*/ 7144 w 19050"/>
                  <a:gd name="connsiteY3" fmla="*/ 10554 h 19050"/>
                  <a:gd name="connsiteX4" fmla="*/ 11135 w 19050"/>
                  <a:gd name="connsiteY4" fmla="*/ 172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135" y="17240"/>
                    </a:moveTo>
                    <a:cubicBezTo>
                      <a:pt x="8525" y="15002"/>
                      <a:pt x="13516" y="13764"/>
                      <a:pt x="14335" y="12030"/>
                    </a:cubicBezTo>
                    <a:cubicBezTo>
                      <a:pt x="14802" y="8954"/>
                      <a:pt x="12487" y="9792"/>
                      <a:pt x="12563" y="7144"/>
                    </a:cubicBezTo>
                    <a:cubicBezTo>
                      <a:pt x="10277" y="7106"/>
                      <a:pt x="10497" y="12830"/>
                      <a:pt x="7144" y="10554"/>
                    </a:cubicBezTo>
                    <a:cubicBezTo>
                      <a:pt x="11725" y="9792"/>
                      <a:pt x="6925" y="17583"/>
                      <a:pt x="11135" y="17240"/>
                    </a:cubicBezTo>
                    <a:close/>
                  </a:path>
                </a:pathLst>
              </a:custGeom>
              <a:grpFill/>
              <a:ln w="9525" cap="flat">
                <a:noFill/>
                <a:prstDash val="solid"/>
                <a:miter/>
              </a:ln>
            </p:spPr>
            <p:txBody>
              <a:bodyPr rtlCol="0" anchor="ctr"/>
              <a:lstStyle/>
              <a:p>
                <a:endParaRPr lang="zh-CN" altLang="en-US"/>
              </a:p>
            </p:txBody>
          </p:sp>
          <p:sp>
            <p:nvSpPr>
              <p:cNvPr id="1267" name="任意多边形: 形状 1056">
                <a:extLst>
                  <a:ext uri="{FF2B5EF4-FFF2-40B4-BE49-F238E27FC236}">
                    <a16:creationId xmlns:a16="http://schemas.microsoft.com/office/drawing/2014/main" id="{A406EBF2-80B3-4BAE-B473-FAC9FDD9F74E}"/>
                  </a:ext>
                </a:extLst>
              </p:cNvPr>
              <p:cNvSpPr/>
              <p:nvPr/>
            </p:nvSpPr>
            <p:spPr>
              <a:xfrm>
                <a:off x="3542824" y="1021226"/>
                <a:ext cx="19050" cy="19050"/>
              </a:xfrm>
              <a:custGeom>
                <a:avLst/>
                <a:gdLst>
                  <a:gd name="connsiteX0" fmla="*/ 12773 w 19050"/>
                  <a:gd name="connsiteY0" fmla="*/ 18840 h 19050"/>
                  <a:gd name="connsiteX1" fmla="*/ 14602 w 19050"/>
                  <a:gd name="connsiteY1" fmla="*/ 10287 h 19050"/>
                  <a:gd name="connsiteX2" fmla="*/ 10563 w 19050"/>
                  <a:gd name="connsiteY2" fmla="*/ 7144 h 19050"/>
                  <a:gd name="connsiteX3" fmla="*/ 7144 w 19050"/>
                  <a:gd name="connsiteY3" fmla="*/ 12859 h 19050"/>
                  <a:gd name="connsiteX4" fmla="*/ 10116 w 19050"/>
                  <a:gd name="connsiteY4" fmla="*/ 11630 h 19050"/>
                  <a:gd name="connsiteX5" fmla="*/ 11887 w 19050"/>
                  <a:gd name="connsiteY5" fmla="*/ 14983 h 19050"/>
                  <a:gd name="connsiteX6" fmla="*/ 7753 w 19050"/>
                  <a:gd name="connsiteY6" fmla="*/ 15935 h 19050"/>
                  <a:gd name="connsiteX7" fmla="*/ 12773 w 19050"/>
                  <a:gd name="connsiteY7" fmla="*/ 18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2773" y="18840"/>
                    </a:moveTo>
                    <a:cubicBezTo>
                      <a:pt x="15307" y="18926"/>
                      <a:pt x="11630" y="12354"/>
                      <a:pt x="14602" y="10287"/>
                    </a:cubicBezTo>
                    <a:cubicBezTo>
                      <a:pt x="13087" y="10439"/>
                      <a:pt x="11801" y="8382"/>
                      <a:pt x="10563" y="7144"/>
                    </a:cubicBezTo>
                    <a:cubicBezTo>
                      <a:pt x="11992" y="11011"/>
                      <a:pt x="8125" y="10468"/>
                      <a:pt x="7144" y="12859"/>
                    </a:cubicBezTo>
                    <a:cubicBezTo>
                      <a:pt x="7449" y="11459"/>
                      <a:pt x="9354" y="11716"/>
                      <a:pt x="10116" y="11630"/>
                    </a:cubicBezTo>
                    <a:cubicBezTo>
                      <a:pt x="10944" y="12440"/>
                      <a:pt x="11754" y="13221"/>
                      <a:pt x="11887" y="14983"/>
                    </a:cubicBezTo>
                    <a:lnTo>
                      <a:pt x="7753" y="15935"/>
                    </a:lnTo>
                    <a:cubicBezTo>
                      <a:pt x="8382" y="18078"/>
                      <a:pt x="12697" y="13535"/>
                      <a:pt x="12773" y="18840"/>
                    </a:cubicBezTo>
                    <a:close/>
                  </a:path>
                </a:pathLst>
              </a:custGeom>
              <a:grpFill/>
              <a:ln w="9525" cap="flat">
                <a:noFill/>
                <a:prstDash val="solid"/>
                <a:miter/>
              </a:ln>
            </p:spPr>
            <p:txBody>
              <a:bodyPr rtlCol="0" anchor="ctr"/>
              <a:lstStyle/>
              <a:p>
                <a:endParaRPr lang="zh-CN" altLang="en-US"/>
              </a:p>
            </p:txBody>
          </p:sp>
          <p:sp>
            <p:nvSpPr>
              <p:cNvPr id="1268" name="任意多边形: 形状 1057">
                <a:extLst>
                  <a:ext uri="{FF2B5EF4-FFF2-40B4-BE49-F238E27FC236}">
                    <a16:creationId xmlns:a16="http://schemas.microsoft.com/office/drawing/2014/main" id="{CF3BB530-FEF9-4205-A42C-4CA12DEFC665}"/>
                  </a:ext>
                </a:extLst>
              </p:cNvPr>
              <p:cNvSpPr/>
              <p:nvPr/>
            </p:nvSpPr>
            <p:spPr>
              <a:xfrm>
                <a:off x="3597488" y="1060145"/>
                <a:ext cx="9525" cy="9525"/>
              </a:xfrm>
              <a:custGeom>
                <a:avLst/>
                <a:gdLst>
                  <a:gd name="connsiteX0" fmla="*/ 10897 w 9525"/>
                  <a:gd name="connsiteY0" fmla="*/ 7601 h 9525"/>
                  <a:gd name="connsiteX1" fmla="*/ 9277 w 9525"/>
                  <a:gd name="connsiteY1" fmla="*/ 9677 h 9525"/>
                  <a:gd name="connsiteX2" fmla="*/ 8249 w 9525"/>
                  <a:gd name="connsiteY2" fmla="*/ 7144 h 9525"/>
                  <a:gd name="connsiteX3" fmla="*/ 7144 w 9525"/>
                  <a:gd name="connsiteY3" fmla="*/ 10487 h 9525"/>
                  <a:gd name="connsiteX4" fmla="*/ 10897 w 9525"/>
                  <a:gd name="connsiteY4" fmla="*/ 7601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897" y="7601"/>
                    </a:moveTo>
                    <a:lnTo>
                      <a:pt x="9277" y="9677"/>
                    </a:lnTo>
                    <a:lnTo>
                      <a:pt x="8249" y="7144"/>
                    </a:lnTo>
                    <a:lnTo>
                      <a:pt x="7144" y="10487"/>
                    </a:lnTo>
                    <a:cubicBezTo>
                      <a:pt x="9544" y="11401"/>
                      <a:pt x="10649" y="8030"/>
                      <a:pt x="10897" y="7601"/>
                    </a:cubicBezTo>
                    <a:close/>
                  </a:path>
                </a:pathLst>
              </a:custGeom>
              <a:grpFill/>
              <a:ln w="9525" cap="flat">
                <a:noFill/>
                <a:prstDash val="solid"/>
                <a:miter/>
              </a:ln>
            </p:spPr>
            <p:txBody>
              <a:bodyPr rtlCol="0" anchor="ctr"/>
              <a:lstStyle/>
              <a:p>
                <a:endParaRPr lang="zh-CN" altLang="en-US"/>
              </a:p>
            </p:txBody>
          </p:sp>
          <p:sp>
            <p:nvSpPr>
              <p:cNvPr id="1269" name="任意多边形: 形状 1058">
                <a:extLst>
                  <a:ext uri="{FF2B5EF4-FFF2-40B4-BE49-F238E27FC236}">
                    <a16:creationId xmlns:a16="http://schemas.microsoft.com/office/drawing/2014/main" id="{2AFEDCC0-AD2E-4779-857C-75C0A60D2C7F}"/>
                  </a:ext>
                </a:extLst>
              </p:cNvPr>
              <p:cNvSpPr/>
              <p:nvPr/>
            </p:nvSpPr>
            <p:spPr>
              <a:xfrm>
                <a:off x="3621427" y="1061973"/>
                <a:ext cx="19050" cy="19050"/>
              </a:xfrm>
              <a:custGeom>
                <a:avLst/>
                <a:gdLst>
                  <a:gd name="connsiteX0" fmla="*/ 10770 w 19050"/>
                  <a:gd name="connsiteY0" fmla="*/ 14945 h 19050"/>
                  <a:gd name="connsiteX1" fmla="*/ 15237 w 19050"/>
                  <a:gd name="connsiteY1" fmla="*/ 11982 h 19050"/>
                  <a:gd name="connsiteX2" fmla="*/ 7169 w 19050"/>
                  <a:gd name="connsiteY2" fmla="*/ 7144 h 19050"/>
                  <a:gd name="connsiteX3" fmla="*/ 11313 w 19050"/>
                  <a:gd name="connsiteY3" fmla="*/ 16002 h 19050"/>
                  <a:gd name="connsiteX4" fmla="*/ 10770 w 19050"/>
                  <a:gd name="connsiteY4" fmla="*/ 1494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770" y="14945"/>
                    </a:moveTo>
                    <a:lnTo>
                      <a:pt x="15237" y="11982"/>
                    </a:lnTo>
                    <a:cubicBezTo>
                      <a:pt x="9817" y="13802"/>
                      <a:pt x="9274" y="9077"/>
                      <a:pt x="7169" y="7144"/>
                    </a:cubicBezTo>
                    <a:cubicBezTo>
                      <a:pt x="6903" y="9515"/>
                      <a:pt x="8741" y="15011"/>
                      <a:pt x="11313" y="16002"/>
                    </a:cubicBezTo>
                    <a:lnTo>
                      <a:pt x="10770" y="14945"/>
                    </a:lnTo>
                    <a:close/>
                  </a:path>
                </a:pathLst>
              </a:custGeom>
              <a:grpFill/>
              <a:ln w="9525" cap="flat">
                <a:noFill/>
                <a:prstDash val="solid"/>
                <a:miter/>
              </a:ln>
            </p:spPr>
            <p:txBody>
              <a:bodyPr rtlCol="0" anchor="ctr"/>
              <a:lstStyle/>
              <a:p>
                <a:endParaRPr lang="zh-CN" altLang="en-US"/>
              </a:p>
            </p:txBody>
          </p:sp>
          <p:sp>
            <p:nvSpPr>
              <p:cNvPr id="1270" name="任意多边形: 形状 1059">
                <a:extLst>
                  <a:ext uri="{FF2B5EF4-FFF2-40B4-BE49-F238E27FC236}">
                    <a16:creationId xmlns:a16="http://schemas.microsoft.com/office/drawing/2014/main" id="{E7BE5D12-F827-42DF-91ED-F6A75ED0B25A}"/>
                  </a:ext>
                </a:extLst>
              </p:cNvPr>
              <p:cNvSpPr/>
              <p:nvPr/>
            </p:nvSpPr>
            <p:spPr>
              <a:xfrm>
                <a:off x="3582638" y="1051391"/>
                <a:ext cx="9525" cy="9525"/>
              </a:xfrm>
              <a:custGeom>
                <a:avLst/>
                <a:gdLst>
                  <a:gd name="connsiteX0" fmla="*/ 7144 w 9525"/>
                  <a:gd name="connsiteY0" fmla="*/ 7144 h 9525"/>
                  <a:gd name="connsiteX1" fmla="*/ 7753 w 9525"/>
                  <a:gd name="connsiteY1" fmla="*/ 9287 h 9525"/>
                  <a:gd name="connsiteX2" fmla="*/ 8696 w 9525"/>
                  <a:gd name="connsiteY2" fmla="*/ 9782 h 9525"/>
                </a:gdLst>
                <a:ahLst/>
                <a:cxnLst>
                  <a:cxn ang="0">
                    <a:pos x="connsiteX0" y="connsiteY0"/>
                  </a:cxn>
                  <a:cxn ang="0">
                    <a:pos x="connsiteX1" y="connsiteY1"/>
                  </a:cxn>
                  <a:cxn ang="0">
                    <a:pos x="connsiteX2" y="connsiteY2"/>
                  </a:cxn>
                </a:cxnLst>
                <a:rect l="l" t="t" r="r" b="b"/>
                <a:pathLst>
                  <a:path w="9525" h="9525">
                    <a:moveTo>
                      <a:pt x="7144" y="7144"/>
                    </a:moveTo>
                    <a:lnTo>
                      <a:pt x="7753" y="9287"/>
                    </a:lnTo>
                    <a:lnTo>
                      <a:pt x="8696" y="9782"/>
                    </a:lnTo>
                    <a:close/>
                  </a:path>
                </a:pathLst>
              </a:custGeom>
              <a:grpFill/>
              <a:ln w="9525" cap="flat">
                <a:noFill/>
                <a:prstDash val="solid"/>
                <a:miter/>
              </a:ln>
            </p:spPr>
            <p:txBody>
              <a:bodyPr rtlCol="0" anchor="ctr"/>
              <a:lstStyle/>
              <a:p>
                <a:endParaRPr lang="zh-CN" altLang="en-US"/>
              </a:p>
            </p:txBody>
          </p:sp>
          <p:sp>
            <p:nvSpPr>
              <p:cNvPr id="1271" name="任意多边形: 形状 1060">
                <a:extLst>
                  <a:ext uri="{FF2B5EF4-FFF2-40B4-BE49-F238E27FC236}">
                    <a16:creationId xmlns:a16="http://schemas.microsoft.com/office/drawing/2014/main" id="{0B5CA4BB-23C8-4449-A91B-9931BB1E164B}"/>
                  </a:ext>
                </a:extLst>
              </p:cNvPr>
              <p:cNvSpPr/>
              <p:nvPr/>
            </p:nvSpPr>
            <p:spPr>
              <a:xfrm>
                <a:off x="3632416" y="1064383"/>
                <a:ext cx="9525" cy="9525"/>
              </a:xfrm>
              <a:custGeom>
                <a:avLst/>
                <a:gdLst>
                  <a:gd name="connsiteX0" fmla="*/ 8144 w 9525"/>
                  <a:gd name="connsiteY0" fmla="*/ 8830 h 9525"/>
                  <a:gd name="connsiteX1" fmla="*/ 9020 w 9525"/>
                  <a:gd name="connsiteY1" fmla="*/ 7144 h 9525"/>
                  <a:gd name="connsiteX2" fmla="*/ 7144 w 9525"/>
                  <a:gd name="connsiteY2" fmla="*/ 11887 h 9525"/>
                  <a:gd name="connsiteX3" fmla="*/ 8820 w 9525"/>
                  <a:gd name="connsiteY3" fmla="*/ 8487 h 9525"/>
                </a:gdLst>
                <a:ahLst/>
                <a:cxnLst>
                  <a:cxn ang="0">
                    <a:pos x="connsiteX0" y="connsiteY0"/>
                  </a:cxn>
                  <a:cxn ang="0">
                    <a:pos x="connsiteX1" y="connsiteY1"/>
                  </a:cxn>
                  <a:cxn ang="0">
                    <a:pos x="connsiteX2" y="connsiteY2"/>
                  </a:cxn>
                  <a:cxn ang="0">
                    <a:pos x="connsiteX3" y="connsiteY3"/>
                  </a:cxn>
                </a:cxnLst>
                <a:rect l="l" t="t" r="r" b="b"/>
                <a:pathLst>
                  <a:path w="9525" h="9525">
                    <a:moveTo>
                      <a:pt x="8144" y="8830"/>
                    </a:moveTo>
                    <a:lnTo>
                      <a:pt x="9020" y="7144"/>
                    </a:lnTo>
                    <a:lnTo>
                      <a:pt x="7144" y="11887"/>
                    </a:lnTo>
                    <a:lnTo>
                      <a:pt x="8820" y="8487"/>
                    </a:lnTo>
                    <a:close/>
                  </a:path>
                </a:pathLst>
              </a:custGeom>
              <a:grpFill/>
              <a:ln w="9525" cap="flat">
                <a:noFill/>
                <a:prstDash val="solid"/>
                <a:miter/>
              </a:ln>
            </p:spPr>
            <p:txBody>
              <a:bodyPr rtlCol="0" anchor="ctr"/>
              <a:lstStyle/>
              <a:p>
                <a:endParaRPr lang="zh-CN" altLang="en-US"/>
              </a:p>
            </p:txBody>
          </p:sp>
          <p:sp>
            <p:nvSpPr>
              <p:cNvPr id="1272" name="任意多边形: 形状 1061">
                <a:extLst>
                  <a:ext uri="{FF2B5EF4-FFF2-40B4-BE49-F238E27FC236}">
                    <a16:creationId xmlns:a16="http://schemas.microsoft.com/office/drawing/2014/main" id="{2143A2D1-B70B-49C3-A631-8AB6D7BF9AC6}"/>
                  </a:ext>
                </a:extLst>
              </p:cNvPr>
              <p:cNvSpPr/>
              <p:nvPr/>
            </p:nvSpPr>
            <p:spPr>
              <a:xfrm>
                <a:off x="3596002" y="1050191"/>
                <a:ext cx="19050" cy="19050"/>
              </a:xfrm>
              <a:custGeom>
                <a:avLst/>
                <a:gdLst>
                  <a:gd name="connsiteX0" fmla="*/ 11240 w 19050"/>
                  <a:gd name="connsiteY0" fmla="*/ 8411 h 19050"/>
                  <a:gd name="connsiteX1" fmla="*/ 10858 w 19050"/>
                  <a:gd name="connsiteY1" fmla="*/ 7144 h 19050"/>
                  <a:gd name="connsiteX2" fmla="*/ 7144 w 19050"/>
                  <a:gd name="connsiteY2" fmla="*/ 12192 h 19050"/>
                  <a:gd name="connsiteX3" fmla="*/ 9201 w 19050"/>
                  <a:gd name="connsiteY3" fmla="*/ 12573 h 19050"/>
                  <a:gd name="connsiteX4" fmla="*/ 8496 w 19050"/>
                  <a:gd name="connsiteY4" fmla="*/ 12811 h 19050"/>
                  <a:gd name="connsiteX5" fmla="*/ 10135 w 19050"/>
                  <a:gd name="connsiteY5" fmla="*/ 10154 h 19050"/>
                  <a:gd name="connsiteX6" fmla="*/ 12040 w 19050"/>
                  <a:gd name="connsiteY6" fmla="*/ 12697 h 19050"/>
                  <a:gd name="connsiteX7" fmla="*/ 9211 w 19050"/>
                  <a:gd name="connsiteY7" fmla="*/ 15811 h 19050"/>
                  <a:gd name="connsiteX8" fmla="*/ 11801 w 19050"/>
                  <a:gd name="connsiteY8" fmla="*/ 12859 h 19050"/>
                  <a:gd name="connsiteX9" fmla="*/ 11240 w 19050"/>
                  <a:gd name="connsiteY9" fmla="*/ 84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240" y="8411"/>
                    </a:moveTo>
                    <a:lnTo>
                      <a:pt x="10858" y="7144"/>
                    </a:lnTo>
                    <a:cubicBezTo>
                      <a:pt x="8592" y="8868"/>
                      <a:pt x="8773" y="9506"/>
                      <a:pt x="7144" y="12192"/>
                    </a:cubicBezTo>
                    <a:lnTo>
                      <a:pt x="9201" y="12573"/>
                    </a:lnTo>
                    <a:lnTo>
                      <a:pt x="8496" y="12811"/>
                    </a:lnTo>
                    <a:cubicBezTo>
                      <a:pt x="7220" y="11068"/>
                      <a:pt x="9115" y="10811"/>
                      <a:pt x="10135" y="10154"/>
                    </a:cubicBezTo>
                    <a:cubicBezTo>
                      <a:pt x="12335" y="9449"/>
                      <a:pt x="10363" y="12544"/>
                      <a:pt x="12040" y="12697"/>
                    </a:cubicBezTo>
                    <a:cubicBezTo>
                      <a:pt x="11620" y="15688"/>
                      <a:pt x="8153" y="12211"/>
                      <a:pt x="9211" y="15811"/>
                    </a:cubicBezTo>
                    <a:cubicBezTo>
                      <a:pt x="11868" y="15773"/>
                      <a:pt x="12144" y="14421"/>
                      <a:pt x="11801" y="12859"/>
                    </a:cubicBezTo>
                    <a:cubicBezTo>
                      <a:pt x="11601" y="11259"/>
                      <a:pt x="10935" y="9373"/>
                      <a:pt x="11240" y="8411"/>
                    </a:cubicBezTo>
                    <a:close/>
                  </a:path>
                </a:pathLst>
              </a:custGeom>
              <a:grpFill/>
              <a:ln w="9525" cap="flat">
                <a:noFill/>
                <a:prstDash val="solid"/>
                <a:miter/>
              </a:ln>
            </p:spPr>
            <p:txBody>
              <a:bodyPr rtlCol="0" anchor="ctr"/>
              <a:lstStyle/>
              <a:p>
                <a:endParaRPr lang="zh-CN" altLang="en-US"/>
              </a:p>
            </p:txBody>
          </p:sp>
          <p:sp>
            <p:nvSpPr>
              <p:cNvPr id="1273" name="任意多边形: 形状 1062">
                <a:extLst>
                  <a:ext uri="{FF2B5EF4-FFF2-40B4-BE49-F238E27FC236}">
                    <a16:creationId xmlns:a16="http://schemas.microsoft.com/office/drawing/2014/main" id="{0141CE28-215F-4769-8E67-7E9CAFEF1142}"/>
                  </a:ext>
                </a:extLst>
              </p:cNvPr>
              <p:cNvSpPr/>
              <p:nvPr/>
            </p:nvSpPr>
            <p:spPr>
              <a:xfrm>
                <a:off x="3636930" y="1064821"/>
                <a:ext cx="9525" cy="9525"/>
              </a:xfrm>
              <a:custGeom>
                <a:avLst/>
                <a:gdLst>
                  <a:gd name="connsiteX0" fmla="*/ 11126 w 9525"/>
                  <a:gd name="connsiteY0" fmla="*/ 7144 h 9525"/>
                  <a:gd name="connsiteX1" fmla="*/ 7144 w 9525"/>
                  <a:gd name="connsiteY1" fmla="*/ 10230 h 9525"/>
                  <a:gd name="connsiteX2" fmla="*/ 9535 w 9525"/>
                  <a:gd name="connsiteY2" fmla="*/ 11344 h 9525"/>
                  <a:gd name="connsiteX3" fmla="*/ 11126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1126" y="7144"/>
                    </a:moveTo>
                    <a:lnTo>
                      <a:pt x="7144" y="10230"/>
                    </a:lnTo>
                    <a:cubicBezTo>
                      <a:pt x="7106" y="10258"/>
                      <a:pt x="9459" y="11392"/>
                      <a:pt x="9535" y="11344"/>
                    </a:cubicBezTo>
                    <a:cubicBezTo>
                      <a:pt x="7211" y="8982"/>
                      <a:pt x="12107" y="8992"/>
                      <a:pt x="11126" y="7144"/>
                    </a:cubicBezTo>
                    <a:close/>
                  </a:path>
                </a:pathLst>
              </a:custGeom>
              <a:grpFill/>
              <a:ln w="9525" cap="flat">
                <a:noFill/>
                <a:prstDash val="solid"/>
                <a:miter/>
              </a:ln>
            </p:spPr>
            <p:txBody>
              <a:bodyPr rtlCol="0" anchor="ctr"/>
              <a:lstStyle/>
              <a:p>
                <a:endParaRPr lang="zh-CN" altLang="en-US"/>
              </a:p>
            </p:txBody>
          </p:sp>
          <p:sp>
            <p:nvSpPr>
              <p:cNvPr id="1274" name="任意多边形: 形状 1063">
                <a:extLst>
                  <a:ext uri="{FF2B5EF4-FFF2-40B4-BE49-F238E27FC236}">
                    <a16:creationId xmlns:a16="http://schemas.microsoft.com/office/drawing/2014/main" id="{6920C17A-2600-4E9C-A0E0-DA0C6D6BAE75}"/>
                  </a:ext>
                </a:extLst>
              </p:cNvPr>
              <p:cNvSpPr/>
              <p:nvPr/>
            </p:nvSpPr>
            <p:spPr>
              <a:xfrm>
                <a:off x="3487388" y="786494"/>
                <a:ext cx="19050" cy="19050"/>
              </a:xfrm>
              <a:custGeom>
                <a:avLst/>
                <a:gdLst>
                  <a:gd name="connsiteX0" fmla="*/ 13059 w 19050"/>
                  <a:gd name="connsiteY0" fmla="*/ 10218 h 19050"/>
                  <a:gd name="connsiteX1" fmla="*/ 16564 w 19050"/>
                  <a:gd name="connsiteY1" fmla="*/ 7379 h 19050"/>
                  <a:gd name="connsiteX2" fmla="*/ 7144 w 19050"/>
                  <a:gd name="connsiteY2" fmla="*/ 11218 h 19050"/>
                  <a:gd name="connsiteX3" fmla="*/ 13059 w 19050"/>
                  <a:gd name="connsiteY3" fmla="*/ 10218 h 19050"/>
                </a:gdLst>
                <a:ahLst/>
                <a:cxnLst>
                  <a:cxn ang="0">
                    <a:pos x="connsiteX0" y="connsiteY0"/>
                  </a:cxn>
                  <a:cxn ang="0">
                    <a:pos x="connsiteX1" y="connsiteY1"/>
                  </a:cxn>
                  <a:cxn ang="0">
                    <a:pos x="connsiteX2" y="connsiteY2"/>
                  </a:cxn>
                  <a:cxn ang="0">
                    <a:pos x="connsiteX3" y="connsiteY3"/>
                  </a:cxn>
                </a:cxnLst>
                <a:rect l="l" t="t" r="r" b="b"/>
                <a:pathLst>
                  <a:path w="19050" h="19050">
                    <a:moveTo>
                      <a:pt x="13059" y="10218"/>
                    </a:moveTo>
                    <a:cubicBezTo>
                      <a:pt x="14421" y="10380"/>
                      <a:pt x="14821" y="8808"/>
                      <a:pt x="16564" y="7379"/>
                    </a:cubicBezTo>
                    <a:cubicBezTo>
                      <a:pt x="16173" y="6065"/>
                      <a:pt x="10116" y="10656"/>
                      <a:pt x="7144" y="11218"/>
                    </a:cubicBezTo>
                    <a:cubicBezTo>
                      <a:pt x="7201" y="14075"/>
                      <a:pt x="12468" y="9713"/>
                      <a:pt x="13059" y="10218"/>
                    </a:cubicBezTo>
                    <a:close/>
                  </a:path>
                </a:pathLst>
              </a:custGeom>
              <a:grpFill/>
              <a:ln w="9525" cap="flat">
                <a:noFill/>
                <a:prstDash val="solid"/>
                <a:miter/>
              </a:ln>
            </p:spPr>
            <p:txBody>
              <a:bodyPr rtlCol="0" anchor="ctr"/>
              <a:lstStyle/>
              <a:p>
                <a:endParaRPr lang="zh-CN" altLang="en-US"/>
              </a:p>
            </p:txBody>
          </p:sp>
          <p:sp>
            <p:nvSpPr>
              <p:cNvPr id="1275" name="任意多边形: 形状 1064">
                <a:extLst>
                  <a:ext uri="{FF2B5EF4-FFF2-40B4-BE49-F238E27FC236}">
                    <a16:creationId xmlns:a16="http://schemas.microsoft.com/office/drawing/2014/main" id="{1F2B8768-0243-4E45-8655-25EBF8D40507}"/>
                  </a:ext>
                </a:extLst>
              </p:cNvPr>
              <p:cNvSpPr/>
              <p:nvPr/>
            </p:nvSpPr>
            <p:spPr>
              <a:xfrm>
                <a:off x="3483835" y="897820"/>
                <a:ext cx="9525" cy="9525"/>
              </a:xfrm>
              <a:custGeom>
                <a:avLst/>
                <a:gdLst>
                  <a:gd name="connsiteX0" fmla="*/ 9982 w 9525"/>
                  <a:gd name="connsiteY0" fmla="*/ 8239 h 9525"/>
                  <a:gd name="connsiteX1" fmla="*/ 7144 w 9525"/>
                  <a:gd name="connsiteY1" fmla="*/ 7144 h 9525"/>
                  <a:gd name="connsiteX2" fmla="*/ 9468 w 9525"/>
                  <a:gd name="connsiteY2" fmla="*/ 9373 h 9525"/>
                </a:gdLst>
                <a:ahLst/>
                <a:cxnLst>
                  <a:cxn ang="0">
                    <a:pos x="connsiteX0" y="connsiteY0"/>
                  </a:cxn>
                  <a:cxn ang="0">
                    <a:pos x="connsiteX1" y="connsiteY1"/>
                  </a:cxn>
                  <a:cxn ang="0">
                    <a:pos x="connsiteX2" y="connsiteY2"/>
                  </a:cxn>
                </a:cxnLst>
                <a:rect l="l" t="t" r="r" b="b"/>
                <a:pathLst>
                  <a:path w="9525" h="9525">
                    <a:moveTo>
                      <a:pt x="9982" y="8239"/>
                    </a:moveTo>
                    <a:lnTo>
                      <a:pt x="7144" y="7144"/>
                    </a:lnTo>
                    <a:lnTo>
                      <a:pt x="9468" y="9373"/>
                    </a:lnTo>
                    <a:close/>
                  </a:path>
                </a:pathLst>
              </a:custGeom>
              <a:grpFill/>
              <a:ln w="9525" cap="flat">
                <a:noFill/>
                <a:prstDash val="solid"/>
                <a:miter/>
              </a:ln>
            </p:spPr>
            <p:txBody>
              <a:bodyPr rtlCol="0" anchor="ctr"/>
              <a:lstStyle/>
              <a:p>
                <a:endParaRPr lang="zh-CN" altLang="en-US"/>
              </a:p>
            </p:txBody>
          </p:sp>
          <p:sp>
            <p:nvSpPr>
              <p:cNvPr id="1276" name="任意多边形: 形状 1065">
                <a:extLst>
                  <a:ext uri="{FF2B5EF4-FFF2-40B4-BE49-F238E27FC236}">
                    <a16:creationId xmlns:a16="http://schemas.microsoft.com/office/drawing/2014/main" id="{F7A21C9A-2651-4C27-9285-E9CBCD67535C}"/>
                  </a:ext>
                </a:extLst>
              </p:cNvPr>
              <p:cNvSpPr/>
              <p:nvPr/>
            </p:nvSpPr>
            <p:spPr>
              <a:xfrm>
                <a:off x="3499596" y="947940"/>
                <a:ext cx="9525" cy="19050"/>
              </a:xfrm>
              <a:custGeom>
                <a:avLst/>
                <a:gdLst>
                  <a:gd name="connsiteX0" fmla="*/ 8967 w 9525"/>
                  <a:gd name="connsiteY0" fmla="*/ 11935 h 19050"/>
                  <a:gd name="connsiteX1" fmla="*/ 7738 w 9525"/>
                  <a:gd name="connsiteY1" fmla="*/ 7144 h 19050"/>
                  <a:gd name="connsiteX2" fmla="*/ 8967 w 9525"/>
                  <a:gd name="connsiteY2" fmla="*/ 11935 h 19050"/>
                </a:gdLst>
                <a:ahLst/>
                <a:cxnLst>
                  <a:cxn ang="0">
                    <a:pos x="connsiteX0" y="connsiteY0"/>
                  </a:cxn>
                  <a:cxn ang="0">
                    <a:pos x="connsiteX1" y="connsiteY1"/>
                  </a:cxn>
                  <a:cxn ang="0">
                    <a:pos x="connsiteX2" y="connsiteY2"/>
                  </a:cxn>
                </a:cxnLst>
                <a:rect l="l" t="t" r="r" b="b"/>
                <a:pathLst>
                  <a:path w="9525" h="19050">
                    <a:moveTo>
                      <a:pt x="8967" y="11935"/>
                    </a:moveTo>
                    <a:cubicBezTo>
                      <a:pt x="11957" y="9182"/>
                      <a:pt x="8233" y="8401"/>
                      <a:pt x="7738" y="7144"/>
                    </a:cubicBezTo>
                    <a:cubicBezTo>
                      <a:pt x="5738" y="10735"/>
                      <a:pt x="9471" y="9782"/>
                      <a:pt x="8967" y="11935"/>
                    </a:cubicBezTo>
                    <a:close/>
                  </a:path>
                </a:pathLst>
              </a:custGeom>
              <a:grpFill/>
              <a:ln w="9525" cap="flat">
                <a:noFill/>
                <a:prstDash val="solid"/>
                <a:miter/>
              </a:ln>
            </p:spPr>
            <p:txBody>
              <a:bodyPr rtlCol="0" anchor="ctr"/>
              <a:lstStyle/>
              <a:p>
                <a:endParaRPr lang="zh-CN" altLang="en-US"/>
              </a:p>
            </p:txBody>
          </p:sp>
          <p:sp>
            <p:nvSpPr>
              <p:cNvPr id="1277" name="任意多边形: 形状 1066">
                <a:extLst>
                  <a:ext uri="{FF2B5EF4-FFF2-40B4-BE49-F238E27FC236}">
                    <a16:creationId xmlns:a16="http://schemas.microsoft.com/office/drawing/2014/main" id="{F0CCC511-BBA7-4900-8D1E-D9CBE5E7975A}"/>
                  </a:ext>
                </a:extLst>
              </p:cNvPr>
              <p:cNvSpPr/>
              <p:nvPr/>
            </p:nvSpPr>
            <p:spPr>
              <a:xfrm>
                <a:off x="3643520" y="1065145"/>
                <a:ext cx="9525" cy="9525"/>
              </a:xfrm>
              <a:custGeom>
                <a:avLst/>
                <a:gdLst>
                  <a:gd name="connsiteX0" fmla="*/ 7670 w 9525"/>
                  <a:gd name="connsiteY0" fmla="*/ 7144 h 9525"/>
                  <a:gd name="connsiteX1" fmla="*/ 8156 w 9525"/>
                  <a:gd name="connsiteY1" fmla="*/ 9220 h 9525"/>
                  <a:gd name="connsiteX2" fmla="*/ 7670 w 9525"/>
                  <a:gd name="connsiteY2" fmla="*/ 7144 h 9525"/>
                </a:gdLst>
                <a:ahLst/>
                <a:cxnLst>
                  <a:cxn ang="0">
                    <a:pos x="connsiteX0" y="connsiteY0"/>
                  </a:cxn>
                  <a:cxn ang="0">
                    <a:pos x="connsiteX1" y="connsiteY1"/>
                  </a:cxn>
                  <a:cxn ang="0">
                    <a:pos x="connsiteX2" y="connsiteY2"/>
                  </a:cxn>
                </a:cxnLst>
                <a:rect l="l" t="t" r="r" b="b"/>
                <a:pathLst>
                  <a:path w="9525" h="9525">
                    <a:moveTo>
                      <a:pt x="7670" y="7144"/>
                    </a:moveTo>
                    <a:cubicBezTo>
                      <a:pt x="6289" y="7915"/>
                      <a:pt x="8051" y="8382"/>
                      <a:pt x="8156" y="9220"/>
                    </a:cubicBezTo>
                    <a:cubicBezTo>
                      <a:pt x="9003" y="8430"/>
                      <a:pt x="8375" y="7620"/>
                      <a:pt x="7670" y="7144"/>
                    </a:cubicBezTo>
                    <a:close/>
                  </a:path>
                </a:pathLst>
              </a:custGeom>
              <a:grpFill/>
              <a:ln w="9525" cap="flat">
                <a:noFill/>
                <a:prstDash val="solid"/>
                <a:miter/>
              </a:ln>
            </p:spPr>
            <p:txBody>
              <a:bodyPr rtlCol="0" anchor="ctr"/>
              <a:lstStyle/>
              <a:p>
                <a:endParaRPr lang="zh-CN" altLang="en-US"/>
              </a:p>
            </p:txBody>
          </p:sp>
          <p:sp>
            <p:nvSpPr>
              <p:cNvPr id="1278" name="任意多边形: 形状 1067">
                <a:extLst>
                  <a:ext uri="{FF2B5EF4-FFF2-40B4-BE49-F238E27FC236}">
                    <a16:creationId xmlns:a16="http://schemas.microsoft.com/office/drawing/2014/main" id="{0762CEFC-E4A5-479C-B683-7A0CEE3B2B1D}"/>
                  </a:ext>
                </a:extLst>
              </p:cNvPr>
              <p:cNvSpPr/>
              <p:nvPr/>
            </p:nvSpPr>
            <p:spPr>
              <a:xfrm>
                <a:off x="3486931" y="876265"/>
                <a:ext cx="19050" cy="28575"/>
              </a:xfrm>
              <a:custGeom>
                <a:avLst/>
                <a:gdLst>
                  <a:gd name="connsiteX0" fmla="*/ 8439 w 19050"/>
                  <a:gd name="connsiteY0" fmla="*/ 26384 h 28575"/>
                  <a:gd name="connsiteX1" fmla="*/ 17193 w 19050"/>
                  <a:gd name="connsiteY1" fmla="*/ 17374 h 28575"/>
                  <a:gd name="connsiteX2" fmla="*/ 18669 w 19050"/>
                  <a:gd name="connsiteY2" fmla="*/ 7144 h 28575"/>
                  <a:gd name="connsiteX3" fmla="*/ 7144 w 19050"/>
                  <a:gd name="connsiteY3" fmla="*/ 21822 h 28575"/>
                  <a:gd name="connsiteX4" fmla="*/ 8439 w 19050"/>
                  <a:gd name="connsiteY4" fmla="*/ 2638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8439" y="26384"/>
                    </a:moveTo>
                    <a:cubicBezTo>
                      <a:pt x="12868" y="24851"/>
                      <a:pt x="12840" y="14068"/>
                      <a:pt x="17193" y="17374"/>
                    </a:cubicBezTo>
                    <a:cubicBezTo>
                      <a:pt x="15916" y="12021"/>
                      <a:pt x="21022" y="11030"/>
                      <a:pt x="18669" y="7144"/>
                    </a:cubicBezTo>
                    <a:cubicBezTo>
                      <a:pt x="17516" y="14783"/>
                      <a:pt x="9087" y="15745"/>
                      <a:pt x="7144" y="21822"/>
                    </a:cubicBezTo>
                    <a:cubicBezTo>
                      <a:pt x="7934" y="22850"/>
                      <a:pt x="8220" y="24984"/>
                      <a:pt x="8439" y="26384"/>
                    </a:cubicBezTo>
                    <a:close/>
                  </a:path>
                </a:pathLst>
              </a:custGeom>
              <a:grpFill/>
              <a:ln w="9525" cap="flat">
                <a:noFill/>
                <a:prstDash val="solid"/>
                <a:miter/>
              </a:ln>
            </p:spPr>
            <p:txBody>
              <a:bodyPr rtlCol="0" anchor="ctr"/>
              <a:lstStyle/>
              <a:p>
                <a:endParaRPr lang="zh-CN" altLang="en-US"/>
              </a:p>
            </p:txBody>
          </p:sp>
          <p:sp>
            <p:nvSpPr>
              <p:cNvPr id="1279" name="任意多边形: 形状 1068">
                <a:extLst>
                  <a:ext uri="{FF2B5EF4-FFF2-40B4-BE49-F238E27FC236}">
                    <a16:creationId xmlns:a16="http://schemas.microsoft.com/office/drawing/2014/main" id="{33AFCA9D-0DE2-4969-8A25-2EB444F83EC6}"/>
                  </a:ext>
                </a:extLst>
              </p:cNvPr>
              <p:cNvSpPr/>
              <p:nvPr/>
            </p:nvSpPr>
            <p:spPr>
              <a:xfrm>
                <a:off x="3546805" y="1015739"/>
                <a:ext cx="9525" cy="9525"/>
              </a:xfrm>
              <a:custGeom>
                <a:avLst/>
                <a:gdLst>
                  <a:gd name="connsiteX0" fmla="*/ 8239 w 9525"/>
                  <a:gd name="connsiteY0" fmla="*/ 9439 h 9525"/>
                  <a:gd name="connsiteX1" fmla="*/ 10011 w 9525"/>
                  <a:gd name="connsiteY1" fmla="*/ 7144 h 9525"/>
                  <a:gd name="connsiteX2" fmla="*/ 7144 w 9525"/>
                  <a:gd name="connsiteY2" fmla="*/ 9954 h 9525"/>
                  <a:gd name="connsiteX3" fmla="*/ 8677 w 9525"/>
                  <a:gd name="connsiteY3" fmla="*/ 9839 h 9525"/>
                </a:gdLst>
                <a:ahLst/>
                <a:cxnLst>
                  <a:cxn ang="0">
                    <a:pos x="connsiteX0" y="connsiteY0"/>
                  </a:cxn>
                  <a:cxn ang="0">
                    <a:pos x="connsiteX1" y="connsiteY1"/>
                  </a:cxn>
                  <a:cxn ang="0">
                    <a:pos x="connsiteX2" y="connsiteY2"/>
                  </a:cxn>
                  <a:cxn ang="0">
                    <a:pos x="connsiteX3" y="connsiteY3"/>
                  </a:cxn>
                </a:cxnLst>
                <a:rect l="l" t="t" r="r" b="b"/>
                <a:pathLst>
                  <a:path w="9525" h="9525">
                    <a:moveTo>
                      <a:pt x="8239" y="9439"/>
                    </a:moveTo>
                    <a:lnTo>
                      <a:pt x="10011" y="7144"/>
                    </a:lnTo>
                    <a:lnTo>
                      <a:pt x="7144" y="9954"/>
                    </a:lnTo>
                    <a:lnTo>
                      <a:pt x="8677" y="9839"/>
                    </a:lnTo>
                    <a:close/>
                  </a:path>
                </a:pathLst>
              </a:custGeom>
              <a:grpFill/>
              <a:ln w="9525" cap="flat">
                <a:noFill/>
                <a:prstDash val="solid"/>
                <a:miter/>
              </a:ln>
            </p:spPr>
            <p:txBody>
              <a:bodyPr rtlCol="0" anchor="ctr"/>
              <a:lstStyle/>
              <a:p>
                <a:endParaRPr lang="zh-CN" altLang="en-US"/>
              </a:p>
            </p:txBody>
          </p:sp>
          <p:sp>
            <p:nvSpPr>
              <p:cNvPr id="1280" name="任意多边形: 形状 1069">
                <a:extLst>
                  <a:ext uri="{FF2B5EF4-FFF2-40B4-BE49-F238E27FC236}">
                    <a16:creationId xmlns:a16="http://schemas.microsoft.com/office/drawing/2014/main" id="{B1589D1B-9911-40AC-AD33-627A7AF322C9}"/>
                  </a:ext>
                </a:extLst>
              </p:cNvPr>
              <p:cNvSpPr/>
              <p:nvPr/>
            </p:nvSpPr>
            <p:spPr>
              <a:xfrm>
                <a:off x="3655801" y="1064479"/>
                <a:ext cx="9525" cy="9525"/>
              </a:xfrm>
              <a:custGeom>
                <a:avLst/>
                <a:gdLst>
                  <a:gd name="connsiteX0" fmla="*/ 9171 w 9525"/>
                  <a:gd name="connsiteY0" fmla="*/ 7144 h 9525"/>
                  <a:gd name="connsiteX1" fmla="*/ 7494 w 9525"/>
                  <a:gd name="connsiteY1" fmla="*/ 8773 h 9525"/>
                  <a:gd name="connsiteX2" fmla="*/ 9171 w 9525"/>
                  <a:gd name="connsiteY2" fmla="*/ 7144 h 9525"/>
                </a:gdLst>
                <a:ahLst/>
                <a:cxnLst>
                  <a:cxn ang="0">
                    <a:pos x="connsiteX0" y="connsiteY0"/>
                  </a:cxn>
                  <a:cxn ang="0">
                    <a:pos x="connsiteX1" y="connsiteY1"/>
                  </a:cxn>
                  <a:cxn ang="0">
                    <a:pos x="connsiteX2" y="connsiteY2"/>
                  </a:cxn>
                </a:cxnLst>
                <a:rect l="l" t="t" r="r" b="b"/>
                <a:pathLst>
                  <a:path w="9525" h="9525">
                    <a:moveTo>
                      <a:pt x="9171" y="7144"/>
                    </a:moveTo>
                    <a:cubicBezTo>
                      <a:pt x="8542" y="7553"/>
                      <a:pt x="6285" y="7591"/>
                      <a:pt x="7494" y="8773"/>
                    </a:cubicBezTo>
                    <a:cubicBezTo>
                      <a:pt x="8133" y="8363"/>
                      <a:pt x="9228" y="7925"/>
                      <a:pt x="9171" y="7144"/>
                    </a:cubicBezTo>
                    <a:close/>
                  </a:path>
                </a:pathLst>
              </a:custGeom>
              <a:grpFill/>
              <a:ln w="9525" cap="flat">
                <a:noFill/>
                <a:prstDash val="solid"/>
                <a:miter/>
              </a:ln>
            </p:spPr>
            <p:txBody>
              <a:bodyPr rtlCol="0" anchor="ctr"/>
              <a:lstStyle/>
              <a:p>
                <a:endParaRPr lang="zh-CN" altLang="en-US"/>
              </a:p>
            </p:txBody>
          </p:sp>
          <p:sp>
            <p:nvSpPr>
              <p:cNvPr id="1281" name="任意多边形: 形状 1070">
                <a:extLst>
                  <a:ext uri="{FF2B5EF4-FFF2-40B4-BE49-F238E27FC236}">
                    <a16:creationId xmlns:a16="http://schemas.microsoft.com/office/drawing/2014/main" id="{E19CA0F4-0EF7-4B17-894D-9108DFF3C040}"/>
                  </a:ext>
                </a:extLst>
              </p:cNvPr>
              <p:cNvSpPr/>
              <p:nvPr/>
            </p:nvSpPr>
            <p:spPr>
              <a:xfrm>
                <a:off x="3716674" y="1045009"/>
                <a:ext cx="9525" cy="9525"/>
              </a:xfrm>
              <a:custGeom>
                <a:avLst/>
                <a:gdLst>
                  <a:gd name="connsiteX0" fmla="*/ 7230 w 9525"/>
                  <a:gd name="connsiteY0" fmla="*/ 7191 h 9525"/>
                  <a:gd name="connsiteX1" fmla="*/ 8554 w 9525"/>
                  <a:gd name="connsiteY1" fmla="*/ 7144 h 9525"/>
                  <a:gd name="connsiteX2" fmla="*/ 7230 w 9525"/>
                  <a:gd name="connsiteY2" fmla="*/ 7191 h 9525"/>
                </a:gdLst>
                <a:ahLst/>
                <a:cxnLst>
                  <a:cxn ang="0">
                    <a:pos x="connsiteX0" y="connsiteY0"/>
                  </a:cxn>
                  <a:cxn ang="0">
                    <a:pos x="connsiteX1" y="connsiteY1"/>
                  </a:cxn>
                  <a:cxn ang="0">
                    <a:pos x="connsiteX2" y="connsiteY2"/>
                  </a:cxn>
                </a:cxnLst>
                <a:rect l="l" t="t" r="r" b="b"/>
                <a:pathLst>
                  <a:path w="9525" h="9525">
                    <a:moveTo>
                      <a:pt x="7230" y="7191"/>
                    </a:moveTo>
                    <a:cubicBezTo>
                      <a:pt x="6839" y="8468"/>
                      <a:pt x="7868" y="7220"/>
                      <a:pt x="8554" y="7144"/>
                    </a:cubicBezTo>
                    <a:cubicBezTo>
                      <a:pt x="8535" y="7191"/>
                      <a:pt x="7173" y="7268"/>
                      <a:pt x="7230" y="7191"/>
                    </a:cubicBezTo>
                    <a:close/>
                  </a:path>
                </a:pathLst>
              </a:custGeom>
              <a:grpFill/>
              <a:ln w="9525" cap="flat">
                <a:noFill/>
                <a:prstDash val="solid"/>
                <a:miter/>
              </a:ln>
            </p:spPr>
            <p:txBody>
              <a:bodyPr rtlCol="0" anchor="ctr"/>
              <a:lstStyle/>
              <a:p>
                <a:endParaRPr lang="zh-CN" altLang="en-US"/>
              </a:p>
            </p:txBody>
          </p:sp>
          <p:sp>
            <p:nvSpPr>
              <p:cNvPr id="1282" name="任意多边形: 形状 1071">
                <a:extLst>
                  <a:ext uri="{FF2B5EF4-FFF2-40B4-BE49-F238E27FC236}">
                    <a16:creationId xmlns:a16="http://schemas.microsoft.com/office/drawing/2014/main" id="{C6D07C36-40C1-46D4-98A2-0188843D4E66}"/>
                  </a:ext>
                </a:extLst>
              </p:cNvPr>
              <p:cNvSpPr/>
              <p:nvPr/>
            </p:nvSpPr>
            <p:spPr>
              <a:xfrm>
                <a:off x="3543686" y="988336"/>
                <a:ext cx="47625" cy="38100"/>
              </a:xfrm>
              <a:custGeom>
                <a:avLst/>
                <a:gdLst>
                  <a:gd name="connsiteX0" fmla="*/ 10920 w 47625"/>
                  <a:gd name="connsiteY0" fmla="*/ 30728 h 38100"/>
                  <a:gd name="connsiteX1" fmla="*/ 12111 w 47625"/>
                  <a:gd name="connsiteY1" fmla="*/ 24203 h 38100"/>
                  <a:gd name="connsiteX2" fmla="*/ 18769 w 47625"/>
                  <a:gd name="connsiteY2" fmla="*/ 17774 h 38100"/>
                  <a:gd name="connsiteX3" fmla="*/ 21283 w 47625"/>
                  <a:gd name="connsiteY3" fmla="*/ 23546 h 38100"/>
                  <a:gd name="connsiteX4" fmla="*/ 22902 w 47625"/>
                  <a:gd name="connsiteY4" fmla="*/ 20041 h 38100"/>
                  <a:gd name="connsiteX5" fmla="*/ 26446 w 47625"/>
                  <a:gd name="connsiteY5" fmla="*/ 28927 h 38100"/>
                  <a:gd name="connsiteX6" fmla="*/ 26836 w 47625"/>
                  <a:gd name="connsiteY6" fmla="*/ 29661 h 38100"/>
                  <a:gd name="connsiteX7" fmla="*/ 27017 w 47625"/>
                  <a:gd name="connsiteY7" fmla="*/ 29966 h 38100"/>
                  <a:gd name="connsiteX8" fmla="*/ 27103 w 47625"/>
                  <a:gd name="connsiteY8" fmla="*/ 30099 h 38100"/>
                  <a:gd name="connsiteX9" fmla="*/ 27112 w 47625"/>
                  <a:gd name="connsiteY9" fmla="*/ 30109 h 38100"/>
                  <a:gd name="connsiteX10" fmla="*/ 27112 w 47625"/>
                  <a:gd name="connsiteY10" fmla="*/ 30109 h 38100"/>
                  <a:gd name="connsiteX11" fmla="*/ 27112 w 47625"/>
                  <a:gd name="connsiteY11" fmla="*/ 30109 h 38100"/>
                  <a:gd name="connsiteX12" fmla="*/ 27141 w 47625"/>
                  <a:gd name="connsiteY12" fmla="*/ 29251 h 38100"/>
                  <a:gd name="connsiteX13" fmla="*/ 27151 w 47625"/>
                  <a:gd name="connsiteY13" fmla="*/ 29261 h 38100"/>
                  <a:gd name="connsiteX14" fmla="*/ 27179 w 47625"/>
                  <a:gd name="connsiteY14" fmla="*/ 29289 h 38100"/>
                  <a:gd name="connsiteX15" fmla="*/ 27227 w 47625"/>
                  <a:gd name="connsiteY15" fmla="*/ 29347 h 38100"/>
                  <a:gd name="connsiteX16" fmla="*/ 27932 w 47625"/>
                  <a:gd name="connsiteY16" fmla="*/ 29947 h 38100"/>
                  <a:gd name="connsiteX17" fmla="*/ 29094 w 47625"/>
                  <a:gd name="connsiteY17" fmla="*/ 30128 h 38100"/>
                  <a:gd name="connsiteX18" fmla="*/ 32294 w 47625"/>
                  <a:gd name="connsiteY18" fmla="*/ 30813 h 38100"/>
                  <a:gd name="connsiteX19" fmla="*/ 34113 w 47625"/>
                  <a:gd name="connsiteY19" fmla="*/ 34623 h 38100"/>
                  <a:gd name="connsiteX20" fmla="*/ 35695 w 47625"/>
                  <a:gd name="connsiteY20" fmla="*/ 29347 h 38100"/>
                  <a:gd name="connsiteX21" fmla="*/ 35675 w 47625"/>
                  <a:gd name="connsiteY21" fmla="*/ 29299 h 38100"/>
                  <a:gd name="connsiteX22" fmla="*/ 35666 w 47625"/>
                  <a:gd name="connsiteY22" fmla="*/ 29270 h 38100"/>
                  <a:gd name="connsiteX23" fmla="*/ 35666 w 47625"/>
                  <a:gd name="connsiteY23" fmla="*/ 29261 h 38100"/>
                  <a:gd name="connsiteX24" fmla="*/ 35666 w 47625"/>
                  <a:gd name="connsiteY24" fmla="*/ 29251 h 38100"/>
                  <a:gd name="connsiteX25" fmla="*/ 35666 w 47625"/>
                  <a:gd name="connsiteY25" fmla="*/ 29251 h 38100"/>
                  <a:gd name="connsiteX26" fmla="*/ 35628 w 47625"/>
                  <a:gd name="connsiteY26" fmla="*/ 30547 h 38100"/>
                  <a:gd name="connsiteX27" fmla="*/ 35609 w 47625"/>
                  <a:gd name="connsiteY27" fmla="*/ 30432 h 38100"/>
                  <a:gd name="connsiteX28" fmla="*/ 35571 w 47625"/>
                  <a:gd name="connsiteY28" fmla="*/ 30204 h 38100"/>
                  <a:gd name="connsiteX29" fmla="*/ 35504 w 47625"/>
                  <a:gd name="connsiteY29" fmla="*/ 29756 h 38100"/>
                  <a:gd name="connsiteX30" fmla="*/ 35418 w 47625"/>
                  <a:gd name="connsiteY30" fmla="*/ 28908 h 38100"/>
                  <a:gd name="connsiteX31" fmla="*/ 35561 w 47625"/>
                  <a:gd name="connsiteY31" fmla="*/ 27442 h 38100"/>
                  <a:gd name="connsiteX32" fmla="*/ 38352 w 47625"/>
                  <a:gd name="connsiteY32" fmla="*/ 26098 h 38100"/>
                  <a:gd name="connsiteX33" fmla="*/ 37914 w 47625"/>
                  <a:gd name="connsiteY33" fmla="*/ 28280 h 38100"/>
                  <a:gd name="connsiteX34" fmla="*/ 41019 w 47625"/>
                  <a:gd name="connsiteY34" fmla="*/ 25718 h 38100"/>
                  <a:gd name="connsiteX35" fmla="*/ 40943 w 47625"/>
                  <a:gd name="connsiteY35" fmla="*/ 28346 h 38100"/>
                  <a:gd name="connsiteX36" fmla="*/ 39505 w 47625"/>
                  <a:gd name="connsiteY36" fmla="*/ 17507 h 38100"/>
                  <a:gd name="connsiteX37" fmla="*/ 39781 w 47625"/>
                  <a:gd name="connsiteY37" fmla="*/ 11344 h 38100"/>
                  <a:gd name="connsiteX38" fmla="*/ 38114 w 47625"/>
                  <a:gd name="connsiteY38" fmla="*/ 7144 h 38100"/>
                  <a:gd name="connsiteX39" fmla="*/ 37533 w 47625"/>
                  <a:gd name="connsiteY39" fmla="*/ 14230 h 38100"/>
                  <a:gd name="connsiteX40" fmla="*/ 30256 w 47625"/>
                  <a:gd name="connsiteY40" fmla="*/ 15383 h 38100"/>
                  <a:gd name="connsiteX41" fmla="*/ 34980 w 47625"/>
                  <a:gd name="connsiteY41" fmla="*/ 23832 h 38100"/>
                  <a:gd name="connsiteX42" fmla="*/ 32323 w 47625"/>
                  <a:gd name="connsiteY42" fmla="*/ 23327 h 38100"/>
                  <a:gd name="connsiteX43" fmla="*/ 31351 w 47625"/>
                  <a:gd name="connsiteY43" fmla="*/ 27261 h 38100"/>
                  <a:gd name="connsiteX44" fmla="*/ 30541 w 47625"/>
                  <a:gd name="connsiteY44" fmla="*/ 29223 h 38100"/>
                  <a:gd name="connsiteX45" fmla="*/ 30151 w 47625"/>
                  <a:gd name="connsiteY45" fmla="*/ 30204 h 38100"/>
                  <a:gd name="connsiteX46" fmla="*/ 30141 w 47625"/>
                  <a:gd name="connsiteY46" fmla="*/ 30232 h 38100"/>
                  <a:gd name="connsiteX47" fmla="*/ 30132 w 47625"/>
                  <a:gd name="connsiteY47" fmla="*/ 30251 h 38100"/>
                  <a:gd name="connsiteX48" fmla="*/ 30132 w 47625"/>
                  <a:gd name="connsiteY48" fmla="*/ 30261 h 38100"/>
                  <a:gd name="connsiteX49" fmla="*/ 30132 w 47625"/>
                  <a:gd name="connsiteY49" fmla="*/ 30261 h 38100"/>
                  <a:gd name="connsiteX50" fmla="*/ 30170 w 47625"/>
                  <a:gd name="connsiteY50" fmla="*/ 29251 h 38100"/>
                  <a:gd name="connsiteX51" fmla="*/ 30170 w 47625"/>
                  <a:gd name="connsiteY51" fmla="*/ 29251 h 38100"/>
                  <a:gd name="connsiteX52" fmla="*/ 30151 w 47625"/>
                  <a:gd name="connsiteY52" fmla="*/ 29308 h 38100"/>
                  <a:gd name="connsiteX53" fmla="*/ 30122 w 47625"/>
                  <a:gd name="connsiteY53" fmla="*/ 29423 h 38100"/>
                  <a:gd name="connsiteX54" fmla="*/ 30056 w 47625"/>
                  <a:gd name="connsiteY54" fmla="*/ 29651 h 38100"/>
                  <a:gd name="connsiteX55" fmla="*/ 29941 w 47625"/>
                  <a:gd name="connsiteY55" fmla="*/ 30099 h 38100"/>
                  <a:gd name="connsiteX56" fmla="*/ 30208 w 47625"/>
                  <a:gd name="connsiteY56" fmla="*/ 29280 h 38100"/>
                  <a:gd name="connsiteX57" fmla="*/ 30208 w 47625"/>
                  <a:gd name="connsiteY57" fmla="*/ 29251 h 38100"/>
                  <a:gd name="connsiteX58" fmla="*/ 30208 w 47625"/>
                  <a:gd name="connsiteY58" fmla="*/ 29251 h 38100"/>
                  <a:gd name="connsiteX59" fmla="*/ 30180 w 47625"/>
                  <a:gd name="connsiteY59" fmla="*/ 30270 h 38100"/>
                  <a:gd name="connsiteX60" fmla="*/ 30180 w 47625"/>
                  <a:gd name="connsiteY60" fmla="*/ 30261 h 38100"/>
                  <a:gd name="connsiteX61" fmla="*/ 30180 w 47625"/>
                  <a:gd name="connsiteY61" fmla="*/ 30251 h 38100"/>
                  <a:gd name="connsiteX62" fmla="*/ 30189 w 47625"/>
                  <a:gd name="connsiteY62" fmla="*/ 30194 h 38100"/>
                  <a:gd name="connsiteX63" fmla="*/ 30208 w 47625"/>
                  <a:gd name="connsiteY63" fmla="*/ 30080 h 38100"/>
                  <a:gd name="connsiteX64" fmla="*/ 30237 w 47625"/>
                  <a:gd name="connsiteY64" fmla="*/ 29861 h 38100"/>
                  <a:gd name="connsiteX65" fmla="*/ 30237 w 47625"/>
                  <a:gd name="connsiteY65" fmla="*/ 29423 h 38100"/>
                  <a:gd name="connsiteX66" fmla="*/ 29694 w 47625"/>
                  <a:gd name="connsiteY66" fmla="*/ 27699 h 38100"/>
                  <a:gd name="connsiteX67" fmla="*/ 27427 w 47625"/>
                  <a:gd name="connsiteY67" fmla="*/ 24555 h 38100"/>
                  <a:gd name="connsiteX68" fmla="*/ 30122 w 47625"/>
                  <a:gd name="connsiteY68" fmla="*/ 20679 h 38100"/>
                  <a:gd name="connsiteX69" fmla="*/ 22540 w 47625"/>
                  <a:gd name="connsiteY69" fmla="*/ 19612 h 38100"/>
                  <a:gd name="connsiteX70" fmla="*/ 25322 w 47625"/>
                  <a:gd name="connsiteY70" fmla="*/ 14849 h 38100"/>
                  <a:gd name="connsiteX71" fmla="*/ 29151 w 47625"/>
                  <a:gd name="connsiteY71" fmla="*/ 14916 h 38100"/>
                  <a:gd name="connsiteX72" fmla="*/ 20493 w 47625"/>
                  <a:gd name="connsiteY72" fmla="*/ 10782 h 38100"/>
                  <a:gd name="connsiteX73" fmla="*/ 19569 w 47625"/>
                  <a:gd name="connsiteY73" fmla="*/ 16050 h 38100"/>
                  <a:gd name="connsiteX74" fmla="*/ 18540 w 47625"/>
                  <a:gd name="connsiteY74" fmla="*/ 12944 h 38100"/>
                  <a:gd name="connsiteX75" fmla="*/ 14987 w 47625"/>
                  <a:gd name="connsiteY75" fmla="*/ 16812 h 38100"/>
                  <a:gd name="connsiteX76" fmla="*/ 16521 w 47625"/>
                  <a:gd name="connsiteY76" fmla="*/ 16850 h 38100"/>
                  <a:gd name="connsiteX77" fmla="*/ 11396 w 47625"/>
                  <a:gd name="connsiteY77" fmla="*/ 22441 h 38100"/>
                  <a:gd name="connsiteX78" fmla="*/ 9215 w 47625"/>
                  <a:gd name="connsiteY78" fmla="*/ 18888 h 38100"/>
                  <a:gd name="connsiteX79" fmla="*/ 8148 w 47625"/>
                  <a:gd name="connsiteY79" fmla="*/ 34385 h 38100"/>
                  <a:gd name="connsiteX80" fmla="*/ 8948 w 47625"/>
                  <a:gd name="connsiteY80" fmla="*/ 27651 h 38100"/>
                  <a:gd name="connsiteX81" fmla="*/ 10920 w 47625"/>
                  <a:gd name="connsiteY81" fmla="*/ 3072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 h="38100">
                    <a:moveTo>
                      <a:pt x="10920" y="30728"/>
                    </a:moveTo>
                    <a:cubicBezTo>
                      <a:pt x="13416" y="30232"/>
                      <a:pt x="9015" y="25994"/>
                      <a:pt x="12111" y="24203"/>
                    </a:cubicBezTo>
                    <a:cubicBezTo>
                      <a:pt x="14835" y="22060"/>
                      <a:pt x="19388" y="22184"/>
                      <a:pt x="18769" y="17774"/>
                    </a:cubicBezTo>
                    <a:cubicBezTo>
                      <a:pt x="17902" y="21250"/>
                      <a:pt x="25227" y="19221"/>
                      <a:pt x="21283" y="23546"/>
                    </a:cubicBezTo>
                    <a:lnTo>
                      <a:pt x="22902" y="20041"/>
                    </a:lnTo>
                    <a:cubicBezTo>
                      <a:pt x="24684" y="24051"/>
                      <a:pt x="25855" y="23632"/>
                      <a:pt x="26446" y="28927"/>
                    </a:cubicBezTo>
                    <a:cubicBezTo>
                      <a:pt x="26589" y="29204"/>
                      <a:pt x="26722" y="29442"/>
                      <a:pt x="26836" y="29661"/>
                    </a:cubicBezTo>
                    <a:lnTo>
                      <a:pt x="27017" y="29966"/>
                    </a:lnTo>
                    <a:lnTo>
                      <a:pt x="27103" y="30099"/>
                    </a:lnTo>
                    <a:lnTo>
                      <a:pt x="27112" y="30109"/>
                    </a:lnTo>
                    <a:lnTo>
                      <a:pt x="27112" y="30109"/>
                    </a:lnTo>
                    <a:lnTo>
                      <a:pt x="27112" y="30109"/>
                    </a:lnTo>
                    <a:lnTo>
                      <a:pt x="27141" y="29251"/>
                    </a:lnTo>
                    <a:lnTo>
                      <a:pt x="27151" y="29261"/>
                    </a:lnTo>
                    <a:lnTo>
                      <a:pt x="27179" y="29289"/>
                    </a:lnTo>
                    <a:lnTo>
                      <a:pt x="27227" y="29347"/>
                    </a:lnTo>
                    <a:cubicBezTo>
                      <a:pt x="27484" y="29632"/>
                      <a:pt x="27713" y="29823"/>
                      <a:pt x="27932" y="29947"/>
                    </a:cubicBezTo>
                    <a:cubicBezTo>
                      <a:pt x="28360" y="30194"/>
                      <a:pt x="28713" y="30185"/>
                      <a:pt x="29094" y="30128"/>
                    </a:cubicBezTo>
                    <a:cubicBezTo>
                      <a:pt x="29846" y="30004"/>
                      <a:pt x="30684" y="29699"/>
                      <a:pt x="32294" y="30813"/>
                    </a:cubicBezTo>
                    <a:cubicBezTo>
                      <a:pt x="31837" y="34728"/>
                      <a:pt x="30913" y="32442"/>
                      <a:pt x="34113" y="34623"/>
                    </a:cubicBezTo>
                    <a:cubicBezTo>
                      <a:pt x="37095" y="33680"/>
                      <a:pt x="36342" y="31452"/>
                      <a:pt x="35695" y="29347"/>
                    </a:cubicBezTo>
                    <a:lnTo>
                      <a:pt x="35675" y="29299"/>
                    </a:lnTo>
                    <a:lnTo>
                      <a:pt x="35666" y="29270"/>
                    </a:lnTo>
                    <a:lnTo>
                      <a:pt x="35666" y="29261"/>
                    </a:lnTo>
                    <a:lnTo>
                      <a:pt x="35666" y="29251"/>
                    </a:lnTo>
                    <a:lnTo>
                      <a:pt x="35666" y="29251"/>
                    </a:lnTo>
                    <a:cubicBezTo>
                      <a:pt x="35647" y="29832"/>
                      <a:pt x="35695" y="27956"/>
                      <a:pt x="35628" y="30547"/>
                    </a:cubicBezTo>
                    <a:lnTo>
                      <a:pt x="35609" y="30432"/>
                    </a:lnTo>
                    <a:lnTo>
                      <a:pt x="35571" y="30204"/>
                    </a:lnTo>
                    <a:lnTo>
                      <a:pt x="35504" y="29756"/>
                    </a:lnTo>
                    <a:lnTo>
                      <a:pt x="35418" y="28908"/>
                    </a:lnTo>
                    <a:cubicBezTo>
                      <a:pt x="35390" y="28365"/>
                      <a:pt x="35418" y="27861"/>
                      <a:pt x="35561" y="27442"/>
                    </a:cubicBezTo>
                    <a:cubicBezTo>
                      <a:pt x="35856" y="26594"/>
                      <a:pt x="36637" y="26060"/>
                      <a:pt x="38352" y="26098"/>
                    </a:cubicBezTo>
                    <a:cubicBezTo>
                      <a:pt x="38314" y="26965"/>
                      <a:pt x="38657" y="28308"/>
                      <a:pt x="37914" y="28280"/>
                    </a:cubicBezTo>
                    <a:lnTo>
                      <a:pt x="41019" y="25718"/>
                    </a:lnTo>
                    <a:lnTo>
                      <a:pt x="40943" y="28346"/>
                    </a:lnTo>
                    <a:cubicBezTo>
                      <a:pt x="38543" y="25889"/>
                      <a:pt x="39047" y="21727"/>
                      <a:pt x="39505" y="17507"/>
                    </a:cubicBezTo>
                    <a:cubicBezTo>
                      <a:pt x="39733" y="15402"/>
                      <a:pt x="39952" y="13278"/>
                      <a:pt x="39781" y="11344"/>
                    </a:cubicBezTo>
                    <a:cubicBezTo>
                      <a:pt x="39609" y="9392"/>
                      <a:pt x="39343" y="8363"/>
                      <a:pt x="38114" y="7144"/>
                    </a:cubicBezTo>
                    <a:cubicBezTo>
                      <a:pt x="33637" y="8649"/>
                      <a:pt x="40609" y="10611"/>
                      <a:pt x="37533" y="14230"/>
                    </a:cubicBezTo>
                    <a:cubicBezTo>
                      <a:pt x="35914" y="17697"/>
                      <a:pt x="32999" y="13230"/>
                      <a:pt x="30256" y="15383"/>
                    </a:cubicBezTo>
                    <a:cubicBezTo>
                      <a:pt x="30408" y="23717"/>
                      <a:pt x="42457" y="15640"/>
                      <a:pt x="34980" y="23832"/>
                    </a:cubicBezTo>
                    <a:lnTo>
                      <a:pt x="32323" y="23327"/>
                    </a:lnTo>
                    <a:cubicBezTo>
                      <a:pt x="32285" y="24651"/>
                      <a:pt x="31865" y="25956"/>
                      <a:pt x="31351" y="27261"/>
                    </a:cubicBezTo>
                    <a:lnTo>
                      <a:pt x="30541" y="29223"/>
                    </a:lnTo>
                    <a:lnTo>
                      <a:pt x="30151" y="30204"/>
                    </a:lnTo>
                    <a:lnTo>
                      <a:pt x="30141" y="30232"/>
                    </a:lnTo>
                    <a:lnTo>
                      <a:pt x="30132" y="30251"/>
                    </a:lnTo>
                    <a:lnTo>
                      <a:pt x="30132" y="30261"/>
                    </a:lnTo>
                    <a:lnTo>
                      <a:pt x="30132" y="30261"/>
                    </a:lnTo>
                    <a:lnTo>
                      <a:pt x="30170" y="29251"/>
                    </a:lnTo>
                    <a:lnTo>
                      <a:pt x="30170" y="29251"/>
                    </a:lnTo>
                    <a:lnTo>
                      <a:pt x="30151" y="29308"/>
                    </a:lnTo>
                    <a:lnTo>
                      <a:pt x="30122" y="29423"/>
                    </a:lnTo>
                    <a:lnTo>
                      <a:pt x="30056" y="29651"/>
                    </a:lnTo>
                    <a:lnTo>
                      <a:pt x="29941" y="30099"/>
                    </a:lnTo>
                    <a:cubicBezTo>
                      <a:pt x="30084" y="29823"/>
                      <a:pt x="30170" y="29547"/>
                      <a:pt x="30208" y="29280"/>
                    </a:cubicBezTo>
                    <a:lnTo>
                      <a:pt x="30208" y="29251"/>
                    </a:lnTo>
                    <a:lnTo>
                      <a:pt x="30208" y="29251"/>
                    </a:lnTo>
                    <a:cubicBezTo>
                      <a:pt x="30218" y="29032"/>
                      <a:pt x="30161" y="31185"/>
                      <a:pt x="30180" y="30270"/>
                    </a:cubicBezTo>
                    <a:lnTo>
                      <a:pt x="30180" y="30261"/>
                    </a:lnTo>
                    <a:lnTo>
                      <a:pt x="30180" y="30251"/>
                    </a:lnTo>
                    <a:lnTo>
                      <a:pt x="30189" y="30194"/>
                    </a:lnTo>
                    <a:lnTo>
                      <a:pt x="30208" y="30080"/>
                    </a:lnTo>
                    <a:lnTo>
                      <a:pt x="30237" y="29861"/>
                    </a:lnTo>
                    <a:lnTo>
                      <a:pt x="30237" y="29423"/>
                    </a:lnTo>
                    <a:cubicBezTo>
                      <a:pt x="30199" y="28832"/>
                      <a:pt x="29989" y="28261"/>
                      <a:pt x="29694" y="27699"/>
                    </a:cubicBezTo>
                    <a:cubicBezTo>
                      <a:pt x="29103" y="26575"/>
                      <a:pt x="28160" y="25508"/>
                      <a:pt x="27427" y="24555"/>
                    </a:cubicBezTo>
                    <a:cubicBezTo>
                      <a:pt x="25960" y="22660"/>
                      <a:pt x="25331" y="21222"/>
                      <a:pt x="30122" y="20679"/>
                    </a:cubicBezTo>
                    <a:cubicBezTo>
                      <a:pt x="28275" y="18412"/>
                      <a:pt x="24169" y="15269"/>
                      <a:pt x="22540" y="19612"/>
                    </a:cubicBezTo>
                    <a:cubicBezTo>
                      <a:pt x="19207" y="15592"/>
                      <a:pt x="25274" y="16602"/>
                      <a:pt x="25322" y="14849"/>
                    </a:cubicBezTo>
                    <a:lnTo>
                      <a:pt x="29151" y="14916"/>
                    </a:lnTo>
                    <a:cubicBezTo>
                      <a:pt x="25436" y="11344"/>
                      <a:pt x="23569" y="9973"/>
                      <a:pt x="20493" y="10782"/>
                    </a:cubicBezTo>
                    <a:cubicBezTo>
                      <a:pt x="22731" y="12583"/>
                      <a:pt x="19645" y="14288"/>
                      <a:pt x="19569" y="16050"/>
                    </a:cubicBezTo>
                    <a:lnTo>
                      <a:pt x="18540" y="12944"/>
                    </a:lnTo>
                    <a:lnTo>
                      <a:pt x="14987" y="16812"/>
                    </a:lnTo>
                    <a:lnTo>
                      <a:pt x="16521" y="16850"/>
                    </a:lnTo>
                    <a:lnTo>
                      <a:pt x="11396" y="22441"/>
                    </a:lnTo>
                    <a:lnTo>
                      <a:pt x="9215" y="18888"/>
                    </a:lnTo>
                    <a:cubicBezTo>
                      <a:pt x="9491" y="23555"/>
                      <a:pt x="5281" y="29994"/>
                      <a:pt x="8148" y="34385"/>
                    </a:cubicBezTo>
                    <a:cubicBezTo>
                      <a:pt x="8148" y="34385"/>
                      <a:pt x="8748" y="27603"/>
                      <a:pt x="8948" y="27651"/>
                    </a:cubicBezTo>
                    <a:cubicBezTo>
                      <a:pt x="8872" y="27670"/>
                      <a:pt x="10853" y="30766"/>
                      <a:pt x="10920" y="30728"/>
                    </a:cubicBezTo>
                    <a:close/>
                  </a:path>
                </a:pathLst>
              </a:custGeom>
              <a:grpFill/>
              <a:ln w="9525" cap="flat">
                <a:noFill/>
                <a:prstDash val="solid"/>
                <a:miter/>
              </a:ln>
            </p:spPr>
            <p:txBody>
              <a:bodyPr rtlCol="0" anchor="ctr"/>
              <a:lstStyle/>
              <a:p>
                <a:endParaRPr lang="zh-CN" altLang="en-US"/>
              </a:p>
            </p:txBody>
          </p:sp>
          <p:sp>
            <p:nvSpPr>
              <p:cNvPr id="1283" name="任意多边形: 形状 1072">
                <a:extLst>
                  <a:ext uri="{FF2B5EF4-FFF2-40B4-BE49-F238E27FC236}">
                    <a16:creationId xmlns:a16="http://schemas.microsoft.com/office/drawing/2014/main" id="{52BD5A91-6540-40CB-84F8-44D252C2169F}"/>
                  </a:ext>
                </a:extLst>
              </p:cNvPr>
              <p:cNvSpPr/>
              <p:nvPr/>
            </p:nvSpPr>
            <p:spPr>
              <a:xfrm>
                <a:off x="3629834" y="1051725"/>
                <a:ext cx="19050" cy="19050"/>
              </a:xfrm>
              <a:custGeom>
                <a:avLst/>
                <a:gdLst>
                  <a:gd name="connsiteX0" fmla="*/ 14802 w 19050"/>
                  <a:gd name="connsiteY0" fmla="*/ 19393 h 19050"/>
                  <a:gd name="connsiteX1" fmla="*/ 12735 w 19050"/>
                  <a:gd name="connsiteY1" fmla="*/ 11306 h 19050"/>
                  <a:gd name="connsiteX2" fmla="*/ 15812 w 19050"/>
                  <a:gd name="connsiteY2" fmla="*/ 9706 h 19050"/>
                  <a:gd name="connsiteX3" fmla="*/ 13983 w 19050"/>
                  <a:gd name="connsiteY3" fmla="*/ 7144 h 19050"/>
                  <a:gd name="connsiteX4" fmla="*/ 9430 w 19050"/>
                  <a:gd name="connsiteY4" fmla="*/ 13325 h 19050"/>
                  <a:gd name="connsiteX5" fmla="*/ 7439 w 19050"/>
                  <a:gd name="connsiteY5" fmla="*/ 12402 h 19050"/>
                  <a:gd name="connsiteX6" fmla="*/ 9040 w 19050"/>
                  <a:gd name="connsiteY6" fmla="*/ 15878 h 19050"/>
                  <a:gd name="connsiteX7" fmla="*/ 10325 w 19050"/>
                  <a:gd name="connsiteY7" fmla="*/ 13526 h 19050"/>
                  <a:gd name="connsiteX8" fmla="*/ 14802 w 19050"/>
                  <a:gd name="connsiteY8" fmla="*/ 1939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802" y="19393"/>
                    </a:moveTo>
                    <a:cubicBezTo>
                      <a:pt x="15945" y="16440"/>
                      <a:pt x="12811" y="13583"/>
                      <a:pt x="12735" y="11306"/>
                    </a:cubicBezTo>
                    <a:cubicBezTo>
                      <a:pt x="13212" y="8277"/>
                      <a:pt x="15278" y="10506"/>
                      <a:pt x="15812" y="9706"/>
                    </a:cubicBezTo>
                    <a:lnTo>
                      <a:pt x="13983" y="7144"/>
                    </a:lnTo>
                    <a:cubicBezTo>
                      <a:pt x="9754" y="8839"/>
                      <a:pt x="12373" y="10306"/>
                      <a:pt x="9430" y="13325"/>
                    </a:cubicBezTo>
                    <a:lnTo>
                      <a:pt x="7439" y="12402"/>
                    </a:lnTo>
                    <a:cubicBezTo>
                      <a:pt x="5858" y="15792"/>
                      <a:pt x="11240" y="12802"/>
                      <a:pt x="9040" y="15878"/>
                    </a:cubicBezTo>
                    <a:lnTo>
                      <a:pt x="10325" y="13526"/>
                    </a:lnTo>
                    <a:cubicBezTo>
                      <a:pt x="16688" y="13202"/>
                      <a:pt x="8316" y="19288"/>
                      <a:pt x="14802" y="19393"/>
                    </a:cubicBezTo>
                    <a:close/>
                  </a:path>
                </a:pathLst>
              </a:custGeom>
              <a:grpFill/>
              <a:ln w="9525" cap="flat">
                <a:noFill/>
                <a:prstDash val="solid"/>
                <a:miter/>
              </a:ln>
            </p:spPr>
            <p:txBody>
              <a:bodyPr rtlCol="0" anchor="ctr"/>
              <a:lstStyle/>
              <a:p>
                <a:endParaRPr lang="zh-CN" altLang="en-US"/>
              </a:p>
            </p:txBody>
          </p:sp>
          <p:sp>
            <p:nvSpPr>
              <p:cNvPr id="1284" name="任意多边形: 形状 1073">
                <a:extLst>
                  <a:ext uri="{FF2B5EF4-FFF2-40B4-BE49-F238E27FC236}">
                    <a16:creationId xmlns:a16="http://schemas.microsoft.com/office/drawing/2014/main" id="{47B68D44-DBE4-4642-8524-C9064852FAF4}"/>
                  </a:ext>
                </a:extLst>
              </p:cNvPr>
              <p:cNvSpPr/>
              <p:nvPr/>
            </p:nvSpPr>
            <p:spPr>
              <a:xfrm>
                <a:off x="3721884" y="1036999"/>
                <a:ext cx="9525" cy="9525"/>
              </a:xfrm>
              <a:custGeom>
                <a:avLst/>
                <a:gdLst>
                  <a:gd name="connsiteX0" fmla="*/ 7144 w 9525"/>
                  <a:gd name="connsiteY0" fmla="*/ 10373 h 9525"/>
                  <a:gd name="connsiteX1" fmla="*/ 9458 w 9525"/>
                  <a:gd name="connsiteY1" fmla="*/ 9420 h 9525"/>
                  <a:gd name="connsiteX2" fmla="*/ 9830 w 9525"/>
                  <a:gd name="connsiteY2" fmla="*/ 7144 h 9525"/>
                  <a:gd name="connsiteX3" fmla="*/ 7144 w 9525"/>
                  <a:gd name="connsiteY3" fmla="*/ 10373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373"/>
                    </a:moveTo>
                    <a:cubicBezTo>
                      <a:pt x="8582" y="8220"/>
                      <a:pt x="10116" y="7630"/>
                      <a:pt x="9458" y="9420"/>
                    </a:cubicBezTo>
                    <a:lnTo>
                      <a:pt x="9830" y="7144"/>
                    </a:lnTo>
                    <a:lnTo>
                      <a:pt x="7144" y="10373"/>
                    </a:lnTo>
                    <a:close/>
                  </a:path>
                </a:pathLst>
              </a:custGeom>
              <a:grpFill/>
              <a:ln w="9525" cap="flat">
                <a:noFill/>
                <a:prstDash val="solid"/>
                <a:miter/>
              </a:ln>
            </p:spPr>
            <p:txBody>
              <a:bodyPr rtlCol="0" anchor="ctr"/>
              <a:lstStyle/>
              <a:p>
                <a:endParaRPr lang="zh-CN" altLang="en-US"/>
              </a:p>
            </p:txBody>
          </p:sp>
          <p:sp>
            <p:nvSpPr>
              <p:cNvPr id="1285" name="任意多边形: 形状 1074">
                <a:extLst>
                  <a:ext uri="{FF2B5EF4-FFF2-40B4-BE49-F238E27FC236}">
                    <a16:creationId xmlns:a16="http://schemas.microsoft.com/office/drawing/2014/main" id="{6BD635E9-C71A-4476-97E3-92FDB8282C38}"/>
                  </a:ext>
                </a:extLst>
              </p:cNvPr>
              <p:cNvSpPr/>
              <p:nvPr/>
            </p:nvSpPr>
            <p:spPr>
              <a:xfrm>
                <a:off x="3523974" y="718169"/>
                <a:ext cx="19050" cy="19050"/>
              </a:xfrm>
              <a:custGeom>
                <a:avLst/>
                <a:gdLst>
                  <a:gd name="connsiteX0" fmla="*/ 9277 w 19050"/>
                  <a:gd name="connsiteY0" fmla="*/ 12402 h 19050"/>
                  <a:gd name="connsiteX1" fmla="*/ 14240 w 19050"/>
                  <a:gd name="connsiteY1" fmla="*/ 7144 h 19050"/>
                  <a:gd name="connsiteX2" fmla="*/ 7144 w 19050"/>
                  <a:gd name="connsiteY2" fmla="*/ 13592 h 19050"/>
                  <a:gd name="connsiteX3" fmla="*/ 9277 w 19050"/>
                  <a:gd name="connsiteY3" fmla="*/ 12402 h 19050"/>
                </a:gdLst>
                <a:ahLst/>
                <a:cxnLst>
                  <a:cxn ang="0">
                    <a:pos x="connsiteX0" y="connsiteY0"/>
                  </a:cxn>
                  <a:cxn ang="0">
                    <a:pos x="connsiteX1" y="connsiteY1"/>
                  </a:cxn>
                  <a:cxn ang="0">
                    <a:pos x="connsiteX2" y="connsiteY2"/>
                  </a:cxn>
                  <a:cxn ang="0">
                    <a:pos x="connsiteX3" y="connsiteY3"/>
                  </a:cxn>
                </a:cxnLst>
                <a:rect l="l" t="t" r="r" b="b"/>
                <a:pathLst>
                  <a:path w="19050" h="19050">
                    <a:moveTo>
                      <a:pt x="9277" y="12402"/>
                    </a:moveTo>
                    <a:lnTo>
                      <a:pt x="14240" y="7144"/>
                    </a:lnTo>
                    <a:cubicBezTo>
                      <a:pt x="11697" y="9077"/>
                      <a:pt x="8268" y="11249"/>
                      <a:pt x="7144" y="13592"/>
                    </a:cubicBezTo>
                    <a:cubicBezTo>
                      <a:pt x="7153" y="13583"/>
                      <a:pt x="9401" y="13764"/>
                      <a:pt x="9277" y="12402"/>
                    </a:cubicBezTo>
                    <a:close/>
                  </a:path>
                </a:pathLst>
              </a:custGeom>
              <a:grpFill/>
              <a:ln w="9525" cap="flat">
                <a:noFill/>
                <a:prstDash val="solid"/>
                <a:miter/>
              </a:ln>
            </p:spPr>
            <p:txBody>
              <a:bodyPr rtlCol="0" anchor="ctr"/>
              <a:lstStyle/>
              <a:p>
                <a:endParaRPr lang="zh-CN" altLang="en-US"/>
              </a:p>
            </p:txBody>
          </p:sp>
          <p:sp>
            <p:nvSpPr>
              <p:cNvPr id="1286" name="任意多边形: 形状 1075">
                <a:extLst>
                  <a:ext uri="{FF2B5EF4-FFF2-40B4-BE49-F238E27FC236}">
                    <a16:creationId xmlns:a16="http://schemas.microsoft.com/office/drawing/2014/main" id="{03278BBC-CE72-4781-943B-FAF76296780A}"/>
                  </a:ext>
                </a:extLst>
              </p:cNvPr>
              <p:cNvSpPr/>
              <p:nvPr/>
            </p:nvSpPr>
            <p:spPr>
              <a:xfrm>
                <a:off x="3562369" y="1019092"/>
                <a:ext cx="9525" cy="9525"/>
              </a:xfrm>
              <a:custGeom>
                <a:avLst/>
                <a:gdLst>
                  <a:gd name="connsiteX0" fmla="*/ 7658 w 9525"/>
                  <a:gd name="connsiteY0" fmla="*/ 7144 h 9525"/>
                  <a:gd name="connsiteX1" fmla="*/ 7144 w 9525"/>
                  <a:gd name="connsiteY1" fmla="*/ 10449 h 9525"/>
                  <a:gd name="connsiteX2" fmla="*/ 9649 w 9525"/>
                  <a:gd name="connsiteY2" fmla="*/ 8211 h 9525"/>
                </a:gdLst>
                <a:ahLst/>
                <a:cxnLst>
                  <a:cxn ang="0">
                    <a:pos x="connsiteX0" y="connsiteY0"/>
                  </a:cxn>
                  <a:cxn ang="0">
                    <a:pos x="connsiteX1" y="connsiteY1"/>
                  </a:cxn>
                  <a:cxn ang="0">
                    <a:pos x="connsiteX2" y="connsiteY2"/>
                  </a:cxn>
                </a:cxnLst>
                <a:rect l="l" t="t" r="r" b="b"/>
                <a:pathLst>
                  <a:path w="9525" h="9525">
                    <a:moveTo>
                      <a:pt x="7658" y="7144"/>
                    </a:moveTo>
                    <a:lnTo>
                      <a:pt x="7144" y="10449"/>
                    </a:lnTo>
                    <a:lnTo>
                      <a:pt x="9649" y="8211"/>
                    </a:lnTo>
                    <a:close/>
                  </a:path>
                </a:pathLst>
              </a:custGeom>
              <a:grpFill/>
              <a:ln w="9525" cap="flat">
                <a:noFill/>
                <a:prstDash val="solid"/>
                <a:miter/>
              </a:ln>
            </p:spPr>
            <p:txBody>
              <a:bodyPr rtlCol="0" anchor="ctr"/>
              <a:lstStyle/>
              <a:p>
                <a:endParaRPr lang="zh-CN" altLang="en-US"/>
              </a:p>
            </p:txBody>
          </p:sp>
          <p:sp>
            <p:nvSpPr>
              <p:cNvPr id="1287" name="任意多边形: 形状 1076">
                <a:extLst>
                  <a:ext uri="{FF2B5EF4-FFF2-40B4-BE49-F238E27FC236}">
                    <a16:creationId xmlns:a16="http://schemas.microsoft.com/office/drawing/2014/main" id="{B5A7D695-EBF9-4831-BCE7-CDB0C1CE3413}"/>
                  </a:ext>
                </a:extLst>
              </p:cNvPr>
              <p:cNvSpPr/>
              <p:nvPr/>
            </p:nvSpPr>
            <p:spPr>
              <a:xfrm>
                <a:off x="3665244" y="1052843"/>
                <a:ext cx="19050" cy="19050"/>
              </a:xfrm>
              <a:custGeom>
                <a:avLst/>
                <a:gdLst>
                  <a:gd name="connsiteX0" fmla="*/ 12597 w 19050"/>
                  <a:gd name="connsiteY0" fmla="*/ 11292 h 19050"/>
                  <a:gd name="connsiteX1" fmla="*/ 14111 w 19050"/>
                  <a:gd name="connsiteY1" fmla="*/ 7435 h 19050"/>
                  <a:gd name="connsiteX2" fmla="*/ 8996 w 19050"/>
                  <a:gd name="connsiteY2" fmla="*/ 7521 h 19050"/>
                  <a:gd name="connsiteX3" fmla="*/ 8082 w 19050"/>
                  <a:gd name="connsiteY3" fmla="*/ 12740 h 19050"/>
                  <a:gd name="connsiteX4" fmla="*/ 12597 w 19050"/>
                  <a:gd name="connsiteY4" fmla="*/ 11292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597" y="11292"/>
                    </a:moveTo>
                    <a:lnTo>
                      <a:pt x="14111" y="7435"/>
                    </a:lnTo>
                    <a:cubicBezTo>
                      <a:pt x="13435" y="5863"/>
                      <a:pt x="7110" y="11350"/>
                      <a:pt x="8996" y="7521"/>
                    </a:cubicBezTo>
                    <a:cubicBezTo>
                      <a:pt x="9539" y="10159"/>
                      <a:pt x="5339" y="10797"/>
                      <a:pt x="8082" y="12740"/>
                    </a:cubicBezTo>
                    <a:cubicBezTo>
                      <a:pt x="10034" y="12931"/>
                      <a:pt x="11301" y="9340"/>
                      <a:pt x="12597" y="11292"/>
                    </a:cubicBezTo>
                    <a:close/>
                  </a:path>
                </a:pathLst>
              </a:custGeom>
              <a:grpFill/>
              <a:ln w="9525" cap="flat">
                <a:noFill/>
                <a:prstDash val="solid"/>
                <a:miter/>
              </a:ln>
            </p:spPr>
            <p:txBody>
              <a:bodyPr rtlCol="0" anchor="ctr"/>
              <a:lstStyle/>
              <a:p>
                <a:endParaRPr lang="zh-CN" altLang="en-US"/>
              </a:p>
            </p:txBody>
          </p:sp>
          <p:sp>
            <p:nvSpPr>
              <p:cNvPr id="1288" name="任意多边形: 形状 1077">
                <a:extLst>
                  <a:ext uri="{FF2B5EF4-FFF2-40B4-BE49-F238E27FC236}">
                    <a16:creationId xmlns:a16="http://schemas.microsoft.com/office/drawing/2014/main" id="{2CEE548B-E0BF-4B59-BF5F-3A55E82FB47E}"/>
                  </a:ext>
                </a:extLst>
              </p:cNvPr>
              <p:cNvSpPr/>
              <p:nvPr/>
            </p:nvSpPr>
            <p:spPr>
              <a:xfrm>
                <a:off x="3716969" y="1035685"/>
                <a:ext cx="9525" cy="9525"/>
              </a:xfrm>
              <a:custGeom>
                <a:avLst/>
                <a:gdLst>
                  <a:gd name="connsiteX0" fmla="*/ 11487 w 9525"/>
                  <a:gd name="connsiteY0" fmla="*/ 7534 h 9525"/>
                  <a:gd name="connsiteX1" fmla="*/ 10735 w 9525"/>
                  <a:gd name="connsiteY1" fmla="*/ 7144 h 9525"/>
                  <a:gd name="connsiteX2" fmla="*/ 10135 w 9525"/>
                  <a:gd name="connsiteY2" fmla="*/ 8477 h 9525"/>
                  <a:gd name="connsiteX3" fmla="*/ 9868 w 9525"/>
                  <a:gd name="connsiteY3" fmla="*/ 7325 h 9525"/>
                  <a:gd name="connsiteX4" fmla="*/ 7144 w 9525"/>
                  <a:gd name="connsiteY4" fmla="*/ 11868 h 9525"/>
                  <a:gd name="connsiteX5" fmla="*/ 9258 w 9525"/>
                  <a:gd name="connsiteY5" fmla="*/ 9258 h 9525"/>
                  <a:gd name="connsiteX6" fmla="*/ 9287 w 9525"/>
                  <a:gd name="connsiteY6" fmla="*/ 11039 h 9525"/>
                  <a:gd name="connsiteX7" fmla="*/ 11487 w 9525"/>
                  <a:gd name="connsiteY7" fmla="*/ 753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9525">
                    <a:moveTo>
                      <a:pt x="11487" y="7534"/>
                    </a:moveTo>
                    <a:lnTo>
                      <a:pt x="10735" y="7144"/>
                    </a:lnTo>
                    <a:cubicBezTo>
                      <a:pt x="10363" y="7763"/>
                      <a:pt x="10858" y="7601"/>
                      <a:pt x="10135" y="8477"/>
                    </a:cubicBezTo>
                    <a:cubicBezTo>
                      <a:pt x="9773" y="8372"/>
                      <a:pt x="8506" y="8792"/>
                      <a:pt x="9868" y="7325"/>
                    </a:cubicBezTo>
                    <a:cubicBezTo>
                      <a:pt x="5953" y="10611"/>
                      <a:pt x="10554" y="8430"/>
                      <a:pt x="7144" y="11868"/>
                    </a:cubicBezTo>
                    <a:lnTo>
                      <a:pt x="9258" y="9258"/>
                    </a:lnTo>
                    <a:cubicBezTo>
                      <a:pt x="10782" y="8411"/>
                      <a:pt x="8830" y="10725"/>
                      <a:pt x="9287" y="11039"/>
                    </a:cubicBezTo>
                    <a:cubicBezTo>
                      <a:pt x="10582" y="10106"/>
                      <a:pt x="11249" y="8230"/>
                      <a:pt x="11487" y="7534"/>
                    </a:cubicBezTo>
                    <a:close/>
                  </a:path>
                </a:pathLst>
              </a:custGeom>
              <a:grpFill/>
              <a:ln w="9525" cap="flat">
                <a:noFill/>
                <a:prstDash val="solid"/>
                <a:miter/>
              </a:ln>
            </p:spPr>
            <p:txBody>
              <a:bodyPr rtlCol="0" anchor="ctr"/>
              <a:lstStyle/>
              <a:p>
                <a:endParaRPr lang="zh-CN" altLang="en-US"/>
              </a:p>
            </p:txBody>
          </p:sp>
          <p:sp>
            <p:nvSpPr>
              <p:cNvPr id="1289" name="任意多边形: 形状 1078">
                <a:extLst>
                  <a:ext uri="{FF2B5EF4-FFF2-40B4-BE49-F238E27FC236}">
                    <a16:creationId xmlns:a16="http://schemas.microsoft.com/office/drawing/2014/main" id="{EB6F1EA6-B4A7-44AE-AE11-B2827E077903}"/>
                  </a:ext>
                </a:extLst>
              </p:cNvPr>
              <p:cNvSpPr/>
              <p:nvPr/>
            </p:nvSpPr>
            <p:spPr>
              <a:xfrm>
                <a:off x="3674793" y="1052858"/>
                <a:ext cx="9525" cy="9525"/>
              </a:xfrm>
              <a:custGeom>
                <a:avLst/>
                <a:gdLst>
                  <a:gd name="connsiteX0" fmla="*/ 7734 w 9525"/>
                  <a:gd name="connsiteY0" fmla="*/ 8715 h 9525"/>
                  <a:gd name="connsiteX1" fmla="*/ 7144 w 9525"/>
                  <a:gd name="connsiteY1" fmla="*/ 7144 h 9525"/>
                  <a:gd name="connsiteX2" fmla="*/ 7734 w 9525"/>
                  <a:gd name="connsiteY2" fmla="*/ 8715 h 9525"/>
                </a:gdLst>
                <a:ahLst/>
                <a:cxnLst>
                  <a:cxn ang="0">
                    <a:pos x="connsiteX0" y="connsiteY0"/>
                  </a:cxn>
                  <a:cxn ang="0">
                    <a:pos x="connsiteX1" y="connsiteY1"/>
                  </a:cxn>
                  <a:cxn ang="0">
                    <a:pos x="connsiteX2" y="connsiteY2"/>
                  </a:cxn>
                </a:cxnLst>
                <a:rect l="l" t="t" r="r" b="b"/>
                <a:pathLst>
                  <a:path w="9525" h="9525">
                    <a:moveTo>
                      <a:pt x="7734" y="8715"/>
                    </a:moveTo>
                    <a:lnTo>
                      <a:pt x="7144" y="7144"/>
                    </a:lnTo>
                    <a:lnTo>
                      <a:pt x="7734" y="8715"/>
                    </a:lnTo>
                    <a:close/>
                  </a:path>
                </a:pathLst>
              </a:custGeom>
              <a:grpFill/>
              <a:ln w="9525" cap="flat">
                <a:noFill/>
                <a:prstDash val="solid"/>
                <a:miter/>
              </a:ln>
            </p:spPr>
            <p:txBody>
              <a:bodyPr rtlCol="0" anchor="ctr"/>
              <a:lstStyle/>
              <a:p>
                <a:endParaRPr lang="zh-CN" altLang="en-US"/>
              </a:p>
            </p:txBody>
          </p:sp>
          <p:sp>
            <p:nvSpPr>
              <p:cNvPr id="1290" name="任意多边形: 形状 1079">
                <a:extLst>
                  <a:ext uri="{FF2B5EF4-FFF2-40B4-BE49-F238E27FC236}">
                    <a16:creationId xmlns:a16="http://schemas.microsoft.com/office/drawing/2014/main" id="{0CF6A745-3A5E-48EB-ACF3-3E37516B7C4A}"/>
                  </a:ext>
                </a:extLst>
              </p:cNvPr>
              <p:cNvSpPr/>
              <p:nvPr/>
            </p:nvSpPr>
            <p:spPr>
              <a:xfrm>
                <a:off x="3508505" y="900858"/>
                <a:ext cx="9525" cy="9525"/>
              </a:xfrm>
              <a:custGeom>
                <a:avLst/>
                <a:gdLst>
                  <a:gd name="connsiteX0" fmla="*/ 10792 w 9525"/>
                  <a:gd name="connsiteY0" fmla="*/ 7144 h 9525"/>
                  <a:gd name="connsiteX1" fmla="*/ 7144 w 9525"/>
                  <a:gd name="connsiteY1" fmla="*/ 8715 h 9525"/>
                  <a:gd name="connsiteX2" fmla="*/ 7496 w 9525"/>
                  <a:gd name="connsiteY2" fmla="*/ 10716 h 9525"/>
                </a:gdLst>
                <a:ahLst/>
                <a:cxnLst>
                  <a:cxn ang="0">
                    <a:pos x="connsiteX0" y="connsiteY0"/>
                  </a:cxn>
                  <a:cxn ang="0">
                    <a:pos x="connsiteX1" y="connsiteY1"/>
                  </a:cxn>
                  <a:cxn ang="0">
                    <a:pos x="connsiteX2" y="connsiteY2"/>
                  </a:cxn>
                </a:cxnLst>
                <a:rect l="l" t="t" r="r" b="b"/>
                <a:pathLst>
                  <a:path w="9525" h="9525">
                    <a:moveTo>
                      <a:pt x="10792" y="7144"/>
                    </a:moveTo>
                    <a:lnTo>
                      <a:pt x="7144" y="8715"/>
                    </a:lnTo>
                    <a:lnTo>
                      <a:pt x="7496" y="10716"/>
                    </a:lnTo>
                    <a:close/>
                  </a:path>
                </a:pathLst>
              </a:custGeom>
              <a:grpFill/>
              <a:ln w="9525" cap="flat">
                <a:noFill/>
                <a:prstDash val="solid"/>
                <a:miter/>
              </a:ln>
            </p:spPr>
            <p:txBody>
              <a:bodyPr rtlCol="0" anchor="ctr"/>
              <a:lstStyle/>
              <a:p>
                <a:endParaRPr lang="zh-CN" altLang="en-US"/>
              </a:p>
            </p:txBody>
          </p:sp>
          <p:sp>
            <p:nvSpPr>
              <p:cNvPr id="1291" name="任意多边形: 形状 1080">
                <a:extLst>
                  <a:ext uri="{FF2B5EF4-FFF2-40B4-BE49-F238E27FC236}">
                    <a16:creationId xmlns:a16="http://schemas.microsoft.com/office/drawing/2014/main" id="{F58E970F-A54E-4B73-80C0-A7ED863F18CD}"/>
                  </a:ext>
                </a:extLst>
              </p:cNvPr>
              <p:cNvSpPr/>
              <p:nvPr/>
            </p:nvSpPr>
            <p:spPr>
              <a:xfrm>
                <a:off x="3591246" y="1023207"/>
                <a:ext cx="19050" cy="19050"/>
              </a:xfrm>
              <a:custGeom>
                <a:avLst/>
                <a:gdLst>
                  <a:gd name="connsiteX0" fmla="*/ 11928 w 19050"/>
                  <a:gd name="connsiteY0" fmla="*/ 12792 h 19050"/>
                  <a:gd name="connsiteX1" fmla="*/ 11557 w 19050"/>
                  <a:gd name="connsiteY1" fmla="*/ 7144 h 19050"/>
                  <a:gd name="connsiteX2" fmla="*/ 7204 w 19050"/>
                  <a:gd name="connsiteY2" fmla="*/ 10363 h 19050"/>
                  <a:gd name="connsiteX3" fmla="*/ 10043 w 19050"/>
                  <a:gd name="connsiteY3" fmla="*/ 11020 h 19050"/>
                  <a:gd name="connsiteX4" fmla="*/ 9738 w 19050"/>
                  <a:gd name="connsiteY4" fmla="*/ 15507 h 19050"/>
                  <a:gd name="connsiteX5" fmla="*/ 11928 w 19050"/>
                  <a:gd name="connsiteY5" fmla="*/ 12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928" y="12792"/>
                    </a:moveTo>
                    <a:cubicBezTo>
                      <a:pt x="8785" y="12544"/>
                      <a:pt x="12719" y="9315"/>
                      <a:pt x="11557" y="7144"/>
                    </a:cubicBezTo>
                    <a:cubicBezTo>
                      <a:pt x="10528" y="8934"/>
                      <a:pt x="6614" y="7334"/>
                      <a:pt x="7204" y="10363"/>
                    </a:cubicBezTo>
                    <a:lnTo>
                      <a:pt x="10043" y="11020"/>
                    </a:lnTo>
                    <a:lnTo>
                      <a:pt x="9738" y="15507"/>
                    </a:lnTo>
                    <a:lnTo>
                      <a:pt x="11928" y="12792"/>
                    </a:lnTo>
                    <a:close/>
                  </a:path>
                </a:pathLst>
              </a:custGeom>
              <a:grpFill/>
              <a:ln w="9525" cap="flat">
                <a:noFill/>
                <a:prstDash val="solid"/>
                <a:miter/>
              </a:ln>
            </p:spPr>
            <p:txBody>
              <a:bodyPr rtlCol="0" anchor="ctr"/>
              <a:lstStyle/>
              <a:p>
                <a:endParaRPr lang="zh-CN" altLang="en-US"/>
              </a:p>
            </p:txBody>
          </p:sp>
          <p:sp>
            <p:nvSpPr>
              <p:cNvPr id="1292" name="任意多边形: 形状 1081">
                <a:extLst>
                  <a:ext uri="{FF2B5EF4-FFF2-40B4-BE49-F238E27FC236}">
                    <a16:creationId xmlns:a16="http://schemas.microsoft.com/office/drawing/2014/main" id="{2583ED32-0FE5-44B4-8F61-2F29163EB060}"/>
                  </a:ext>
                </a:extLst>
              </p:cNvPr>
              <p:cNvSpPr/>
              <p:nvPr/>
            </p:nvSpPr>
            <p:spPr>
              <a:xfrm>
                <a:off x="3720371" y="1029900"/>
                <a:ext cx="9525" cy="9525"/>
              </a:xfrm>
              <a:custGeom>
                <a:avLst/>
                <a:gdLst>
                  <a:gd name="connsiteX0" fmla="*/ 7895 w 9525"/>
                  <a:gd name="connsiteY0" fmla="*/ 10738 h 9525"/>
                  <a:gd name="connsiteX1" fmla="*/ 10571 w 9525"/>
                  <a:gd name="connsiteY1" fmla="*/ 8014 h 9525"/>
                  <a:gd name="connsiteX2" fmla="*/ 8876 w 9525"/>
                  <a:gd name="connsiteY2" fmla="*/ 7671 h 9525"/>
                  <a:gd name="connsiteX3" fmla="*/ 7790 w 9525"/>
                  <a:gd name="connsiteY3" fmla="*/ 11157 h 9525"/>
                  <a:gd name="connsiteX4" fmla="*/ 7895 w 9525"/>
                  <a:gd name="connsiteY4" fmla="*/ 107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895" y="10738"/>
                    </a:moveTo>
                    <a:lnTo>
                      <a:pt x="10571" y="8014"/>
                    </a:lnTo>
                    <a:cubicBezTo>
                      <a:pt x="9266" y="8347"/>
                      <a:pt x="11324" y="6185"/>
                      <a:pt x="8876" y="7671"/>
                    </a:cubicBezTo>
                    <a:cubicBezTo>
                      <a:pt x="9123" y="8242"/>
                      <a:pt x="5780" y="11843"/>
                      <a:pt x="7790" y="11157"/>
                    </a:cubicBezTo>
                    <a:cubicBezTo>
                      <a:pt x="7999" y="10833"/>
                      <a:pt x="8780" y="9995"/>
                      <a:pt x="7895" y="10738"/>
                    </a:cubicBezTo>
                    <a:close/>
                  </a:path>
                </a:pathLst>
              </a:custGeom>
              <a:grpFill/>
              <a:ln w="9525" cap="flat">
                <a:noFill/>
                <a:prstDash val="solid"/>
                <a:miter/>
              </a:ln>
            </p:spPr>
            <p:txBody>
              <a:bodyPr rtlCol="0" anchor="ctr"/>
              <a:lstStyle/>
              <a:p>
                <a:endParaRPr lang="zh-CN" altLang="en-US"/>
              </a:p>
            </p:txBody>
          </p:sp>
          <p:sp>
            <p:nvSpPr>
              <p:cNvPr id="1293" name="任意多边形: 形状 1082">
                <a:extLst>
                  <a:ext uri="{FF2B5EF4-FFF2-40B4-BE49-F238E27FC236}">
                    <a16:creationId xmlns:a16="http://schemas.microsoft.com/office/drawing/2014/main" id="{E6E39726-C807-4ED8-B959-778CA30F0282}"/>
                  </a:ext>
                </a:extLst>
              </p:cNvPr>
              <p:cNvSpPr/>
              <p:nvPr/>
            </p:nvSpPr>
            <p:spPr>
              <a:xfrm>
                <a:off x="3630178" y="1041594"/>
                <a:ext cx="9525" cy="9525"/>
              </a:xfrm>
              <a:custGeom>
                <a:avLst/>
                <a:gdLst>
                  <a:gd name="connsiteX0" fmla="*/ 10468 w 9525"/>
                  <a:gd name="connsiteY0" fmla="*/ 9159 h 9525"/>
                  <a:gd name="connsiteX1" fmla="*/ 11621 w 9525"/>
                  <a:gd name="connsiteY1" fmla="*/ 9055 h 9525"/>
                  <a:gd name="connsiteX2" fmla="*/ 7144 w 9525"/>
                  <a:gd name="connsiteY2" fmla="*/ 7178 h 9525"/>
                  <a:gd name="connsiteX3" fmla="*/ 8277 w 9525"/>
                  <a:gd name="connsiteY3" fmla="*/ 9855 h 9525"/>
                  <a:gd name="connsiteX4" fmla="*/ 10201 w 9525"/>
                  <a:gd name="connsiteY4" fmla="*/ 8178 h 9525"/>
                  <a:gd name="connsiteX5" fmla="*/ 10468 w 9525"/>
                  <a:gd name="connsiteY5" fmla="*/ 915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10468" y="9159"/>
                    </a:moveTo>
                    <a:lnTo>
                      <a:pt x="11621" y="9055"/>
                    </a:lnTo>
                    <a:cubicBezTo>
                      <a:pt x="11525" y="7226"/>
                      <a:pt x="9477" y="7045"/>
                      <a:pt x="7144" y="7178"/>
                    </a:cubicBezTo>
                    <a:cubicBezTo>
                      <a:pt x="7572" y="7321"/>
                      <a:pt x="9754" y="8016"/>
                      <a:pt x="8277" y="9855"/>
                    </a:cubicBezTo>
                    <a:lnTo>
                      <a:pt x="10201" y="8178"/>
                    </a:lnTo>
                    <a:lnTo>
                      <a:pt x="10468" y="9159"/>
                    </a:lnTo>
                    <a:close/>
                  </a:path>
                </a:pathLst>
              </a:custGeom>
              <a:grpFill/>
              <a:ln w="9525" cap="flat">
                <a:noFill/>
                <a:prstDash val="solid"/>
                <a:miter/>
              </a:ln>
            </p:spPr>
            <p:txBody>
              <a:bodyPr rtlCol="0" anchor="ctr"/>
              <a:lstStyle/>
              <a:p>
                <a:endParaRPr lang="zh-CN" altLang="en-US"/>
              </a:p>
            </p:txBody>
          </p:sp>
          <p:sp>
            <p:nvSpPr>
              <p:cNvPr id="1294" name="任意多边形: 形状 1083">
                <a:extLst>
                  <a:ext uri="{FF2B5EF4-FFF2-40B4-BE49-F238E27FC236}">
                    <a16:creationId xmlns:a16="http://schemas.microsoft.com/office/drawing/2014/main" id="{0E029DEA-1AB1-4057-9F21-58271D04ECE0}"/>
                  </a:ext>
                </a:extLst>
              </p:cNvPr>
              <p:cNvSpPr/>
              <p:nvPr/>
            </p:nvSpPr>
            <p:spPr>
              <a:xfrm>
                <a:off x="3636493" y="995970"/>
                <a:ext cx="47625" cy="57150"/>
              </a:xfrm>
              <a:custGeom>
                <a:avLst/>
                <a:gdLst>
                  <a:gd name="connsiteX0" fmla="*/ 23689 w 47625"/>
                  <a:gd name="connsiteY0" fmla="*/ 57612 h 57150"/>
                  <a:gd name="connsiteX1" fmla="*/ 27022 w 47625"/>
                  <a:gd name="connsiteY1" fmla="*/ 51812 h 57150"/>
                  <a:gd name="connsiteX2" fmla="*/ 27346 w 47625"/>
                  <a:gd name="connsiteY2" fmla="*/ 52574 h 57150"/>
                  <a:gd name="connsiteX3" fmla="*/ 27261 w 47625"/>
                  <a:gd name="connsiteY3" fmla="*/ 48278 h 57150"/>
                  <a:gd name="connsiteX4" fmla="*/ 20993 w 47625"/>
                  <a:gd name="connsiteY4" fmla="*/ 52316 h 57150"/>
                  <a:gd name="connsiteX5" fmla="*/ 20793 w 47625"/>
                  <a:gd name="connsiteY5" fmla="*/ 46459 h 57150"/>
                  <a:gd name="connsiteX6" fmla="*/ 20060 w 47625"/>
                  <a:gd name="connsiteY6" fmla="*/ 46659 h 57150"/>
                  <a:gd name="connsiteX7" fmla="*/ 20155 w 47625"/>
                  <a:gd name="connsiteY7" fmla="*/ 44392 h 57150"/>
                  <a:gd name="connsiteX8" fmla="*/ 19250 w 47625"/>
                  <a:gd name="connsiteY8" fmla="*/ 45296 h 57150"/>
                  <a:gd name="connsiteX9" fmla="*/ 20079 w 47625"/>
                  <a:gd name="connsiteY9" fmla="*/ 39762 h 57150"/>
                  <a:gd name="connsiteX10" fmla="*/ 23955 w 47625"/>
                  <a:gd name="connsiteY10" fmla="*/ 39820 h 57150"/>
                  <a:gd name="connsiteX11" fmla="*/ 21641 w 47625"/>
                  <a:gd name="connsiteY11" fmla="*/ 39877 h 57150"/>
                  <a:gd name="connsiteX12" fmla="*/ 27022 w 47625"/>
                  <a:gd name="connsiteY12" fmla="*/ 37353 h 57150"/>
                  <a:gd name="connsiteX13" fmla="*/ 25175 w 47625"/>
                  <a:gd name="connsiteY13" fmla="*/ 37905 h 57150"/>
                  <a:gd name="connsiteX14" fmla="*/ 28470 w 47625"/>
                  <a:gd name="connsiteY14" fmla="*/ 33105 h 57150"/>
                  <a:gd name="connsiteX15" fmla="*/ 40272 w 47625"/>
                  <a:gd name="connsiteY15" fmla="*/ 31981 h 57150"/>
                  <a:gd name="connsiteX16" fmla="*/ 43272 w 47625"/>
                  <a:gd name="connsiteY16" fmla="*/ 35190 h 57150"/>
                  <a:gd name="connsiteX17" fmla="*/ 45710 w 47625"/>
                  <a:gd name="connsiteY17" fmla="*/ 31838 h 57150"/>
                  <a:gd name="connsiteX18" fmla="*/ 36519 w 47625"/>
                  <a:gd name="connsiteY18" fmla="*/ 32523 h 57150"/>
                  <a:gd name="connsiteX19" fmla="*/ 34366 w 47625"/>
                  <a:gd name="connsiteY19" fmla="*/ 30266 h 57150"/>
                  <a:gd name="connsiteX20" fmla="*/ 42434 w 47625"/>
                  <a:gd name="connsiteY20" fmla="*/ 29847 h 57150"/>
                  <a:gd name="connsiteX21" fmla="*/ 42281 w 47625"/>
                  <a:gd name="connsiteY21" fmla="*/ 30685 h 57150"/>
                  <a:gd name="connsiteX22" fmla="*/ 43434 w 47625"/>
                  <a:gd name="connsiteY22" fmla="*/ 28904 h 57150"/>
                  <a:gd name="connsiteX23" fmla="*/ 41215 w 47625"/>
                  <a:gd name="connsiteY23" fmla="*/ 24894 h 57150"/>
                  <a:gd name="connsiteX24" fmla="*/ 38005 w 47625"/>
                  <a:gd name="connsiteY24" fmla="*/ 27370 h 57150"/>
                  <a:gd name="connsiteX25" fmla="*/ 37376 w 47625"/>
                  <a:gd name="connsiteY25" fmla="*/ 24751 h 57150"/>
                  <a:gd name="connsiteX26" fmla="*/ 42453 w 47625"/>
                  <a:gd name="connsiteY26" fmla="*/ 22827 h 57150"/>
                  <a:gd name="connsiteX27" fmla="*/ 39995 w 47625"/>
                  <a:gd name="connsiteY27" fmla="*/ 21865 h 57150"/>
                  <a:gd name="connsiteX28" fmla="*/ 43005 w 47625"/>
                  <a:gd name="connsiteY28" fmla="*/ 21665 h 57150"/>
                  <a:gd name="connsiteX29" fmla="*/ 43291 w 47625"/>
                  <a:gd name="connsiteY29" fmla="*/ 21646 h 57150"/>
                  <a:gd name="connsiteX30" fmla="*/ 43434 w 47625"/>
                  <a:gd name="connsiteY30" fmla="*/ 21636 h 57150"/>
                  <a:gd name="connsiteX31" fmla="*/ 43501 w 47625"/>
                  <a:gd name="connsiteY31" fmla="*/ 21636 h 57150"/>
                  <a:gd name="connsiteX32" fmla="*/ 43539 w 47625"/>
                  <a:gd name="connsiteY32" fmla="*/ 21636 h 57150"/>
                  <a:gd name="connsiteX33" fmla="*/ 43548 w 47625"/>
                  <a:gd name="connsiteY33" fmla="*/ 21636 h 57150"/>
                  <a:gd name="connsiteX34" fmla="*/ 43396 w 47625"/>
                  <a:gd name="connsiteY34" fmla="*/ 28028 h 57150"/>
                  <a:gd name="connsiteX35" fmla="*/ 43415 w 47625"/>
                  <a:gd name="connsiteY35" fmla="*/ 28028 h 57150"/>
                  <a:gd name="connsiteX36" fmla="*/ 43967 w 47625"/>
                  <a:gd name="connsiteY36" fmla="*/ 27961 h 57150"/>
                  <a:gd name="connsiteX37" fmla="*/ 44948 w 47625"/>
                  <a:gd name="connsiteY37" fmla="*/ 27847 h 57150"/>
                  <a:gd name="connsiteX38" fmla="*/ 45901 w 47625"/>
                  <a:gd name="connsiteY38" fmla="*/ 27732 h 57150"/>
                  <a:gd name="connsiteX39" fmla="*/ 45015 w 47625"/>
                  <a:gd name="connsiteY39" fmla="*/ 19350 h 57150"/>
                  <a:gd name="connsiteX40" fmla="*/ 42434 w 47625"/>
                  <a:gd name="connsiteY40" fmla="*/ 16217 h 57150"/>
                  <a:gd name="connsiteX41" fmla="*/ 40424 w 47625"/>
                  <a:gd name="connsiteY41" fmla="*/ 19255 h 57150"/>
                  <a:gd name="connsiteX42" fmla="*/ 35957 w 47625"/>
                  <a:gd name="connsiteY42" fmla="*/ 16512 h 57150"/>
                  <a:gd name="connsiteX43" fmla="*/ 38776 w 47625"/>
                  <a:gd name="connsiteY43" fmla="*/ 10854 h 57150"/>
                  <a:gd name="connsiteX44" fmla="*/ 44920 w 47625"/>
                  <a:gd name="connsiteY44" fmla="*/ 9244 h 57150"/>
                  <a:gd name="connsiteX45" fmla="*/ 44482 w 47625"/>
                  <a:gd name="connsiteY45" fmla="*/ 7635 h 57150"/>
                  <a:gd name="connsiteX46" fmla="*/ 44453 w 47625"/>
                  <a:gd name="connsiteY46" fmla="*/ 7492 h 57150"/>
                  <a:gd name="connsiteX47" fmla="*/ 43053 w 47625"/>
                  <a:gd name="connsiteY47" fmla="*/ 7882 h 57150"/>
                  <a:gd name="connsiteX48" fmla="*/ 35052 w 47625"/>
                  <a:gd name="connsiteY48" fmla="*/ 7254 h 57150"/>
                  <a:gd name="connsiteX49" fmla="*/ 37138 w 47625"/>
                  <a:gd name="connsiteY49" fmla="*/ 14340 h 57150"/>
                  <a:gd name="connsiteX50" fmla="*/ 32947 w 47625"/>
                  <a:gd name="connsiteY50" fmla="*/ 14683 h 57150"/>
                  <a:gd name="connsiteX51" fmla="*/ 33099 w 47625"/>
                  <a:gd name="connsiteY51" fmla="*/ 9416 h 57150"/>
                  <a:gd name="connsiteX52" fmla="*/ 30070 w 47625"/>
                  <a:gd name="connsiteY52" fmla="*/ 8463 h 57150"/>
                  <a:gd name="connsiteX53" fmla="*/ 31747 w 47625"/>
                  <a:gd name="connsiteY53" fmla="*/ 16845 h 57150"/>
                  <a:gd name="connsiteX54" fmla="*/ 29394 w 47625"/>
                  <a:gd name="connsiteY54" fmla="*/ 18569 h 57150"/>
                  <a:gd name="connsiteX55" fmla="*/ 33995 w 47625"/>
                  <a:gd name="connsiteY55" fmla="*/ 17760 h 57150"/>
                  <a:gd name="connsiteX56" fmla="*/ 32861 w 47625"/>
                  <a:gd name="connsiteY56" fmla="*/ 17312 h 57150"/>
                  <a:gd name="connsiteX57" fmla="*/ 33671 w 47625"/>
                  <a:gd name="connsiteY57" fmla="*/ 15559 h 57150"/>
                  <a:gd name="connsiteX58" fmla="*/ 36205 w 47625"/>
                  <a:gd name="connsiteY58" fmla="*/ 20474 h 57150"/>
                  <a:gd name="connsiteX59" fmla="*/ 28565 w 47625"/>
                  <a:gd name="connsiteY59" fmla="*/ 24370 h 57150"/>
                  <a:gd name="connsiteX60" fmla="*/ 27222 w 47625"/>
                  <a:gd name="connsiteY60" fmla="*/ 25970 h 57150"/>
                  <a:gd name="connsiteX61" fmla="*/ 26499 w 47625"/>
                  <a:gd name="connsiteY61" fmla="*/ 26723 h 57150"/>
                  <a:gd name="connsiteX62" fmla="*/ 26118 w 47625"/>
                  <a:gd name="connsiteY62" fmla="*/ 27075 h 57150"/>
                  <a:gd name="connsiteX63" fmla="*/ 26070 w 47625"/>
                  <a:gd name="connsiteY63" fmla="*/ 27113 h 57150"/>
                  <a:gd name="connsiteX64" fmla="*/ 26060 w 47625"/>
                  <a:gd name="connsiteY64" fmla="*/ 27123 h 57150"/>
                  <a:gd name="connsiteX65" fmla="*/ 26051 w 47625"/>
                  <a:gd name="connsiteY65" fmla="*/ 27132 h 57150"/>
                  <a:gd name="connsiteX66" fmla="*/ 26051 w 47625"/>
                  <a:gd name="connsiteY66" fmla="*/ 27132 h 57150"/>
                  <a:gd name="connsiteX67" fmla="*/ 26194 w 47625"/>
                  <a:gd name="connsiteY67" fmla="*/ 21617 h 57150"/>
                  <a:gd name="connsiteX68" fmla="*/ 26175 w 47625"/>
                  <a:gd name="connsiteY68" fmla="*/ 21627 h 57150"/>
                  <a:gd name="connsiteX69" fmla="*/ 26079 w 47625"/>
                  <a:gd name="connsiteY69" fmla="*/ 21665 h 57150"/>
                  <a:gd name="connsiteX70" fmla="*/ 25889 w 47625"/>
                  <a:gd name="connsiteY70" fmla="*/ 21741 h 57150"/>
                  <a:gd name="connsiteX71" fmla="*/ 21812 w 47625"/>
                  <a:gd name="connsiteY71" fmla="*/ 22579 h 57150"/>
                  <a:gd name="connsiteX72" fmla="*/ 23946 w 47625"/>
                  <a:gd name="connsiteY72" fmla="*/ 24389 h 57150"/>
                  <a:gd name="connsiteX73" fmla="*/ 13849 w 47625"/>
                  <a:gd name="connsiteY73" fmla="*/ 26447 h 57150"/>
                  <a:gd name="connsiteX74" fmla="*/ 11887 w 47625"/>
                  <a:gd name="connsiteY74" fmla="*/ 35476 h 57150"/>
                  <a:gd name="connsiteX75" fmla="*/ 8677 w 47625"/>
                  <a:gd name="connsiteY75" fmla="*/ 34971 h 57150"/>
                  <a:gd name="connsiteX76" fmla="*/ 7144 w 47625"/>
                  <a:gd name="connsiteY76" fmla="*/ 36895 h 57150"/>
                  <a:gd name="connsiteX77" fmla="*/ 10687 w 47625"/>
                  <a:gd name="connsiteY77" fmla="*/ 37076 h 57150"/>
                  <a:gd name="connsiteX78" fmla="*/ 11087 w 47625"/>
                  <a:gd name="connsiteY78" fmla="*/ 41563 h 57150"/>
                  <a:gd name="connsiteX79" fmla="*/ 11440 w 47625"/>
                  <a:gd name="connsiteY79" fmla="*/ 41248 h 57150"/>
                  <a:gd name="connsiteX80" fmla="*/ 10678 w 47625"/>
                  <a:gd name="connsiteY80" fmla="*/ 47249 h 57150"/>
                  <a:gd name="connsiteX81" fmla="*/ 15745 w 47625"/>
                  <a:gd name="connsiteY81" fmla="*/ 53583 h 57150"/>
                  <a:gd name="connsiteX82" fmla="*/ 12030 w 47625"/>
                  <a:gd name="connsiteY82" fmla="*/ 51812 h 57150"/>
                  <a:gd name="connsiteX83" fmla="*/ 13659 w 47625"/>
                  <a:gd name="connsiteY83" fmla="*/ 56279 h 57150"/>
                  <a:gd name="connsiteX84" fmla="*/ 14583 w 47625"/>
                  <a:gd name="connsiteY84" fmla="*/ 53717 h 57150"/>
                  <a:gd name="connsiteX85" fmla="*/ 20307 w 47625"/>
                  <a:gd name="connsiteY85" fmla="*/ 59451 h 57150"/>
                  <a:gd name="connsiteX86" fmla="*/ 22212 w 47625"/>
                  <a:gd name="connsiteY86" fmla="*/ 57003 h 57150"/>
                  <a:gd name="connsiteX87" fmla="*/ 23689 w 47625"/>
                  <a:gd name="connsiteY87" fmla="*/ 576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7625" h="57150">
                    <a:moveTo>
                      <a:pt x="23689" y="57612"/>
                    </a:moveTo>
                    <a:cubicBezTo>
                      <a:pt x="23765" y="55698"/>
                      <a:pt x="23251" y="52669"/>
                      <a:pt x="27022" y="51812"/>
                    </a:cubicBezTo>
                    <a:lnTo>
                      <a:pt x="27346" y="52574"/>
                    </a:lnTo>
                    <a:cubicBezTo>
                      <a:pt x="24565" y="51745"/>
                      <a:pt x="31051" y="48306"/>
                      <a:pt x="27261" y="48278"/>
                    </a:cubicBezTo>
                    <a:cubicBezTo>
                      <a:pt x="25584" y="49849"/>
                      <a:pt x="24803" y="51469"/>
                      <a:pt x="20993" y="52316"/>
                    </a:cubicBezTo>
                    <a:cubicBezTo>
                      <a:pt x="21060" y="49287"/>
                      <a:pt x="22546" y="47983"/>
                      <a:pt x="20793" y="46459"/>
                    </a:cubicBezTo>
                    <a:lnTo>
                      <a:pt x="20060" y="46659"/>
                    </a:lnTo>
                    <a:lnTo>
                      <a:pt x="20155" y="44392"/>
                    </a:lnTo>
                    <a:lnTo>
                      <a:pt x="19250" y="45296"/>
                    </a:lnTo>
                    <a:cubicBezTo>
                      <a:pt x="17402" y="44382"/>
                      <a:pt x="19012" y="41486"/>
                      <a:pt x="20079" y="39762"/>
                    </a:cubicBezTo>
                    <a:cubicBezTo>
                      <a:pt x="20288" y="41048"/>
                      <a:pt x="24822" y="40486"/>
                      <a:pt x="23955" y="39820"/>
                    </a:cubicBezTo>
                    <a:cubicBezTo>
                      <a:pt x="23670" y="40515"/>
                      <a:pt x="22450" y="40143"/>
                      <a:pt x="21641" y="39877"/>
                    </a:cubicBezTo>
                    <a:lnTo>
                      <a:pt x="27022" y="37353"/>
                    </a:lnTo>
                    <a:lnTo>
                      <a:pt x="25175" y="37905"/>
                    </a:lnTo>
                    <a:cubicBezTo>
                      <a:pt x="23727" y="36295"/>
                      <a:pt x="26051" y="34428"/>
                      <a:pt x="28470" y="33105"/>
                    </a:cubicBezTo>
                    <a:cubicBezTo>
                      <a:pt x="31156" y="34667"/>
                      <a:pt x="37262" y="32362"/>
                      <a:pt x="40272" y="31981"/>
                    </a:cubicBezTo>
                    <a:cubicBezTo>
                      <a:pt x="42110" y="33076"/>
                      <a:pt x="42367" y="34362"/>
                      <a:pt x="43272" y="35190"/>
                    </a:cubicBezTo>
                    <a:lnTo>
                      <a:pt x="45710" y="31838"/>
                    </a:lnTo>
                    <a:cubicBezTo>
                      <a:pt x="43215" y="31266"/>
                      <a:pt x="39767" y="31514"/>
                      <a:pt x="36519" y="32523"/>
                    </a:cubicBezTo>
                    <a:cubicBezTo>
                      <a:pt x="39929" y="30638"/>
                      <a:pt x="33566" y="31666"/>
                      <a:pt x="34366" y="30266"/>
                    </a:cubicBezTo>
                    <a:cubicBezTo>
                      <a:pt x="37424" y="29904"/>
                      <a:pt x="41043" y="28847"/>
                      <a:pt x="42434" y="29847"/>
                    </a:cubicBezTo>
                    <a:lnTo>
                      <a:pt x="42281" y="30685"/>
                    </a:lnTo>
                    <a:cubicBezTo>
                      <a:pt x="42281" y="30685"/>
                      <a:pt x="43310" y="28913"/>
                      <a:pt x="43434" y="28904"/>
                    </a:cubicBezTo>
                    <a:cubicBezTo>
                      <a:pt x="38538" y="29294"/>
                      <a:pt x="39481" y="26151"/>
                      <a:pt x="41215" y="24894"/>
                    </a:cubicBezTo>
                    <a:cubicBezTo>
                      <a:pt x="42472" y="25656"/>
                      <a:pt x="38348" y="26789"/>
                      <a:pt x="38005" y="27370"/>
                    </a:cubicBezTo>
                    <a:cubicBezTo>
                      <a:pt x="32937" y="26123"/>
                      <a:pt x="41700" y="25713"/>
                      <a:pt x="37376" y="24751"/>
                    </a:cubicBezTo>
                    <a:cubicBezTo>
                      <a:pt x="38614" y="25551"/>
                      <a:pt x="42215" y="23637"/>
                      <a:pt x="42453" y="22827"/>
                    </a:cubicBezTo>
                    <a:lnTo>
                      <a:pt x="39995" y="21865"/>
                    </a:lnTo>
                    <a:cubicBezTo>
                      <a:pt x="39995" y="21865"/>
                      <a:pt x="41500" y="21760"/>
                      <a:pt x="43005" y="21665"/>
                    </a:cubicBezTo>
                    <a:lnTo>
                      <a:pt x="43291" y="21646"/>
                    </a:lnTo>
                    <a:lnTo>
                      <a:pt x="43434" y="21636"/>
                    </a:lnTo>
                    <a:lnTo>
                      <a:pt x="43501" y="21636"/>
                    </a:lnTo>
                    <a:lnTo>
                      <a:pt x="43539" y="21636"/>
                    </a:lnTo>
                    <a:lnTo>
                      <a:pt x="43548" y="21636"/>
                    </a:lnTo>
                    <a:lnTo>
                      <a:pt x="43396" y="28028"/>
                    </a:lnTo>
                    <a:lnTo>
                      <a:pt x="43415" y="28028"/>
                    </a:lnTo>
                    <a:lnTo>
                      <a:pt x="43967" y="27961"/>
                    </a:lnTo>
                    <a:cubicBezTo>
                      <a:pt x="44329" y="27923"/>
                      <a:pt x="44663" y="27875"/>
                      <a:pt x="44948" y="27847"/>
                    </a:cubicBezTo>
                    <a:cubicBezTo>
                      <a:pt x="45520" y="27780"/>
                      <a:pt x="45901" y="27732"/>
                      <a:pt x="45901" y="27732"/>
                    </a:cubicBezTo>
                    <a:cubicBezTo>
                      <a:pt x="42872" y="26780"/>
                      <a:pt x="44206" y="20217"/>
                      <a:pt x="45015" y="19350"/>
                    </a:cubicBezTo>
                    <a:cubicBezTo>
                      <a:pt x="43482" y="19331"/>
                      <a:pt x="41196" y="19265"/>
                      <a:pt x="42434" y="16217"/>
                    </a:cubicBezTo>
                    <a:cubicBezTo>
                      <a:pt x="42462" y="14464"/>
                      <a:pt x="40862" y="17941"/>
                      <a:pt x="40424" y="19255"/>
                    </a:cubicBezTo>
                    <a:cubicBezTo>
                      <a:pt x="37147" y="14359"/>
                      <a:pt x="40805" y="19684"/>
                      <a:pt x="35957" y="16512"/>
                    </a:cubicBezTo>
                    <a:cubicBezTo>
                      <a:pt x="36024" y="13874"/>
                      <a:pt x="38710" y="13512"/>
                      <a:pt x="38776" y="10854"/>
                    </a:cubicBezTo>
                    <a:cubicBezTo>
                      <a:pt x="41805" y="11788"/>
                      <a:pt x="42910" y="13140"/>
                      <a:pt x="44920" y="9244"/>
                    </a:cubicBezTo>
                    <a:cubicBezTo>
                      <a:pt x="42653" y="8997"/>
                      <a:pt x="43491" y="7454"/>
                      <a:pt x="44482" y="7635"/>
                    </a:cubicBezTo>
                    <a:cubicBezTo>
                      <a:pt x="45463" y="7644"/>
                      <a:pt x="46482" y="7692"/>
                      <a:pt x="44453" y="7492"/>
                    </a:cubicBezTo>
                    <a:cubicBezTo>
                      <a:pt x="44482" y="7606"/>
                      <a:pt x="43043" y="7301"/>
                      <a:pt x="43053" y="7882"/>
                    </a:cubicBezTo>
                    <a:cubicBezTo>
                      <a:pt x="40396" y="7235"/>
                      <a:pt x="36462" y="6977"/>
                      <a:pt x="35052" y="7254"/>
                    </a:cubicBezTo>
                    <a:cubicBezTo>
                      <a:pt x="38100" y="7320"/>
                      <a:pt x="37224" y="11702"/>
                      <a:pt x="37138" y="14340"/>
                    </a:cubicBezTo>
                    <a:lnTo>
                      <a:pt x="32947" y="14683"/>
                    </a:lnTo>
                    <a:cubicBezTo>
                      <a:pt x="34157" y="12502"/>
                      <a:pt x="33442" y="10730"/>
                      <a:pt x="33099" y="9416"/>
                    </a:cubicBezTo>
                    <a:cubicBezTo>
                      <a:pt x="31575" y="9368"/>
                      <a:pt x="31623" y="7616"/>
                      <a:pt x="30070" y="8463"/>
                    </a:cubicBezTo>
                    <a:cubicBezTo>
                      <a:pt x="26527" y="12340"/>
                      <a:pt x="29870" y="15502"/>
                      <a:pt x="31747" y="16845"/>
                    </a:cubicBezTo>
                    <a:lnTo>
                      <a:pt x="29394" y="18569"/>
                    </a:lnTo>
                    <a:cubicBezTo>
                      <a:pt x="31575" y="22113"/>
                      <a:pt x="32909" y="15540"/>
                      <a:pt x="33995" y="17760"/>
                    </a:cubicBezTo>
                    <a:lnTo>
                      <a:pt x="32861" y="17312"/>
                    </a:lnTo>
                    <a:cubicBezTo>
                      <a:pt x="32499" y="16864"/>
                      <a:pt x="33299" y="15988"/>
                      <a:pt x="33671" y="15559"/>
                    </a:cubicBezTo>
                    <a:cubicBezTo>
                      <a:pt x="35957" y="15617"/>
                      <a:pt x="36281" y="17817"/>
                      <a:pt x="36205" y="20474"/>
                    </a:cubicBezTo>
                    <a:cubicBezTo>
                      <a:pt x="32204" y="20170"/>
                      <a:pt x="30337" y="22208"/>
                      <a:pt x="28565" y="24370"/>
                    </a:cubicBezTo>
                    <a:lnTo>
                      <a:pt x="27222" y="25970"/>
                    </a:lnTo>
                    <a:lnTo>
                      <a:pt x="26499" y="26723"/>
                    </a:lnTo>
                    <a:lnTo>
                      <a:pt x="26118" y="27075"/>
                    </a:lnTo>
                    <a:lnTo>
                      <a:pt x="26070" y="27113"/>
                    </a:lnTo>
                    <a:lnTo>
                      <a:pt x="26060" y="27123"/>
                    </a:lnTo>
                    <a:lnTo>
                      <a:pt x="26051" y="27132"/>
                    </a:lnTo>
                    <a:lnTo>
                      <a:pt x="26051" y="27132"/>
                    </a:lnTo>
                    <a:lnTo>
                      <a:pt x="26194" y="21617"/>
                    </a:lnTo>
                    <a:lnTo>
                      <a:pt x="26175" y="21627"/>
                    </a:lnTo>
                    <a:lnTo>
                      <a:pt x="26079" y="21665"/>
                    </a:lnTo>
                    <a:lnTo>
                      <a:pt x="25889" y="21741"/>
                    </a:lnTo>
                    <a:cubicBezTo>
                      <a:pt x="24879" y="22160"/>
                      <a:pt x="23612" y="22484"/>
                      <a:pt x="21812" y="22579"/>
                    </a:cubicBezTo>
                    <a:cubicBezTo>
                      <a:pt x="25317" y="23094"/>
                      <a:pt x="19841" y="25189"/>
                      <a:pt x="23946" y="24389"/>
                    </a:cubicBezTo>
                    <a:cubicBezTo>
                      <a:pt x="19060" y="28533"/>
                      <a:pt x="15602" y="21417"/>
                      <a:pt x="13849" y="26447"/>
                    </a:cubicBezTo>
                    <a:cubicBezTo>
                      <a:pt x="15297" y="29314"/>
                      <a:pt x="12992" y="32704"/>
                      <a:pt x="11887" y="35476"/>
                    </a:cubicBezTo>
                    <a:cubicBezTo>
                      <a:pt x="10716" y="35410"/>
                      <a:pt x="8553" y="36200"/>
                      <a:pt x="8677" y="34971"/>
                    </a:cubicBezTo>
                    <a:lnTo>
                      <a:pt x="7144" y="36895"/>
                    </a:lnTo>
                    <a:lnTo>
                      <a:pt x="10687" y="37076"/>
                    </a:lnTo>
                    <a:lnTo>
                      <a:pt x="11087" y="41563"/>
                    </a:lnTo>
                    <a:lnTo>
                      <a:pt x="11440" y="41248"/>
                    </a:lnTo>
                    <a:cubicBezTo>
                      <a:pt x="12478" y="43439"/>
                      <a:pt x="12068" y="43944"/>
                      <a:pt x="10678" y="47249"/>
                    </a:cubicBezTo>
                    <a:cubicBezTo>
                      <a:pt x="19812" y="47011"/>
                      <a:pt x="13211" y="49202"/>
                      <a:pt x="15745" y="53583"/>
                    </a:cubicBezTo>
                    <a:cubicBezTo>
                      <a:pt x="11116" y="54612"/>
                      <a:pt x="16250" y="51240"/>
                      <a:pt x="12030" y="51812"/>
                    </a:cubicBezTo>
                    <a:cubicBezTo>
                      <a:pt x="16488" y="52593"/>
                      <a:pt x="8525" y="55993"/>
                      <a:pt x="13659" y="56279"/>
                    </a:cubicBezTo>
                    <a:cubicBezTo>
                      <a:pt x="12792" y="55317"/>
                      <a:pt x="14497" y="54488"/>
                      <a:pt x="14583" y="53717"/>
                    </a:cubicBezTo>
                    <a:cubicBezTo>
                      <a:pt x="21307" y="51926"/>
                      <a:pt x="17888" y="59355"/>
                      <a:pt x="20307" y="59451"/>
                    </a:cubicBezTo>
                    <a:lnTo>
                      <a:pt x="22212" y="57003"/>
                    </a:lnTo>
                    <a:lnTo>
                      <a:pt x="23689" y="57612"/>
                    </a:lnTo>
                    <a:close/>
                  </a:path>
                </a:pathLst>
              </a:custGeom>
              <a:grpFill/>
              <a:ln w="9525" cap="flat">
                <a:noFill/>
                <a:prstDash val="solid"/>
                <a:miter/>
              </a:ln>
            </p:spPr>
            <p:txBody>
              <a:bodyPr rtlCol="0" anchor="ctr"/>
              <a:lstStyle/>
              <a:p>
                <a:endParaRPr lang="zh-CN" altLang="en-US"/>
              </a:p>
            </p:txBody>
          </p:sp>
          <p:sp>
            <p:nvSpPr>
              <p:cNvPr id="1295" name="任意多边形: 形状 1084">
                <a:extLst>
                  <a:ext uri="{FF2B5EF4-FFF2-40B4-BE49-F238E27FC236}">
                    <a16:creationId xmlns:a16="http://schemas.microsoft.com/office/drawing/2014/main" id="{632C8ABB-885C-43A2-B1B5-90E48157BA58}"/>
                  </a:ext>
                </a:extLst>
              </p:cNvPr>
              <p:cNvSpPr/>
              <p:nvPr/>
            </p:nvSpPr>
            <p:spPr>
              <a:xfrm>
                <a:off x="3723170" y="1027797"/>
                <a:ext cx="9525" cy="9525"/>
              </a:xfrm>
              <a:custGeom>
                <a:avLst/>
                <a:gdLst>
                  <a:gd name="connsiteX0" fmla="*/ 11278 w 9525"/>
                  <a:gd name="connsiteY0" fmla="*/ 7144 h 9525"/>
                  <a:gd name="connsiteX1" fmla="*/ 9439 w 9525"/>
                  <a:gd name="connsiteY1" fmla="*/ 8554 h 9525"/>
                  <a:gd name="connsiteX2" fmla="*/ 7144 w 9525"/>
                  <a:gd name="connsiteY2" fmla="*/ 11688 h 9525"/>
                  <a:gd name="connsiteX3" fmla="*/ 10230 w 9525"/>
                  <a:gd name="connsiteY3" fmla="*/ 9373 h 9525"/>
                  <a:gd name="connsiteX4" fmla="*/ 11278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78" y="7144"/>
                    </a:moveTo>
                    <a:lnTo>
                      <a:pt x="9439" y="8554"/>
                    </a:lnTo>
                    <a:cubicBezTo>
                      <a:pt x="10735" y="7649"/>
                      <a:pt x="8401" y="10812"/>
                      <a:pt x="7144" y="11688"/>
                    </a:cubicBezTo>
                    <a:lnTo>
                      <a:pt x="10230" y="9373"/>
                    </a:lnTo>
                    <a:cubicBezTo>
                      <a:pt x="10144" y="9421"/>
                      <a:pt x="11297" y="7097"/>
                      <a:pt x="11278" y="7144"/>
                    </a:cubicBezTo>
                    <a:close/>
                  </a:path>
                </a:pathLst>
              </a:custGeom>
              <a:grpFill/>
              <a:ln w="9525" cap="flat">
                <a:noFill/>
                <a:prstDash val="solid"/>
                <a:miter/>
              </a:ln>
            </p:spPr>
            <p:txBody>
              <a:bodyPr rtlCol="0" anchor="ctr"/>
              <a:lstStyle/>
              <a:p>
                <a:endParaRPr lang="zh-CN" altLang="en-US"/>
              </a:p>
            </p:txBody>
          </p:sp>
          <p:sp>
            <p:nvSpPr>
              <p:cNvPr id="1296" name="任意多边形: 形状 1085">
                <a:extLst>
                  <a:ext uri="{FF2B5EF4-FFF2-40B4-BE49-F238E27FC236}">
                    <a16:creationId xmlns:a16="http://schemas.microsoft.com/office/drawing/2014/main" id="{6E072B4F-F80B-4E66-9DA0-80BA3ACF768A}"/>
                  </a:ext>
                </a:extLst>
              </p:cNvPr>
              <p:cNvSpPr/>
              <p:nvPr/>
            </p:nvSpPr>
            <p:spPr>
              <a:xfrm>
                <a:off x="3600145" y="650103"/>
                <a:ext cx="19050" cy="9525"/>
              </a:xfrm>
              <a:custGeom>
                <a:avLst/>
                <a:gdLst>
                  <a:gd name="connsiteX0" fmla="*/ 14126 w 19050"/>
                  <a:gd name="connsiteY0" fmla="*/ 7315 h 9525"/>
                  <a:gd name="connsiteX1" fmla="*/ 10344 w 19050"/>
                  <a:gd name="connsiteY1" fmla="*/ 7144 h 9525"/>
                  <a:gd name="connsiteX2" fmla="*/ 7144 w 19050"/>
                  <a:gd name="connsiteY2" fmla="*/ 10468 h 9525"/>
                </a:gdLst>
                <a:ahLst/>
                <a:cxnLst>
                  <a:cxn ang="0">
                    <a:pos x="connsiteX0" y="connsiteY0"/>
                  </a:cxn>
                  <a:cxn ang="0">
                    <a:pos x="connsiteX1" y="connsiteY1"/>
                  </a:cxn>
                  <a:cxn ang="0">
                    <a:pos x="connsiteX2" y="connsiteY2"/>
                  </a:cxn>
                </a:cxnLst>
                <a:rect l="l" t="t" r="r" b="b"/>
                <a:pathLst>
                  <a:path w="19050" h="9525">
                    <a:moveTo>
                      <a:pt x="14126" y="7315"/>
                    </a:moveTo>
                    <a:lnTo>
                      <a:pt x="10344" y="7144"/>
                    </a:lnTo>
                    <a:lnTo>
                      <a:pt x="7144" y="10468"/>
                    </a:lnTo>
                    <a:close/>
                  </a:path>
                </a:pathLst>
              </a:custGeom>
              <a:grpFill/>
              <a:ln w="9525" cap="flat">
                <a:noFill/>
                <a:prstDash val="solid"/>
                <a:miter/>
              </a:ln>
            </p:spPr>
            <p:txBody>
              <a:bodyPr rtlCol="0" anchor="ctr"/>
              <a:lstStyle/>
              <a:p>
                <a:endParaRPr lang="zh-CN" altLang="en-US"/>
              </a:p>
            </p:txBody>
          </p:sp>
          <p:sp>
            <p:nvSpPr>
              <p:cNvPr id="1297" name="任意多边形: 形状 1086">
                <a:extLst>
                  <a:ext uri="{FF2B5EF4-FFF2-40B4-BE49-F238E27FC236}">
                    <a16:creationId xmlns:a16="http://schemas.microsoft.com/office/drawing/2014/main" id="{2220E311-0390-4585-BEB7-4DFFFFB9593D}"/>
                  </a:ext>
                </a:extLst>
              </p:cNvPr>
              <p:cNvSpPr/>
              <p:nvPr/>
            </p:nvSpPr>
            <p:spPr>
              <a:xfrm>
                <a:off x="3535585" y="946873"/>
                <a:ext cx="19050" cy="19050"/>
              </a:xfrm>
              <a:custGeom>
                <a:avLst/>
                <a:gdLst>
                  <a:gd name="connsiteX0" fmla="*/ 11240 w 19050"/>
                  <a:gd name="connsiteY0" fmla="*/ 10154 h 19050"/>
                  <a:gd name="connsiteX1" fmla="*/ 12640 w 19050"/>
                  <a:gd name="connsiteY1" fmla="*/ 7582 h 19050"/>
                  <a:gd name="connsiteX2" fmla="*/ 9230 w 19050"/>
                  <a:gd name="connsiteY2" fmla="*/ 7144 h 19050"/>
                  <a:gd name="connsiteX3" fmla="*/ 7144 w 19050"/>
                  <a:gd name="connsiteY3" fmla="*/ 12583 h 19050"/>
                  <a:gd name="connsiteX4" fmla="*/ 11240 w 19050"/>
                  <a:gd name="connsiteY4" fmla="*/ 101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40" y="10154"/>
                    </a:moveTo>
                    <a:cubicBezTo>
                      <a:pt x="10239" y="9392"/>
                      <a:pt x="11687" y="8306"/>
                      <a:pt x="12640" y="7582"/>
                    </a:cubicBezTo>
                    <a:lnTo>
                      <a:pt x="9230" y="7144"/>
                    </a:lnTo>
                    <a:cubicBezTo>
                      <a:pt x="11716" y="9792"/>
                      <a:pt x="7572" y="9182"/>
                      <a:pt x="7144" y="12583"/>
                    </a:cubicBezTo>
                    <a:lnTo>
                      <a:pt x="11240" y="10154"/>
                    </a:lnTo>
                    <a:close/>
                  </a:path>
                </a:pathLst>
              </a:custGeom>
              <a:grpFill/>
              <a:ln w="9525" cap="flat">
                <a:noFill/>
                <a:prstDash val="solid"/>
                <a:miter/>
              </a:ln>
            </p:spPr>
            <p:txBody>
              <a:bodyPr rtlCol="0" anchor="ctr"/>
              <a:lstStyle/>
              <a:p>
                <a:endParaRPr lang="zh-CN" altLang="en-US"/>
              </a:p>
            </p:txBody>
          </p:sp>
          <p:sp>
            <p:nvSpPr>
              <p:cNvPr id="1298" name="任意多边形: 形状 1087">
                <a:extLst>
                  <a:ext uri="{FF2B5EF4-FFF2-40B4-BE49-F238E27FC236}">
                    <a16:creationId xmlns:a16="http://schemas.microsoft.com/office/drawing/2014/main" id="{C761D022-7340-45C6-AFC0-039BDAD5333C}"/>
                  </a:ext>
                </a:extLst>
              </p:cNvPr>
              <p:cNvSpPr/>
              <p:nvPr/>
            </p:nvSpPr>
            <p:spPr>
              <a:xfrm>
                <a:off x="3670897" y="1043419"/>
                <a:ext cx="9525" cy="9525"/>
              </a:xfrm>
              <a:custGeom>
                <a:avLst/>
                <a:gdLst>
                  <a:gd name="connsiteX0" fmla="*/ 9782 w 9525"/>
                  <a:gd name="connsiteY0" fmla="*/ 7144 h 9525"/>
                  <a:gd name="connsiteX1" fmla="*/ 7144 w 9525"/>
                  <a:gd name="connsiteY1" fmla="*/ 9401 h 9525"/>
                  <a:gd name="connsiteX2" fmla="*/ 8011 w 9525"/>
                  <a:gd name="connsiteY2" fmla="*/ 9382 h 9525"/>
                </a:gdLst>
                <a:ahLst/>
                <a:cxnLst>
                  <a:cxn ang="0">
                    <a:pos x="connsiteX0" y="connsiteY0"/>
                  </a:cxn>
                  <a:cxn ang="0">
                    <a:pos x="connsiteX1" y="connsiteY1"/>
                  </a:cxn>
                  <a:cxn ang="0">
                    <a:pos x="connsiteX2" y="connsiteY2"/>
                  </a:cxn>
                </a:cxnLst>
                <a:rect l="l" t="t" r="r" b="b"/>
                <a:pathLst>
                  <a:path w="9525" h="9525">
                    <a:moveTo>
                      <a:pt x="9782" y="7144"/>
                    </a:moveTo>
                    <a:lnTo>
                      <a:pt x="7144" y="9401"/>
                    </a:lnTo>
                    <a:lnTo>
                      <a:pt x="8011" y="9382"/>
                    </a:lnTo>
                    <a:close/>
                  </a:path>
                </a:pathLst>
              </a:custGeom>
              <a:grpFill/>
              <a:ln w="9525" cap="flat">
                <a:noFill/>
                <a:prstDash val="solid"/>
                <a:miter/>
              </a:ln>
            </p:spPr>
            <p:txBody>
              <a:bodyPr rtlCol="0" anchor="ctr"/>
              <a:lstStyle/>
              <a:p>
                <a:endParaRPr lang="zh-CN" altLang="en-US"/>
              </a:p>
            </p:txBody>
          </p:sp>
          <p:sp>
            <p:nvSpPr>
              <p:cNvPr id="1299" name="任意多边形: 形状 1088">
                <a:extLst>
                  <a:ext uri="{FF2B5EF4-FFF2-40B4-BE49-F238E27FC236}">
                    <a16:creationId xmlns:a16="http://schemas.microsoft.com/office/drawing/2014/main" id="{6A35D8DB-F71B-4C9F-915D-7EF0FBD4D88D}"/>
                  </a:ext>
                </a:extLst>
              </p:cNvPr>
              <p:cNvSpPr/>
              <p:nvPr/>
            </p:nvSpPr>
            <p:spPr>
              <a:xfrm>
                <a:off x="3724742" y="1028598"/>
                <a:ext cx="9525" cy="9525"/>
              </a:xfrm>
              <a:custGeom>
                <a:avLst/>
                <a:gdLst>
                  <a:gd name="connsiteX0" fmla="*/ 7144 w 9525"/>
                  <a:gd name="connsiteY0" fmla="*/ 7201 h 9525"/>
                  <a:gd name="connsiteX1" fmla="*/ 7344 w 9525"/>
                  <a:gd name="connsiteY1" fmla="*/ 7801 h 9525"/>
                  <a:gd name="connsiteX2" fmla="*/ 8325 w 9525"/>
                  <a:gd name="connsiteY2" fmla="*/ 7144 h 9525"/>
                </a:gdLst>
                <a:ahLst/>
                <a:cxnLst>
                  <a:cxn ang="0">
                    <a:pos x="connsiteX0" y="connsiteY0"/>
                  </a:cxn>
                  <a:cxn ang="0">
                    <a:pos x="connsiteX1" y="connsiteY1"/>
                  </a:cxn>
                  <a:cxn ang="0">
                    <a:pos x="connsiteX2" y="connsiteY2"/>
                  </a:cxn>
                </a:cxnLst>
                <a:rect l="l" t="t" r="r" b="b"/>
                <a:pathLst>
                  <a:path w="9525" h="9525">
                    <a:moveTo>
                      <a:pt x="7144" y="7201"/>
                    </a:moveTo>
                    <a:lnTo>
                      <a:pt x="7344" y="7801"/>
                    </a:lnTo>
                    <a:lnTo>
                      <a:pt x="8325" y="7144"/>
                    </a:lnTo>
                    <a:close/>
                  </a:path>
                </a:pathLst>
              </a:custGeom>
              <a:grpFill/>
              <a:ln w="9525" cap="flat">
                <a:noFill/>
                <a:prstDash val="solid"/>
                <a:miter/>
              </a:ln>
            </p:spPr>
            <p:txBody>
              <a:bodyPr rtlCol="0" anchor="ctr"/>
              <a:lstStyle/>
              <a:p>
                <a:endParaRPr lang="zh-CN" altLang="en-US"/>
              </a:p>
            </p:txBody>
          </p:sp>
          <p:sp>
            <p:nvSpPr>
              <p:cNvPr id="1300" name="任意多边形: 形状 1089">
                <a:extLst>
                  <a:ext uri="{FF2B5EF4-FFF2-40B4-BE49-F238E27FC236}">
                    <a16:creationId xmlns:a16="http://schemas.microsoft.com/office/drawing/2014/main" id="{5A532D95-01CD-4122-AAA1-5D04543E74C0}"/>
                  </a:ext>
                </a:extLst>
              </p:cNvPr>
              <p:cNvSpPr/>
              <p:nvPr/>
            </p:nvSpPr>
            <p:spPr>
              <a:xfrm>
                <a:off x="3624396" y="639664"/>
                <a:ext cx="38100" cy="19050"/>
              </a:xfrm>
              <a:custGeom>
                <a:avLst/>
                <a:gdLst>
                  <a:gd name="connsiteX0" fmla="*/ 8715 w 38100"/>
                  <a:gd name="connsiteY0" fmla="*/ 18812 h 19050"/>
                  <a:gd name="connsiteX1" fmla="*/ 16745 w 38100"/>
                  <a:gd name="connsiteY1" fmla="*/ 17926 h 19050"/>
                  <a:gd name="connsiteX2" fmla="*/ 25841 w 38100"/>
                  <a:gd name="connsiteY2" fmla="*/ 14573 h 19050"/>
                  <a:gd name="connsiteX3" fmla="*/ 29023 w 38100"/>
                  <a:gd name="connsiteY3" fmla="*/ 10906 h 19050"/>
                  <a:gd name="connsiteX4" fmla="*/ 32528 w 38100"/>
                  <a:gd name="connsiteY4" fmla="*/ 13506 h 19050"/>
                  <a:gd name="connsiteX5" fmla="*/ 33423 w 38100"/>
                  <a:gd name="connsiteY5" fmla="*/ 8125 h 19050"/>
                  <a:gd name="connsiteX6" fmla="*/ 26880 w 38100"/>
                  <a:gd name="connsiteY6" fmla="*/ 7144 h 19050"/>
                  <a:gd name="connsiteX7" fmla="*/ 9849 w 38100"/>
                  <a:gd name="connsiteY7" fmla="*/ 14754 h 19050"/>
                  <a:gd name="connsiteX8" fmla="*/ 8715 w 38100"/>
                  <a:gd name="connsiteY8" fmla="*/ 18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8715" y="18812"/>
                    </a:moveTo>
                    <a:cubicBezTo>
                      <a:pt x="9420" y="20593"/>
                      <a:pt x="12992" y="19469"/>
                      <a:pt x="16745" y="17926"/>
                    </a:cubicBezTo>
                    <a:cubicBezTo>
                      <a:pt x="20555" y="16554"/>
                      <a:pt x="24556" y="14726"/>
                      <a:pt x="25841" y="14573"/>
                    </a:cubicBezTo>
                    <a:cubicBezTo>
                      <a:pt x="24632" y="13706"/>
                      <a:pt x="29251" y="11640"/>
                      <a:pt x="29023" y="10906"/>
                    </a:cubicBezTo>
                    <a:cubicBezTo>
                      <a:pt x="31814" y="11325"/>
                      <a:pt x="37814" y="10906"/>
                      <a:pt x="32528" y="13506"/>
                    </a:cubicBezTo>
                    <a:cubicBezTo>
                      <a:pt x="41005" y="12802"/>
                      <a:pt x="34623" y="9001"/>
                      <a:pt x="33423" y="8125"/>
                    </a:cubicBezTo>
                    <a:cubicBezTo>
                      <a:pt x="33900" y="9563"/>
                      <a:pt x="24584" y="10944"/>
                      <a:pt x="26880" y="7144"/>
                    </a:cubicBezTo>
                    <a:cubicBezTo>
                      <a:pt x="19241" y="13287"/>
                      <a:pt x="105" y="8468"/>
                      <a:pt x="9849" y="14754"/>
                    </a:cubicBezTo>
                    <a:lnTo>
                      <a:pt x="8715" y="18812"/>
                    </a:lnTo>
                    <a:close/>
                  </a:path>
                </a:pathLst>
              </a:custGeom>
              <a:grpFill/>
              <a:ln w="9525" cap="flat">
                <a:noFill/>
                <a:prstDash val="solid"/>
                <a:miter/>
              </a:ln>
            </p:spPr>
            <p:txBody>
              <a:bodyPr rtlCol="0" anchor="ctr"/>
              <a:lstStyle/>
              <a:p>
                <a:endParaRPr lang="zh-CN" altLang="en-US"/>
              </a:p>
            </p:txBody>
          </p:sp>
          <p:sp>
            <p:nvSpPr>
              <p:cNvPr id="1301" name="任意多边形: 形状 1090">
                <a:extLst>
                  <a:ext uri="{FF2B5EF4-FFF2-40B4-BE49-F238E27FC236}">
                    <a16:creationId xmlns:a16="http://schemas.microsoft.com/office/drawing/2014/main" id="{20DD1F67-D7BF-48DE-9879-5FDDC5E668C9}"/>
                  </a:ext>
                </a:extLst>
              </p:cNvPr>
              <p:cNvSpPr/>
              <p:nvPr/>
            </p:nvSpPr>
            <p:spPr>
              <a:xfrm>
                <a:off x="3543312" y="766479"/>
                <a:ext cx="9525" cy="9525"/>
              </a:xfrm>
              <a:custGeom>
                <a:avLst/>
                <a:gdLst>
                  <a:gd name="connsiteX0" fmla="*/ 11570 w 9525"/>
                  <a:gd name="connsiteY0" fmla="*/ 9125 h 9525"/>
                  <a:gd name="connsiteX1" fmla="*/ 7960 w 9525"/>
                  <a:gd name="connsiteY1" fmla="*/ 7144 h 9525"/>
                  <a:gd name="connsiteX2" fmla="*/ 11570 w 9525"/>
                  <a:gd name="connsiteY2" fmla="*/ 9125 h 9525"/>
                </a:gdLst>
                <a:ahLst/>
                <a:cxnLst>
                  <a:cxn ang="0">
                    <a:pos x="connsiteX0" y="connsiteY0"/>
                  </a:cxn>
                  <a:cxn ang="0">
                    <a:pos x="connsiteX1" y="connsiteY1"/>
                  </a:cxn>
                  <a:cxn ang="0">
                    <a:pos x="connsiteX2" y="connsiteY2"/>
                  </a:cxn>
                </a:cxnLst>
                <a:rect l="l" t="t" r="r" b="b"/>
                <a:pathLst>
                  <a:path w="9525" h="9525">
                    <a:moveTo>
                      <a:pt x="11570" y="9125"/>
                    </a:moveTo>
                    <a:lnTo>
                      <a:pt x="7960" y="7144"/>
                    </a:lnTo>
                    <a:cubicBezTo>
                      <a:pt x="5922" y="9049"/>
                      <a:pt x="7913" y="13259"/>
                      <a:pt x="11570" y="9125"/>
                    </a:cubicBezTo>
                    <a:close/>
                  </a:path>
                </a:pathLst>
              </a:custGeom>
              <a:grpFill/>
              <a:ln w="9525" cap="flat">
                <a:noFill/>
                <a:prstDash val="solid"/>
                <a:miter/>
              </a:ln>
            </p:spPr>
            <p:txBody>
              <a:bodyPr rtlCol="0" anchor="ctr"/>
              <a:lstStyle/>
              <a:p>
                <a:endParaRPr lang="zh-CN" altLang="en-US"/>
              </a:p>
            </p:txBody>
          </p:sp>
          <p:sp>
            <p:nvSpPr>
              <p:cNvPr id="1302" name="任意多边形: 形状 1091">
                <a:extLst>
                  <a:ext uri="{FF2B5EF4-FFF2-40B4-BE49-F238E27FC236}">
                    <a16:creationId xmlns:a16="http://schemas.microsoft.com/office/drawing/2014/main" id="{1EA24554-3291-4676-8943-06C280EE710D}"/>
                  </a:ext>
                </a:extLst>
              </p:cNvPr>
              <p:cNvSpPr/>
              <p:nvPr/>
            </p:nvSpPr>
            <p:spPr>
              <a:xfrm>
                <a:off x="3529341" y="865357"/>
                <a:ext cx="19050" cy="19050"/>
              </a:xfrm>
              <a:custGeom>
                <a:avLst/>
                <a:gdLst>
                  <a:gd name="connsiteX0" fmla="*/ 13417 w 19050"/>
                  <a:gd name="connsiteY0" fmla="*/ 7726 h 19050"/>
                  <a:gd name="connsiteX1" fmla="*/ 7235 w 19050"/>
                  <a:gd name="connsiteY1" fmla="*/ 12556 h 19050"/>
                  <a:gd name="connsiteX2" fmla="*/ 13417 w 19050"/>
                  <a:gd name="connsiteY2" fmla="*/ 7726 h 19050"/>
                </a:gdLst>
                <a:ahLst/>
                <a:cxnLst>
                  <a:cxn ang="0">
                    <a:pos x="connsiteX0" y="connsiteY0"/>
                  </a:cxn>
                  <a:cxn ang="0">
                    <a:pos x="connsiteX1" y="connsiteY1"/>
                  </a:cxn>
                  <a:cxn ang="0">
                    <a:pos x="connsiteX2" y="connsiteY2"/>
                  </a:cxn>
                </a:cxnLst>
                <a:rect l="l" t="t" r="r" b="b"/>
                <a:pathLst>
                  <a:path w="19050" h="19050">
                    <a:moveTo>
                      <a:pt x="13417" y="7726"/>
                    </a:moveTo>
                    <a:cubicBezTo>
                      <a:pt x="12702" y="5898"/>
                      <a:pt x="6311" y="8612"/>
                      <a:pt x="7235" y="12556"/>
                    </a:cubicBezTo>
                    <a:cubicBezTo>
                      <a:pt x="7235" y="12546"/>
                      <a:pt x="13302" y="7612"/>
                      <a:pt x="13417" y="7726"/>
                    </a:cubicBezTo>
                    <a:close/>
                  </a:path>
                </a:pathLst>
              </a:custGeom>
              <a:grpFill/>
              <a:ln w="9525" cap="flat">
                <a:noFill/>
                <a:prstDash val="solid"/>
                <a:miter/>
              </a:ln>
            </p:spPr>
            <p:txBody>
              <a:bodyPr rtlCol="0" anchor="ctr"/>
              <a:lstStyle/>
              <a:p>
                <a:endParaRPr lang="zh-CN" altLang="en-US"/>
              </a:p>
            </p:txBody>
          </p:sp>
          <p:sp>
            <p:nvSpPr>
              <p:cNvPr id="1303" name="任意多边形: 形状 1092">
                <a:extLst>
                  <a:ext uri="{FF2B5EF4-FFF2-40B4-BE49-F238E27FC236}">
                    <a16:creationId xmlns:a16="http://schemas.microsoft.com/office/drawing/2014/main" id="{59225A19-EB1F-4AA4-AE81-01D6E136C662}"/>
                  </a:ext>
                </a:extLst>
              </p:cNvPr>
              <p:cNvSpPr/>
              <p:nvPr/>
            </p:nvSpPr>
            <p:spPr>
              <a:xfrm>
                <a:off x="3535251" y="873098"/>
                <a:ext cx="47625" cy="57150"/>
              </a:xfrm>
              <a:custGeom>
                <a:avLst/>
                <a:gdLst>
                  <a:gd name="connsiteX0" fmla="*/ 8411 w 47625"/>
                  <a:gd name="connsiteY0" fmla="*/ 50344 h 57150"/>
                  <a:gd name="connsiteX1" fmla="*/ 16097 w 47625"/>
                  <a:gd name="connsiteY1" fmla="*/ 42753 h 57150"/>
                  <a:gd name="connsiteX2" fmla="*/ 19212 w 47625"/>
                  <a:gd name="connsiteY2" fmla="*/ 33094 h 57150"/>
                  <a:gd name="connsiteX3" fmla="*/ 19745 w 47625"/>
                  <a:gd name="connsiteY3" fmla="*/ 36771 h 57150"/>
                  <a:gd name="connsiteX4" fmla="*/ 22050 w 47625"/>
                  <a:gd name="connsiteY4" fmla="*/ 31237 h 57150"/>
                  <a:gd name="connsiteX5" fmla="*/ 27461 w 47625"/>
                  <a:gd name="connsiteY5" fmla="*/ 30265 h 57150"/>
                  <a:gd name="connsiteX6" fmla="*/ 22460 w 47625"/>
                  <a:gd name="connsiteY6" fmla="*/ 38133 h 57150"/>
                  <a:gd name="connsiteX7" fmla="*/ 23651 w 47625"/>
                  <a:gd name="connsiteY7" fmla="*/ 43610 h 57150"/>
                  <a:gd name="connsiteX8" fmla="*/ 30194 w 47625"/>
                  <a:gd name="connsiteY8" fmla="*/ 36180 h 57150"/>
                  <a:gd name="connsiteX9" fmla="*/ 26632 w 47625"/>
                  <a:gd name="connsiteY9" fmla="*/ 37009 h 57150"/>
                  <a:gd name="connsiteX10" fmla="*/ 36871 w 47625"/>
                  <a:gd name="connsiteY10" fmla="*/ 28503 h 57150"/>
                  <a:gd name="connsiteX11" fmla="*/ 29604 w 47625"/>
                  <a:gd name="connsiteY11" fmla="*/ 28122 h 57150"/>
                  <a:gd name="connsiteX12" fmla="*/ 43291 w 47625"/>
                  <a:gd name="connsiteY12" fmla="*/ 11520 h 57150"/>
                  <a:gd name="connsiteX13" fmla="*/ 42081 w 47625"/>
                  <a:gd name="connsiteY13" fmla="*/ 11244 h 57150"/>
                  <a:gd name="connsiteX14" fmla="*/ 45510 w 47625"/>
                  <a:gd name="connsiteY14" fmla="*/ 7148 h 57150"/>
                  <a:gd name="connsiteX15" fmla="*/ 28508 w 47625"/>
                  <a:gd name="connsiteY15" fmla="*/ 19397 h 57150"/>
                  <a:gd name="connsiteX16" fmla="*/ 29870 w 47625"/>
                  <a:gd name="connsiteY16" fmla="*/ 20816 h 57150"/>
                  <a:gd name="connsiteX17" fmla="*/ 22831 w 47625"/>
                  <a:gd name="connsiteY17" fmla="*/ 23045 h 57150"/>
                  <a:gd name="connsiteX18" fmla="*/ 25384 w 47625"/>
                  <a:gd name="connsiteY18" fmla="*/ 28522 h 57150"/>
                  <a:gd name="connsiteX19" fmla="*/ 20403 w 47625"/>
                  <a:gd name="connsiteY19" fmla="*/ 23417 h 57150"/>
                  <a:gd name="connsiteX20" fmla="*/ 21374 w 47625"/>
                  <a:gd name="connsiteY20" fmla="*/ 30856 h 57150"/>
                  <a:gd name="connsiteX21" fmla="*/ 9944 w 47625"/>
                  <a:gd name="connsiteY21" fmla="*/ 48782 h 57150"/>
                  <a:gd name="connsiteX22" fmla="*/ 7144 w 47625"/>
                  <a:gd name="connsiteY22" fmla="*/ 47601 h 57150"/>
                  <a:gd name="connsiteX23" fmla="*/ 8411 w 47625"/>
                  <a:gd name="connsiteY23" fmla="*/ 503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25" h="57150">
                    <a:moveTo>
                      <a:pt x="8411" y="50344"/>
                    </a:moveTo>
                    <a:cubicBezTo>
                      <a:pt x="13335" y="49668"/>
                      <a:pt x="12049" y="44210"/>
                      <a:pt x="16097" y="42753"/>
                    </a:cubicBezTo>
                    <a:cubicBezTo>
                      <a:pt x="16650" y="39123"/>
                      <a:pt x="17393" y="38352"/>
                      <a:pt x="19212" y="33094"/>
                    </a:cubicBezTo>
                    <a:cubicBezTo>
                      <a:pt x="20060" y="34704"/>
                      <a:pt x="21907" y="34542"/>
                      <a:pt x="19745" y="36771"/>
                    </a:cubicBezTo>
                    <a:cubicBezTo>
                      <a:pt x="21012" y="36847"/>
                      <a:pt x="21812" y="33942"/>
                      <a:pt x="22050" y="31237"/>
                    </a:cubicBezTo>
                    <a:cubicBezTo>
                      <a:pt x="23479" y="28036"/>
                      <a:pt x="25651" y="30370"/>
                      <a:pt x="27461" y="30265"/>
                    </a:cubicBezTo>
                    <a:cubicBezTo>
                      <a:pt x="27318" y="33532"/>
                      <a:pt x="24517" y="35323"/>
                      <a:pt x="22460" y="38133"/>
                    </a:cubicBezTo>
                    <a:cubicBezTo>
                      <a:pt x="27670" y="36428"/>
                      <a:pt x="22298" y="43505"/>
                      <a:pt x="23651" y="43610"/>
                    </a:cubicBezTo>
                    <a:cubicBezTo>
                      <a:pt x="27622" y="45515"/>
                      <a:pt x="29766" y="38142"/>
                      <a:pt x="30194" y="36180"/>
                    </a:cubicBezTo>
                    <a:cubicBezTo>
                      <a:pt x="29242" y="37828"/>
                      <a:pt x="27413" y="37942"/>
                      <a:pt x="26632" y="37009"/>
                    </a:cubicBezTo>
                    <a:cubicBezTo>
                      <a:pt x="27946" y="33256"/>
                      <a:pt x="35176" y="32913"/>
                      <a:pt x="36871" y="28503"/>
                    </a:cubicBezTo>
                    <a:cubicBezTo>
                      <a:pt x="34176" y="26303"/>
                      <a:pt x="32080" y="28408"/>
                      <a:pt x="29604" y="28122"/>
                    </a:cubicBezTo>
                    <a:cubicBezTo>
                      <a:pt x="34490" y="20797"/>
                      <a:pt x="36919" y="16521"/>
                      <a:pt x="43291" y="11520"/>
                    </a:cubicBezTo>
                    <a:cubicBezTo>
                      <a:pt x="42691" y="11711"/>
                      <a:pt x="42081" y="11244"/>
                      <a:pt x="42081" y="11244"/>
                    </a:cubicBezTo>
                    <a:lnTo>
                      <a:pt x="45510" y="7148"/>
                    </a:lnTo>
                    <a:cubicBezTo>
                      <a:pt x="39634" y="6948"/>
                      <a:pt x="33518" y="13711"/>
                      <a:pt x="28508" y="19397"/>
                    </a:cubicBezTo>
                    <a:cubicBezTo>
                      <a:pt x="30089" y="17435"/>
                      <a:pt x="29728" y="19559"/>
                      <a:pt x="29870" y="20816"/>
                    </a:cubicBezTo>
                    <a:cubicBezTo>
                      <a:pt x="26794" y="20064"/>
                      <a:pt x="25403" y="23941"/>
                      <a:pt x="22831" y="23045"/>
                    </a:cubicBezTo>
                    <a:cubicBezTo>
                      <a:pt x="24822" y="24188"/>
                      <a:pt x="27965" y="24865"/>
                      <a:pt x="25384" y="28522"/>
                    </a:cubicBezTo>
                    <a:cubicBezTo>
                      <a:pt x="22889" y="28265"/>
                      <a:pt x="20784" y="26550"/>
                      <a:pt x="20403" y="23417"/>
                    </a:cubicBezTo>
                    <a:cubicBezTo>
                      <a:pt x="17612" y="25931"/>
                      <a:pt x="20441" y="28656"/>
                      <a:pt x="21374" y="30856"/>
                    </a:cubicBezTo>
                    <a:cubicBezTo>
                      <a:pt x="15326" y="34485"/>
                      <a:pt x="13659" y="45496"/>
                      <a:pt x="9944" y="48782"/>
                    </a:cubicBezTo>
                    <a:lnTo>
                      <a:pt x="7144" y="47601"/>
                    </a:lnTo>
                    <a:lnTo>
                      <a:pt x="8411" y="50344"/>
                    </a:lnTo>
                    <a:close/>
                  </a:path>
                </a:pathLst>
              </a:custGeom>
              <a:grpFill/>
              <a:ln w="9525" cap="flat">
                <a:noFill/>
                <a:prstDash val="solid"/>
                <a:miter/>
              </a:ln>
            </p:spPr>
            <p:txBody>
              <a:bodyPr rtlCol="0" anchor="ctr"/>
              <a:lstStyle/>
              <a:p>
                <a:endParaRPr lang="zh-CN" altLang="en-US"/>
              </a:p>
            </p:txBody>
          </p:sp>
          <p:sp>
            <p:nvSpPr>
              <p:cNvPr id="1304" name="任意多边形: 形状 1093">
                <a:extLst>
                  <a:ext uri="{FF2B5EF4-FFF2-40B4-BE49-F238E27FC236}">
                    <a16:creationId xmlns:a16="http://schemas.microsoft.com/office/drawing/2014/main" id="{EF2B0687-AB70-46EF-9DCA-237A94EB3193}"/>
                  </a:ext>
                </a:extLst>
              </p:cNvPr>
              <p:cNvSpPr/>
              <p:nvPr/>
            </p:nvSpPr>
            <p:spPr>
              <a:xfrm>
                <a:off x="3570951" y="983154"/>
                <a:ext cx="9525" cy="9525"/>
              </a:xfrm>
              <a:custGeom>
                <a:avLst/>
                <a:gdLst>
                  <a:gd name="connsiteX0" fmla="*/ 10820 w 9525"/>
                  <a:gd name="connsiteY0" fmla="*/ 9868 h 9525"/>
                  <a:gd name="connsiteX1" fmla="*/ 8496 w 9525"/>
                  <a:gd name="connsiteY1" fmla="*/ 7144 h 9525"/>
                  <a:gd name="connsiteX2" fmla="*/ 7144 w 9525"/>
                  <a:gd name="connsiteY2" fmla="*/ 11382 h 9525"/>
                  <a:gd name="connsiteX3" fmla="*/ 10820 w 9525"/>
                  <a:gd name="connsiteY3" fmla="*/ 9868 h 9525"/>
                </a:gdLst>
                <a:ahLst/>
                <a:cxnLst>
                  <a:cxn ang="0">
                    <a:pos x="connsiteX0" y="connsiteY0"/>
                  </a:cxn>
                  <a:cxn ang="0">
                    <a:pos x="connsiteX1" y="connsiteY1"/>
                  </a:cxn>
                  <a:cxn ang="0">
                    <a:pos x="connsiteX2" y="connsiteY2"/>
                  </a:cxn>
                  <a:cxn ang="0">
                    <a:pos x="connsiteX3" y="connsiteY3"/>
                  </a:cxn>
                </a:cxnLst>
                <a:rect l="l" t="t" r="r" b="b"/>
                <a:pathLst>
                  <a:path w="9525" h="9525">
                    <a:moveTo>
                      <a:pt x="10820" y="9868"/>
                    </a:moveTo>
                    <a:cubicBezTo>
                      <a:pt x="7258" y="10659"/>
                      <a:pt x="10344" y="7687"/>
                      <a:pt x="8496" y="7144"/>
                    </a:cubicBezTo>
                    <a:lnTo>
                      <a:pt x="7144" y="11382"/>
                    </a:lnTo>
                    <a:cubicBezTo>
                      <a:pt x="8239" y="11830"/>
                      <a:pt x="9544" y="10820"/>
                      <a:pt x="10820" y="9868"/>
                    </a:cubicBezTo>
                    <a:close/>
                  </a:path>
                </a:pathLst>
              </a:custGeom>
              <a:grpFill/>
              <a:ln w="9525" cap="flat">
                <a:noFill/>
                <a:prstDash val="solid"/>
                <a:miter/>
              </a:ln>
            </p:spPr>
            <p:txBody>
              <a:bodyPr rtlCol="0" anchor="ctr"/>
              <a:lstStyle/>
              <a:p>
                <a:endParaRPr lang="zh-CN" altLang="en-US"/>
              </a:p>
            </p:txBody>
          </p:sp>
          <p:sp>
            <p:nvSpPr>
              <p:cNvPr id="1305" name="任意多边形: 形状 1094">
                <a:extLst>
                  <a:ext uri="{FF2B5EF4-FFF2-40B4-BE49-F238E27FC236}">
                    <a16:creationId xmlns:a16="http://schemas.microsoft.com/office/drawing/2014/main" id="{6E55E769-4399-4F1A-9CC5-857642CCA4F2}"/>
                  </a:ext>
                </a:extLst>
              </p:cNvPr>
              <p:cNvSpPr/>
              <p:nvPr/>
            </p:nvSpPr>
            <p:spPr>
              <a:xfrm>
                <a:off x="3609213" y="670753"/>
                <a:ext cx="9525" cy="9525"/>
              </a:xfrm>
              <a:custGeom>
                <a:avLst/>
                <a:gdLst>
                  <a:gd name="connsiteX0" fmla="*/ 7144 w 9525"/>
                  <a:gd name="connsiteY0" fmla="*/ 7144 h 9525"/>
                  <a:gd name="connsiteX1" fmla="*/ 8382 w 9525"/>
                  <a:gd name="connsiteY1" fmla="*/ 991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382" y="9916"/>
                    </a:lnTo>
                    <a:lnTo>
                      <a:pt x="7144" y="7144"/>
                    </a:lnTo>
                    <a:close/>
                  </a:path>
                </a:pathLst>
              </a:custGeom>
              <a:grpFill/>
              <a:ln w="9525" cap="flat">
                <a:noFill/>
                <a:prstDash val="solid"/>
                <a:miter/>
              </a:ln>
            </p:spPr>
            <p:txBody>
              <a:bodyPr rtlCol="0" anchor="ctr"/>
              <a:lstStyle/>
              <a:p>
                <a:endParaRPr lang="zh-CN" altLang="en-US"/>
              </a:p>
            </p:txBody>
          </p:sp>
          <p:sp>
            <p:nvSpPr>
              <p:cNvPr id="1306" name="任意多边形: 形状 1095">
                <a:extLst>
                  <a:ext uri="{FF2B5EF4-FFF2-40B4-BE49-F238E27FC236}">
                    <a16:creationId xmlns:a16="http://schemas.microsoft.com/office/drawing/2014/main" id="{998E9118-B3F0-4700-9A41-44B497CB9AFF}"/>
                  </a:ext>
                </a:extLst>
              </p:cNvPr>
              <p:cNvSpPr/>
              <p:nvPr/>
            </p:nvSpPr>
            <p:spPr>
              <a:xfrm>
                <a:off x="3569169" y="728037"/>
                <a:ext cx="19050" cy="19050"/>
              </a:xfrm>
              <a:custGeom>
                <a:avLst/>
                <a:gdLst>
                  <a:gd name="connsiteX0" fmla="*/ 9297 w 19050"/>
                  <a:gd name="connsiteY0" fmla="*/ 11420 h 19050"/>
                  <a:gd name="connsiteX1" fmla="*/ 12536 w 19050"/>
                  <a:gd name="connsiteY1" fmla="*/ 7144 h 19050"/>
                  <a:gd name="connsiteX2" fmla="*/ 7145 w 19050"/>
                  <a:gd name="connsiteY2" fmla="*/ 9620 h 19050"/>
                  <a:gd name="connsiteX3" fmla="*/ 9297 w 19050"/>
                  <a:gd name="connsiteY3" fmla="*/ 11420 h 19050"/>
                </a:gdLst>
                <a:ahLst/>
                <a:cxnLst>
                  <a:cxn ang="0">
                    <a:pos x="connsiteX0" y="connsiteY0"/>
                  </a:cxn>
                  <a:cxn ang="0">
                    <a:pos x="connsiteX1" y="connsiteY1"/>
                  </a:cxn>
                  <a:cxn ang="0">
                    <a:pos x="connsiteX2" y="connsiteY2"/>
                  </a:cxn>
                  <a:cxn ang="0">
                    <a:pos x="connsiteX3" y="connsiteY3"/>
                  </a:cxn>
                </a:cxnLst>
                <a:rect l="l" t="t" r="r" b="b"/>
                <a:pathLst>
                  <a:path w="19050" h="19050">
                    <a:moveTo>
                      <a:pt x="9297" y="11420"/>
                    </a:moveTo>
                    <a:cubicBezTo>
                      <a:pt x="6716" y="8992"/>
                      <a:pt x="14641" y="8973"/>
                      <a:pt x="12536" y="7144"/>
                    </a:cubicBezTo>
                    <a:lnTo>
                      <a:pt x="7145" y="9620"/>
                    </a:lnTo>
                    <a:cubicBezTo>
                      <a:pt x="7583" y="10258"/>
                      <a:pt x="6021" y="13059"/>
                      <a:pt x="9297" y="11420"/>
                    </a:cubicBezTo>
                    <a:close/>
                  </a:path>
                </a:pathLst>
              </a:custGeom>
              <a:grpFill/>
              <a:ln w="9525" cap="flat">
                <a:noFill/>
                <a:prstDash val="solid"/>
                <a:miter/>
              </a:ln>
            </p:spPr>
            <p:txBody>
              <a:bodyPr rtlCol="0" anchor="ctr"/>
              <a:lstStyle/>
              <a:p>
                <a:endParaRPr lang="zh-CN" altLang="en-US"/>
              </a:p>
            </p:txBody>
          </p:sp>
          <p:sp>
            <p:nvSpPr>
              <p:cNvPr id="1307" name="任意多边形: 形状 1096">
                <a:extLst>
                  <a:ext uri="{FF2B5EF4-FFF2-40B4-BE49-F238E27FC236}">
                    <a16:creationId xmlns:a16="http://schemas.microsoft.com/office/drawing/2014/main" id="{BC086FA9-0951-4F6D-A553-08EF9F3AE7B6}"/>
                  </a:ext>
                </a:extLst>
              </p:cNvPr>
              <p:cNvSpPr/>
              <p:nvPr/>
            </p:nvSpPr>
            <p:spPr>
              <a:xfrm>
                <a:off x="3582124" y="696356"/>
                <a:ext cx="47625" cy="28575"/>
              </a:xfrm>
              <a:custGeom>
                <a:avLst/>
                <a:gdLst>
                  <a:gd name="connsiteX0" fmla="*/ 9144 w 47625"/>
                  <a:gd name="connsiteY0" fmla="*/ 30709 h 28575"/>
                  <a:gd name="connsiteX1" fmla="*/ 16688 w 47625"/>
                  <a:gd name="connsiteY1" fmla="*/ 29099 h 28575"/>
                  <a:gd name="connsiteX2" fmla="*/ 14221 w 47625"/>
                  <a:gd name="connsiteY2" fmla="*/ 27823 h 28575"/>
                  <a:gd name="connsiteX3" fmla="*/ 22184 w 47625"/>
                  <a:gd name="connsiteY3" fmla="*/ 28442 h 28575"/>
                  <a:gd name="connsiteX4" fmla="*/ 29042 w 47625"/>
                  <a:gd name="connsiteY4" fmla="*/ 25841 h 28575"/>
                  <a:gd name="connsiteX5" fmla="*/ 28908 w 47625"/>
                  <a:gd name="connsiteY5" fmla="*/ 22508 h 28575"/>
                  <a:gd name="connsiteX6" fmla="*/ 41786 w 47625"/>
                  <a:gd name="connsiteY6" fmla="*/ 18488 h 28575"/>
                  <a:gd name="connsiteX7" fmla="*/ 47720 w 47625"/>
                  <a:gd name="connsiteY7" fmla="*/ 12668 h 28575"/>
                  <a:gd name="connsiteX8" fmla="*/ 35195 w 47625"/>
                  <a:gd name="connsiteY8" fmla="*/ 11135 h 28575"/>
                  <a:gd name="connsiteX9" fmla="*/ 22917 w 47625"/>
                  <a:gd name="connsiteY9" fmla="*/ 9735 h 28575"/>
                  <a:gd name="connsiteX10" fmla="*/ 40576 w 47625"/>
                  <a:gd name="connsiteY10" fmla="*/ 14745 h 28575"/>
                  <a:gd name="connsiteX11" fmla="*/ 38433 w 47625"/>
                  <a:gd name="connsiteY11" fmla="*/ 18717 h 28575"/>
                  <a:gd name="connsiteX12" fmla="*/ 16421 w 47625"/>
                  <a:gd name="connsiteY12" fmla="*/ 19831 h 28575"/>
                  <a:gd name="connsiteX13" fmla="*/ 16078 w 47625"/>
                  <a:gd name="connsiteY13" fmla="*/ 25156 h 28575"/>
                  <a:gd name="connsiteX14" fmla="*/ 7144 w 47625"/>
                  <a:gd name="connsiteY14" fmla="*/ 26127 h 28575"/>
                  <a:gd name="connsiteX15" fmla="*/ 9144 w 47625"/>
                  <a:gd name="connsiteY15" fmla="*/ 3070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25" h="28575">
                    <a:moveTo>
                      <a:pt x="9144" y="30709"/>
                    </a:moveTo>
                    <a:cubicBezTo>
                      <a:pt x="12468" y="27746"/>
                      <a:pt x="14564" y="29813"/>
                      <a:pt x="16688" y="29099"/>
                    </a:cubicBezTo>
                    <a:lnTo>
                      <a:pt x="14221" y="27823"/>
                    </a:lnTo>
                    <a:cubicBezTo>
                      <a:pt x="18917" y="27070"/>
                      <a:pt x="26241" y="23822"/>
                      <a:pt x="22184" y="28442"/>
                    </a:cubicBezTo>
                    <a:cubicBezTo>
                      <a:pt x="24032" y="25794"/>
                      <a:pt x="27480" y="24479"/>
                      <a:pt x="29042" y="25841"/>
                    </a:cubicBezTo>
                    <a:cubicBezTo>
                      <a:pt x="28680" y="25165"/>
                      <a:pt x="29623" y="23851"/>
                      <a:pt x="28908" y="22508"/>
                    </a:cubicBezTo>
                    <a:cubicBezTo>
                      <a:pt x="32604" y="20888"/>
                      <a:pt x="37814" y="19850"/>
                      <a:pt x="41786" y="18488"/>
                    </a:cubicBezTo>
                    <a:cubicBezTo>
                      <a:pt x="45825" y="17250"/>
                      <a:pt x="48730" y="15783"/>
                      <a:pt x="47720" y="12668"/>
                    </a:cubicBezTo>
                    <a:cubicBezTo>
                      <a:pt x="36776" y="16917"/>
                      <a:pt x="36100" y="14450"/>
                      <a:pt x="35195" y="11135"/>
                    </a:cubicBezTo>
                    <a:cubicBezTo>
                      <a:pt x="34366" y="8011"/>
                      <a:pt x="33623" y="4705"/>
                      <a:pt x="22917" y="9735"/>
                    </a:cubicBezTo>
                    <a:cubicBezTo>
                      <a:pt x="41777" y="1848"/>
                      <a:pt x="21822" y="20384"/>
                      <a:pt x="40576" y="14745"/>
                    </a:cubicBezTo>
                    <a:cubicBezTo>
                      <a:pt x="34433" y="17259"/>
                      <a:pt x="43234" y="16850"/>
                      <a:pt x="38433" y="18717"/>
                    </a:cubicBezTo>
                    <a:cubicBezTo>
                      <a:pt x="31499" y="17840"/>
                      <a:pt x="24813" y="16421"/>
                      <a:pt x="16421" y="19831"/>
                    </a:cubicBezTo>
                    <a:cubicBezTo>
                      <a:pt x="17088" y="22489"/>
                      <a:pt x="12335" y="23222"/>
                      <a:pt x="16078" y="25156"/>
                    </a:cubicBezTo>
                    <a:cubicBezTo>
                      <a:pt x="9058" y="29242"/>
                      <a:pt x="12221" y="24451"/>
                      <a:pt x="7144" y="26127"/>
                    </a:cubicBezTo>
                    <a:cubicBezTo>
                      <a:pt x="10049" y="26584"/>
                      <a:pt x="12840" y="29794"/>
                      <a:pt x="9144" y="30709"/>
                    </a:cubicBezTo>
                    <a:close/>
                  </a:path>
                </a:pathLst>
              </a:custGeom>
              <a:grpFill/>
              <a:ln w="9525" cap="flat">
                <a:noFill/>
                <a:prstDash val="solid"/>
                <a:miter/>
              </a:ln>
            </p:spPr>
            <p:txBody>
              <a:bodyPr rtlCol="0" anchor="ctr"/>
              <a:lstStyle/>
              <a:p>
                <a:endParaRPr lang="zh-CN" altLang="en-US"/>
              </a:p>
            </p:txBody>
          </p:sp>
          <p:sp>
            <p:nvSpPr>
              <p:cNvPr id="1308" name="任意多边形: 形状 1097">
                <a:extLst>
                  <a:ext uri="{FF2B5EF4-FFF2-40B4-BE49-F238E27FC236}">
                    <a16:creationId xmlns:a16="http://schemas.microsoft.com/office/drawing/2014/main" id="{C6A44894-EF4B-4567-B15B-3B01AD2D41DC}"/>
                  </a:ext>
                </a:extLst>
              </p:cNvPr>
              <p:cNvSpPr/>
              <p:nvPr/>
            </p:nvSpPr>
            <p:spPr>
              <a:xfrm>
                <a:off x="3619481" y="662564"/>
                <a:ext cx="28575" cy="19050"/>
              </a:xfrm>
              <a:custGeom>
                <a:avLst/>
                <a:gdLst>
                  <a:gd name="connsiteX0" fmla="*/ 22146 w 28575"/>
                  <a:gd name="connsiteY0" fmla="*/ 11076 h 19050"/>
                  <a:gd name="connsiteX1" fmla="*/ 25270 w 28575"/>
                  <a:gd name="connsiteY1" fmla="*/ 7932 h 19050"/>
                  <a:gd name="connsiteX2" fmla="*/ 7144 w 28575"/>
                  <a:gd name="connsiteY2" fmla="*/ 14590 h 19050"/>
                  <a:gd name="connsiteX3" fmla="*/ 22146 w 28575"/>
                  <a:gd name="connsiteY3" fmla="*/ 11076 h 19050"/>
                </a:gdLst>
                <a:ahLst/>
                <a:cxnLst>
                  <a:cxn ang="0">
                    <a:pos x="connsiteX0" y="connsiteY0"/>
                  </a:cxn>
                  <a:cxn ang="0">
                    <a:pos x="connsiteX1" y="connsiteY1"/>
                  </a:cxn>
                  <a:cxn ang="0">
                    <a:pos x="connsiteX2" y="connsiteY2"/>
                  </a:cxn>
                  <a:cxn ang="0">
                    <a:pos x="connsiteX3" y="connsiteY3"/>
                  </a:cxn>
                </a:cxnLst>
                <a:rect l="l" t="t" r="r" b="b"/>
                <a:pathLst>
                  <a:path w="28575" h="19050">
                    <a:moveTo>
                      <a:pt x="22146" y="11076"/>
                    </a:moveTo>
                    <a:lnTo>
                      <a:pt x="25270" y="7932"/>
                    </a:lnTo>
                    <a:cubicBezTo>
                      <a:pt x="21498" y="4818"/>
                      <a:pt x="14583" y="11742"/>
                      <a:pt x="7144" y="14590"/>
                    </a:cubicBezTo>
                    <a:cubicBezTo>
                      <a:pt x="10992" y="17600"/>
                      <a:pt x="17640" y="10637"/>
                      <a:pt x="22146" y="11076"/>
                    </a:cubicBezTo>
                    <a:close/>
                  </a:path>
                </a:pathLst>
              </a:custGeom>
              <a:grpFill/>
              <a:ln w="9525" cap="flat">
                <a:noFill/>
                <a:prstDash val="solid"/>
                <a:miter/>
              </a:ln>
            </p:spPr>
            <p:txBody>
              <a:bodyPr rtlCol="0" anchor="ctr"/>
              <a:lstStyle/>
              <a:p>
                <a:endParaRPr lang="zh-CN" altLang="en-US"/>
              </a:p>
            </p:txBody>
          </p:sp>
          <p:sp>
            <p:nvSpPr>
              <p:cNvPr id="1309" name="任意多边形: 形状 1098">
                <a:extLst>
                  <a:ext uri="{FF2B5EF4-FFF2-40B4-BE49-F238E27FC236}">
                    <a16:creationId xmlns:a16="http://schemas.microsoft.com/office/drawing/2014/main" id="{9060C17A-293D-4EFE-8081-CAF5E4B7C0C6}"/>
                  </a:ext>
                </a:extLst>
              </p:cNvPr>
              <p:cNvSpPr/>
              <p:nvPr/>
            </p:nvSpPr>
            <p:spPr>
              <a:xfrm>
                <a:off x="3654057" y="1033741"/>
                <a:ext cx="9525" cy="9525"/>
              </a:xfrm>
              <a:custGeom>
                <a:avLst/>
                <a:gdLst>
                  <a:gd name="connsiteX0" fmla="*/ 10535 w 9525"/>
                  <a:gd name="connsiteY0" fmla="*/ 9182 h 9525"/>
                  <a:gd name="connsiteX1" fmla="*/ 11135 w 9525"/>
                  <a:gd name="connsiteY1" fmla="*/ 7144 h 9525"/>
                  <a:gd name="connsiteX2" fmla="*/ 7144 w 9525"/>
                  <a:gd name="connsiteY2" fmla="*/ 8477 h 9525"/>
                  <a:gd name="connsiteX3" fmla="*/ 10535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10535" y="9182"/>
                    </a:moveTo>
                    <a:cubicBezTo>
                      <a:pt x="11478" y="8287"/>
                      <a:pt x="11668" y="7620"/>
                      <a:pt x="11135" y="7144"/>
                    </a:cubicBezTo>
                    <a:lnTo>
                      <a:pt x="7144" y="8477"/>
                    </a:lnTo>
                    <a:lnTo>
                      <a:pt x="10535" y="9182"/>
                    </a:lnTo>
                    <a:close/>
                  </a:path>
                </a:pathLst>
              </a:custGeom>
              <a:grpFill/>
              <a:ln w="9525" cap="flat">
                <a:noFill/>
                <a:prstDash val="solid"/>
                <a:miter/>
              </a:ln>
            </p:spPr>
            <p:txBody>
              <a:bodyPr rtlCol="0" anchor="ctr"/>
              <a:lstStyle/>
              <a:p>
                <a:endParaRPr lang="zh-CN" altLang="en-US"/>
              </a:p>
            </p:txBody>
          </p:sp>
          <p:sp>
            <p:nvSpPr>
              <p:cNvPr id="1310" name="任意多边形: 形状 1099">
                <a:extLst>
                  <a:ext uri="{FF2B5EF4-FFF2-40B4-BE49-F238E27FC236}">
                    <a16:creationId xmlns:a16="http://schemas.microsoft.com/office/drawing/2014/main" id="{04E24C58-A549-4C38-9945-1C62000F22DD}"/>
                  </a:ext>
                </a:extLst>
              </p:cNvPr>
              <p:cNvSpPr/>
              <p:nvPr/>
            </p:nvSpPr>
            <p:spPr>
              <a:xfrm>
                <a:off x="3714064" y="1028846"/>
                <a:ext cx="9525" cy="9525"/>
              </a:xfrm>
              <a:custGeom>
                <a:avLst/>
                <a:gdLst>
                  <a:gd name="connsiteX0" fmla="*/ 7668 w 9525"/>
                  <a:gd name="connsiteY0" fmla="*/ 7144 h 9525"/>
                  <a:gd name="connsiteX1" fmla="*/ 7144 w 9525"/>
                  <a:gd name="connsiteY1" fmla="*/ 8325 h 9525"/>
                  <a:gd name="connsiteX2" fmla="*/ 8249 w 9525"/>
                  <a:gd name="connsiteY2" fmla="*/ 7249 h 9525"/>
                </a:gdLst>
                <a:ahLst/>
                <a:cxnLst>
                  <a:cxn ang="0">
                    <a:pos x="connsiteX0" y="connsiteY0"/>
                  </a:cxn>
                  <a:cxn ang="0">
                    <a:pos x="connsiteX1" y="connsiteY1"/>
                  </a:cxn>
                  <a:cxn ang="0">
                    <a:pos x="connsiteX2" y="connsiteY2"/>
                  </a:cxn>
                </a:cxnLst>
                <a:rect l="l" t="t" r="r" b="b"/>
                <a:pathLst>
                  <a:path w="9525" h="9525">
                    <a:moveTo>
                      <a:pt x="7668" y="7144"/>
                    </a:moveTo>
                    <a:lnTo>
                      <a:pt x="7144" y="8325"/>
                    </a:lnTo>
                    <a:lnTo>
                      <a:pt x="8249" y="7249"/>
                    </a:lnTo>
                    <a:close/>
                  </a:path>
                </a:pathLst>
              </a:custGeom>
              <a:grpFill/>
              <a:ln w="9525" cap="flat">
                <a:noFill/>
                <a:prstDash val="solid"/>
                <a:miter/>
              </a:ln>
            </p:spPr>
            <p:txBody>
              <a:bodyPr rtlCol="0" anchor="ctr"/>
              <a:lstStyle/>
              <a:p>
                <a:endParaRPr lang="zh-CN" altLang="en-US"/>
              </a:p>
            </p:txBody>
          </p:sp>
          <p:sp>
            <p:nvSpPr>
              <p:cNvPr id="1311" name="任意多边形: 形状 1100">
                <a:extLst>
                  <a:ext uri="{FF2B5EF4-FFF2-40B4-BE49-F238E27FC236}">
                    <a16:creationId xmlns:a16="http://schemas.microsoft.com/office/drawing/2014/main" id="{7730D46C-A569-410A-9D23-3AF37B723590}"/>
                  </a:ext>
                </a:extLst>
              </p:cNvPr>
              <p:cNvSpPr/>
              <p:nvPr/>
            </p:nvSpPr>
            <p:spPr>
              <a:xfrm>
                <a:off x="3637436" y="656259"/>
                <a:ext cx="19050" cy="19050"/>
              </a:xfrm>
              <a:custGeom>
                <a:avLst/>
                <a:gdLst>
                  <a:gd name="connsiteX0" fmla="*/ 7144 w 19050"/>
                  <a:gd name="connsiteY0" fmla="*/ 11513 h 19050"/>
                  <a:gd name="connsiteX1" fmla="*/ 14497 w 19050"/>
                  <a:gd name="connsiteY1" fmla="*/ 10570 h 19050"/>
                  <a:gd name="connsiteX2" fmla="*/ 12811 w 19050"/>
                  <a:gd name="connsiteY2" fmla="*/ 13008 h 19050"/>
                  <a:gd name="connsiteX3" fmla="*/ 18917 w 19050"/>
                  <a:gd name="connsiteY3" fmla="*/ 8532 h 19050"/>
                  <a:gd name="connsiteX4" fmla="*/ 7658 w 19050"/>
                  <a:gd name="connsiteY4" fmla="*/ 8170 h 19050"/>
                  <a:gd name="connsiteX5" fmla="*/ 7144 w 19050"/>
                  <a:gd name="connsiteY5" fmla="*/ 115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513"/>
                    </a:moveTo>
                    <a:lnTo>
                      <a:pt x="14497" y="10570"/>
                    </a:lnTo>
                    <a:lnTo>
                      <a:pt x="12811" y="13008"/>
                    </a:lnTo>
                    <a:lnTo>
                      <a:pt x="18917" y="8532"/>
                    </a:lnTo>
                    <a:cubicBezTo>
                      <a:pt x="15897" y="4636"/>
                      <a:pt x="13583" y="10418"/>
                      <a:pt x="7658" y="8170"/>
                    </a:cubicBezTo>
                    <a:cubicBezTo>
                      <a:pt x="8144" y="9627"/>
                      <a:pt x="7525" y="10198"/>
                      <a:pt x="7144" y="11513"/>
                    </a:cubicBezTo>
                    <a:close/>
                  </a:path>
                </a:pathLst>
              </a:custGeom>
              <a:grpFill/>
              <a:ln w="9525" cap="flat">
                <a:noFill/>
                <a:prstDash val="solid"/>
                <a:miter/>
              </a:ln>
            </p:spPr>
            <p:txBody>
              <a:bodyPr rtlCol="0" anchor="ctr"/>
              <a:lstStyle/>
              <a:p>
                <a:endParaRPr lang="zh-CN" altLang="en-US"/>
              </a:p>
            </p:txBody>
          </p:sp>
          <p:sp>
            <p:nvSpPr>
              <p:cNvPr id="1312" name="任意多边形: 形状 1101">
                <a:extLst>
                  <a:ext uri="{FF2B5EF4-FFF2-40B4-BE49-F238E27FC236}">
                    <a16:creationId xmlns:a16="http://schemas.microsoft.com/office/drawing/2014/main" id="{F0126746-DEA1-492B-965E-638F287F6B06}"/>
                  </a:ext>
                </a:extLst>
              </p:cNvPr>
              <p:cNvSpPr/>
              <p:nvPr/>
            </p:nvSpPr>
            <p:spPr>
              <a:xfrm>
                <a:off x="3584057" y="717743"/>
                <a:ext cx="38100" cy="19050"/>
              </a:xfrm>
              <a:custGeom>
                <a:avLst/>
                <a:gdLst>
                  <a:gd name="connsiteX0" fmla="*/ 23527 w 38100"/>
                  <a:gd name="connsiteY0" fmla="*/ 15637 h 19050"/>
                  <a:gd name="connsiteX1" fmla="*/ 36919 w 38100"/>
                  <a:gd name="connsiteY1" fmla="*/ 9379 h 19050"/>
                  <a:gd name="connsiteX2" fmla="*/ 33023 w 38100"/>
                  <a:gd name="connsiteY2" fmla="*/ 7922 h 19050"/>
                  <a:gd name="connsiteX3" fmla="*/ 33357 w 38100"/>
                  <a:gd name="connsiteY3" fmla="*/ 8608 h 19050"/>
                  <a:gd name="connsiteX4" fmla="*/ 17088 w 38100"/>
                  <a:gd name="connsiteY4" fmla="*/ 11665 h 19050"/>
                  <a:gd name="connsiteX5" fmla="*/ 7144 w 38100"/>
                  <a:gd name="connsiteY5" fmla="*/ 18714 h 19050"/>
                  <a:gd name="connsiteX6" fmla="*/ 14659 w 38100"/>
                  <a:gd name="connsiteY6" fmla="*/ 16437 h 19050"/>
                  <a:gd name="connsiteX7" fmla="*/ 23527 w 38100"/>
                  <a:gd name="connsiteY7" fmla="*/ 1563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9050">
                    <a:moveTo>
                      <a:pt x="23527" y="15637"/>
                    </a:moveTo>
                    <a:cubicBezTo>
                      <a:pt x="28108" y="13742"/>
                      <a:pt x="33509" y="11923"/>
                      <a:pt x="36919" y="9379"/>
                    </a:cubicBezTo>
                    <a:lnTo>
                      <a:pt x="33023" y="7922"/>
                    </a:lnTo>
                    <a:lnTo>
                      <a:pt x="33357" y="8608"/>
                    </a:lnTo>
                    <a:cubicBezTo>
                      <a:pt x="31604" y="5207"/>
                      <a:pt x="24308" y="8360"/>
                      <a:pt x="17088" y="11665"/>
                    </a:cubicBezTo>
                    <a:cubicBezTo>
                      <a:pt x="16050" y="15485"/>
                      <a:pt x="8792" y="14580"/>
                      <a:pt x="7144" y="18714"/>
                    </a:cubicBezTo>
                    <a:cubicBezTo>
                      <a:pt x="8372" y="20638"/>
                      <a:pt x="11401" y="18447"/>
                      <a:pt x="14659" y="16437"/>
                    </a:cubicBezTo>
                    <a:cubicBezTo>
                      <a:pt x="17993" y="14599"/>
                      <a:pt x="21612" y="12999"/>
                      <a:pt x="23527" y="15637"/>
                    </a:cubicBezTo>
                    <a:close/>
                  </a:path>
                </a:pathLst>
              </a:custGeom>
              <a:grpFill/>
              <a:ln w="9525" cap="flat">
                <a:noFill/>
                <a:prstDash val="solid"/>
                <a:miter/>
              </a:ln>
            </p:spPr>
            <p:txBody>
              <a:bodyPr rtlCol="0" anchor="ctr"/>
              <a:lstStyle/>
              <a:p>
                <a:endParaRPr lang="zh-CN" altLang="en-US"/>
              </a:p>
            </p:txBody>
          </p:sp>
          <p:sp>
            <p:nvSpPr>
              <p:cNvPr id="1313" name="任意多边形: 形状 1102">
                <a:extLst>
                  <a:ext uri="{FF2B5EF4-FFF2-40B4-BE49-F238E27FC236}">
                    <a16:creationId xmlns:a16="http://schemas.microsoft.com/office/drawing/2014/main" id="{8D74006B-EF9B-41C3-A8C6-B27F88590F2F}"/>
                  </a:ext>
                </a:extLst>
              </p:cNvPr>
              <p:cNvSpPr/>
              <p:nvPr/>
            </p:nvSpPr>
            <p:spPr>
              <a:xfrm>
                <a:off x="3545938" y="821401"/>
                <a:ext cx="114300" cy="76200"/>
              </a:xfrm>
              <a:custGeom>
                <a:avLst/>
                <a:gdLst>
                  <a:gd name="connsiteX0" fmla="*/ 8401 w 114300"/>
                  <a:gd name="connsiteY0" fmla="*/ 59712 h 76200"/>
                  <a:gd name="connsiteX1" fmla="*/ 9668 w 114300"/>
                  <a:gd name="connsiteY1" fmla="*/ 58617 h 76200"/>
                  <a:gd name="connsiteX2" fmla="*/ 10087 w 114300"/>
                  <a:gd name="connsiteY2" fmla="*/ 63275 h 76200"/>
                  <a:gd name="connsiteX3" fmla="*/ 10811 w 114300"/>
                  <a:gd name="connsiteY3" fmla="*/ 68008 h 76200"/>
                  <a:gd name="connsiteX4" fmla="*/ 16050 w 114300"/>
                  <a:gd name="connsiteY4" fmla="*/ 62789 h 76200"/>
                  <a:gd name="connsiteX5" fmla="*/ 14792 w 114300"/>
                  <a:gd name="connsiteY5" fmla="*/ 62579 h 76200"/>
                  <a:gd name="connsiteX6" fmla="*/ 26860 w 114300"/>
                  <a:gd name="connsiteY6" fmla="*/ 50359 h 76200"/>
                  <a:gd name="connsiteX7" fmla="*/ 23822 w 114300"/>
                  <a:gd name="connsiteY7" fmla="*/ 50673 h 76200"/>
                  <a:gd name="connsiteX8" fmla="*/ 36957 w 114300"/>
                  <a:gd name="connsiteY8" fmla="*/ 45463 h 76200"/>
                  <a:gd name="connsiteX9" fmla="*/ 40386 w 114300"/>
                  <a:gd name="connsiteY9" fmla="*/ 39795 h 76200"/>
                  <a:gd name="connsiteX10" fmla="*/ 46587 w 114300"/>
                  <a:gd name="connsiteY10" fmla="*/ 37957 h 76200"/>
                  <a:gd name="connsiteX11" fmla="*/ 49244 w 114300"/>
                  <a:gd name="connsiteY11" fmla="*/ 42405 h 76200"/>
                  <a:gd name="connsiteX12" fmla="*/ 46111 w 114300"/>
                  <a:gd name="connsiteY12" fmla="*/ 44834 h 76200"/>
                  <a:gd name="connsiteX13" fmla="*/ 50940 w 114300"/>
                  <a:gd name="connsiteY13" fmla="*/ 43948 h 76200"/>
                  <a:gd name="connsiteX14" fmla="*/ 49844 w 114300"/>
                  <a:gd name="connsiteY14" fmla="*/ 42291 h 76200"/>
                  <a:gd name="connsiteX15" fmla="*/ 57902 w 114300"/>
                  <a:gd name="connsiteY15" fmla="*/ 40691 h 76200"/>
                  <a:gd name="connsiteX16" fmla="*/ 57969 w 114300"/>
                  <a:gd name="connsiteY16" fmla="*/ 45339 h 76200"/>
                  <a:gd name="connsiteX17" fmla="*/ 61522 w 114300"/>
                  <a:gd name="connsiteY17" fmla="*/ 46177 h 76200"/>
                  <a:gd name="connsiteX18" fmla="*/ 56531 w 114300"/>
                  <a:gd name="connsiteY18" fmla="*/ 49101 h 76200"/>
                  <a:gd name="connsiteX19" fmla="*/ 54283 w 114300"/>
                  <a:gd name="connsiteY19" fmla="*/ 47663 h 76200"/>
                  <a:gd name="connsiteX20" fmla="*/ 54683 w 114300"/>
                  <a:gd name="connsiteY20" fmla="*/ 51806 h 76200"/>
                  <a:gd name="connsiteX21" fmla="*/ 58198 w 114300"/>
                  <a:gd name="connsiteY21" fmla="*/ 51864 h 76200"/>
                  <a:gd name="connsiteX22" fmla="*/ 49263 w 114300"/>
                  <a:gd name="connsiteY22" fmla="*/ 55721 h 76200"/>
                  <a:gd name="connsiteX23" fmla="*/ 52178 w 114300"/>
                  <a:gd name="connsiteY23" fmla="*/ 58160 h 76200"/>
                  <a:gd name="connsiteX24" fmla="*/ 42596 w 114300"/>
                  <a:gd name="connsiteY24" fmla="*/ 58160 h 76200"/>
                  <a:gd name="connsiteX25" fmla="*/ 46949 w 114300"/>
                  <a:gd name="connsiteY25" fmla="*/ 53150 h 76200"/>
                  <a:gd name="connsiteX26" fmla="*/ 42710 w 114300"/>
                  <a:gd name="connsiteY26" fmla="*/ 53359 h 76200"/>
                  <a:gd name="connsiteX27" fmla="*/ 42015 w 114300"/>
                  <a:gd name="connsiteY27" fmla="*/ 61893 h 76200"/>
                  <a:gd name="connsiteX28" fmla="*/ 46196 w 114300"/>
                  <a:gd name="connsiteY28" fmla="*/ 63922 h 76200"/>
                  <a:gd name="connsiteX29" fmla="*/ 41986 w 114300"/>
                  <a:gd name="connsiteY29" fmla="*/ 71085 h 76200"/>
                  <a:gd name="connsiteX30" fmla="*/ 49787 w 114300"/>
                  <a:gd name="connsiteY30" fmla="*/ 66723 h 76200"/>
                  <a:gd name="connsiteX31" fmla="*/ 49216 w 114300"/>
                  <a:gd name="connsiteY31" fmla="*/ 66866 h 76200"/>
                  <a:gd name="connsiteX32" fmla="*/ 52149 w 114300"/>
                  <a:gd name="connsiteY32" fmla="*/ 62255 h 76200"/>
                  <a:gd name="connsiteX33" fmla="*/ 52149 w 114300"/>
                  <a:gd name="connsiteY33" fmla="*/ 65180 h 76200"/>
                  <a:gd name="connsiteX34" fmla="*/ 63789 w 114300"/>
                  <a:gd name="connsiteY34" fmla="*/ 56398 h 76200"/>
                  <a:gd name="connsiteX35" fmla="*/ 69132 w 114300"/>
                  <a:gd name="connsiteY35" fmla="*/ 47358 h 76200"/>
                  <a:gd name="connsiteX36" fmla="*/ 85725 w 114300"/>
                  <a:gd name="connsiteY36" fmla="*/ 40729 h 76200"/>
                  <a:gd name="connsiteX37" fmla="*/ 85239 w 114300"/>
                  <a:gd name="connsiteY37" fmla="*/ 40148 h 76200"/>
                  <a:gd name="connsiteX38" fmla="*/ 95898 w 114300"/>
                  <a:gd name="connsiteY38" fmla="*/ 39062 h 76200"/>
                  <a:gd name="connsiteX39" fmla="*/ 93050 w 114300"/>
                  <a:gd name="connsiteY39" fmla="*/ 35976 h 76200"/>
                  <a:gd name="connsiteX40" fmla="*/ 101556 w 114300"/>
                  <a:gd name="connsiteY40" fmla="*/ 36767 h 76200"/>
                  <a:gd name="connsiteX41" fmla="*/ 103622 w 114300"/>
                  <a:gd name="connsiteY41" fmla="*/ 40434 h 76200"/>
                  <a:gd name="connsiteX42" fmla="*/ 108775 w 114300"/>
                  <a:gd name="connsiteY42" fmla="*/ 36243 h 76200"/>
                  <a:gd name="connsiteX43" fmla="*/ 107661 w 114300"/>
                  <a:gd name="connsiteY43" fmla="*/ 36052 h 76200"/>
                  <a:gd name="connsiteX44" fmla="*/ 111585 w 114300"/>
                  <a:gd name="connsiteY44" fmla="*/ 34452 h 76200"/>
                  <a:gd name="connsiteX45" fmla="*/ 106737 w 114300"/>
                  <a:gd name="connsiteY45" fmla="*/ 30766 h 76200"/>
                  <a:gd name="connsiteX46" fmla="*/ 109471 w 114300"/>
                  <a:gd name="connsiteY46" fmla="*/ 29470 h 76200"/>
                  <a:gd name="connsiteX47" fmla="*/ 106375 w 114300"/>
                  <a:gd name="connsiteY47" fmla="*/ 27832 h 76200"/>
                  <a:gd name="connsiteX48" fmla="*/ 111890 w 114300"/>
                  <a:gd name="connsiteY48" fmla="*/ 25222 h 76200"/>
                  <a:gd name="connsiteX49" fmla="*/ 111633 w 114300"/>
                  <a:gd name="connsiteY49" fmla="*/ 22222 h 76200"/>
                  <a:gd name="connsiteX50" fmla="*/ 107775 w 114300"/>
                  <a:gd name="connsiteY50" fmla="*/ 25127 h 76200"/>
                  <a:gd name="connsiteX51" fmla="*/ 92840 w 114300"/>
                  <a:gd name="connsiteY51" fmla="*/ 22003 h 76200"/>
                  <a:gd name="connsiteX52" fmla="*/ 91450 w 114300"/>
                  <a:gd name="connsiteY52" fmla="*/ 27099 h 76200"/>
                  <a:gd name="connsiteX53" fmla="*/ 89525 w 114300"/>
                  <a:gd name="connsiteY53" fmla="*/ 25232 h 76200"/>
                  <a:gd name="connsiteX54" fmla="*/ 83363 w 114300"/>
                  <a:gd name="connsiteY54" fmla="*/ 31461 h 76200"/>
                  <a:gd name="connsiteX55" fmla="*/ 67180 w 114300"/>
                  <a:gd name="connsiteY55" fmla="*/ 30375 h 76200"/>
                  <a:gd name="connsiteX56" fmla="*/ 75676 w 114300"/>
                  <a:gd name="connsiteY56" fmla="*/ 24898 h 76200"/>
                  <a:gd name="connsiteX57" fmla="*/ 67370 w 114300"/>
                  <a:gd name="connsiteY57" fmla="*/ 29166 h 76200"/>
                  <a:gd name="connsiteX58" fmla="*/ 56159 w 114300"/>
                  <a:gd name="connsiteY58" fmla="*/ 27127 h 76200"/>
                  <a:gd name="connsiteX59" fmla="*/ 63427 w 114300"/>
                  <a:gd name="connsiteY59" fmla="*/ 15602 h 76200"/>
                  <a:gd name="connsiteX60" fmla="*/ 61522 w 114300"/>
                  <a:gd name="connsiteY60" fmla="*/ 18069 h 76200"/>
                  <a:gd name="connsiteX61" fmla="*/ 61779 w 114300"/>
                  <a:gd name="connsiteY61" fmla="*/ 14468 h 76200"/>
                  <a:gd name="connsiteX62" fmla="*/ 58379 w 114300"/>
                  <a:gd name="connsiteY62" fmla="*/ 15221 h 76200"/>
                  <a:gd name="connsiteX63" fmla="*/ 63084 w 114300"/>
                  <a:gd name="connsiteY63" fmla="*/ 7144 h 76200"/>
                  <a:gd name="connsiteX64" fmla="*/ 54978 w 114300"/>
                  <a:gd name="connsiteY64" fmla="*/ 10601 h 76200"/>
                  <a:gd name="connsiteX65" fmla="*/ 54778 w 114300"/>
                  <a:gd name="connsiteY65" fmla="*/ 14335 h 76200"/>
                  <a:gd name="connsiteX66" fmla="*/ 50854 w 114300"/>
                  <a:gd name="connsiteY66" fmla="*/ 9144 h 76200"/>
                  <a:gd name="connsiteX67" fmla="*/ 52245 w 114300"/>
                  <a:gd name="connsiteY67" fmla="*/ 11497 h 76200"/>
                  <a:gd name="connsiteX68" fmla="*/ 47968 w 114300"/>
                  <a:gd name="connsiteY68" fmla="*/ 13926 h 76200"/>
                  <a:gd name="connsiteX69" fmla="*/ 47196 w 114300"/>
                  <a:gd name="connsiteY69" fmla="*/ 11525 h 76200"/>
                  <a:gd name="connsiteX70" fmla="*/ 42243 w 114300"/>
                  <a:gd name="connsiteY70" fmla="*/ 17202 h 76200"/>
                  <a:gd name="connsiteX71" fmla="*/ 39176 w 114300"/>
                  <a:gd name="connsiteY71" fmla="*/ 16440 h 76200"/>
                  <a:gd name="connsiteX72" fmla="*/ 40396 w 114300"/>
                  <a:gd name="connsiteY72" fmla="*/ 16869 h 76200"/>
                  <a:gd name="connsiteX73" fmla="*/ 32585 w 114300"/>
                  <a:gd name="connsiteY73" fmla="*/ 25070 h 76200"/>
                  <a:gd name="connsiteX74" fmla="*/ 37805 w 114300"/>
                  <a:gd name="connsiteY74" fmla="*/ 24060 h 76200"/>
                  <a:gd name="connsiteX75" fmla="*/ 26584 w 114300"/>
                  <a:gd name="connsiteY75" fmla="*/ 34757 h 76200"/>
                  <a:gd name="connsiteX76" fmla="*/ 27489 w 114300"/>
                  <a:gd name="connsiteY76" fmla="*/ 38948 h 76200"/>
                  <a:gd name="connsiteX77" fmla="*/ 21450 w 114300"/>
                  <a:gd name="connsiteY77" fmla="*/ 44263 h 76200"/>
                  <a:gd name="connsiteX78" fmla="*/ 18431 w 114300"/>
                  <a:gd name="connsiteY78" fmla="*/ 41939 h 76200"/>
                  <a:gd name="connsiteX79" fmla="*/ 13364 w 114300"/>
                  <a:gd name="connsiteY79" fmla="*/ 50854 h 76200"/>
                  <a:gd name="connsiteX80" fmla="*/ 12754 w 114300"/>
                  <a:gd name="connsiteY80" fmla="*/ 48454 h 76200"/>
                  <a:gd name="connsiteX81" fmla="*/ 10858 w 114300"/>
                  <a:gd name="connsiteY81" fmla="*/ 52359 h 76200"/>
                  <a:gd name="connsiteX82" fmla="*/ 12754 w 114300"/>
                  <a:gd name="connsiteY82" fmla="*/ 51035 h 76200"/>
                  <a:gd name="connsiteX83" fmla="*/ 10954 w 114300"/>
                  <a:gd name="connsiteY83" fmla="*/ 58160 h 76200"/>
                  <a:gd name="connsiteX84" fmla="*/ 7144 w 114300"/>
                  <a:gd name="connsiteY84" fmla="*/ 58245 h 76200"/>
                  <a:gd name="connsiteX85" fmla="*/ 8401 w 114300"/>
                  <a:gd name="connsiteY85" fmla="*/ 5971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4300" h="76200">
                    <a:moveTo>
                      <a:pt x="8401" y="59712"/>
                    </a:moveTo>
                    <a:cubicBezTo>
                      <a:pt x="8392" y="59074"/>
                      <a:pt x="10306" y="59674"/>
                      <a:pt x="9668" y="58617"/>
                    </a:cubicBezTo>
                    <a:cubicBezTo>
                      <a:pt x="14049" y="58036"/>
                      <a:pt x="12049" y="60665"/>
                      <a:pt x="10087" y="63275"/>
                    </a:cubicBezTo>
                    <a:cubicBezTo>
                      <a:pt x="8315" y="66037"/>
                      <a:pt x="6601" y="68799"/>
                      <a:pt x="10811" y="68008"/>
                    </a:cubicBezTo>
                    <a:cubicBezTo>
                      <a:pt x="9887" y="65599"/>
                      <a:pt x="14116" y="62732"/>
                      <a:pt x="16050" y="62789"/>
                    </a:cubicBezTo>
                    <a:lnTo>
                      <a:pt x="14792" y="62579"/>
                    </a:lnTo>
                    <a:cubicBezTo>
                      <a:pt x="21574" y="60293"/>
                      <a:pt x="22612" y="54264"/>
                      <a:pt x="26860" y="50359"/>
                    </a:cubicBezTo>
                    <a:cubicBezTo>
                      <a:pt x="25651" y="50740"/>
                      <a:pt x="24441" y="51740"/>
                      <a:pt x="23822" y="50673"/>
                    </a:cubicBezTo>
                    <a:cubicBezTo>
                      <a:pt x="28661" y="46530"/>
                      <a:pt x="30613" y="49978"/>
                      <a:pt x="36957" y="45463"/>
                    </a:cubicBezTo>
                    <a:lnTo>
                      <a:pt x="40386" y="39795"/>
                    </a:lnTo>
                    <a:cubicBezTo>
                      <a:pt x="42824" y="39910"/>
                      <a:pt x="46253" y="42348"/>
                      <a:pt x="46587" y="37957"/>
                    </a:cubicBezTo>
                    <a:cubicBezTo>
                      <a:pt x="48968" y="38129"/>
                      <a:pt x="51197" y="39624"/>
                      <a:pt x="49244" y="42405"/>
                    </a:cubicBezTo>
                    <a:lnTo>
                      <a:pt x="46111" y="44834"/>
                    </a:lnTo>
                    <a:cubicBezTo>
                      <a:pt x="47387" y="43358"/>
                      <a:pt x="49025" y="46130"/>
                      <a:pt x="50940" y="43948"/>
                    </a:cubicBezTo>
                    <a:lnTo>
                      <a:pt x="49844" y="42291"/>
                    </a:lnTo>
                    <a:cubicBezTo>
                      <a:pt x="50511" y="40253"/>
                      <a:pt x="54835" y="40977"/>
                      <a:pt x="57902" y="40691"/>
                    </a:cubicBezTo>
                    <a:lnTo>
                      <a:pt x="57969" y="45339"/>
                    </a:lnTo>
                    <a:cubicBezTo>
                      <a:pt x="59465" y="42891"/>
                      <a:pt x="60427" y="45120"/>
                      <a:pt x="61522" y="46177"/>
                    </a:cubicBezTo>
                    <a:cubicBezTo>
                      <a:pt x="61808" y="49006"/>
                      <a:pt x="58274" y="48778"/>
                      <a:pt x="56531" y="49101"/>
                    </a:cubicBezTo>
                    <a:cubicBezTo>
                      <a:pt x="54807" y="48787"/>
                      <a:pt x="56702" y="46063"/>
                      <a:pt x="54283" y="47663"/>
                    </a:cubicBezTo>
                    <a:lnTo>
                      <a:pt x="54683" y="51806"/>
                    </a:lnTo>
                    <a:cubicBezTo>
                      <a:pt x="56540" y="49701"/>
                      <a:pt x="57026" y="52016"/>
                      <a:pt x="58198" y="51864"/>
                    </a:cubicBezTo>
                    <a:cubicBezTo>
                      <a:pt x="55864" y="51626"/>
                      <a:pt x="52807" y="56864"/>
                      <a:pt x="49263" y="55721"/>
                    </a:cubicBezTo>
                    <a:cubicBezTo>
                      <a:pt x="49225" y="58674"/>
                      <a:pt x="52845" y="53912"/>
                      <a:pt x="52178" y="58160"/>
                    </a:cubicBezTo>
                    <a:cubicBezTo>
                      <a:pt x="47387" y="60169"/>
                      <a:pt x="46863" y="56740"/>
                      <a:pt x="42596" y="58160"/>
                    </a:cubicBezTo>
                    <a:cubicBezTo>
                      <a:pt x="45634" y="56398"/>
                      <a:pt x="43367" y="52645"/>
                      <a:pt x="46949" y="53150"/>
                    </a:cubicBezTo>
                    <a:cubicBezTo>
                      <a:pt x="48111" y="53550"/>
                      <a:pt x="44587" y="52397"/>
                      <a:pt x="42710" y="53359"/>
                    </a:cubicBezTo>
                    <a:cubicBezTo>
                      <a:pt x="40796" y="56779"/>
                      <a:pt x="42491" y="60465"/>
                      <a:pt x="42015" y="61893"/>
                    </a:cubicBezTo>
                    <a:cubicBezTo>
                      <a:pt x="42501" y="59884"/>
                      <a:pt x="45577" y="62303"/>
                      <a:pt x="46196" y="63922"/>
                    </a:cubicBezTo>
                    <a:cubicBezTo>
                      <a:pt x="42739" y="64799"/>
                      <a:pt x="45291" y="68447"/>
                      <a:pt x="41986" y="71085"/>
                    </a:cubicBezTo>
                    <a:cubicBezTo>
                      <a:pt x="44977" y="72104"/>
                      <a:pt x="47415" y="65465"/>
                      <a:pt x="49787" y="66723"/>
                    </a:cubicBezTo>
                    <a:lnTo>
                      <a:pt x="49216" y="66866"/>
                    </a:lnTo>
                    <a:cubicBezTo>
                      <a:pt x="48520" y="65770"/>
                      <a:pt x="50378" y="61436"/>
                      <a:pt x="52149" y="62255"/>
                    </a:cubicBezTo>
                    <a:lnTo>
                      <a:pt x="52149" y="65180"/>
                    </a:lnTo>
                    <a:cubicBezTo>
                      <a:pt x="55074" y="61227"/>
                      <a:pt x="59836" y="55169"/>
                      <a:pt x="63789" y="56398"/>
                    </a:cubicBezTo>
                    <a:cubicBezTo>
                      <a:pt x="59731" y="52035"/>
                      <a:pt x="68980" y="49063"/>
                      <a:pt x="69132" y="47358"/>
                    </a:cubicBezTo>
                    <a:cubicBezTo>
                      <a:pt x="75771" y="41929"/>
                      <a:pt x="80077" y="49397"/>
                      <a:pt x="85725" y="40729"/>
                    </a:cubicBezTo>
                    <a:lnTo>
                      <a:pt x="85239" y="40148"/>
                    </a:lnTo>
                    <a:cubicBezTo>
                      <a:pt x="86087" y="41910"/>
                      <a:pt x="92373" y="33604"/>
                      <a:pt x="95898" y="39062"/>
                    </a:cubicBezTo>
                    <a:lnTo>
                      <a:pt x="93050" y="35976"/>
                    </a:lnTo>
                    <a:cubicBezTo>
                      <a:pt x="97888" y="32299"/>
                      <a:pt x="96498" y="41281"/>
                      <a:pt x="101556" y="36767"/>
                    </a:cubicBezTo>
                    <a:lnTo>
                      <a:pt x="103622" y="40434"/>
                    </a:lnTo>
                    <a:cubicBezTo>
                      <a:pt x="106023" y="40262"/>
                      <a:pt x="106528" y="38138"/>
                      <a:pt x="108775" y="36243"/>
                    </a:cubicBezTo>
                    <a:lnTo>
                      <a:pt x="107661" y="36052"/>
                    </a:lnTo>
                    <a:cubicBezTo>
                      <a:pt x="107251" y="33147"/>
                      <a:pt x="110195" y="35347"/>
                      <a:pt x="111585" y="34452"/>
                    </a:cubicBezTo>
                    <a:lnTo>
                      <a:pt x="106737" y="30766"/>
                    </a:lnTo>
                    <a:lnTo>
                      <a:pt x="109471" y="29470"/>
                    </a:lnTo>
                    <a:cubicBezTo>
                      <a:pt x="107623" y="29756"/>
                      <a:pt x="106642" y="29032"/>
                      <a:pt x="106375" y="27832"/>
                    </a:cubicBezTo>
                    <a:cubicBezTo>
                      <a:pt x="107690" y="23355"/>
                      <a:pt x="109709" y="26594"/>
                      <a:pt x="111890" y="25222"/>
                    </a:cubicBezTo>
                    <a:cubicBezTo>
                      <a:pt x="113776" y="26699"/>
                      <a:pt x="107128" y="21498"/>
                      <a:pt x="111633" y="22222"/>
                    </a:cubicBezTo>
                    <a:cubicBezTo>
                      <a:pt x="110157" y="23165"/>
                      <a:pt x="105994" y="23108"/>
                      <a:pt x="107775" y="25127"/>
                    </a:cubicBezTo>
                    <a:cubicBezTo>
                      <a:pt x="104032" y="19869"/>
                      <a:pt x="96231" y="25270"/>
                      <a:pt x="92840" y="22003"/>
                    </a:cubicBezTo>
                    <a:cubicBezTo>
                      <a:pt x="89621" y="24565"/>
                      <a:pt x="96774" y="25232"/>
                      <a:pt x="91450" y="27099"/>
                    </a:cubicBezTo>
                    <a:lnTo>
                      <a:pt x="89525" y="25232"/>
                    </a:lnTo>
                    <a:cubicBezTo>
                      <a:pt x="87078" y="28080"/>
                      <a:pt x="86116" y="29804"/>
                      <a:pt x="83363" y="31461"/>
                    </a:cubicBezTo>
                    <a:cubicBezTo>
                      <a:pt x="78076" y="31337"/>
                      <a:pt x="71018" y="31718"/>
                      <a:pt x="67180" y="30375"/>
                    </a:cubicBezTo>
                    <a:cubicBezTo>
                      <a:pt x="67018" y="30166"/>
                      <a:pt x="75676" y="24898"/>
                      <a:pt x="75676" y="24898"/>
                    </a:cubicBezTo>
                    <a:cubicBezTo>
                      <a:pt x="73581" y="20803"/>
                      <a:pt x="66818" y="27823"/>
                      <a:pt x="67370" y="29166"/>
                    </a:cubicBezTo>
                    <a:cubicBezTo>
                      <a:pt x="61522" y="32042"/>
                      <a:pt x="62494" y="22231"/>
                      <a:pt x="56159" y="27127"/>
                    </a:cubicBezTo>
                    <a:cubicBezTo>
                      <a:pt x="57445" y="23374"/>
                      <a:pt x="61617" y="19717"/>
                      <a:pt x="63427" y="15602"/>
                    </a:cubicBezTo>
                    <a:lnTo>
                      <a:pt x="61522" y="18069"/>
                    </a:lnTo>
                    <a:cubicBezTo>
                      <a:pt x="60360" y="17526"/>
                      <a:pt x="61465" y="15688"/>
                      <a:pt x="61779" y="14468"/>
                    </a:cubicBezTo>
                    <a:cubicBezTo>
                      <a:pt x="60636" y="13935"/>
                      <a:pt x="59512" y="15764"/>
                      <a:pt x="58379" y="15221"/>
                    </a:cubicBezTo>
                    <a:cubicBezTo>
                      <a:pt x="56655" y="11706"/>
                      <a:pt x="63227" y="11392"/>
                      <a:pt x="63084" y="7144"/>
                    </a:cubicBezTo>
                    <a:cubicBezTo>
                      <a:pt x="59626" y="10344"/>
                      <a:pt x="56988" y="5648"/>
                      <a:pt x="54978" y="10601"/>
                    </a:cubicBezTo>
                    <a:lnTo>
                      <a:pt x="54778" y="14335"/>
                    </a:lnTo>
                    <a:cubicBezTo>
                      <a:pt x="47863" y="17650"/>
                      <a:pt x="55845" y="9192"/>
                      <a:pt x="50854" y="9144"/>
                    </a:cubicBezTo>
                    <a:lnTo>
                      <a:pt x="52245" y="11497"/>
                    </a:lnTo>
                    <a:cubicBezTo>
                      <a:pt x="50816" y="12297"/>
                      <a:pt x="49673" y="14935"/>
                      <a:pt x="47968" y="13926"/>
                    </a:cubicBezTo>
                    <a:lnTo>
                      <a:pt x="47196" y="11525"/>
                    </a:lnTo>
                    <a:cubicBezTo>
                      <a:pt x="49282" y="13764"/>
                      <a:pt x="44606" y="15002"/>
                      <a:pt x="42243" y="17202"/>
                    </a:cubicBezTo>
                    <a:lnTo>
                      <a:pt x="39176" y="16440"/>
                    </a:lnTo>
                    <a:cubicBezTo>
                      <a:pt x="39976" y="15688"/>
                      <a:pt x="40491" y="16231"/>
                      <a:pt x="40396" y="16869"/>
                    </a:cubicBezTo>
                    <a:cubicBezTo>
                      <a:pt x="35557" y="18936"/>
                      <a:pt x="36652" y="22250"/>
                      <a:pt x="32585" y="25070"/>
                    </a:cubicBezTo>
                    <a:cubicBezTo>
                      <a:pt x="33785" y="24679"/>
                      <a:pt x="37128" y="20479"/>
                      <a:pt x="37805" y="24060"/>
                    </a:cubicBezTo>
                    <a:cubicBezTo>
                      <a:pt x="34138" y="26508"/>
                      <a:pt x="31061" y="34385"/>
                      <a:pt x="26584" y="34757"/>
                    </a:cubicBezTo>
                    <a:cubicBezTo>
                      <a:pt x="27108" y="35900"/>
                      <a:pt x="24270" y="39738"/>
                      <a:pt x="27489" y="38948"/>
                    </a:cubicBezTo>
                    <a:cubicBezTo>
                      <a:pt x="25498" y="40700"/>
                      <a:pt x="21546" y="41643"/>
                      <a:pt x="21450" y="44263"/>
                    </a:cubicBezTo>
                    <a:lnTo>
                      <a:pt x="18431" y="41939"/>
                    </a:lnTo>
                    <a:cubicBezTo>
                      <a:pt x="22079" y="44672"/>
                      <a:pt x="12783" y="49063"/>
                      <a:pt x="13364" y="50854"/>
                    </a:cubicBezTo>
                    <a:lnTo>
                      <a:pt x="12754" y="48454"/>
                    </a:lnTo>
                    <a:lnTo>
                      <a:pt x="10858" y="52359"/>
                    </a:lnTo>
                    <a:cubicBezTo>
                      <a:pt x="11497" y="52149"/>
                      <a:pt x="12144" y="51264"/>
                      <a:pt x="12754" y="51035"/>
                    </a:cubicBezTo>
                    <a:cubicBezTo>
                      <a:pt x="13373" y="52788"/>
                      <a:pt x="12783" y="55578"/>
                      <a:pt x="10954" y="58160"/>
                    </a:cubicBezTo>
                    <a:cubicBezTo>
                      <a:pt x="10868" y="54302"/>
                      <a:pt x="9068" y="58817"/>
                      <a:pt x="7144" y="58245"/>
                    </a:cubicBezTo>
                    <a:cubicBezTo>
                      <a:pt x="7153" y="59522"/>
                      <a:pt x="7763" y="59284"/>
                      <a:pt x="8401" y="59712"/>
                    </a:cubicBezTo>
                    <a:close/>
                  </a:path>
                </a:pathLst>
              </a:custGeom>
              <a:grpFill/>
              <a:ln w="9525" cap="flat">
                <a:noFill/>
                <a:prstDash val="solid"/>
                <a:miter/>
              </a:ln>
            </p:spPr>
            <p:txBody>
              <a:bodyPr rtlCol="0" anchor="ctr"/>
              <a:lstStyle/>
              <a:p>
                <a:endParaRPr lang="zh-CN" altLang="en-US"/>
              </a:p>
            </p:txBody>
          </p:sp>
          <p:sp>
            <p:nvSpPr>
              <p:cNvPr id="1314" name="任意多边形: 形状 1103">
                <a:extLst>
                  <a:ext uri="{FF2B5EF4-FFF2-40B4-BE49-F238E27FC236}">
                    <a16:creationId xmlns:a16="http://schemas.microsoft.com/office/drawing/2014/main" id="{8842DDF0-72C5-4B01-850C-2308C7787756}"/>
                  </a:ext>
                </a:extLst>
              </p:cNvPr>
              <p:cNvSpPr/>
              <p:nvPr/>
            </p:nvSpPr>
            <p:spPr>
              <a:xfrm>
                <a:off x="3665487" y="1031093"/>
                <a:ext cx="9525" cy="9525"/>
              </a:xfrm>
              <a:custGeom>
                <a:avLst/>
                <a:gdLst>
                  <a:gd name="connsiteX0" fmla="*/ 11220 w 9525"/>
                  <a:gd name="connsiteY0" fmla="*/ 7144 h 9525"/>
                  <a:gd name="connsiteX1" fmla="*/ 7144 w 9525"/>
                  <a:gd name="connsiteY1" fmla="*/ 8115 h 9525"/>
                  <a:gd name="connsiteX2" fmla="*/ 11220 w 9525"/>
                  <a:gd name="connsiteY2" fmla="*/ 7144 h 9525"/>
                </a:gdLst>
                <a:ahLst/>
                <a:cxnLst>
                  <a:cxn ang="0">
                    <a:pos x="connsiteX0" y="connsiteY0"/>
                  </a:cxn>
                  <a:cxn ang="0">
                    <a:pos x="connsiteX1" y="connsiteY1"/>
                  </a:cxn>
                  <a:cxn ang="0">
                    <a:pos x="connsiteX2" y="connsiteY2"/>
                  </a:cxn>
                </a:cxnLst>
                <a:rect l="l" t="t" r="r" b="b"/>
                <a:pathLst>
                  <a:path w="9525" h="9525">
                    <a:moveTo>
                      <a:pt x="11220" y="7144"/>
                    </a:moveTo>
                    <a:cubicBezTo>
                      <a:pt x="9439" y="7858"/>
                      <a:pt x="7772" y="6258"/>
                      <a:pt x="7144" y="8115"/>
                    </a:cubicBezTo>
                    <a:cubicBezTo>
                      <a:pt x="9582" y="6887"/>
                      <a:pt x="9525" y="9439"/>
                      <a:pt x="11220" y="7144"/>
                    </a:cubicBezTo>
                    <a:close/>
                  </a:path>
                </a:pathLst>
              </a:custGeom>
              <a:grpFill/>
              <a:ln w="9525" cap="flat">
                <a:noFill/>
                <a:prstDash val="solid"/>
                <a:miter/>
              </a:ln>
            </p:spPr>
            <p:txBody>
              <a:bodyPr rtlCol="0" anchor="ctr"/>
              <a:lstStyle/>
              <a:p>
                <a:endParaRPr lang="zh-CN" altLang="en-US"/>
              </a:p>
            </p:txBody>
          </p:sp>
          <p:sp>
            <p:nvSpPr>
              <p:cNvPr id="1315" name="任意多边形: 形状 1104">
                <a:extLst>
                  <a:ext uri="{FF2B5EF4-FFF2-40B4-BE49-F238E27FC236}">
                    <a16:creationId xmlns:a16="http://schemas.microsoft.com/office/drawing/2014/main" id="{66814538-FE64-421B-AECC-7C404FC1EE9A}"/>
                  </a:ext>
                </a:extLst>
              </p:cNvPr>
              <p:cNvSpPr/>
              <p:nvPr/>
            </p:nvSpPr>
            <p:spPr>
              <a:xfrm>
                <a:off x="3642360" y="655704"/>
                <a:ext cx="57150" cy="19050"/>
              </a:xfrm>
              <a:custGeom>
                <a:avLst/>
                <a:gdLst>
                  <a:gd name="connsiteX0" fmla="*/ 12887 w 57150"/>
                  <a:gd name="connsiteY0" fmla="*/ 15735 h 19050"/>
                  <a:gd name="connsiteX1" fmla="*/ 23012 w 57150"/>
                  <a:gd name="connsiteY1" fmla="*/ 18879 h 19050"/>
                  <a:gd name="connsiteX2" fmla="*/ 46044 w 57150"/>
                  <a:gd name="connsiteY2" fmla="*/ 14230 h 19050"/>
                  <a:gd name="connsiteX3" fmla="*/ 47111 w 57150"/>
                  <a:gd name="connsiteY3" fmla="*/ 18669 h 19050"/>
                  <a:gd name="connsiteX4" fmla="*/ 50302 w 57150"/>
                  <a:gd name="connsiteY4" fmla="*/ 15402 h 19050"/>
                  <a:gd name="connsiteX5" fmla="*/ 56350 w 57150"/>
                  <a:gd name="connsiteY5" fmla="*/ 17859 h 19050"/>
                  <a:gd name="connsiteX6" fmla="*/ 46730 w 57150"/>
                  <a:gd name="connsiteY6" fmla="*/ 10239 h 19050"/>
                  <a:gd name="connsiteX7" fmla="*/ 54940 w 57150"/>
                  <a:gd name="connsiteY7" fmla="*/ 11125 h 19050"/>
                  <a:gd name="connsiteX8" fmla="*/ 46196 w 57150"/>
                  <a:gd name="connsiteY8" fmla="*/ 8001 h 19050"/>
                  <a:gd name="connsiteX9" fmla="*/ 44301 w 57150"/>
                  <a:gd name="connsiteY9" fmla="*/ 10287 h 19050"/>
                  <a:gd name="connsiteX10" fmla="*/ 40272 w 57150"/>
                  <a:gd name="connsiteY10" fmla="*/ 7144 h 19050"/>
                  <a:gd name="connsiteX11" fmla="*/ 30461 w 57150"/>
                  <a:gd name="connsiteY11" fmla="*/ 10620 h 19050"/>
                  <a:gd name="connsiteX12" fmla="*/ 20098 w 57150"/>
                  <a:gd name="connsiteY12" fmla="*/ 9401 h 19050"/>
                  <a:gd name="connsiteX13" fmla="*/ 7144 w 57150"/>
                  <a:gd name="connsiteY13" fmla="*/ 16192 h 19050"/>
                  <a:gd name="connsiteX14" fmla="*/ 12887 w 57150"/>
                  <a:gd name="connsiteY14" fmla="*/ 15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19050">
                    <a:moveTo>
                      <a:pt x="12887" y="15735"/>
                    </a:moveTo>
                    <a:cubicBezTo>
                      <a:pt x="8620" y="20441"/>
                      <a:pt x="29489" y="13145"/>
                      <a:pt x="23012" y="18879"/>
                    </a:cubicBezTo>
                    <a:cubicBezTo>
                      <a:pt x="35976" y="18745"/>
                      <a:pt x="35176" y="12621"/>
                      <a:pt x="46044" y="14230"/>
                    </a:cubicBezTo>
                    <a:cubicBezTo>
                      <a:pt x="44015" y="15764"/>
                      <a:pt x="46120" y="17707"/>
                      <a:pt x="47111" y="18669"/>
                    </a:cubicBezTo>
                    <a:lnTo>
                      <a:pt x="50302" y="15402"/>
                    </a:lnTo>
                    <a:lnTo>
                      <a:pt x="56350" y="17859"/>
                    </a:lnTo>
                    <a:cubicBezTo>
                      <a:pt x="55112" y="11887"/>
                      <a:pt x="46568" y="16459"/>
                      <a:pt x="46730" y="10239"/>
                    </a:cubicBezTo>
                    <a:lnTo>
                      <a:pt x="54940" y="11125"/>
                    </a:lnTo>
                    <a:cubicBezTo>
                      <a:pt x="53130" y="9896"/>
                      <a:pt x="48816" y="8687"/>
                      <a:pt x="46196" y="8001"/>
                    </a:cubicBezTo>
                    <a:lnTo>
                      <a:pt x="44301" y="10287"/>
                    </a:lnTo>
                    <a:cubicBezTo>
                      <a:pt x="43082" y="8563"/>
                      <a:pt x="34547" y="10544"/>
                      <a:pt x="40272" y="7144"/>
                    </a:cubicBezTo>
                    <a:cubicBezTo>
                      <a:pt x="37281" y="8382"/>
                      <a:pt x="34442" y="10049"/>
                      <a:pt x="30461" y="10620"/>
                    </a:cubicBezTo>
                    <a:cubicBezTo>
                      <a:pt x="30309" y="7134"/>
                      <a:pt x="25184" y="9620"/>
                      <a:pt x="20098" y="9401"/>
                    </a:cubicBezTo>
                    <a:cubicBezTo>
                      <a:pt x="10249" y="10525"/>
                      <a:pt x="18469" y="17326"/>
                      <a:pt x="7144" y="16192"/>
                    </a:cubicBezTo>
                    <a:cubicBezTo>
                      <a:pt x="9173" y="17193"/>
                      <a:pt x="11306" y="16183"/>
                      <a:pt x="12887" y="15735"/>
                    </a:cubicBezTo>
                    <a:close/>
                  </a:path>
                </a:pathLst>
              </a:custGeom>
              <a:grpFill/>
              <a:ln w="9525" cap="flat">
                <a:noFill/>
                <a:prstDash val="solid"/>
                <a:miter/>
              </a:ln>
            </p:spPr>
            <p:txBody>
              <a:bodyPr rtlCol="0" anchor="ctr"/>
              <a:lstStyle/>
              <a:p>
                <a:endParaRPr lang="zh-CN" altLang="en-US"/>
              </a:p>
            </p:txBody>
          </p:sp>
          <p:sp>
            <p:nvSpPr>
              <p:cNvPr id="1316" name="任意多边形: 形状 1105">
                <a:extLst>
                  <a:ext uri="{FF2B5EF4-FFF2-40B4-BE49-F238E27FC236}">
                    <a16:creationId xmlns:a16="http://schemas.microsoft.com/office/drawing/2014/main" id="{A85012C0-94E2-4EBF-B6AF-64AAD5EE45A8}"/>
                  </a:ext>
                </a:extLst>
              </p:cNvPr>
              <p:cNvSpPr/>
              <p:nvPr/>
            </p:nvSpPr>
            <p:spPr>
              <a:xfrm>
                <a:off x="3658248" y="1026607"/>
                <a:ext cx="9525" cy="9525"/>
              </a:xfrm>
              <a:custGeom>
                <a:avLst/>
                <a:gdLst>
                  <a:gd name="connsiteX0" fmla="*/ 9201 w 9525"/>
                  <a:gd name="connsiteY0" fmla="*/ 7144 h 9525"/>
                  <a:gd name="connsiteX1" fmla="*/ 7144 w 9525"/>
                  <a:gd name="connsiteY1" fmla="*/ 8753 h 9525"/>
                  <a:gd name="connsiteX2" fmla="*/ 9020 w 9525"/>
                  <a:gd name="connsiteY2" fmla="*/ 8553 h 9525"/>
                </a:gdLst>
                <a:ahLst/>
                <a:cxnLst>
                  <a:cxn ang="0">
                    <a:pos x="connsiteX0" y="connsiteY0"/>
                  </a:cxn>
                  <a:cxn ang="0">
                    <a:pos x="connsiteX1" y="connsiteY1"/>
                  </a:cxn>
                  <a:cxn ang="0">
                    <a:pos x="connsiteX2" y="connsiteY2"/>
                  </a:cxn>
                </a:cxnLst>
                <a:rect l="l" t="t" r="r" b="b"/>
                <a:pathLst>
                  <a:path w="9525" h="9525">
                    <a:moveTo>
                      <a:pt x="9201" y="7144"/>
                    </a:moveTo>
                    <a:lnTo>
                      <a:pt x="7144" y="8753"/>
                    </a:lnTo>
                    <a:lnTo>
                      <a:pt x="9020" y="8553"/>
                    </a:lnTo>
                    <a:close/>
                  </a:path>
                </a:pathLst>
              </a:custGeom>
              <a:grpFill/>
              <a:ln w="9525" cap="flat">
                <a:noFill/>
                <a:prstDash val="solid"/>
                <a:miter/>
              </a:ln>
            </p:spPr>
            <p:txBody>
              <a:bodyPr rtlCol="0" anchor="ctr"/>
              <a:lstStyle/>
              <a:p>
                <a:endParaRPr lang="zh-CN" altLang="en-US"/>
              </a:p>
            </p:txBody>
          </p:sp>
          <p:sp>
            <p:nvSpPr>
              <p:cNvPr id="1317" name="任意多边形: 形状 1106">
                <a:extLst>
                  <a:ext uri="{FF2B5EF4-FFF2-40B4-BE49-F238E27FC236}">
                    <a16:creationId xmlns:a16="http://schemas.microsoft.com/office/drawing/2014/main" id="{4B669B2E-D094-4460-B406-BCC6ECEEAEA8}"/>
                  </a:ext>
                </a:extLst>
              </p:cNvPr>
              <p:cNvSpPr/>
              <p:nvPr/>
            </p:nvSpPr>
            <p:spPr>
              <a:xfrm>
                <a:off x="3562826" y="923470"/>
                <a:ext cx="9525" cy="9525"/>
              </a:xfrm>
              <a:custGeom>
                <a:avLst/>
                <a:gdLst>
                  <a:gd name="connsiteX0" fmla="*/ 9392 w 9525"/>
                  <a:gd name="connsiteY0" fmla="*/ 9001 h 9525"/>
                  <a:gd name="connsiteX1" fmla="*/ 10678 w 9525"/>
                  <a:gd name="connsiteY1" fmla="*/ 7144 h 9525"/>
                  <a:gd name="connsiteX2" fmla="*/ 7144 w 9525"/>
                  <a:gd name="connsiteY2" fmla="*/ 7544 h 9525"/>
                  <a:gd name="connsiteX3" fmla="*/ 9392 w 9525"/>
                  <a:gd name="connsiteY3" fmla="*/ 9001 h 9525"/>
                </a:gdLst>
                <a:ahLst/>
                <a:cxnLst>
                  <a:cxn ang="0">
                    <a:pos x="connsiteX0" y="connsiteY0"/>
                  </a:cxn>
                  <a:cxn ang="0">
                    <a:pos x="connsiteX1" y="connsiteY1"/>
                  </a:cxn>
                  <a:cxn ang="0">
                    <a:pos x="connsiteX2" y="connsiteY2"/>
                  </a:cxn>
                  <a:cxn ang="0">
                    <a:pos x="connsiteX3" y="connsiteY3"/>
                  </a:cxn>
                </a:cxnLst>
                <a:rect l="l" t="t" r="r" b="b"/>
                <a:pathLst>
                  <a:path w="9525" h="9525">
                    <a:moveTo>
                      <a:pt x="9392" y="9001"/>
                    </a:moveTo>
                    <a:cubicBezTo>
                      <a:pt x="9601" y="7639"/>
                      <a:pt x="11525" y="8020"/>
                      <a:pt x="10678" y="7144"/>
                    </a:cubicBezTo>
                    <a:lnTo>
                      <a:pt x="7144" y="7544"/>
                    </a:lnTo>
                    <a:lnTo>
                      <a:pt x="9392" y="9001"/>
                    </a:lnTo>
                    <a:close/>
                  </a:path>
                </a:pathLst>
              </a:custGeom>
              <a:grpFill/>
              <a:ln w="9525" cap="flat">
                <a:noFill/>
                <a:prstDash val="solid"/>
                <a:miter/>
              </a:ln>
            </p:spPr>
            <p:txBody>
              <a:bodyPr rtlCol="0" anchor="ctr"/>
              <a:lstStyle/>
              <a:p>
                <a:endParaRPr lang="zh-CN" altLang="en-US"/>
              </a:p>
            </p:txBody>
          </p:sp>
          <p:sp>
            <p:nvSpPr>
              <p:cNvPr id="1318" name="任意多边形: 形状 1107">
                <a:extLst>
                  <a:ext uri="{FF2B5EF4-FFF2-40B4-BE49-F238E27FC236}">
                    <a16:creationId xmlns:a16="http://schemas.microsoft.com/office/drawing/2014/main" id="{747E9CEA-5AD4-4A8A-BBF3-43994468CB8F}"/>
                  </a:ext>
                </a:extLst>
              </p:cNvPr>
              <p:cNvSpPr/>
              <p:nvPr/>
            </p:nvSpPr>
            <p:spPr>
              <a:xfrm>
                <a:off x="3563636" y="913784"/>
                <a:ext cx="19050" cy="19050"/>
              </a:xfrm>
              <a:custGeom>
                <a:avLst/>
                <a:gdLst>
                  <a:gd name="connsiteX0" fmla="*/ 8868 w 19050"/>
                  <a:gd name="connsiteY0" fmla="*/ 13478 h 19050"/>
                  <a:gd name="connsiteX1" fmla="*/ 12821 w 19050"/>
                  <a:gd name="connsiteY1" fmla="*/ 8477 h 19050"/>
                  <a:gd name="connsiteX2" fmla="*/ 7144 w 19050"/>
                  <a:gd name="connsiteY2" fmla="*/ 7144 h 19050"/>
                  <a:gd name="connsiteX3" fmla="*/ 8868 w 19050"/>
                  <a:gd name="connsiteY3" fmla="*/ 13478 h 19050"/>
                </a:gdLst>
                <a:ahLst/>
                <a:cxnLst>
                  <a:cxn ang="0">
                    <a:pos x="connsiteX0" y="connsiteY0"/>
                  </a:cxn>
                  <a:cxn ang="0">
                    <a:pos x="connsiteX1" y="connsiteY1"/>
                  </a:cxn>
                  <a:cxn ang="0">
                    <a:pos x="connsiteX2" y="connsiteY2"/>
                  </a:cxn>
                  <a:cxn ang="0">
                    <a:pos x="connsiteX3" y="connsiteY3"/>
                  </a:cxn>
                </a:cxnLst>
                <a:rect l="l" t="t" r="r" b="b"/>
                <a:pathLst>
                  <a:path w="19050" h="19050">
                    <a:moveTo>
                      <a:pt x="8868" y="13478"/>
                    </a:moveTo>
                    <a:cubicBezTo>
                      <a:pt x="8077" y="10639"/>
                      <a:pt x="10058" y="9068"/>
                      <a:pt x="12821" y="8477"/>
                    </a:cubicBezTo>
                    <a:lnTo>
                      <a:pt x="7144" y="7144"/>
                    </a:lnTo>
                    <a:lnTo>
                      <a:pt x="8868" y="13478"/>
                    </a:lnTo>
                    <a:close/>
                  </a:path>
                </a:pathLst>
              </a:custGeom>
              <a:grpFill/>
              <a:ln w="9525" cap="flat">
                <a:noFill/>
                <a:prstDash val="solid"/>
                <a:miter/>
              </a:ln>
            </p:spPr>
            <p:txBody>
              <a:bodyPr rtlCol="0" anchor="ctr"/>
              <a:lstStyle/>
              <a:p>
                <a:endParaRPr lang="zh-CN" altLang="en-US"/>
              </a:p>
            </p:txBody>
          </p:sp>
          <p:sp>
            <p:nvSpPr>
              <p:cNvPr id="1319" name="任意多边形: 形状 1108">
                <a:extLst>
                  <a:ext uri="{FF2B5EF4-FFF2-40B4-BE49-F238E27FC236}">
                    <a16:creationId xmlns:a16="http://schemas.microsoft.com/office/drawing/2014/main" id="{62D8F520-1E17-4637-9DFB-81A81D4963E5}"/>
                  </a:ext>
                </a:extLst>
              </p:cNvPr>
              <p:cNvSpPr/>
              <p:nvPr/>
            </p:nvSpPr>
            <p:spPr>
              <a:xfrm>
                <a:off x="3610512" y="990984"/>
                <a:ext cx="9525" cy="9525"/>
              </a:xfrm>
              <a:custGeom>
                <a:avLst/>
                <a:gdLst>
                  <a:gd name="connsiteX0" fmla="*/ 8207 w 9525"/>
                  <a:gd name="connsiteY0" fmla="*/ 7144 h 9525"/>
                  <a:gd name="connsiteX1" fmla="*/ 7378 w 9525"/>
                  <a:gd name="connsiteY1" fmla="*/ 9754 h 9525"/>
                  <a:gd name="connsiteX2" fmla="*/ 8207 w 9525"/>
                  <a:gd name="connsiteY2" fmla="*/ 7144 h 9525"/>
                </a:gdLst>
                <a:ahLst/>
                <a:cxnLst>
                  <a:cxn ang="0">
                    <a:pos x="connsiteX0" y="connsiteY0"/>
                  </a:cxn>
                  <a:cxn ang="0">
                    <a:pos x="connsiteX1" y="connsiteY1"/>
                  </a:cxn>
                  <a:cxn ang="0">
                    <a:pos x="connsiteX2" y="connsiteY2"/>
                  </a:cxn>
                </a:cxnLst>
                <a:rect l="l" t="t" r="r" b="b"/>
                <a:pathLst>
                  <a:path w="9525" h="9525">
                    <a:moveTo>
                      <a:pt x="8207" y="7144"/>
                    </a:moveTo>
                    <a:cubicBezTo>
                      <a:pt x="8226" y="7210"/>
                      <a:pt x="7340" y="9449"/>
                      <a:pt x="7378" y="9754"/>
                    </a:cubicBezTo>
                    <a:cubicBezTo>
                      <a:pt x="5912" y="8906"/>
                      <a:pt x="11950" y="7877"/>
                      <a:pt x="8207" y="7144"/>
                    </a:cubicBezTo>
                    <a:close/>
                  </a:path>
                </a:pathLst>
              </a:custGeom>
              <a:grpFill/>
              <a:ln w="9525" cap="flat">
                <a:noFill/>
                <a:prstDash val="solid"/>
                <a:miter/>
              </a:ln>
            </p:spPr>
            <p:txBody>
              <a:bodyPr rtlCol="0" anchor="ctr"/>
              <a:lstStyle/>
              <a:p>
                <a:endParaRPr lang="zh-CN" altLang="en-US"/>
              </a:p>
            </p:txBody>
          </p:sp>
          <p:sp>
            <p:nvSpPr>
              <p:cNvPr id="1320" name="任意多边形: 形状 1109">
                <a:extLst>
                  <a:ext uri="{FF2B5EF4-FFF2-40B4-BE49-F238E27FC236}">
                    <a16:creationId xmlns:a16="http://schemas.microsoft.com/office/drawing/2014/main" id="{C5CEE265-48D3-413D-9A4A-D6CC035C0FE1}"/>
                  </a:ext>
                </a:extLst>
              </p:cNvPr>
              <p:cNvSpPr/>
              <p:nvPr/>
            </p:nvSpPr>
            <p:spPr>
              <a:xfrm>
                <a:off x="3680441" y="1026282"/>
                <a:ext cx="9525" cy="9525"/>
              </a:xfrm>
              <a:custGeom>
                <a:avLst/>
                <a:gdLst>
                  <a:gd name="connsiteX0" fmla="*/ 9887 w 9525"/>
                  <a:gd name="connsiteY0" fmla="*/ 8297 h 9525"/>
                  <a:gd name="connsiteX1" fmla="*/ 7220 w 9525"/>
                  <a:gd name="connsiteY1" fmla="*/ 7526 h 9525"/>
                  <a:gd name="connsiteX2" fmla="*/ 7458 w 9525"/>
                  <a:gd name="connsiteY2" fmla="*/ 9440 h 9525"/>
                  <a:gd name="connsiteX3" fmla="*/ 9887 w 9525"/>
                  <a:gd name="connsiteY3" fmla="*/ 8297 h 9525"/>
                </a:gdLst>
                <a:ahLst/>
                <a:cxnLst>
                  <a:cxn ang="0">
                    <a:pos x="connsiteX0" y="connsiteY0"/>
                  </a:cxn>
                  <a:cxn ang="0">
                    <a:pos x="connsiteX1" y="connsiteY1"/>
                  </a:cxn>
                  <a:cxn ang="0">
                    <a:pos x="connsiteX2" y="connsiteY2"/>
                  </a:cxn>
                  <a:cxn ang="0">
                    <a:pos x="connsiteX3" y="connsiteY3"/>
                  </a:cxn>
                </a:cxnLst>
                <a:rect l="l" t="t" r="r" b="b"/>
                <a:pathLst>
                  <a:path w="9525" h="9525">
                    <a:moveTo>
                      <a:pt x="9887" y="8297"/>
                    </a:moveTo>
                    <a:cubicBezTo>
                      <a:pt x="9001" y="7954"/>
                      <a:pt x="9678" y="6449"/>
                      <a:pt x="7220" y="7526"/>
                    </a:cubicBezTo>
                    <a:cubicBezTo>
                      <a:pt x="11440" y="6868"/>
                      <a:pt x="5801" y="9269"/>
                      <a:pt x="7458" y="9440"/>
                    </a:cubicBezTo>
                    <a:cubicBezTo>
                      <a:pt x="7687" y="8907"/>
                      <a:pt x="8820" y="8745"/>
                      <a:pt x="9887" y="8297"/>
                    </a:cubicBezTo>
                    <a:close/>
                  </a:path>
                </a:pathLst>
              </a:custGeom>
              <a:grpFill/>
              <a:ln w="9525" cap="flat">
                <a:noFill/>
                <a:prstDash val="solid"/>
                <a:miter/>
              </a:ln>
            </p:spPr>
            <p:txBody>
              <a:bodyPr rtlCol="0" anchor="ctr"/>
              <a:lstStyle/>
              <a:p>
                <a:endParaRPr lang="zh-CN" altLang="en-US"/>
              </a:p>
            </p:txBody>
          </p:sp>
          <p:sp>
            <p:nvSpPr>
              <p:cNvPr id="1321" name="任意多边形: 形状 1110">
                <a:extLst>
                  <a:ext uri="{FF2B5EF4-FFF2-40B4-BE49-F238E27FC236}">
                    <a16:creationId xmlns:a16="http://schemas.microsoft.com/office/drawing/2014/main" id="{E2B69DBE-329E-4BE6-9DA1-BE3CE62DED00}"/>
                  </a:ext>
                </a:extLst>
              </p:cNvPr>
              <p:cNvSpPr/>
              <p:nvPr/>
            </p:nvSpPr>
            <p:spPr>
              <a:xfrm>
                <a:off x="3566272" y="906063"/>
                <a:ext cx="19050" cy="9525"/>
              </a:xfrm>
              <a:custGeom>
                <a:avLst/>
                <a:gdLst>
                  <a:gd name="connsiteX0" fmla="*/ 7431 w 19050"/>
                  <a:gd name="connsiteY0" fmla="*/ 11797 h 9525"/>
                  <a:gd name="connsiteX1" fmla="*/ 12594 w 19050"/>
                  <a:gd name="connsiteY1" fmla="*/ 7425 h 9525"/>
                  <a:gd name="connsiteX2" fmla="*/ 7431 w 19050"/>
                  <a:gd name="connsiteY2" fmla="*/ 11797 h 9525"/>
                </a:gdLst>
                <a:ahLst/>
                <a:cxnLst>
                  <a:cxn ang="0">
                    <a:pos x="connsiteX0" y="connsiteY0"/>
                  </a:cxn>
                  <a:cxn ang="0">
                    <a:pos x="connsiteX1" y="connsiteY1"/>
                  </a:cxn>
                  <a:cxn ang="0">
                    <a:pos x="connsiteX2" y="connsiteY2"/>
                  </a:cxn>
                </a:cxnLst>
                <a:rect l="l" t="t" r="r" b="b"/>
                <a:pathLst>
                  <a:path w="19050" h="9525">
                    <a:moveTo>
                      <a:pt x="7431" y="11797"/>
                    </a:moveTo>
                    <a:cubicBezTo>
                      <a:pt x="7241" y="7559"/>
                      <a:pt x="11613" y="11435"/>
                      <a:pt x="12594" y="7425"/>
                    </a:cubicBezTo>
                    <a:cubicBezTo>
                      <a:pt x="11175" y="6073"/>
                      <a:pt x="5860" y="9931"/>
                      <a:pt x="7431" y="11797"/>
                    </a:cubicBezTo>
                    <a:close/>
                  </a:path>
                </a:pathLst>
              </a:custGeom>
              <a:grpFill/>
              <a:ln w="9525" cap="flat">
                <a:noFill/>
                <a:prstDash val="solid"/>
                <a:miter/>
              </a:ln>
            </p:spPr>
            <p:txBody>
              <a:bodyPr rtlCol="0" anchor="ctr"/>
              <a:lstStyle/>
              <a:p>
                <a:endParaRPr lang="zh-CN" altLang="en-US"/>
              </a:p>
            </p:txBody>
          </p:sp>
          <p:sp>
            <p:nvSpPr>
              <p:cNvPr id="1322" name="任意多边形: 形状 1111">
                <a:extLst>
                  <a:ext uri="{FF2B5EF4-FFF2-40B4-BE49-F238E27FC236}">
                    <a16:creationId xmlns:a16="http://schemas.microsoft.com/office/drawing/2014/main" id="{E4D48D73-0B96-4632-A4E1-4EDAA65A9CCD}"/>
                  </a:ext>
                </a:extLst>
              </p:cNvPr>
              <p:cNvSpPr/>
              <p:nvPr/>
            </p:nvSpPr>
            <p:spPr>
              <a:xfrm>
                <a:off x="3607298" y="950094"/>
                <a:ext cx="28575" cy="47625"/>
              </a:xfrm>
              <a:custGeom>
                <a:avLst/>
                <a:gdLst>
                  <a:gd name="connsiteX0" fmla="*/ 17107 w 28575"/>
                  <a:gd name="connsiteY0" fmla="*/ 42709 h 47625"/>
                  <a:gd name="connsiteX1" fmla="*/ 13735 w 28575"/>
                  <a:gd name="connsiteY1" fmla="*/ 41937 h 47625"/>
                  <a:gd name="connsiteX2" fmla="*/ 21203 w 28575"/>
                  <a:gd name="connsiteY2" fmla="*/ 35717 h 47625"/>
                  <a:gd name="connsiteX3" fmla="*/ 20431 w 28575"/>
                  <a:gd name="connsiteY3" fmla="*/ 39013 h 47625"/>
                  <a:gd name="connsiteX4" fmla="*/ 22679 w 28575"/>
                  <a:gd name="connsiteY4" fmla="*/ 36070 h 47625"/>
                  <a:gd name="connsiteX5" fmla="*/ 13821 w 28575"/>
                  <a:gd name="connsiteY5" fmla="*/ 35527 h 47625"/>
                  <a:gd name="connsiteX6" fmla="*/ 21098 w 28575"/>
                  <a:gd name="connsiteY6" fmla="*/ 22906 h 47625"/>
                  <a:gd name="connsiteX7" fmla="*/ 18688 w 28575"/>
                  <a:gd name="connsiteY7" fmla="*/ 19258 h 47625"/>
                  <a:gd name="connsiteX8" fmla="*/ 13621 w 28575"/>
                  <a:gd name="connsiteY8" fmla="*/ 20068 h 47625"/>
                  <a:gd name="connsiteX9" fmla="*/ 17974 w 28575"/>
                  <a:gd name="connsiteY9" fmla="*/ 7485 h 47625"/>
                  <a:gd name="connsiteX10" fmla="*/ 11897 w 28575"/>
                  <a:gd name="connsiteY10" fmla="*/ 10714 h 47625"/>
                  <a:gd name="connsiteX11" fmla="*/ 13954 w 28575"/>
                  <a:gd name="connsiteY11" fmla="*/ 21477 h 47625"/>
                  <a:gd name="connsiteX12" fmla="*/ 10068 w 28575"/>
                  <a:gd name="connsiteY12" fmla="*/ 19868 h 47625"/>
                  <a:gd name="connsiteX13" fmla="*/ 8277 w 28575"/>
                  <a:gd name="connsiteY13" fmla="*/ 25259 h 47625"/>
                  <a:gd name="connsiteX14" fmla="*/ 9430 w 28575"/>
                  <a:gd name="connsiteY14" fmla="*/ 25268 h 47625"/>
                  <a:gd name="connsiteX15" fmla="*/ 7229 w 28575"/>
                  <a:gd name="connsiteY15" fmla="*/ 30221 h 47625"/>
                  <a:gd name="connsiteX16" fmla="*/ 13049 w 28575"/>
                  <a:gd name="connsiteY16" fmla="*/ 33822 h 47625"/>
                  <a:gd name="connsiteX17" fmla="*/ 7144 w 28575"/>
                  <a:gd name="connsiteY17" fmla="*/ 35660 h 47625"/>
                  <a:gd name="connsiteX18" fmla="*/ 7982 w 28575"/>
                  <a:gd name="connsiteY18" fmla="*/ 45414 h 47625"/>
                  <a:gd name="connsiteX19" fmla="*/ 17107 w 28575"/>
                  <a:gd name="connsiteY19" fmla="*/ 4270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47625">
                    <a:moveTo>
                      <a:pt x="17107" y="42709"/>
                    </a:moveTo>
                    <a:lnTo>
                      <a:pt x="13735" y="41937"/>
                    </a:lnTo>
                    <a:cubicBezTo>
                      <a:pt x="14240" y="37641"/>
                      <a:pt x="18698" y="38670"/>
                      <a:pt x="21203" y="35717"/>
                    </a:cubicBezTo>
                    <a:lnTo>
                      <a:pt x="20431" y="39013"/>
                    </a:lnTo>
                    <a:cubicBezTo>
                      <a:pt x="22317" y="37689"/>
                      <a:pt x="22812" y="38965"/>
                      <a:pt x="22679" y="36070"/>
                    </a:cubicBezTo>
                    <a:cubicBezTo>
                      <a:pt x="20831" y="33889"/>
                      <a:pt x="17564" y="36317"/>
                      <a:pt x="13821" y="35527"/>
                    </a:cubicBezTo>
                    <a:cubicBezTo>
                      <a:pt x="20041" y="30726"/>
                      <a:pt x="12278" y="26935"/>
                      <a:pt x="21098" y="22906"/>
                    </a:cubicBezTo>
                    <a:lnTo>
                      <a:pt x="18688" y="19258"/>
                    </a:lnTo>
                    <a:cubicBezTo>
                      <a:pt x="16088" y="18639"/>
                      <a:pt x="15992" y="20211"/>
                      <a:pt x="13621" y="20068"/>
                    </a:cubicBezTo>
                    <a:cubicBezTo>
                      <a:pt x="18755" y="17744"/>
                      <a:pt x="12411" y="9971"/>
                      <a:pt x="17974" y="7485"/>
                    </a:cubicBezTo>
                    <a:cubicBezTo>
                      <a:pt x="14983" y="5809"/>
                      <a:pt x="14773" y="10857"/>
                      <a:pt x="11897" y="10714"/>
                    </a:cubicBezTo>
                    <a:cubicBezTo>
                      <a:pt x="8773" y="14010"/>
                      <a:pt x="13040" y="18315"/>
                      <a:pt x="13954" y="21477"/>
                    </a:cubicBezTo>
                    <a:lnTo>
                      <a:pt x="10068" y="19868"/>
                    </a:lnTo>
                    <a:cubicBezTo>
                      <a:pt x="8030" y="21230"/>
                      <a:pt x="10973" y="24097"/>
                      <a:pt x="8277" y="25259"/>
                    </a:cubicBezTo>
                    <a:cubicBezTo>
                      <a:pt x="6258" y="25678"/>
                      <a:pt x="9011" y="25468"/>
                      <a:pt x="9430" y="25268"/>
                    </a:cubicBezTo>
                    <a:lnTo>
                      <a:pt x="7229" y="30221"/>
                    </a:lnTo>
                    <a:cubicBezTo>
                      <a:pt x="9077" y="34165"/>
                      <a:pt x="13792" y="28707"/>
                      <a:pt x="13049" y="33822"/>
                    </a:cubicBezTo>
                    <a:cubicBezTo>
                      <a:pt x="8563" y="31222"/>
                      <a:pt x="9992" y="36889"/>
                      <a:pt x="7144" y="35660"/>
                    </a:cubicBezTo>
                    <a:cubicBezTo>
                      <a:pt x="8744" y="39346"/>
                      <a:pt x="8372" y="43404"/>
                      <a:pt x="7982" y="45414"/>
                    </a:cubicBezTo>
                    <a:cubicBezTo>
                      <a:pt x="14402" y="49224"/>
                      <a:pt x="13116" y="41337"/>
                      <a:pt x="17107" y="42709"/>
                    </a:cubicBezTo>
                    <a:close/>
                  </a:path>
                </a:pathLst>
              </a:custGeom>
              <a:grpFill/>
              <a:ln w="9525" cap="flat">
                <a:noFill/>
                <a:prstDash val="solid"/>
                <a:miter/>
              </a:ln>
            </p:spPr>
            <p:txBody>
              <a:bodyPr rtlCol="0" anchor="ctr"/>
              <a:lstStyle/>
              <a:p>
                <a:endParaRPr lang="zh-CN" altLang="en-US"/>
              </a:p>
            </p:txBody>
          </p:sp>
          <p:sp>
            <p:nvSpPr>
              <p:cNvPr id="1323" name="任意多边形: 形状 1112">
                <a:extLst>
                  <a:ext uri="{FF2B5EF4-FFF2-40B4-BE49-F238E27FC236}">
                    <a16:creationId xmlns:a16="http://schemas.microsoft.com/office/drawing/2014/main" id="{10295217-2609-4764-887D-A8CF9B69D4B0}"/>
                  </a:ext>
                </a:extLst>
              </p:cNvPr>
              <p:cNvSpPr/>
              <p:nvPr/>
            </p:nvSpPr>
            <p:spPr>
              <a:xfrm>
                <a:off x="3602326" y="980135"/>
                <a:ext cx="9525" cy="9525"/>
              </a:xfrm>
              <a:custGeom>
                <a:avLst/>
                <a:gdLst>
                  <a:gd name="connsiteX0" fmla="*/ 10201 w 9525"/>
                  <a:gd name="connsiteY0" fmla="*/ 7144 h 9525"/>
                  <a:gd name="connsiteX1" fmla="*/ 7144 w 9525"/>
                  <a:gd name="connsiteY1" fmla="*/ 9211 h 9525"/>
                  <a:gd name="connsiteX2" fmla="*/ 8944 w 9525"/>
                  <a:gd name="connsiteY2" fmla="*/ 10306 h 9525"/>
                  <a:gd name="connsiteX3" fmla="*/ 102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01" y="7144"/>
                    </a:moveTo>
                    <a:lnTo>
                      <a:pt x="7144" y="9211"/>
                    </a:lnTo>
                    <a:lnTo>
                      <a:pt x="8944" y="10306"/>
                    </a:lnTo>
                    <a:cubicBezTo>
                      <a:pt x="8896" y="10363"/>
                      <a:pt x="10030" y="7306"/>
                      <a:pt x="10201" y="7144"/>
                    </a:cubicBezTo>
                    <a:close/>
                  </a:path>
                </a:pathLst>
              </a:custGeom>
              <a:grpFill/>
              <a:ln w="9525" cap="flat">
                <a:noFill/>
                <a:prstDash val="solid"/>
                <a:miter/>
              </a:ln>
            </p:spPr>
            <p:txBody>
              <a:bodyPr rtlCol="0" anchor="ctr"/>
              <a:lstStyle/>
              <a:p>
                <a:endParaRPr lang="zh-CN" altLang="en-US"/>
              </a:p>
            </p:txBody>
          </p:sp>
          <p:sp>
            <p:nvSpPr>
              <p:cNvPr id="1324" name="任意多边形: 形状 1113">
                <a:extLst>
                  <a:ext uri="{FF2B5EF4-FFF2-40B4-BE49-F238E27FC236}">
                    <a16:creationId xmlns:a16="http://schemas.microsoft.com/office/drawing/2014/main" id="{E84FD060-3D77-4478-95EB-3F6CCDE28926}"/>
                  </a:ext>
                </a:extLst>
              </p:cNvPr>
              <p:cNvSpPr/>
              <p:nvPr/>
            </p:nvSpPr>
            <p:spPr>
              <a:xfrm>
                <a:off x="3624243" y="998766"/>
                <a:ext cx="9525" cy="9525"/>
              </a:xfrm>
              <a:custGeom>
                <a:avLst/>
                <a:gdLst>
                  <a:gd name="connsiteX0" fmla="*/ 9125 w 9525"/>
                  <a:gd name="connsiteY0" fmla="*/ 7144 h 9525"/>
                  <a:gd name="connsiteX1" fmla="*/ 7144 w 9525"/>
                  <a:gd name="connsiteY1" fmla="*/ 10163 h 9525"/>
                  <a:gd name="connsiteX2" fmla="*/ 8258 w 9525"/>
                  <a:gd name="connsiteY2" fmla="*/ 10639 h 9525"/>
                </a:gdLst>
                <a:ahLst/>
                <a:cxnLst>
                  <a:cxn ang="0">
                    <a:pos x="connsiteX0" y="connsiteY0"/>
                  </a:cxn>
                  <a:cxn ang="0">
                    <a:pos x="connsiteX1" y="connsiteY1"/>
                  </a:cxn>
                  <a:cxn ang="0">
                    <a:pos x="connsiteX2" y="connsiteY2"/>
                  </a:cxn>
                </a:cxnLst>
                <a:rect l="l" t="t" r="r" b="b"/>
                <a:pathLst>
                  <a:path w="9525" h="9525">
                    <a:moveTo>
                      <a:pt x="9125" y="7144"/>
                    </a:moveTo>
                    <a:lnTo>
                      <a:pt x="7144" y="10163"/>
                    </a:lnTo>
                    <a:lnTo>
                      <a:pt x="8258" y="10639"/>
                    </a:lnTo>
                    <a:close/>
                  </a:path>
                </a:pathLst>
              </a:custGeom>
              <a:grpFill/>
              <a:ln w="9525" cap="flat">
                <a:noFill/>
                <a:prstDash val="solid"/>
                <a:miter/>
              </a:ln>
            </p:spPr>
            <p:txBody>
              <a:bodyPr rtlCol="0" anchor="ctr"/>
              <a:lstStyle/>
              <a:p>
                <a:endParaRPr lang="zh-CN" altLang="en-US"/>
              </a:p>
            </p:txBody>
          </p:sp>
          <p:sp>
            <p:nvSpPr>
              <p:cNvPr id="1325" name="任意多边形: 形状 1114">
                <a:extLst>
                  <a:ext uri="{FF2B5EF4-FFF2-40B4-BE49-F238E27FC236}">
                    <a16:creationId xmlns:a16="http://schemas.microsoft.com/office/drawing/2014/main" id="{6BB81F62-4B24-4C01-A9DD-068BEA457500}"/>
                  </a:ext>
                </a:extLst>
              </p:cNvPr>
              <p:cNvSpPr/>
              <p:nvPr/>
            </p:nvSpPr>
            <p:spPr>
              <a:xfrm>
                <a:off x="3724351" y="1020387"/>
                <a:ext cx="9525" cy="9525"/>
              </a:xfrm>
              <a:custGeom>
                <a:avLst/>
                <a:gdLst>
                  <a:gd name="connsiteX0" fmla="*/ 7982 w 9525"/>
                  <a:gd name="connsiteY0" fmla="*/ 7144 h 9525"/>
                  <a:gd name="connsiteX1" fmla="*/ 7144 w 9525"/>
                  <a:gd name="connsiteY1" fmla="*/ 7953 h 9525"/>
                  <a:gd name="connsiteX2" fmla="*/ 8573 w 9525"/>
                  <a:gd name="connsiteY2" fmla="*/ 7439 h 9525"/>
                </a:gdLst>
                <a:ahLst/>
                <a:cxnLst>
                  <a:cxn ang="0">
                    <a:pos x="connsiteX0" y="connsiteY0"/>
                  </a:cxn>
                  <a:cxn ang="0">
                    <a:pos x="connsiteX1" y="connsiteY1"/>
                  </a:cxn>
                  <a:cxn ang="0">
                    <a:pos x="connsiteX2" y="connsiteY2"/>
                  </a:cxn>
                </a:cxnLst>
                <a:rect l="l" t="t" r="r" b="b"/>
                <a:pathLst>
                  <a:path w="9525" h="9525">
                    <a:moveTo>
                      <a:pt x="7982" y="7144"/>
                    </a:moveTo>
                    <a:lnTo>
                      <a:pt x="7144" y="7953"/>
                    </a:lnTo>
                    <a:lnTo>
                      <a:pt x="8573" y="7439"/>
                    </a:lnTo>
                    <a:close/>
                  </a:path>
                </a:pathLst>
              </a:custGeom>
              <a:grpFill/>
              <a:ln w="9525" cap="flat">
                <a:noFill/>
                <a:prstDash val="solid"/>
                <a:miter/>
              </a:ln>
            </p:spPr>
            <p:txBody>
              <a:bodyPr rtlCol="0" anchor="ctr"/>
              <a:lstStyle/>
              <a:p>
                <a:endParaRPr lang="zh-CN" altLang="en-US"/>
              </a:p>
            </p:txBody>
          </p:sp>
          <p:sp>
            <p:nvSpPr>
              <p:cNvPr id="1326" name="任意多边形: 形状 1115">
                <a:extLst>
                  <a:ext uri="{FF2B5EF4-FFF2-40B4-BE49-F238E27FC236}">
                    <a16:creationId xmlns:a16="http://schemas.microsoft.com/office/drawing/2014/main" id="{D17B3238-4E78-4774-B6F8-7A4B163BB5A8}"/>
                  </a:ext>
                </a:extLst>
              </p:cNvPr>
              <p:cNvSpPr/>
              <p:nvPr/>
            </p:nvSpPr>
            <p:spPr>
              <a:xfrm>
                <a:off x="3689890" y="649446"/>
                <a:ext cx="19050" cy="9525"/>
              </a:xfrm>
              <a:custGeom>
                <a:avLst/>
                <a:gdLst>
                  <a:gd name="connsiteX0" fmla="*/ 7144 w 19050"/>
                  <a:gd name="connsiteY0" fmla="*/ 8172 h 9525"/>
                  <a:gd name="connsiteX1" fmla="*/ 15945 w 19050"/>
                  <a:gd name="connsiteY1" fmla="*/ 7144 h 9525"/>
                  <a:gd name="connsiteX2" fmla="*/ 7144 w 19050"/>
                  <a:gd name="connsiteY2" fmla="*/ 8172 h 9525"/>
                </a:gdLst>
                <a:ahLst/>
                <a:cxnLst>
                  <a:cxn ang="0">
                    <a:pos x="connsiteX0" y="connsiteY0"/>
                  </a:cxn>
                  <a:cxn ang="0">
                    <a:pos x="connsiteX1" y="connsiteY1"/>
                  </a:cxn>
                  <a:cxn ang="0">
                    <a:pos x="connsiteX2" y="connsiteY2"/>
                  </a:cxn>
                </a:cxnLst>
                <a:rect l="l" t="t" r="r" b="b"/>
                <a:pathLst>
                  <a:path w="19050" h="9525">
                    <a:moveTo>
                      <a:pt x="7144" y="8172"/>
                    </a:moveTo>
                    <a:lnTo>
                      <a:pt x="15945" y="7144"/>
                    </a:lnTo>
                    <a:lnTo>
                      <a:pt x="7144" y="8172"/>
                    </a:lnTo>
                    <a:close/>
                  </a:path>
                </a:pathLst>
              </a:custGeom>
              <a:grpFill/>
              <a:ln w="9525" cap="flat">
                <a:noFill/>
                <a:prstDash val="solid"/>
                <a:miter/>
              </a:ln>
            </p:spPr>
            <p:txBody>
              <a:bodyPr rtlCol="0" anchor="ctr"/>
              <a:lstStyle/>
              <a:p>
                <a:endParaRPr lang="zh-CN" altLang="en-US"/>
              </a:p>
            </p:txBody>
          </p:sp>
          <p:sp>
            <p:nvSpPr>
              <p:cNvPr id="1327" name="任意多边形: 形状 1116">
                <a:extLst>
                  <a:ext uri="{FF2B5EF4-FFF2-40B4-BE49-F238E27FC236}">
                    <a16:creationId xmlns:a16="http://schemas.microsoft.com/office/drawing/2014/main" id="{7D909947-CB4D-46CE-8230-824E061FE97C}"/>
                  </a:ext>
                </a:extLst>
              </p:cNvPr>
              <p:cNvSpPr/>
              <p:nvPr/>
            </p:nvSpPr>
            <p:spPr>
              <a:xfrm>
                <a:off x="3567455" y="890619"/>
                <a:ext cx="9525" cy="9525"/>
              </a:xfrm>
              <a:custGeom>
                <a:avLst/>
                <a:gdLst>
                  <a:gd name="connsiteX0" fmla="*/ 8706 w 9525"/>
                  <a:gd name="connsiteY0" fmla="*/ 10097 h 9525"/>
                  <a:gd name="connsiteX1" fmla="*/ 10125 w 9525"/>
                  <a:gd name="connsiteY1" fmla="*/ 7144 h 9525"/>
                  <a:gd name="connsiteX2" fmla="*/ 7144 w 9525"/>
                  <a:gd name="connsiteY2" fmla="*/ 7487 h 9525"/>
                  <a:gd name="connsiteX3" fmla="*/ 8706 w 9525"/>
                  <a:gd name="connsiteY3" fmla="*/ 10097 h 9525"/>
                </a:gdLst>
                <a:ahLst/>
                <a:cxnLst>
                  <a:cxn ang="0">
                    <a:pos x="connsiteX0" y="connsiteY0"/>
                  </a:cxn>
                  <a:cxn ang="0">
                    <a:pos x="connsiteX1" y="connsiteY1"/>
                  </a:cxn>
                  <a:cxn ang="0">
                    <a:pos x="connsiteX2" y="connsiteY2"/>
                  </a:cxn>
                  <a:cxn ang="0">
                    <a:pos x="connsiteX3" y="connsiteY3"/>
                  </a:cxn>
                </a:cxnLst>
                <a:rect l="l" t="t" r="r" b="b"/>
                <a:pathLst>
                  <a:path w="9525" h="9525">
                    <a:moveTo>
                      <a:pt x="8706" y="10097"/>
                    </a:moveTo>
                    <a:cubicBezTo>
                      <a:pt x="8544" y="8887"/>
                      <a:pt x="9592" y="8458"/>
                      <a:pt x="10125" y="7144"/>
                    </a:cubicBezTo>
                    <a:lnTo>
                      <a:pt x="7144" y="7487"/>
                    </a:lnTo>
                    <a:cubicBezTo>
                      <a:pt x="7877" y="8477"/>
                      <a:pt x="9077" y="8687"/>
                      <a:pt x="8706" y="10097"/>
                    </a:cubicBezTo>
                    <a:close/>
                  </a:path>
                </a:pathLst>
              </a:custGeom>
              <a:grpFill/>
              <a:ln w="9525" cap="flat">
                <a:noFill/>
                <a:prstDash val="solid"/>
                <a:miter/>
              </a:ln>
            </p:spPr>
            <p:txBody>
              <a:bodyPr rtlCol="0" anchor="ctr"/>
              <a:lstStyle/>
              <a:p>
                <a:endParaRPr lang="zh-CN" altLang="en-US"/>
              </a:p>
            </p:txBody>
          </p:sp>
          <p:sp>
            <p:nvSpPr>
              <p:cNvPr id="1328" name="任意多边形: 形状 1117">
                <a:extLst>
                  <a:ext uri="{FF2B5EF4-FFF2-40B4-BE49-F238E27FC236}">
                    <a16:creationId xmlns:a16="http://schemas.microsoft.com/office/drawing/2014/main" id="{457F9ABE-EAB2-40BA-9630-B4F791B57653}"/>
                  </a:ext>
                </a:extLst>
              </p:cNvPr>
              <p:cNvSpPr/>
              <p:nvPr/>
            </p:nvSpPr>
            <p:spPr>
              <a:xfrm>
                <a:off x="3571513" y="906482"/>
                <a:ext cx="9525" cy="19050"/>
              </a:xfrm>
              <a:custGeom>
                <a:avLst/>
                <a:gdLst>
                  <a:gd name="connsiteX0" fmla="*/ 7144 w 9525"/>
                  <a:gd name="connsiteY0" fmla="*/ 11949 h 19050"/>
                  <a:gd name="connsiteX1" fmla="*/ 10344 w 9525"/>
                  <a:gd name="connsiteY1" fmla="*/ 7168 h 19050"/>
                  <a:gd name="connsiteX2" fmla="*/ 7144 w 9525"/>
                  <a:gd name="connsiteY2" fmla="*/ 11949 h 19050"/>
                </a:gdLst>
                <a:ahLst/>
                <a:cxnLst>
                  <a:cxn ang="0">
                    <a:pos x="connsiteX0" y="connsiteY0"/>
                  </a:cxn>
                  <a:cxn ang="0">
                    <a:pos x="connsiteX1" y="connsiteY1"/>
                  </a:cxn>
                  <a:cxn ang="0">
                    <a:pos x="connsiteX2" y="connsiteY2"/>
                  </a:cxn>
                </a:cxnLst>
                <a:rect l="l" t="t" r="r" b="b"/>
                <a:pathLst>
                  <a:path w="9525" h="19050">
                    <a:moveTo>
                      <a:pt x="7144" y="11949"/>
                    </a:moveTo>
                    <a:cubicBezTo>
                      <a:pt x="8696" y="10778"/>
                      <a:pt x="9458" y="8701"/>
                      <a:pt x="10344" y="7168"/>
                    </a:cubicBezTo>
                    <a:cubicBezTo>
                      <a:pt x="7915" y="6806"/>
                      <a:pt x="7458" y="10625"/>
                      <a:pt x="7144" y="11949"/>
                    </a:cubicBezTo>
                    <a:close/>
                  </a:path>
                </a:pathLst>
              </a:custGeom>
              <a:grpFill/>
              <a:ln w="9525" cap="flat">
                <a:noFill/>
                <a:prstDash val="solid"/>
                <a:miter/>
              </a:ln>
            </p:spPr>
            <p:txBody>
              <a:bodyPr rtlCol="0" anchor="ctr"/>
              <a:lstStyle/>
              <a:p>
                <a:endParaRPr lang="zh-CN" altLang="en-US"/>
              </a:p>
            </p:txBody>
          </p:sp>
          <p:sp>
            <p:nvSpPr>
              <p:cNvPr id="1329" name="任意多边形: 形状 1118">
                <a:extLst>
                  <a:ext uri="{FF2B5EF4-FFF2-40B4-BE49-F238E27FC236}">
                    <a16:creationId xmlns:a16="http://schemas.microsoft.com/office/drawing/2014/main" id="{94CDD5F1-E92F-43C7-B46E-3D36733095A4}"/>
                  </a:ext>
                </a:extLst>
              </p:cNvPr>
              <p:cNvSpPr/>
              <p:nvPr/>
            </p:nvSpPr>
            <p:spPr>
              <a:xfrm>
                <a:off x="3637798" y="690070"/>
                <a:ext cx="38100" cy="19050"/>
              </a:xfrm>
              <a:custGeom>
                <a:avLst/>
                <a:gdLst>
                  <a:gd name="connsiteX0" fmla="*/ 8039 w 38100"/>
                  <a:gd name="connsiteY0" fmla="*/ 19336 h 19050"/>
                  <a:gd name="connsiteX1" fmla="*/ 8011 w 38100"/>
                  <a:gd name="connsiteY1" fmla="*/ 15297 h 19050"/>
                  <a:gd name="connsiteX2" fmla="*/ 32795 w 38100"/>
                  <a:gd name="connsiteY2" fmla="*/ 11516 h 19050"/>
                  <a:gd name="connsiteX3" fmla="*/ 33538 w 38100"/>
                  <a:gd name="connsiteY3" fmla="*/ 8944 h 19050"/>
                  <a:gd name="connsiteX4" fmla="*/ 36786 w 38100"/>
                  <a:gd name="connsiteY4" fmla="*/ 9639 h 19050"/>
                  <a:gd name="connsiteX5" fmla="*/ 31461 w 38100"/>
                  <a:gd name="connsiteY5" fmla="*/ 7144 h 19050"/>
                  <a:gd name="connsiteX6" fmla="*/ 23393 w 38100"/>
                  <a:gd name="connsiteY6" fmla="*/ 12944 h 19050"/>
                  <a:gd name="connsiteX7" fmla="*/ 25775 w 38100"/>
                  <a:gd name="connsiteY7" fmla="*/ 8715 h 19050"/>
                  <a:gd name="connsiteX8" fmla="*/ 7144 w 38100"/>
                  <a:gd name="connsiteY8" fmla="*/ 15202 h 19050"/>
                  <a:gd name="connsiteX9" fmla="*/ 8039 w 38100"/>
                  <a:gd name="connsiteY9" fmla="*/ 1933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19050">
                    <a:moveTo>
                      <a:pt x="8039" y="19336"/>
                    </a:moveTo>
                    <a:cubicBezTo>
                      <a:pt x="10744" y="18345"/>
                      <a:pt x="7725" y="16631"/>
                      <a:pt x="8011" y="15297"/>
                    </a:cubicBezTo>
                    <a:cubicBezTo>
                      <a:pt x="17774" y="16354"/>
                      <a:pt x="23708" y="11649"/>
                      <a:pt x="32795" y="11516"/>
                    </a:cubicBezTo>
                    <a:cubicBezTo>
                      <a:pt x="32595" y="10782"/>
                      <a:pt x="31556" y="9896"/>
                      <a:pt x="33538" y="8944"/>
                    </a:cubicBezTo>
                    <a:lnTo>
                      <a:pt x="36786" y="9639"/>
                    </a:lnTo>
                    <a:cubicBezTo>
                      <a:pt x="38719" y="5972"/>
                      <a:pt x="31299" y="9144"/>
                      <a:pt x="31461" y="7144"/>
                    </a:cubicBezTo>
                    <a:cubicBezTo>
                      <a:pt x="27651" y="9782"/>
                      <a:pt x="28404" y="11925"/>
                      <a:pt x="23393" y="12944"/>
                    </a:cubicBezTo>
                    <a:cubicBezTo>
                      <a:pt x="21507" y="11916"/>
                      <a:pt x="22403" y="10049"/>
                      <a:pt x="25775" y="8715"/>
                    </a:cubicBezTo>
                    <a:cubicBezTo>
                      <a:pt x="20593" y="4924"/>
                      <a:pt x="14697" y="14630"/>
                      <a:pt x="7144" y="15202"/>
                    </a:cubicBezTo>
                    <a:lnTo>
                      <a:pt x="8039" y="19336"/>
                    </a:lnTo>
                    <a:close/>
                  </a:path>
                </a:pathLst>
              </a:custGeom>
              <a:grpFill/>
              <a:ln w="9525" cap="flat">
                <a:noFill/>
                <a:prstDash val="solid"/>
                <a:miter/>
              </a:ln>
            </p:spPr>
            <p:txBody>
              <a:bodyPr rtlCol="0" anchor="ctr"/>
              <a:lstStyle/>
              <a:p>
                <a:endParaRPr lang="zh-CN" altLang="en-US"/>
              </a:p>
            </p:txBody>
          </p:sp>
          <p:sp>
            <p:nvSpPr>
              <p:cNvPr id="1330" name="任意多边形: 形状 1119">
                <a:extLst>
                  <a:ext uri="{FF2B5EF4-FFF2-40B4-BE49-F238E27FC236}">
                    <a16:creationId xmlns:a16="http://schemas.microsoft.com/office/drawing/2014/main" id="{100BB5C0-AB4F-4607-8470-F71D02590F76}"/>
                  </a:ext>
                </a:extLst>
              </p:cNvPr>
              <p:cNvSpPr/>
              <p:nvPr/>
            </p:nvSpPr>
            <p:spPr>
              <a:xfrm>
                <a:off x="3699043" y="1019292"/>
                <a:ext cx="19050" cy="19050"/>
              </a:xfrm>
              <a:custGeom>
                <a:avLst/>
                <a:gdLst>
                  <a:gd name="connsiteX0" fmla="*/ 11859 w 19050"/>
                  <a:gd name="connsiteY0" fmla="*/ 11059 h 19050"/>
                  <a:gd name="connsiteX1" fmla="*/ 9192 w 19050"/>
                  <a:gd name="connsiteY1" fmla="*/ 11363 h 19050"/>
                  <a:gd name="connsiteX2" fmla="*/ 15040 w 19050"/>
                  <a:gd name="connsiteY2" fmla="*/ 9630 h 19050"/>
                  <a:gd name="connsiteX3" fmla="*/ 14288 w 19050"/>
                  <a:gd name="connsiteY3" fmla="*/ 9849 h 19050"/>
                  <a:gd name="connsiteX4" fmla="*/ 18117 w 19050"/>
                  <a:gd name="connsiteY4" fmla="*/ 7972 h 19050"/>
                  <a:gd name="connsiteX5" fmla="*/ 16135 w 19050"/>
                  <a:gd name="connsiteY5" fmla="*/ 7144 h 19050"/>
                  <a:gd name="connsiteX6" fmla="*/ 7144 w 19050"/>
                  <a:gd name="connsiteY6" fmla="*/ 12630 h 19050"/>
                  <a:gd name="connsiteX7" fmla="*/ 10106 w 19050"/>
                  <a:gd name="connsiteY7" fmla="*/ 12640 h 19050"/>
                  <a:gd name="connsiteX8" fmla="*/ 11859 w 19050"/>
                  <a:gd name="connsiteY8" fmla="*/ 1105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1859" y="11059"/>
                    </a:moveTo>
                    <a:lnTo>
                      <a:pt x="9192" y="11363"/>
                    </a:lnTo>
                    <a:cubicBezTo>
                      <a:pt x="11001" y="10725"/>
                      <a:pt x="13583" y="10058"/>
                      <a:pt x="15040" y="9630"/>
                    </a:cubicBezTo>
                    <a:lnTo>
                      <a:pt x="14288" y="9849"/>
                    </a:lnTo>
                    <a:cubicBezTo>
                      <a:pt x="14621" y="9458"/>
                      <a:pt x="16621" y="8201"/>
                      <a:pt x="18117" y="7972"/>
                    </a:cubicBezTo>
                    <a:lnTo>
                      <a:pt x="16135" y="7144"/>
                    </a:lnTo>
                    <a:cubicBezTo>
                      <a:pt x="11259" y="8992"/>
                      <a:pt x="8620" y="10535"/>
                      <a:pt x="7144" y="12630"/>
                    </a:cubicBezTo>
                    <a:cubicBezTo>
                      <a:pt x="8534" y="12211"/>
                      <a:pt x="12735" y="11363"/>
                      <a:pt x="10106" y="12640"/>
                    </a:cubicBezTo>
                    <a:cubicBezTo>
                      <a:pt x="14040" y="11954"/>
                      <a:pt x="8401" y="12059"/>
                      <a:pt x="11859" y="11059"/>
                    </a:cubicBezTo>
                    <a:close/>
                  </a:path>
                </a:pathLst>
              </a:custGeom>
              <a:grpFill/>
              <a:ln w="9525" cap="flat">
                <a:noFill/>
                <a:prstDash val="solid"/>
                <a:miter/>
              </a:ln>
            </p:spPr>
            <p:txBody>
              <a:bodyPr rtlCol="0" anchor="ctr"/>
              <a:lstStyle/>
              <a:p>
                <a:endParaRPr lang="zh-CN" altLang="en-US"/>
              </a:p>
            </p:txBody>
          </p:sp>
          <p:sp>
            <p:nvSpPr>
              <p:cNvPr id="1331" name="任意多边形: 形状 1120">
                <a:extLst>
                  <a:ext uri="{FF2B5EF4-FFF2-40B4-BE49-F238E27FC236}">
                    <a16:creationId xmlns:a16="http://schemas.microsoft.com/office/drawing/2014/main" id="{A104733F-A2C6-40B7-915B-974757F2026C}"/>
                  </a:ext>
                </a:extLst>
              </p:cNvPr>
              <p:cNvSpPr/>
              <p:nvPr/>
            </p:nvSpPr>
            <p:spPr>
              <a:xfrm>
                <a:off x="3573682" y="881351"/>
                <a:ext cx="9525" cy="9525"/>
              </a:xfrm>
              <a:custGeom>
                <a:avLst/>
                <a:gdLst>
                  <a:gd name="connsiteX0" fmla="*/ 8337 w 9525"/>
                  <a:gd name="connsiteY0" fmla="*/ 11497 h 9525"/>
                  <a:gd name="connsiteX1" fmla="*/ 8651 w 9525"/>
                  <a:gd name="connsiteY1" fmla="*/ 7144 h 9525"/>
                  <a:gd name="connsiteX2" fmla="*/ 8337 w 9525"/>
                  <a:gd name="connsiteY2" fmla="*/ 11497 h 9525"/>
                </a:gdLst>
                <a:ahLst/>
                <a:cxnLst>
                  <a:cxn ang="0">
                    <a:pos x="connsiteX0" y="connsiteY0"/>
                  </a:cxn>
                  <a:cxn ang="0">
                    <a:pos x="connsiteX1" y="connsiteY1"/>
                  </a:cxn>
                  <a:cxn ang="0">
                    <a:pos x="connsiteX2" y="connsiteY2"/>
                  </a:cxn>
                </a:cxnLst>
                <a:rect l="l" t="t" r="r" b="b"/>
                <a:pathLst>
                  <a:path w="9525" h="9525">
                    <a:moveTo>
                      <a:pt x="8337" y="11497"/>
                    </a:moveTo>
                    <a:cubicBezTo>
                      <a:pt x="8213" y="9716"/>
                      <a:pt x="9928" y="8620"/>
                      <a:pt x="8651" y="7144"/>
                    </a:cubicBezTo>
                    <a:cubicBezTo>
                      <a:pt x="6346" y="8392"/>
                      <a:pt x="7051" y="10049"/>
                      <a:pt x="8337" y="11497"/>
                    </a:cubicBezTo>
                    <a:close/>
                  </a:path>
                </a:pathLst>
              </a:custGeom>
              <a:grpFill/>
              <a:ln w="9525" cap="flat">
                <a:noFill/>
                <a:prstDash val="solid"/>
                <a:miter/>
              </a:ln>
            </p:spPr>
            <p:txBody>
              <a:bodyPr rtlCol="0" anchor="ctr"/>
              <a:lstStyle/>
              <a:p>
                <a:endParaRPr lang="zh-CN" altLang="en-US"/>
              </a:p>
            </p:txBody>
          </p:sp>
          <p:sp>
            <p:nvSpPr>
              <p:cNvPr id="1332" name="任意多边形: 形状 1121">
                <a:extLst>
                  <a:ext uri="{FF2B5EF4-FFF2-40B4-BE49-F238E27FC236}">
                    <a16:creationId xmlns:a16="http://schemas.microsoft.com/office/drawing/2014/main" id="{F991079D-98AD-46E4-AC24-60D9937BD496}"/>
                  </a:ext>
                </a:extLst>
              </p:cNvPr>
              <p:cNvSpPr/>
              <p:nvPr/>
            </p:nvSpPr>
            <p:spPr>
              <a:xfrm>
                <a:off x="3578091" y="908964"/>
                <a:ext cx="9525" cy="9525"/>
              </a:xfrm>
              <a:custGeom>
                <a:avLst/>
                <a:gdLst>
                  <a:gd name="connsiteX0" fmla="*/ 8862 w 9525"/>
                  <a:gd name="connsiteY0" fmla="*/ 9544 h 9525"/>
                  <a:gd name="connsiteX1" fmla="*/ 7195 w 9525"/>
                  <a:gd name="connsiteY1" fmla="*/ 7144 h 9525"/>
                  <a:gd name="connsiteX2" fmla="*/ 8862 w 9525"/>
                  <a:gd name="connsiteY2" fmla="*/ 9544 h 9525"/>
                </a:gdLst>
                <a:ahLst/>
                <a:cxnLst>
                  <a:cxn ang="0">
                    <a:pos x="connsiteX0" y="connsiteY0"/>
                  </a:cxn>
                  <a:cxn ang="0">
                    <a:pos x="connsiteX1" y="connsiteY1"/>
                  </a:cxn>
                  <a:cxn ang="0">
                    <a:pos x="connsiteX2" y="connsiteY2"/>
                  </a:cxn>
                </a:cxnLst>
                <a:rect l="l" t="t" r="r" b="b"/>
                <a:pathLst>
                  <a:path w="9525" h="9525">
                    <a:moveTo>
                      <a:pt x="8862" y="9544"/>
                    </a:moveTo>
                    <a:cubicBezTo>
                      <a:pt x="11234" y="6972"/>
                      <a:pt x="8395" y="7325"/>
                      <a:pt x="7195" y="7144"/>
                    </a:cubicBezTo>
                    <a:cubicBezTo>
                      <a:pt x="6881" y="8430"/>
                      <a:pt x="8081" y="8630"/>
                      <a:pt x="8862" y="9544"/>
                    </a:cubicBezTo>
                    <a:close/>
                  </a:path>
                </a:pathLst>
              </a:custGeom>
              <a:grpFill/>
              <a:ln w="9525" cap="flat">
                <a:noFill/>
                <a:prstDash val="solid"/>
                <a:miter/>
              </a:ln>
            </p:spPr>
            <p:txBody>
              <a:bodyPr rtlCol="0" anchor="ctr"/>
              <a:lstStyle/>
              <a:p>
                <a:endParaRPr lang="zh-CN" altLang="en-US"/>
              </a:p>
            </p:txBody>
          </p:sp>
          <p:sp>
            <p:nvSpPr>
              <p:cNvPr id="1333" name="任意多边形: 形状 1122">
                <a:extLst>
                  <a:ext uri="{FF2B5EF4-FFF2-40B4-BE49-F238E27FC236}">
                    <a16:creationId xmlns:a16="http://schemas.microsoft.com/office/drawing/2014/main" id="{E80E9038-7632-48A1-AEBA-0B2E1B3785E8}"/>
                  </a:ext>
                </a:extLst>
              </p:cNvPr>
              <p:cNvSpPr/>
              <p:nvPr/>
            </p:nvSpPr>
            <p:spPr>
              <a:xfrm>
                <a:off x="3642655" y="996541"/>
                <a:ext cx="19050" cy="19050"/>
              </a:xfrm>
              <a:custGeom>
                <a:avLst/>
                <a:gdLst>
                  <a:gd name="connsiteX0" fmla="*/ 13421 w 19050"/>
                  <a:gd name="connsiteY0" fmla="*/ 15131 h 19050"/>
                  <a:gd name="connsiteX1" fmla="*/ 13954 w 19050"/>
                  <a:gd name="connsiteY1" fmla="*/ 9435 h 19050"/>
                  <a:gd name="connsiteX2" fmla="*/ 12392 w 19050"/>
                  <a:gd name="connsiteY2" fmla="*/ 11149 h 19050"/>
                  <a:gd name="connsiteX3" fmla="*/ 7144 w 19050"/>
                  <a:gd name="connsiteY3" fmla="*/ 7520 h 19050"/>
                  <a:gd name="connsiteX4" fmla="*/ 7668 w 19050"/>
                  <a:gd name="connsiteY4" fmla="*/ 15436 h 19050"/>
                  <a:gd name="connsiteX5" fmla="*/ 13421 w 19050"/>
                  <a:gd name="connsiteY5" fmla="*/ 151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421" y="15131"/>
                    </a:moveTo>
                    <a:lnTo>
                      <a:pt x="13954" y="9435"/>
                    </a:lnTo>
                    <a:lnTo>
                      <a:pt x="12392" y="11149"/>
                    </a:lnTo>
                    <a:cubicBezTo>
                      <a:pt x="11640" y="10254"/>
                      <a:pt x="10239" y="5844"/>
                      <a:pt x="7144" y="7520"/>
                    </a:cubicBezTo>
                    <a:lnTo>
                      <a:pt x="7668" y="15436"/>
                    </a:lnTo>
                    <a:cubicBezTo>
                      <a:pt x="9230" y="14588"/>
                      <a:pt x="11544" y="13769"/>
                      <a:pt x="13421" y="15131"/>
                    </a:cubicBezTo>
                    <a:close/>
                  </a:path>
                </a:pathLst>
              </a:custGeom>
              <a:grpFill/>
              <a:ln w="9525" cap="flat">
                <a:noFill/>
                <a:prstDash val="solid"/>
                <a:miter/>
              </a:ln>
            </p:spPr>
            <p:txBody>
              <a:bodyPr rtlCol="0" anchor="ctr"/>
              <a:lstStyle/>
              <a:p>
                <a:endParaRPr lang="zh-CN" altLang="en-US"/>
              </a:p>
            </p:txBody>
          </p:sp>
          <p:sp>
            <p:nvSpPr>
              <p:cNvPr id="1334" name="任意多边形: 形状 1123">
                <a:extLst>
                  <a:ext uri="{FF2B5EF4-FFF2-40B4-BE49-F238E27FC236}">
                    <a16:creationId xmlns:a16="http://schemas.microsoft.com/office/drawing/2014/main" id="{14958B24-88AC-438B-8D4F-DEA1FA321C55}"/>
                  </a:ext>
                </a:extLst>
              </p:cNvPr>
              <p:cNvSpPr/>
              <p:nvPr/>
            </p:nvSpPr>
            <p:spPr>
              <a:xfrm>
                <a:off x="3640607" y="710787"/>
                <a:ext cx="19050" cy="9525"/>
              </a:xfrm>
              <a:custGeom>
                <a:avLst/>
                <a:gdLst>
                  <a:gd name="connsiteX0" fmla="*/ 7144 w 19050"/>
                  <a:gd name="connsiteY0" fmla="*/ 10944 h 9525"/>
                  <a:gd name="connsiteX1" fmla="*/ 16535 w 19050"/>
                  <a:gd name="connsiteY1" fmla="*/ 8277 h 9525"/>
                  <a:gd name="connsiteX2" fmla="*/ 8601 w 19050"/>
                  <a:gd name="connsiteY2" fmla="*/ 7144 h 9525"/>
                  <a:gd name="connsiteX3" fmla="*/ 7144 w 19050"/>
                  <a:gd name="connsiteY3" fmla="*/ 109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10944"/>
                    </a:moveTo>
                    <a:cubicBezTo>
                      <a:pt x="10992" y="7458"/>
                      <a:pt x="12363" y="11011"/>
                      <a:pt x="16535" y="8277"/>
                    </a:cubicBezTo>
                    <a:lnTo>
                      <a:pt x="8601" y="7144"/>
                    </a:lnTo>
                    <a:cubicBezTo>
                      <a:pt x="8401" y="8439"/>
                      <a:pt x="13697" y="10516"/>
                      <a:pt x="7144" y="10944"/>
                    </a:cubicBezTo>
                    <a:close/>
                  </a:path>
                </a:pathLst>
              </a:custGeom>
              <a:grpFill/>
              <a:ln w="9525" cap="flat">
                <a:noFill/>
                <a:prstDash val="solid"/>
                <a:miter/>
              </a:ln>
            </p:spPr>
            <p:txBody>
              <a:bodyPr rtlCol="0" anchor="ctr"/>
              <a:lstStyle/>
              <a:p>
                <a:endParaRPr lang="zh-CN" altLang="en-US"/>
              </a:p>
            </p:txBody>
          </p:sp>
          <p:sp>
            <p:nvSpPr>
              <p:cNvPr id="1335" name="任意多边形: 形状 1124">
                <a:extLst>
                  <a:ext uri="{FF2B5EF4-FFF2-40B4-BE49-F238E27FC236}">
                    <a16:creationId xmlns:a16="http://schemas.microsoft.com/office/drawing/2014/main" id="{0BEB5068-FE18-4B33-A279-0BC1A68DA09A}"/>
                  </a:ext>
                </a:extLst>
              </p:cNvPr>
              <p:cNvSpPr/>
              <p:nvPr/>
            </p:nvSpPr>
            <p:spPr>
              <a:xfrm>
                <a:off x="3678686" y="1016806"/>
                <a:ext cx="9525" cy="9525"/>
              </a:xfrm>
              <a:custGeom>
                <a:avLst/>
                <a:gdLst>
                  <a:gd name="connsiteX0" fmla="*/ 8442 w 9525"/>
                  <a:gd name="connsiteY0" fmla="*/ 7144 h 9525"/>
                  <a:gd name="connsiteX1" fmla="*/ 7146 w 9525"/>
                  <a:gd name="connsiteY1" fmla="*/ 8487 h 9525"/>
                  <a:gd name="connsiteX2" fmla="*/ 9251 w 9525"/>
                  <a:gd name="connsiteY2" fmla="*/ 7649 h 9525"/>
                  <a:gd name="connsiteX3" fmla="*/ 9813 w 9525"/>
                  <a:gd name="connsiteY3" fmla="*/ 9601 h 9525"/>
                  <a:gd name="connsiteX4" fmla="*/ 8442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442" y="7144"/>
                    </a:moveTo>
                    <a:cubicBezTo>
                      <a:pt x="8356" y="7153"/>
                      <a:pt x="7080" y="8496"/>
                      <a:pt x="7146" y="8487"/>
                    </a:cubicBezTo>
                    <a:cubicBezTo>
                      <a:pt x="8185" y="9249"/>
                      <a:pt x="6889" y="7620"/>
                      <a:pt x="9251" y="7649"/>
                    </a:cubicBezTo>
                    <a:lnTo>
                      <a:pt x="9813" y="9601"/>
                    </a:lnTo>
                    <a:cubicBezTo>
                      <a:pt x="10261" y="8087"/>
                      <a:pt x="10775" y="8087"/>
                      <a:pt x="8442" y="7144"/>
                    </a:cubicBezTo>
                    <a:close/>
                  </a:path>
                </a:pathLst>
              </a:custGeom>
              <a:grpFill/>
              <a:ln w="9525" cap="flat">
                <a:noFill/>
                <a:prstDash val="solid"/>
                <a:miter/>
              </a:ln>
            </p:spPr>
            <p:txBody>
              <a:bodyPr rtlCol="0" anchor="ctr"/>
              <a:lstStyle/>
              <a:p>
                <a:endParaRPr lang="zh-CN" altLang="en-US"/>
              </a:p>
            </p:txBody>
          </p:sp>
          <p:sp>
            <p:nvSpPr>
              <p:cNvPr id="1336" name="任意多边形: 形状 1125">
                <a:extLst>
                  <a:ext uri="{FF2B5EF4-FFF2-40B4-BE49-F238E27FC236}">
                    <a16:creationId xmlns:a16="http://schemas.microsoft.com/office/drawing/2014/main" id="{8DA4E562-684F-4995-9120-E044B6881AC5}"/>
                  </a:ext>
                </a:extLst>
              </p:cNvPr>
              <p:cNvSpPr/>
              <p:nvPr/>
            </p:nvSpPr>
            <p:spPr>
              <a:xfrm>
                <a:off x="3638283" y="717502"/>
                <a:ext cx="19050" cy="9525"/>
              </a:xfrm>
              <a:custGeom>
                <a:avLst/>
                <a:gdLst>
                  <a:gd name="connsiteX0" fmla="*/ 20460 w 19050"/>
                  <a:gd name="connsiteY0" fmla="*/ 7858 h 9525"/>
                  <a:gd name="connsiteX1" fmla="*/ 7144 w 19050"/>
                  <a:gd name="connsiteY1" fmla="*/ 11220 h 9525"/>
                  <a:gd name="connsiteX2" fmla="*/ 20460 w 19050"/>
                  <a:gd name="connsiteY2" fmla="*/ 7858 h 9525"/>
                </a:gdLst>
                <a:ahLst/>
                <a:cxnLst>
                  <a:cxn ang="0">
                    <a:pos x="connsiteX0" y="connsiteY0"/>
                  </a:cxn>
                  <a:cxn ang="0">
                    <a:pos x="connsiteX1" y="connsiteY1"/>
                  </a:cxn>
                  <a:cxn ang="0">
                    <a:pos x="connsiteX2" y="connsiteY2"/>
                  </a:cxn>
                </a:cxnLst>
                <a:rect l="l" t="t" r="r" b="b"/>
                <a:pathLst>
                  <a:path w="19050" h="9525">
                    <a:moveTo>
                      <a:pt x="20460" y="7858"/>
                    </a:moveTo>
                    <a:cubicBezTo>
                      <a:pt x="17355" y="5333"/>
                      <a:pt x="9658" y="10239"/>
                      <a:pt x="7144" y="11220"/>
                    </a:cubicBezTo>
                    <a:cubicBezTo>
                      <a:pt x="11287" y="10448"/>
                      <a:pt x="14145" y="12210"/>
                      <a:pt x="20460" y="7858"/>
                    </a:cubicBezTo>
                    <a:close/>
                  </a:path>
                </a:pathLst>
              </a:custGeom>
              <a:grpFill/>
              <a:ln w="9525" cap="flat">
                <a:noFill/>
                <a:prstDash val="solid"/>
                <a:miter/>
              </a:ln>
            </p:spPr>
            <p:txBody>
              <a:bodyPr rtlCol="0" anchor="ctr"/>
              <a:lstStyle/>
              <a:p>
                <a:endParaRPr lang="zh-CN" altLang="en-US"/>
              </a:p>
            </p:txBody>
          </p:sp>
          <p:sp>
            <p:nvSpPr>
              <p:cNvPr id="1337" name="任意多边形: 形状 1126">
                <a:extLst>
                  <a:ext uri="{FF2B5EF4-FFF2-40B4-BE49-F238E27FC236}">
                    <a16:creationId xmlns:a16="http://schemas.microsoft.com/office/drawing/2014/main" id="{750D4BA9-13FD-4BAA-A193-96443E4302B8}"/>
                  </a:ext>
                </a:extLst>
              </p:cNvPr>
              <p:cNvSpPr/>
              <p:nvPr/>
            </p:nvSpPr>
            <p:spPr>
              <a:xfrm>
                <a:off x="3733749" y="646664"/>
                <a:ext cx="19050" cy="9525"/>
              </a:xfrm>
              <a:custGeom>
                <a:avLst/>
                <a:gdLst>
                  <a:gd name="connsiteX0" fmla="*/ 7271 w 19050"/>
                  <a:gd name="connsiteY0" fmla="*/ 8220 h 9525"/>
                  <a:gd name="connsiteX1" fmla="*/ 13567 w 19050"/>
                  <a:gd name="connsiteY1" fmla="*/ 7144 h 9525"/>
                  <a:gd name="connsiteX2" fmla="*/ 7271 w 19050"/>
                  <a:gd name="connsiteY2" fmla="*/ 8220 h 9525"/>
                </a:gdLst>
                <a:ahLst/>
                <a:cxnLst>
                  <a:cxn ang="0">
                    <a:pos x="connsiteX0" y="connsiteY0"/>
                  </a:cxn>
                  <a:cxn ang="0">
                    <a:pos x="connsiteX1" y="connsiteY1"/>
                  </a:cxn>
                  <a:cxn ang="0">
                    <a:pos x="connsiteX2" y="connsiteY2"/>
                  </a:cxn>
                </a:cxnLst>
                <a:rect l="l" t="t" r="r" b="b"/>
                <a:pathLst>
                  <a:path w="19050" h="9525">
                    <a:moveTo>
                      <a:pt x="7271" y="8220"/>
                    </a:moveTo>
                    <a:cubicBezTo>
                      <a:pt x="8043" y="7801"/>
                      <a:pt x="12062" y="7963"/>
                      <a:pt x="13567" y="7144"/>
                    </a:cubicBezTo>
                    <a:cubicBezTo>
                      <a:pt x="11215" y="7639"/>
                      <a:pt x="6290" y="6372"/>
                      <a:pt x="7271" y="8220"/>
                    </a:cubicBezTo>
                    <a:close/>
                  </a:path>
                </a:pathLst>
              </a:custGeom>
              <a:grpFill/>
              <a:ln w="9525" cap="flat">
                <a:noFill/>
                <a:prstDash val="solid"/>
                <a:miter/>
              </a:ln>
            </p:spPr>
            <p:txBody>
              <a:bodyPr rtlCol="0" anchor="ctr"/>
              <a:lstStyle/>
              <a:p>
                <a:endParaRPr lang="zh-CN" altLang="en-US"/>
              </a:p>
            </p:txBody>
          </p:sp>
          <p:sp>
            <p:nvSpPr>
              <p:cNvPr id="1338" name="任意多边形: 形状 1127">
                <a:extLst>
                  <a:ext uri="{FF2B5EF4-FFF2-40B4-BE49-F238E27FC236}">
                    <a16:creationId xmlns:a16="http://schemas.microsoft.com/office/drawing/2014/main" id="{E78AE2A1-2959-426F-B50C-4E591CAF5D06}"/>
                  </a:ext>
                </a:extLst>
              </p:cNvPr>
              <p:cNvSpPr/>
              <p:nvPr/>
            </p:nvSpPr>
            <p:spPr>
              <a:xfrm>
                <a:off x="3697434" y="669658"/>
                <a:ext cx="19050" cy="9525"/>
              </a:xfrm>
              <a:custGeom>
                <a:avLst/>
                <a:gdLst>
                  <a:gd name="connsiteX0" fmla="*/ 13916 w 19050"/>
                  <a:gd name="connsiteY0" fmla="*/ 9201 h 9525"/>
                  <a:gd name="connsiteX1" fmla="*/ 7401 w 19050"/>
                  <a:gd name="connsiteY1" fmla="*/ 7144 h 9525"/>
                  <a:gd name="connsiteX2" fmla="*/ 7144 w 19050"/>
                  <a:gd name="connsiteY2" fmla="*/ 9877 h 9525"/>
                </a:gdLst>
                <a:ahLst/>
                <a:cxnLst>
                  <a:cxn ang="0">
                    <a:pos x="connsiteX0" y="connsiteY0"/>
                  </a:cxn>
                  <a:cxn ang="0">
                    <a:pos x="connsiteX1" y="connsiteY1"/>
                  </a:cxn>
                  <a:cxn ang="0">
                    <a:pos x="connsiteX2" y="connsiteY2"/>
                  </a:cxn>
                </a:cxnLst>
                <a:rect l="l" t="t" r="r" b="b"/>
                <a:pathLst>
                  <a:path w="19050" h="9525">
                    <a:moveTo>
                      <a:pt x="13916" y="9201"/>
                    </a:moveTo>
                    <a:lnTo>
                      <a:pt x="7401" y="7144"/>
                    </a:lnTo>
                    <a:lnTo>
                      <a:pt x="7144" y="9877"/>
                    </a:lnTo>
                    <a:close/>
                  </a:path>
                </a:pathLst>
              </a:custGeom>
              <a:grpFill/>
              <a:ln w="9525" cap="flat">
                <a:noFill/>
                <a:prstDash val="solid"/>
                <a:miter/>
              </a:ln>
            </p:spPr>
            <p:txBody>
              <a:bodyPr rtlCol="0" anchor="ctr"/>
              <a:lstStyle/>
              <a:p>
                <a:endParaRPr lang="zh-CN" altLang="en-US"/>
              </a:p>
            </p:txBody>
          </p:sp>
          <p:sp>
            <p:nvSpPr>
              <p:cNvPr id="1339" name="任意多边形: 形状 1128">
                <a:extLst>
                  <a:ext uri="{FF2B5EF4-FFF2-40B4-BE49-F238E27FC236}">
                    <a16:creationId xmlns:a16="http://schemas.microsoft.com/office/drawing/2014/main" id="{9DAFEC9B-099C-42B4-9D33-2DDCA11409EF}"/>
                  </a:ext>
                </a:extLst>
              </p:cNvPr>
              <p:cNvSpPr/>
              <p:nvPr/>
            </p:nvSpPr>
            <p:spPr>
              <a:xfrm>
                <a:off x="3628434" y="981591"/>
                <a:ext cx="19050" cy="19050"/>
              </a:xfrm>
              <a:custGeom>
                <a:avLst/>
                <a:gdLst>
                  <a:gd name="connsiteX0" fmla="*/ 9144 w 19050"/>
                  <a:gd name="connsiteY0" fmla="*/ 12545 h 19050"/>
                  <a:gd name="connsiteX1" fmla="*/ 11192 w 19050"/>
                  <a:gd name="connsiteY1" fmla="*/ 8688 h 19050"/>
                  <a:gd name="connsiteX2" fmla="*/ 7144 w 19050"/>
                  <a:gd name="connsiteY2" fmla="*/ 7516 h 19050"/>
                  <a:gd name="connsiteX3" fmla="*/ 8020 w 19050"/>
                  <a:gd name="connsiteY3" fmla="*/ 12498 h 19050"/>
                  <a:gd name="connsiteX4" fmla="*/ 10658 w 19050"/>
                  <a:gd name="connsiteY4" fmla="*/ 12812 h 19050"/>
                  <a:gd name="connsiteX5" fmla="*/ 9144 w 19050"/>
                  <a:gd name="connsiteY5" fmla="*/ 125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9144" y="12545"/>
                    </a:moveTo>
                    <a:cubicBezTo>
                      <a:pt x="7468" y="10717"/>
                      <a:pt x="14307" y="10555"/>
                      <a:pt x="11192" y="8688"/>
                    </a:cubicBezTo>
                    <a:cubicBezTo>
                      <a:pt x="9706" y="8373"/>
                      <a:pt x="8992" y="6316"/>
                      <a:pt x="7144" y="7516"/>
                    </a:cubicBezTo>
                    <a:cubicBezTo>
                      <a:pt x="7963" y="7621"/>
                      <a:pt x="11811" y="12202"/>
                      <a:pt x="8020" y="12498"/>
                    </a:cubicBezTo>
                    <a:lnTo>
                      <a:pt x="10658" y="12812"/>
                    </a:lnTo>
                    <a:lnTo>
                      <a:pt x="9144" y="12545"/>
                    </a:lnTo>
                    <a:close/>
                  </a:path>
                </a:pathLst>
              </a:custGeom>
              <a:grpFill/>
              <a:ln w="9525" cap="flat">
                <a:noFill/>
                <a:prstDash val="solid"/>
                <a:miter/>
              </a:ln>
            </p:spPr>
            <p:txBody>
              <a:bodyPr rtlCol="0" anchor="ctr"/>
              <a:lstStyle/>
              <a:p>
                <a:endParaRPr lang="zh-CN" altLang="en-US"/>
              </a:p>
            </p:txBody>
          </p:sp>
          <p:sp>
            <p:nvSpPr>
              <p:cNvPr id="1340" name="任意多边形: 形状 1129">
                <a:extLst>
                  <a:ext uri="{FF2B5EF4-FFF2-40B4-BE49-F238E27FC236}">
                    <a16:creationId xmlns:a16="http://schemas.microsoft.com/office/drawing/2014/main" id="{3D8E6287-3A24-4229-84E9-71D4841DA615}"/>
                  </a:ext>
                </a:extLst>
              </p:cNvPr>
              <p:cNvSpPr/>
              <p:nvPr/>
            </p:nvSpPr>
            <p:spPr>
              <a:xfrm>
                <a:off x="3643284" y="993917"/>
                <a:ext cx="9525" cy="9525"/>
              </a:xfrm>
              <a:custGeom>
                <a:avLst/>
                <a:gdLst>
                  <a:gd name="connsiteX0" fmla="*/ 7268 w 9525"/>
                  <a:gd name="connsiteY0" fmla="*/ 7144 h 9525"/>
                  <a:gd name="connsiteX1" fmla="*/ 7144 w 9525"/>
                  <a:gd name="connsiteY1" fmla="*/ 7620 h 9525"/>
                  <a:gd name="connsiteX2" fmla="*/ 9849 w 9525"/>
                  <a:gd name="connsiteY2" fmla="*/ 7668 h 9525"/>
                </a:gdLst>
                <a:ahLst/>
                <a:cxnLst>
                  <a:cxn ang="0">
                    <a:pos x="connsiteX0" y="connsiteY0"/>
                  </a:cxn>
                  <a:cxn ang="0">
                    <a:pos x="connsiteX1" y="connsiteY1"/>
                  </a:cxn>
                  <a:cxn ang="0">
                    <a:pos x="connsiteX2" y="connsiteY2"/>
                  </a:cxn>
                </a:cxnLst>
                <a:rect l="l" t="t" r="r" b="b"/>
                <a:pathLst>
                  <a:path w="9525" h="9525">
                    <a:moveTo>
                      <a:pt x="7268" y="7144"/>
                    </a:moveTo>
                    <a:lnTo>
                      <a:pt x="7144" y="7620"/>
                    </a:lnTo>
                    <a:lnTo>
                      <a:pt x="9849" y="7668"/>
                    </a:lnTo>
                    <a:close/>
                  </a:path>
                </a:pathLst>
              </a:custGeom>
              <a:grpFill/>
              <a:ln w="9525" cap="flat">
                <a:noFill/>
                <a:prstDash val="solid"/>
                <a:miter/>
              </a:ln>
            </p:spPr>
            <p:txBody>
              <a:bodyPr rtlCol="0" anchor="ctr"/>
              <a:lstStyle/>
              <a:p>
                <a:endParaRPr lang="zh-CN" altLang="en-US"/>
              </a:p>
            </p:txBody>
          </p:sp>
          <p:sp>
            <p:nvSpPr>
              <p:cNvPr id="1341" name="任意多边形: 形状 1130">
                <a:extLst>
                  <a:ext uri="{FF2B5EF4-FFF2-40B4-BE49-F238E27FC236}">
                    <a16:creationId xmlns:a16="http://schemas.microsoft.com/office/drawing/2014/main" id="{960E7E31-CF49-461F-8458-2AC65989C1BC}"/>
                  </a:ext>
                </a:extLst>
              </p:cNvPr>
              <p:cNvSpPr/>
              <p:nvPr/>
            </p:nvSpPr>
            <p:spPr>
              <a:xfrm>
                <a:off x="3663467" y="700995"/>
                <a:ext cx="19050" cy="9525"/>
              </a:xfrm>
              <a:custGeom>
                <a:avLst/>
                <a:gdLst>
                  <a:gd name="connsiteX0" fmla="*/ 10620 w 19050"/>
                  <a:gd name="connsiteY0" fmla="*/ 9515 h 9525"/>
                  <a:gd name="connsiteX1" fmla="*/ 12116 w 19050"/>
                  <a:gd name="connsiteY1" fmla="*/ 7144 h 9525"/>
                  <a:gd name="connsiteX2" fmla="*/ 7144 w 19050"/>
                  <a:gd name="connsiteY2" fmla="*/ 10087 h 9525"/>
                  <a:gd name="connsiteX3" fmla="*/ 10620 w 19050"/>
                  <a:gd name="connsiteY3" fmla="*/ 9515 h 9525"/>
                </a:gdLst>
                <a:ahLst/>
                <a:cxnLst>
                  <a:cxn ang="0">
                    <a:pos x="connsiteX0" y="connsiteY0"/>
                  </a:cxn>
                  <a:cxn ang="0">
                    <a:pos x="connsiteX1" y="connsiteY1"/>
                  </a:cxn>
                  <a:cxn ang="0">
                    <a:pos x="connsiteX2" y="connsiteY2"/>
                  </a:cxn>
                  <a:cxn ang="0">
                    <a:pos x="connsiteX3" y="connsiteY3"/>
                  </a:cxn>
                </a:cxnLst>
                <a:rect l="l" t="t" r="r" b="b"/>
                <a:pathLst>
                  <a:path w="19050" h="9525">
                    <a:moveTo>
                      <a:pt x="10620" y="9515"/>
                    </a:moveTo>
                    <a:lnTo>
                      <a:pt x="12116" y="7144"/>
                    </a:lnTo>
                    <a:lnTo>
                      <a:pt x="7144" y="10087"/>
                    </a:lnTo>
                    <a:cubicBezTo>
                      <a:pt x="8249" y="8973"/>
                      <a:pt x="9839" y="9335"/>
                      <a:pt x="10620" y="9515"/>
                    </a:cubicBezTo>
                    <a:close/>
                  </a:path>
                </a:pathLst>
              </a:custGeom>
              <a:grpFill/>
              <a:ln w="9525" cap="flat">
                <a:noFill/>
                <a:prstDash val="solid"/>
                <a:miter/>
              </a:ln>
            </p:spPr>
            <p:txBody>
              <a:bodyPr rtlCol="0" anchor="ctr"/>
              <a:lstStyle/>
              <a:p>
                <a:endParaRPr lang="zh-CN" altLang="en-US"/>
              </a:p>
            </p:txBody>
          </p:sp>
          <p:sp>
            <p:nvSpPr>
              <p:cNvPr id="1342" name="任意多边形: 形状 1131">
                <a:extLst>
                  <a:ext uri="{FF2B5EF4-FFF2-40B4-BE49-F238E27FC236}">
                    <a16:creationId xmlns:a16="http://schemas.microsoft.com/office/drawing/2014/main" id="{333C24D1-3040-418D-BBBC-61A67CAB2EB6}"/>
                  </a:ext>
                </a:extLst>
              </p:cNvPr>
              <p:cNvSpPr/>
              <p:nvPr/>
            </p:nvSpPr>
            <p:spPr>
              <a:xfrm>
                <a:off x="3588229" y="863634"/>
                <a:ext cx="9525" cy="9525"/>
              </a:xfrm>
              <a:custGeom>
                <a:avLst/>
                <a:gdLst>
                  <a:gd name="connsiteX0" fmla="*/ 8944 w 9525"/>
                  <a:gd name="connsiteY0" fmla="*/ 7144 h 9525"/>
                  <a:gd name="connsiteX1" fmla="*/ 7144 w 9525"/>
                  <a:gd name="connsiteY1" fmla="*/ 8058 h 9525"/>
                  <a:gd name="connsiteX2" fmla="*/ 10020 w 9525"/>
                  <a:gd name="connsiteY2" fmla="*/ 10563 h 9525"/>
                </a:gdLst>
                <a:ahLst/>
                <a:cxnLst>
                  <a:cxn ang="0">
                    <a:pos x="connsiteX0" y="connsiteY0"/>
                  </a:cxn>
                  <a:cxn ang="0">
                    <a:pos x="connsiteX1" y="connsiteY1"/>
                  </a:cxn>
                  <a:cxn ang="0">
                    <a:pos x="connsiteX2" y="connsiteY2"/>
                  </a:cxn>
                </a:cxnLst>
                <a:rect l="l" t="t" r="r" b="b"/>
                <a:pathLst>
                  <a:path w="9525" h="9525">
                    <a:moveTo>
                      <a:pt x="8944" y="7144"/>
                    </a:moveTo>
                    <a:lnTo>
                      <a:pt x="7144" y="8058"/>
                    </a:lnTo>
                    <a:lnTo>
                      <a:pt x="10020" y="10563"/>
                    </a:lnTo>
                    <a:close/>
                  </a:path>
                </a:pathLst>
              </a:custGeom>
              <a:grpFill/>
              <a:ln w="9525" cap="flat">
                <a:noFill/>
                <a:prstDash val="solid"/>
                <a:miter/>
              </a:ln>
            </p:spPr>
            <p:txBody>
              <a:bodyPr rtlCol="0" anchor="ctr"/>
              <a:lstStyle/>
              <a:p>
                <a:endParaRPr lang="zh-CN" altLang="en-US"/>
              </a:p>
            </p:txBody>
          </p:sp>
          <p:sp>
            <p:nvSpPr>
              <p:cNvPr id="1343" name="任意多边形: 形状 1132">
                <a:extLst>
                  <a:ext uri="{FF2B5EF4-FFF2-40B4-BE49-F238E27FC236}">
                    <a16:creationId xmlns:a16="http://schemas.microsoft.com/office/drawing/2014/main" id="{ACAAA89F-96B9-45DF-982C-CE437AA26FBD}"/>
                  </a:ext>
                </a:extLst>
              </p:cNvPr>
              <p:cNvSpPr/>
              <p:nvPr/>
            </p:nvSpPr>
            <p:spPr>
              <a:xfrm>
                <a:off x="3653851" y="709913"/>
                <a:ext cx="28575" cy="19050"/>
              </a:xfrm>
              <a:custGeom>
                <a:avLst/>
                <a:gdLst>
                  <a:gd name="connsiteX0" fmla="*/ 7226 w 28575"/>
                  <a:gd name="connsiteY0" fmla="*/ 17829 h 19050"/>
                  <a:gd name="connsiteX1" fmla="*/ 16141 w 28575"/>
                  <a:gd name="connsiteY1" fmla="*/ 21134 h 19050"/>
                  <a:gd name="connsiteX2" fmla="*/ 25647 w 28575"/>
                  <a:gd name="connsiteY2" fmla="*/ 16105 h 19050"/>
                  <a:gd name="connsiteX3" fmla="*/ 20561 w 28575"/>
                  <a:gd name="connsiteY3" fmla="*/ 15524 h 19050"/>
                  <a:gd name="connsiteX4" fmla="*/ 27152 w 28575"/>
                  <a:gd name="connsiteY4" fmla="*/ 11752 h 19050"/>
                  <a:gd name="connsiteX5" fmla="*/ 25200 w 28575"/>
                  <a:gd name="connsiteY5" fmla="*/ 9932 h 19050"/>
                  <a:gd name="connsiteX6" fmla="*/ 29915 w 28575"/>
                  <a:gd name="connsiteY6" fmla="*/ 9056 h 19050"/>
                  <a:gd name="connsiteX7" fmla="*/ 15627 w 28575"/>
                  <a:gd name="connsiteY7" fmla="*/ 8980 h 19050"/>
                  <a:gd name="connsiteX8" fmla="*/ 7226 w 28575"/>
                  <a:gd name="connsiteY8" fmla="*/ 1782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7226" y="17829"/>
                    </a:moveTo>
                    <a:cubicBezTo>
                      <a:pt x="6226" y="22896"/>
                      <a:pt x="14646" y="16686"/>
                      <a:pt x="16141" y="21134"/>
                    </a:cubicBezTo>
                    <a:cubicBezTo>
                      <a:pt x="17656" y="19515"/>
                      <a:pt x="20561" y="15514"/>
                      <a:pt x="25647" y="16105"/>
                    </a:cubicBezTo>
                    <a:cubicBezTo>
                      <a:pt x="30248" y="15257"/>
                      <a:pt x="22866" y="16067"/>
                      <a:pt x="20561" y="15524"/>
                    </a:cubicBezTo>
                    <a:cubicBezTo>
                      <a:pt x="21637" y="14428"/>
                      <a:pt x="23352" y="10809"/>
                      <a:pt x="27152" y="11752"/>
                    </a:cubicBezTo>
                    <a:lnTo>
                      <a:pt x="25200" y="9932"/>
                    </a:lnTo>
                    <a:lnTo>
                      <a:pt x="29915" y="9056"/>
                    </a:lnTo>
                    <a:cubicBezTo>
                      <a:pt x="28200" y="3170"/>
                      <a:pt x="16218" y="13142"/>
                      <a:pt x="15627" y="8980"/>
                    </a:cubicBezTo>
                    <a:cubicBezTo>
                      <a:pt x="13179" y="12476"/>
                      <a:pt x="7636" y="13142"/>
                      <a:pt x="7226" y="17829"/>
                    </a:cubicBezTo>
                    <a:close/>
                  </a:path>
                </a:pathLst>
              </a:custGeom>
              <a:grpFill/>
              <a:ln w="9525" cap="flat">
                <a:noFill/>
                <a:prstDash val="solid"/>
                <a:miter/>
              </a:ln>
            </p:spPr>
            <p:txBody>
              <a:bodyPr rtlCol="0" anchor="ctr"/>
              <a:lstStyle/>
              <a:p>
                <a:endParaRPr lang="zh-CN" altLang="en-US"/>
              </a:p>
            </p:txBody>
          </p:sp>
          <p:sp>
            <p:nvSpPr>
              <p:cNvPr id="1344" name="任意多边形: 形状 1133">
                <a:extLst>
                  <a:ext uri="{FF2B5EF4-FFF2-40B4-BE49-F238E27FC236}">
                    <a16:creationId xmlns:a16="http://schemas.microsoft.com/office/drawing/2014/main" id="{61CA0EA1-48FA-49F3-B64B-DCA7CBFB71B4}"/>
                  </a:ext>
                </a:extLst>
              </p:cNvPr>
              <p:cNvSpPr/>
              <p:nvPr/>
            </p:nvSpPr>
            <p:spPr>
              <a:xfrm>
                <a:off x="3674669" y="696985"/>
                <a:ext cx="9525" cy="9525"/>
              </a:xfrm>
              <a:custGeom>
                <a:avLst/>
                <a:gdLst>
                  <a:gd name="connsiteX0" fmla="*/ 7144 w 9525"/>
                  <a:gd name="connsiteY0" fmla="*/ 7144 h 9525"/>
                  <a:gd name="connsiteX1" fmla="*/ 7372 w 9525"/>
                  <a:gd name="connsiteY1" fmla="*/ 106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372" y="10620"/>
                    </a:lnTo>
                    <a:lnTo>
                      <a:pt x="7144" y="7144"/>
                    </a:lnTo>
                    <a:close/>
                  </a:path>
                </a:pathLst>
              </a:custGeom>
              <a:grpFill/>
              <a:ln w="9525" cap="flat">
                <a:noFill/>
                <a:prstDash val="solid"/>
                <a:miter/>
              </a:ln>
            </p:spPr>
            <p:txBody>
              <a:bodyPr rtlCol="0" anchor="ctr"/>
              <a:lstStyle/>
              <a:p>
                <a:endParaRPr lang="zh-CN" altLang="en-US"/>
              </a:p>
            </p:txBody>
          </p:sp>
          <p:sp>
            <p:nvSpPr>
              <p:cNvPr id="1345" name="任意多边形: 形状 1134">
                <a:extLst>
                  <a:ext uri="{FF2B5EF4-FFF2-40B4-BE49-F238E27FC236}">
                    <a16:creationId xmlns:a16="http://schemas.microsoft.com/office/drawing/2014/main" id="{EAC04E48-E80B-4B00-85DF-7EE0F57D8BCC}"/>
                  </a:ext>
                </a:extLst>
              </p:cNvPr>
              <p:cNvSpPr/>
              <p:nvPr/>
            </p:nvSpPr>
            <p:spPr>
              <a:xfrm>
                <a:off x="3668654" y="702281"/>
                <a:ext cx="19050" cy="19050"/>
              </a:xfrm>
              <a:custGeom>
                <a:avLst/>
                <a:gdLst>
                  <a:gd name="connsiteX0" fmla="*/ 7348 w 19050"/>
                  <a:gd name="connsiteY0" fmla="*/ 12059 h 19050"/>
                  <a:gd name="connsiteX1" fmla="*/ 12625 w 19050"/>
                  <a:gd name="connsiteY1" fmla="*/ 7896 h 19050"/>
                  <a:gd name="connsiteX2" fmla="*/ 9511 w 19050"/>
                  <a:gd name="connsiteY2" fmla="*/ 7144 h 19050"/>
                  <a:gd name="connsiteX3" fmla="*/ 7348 w 19050"/>
                  <a:gd name="connsiteY3" fmla="*/ 12059 h 19050"/>
                </a:gdLst>
                <a:ahLst/>
                <a:cxnLst>
                  <a:cxn ang="0">
                    <a:pos x="connsiteX0" y="connsiteY0"/>
                  </a:cxn>
                  <a:cxn ang="0">
                    <a:pos x="connsiteX1" y="connsiteY1"/>
                  </a:cxn>
                  <a:cxn ang="0">
                    <a:pos x="connsiteX2" y="connsiteY2"/>
                  </a:cxn>
                  <a:cxn ang="0">
                    <a:pos x="connsiteX3" y="connsiteY3"/>
                  </a:cxn>
                </a:cxnLst>
                <a:rect l="l" t="t" r="r" b="b"/>
                <a:pathLst>
                  <a:path w="19050" h="19050">
                    <a:moveTo>
                      <a:pt x="7348" y="12059"/>
                    </a:moveTo>
                    <a:cubicBezTo>
                      <a:pt x="11797" y="12449"/>
                      <a:pt x="9558" y="9877"/>
                      <a:pt x="12625" y="7896"/>
                    </a:cubicBezTo>
                    <a:lnTo>
                      <a:pt x="9511" y="7144"/>
                    </a:lnTo>
                    <a:cubicBezTo>
                      <a:pt x="6986" y="8601"/>
                      <a:pt x="6910" y="10592"/>
                      <a:pt x="7348" y="12059"/>
                    </a:cubicBezTo>
                    <a:close/>
                  </a:path>
                </a:pathLst>
              </a:custGeom>
              <a:grpFill/>
              <a:ln w="9525" cap="flat">
                <a:noFill/>
                <a:prstDash val="solid"/>
                <a:miter/>
              </a:ln>
            </p:spPr>
            <p:txBody>
              <a:bodyPr rtlCol="0" anchor="ctr"/>
              <a:lstStyle/>
              <a:p>
                <a:endParaRPr lang="zh-CN" altLang="en-US"/>
              </a:p>
            </p:txBody>
          </p:sp>
          <p:sp>
            <p:nvSpPr>
              <p:cNvPr id="1346" name="任意多边形: 形状 1135">
                <a:extLst>
                  <a:ext uri="{FF2B5EF4-FFF2-40B4-BE49-F238E27FC236}">
                    <a16:creationId xmlns:a16="http://schemas.microsoft.com/office/drawing/2014/main" id="{103F647A-0AED-4AE6-BCAD-4BD595F9A374}"/>
                  </a:ext>
                </a:extLst>
              </p:cNvPr>
              <p:cNvSpPr/>
              <p:nvPr/>
            </p:nvSpPr>
            <p:spPr>
              <a:xfrm>
                <a:off x="3624405" y="973096"/>
                <a:ext cx="9525" cy="9525"/>
              </a:xfrm>
              <a:custGeom>
                <a:avLst/>
                <a:gdLst>
                  <a:gd name="connsiteX0" fmla="*/ 7677 w 9525"/>
                  <a:gd name="connsiteY0" fmla="*/ 8715 h 9525"/>
                  <a:gd name="connsiteX1" fmla="*/ 10411 w 9525"/>
                  <a:gd name="connsiteY1" fmla="*/ 10592 h 9525"/>
                  <a:gd name="connsiteX2" fmla="*/ 9173 w 9525"/>
                  <a:gd name="connsiteY2" fmla="*/ 7144 h 9525"/>
                  <a:gd name="connsiteX3" fmla="*/ 7144 w 9525"/>
                  <a:gd name="connsiteY3" fmla="*/ 9439 h 9525"/>
                  <a:gd name="connsiteX4" fmla="*/ 7677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677" y="8715"/>
                    </a:moveTo>
                    <a:cubicBezTo>
                      <a:pt x="9258" y="8582"/>
                      <a:pt x="9344" y="10030"/>
                      <a:pt x="10411" y="10592"/>
                    </a:cubicBezTo>
                    <a:cubicBezTo>
                      <a:pt x="12097" y="7991"/>
                      <a:pt x="7658" y="8696"/>
                      <a:pt x="9173" y="7144"/>
                    </a:cubicBezTo>
                    <a:lnTo>
                      <a:pt x="7144" y="9439"/>
                    </a:lnTo>
                    <a:cubicBezTo>
                      <a:pt x="7887" y="9649"/>
                      <a:pt x="7563" y="9277"/>
                      <a:pt x="7677" y="8715"/>
                    </a:cubicBezTo>
                    <a:close/>
                  </a:path>
                </a:pathLst>
              </a:custGeom>
              <a:grpFill/>
              <a:ln w="9525" cap="flat">
                <a:noFill/>
                <a:prstDash val="solid"/>
                <a:miter/>
              </a:ln>
            </p:spPr>
            <p:txBody>
              <a:bodyPr rtlCol="0" anchor="ctr"/>
              <a:lstStyle/>
              <a:p>
                <a:endParaRPr lang="zh-CN" altLang="en-US"/>
              </a:p>
            </p:txBody>
          </p:sp>
          <p:sp>
            <p:nvSpPr>
              <p:cNvPr id="1347" name="任意多边形: 形状 1136">
                <a:extLst>
                  <a:ext uri="{FF2B5EF4-FFF2-40B4-BE49-F238E27FC236}">
                    <a16:creationId xmlns:a16="http://schemas.microsoft.com/office/drawing/2014/main" id="{3DD63FFA-58B4-4571-BBBE-D93BF4E78BB9}"/>
                  </a:ext>
                </a:extLst>
              </p:cNvPr>
              <p:cNvSpPr/>
              <p:nvPr/>
            </p:nvSpPr>
            <p:spPr>
              <a:xfrm>
                <a:off x="3684251" y="691289"/>
                <a:ext cx="19050" cy="9525"/>
              </a:xfrm>
              <a:custGeom>
                <a:avLst/>
                <a:gdLst>
                  <a:gd name="connsiteX0" fmla="*/ 13335 w 19050"/>
                  <a:gd name="connsiteY0" fmla="*/ 11859 h 9525"/>
                  <a:gd name="connsiteX1" fmla="*/ 7144 w 19050"/>
                  <a:gd name="connsiteY1" fmla="*/ 7144 h 9525"/>
                  <a:gd name="connsiteX2" fmla="*/ 13335 w 19050"/>
                  <a:gd name="connsiteY2" fmla="*/ 11859 h 9525"/>
                </a:gdLst>
                <a:ahLst/>
                <a:cxnLst>
                  <a:cxn ang="0">
                    <a:pos x="connsiteX0" y="connsiteY0"/>
                  </a:cxn>
                  <a:cxn ang="0">
                    <a:pos x="connsiteX1" y="connsiteY1"/>
                  </a:cxn>
                  <a:cxn ang="0">
                    <a:pos x="connsiteX2" y="connsiteY2"/>
                  </a:cxn>
                </a:cxnLst>
                <a:rect l="l" t="t" r="r" b="b"/>
                <a:pathLst>
                  <a:path w="19050" h="9525">
                    <a:moveTo>
                      <a:pt x="13335" y="11859"/>
                    </a:moveTo>
                    <a:cubicBezTo>
                      <a:pt x="10477" y="8887"/>
                      <a:pt x="11897" y="8601"/>
                      <a:pt x="7144" y="7144"/>
                    </a:cubicBezTo>
                    <a:cubicBezTo>
                      <a:pt x="7391" y="11363"/>
                      <a:pt x="6668" y="11097"/>
                      <a:pt x="13335" y="11859"/>
                    </a:cubicBezTo>
                    <a:close/>
                  </a:path>
                </a:pathLst>
              </a:custGeom>
              <a:grpFill/>
              <a:ln w="9525" cap="flat">
                <a:noFill/>
                <a:prstDash val="solid"/>
                <a:miter/>
              </a:ln>
            </p:spPr>
            <p:txBody>
              <a:bodyPr rtlCol="0" anchor="ctr"/>
              <a:lstStyle/>
              <a:p>
                <a:endParaRPr lang="zh-CN" altLang="en-US"/>
              </a:p>
            </p:txBody>
          </p:sp>
          <p:sp>
            <p:nvSpPr>
              <p:cNvPr id="1348" name="任意多边形: 形状 1137">
                <a:extLst>
                  <a:ext uri="{FF2B5EF4-FFF2-40B4-BE49-F238E27FC236}">
                    <a16:creationId xmlns:a16="http://schemas.microsoft.com/office/drawing/2014/main" id="{8530B721-850F-4CED-A973-466607F90F73}"/>
                  </a:ext>
                </a:extLst>
              </p:cNvPr>
              <p:cNvSpPr/>
              <p:nvPr/>
            </p:nvSpPr>
            <p:spPr>
              <a:xfrm>
                <a:off x="3629958" y="977912"/>
                <a:ext cx="9525" cy="9525"/>
              </a:xfrm>
              <a:custGeom>
                <a:avLst/>
                <a:gdLst>
                  <a:gd name="connsiteX0" fmla="*/ 9268 w 9525"/>
                  <a:gd name="connsiteY0" fmla="*/ 8842 h 9525"/>
                  <a:gd name="connsiteX1" fmla="*/ 7249 w 9525"/>
                  <a:gd name="connsiteY1" fmla="*/ 7233 h 9525"/>
                  <a:gd name="connsiteX2" fmla="*/ 7144 w 9525"/>
                  <a:gd name="connsiteY2" fmla="*/ 9652 h 9525"/>
                  <a:gd name="connsiteX3" fmla="*/ 9268 w 9525"/>
                  <a:gd name="connsiteY3" fmla="*/ 8842 h 9525"/>
                </a:gdLst>
                <a:ahLst/>
                <a:cxnLst>
                  <a:cxn ang="0">
                    <a:pos x="connsiteX0" y="connsiteY0"/>
                  </a:cxn>
                  <a:cxn ang="0">
                    <a:pos x="connsiteX1" y="connsiteY1"/>
                  </a:cxn>
                  <a:cxn ang="0">
                    <a:pos x="connsiteX2" y="connsiteY2"/>
                  </a:cxn>
                  <a:cxn ang="0">
                    <a:pos x="connsiteX3" y="connsiteY3"/>
                  </a:cxn>
                </a:cxnLst>
                <a:rect l="l" t="t" r="r" b="b"/>
                <a:pathLst>
                  <a:path w="9525" h="9525">
                    <a:moveTo>
                      <a:pt x="9268" y="8842"/>
                    </a:moveTo>
                    <a:cubicBezTo>
                      <a:pt x="9887" y="9538"/>
                      <a:pt x="8944" y="6604"/>
                      <a:pt x="7249" y="7233"/>
                    </a:cubicBezTo>
                    <a:lnTo>
                      <a:pt x="7144" y="9652"/>
                    </a:lnTo>
                    <a:lnTo>
                      <a:pt x="9268" y="8842"/>
                    </a:lnTo>
                    <a:close/>
                  </a:path>
                </a:pathLst>
              </a:custGeom>
              <a:grpFill/>
              <a:ln w="9525" cap="flat">
                <a:noFill/>
                <a:prstDash val="solid"/>
                <a:miter/>
              </a:ln>
            </p:spPr>
            <p:txBody>
              <a:bodyPr rtlCol="0" anchor="ctr"/>
              <a:lstStyle/>
              <a:p>
                <a:endParaRPr lang="zh-CN" altLang="en-US"/>
              </a:p>
            </p:txBody>
          </p:sp>
          <p:sp>
            <p:nvSpPr>
              <p:cNvPr id="1349" name="任意多边形: 形状 1138">
                <a:extLst>
                  <a:ext uri="{FF2B5EF4-FFF2-40B4-BE49-F238E27FC236}">
                    <a16:creationId xmlns:a16="http://schemas.microsoft.com/office/drawing/2014/main" id="{83656409-70E6-437B-BDBB-562CB50D5813}"/>
                  </a:ext>
                </a:extLst>
              </p:cNvPr>
              <p:cNvSpPr/>
              <p:nvPr/>
            </p:nvSpPr>
            <p:spPr>
              <a:xfrm>
                <a:off x="3594468" y="876246"/>
                <a:ext cx="9525" cy="9525"/>
              </a:xfrm>
              <a:custGeom>
                <a:avLst/>
                <a:gdLst>
                  <a:gd name="connsiteX0" fmla="*/ 8896 w 9525"/>
                  <a:gd name="connsiteY0" fmla="*/ 7144 h 9525"/>
                  <a:gd name="connsiteX1" fmla="*/ 7144 w 9525"/>
                  <a:gd name="connsiteY1" fmla="*/ 9725 h 9525"/>
                  <a:gd name="connsiteX2" fmla="*/ 10630 w 9525"/>
                  <a:gd name="connsiteY2" fmla="*/ 8058 h 9525"/>
                </a:gdLst>
                <a:ahLst/>
                <a:cxnLst>
                  <a:cxn ang="0">
                    <a:pos x="connsiteX0" y="connsiteY0"/>
                  </a:cxn>
                  <a:cxn ang="0">
                    <a:pos x="connsiteX1" y="connsiteY1"/>
                  </a:cxn>
                  <a:cxn ang="0">
                    <a:pos x="connsiteX2" y="connsiteY2"/>
                  </a:cxn>
                </a:cxnLst>
                <a:rect l="l" t="t" r="r" b="b"/>
                <a:pathLst>
                  <a:path w="9525" h="9525">
                    <a:moveTo>
                      <a:pt x="8896" y="7144"/>
                    </a:moveTo>
                    <a:lnTo>
                      <a:pt x="7144" y="9725"/>
                    </a:lnTo>
                    <a:lnTo>
                      <a:pt x="10630" y="8058"/>
                    </a:lnTo>
                    <a:close/>
                  </a:path>
                </a:pathLst>
              </a:custGeom>
              <a:grpFill/>
              <a:ln w="9525" cap="flat">
                <a:noFill/>
                <a:prstDash val="solid"/>
                <a:miter/>
              </a:ln>
            </p:spPr>
            <p:txBody>
              <a:bodyPr rtlCol="0" anchor="ctr"/>
              <a:lstStyle/>
              <a:p>
                <a:endParaRPr lang="zh-CN" altLang="en-US"/>
              </a:p>
            </p:txBody>
          </p:sp>
          <p:sp>
            <p:nvSpPr>
              <p:cNvPr id="1350" name="任意多边形: 形状 1139">
                <a:extLst>
                  <a:ext uri="{FF2B5EF4-FFF2-40B4-BE49-F238E27FC236}">
                    <a16:creationId xmlns:a16="http://schemas.microsoft.com/office/drawing/2014/main" id="{BDB444EF-6C5B-4D59-ACB9-1B61C87B36A5}"/>
                  </a:ext>
                </a:extLst>
              </p:cNvPr>
              <p:cNvSpPr/>
              <p:nvPr/>
            </p:nvSpPr>
            <p:spPr>
              <a:xfrm>
                <a:off x="3676259" y="997194"/>
                <a:ext cx="28575" cy="28575"/>
              </a:xfrm>
              <a:custGeom>
                <a:avLst/>
                <a:gdLst>
                  <a:gd name="connsiteX0" fmla="*/ 9954 w 28575"/>
                  <a:gd name="connsiteY0" fmla="*/ 21565 h 28575"/>
                  <a:gd name="connsiteX1" fmla="*/ 11097 w 28575"/>
                  <a:gd name="connsiteY1" fmla="*/ 20612 h 28575"/>
                  <a:gd name="connsiteX2" fmla="*/ 11011 w 28575"/>
                  <a:gd name="connsiteY2" fmla="*/ 20498 h 28575"/>
                  <a:gd name="connsiteX3" fmla="*/ 10954 w 28575"/>
                  <a:gd name="connsiteY3" fmla="*/ 20441 h 28575"/>
                  <a:gd name="connsiteX4" fmla="*/ 10925 w 28575"/>
                  <a:gd name="connsiteY4" fmla="*/ 20412 h 28575"/>
                  <a:gd name="connsiteX5" fmla="*/ 10916 w 28575"/>
                  <a:gd name="connsiteY5" fmla="*/ 20393 h 28575"/>
                  <a:gd name="connsiteX6" fmla="*/ 10744 w 28575"/>
                  <a:gd name="connsiteY6" fmla="*/ 27146 h 28575"/>
                  <a:gd name="connsiteX7" fmla="*/ 10744 w 28575"/>
                  <a:gd name="connsiteY7" fmla="*/ 27146 h 28575"/>
                  <a:gd name="connsiteX8" fmla="*/ 10744 w 28575"/>
                  <a:gd name="connsiteY8" fmla="*/ 27137 h 28575"/>
                  <a:gd name="connsiteX9" fmla="*/ 10744 w 28575"/>
                  <a:gd name="connsiteY9" fmla="*/ 27127 h 28575"/>
                  <a:gd name="connsiteX10" fmla="*/ 10735 w 28575"/>
                  <a:gd name="connsiteY10" fmla="*/ 27080 h 28575"/>
                  <a:gd name="connsiteX11" fmla="*/ 10497 w 28575"/>
                  <a:gd name="connsiteY11" fmla="*/ 26375 h 28575"/>
                  <a:gd name="connsiteX12" fmla="*/ 9868 w 28575"/>
                  <a:gd name="connsiteY12" fmla="*/ 24975 h 28575"/>
                  <a:gd name="connsiteX13" fmla="*/ 11659 w 28575"/>
                  <a:gd name="connsiteY13" fmla="*/ 20460 h 28575"/>
                  <a:gd name="connsiteX14" fmla="*/ 11630 w 28575"/>
                  <a:gd name="connsiteY14" fmla="*/ 21307 h 28575"/>
                  <a:gd name="connsiteX15" fmla="*/ 24537 w 28575"/>
                  <a:gd name="connsiteY15" fmla="*/ 10611 h 28575"/>
                  <a:gd name="connsiteX16" fmla="*/ 24784 w 28575"/>
                  <a:gd name="connsiteY16" fmla="*/ 8201 h 28575"/>
                  <a:gd name="connsiteX17" fmla="*/ 24994 w 28575"/>
                  <a:gd name="connsiteY17" fmla="*/ 7553 h 28575"/>
                  <a:gd name="connsiteX18" fmla="*/ 25098 w 28575"/>
                  <a:gd name="connsiteY18" fmla="*/ 7639 h 28575"/>
                  <a:gd name="connsiteX19" fmla="*/ 23117 w 28575"/>
                  <a:gd name="connsiteY19" fmla="*/ 7382 h 28575"/>
                  <a:gd name="connsiteX20" fmla="*/ 22631 w 28575"/>
                  <a:gd name="connsiteY20" fmla="*/ 7839 h 28575"/>
                  <a:gd name="connsiteX21" fmla="*/ 18336 w 28575"/>
                  <a:gd name="connsiteY21" fmla="*/ 7144 h 28575"/>
                  <a:gd name="connsiteX22" fmla="*/ 12668 w 28575"/>
                  <a:gd name="connsiteY22" fmla="*/ 11678 h 28575"/>
                  <a:gd name="connsiteX23" fmla="*/ 14211 w 28575"/>
                  <a:gd name="connsiteY23" fmla="*/ 11706 h 28575"/>
                  <a:gd name="connsiteX24" fmla="*/ 8687 w 28575"/>
                  <a:gd name="connsiteY24" fmla="*/ 21365 h 28575"/>
                  <a:gd name="connsiteX25" fmla="*/ 7144 w 28575"/>
                  <a:gd name="connsiteY25" fmla="*/ 26137 h 28575"/>
                  <a:gd name="connsiteX26" fmla="*/ 7172 w 28575"/>
                  <a:gd name="connsiteY26" fmla="*/ 26708 h 28575"/>
                  <a:gd name="connsiteX27" fmla="*/ 7191 w 28575"/>
                  <a:gd name="connsiteY27" fmla="*/ 26851 h 28575"/>
                  <a:gd name="connsiteX28" fmla="*/ 7201 w 28575"/>
                  <a:gd name="connsiteY28" fmla="*/ 26918 h 28575"/>
                  <a:gd name="connsiteX29" fmla="*/ 7211 w 28575"/>
                  <a:gd name="connsiteY29" fmla="*/ 26956 h 28575"/>
                  <a:gd name="connsiteX30" fmla="*/ 7211 w 28575"/>
                  <a:gd name="connsiteY30" fmla="*/ 26956 h 28575"/>
                  <a:gd name="connsiteX31" fmla="*/ 7382 w 28575"/>
                  <a:gd name="connsiteY31" fmla="*/ 20383 h 28575"/>
                  <a:gd name="connsiteX32" fmla="*/ 7382 w 28575"/>
                  <a:gd name="connsiteY32" fmla="*/ 20383 h 28575"/>
                  <a:gd name="connsiteX33" fmla="*/ 7382 w 28575"/>
                  <a:gd name="connsiteY33" fmla="*/ 20393 h 28575"/>
                  <a:gd name="connsiteX34" fmla="*/ 7468 w 28575"/>
                  <a:gd name="connsiteY34" fmla="*/ 20488 h 28575"/>
                  <a:gd name="connsiteX35" fmla="*/ 7982 w 28575"/>
                  <a:gd name="connsiteY35" fmla="*/ 20869 h 28575"/>
                  <a:gd name="connsiteX36" fmla="*/ 9954 w 28575"/>
                  <a:gd name="connsiteY36" fmla="*/ 2156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575" h="28575">
                    <a:moveTo>
                      <a:pt x="9954" y="21565"/>
                    </a:moveTo>
                    <a:cubicBezTo>
                      <a:pt x="11040" y="21241"/>
                      <a:pt x="11268" y="20926"/>
                      <a:pt x="11097" y="20612"/>
                    </a:cubicBezTo>
                    <a:lnTo>
                      <a:pt x="11011" y="20498"/>
                    </a:lnTo>
                    <a:lnTo>
                      <a:pt x="10954" y="20441"/>
                    </a:lnTo>
                    <a:lnTo>
                      <a:pt x="10925" y="20412"/>
                    </a:lnTo>
                    <a:lnTo>
                      <a:pt x="10916" y="20393"/>
                    </a:lnTo>
                    <a:lnTo>
                      <a:pt x="10744" y="27146"/>
                    </a:lnTo>
                    <a:lnTo>
                      <a:pt x="10744" y="27146"/>
                    </a:lnTo>
                    <a:lnTo>
                      <a:pt x="10744" y="27137"/>
                    </a:lnTo>
                    <a:lnTo>
                      <a:pt x="10744" y="27127"/>
                    </a:lnTo>
                    <a:lnTo>
                      <a:pt x="10735" y="27080"/>
                    </a:lnTo>
                    <a:lnTo>
                      <a:pt x="10497" y="26375"/>
                    </a:lnTo>
                    <a:lnTo>
                      <a:pt x="9868" y="24975"/>
                    </a:lnTo>
                    <a:cubicBezTo>
                      <a:pt x="9020" y="23146"/>
                      <a:pt x="8392" y="21479"/>
                      <a:pt x="11659" y="20460"/>
                    </a:cubicBezTo>
                    <a:lnTo>
                      <a:pt x="11630" y="21307"/>
                    </a:lnTo>
                    <a:cubicBezTo>
                      <a:pt x="16364" y="16154"/>
                      <a:pt x="18317" y="14878"/>
                      <a:pt x="24537" y="10611"/>
                    </a:cubicBezTo>
                    <a:cubicBezTo>
                      <a:pt x="24537" y="10611"/>
                      <a:pt x="24660" y="9401"/>
                      <a:pt x="24784" y="8201"/>
                    </a:cubicBezTo>
                    <a:cubicBezTo>
                      <a:pt x="24832" y="7344"/>
                      <a:pt x="24927" y="7410"/>
                      <a:pt x="24994" y="7553"/>
                    </a:cubicBezTo>
                    <a:cubicBezTo>
                      <a:pt x="25060" y="7610"/>
                      <a:pt x="25098" y="7639"/>
                      <a:pt x="25098" y="7639"/>
                    </a:cubicBezTo>
                    <a:cubicBezTo>
                      <a:pt x="24689" y="7563"/>
                      <a:pt x="23879" y="7420"/>
                      <a:pt x="23117" y="7382"/>
                    </a:cubicBezTo>
                    <a:cubicBezTo>
                      <a:pt x="25260" y="7925"/>
                      <a:pt x="20603" y="7401"/>
                      <a:pt x="22631" y="7839"/>
                    </a:cubicBezTo>
                    <a:cubicBezTo>
                      <a:pt x="22022" y="7639"/>
                      <a:pt x="20317" y="7353"/>
                      <a:pt x="18336" y="7144"/>
                    </a:cubicBezTo>
                    <a:cubicBezTo>
                      <a:pt x="16383" y="7687"/>
                      <a:pt x="14259" y="10201"/>
                      <a:pt x="12668" y="11678"/>
                    </a:cubicBezTo>
                    <a:lnTo>
                      <a:pt x="14211" y="11706"/>
                    </a:lnTo>
                    <a:cubicBezTo>
                      <a:pt x="13364" y="14773"/>
                      <a:pt x="10497" y="18117"/>
                      <a:pt x="8687" y="21365"/>
                    </a:cubicBezTo>
                    <a:cubicBezTo>
                      <a:pt x="7782" y="22993"/>
                      <a:pt x="7134" y="24594"/>
                      <a:pt x="7144" y="26137"/>
                    </a:cubicBezTo>
                    <a:lnTo>
                      <a:pt x="7172" y="26708"/>
                    </a:lnTo>
                    <a:lnTo>
                      <a:pt x="7191" y="26851"/>
                    </a:lnTo>
                    <a:lnTo>
                      <a:pt x="7201" y="26918"/>
                    </a:lnTo>
                    <a:lnTo>
                      <a:pt x="7211" y="26956"/>
                    </a:lnTo>
                    <a:lnTo>
                      <a:pt x="7211" y="26956"/>
                    </a:lnTo>
                    <a:cubicBezTo>
                      <a:pt x="7172" y="28384"/>
                      <a:pt x="7525" y="14507"/>
                      <a:pt x="7382" y="20383"/>
                    </a:cubicBezTo>
                    <a:lnTo>
                      <a:pt x="7382" y="20383"/>
                    </a:lnTo>
                    <a:lnTo>
                      <a:pt x="7382" y="20393"/>
                    </a:lnTo>
                    <a:lnTo>
                      <a:pt x="7468" y="20488"/>
                    </a:lnTo>
                    <a:cubicBezTo>
                      <a:pt x="7592" y="20622"/>
                      <a:pt x="7763" y="20745"/>
                      <a:pt x="7982" y="20869"/>
                    </a:cubicBezTo>
                    <a:cubicBezTo>
                      <a:pt x="8420" y="21126"/>
                      <a:pt x="9058" y="21355"/>
                      <a:pt x="9954" y="21565"/>
                    </a:cubicBezTo>
                    <a:close/>
                  </a:path>
                </a:pathLst>
              </a:custGeom>
              <a:grpFill/>
              <a:ln w="9525" cap="flat">
                <a:noFill/>
                <a:prstDash val="solid"/>
                <a:miter/>
              </a:ln>
            </p:spPr>
            <p:txBody>
              <a:bodyPr rtlCol="0" anchor="ctr"/>
              <a:lstStyle/>
              <a:p>
                <a:endParaRPr lang="zh-CN" altLang="en-US"/>
              </a:p>
            </p:txBody>
          </p:sp>
          <p:sp>
            <p:nvSpPr>
              <p:cNvPr id="1351" name="任意多边形: 形状 1140">
                <a:extLst>
                  <a:ext uri="{FF2B5EF4-FFF2-40B4-BE49-F238E27FC236}">
                    <a16:creationId xmlns:a16="http://schemas.microsoft.com/office/drawing/2014/main" id="{E4045A0F-2F67-4129-9184-5FB81CAA7A33}"/>
                  </a:ext>
                </a:extLst>
              </p:cNvPr>
              <p:cNvSpPr/>
              <p:nvPr/>
            </p:nvSpPr>
            <p:spPr>
              <a:xfrm>
                <a:off x="3602003" y="824944"/>
                <a:ext cx="9525" cy="19050"/>
              </a:xfrm>
              <a:custGeom>
                <a:avLst/>
                <a:gdLst>
                  <a:gd name="connsiteX0" fmla="*/ 10544 w 9525"/>
                  <a:gd name="connsiteY0" fmla="*/ 7144 h 19050"/>
                  <a:gd name="connsiteX1" fmla="*/ 7144 w 9525"/>
                  <a:gd name="connsiteY1" fmla="*/ 7839 h 19050"/>
                  <a:gd name="connsiteX2" fmla="*/ 9925 w 9525"/>
                  <a:gd name="connsiteY2" fmla="*/ 11973 h 19050"/>
                </a:gdLst>
                <a:ahLst/>
                <a:cxnLst>
                  <a:cxn ang="0">
                    <a:pos x="connsiteX0" y="connsiteY0"/>
                  </a:cxn>
                  <a:cxn ang="0">
                    <a:pos x="connsiteX1" y="connsiteY1"/>
                  </a:cxn>
                  <a:cxn ang="0">
                    <a:pos x="connsiteX2" y="connsiteY2"/>
                  </a:cxn>
                </a:cxnLst>
                <a:rect l="l" t="t" r="r" b="b"/>
                <a:pathLst>
                  <a:path w="9525" h="19050">
                    <a:moveTo>
                      <a:pt x="10544" y="7144"/>
                    </a:moveTo>
                    <a:lnTo>
                      <a:pt x="7144" y="7839"/>
                    </a:lnTo>
                    <a:lnTo>
                      <a:pt x="9925" y="11973"/>
                    </a:lnTo>
                    <a:close/>
                  </a:path>
                </a:pathLst>
              </a:custGeom>
              <a:grpFill/>
              <a:ln w="9525" cap="flat">
                <a:noFill/>
                <a:prstDash val="solid"/>
                <a:miter/>
              </a:ln>
            </p:spPr>
            <p:txBody>
              <a:bodyPr rtlCol="0" anchor="ctr"/>
              <a:lstStyle/>
              <a:p>
                <a:endParaRPr lang="zh-CN" altLang="en-US"/>
              </a:p>
            </p:txBody>
          </p:sp>
          <p:sp>
            <p:nvSpPr>
              <p:cNvPr id="1352" name="任意多边形: 形状 1141">
                <a:extLst>
                  <a:ext uri="{FF2B5EF4-FFF2-40B4-BE49-F238E27FC236}">
                    <a16:creationId xmlns:a16="http://schemas.microsoft.com/office/drawing/2014/main" id="{7E3D2479-59E7-44DB-AA63-7C315C752795}"/>
                  </a:ext>
                </a:extLst>
              </p:cNvPr>
              <p:cNvSpPr/>
              <p:nvPr/>
            </p:nvSpPr>
            <p:spPr>
              <a:xfrm>
                <a:off x="3618176" y="959005"/>
                <a:ext cx="9525" cy="9525"/>
              </a:xfrm>
              <a:custGeom>
                <a:avLst/>
                <a:gdLst>
                  <a:gd name="connsiteX0" fmla="*/ 10868 w 9525"/>
                  <a:gd name="connsiteY0" fmla="*/ 8299 h 9525"/>
                  <a:gd name="connsiteX1" fmla="*/ 7144 w 9525"/>
                  <a:gd name="connsiteY1" fmla="*/ 7518 h 9525"/>
                  <a:gd name="connsiteX2" fmla="*/ 10868 w 9525"/>
                  <a:gd name="connsiteY2" fmla="*/ 8299 h 9525"/>
                </a:gdLst>
                <a:ahLst/>
                <a:cxnLst>
                  <a:cxn ang="0">
                    <a:pos x="connsiteX0" y="connsiteY0"/>
                  </a:cxn>
                  <a:cxn ang="0">
                    <a:pos x="connsiteX1" y="connsiteY1"/>
                  </a:cxn>
                  <a:cxn ang="0">
                    <a:pos x="connsiteX2" y="connsiteY2"/>
                  </a:cxn>
                </a:cxnLst>
                <a:rect l="l" t="t" r="r" b="b"/>
                <a:pathLst>
                  <a:path w="9525" h="9525">
                    <a:moveTo>
                      <a:pt x="10868" y="8299"/>
                    </a:moveTo>
                    <a:cubicBezTo>
                      <a:pt x="10944" y="6756"/>
                      <a:pt x="8477" y="7052"/>
                      <a:pt x="7144" y="7518"/>
                    </a:cubicBezTo>
                    <a:cubicBezTo>
                      <a:pt x="7553" y="9928"/>
                      <a:pt x="9725" y="8156"/>
                      <a:pt x="10868" y="8299"/>
                    </a:cubicBezTo>
                    <a:close/>
                  </a:path>
                </a:pathLst>
              </a:custGeom>
              <a:grpFill/>
              <a:ln w="9525" cap="flat">
                <a:noFill/>
                <a:prstDash val="solid"/>
                <a:miter/>
              </a:ln>
            </p:spPr>
            <p:txBody>
              <a:bodyPr rtlCol="0" anchor="ctr"/>
              <a:lstStyle/>
              <a:p>
                <a:endParaRPr lang="zh-CN" altLang="en-US"/>
              </a:p>
            </p:txBody>
          </p:sp>
          <p:sp>
            <p:nvSpPr>
              <p:cNvPr id="1353" name="任意多边形: 形状 1142">
                <a:extLst>
                  <a:ext uri="{FF2B5EF4-FFF2-40B4-BE49-F238E27FC236}">
                    <a16:creationId xmlns:a16="http://schemas.microsoft.com/office/drawing/2014/main" id="{41F89B01-14BD-4D93-B2B6-A854C2144A27}"/>
                  </a:ext>
                </a:extLst>
              </p:cNvPr>
              <p:cNvSpPr/>
              <p:nvPr/>
            </p:nvSpPr>
            <p:spPr>
              <a:xfrm>
                <a:off x="3603307" y="833307"/>
                <a:ext cx="9525" cy="9525"/>
              </a:xfrm>
              <a:custGeom>
                <a:avLst/>
                <a:gdLst>
                  <a:gd name="connsiteX0" fmla="*/ 10897 w 9525"/>
                  <a:gd name="connsiteY0" fmla="*/ 7144 h 9525"/>
                  <a:gd name="connsiteX1" fmla="*/ 7572 w 9525"/>
                  <a:gd name="connsiteY1" fmla="*/ 7820 h 9525"/>
                  <a:gd name="connsiteX2" fmla="*/ 7144 w 9525"/>
                  <a:gd name="connsiteY2" fmla="*/ 9601 h 9525"/>
                </a:gdLst>
                <a:ahLst/>
                <a:cxnLst>
                  <a:cxn ang="0">
                    <a:pos x="connsiteX0" y="connsiteY0"/>
                  </a:cxn>
                  <a:cxn ang="0">
                    <a:pos x="connsiteX1" y="connsiteY1"/>
                  </a:cxn>
                  <a:cxn ang="0">
                    <a:pos x="connsiteX2" y="connsiteY2"/>
                  </a:cxn>
                </a:cxnLst>
                <a:rect l="l" t="t" r="r" b="b"/>
                <a:pathLst>
                  <a:path w="9525" h="9525">
                    <a:moveTo>
                      <a:pt x="10897" y="7144"/>
                    </a:moveTo>
                    <a:lnTo>
                      <a:pt x="7572" y="7820"/>
                    </a:lnTo>
                    <a:lnTo>
                      <a:pt x="7144" y="9601"/>
                    </a:lnTo>
                    <a:close/>
                  </a:path>
                </a:pathLst>
              </a:custGeom>
              <a:grpFill/>
              <a:ln w="9525" cap="flat">
                <a:noFill/>
                <a:prstDash val="solid"/>
                <a:miter/>
              </a:ln>
            </p:spPr>
            <p:txBody>
              <a:bodyPr rtlCol="0" anchor="ctr"/>
              <a:lstStyle/>
              <a:p>
                <a:endParaRPr lang="zh-CN" altLang="en-US"/>
              </a:p>
            </p:txBody>
          </p:sp>
          <p:sp>
            <p:nvSpPr>
              <p:cNvPr id="1354" name="任意多边形: 形状 1143">
                <a:extLst>
                  <a:ext uri="{FF2B5EF4-FFF2-40B4-BE49-F238E27FC236}">
                    <a16:creationId xmlns:a16="http://schemas.microsoft.com/office/drawing/2014/main" id="{0487C0F8-307C-4845-B3F2-9F2F84B443B0}"/>
                  </a:ext>
                </a:extLst>
              </p:cNvPr>
              <p:cNvSpPr/>
              <p:nvPr/>
            </p:nvSpPr>
            <p:spPr>
              <a:xfrm>
                <a:off x="3603165" y="907449"/>
                <a:ext cx="9525" cy="9525"/>
              </a:xfrm>
              <a:custGeom>
                <a:avLst/>
                <a:gdLst>
                  <a:gd name="connsiteX0" fmla="*/ 10001 w 9525"/>
                  <a:gd name="connsiteY0" fmla="*/ 9325 h 9525"/>
                  <a:gd name="connsiteX1" fmla="*/ 11430 w 9525"/>
                  <a:gd name="connsiteY1" fmla="*/ 8001 h 9525"/>
                  <a:gd name="connsiteX2" fmla="*/ 7144 w 9525"/>
                  <a:gd name="connsiteY2" fmla="*/ 8763 h 9525"/>
                  <a:gd name="connsiteX3" fmla="*/ 10001 w 9525"/>
                  <a:gd name="connsiteY3" fmla="*/ 9325 h 9525"/>
                </a:gdLst>
                <a:ahLst/>
                <a:cxnLst>
                  <a:cxn ang="0">
                    <a:pos x="connsiteX0" y="connsiteY0"/>
                  </a:cxn>
                  <a:cxn ang="0">
                    <a:pos x="connsiteX1" y="connsiteY1"/>
                  </a:cxn>
                  <a:cxn ang="0">
                    <a:pos x="connsiteX2" y="connsiteY2"/>
                  </a:cxn>
                  <a:cxn ang="0">
                    <a:pos x="connsiteX3" y="connsiteY3"/>
                  </a:cxn>
                </a:cxnLst>
                <a:rect l="l" t="t" r="r" b="b"/>
                <a:pathLst>
                  <a:path w="9525" h="9525">
                    <a:moveTo>
                      <a:pt x="10001" y="9325"/>
                    </a:moveTo>
                    <a:lnTo>
                      <a:pt x="11430" y="8001"/>
                    </a:lnTo>
                    <a:cubicBezTo>
                      <a:pt x="9992" y="6049"/>
                      <a:pt x="8658" y="7925"/>
                      <a:pt x="7144" y="8763"/>
                    </a:cubicBezTo>
                    <a:cubicBezTo>
                      <a:pt x="8649" y="7925"/>
                      <a:pt x="9373" y="8906"/>
                      <a:pt x="10001" y="9325"/>
                    </a:cubicBezTo>
                    <a:close/>
                  </a:path>
                </a:pathLst>
              </a:custGeom>
              <a:grpFill/>
              <a:ln w="9525" cap="flat">
                <a:noFill/>
                <a:prstDash val="solid"/>
                <a:miter/>
              </a:ln>
            </p:spPr>
            <p:txBody>
              <a:bodyPr rtlCol="0" anchor="ctr"/>
              <a:lstStyle/>
              <a:p>
                <a:endParaRPr lang="zh-CN" altLang="en-US"/>
              </a:p>
            </p:txBody>
          </p:sp>
          <p:sp>
            <p:nvSpPr>
              <p:cNvPr id="1355" name="任意多边形: 形状 1144">
                <a:extLst>
                  <a:ext uri="{FF2B5EF4-FFF2-40B4-BE49-F238E27FC236}">
                    <a16:creationId xmlns:a16="http://schemas.microsoft.com/office/drawing/2014/main" id="{54DCDDCD-BA05-4083-A6B0-008D99015843}"/>
                  </a:ext>
                </a:extLst>
              </p:cNvPr>
              <p:cNvSpPr/>
              <p:nvPr/>
            </p:nvSpPr>
            <p:spPr>
              <a:xfrm>
                <a:off x="3623496" y="787596"/>
                <a:ext cx="9525" cy="9525"/>
              </a:xfrm>
              <a:custGeom>
                <a:avLst/>
                <a:gdLst>
                  <a:gd name="connsiteX0" fmla="*/ 7948 w 9525"/>
                  <a:gd name="connsiteY0" fmla="*/ 9049 h 9525"/>
                  <a:gd name="connsiteX1" fmla="*/ 9405 w 9525"/>
                  <a:gd name="connsiteY1" fmla="*/ 8820 h 9525"/>
                  <a:gd name="connsiteX2" fmla="*/ 10910 w 9525"/>
                  <a:gd name="connsiteY2" fmla="*/ 8687 h 9525"/>
                  <a:gd name="connsiteX3" fmla="*/ 7424 w 9525"/>
                  <a:gd name="connsiteY3" fmla="*/ 7144 h 9525"/>
                  <a:gd name="connsiteX4" fmla="*/ 7948 w 9525"/>
                  <a:gd name="connsiteY4" fmla="*/ 90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948" y="9049"/>
                    </a:moveTo>
                    <a:cubicBezTo>
                      <a:pt x="7948" y="9049"/>
                      <a:pt x="8681" y="8934"/>
                      <a:pt x="9405" y="8820"/>
                    </a:cubicBezTo>
                    <a:cubicBezTo>
                      <a:pt x="10158" y="8753"/>
                      <a:pt x="10910" y="8687"/>
                      <a:pt x="10910" y="8687"/>
                    </a:cubicBezTo>
                    <a:lnTo>
                      <a:pt x="7424" y="7144"/>
                    </a:lnTo>
                    <a:cubicBezTo>
                      <a:pt x="6481" y="7734"/>
                      <a:pt x="8243" y="8439"/>
                      <a:pt x="7948" y="9049"/>
                    </a:cubicBezTo>
                    <a:close/>
                  </a:path>
                </a:pathLst>
              </a:custGeom>
              <a:grpFill/>
              <a:ln w="9525" cap="flat">
                <a:noFill/>
                <a:prstDash val="solid"/>
                <a:miter/>
              </a:ln>
            </p:spPr>
            <p:txBody>
              <a:bodyPr rtlCol="0" anchor="ctr"/>
              <a:lstStyle/>
              <a:p>
                <a:endParaRPr lang="zh-CN" altLang="en-US"/>
              </a:p>
            </p:txBody>
          </p:sp>
          <p:sp>
            <p:nvSpPr>
              <p:cNvPr id="1356" name="任意多边形: 形状 1145">
                <a:extLst>
                  <a:ext uri="{FF2B5EF4-FFF2-40B4-BE49-F238E27FC236}">
                    <a16:creationId xmlns:a16="http://schemas.microsoft.com/office/drawing/2014/main" id="{47FECEB6-E7DC-48F6-A912-6F862AD71DD6}"/>
                  </a:ext>
                </a:extLst>
              </p:cNvPr>
              <p:cNvSpPr/>
              <p:nvPr/>
            </p:nvSpPr>
            <p:spPr>
              <a:xfrm>
                <a:off x="3684308" y="709101"/>
                <a:ext cx="9525" cy="9525"/>
              </a:xfrm>
              <a:custGeom>
                <a:avLst/>
                <a:gdLst>
                  <a:gd name="connsiteX0" fmla="*/ 7515 w 9525"/>
                  <a:gd name="connsiteY0" fmla="*/ 11344 h 9525"/>
                  <a:gd name="connsiteX1" fmla="*/ 7144 w 9525"/>
                  <a:gd name="connsiteY1" fmla="*/ 7144 h 9525"/>
                  <a:gd name="connsiteX2" fmla="*/ 7515 w 9525"/>
                  <a:gd name="connsiteY2" fmla="*/ 11344 h 9525"/>
                </a:gdLst>
                <a:ahLst/>
                <a:cxnLst>
                  <a:cxn ang="0">
                    <a:pos x="connsiteX0" y="connsiteY0"/>
                  </a:cxn>
                  <a:cxn ang="0">
                    <a:pos x="connsiteX1" y="connsiteY1"/>
                  </a:cxn>
                  <a:cxn ang="0">
                    <a:pos x="connsiteX2" y="connsiteY2"/>
                  </a:cxn>
                </a:cxnLst>
                <a:rect l="l" t="t" r="r" b="b"/>
                <a:pathLst>
                  <a:path w="9525" h="9525">
                    <a:moveTo>
                      <a:pt x="7515" y="11344"/>
                    </a:moveTo>
                    <a:cubicBezTo>
                      <a:pt x="10525" y="9630"/>
                      <a:pt x="10763" y="7639"/>
                      <a:pt x="7144" y="7144"/>
                    </a:cubicBezTo>
                    <a:lnTo>
                      <a:pt x="7515" y="11344"/>
                    </a:lnTo>
                    <a:close/>
                  </a:path>
                </a:pathLst>
              </a:custGeom>
              <a:grpFill/>
              <a:ln w="9525" cap="flat">
                <a:noFill/>
                <a:prstDash val="solid"/>
                <a:miter/>
              </a:ln>
            </p:spPr>
            <p:txBody>
              <a:bodyPr rtlCol="0" anchor="ctr"/>
              <a:lstStyle/>
              <a:p>
                <a:endParaRPr lang="zh-CN" altLang="en-US"/>
              </a:p>
            </p:txBody>
          </p:sp>
          <p:sp>
            <p:nvSpPr>
              <p:cNvPr id="1357" name="任意多边形: 形状 1146">
                <a:extLst>
                  <a:ext uri="{FF2B5EF4-FFF2-40B4-BE49-F238E27FC236}">
                    <a16:creationId xmlns:a16="http://schemas.microsoft.com/office/drawing/2014/main" id="{10BFCF1E-1A2F-4D0D-9541-2197FF47DE8F}"/>
                  </a:ext>
                </a:extLst>
              </p:cNvPr>
              <p:cNvSpPr/>
              <p:nvPr/>
            </p:nvSpPr>
            <p:spPr>
              <a:xfrm>
                <a:off x="3614458" y="812038"/>
                <a:ext cx="9525" cy="9525"/>
              </a:xfrm>
              <a:custGeom>
                <a:avLst/>
                <a:gdLst>
                  <a:gd name="connsiteX0" fmla="*/ 10633 w 9525"/>
                  <a:gd name="connsiteY0" fmla="*/ 8430 h 9525"/>
                  <a:gd name="connsiteX1" fmla="*/ 8233 w 9525"/>
                  <a:gd name="connsiteY1" fmla="*/ 9515 h 9525"/>
                  <a:gd name="connsiteX2" fmla="*/ 9099 w 9525"/>
                  <a:gd name="connsiteY2" fmla="*/ 7144 h 9525"/>
                  <a:gd name="connsiteX3" fmla="*/ 9337 w 9525"/>
                  <a:gd name="connsiteY3" fmla="*/ 10163 h 9525"/>
                  <a:gd name="connsiteX4" fmla="*/ 10633 w 9525"/>
                  <a:gd name="connsiteY4" fmla="*/ 843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633" y="8430"/>
                    </a:moveTo>
                    <a:cubicBezTo>
                      <a:pt x="9966" y="8401"/>
                      <a:pt x="8671" y="10135"/>
                      <a:pt x="8233" y="9515"/>
                    </a:cubicBezTo>
                    <a:lnTo>
                      <a:pt x="9099" y="7144"/>
                    </a:lnTo>
                    <a:cubicBezTo>
                      <a:pt x="5137" y="8792"/>
                      <a:pt x="8242" y="9515"/>
                      <a:pt x="9337" y="10163"/>
                    </a:cubicBezTo>
                    <a:lnTo>
                      <a:pt x="10633" y="8430"/>
                    </a:lnTo>
                    <a:close/>
                  </a:path>
                </a:pathLst>
              </a:custGeom>
              <a:grpFill/>
              <a:ln w="9525" cap="flat">
                <a:noFill/>
                <a:prstDash val="solid"/>
                <a:miter/>
              </a:ln>
            </p:spPr>
            <p:txBody>
              <a:bodyPr rtlCol="0" anchor="ctr"/>
              <a:lstStyle/>
              <a:p>
                <a:endParaRPr lang="zh-CN" altLang="en-US"/>
              </a:p>
            </p:txBody>
          </p:sp>
          <p:sp>
            <p:nvSpPr>
              <p:cNvPr id="1358" name="任意多边形: 形状 1147">
                <a:extLst>
                  <a:ext uri="{FF2B5EF4-FFF2-40B4-BE49-F238E27FC236}">
                    <a16:creationId xmlns:a16="http://schemas.microsoft.com/office/drawing/2014/main" id="{CA7FBEDC-20D4-46EE-9471-08874C5D667A}"/>
                  </a:ext>
                </a:extLst>
              </p:cNvPr>
              <p:cNvSpPr/>
              <p:nvPr/>
            </p:nvSpPr>
            <p:spPr>
              <a:xfrm>
                <a:off x="3704187" y="1012853"/>
                <a:ext cx="9525" cy="9525"/>
              </a:xfrm>
              <a:custGeom>
                <a:avLst/>
                <a:gdLst>
                  <a:gd name="connsiteX0" fmla="*/ 7144 w 9525"/>
                  <a:gd name="connsiteY0" fmla="*/ 7144 h 9525"/>
                  <a:gd name="connsiteX1" fmla="*/ 7239 w 9525"/>
                  <a:gd name="connsiteY1" fmla="*/ 8677 h 9525"/>
                  <a:gd name="connsiteX2" fmla="*/ 8668 w 9525"/>
                  <a:gd name="connsiteY2" fmla="*/ 7230 h 9525"/>
                </a:gdLst>
                <a:ahLst/>
                <a:cxnLst>
                  <a:cxn ang="0">
                    <a:pos x="connsiteX0" y="connsiteY0"/>
                  </a:cxn>
                  <a:cxn ang="0">
                    <a:pos x="connsiteX1" y="connsiteY1"/>
                  </a:cxn>
                  <a:cxn ang="0">
                    <a:pos x="connsiteX2" y="connsiteY2"/>
                  </a:cxn>
                </a:cxnLst>
                <a:rect l="l" t="t" r="r" b="b"/>
                <a:pathLst>
                  <a:path w="9525" h="9525">
                    <a:moveTo>
                      <a:pt x="7144" y="7144"/>
                    </a:moveTo>
                    <a:lnTo>
                      <a:pt x="7239" y="8677"/>
                    </a:lnTo>
                    <a:lnTo>
                      <a:pt x="8668" y="7230"/>
                    </a:lnTo>
                    <a:close/>
                  </a:path>
                </a:pathLst>
              </a:custGeom>
              <a:grpFill/>
              <a:ln w="9525" cap="flat">
                <a:noFill/>
                <a:prstDash val="solid"/>
                <a:miter/>
              </a:ln>
            </p:spPr>
            <p:txBody>
              <a:bodyPr rtlCol="0" anchor="ctr"/>
              <a:lstStyle/>
              <a:p>
                <a:endParaRPr lang="zh-CN" altLang="en-US"/>
              </a:p>
            </p:txBody>
          </p:sp>
          <p:sp>
            <p:nvSpPr>
              <p:cNvPr id="1359" name="任意多边形: 形状 1148">
                <a:extLst>
                  <a:ext uri="{FF2B5EF4-FFF2-40B4-BE49-F238E27FC236}">
                    <a16:creationId xmlns:a16="http://schemas.microsoft.com/office/drawing/2014/main" id="{B1CCE8AD-7C02-4431-9D4E-54C4F0ACEA76}"/>
                  </a:ext>
                </a:extLst>
              </p:cNvPr>
              <p:cNvSpPr/>
              <p:nvPr/>
            </p:nvSpPr>
            <p:spPr>
              <a:xfrm>
                <a:off x="3617338" y="800950"/>
                <a:ext cx="19050" cy="19050"/>
              </a:xfrm>
              <a:custGeom>
                <a:avLst/>
                <a:gdLst>
                  <a:gd name="connsiteX0" fmla="*/ 17069 w 19050"/>
                  <a:gd name="connsiteY0" fmla="*/ 17669 h 19050"/>
                  <a:gd name="connsiteX1" fmla="*/ 19822 w 19050"/>
                  <a:gd name="connsiteY1" fmla="*/ 17288 h 19050"/>
                  <a:gd name="connsiteX2" fmla="*/ 16526 w 19050"/>
                  <a:gd name="connsiteY2" fmla="*/ 13954 h 19050"/>
                  <a:gd name="connsiteX3" fmla="*/ 19098 w 19050"/>
                  <a:gd name="connsiteY3" fmla="*/ 9182 h 19050"/>
                  <a:gd name="connsiteX4" fmla="*/ 16612 w 19050"/>
                  <a:gd name="connsiteY4" fmla="*/ 7144 h 19050"/>
                  <a:gd name="connsiteX5" fmla="*/ 9316 w 19050"/>
                  <a:gd name="connsiteY5" fmla="*/ 17164 h 19050"/>
                  <a:gd name="connsiteX6" fmla="*/ 10030 w 19050"/>
                  <a:gd name="connsiteY6" fmla="*/ 13564 h 19050"/>
                  <a:gd name="connsiteX7" fmla="*/ 7144 w 19050"/>
                  <a:gd name="connsiteY7" fmla="*/ 15850 h 19050"/>
                  <a:gd name="connsiteX8" fmla="*/ 17069 w 19050"/>
                  <a:gd name="connsiteY8" fmla="*/ 1766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7069" y="17669"/>
                    </a:moveTo>
                    <a:lnTo>
                      <a:pt x="19822" y="17288"/>
                    </a:lnTo>
                    <a:cubicBezTo>
                      <a:pt x="17221" y="18917"/>
                      <a:pt x="18050" y="13440"/>
                      <a:pt x="16526" y="13954"/>
                    </a:cubicBezTo>
                    <a:cubicBezTo>
                      <a:pt x="21727" y="12487"/>
                      <a:pt x="14259" y="11335"/>
                      <a:pt x="19098" y="9182"/>
                    </a:cubicBezTo>
                    <a:lnTo>
                      <a:pt x="16612" y="7144"/>
                    </a:lnTo>
                    <a:cubicBezTo>
                      <a:pt x="20450" y="12373"/>
                      <a:pt x="10678" y="13573"/>
                      <a:pt x="9316" y="17164"/>
                    </a:cubicBezTo>
                    <a:cubicBezTo>
                      <a:pt x="8230" y="16507"/>
                      <a:pt x="10211" y="14792"/>
                      <a:pt x="10030" y="13564"/>
                    </a:cubicBezTo>
                    <a:lnTo>
                      <a:pt x="7144" y="15850"/>
                    </a:lnTo>
                    <a:cubicBezTo>
                      <a:pt x="7115" y="19450"/>
                      <a:pt x="18221" y="14678"/>
                      <a:pt x="17069" y="17669"/>
                    </a:cubicBezTo>
                    <a:close/>
                  </a:path>
                </a:pathLst>
              </a:custGeom>
              <a:grpFill/>
              <a:ln w="9525" cap="flat">
                <a:noFill/>
                <a:prstDash val="solid"/>
                <a:miter/>
              </a:ln>
            </p:spPr>
            <p:txBody>
              <a:bodyPr rtlCol="0" anchor="ctr"/>
              <a:lstStyle/>
              <a:p>
                <a:endParaRPr lang="zh-CN" altLang="en-US"/>
              </a:p>
            </p:txBody>
          </p:sp>
          <p:sp>
            <p:nvSpPr>
              <p:cNvPr id="1360" name="任意多边形: 形状 1149">
                <a:extLst>
                  <a:ext uri="{FF2B5EF4-FFF2-40B4-BE49-F238E27FC236}">
                    <a16:creationId xmlns:a16="http://schemas.microsoft.com/office/drawing/2014/main" id="{8CE52D7D-7F1F-4336-9618-C30F7191E214}"/>
                  </a:ext>
                </a:extLst>
              </p:cNvPr>
              <p:cNvSpPr/>
              <p:nvPr/>
            </p:nvSpPr>
            <p:spPr>
              <a:xfrm>
                <a:off x="3605774" y="863815"/>
                <a:ext cx="9525" cy="9525"/>
              </a:xfrm>
              <a:custGeom>
                <a:avLst/>
                <a:gdLst>
                  <a:gd name="connsiteX0" fmla="*/ 9963 w 9525"/>
                  <a:gd name="connsiteY0" fmla="*/ 10611 h 9525"/>
                  <a:gd name="connsiteX1" fmla="*/ 10839 w 9525"/>
                  <a:gd name="connsiteY1" fmla="*/ 7144 h 9525"/>
                  <a:gd name="connsiteX2" fmla="*/ 7144 w 9525"/>
                  <a:gd name="connsiteY2" fmla="*/ 9087 h 9525"/>
                  <a:gd name="connsiteX3" fmla="*/ 9963 w 9525"/>
                  <a:gd name="connsiteY3" fmla="*/ 10611 h 9525"/>
                </a:gdLst>
                <a:ahLst/>
                <a:cxnLst>
                  <a:cxn ang="0">
                    <a:pos x="connsiteX0" y="connsiteY0"/>
                  </a:cxn>
                  <a:cxn ang="0">
                    <a:pos x="connsiteX1" y="connsiteY1"/>
                  </a:cxn>
                  <a:cxn ang="0">
                    <a:pos x="connsiteX2" y="connsiteY2"/>
                  </a:cxn>
                  <a:cxn ang="0">
                    <a:pos x="connsiteX3" y="connsiteY3"/>
                  </a:cxn>
                </a:cxnLst>
                <a:rect l="l" t="t" r="r" b="b"/>
                <a:pathLst>
                  <a:path w="9525" h="9525">
                    <a:moveTo>
                      <a:pt x="9963" y="10611"/>
                    </a:moveTo>
                    <a:cubicBezTo>
                      <a:pt x="10068" y="9477"/>
                      <a:pt x="10744" y="8306"/>
                      <a:pt x="10839" y="7144"/>
                    </a:cubicBezTo>
                    <a:lnTo>
                      <a:pt x="7144" y="9087"/>
                    </a:lnTo>
                    <a:lnTo>
                      <a:pt x="9963" y="10611"/>
                    </a:lnTo>
                    <a:close/>
                  </a:path>
                </a:pathLst>
              </a:custGeom>
              <a:grpFill/>
              <a:ln w="9525" cap="flat">
                <a:noFill/>
                <a:prstDash val="solid"/>
                <a:miter/>
              </a:ln>
            </p:spPr>
            <p:txBody>
              <a:bodyPr rtlCol="0" anchor="ctr"/>
              <a:lstStyle/>
              <a:p>
                <a:endParaRPr lang="zh-CN" altLang="en-US"/>
              </a:p>
            </p:txBody>
          </p:sp>
          <p:sp>
            <p:nvSpPr>
              <p:cNvPr id="1361" name="任意多边形: 形状 1150">
                <a:extLst>
                  <a:ext uri="{FF2B5EF4-FFF2-40B4-BE49-F238E27FC236}">
                    <a16:creationId xmlns:a16="http://schemas.microsoft.com/office/drawing/2014/main" id="{A3437297-7A04-4768-95BF-C2E89C751A51}"/>
                  </a:ext>
                </a:extLst>
              </p:cNvPr>
              <p:cNvSpPr/>
              <p:nvPr/>
            </p:nvSpPr>
            <p:spPr>
              <a:xfrm>
                <a:off x="3621750" y="802417"/>
                <a:ext cx="9525" cy="9525"/>
              </a:xfrm>
              <a:custGeom>
                <a:avLst/>
                <a:gdLst>
                  <a:gd name="connsiteX0" fmla="*/ 7456 w 9525"/>
                  <a:gd name="connsiteY0" fmla="*/ 9125 h 9525"/>
                  <a:gd name="connsiteX1" fmla="*/ 10790 w 9525"/>
                  <a:gd name="connsiteY1" fmla="*/ 7449 h 9525"/>
                  <a:gd name="connsiteX2" fmla="*/ 7456 w 9525"/>
                  <a:gd name="connsiteY2" fmla="*/ 9125 h 9525"/>
                </a:gdLst>
                <a:ahLst/>
                <a:cxnLst>
                  <a:cxn ang="0">
                    <a:pos x="connsiteX0" y="connsiteY0"/>
                  </a:cxn>
                  <a:cxn ang="0">
                    <a:pos x="connsiteX1" y="connsiteY1"/>
                  </a:cxn>
                  <a:cxn ang="0">
                    <a:pos x="connsiteX2" y="connsiteY2"/>
                  </a:cxn>
                </a:cxnLst>
                <a:rect l="l" t="t" r="r" b="b"/>
                <a:pathLst>
                  <a:path w="9525" h="9525">
                    <a:moveTo>
                      <a:pt x="7456" y="9125"/>
                    </a:moveTo>
                    <a:lnTo>
                      <a:pt x="10790" y="7449"/>
                    </a:lnTo>
                    <a:cubicBezTo>
                      <a:pt x="9075" y="6753"/>
                      <a:pt x="6189" y="7220"/>
                      <a:pt x="7456" y="9125"/>
                    </a:cubicBezTo>
                    <a:close/>
                  </a:path>
                </a:pathLst>
              </a:custGeom>
              <a:grpFill/>
              <a:ln w="9525" cap="flat">
                <a:noFill/>
                <a:prstDash val="solid"/>
                <a:miter/>
              </a:ln>
            </p:spPr>
            <p:txBody>
              <a:bodyPr rtlCol="0" anchor="ctr"/>
              <a:lstStyle/>
              <a:p>
                <a:endParaRPr lang="zh-CN" altLang="en-US"/>
              </a:p>
            </p:txBody>
          </p:sp>
          <p:sp>
            <p:nvSpPr>
              <p:cNvPr id="1362" name="任意多边形: 形状 1151">
                <a:extLst>
                  <a:ext uri="{FF2B5EF4-FFF2-40B4-BE49-F238E27FC236}">
                    <a16:creationId xmlns:a16="http://schemas.microsoft.com/office/drawing/2014/main" id="{3C40F38F-EB4C-492A-831F-8ABC37875211}"/>
                  </a:ext>
                </a:extLst>
              </p:cNvPr>
              <p:cNvSpPr/>
              <p:nvPr/>
            </p:nvSpPr>
            <p:spPr>
              <a:xfrm>
                <a:off x="3690671" y="709596"/>
                <a:ext cx="19050" cy="9525"/>
              </a:xfrm>
              <a:custGeom>
                <a:avLst/>
                <a:gdLst>
                  <a:gd name="connsiteX0" fmla="*/ 7144 w 19050"/>
                  <a:gd name="connsiteY0" fmla="*/ 10135 h 9525"/>
                  <a:gd name="connsiteX1" fmla="*/ 20212 w 19050"/>
                  <a:gd name="connsiteY1" fmla="*/ 7144 h 9525"/>
                  <a:gd name="connsiteX2" fmla="*/ 7144 w 19050"/>
                  <a:gd name="connsiteY2" fmla="*/ 10135 h 9525"/>
                </a:gdLst>
                <a:ahLst/>
                <a:cxnLst>
                  <a:cxn ang="0">
                    <a:pos x="connsiteX0" y="connsiteY0"/>
                  </a:cxn>
                  <a:cxn ang="0">
                    <a:pos x="connsiteX1" y="connsiteY1"/>
                  </a:cxn>
                  <a:cxn ang="0">
                    <a:pos x="connsiteX2" y="connsiteY2"/>
                  </a:cxn>
                </a:cxnLst>
                <a:rect l="l" t="t" r="r" b="b"/>
                <a:pathLst>
                  <a:path w="19050" h="9525">
                    <a:moveTo>
                      <a:pt x="7144" y="10135"/>
                    </a:moveTo>
                    <a:cubicBezTo>
                      <a:pt x="12001" y="10430"/>
                      <a:pt x="15488" y="7525"/>
                      <a:pt x="20212" y="7144"/>
                    </a:cubicBezTo>
                    <a:cubicBezTo>
                      <a:pt x="16269" y="7772"/>
                      <a:pt x="7610" y="6182"/>
                      <a:pt x="7144" y="10135"/>
                    </a:cubicBezTo>
                    <a:close/>
                  </a:path>
                </a:pathLst>
              </a:custGeom>
              <a:grpFill/>
              <a:ln w="9525" cap="flat">
                <a:noFill/>
                <a:prstDash val="solid"/>
                <a:miter/>
              </a:ln>
            </p:spPr>
            <p:txBody>
              <a:bodyPr rtlCol="0" anchor="ctr"/>
              <a:lstStyle/>
              <a:p>
                <a:endParaRPr lang="zh-CN" altLang="en-US"/>
              </a:p>
            </p:txBody>
          </p:sp>
          <p:sp>
            <p:nvSpPr>
              <p:cNvPr id="1363" name="任意多边形: 形状 1152">
                <a:extLst>
                  <a:ext uri="{FF2B5EF4-FFF2-40B4-BE49-F238E27FC236}">
                    <a16:creationId xmlns:a16="http://schemas.microsoft.com/office/drawing/2014/main" id="{0403AFE5-0E38-48DB-B1B8-4C66BB7177FE}"/>
                  </a:ext>
                </a:extLst>
              </p:cNvPr>
              <p:cNvSpPr/>
              <p:nvPr/>
            </p:nvSpPr>
            <p:spPr>
              <a:xfrm>
                <a:off x="3608673" y="885370"/>
                <a:ext cx="19050" cy="19050"/>
              </a:xfrm>
              <a:custGeom>
                <a:avLst/>
                <a:gdLst>
                  <a:gd name="connsiteX0" fmla="*/ 16980 w 19050"/>
                  <a:gd name="connsiteY0" fmla="*/ 13021 h 19050"/>
                  <a:gd name="connsiteX1" fmla="*/ 14789 w 19050"/>
                  <a:gd name="connsiteY1" fmla="*/ 12630 h 19050"/>
                  <a:gd name="connsiteX2" fmla="*/ 16894 w 19050"/>
                  <a:gd name="connsiteY2" fmla="*/ 11354 h 19050"/>
                  <a:gd name="connsiteX3" fmla="*/ 13989 w 19050"/>
                  <a:gd name="connsiteY3" fmla="*/ 7144 h 19050"/>
                  <a:gd name="connsiteX4" fmla="*/ 10293 w 19050"/>
                  <a:gd name="connsiteY4" fmla="*/ 10268 h 19050"/>
                  <a:gd name="connsiteX5" fmla="*/ 9036 w 19050"/>
                  <a:gd name="connsiteY5" fmla="*/ 16964 h 19050"/>
                  <a:gd name="connsiteX6" fmla="*/ 16980 w 19050"/>
                  <a:gd name="connsiteY6" fmla="*/ 130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6980" y="13021"/>
                    </a:moveTo>
                    <a:cubicBezTo>
                      <a:pt x="15913" y="13078"/>
                      <a:pt x="15370" y="13125"/>
                      <a:pt x="14789" y="12630"/>
                    </a:cubicBezTo>
                    <a:cubicBezTo>
                      <a:pt x="14198" y="11573"/>
                      <a:pt x="15780" y="10897"/>
                      <a:pt x="16894" y="11354"/>
                    </a:cubicBezTo>
                    <a:lnTo>
                      <a:pt x="13989" y="7144"/>
                    </a:lnTo>
                    <a:cubicBezTo>
                      <a:pt x="12398" y="8411"/>
                      <a:pt x="11436" y="11287"/>
                      <a:pt x="10293" y="10268"/>
                    </a:cubicBezTo>
                    <a:cubicBezTo>
                      <a:pt x="12684" y="13335"/>
                      <a:pt x="3292" y="14840"/>
                      <a:pt x="9036" y="16964"/>
                    </a:cubicBezTo>
                    <a:lnTo>
                      <a:pt x="16980" y="13021"/>
                    </a:lnTo>
                    <a:close/>
                  </a:path>
                </a:pathLst>
              </a:custGeom>
              <a:grpFill/>
              <a:ln w="9525" cap="flat">
                <a:noFill/>
                <a:prstDash val="solid"/>
                <a:miter/>
              </a:ln>
            </p:spPr>
            <p:txBody>
              <a:bodyPr rtlCol="0" anchor="ctr"/>
              <a:lstStyle/>
              <a:p>
                <a:endParaRPr lang="zh-CN" altLang="en-US"/>
              </a:p>
            </p:txBody>
          </p:sp>
          <p:sp>
            <p:nvSpPr>
              <p:cNvPr id="1364" name="任意多边形: 形状 1153">
                <a:extLst>
                  <a:ext uri="{FF2B5EF4-FFF2-40B4-BE49-F238E27FC236}">
                    <a16:creationId xmlns:a16="http://schemas.microsoft.com/office/drawing/2014/main" id="{5B5F7C45-A982-44B8-BB44-EEC9C4BA5006}"/>
                  </a:ext>
                </a:extLst>
              </p:cNvPr>
              <p:cNvSpPr/>
              <p:nvPr/>
            </p:nvSpPr>
            <p:spPr>
              <a:xfrm>
                <a:off x="3634121" y="777314"/>
                <a:ext cx="28575" cy="19050"/>
              </a:xfrm>
              <a:custGeom>
                <a:avLst/>
                <a:gdLst>
                  <a:gd name="connsiteX0" fmla="*/ 27280 w 28575"/>
                  <a:gd name="connsiteY0" fmla="*/ 7349 h 19050"/>
                  <a:gd name="connsiteX1" fmla="*/ 7144 w 28575"/>
                  <a:gd name="connsiteY1" fmla="*/ 12921 h 19050"/>
                  <a:gd name="connsiteX2" fmla="*/ 27280 w 28575"/>
                  <a:gd name="connsiteY2" fmla="*/ 7349 h 19050"/>
                </a:gdLst>
                <a:ahLst/>
                <a:cxnLst>
                  <a:cxn ang="0">
                    <a:pos x="connsiteX0" y="connsiteY0"/>
                  </a:cxn>
                  <a:cxn ang="0">
                    <a:pos x="connsiteX1" y="connsiteY1"/>
                  </a:cxn>
                  <a:cxn ang="0">
                    <a:pos x="connsiteX2" y="connsiteY2"/>
                  </a:cxn>
                </a:cxnLst>
                <a:rect l="l" t="t" r="r" b="b"/>
                <a:pathLst>
                  <a:path w="28575" h="19050">
                    <a:moveTo>
                      <a:pt x="27280" y="7349"/>
                    </a:moveTo>
                    <a:cubicBezTo>
                      <a:pt x="23870" y="6339"/>
                      <a:pt x="13430" y="9197"/>
                      <a:pt x="7144" y="12921"/>
                    </a:cubicBezTo>
                    <a:cubicBezTo>
                      <a:pt x="11668" y="15454"/>
                      <a:pt x="21603" y="9606"/>
                      <a:pt x="27280" y="7349"/>
                    </a:cubicBezTo>
                    <a:close/>
                  </a:path>
                </a:pathLst>
              </a:custGeom>
              <a:grpFill/>
              <a:ln w="9525" cap="flat">
                <a:noFill/>
                <a:prstDash val="solid"/>
                <a:miter/>
              </a:ln>
            </p:spPr>
            <p:txBody>
              <a:bodyPr rtlCol="0" anchor="ctr"/>
              <a:lstStyle/>
              <a:p>
                <a:endParaRPr lang="zh-CN" altLang="en-US"/>
              </a:p>
            </p:txBody>
          </p:sp>
          <p:sp>
            <p:nvSpPr>
              <p:cNvPr id="1365" name="任意多边形: 形状 1154">
                <a:extLst>
                  <a:ext uri="{FF2B5EF4-FFF2-40B4-BE49-F238E27FC236}">
                    <a16:creationId xmlns:a16="http://schemas.microsoft.com/office/drawing/2014/main" id="{2788EB1C-F5B8-4BE3-A9C5-AD6F46C9AC58}"/>
                  </a:ext>
                </a:extLst>
              </p:cNvPr>
              <p:cNvSpPr/>
              <p:nvPr/>
            </p:nvSpPr>
            <p:spPr>
              <a:xfrm>
                <a:off x="3703415" y="1010443"/>
                <a:ext cx="9525" cy="19050"/>
              </a:xfrm>
              <a:custGeom>
                <a:avLst/>
                <a:gdLst>
                  <a:gd name="connsiteX0" fmla="*/ 10335 w 9525"/>
                  <a:gd name="connsiteY0" fmla="*/ 8230 h 19050"/>
                  <a:gd name="connsiteX1" fmla="*/ 9249 w 9525"/>
                  <a:gd name="connsiteY1" fmla="*/ 7449 h 19050"/>
                  <a:gd name="connsiteX2" fmla="*/ 9154 w 9525"/>
                  <a:gd name="connsiteY2" fmla="*/ 7277 h 19050"/>
                  <a:gd name="connsiteX3" fmla="*/ 9058 w 9525"/>
                  <a:gd name="connsiteY3" fmla="*/ 7191 h 19050"/>
                  <a:gd name="connsiteX4" fmla="*/ 8992 w 9525"/>
                  <a:gd name="connsiteY4" fmla="*/ 7153 h 19050"/>
                  <a:gd name="connsiteX5" fmla="*/ 8992 w 9525"/>
                  <a:gd name="connsiteY5" fmla="*/ 7144 h 19050"/>
                  <a:gd name="connsiteX6" fmla="*/ 8992 w 9525"/>
                  <a:gd name="connsiteY6" fmla="*/ 7144 h 19050"/>
                  <a:gd name="connsiteX7" fmla="*/ 8992 w 9525"/>
                  <a:gd name="connsiteY7" fmla="*/ 7144 h 19050"/>
                  <a:gd name="connsiteX8" fmla="*/ 8992 w 9525"/>
                  <a:gd name="connsiteY8" fmla="*/ 7144 h 19050"/>
                  <a:gd name="connsiteX9" fmla="*/ 8792 w 9525"/>
                  <a:gd name="connsiteY9" fmla="*/ 15173 h 19050"/>
                  <a:gd name="connsiteX10" fmla="*/ 8792 w 9525"/>
                  <a:gd name="connsiteY10" fmla="*/ 15164 h 19050"/>
                  <a:gd name="connsiteX11" fmla="*/ 8782 w 9525"/>
                  <a:gd name="connsiteY11" fmla="*/ 15135 h 19050"/>
                  <a:gd name="connsiteX12" fmla="*/ 8753 w 9525"/>
                  <a:gd name="connsiteY12" fmla="*/ 15040 h 19050"/>
                  <a:gd name="connsiteX13" fmla="*/ 7591 w 9525"/>
                  <a:gd name="connsiteY13" fmla="*/ 13430 h 19050"/>
                  <a:gd name="connsiteX14" fmla="*/ 7201 w 9525"/>
                  <a:gd name="connsiteY14" fmla="*/ 14459 h 19050"/>
                  <a:gd name="connsiteX15" fmla="*/ 7144 w 9525"/>
                  <a:gd name="connsiteY15" fmla="*/ 15011 h 19050"/>
                  <a:gd name="connsiteX16" fmla="*/ 7144 w 9525"/>
                  <a:gd name="connsiteY16" fmla="*/ 15078 h 19050"/>
                  <a:gd name="connsiteX17" fmla="*/ 7144 w 9525"/>
                  <a:gd name="connsiteY17" fmla="*/ 15088 h 19050"/>
                  <a:gd name="connsiteX18" fmla="*/ 7325 w 9525"/>
                  <a:gd name="connsiteY18" fmla="*/ 7144 h 19050"/>
                  <a:gd name="connsiteX19" fmla="*/ 7325 w 9525"/>
                  <a:gd name="connsiteY19" fmla="*/ 7144 h 19050"/>
                  <a:gd name="connsiteX20" fmla="*/ 7325 w 9525"/>
                  <a:gd name="connsiteY20" fmla="*/ 7144 h 19050"/>
                  <a:gd name="connsiteX21" fmla="*/ 7325 w 9525"/>
                  <a:gd name="connsiteY21" fmla="*/ 7144 h 19050"/>
                  <a:gd name="connsiteX22" fmla="*/ 7325 w 9525"/>
                  <a:gd name="connsiteY22" fmla="*/ 7153 h 19050"/>
                  <a:gd name="connsiteX23" fmla="*/ 7344 w 9525"/>
                  <a:gd name="connsiteY23" fmla="*/ 7182 h 19050"/>
                  <a:gd name="connsiteX24" fmla="*/ 7391 w 9525"/>
                  <a:gd name="connsiteY24" fmla="*/ 7249 h 19050"/>
                  <a:gd name="connsiteX25" fmla="*/ 8106 w 9525"/>
                  <a:gd name="connsiteY25" fmla="*/ 7753 h 19050"/>
                  <a:gd name="connsiteX26" fmla="*/ 8487 w 9525"/>
                  <a:gd name="connsiteY26" fmla="*/ 8573 h 19050"/>
                  <a:gd name="connsiteX27" fmla="*/ 10335 w 9525"/>
                  <a:gd name="connsiteY27"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19050">
                    <a:moveTo>
                      <a:pt x="10335" y="8230"/>
                    </a:moveTo>
                    <a:cubicBezTo>
                      <a:pt x="9306" y="7944"/>
                      <a:pt x="9325" y="7677"/>
                      <a:pt x="9249" y="7449"/>
                    </a:cubicBezTo>
                    <a:cubicBezTo>
                      <a:pt x="9230" y="7391"/>
                      <a:pt x="9211" y="7334"/>
                      <a:pt x="9154" y="7277"/>
                    </a:cubicBezTo>
                    <a:lnTo>
                      <a:pt x="9058" y="7191"/>
                    </a:lnTo>
                    <a:lnTo>
                      <a:pt x="8992" y="7153"/>
                    </a:lnTo>
                    <a:lnTo>
                      <a:pt x="8992" y="7144"/>
                    </a:lnTo>
                    <a:lnTo>
                      <a:pt x="8992" y="7144"/>
                    </a:lnTo>
                    <a:lnTo>
                      <a:pt x="8992" y="7144"/>
                    </a:lnTo>
                    <a:lnTo>
                      <a:pt x="8992" y="7144"/>
                    </a:lnTo>
                    <a:lnTo>
                      <a:pt x="8792" y="15173"/>
                    </a:lnTo>
                    <a:lnTo>
                      <a:pt x="8792" y="15164"/>
                    </a:lnTo>
                    <a:lnTo>
                      <a:pt x="8782" y="15135"/>
                    </a:lnTo>
                    <a:lnTo>
                      <a:pt x="8753" y="15040"/>
                    </a:lnTo>
                    <a:cubicBezTo>
                      <a:pt x="8582" y="14516"/>
                      <a:pt x="8239" y="13992"/>
                      <a:pt x="7591" y="13430"/>
                    </a:cubicBezTo>
                    <a:cubicBezTo>
                      <a:pt x="7391" y="13754"/>
                      <a:pt x="7268" y="14097"/>
                      <a:pt x="7201" y="14459"/>
                    </a:cubicBezTo>
                    <a:lnTo>
                      <a:pt x="7144" y="15011"/>
                    </a:lnTo>
                    <a:lnTo>
                      <a:pt x="7144" y="15078"/>
                    </a:lnTo>
                    <a:lnTo>
                      <a:pt x="7144" y="15088"/>
                    </a:lnTo>
                    <a:lnTo>
                      <a:pt x="7325" y="7144"/>
                    </a:lnTo>
                    <a:lnTo>
                      <a:pt x="7325" y="7144"/>
                    </a:lnTo>
                    <a:lnTo>
                      <a:pt x="7325" y="7144"/>
                    </a:lnTo>
                    <a:lnTo>
                      <a:pt x="7325" y="7144"/>
                    </a:lnTo>
                    <a:lnTo>
                      <a:pt x="7325" y="7153"/>
                    </a:lnTo>
                    <a:lnTo>
                      <a:pt x="7344" y="7182"/>
                    </a:lnTo>
                    <a:lnTo>
                      <a:pt x="7391" y="7249"/>
                    </a:lnTo>
                    <a:cubicBezTo>
                      <a:pt x="7525" y="7420"/>
                      <a:pt x="7820" y="7591"/>
                      <a:pt x="8106" y="7753"/>
                    </a:cubicBezTo>
                    <a:cubicBezTo>
                      <a:pt x="8677" y="8077"/>
                      <a:pt x="9220" y="8353"/>
                      <a:pt x="8487" y="8573"/>
                    </a:cubicBezTo>
                    <a:cubicBezTo>
                      <a:pt x="8934" y="8830"/>
                      <a:pt x="9982" y="8325"/>
                      <a:pt x="10335" y="8230"/>
                    </a:cubicBezTo>
                    <a:close/>
                  </a:path>
                </a:pathLst>
              </a:custGeom>
              <a:grpFill/>
              <a:ln w="9525" cap="flat">
                <a:noFill/>
                <a:prstDash val="solid"/>
                <a:miter/>
              </a:ln>
            </p:spPr>
            <p:txBody>
              <a:bodyPr rtlCol="0" anchor="ctr"/>
              <a:lstStyle/>
              <a:p>
                <a:endParaRPr lang="zh-CN" altLang="en-US"/>
              </a:p>
            </p:txBody>
          </p:sp>
          <p:sp>
            <p:nvSpPr>
              <p:cNvPr id="1366" name="任意多边形: 形状 1155">
                <a:extLst>
                  <a:ext uri="{FF2B5EF4-FFF2-40B4-BE49-F238E27FC236}">
                    <a16:creationId xmlns:a16="http://schemas.microsoft.com/office/drawing/2014/main" id="{69A77590-DC7C-4F46-9CDD-0A728795D6DD}"/>
                  </a:ext>
                </a:extLst>
              </p:cNvPr>
              <p:cNvSpPr/>
              <p:nvPr/>
            </p:nvSpPr>
            <p:spPr>
              <a:xfrm>
                <a:off x="3617871" y="835040"/>
                <a:ext cx="9525" cy="9525"/>
              </a:xfrm>
              <a:custGeom>
                <a:avLst/>
                <a:gdLst>
                  <a:gd name="connsiteX0" fmla="*/ 10058 w 9525"/>
                  <a:gd name="connsiteY0" fmla="*/ 7772 h 9525"/>
                  <a:gd name="connsiteX1" fmla="*/ 7144 w 9525"/>
                  <a:gd name="connsiteY1" fmla="*/ 7144 h 9525"/>
                  <a:gd name="connsiteX2" fmla="*/ 7191 w 9525"/>
                  <a:gd name="connsiteY2" fmla="*/ 9515 h 9525"/>
                </a:gdLst>
                <a:ahLst/>
                <a:cxnLst>
                  <a:cxn ang="0">
                    <a:pos x="connsiteX0" y="connsiteY0"/>
                  </a:cxn>
                  <a:cxn ang="0">
                    <a:pos x="connsiteX1" y="connsiteY1"/>
                  </a:cxn>
                  <a:cxn ang="0">
                    <a:pos x="connsiteX2" y="connsiteY2"/>
                  </a:cxn>
                </a:cxnLst>
                <a:rect l="l" t="t" r="r" b="b"/>
                <a:pathLst>
                  <a:path w="9525" h="9525">
                    <a:moveTo>
                      <a:pt x="10058" y="7772"/>
                    </a:moveTo>
                    <a:lnTo>
                      <a:pt x="7144" y="7144"/>
                    </a:lnTo>
                    <a:lnTo>
                      <a:pt x="7191" y="9515"/>
                    </a:lnTo>
                    <a:close/>
                  </a:path>
                </a:pathLst>
              </a:custGeom>
              <a:grpFill/>
              <a:ln w="9525" cap="flat">
                <a:noFill/>
                <a:prstDash val="solid"/>
                <a:miter/>
              </a:ln>
            </p:spPr>
            <p:txBody>
              <a:bodyPr rtlCol="0" anchor="ctr"/>
              <a:lstStyle/>
              <a:p>
                <a:endParaRPr lang="zh-CN" altLang="en-US"/>
              </a:p>
            </p:txBody>
          </p:sp>
          <p:sp>
            <p:nvSpPr>
              <p:cNvPr id="1367" name="任意多边形: 形状 1156">
                <a:extLst>
                  <a:ext uri="{FF2B5EF4-FFF2-40B4-BE49-F238E27FC236}">
                    <a16:creationId xmlns:a16="http://schemas.microsoft.com/office/drawing/2014/main" id="{69A86B37-1CA2-4882-8D57-1DF8E50237E9}"/>
                  </a:ext>
                </a:extLst>
              </p:cNvPr>
              <p:cNvSpPr/>
              <p:nvPr/>
            </p:nvSpPr>
            <p:spPr>
              <a:xfrm>
                <a:off x="3614166" y="904201"/>
                <a:ext cx="9525" cy="9525"/>
              </a:xfrm>
              <a:custGeom>
                <a:avLst/>
                <a:gdLst>
                  <a:gd name="connsiteX0" fmla="*/ 9363 w 9525"/>
                  <a:gd name="connsiteY0" fmla="*/ 7144 h 9525"/>
                  <a:gd name="connsiteX1" fmla="*/ 7144 w 9525"/>
                  <a:gd name="connsiteY1" fmla="*/ 9639 h 9525"/>
                  <a:gd name="connsiteX2" fmla="*/ 9439 w 9525"/>
                  <a:gd name="connsiteY2" fmla="*/ 7677 h 9525"/>
                </a:gdLst>
                <a:ahLst/>
                <a:cxnLst>
                  <a:cxn ang="0">
                    <a:pos x="connsiteX0" y="connsiteY0"/>
                  </a:cxn>
                  <a:cxn ang="0">
                    <a:pos x="connsiteX1" y="connsiteY1"/>
                  </a:cxn>
                  <a:cxn ang="0">
                    <a:pos x="connsiteX2" y="connsiteY2"/>
                  </a:cxn>
                </a:cxnLst>
                <a:rect l="l" t="t" r="r" b="b"/>
                <a:pathLst>
                  <a:path w="9525" h="9525">
                    <a:moveTo>
                      <a:pt x="9363" y="7144"/>
                    </a:moveTo>
                    <a:lnTo>
                      <a:pt x="7144" y="9639"/>
                    </a:lnTo>
                    <a:lnTo>
                      <a:pt x="9439" y="7677"/>
                    </a:lnTo>
                    <a:close/>
                  </a:path>
                </a:pathLst>
              </a:custGeom>
              <a:grpFill/>
              <a:ln w="9525" cap="flat">
                <a:noFill/>
                <a:prstDash val="solid"/>
                <a:miter/>
              </a:ln>
            </p:spPr>
            <p:txBody>
              <a:bodyPr rtlCol="0" anchor="ctr"/>
              <a:lstStyle/>
              <a:p>
                <a:endParaRPr lang="zh-CN" altLang="en-US"/>
              </a:p>
            </p:txBody>
          </p:sp>
          <p:sp>
            <p:nvSpPr>
              <p:cNvPr id="1368" name="任意多边形: 形状 1157">
                <a:extLst>
                  <a:ext uri="{FF2B5EF4-FFF2-40B4-BE49-F238E27FC236}">
                    <a16:creationId xmlns:a16="http://schemas.microsoft.com/office/drawing/2014/main" id="{E7C60A2F-3806-4E3D-8200-B380AB0BC311}"/>
                  </a:ext>
                </a:extLst>
              </p:cNvPr>
              <p:cNvSpPr/>
              <p:nvPr/>
            </p:nvSpPr>
            <p:spPr>
              <a:xfrm>
                <a:off x="3654695" y="971222"/>
                <a:ext cx="38100" cy="28575"/>
              </a:xfrm>
              <a:custGeom>
                <a:avLst/>
                <a:gdLst>
                  <a:gd name="connsiteX0" fmla="*/ 8868 w 38100"/>
                  <a:gd name="connsiteY0" fmla="*/ 21762 h 28575"/>
                  <a:gd name="connsiteX1" fmla="*/ 22479 w 38100"/>
                  <a:gd name="connsiteY1" fmla="*/ 18047 h 28575"/>
                  <a:gd name="connsiteX2" fmla="*/ 21107 w 38100"/>
                  <a:gd name="connsiteY2" fmla="*/ 24419 h 28575"/>
                  <a:gd name="connsiteX3" fmla="*/ 27203 w 38100"/>
                  <a:gd name="connsiteY3" fmla="*/ 17990 h 28575"/>
                  <a:gd name="connsiteX4" fmla="*/ 24936 w 38100"/>
                  <a:gd name="connsiteY4" fmla="*/ 16171 h 28575"/>
                  <a:gd name="connsiteX5" fmla="*/ 20850 w 38100"/>
                  <a:gd name="connsiteY5" fmla="*/ 16876 h 28575"/>
                  <a:gd name="connsiteX6" fmla="*/ 22812 w 38100"/>
                  <a:gd name="connsiteY6" fmla="*/ 11418 h 28575"/>
                  <a:gd name="connsiteX7" fmla="*/ 26670 w 38100"/>
                  <a:gd name="connsiteY7" fmla="*/ 15780 h 28575"/>
                  <a:gd name="connsiteX8" fmla="*/ 33423 w 38100"/>
                  <a:gd name="connsiteY8" fmla="*/ 14666 h 28575"/>
                  <a:gd name="connsiteX9" fmla="*/ 27127 w 38100"/>
                  <a:gd name="connsiteY9" fmla="*/ 12989 h 28575"/>
                  <a:gd name="connsiteX10" fmla="*/ 25032 w 38100"/>
                  <a:gd name="connsiteY10" fmla="*/ 11046 h 28575"/>
                  <a:gd name="connsiteX11" fmla="*/ 23241 w 38100"/>
                  <a:gd name="connsiteY11" fmla="*/ 11408 h 28575"/>
                  <a:gd name="connsiteX12" fmla="*/ 17459 w 38100"/>
                  <a:gd name="connsiteY12" fmla="*/ 7493 h 28575"/>
                  <a:gd name="connsiteX13" fmla="*/ 13783 w 38100"/>
                  <a:gd name="connsiteY13" fmla="*/ 7360 h 28575"/>
                  <a:gd name="connsiteX14" fmla="*/ 9982 w 38100"/>
                  <a:gd name="connsiteY14" fmla="*/ 17009 h 28575"/>
                  <a:gd name="connsiteX15" fmla="*/ 12621 w 38100"/>
                  <a:gd name="connsiteY15" fmla="*/ 20104 h 28575"/>
                  <a:gd name="connsiteX16" fmla="*/ 7144 w 38100"/>
                  <a:gd name="connsiteY16" fmla="*/ 20657 h 28575"/>
                  <a:gd name="connsiteX17" fmla="*/ 10354 w 38100"/>
                  <a:gd name="connsiteY17" fmla="*/ 22143 h 28575"/>
                  <a:gd name="connsiteX18" fmla="*/ 8868 w 38100"/>
                  <a:gd name="connsiteY18" fmla="*/ 2176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28575">
                    <a:moveTo>
                      <a:pt x="8868" y="21762"/>
                    </a:moveTo>
                    <a:cubicBezTo>
                      <a:pt x="15821" y="22171"/>
                      <a:pt x="13954" y="15971"/>
                      <a:pt x="22479" y="18047"/>
                    </a:cubicBezTo>
                    <a:cubicBezTo>
                      <a:pt x="20650" y="19257"/>
                      <a:pt x="19726" y="21867"/>
                      <a:pt x="21107" y="24419"/>
                    </a:cubicBezTo>
                    <a:cubicBezTo>
                      <a:pt x="26175" y="24105"/>
                      <a:pt x="22374" y="19142"/>
                      <a:pt x="27203" y="17990"/>
                    </a:cubicBezTo>
                    <a:lnTo>
                      <a:pt x="24936" y="16171"/>
                    </a:lnTo>
                    <a:lnTo>
                      <a:pt x="20850" y="16876"/>
                    </a:lnTo>
                    <a:cubicBezTo>
                      <a:pt x="21993" y="15028"/>
                      <a:pt x="19879" y="12142"/>
                      <a:pt x="22812" y="11418"/>
                    </a:cubicBezTo>
                    <a:cubicBezTo>
                      <a:pt x="24613" y="13037"/>
                      <a:pt x="24555" y="14913"/>
                      <a:pt x="26670" y="15780"/>
                    </a:cubicBezTo>
                    <a:lnTo>
                      <a:pt x="33423" y="14666"/>
                    </a:lnTo>
                    <a:cubicBezTo>
                      <a:pt x="31290" y="14913"/>
                      <a:pt x="27508" y="11103"/>
                      <a:pt x="27127" y="12989"/>
                    </a:cubicBezTo>
                    <a:lnTo>
                      <a:pt x="25032" y="11046"/>
                    </a:lnTo>
                    <a:cubicBezTo>
                      <a:pt x="24222" y="11065"/>
                      <a:pt x="24355" y="11713"/>
                      <a:pt x="23241" y="11408"/>
                    </a:cubicBezTo>
                    <a:cubicBezTo>
                      <a:pt x="24241" y="10046"/>
                      <a:pt x="19355" y="9846"/>
                      <a:pt x="17459" y="7493"/>
                    </a:cubicBezTo>
                    <a:cubicBezTo>
                      <a:pt x="18498" y="9922"/>
                      <a:pt x="14278" y="6246"/>
                      <a:pt x="13783" y="7360"/>
                    </a:cubicBezTo>
                    <a:cubicBezTo>
                      <a:pt x="12316" y="10703"/>
                      <a:pt x="17802" y="17304"/>
                      <a:pt x="9982" y="17009"/>
                    </a:cubicBezTo>
                    <a:cubicBezTo>
                      <a:pt x="13926" y="17438"/>
                      <a:pt x="12868" y="18962"/>
                      <a:pt x="12621" y="20104"/>
                    </a:cubicBezTo>
                    <a:cubicBezTo>
                      <a:pt x="9077" y="18228"/>
                      <a:pt x="8239" y="18800"/>
                      <a:pt x="7144" y="20657"/>
                    </a:cubicBezTo>
                    <a:cubicBezTo>
                      <a:pt x="10897" y="21228"/>
                      <a:pt x="6020" y="22476"/>
                      <a:pt x="10354" y="22143"/>
                    </a:cubicBezTo>
                    <a:lnTo>
                      <a:pt x="8868" y="21762"/>
                    </a:lnTo>
                    <a:close/>
                  </a:path>
                </a:pathLst>
              </a:custGeom>
              <a:grpFill/>
              <a:ln w="9525" cap="flat">
                <a:noFill/>
                <a:prstDash val="solid"/>
                <a:miter/>
              </a:ln>
            </p:spPr>
            <p:txBody>
              <a:bodyPr rtlCol="0" anchor="ctr"/>
              <a:lstStyle/>
              <a:p>
                <a:endParaRPr lang="zh-CN" altLang="en-US"/>
              </a:p>
            </p:txBody>
          </p:sp>
          <p:sp>
            <p:nvSpPr>
              <p:cNvPr id="1369" name="任意多边形: 形状 1158">
                <a:extLst>
                  <a:ext uri="{FF2B5EF4-FFF2-40B4-BE49-F238E27FC236}">
                    <a16:creationId xmlns:a16="http://schemas.microsoft.com/office/drawing/2014/main" id="{030520A4-FC3E-4A73-9BC4-E1ECFBC31739}"/>
                  </a:ext>
                </a:extLst>
              </p:cNvPr>
              <p:cNvSpPr/>
              <p:nvPr/>
            </p:nvSpPr>
            <p:spPr>
              <a:xfrm>
                <a:off x="3636702" y="786110"/>
                <a:ext cx="19050" cy="9525"/>
              </a:xfrm>
              <a:custGeom>
                <a:avLst/>
                <a:gdLst>
                  <a:gd name="connsiteX0" fmla="*/ 7144 w 19050"/>
                  <a:gd name="connsiteY0" fmla="*/ 10068 h 9525"/>
                  <a:gd name="connsiteX1" fmla="*/ 12964 w 19050"/>
                  <a:gd name="connsiteY1" fmla="*/ 7144 h 9525"/>
                  <a:gd name="connsiteX2" fmla="*/ 7144 w 19050"/>
                  <a:gd name="connsiteY2" fmla="*/ 10068 h 9525"/>
                </a:gdLst>
                <a:ahLst/>
                <a:cxnLst>
                  <a:cxn ang="0">
                    <a:pos x="connsiteX0" y="connsiteY0"/>
                  </a:cxn>
                  <a:cxn ang="0">
                    <a:pos x="connsiteX1" y="connsiteY1"/>
                  </a:cxn>
                  <a:cxn ang="0">
                    <a:pos x="connsiteX2" y="connsiteY2"/>
                  </a:cxn>
                </a:cxnLst>
                <a:rect l="l" t="t" r="r" b="b"/>
                <a:pathLst>
                  <a:path w="19050" h="9525">
                    <a:moveTo>
                      <a:pt x="7144" y="10068"/>
                    </a:moveTo>
                    <a:lnTo>
                      <a:pt x="12964" y="7144"/>
                    </a:lnTo>
                    <a:lnTo>
                      <a:pt x="7144" y="10068"/>
                    </a:lnTo>
                    <a:close/>
                  </a:path>
                </a:pathLst>
              </a:custGeom>
              <a:grpFill/>
              <a:ln w="9525" cap="flat">
                <a:noFill/>
                <a:prstDash val="solid"/>
                <a:miter/>
              </a:ln>
            </p:spPr>
            <p:txBody>
              <a:bodyPr rtlCol="0" anchor="ctr"/>
              <a:lstStyle/>
              <a:p>
                <a:endParaRPr lang="zh-CN" altLang="en-US"/>
              </a:p>
            </p:txBody>
          </p:sp>
          <p:sp>
            <p:nvSpPr>
              <p:cNvPr id="1370" name="任意多边形: 形状 1159">
                <a:extLst>
                  <a:ext uri="{FF2B5EF4-FFF2-40B4-BE49-F238E27FC236}">
                    <a16:creationId xmlns:a16="http://schemas.microsoft.com/office/drawing/2014/main" id="{0416DDCF-C97F-48F7-A0F4-C1C6E92492A6}"/>
                  </a:ext>
                </a:extLst>
              </p:cNvPr>
              <p:cNvSpPr/>
              <p:nvPr/>
            </p:nvSpPr>
            <p:spPr>
              <a:xfrm>
                <a:off x="3869226" y="642216"/>
                <a:ext cx="19050" cy="19050"/>
              </a:xfrm>
              <a:custGeom>
                <a:avLst/>
                <a:gdLst>
                  <a:gd name="connsiteX0" fmla="*/ 7144 w 19050"/>
                  <a:gd name="connsiteY0" fmla="*/ 9792 h 19050"/>
                  <a:gd name="connsiteX1" fmla="*/ 20488 w 19050"/>
                  <a:gd name="connsiteY1" fmla="*/ 18517 h 19050"/>
                  <a:gd name="connsiteX2" fmla="*/ 18650 w 19050"/>
                  <a:gd name="connsiteY2" fmla="*/ 13002 h 19050"/>
                  <a:gd name="connsiteX3" fmla="*/ 12002 w 19050"/>
                  <a:gd name="connsiteY3" fmla="*/ 11468 h 19050"/>
                  <a:gd name="connsiteX4" fmla="*/ 12316 w 19050"/>
                  <a:gd name="connsiteY4" fmla="*/ 7144 h 19050"/>
                  <a:gd name="connsiteX5" fmla="*/ 7144 w 19050"/>
                  <a:gd name="connsiteY5" fmla="*/ 9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9792"/>
                    </a:moveTo>
                    <a:cubicBezTo>
                      <a:pt x="8201" y="15345"/>
                      <a:pt x="23708" y="13973"/>
                      <a:pt x="20488" y="18517"/>
                    </a:cubicBezTo>
                    <a:cubicBezTo>
                      <a:pt x="21631" y="17717"/>
                      <a:pt x="19117" y="14364"/>
                      <a:pt x="18650" y="13002"/>
                    </a:cubicBezTo>
                    <a:cubicBezTo>
                      <a:pt x="18193" y="14449"/>
                      <a:pt x="14526" y="11925"/>
                      <a:pt x="12002" y="11468"/>
                    </a:cubicBezTo>
                    <a:lnTo>
                      <a:pt x="12316" y="7144"/>
                    </a:lnTo>
                    <a:cubicBezTo>
                      <a:pt x="16831" y="10316"/>
                      <a:pt x="9154" y="8868"/>
                      <a:pt x="7144" y="9792"/>
                    </a:cubicBezTo>
                    <a:close/>
                  </a:path>
                </a:pathLst>
              </a:custGeom>
              <a:grpFill/>
              <a:ln w="9525" cap="flat">
                <a:noFill/>
                <a:prstDash val="solid"/>
                <a:miter/>
              </a:ln>
            </p:spPr>
            <p:txBody>
              <a:bodyPr rtlCol="0" anchor="ctr"/>
              <a:lstStyle/>
              <a:p>
                <a:endParaRPr lang="zh-CN" altLang="en-US"/>
              </a:p>
            </p:txBody>
          </p:sp>
          <p:sp>
            <p:nvSpPr>
              <p:cNvPr id="1371" name="任意多边形: 形状 1160">
                <a:extLst>
                  <a:ext uri="{FF2B5EF4-FFF2-40B4-BE49-F238E27FC236}">
                    <a16:creationId xmlns:a16="http://schemas.microsoft.com/office/drawing/2014/main" id="{D6A832AC-88E3-4534-A8AF-B598B3CCA33E}"/>
                  </a:ext>
                </a:extLst>
              </p:cNvPr>
              <p:cNvSpPr/>
              <p:nvPr/>
            </p:nvSpPr>
            <p:spPr>
              <a:xfrm>
                <a:off x="3677964" y="732963"/>
                <a:ext cx="28575" cy="19050"/>
              </a:xfrm>
              <a:custGeom>
                <a:avLst/>
                <a:gdLst>
                  <a:gd name="connsiteX0" fmla="*/ 7144 w 28575"/>
                  <a:gd name="connsiteY0" fmla="*/ 12067 h 19050"/>
                  <a:gd name="connsiteX1" fmla="*/ 13135 w 28575"/>
                  <a:gd name="connsiteY1" fmla="*/ 10457 h 19050"/>
                  <a:gd name="connsiteX2" fmla="*/ 17164 w 28575"/>
                  <a:gd name="connsiteY2" fmla="*/ 13753 h 19050"/>
                  <a:gd name="connsiteX3" fmla="*/ 27327 w 28575"/>
                  <a:gd name="connsiteY3" fmla="*/ 8676 h 19050"/>
                  <a:gd name="connsiteX4" fmla="*/ 7144 w 28575"/>
                  <a:gd name="connsiteY4" fmla="*/ 1206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7144" y="12067"/>
                    </a:moveTo>
                    <a:cubicBezTo>
                      <a:pt x="10249" y="11628"/>
                      <a:pt x="11554" y="14057"/>
                      <a:pt x="13135" y="10457"/>
                    </a:cubicBezTo>
                    <a:lnTo>
                      <a:pt x="17164" y="13753"/>
                    </a:lnTo>
                    <a:cubicBezTo>
                      <a:pt x="21727" y="9123"/>
                      <a:pt x="22298" y="11552"/>
                      <a:pt x="27327" y="8676"/>
                    </a:cubicBezTo>
                    <a:cubicBezTo>
                      <a:pt x="21346" y="9409"/>
                      <a:pt x="8487" y="2970"/>
                      <a:pt x="7144" y="12067"/>
                    </a:cubicBezTo>
                    <a:close/>
                  </a:path>
                </a:pathLst>
              </a:custGeom>
              <a:grpFill/>
              <a:ln w="9525" cap="flat">
                <a:noFill/>
                <a:prstDash val="solid"/>
                <a:miter/>
              </a:ln>
            </p:spPr>
            <p:txBody>
              <a:bodyPr rtlCol="0" anchor="ctr"/>
              <a:lstStyle/>
              <a:p>
                <a:endParaRPr lang="zh-CN" altLang="en-US"/>
              </a:p>
            </p:txBody>
          </p:sp>
          <p:sp>
            <p:nvSpPr>
              <p:cNvPr id="1372" name="任意多边形: 形状 1161">
                <a:extLst>
                  <a:ext uri="{FF2B5EF4-FFF2-40B4-BE49-F238E27FC236}">
                    <a16:creationId xmlns:a16="http://schemas.microsoft.com/office/drawing/2014/main" id="{82371166-C8AF-4CA6-BA67-052AEB60951C}"/>
                  </a:ext>
                </a:extLst>
              </p:cNvPr>
              <p:cNvSpPr/>
              <p:nvPr/>
            </p:nvSpPr>
            <p:spPr>
              <a:xfrm>
                <a:off x="3671697" y="741343"/>
                <a:ext cx="19050" cy="9525"/>
              </a:xfrm>
              <a:custGeom>
                <a:avLst/>
                <a:gdLst>
                  <a:gd name="connsiteX0" fmla="*/ 12287 w 19050"/>
                  <a:gd name="connsiteY0" fmla="*/ 10735 h 9525"/>
                  <a:gd name="connsiteX1" fmla="*/ 13783 w 19050"/>
                  <a:gd name="connsiteY1" fmla="*/ 7144 h 9525"/>
                  <a:gd name="connsiteX2" fmla="*/ 7144 w 19050"/>
                  <a:gd name="connsiteY2" fmla="*/ 10563 h 9525"/>
                  <a:gd name="connsiteX3" fmla="*/ 12287 w 19050"/>
                  <a:gd name="connsiteY3" fmla="*/ 10735 h 9525"/>
                </a:gdLst>
                <a:ahLst/>
                <a:cxnLst>
                  <a:cxn ang="0">
                    <a:pos x="connsiteX0" y="connsiteY0"/>
                  </a:cxn>
                  <a:cxn ang="0">
                    <a:pos x="connsiteX1" y="connsiteY1"/>
                  </a:cxn>
                  <a:cxn ang="0">
                    <a:pos x="connsiteX2" y="connsiteY2"/>
                  </a:cxn>
                  <a:cxn ang="0">
                    <a:pos x="connsiteX3" y="connsiteY3"/>
                  </a:cxn>
                </a:cxnLst>
                <a:rect l="l" t="t" r="r" b="b"/>
                <a:pathLst>
                  <a:path w="19050" h="9525">
                    <a:moveTo>
                      <a:pt x="12287" y="10735"/>
                    </a:moveTo>
                    <a:cubicBezTo>
                      <a:pt x="17678" y="9639"/>
                      <a:pt x="11144" y="9058"/>
                      <a:pt x="13783" y="7144"/>
                    </a:cubicBezTo>
                    <a:cubicBezTo>
                      <a:pt x="13278" y="7677"/>
                      <a:pt x="8553" y="8982"/>
                      <a:pt x="7144" y="10563"/>
                    </a:cubicBezTo>
                    <a:lnTo>
                      <a:pt x="12287" y="10735"/>
                    </a:lnTo>
                    <a:close/>
                  </a:path>
                </a:pathLst>
              </a:custGeom>
              <a:grpFill/>
              <a:ln w="9525" cap="flat">
                <a:noFill/>
                <a:prstDash val="solid"/>
                <a:miter/>
              </a:ln>
            </p:spPr>
            <p:txBody>
              <a:bodyPr rtlCol="0" anchor="ctr"/>
              <a:lstStyle/>
              <a:p>
                <a:endParaRPr lang="zh-CN" altLang="en-US"/>
              </a:p>
            </p:txBody>
          </p:sp>
          <p:sp>
            <p:nvSpPr>
              <p:cNvPr id="1373" name="任意多边形: 形状 1162">
                <a:extLst>
                  <a:ext uri="{FF2B5EF4-FFF2-40B4-BE49-F238E27FC236}">
                    <a16:creationId xmlns:a16="http://schemas.microsoft.com/office/drawing/2014/main" id="{4B230713-AEF3-4FD8-BD6A-CC8EE248C4D3}"/>
                  </a:ext>
                </a:extLst>
              </p:cNvPr>
              <p:cNvSpPr/>
              <p:nvPr/>
            </p:nvSpPr>
            <p:spPr>
              <a:xfrm>
                <a:off x="3681946" y="997051"/>
                <a:ext cx="19050" cy="9525"/>
              </a:xfrm>
              <a:custGeom>
                <a:avLst/>
                <a:gdLst>
                  <a:gd name="connsiteX0" fmla="*/ 11211 w 19050"/>
                  <a:gd name="connsiteY0" fmla="*/ 7420 h 9525"/>
                  <a:gd name="connsiteX1" fmla="*/ 10773 w 19050"/>
                  <a:gd name="connsiteY1" fmla="*/ 7325 h 9525"/>
                  <a:gd name="connsiteX2" fmla="*/ 12430 w 19050"/>
                  <a:gd name="connsiteY2" fmla="*/ 7906 h 9525"/>
                  <a:gd name="connsiteX3" fmla="*/ 7144 w 19050"/>
                  <a:gd name="connsiteY3" fmla="*/ 7144 h 9525"/>
                  <a:gd name="connsiteX4" fmla="*/ 11211 w 19050"/>
                  <a:gd name="connsiteY4" fmla="*/ 74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1211" y="7420"/>
                    </a:moveTo>
                    <a:lnTo>
                      <a:pt x="10773" y="7325"/>
                    </a:lnTo>
                    <a:cubicBezTo>
                      <a:pt x="10849" y="7344"/>
                      <a:pt x="13268" y="7839"/>
                      <a:pt x="12430" y="7906"/>
                    </a:cubicBezTo>
                    <a:cubicBezTo>
                      <a:pt x="11401" y="7753"/>
                      <a:pt x="9449" y="7477"/>
                      <a:pt x="7144" y="7144"/>
                    </a:cubicBezTo>
                    <a:cubicBezTo>
                      <a:pt x="12887" y="7887"/>
                      <a:pt x="5896" y="6848"/>
                      <a:pt x="11211" y="7420"/>
                    </a:cubicBezTo>
                    <a:close/>
                  </a:path>
                </a:pathLst>
              </a:custGeom>
              <a:grpFill/>
              <a:ln w="9525" cap="flat">
                <a:noFill/>
                <a:prstDash val="solid"/>
                <a:miter/>
              </a:ln>
            </p:spPr>
            <p:txBody>
              <a:bodyPr rtlCol="0" anchor="ctr"/>
              <a:lstStyle/>
              <a:p>
                <a:endParaRPr lang="zh-CN" altLang="en-US"/>
              </a:p>
            </p:txBody>
          </p:sp>
          <p:sp>
            <p:nvSpPr>
              <p:cNvPr id="1374" name="任意多边形: 形状 1163">
                <a:extLst>
                  <a:ext uri="{FF2B5EF4-FFF2-40B4-BE49-F238E27FC236}">
                    <a16:creationId xmlns:a16="http://schemas.microsoft.com/office/drawing/2014/main" id="{B94FB57D-BF1C-4200-80CC-7B0E5C1DD0F4}"/>
                  </a:ext>
                </a:extLst>
              </p:cNvPr>
              <p:cNvSpPr/>
              <p:nvPr/>
            </p:nvSpPr>
            <p:spPr>
              <a:xfrm>
                <a:off x="3636455" y="793892"/>
                <a:ext cx="28575" cy="19050"/>
              </a:xfrm>
              <a:custGeom>
                <a:avLst/>
                <a:gdLst>
                  <a:gd name="connsiteX0" fmla="*/ 7600 w 28575"/>
                  <a:gd name="connsiteY0" fmla="*/ 15878 h 19050"/>
                  <a:gd name="connsiteX1" fmla="*/ 10762 w 28575"/>
                  <a:gd name="connsiteY1" fmla="*/ 19393 h 19050"/>
                  <a:gd name="connsiteX2" fmla="*/ 19878 w 28575"/>
                  <a:gd name="connsiteY2" fmla="*/ 16069 h 19050"/>
                  <a:gd name="connsiteX3" fmla="*/ 12925 w 28575"/>
                  <a:gd name="connsiteY3" fmla="*/ 14878 h 19050"/>
                  <a:gd name="connsiteX4" fmla="*/ 22392 w 28575"/>
                  <a:gd name="connsiteY4" fmla="*/ 7144 h 19050"/>
                  <a:gd name="connsiteX5" fmla="*/ 7314 w 28575"/>
                  <a:gd name="connsiteY5" fmla="*/ 12182 h 19050"/>
                  <a:gd name="connsiteX6" fmla="*/ 7600 w 28575"/>
                  <a:gd name="connsiteY6" fmla="*/ 158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7600" y="15878"/>
                    </a:moveTo>
                    <a:lnTo>
                      <a:pt x="10762" y="19393"/>
                    </a:lnTo>
                    <a:cubicBezTo>
                      <a:pt x="9153" y="15507"/>
                      <a:pt x="17144" y="16164"/>
                      <a:pt x="19878" y="16069"/>
                    </a:cubicBezTo>
                    <a:cubicBezTo>
                      <a:pt x="17954" y="14468"/>
                      <a:pt x="14649" y="16974"/>
                      <a:pt x="12925" y="14878"/>
                    </a:cubicBezTo>
                    <a:cubicBezTo>
                      <a:pt x="17944" y="14468"/>
                      <a:pt x="19535" y="8544"/>
                      <a:pt x="22392" y="7144"/>
                    </a:cubicBezTo>
                    <a:cubicBezTo>
                      <a:pt x="15506" y="9735"/>
                      <a:pt x="14411" y="12002"/>
                      <a:pt x="7314" y="12182"/>
                    </a:cubicBezTo>
                    <a:cubicBezTo>
                      <a:pt x="6476" y="13887"/>
                      <a:pt x="9077" y="14249"/>
                      <a:pt x="7600" y="15878"/>
                    </a:cubicBezTo>
                    <a:close/>
                  </a:path>
                </a:pathLst>
              </a:custGeom>
              <a:grpFill/>
              <a:ln w="9525" cap="flat">
                <a:noFill/>
                <a:prstDash val="solid"/>
                <a:miter/>
              </a:ln>
            </p:spPr>
            <p:txBody>
              <a:bodyPr rtlCol="0" anchor="ctr"/>
              <a:lstStyle/>
              <a:p>
                <a:endParaRPr lang="zh-CN" altLang="en-US"/>
              </a:p>
            </p:txBody>
          </p:sp>
          <p:sp>
            <p:nvSpPr>
              <p:cNvPr id="1375" name="任意多边形: 形状 1164">
                <a:extLst>
                  <a:ext uri="{FF2B5EF4-FFF2-40B4-BE49-F238E27FC236}">
                    <a16:creationId xmlns:a16="http://schemas.microsoft.com/office/drawing/2014/main" id="{48863245-8683-40BE-9AC2-4F8F78C1F969}"/>
                  </a:ext>
                </a:extLst>
              </p:cNvPr>
              <p:cNvSpPr/>
              <p:nvPr/>
            </p:nvSpPr>
            <p:spPr>
              <a:xfrm>
                <a:off x="3634445" y="948436"/>
                <a:ext cx="19050" cy="19050"/>
              </a:xfrm>
              <a:custGeom>
                <a:avLst/>
                <a:gdLst>
                  <a:gd name="connsiteX0" fmla="*/ 9896 w 19050"/>
                  <a:gd name="connsiteY0" fmla="*/ 13011 h 19050"/>
                  <a:gd name="connsiteX1" fmla="*/ 10058 w 19050"/>
                  <a:gd name="connsiteY1" fmla="*/ 10658 h 19050"/>
                  <a:gd name="connsiteX2" fmla="*/ 18336 w 19050"/>
                  <a:gd name="connsiteY2" fmla="*/ 7687 h 19050"/>
                  <a:gd name="connsiteX3" fmla="*/ 14278 w 19050"/>
                  <a:gd name="connsiteY3" fmla="*/ 7144 h 19050"/>
                  <a:gd name="connsiteX4" fmla="*/ 14288 w 19050"/>
                  <a:gd name="connsiteY4" fmla="*/ 10192 h 19050"/>
                  <a:gd name="connsiteX5" fmla="*/ 8058 w 19050"/>
                  <a:gd name="connsiteY5" fmla="*/ 8706 h 19050"/>
                  <a:gd name="connsiteX6" fmla="*/ 7144 w 19050"/>
                  <a:gd name="connsiteY6" fmla="*/ 10725 h 19050"/>
                  <a:gd name="connsiteX7" fmla="*/ 9896 w 19050"/>
                  <a:gd name="connsiteY7" fmla="*/ 130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896" y="13011"/>
                    </a:moveTo>
                    <a:cubicBezTo>
                      <a:pt x="10763" y="11916"/>
                      <a:pt x="11420" y="12287"/>
                      <a:pt x="10058" y="10658"/>
                    </a:cubicBezTo>
                    <a:cubicBezTo>
                      <a:pt x="13106" y="10678"/>
                      <a:pt x="18393" y="11563"/>
                      <a:pt x="18336" y="7687"/>
                    </a:cubicBezTo>
                    <a:lnTo>
                      <a:pt x="14278" y="7144"/>
                    </a:lnTo>
                    <a:cubicBezTo>
                      <a:pt x="17459" y="7753"/>
                      <a:pt x="14373" y="9325"/>
                      <a:pt x="14288" y="10192"/>
                    </a:cubicBezTo>
                    <a:cubicBezTo>
                      <a:pt x="12887" y="7296"/>
                      <a:pt x="9916" y="9334"/>
                      <a:pt x="8058" y="8706"/>
                    </a:cubicBezTo>
                    <a:cubicBezTo>
                      <a:pt x="7972" y="8668"/>
                      <a:pt x="7144" y="10725"/>
                      <a:pt x="7144" y="10725"/>
                    </a:cubicBezTo>
                    <a:lnTo>
                      <a:pt x="9896" y="13011"/>
                    </a:lnTo>
                    <a:close/>
                  </a:path>
                </a:pathLst>
              </a:custGeom>
              <a:grpFill/>
              <a:ln w="9525" cap="flat">
                <a:noFill/>
                <a:prstDash val="solid"/>
                <a:miter/>
              </a:ln>
            </p:spPr>
            <p:txBody>
              <a:bodyPr rtlCol="0" anchor="ctr"/>
              <a:lstStyle/>
              <a:p>
                <a:endParaRPr lang="zh-CN" altLang="en-US"/>
              </a:p>
            </p:txBody>
          </p:sp>
          <p:sp>
            <p:nvSpPr>
              <p:cNvPr id="1376" name="任意多边形: 形状 1165">
                <a:extLst>
                  <a:ext uri="{FF2B5EF4-FFF2-40B4-BE49-F238E27FC236}">
                    <a16:creationId xmlns:a16="http://schemas.microsoft.com/office/drawing/2014/main" id="{C16088DF-D9BE-41A3-BE08-E38B8A499D24}"/>
                  </a:ext>
                </a:extLst>
              </p:cNvPr>
              <p:cNvSpPr/>
              <p:nvPr/>
            </p:nvSpPr>
            <p:spPr>
              <a:xfrm>
                <a:off x="3823589" y="657800"/>
                <a:ext cx="57150" cy="28575"/>
              </a:xfrm>
              <a:custGeom>
                <a:avLst/>
                <a:gdLst>
                  <a:gd name="connsiteX0" fmla="*/ 9061 w 57150"/>
                  <a:gd name="connsiteY0" fmla="*/ 12744 h 28575"/>
                  <a:gd name="connsiteX1" fmla="*/ 31854 w 57150"/>
                  <a:gd name="connsiteY1" fmla="*/ 19192 h 28575"/>
                  <a:gd name="connsiteX2" fmla="*/ 32207 w 57150"/>
                  <a:gd name="connsiteY2" fmla="*/ 17687 h 28575"/>
                  <a:gd name="connsiteX3" fmla="*/ 48304 w 57150"/>
                  <a:gd name="connsiteY3" fmla="*/ 24517 h 28575"/>
                  <a:gd name="connsiteX4" fmla="*/ 53705 w 57150"/>
                  <a:gd name="connsiteY4" fmla="*/ 23174 h 28575"/>
                  <a:gd name="connsiteX5" fmla="*/ 48990 w 57150"/>
                  <a:gd name="connsiteY5" fmla="*/ 19497 h 28575"/>
                  <a:gd name="connsiteX6" fmla="*/ 52876 w 57150"/>
                  <a:gd name="connsiteY6" fmla="*/ 20469 h 28575"/>
                  <a:gd name="connsiteX7" fmla="*/ 50057 w 57150"/>
                  <a:gd name="connsiteY7" fmla="*/ 15858 h 28575"/>
                  <a:gd name="connsiteX8" fmla="*/ 43408 w 57150"/>
                  <a:gd name="connsiteY8" fmla="*/ 18792 h 28575"/>
                  <a:gd name="connsiteX9" fmla="*/ 13433 w 57150"/>
                  <a:gd name="connsiteY9" fmla="*/ 11048 h 28575"/>
                  <a:gd name="connsiteX10" fmla="*/ 8461 w 57150"/>
                  <a:gd name="connsiteY10" fmla="*/ 7153 h 28575"/>
                  <a:gd name="connsiteX11" fmla="*/ 9061 w 57150"/>
                  <a:gd name="connsiteY11" fmla="*/ 127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9061" y="12744"/>
                    </a:moveTo>
                    <a:cubicBezTo>
                      <a:pt x="18167" y="11353"/>
                      <a:pt x="23091" y="15316"/>
                      <a:pt x="31854" y="19192"/>
                    </a:cubicBezTo>
                    <a:cubicBezTo>
                      <a:pt x="31188" y="18611"/>
                      <a:pt x="31369" y="17859"/>
                      <a:pt x="32207" y="17687"/>
                    </a:cubicBezTo>
                    <a:cubicBezTo>
                      <a:pt x="35179" y="19030"/>
                      <a:pt x="45361" y="23536"/>
                      <a:pt x="48304" y="24517"/>
                    </a:cubicBezTo>
                    <a:lnTo>
                      <a:pt x="53705" y="23174"/>
                    </a:lnTo>
                    <a:cubicBezTo>
                      <a:pt x="52409" y="21897"/>
                      <a:pt x="47723" y="21078"/>
                      <a:pt x="48990" y="19497"/>
                    </a:cubicBezTo>
                    <a:lnTo>
                      <a:pt x="52876" y="20469"/>
                    </a:lnTo>
                    <a:cubicBezTo>
                      <a:pt x="43827" y="17316"/>
                      <a:pt x="55924" y="18687"/>
                      <a:pt x="50057" y="15858"/>
                    </a:cubicBezTo>
                    <a:cubicBezTo>
                      <a:pt x="48552" y="18164"/>
                      <a:pt x="49428" y="20859"/>
                      <a:pt x="43408" y="18792"/>
                    </a:cubicBezTo>
                    <a:cubicBezTo>
                      <a:pt x="35407" y="8181"/>
                      <a:pt x="21586" y="17868"/>
                      <a:pt x="13433" y="11048"/>
                    </a:cubicBezTo>
                    <a:cubicBezTo>
                      <a:pt x="9509" y="10505"/>
                      <a:pt x="9318" y="6943"/>
                      <a:pt x="8461" y="7153"/>
                    </a:cubicBezTo>
                    <a:cubicBezTo>
                      <a:pt x="5784" y="8477"/>
                      <a:pt x="7813" y="10905"/>
                      <a:pt x="9061" y="12744"/>
                    </a:cubicBezTo>
                    <a:close/>
                  </a:path>
                </a:pathLst>
              </a:custGeom>
              <a:grpFill/>
              <a:ln w="9525" cap="flat">
                <a:noFill/>
                <a:prstDash val="solid"/>
                <a:miter/>
              </a:ln>
            </p:spPr>
            <p:txBody>
              <a:bodyPr rtlCol="0" anchor="ctr"/>
              <a:lstStyle/>
              <a:p>
                <a:endParaRPr lang="zh-CN" altLang="en-US"/>
              </a:p>
            </p:txBody>
          </p:sp>
          <p:sp>
            <p:nvSpPr>
              <p:cNvPr id="1377" name="任意多边形: 形状 1166">
                <a:extLst>
                  <a:ext uri="{FF2B5EF4-FFF2-40B4-BE49-F238E27FC236}">
                    <a16:creationId xmlns:a16="http://schemas.microsoft.com/office/drawing/2014/main" id="{AD1A3770-A8D4-4B6E-BE14-12F6A544878F}"/>
                  </a:ext>
                </a:extLst>
              </p:cNvPr>
              <p:cNvSpPr/>
              <p:nvPr/>
            </p:nvSpPr>
            <p:spPr>
              <a:xfrm>
                <a:off x="3689039" y="997813"/>
                <a:ext cx="9525" cy="9525"/>
              </a:xfrm>
              <a:custGeom>
                <a:avLst/>
                <a:gdLst>
                  <a:gd name="connsiteX0" fmla="*/ 7966 w 9525"/>
                  <a:gd name="connsiteY0" fmla="*/ 7144 h 9525"/>
                  <a:gd name="connsiteX1" fmla="*/ 7976 w 9525"/>
                  <a:gd name="connsiteY1" fmla="*/ 7477 h 9525"/>
                  <a:gd name="connsiteX2" fmla="*/ 7966 w 9525"/>
                  <a:gd name="connsiteY2" fmla="*/ 7144 h 9525"/>
                </a:gdLst>
                <a:ahLst/>
                <a:cxnLst>
                  <a:cxn ang="0">
                    <a:pos x="connsiteX0" y="connsiteY0"/>
                  </a:cxn>
                  <a:cxn ang="0">
                    <a:pos x="connsiteX1" y="connsiteY1"/>
                  </a:cxn>
                  <a:cxn ang="0">
                    <a:pos x="connsiteX2" y="connsiteY2"/>
                  </a:cxn>
                </a:cxnLst>
                <a:rect l="l" t="t" r="r" b="b"/>
                <a:pathLst>
                  <a:path w="9525" h="9525">
                    <a:moveTo>
                      <a:pt x="7966" y="7144"/>
                    </a:moveTo>
                    <a:cubicBezTo>
                      <a:pt x="10271" y="7458"/>
                      <a:pt x="8757" y="7534"/>
                      <a:pt x="7976" y="7477"/>
                    </a:cubicBezTo>
                    <a:cubicBezTo>
                      <a:pt x="6100" y="7134"/>
                      <a:pt x="7985" y="7229"/>
                      <a:pt x="7966" y="7144"/>
                    </a:cubicBezTo>
                    <a:close/>
                  </a:path>
                </a:pathLst>
              </a:custGeom>
              <a:grpFill/>
              <a:ln w="9525" cap="flat">
                <a:noFill/>
                <a:prstDash val="solid"/>
                <a:miter/>
              </a:ln>
            </p:spPr>
            <p:txBody>
              <a:bodyPr rtlCol="0" anchor="ctr"/>
              <a:lstStyle/>
              <a:p>
                <a:endParaRPr lang="zh-CN" altLang="en-US"/>
              </a:p>
            </p:txBody>
          </p:sp>
          <p:sp>
            <p:nvSpPr>
              <p:cNvPr id="1378" name="任意多边形: 形状 1167">
                <a:extLst>
                  <a:ext uri="{FF2B5EF4-FFF2-40B4-BE49-F238E27FC236}">
                    <a16:creationId xmlns:a16="http://schemas.microsoft.com/office/drawing/2014/main" id="{DA6BFEB1-B1C6-4E9A-A79C-02E3AFD4D7E2}"/>
                  </a:ext>
                </a:extLst>
              </p:cNvPr>
              <p:cNvSpPr/>
              <p:nvPr/>
            </p:nvSpPr>
            <p:spPr>
              <a:xfrm>
                <a:off x="3697084" y="728779"/>
                <a:ext cx="19050" cy="19050"/>
              </a:xfrm>
              <a:custGeom>
                <a:avLst/>
                <a:gdLst>
                  <a:gd name="connsiteX0" fmla="*/ 13408 w 19050"/>
                  <a:gd name="connsiteY0" fmla="*/ 13506 h 19050"/>
                  <a:gd name="connsiteX1" fmla="*/ 13084 w 19050"/>
                  <a:gd name="connsiteY1" fmla="*/ 12011 h 19050"/>
                  <a:gd name="connsiteX2" fmla="*/ 17037 w 19050"/>
                  <a:gd name="connsiteY2" fmla="*/ 12897 h 19050"/>
                  <a:gd name="connsiteX3" fmla="*/ 7626 w 19050"/>
                  <a:gd name="connsiteY3" fmla="*/ 7144 h 19050"/>
                  <a:gd name="connsiteX4" fmla="*/ 13408 w 19050"/>
                  <a:gd name="connsiteY4" fmla="*/ 1350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408" y="13506"/>
                    </a:moveTo>
                    <a:lnTo>
                      <a:pt x="13084" y="12011"/>
                    </a:lnTo>
                    <a:cubicBezTo>
                      <a:pt x="14875" y="11335"/>
                      <a:pt x="15675" y="12344"/>
                      <a:pt x="17037" y="12897"/>
                    </a:cubicBezTo>
                    <a:cubicBezTo>
                      <a:pt x="15837" y="9620"/>
                      <a:pt x="8455" y="10878"/>
                      <a:pt x="7626" y="7144"/>
                    </a:cubicBezTo>
                    <a:cubicBezTo>
                      <a:pt x="5131" y="10306"/>
                      <a:pt x="13113" y="12001"/>
                      <a:pt x="13408" y="13506"/>
                    </a:cubicBezTo>
                    <a:close/>
                  </a:path>
                </a:pathLst>
              </a:custGeom>
              <a:grpFill/>
              <a:ln w="9525" cap="flat">
                <a:noFill/>
                <a:prstDash val="solid"/>
                <a:miter/>
              </a:ln>
            </p:spPr>
            <p:txBody>
              <a:bodyPr rtlCol="0" anchor="ctr"/>
              <a:lstStyle/>
              <a:p>
                <a:endParaRPr lang="zh-CN" altLang="en-US"/>
              </a:p>
            </p:txBody>
          </p:sp>
          <p:sp>
            <p:nvSpPr>
              <p:cNvPr id="1379" name="任意多边形: 形状 1168">
                <a:extLst>
                  <a:ext uri="{FF2B5EF4-FFF2-40B4-BE49-F238E27FC236}">
                    <a16:creationId xmlns:a16="http://schemas.microsoft.com/office/drawing/2014/main" id="{FF8E2499-AF66-416A-9F35-B46A76407D5B}"/>
                  </a:ext>
                </a:extLst>
              </p:cNvPr>
              <p:cNvSpPr/>
              <p:nvPr/>
            </p:nvSpPr>
            <p:spPr>
              <a:xfrm>
                <a:off x="3633904" y="938831"/>
                <a:ext cx="9525" cy="9525"/>
              </a:xfrm>
              <a:custGeom>
                <a:avLst/>
                <a:gdLst>
                  <a:gd name="connsiteX0" fmla="*/ 8761 w 9525"/>
                  <a:gd name="connsiteY0" fmla="*/ 7261 h 9525"/>
                  <a:gd name="connsiteX1" fmla="*/ 7189 w 9525"/>
                  <a:gd name="connsiteY1" fmla="*/ 9366 h 9525"/>
                  <a:gd name="connsiteX2" fmla="*/ 8761 w 9525"/>
                  <a:gd name="connsiteY2" fmla="*/ 7261 h 9525"/>
                </a:gdLst>
                <a:ahLst/>
                <a:cxnLst>
                  <a:cxn ang="0">
                    <a:pos x="connsiteX0" y="connsiteY0"/>
                  </a:cxn>
                  <a:cxn ang="0">
                    <a:pos x="connsiteX1" y="connsiteY1"/>
                  </a:cxn>
                  <a:cxn ang="0">
                    <a:pos x="connsiteX2" y="connsiteY2"/>
                  </a:cxn>
                </a:cxnLst>
                <a:rect l="l" t="t" r="r" b="b"/>
                <a:pathLst>
                  <a:path w="9525" h="9525">
                    <a:moveTo>
                      <a:pt x="8761" y="7261"/>
                    </a:moveTo>
                    <a:cubicBezTo>
                      <a:pt x="8027" y="7833"/>
                      <a:pt x="6904" y="7490"/>
                      <a:pt x="7189" y="9366"/>
                    </a:cubicBezTo>
                    <a:cubicBezTo>
                      <a:pt x="10533" y="10376"/>
                      <a:pt x="7932" y="6423"/>
                      <a:pt x="8761" y="7261"/>
                    </a:cubicBezTo>
                    <a:close/>
                  </a:path>
                </a:pathLst>
              </a:custGeom>
              <a:grpFill/>
              <a:ln w="9525" cap="flat">
                <a:noFill/>
                <a:prstDash val="solid"/>
                <a:miter/>
              </a:ln>
            </p:spPr>
            <p:txBody>
              <a:bodyPr rtlCol="0" anchor="ctr"/>
              <a:lstStyle/>
              <a:p>
                <a:endParaRPr lang="zh-CN" altLang="en-US"/>
              </a:p>
            </p:txBody>
          </p:sp>
          <p:sp>
            <p:nvSpPr>
              <p:cNvPr id="1380" name="任意多边形: 形状 1169">
                <a:extLst>
                  <a:ext uri="{FF2B5EF4-FFF2-40B4-BE49-F238E27FC236}">
                    <a16:creationId xmlns:a16="http://schemas.microsoft.com/office/drawing/2014/main" id="{925C2D3E-BF8D-4DDB-BA43-38948B1AD487}"/>
                  </a:ext>
                </a:extLst>
              </p:cNvPr>
              <p:cNvSpPr/>
              <p:nvPr/>
            </p:nvSpPr>
            <p:spPr>
              <a:xfrm>
                <a:off x="3623767" y="880732"/>
                <a:ext cx="9525" cy="9525"/>
              </a:xfrm>
              <a:custGeom>
                <a:avLst/>
                <a:gdLst>
                  <a:gd name="connsiteX0" fmla="*/ 9306 w 9525"/>
                  <a:gd name="connsiteY0" fmla="*/ 9296 h 9525"/>
                  <a:gd name="connsiteX1" fmla="*/ 9915 w 9525"/>
                  <a:gd name="connsiteY1" fmla="*/ 7144 h 9525"/>
                  <a:gd name="connsiteX2" fmla="*/ 7144 w 9525"/>
                  <a:gd name="connsiteY2" fmla="*/ 8192 h 9525"/>
                  <a:gd name="connsiteX3" fmla="*/ 9306 w 9525"/>
                  <a:gd name="connsiteY3" fmla="*/ 9296 h 9525"/>
                </a:gdLst>
                <a:ahLst/>
                <a:cxnLst>
                  <a:cxn ang="0">
                    <a:pos x="connsiteX0" y="connsiteY0"/>
                  </a:cxn>
                  <a:cxn ang="0">
                    <a:pos x="connsiteX1" y="connsiteY1"/>
                  </a:cxn>
                  <a:cxn ang="0">
                    <a:pos x="connsiteX2" y="connsiteY2"/>
                  </a:cxn>
                  <a:cxn ang="0">
                    <a:pos x="connsiteX3" y="connsiteY3"/>
                  </a:cxn>
                </a:cxnLst>
                <a:rect l="l" t="t" r="r" b="b"/>
                <a:pathLst>
                  <a:path w="9525" h="9525">
                    <a:moveTo>
                      <a:pt x="9306" y="9296"/>
                    </a:moveTo>
                    <a:lnTo>
                      <a:pt x="9915" y="7144"/>
                    </a:lnTo>
                    <a:lnTo>
                      <a:pt x="7144" y="8192"/>
                    </a:lnTo>
                    <a:cubicBezTo>
                      <a:pt x="7677" y="9277"/>
                      <a:pt x="8773" y="9277"/>
                      <a:pt x="9306" y="9296"/>
                    </a:cubicBezTo>
                    <a:close/>
                  </a:path>
                </a:pathLst>
              </a:custGeom>
              <a:grpFill/>
              <a:ln w="9525" cap="flat">
                <a:noFill/>
                <a:prstDash val="solid"/>
                <a:miter/>
              </a:ln>
            </p:spPr>
            <p:txBody>
              <a:bodyPr rtlCol="0" anchor="ctr"/>
              <a:lstStyle/>
              <a:p>
                <a:endParaRPr lang="zh-CN" altLang="en-US"/>
              </a:p>
            </p:txBody>
          </p:sp>
          <p:sp>
            <p:nvSpPr>
              <p:cNvPr id="1381" name="任意多边形: 形状 1170">
                <a:extLst>
                  <a:ext uri="{FF2B5EF4-FFF2-40B4-BE49-F238E27FC236}">
                    <a16:creationId xmlns:a16="http://schemas.microsoft.com/office/drawing/2014/main" id="{1B4E0F3A-BD0A-4A28-B1DF-AA10CA111F25}"/>
                  </a:ext>
                </a:extLst>
              </p:cNvPr>
              <p:cNvSpPr/>
              <p:nvPr/>
            </p:nvSpPr>
            <p:spPr>
              <a:xfrm>
                <a:off x="3712283" y="1009948"/>
                <a:ext cx="19050" cy="19050"/>
              </a:xfrm>
              <a:custGeom>
                <a:avLst/>
                <a:gdLst>
                  <a:gd name="connsiteX0" fmla="*/ 11059 w 19050"/>
                  <a:gd name="connsiteY0" fmla="*/ 8915 h 19050"/>
                  <a:gd name="connsiteX1" fmla="*/ 15621 w 19050"/>
                  <a:gd name="connsiteY1" fmla="*/ 9011 h 19050"/>
                  <a:gd name="connsiteX2" fmla="*/ 11097 w 19050"/>
                  <a:gd name="connsiteY2" fmla="*/ 7144 h 19050"/>
                  <a:gd name="connsiteX3" fmla="*/ 7144 w 19050"/>
                  <a:gd name="connsiteY3" fmla="*/ 12344 h 19050"/>
                  <a:gd name="connsiteX4" fmla="*/ 11059 w 19050"/>
                  <a:gd name="connsiteY4" fmla="*/ 891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59" y="8915"/>
                    </a:moveTo>
                    <a:cubicBezTo>
                      <a:pt x="11373" y="11125"/>
                      <a:pt x="15126" y="12963"/>
                      <a:pt x="15621" y="9011"/>
                    </a:cubicBezTo>
                    <a:lnTo>
                      <a:pt x="11097" y="7144"/>
                    </a:lnTo>
                    <a:cubicBezTo>
                      <a:pt x="11420" y="9354"/>
                      <a:pt x="8001" y="8849"/>
                      <a:pt x="7144" y="12344"/>
                    </a:cubicBezTo>
                    <a:lnTo>
                      <a:pt x="11059" y="8915"/>
                    </a:lnTo>
                    <a:close/>
                  </a:path>
                </a:pathLst>
              </a:custGeom>
              <a:grpFill/>
              <a:ln w="9525" cap="flat">
                <a:noFill/>
                <a:prstDash val="solid"/>
                <a:miter/>
              </a:ln>
            </p:spPr>
            <p:txBody>
              <a:bodyPr rtlCol="0" anchor="ctr"/>
              <a:lstStyle/>
              <a:p>
                <a:endParaRPr lang="zh-CN" altLang="en-US"/>
              </a:p>
            </p:txBody>
          </p:sp>
          <p:sp>
            <p:nvSpPr>
              <p:cNvPr id="1382" name="任意多边形: 形状 1171">
                <a:extLst>
                  <a:ext uri="{FF2B5EF4-FFF2-40B4-BE49-F238E27FC236}">
                    <a16:creationId xmlns:a16="http://schemas.microsoft.com/office/drawing/2014/main" id="{C3183CF0-9760-463E-BB3C-E72CB86372E6}"/>
                  </a:ext>
                </a:extLst>
              </p:cNvPr>
              <p:cNvSpPr/>
              <p:nvPr/>
            </p:nvSpPr>
            <p:spPr>
              <a:xfrm>
                <a:off x="3903612" y="655351"/>
                <a:ext cx="19050" cy="19050"/>
              </a:xfrm>
              <a:custGeom>
                <a:avLst/>
                <a:gdLst>
                  <a:gd name="connsiteX0" fmla="*/ 8934 w 19050"/>
                  <a:gd name="connsiteY0" fmla="*/ 7144 h 19050"/>
                  <a:gd name="connsiteX1" fmla="*/ 7144 w 19050"/>
                  <a:gd name="connsiteY1" fmla="*/ 7182 h 19050"/>
                  <a:gd name="connsiteX2" fmla="*/ 11620 w 19050"/>
                  <a:gd name="connsiteY2" fmla="*/ 12144 h 19050"/>
                  <a:gd name="connsiteX3" fmla="*/ 13430 w 19050"/>
                  <a:gd name="connsiteY3" fmla="*/ 12135 h 19050"/>
                </a:gdLst>
                <a:ahLst/>
                <a:cxnLst>
                  <a:cxn ang="0">
                    <a:pos x="connsiteX0" y="connsiteY0"/>
                  </a:cxn>
                  <a:cxn ang="0">
                    <a:pos x="connsiteX1" y="connsiteY1"/>
                  </a:cxn>
                  <a:cxn ang="0">
                    <a:pos x="connsiteX2" y="connsiteY2"/>
                  </a:cxn>
                  <a:cxn ang="0">
                    <a:pos x="connsiteX3" y="connsiteY3"/>
                  </a:cxn>
                </a:cxnLst>
                <a:rect l="l" t="t" r="r" b="b"/>
                <a:pathLst>
                  <a:path w="19050" h="19050">
                    <a:moveTo>
                      <a:pt x="8934" y="7144"/>
                    </a:moveTo>
                    <a:lnTo>
                      <a:pt x="7144" y="7182"/>
                    </a:lnTo>
                    <a:lnTo>
                      <a:pt x="11620" y="12144"/>
                    </a:lnTo>
                    <a:lnTo>
                      <a:pt x="13430" y="12135"/>
                    </a:lnTo>
                    <a:close/>
                  </a:path>
                </a:pathLst>
              </a:custGeom>
              <a:grpFill/>
              <a:ln w="9525" cap="flat">
                <a:noFill/>
                <a:prstDash val="solid"/>
                <a:miter/>
              </a:ln>
            </p:spPr>
            <p:txBody>
              <a:bodyPr rtlCol="0" anchor="ctr"/>
              <a:lstStyle/>
              <a:p>
                <a:endParaRPr lang="zh-CN" altLang="en-US"/>
              </a:p>
            </p:txBody>
          </p:sp>
          <p:sp>
            <p:nvSpPr>
              <p:cNvPr id="1383" name="任意多边形: 形状 1172">
                <a:extLst>
                  <a:ext uri="{FF2B5EF4-FFF2-40B4-BE49-F238E27FC236}">
                    <a16:creationId xmlns:a16="http://schemas.microsoft.com/office/drawing/2014/main" id="{BF9557F0-0F60-46AB-B15D-BB5B26739850}"/>
                  </a:ext>
                </a:extLst>
              </p:cNvPr>
              <p:cNvSpPr/>
              <p:nvPr/>
            </p:nvSpPr>
            <p:spPr>
              <a:xfrm>
                <a:off x="3650381" y="965104"/>
                <a:ext cx="9525" cy="9525"/>
              </a:xfrm>
              <a:custGeom>
                <a:avLst/>
                <a:gdLst>
                  <a:gd name="connsiteX0" fmla="*/ 9848 w 9525"/>
                  <a:gd name="connsiteY0" fmla="*/ 8572 h 9525"/>
                  <a:gd name="connsiteX1" fmla="*/ 8381 w 9525"/>
                  <a:gd name="connsiteY1" fmla="*/ 7144 h 9525"/>
                  <a:gd name="connsiteX2" fmla="*/ 7267 w 9525"/>
                  <a:gd name="connsiteY2" fmla="*/ 9658 h 9525"/>
                  <a:gd name="connsiteX3" fmla="*/ 9848 w 9525"/>
                  <a:gd name="connsiteY3" fmla="*/ 8572 h 9525"/>
                </a:gdLst>
                <a:ahLst/>
                <a:cxnLst>
                  <a:cxn ang="0">
                    <a:pos x="connsiteX0" y="connsiteY0"/>
                  </a:cxn>
                  <a:cxn ang="0">
                    <a:pos x="connsiteX1" y="connsiteY1"/>
                  </a:cxn>
                  <a:cxn ang="0">
                    <a:pos x="connsiteX2" y="connsiteY2"/>
                  </a:cxn>
                  <a:cxn ang="0">
                    <a:pos x="connsiteX3" y="connsiteY3"/>
                  </a:cxn>
                </a:cxnLst>
                <a:rect l="l" t="t" r="r" b="b"/>
                <a:pathLst>
                  <a:path w="9525" h="9525">
                    <a:moveTo>
                      <a:pt x="9848" y="8572"/>
                    </a:moveTo>
                    <a:cubicBezTo>
                      <a:pt x="9153" y="8249"/>
                      <a:pt x="8658" y="7525"/>
                      <a:pt x="8381" y="7144"/>
                    </a:cubicBezTo>
                    <a:cubicBezTo>
                      <a:pt x="5762" y="7458"/>
                      <a:pt x="8277" y="8363"/>
                      <a:pt x="7267" y="9658"/>
                    </a:cubicBezTo>
                    <a:lnTo>
                      <a:pt x="9848" y="8572"/>
                    </a:lnTo>
                    <a:close/>
                  </a:path>
                </a:pathLst>
              </a:custGeom>
              <a:grpFill/>
              <a:ln w="9525" cap="flat">
                <a:noFill/>
                <a:prstDash val="solid"/>
                <a:miter/>
              </a:ln>
            </p:spPr>
            <p:txBody>
              <a:bodyPr rtlCol="0" anchor="ctr"/>
              <a:lstStyle/>
              <a:p>
                <a:endParaRPr lang="zh-CN" altLang="en-US"/>
              </a:p>
            </p:txBody>
          </p:sp>
          <p:sp>
            <p:nvSpPr>
              <p:cNvPr id="1384" name="任意多边形: 形状 1173">
                <a:extLst>
                  <a:ext uri="{FF2B5EF4-FFF2-40B4-BE49-F238E27FC236}">
                    <a16:creationId xmlns:a16="http://schemas.microsoft.com/office/drawing/2014/main" id="{E5A2A860-C601-492D-9A74-BD01D9529F14}"/>
                  </a:ext>
                </a:extLst>
              </p:cNvPr>
              <p:cNvSpPr/>
              <p:nvPr/>
            </p:nvSpPr>
            <p:spPr>
              <a:xfrm>
                <a:off x="3826914" y="665829"/>
                <a:ext cx="19050" cy="19050"/>
              </a:xfrm>
              <a:custGeom>
                <a:avLst/>
                <a:gdLst>
                  <a:gd name="connsiteX0" fmla="*/ 13623 w 19050"/>
                  <a:gd name="connsiteY0" fmla="*/ 17183 h 19050"/>
                  <a:gd name="connsiteX1" fmla="*/ 18100 w 19050"/>
                  <a:gd name="connsiteY1" fmla="*/ 18298 h 19050"/>
                  <a:gd name="connsiteX2" fmla="*/ 17719 w 19050"/>
                  <a:gd name="connsiteY2" fmla="*/ 12706 h 19050"/>
                  <a:gd name="connsiteX3" fmla="*/ 7718 w 19050"/>
                  <a:gd name="connsiteY3" fmla="*/ 7144 h 19050"/>
                  <a:gd name="connsiteX4" fmla="*/ 13623 w 19050"/>
                  <a:gd name="connsiteY4" fmla="*/ 171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623" y="17183"/>
                    </a:moveTo>
                    <a:lnTo>
                      <a:pt x="18100" y="18298"/>
                    </a:lnTo>
                    <a:cubicBezTo>
                      <a:pt x="21719" y="16059"/>
                      <a:pt x="13071" y="15878"/>
                      <a:pt x="17719" y="12706"/>
                    </a:cubicBezTo>
                    <a:cubicBezTo>
                      <a:pt x="11232" y="13449"/>
                      <a:pt x="12318" y="8230"/>
                      <a:pt x="7718" y="7144"/>
                    </a:cubicBezTo>
                    <a:cubicBezTo>
                      <a:pt x="4041" y="10173"/>
                      <a:pt x="19462" y="15850"/>
                      <a:pt x="13623" y="17183"/>
                    </a:cubicBezTo>
                    <a:close/>
                  </a:path>
                </a:pathLst>
              </a:custGeom>
              <a:grpFill/>
              <a:ln w="9525" cap="flat">
                <a:noFill/>
                <a:prstDash val="solid"/>
                <a:miter/>
              </a:ln>
            </p:spPr>
            <p:txBody>
              <a:bodyPr rtlCol="0" anchor="ctr"/>
              <a:lstStyle/>
              <a:p>
                <a:endParaRPr lang="zh-CN" altLang="en-US"/>
              </a:p>
            </p:txBody>
          </p:sp>
          <p:sp>
            <p:nvSpPr>
              <p:cNvPr id="1385" name="任意多边形: 形状 1174">
                <a:extLst>
                  <a:ext uri="{FF2B5EF4-FFF2-40B4-BE49-F238E27FC236}">
                    <a16:creationId xmlns:a16="http://schemas.microsoft.com/office/drawing/2014/main" id="{4F818668-74DB-4956-90E3-AC71A4C8CFD8}"/>
                  </a:ext>
                </a:extLst>
              </p:cNvPr>
              <p:cNvSpPr/>
              <p:nvPr/>
            </p:nvSpPr>
            <p:spPr>
              <a:xfrm>
                <a:off x="3638756" y="943644"/>
                <a:ext cx="9525" cy="9525"/>
              </a:xfrm>
              <a:custGeom>
                <a:avLst/>
                <a:gdLst>
                  <a:gd name="connsiteX0" fmla="*/ 9643 w 9525"/>
                  <a:gd name="connsiteY0" fmla="*/ 10192 h 9525"/>
                  <a:gd name="connsiteX1" fmla="*/ 8262 w 9525"/>
                  <a:gd name="connsiteY1" fmla="*/ 7144 h 9525"/>
                  <a:gd name="connsiteX2" fmla="*/ 7329 w 9525"/>
                  <a:gd name="connsiteY2" fmla="*/ 10430 h 9525"/>
                  <a:gd name="connsiteX3" fmla="*/ 9643 w 9525"/>
                  <a:gd name="connsiteY3" fmla="*/ 10192 h 9525"/>
                </a:gdLst>
                <a:ahLst/>
                <a:cxnLst>
                  <a:cxn ang="0">
                    <a:pos x="connsiteX0" y="connsiteY0"/>
                  </a:cxn>
                  <a:cxn ang="0">
                    <a:pos x="connsiteX1" y="connsiteY1"/>
                  </a:cxn>
                  <a:cxn ang="0">
                    <a:pos x="connsiteX2" y="connsiteY2"/>
                  </a:cxn>
                  <a:cxn ang="0">
                    <a:pos x="connsiteX3" y="connsiteY3"/>
                  </a:cxn>
                </a:cxnLst>
                <a:rect l="l" t="t" r="r" b="b"/>
                <a:pathLst>
                  <a:path w="9525" h="9525">
                    <a:moveTo>
                      <a:pt x="9643" y="10192"/>
                    </a:moveTo>
                    <a:lnTo>
                      <a:pt x="8262" y="7144"/>
                    </a:lnTo>
                    <a:cubicBezTo>
                      <a:pt x="8462" y="7572"/>
                      <a:pt x="6557" y="8706"/>
                      <a:pt x="7329" y="10430"/>
                    </a:cubicBezTo>
                    <a:lnTo>
                      <a:pt x="9643" y="10192"/>
                    </a:lnTo>
                    <a:close/>
                  </a:path>
                </a:pathLst>
              </a:custGeom>
              <a:grpFill/>
              <a:ln w="9525" cap="flat">
                <a:noFill/>
                <a:prstDash val="solid"/>
                <a:miter/>
              </a:ln>
            </p:spPr>
            <p:txBody>
              <a:bodyPr rtlCol="0" anchor="ctr"/>
              <a:lstStyle/>
              <a:p>
                <a:endParaRPr lang="zh-CN" altLang="en-US"/>
              </a:p>
            </p:txBody>
          </p:sp>
          <p:sp>
            <p:nvSpPr>
              <p:cNvPr id="1386" name="任意多边形: 形状 1175">
                <a:extLst>
                  <a:ext uri="{FF2B5EF4-FFF2-40B4-BE49-F238E27FC236}">
                    <a16:creationId xmlns:a16="http://schemas.microsoft.com/office/drawing/2014/main" id="{5EA465EC-8D87-4BD2-B145-6ACD15A77352}"/>
                  </a:ext>
                </a:extLst>
              </p:cNvPr>
              <p:cNvSpPr/>
              <p:nvPr/>
            </p:nvSpPr>
            <p:spPr>
              <a:xfrm>
                <a:off x="3635950" y="927471"/>
                <a:ext cx="9525" cy="9525"/>
              </a:xfrm>
              <a:custGeom>
                <a:avLst/>
                <a:gdLst>
                  <a:gd name="connsiteX0" fmla="*/ 10773 w 9525"/>
                  <a:gd name="connsiteY0" fmla="*/ 7144 h 9525"/>
                  <a:gd name="connsiteX1" fmla="*/ 7144 w 9525"/>
                  <a:gd name="connsiteY1" fmla="*/ 9696 h 9525"/>
                  <a:gd name="connsiteX2" fmla="*/ 9896 w 9525"/>
                  <a:gd name="connsiteY2" fmla="*/ 9087 h 9525"/>
                </a:gdLst>
                <a:ahLst/>
                <a:cxnLst>
                  <a:cxn ang="0">
                    <a:pos x="connsiteX0" y="connsiteY0"/>
                  </a:cxn>
                  <a:cxn ang="0">
                    <a:pos x="connsiteX1" y="connsiteY1"/>
                  </a:cxn>
                  <a:cxn ang="0">
                    <a:pos x="connsiteX2" y="connsiteY2"/>
                  </a:cxn>
                </a:cxnLst>
                <a:rect l="l" t="t" r="r" b="b"/>
                <a:pathLst>
                  <a:path w="9525" h="9525">
                    <a:moveTo>
                      <a:pt x="10773" y="7144"/>
                    </a:moveTo>
                    <a:lnTo>
                      <a:pt x="7144" y="9696"/>
                    </a:lnTo>
                    <a:lnTo>
                      <a:pt x="9896" y="9087"/>
                    </a:lnTo>
                    <a:close/>
                  </a:path>
                </a:pathLst>
              </a:custGeom>
              <a:grpFill/>
              <a:ln w="9525" cap="flat">
                <a:noFill/>
                <a:prstDash val="solid"/>
                <a:miter/>
              </a:ln>
            </p:spPr>
            <p:txBody>
              <a:bodyPr rtlCol="0" anchor="ctr"/>
              <a:lstStyle/>
              <a:p>
                <a:endParaRPr lang="zh-CN" altLang="en-US"/>
              </a:p>
            </p:txBody>
          </p:sp>
          <p:sp>
            <p:nvSpPr>
              <p:cNvPr id="1387" name="任意多边形: 形状 1176">
                <a:extLst>
                  <a:ext uri="{FF2B5EF4-FFF2-40B4-BE49-F238E27FC236}">
                    <a16:creationId xmlns:a16="http://schemas.microsoft.com/office/drawing/2014/main" id="{925D9E34-D830-43DD-8605-4D61C70B182F}"/>
                  </a:ext>
                </a:extLst>
              </p:cNvPr>
              <p:cNvSpPr/>
              <p:nvPr/>
            </p:nvSpPr>
            <p:spPr>
              <a:xfrm>
                <a:off x="3639664" y="940587"/>
                <a:ext cx="19050" cy="9525"/>
              </a:xfrm>
              <a:custGeom>
                <a:avLst/>
                <a:gdLst>
                  <a:gd name="connsiteX0" fmla="*/ 11449 w 19050"/>
                  <a:gd name="connsiteY0" fmla="*/ 9839 h 9525"/>
                  <a:gd name="connsiteX1" fmla="*/ 10154 w 19050"/>
                  <a:gd name="connsiteY1" fmla="*/ 9020 h 9525"/>
                  <a:gd name="connsiteX2" fmla="*/ 12725 w 19050"/>
                  <a:gd name="connsiteY2" fmla="*/ 7144 h 9525"/>
                  <a:gd name="connsiteX3" fmla="*/ 9858 w 19050"/>
                  <a:gd name="connsiteY3" fmla="*/ 7201 h 9525"/>
                  <a:gd name="connsiteX4" fmla="*/ 7144 w 19050"/>
                  <a:gd name="connsiteY4" fmla="*/ 7429 h 9525"/>
                  <a:gd name="connsiteX5" fmla="*/ 11449 w 19050"/>
                  <a:gd name="connsiteY5" fmla="*/ 983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449" y="9839"/>
                    </a:moveTo>
                    <a:lnTo>
                      <a:pt x="10154" y="9020"/>
                    </a:lnTo>
                    <a:cubicBezTo>
                      <a:pt x="10716" y="7106"/>
                      <a:pt x="13249" y="9744"/>
                      <a:pt x="12725" y="7144"/>
                    </a:cubicBezTo>
                    <a:cubicBezTo>
                      <a:pt x="12725" y="7144"/>
                      <a:pt x="11297" y="7172"/>
                      <a:pt x="9858" y="7201"/>
                    </a:cubicBezTo>
                    <a:cubicBezTo>
                      <a:pt x="8506" y="7315"/>
                      <a:pt x="7144" y="7429"/>
                      <a:pt x="7144" y="7429"/>
                    </a:cubicBezTo>
                    <a:cubicBezTo>
                      <a:pt x="8096" y="9677"/>
                      <a:pt x="9725" y="9049"/>
                      <a:pt x="11449" y="9839"/>
                    </a:cubicBezTo>
                    <a:close/>
                  </a:path>
                </a:pathLst>
              </a:custGeom>
              <a:grpFill/>
              <a:ln w="9525" cap="flat">
                <a:noFill/>
                <a:prstDash val="solid"/>
                <a:miter/>
              </a:ln>
            </p:spPr>
            <p:txBody>
              <a:bodyPr rtlCol="0" anchor="ctr"/>
              <a:lstStyle/>
              <a:p>
                <a:endParaRPr lang="zh-CN" altLang="en-US"/>
              </a:p>
            </p:txBody>
          </p:sp>
          <p:sp>
            <p:nvSpPr>
              <p:cNvPr id="1388" name="任意多边形: 形状 1177">
                <a:extLst>
                  <a:ext uri="{FF2B5EF4-FFF2-40B4-BE49-F238E27FC236}">
                    <a16:creationId xmlns:a16="http://schemas.microsoft.com/office/drawing/2014/main" id="{2AB0D6C2-DDB9-4793-9023-19A5D708D33C}"/>
                  </a:ext>
                </a:extLst>
              </p:cNvPr>
              <p:cNvSpPr/>
              <p:nvPr/>
            </p:nvSpPr>
            <p:spPr>
              <a:xfrm>
                <a:off x="3652237" y="931496"/>
                <a:ext cx="114300" cy="85725"/>
              </a:xfrm>
              <a:custGeom>
                <a:avLst/>
                <a:gdLst>
                  <a:gd name="connsiteX0" fmla="*/ 17726 w 114300"/>
                  <a:gd name="connsiteY0" fmla="*/ 41419 h 85725"/>
                  <a:gd name="connsiteX1" fmla="*/ 25346 w 114300"/>
                  <a:gd name="connsiteY1" fmla="*/ 41943 h 85725"/>
                  <a:gd name="connsiteX2" fmla="*/ 27442 w 114300"/>
                  <a:gd name="connsiteY2" fmla="*/ 44429 h 85725"/>
                  <a:gd name="connsiteX3" fmla="*/ 27756 w 114300"/>
                  <a:gd name="connsiteY3" fmla="*/ 43105 h 85725"/>
                  <a:gd name="connsiteX4" fmla="*/ 27327 w 114300"/>
                  <a:gd name="connsiteY4" fmla="*/ 43086 h 85725"/>
                  <a:gd name="connsiteX5" fmla="*/ 26803 w 114300"/>
                  <a:gd name="connsiteY5" fmla="*/ 41685 h 85725"/>
                  <a:gd name="connsiteX6" fmla="*/ 30842 w 114300"/>
                  <a:gd name="connsiteY6" fmla="*/ 43009 h 85725"/>
                  <a:gd name="connsiteX7" fmla="*/ 27746 w 114300"/>
                  <a:gd name="connsiteY7" fmla="*/ 40714 h 85725"/>
                  <a:gd name="connsiteX8" fmla="*/ 32061 w 114300"/>
                  <a:gd name="connsiteY8" fmla="*/ 41438 h 85725"/>
                  <a:gd name="connsiteX9" fmla="*/ 27737 w 114300"/>
                  <a:gd name="connsiteY9" fmla="*/ 38218 h 85725"/>
                  <a:gd name="connsiteX10" fmla="*/ 31947 w 114300"/>
                  <a:gd name="connsiteY10" fmla="*/ 36009 h 85725"/>
                  <a:gd name="connsiteX11" fmla="*/ 33814 w 114300"/>
                  <a:gd name="connsiteY11" fmla="*/ 38685 h 85725"/>
                  <a:gd name="connsiteX12" fmla="*/ 34842 w 114300"/>
                  <a:gd name="connsiteY12" fmla="*/ 37190 h 85725"/>
                  <a:gd name="connsiteX13" fmla="*/ 31537 w 114300"/>
                  <a:gd name="connsiteY13" fmla="*/ 35256 h 85725"/>
                  <a:gd name="connsiteX14" fmla="*/ 34033 w 114300"/>
                  <a:gd name="connsiteY14" fmla="*/ 32846 h 85725"/>
                  <a:gd name="connsiteX15" fmla="*/ 28975 w 114300"/>
                  <a:gd name="connsiteY15" fmla="*/ 36266 h 85725"/>
                  <a:gd name="connsiteX16" fmla="*/ 31013 w 114300"/>
                  <a:gd name="connsiteY16" fmla="*/ 30494 h 85725"/>
                  <a:gd name="connsiteX17" fmla="*/ 35128 w 114300"/>
                  <a:gd name="connsiteY17" fmla="*/ 29560 h 85725"/>
                  <a:gd name="connsiteX18" fmla="*/ 39786 w 114300"/>
                  <a:gd name="connsiteY18" fmla="*/ 33494 h 85725"/>
                  <a:gd name="connsiteX19" fmla="*/ 38195 w 114300"/>
                  <a:gd name="connsiteY19" fmla="*/ 35427 h 85725"/>
                  <a:gd name="connsiteX20" fmla="*/ 43929 w 114300"/>
                  <a:gd name="connsiteY20" fmla="*/ 39161 h 85725"/>
                  <a:gd name="connsiteX21" fmla="*/ 42320 w 114300"/>
                  <a:gd name="connsiteY21" fmla="*/ 38066 h 85725"/>
                  <a:gd name="connsiteX22" fmla="*/ 45596 w 114300"/>
                  <a:gd name="connsiteY22" fmla="*/ 38428 h 85725"/>
                  <a:gd name="connsiteX23" fmla="*/ 43672 w 114300"/>
                  <a:gd name="connsiteY23" fmla="*/ 36570 h 85725"/>
                  <a:gd name="connsiteX24" fmla="*/ 38767 w 114300"/>
                  <a:gd name="connsiteY24" fmla="*/ 35199 h 85725"/>
                  <a:gd name="connsiteX25" fmla="*/ 41596 w 114300"/>
                  <a:gd name="connsiteY25" fmla="*/ 34332 h 85725"/>
                  <a:gd name="connsiteX26" fmla="*/ 37033 w 114300"/>
                  <a:gd name="connsiteY26" fmla="*/ 29684 h 85725"/>
                  <a:gd name="connsiteX27" fmla="*/ 41653 w 114300"/>
                  <a:gd name="connsiteY27" fmla="*/ 28093 h 85725"/>
                  <a:gd name="connsiteX28" fmla="*/ 39662 w 114300"/>
                  <a:gd name="connsiteY28" fmla="*/ 28246 h 85725"/>
                  <a:gd name="connsiteX29" fmla="*/ 35033 w 114300"/>
                  <a:gd name="connsiteY29" fmla="*/ 23683 h 85725"/>
                  <a:gd name="connsiteX30" fmla="*/ 34223 w 114300"/>
                  <a:gd name="connsiteY30" fmla="*/ 20388 h 85725"/>
                  <a:gd name="connsiteX31" fmla="*/ 31528 w 114300"/>
                  <a:gd name="connsiteY31" fmla="*/ 18968 h 85725"/>
                  <a:gd name="connsiteX32" fmla="*/ 34109 w 114300"/>
                  <a:gd name="connsiteY32" fmla="*/ 18816 h 85725"/>
                  <a:gd name="connsiteX33" fmla="*/ 32823 w 114300"/>
                  <a:gd name="connsiteY33" fmla="*/ 18463 h 85725"/>
                  <a:gd name="connsiteX34" fmla="*/ 36462 w 114300"/>
                  <a:gd name="connsiteY34" fmla="*/ 17644 h 85725"/>
                  <a:gd name="connsiteX35" fmla="*/ 36024 w 114300"/>
                  <a:gd name="connsiteY35" fmla="*/ 20149 h 85725"/>
                  <a:gd name="connsiteX36" fmla="*/ 40738 w 114300"/>
                  <a:gd name="connsiteY36" fmla="*/ 20949 h 85725"/>
                  <a:gd name="connsiteX37" fmla="*/ 44377 w 114300"/>
                  <a:gd name="connsiteY37" fmla="*/ 15787 h 85725"/>
                  <a:gd name="connsiteX38" fmla="*/ 46977 w 114300"/>
                  <a:gd name="connsiteY38" fmla="*/ 19530 h 85725"/>
                  <a:gd name="connsiteX39" fmla="*/ 53892 w 114300"/>
                  <a:gd name="connsiteY39" fmla="*/ 20302 h 85725"/>
                  <a:gd name="connsiteX40" fmla="*/ 56959 w 114300"/>
                  <a:gd name="connsiteY40" fmla="*/ 30132 h 85725"/>
                  <a:gd name="connsiteX41" fmla="*/ 62932 w 114300"/>
                  <a:gd name="connsiteY41" fmla="*/ 30941 h 85725"/>
                  <a:gd name="connsiteX42" fmla="*/ 59493 w 114300"/>
                  <a:gd name="connsiteY42" fmla="*/ 28512 h 85725"/>
                  <a:gd name="connsiteX43" fmla="*/ 64313 w 114300"/>
                  <a:gd name="connsiteY43" fmla="*/ 30865 h 85725"/>
                  <a:gd name="connsiteX44" fmla="*/ 64770 w 114300"/>
                  <a:gd name="connsiteY44" fmla="*/ 35485 h 85725"/>
                  <a:gd name="connsiteX45" fmla="*/ 64046 w 114300"/>
                  <a:gd name="connsiteY45" fmla="*/ 33027 h 85725"/>
                  <a:gd name="connsiteX46" fmla="*/ 62322 w 114300"/>
                  <a:gd name="connsiteY46" fmla="*/ 32608 h 85725"/>
                  <a:gd name="connsiteX47" fmla="*/ 65856 w 114300"/>
                  <a:gd name="connsiteY47" fmla="*/ 36523 h 85725"/>
                  <a:gd name="connsiteX48" fmla="*/ 62598 w 114300"/>
                  <a:gd name="connsiteY48" fmla="*/ 35370 h 85725"/>
                  <a:gd name="connsiteX49" fmla="*/ 69342 w 114300"/>
                  <a:gd name="connsiteY49" fmla="*/ 42609 h 85725"/>
                  <a:gd name="connsiteX50" fmla="*/ 65742 w 114300"/>
                  <a:gd name="connsiteY50" fmla="*/ 36123 h 85725"/>
                  <a:gd name="connsiteX51" fmla="*/ 73009 w 114300"/>
                  <a:gd name="connsiteY51" fmla="*/ 39285 h 85725"/>
                  <a:gd name="connsiteX52" fmla="*/ 76829 w 114300"/>
                  <a:gd name="connsiteY52" fmla="*/ 43952 h 85725"/>
                  <a:gd name="connsiteX53" fmla="*/ 76562 w 114300"/>
                  <a:gd name="connsiteY53" fmla="*/ 45152 h 85725"/>
                  <a:gd name="connsiteX54" fmla="*/ 79124 w 114300"/>
                  <a:gd name="connsiteY54" fmla="*/ 47915 h 85725"/>
                  <a:gd name="connsiteX55" fmla="*/ 78734 w 114300"/>
                  <a:gd name="connsiteY55" fmla="*/ 47238 h 85725"/>
                  <a:gd name="connsiteX56" fmla="*/ 82601 w 114300"/>
                  <a:gd name="connsiteY56" fmla="*/ 49305 h 85725"/>
                  <a:gd name="connsiteX57" fmla="*/ 81810 w 114300"/>
                  <a:gd name="connsiteY57" fmla="*/ 49696 h 85725"/>
                  <a:gd name="connsiteX58" fmla="*/ 85515 w 114300"/>
                  <a:gd name="connsiteY58" fmla="*/ 49563 h 85725"/>
                  <a:gd name="connsiteX59" fmla="*/ 87830 w 114300"/>
                  <a:gd name="connsiteY59" fmla="*/ 56116 h 85725"/>
                  <a:gd name="connsiteX60" fmla="*/ 90164 w 114300"/>
                  <a:gd name="connsiteY60" fmla="*/ 58859 h 85725"/>
                  <a:gd name="connsiteX61" fmla="*/ 88135 w 114300"/>
                  <a:gd name="connsiteY61" fmla="*/ 58773 h 85725"/>
                  <a:gd name="connsiteX62" fmla="*/ 89164 w 114300"/>
                  <a:gd name="connsiteY62" fmla="*/ 62183 h 85725"/>
                  <a:gd name="connsiteX63" fmla="*/ 92373 w 114300"/>
                  <a:gd name="connsiteY63" fmla="*/ 67670 h 85725"/>
                  <a:gd name="connsiteX64" fmla="*/ 93574 w 114300"/>
                  <a:gd name="connsiteY64" fmla="*/ 71032 h 85725"/>
                  <a:gd name="connsiteX65" fmla="*/ 93593 w 114300"/>
                  <a:gd name="connsiteY65" fmla="*/ 70499 h 85725"/>
                  <a:gd name="connsiteX66" fmla="*/ 94145 w 114300"/>
                  <a:gd name="connsiteY66" fmla="*/ 71994 h 85725"/>
                  <a:gd name="connsiteX67" fmla="*/ 95221 w 114300"/>
                  <a:gd name="connsiteY67" fmla="*/ 73261 h 85725"/>
                  <a:gd name="connsiteX68" fmla="*/ 96574 w 114300"/>
                  <a:gd name="connsiteY68" fmla="*/ 77185 h 85725"/>
                  <a:gd name="connsiteX69" fmla="*/ 95879 w 114300"/>
                  <a:gd name="connsiteY69" fmla="*/ 75213 h 85725"/>
                  <a:gd name="connsiteX70" fmla="*/ 98384 w 114300"/>
                  <a:gd name="connsiteY70" fmla="*/ 80681 h 85725"/>
                  <a:gd name="connsiteX71" fmla="*/ 97631 w 114300"/>
                  <a:gd name="connsiteY71" fmla="*/ 78776 h 85725"/>
                  <a:gd name="connsiteX72" fmla="*/ 99374 w 114300"/>
                  <a:gd name="connsiteY72" fmla="*/ 82405 h 85725"/>
                  <a:gd name="connsiteX73" fmla="*/ 99746 w 114300"/>
                  <a:gd name="connsiteY73" fmla="*/ 83548 h 85725"/>
                  <a:gd name="connsiteX74" fmla="*/ 99470 w 114300"/>
                  <a:gd name="connsiteY74" fmla="*/ 82510 h 85725"/>
                  <a:gd name="connsiteX75" fmla="*/ 98669 w 114300"/>
                  <a:gd name="connsiteY75" fmla="*/ 80014 h 85725"/>
                  <a:gd name="connsiteX76" fmla="*/ 99127 w 114300"/>
                  <a:gd name="connsiteY76" fmla="*/ 80605 h 85725"/>
                  <a:gd name="connsiteX77" fmla="*/ 98955 w 114300"/>
                  <a:gd name="connsiteY77" fmla="*/ 80357 h 85725"/>
                  <a:gd name="connsiteX78" fmla="*/ 95983 w 114300"/>
                  <a:gd name="connsiteY78" fmla="*/ 70118 h 85725"/>
                  <a:gd name="connsiteX79" fmla="*/ 97412 w 114300"/>
                  <a:gd name="connsiteY79" fmla="*/ 75261 h 85725"/>
                  <a:gd name="connsiteX80" fmla="*/ 95707 w 114300"/>
                  <a:gd name="connsiteY80" fmla="*/ 72594 h 85725"/>
                  <a:gd name="connsiteX81" fmla="*/ 95183 w 114300"/>
                  <a:gd name="connsiteY81" fmla="*/ 70708 h 85725"/>
                  <a:gd name="connsiteX82" fmla="*/ 94955 w 114300"/>
                  <a:gd name="connsiteY82" fmla="*/ 71299 h 85725"/>
                  <a:gd name="connsiteX83" fmla="*/ 92535 w 114300"/>
                  <a:gd name="connsiteY83" fmla="*/ 64450 h 85725"/>
                  <a:gd name="connsiteX84" fmla="*/ 93955 w 114300"/>
                  <a:gd name="connsiteY84" fmla="*/ 66631 h 85725"/>
                  <a:gd name="connsiteX85" fmla="*/ 92469 w 114300"/>
                  <a:gd name="connsiteY85" fmla="*/ 61345 h 85725"/>
                  <a:gd name="connsiteX86" fmla="*/ 93688 w 114300"/>
                  <a:gd name="connsiteY86" fmla="*/ 60850 h 85725"/>
                  <a:gd name="connsiteX87" fmla="*/ 91192 w 114300"/>
                  <a:gd name="connsiteY87" fmla="*/ 54430 h 85725"/>
                  <a:gd name="connsiteX88" fmla="*/ 91630 w 114300"/>
                  <a:gd name="connsiteY88" fmla="*/ 54697 h 85725"/>
                  <a:gd name="connsiteX89" fmla="*/ 88192 w 114300"/>
                  <a:gd name="connsiteY89" fmla="*/ 53896 h 85725"/>
                  <a:gd name="connsiteX90" fmla="*/ 89125 w 114300"/>
                  <a:gd name="connsiteY90" fmla="*/ 52553 h 85725"/>
                  <a:gd name="connsiteX91" fmla="*/ 88640 w 114300"/>
                  <a:gd name="connsiteY91" fmla="*/ 48877 h 85725"/>
                  <a:gd name="connsiteX92" fmla="*/ 90373 w 114300"/>
                  <a:gd name="connsiteY92" fmla="*/ 47915 h 85725"/>
                  <a:gd name="connsiteX93" fmla="*/ 91888 w 114300"/>
                  <a:gd name="connsiteY93" fmla="*/ 51801 h 85725"/>
                  <a:gd name="connsiteX94" fmla="*/ 93288 w 114300"/>
                  <a:gd name="connsiteY94" fmla="*/ 55678 h 85725"/>
                  <a:gd name="connsiteX95" fmla="*/ 92993 w 114300"/>
                  <a:gd name="connsiteY95" fmla="*/ 57868 h 85725"/>
                  <a:gd name="connsiteX96" fmla="*/ 95279 w 114300"/>
                  <a:gd name="connsiteY96" fmla="*/ 63355 h 85725"/>
                  <a:gd name="connsiteX97" fmla="*/ 96526 w 114300"/>
                  <a:gd name="connsiteY97" fmla="*/ 62917 h 85725"/>
                  <a:gd name="connsiteX98" fmla="*/ 97669 w 114300"/>
                  <a:gd name="connsiteY98" fmla="*/ 66879 h 85725"/>
                  <a:gd name="connsiteX99" fmla="*/ 97003 w 114300"/>
                  <a:gd name="connsiteY99" fmla="*/ 65155 h 85725"/>
                  <a:gd name="connsiteX100" fmla="*/ 96726 w 114300"/>
                  <a:gd name="connsiteY100" fmla="*/ 62859 h 85725"/>
                  <a:gd name="connsiteX101" fmla="*/ 98069 w 114300"/>
                  <a:gd name="connsiteY101" fmla="*/ 66641 h 85725"/>
                  <a:gd name="connsiteX102" fmla="*/ 98146 w 114300"/>
                  <a:gd name="connsiteY102" fmla="*/ 64526 h 85725"/>
                  <a:gd name="connsiteX103" fmla="*/ 99136 w 114300"/>
                  <a:gd name="connsiteY103" fmla="*/ 69070 h 85725"/>
                  <a:gd name="connsiteX104" fmla="*/ 98622 w 114300"/>
                  <a:gd name="connsiteY104" fmla="*/ 68651 h 85725"/>
                  <a:gd name="connsiteX105" fmla="*/ 99946 w 114300"/>
                  <a:gd name="connsiteY105" fmla="*/ 73547 h 85725"/>
                  <a:gd name="connsiteX106" fmla="*/ 99631 w 114300"/>
                  <a:gd name="connsiteY106" fmla="*/ 70956 h 85725"/>
                  <a:gd name="connsiteX107" fmla="*/ 100117 w 114300"/>
                  <a:gd name="connsiteY107" fmla="*/ 70365 h 85725"/>
                  <a:gd name="connsiteX108" fmla="*/ 100032 w 114300"/>
                  <a:gd name="connsiteY108" fmla="*/ 73127 h 85725"/>
                  <a:gd name="connsiteX109" fmla="*/ 100574 w 114300"/>
                  <a:gd name="connsiteY109" fmla="*/ 73185 h 85725"/>
                  <a:gd name="connsiteX110" fmla="*/ 100613 w 114300"/>
                  <a:gd name="connsiteY110" fmla="*/ 73175 h 85725"/>
                  <a:gd name="connsiteX111" fmla="*/ 100632 w 114300"/>
                  <a:gd name="connsiteY111" fmla="*/ 73166 h 85725"/>
                  <a:gd name="connsiteX112" fmla="*/ 100613 w 114300"/>
                  <a:gd name="connsiteY112" fmla="*/ 73146 h 85725"/>
                  <a:gd name="connsiteX113" fmla="*/ 100613 w 114300"/>
                  <a:gd name="connsiteY113" fmla="*/ 73146 h 85725"/>
                  <a:gd name="connsiteX114" fmla="*/ 100613 w 114300"/>
                  <a:gd name="connsiteY114" fmla="*/ 73146 h 85725"/>
                  <a:gd name="connsiteX115" fmla="*/ 91192 w 114300"/>
                  <a:gd name="connsiteY115" fmla="*/ 72908 h 85725"/>
                  <a:gd name="connsiteX116" fmla="*/ 91192 w 114300"/>
                  <a:gd name="connsiteY116" fmla="*/ 72908 h 85725"/>
                  <a:gd name="connsiteX117" fmla="*/ 91202 w 114300"/>
                  <a:gd name="connsiteY117" fmla="*/ 72908 h 85725"/>
                  <a:gd name="connsiteX118" fmla="*/ 91259 w 114300"/>
                  <a:gd name="connsiteY118" fmla="*/ 72908 h 85725"/>
                  <a:gd name="connsiteX119" fmla="*/ 92116 w 114300"/>
                  <a:gd name="connsiteY119" fmla="*/ 72889 h 85725"/>
                  <a:gd name="connsiteX120" fmla="*/ 93745 w 114300"/>
                  <a:gd name="connsiteY120" fmla="*/ 72575 h 85725"/>
                  <a:gd name="connsiteX121" fmla="*/ 96545 w 114300"/>
                  <a:gd name="connsiteY121" fmla="*/ 70308 h 85725"/>
                  <a:gd name="connsiteX122" fmla="*/ 106928 w 114300"/>
                  <a:gd name="connsiteY122" fmla="*/ 72527 h 85725"/>
                  <a:gd name="connsiteX123" fmla="*/ 111452 w 114300"/>
                  <a:gd name="connsiteY123" fmla="*/ 73346 h 85725"/>
                  <a:gd name="connsiteX124" fmla="*/ 109385 w 114300"/>
                  <a:gd name="connsiteY124" fmla="*/ 74718 h 85725"/>
                  <a:gd name="connsiteX125" fmla="*/ 110042 w 114300"/>
                  <a:gd name="connsiteY125" fmla="*/ 71670 h 85725"/>
                  <a:gd name="connsiteX126" fmla="*/ 105718 w 114300"/>
                  <a:gd name="connsiteY126" fmla="*/ 71727 h 85725"/>
                  <a:gd name="connsiteX127" fmla="*/ 104289 w 114300"/>
                  <a:gd name="connsiteY127" fmla="*/ 69308 h 85725"/>
                  <a:gd name="connsiteX128" fmla="*/ 104470 w 114300"/>
                  <a:gd name="connsiteY128" fmla="*/ 70403 h 85725"/>
                  <a:gd name="connsiteX129" fmla="*/ 106385 w 114300"/>
                  <a:gd name="connsiteY129" fmla="*/ 65984 h 85725"/>
                  <a:gd name="connsiteX130" fmla="*/ 105613 w 114300"/>
                  <a:gd name="connsiteY130" fmla="*/ 64888 h 85725"/>
                  <a:gd name="connsiteX131" fmla="*/ 105451 w 114300"/>
                  <a:gd name="connsiteY131" fmla="*/ 64460 h 85725"/>
                  <a:gd name="connsiteX132" fmla="*/ 106585 w 114300"/>
                  <a:gd name="connsiteY132" fmla="*/ 65907 h 85725"/>
                  <a:gd name="connsiteX133" fmla="*/ 107918 w 114300"/>
                  <a:gd name="connsiteY133" fmla="*/ 62907 h 85725"/>
                  <a:gd name="connsiteX134" fmla="*/ 109147 w 114300"/>
                  <a:gd name="connsiteY134" fmla="*/ 59831 h 85725"/>
                  <a:gd name="connsiteX135" fmla="*/ 111157 w 114300"/>
                  <a:gd name="connsiteY135" fmla="*/ 62183 h 85725"/>
                  <a:gd name="connsiteX136" fmla="*/ 111871 w 114300"/>
                  <a:gd name="connsiteY136" fmla="*/ 61355 h 85725"/>
                  <a:gd name="connsiteX137" fmla="*/ 109099 w 114300"/>
                  <a:gd name="connsiteY137" fmla="*/ 60002 h 85725"/>
                  <a:gd name="connsiteX138" fmla="*/ 105242 w 114300"/>
                  <a:gd name="connsiteY138" fmla="*/ 54935 h 85725"/>
                  <a:gd name="connsiteX139" fmla="*/ 103003 w 114300"/>
                  <a:gd name="connsiteY139" fmla="*/ 56001 h 85725"/>
                  <a:gd name="connsiteX140" fmla="*/ 102260 w 114300"/>
                  <a:gd name="connsiteY140" fmla="*/ 50658 h 85725"/>
                  <a:gd name="connsiteX141" fmla="*/ 101775 w 114300"/>
                  <a:gd name="connsiteY141" fmla="*/ 52544 h 85725"/>
                  <a:gd name="connsiteX142" fmla="*/ 98317 w 114300"/>
                  <a:gd name="connsiteY142" fmla="*/ 50153 h 85725"/>
                  <a:gd name="connsiteX143" fmla="*/ 108423 w 114300"/>
                  <a:gd name="connsiteY143" fmla="*/ 49686 h 85725"/>
                  <a:gd name="connsiteX144" fmla="*/ 110976 w 114300"/>
                  <a:gd name="connsiteY144" fmla="*/ 49905 h 85725"/>
                  <a:gd name="connsiteX145" fmla="*/ 112614 w 114300"/>
                  <a:gd name="connsiteY145" fmla="*/ 50296 h 85725"/>
                  <a:gd name="connsiteX146" fmla="*/ 111338 w 114300"/>
                  <a:gd name="connsiteY146" fmla="*/ 51553 h 85725"/>
                  <a:gd name="connsiteX147" fmla="*/ 111833 w 114300"/>
                  <a:gd name="connsiteY147" fmla="*/ 51896 h 85725"/>
                  <a:gd name="connsiteX148" fmla="*/ 111833 w 114300"/>
                  <a:gd name="connsiteY148" fmla="*/ 48515 h 85725"/>
                  <a:gd name="connsiteX149" fmla="*/ 110080 w 114300"/>
                  <a:gd name="connsiteY149" fmla="*/ 53058 h 85725"/>
                  <a:gd name="connsiteX150" fmla="*/ 108252 w 114300"/>
                  <a:gd name="connsiteY150" fmla="*/ 53354 h 85725"/>
                  <a:gd name="connsiteX151" fmla="*/ 108766 w 114300"/>
                  <a:gd name="connsiteY151" fmla="*/ 52363 h 85725"/>
                  <a:gd name="connsiteX152" fmla="*/ 108099 w 114300"/>
                  <a:gd name="connsiteY152" fmla="*/ 51334 h 85725"/>
                  <a:gd name="connsiteX153" fmla="*/ 108956 w 114300"/>
                  <a:gd name="connsiteY153" fmla="*/ 49115 h 85725"/>
                  <a:gd name="connsiteX154" fmla="*/ 108642 w 114300"/>
                  <a:gd name="connsiteY154" fmla="*/ 48210 h 85725"/>
                  <a:gd name="connsiteX155" fmla="*/ 108642 w 114300"/>
                  <a:gd name="connsiteY155" fmla="*/ 48620 h 85725"/>
                  <a:gd name="connsiteX156" fmla="*/ 112538 w 114300"/>
                  <a:gd name="connsiteY156" fmla="*/ 42409 h 85725"/>
                  <a:gd name="connsiteX157" fmla="*/ 112814 w 114300"/>
                  <a:gd name="connsiteY157" fmla="*/ 44057 h 85725"/>
                  <a:gd name="connsiteX158" fmla="*/ 112786 w 114300"/>
                  <a:gd name="connsiteY158" fmla="*/ 43628 h 85725"/>
                  <a:gd name="connsiteX159" fmla="*/ 110776 w 114300"/>
                  <a:gd name="connsiteY159" fmla="*/ 43638 h 85725"/>
                  <a:gd name="connsiteX160" fmla="*/ 96793 w 114300"/>
                  <a:gd name="connsiteY160" fmla="*/ 39428 h 85725"/>
                  <a:gd name="connsiteX161" fmla="*/ 97212 w 114300"/>
                  <a:gd name="connsiteY161" fmla="*/ 40600 h 85725"/>
                  <a:gd name="connsiteX162" fmla="*/ 95374 w 114300"/>
                  <a:gd name="connsiteY162" fmla="*/ 38514 h 85725"/>
                  <a:gd name="connsiteX163" fmla="*/ 94193 w 114300"/>
                  <a:gd name="connsiteY163" fmla="*/ 37894 h 85725"/>
                  <a:gd name="connsiteX164" fmla="*/ 93555 w 114300"/>
                  <a:gd name="connsiteY164" fmla="*/ 37675 h 85725"/>
                  <a:gd name="connsiteX165" fmla="*/ 93231 w 114300"/>
                  <a:gd name="connsiteY165" fmla="*/ 37580 h 85725"/>
                  <a:gd name="connsiteX166" fmla="*/ 93069 w 114300"/>
                  <a:gd name="connsiteY166" fmla="*/ 37542 h 85725"/>
                  <a:gd name="connsiteX167" fmla="*/ 92993 w 114300"/>
                  <a:gd name="connsiteY167" fmla="*/ 37542 h 85725"/>
                  <a:gd name="connsiteX168" fmla="*/ 92983 w 114300"/>
                  <a:gd name="connsiteY168" fmla="*/ 37542 h 85725"/>
                  <a:gd name="connsiteX169" fmla="*/ 100613 w 114300"/>
                  <a:gd name="connsiteY169" fmla="*/ 37733 h 85725"/>
                  <a:gd name="connsiteX170" fmla="*/ 100613 w 114300"/>
                  <a:gd name="connsiteY170" fmla="*/ 37733 h 85725"/>
                  <a:gd name="connsiteX171" fmla="*/ 100603 w 114300"/>
                  <a:gd name="connsiteY171" fmla="*/ 37733 h 85725"/>
                  <a:gd name="connsiteX172" fmla="*/ 100584 w 114300"/>
                  <a:gd name="connsiteY172" fmla="*/ 37723 h 85725"/>
                  <a:gd name="connsiteX173" fmla="*/ 99165 w 114300"/>
                  <a:gd name="connsiteY173" fmla="*/ 37847 h 85725"/>
                  <a:gd name="connsiteX174" fmla="*/ 97393 w 114300"/>
                  <a:gd name="connsiteY174" fmla="*/ 32903 h 85725"/>
                  <a:gd name="connsiteX175" fmla="*/ 99431 w 114300"/>
                  <a:gd name="connsiteY175" fmla="*/ 32189 h 85725"/>
                  <a:gd name="connsiteX176" fmla="*/ 94726 w 114300"/>
                  <a:gd name="connsiteY176" fmla="*/ 29560 h 85725"/>
                  <a:gd name="connsiteX177" fmla="*/ 89668 w 114300"/>
                  <a:gd name="connsiteY177" fmla="*/ 28522 h 85725"/>
                  <a:gd name="connsiteX178" fmla="*/ 89964 w 114300"/>
                  <a:gd name="connsiteY178" fmla="*/ 30027 h 85725"/>
                  <a:gd name="connsiteX179" fmla="*/ 85096 w 114300"/>
                  <a:gd name="connsiteY179" fmla="*/ 29208 h 85725"/>
                  <a:gd name="connsiteX180" fmla="*/ 81648 w 114300"/>
                  <a:gd name="connsiteY180" fmla="*/ 33484 h 85725"/>
                  <a:gd name="connsiteX181" fmla="*/ 76190 w 114300"/>
                  <a:gd name="connsiteY181" fmla="*/ 32951 h 85725"/>
                  <a:gd name="connsiteX182" fmla="*/ 69837 w 114300"/>
                  <a:gd name="connsiteY182" fmla="*/ 31703 h 85725"/>
                  <a:gd name="connsiteX183" fmla="*/ 68761 w 114300"/>
                  <a:gd name="connsiteY183" fmla="*/ 28712 h 85725"/>
                  <a:gd name="connsiteX184" fmla="*/ 70133 w 114300"/>
                  <a:gd name="connsiteY184" fmla="*/ 29093 h 85725"/>
                  <a:gd name="connsiteX185" fmla="*/ 68304 w 114300"/>
                  <a:gd name="connsiteY185" fmla="*/ 30484 h 85725"/>
                  <a:gd name="connsiteX186" fmla="*/ 63379 w 114300"/>
                  <a:gd name="connsiteY186" fmla="*/ 27884 h 85725"/>
                  <a:gd name="connsiteX187" fmla="*/ 63789 w 114300"/>
                  <a:gd name="connsiteY187" fmla="*/ 28503 h 85725"/>
                  <a:gd name="connsiteX188" fmla="*/ 58169 w 114300"/>
                  <a:gd name="connsiteY188" fmla="*/ 25617 h 85725"/>
                  <a:gd name="connsiteX189" fmla="*/ 54874 w 114300"/>
                  <a:gd name="connsiteY189" fmla="*/ 18892 h 85725"/>
                  <a:gd name="connsiteX190" fmla="*/ 61817 w 114300"/>
                  <a:gd name="connsiteY190" fmla="*/ 22521 h 85725"/>
                  <a:gd name="connsiteX191" fmla="*/ 64894 w 114300"/>
                  <a:gd name="connsiteY191" fmla="*/ 26855 h 85725"/>
                  <a:gd name="connsiteX192" fmla="*/ 61341 w 114300"/>
                  <a:gd name="connsiteY192" fmla="*/ 21464 h 85725"/>
                  <a:gd name="connsiteX193" fmla="*/ 67523 w 114300"/>
                  <a:gd name="connsiteY193" fmla="*/ 21064 h 85725"/>
                  <a:gd name="connsiteX194" fmla="*/ 64865 w 114300"/>
                  <a:gd name="connsiteY194" fmla="*/ 21245 h 85725"/>
                  <a:gd name="connsiteX195" fmla="*/ 64732 w 114300"/>
                  <a:gd name="connsiteY195" fmla="*/ 16501 h 85725"/>
                  <a:gd name="connsiteX196" fmla="*/ 60989 w 114300"/>
                  <a:gd name="connsiteY196" fmla="*/ 16587 h 85725"/>
                  <a:gd name="connsiteX197" fmla="*/ 61093 w 114300"/>
                  <a:gd name="connsiteY197" fmla="*/ 19787 h 85725"/>
                  <a:gd name="connsiteX198" fmla="*/ 58198 w 114300"/>
                  <a:gd name="connsiteY198" fmla="*/ 19416 h 85725"/>
                  <a:gd name="connsiteX199" fmla="*/ 61189 w 114300"/>
                  <a:gd name="connsiteY199" fmla="*/ 11434 h 85725"/>
                  <a:gd name="connsiteX200" fmla="*/ 65275 w 114300"/>
                  <a:gd name="connsiteY200" fmla="*/ 14930 h 85725"/>
                  <a:gd name="connsiteX201" fmla="*/ 67970 w 114300"/>
                  <a:gd name="connsiteY201" fmla="*/ 10739 h 85725"/>
                  <a:gd name="connsiteX202" fmla="*/ 66103 w 114300"/>
                  <a:gd name="connsiteY202" fmla="*/ 11424 h 85725"/>
                  <a:gd name="connsiteX203" fmla="*/ 61093 w 114300"/>
                  <a:gd name="connsiteY203" fmla="*/ 7643 h 85725"/>
                  <a:gd name="connsiteX204" fmla="*/ 61779 w 114300"/>
                  <a:gd name="connsiteY204" fmla="*/ 8157 h 85725"/>
                  <a:gd name="connsiteX205" fmla="*/ 57274 w 114300"/>
                  <a:gd name="connsiteY205" fmla="*/ 11786 h 85725"/>
                  <a:gd name="connsiteX206" fmla="*/ 59446 w 114300"/>
                  <a:gd name="connsiteY206" fmla="*/ 13968 h 85725"/>
                  <a:gd name="connsiteX207" fmla="*/ 57836 w 114300"/>
                  <a:gd name="connsiteY207" fmla="*/ 14158 h 85725"/>
                  <a:gd name="connsiteX208" fmla="*/ 58579 w 114300"/>
                  <a:gd name="connsiteY208" fmla="*/ 15034 h 85725"/>
                  <a:gd name="connsiteX209" fmla="*/ 54950 w 114300"/>
                  <a:gd name="connsiteY209" fmla="*/ 15149 h 85725"/>
                  <a:gd name="connsiteX210" fmla="*/ 56321 w 114300"/>
                  <a:gd name="connsiteY210" fmla="*/ 12425 h 85725"/>
                  <a:gd name="connsiteX211" fmla="*/ 50406 w 114300"/>
                  <a:gd name="connsiteY211" fmla="*/ 14263 h 85725"/>
                  <a:gd name="connsiteX212" fmla="*/ 48863 w 114300"/>
                  <a:gd name="connsiteY212" fmla="*/ 11082 h 85725"/>
                  <a:gd name="connsiteX213" fmla="*/ 47558 w 114300"/>
                  <a:gd name="connsiteY213" fmla="*/ 13710 h 85725"/>
                  <a:gd name="connsiteX214" fmla="*/ 36481 w 114300"/>
                  <a:gd name="connsiteY214" fmla="*/ 11710 h 85725"/>
                  <a:gd name="connsiteX215" fmla="*/ 37595 w 114300"/>
                  <a:gd name="connsiteY215" fmla="*/ 13282 h 85725"/>
                  <a:gd name="connsiteX216" fmla="*/ 29127 w 114300"/>
                  <a:gd name="connsiteY216" fmla="*/ 16444 h 85725"/>
                  <a:gd name="connsiteX217" fmla="*/ 28308 w 114300"/>
                  <a:gd name="connsiteY217" fmla="*/ 15025 h 85725"/>
                  <a:gd name="connsiteX218" fmla="*/ 22012 w 114300"/>
                  <a:gd name="connsiteY218" fmla="*/ 16758 h 85725"/>
                  <a:gd name="connsiteX219" fmla="*/ 21993 w 114300"/>
                  <a:gd name="connsiteY219" fmla="*/ 23483 h 85725"/>
                  <a:gd name="connsiteX220" fmla="*/ 16135 w 114300"/>
                  <a:gd name="connsiteY220" fmla="*/ 21340 h 85725"/>
                  <a:gd name="connsiteX221" fmla="*/ 17002 w 114300"/>
                  <a:gd name="connsiteY221" fmla="*/ 21397 h 85725"/>
                  <a:gd name="connsiteX222" fmla="*/ 14059 w 114300"/>
                  <a:gd name="connsiteY222" fmla="*/ 31637 h 85725"/>
                  <a:gd name="connsiteX223" fmla="*/ 11220 w 114300"/>
                  <a:gd name="connsiteY223" fmla="*/ 31265 h 85725"/>
                  <a:gd name="connsiteX224" fmla="*/ 9887 w 114300"/>
                  <a:gd name="connsiteY224" fmla="*/ 39618 h 85725"/>
                  <a:gd name="connsiteX225" fmla="*/ 7144 w 114300"/>
                  <a:gd name="connsiteY225" fmla="*/ 40304 h 85725"/>
                  <a:gd name="connsiteX226" fmla="*/ 17726 w 114300"/>
                  <a:gd name="connsiteY226" fmla="*/ 4141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114300" h="85725">
                    <a:moveTo>
                      <a:pt x="17726" y="41419"/>
                    </a:moveTo>
                    <a:cubicBezTo>
                      <a:pt x="16974" y="39599"/>
                      <a:pt x="23984" y="43571"/>
                      <a:pt x="25346" y="41943"/>
                    </a:cubicBezTo>
                    <a:lnTo>
                      <a:pt x="27442" y="44429"/>
                    </a:lnTo>
                    <a:lnTo>
                      <a:pt x="27756" y="43105"/>
                    </a:lnTo>
                    <a:lnTo>
                      <a:pt x="27327" y="43086"/>
                    </a:lnTo>
                    <a:cubicBezTo>
                      <a:pt x="26251" y="42676"/>
                      <a:pt x="27032" y="42047"/>
                      <a:pt x="26803" y="41685"/>
                    </a:cubicBezTo>
                    <a:lnTo>
                      <a:pt x="30842" y="43009"/>
                    </a:lnTo>
                    <a:cubicBezTo>
                      <a:pt x="30109" y="41943"/>
                      <a:pt x="29223" y="41162"/>
                      <a:pt x="27746" y="40714"/>
                    </a:cubicBezTo>
                    <a:cubicBezTo>
                      <a:pt x="27556" y="38580"/>
                      <a:pt x="30594" y="40933"/>
                      <a:pt x="32061" y="41438"/>
                    </a:cubicBezTo>
                    <a:lnTo>
                      <a:pt x="27737" y="38218"/>
                    </a:lnTo>
                    <a:cubicBezTo>
                      <a:pt x="29385" y="37933"/>
                      <a:pt x="29089" y="35627"/>
                      <a:pt x="31947" y="36009"/>
                    </a:cubicBezTo>
                    <a:lnTo>
                      <a:pt x="33814" y="38685"/>
                    </a:lnTo>
                    <a:lnTo>
                      <a:pt x="34842" y="37190"/>
                    </a:lnTo>
                    <a:cubicBezTo>
                      <a:pt x="34023" y="37037"/>
                      <a:pt x="32985" y="36532"/>
                      <a:pt x="31537" y="35256"/>
                    </a:cubicBezTo>
                    <a:cubicBezTo>
                      <a:pt x="29966" y="32179"/>
                      <a:pt x="35042" y="34799"/>
                      <a:pt x="34033" y="32846"/>
                    </a:cubicBezTo>
                    <a:cubicBezTo>
                      <a:pt x="31613" y="32427"/>
                      <a:pt x="30747" y="35151"/>
                      <a:pt x="28975" y="36266"/>
                    </a:cubicBezTo>
                    <a:cubicBezTo>
                      <a:pt x="23955" y="32789"/>
                      <a:pt x="32061" y="34646"/>
                      <a:pt x="31013" y="30494"/>
                    </a:cubicBezTo>
                    <a:cubicBezTo>
                      <a:pt x="31766" y="30579"/>
                      <a:pt x="33861" y="30265"/>
                      <a:pt x="35128" y="29560"/>
                    </a:cubicBezTo>
                    <a:lnTo>
                      <a:pt x="39786" y="33494"/>
                    </a:lnTo>
                    <a:cubicBezTo>
                      <a:pt x="36947" y="32760"/>
                      <a:pt x="39386" y="34342"/>
                      <a:pt x="38195" y="35427"/>
                    </a:cubicBezTo>
                    <a:cubicBezTo>
                      <a:pt x="41881" y="35951"/>
                      <a:pt x="40434" y="38933"/>
                      <a:pt x="43929" y="39161"/>
                    </a:cubicBezTo>
                    <a:lnTo>
                      <a:pt x="42320" y="38066"/>
                    </a:lnTo>
                    <a:cubicBezTo>
                      <a:pt x="42443" y="36856"/>
                      <a:pt x="44644" y="37809"/>
                      <a:pt x="45596" y="38428"/>
                    </a:cubicBezTo>
                    <a:cubicBezTo>
                      <a:pt x="45015" y="37933"/>
                      <a:pt x="44472" y="36818"/>
                      <a:pt x="43672" y="36570"/>
                    </a:cubicBezTo>
                    <a:cubicBezTo>
                      <a:pt x="43024" y="37332"/>
                      <a:pt x="40253" y="35246"/>
                      <a:pt x="38767" y="35199"/>
                    </a:cubicBezTo>
                    <a:cubicBezTo>
                      <a:pt x="38738" y="33542"/>
                      <a:pt x="41767" y="34704"/>
                      <a:pt x="41596" y="34332"/>
                    </a:cubicBezTo>
                    <a:cubicBezTo>
                      <a:pt x="39453" y="32694"/>
                      <a:pt x="36138" y="31894"/>
                      <a:pt x="37033" y="29684"/>
                    </a:cubicBezTo>
                    <a:cubicBezTo>
                      <a:pt x="35919" y="26903"/>
                      <a:pt x="40662" y="28846"/>
                      <a:pt x="41653" y="28093"/>
                    </a:cubicBezTo>
                    <a:lnTo>
                      <a:pt x="39662" y="28246"/>
                    </a:lnTo>
                    <a:cubicBezTo>
                      <a:pt x="39062" y="25902"/>
                      <a:pt x="36262" y="23969"/>
                      <a:pt x="35033" y="23683"/>
                    </a:cubicBezTo>
                    <a:lnTo>
                      <a:pt x="34223" y="20388"/>
                    </a:lnTo>
                    <a:cubicBezTo>
                      <a:pt x="33280" y="19759"/>
                      <a:pt x="32623" y="20006"/>
                      <a:pt x="31528" y="18968"/>
                    </a:cubicBezTo>
                    <a:cubicBezTo>
                      <a:pt x="31528" y="18968"/>
                      <a:pt x="34042" y="18740"/>
                      <a:pt x="34109" y="18816"/>
                    </a:cubicBezTo>
                    <a:lnTo>
                      <a:pt x="32823" y="18463"/>
                    </a:lnTo>
                    <a:cubicBezTo>
                      <a:pt x="32033" y="17092"/>
                      <a:pt x="35023" y="16416"/>
                      <a:pt x="36462" y="17644"/>
                    </a:cubicBezTo>
                    <a:cubicBezTo>
                      <a:pt x="34919" y="17559"/>
                      <a:pt x="37890" y="19997"/>
                      <a:pt x="36024" y="20149"/>
                    </a:cubicBezTo>
                    <a:cubicBezTo>
                      <a:pt x="36185" y="17930"/>
                      <a:pt x="40634" y="20511"/>
                      <a:pt x="40738" y="20949"/>
                    </a:cubicBezTo>
                    <a:cubicBezTo>
                      <a:pt x="37252" y="16006"/>
                      <a:pt x="44377" y="19035"/>
                      <a:pt x="44377" y="15787"/>
                    </a:cubicBezTo>
                    <a:lnTo>
                      <a:pt x="46977" y="19530"/>
                    </a:lnTo>
                    <a:cubicBezTo>
                      <a:pt x="49559" y="18530"/>
                      <a:pt x="50168" y="17997"/>
                      <a:pt x="53892" y="20302"/>
                    </a:cubicBezTo>
                    <a:cubicBezTo>
                      <a:pt x="53492" y="23150"/>
                      <a:pt x="58407" y="29960"/>
                      <a:pt x="56959" y="30132"/>
                    </a:cubicBezTo>
                    <a:cubicBezTo>
                      <a:pt x="57550" y="27769"/>
                      <a:pt x="61122" y="29074"/>
                      <a:pt x="62932" y="30941"/>
                    </a:cubicBezTo>
                    <a:cubicBezTo>
                      <a:pt x="62284" y="30532"/>
                      <a:pt x="61074" y="30132"/>
                      <a:pt x="59493" y="28512"/>
                    </a:cubicBezTo>
                    <a:cubicBezTo>
                      <a:pt x="59703" y="25817"/>
                      <a:pt x="63103" y="30617"/>
                      <a:pt x="64313" y="30865"/>
                    </a:cubicBezTo>
                    <a:cubicBezTo>
                      <a:pt x="65056" y="33027"/>
                      <a:pt x="66646" y="35742"/>
                      <a:pt x="64770" y="35485"/>
                    </a:cubicBezTo>
                    <a:cubicBezTo>
                      <a:pt x="63551" y="34046"/>
                      <a:pt x="64284" y="33856"/>
                      <a:pt x="64046" y="33027"/>
                    </a:cubicBezTo>
                    <a:lnTo>
                      <a:pt x="62322" y="32608"/>
                    </a:lnTo>
                    <a:cubicBezTo>
                      <a:pt x="62322" y="32608"/>
                      <a:pt x="64503" y="36256"/>
                      <a:pt x="65856" y="36523"/>
                    </a:cubicBezTo>
                    <a:cubicBezTo>
                      <a:pt x="66170" y="38323"/>
                      <a:pt x="63846" y="35808"/>
                      <a:pt x="62598" y="35370"/>
                    </a:cubicBezTo>
                    <a:cubicBezTo>
                      <a:pt x="63960" y="37742"/>
                      <a:pt x="67799" y="39390"/>
                      <a:pt x="69342" y="42609"/>
                    </a:cubicBezTo>
                    <a:cubicBezTo>
                      <a:pt x="67666" y="40542"/>
                      <a:pt x="66027" y="37942"/>
                      <a:pt x="65742" y="36123"/>
                    </a:cubicBezTo>
                    <a:cubicBezTo>
                      <a:pt x="66742" y="33084"/>
                      <a:pt x="73295" y="42552"/>
                      <a:pt x="73009" y="39285"/>
                    </a:cubicBezTo>
                    <a:cubicBezTo>
                      <a:pt x="74085" y="39895"/>
                      <a:pt x="75628" y="42524"/>
                      <a:pt x="76829" y="43952"/>
                    </a:cubicBezTo>
                    <a:lnTo>
                      <a:pt x="76562" y="45152"/>
                    </a:lnTo>
                    <a:lnTo>
                      <a:pt x="79124" y="47915"/>
                    </a:lnTo>
                    <a:lnTo>
                      <a:pt x="78734" y="47238"/>
                    </a:lnTo>
                    <a:cubicBezTo>
                      <a:pt x="79629" y="47172"/>
                      <a:pt x="81477" y="47429"/>
                      <a:pt x="82601" y="49305"/>
                    </a:cubicBezTo>
                    <a:lnTo>
                      <a:pt x="81810" y="49696"/>
                    </a:lnTo>
                    <a:cubicBezTo>
                      <a:pt x="82667" y="47629"/>
                      <a:pt x="86144" y="54620"/>
                      <a:pt x="85515" y="49563"/>
                    </a:cubicBezTo>
                    <a:cubicBezTo>
                      <a:pt x="87582" y="53649"/>
                      <a:pt x="86039" y="52239"/>
                      <a:pt x="87830" y="56116"/>
                    </a:cubicBezTo>
                    <a:cubicBezTo>
                      <a:pt x="88954" y="57535"/>
                      <a:pt x="88792" y="55373"/>
                      <a:pt x="90164" y="58859"/>
                    </a:cubicBezTo>
                    <a:cubicBezTo>
                      <a:pt x="89306" y="58659"/>
                      <a:pt x="90383" y="62031"/>
                      <a:pt x="88135" y="58773"/>
                    </a:cubicBezTo>
                    <a:lnTo>
                      <a:pt x="89164" y="62183"/>
                    </a:lnTo>
                    <a:cubicBezTo>
                      <a:pt x="90249" y="63736"/>
                      <a:pt x="90869" y="64145"/>
                      <a:pt x="92373" y="67670"/>
                    </a:cubicBezTo>
                    <a:cubicBezTo>
                      <a:pt x="92954" y="69146"/>
                      <a:pt x="91935" y="68089"/>
                      <a:pt x="93574" y="71032"/>
                    </a:cubicBezTo>
                    <a:cubicBezTo>
                      <a:pt x="92383" y="68660"/>
                      <a:pt x="92974" y="69127"/>
                      <a:pt x="93593" y="70499"/>
                    </a:cubicBezTo>
                    <a:lnTo>
                      <a:pt x="94145" y="71994"/>
                    </a:lnTo>
                    <a:cubicBezTo>
                      <a:pt x="94307" y="71775"/>
                      <a:pt x="93412" y="69670"/>
                      <a:pt x="95221" y="73261"/>
                    </a:cubicBezTo>
                    <a:cubicBezTo>
                      <a:pt x="94955" y="73156"/>
                      <a:pt x="95698" y="74947"/>
                      <a:pt x="96574" y="77185"/>
                    </a:cubicBezTo>
                    <a:cubicBezTo>
                      <a:pt x="97241" y="78528"/>
                      <a:pt x="94983" y="73699"/>
                      <a:pt x="95879" y="75213"/>
                    </a:cubicBezTo>
                    <a:cubicBezTo>
                      <a:pt x="96917" y="77480"/>
                      <a:pt x="97050" y="77776"/>
                      <a:pt x="98384" y="80681"/>
                    </a:cubicBezTo>
                    <a:cubicBezTo>
                      <a:pt x="98384" y="80557"/>
                      <a:pt x="97469" y="78585"/>
                      <a:pt x="97631" y="78776"/>
                    </a:cubicBezTo>
                    <a:cubicBezTo>
                      <a:pt x="98812" y="81405"/>
                      <a:pt x="97441" y="76661"/>
                      <a:pt x="99374" y="82405"/>
                    </a:cubicBezTo>
                    <a:lnTo>
                      <a:pt x="99746" y="83548"/>
                    </a:lnTo>
                    <a:lnTo>
                      <a:pt x="99470" y="82510"/>
                    </a:lnTo>
                    <a:cubicBezTo>
                      <a:pt x="99574" y="82929"/>
                      <a:pt x="99012" y="81090"/>
                      <a:pt x="98669" y="80014"/>
                    </a:cubicBezTo>
                    <a:cubicBezTo>
                      <a:pt x="98669" y="79966"/>
                      <a:pt x="99174" y="80738"/>
                      <a:pt x="99127" y="80605"/>
                    </a:cubicBezTo>
                    <a:cubicBezTo>
                      <a:pt x="98765" y="79166"/>
                      <a:pt x="98279" y="77766"/>
                      <a:pt x="98955" y="80357"/>
                    </a:cubicBezTo>
                    <a:cubicBezTo>
                      <a:pt x="98117" y="77814"/>
                      <a:pt x="96850" y="73404"/>
                      <a:pt x="95983" y="70118"/>
                    </a:cubicBezTo>
                    <a:cubicBezTo>
                      <a:pt x="96002" y="70870"/>
                      <a:pt x="96831" y="73032"/>
                      <a:pt x="97412" y="75261"/>
                    </a:cubicBezTo>
                    <a:cubicBezTo>
                      <a:pt x="97612" y="76937"/>
                      <a:pt x="96183" y="72851"/>
                      <a:pt x="95707" y="72594"/>
                    </a:cubicBezTo>
                    <a:lnTo>
                      <a:pt x="95183" y="70708"/>
                    </a:lnTo>
                    <a:cubicBezTo>
                      <a:pt x="95298" y="71556"/>
                      <a:pt x="94155" y="68736"/>
                      <a:pt x="94955" y="71299"/>
                    </a:cubicBezTo>
                    <a:cubicBezTo>
                      <a:pt x="93583" y="68546"/>
                      <a:pt x="92621" y="65698"/>
                      <a:pt x="92535" y="64450"/>
                    </a:cubicBezTo>
                    <a:cubicBezTo>
                      <a:pt x="93431" y="66536"/>
                      <a:pt x="93583" y="66479"/>
                      <a:pt x="93955" y="66631"/>
                    </a:cubicBezTo>
                    <a:cubicBezTo>
                      <a:pt x="93135" y="64526"/>
                      <a:pt x="92602" y="62631"/>
                      <a:pt x="92469" y="61345"/>
                    </a:cubicBezTo>
                    <a:cubicBezTo>
                      <a:pt x="92154" y="59554"/>
                      <a:pt x="94031" y="63164"/>
                      <a:pt x="93688" y="60850"/>
                    </a:cubicBezTo>
                    <a:cubicBezTo>
                      <a:pt x="92802" y="58573"/>
                      <a:pt x="92107" y="56773"/>
                      <a:pt x="91192" y="54430"/>
                    </a:cubicBezTo>
                    <a:lnTo>
                      <a:pt x="91630" y="54697"/>
                    </a:lnTo>
                    <a:cubicBezTo>
                      <a:pt x="90421" y="53544"/>
                      <a:pt x="90373" y="57268"/>
                      <a:pt x="88192" y="53896"/>
                    </a:cubicBezTo>
                    <a:cubicBezTo>
                      <a:pt x="87478" y="51753"/>
                      <a:pt x="88001" y="49782"/>
                      <a:pt x="89125" y="52553"/>
                    </a:cubicBezTo>
                    <a:cubicBezTo>
                      <a:pt x="87601" y="49134"/>
                      <a:pt x="89364" y="51068"/>
                      <a:pt x="88640" y="48877"/>
                    </a:cubicBezTo>
                    <a:cubicBezTo>
                      <a:pt x="90287" y="51372"/>
                      <a:pt x="89878" y="48162"/>
                      <a:pt x="90373" y="47915"/>
                    </a:cubicBezTo>
                    <a:cubicBezTo>
                      <a:pt x="90373" y="47915"/>
                      <a:pt x="91135" y="49858"/>
                      <a:pt x="91888" y="51801"/>
                    </a:cubicBezTo>
                    <a:cubicBezTo>
                      <a:pt x="92583" y="53744"/>
                      <a:pt x="93288" y="55678"/>
                      <a:pt x="93288" y="55678"/>
                    </a:cubicBezTo>
                    <a:cubicBezTo>
                      <a:pt x="92650" y="55563"/>
                      <a:pt x="94059" y="59059"/>
                      <a:pt x="92993" y="57868"/>
                    </a:cubicBezTo>
                    <a:cubicBezTo>
                      <a:pt x="94231" y="59792"/>
                      <a:pt x="94383" y="63069"/>
                      <a:pt x="95279" y="63355"/>
                    </a:cubicBezTo>
                    <a:cubicBezTo>
                      <a:pt x="94983" y="60764"/>
                      <a:pt x="95993" y="61840"/>
                      <a:pt x="96526" y="62917"/>
                    </a:cubicBezTo>
                    <a:cubicBezTo>
                      <a:pt x="96898" y="66365"/>
                      <a:pt x="97726" y="67708"/>
                      <a:pt x="97669" y="66879"/>
                    </a:cubicBezTo>
                    <a:lnTo>
                      <a:pt x="97003" y="65155"/>
                    </a:lnTo>
                    <a:cubicBezTo>
                      <a:pt x="96298" y="61802"/>
                      <a:pt x="97603" y="66146"/>
                      <a:pt x="96726" y="62859"/>
                    </a:cubicBezTo>
                    <a:cubicBezTo>
                      <a:pt x="97136" y="63136"/>
                      <a:pt x="97631" y="63679"/>
                      <a:pt x="98069" y="66641"/>
                    </a:cubicBezTo>
                    <a:cubicBezTo>
                      <a:pt x="98555" y="67498"/>
                      <a:pt x="97803" y="63964"/>
                      <a:pt x="98146" y="64526"/>
                    </a:cubicBezTo>
                    <a:cubicBezTo>
                      <a:pt x="98593" y="69032"/>
                      <a:pt x="99003" y="63402"/>
                      <a:pt x="99136" y="69070"/>
                    </a:cubicBezTo>
                    <a:cubicBezTo>
                      <a:pt x="98898" y="68317"/>
                      <a:pt x="98803" y="68708"/>
                      <a:pt x="98622" y="68651"/>
                    </a:cubicBezTo>
                    <a:cubicBezTo>
                      <a:pt x="99260" y="73613"/>
                      <a:pt x="99451" y="72585"/>
                      <a:pt x="99946" y="73547"/>
                    </a:cubicBezTo>
                    <a:cubicBezTo>
                      <a:pt x="100098" y="74661"/>
                      <a:pt x="99679" y="72089"/>
                      <a:pt x="99631" y="70956"/>
                    </a:cubicBezTo>
                    <a:cubicBezTo>
                      <a:pt x="99546" y="66336"/>
                      <a:pt x="99965" y="72013"/>
                      <a:pt x="100117" y="70365"/>
                    </a:cubicBezTo>
                    <a:lnTo>
                      <a:pt x="100032" y="73127"/>
                    </a:lnTo>
                    <a:cubicBezTo>
                      <a:pt x="100184" y="72680"/>
                      <a:pt x="100394" y="73213"/>
                      <a:pt x="100574" y="73185"/>
                    </a:cubicBezTo>
                    <a:lnTo>
                      <a:pt x="100613" y="73175"/>
                    </a:lnTo>
                    <a:lnTo>
                      <a:pt x="100632" y="73166"/>
                    </a:lnTo>
                    <a:lnTo>
                      <a:pt x="100613" y="73146"/>
                    </a:lnTo>
                    <a:lnTo>
                      <a:pt x="100613" y="73146"/>
                    </a:lnTo>
                    <a:lnTo>
                      <a:pt x="100613" y="73146"/>
                    </a:lnTo>
                    <a:cubicBezTo>
                      <a:pt x="102660" y="73194"/>
                      <a:pt x="82772" y="72699"/>
                      <a:pt x="91192" y="72908"/>
                    </a:cubicBezTo>
                    <a:lnTo>
                      <a:pt x="91192" y="72908"/>
                    </a:lnTo>
                    <a:lnTo>
                      <a:pt x="91202" y="72908"/>
                    </a:lnTo>
                    <a:lnTo>
                      <a:pt x="91259" y="72908"/>
                    </a:lnTo>
                    <a:lnTo>
                      <a:pt x="92116" y="72889"/>
                    </a:lnTo>
                    <a:cubicBezTo>
                      <a:pt x="92678" y="72851"/>
                      <a:pt x="93231" y="72756"/>
                      <a:pt x="93745" y="72575"/>
                    </a:cubicBezTo>
                    <a:cubicBezTo>
                      <a:pt x="94793" y="72213"/>
                      <a:pt x="95745" y="71527"/>
                      <a:pt x="96545" y="70308"/>
                    </a:cubicBezTo>
                    <a:cubicBezTo>
                      <a:pt x="100032" y="71556"/>
                      <a:pt x="103527" y="72042"/>
                      <a:pt x="106928" y="72527"/>
                    </a:cubicBezTo>
                    <a:cubicBezTo>
                      <a:pt x="108414" y="72775"/>
                      <a:pt x="110766" y="73004"/>
                      <a:pt x="111452" y="73346"/>
                    </a:cubicBezTo>
                    <a:cubicBezTo>
                      <a:pt x="110766" y="73718"/>
                      <a:pt x="110080" y="74147"/>
                      <a:pt x="109385" y="74718"/>
                    </a:cubicBezTo>
                    <a:lnTo>
                      <a:pt x="110042" y="71670"/>
                    </a:lnTo>
                    <a:cubicBezTo>
                      <a:pt x="108242" y="74956"/>
                      <a:pt x="106785" y="73537"/>
                      <a:pt x="105718" y="71727"/>
                    </a:cubicBezTo>
                    <a:cubicBezTo>
                      <a:pt x="105232" y="70899"/>
                      <a:pt x="104746" y="70079"/>
                      <a:pt x="104289" y="69308"/>
                    </a:cubicBezTo>
                    <a:cubicBezTo>
                      <a:pt x="104480" y="69060"/>
                      <a:pt x="104594" y="69260"/>
                      <a:pt x="104470" y="70403"/>
                    </a:cubicBezTo>
                    <a:cubicBezTo>
                      <a:pt x="105642" y="66108"/>
                      <a:pt x="105423" y="71375"/>
                      <a:pt x="106385" y="65984"/>
                    </a:cubicBezTo>
                    <a:cubicBezTo>
                      <a:pt x="105985" y="66212"/>
                      <a:pt x="105832" y="65460"/>
                      <a:pt x="105613" y="64888"/>
                    </a:cubicBezTo>
                    <a:cubicBezTo>
                      <a:pt x="105604" y="64650"/>
                      <a:pt x="105156" y="64279"/>
                      <a:pt x="105451" y="64460"/>
                    </a:cubicBezTo>
                    <a:cubicBezTo>
                      <a:pt x="105908" y="64717"/>
                      <a:pt x="106289" y="65136"/>
                      <a:pt x="106585" y="65907"/>
                    </a:cubicBezTo>
                    <a:cubicBezTo>
                      <a:pt x="106585" y="65907"/>
                      <a:pt x="107251" y="64412"/>
                      <a:pt x="107918" y="62907"/>
                    </a:cubicBezTo>
                    <a:cubicBezTo>
                      <a:pt x="108528" y="61364"/>
                      <a:pt x="109147" y="59831"/>
                      <a:pt x="109147" y="59831"/>
                    </a:cubicBezTo>
                    <a:cubicBezTo>
                      <a:pt x="109538" y="61812"/>
                      <a:pt x="110357" y="62402"/>
                      <a:pt x="111157" y="62183"/>
                    </a:cubicBezTo>
                    <a:cubicBezTo>
                      <a:pt x="111357" y="62078"/>
                      <a:pt x="112414" y="61755"/>
                      <a:pt x="111871" y="61355"/>
                    </a:cubicBezTo>
                    <a:cubicBezTo>
                      <a:pt x="110804" y="60974"/>
                      <a:pt x="109852" y="60497"/>
                      <a:pt x="109099" y="60002"/>
                    </a:cubicBezTo>
                    <a:cubicBezTo>
                      <a:pt x="111785" y="57792"/>
                      <a:pt x="106994" y="55744"/>
                      <a:pt x="105242" y="54935"/>
                    </a:cubicBezTo>
                    <a:cubicBezTo>
                      <a:pt x="106099" y="56487"/>
                      <a:pt x="103908" y="56040"/>
                      <a:pt x="103003" y="56001"/>
                    </a:cubicBezTo>
                    <a:cubicBezTo>
                      <a:pt x="101737" y="54839"/>
                      <a:pt x="105727" y="52277"/>
                      <a:pt x="102260" y="50658"/>
                    </a:cubicBezTo>
                    <a:lnTo>
                      <a:pt x="101775" y="52544"/>
                    </a:lnTo>
                    <a:cubicBezTo>
                      <a:pt x="100022" y="52496"/>
                      <a:pt x="98288" y="50925"/>
                      <a:pt x="98317" y="50153"/>
                    </a:cubicBezTo>
                    <a:cubicBezTo>
                      <a:pt x="101613" y="49686"/>
                      <a:pt x="105023" y="49496"/>
                      <a:pt x="108423" y="49686"/>
                    </a:cubicBezTo>
                    <a:lnTo>
                      <a:pt x="110976" y="49905"/>
                    </a:lnTo>
                    <a:cubicBezTo>
                      <a:pt x="111576" y="50010"/>
                      <a:pt x="113319" y="50105"/>
                      <a:pt x="112614" y="50296"/>
                    </a:cubicBezTo>
                    <a:cubicBezTo>
                      <a:pt x="112204" y="50648"/>
                      <a:pt x="111785" y="51058"/>
                      <a:pt x="111338" y="51553"/>
                    </a:cubicBezTo>
                    <a:lnTo>
                      <a:pt x="111833" y="51896"/>
                    </a:lnTo>
                    <a:cubicBezTo>
                      <a:pt x="111833" y="50753"/>
                      <a:pt x="112090" y="48867"/>
                      <a:pt x="111833" y="48515"/>
                    </a:cubicBezTo>
                    <a:cubicBezTo>
                      <a:pt x="111319" y="50153"/>
                      <a:pt x="109671" y="49934"/>
                      <a:pt x="110080" y="53058"/>
                    </a:cubicBezTo>
                    <a:cubicBezTo>
                      <a:pt x="109080" y="55230"/>
                      <a:pt x="109290" y="51772"/>
                      <a:pt x="108252" y="53354"/>
                    </a:cubicBezTo>
                    <a:lnTo>
                      <a:pt x="108766" y="52363"/>
                    </a:lnTo>
                    <a:cubicBezTo>
                      <a:pt x="108718" y="51563"/>
                      <a:pt x="107861" y="51363"/>
                      <a:pt x="108099" y="51334"/>
                    </a:cubicBezTo>
                    <a:cubicBezTo>
                      <a:pt x="108366" y="51325"/>
                      <a:pt x="108633" y="51010"/>
                      <a:pt x="108956" y="49115"/>
                    </a:cubicBezTo>
                    <a:cubicBezTo>
                      <a:pt x="109118" y="47981"/>
                      <a:pt x="108795" y="48286"/>
                      <a:pt x="108642" y="48210"/>
                    </a:cubicBezTo>
                    <a:lnTo>
                      <a:pt x="108642" y="48620"/>
                    </a:lnTo>
                    <a:cubicBezTo>
                      <a:pt x="109595" y="48743"/>
                      <a:pt x="111490" y="43781"/>
                      <a:pt x="112538" y="42409"/>
                    </a:cubicBezTo>
                    <a:cubicBezTo>
                      <a:pt x="112433" y="44105"/>
                      <a:pt x="112586" y="44267"/>
                      <a:pt x="112814" y="44057"/>
                    </a:cubicBezTo>
                    <a:cubicBezTo>
                      <a:pt x="112747" y="43962"/>
                      <a:pt x="113452" y="43743"/>
                      <a:pt x="112786" y="43628"/>
                    </a:cubicBezTo>
                    <a:cubicBezTo>
                      <a:pt x="112119" y="43514"/>
                      <a:pt x="111433" y="43476"/>
                      <a:pt x="110776" y="43638"/>
                    </a:cubicBezTo>
                    <a:cubicBezTo>
                      <a:pt x="112300" y="34161"/>
                      <a:pt x="102022" y="41876"/>
                      <a:pt x="96793" y="39428"/>
                    </a:cubicBezTo>
                    <a:lnTo>
                      <a:pt x="97212" y="40600"/>
                    </a:lnTo>
                    <a:cubicBezTo>
                      <a:pt x="96736" y="39676"/>
                      <a:pt x="96107" y="39009"/>
                      <a:pt x="95374" y="38514"/>
                    </a:cubicBezTo>
                    <a:cubicBezTo>
                      <a:pt x="95002" y="38266"/>
                      <a:pt x="94612" y="38066"/>
                      <a:pt x="94193" y="37894"/>
                    </a:cubicBezTo>
                    <a:lnTo>
                      <a:pt x="93555" y="37675"/>
                    </a:lnTo>
                    <a:lnTo>
                      <a:pt x="93231" y="37580"/>
                    </a:lnTo>
                    <a:lnTo>
                      <a:pt x="93069" y="37542"/>
                    </a:lnTo>
                    <a:lnTo>
                      <a:pt x="92993" y="37542"/>
                    </a:lnTo>
                    <a:lnTo>
                      <a:pt x="92983" y="37542"/>
                    </a:lnTo>
                    <a:cubicBezTo>
                      <a:pt x="108223" y="37923"/>
                      <a:pt x="97212" y="37647"/>
                      <a:pt x="100613" y="37733"/>
                    </a:cubicBezTo>
                    <a:lnTo>
                      <a:pt x="100613" y="37733"/>
                    </a:lnTo>
                    <a:lnTo>
                      <a:pt x="100603" y="37733"/>
                    </a:lnTo>
                    <a:lnTo>
                      <a:pt x="100584" y="37723"/>
                    </a:lnTo>
                    <a:cubicBezTo>
                      <a:pt x="100127" y="37504"/>
                      <a:pt x="99622" y="37733"/>
                      <a:pt x="99165" y="37847"/>
                    </a:cubicBezTo>
                    <a:cubicBezTo>
                      <a:pt x="98250" y="38085"/>
                      <a:pt x="97498" y="37866"/>
                      <a:pt x="97393" y="32903"/>
                    </a:cubicBezTo>
                    <a:cubicBezTo>
                      <a:pt x="98012" y="33218"/>
                      <a:pt x="98936" y="32294"/>
                      <a:pt x="99431" y="32189"/>
                    </a:cubicBezTo>
                    <a:cubicBezTo>
                      <a:pt x="97936" y="33075"/>
                      <a:pt x="96469" y="31303"/>
                      <a:pt x="94726" y="29560"/>
                    </a:cubicBezTo>
                    <a:cubicBezTo>
                      <a:pt x="93107" y="28274"/>
                      <a:pt x="91259" y="27141"/>
                      <a:pt x="89668" y="28522"/>
                    </a:cubicBezTo>
                    <a:lnTo>
                      <a:pt x="89964" y="30027"/>
                    </a:lnTo>
                    <a:cubicBezTo>
                      <a:pt x="88487" y="28836"/>
                      <a:pt x="86611" y="33351"/>
                      <a:pt x="85096" y="29208"/>
                    </a:cubicBezTo>
                    <a:cubicBezTo>
                      <a:pt x="84239" y="31608"/>
                      <a:pt x="81248" y="29836"/>
                      <a:pt x="81648" y="33484"/>
                    </a:cubicBezTo>
                    <a:cubicBezTo>
                      <a:pt x="79115" y="30513"/>
                      <a:pt x="77438" y="31475"/>
                      <a:pt x="76190" y="32951"/>
                    </a:cubicBezTo>
                    <a:cubicBezTo>
                      <a:pt x="74876" y="34351"/>
                      <a:pt x="73238" y="34675"/>
                      <a:pt x="69837" y="31703"/>
                    </a:cubicBezTo>
                    <a:lnTo>
                      <a:pt x="68761" y="28712"/>
                    </a:lnTo>
                    <a:cubicBezTo>
                      <a:pt x="68761" y="28712"/>
                      <a:pt x="70094" y="29017"/>
                      <a:pt x="70133" y="29093"/>
                    </a:cubicBezTo>
                    <a:cubicBezTo>
                      <a:pt x="68980" y="28446"/>
                      <a:pt x="67142" y="28569"/>
                      <a:pt x="68304" y="30484"/>
                    </a:cubicBezTo>
                    <a:cubicBezTo>
                      <a:pt x="66751" y="27874"/>
                      <a:pt x="65408" y="29331"/>
                      <a:pt x="63379" y="27884"/>
                    </a:cubicBezTo>
                    <a:lnTo>
                      <a:pt x="63789" y="28503"/>
                    </a:lnTo>
                    <a:cubicBezTo>
                      <a:pt x="61608" y="26569"/>
                      <a:pt x="60693" y="28827"/>
                      <a:pt x="58169" y="25617"/>
                    </a:cubicBezTo>
                    <a:cubicBezTo>
                      <a:pt x="55264" y="23645"/>
                      <a:pt x="55026" y="19806"/>
                      <a:pt x="54874" y="18892"/>
                    </a:cubicBezTo>
                    <a:cubicBezTo>
                      <a:pt x="56626" y="17606"/>
                      <a:pt x="59750" y="20749"/>
                      <a:pt x="61817" y="22521"/>
                    </a:cubicBezTo>
                    <a:cubicBezTo>
                      <a:pt x="62113" y="24178"/>
                      <a:pt x="64799" y="24607"/>
                      <a:pt x="64894" y="26855"/>
                    </a:cubicBezTo>
                    <a:cubicBezTo>
                      <a:pt x="65027" y="24436"/>
                      <a:pt x="63132" y="23026"/>
                      <a:pt x="61341" y="21464"/>
                    </a:cubicBezTo>
                    <a:cubicBezTo>
                      <a:pt x="61655" y="16368"/>
                      <a:pt x="66818" y="25883"/>
                      <a:pt x="67523" y="21064"/>
                    </a:cubicBezTo>
                    <a:cubicBezTo>
                      <a:pt x="68008" y="22607"/>
                      <a:pt x="64513" y="18549"/>
                      <a:pt x="64865" y="21245"/>
                    </a:cubicBezTo>
                    <a:cubicBezTo>
                      <a:pt x="63627" y="18740"/>
                      <a:pt x="64808" y="17720"/>
                      <a:pt x="64732" y="16501"/>
                    </a:cubicBezTo>
                    <a:cubicBezTo>
                      <a:pt x="66313" y="16177"/>
                      <a:pt x="62474" y="16606"/>
                      <a:pt x="60989" y="16587"/>
                    </a:cubicBezTo>
                    <a:cubicBezTo>
                      <a:pt x="62932" y="19873"/>
                      <a:pt x="59855" y="17416"/>
                      <a:pt x="61093" y="19787"/>
                    </a:cubicBezTo>
                    <a:cubicBezTo>
                      <a:pt x="58912" y="17597"/>
                      <a:pt x="60789" y="21845"/>
                      <a:pt x="58198" y="19416"/>
                    </a:cubicBezTo>
                    <a:cubicBezTo>
                      <a:pt x="57274" y="15187"/>
                      <a:pt x="60531" y="12520"/>
                      <a:pt x="61189" y="11434"/>
                    </a:cubicBezTo>
                    <a:cubicBezTo>
                      <a:pt x="62579" y="12453"/>
                      <a:pt x="63589" y="12796"/>
                      <a:pt x="65275" y="14930"/>
                    </a:cubicBezTo>
                    <a:cubicBezTo>
                      <a:pt x="63560" y="10682"/>
                      <a:pt x="69009" y="15911"/>
                      <a:pt x="67970" y="10739"/>
                    </a:cubicBezTo>
                    <a:cubicBezTo>
                      <a:pt x="67389" y="10691"/>
                      <a:pt x="64799" y="8691"/>
                      <a:pt x="66103" y="11424"/>
                    </a:cubicBezTo>
                    <a:cubicBezTo>
                      <a:pt x="63189" y="11720"/>
                      <a:pt x="64122" y="5605"/>
                      <a:pt x="61093" y="7643"/>
                    </a:cubicBezTo>
                    <a:cubicBezTo>
                      <a:pt x="61084" y="6805"/>
                      <a:pt x="61436" y="7052"/>
                      <a:pt x="61779" y="8157"/>
                    </a:cubicBezTo>
                    <a:cubicBezTo>
                      <a:pt x="59284" y="8034"/>
                      <a:pt x="60246" y="12767"/>
                      <a:pt x="57274" y="11786"/>
                    </a:cubicBezTo>
                    <a:cubicBezTo>
                      <a:pt x="58007" y="12653"/>
                      <a:pt x="58617" y="12215"/>
                      <a:pt x="59446" y="13968"/>
                    </a:cubicBezTo>
                    <a:lnTo>
                      <a:pt x="57836" y="14158"/>
                    </a:lnTo>
                    <a:cubicBezTo>
                      <a:pt x="58188" y="14387"/>
                      <a:pt x="58579" y="15034"/>
                      <a:pt x="58579" y="15034"/>
                    </a:cubicBezTo>
                    <a:cubicBezTo>
                      <a:pt x="57950" y="17778"/>
                      <a:pt x="55759" y="13301"/>
                      <a:pt x="54950" y="15149"/>
                    </a:cubicBezTo>
                    <a:cubicBezTo>
                      <a:pt x="54835" y="14339"/>
                      <a:pt x="54569" y="11796"/>
                      <a:pt x="56321" y="12425"/>
                    </a:cubicBezTo>
                    <a:cubicBezTo>
                      <a:pt x="54845" y="13539"/>
                      <a:pt x="50159" y="11148"/>
                      <a:pt x="50406" y="14263"/>
                    </a:cubicBezTo>
                    <a:cubicBezTo>
                      <a:pt x="49511" y="13025"/>
                      <a:pt x="49235" y="11263"/>
                      <a:pt x="48863" y="11082"/>
                    </a:cubicBezTo>
                    <a:cubicBezTo>
                      <a:pt x="50625" y="13577"/>
                      <a:pt x="48177" y="13206"/>
                      <a:pt x="47558" y="13710"/>
                    </a:cubicBezTo>
                    <a:cubicBezTo>
                      <a:pt x="40767" y="7243"/>
                      <a:pt x="42358" y="13958"/>
                      <a:pt x="36481" y="11710"/>
                    </a:cubicBezTo>
                    <a:lnTo>
                      <a:pt x="37595" y="13282"/>
                    </a:lnTo>
                    <a:cubicBezTo>
                      <a:pt x="35814" y="14787"/>
                      <a:pt x="30918" y="16254"/>
                      <a:pt x="29127" y="16444"/>
                    </a:cubicBezTo>
                    <a:lnTo>
                      <a:pt x="28308" y="15025"/>
                    </a:lnTo>
                    <a:cubicBezTo>
                      <a:pt x="28327" y="17492"/>
                      <a:pt x="24089" y="16635"/>
                      <a:pt x="22012" y="16758"/>
                    </a:cubicBezTo>
                    <a:cubicBezTo>
                      <a:pt x="18621" y="17911"/>
                      <a:pt x="26594" y="23207"/>
                      <a:pt x="21993" y="23483"/>
                    </a:cubicBezTo>
                    <a:cubicBezTo>
                      <a:pt x="19336" y="22016"/>
                      <a:pt x="18469" y="19864"/>
                      <a:pt x="16135" y="21340"/>
                    </a:cubicBezTo>
                    <a:lnTo>
                      <a:pt x="17002" y="21397"/>
                    </a:lnTo>
                    <a:cubicBezTo>
                      <a:pt x="15764" y="26274"/>
                      <a:pt x="15116" y="26674"/>
                      <a:pt x="14059" y="31637"/>
                    </a:cubicBezTo>
                    <a:cubicBezTo>
                      <a:pt x="13183" y="31637"/>
                      <a:pt x="12106" y="31246"/>
                      <a:pt x="11220" y="31265"/>
                    </a:cubicBezTo>
                    <a:cubicBezTo>
                      <a:pt x="12859" y="34151"/>
                      <a:pt x="11573" y="37713"/>
                      <a:pt x="9887" y="39618"/>
                    </a:cubicBezTo>
                    <a:cubicBezTo>
                      <a:pt x="7496" y="37418"/>
                      <a:pt x="8182" y="39790"/>
                      <a:pt x="7144" y="40304"/>
                    </a:cubicBezTo>
                    <a:cubicBezTo>
                      <a:pt x="11192" y="41438"/>
                      <a:pt x="15230" y="42666"/>
                      <a:pt x="17726" y="41419"/>
                    </a:cubicBezTo>
                    <a:close/>
                  </a:path>
                </a:pathLst>
              </a:custGeom>
              <a:grpFill/>
              <a:ln w="9525" cap="flat">
                <a:noFill/>
                <a:prstDash val="solid"/>
                <a:miter/>
              </a:ln>
            </p:spPr>
            <p:txBody>
              <a:bodyPr rtlCol="0" anchor="ctr"/>
              <a:lstStyle/>
              <a:p>
                <a:endParaRPr lang="zh-CN" altLang="en-US"/>
              </a:p>
            </p:txBody>
          </p:sp>
          <p:sp>
            <p:nvSpPr>
              <p:cNvPr id="1389" name="任意多边形: 形状 1178">
                <a:extLst>
                  <a:ext uri="{FF2B5EF4-FFF2-40B4-BE49-F238E27FC236}">
                    <a16:creationId xmlns:a16="http://schemas.microsoft.com/office/drawing/2014/main" id="{5E9E3953-543F-4884-A09A-74DEA2EF8215}"/>
                  </a:ext>
                </a:extLst>
              </p:cNvPr>
              <p:cNvSpPr/>
              <p:nvPr/>
            </p:nvSpPr>
            <p:spPr>
              <a:xfrm>
                <a:off x="3675374" y="988393"/>
                <a:ext cx="19050" cy="9525"/>
              </a:xfrm>
              <a:custGeom>
                <a:avLst/>
                <a:gdLst>
                  <a:gd name="connsiteX0" fmla="*/ 15202 w 19050"/>
                  <a:gd name="connsiteY0" fmla="*/ 10411 h 9525"/>
                  <a:gd name="connsiteX1" fmla="*/ 16116 w 19050"/>
                  <a:gd name="connsiteY1" fmla="*/ 7449 h 9525"/>
                  <a:gd name="connsiteX2" fmla="*/ 10801 w 19050"/>
                  <a:gd name="connsiteY2" fmla="*/ 9458 h 9525"/>
                  <a:gd name="connsiteX3" fmla="*/ 10668 w 19050"/>
                  <a:gd name="connsiteY3" fmla="*/ 8001 h 9525"/>
                  <a:gd name="connsiteX4" fmla="*/ 7315 w 19050"/>
                  <a:gd name="connsiteY4" fmla="*/ 7144 h 9525"/>
                  <a:gd name="connsiteX5" fmla="*/ 15202 w 19050"/>
                  <a:gd name="connsiteY5" fmla="*/ 1041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202" y="10411"/>
                    </a:moveTo>
                    <a:cubicBezTo>
                      <a:pt x="15297" y="9230"/>
                      <a:pt x="18831" y="9239"/>
                      <a:pt x="16116" y="7449"/>
                    </a:cubicBezTo>
                    <a:cubicBezTo>
                      <a:pt x="13887" y="7791"/>
                      <a:pt x="17516" y="11820"/>
                      <a:pt x="10801" y="9458"/>
                    </a:cubicBezTo>
                    <a:cubicBezTo>
                      <a:pt x="9753" y="9020"/>
                      <a:pt x="8286" y="7591"/>
                      <a:pt x="10668" y="8001"/>
                    </a:cubicBezTo>
                    <a:lnTo>
                      <a:pt x="7315" y="7144"/>
                    </a:lnTo>
                    <a:cubicBezTo>
                      <a:pt x="5800" y="9544"/>
                      <a:pt x="14830" y="10687"/>
                      <a:pt x="15202" y="10411"/>
                    </a:cubicBezTo>
                    <a:close/>
                  </a:path>
                </a:pathLst>
              </a:custGeom>
              <a:grpFill/>
              <a:ln w="9525" cap="flat">
                <a:noFill/>
                <a:prstDash val="solid"/>
                <a:miter/>
              </a:ln>
            </p:spPr>
            <p:txBody>
              <a:bodyPr rtlCol="0" anchor="ctr"/>
              <a:lstStyle/>
              <a:p>
                <a:endParaRPr lang="zh-CN" altLang="en-US"/>
              </a:p>
            </p:txBody>
          </p:sp>
          <p:sp>
            <p:nvSpPr>
              <p:cNvPr id="1390" name="任意多边形: 形状 1179">
                <a:extLst>
                  <a:ext uri="{FF2B5EF4-FFF2-40B4-BE49-F238E27FC236}">
                    <a16:creationId xmlns:a16="http://schemas.microsoft.com/office/drawing/2014/main" id="{726CA567-CD7C-4CEB-A03B-3FF7CEEFC1FF}"/>
                  </a:ext>
                </a:extLst>
              </p:cNvPr>
              <p:cNvSpPr/>
              <p:nvPr/>
            </p:nvSpPr>
            <p:spPr>
              <a:xfrm>
                <a:off x="3630367" y="879196"/>
                <a:ext cx="9525" cy="9525"/>
              </a:xfrm>
              <a:custGeom>
                <a:avLst/>
                <a:gdLst>
                  <a:gd name="connsiteX0" fmla="*/ 9792 w 9525"/>
                  <a:gd name="connsiteY0" fmla="*/ 8793 h 9525"/>
                  <a:gd name="connsiteX1" fmla="*/ 7144 w 9525"/>
                  <a:gd name="connsiteY1" fmla="*/ 8193 h 9525"/>
                  <a:gd name="connsiteX2" fmla="*/ 9792 w 9525"/>
                  <a:gd name="connsiteY2" fmla="*/ 8793 h 9525"/>
                </a:gdLst>
                <a:ahLst/>
                <a:cxnLst>
                  <a:cxn ang="0">
                    <a:pos x="connsiteX0" y="connsiteY0"/>
                  </a:cxn>
                  <a:cxn ang="0">
                    <a:pos x="connsiteX1" y="connsiteY1"/>
                  </a:cxn>
                  <a:cxn ang="0">
                    <a:pos x="connsiteX2" y="connsiteY2"/>
                  </a:cxn>
                </a:cxnLst>
                <a:rect l="l" t="t" r="r" b="b"/>
                <a:pathLst>
                  <a:path w="9525" h="9525">
                    <a:moveTo>
                      <a:pt x="9792" y="8793"/>
                    </a:moveTo>
                    <a:cubicBezTo>
                      <a:pt x="9297" y="7708"/>
                      <a:pt x="8278" y="6031"/>
                      <a:pt x="7144" y="8193"/>
                    </a:cubicBezTo>
                    <a:cubicBezTo>
                      <a:pt x="7087" y="10356"/>
                      <a:pt x="11354" y="9403"/>
                      <a:pt x="9792" y="8793"/>
                    </a:cubicBezTo>
                    <a:close/>
                  </a:path>
                </a:pathLst>
              </a:custGeom>
              <a:grpFill/>
              <a:ln w="9525" cap="flat">
                <a:noFill/>
                <a:prstDash val="solid"/>
                <a:miter/>
              </a:ln>
            </p:spPr>
            <p:txBody>
              <a:bodyPr rtlCol="0" anchor="ctr"/>
              <a:lstStyle/>
              <a:p>
                <a:endParaRPr lang="zh-CN" altLang="en-US"/>
              </a:p>
            </p:txBody>
          </p:sp>
          <p:sp>
            <p:nvSpPr>
              <p:cNvPr id="1391" name="任意多边形: 形状 1180">
                <a:extLst>
                  <a:ext uri="{FF2B5EF4-FFF2-40B4-BE49-F238E27FC236}">
                    <a16:creationId xmlns:a16="http://schemas.microsoft.com/office/drawing/2014/main" id="{EB428C97-60F4-485E-9B47-4EBBA64E31BE}"/>
                  </a:ext>
                </a:extLst>
              </p:cNvPr>
              <p:cNvSpPr/>
              <p:nvPr/>
            </p:nvSpPr>
            <p:spPr>
              <a:xfrm>
                <a:off x="3903492" y="664619"/>
                <a:ext cx="28575" cy="19050"/>
              </a:xfrm>
              <a:custGeom>
                <a:avLst/>
                <a:gdLst>
                  <a:gd name="connsiteX0" fmla="*/ 13769 w 28575"/>
                  <a:gd name="connsiteY0" fmla="*/ 15583 h 19050"/>
                  <a:gd name="connsiteX1" fmla="*/ 22504 w 28575"/>
                  <a:gd name="connsiteY1" fmla="*/ 18488 h 19050"/>
                  <a:gd name="connsiteX2" fmla="*/ 7302 w 28575"/>
                  <a:gd name="connsiteY2" fmla="*/ 7144 h 19050"/>
                  <a:gd name="connsiteX3" fmla="*/ 13769 w 28575"/>
                  <a:gd name="connsiteY3" fmla="*/ 15583 h 19050"/>
                </a:gdLst>
                <a:ahLst/>
                <a:cxnLst>
                  <a:cxn ang="0">
                    <a:pos x="connsiteX0" y="connsiteY0"/>
                  </a:cxn>
                  <a:cxn ang="0">
                    <a:pos x="connsiteX1" y="connsiteY1"/>
                  </a:cxn>
                  <a:cxn ang="0">
                    <a:pos x="connsiteX2" y="connsiteY2"/>
                  </a:cxn>
                  <a:cxn ang="0">
                    <a:pos x="connsiteX3" y="connsiteY3"/>
                  </a:cxn>
                </a:cxnLst>
                <a:rect l="l" t="t" r="r" b="b"/>
                <a:pathLst>
                  <a:path w="28575" h="19050">
                    <a:moveTo>
                      <a:pt x="13769" y="15583"/>
                    </a:moveTo>
                    <a:cubicBezTo>
                      <a:pt x="18903" y="18440"/>
                      <a:pt x="17103" y="18421"/>
                      <a:pt x="22504" y="18488"/>
                    </a:cubicBezTo>
                    <a:cubicBezTo>
                      <a:pt x="15570" y="11335"/>
                      <a:pt x="10188" y="13487"/>
                      <a:pt x="7302" y="7144"/>
                    </a:cubicBezTo>
                    <a:cubicBezTo>
                      <a:pt x="5921" y="10678"/>
                      <a:pt x="14046" y="12764"/>
                      <a:pt x="13769" y="15583"/>
                    </a:cubicBezTo>
                    <a:close/>
                  </a:path>
                </a:pathLst>
              </a:custGeom>
              <a:grpFill/>
              <a:ln w="9525" cap="flat">
                <a:noFill/>
                <a:prstDash val="solid"/>
                <a:miter/>
              </a:ln>
            </p:spPr>
            <p:txBody>
              <a:bodyPr rtlCol="0" anchor="ctr"/>
              <a:lstStyle/>
              <a:p>
                <a:endParaRPr lang="zh-CN" altLang="en-US"/>
              </a:p>
            </p:txBody>
          </p:sp>
          <p:sp>
            <p:nvSpPr>
              <p:cNvPr id="1392" name="任意多边形: 形状 1181">
                <a:extLst>
                  <a:ext uri="{FF2B5EF4-FFF2-40B4-BE49-F238E27FC236}">
                    <a16:creationId xmlns:a16="http://schemas.microsoft.com/office/drawing/2014/main" id="{E89E992E-5B42-4009-B7E2-57FE1B1B9159}"/>
                  </a:ext>
                </a:extLst>
              </p:cNvPr>
              <p:cNvSpPr/>
              <p:nvPr/>
            </p:nvSpPr>
            <p:spPr>
              <a:xfrm>
                <a:off x="3698050" y="999775"/>
                <a:ext cx="19050" cy="9525"/>
              </a:xfrm>
              <a:custGeom>
                <a:avLst/>
                <a:gdLst>
                  <a:gd name="connsiteX0" fmla="*/ 9604 w 19050"/>
                  <a:gd name="connsiteY0" fmla="*/ 7915 h 9525"/>
                  <a:gd name="connsiteX1" fmla="*/ 11994 w 19050"/>
                  <a:gd name="connsiteY1" fmla="*/ 8763 h 9525"/>
                  <a:gd name="connsiteX2" fmla="*/ 13757 w 19050"/>
                  <a:gd name="connsiteY2" fmla="*/ 8611 h 9525"/>
                  <a:gd name="connsiteX3" fmla="*/ 11404 w 19050"/>
                  <a:gd name="connsiteY3" fmla="*/ 8058 h 9525"/>
                  <a:gd name="connsiteX4" fmla="*/ 7670 w 19050"/>
                  <a:gd name="connsiteY4" fmla="*/ 7830 h 9525"/>
                  <a:gd name="connsiteX5" fmla="*/ 7518 w 19050"/>
                  <a:gd name="connsiteY5" fmla="*/ 7144 h 9525"/>
                  <a:gd name="connsiteX6" fmla="*/ 10023 w 19050"/>
                  <a:gd name="connsiteY6" fmla="*/ 7915 h 9525"/>
                  <a:gd name="connsiteX7" fmla="*/ 9604 w 19050"/>
                  <a:gd name="connsiteY7" fmla="*/ 791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9525">
                    <a:moveTo>
                      <a:pt x="9604" y="7915"/>
                    </a:moveTo>
                    <a:cubicBezTo>
                      <a:pt x="9651" y="7839"/>
                      <a:pt x="11880" y="9011"/>
                      <a:pt x="11994" y="8763"/>
                    </a:cubicBezTo>
                    <a:cubicBezTo>
                      <a:pt x="11880" y="9039"/>
                      <a:pt x="13795" y="8572"/>
                      <a:pt x="13757" y="8611"/>
                    </a:cubicBezTo>
                    <a:cubicBezTo>
                      <a:pt x="14042" y="9716"/>
                      <a:pt x="14395" y="8763"/>
                      <a:pt x="11404" y="8058"/>
                    </a:cubicBezTo>
                    <a:cubicBezTo>
                      <a:pt x="9728" y="7744"/>
                      <a:pt x="8470" y="7658"/>
                      <a:pt x="7670" y="7830"/>
                    </a:cubicBezTo>
                    <a:cubicBezTo>
                      <a:pt x="6937" y="7868"/>
                      <a:pt x="7051" y="7353"/>
                      <a:pt x="7518" y="7144"/>
                    </a:cubicBezTo>
                    <a:lnTo>
                      <a:pt x="10023" y="7915"/>
                    </a:lnTo>
                    <a:lnTo>
                      <a:pt x="9604" y="7915"/>
                    </a:lnTo>
                    <a:close/>
                  </a:path>
                </a:pathLst>
              </a:custGeom>
              <a:grpFill/>
              <a:ln w="9525" cap="flat">
                <a:noFill/>
                <a:prstDash val="solid"/>
                <a:miter/>
              </a:ln>
            </p:spPr>
            <p:txBody>
              <a:bodyPr rtlCol="0" anchor="ctr"/>
              <a:lstStyle/>
              <a:p>
                <a:endParaRPr lang="zh-CN" altLang="en-US"/>
              </a:p>
            </p:txBody>
          </p:sp>
          <p:sp>
            <p:nvSpPr>
              <p:cNvPr id="1393" name="任意多边形: 形状 1182">
                <a:extLst>
                  <a:ext uri="{FF2B5EF4-FFF2-40B4-BE49-F238E27FC236}">
                    <a16:creationId xmlns:a16="http://schemas.microsoft.com/office/drawing/2014/main" id="{03604F83-F223-4C25-8B76-0A0A4C59520D}"/>
                  </a:ext>
                </a:extLst>
              </p:cNvPr>
              <p:cNvSpPr/>
              <p:nvPr/>
            </p:nvSpPr>
            <p:spPr>
              <a:xfrm>
                <a:off x="3704415" y="741559"/>
                <a:ext cx="28575" cy="9525"/>
              </a:xfrm>
              <a:custGeom>
                <a:avLst/>
                <a:gdLst>
                  <a:gd name="connsiteX0" fmla="*/ 18069 w 28575"/>
                  <a:gd name="connsiteY0" fmla="*/ 9966 h 9525"/>
                  <a:gd name="connsiteX1" fmla="*/ 22403 w 28575"/>
                  <a:gd name="connsiteY1" fmla="*/ 11299 h 9525"/>
                  <a:gd name="connsiteX2" fmla="*/ 25441 w 28575"/>
                  <a:gd name="connsiteY2" fmla="*/ 7242 h 9525"/>
                  <a:gd name="connsiteX3" fmla="*/ 17069 w 28575"/>
                  <a:gd name="connsiteY3" fmla="*/ 7423 h 9525"/>
                  <a:gd name="connsiteX4" fmla="*/ 19012 w 28575"/>
                  <a:gd name="connsiteY4" fmla="*/ 8261 h 9525"/>
                  <a:gd name="connsiteX5" fmla="*/ 7144 w 28575"/>
                  <a:gd name="connsiteY5" fmla="*/ 9451 h 9525"/>
                  <a:gd name="connsiteX6" fmla="*/ 18069 w 28575"/>
                  <a:gd name="connsiteY6" fmla="*/ 996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9525">
                    <a:moveTo>
                      <a:pt x="18069" y="9966"/>
                    </a:moveTo>
                    <a:cubicBezTo>
                      <a:pt x="19850" y="9994"/>
                      <a:pt x="23270" y="8880"/>
                      <a:pt x="22403" y="11299"/>
                    </a:cubicBezTo>
                    <a:cubicBezTo>
                      <a:pt x="29442" y="10766"/>
                      <a:pt x="19021" y="8108"/>
                      <a:pt x="25441" y="7242"/>
                    </a:cubicBezTo>
                    <a:cubicBezTo>
                      <a:pt x="24146" y="6537"/>
                      <a:pt x="19860" y="9956"/>
                      <a:pt x="17069" y="7423"/>
                    </a:cubicBezTo>
                    <a:lnTo>
                      <a:pt x="19012" y="8261"/>
                    </a:lnTo>
                    <a:cubicBezTo>
                      <a:pt x="14811" y="8566"/>
                      <a:pt x="12640" y="9690"/>
                      <a:pt x="7144" y="9451"/>
                    </a:cubicBezTo>
                    <a:cubicBezTo>
                      <a:pt x="10925" y="10347"/>
                      <a:pt x="13002" y="11928"/>
                      <a:pt x="18069" y="9966"/>
                    </a:cubicBezTo>
                    <a:close/>
                  </a:path>
                </a:pathLst>
              </a:custGeom>
              <a:grpFill/>
              <a:ln w="9525" cap="flat">
                <a:noFill/>
                <a:prstDash val="solid"/>
                <a:miter/>
              </a:ln>
            </p:spPr>
            <p:txBody>
              <a:bodyPr rtlCol="0" anchor="ctr"/>
              <a:lstStyle/>
              <a:p>
                <a:endParaRPr lang="zh-CN" altLang="en-US"/>
              </a:p>
            </p:txBody>
          </p:sp>
          <p:sp>
            <p:nvSpPr>
              <p:cNvPr id="1394" name="任意多边形: 形状 1183">
                <a:extLst>
                  <a:ext uri="{FF2B5EF4-FFF2-40B4-BE49-F238E27FC236}">
                    <a16:creationId xmlns:a16="http://schemas.microsoft.com/office/drawing/2014/main" id="{44B8B867-38D8-44E8-8026-EFE968D899C2}"/>
                  </a:ext>
                </a:extLst>
              </p:cNvPr>
              <p:cNvSpPr/>
              <p:nvPr/>
            </p:nvSpPr>
            <p:spPr>
              <a:xfrm>
                <a:off x="3681022" y="766738"/>
                <a:ext cx="19050" cy="9525"/>
              </a:xfrm>
              <a:custGeom>
                <a:avLst/>
                <a:gdLst>
                  <a:gd name="connsiteX0" fmla="*/ 10116 w 19050"/>
                  <a:gd name="connsiteY0" fmla="*/ 7457 h 9525"/>
                  <a:gd name="connsiteX1" fmla="*/ 13106 w 19050"/>
                  <a:gd name="connsiteY1" fmla="*/ 7828 h 9525"/>
                  <a:gd name="connsiteX2" fmla="*/ 7144 w 19050"/>
                  <a:gd name="connsiteY2" fmla="*/ 9076 h 9525"/>
                  <a:gd name="connsiteX3" fmla="*/ 11182 w 19050"/>
                  <a:gd name="connsiteY3" fmla="*/ 9124 h 9525"/>
                  <a:gd name="connsiteX4" fmla="*/ 10116 w 19050"/>
                  <a:gd name="connsiteY4" fmla="*/ 745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116" y="7457"/>
                    </a:moveTo>
                    <a:cubicBezTo>
                      <a:pt x="11640" y="6657"/>
                      <a:pt x="12459" y="7619"/>
                      <a:pt x="13106" y="7828"/>
                    </a:cubicBezTo>
                    <a:cubicBezTo>
                      <a:pt x="12716" y="6361"/>
                      <a:pt x="9258" y="8495"/>
                      <a:pt x="7144" y="9076"/>
                    </a:cubicBezTo>
                    <a:lnTo>
                      <a:pt x="11182" y="9124"/>
                    </a:lnTo>
                    <a:lnTo>
                      <a:pt x="10116" y="7457"/>
                    </a:lnTo>
                    <a:close/>
                  </a:path>
                </a:pathLst>
              </a:custGeom>
              <a:grpFill/>
              <a:ln w="9525" cap="flat">
                <a:noFill/>
                <a:prstDash val="solid"/>
                <a:miter/>
              </a:ln>
            </p:spPr>
            <p:txBody>
              <a:bodyPr rtlCol="0" anchor="ctr"/>
              <a:lstStyle/>
              <a:p>
                <a:endParaRPr lang="zh-CN" altLang="en-US"/>
              </a:p>
            </p:txBody>
          </p:sp>
          <p:sp>
            <p:nvSpPr>
              <p:cNvPr id="1395" name="任意多边形: 形状 1184">
                <a:extLst>
                  <a:ext uri="{FF2B5EF4-FFF2-40B4-BE49-F238E27FC236}">
                    <a16:creationId xmlns:a16="http://schemas.microsoft.com/office/drawing/2014/main" id="{CE83ECD1-4314-40D7-85DE-EACC9987AC43}"/>
                  </a:ext>
                </a:extLst>
              </p:cNvPr>
              <p:cNvSpPr/>
              <p:nvPr/>
            </p:nvSpPr>
            <p:spPr>
              <a:xfrm>
                <a:off x="3645437" y="825116"/>
                <a:ext cx="28575" cy="19050"/>
              </a:xfrm>
              <a:custGeom>
                <a:avLst/>
                <a:gdLst>
                  <a:gd name="connsiteX0" fmla="*/ 9220 w 28575"/>
                  <a:gd name="connsiteY0" fmla="*/ 14487 h 19050"/>
                  <a:gd name="connsiteX1" fmla="*/ 11297 w 28575"/>
                  <a:gd name="connsiteY1" fmla="*/ 15401 h 19050"/>
                  <a:gd name="connsiteX2" fmla="*/ 10925 w 28575"/>
                  <a:gd name="connsiteY2" fmla="*/ 14753 h 19050"/>
                  <a:gd name="connsiteX3" fmla="*/ 15964 w 28575"/>
                  <a:gd name="connsiteY3" fmla="*/ 16439 h 19050"/>
                  <a:gd name="connsiteX4" fmla="*/ 15411 w 28575"/>
                  <a:gd name="connsiteY4" fmla="*/ 14591 h 19050"/>
                  <a:gd name="connsiteX5" fmla="*/ 22489 w 28575"/>
                  <a:gd name="connsiteY5" fmla="*/ 15696 h 19050"/>
                  <a:gd name="connsiteX6" fmla="*/ 21688 w 28575"/>
                  <a:gd name="connsiteY6" fmla="*/ 16096 h 19050"/>
                  <a:gd name="connsiteX7" fmla="*/ 25784 w 28575"/>
                  <a:gd name="connsiteY7" fmla="*/ 10600 h 19050"/>
                  <a:gd name="connsiteX8" fmla="*/ 21593 w 28575"/>
                  <a:gd name="connsiteY8" fmla="*/ 7162 h 19050"/>
                  <a:gd name="connsiteX9" fmla="*/ 21498 w 28575"/>
                  <a:gd name="connsiteY9" fmla="*/ 11934 h 19050"/>
                  <a:gd name="connsiteX10" fmla="*/ 7144 w 28575"/>
                  <a:gd name="connsiteY10" fmla="*/ 17154 h 19050"/>
                  <a:gd name="connsiteX11" fmla="*/ 9220 w 28575"/>
                  <a:gd name="connsiteY11" fmla="*/ 144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19050">
                    <a:moveTo>
                      <a:pt x="9220" y="14487"/>
                    </a:moveTo>
                    <a:lnTo>
                      <a:pt x="11297" y="15401"/>
                    </a:lnTo>
                    <a:lnTo>
                      <a:pt x="10925" y="14753"/>
                    </a:lnTo>
                    <a:cubicBezTo>
                      <a:pt x="13135" y="12305"/>
                      <a:pt x="15021" y="15658"/>
                      <a:pt x="15964" y="16439"/>
                    </a:cubicBezTo>
                    <a:cubicBezTo>
                      <a:pt x="14802" y="16182"/>
                      <a:pt x="15230" y="15115"/>
                      <a:pt x="15411" y="14591"/>
                    </a:cubicBezTo>
                    <a:cubicBezTo>
                      <a:pt x="17974" y="14572"/>
                      <a:pt x="21650" y="17830"/>
                      <a:pt x="22489" y="15696"/>
                    </a:cubicBezTo>
                    <a:lnTo>
                      <a:pt x="21688" y="16096"/>
                    </a:lnTo>
                    <a:cubicBezTo>
                      <a:pt x="20850" y="13534"/>
                      <a:pt x="23746" y="12477"/>
                      <a:pt x="25784" y="10600"/>
                    </a:cubicBezTo>
                    <a:cubicBezTo>
                      <a:pt x="24317" y="9629"/>
                      <a:pt x="22974" y="6895"/>
                      <a:pt x="21593" y="7162"/>
                    </a:cubicBezTo>
                    <a:cubicBezTo>
                      <a:pt x="22965" y="6895"/>
                      <a:pt x="22146" y="10305"/>
                      <a:pt x="21498" y="11934"/>
                    </a:cubicBezTo>
                    <a:cubicBezTo>
                      <a:pt x="16393" y="12391"/>
                      <a:pt x="7325" y="10439"/>
                      <a:pt x="7144" y="17154"/>
                    </a:cubicBezTo>
                    <a:lnTo>
                      <a:pt x="9220" y="14487"/>
                    </a:lnTo>
                    <a:close/>
                  </a:path>
                </a:pathLst>
              </a:custGeom>
              <a:grpFill/>
              <a:ln w="9525" cap="flat">
                <a:noFill/>
                <a:prstDash val="solid"/>
                <a:miter/>
              </a:ln>
            </p:spPr>
            <p:txBody>
              <a:bodyPr rtlCol="0" anchor="ctr"/>
              <a:lstStyle/>
              <a:p>
                <a:endParaRPr lang="zh-CN" altLang="en-US"/>
              </a:p>
            </p:txBody>
          </p:sp>
          <p:sp>
            <p:nvSpPr>
              <p:cNvPr id="1396" name="任意多边形: 形状 1185">
                <a:extLst>
                  <a:ext uri="{FF2B5EF4-FFF2-40B4-BE49-F238E27FC236}">
                    <a16:creationId xmlns:a16="http://schemas.microsoft.com/office/drawing/2014/main" id="{33A0704B-3246-48A4-A3A1-16288267E5D6}"/>
                  </a:ext>
                </a:extLst>
              </p:cNvPr>
              <p:cNvSpPr/>
              <p:nvPr/>
            </p:nvSpPr>
            <p:spPr>
              <a:xfrm>
                <a:off x="3641246" y="857796"/>
                <a:ext cx="9525" cy="9525"/>
              </a:xfrm>
              <a:custGeom>
                <a:avLst/>
                <a:gdLst>
                  <a:gd name="connsiteX0" fmla="*/ 11335 w 9525"/>
                  <a:gd name="connsiteY0" fmla="*/ 11116 h 9525"/>
                  <a:gd name="connsiteX1" fmla="*/ 10487 w 9525"/>
                  <a:gd name="connsiteY1" fmla="*/ 7144 h 9525"/>
                  <a:gd name="connsiteX2" fmla="*/ 7144 w 9525"/>
                  <a:gd name="connsiteY2" fmla="*/ 10087 h 9525"/>
                  <a:gd name="connsiteX3" fmla="*/ 11335 w 9525"/>
                  <a:gd name="connsiteY3" fmla="*/ 11116 h 9525"/>
                </a:gdLst>
                <a:ahLst/>
                <a:cxnLst>
                  <a:cxn ang="0">
                    <a:pos x="connsiteX0" y="connsiteY0"/>
                  </a:cxn>
                  <a:cxn ang="0">
                    <a:pos x="connsiteX1" y="connsiteY1"/>
                  </a:cxn>
                  <a:cxn ang="0">
                    <a:pos x="connsiteX2" y="connsiteY2"/>
                  </a:cxn>
                  <a:cxn ang="0">
                    <a:pos x="connsiteX3" y="connsiteY3"/>
                  </a:cxn>
                </a:cxnLst>
                <a:rect l="l" t="t" r="r" b="b"/>
                <a:pathLst>
                  <a:path w="9525" h="9525">
                    <a:moveTo>
                      <a:pt x="11335" y="11116"/>
                    </a:moveTo>
                    <a:cubicBezTo>
                      <a:pt x="10458" y="9858"/>
                      <a:pt x="12049" y="7944"/>
                      <a:pt x="10487" y="7144"/>
                    </a:cubicBezTo>
                    <a:cubicBezTo>
                      <a:pt x="9211" y="7430"/>
                      <a:pt x="9677" y="11487"/>
                      <a:pt x="7144" y="10087"/>
                    </a:cubicBezTo>
                    <a:cubicBezTo>
                      <a:pt x="8068" y="11306"/>
                      <a:pt x="10392" y="10439"/>
                      <a:pt x="11335" y="11116"/>
                    </a:cubicBezTo>
                    <a:close/>
                  </a:path>
                </a:pathLst>
              </a:custGeom>
              <a:grpFill/>
              <a:ln w="9525" cap="flat">
                <a:noFill/>
                <a:prstDash val="solid"/>
                <a:miter/>
              </a:ln>
            </p:spPr>
            <p:txBody>
              <a:bodyPr rtlCol="0" anchor="ctr"/>
              <a:lstStyle/>
              <a:p>
                <a:endParaRPr lang="zh-CN" altLang="en-US"/>
              </a:p>
            </p:txBody>
          </p:sp>
          <p:sp>
            <p:nvSpPr>
              <p:cNvPr id="1397" name="任意多边形: 形状 1186">
                <a:extLst>
                  <a:ext uri="{FF2B5EF4-FFF2-40B4-BE49-F238E27FC236}">
                    <a16:creationId xmlns:a16="http://schemas.microsoft.com/office/drawing/2014/main" id="{E7DC93D4-A65D-45C8-8B4A-6171CDE4A0BC}"/>
                  </a:ext>
                </a:extLst>
              </p:cNvPr>
              <p:cNvSpPr/>
              <p:nvPr/>
            </p:nvSpPr>
            <p:spPr>
              <a:xfrm>
                <a:off x="3690699" y="755583"/>
                <a:ext cx="76200" cy="19050"/>
              </a:xfrm>
              <a:custGeom>
                <a:avLst/>
                <a:gdLst>
                  <a:gd name="connsiteX0" fmla="*/ 7715 w 76200"/>
                  <a:gd name="connsiteY0" fmla="*/ 17812 h 19050"/>
                  <a:gd name="connsiteX1" fmla="*/ 13421 w 76200"/>
                  <a:gd name="connsiteY1" fmla="*/ 17983 h 19050"/>
                  <a:gd name="connsiteX2" fmla="*/ 12897 w 76200"/>
                  <a:gd name="connsiteY2" fmla="*/ 15754 h 19050"/>
                  <a:gd name="connsiteX3" fmla="*/ 48197 w 76200"/>
                  <a:gd name="connsiteY3" fmla="*/ 13192 h 19050"/>
                  <a:gd name="connsiteX4" fmla="*/ 47968 w 76200"/>
                  <a:gd name="connsiteY4" fmla="*/ 16650 h 19050"/>
                  <a:gd name="connsiteX5" fmla="*/ 56721 w 76200"/>
                  <a:gd name="connsiteY5" fmla="*/ 18355 h 19050"/>
                  <a:gd name="connsiteX6" fmla="*/ 59874 w 76200"/>
                  <a:gd name="connsiteY6" fmla="*/ 15897 h 19050"/>
                  <a:gd name="connsiteX7" fmla="*/ 54407 w 76200"/>
                  <a:gd name="connsiteY7" fmla="*/ 15450 h 19050"/>
                  <a:gd name="connsiteX8" fmla="*/ 59322 w 76200"/>
                  <a:gd name="connsiteY8" fmla="*/ 14697 h 19050"/>
                  <a:gd name="connsiteX9" fmla="*/ 61979 w 76200"/>
                  <a:gd name="connsiteY9" fmla="*/ 14859 h 19050"/>
                  <a:gd name="connsiteX10" fmla="*/ 62141 w 76200"/>
                  <a:gd name="connsiteY10" fmla="*/ 14878 h 19050"/>
                  <a:gd name="connsiteX11" fmla="*/ 64580 w 76200"/>
                  <a:gd name="connsiteY11" fmla="*/ 14945 h 19050"/>
                  <a:gd name="connsiteX12" fmla="*/ 64599 w 76200"/>
                  <a:gd name="connsiteY12" fmla="*/ 14945 h 19050"/>
                  <a:gd name="connsiteX13" fmla="*/ 64627 w 76200"/>
                  <a:gd name="connsiteY13" fmla="*/ 14954 h 19050"/>
                  <a:gd name="connsiteX14" fmla="*/ 64694 w 76200"/>
                  <a:gd name="connsiteY14" fmla="*/ 14973 h 19050"/>
                  <a:gd name="connsiteX15" fmla="*/ 64960 w 76200"/>
                  <a:gd name="connsiteY15" fmla="*/ 15040 h 19050"/>
                  <a:gd name="connsiteX16" fmla="*/ 65484 w 76200"/>
                  <a:gd name="connsiteY16" fmla="*/ 15183 h 19050"/>
                  <a:gd name="connsiteX17" fmla="*/ 66523 w 76200"/>
                  <a:gd name="connsiteY17" fmla="*/ 15488 h 19050"/>
                  <a:gd name="connsiteX18" fmla="*/ 72733 w 76200"/>
                  <a:gd name="connsiteY18" fmla="*/ 17193 h 19050"/>
                  <a:gd name="connsiteX19" fmla="*/ 71104 w 76200"/>
                  <a:gd name="connsiteY19" fmla="*/ 11811 h 19050"/>
                  <a:gd name="connsiteX20" fmla="*/ 65808 w 76200"/>
                  <a:gd name="connsiteY20" fmla="*/ 13183 h 19050"/>
                  <a:gd name="connsiteX21" fmla="*/ 65008 w 76200"/>
                  <a:gd name="connsiteY21" fmla="*/ 13106 h 19050"/>
                  <a:gd name="connsiteX22" fmla="*/ 64808 w 76200"/>
                  <a:gd name="connsiteY22" fmla="*/ 13068 h 19050"/>
                  <a:gd name="connsiteX23" fmla="*/ 64713 w 76200"/>
                  <a:gd name="connsiteY23" fmla="*/ 13049 h 19050"/>
                  <a:gd name="connsiteX24" fmla="*/ 62074 w 76200"/>
                  <a:gd name="connsiteY24" fmla="*/ 12973 h 19050"/>
                  <a:gd name="connsiteX25" fmla="*/ 61589 w 76200"/>
                  <a:gd name="connsiteY25" fmla="*/ 12916 h 19050"/>
                  <a:gd name="connsiteX26" fmla="*/ 59779 w 76200"/>
                  <a:gd name="connsiteY26" fmla="*/ 12497 h 19050"/>
                  <a:gd name="connsiteX27" fmla="*/ 57093 w 76200"/>
                  <a:gd name="connsiteY27" fmla="*/ 11039 h 19050"/>
                  <a:gd name="connsiteX28" fmla="*/ 58398 w 76200"/>
                  <a:gd name="connsiteY28" fmla="*/ 8344 h 19050"/>
                  <a:gd name="connsiteX29" fmla="*/ 45063 w 76200"/>
                  <a:gd name="connsiteY29" fmla="*/ 9220 h 19050"/>
                  <a:gd name="connsiteX30" fmla="*/ 45634 w 76200"/>
                  <a:gd name="connsiteY30" fmla="*/ 9554 h 19050"/>
                  <a:gd name="connsiteX31" fmla="*/ 31766 w 76200"/>
                  <a:gd name="connsiteY31" fmla="*/ 7144 h 19050"/>
                  <a:gd name="connsiteX32" fmla="*/ 7144 w 76200"/>
                  <a:gd name="connsiteY32" fmla="*/ 15611 h 19050"/>
                  <a:gd name="connsiteX33" fmla="*/ 7715 w 76200"/>
                  <a:gd name="connsiteY33" fmla="*/ 17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200" h="19050">
                    <a:moveTo>
                      <a:pt x="7715" y="17812"/>
                    </a:moveTo>
                    <a:cubicBezTo>
                      <a:pt x="9592" y="18498"/>
                      <a:pt x="11897" y="13926"/>
                      <a:pt x="13421" y="17983"/>
                    </a:cubicBezTo>
                    <a:lnTo>
                      <a:pt x="12897" y="15754"/>
                    </a:lnTo>
                    <a:cubicBezTo>
                      <a:pt x="25679" y="17364"/>
                      <a:pt x="38157" y="12687"/>
                      <a:pt x="48197" y="13192"/>
                    </a:cubicBezTo>
                    <a:lnTo>
                      <a:pt x="47968" y="16650"/>
                    </a:lnTo>
                    <a:cubicBezTo>
                      <a:pt x="52235" y="15611"/>
                      <a:pt x="52930" y="17478"/>
                      <a:pt x="56721" y="18355"/>
                    </a:cubicBezTo>
                    <a:cubicBezTo>
                      <a:pt x="54988" y="15802"/>
                      <a:pt x="57760" y="16793"/>
                      <a:pt x="59874" y="15897"/>
                    </a:cubicBezTo>
                    <a:cubicBezTo>
                      <a:pt x="58217" y="15592"/>
                      <a:pt x="54512" y="16974"/>
                      <a:pt x="54407" y="15450"/>
                    </a:cubicBezTo>
                    <a:cubicBezTo>
                      <a:pt x="55864" y="14888"/>
                      <a:pt x="57569" y="14688"/>
                      <a:pt x="59322" y="14697"/>
                    </a:cubicBezTo>
                    <a:cubicBezTo>
                      <a:pt x="60198" y="14707"/>
                      <a:pt x="61093" y="14764"/>
                      <a:pt x="61979" y="14859"/>
                    </a:cubicBezTo>
                    <a:lnTo>
                      <a:pt x="62141" y="14878"/>
                    </a:lnTo>
                    <a:lnTo>
                      <a:pt x="64580" y="14945"/>
                    </a:lnTo>
                    <a:lnTo>
                      <a:pt x="64599" y="14945"/>
                    </a:lnTo>
                    <a:lnTo>
                      <a:pt x="64627" y="14954"/>
                    </a:lnTo>
                    <a:lnTo>
                      <a:pt x="64694" y="14973"/>
                    </a:lnTo>
                    <a:lnTo>
                      <a:pt x="64960" y="15040"/>
                    </a:lnTo>
                    <a:lnTo>
                      <a:pt x="65484" y="15183"/>
                    </a:lnTo>
                    <a:lnTo>
                      <a:pt x="66523" y="15488"/>
                    </a:lnTo>
                    <a:cubicBezTo>
                      <a:pt x="69247" y="16326"/>
                      <a:pt x="71638" y="17345"/>
                      <a:pt x="72733" y="17193"/>
                    </a:cubicBezTo>
                    <a:lnTo>
                      <a:pt x="71104" y="11811"/>
                    </a:lnTo>
                    <a:cubicBezTo>
                      <a:pt x="68828" y="15164"/>
                      <a:pt x="67647" y="9430"/>
                      <a:pt x="65808" y="13183"/>
                    </a:cubicBezTo>
                    <a:lnTo>
                      <a:pt x="65008" y="13106"/>
                    </a:lnTo>
                    <a:lnTo>
                      <a:pt x="64808" y="13068"/>
                    </a:lnTo>
                    <a:lnTo>
                      <a:pt x="64713" y="13049"/>
                    </a:lnTo>
                    <a:lnTo>
                      <a:pt x="62074" y="12973"/>
                    </a:lnTo>
                    <a:lnTo>
                      <a:pt x="61589" y="12916"/>
                    </a:lnTo>
                    <a:cubicBezTo>
                      <a:pt x="60950" y="12830"/>
                      <a:pt x="60341" y="12678"/>
                      <a:pt x="59779" y="12497"/>
                    </a:cubicBezTo>
                    <a:cubicBezTo>
                      <a:pt x="58655" y="12125"/>
                      <a:pt x="57712" y="11601"/>
                      <a:pt x="57093" y="11039"/>
                    </a:cubicBezTo>
                    <a:cubicBezTo>
                      <a:pt x="55855" y="9925"/>
                      <a:pt x="55902" y="8677"/>
                      <a:pt x="58398" y="8344"/>
                    </a:cubicBezTo>
                    <a:cubicBezTo>
                      <a:pt x="51406" y="4953"/>
                      <a:pt x="49359" y="13868"/>
                      <a:pt x="45063" y="9220"/>
                    </a:cubicBezTo>
                    <a:lnTo>
                      <a:pt x="45634" y="9554"/>
                    </a:lnTo>
                    <a:cubicBezTo>
                      <a:pt x="41319" y="10535"/>
                      <a:pt x="33137" y="8258"/>
                      <a:pt x="31766" y="7144"/>
                    </a:cubicBezTo>
                    <a:cubicBezTo>
                      <a:pt x="25537" y="11354"/>
                      <a:pt x="14049" y="13249"/>
                      <a:pt x="7144" y="15611"/>
                    </a:cubicBezTo>
                    <a:lnTo>
                      <a:pt x="7715" y="17812"/>
                    </a:lnTo>
                    <a:close/>
                  </a:path>
                </a:pathLst>
              </a:custGeom>
              <a:grpFill/>
              <a:ln w="9525" cap="flat">
                <a:noFill/>
                <a:prstDash val="solid"/>
                <a:miter/>
              </a:ln>
            </p:spPr>
            <p:txBody>
              <a:bodyPr rtlCol="0" anchor="ctr"/>
              <a:lstStyle/>
              <a:p>
                <a:endParaRPr lang="zh-CN" altLang="en-US"/>
              </a:p>
            </p:txBody>
          </p:sp>
          <p:sp>
            <p:nvSpPr>
              <p:cNvPr id="1398" name="任意多边形: 形状 1187">
                <a:extLst>
                  <a:ext uri="{FF2B5EF4-FFF2-40B4-BE49-F238E27FC236}">
                    <a16:creationId xmlns:a16="http://schemas.microsoft.com/office/drawing/2014/main" id="{048CF79E-F83B-49B0-9804-0A5885B8C927}"/>
                  </a:ext>
                </a:extLst>
              </p:cNvPr>
              <p:cNvSpPr/>
              <p:nvPr/>
            </p:nvSpPr>
            <p:spPr>
              <a:xfrm>
                <a:off x="3665325" y="968600"/>
                <a:ext cx="19050" cy="19050"/>
              </a:xfrm>
              <a:custGeom>
                <a:avLst/>
                <a:gdLst>
                  <a:gd name="connsiteX0" fmla="*/ 11259 w 19050"/>
                  <a:gd name="connsiteY0" fmla="*/ 9278 h 19050"/>
                  <a:gd name="connsiteX1" fmla="*/ 13859 w 19050"/>
                  <a:gd name="connsiteY1" fmla="*/ 12011 h 19050"/>
                  <a:gd name="connsiteX2" fmla="*/ 14926 w 19050"/>
                  <a:gd name="connsiteY2" fmla="*/ 11345 h 19050"/>
                  <a:gd name="connsiteX3" fmla="*/ 7410 w 19050"/>
                  <a:gd name="connsiteY3" fmla="*/ 9754 h 19050"/>
                  <a:gd name="connsiteX4" fmla="*/ 11259 w 19050"/>
                  <a:gd name="connsiteY4" fmla="*/ 9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59" y="9278"/>
                    </a:moveTo>
                    <a:lnTo>
                      <a:pt x="13859" y="12011"/>
                    </a:lnTo>
                    <a:lnTo>
                      <a:pt x="14926" y="11345"/>
                    </a:lnTo>
                    <a:cubicBezTo>
                      <a:pt x="13545" y="11745"/>
                      <a:pt x="5601" y="2905"/>
                      <a:pt x="7410" y="9754"/>
                    </a:cubicBezTo>
                    <a:lnTo>
                      <a:pt x="11259" y="9278"/>
                    </a:lnTo>
                    <a:close/>
                  </a:path>
                </a:pathLst>
              </a:custGeom>
              <a:grpFill/>
              <a:ln w="9525" cap="flat">
                <a:noFill/>
                <a:prstDash val="solid"/>
                <a:miter/>
              </a:ln>
            </p:spPr>
            <p:txBody>
              <a:bodyPr rtlCol="0" anchor="ctr"/>
              <a:lstStyle/>
              <a:p>
                <a:endParaRPr lang="zh-CN" altLang="en-US"/>
              </a:p>
            </p:txBody>
          </p:sp>
          <p:sp>
            <p:nvSpPr>
              <p:cNvPr id="1399" name="任意多边形: 形状 1188">
                <a:extLst>
                  <a:ext uri="{FF2B5EF4-FFF2-40B4-BE49-F238E27FC236}">
                    <a16:creationId xmlns:a16="http://schemas.microsoft.com/office/drawing/2014/main" id="{B2B893BF-C05E-42C5-BA87-D5BC304AE55E}"/>
                  </a:ext>
                </a:extLst>
              </p:cNvPr>
              <p:cNvSpPr/>
              <p:nvPr/>
            </p:nvSpPr>
            <p:spPr>
              <a:xfrm>
                <a:off x="3689299" y="993106"/>
                <a:ext cx="9525" cy="9525"/>
              </a:xfrm>
              <a:custGeom>
                <a:avLst/>
                <a:gdLst>
                  <a:gd name="connsiteX0" fmla="*/ 11097 w 9525"/>
                  <a:gd name="connsiteY0" fmla="*/ 9193 h 9525"/>
                  <a:gd name="connsiteX1" fmla="*/ 11849 w 9525"/>
                  <a:gd name="connsiteY1" fmla="*/ 9155 h 9525"/>
                  <a:gd name="connsiteX2" fmla="*/ 7144 w 9525"/>
                  <a:gd name="connsiteY2" fmla="*/ 7145 h 9525"/>
                  <a:gd name="connsiteX3" fmla="*/ 11097 w 9525"/>
                  <a:gd name="connsiteY3" fmla="*/ 9193 h 9525"/>
                </a:gdLst>
                <a:ahLst/>
                <a:cxnLst>
                  <a:cxn ang="0">
                    <a:pos x="connsiteX0" y="connsiteY0"/>
                  </a:cxn>
                  <a:cxn ang="0">
                    <a:pos x="connsiteX1" y="connsiteY1"/>
                  </a:cxn>
                  <a:cxn ang="0">
                    <a:pos x="connsiteX2" y="connsiteY2"/>
                  </a:cxn>
                  <a:cxn ang="0">
                    <a:pos x="connsiteX3" y="connsiteY3"/>
                  </a:cxn>
                </a:cxnLst>
                <a:rect l="l" t="t" r="r" b="b"/>
                <a:pathLst>
                  <a:path w="9525" h="9525">
                    <a:moveTo>
                      <a:pt x="11097" y="9193"/>
                    </a:moveTo>
                    <a:lnTo>
                      <a:pt x="11849" y="9155"/>
                    </a:lnTo>
                    <a:cubicBezTo>
                      <a:pt x="10401" y="8508"/>
                      <a:pt x="8258" y="7088"/>
                      <a:pt x="7144" y="7145"/>
                    </a:cubicBezTo>
                    <a:cubicBezTo>
                      <a:pt x="8201" y="8107"/>
                      <a:pt x="11554" y="8203"/>
                      <a:pt x="11097" y="9193"/>
                    </a:cubicBezTo>
                    <a:close/>
                  </a:path>
                </a:pathLst>
              </a:custGeom>
              <a:grpFill/>
              <a:ln w="9525" cap="flat">
                <a:noFill/>
                <a:prstDash val="solid"/>
                <a:miter/>
              </a:ln>
            </p:spPr>
            <p:txBody>
              <a:bodyPr rtlCol="0" anchor="ctr"/>
              <a:lstStyle/>
              <a:p>
                <a:endParaRPr lang="zh-CN" altLang="en-US"/>
              </a:p>
            </p:txBody>
          </p:sp>
          <p:sp>
            <p:nvSpPr>
              <p:cNvPr id="1400" name="任意多边形: 形状 1189">
                <a:extLst>
                  <a:ext uri="{FF2B5EF4-FFF2-40B4-BE49-F238E27FC236}">
                    <a16:creationId xmlns:a16="http://schemas.microsoft.com/office/drawing/2014/main" id="{B4E15FC5-AC0A-4F82-9AB0-8A3F5CC12488}"/>
                  </a:ext>
                </a:extLst>
              </p:cNvPr>
              <p:cNvSpPr/>
              <p:nvPr/>
            </p:nvSpPr>
            <p:spPr>
              <a:xfrm>
                <a:off x="3936616" y="677659"/>
                <a:ext cx="19050" cy="19050"/>
              </a:xfrm>
              <a:custGeom>
                <a:avLst/>
                <a:gdLst>
                  <a:gd name="connsiteX0" fmla="*/ 10449 w 19050"/>
                  <a:gd name="connsiteY0" fmla="*/ 11716 h 19050"/>
                  <a:gd name="connsiteX1" fmla="*/ 11944 w 19050"/>
                  <a:gd name="connsiteY1" fmla="*/ 12583 h 19050"/>
                  <a:gd name="connsiteX2" fmla="*/ 7144 w 19050"/>
                  <a:gd name="connsiteY2" fmla="*/ 7144 h 19050"/>
                  <a:gd name="connsiteX3" fmla="*/ 10449 w 19050"/>
                  <a:gd name="connsiteY3" fmla="*/ 11716 h 19050"/>
                </a:gdLst>
                <a:ahLst/>
                <a:cxnLst>
                  <a:cxn ang="0">
                    <a:pos x="connsiteX0" y="connsiteY0"/>
                  </a:cxn>
                  <a:cxn ang="0">
                    <a:pos x="connsiteX1" y="connsiteY1"/>
                  </a:cxn>
                  <a:cxn ang="0">
                    <a:pos x="connsiteX2" y="connsiteY2"/>
                  </a:cxn>
                  <a:cxn ang="0">
                    <a:pos x="connsiteX3" y="connsiteY3"/>
                  </a:cxn>
                </a:cxnLst>
                <a:rect l="l" t="t" r="r" b="b"/>
                <a:pathLst>
                  <a:path w="19050" h="19050">
                    <a:moveTo>
                      <a:pt x="10449" y="11716"/>
                    </a:moveTo>
                    <a:lnTo>
                      <a:pt x="11944" y="12583"/>
                    </a:lnTo>
                    <a:cubicBezTo>
                      <a:pt x="10639" y="13164"/>
                      <a:pt x="20412" y="9144"/>
                      <a:pt x="7144" y="7144"/>
                    </a:cubicBezTo>
                    <a:lnTo>
                      <a:pt x="10449" y="11716"/>
                    </a:lnTo>
                    <a:close/>
                  </a:path>
                </a:pathLst>
              </a:custGeom>
              <a:grpFill/>
              <a:ln w="9525" cap="flat">
                <a:noFill/>
                <a:prstDash val="solid"/>
                <a:miter/>
              </a:ln>
            </p:spPr>
            <p:txBody>
              <a:bodyPr rtlCol="0" anchor="ctr"/>
              <a:lstStyle/>
              <a:p>
                <a:endParaRPr lang="zh-CN" altLang="en-US"/>
              </a:p>
            </p:txBody>
          </p:sp>
          <p:sp>
            <p:nvSpPr>
              <p:cNvPr id="1401" name="任意多边形: 形状 1190">
                <a:extLst>
                  <a:ext uri="{FF2B5EF4-FFF2-40B4-BE49-F238E27FC236}">
                    <a16:creationId xmlns:a16="http://schemas.microsoft.com/office/drawing/2014/main" id="{B05CBC9B-2979-4302-9ABE-AFE5FAF62C7A}"/>
                  </a:ext>
                </a:extLst>
              </p:cNvPr>
              <p:cNvSpPr/>
              <p:nvPr/>
            </p:nvSpPr>
            <p:spPr>
              <a:xfrm>
                <a:off x="3676006" y="980449"/>
                <a:ext cx="9525" cy="9525"/>
              </a:xfrm>
              <a:custGeom>
                <a:avLst/>
                <a:gdLst>
                  <a:gd name="connsiteX0" fmla="*/ 8464 w 9525"/>
                  <a:gd name="connsiteY0" fmla="*/ 7144 h 9525"/>
                  <a:gd name="connsiteX1" fmla="*/ 7149 w 9525"/>
                  <a:gd name="connsiteY1" fmla="*/ 8382 h 9525"/>
                  <a:gd name="connsiteX2" fmla="*/ 7749 w 9525"/>
                  <a:gd name="connsiteY2" fmla="*/ 7734 h 9525"/>
                  <a:gd name="connsiteX3" fmla="*/ 846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464" y="7144"/>
                    </a:moveTo>
                    <a:cubicBezTo>
                      <a:pt x="8464" y="7144"/>
                      <a:pt x="7045" y="8334"/>
                      <a:pt x="7149" y="8382"/>
                    </a:cubicBezTo>
                    <a:cubicBezTo>
                      <a:pt x="7149" y="8382"/>
                      <a:pt x="7692" y="7715"/>
                      <a:pt x="7749" y="7734"/>
                    </a:cubicBezTo>
                    <a:lnTo>
                      <a:pt x="8464" y="7144"/>
                    </a:lnTo>
                    <a:close/>
                  </a:path>
                </a:pathLst>
              </a:custGeom>
              <a:grpFill/>
              <a:ln w="9525" cap="flat">
                <a:noFill/>
                <a:prstDash val="solid"/>
                <a:miter/>
              </a:ln>
            </p:spPr>
            <p:txBody>
              <a:bodyPr rtlCol="0" anchor="ctr"/>
              <a:lstStyle/>
              <a:p>
                <a:endParaRPr lang="zh-CN" altLang="en-US"/>
              </a:p>
            </p:txBody>
          </p:sp>
          <p:sp>
            <p:nvSpPr>
              <p:cNvPr id="1402" name="任意多边形: 形状 1191">
                <a:extLst>
                  <a:ext uri="{FF2B5EF4-FFF2-40B4-BE49-F238E27FC236}">
                    <a16:creationId xmlns:a16="http://schemas.microsoft.com/office/drawing/2014/main" id="{A222584C-D914-41C6-972A-CF3391BDDE39}"/>
                  </a:ext>
                </a:extLst>
              </p:cNvPr>
              <p:cNvSpPr/>
              <p:nvPr/>
            </p:nvSpPr>
            <p:spPr>
              <a:xfrm>
                <a:off x="3727847" y="736124"/>
                <a:ext cx="85725" cy="38100"/>
              </a:xfrm>
              <a:custGeom>
                <a:avLst/>
                <a:gdLst>
                  <a:gd name="connsiteX0" fmla="*/ 23746 w 85725"/>
                  <a:gd name="connsiteY0" fmla="*/ 20412 h 38100"/>
                  <a:gd name="connsiteX1" fmla="*/ 24917 w 85725"/>
                  <a:gd name="connsiteY1" fmla="*/ 20526 h 38100"/>
                  <a:gd name="connsiteX2" fmla="*/ 24984 w 85725"/>
                  <a:gd name="connsiteY2" fmla="*/ 20535 h 38100"/>
                  <a:gd name="connsiteX3" fmla="*/ 28137 w 85725"/>
                  <a:gd name="connsiteY3" fmla="*/ 20621 h 38100"/>
                  <a:gd name="connsiteX4" fmla="*/ 28165 w 85725"/>
                  <a:gd name="connsiteY4" fmla="*/ 20631 h 38100"/>
                  <a:gd name="connsiteX5" fmla="*/ 28270 w 85725"/>
                  <a:gd name="connsiteY5" fmla="*/ 20659 h 38100"/>
                  <a:gd name="connsiteX6" fmla="*/ 28489 w 85725"/>
                  <a:gd name="connsiteY6" fmla="*/ 20707 h 38100"/>
                  <a:gd name="connsiteX7" fmla="*/ 28966 w 85725"/>
                  <a:gd name="connsiteY7" fmla="*/ 20821 h 38100"/>
                  <a:gd name="connsiteX8" fmla="*/ 30004 w 85725"/>
                  <a:gd name="connsiteY8" fmla="*/ 21059 h 38100"/>
                  <a:gd name="connsiteX9" fmla="*/ 32842 w 85725"/>
                  <a:gd name="connsiteY9" fmla="*/ 21717 h 38100"/>
                  <a:gd name="connsiteX10" fmla="*/ 31918 w 85725"/>
                  <a:gd name="connsiteY10" fmla="*/ 23974 h 38100"/>
                  <a:gd name="connsiteX11" fmla="*/ 37671 w 85725"/>
                  <a:gd name="connsiteY11" fmla="*/ 21469 h 38100"/>
                  <a:gd name="connsiteX12" fmla="*/ 37976 w 85725"/>
                  <a:gd name="connsiteY12" fmla="*/ 27946 h 38100"/>
                  <a:gd name="connsiteX13" fmla="*/ 34966 w 85725"/>
                  <a:gd name="connsiteY13" fmla="*/ 25212 h 38100"/>
                  <a:gd name="connsiteX14" fmla="*/ 31613 w 85725"/>
                  <a:gd name="connsiteY14" fmla="*/ 27974 h 38100"/>
                  <a:gd name="connsiteX15" fmla="*/ 29613 w 85725"/>
                  <a:gd name="connsiteY15" fmla="*/ 27308 h 38100"/>
                  <a:gd name="connsiteX16" fmla="*/ 28404 w 85725"/>
                  <a:gd name="connsiteY16" fmla="*/ 27117 h 38100"/>
                  <a:gd name="connsiteX17" fmla="*/ 24927 w 85725"/>
                  <a:gd name="connsiteY17" fmla="*/ 27070 h 38100"/>
                  <a:gd name="connsiteX18" fmla="*/ 24022 w 85725"/>
                  <a:gd name="connsiteY18" fmla="*/ 27270 h 38100"/>
                  <a:gd name="connsiteX19" fmla="*/ 24489 w 85725"/>
                  <a:gd name="connsiteY19" fmla="*/ 27584 h 38100"/>
                  <a:gd name="connsiteX20" fmla="*/ 24746 w 85725"/>
                  <a:gd name="connsiteY20" fmla="*/ 27717 h 38100"/>
                  <a:gd name="connsiteX21" fmla="*/ 24879 w 85725"/>
                  <a:gd name="connsiteY21" fmla="*/ 27784 h 38100"/>
                  <a:gd name="connsiteX22" fmla="*/ 24946 w 85725"/>
                  <a:gd name="connsiteY22" fmla="*/ 27813 h 38100"/>
                  <a:gd name="connsiteX23" fmla="*/ 24984 w 85725"/>
                  <a:gd name="connsiteY23" fmla="*/ 27832 h 38100"/>
                  <a:gd name="connsiteX24" fmla="*/ 24994 w 85725"/>
                  <a:gd name="connsiteY24" fmla="*/ 27832 h 38100"/>
                  <a:gd name="connsiteX25" fmla="*/ 27756 w 85725"/>
                  <a:gd name="connsiteY25" fmla="*/ 27908 h 38100"/>
                  <a:gd name="connsiteX26" fmla="*/ 27756 w 85725"/>
                  <a:gd name="connsiteY26" fmla="*/ 27908 h 38100"/>
                  <a:gd name="connsiteX27" fmla="*/ 27765 w 85725"/>
                  <a:gd name="connsiteY27" fmla="*/ 27917 h 38100"/>
                  <a:gd name="connsiteX28" fmla="*/ 28708 w 85725"/>
                  <a:gd name="connsiteY28" fmla="*/ 28422 h 38100"/>
                  <a:gd name="connsiteX29" fmla="*/ 31023 w 85725"/>
                  <a:gd name="connsiteY29" fmla="*/ 29089 h 38100"/>
                  <a:gd name="connsiteX30" fmla="*/ 36338 w 85725"/>
                  <a:gd name="connsiteY30" fmla="*/ 29775 h 38100"/>
                  <a:gd name="connsiteX31" fmla="*/ 41358 w 85725"/>
                  <a:gd name="connsiteY31" fmla="*/ 34147 h 38100"/>
                  <a:gd name="connsiteX32" fmla="*/ 46644 w 85725"/>
                  <a:gd name="connsiteY32" fmla="*/ 33547 h 38100"/>
                  <a:gd name="connsiteX33" fmla="*/ 42720 w 85725"/>
                  <a:gd name="connsiteY33" fmla="*/ 32280 h 38100"/>
                  <a:gd name="connsiteX34" fmla="*/ 42034 w 85725"/>
                  <a:gd name="connsiteY34" fmla="*/ 23888 h 38100"/>
                  <a:gd name="connsiteX35" fmla="*/ 45949 w 85725"/>
                  <a:gd name="connsiteY35" fmla="*/ 25898 h 38100"/>
                  <a:gd name="connsiteX36" fmla="*/ 53959 w 85725"/>
                  <a:gd name="connsiteY36" fmla="*/ 24022 h 38100"/>
                  <a:gd name="connsiteX37" fmla="*/ 61941 w 85725"/>
                  <a:gd name="connsiteY37" fmla="*/ 26422 h 38100"/>
                  <a:gd name="connsiteX38" fmla="*/ 62170 w 85725"/>
                  <a:gd name="connsiteY38" fmla="*/ 23383 h 38100"/>
                  <a:gd name="connsiteX39" fmla="*/ 80334 w 85725"/>
                  <a:gd name="connsiteY39" fmla="*/ 29308 h 38100"/>
                  <a:gd name="connsiteX40" fmla="*/ 84058 w 85725"/>
                  <a:gd name="connsiteY40" fmla="*/ 25088 h 38100"/>
                  <a:gd name="connsiteX41" fmla="*/ 79296 w 85725"/>
                  <a:gd name="connsiteY41" fmla="*/ 22012 h 38100"/>
                  <a:gd name="connsiteX42" fmla="*/ 79134 w 85725"/>
                  <a:gd name="connsiteY42" fmla="*/ 22774 h 38100"/>
                  <a:gd name="connsiteX43" fmla="*/ 73581 w 85725"/>
                  <a:gd name="connsiteY43" fmla="*/ 20707 h 38100"/>
                  <a:gd name="connsiteX44" fmla="*/ 74590 w 85725"/>
                  <a:gd name="connsiteY44" fmla="*/ 23155 h 38100"/>
                  <a:gd name="connsiteX45" fmla="*/ 68304 w 85725"/>
                  <a:gd name="connsiteY45" fmla="*/ 20716 h 38100"/>
                  <a:gd name="connsiteX46" fmla="*/ 66161 w 85725"/>
                  <a:gd name="connsiteY46" fmla="*/ 22345 h 38100"/>
                  <a:gd name="connsiteX47" fmla="*/ 64608 w 85725"/>
                  <a:gd name="connsiteY47" fmla="*/ 17916 h 38100"/>
                  <a:gd name="connsiteX48" fmla="*/ 59731 w 85725"/>
                  <a:gd name="connsiteY48" fmla="*/ 21507 h 38100"/>
                  <a:gd name="connsiteX49" fmla="*/ 54740 w 85725"/>
                  <a:gd name="connsiteY49" fmla="*/ 16325 h 38100"/>
                  <a:gd name="connsiteX50" fmla="*/ 54702 w 85725"/>
                  <a:gd name="connsiteY50" fmla="*/ 17868 h 38100"/>
                  <a:gd name="connsiteX51" fmla="*/ 43672 w 85725"/>
                  <a:gd name="connsiteY51" fmla="*/ 9820 h 38100"/>
                  <a:gd name="connsiteX52" fmla="*/ 38338 w 85725"/>
                  <a:gd name="connsiteY52" fmla="*/ 11944 h 38100"/>
                  <a:gd name="connsiteX53" fmla="*/ 40472 w 85725"/>
                  <a:gd name="connsiteY53" fmla="*/ 16202 h 38100"/>
                  <a:gd name="connsiteX54" fmla="*/ 38329 w 85725"/>
                  <a:gd name="connsiteY54" fmla="*/ 13458 h 38100"/>
                  <a:gd name="connsiteX55" fmla="*/ 38233 w 85725"/>
                  <a:gd name="connsiteY55" fmla="*/ 17287 h 38100"/>
                  <a:gd name="connsiteX56" fmla="*/ 34280 w 85725"/>
                  <a:gd name="connsiteY56" fmla="*/ 16773 h 38100"/>
                  <a:gd name="connsiteX57" fmla="*/ 34871 w 85725"/>
                  <a:gd name="connsiteY57" fmla="*/ 9553 h 38100"/>
                  <a:gd name="connsiteX58" fmla="*/ 38405 w 85725"/>
                  <a:gd name="connsiteY58" fmla="*/ 8896 h 38100"/>
                  <a:gd name="connsiteX59" fmla="*/ 33185 w 85725"/>
                  <a:gd name="connsiteY59" fmla="*/ 7210 h 38100"/>
                  <a:gd name="connsiteX60" fmla="*/ 30594 w 85725"/>
                  <a:gd name="connsiteY60" fmla="*/ 9515 h 38100"/>
                  <a:gd name="connsiteX61" fmla="*/ 29147 w 85725"/>
                  <a:gd name="connsiteY61" fmla="*/ 10525 h 38100"/>
                  <a:gd name="connsiteX62" fmla="*/ 28737 w 85725"/>
                  <a:gd name="connsiteY62" fmla="*/ 10734 h 38100"/>
                  <a:gd name="connsiteX63" fmla="*/ 28632 w 85725"/>
                  <a:gd name="connsiteY63" fmla="*/ 10782 h 38100"/>
                  <a:gd name="connsiteX64" fmla="*/ 28623 w 85725"/>
                  <a:gd name="connsiteY64" fmla="*/ 10782 h 38100"/>
                  <a:gd name="connsiteX65" fmla="*/ 25003 w 85725"/>
                  <a:gd name="connsiteY65" fmla="*/ 10715 h 38100"/>
                  <a:gd name="connsiteX66" fmla="*/ 24984 w 85725"/>
                  <a:gd name="connsiteY66" fmla="*/ 10725 h 38100"/>
                  <a:gd name="connsiteX67" fmla="*/ 24946 w 85725"/>
                  <a:gd name="connsiteY67" fmla="*/ 10744 h 38100"/>
                  <a:gd name="connsiteX68" fmla="*/ 24879 w 85725"/>
                  <a:gd name="connsiteY68" fmla="*/ 10772 h 38100"/>
                  <a:gd name="connsiteX69" fmla="*/ 24594 w 85725"/>
                  <a:gd name="connsiteY69" fmla="*/ 10887 h 38100"/>
                  <a:gd name="connsiteX70" fmla="*/ 23346 w 85725"/>
                  <a:gd name="connsiteY70" fmla="*/ 11296 h 38100"/>
                  <a:gd name="connsiteX71" fmla="*/ 7144 w 85725"/>
                  <a:gd name="connsiteY71" fmla="*/ 10391 h 38100"/>
                  <a:gd name="connsiteX72" fmla="*/ 23746 w 85725"/>
                  <a:gd name="connsiteY72" fmla="*/ 2041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725" h="38100">
                    <a:moveTo>
                      <a:pt x="23746" y="20412"/>
                    </a:moveTo>
                    <a:cubicBezTo>
                      <a:pt x="23746" y="20412"/>
                      <a:pt x="24213" y="20459"/>
                      <a:pt x="24917" y="20526"/>
                    </a:cubicBezTo>
                    <a:lnTo>
                      <a:pt x="24984" y="20535"/>
                    </a:lnTo>
                    <a:lnTo>
                      <a:pt x="28137" y="20621"/>
                    </a:lnTo>
                    <a:lnTo>
                      <a:pt x="28165" y="20631"/>
                    </a:lnTo>
                    <a:lnTo>
                      <a:pt x="28270" y="20659"/>
                    </a:lnTo>
                    <a:lnTo>
                      <a:pt x="28489" y="20707"/>
                    </a:lnTo>
                    <a:lnTo>
                      <a:pt x="28966" y="20821"/>
                    </a:lnTo>
                    <a:lnTo>
                      <a:pt x="30004" y="21059"/>
                    </a:lnTo>
                    <a:cubicBezTo>
                      <a:pt x="31423" y="21383"/>
                      <a:pt x="32842" y="21717"/>
                      <a:pt x="32842" y="21717"/>
                    </a:cubicBezTo>
                    <a:lnTo>
                      <a:pt x="31918" y="23974"/>
                    </a:lnTo>
                    <a:cubicBezTo>
                      <a:pt x="35004" y="23688"/>
                      <a:pt x="33338" y="19069"/>
                      <a:pt x="37671" y="21469"/>
                    </a:cubicBezTo>
                    <a:cubicBezTo>
                      <a:pt x="37167" y="24126"/>
                      <a:pt x="40215" y="26127"/>
                      <a:pt x="37976" y="27946"/>
                    </a:cubicBezTo>
                    <a:lnTo>
                      <a:pt x="34966" y="25212"/>
                    </a:lnTo>
                    <a:cubicBezTo>
                      <a:pt x="33804" y="28041"/>
                      <a:pt x="32814" y="28298"/>
                      <a:pt x="31613" y="27974"/>
                    </a:cubicBezTo>
                    <a:cubicBezTo>
                      <a:pt x="31023" y="27774"/>
                      <a:pt x="30347" y="27555"/>
                      <a:pt x="29613" y="27308"/>
                    </a:cubicBezTo>
                    <a:cubicBezTo>
                      <a:pt x="29242" y="27203"/>
                      <a:pt x="28842" y="27136"/>
                      <a:pt x="28404" y="27117"/>
                    </a:cubicBezTo>
                    <a:cubicBezTo>
                      <a:pt x="27289" y="27108"/>
                      <a:pt x="26137" y="27089"/>
                      <a:pt x="24927" y="27070"/>
                    </a:cubicBezTo>
                    <a:cubicBezTo>
                      <a:pt x="24641" y="27136"/>
                      <a:pt x="24336" y="27203"/>
                      <a:pt x="24022" y="27270"/>
                    </a:cubicBezTo>
                    <a:lnTo>
                      <a:pt x="24489" y="27584"/>
                    </a:lnTo>
                    <a:lnTo>
                      <a:pt x="24746" y="27717"/>
                    </a:lnTo>
                    <a:lnTo>
                      <a:pt x="24879" y="27784"/>
                    </a:lnTo>
                    <a:lnTo>
                      <a:pt x="24946" y="27813"/>
                    </a:lnTo>
                    <a:lnTo>
                      <a:pt x="24984" y="27832"/>
                    </a:lnTo>
                    <a:lnTo>
                      <a:pt x="24994" y="27832"/>
                    </a:lnTo>
                    <a:lnTo>
                      <a:pt x="27756" y="27908"/>
                    </a:lnTo>
                    <a:lnTo>
                      <a:pt x="27756" y="27908"/>
                    </a:lnTo>
                    <a:lnTo>
                      <a:pt x="27765" y="27917"/>
                    </a:lnTo>
                    <a:cubicBezTo>
                      <a:pt x="28051" y="28108"/>
                      <a:pt x="28365" y="28279"/>
                      <a:pt x="28708" y="28422"/>
                    </a:cubicBezTo>
                    <a:cubicBezTo>
                      <a:pt x="29394" y="28717"/>
                      <a:pt x="30185" y="28927"/>
                      <a:pt x="31023" y="29089"/>
                    </a:cubicBezTo>
                    <a:cubicBezTo>
                      <a:pt x="32709" y="29422"/>
                      <a:pt x="34614" y="29556"/>
                      <a:pt x="36338" y="29775"/>
                    </a:cubicBezTo>
                    <a:cubicBezTo>
                      <a:pt x="39786" y="30203"/>
                      <a:pt x="42520" y="30946"/>
                      <a:pt x="41358" y="34147"/>
                    </a:cubicBezTo>
                    <a:lnTo>
                      <a:pt x="46644" y="33547"/>
                    </a:lnTo>
                    <a:cubicBezTo>
                      <a:pt x="45377" y="31594"/>
                      <a:pt x="44920" y="31965"/>
                      <a:pt x="42720" y="32280"/>
                    </a:cubicBezTo>
                    <a:cubicBezTo>
                      <a:pt x="43263" y="28108"/>
                      <a:pt x="40634" y="27279"/>
                      <a:pt x="42034" y="23888"/>
                    </a:cubicBezTo>
                    <a:cubicBezTo>
                      <a:pt x="44196" y="24326"/>
                      <a:pt x="45987" y="23612"/>
                      <a:pt x="45949" y="25898"/>
                    </a:cubicBezTo>
                    <a:cubicBezTo>
                      <a:pt x="47977" y="25288"/>
                      <a:pt x="51330" y="24403"/>
                      <a:pt x="53959" y="24022"/>
                    </a:cubicBezTo>
                    <a:cubicBezTo>
                      <a:pt x="56674" y="23660"/>
                      <a:pt x="59265" y="23974"/>
                      <a:pt x="61941" y="26422"/>
                    </a:cubicBezTo>
                    <a:cubicBezTo>
                      <a:pt x="59446" y="25336"/>
                      <a:pt x="62084" y="24136"/>
                      <a:pt x="62170" y="23383"/>
                    </a:cubicBezTo>
                    <a:cubicBezTo>
                      <a:pt x="68428" y="23498"/>
                      <a:pt x="76752" y="25146"/>
                      <a:pt x="80334" y="29308"/>
                    </a:cubicBezTo>
                    <a:cubicBezTo>
                      <a:pt x="80124" y="27298"/>
                      <a:pt x="82610" y="26308"/>
                      <a:pt x="84058" y="25088"/>
                    </a:cubicBezTo>
                    <a:lnTo>
                      <a:pt x="79296" y="22012"/>
                    </a:lnTo>
                    <a:lnTo>
                      <a:pt x="79134" y="22774"/>
                    </a:lnTo>
                    <a:cubicBezTo>
                      <a:pt x="77400" y="22745"/>
                      <a:pt x="75362" y="22145"/>
                      <a:pt x="73581" y="20707"/>
                    </a:cubicBezTo>
                    <a:cubicBezTo>
                      <a:pt x="75495" y="21364"/>
                      <a:pt x="74695" y="22412"/>
                      <a:pt x="74590" y="23155"/>
                    </a:cubicBezTo>
                    <a:cubicBezTo>
                      <a:pt x="72114" y="22012"/>
                      <a:pt x="70123" y="22136"/>
                      <a:pt x="68304" y="20716"/>
                    </a:cubicBezTo>
                    <a:cubicBezTo>
                      <a:pt x="68228" y="21469"/>
                      <a:pt x="68047" y="22974"/>
                      <a:pt x="66161" y="22345"/>
                    </a:cubicBezTo>
                    <a:cubicBezTo>
                      <a:pt x="60465" y="19650"/>
                      <a:pt x="73076" y="19411"/>
                      <a:pt x="64608" y="17916"/>
                    </a:cubicBezTo>
                    <a:cubicBezTo>
                      <a:pt x="66199" y="22345"/>
                      <a:pt x="61246" y="18630"/>
                      <a:pt x="59731" y="21507"/>
                    </a:cubicBezTo>
                    <a:cubicBezTo>
                      <a:pt x="52645" y="20278"/>
                      <a:pt x="57912" y="19392"/>
                      <a:pt x="54740" y="16325"/>
                    </a:cubicBezTo>
                    <a:cubicBezTo>
                      <a:pt x="54064" y="16630"/>
                      <a:pt x="54026" y="17392"/>
                      <a:pt x="54702" y="17868"/>
                    </a:cubicBezTo>
                    <a:cubicBezTo>
                      <a:pt x="48139" y="13068"/>
                      <a:pt x="41720" y="15582"/>
                      <a:pt x="43672" y="9820"/>
                    </a:cubicBezTo>
                    <a:lnTo>
                      <a:pt x="38338" y="11944"/>
                    </a:lnTo>
                    <a:cubicBezTo>
                      <a:pt x="40986" y="12011"/>
                      <a:pt x="41796" y="15106"/>
                      <a:pt x="40472" y="16202"/>
                    </a:cubicBezTo>
                    <a:lnTo>
                      <a:pt x="38329" y="13458"/>
                    </a:lnTo>
                    <a:lnTo>
                      <a:pt x="38233" y="17287"/>
                    </a:lnTo>
                    <a:lnTo>
                      <a:pt x="34280" y="16773"/>
                    </a:lnTo>
                    <a:cubicBezTo>
                      <a:pt x="34757" y="14887"/>
                      <a:pt x="38824" y="10791"/>
                      <a:pt x="34871" y="9553"/>
                    </a:cubicBezTo>
                    <a:lnTo>
                      <a:pt x="38405" y="8896"/>
                    </a:lnTo>
                    <a:cubicBezTo>
                      <a:pt x="34852" y="11058"/>
                      <a:pt x="36690" y="6553"/>
                      <a:pt x="33185" y="7210"/>
                    </a:cubicBezTo>
                    <a:lnTo>
                      <a:pt x="30594" y="9515"/>
                    </a:lnTo>
                    <a:cubicBezTo>
                      <a:pt x="30147" y="9886"/>
                      <a:pt x="29670" y="10229"/>
                      <a:pt x="29147" y="10525"/>
                    </a:cubicBezTo>
                    <a:lnTo>
                      <a:pt x="28737" y="10734"/>
                    </a:lnTo>
                    <a:lnTo>
                      <a:pt x="28632" y="10782"/>
                    </a:lnTo>
                    <a:lnTo>
                      <a:pt x="28623" y="10782"/>
                    </a:lnTo>
                    <a:lnTo>
                      <a:pt x="25003" y="10715"/>
                    </a:lnTo>
                    <a:lnTo>
                      <a:pt x="24984" y="10725"/>
                    </a:lnTo>
                    <a:lnTo>
                      <a:pt x="24946" y="10744"/>
                    </a:lnTo>
                    <a:lnTo>
                      <a:pt x="24879" y="10772"/>
                    </a:lnTo>
                    <a:lnTo>
                      <a:pt x="24594" y="10887"/>
                    </a:lnTo>
                    <a:cubicBezTo>
                      <a:pt x="24194" y="11020"/>
                      <a:pt x="23784" y="11153"/>
                      <a:pt x="23346" y="11296"/>
                    </a:cubicBezTo>
                    <a:cubicBezTo>
                      <a:pt x="18602" y="11544"/>
                      <a:pt x="11440" y="11239"/>
                      <a:pt x="7144" y="10391"/>
                    </a:cubicBezTo>
                    <a:cubicBezTo>
                      <a:pt x="9239" y="12877"/>
                      <a:pt x="24698" y="13468"/>
                      <a:pt x="23746" y="20412"/>
                    </a:cubicBezTo>
                    <a:close/>
                  </a:path>
                </a:pathLst>
              </a:custGeom>
              <a:grpFill/>
              <a:ln w="9525" cap="flat">
                <a:noFill/>
                <a:prstDash val="solid"/>
                <a:miter/>
              </a:ln>
            </p:spPr>
            <p:txBody>
              <a:bodyPr rtlCol="0" anchor="ctr"/>
              <a:lstStyle/>
              <a:p>
                <a:endParaRPr lang="zh-CN" altLang="en-US"/>
              </a:p>
            </p:txBody>
          </p:sp>
          <p:sp>
            <p:nvSpPr>
              <p:cNvPr id="1403" name="任意多边形: 形状 1192">
                <a:extLst>
                  <a:ext uri="{FF2B5EF4-FFF2-40B4-BE49-F238E27FC236}">
                    <a16:creationId xmlns:a16="http://schemas.microsoft.com/office/drawing/2014/main" id="{B4562562-4D18-43D5-BEC9-F6FB3629F42F}"/>
                  </a:ext>
                </a:extLst>
              </p:cNvPr>
              <p:cNvSpPr/>
              <p:nvPr/>
            </p:nvSpPr>
            <p:spPr>
              <a:xfrm>
                <a:off x="3724180" y="743839"/>
                <a:ext cx="9525" cy="9525"/>
              </a:xfrm>
              <a:custGeom>
                <a:avLst/>
                <a:gdLst>
                  <a:gd name="connsiteX0" fmla="*/ 7144 w 9525"/>
                  <a:gd name="connsiteY0" fmla="*/ 7144 h 9525"/>
                  <a:gd name="connsiteX1" fmla="*/ 7582 w 9525"/>
                  <a:gd name="connsiteY1" fmla="*/ 109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582" y="10944"/>
                    </a:lnTo>
                    <a:lnTo>
                      <a:pt x="7144" y="7144"/>
                    </a:lnTo>
                    <a:close/>
                  </a:path>
                </a:pathLst>
              </a:custGeom>
              <a:grpFill/>
              <a:ln w="9525" cap="flat">
                <a:noFill/>
                <a:prstDash val="solid"/>
                <a:miter/>
              </a:ln>
            </p:spPr>
            <p:txBody>
              <a:bodyPr rtlCol="0" anchor="ctr"/>
              <a:lstStyle/>
              <a:p>
                <a:endParaRPr lang="zh-CN" altLang="en-US"/>
              </a:p>
            </p:txBody>
          </p:sp>
          <p:sp>
            <p:nvSpPr>
              <p:cNvPr id="1404" name="任意多边形: 形状 1193">
                <a:extLst>
                  <a:ext uri="{FF2B5EF4-FFF2-40B4-BE49-F238E27FC236}">
                    <a16:creationId xmlns:a16="http://schemas.microsoft.com/office/drawing/2014/main" id="{5F3438D0-22F0-44AB-929B-80D82B4E86DF}"/>
                  </a:ext>
                </a:extLst>
              </p:cNvPr>
              <p:cNvSpPr/>
              <p:nvPr/>
            </p:nvSpPr>
            <p:spPr>
              <a:xfrm>
                <a:off x="3647161" y="911838"/>
                <a:ext cx="9525" cy="9525"/>
              </a:xfrm>
              <a:custGeom>
                <a:avLst/>
                <a:gdLst>
                  <a:gd name="connsiteX0" fmla="*/ 9877 w 9525"/>
                  <a:gd name="connsiteY0" fmla="*/ 7460 h 9525"/>
                  <a:gd name="connsiteX1" fmla="*/ 7144 w 9525"/>
                  <a:gd name="connsiteY1" fmla="*/ 8632 h 9525"/>
                  <a:gd name="connsiteX2" fmla="*/ 9877 w 9525"/>
                  <a:gd name="connsiteY2" fmla="*/ 7460 h 9525"/>
                </a:gdLst>
                <a:ahLst/>
                <a:cxnLst>
                  <a:cxn ang="0">
                    <a:pos x="connsiteX0" y="connsiteY0"/>
                  </a:cxn>
                  <a:cxn ang="0">
                    <a:pos x="connsiteX1" y="connsiteY1"/>
                  </a:cxn>
                  <a:cxn ang="0">
                    <a:pos x="connsiteX2" y="connsiteY2"/>
                  </a:cxn>
                </a:cxnLst>
                <a:rect l="l" t="t" r="r" b="b"/>
                <a:pathLst>
                  <a:path w="9525" h="9525">
                    <a:moveTo>
                      <a:pt x="9877" y="7460"/>
                    </a:moveTo>
                    <a:cubicBezTo>
                      <a:pt x="8372" y="6822"/>
                      <a:pt x="7325" y="7117"/>
                      <a:pt x="7144" y="8632"/>
                    </a:cubicBezTo>
                    <a:cubicBezTo>
                      <a:pt x="9201" y="10185"/>
                      <a:pt x="8763" y="6384"/>
                      <a:pt x="9877" y="7460"/>
                    </a:cubicBezTo>
                    <a:close/>
                  </a:path>
                </a:pathLst>
              </a:custGeom>
              <a:grpFill/>
              <a:ln w="9525" cap="flat">
                <a:noFill/>
                <a:prstDash val="solid"/>
                <a:miter/>
              </a:ln>
            </p:spPr>
            <p:txBody>
              <a:bodyPr rtlCol="0" anchor="ctr"/>
              <a:lstStyle/>
              <a:p>
                <a:endParaRPr lang="zh-CN" altLang="en-US"/>
              </a:p>
            </p:txBody>
          </p:sp>
          <p:sp>
            <p:nvSpPr>
              <p:cNvPr id="1405" name="任意多边形: 形状 1194">
                <a:extLst>
                  <a:ext uri="{FF2B5EF4-FFF2-40B4-BE49-F238E27FC236}">
                    <a16:creationId xmlns:a16="http://schemas.microsoft.com/office/drawing/2014/main" id="{FFFC94D7-8344-45A2-8185-DA82D17AF929}"/>
                  </a:ext>
                </a:extLst>
              </p:cNvPr>
              <p:cNvSpPr/>
              <p:nvPr/>
            </p:nvSpPr>
            <p:spPr>
              <a:xfrm>
                <a:off x="3673061" y="970124"/>
                <a:ext cx="19050" cy="19050"/>
              </a:xfrm>
              <a:custGeom>
                <a:avLst/>
                <a:gdLst>
                  <a:gd name="connsiteX0" fmla="*/ 13629 w 19050"/>
                  <a:gd name="connsiteY0" fmla="*/ 11973 h 19050"/>
                  <a:gd name="connsiteX1" fmla="*/ 10704 w 19050"/>
                  <a:gd name="connsiteY1" fmla="*/ 11220 h 19050"/>
                  <a:gd name="connsiteX2" fmla="*/ 7152 w 19050"/>
                  <a:gd name="connsiteY2" fmla="*/ 7144 h 19050"/>
                  <a:gd name="connsiteX3" fmla="*/ 11666 w 19050"/>
                  <a:gd name="connsiteY3" fmla="*/ 11906 h 19050"/>
                  <a:gd name="connsiteX4" fmla="*/ 9009 w 19050"/>
                  <a:gd name="connsiteY4" fmla="*/ 12487 h 19050"/>
                  <a:gd name="connsiteX5" fmla="*/ 13629 w 19050"/>
                  <a:gd name="connsiteY5" fmla="*/ 119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629" y="11973"/>
                    </a:moveTo>
                    <a:lnTo>
                      <a:pt x="10704" y="11220"/>
                    </a:lnTo>
                    <a:cubicBezTo>
                      <a:pt x="10304" y="9877"/>
                      <a:pt x="6961" y="7458"/>
                      <a:pt x="7152" y="7144"/>
                    </a:cubicBezTo>
                    <a:cubicBezTo>
                      <a:pt x="8818" y="8496"/>
                      <a:pt x="8037" y="10849"/>
                      <a:pt x="11666" y="11906"/>
                    </a:cubicBezTo>
                    <a:lnTo>
                      <a:pt x="9009" y="12487"/>
                    </a:lnTo>
                    <a:cubicBezTo>
                      <a:pt x="12705" y="14478"/>
                      <a:pt x="10828" y="10906"/>
                      <a:pt x="13629" y="11973"/>
                    </a:cubicBezTo>
                    <a:close/>
                  </a:path>
                </a:pathLst>
              </a:custGeom>
              <a:grpFill/>
              <a:ln w="9525" cap="flat">
                <a:noFill/>
                <a:prstDash val="solid"/>
                <a:miter/>
              </a:ln>
            </p:spPr>
            <p:txBody>
              <a:bodyPr rtlCol="0" anchor="ctr"/>
              <a:lstStyle/>
              <a:p>
                <a:endParaRPr lang="zh-CN" altLang="en-US"/>
              </a:p>
            </p:txBody>
          </p:sp>
          <p:sp>
            <p:nvSpPr>
              <p:cNvPr id="1406" name="任意多边形: 形状 1195">
                <a:extLst>
                  <a:ext uri="{FF2B5EF4-FFF2-40B4-BE49-F238E27FC236}">
                    <a16:creationId xmlns:a16="http://schemas.microsoft.com/office/drawing/2014/main" id="{A03D5B50-08BC-40BD-B43C-F9B9027DABE9}"/>
                  </a:ext>
                </a:extLst>
              </p:cNvPr>
              <p:cNvSpPr/>
              <p:nvPr/>
            </p:nvSpPr>
            <p:spPr>
              <a:xfrm>
                <a:off x="3664106" y="825573"/>
                <a:ext cx="19050" cy="9525"/>
              </a:xfrm>
              <a:custGeom>
                <a:avLst/>
                <a:gdLst>
                  <a:gd name="connsiteX0" fmla="*/ 13049 w 19050"/>
                  <a:gd name="connsiteY0" fmla="*/ 9392 h 9525"/>
                  <a:gd name="connsiteX1" fmla="*/ 7144 w 19050"/>
                  <a:gd name="connsiteY1" fmla="*/ 7144 h 9525"/>
                  <a:gd name="connsiteX2" fmla="*/ 10239 w 19050"/>
                  <a:gd name="connsiteY2" fmla="*/ 8553 h 9525"/>
                  <a:gd name="connsiteX3" fmla="*/ 13049 w 19050"/>
                  <a:gd name="connsiteY3" fmla="*/ 9392 h 9525"/>
                </a:gdLst>
                <a:ahLst/>
                <a:cxnLst>
                  <a:cxn ang="0">
                    <a:pos x="connsiteX0" y="connsiteY0"/>
                  </a:cxn>
                  <a:cxn ang="0">
                    <a:pos x="connsiteX1" y="connsiteY1"/>
                  </a:cxn>
                  <a:cxn ang="0">
                    <a:pos x="connsiteX2" y="connsiteY2"/>
                  </a:cxn>
                  <a:cxn ang="0">
                    <a:pos x="connsiteX3" y="connsiteY3"/>
                  </a:cxn>
                </a:cxnLst>
                <a:rect l="l" t="t" r="r" b="b"/>
                <a:pathLst>
                  <a:path w="19050" h="9525">
                    <a:moveTo>
                      <a:pt x="13049" y="9392"/>
                    </a:moveTo>
                    <a:cubicBezTo>
                      <a:pt x="13030" y="9268"/>
                      <a:pt x="7144" y="7144"/>
                      <a:pt x="7144" y="7144"/>
                    </a:cubicBezTo>
                    <a:lnTo>
                      <a:pt x="10239" y="8553"/>
                    </a:lnTo>
                    <a:cubicBezTo>
                      <a:pt x="10230" y="8496"/>
                      <a:pt x="13049" y="9392"/>
                      <a:pt x="13049" y="9392"/>
                    </a:cubicBezTo>
                    <a:close/>
                  </a:path>
                </a:pathLst>
              </a:custGeom>
              <a:grpFill/>
              <a:ln w="9525" cap="flat">
                <a:noFill/>
                <a:prstDash val="solid"/>
                <a:miter/>
              </a:ln>
            </p:spPr>
            <p:txBody>
              <a:bodyPr rtlCol="0" anchor="ctr"/>
              <a:lstStyle/>
              <a:p>
                <a:endParaRPr lang="zh-CN" altLang="en-US"/>
              </a:p>
            </p:txBody>
          </p:sp>
          <p:sp>
            <p:nvSpPr>
              <p:cNvPr id="1407" name="任意多边形: 形状 1196">
                <a:extLst>
                  <a:ext uri="{FF2B5EF4-FFF2-40B4-BE49-F238E27FC236}">
                    <a16:creationId xmlns:a16="http://schemas.microsoft.com/office/drawing/2014/main" id="{FA554405-3166-4C27-BA70-584C88B92F29}"/>
                  </a:ext>
                </a:extLst>
              </p:cNvPr>
              <p:cNvSpPr/>
              <p:nvPr/>
            </p:nvSpPr>
            <p:spPr>
              <a:xfrm>
                <a:off x="3652511" y="916308"/>
                <a:ext cx="19050" cy="9525"/>
              </a:xfrm>
              <a:custGeom>
                <a:avLst/>
                <a:gdLst>
                  <a:gd name="connsiteX0" fmla="*/ 7223 w 19050"/>
                  <a:gd name="connsiteY0" fmla="*/ 11306 h 9525"/>
                  <a:gd name="connsiteX1" fmla="*/ 12614 w 19050"/>
                  <a:gd name="connsiteY1" fmla="*/ 7401 h 9525"/>
                  <a:gd name="connsiteX2" fmla="*/ 7890 w 19050"/>
                  <a:gd name="connsiteY2" fmla="*/ 7144 h 9525"/>
                  <a:gd name="connsiteX3" fmla="*/ 7223 w 19050"/>
                  <a:gd name="connsiteY3" fmla="*/ 11306 h 9525"/>
                </a:gdLst>
                <a:ahLst/>
                <a:cxnLst>
                  <a:cxn ang="0">
                    <a:pos x="connsiteX0" y="connsiteY0"/>
                  </a:cxn>
                  <a:cxn ang="0">
                    <a:pos x="connsiteX1" y="connsiteY1"/>
                  </a:cxn>
                  <a:cxn ang="0">
                    <a:pos x="connsiteX2" y="connsiteY2"/>
                  </a:cxn>
                  <a:cxn ang="0">
                    <a:pos x="connsiteX3" y="connsiteY3"/>
                  </a:cxn>
                </a:cxnLst>
                <a:rect l="l" t="t" r="r" b="b"/>
                <a:pathLst>
                  <a:path w="19050" h="9525">
                    <a:moveTo>
                      <a:pt x="7223" y="11306"/>
                    </a:moveTo>
                    <a:cubicBezTo>
                      <a:pt x="6308" y="9192"/>
                      <a:pt x="13643" y="11611"/>
                      <a:pt x="12614" y="7401"/>
                    </a:cubicBezTo>
                    <a:lnTo>
                      <a:pt x="7890" y="7144"/>
                    </a:lnTo>
                    <a:cubicBezTo>
                      <a:pt x="9471" y="8687"/>
                      <a:pt x="6804" y="9315"/>
                      <a:pt x="7223" y="11306"/>
                    </a:cubicBezTo>
                    <a:close/>
                  </a:path>
                </a:pathLst>
              </a:custGeom>
              <a:grpFill/>
              <a:ln w="9525" cap="flat">
                <a:noFill/>
                <a:prstDash val="solid"/>
                <a:miter/>
              </a:ln>
            </p:spPr>
            <p:txBody>
              <a:bodyPr rtlCol="0" anchor="ctr"/>
              <a:lstStyle/>
              <a:p>
                <a:endParaRPr lang="zh-CN" altLang="en-US"/>
              </a:p>
            </p:txBody>
          </p:sp>
          <p:sp>
            <p:nvSpPr>
              <p:cNvPr id="1408" name="任意多边形: 形状 1197">
                <a:extLst>
                  <a:ext uri="{FF2B5EF4-FFF2-40B4-BE49-F238E27FC236}">
                    <a16:creationId xmlns:a16="http://schemas.microsoft.com/office/drawing/2014/main" id="{D7BECF55-E6F0-4716-952B-9445B30EA976}"/>
                  </a:ext>
                </a:extLst>
              </p:cNvPr>
              <p:cNvSpPr/>
              <p:nvPr/>
            </p:nvSpPr>
            <p:spPr>
              <a:xfrm>
                <a:off x="3652971" y="855728"/>
                <a:ext cx="38100" cy="38100"/>
              </a:xfrm>
              <a:custGeom>
                <a:avLst/>
                <a:gdLst>
                  <a:gd name="connsiteX0" fmla="*/ 13802 w 38100"/>
                  <a:gd name="connsiteY0" fmla="*/ 32595 h 38100"/>
                  <a:gd name="connsiteX1" fmla="*/ 22660 w 38100"/>
                  <a:gd name="connsiteY1" fmla="*/ 23280 h 38100"/>
                  <a:gd name="connsiteX2" fmla="*/ 29470 w 38100"/>
                  <a:gd name="connsiteY2" fmla="*/ 23432 h 38100"/>
                  <a:gd name="connsiteX3" fmla="*/ 34376 w 38100"/>
                  <a:gd name="connsiteY3" fmla="*/ 17041 h 38100"/>
                  <a:gd name="connsiteX4" fmla="*/ 37205 w 38100"/>
                  <a:gd name="connsiteY4" fmla="*/ 18146 h 38100"/>
                  <a:gd name="connsiteX5" fmla="*/ 38024 w 38100"/>
                  <a:gd name="connsiteY5" fmla="*/ 12288 h 38100"/>
                  <a:gd name="connsiteX6" fmla="*/ 30909 w 38100"/>
                  <a:gd name="connsiteY6" fmla="*/ 9002 h 38100"/>
                  <a:gd name="connsiteX7" fmla="*/ 26803 w 38100"/>
                  <a:gd name="connsiteY7" fmla="*/ 11545 h 38100"/>
                  <a:gd name="connsiteX8" fmla="*/ 23679 w 38100"/>
                  <a:gd name="connsiteY8" fmla="*/ 7144 h 38100"/>
                  <a:gd name="connsiteX9" fmla="*/ 18364 w 38100"/>
                  <a:gd name="connsiteY9" fmla="*/ 11783 h 38100"/>
                  <a:gd name="connsiteX10" fmla="*/ 13106 w 38100"/>
                  <a:gd name="connsiteY10" fmla="*/ 13145 h 38100"/>
                  <a:gd name="connsiteX11" fmla="*/ 14145 w 38100"/>
                  <a:gd name="connsiteY11" fmla="*/ 13393 h 38100"/>
                  <a:gd name="connsiteX12" fmla="*/ 11792 w 38100"/>
                  <a:gd name="connsiteY12" fmla="*/ 16717 h 38100"/>
                  <a:gd name="connsiteX13" fmla="*/ 21003 w 38100"/>
                  <a:gd name="connsiteY13" fmla="*/ 16184 h 38100"/>
                  <a:gd name="connsiteX14" fmla="*/ 7144 w 38100"/>
                  <a:gd name="connsiteY14" fmla="*/ 28109 h 38100"/>
                  <a:gd name="connsiteX15" fmla="*/ 13802 w 38100"/>
                  <a:gd name="connsiteY15" fmla="*/ 3259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0" h="38100">
                    <a:moveTo>
                      <a:pt x="13802" y="32595"/>
                    </a:moveTo>
                    <a:cubicBezTo>
                      <a:pt x="16735" y="30776"/>
                      <a:pt x="22241" y="28109"/>
                      <a:pt x="22660" y="23280"/>
                    </a:cubicBezTo>
                    <a:cubicBezTo>
                      <a:pt x="25222" y="24947"/>
                      <a:pt x="28927" y="19527"/>
                      <a:pt x="29470" y="23432"/>
                    </a:cubicBezTo>
                    <a:cubicBezTo>
                      <a:pt x="28423" y="15412"/>
                      <a:pt x="35776" y="25328"/>
                      <a:pt x="34376" y="17041"/>
                    </a:cubicBezTo>
                    <a:lnTo>
                      <a:pt x="37205" y="18146"/>
                    </a:lnTo>
                    <a:cubicBezTo>
                      <a:pt x="36547" y="15107"/>
                      <a:pt x="37119" y="14612"/>
                      <a:pt x="38024" y="12288"/>
                    </a:cubicBezTo>
                    <a:cubicBezTo>
                      <a:pt x="35090" y="10945"/>
                      <a:pt x="31613" y="13840"/>
                      <a:pt x="30909" y="9002"/>
                    </a:cubicBezTo>
                    <a:lnTo>
                      <a:pt x="26803" y="11545"/>
                    </a:lnTo>
                    <a:cubicBezTo>
                      <a:pt x="25470" y="10526"/>
                      <a:pt x="22584" y="10716"/>
                      <a:pt x="23679" y="7144"/>
                    </a:cubicBezTo>
                    <a:cubicBezTo>
                      <a:pt x="21707" y="7097"/>
                      <a:pt x="19993" y="9754"/>
                      <a:pt x="18364" y="11783"/>
                    </a:cubicBezTo>
                    <a:cubicBezTo>
                      <a:pt x="16831" y="14031"/>
                      <a:pt x="15297" y="15584"/>
                      <a:pt x="13106" y="13145"/>
                    </a:cubicBezTo>
                    <a:lnTo>
                      <a:pt x="14145" y="13393"/>
                    </a:lnTo>
                    <a:lnTo>
                      <a:pt x="11792" y="16717"/>
                    </a:lnTo>
                    <a:cubicBezTo>
                      <a:pt x="15078" y="14164"/>
                      <a:pt x="18183" y="17136"/>
                      <a:pt x="21003" y="16184"/>
                    </a:cubicBezTo>
                    <a:cubicBezTo>
                      <a:pt x="14621" y="19127"/>
                      <a:pt x="12897" y="23889"/>
                      <a:pt x="7144" y="28109"/>
                    </a:cubicBezTo>
                    <a:cubicBezTo>
                      <a:pt x="7706" y="33062"/>
                      <a:pt x="11049" y="29214"/>
                      <a:pt x="13802" y="32595"/>
                    </a:cubicBezTo>
                    <a:close/>
                  </a:path>
                </a:pathLst>
              </a:custGeom>
              <a:grpFill/>
              <a:ln w="9525" cap="flat">
                <a:noFill/>
                <a:prstDash val="solid"/>
                <a:miter/>
              </a:ln>
            </p:spPr>
            <p:txBody>
              <a:bodyPr rtlCol="0" anchor="ctr"/>
              <a:lstStyle/>
              <a:p>
                <a:endParaRPr lang="zh-CN" altLang="en-US"/>
              </a:p>
            </p:txBody>
          </p:sp>
          <p:sp>
            <p:nvSpPr>
              <p:cNvPr id="1409" name="任意多边形: 形状 1198">
                <a:extLst>
                  <a:ext uri="{FF2B5EF4-FFF2-40B4-BE49-F238E27FC236}">
                    <a16:creationId xmlns:a16="http://schemas.microsoft.com/office/drawing/2014/main" id="{EA81DB0E-2BA9-437C-92A3-7C6EF1F6DD2F}"/>
                  </a:ext>
                </a:extLst>
              </p:cNvPr>
              <p:cNvSpPr/>
              <p:nvPr/>
            </p:nvSpPr>
            <p:spPr>
              <a:xfrm>
                <a:off x="3916823" y="692661"/>
                <a:ext cx="19050" cy="19050"/>
              </a:xfrm>
              <a:custGeom>
                <a:avLst/>
                <a:gdLst>
                  <a:gd name="connsiteX0" fmla="*/ 12268 w 19050"/>
                  <a:gd name="connsiteY0" fmla="*/ 12278 h 19050"/>
                  <a:gd name="connsiteX1" fmla="*/ 7763 w 19050"/>
                  <a:gd name="connsiteY1" fmla="*/ 7144 h 19050"/>
                  <a:gd name="connsiteX2" fmla="*/ 7144 w 19050"/>
                  <a:gd name="connsiteY2" fmla="*/ 11992 h 19050"/>
                  <a:gd name="connsiteX3" fmla="*/ 12268 w 19050"/>
                  <a:gd name="connsiteY3" fmla="*/ 12278 h 19050"/>
                </a:gdLst>
                <a:ahLst/>
                <a:cxnLst>
                  <a:cxn ang="0">
                    <a:pos x="connsiteX0" y="connsiteY0"/>
                  </a:cxn>
                  <a:cxn ang="0">
                    <a:pos x="connsiteX1" y="connsiteY1"/>
                  </a:cxn>
                  <a:cxn ang="0">
                    <a:pos x="connsiteX2" y="connsiteY2"/>
                  </a:cxn>
                  <a:cxn ang="0">
                    <a:pos x="connsiteX3" y="connsiteY3"/>
                  </a:cxn>
                </a:cxnLst>
                <a:rect l="l" t="t" r="r" b="b"/>
                <a:pathLst>
                  <a:path w="19050" h="19050">
                    <a:moveTo>
                      <a:pt x="12268" y="12278"/>
                    </a:moveTo>
                    <a:cubicBezTo>
                      <a:pt x="5544" y="9792"/>
                      <a:pt x="15697" y="8915"/>
                      <a:pt x="7763" y="7144"/>
                    </a:cubicBezTo>
                    <a:lnTo>
                      <a:pt x="7144" y="11992"/>
                    </a:lnTo>
                    <a:lnTo>
                      <a:pt x="12268" y="12278"/>
                    </a:lnTo>
                    <a:close/>
                  </a:path>
                </a:pathLst>
              </a:custGeom>
              <a:grpFill/>
              <a:ln w="9525" cap="flat">
                <a:noFill/>
                <a:prstDash val="solid"/>
                <a:miter/>
              </a:ln>
            </p:spPr>
            <p:txBody>
              <a:bodyPr rtlCol="0" anchor="ctr"/>
              <a:lstStyle/>
              <a:p>
                <a:endParaRPr lang="zh-CN" altLang="en-US"/>
              </a:p>
            </p:txBody>
          </p:sp>
          <p:sp>
            <p:nvSpPr>
              <p:cNvPr id="1410" name="任意多边形: 形状 1199">
                <a:extLst>
                  <a:ext uri="{FF2B5EF4-FFF2-40B4-BE49-F238E27FC236}">
                    <a16:creationId xmlns:a16="http://schemas.microsoft.com/office/drawing/2014/main" id="{CD59C06A-FB3E-4E23-891E-28C9C123DA1A}"/>
                  </a:ext>
                </a:extLst>
              </p:cNvPr>
              <p:cNvSpPr/>
              <p:nvPr/>
            </p:nvSpPr>
            <p:spPr>
              <a:xfrm>
                <a:off x="3737053" y="1002147"/>
                <a:ext cx="9525" cy="9525"/>
              </a:xfrm>
              <a:custGeom>
                <a:avLst/>
                <a:gdLst>
                  <a:gd name="connsiteX0" fmla="*/ 7749 w 9525"/>
                  <a:gd name="connsiteY0" fmla="*/ 7144 h 9525"/>
                  <a:gd name="connsiteX1" fmla="*/ 7977 w 9525"/>
                  <a:gd name="connsiteY1" fmla="*/ 9315 h 9525"/>
                  <a:gd name="connsiteX2" fmla="*/ 7749 w 9525"/>
                  <a:gd name="connsiteY2" fmla="*/ 7144 h 9525"/>
                </a:gdLst>
                <a:ahLst/>
                <a:cxnLst>
                  <a:cxn ang="0">
                    <a:pos x="connsiteX0" y="connsiteY0"/>
                  </a:cxn>
                  <a:cxn ang="0">
                    <a:pos x="connsiteX1" y="connsiteY1"/>
                  </a:cxn>
                  <a:cxn ang="0">
                    <a:pos x="connsiteX2" y="connsiteY2"/>
                  </a:cxn>
                </a:cxnLst>
                <a:rect l="l" t="t" r="r" b="b"/>
                <a:pathLst>
                  <a:path w="9525" h="9525">
                    <a:moveTo>
                      <a:pt x="7749" y="7144"/>
                    </a:moveTo>
                    <a:cubicBezTo>
                      <a:pt x="8511" y="7601"/>
                      <a:pt x="9539" y="9144"/>
                      <a:pt x="7977" y="9315"/>
                    </a:cubicBezTo>
                    <a:cubicBezTo>
                      <a:pt x="8072" y="8534"/>
                      <a:pt x="6225" y="7363"/>
                      <a:pt x="7749" y="7144"/>
                    </a:cubicBezTo>
                    <a:close/>
                  </a:path>
                </a:pathLst>
              </a:custGeom>
              <a:grpFill/>
              <a:ln w="9525" cap="flat">
                <a:noFill/>
                <a:prstDash val="solid"/>
                <a:miter/>
              </a:ln>
            </p:spPr>
            <p:txBody>
              <a:bodyPr rtlCol="0" anchor="ctr"/>
              <a:lstStyle/>
              <a:p>
                <a:endParaRPr lang="zh-CN" altLang="en-US"/>
              </a:p>
            </p:txBody>
          </p:sp>
          <p:sp>
            <p:nvSpPr>
              <p:cNvPr id="1411" name="任意多边形: 形状 1200">
                <a:extLst>
                  <a:ext uri="{FF2B5EF4-FFF2-40B4-BE49-F238E27FC236}">
                    <a16:creationId xmlns:a16="http://schemas.microsoft.com/office/drawing/2014/main" id="{1847E0AC-629E-4DF2-A01F-9676A7FDC1E1}"/>
                  </a:ext>
                </a:extLst>
              </p:cNvPr>
              <p:cNvSpPr/>
              <p:nvPr/>
            </p:nvSpPr>
            <p:spPr>
              <a:xfrm>
                <a:off x="3687832" y="980163"/>
                <a:ext cx="19050" cy="19050"/>
              </a:xfrm>
              <a:custGeom>
                <a:avLst/>
                <a:gdLst>
                  <a:gd name="connsiteX0" fmla="*/ 9868 w 19050"/>
                  <a:gd name="connsiteY0" fmla="*/ 12392 h 19050"/>
                  <a:gd name="connsiteX1" fmla="*/ 14707 w 19050"/>
                  <a:gd name="connsiteY1" fmla="*/ 11449 h 19050"/>
                  <a:gd name="connsiteX2" fmla="*/ 11916 w 19050"/>
                  <a:gd name="connsiteY2" fmla="*/ 10316 h 19050"/>
                  <a:gd name="connsiteX3" fmla="*/ 13192 w 19050"/>
                  <a:gd name="connsiteY3" fmla="*/ 9954 h 19050"/>
                  <a:gd name="connsiteX4" fmla="*/ 9896 w 19050"/>
                  <a:gd name="connsiteY4" fmla="*/ 7144 h 19050"/>
                  <a:gd name="connsiteX5" fmla="*/ 7144 w 19050"/>
                  <a:gd name="connsiteY5" fmla="*/ 10106 h 19050"/>
                  <a:gd name="connsiteX6" fmla="*/ 9868 w 19050"/>
                  <a:gd name="connsiteY6" fmla="*/ 123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868" y="12392"/>
                    </a:moveTo>
                    <a:cubicBezTo>
                      <a:pt x="12411" y="12392"/>
                      <a:pt x="12230" y="10611"/>
                      <a:pt x="14707" y="11449"/>
                    </a:cubicBezTo>
                    <a:lnTo>
                      <a:pt x="11916" y="10316"/>
                    </a:lnTo>
                    <a:lnTo>
                      <a:pt x="13192" y="9954"/>
                    </a:lnTo>
                    <a:cubicBezTo>
                      <a:pt x="11039" y="9430"/>
                      <a:pt x="9896" y="7639"/>
                      <a:pt x="9896" y="7144"/>
                    </a:cubicBezTo>
                    <a:cubicBezTo>
                      <a:pt x="8315" y="8820"/>
                      <a:pt x="9373" y="8706"/>
                      <a:pt x="7144" y="10106"/>
                    </a:cubicBezTo>
                    <a:cubicBezTo>
                      <a:pt x="9315" y="10811"/>
                      <a:pt x="9506" y="11373"/>
                      <a:pt x="9868" y="12392"/>
                    </a:cubicBezTo>
                    <a:close/>
                  </a:path>
                </a:pathLst>
              </a:custGeom>
              <a:grpFill/>
              <a:ln w="9525" cap="flat">
                <a:noFill/>
                <a:prstDash val="solid"/>
                <a:miter/>
              </a:ln>
            </p:spPr>
            <p:txBody>
              <a:bodyPr rtlCol="0" anchor="ctr"/>
              <a:lstStyle/>
              <a:p>
                <a:endParaRPr lang="zh-CN" altLang="en-US"/>
              </a:p>
            </p:txBody>
          </p:sp>
          <p:sp>
            <p:nvSpPr>
              <p:cNvPr id="1412" name="任意多边形: 形状 1201">
                <a:extLst>
                  <a:ext uri="{FF2B5EF4-FFF2-40B4-BE49-F238E27FC236}">
                    <a16:creationId xmlns:a16="http://schemas.microsoft.com/office/drawing/2014/main" id="{CF23FB07-CD80-45CD-9C7A-74ECBC347CC6}"/>
                  </a:ext>
                </a:extLst>
              </p:cNvPr>
              <p:cNvSpPr/>
              <p:nvPr/>
            </p:nvSpPr>
            <p:spPr>
              <a:xfrm>
                <a:off x="3665334" y="840746"/>
                <a:ext cx="9525" cy="9525"/>
              </a:xfrm>
              <a:custGeom>
                <a:avLst/>
                <a:gdLst>
                  <a:gd name="connsiteX0" fmla="*/ 11840 w 9525"/>
                  <a:gd name="connsiteY0" fmla="*/ 7315 h 9525"/>
                  <a:gd name="connsiteX1" fmla="*/ 7144 w 9525"/>
                  <a:gd name="connsiteY1" fmla="*/ 7144 h 9525"/>
                  <a:gd name="connsiteX2" fmla="*/ 11449 w 9525"/>
                  <a:gd name="connsiteY2" fmla="*/ 8363 h 9525"/>
                </a:gdLst>
                <a:ahLst/>
                <a:cxnLst>
                  <a:cxn ang="0">
                    <a:pos x="connsiteX0" y="connsiteY0"/>
                  </a:cxn>
                  <a:cxn ang="0">
                    <a:pos x="connsiteX1" y="connsiteY1"/>
                  </a:cxn>
                  <a:cxn ang="0">
                    <a:pos x="connsiteX2" y="connsiteY2"/>
                  </a:cxn>
                </a:cxnLst>
                <a:rect l="l" t="t" r="r" b="b"/>
                <a:pathLst>
                  <a:path w="9525" h="9525">
                    <a:moveTo>
                      <a:pt x="11840" y="7315"/>
                    </a:moveTo>
                    <a:lnTo>
                      <a:pt x="7144" y="7144"/>
                    </a:lnTo>
                    <a:lnTo>
                      <a:pt x="11449" y="8363"/>
                    </a:lnTo>
                    <a:close/>
                  </a:path>
                </a:pathLst>
              </a:custGeom>
              <a:grpFill/>
              <a:ln w="9525" cap="flat">
                <a:noFill/>
                <a:prstDash val="solid"/>
                <a:miter/>
              </a:ln>
            </p:spPr>
            <p:txBody>
              <a:bodyPr rtlCol="0" anchor="ctr"/>
              <a:lstStyle/>
              <a:p>
                <a:endParaRPr lang="zh-CN" altLang="en-US"/>
              </a:p>
            </p:txBody>
          </p:sp>
          <p:sp>
            <p:nvSpPr>
              <p:cNvPr id="1413" name="任意多边形: 形状 1202">
                <a:extLst>
                  <a:ext uri="{FF2B5EF4-FFF2-40B4-BE49-F238E27FC236}">
                    <a16:creationId xmlns:a16="http://schemas.microsoft.com/office/drawing/2014/main" id="{B4278897-47F7-4A49-91EE-1ED21B6AB2B0}"/>
                  </a:ext>
                </a:extLst>
              </p:cNvPr>
              <p:cNvSpPr/>
              <p:nvPr/>
            </p:nvSpPr>
            <p:spPr>
              <a:xfrm>
                <a:off x="3663810" y="943816"/>
                <a:ext cx="9525" cy="9525"/>
              </a:xfrm>
              <a:custGeom>
                <a:avLst/>
                <a:gdLst>
                  <a:gd name="connsiteX0" fmla="*/ 9344 w 9525"/>
                  <a:gd name="connsiteY0" fmla="*/ 8592 h 9525"/>
                  <a:gd name="connsiteX1" fmla="*/ 9925 w 9525"/>
                  <a:gd name="connsiteY1" fmla="*/ 7896 h 9525"/>
                  <a:gd name="connsiteX2" fmla="*/ 7144 w 9525"/>
                  <a:gd name="connsiteY2" fmla="*/ 7144 h 9525"/>
                  <a:gd name="connsiteX3" fmla="*/ 9344 w 9525"/>
                  <a:gd name="connsiteY3" fmla="*/ 8592 h 9525"/>
                </a:gdLst>
                <a:ahLst/>
                <a:cxnLst>
                  <a:cxn ang="0">
                    <a:pos x="connsiteX0" y="connsiteY0"/>
                  </a:cxn>
                  <a:cxn ang="0">
                    <a:pos x="connsiteX1" y="connsiteY1"/>
                  </a:cxn>
                  <a:cxn ang="0">
                    <a:pos x="connsiteX2" y="connsiteY2"/>
                  </a:cxn>
                  <a:cxn ang="0">
                    <a:pos x="connsiteX3" y="connsiteY3"/>
                  </a:cxn>
                </a:cxnLst>
                <a:rect l="l" t="t" r="r" b="b"/>
                <a:pathLst>
                  <a:path w="9525" h="9525">
                    <a:moveTo>
                      <a:pt x="9344" y="8592"/>
                    </a:moveTo>
                    <a:lnTo>
                      <a:pt x="9925" y="7896"/>
                    </a:lnTo>
                    <a:cubicBezTo>
                      <a:pt x="8801" y="7277"/>
                      <a:pt x="8258" y="8915"/>
                      <a:pt x="7144" y="7144"/>
                    </a:cubicBezTo>
                    <a:cubicBezTo>
                      <a:pt x="7725" y="7610"/>
                      <a:pt x="8506" y="8515"/>
                      <a:pt x="9344" y="8592"/>
                    </a:cubicBezTo>
                    <a:close/>
                  </a:path>
                </a:pathLst>
              </a:custGeom>
              <a:grpFill/>
              <a:ln w="9525" cap="flat">
                <a:noFill/>
                <a:prstDash val="solid"/>
                <a:miter/>
              </a:ln>
            </p:spPr>
            <p:txBody>
              <a:bodyPr rtlCol="0" anchor="ctr"/>
              <a:lstStyle/>
              <a:p>
                <a:endParaRPr lang="zh-CN" altLang="en-US"/>
              </a:p>
            </p:txBody>
          </p:sp>
          <p:sp>
            <p:nvSpPr>
              <p:cNvPr id="1414" name="任意多边形: 形状 1203">
                <a:extLst>
                  <a:ext uri="{FF2B5EF4-FFF2-40B4-BE49-F238E27FC236}">
                    <a16:creationId xmlns:a16="http://schemas.microsoft.com/office/drawing/2014/main" id="{A1168C08-170E-46D3-A60E-297C7243D0DB}"/>
                  </a:ext>
                </a:extLst>
              </p:cNvPr>
              <p:cNvSpPr/>
              <p:nvPr/>
            </p:nvSpPr>
            <p:spPr>
              <a:xfrm>
                <a:off x="3831326" y="706948"/>
                <a:ext cx="104775" cy="66675"/>
              </a:xfrm>
              <a:custGeom>
                <a:avLst/>
                <a:gdLst>
                  <a:gd name="connsiteX0" fmla="*/ 7144 w 104775"/>
                  <a:gd name="connsiteY0" fmla="*/ 8934 h 66675"/>
                  <a:gd name="connsiteX1" fmla="*/ 32185 w 104775"/>
                  <a:gd name="connsiteY1" fmla="*/ 21698 h 66675"/>
                  <a:gd name="connsiteX2" fmla="*/ 31366 w 104775"/>
                  <a:gd name="connsiteY2" fmla="*/ 19802 h 66675"/>
                  <a:gd name="connsiteX3" fmla="*/ 35766 w 104775"/>
                  <a:gd name="connsiteY3" fmla="*/ 21764 h 66675"/>
                  <a:gd name="connsiteX4" fmla="*/ 35443 w 104775"/>
                  <a:gd name="connsiteY4" fmla="*/ 18421 h 66675"/>
                  <a:gd name="connsiteX5" fmla="*/ 39100 w 104775"/>
                  <a:gd name="connsiteY5" fmla="*/ 26641 h 66675"/>
                  <a:gd name="connsiteX6" fmla="*/ 39624 w 104775"/>
                  <a:gd name="connsiteY6" fmla="*/ 23193 h 66675"/>
                  <a:gd name="connsiteX7" fmla="*/ 39795 w 104775"/>
                  <a:gd name="connsiteY7" fmla="*/ 32623 h 66675"/>
                  <a:gd name="connsiteX8" fmla="*/ 51911 w 104775"/>
                  <a:gd name="connsiteY8" fmla="*/ 38138 h 66675"/>
                  <a:gd name="connsiteX9" fmla="*/ 56836 w 104775"/>
                  <a:gd name="connsiteY9" fmla="*/ 45063 h 66675"/>
                  <a:gd name="connsiteX10" fmla="*/ 72428 w 104775"/>
                  <a:gd name="connsiteY10" fmla="*/ 44986 h 66675"/>
                  <a:gd name="connsiteX11" fmla="*/ 89992 w 104775"/>
                  <a:gd name="connsiteY11" fmla="*/ 63960 h 66675"/>
                  <a:gd name="connsiteX12" fmla="*/ 97679 w 104775"/>
                  <a:gd name="connsiteY12" fmla="*/ 60550 h 66675"/>
                  <a:gd name="connsiteX13" fmla="*/ 74009 w 104775"/>
                  <a:gd name="connsiteY13" fmla="*/ 46082 h 66675"/>
                  <a:gd name="connsiteX14" fmla="*/ 52388 w 104775"/>
                  <a:gd name="connsiteY14" fmla="*/ 29956 h 66675"/>
                  <a:gd name="connsiteX15" fmla="*/ 50444 w 104775"/>
                  <a:gd name="connsiteY15" fmla="*/ 21964 h 66675"/>
                  <a:gd name="connsiteX16" fmla="*/ 28070 w 104775"/>
                  <a:gd name="connsiteY16" fmla="*/ 12297 h 66675"/>
                  <a:gd name="connsiteX17" fmla="*/ 7144 w 104775"/>
                  <a:gd name="connsiteY17" fmla="*/ 893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66675">
                    <a:moveTo>
                      <a:pt x="7144" y="8934"/>
                    </a:moveTo>
                    <a:cubicBezTo>
                      <a:pt x="18517" y="14773"/>
                      <a:pt x="23108" y="13878"/>
                      <a:pt x="32185" y="21698"/>
                    </a:cubicBezTo>
                    <a:cubicBezTo>
                      <a:pt x="30347" y="20640"/>
                      <a:pt x="31109" y="20517"/>
                      <a:pt x="31366" y="19802"/>
                    </a:cubicBezTo>
                    <a:lnTo>
                      <a:pt x="35766" y="21764"/>
                    </a:lnTo>
                    <a:cubicBezTo>
                      <a:pt x="33166" y="20840"/>
                      <a:pt x="33861" y="18669"/>
                      <a:pt x="35443" y="18421"/>
                    </a:cubicBezTo>
                    <a:cubicBezTo>
                      <a:pt x="43777" y="21850"/>
                      <a:pt x="33433" y="22136"/>
                      <a:pt x="39100" y="26641"/>
                    </a:cubicBezTo>
                    <a:cubicBezTo>
                      <a:pt x="41424" y="26279"/>
                      <a:pt x="36557" y="23679"/>
                      <a:pt x="39624" y="23193"/>
                    </a:cubicBezTo>
                    <a:cubicBezTo>
                      <a:pt x="46282" y="26955"/>
                      <a:pt x="40034" y="29908"/>
                      <a:pt x="39795" y="32623"/>
                    </a:cubicBezTo>
                    <a:cubicBezTo>
                      <a:pt x="45291" y="31327"/>
                      <a:pt x="49406" y="39071"/>
                      <a:pt x="51911" y="38138"/>
                    </a:cubicBezTo>
                    <a:cubicBezTo>
                      <a:pt x="50740" y="40948"/>
                      <a:pt x="52511" y="43434"/>
                      <a:pt x="56836" y="45063"/>
                    </a:cubicBezTo>
                    <a:cubicBezTo>
                      <a:pt x="64332" y="43110"/>
                      <a:pt x="64703" y="48377"/>
                      <a:pt x="72428" y="44986"/>
                    </a:cubicBezTo>
                    <a:cubicBezTo>
                      <a:pt x="73866" y="52416"/>
                      <a:pt x="87220" y="58378"/>
                      <a:pt x="89992" y="63960"/>
                    </a:cubicBezTo>
                    <a:cubicBezTo>
                      <a:pt x="91583" y="61322"/>
                      <a:pt x="103222" y="69170"/>
                      <a:pt x="97679" y="60550"/>
                    </a:cubicBezTo>
                    <a:cubicBezTo>
                      <a:pt x="88192" y="52197"/>
                      <a:pt x="80534" y="49673"/>
                      <a:pt x="74009" y="46082"/>
                    </a:cubicBezTo>
                    <a:cubicBezTo>
                      <a:pt x="67437" y="42443"/>
                      <a:pt x="61170" y="39090"/>
                      <a:pt x="52388" y="29956"/>
                    </a:cubicBezTo>
                    <a:cubicBezTo>
                      <a:pt x="51064" y="26022"/>
                      <a:pt x="55912" y="26965"/>
                      <a:pt x="50444" y="21964"/>
                    </a:cubicBezTo>
                    <a:cubicBezTo>
                      <a:pt x="42977" y="21031"/>
                      <a:pt x="35423" y="16488"/>
                      <a:pt x="28070" y="12297"/>
                    </a:cubicBezTo>
                    <a:cubicBezTo>
                      <a:pt x="20755" y="8115"/>
                      <a:pt x="13440" y="5038"/>
                      <a:pt x="7144" y="8934"/>
                    </a:cubicBezTo>
                    <a:close/>
                  </a:path>
                </a:pathLst>
              </a:custGeom>
              <a:grpFill/>
              <a:ln w="9525" cap="flat">
                <a:noFill/>
                <a:prstDash val="solid"/>
                <a:miter/>
              </a:ln>
            </p:spPr>
            <p:txBody>
              <a:bodyPr rtlCol="0" anchor="ctr"/>
              <a:lstStyle/>
              <a:p>
                <a:endParaRPr lang="zh-CN" altLang="en-US"/>
              </a:p>
            </p:txBody>
          </p:sp>
          <p:sp>
            <p:nvSpPr>
              <p:cNvPr id="1415" name="任意多边形: 形状 1204">
                <a:extLst>
                  <a:ext uri="{FF2B5EF4-FFF2-40B4-BE49-F238E27FC236}">
                    <a16:creationId xmlns:a16="http://schemas.microsoft.com/office/drawing/2014/main" id="{4F7C9733-C90F-4E4B-8402-3DADDD007A60}"/>
                  </a:ext>
                </a:extLst>
              </p:cNvPr>
              <p:cNvSpPr/>
              <p:nvPr/>
            </p:nvSpPr>
            <p:spPr>
              <a:xfrm>
                <a:off x="3677850" y="817819"/>
                <a:ext cx="9525" cy="9525"/>
              </a:xfrm>
              <a:custGeom>
                <a:avLst/>
                <a:gdLst>
                  <a:gd name="connsiteX0" fmla="*/ 8220 w 9525"/>
                  <a:gd name="connsiteY0" fmla="*/ 11201 h 9525"/>
                  <a:gd name="connsiteX1" fmla="*/ 7144 w 9525"/>
                  <a:gd name="connsiteY1" fmla="*/ 7144 h 9525"/>
                  <a:gd name="connsiteX2" fmla="*/ 8220 w 9525"/>
                  <a:gd name="connsiteY2" fmla="*/ 11201 h 9525"/>
                </a:gdLst>
                <a:ahLst/>
                <a:cxnLst>
                  <a:cxn ang="0">
                    <a:pos x="connsiteX0" y="connsiteY0"/>
                  </a:cxn>
                  <a:cxn ang="0">
                    <a:pos x="connsiteX1" y="connsiteY1"/>
                  </a:cxn>
                  <a:cxn ang="0">
                    <a:pos x="connsiteX2" y="connsiteY2"/>
                  </a:cxn>
                </a:cxnLst>
                <a:rect l="l" t="t" r="r" b="b"/>
                <a:pathLst>
                  <a:path w="9525" h="9525">
                    <a:moveTo>
                      <a:pt x="8220" y="11201"/>
                    </a:moveTo>
                    <a:cubicBezTo>
                      <a:pt x="9049" y="8439"/>
                      <a:pt x="10192" y="8811"/>
                      <a:pt x="7144" y="7144"/>
                    </a:cubicBezTo>
                    <a:lnTo>
                      <a:pt x="8220" y="11201"/>
                    </a:lnTo>
                    <a:close/>
                  </a:path>
                </a:pathLst>
              </a:custGeom>
              <a:grpFill/>
              <a:ln w="9525" cap="flat">
                <a:noFill/>
                <a:prstDash val="solid"/>
                <a:miter/>
              </a:ln>
            </p:spPr>
            <p:txBody>
              <a:bodyPr rtlCol="0" anchor="ctr"/>
              <a:lstStyle/>
              <a:p>
                <a:endParaRPr lang="zh-CN" altLang="en-US"/>
              </a:p>
            </p:txBody>
          </p:sp>
          <p:sp>
            <p:nvSpPr>
              <p:cNvPr id="1416" name="任意多边形: 形状 1205">
                <a:extLst>
                  <a:ext uri="{FF2B5EF4-FFF2-40B4-BE49-F238E27FC236}">
                    <a16:creationId xmlns:a16="http://schemas.microsoft.com/office/drawing/2014/main" id="{7829177A-0755-4DCF-97C5-6B3D9E820ECF}"/>
                  </a:ext>
                </a:extLst>
              </p:cNvPr>
              <p:cNvSpPr/>
              <p:nvPr/>
            </p:nvSpPr>
            <p:spPr>
              <a:xfrm>
                <a:off x="3682123" y="972153"/>
                <a:ext cx="9525" cy="9525"/>
              </a:xfrm>
              <a:custGeom>
                <a:avLst/>
                <a:gdLst>
                  <a:gd name="connsiteX0" fmla="*/ 8862 w 9525"/>
                  <a:gd name="connsiteY0" fmla="*/ 10097 h 9525"/>
                  <a:gd name="connsiteX1" fmla="*/ 9167 w 9525"/>
                  <a:gd name="connsiteY1" fmla="*/ 7144 h 9525"/>
                  <a:gd name="connsiteX2" fmla="*/ 8862 w 9525"/>
                  <a:gd name="connsiteY2" fmla="*/ 10097 h 9525"/>
                </a:gdLst>
                <a:ahLst/>
                <a:cxnLst>
                  <a:cxn ang="0">
                    <a:pos x="connsiteX0" y="connsiteY0"/>
                  </a:cxn>
                  <a:cxn ang="0">
                    <a:pos x="connsiteX1" y="connsiteY1"/>
                  </a:cxn>
                  <a:cxn ang="0">
                    <a:pos x="connsiteX2" y="connsiteY2"/>
                  </a:cxn>
                </a:cxnLst>
                <a:rect l="l" t="t" r="r" b="b"/>
                <a:pathLst>
                  <a:path w="9525" h="9525">
                    <a:moveTo>
                      <a:pt x="8862" y="10097"/>
                    </a:moveTo>
                    <a:cubicBezTo>
                      <a:pt x="7681" y="9077"/>
                      <a:pt x="8586" y="8296"/>
                      <a:pt x="9167" y="7144"/>
                    </a:cubicBezTo>
                    <a:cubicBezTo>
                      <a:pt x="9977" y="8144"/>
                      <a:pt x="4471" y="7801"/>
                      <a:pt x="8862" y="10097"/>
                    </a:cubicBezTo>
                    <a:close/>
                  </a:path>
                </a:pathLst>
              </a:custGeom>
              <a:grpFill/>
              <a:ln w="9525" cap="flat">
                <a:noFill/>
                <a:prstDash val="solid"/>
                <a:miter/>
              </a:ln>
            </p:spPr>
            <p:txBody>
              <a:bodyPr rtlCol="0" anchor="ctr"/>
              <a:lstStyle/>
              <a:p>
                <a:endParaRPr lang="zh-CN" altLang="en-US"/>
              </a:p>
            </p:txBody>
          </p:sp>
          <p:sp>
            <p:nvSpPr>
              <p:cNvPr id="1417" name="任意多边形: 形状 1206">
                <a:extLst>
                  <a:ext uri="{FF2B5EF4-FFF2-40B4-BE49-F238E27FC236}">
                    <a16:creationId xmlns:a16="http://schemas.microsoft.com/office/drawing/2014/main" id="{E3648211-BEA9-4484-A36B-AAD1088FCFBD}"/>
                  </a:ext>
                </a:extLst>
              </p:cNvPr>
              <p:cNvSpPr/>
              <p:nvPr/>
            </p:nvSpPr>
            <p:spPr>
              <a:xfrm>
                <a:off x="3694938" y="986621"/>
                <a:ext cx="9525" cy="9525"/>
              </a:xfrm>
              <a:custGeom>
                <a:avLst/>
                <a:gdLst>
                  <a:gd name="connsiteX0" fmla="*/ 7249 w 9525"/>
                  <a:gd name="connsiteY0" fmla="*/ 7144 h 9525"/>
                  <a:gd name="connsiteX1" fmla="*/ 7144 w 9525"/>
                  <a:gd name="connsiteY1" fmla="*/ 7363 h 9525"/>
                  <a:gd name="connsiteX2" fmla="*/ 9515 w 9525"/>
                  <a:gd name="connsiteY2" fmla="*/ 8572 h 9525"/>
                </a:gdLst>
                <a:ahLst/>
                <a:cxnLst>
                  <a:cxn ang="0">
                    <a:pos x="connsiteX0" y="connsiteY0"/>
                  </a:cxn>
                  <a:cxn ang="0">
                    <a:pos x="connsiteX1" y="connsiteY1"/>
                  </a:cxn>
                  <a:cxn ang="0">
                    <a:pos x="connsiteX2" y="connsiteY2"/>
                  </a:cxn>
                </a:cxnLst>
                <a:rect l="l" t="t" r="r" b="b"/>
                <a:pathLst>
                  <a:path w="9525" h="9525">
                    <a:moveTo>
                      <a:pt x="7249" y="7144"/>
                    </a:moveTo>
                    <a:lnTo>
                      <a:pt x="7144" y="7363"/>
                    </a:lnTo>
                    <a:lnTo>
                      <a:pt x="9515" y="8572"/>
                    </a:lnTo>
                    <a:close/>
                  </a:path>
                </a:pathLst>
              </a:custGeom>
              <a:grpFill/>
              <a:ln w="9525" cap="flat">
                <a:noFill/>
                <a:prstDash val="solid"/>
                <a:miter/>
              </a:ln>
            </p:spPr>
            <p:txBody>
              <a:bodyPr rtlCol="0" anchor="ctr"/>
              <a:lstStyle/>
              <a:p>
                <a:endParaRPr lang="zh-CN" altLang="en-US"/>
              </a:p>
            </p:txBody>
          </p:sp>
          <p:sp>
            <p:nvSpPr>
              <p:cNvPr id="1418" name="任意多边形: 形状 1207">
                <a:extLst>
                  <a:ext uri="{FF2B5EF4-FFF2-40B4-BE49-F238E27FC236}">
                    <a16:creationId xmlns:a16="http://schemas.microsoft.com/office/drawing/2014/main" id="{931E96C1-7A5A-4C0E-96E2-83B6A11AFA80}"/>
                  </a:ext>
                </a:extLst>
              </p:cNvPr>
              <p:cNvSpPr/>
              <p:nvPr/>
            </p:nvSpPr>
            <p:spPr>
              <a:xfrm>
                <a:off x="3682508" y="818527"/>
                <a:ext cx="9525" cy="9525"/>
              </a:xfrm>
              <a:custGeom>
                <a:avLst/>
                <a:gdLst>
                  <a:gd name="connsiteX0" fmla="*/ 11420 w 9525"/>
                  <a:gd name="connsiteY0" fmla="*/ 10294 h 9525"/>
                  <a:gd name="connsiteX1" fmla="*/ 11297 w 9525"/>
                  <a:gd name="connsiteY1" fmla="*/ 7150 h 9525"/>
                  <a:gd name="connsiteX2" fmla="*/ 7144 w 9525"/>
                  <a:gd name="connsiteY2" fmla="*/ 8693 h 9525"/>
                  <a:gd name="connsiteX3" fmla="*/ 11420 w 9525"/>
                  <a:gd name="connsiteY3" fmla="*/ 10294 h 9525"/>
                </a:gdLst>
                <a:ahLst/>
                <a:cxnLst>
                  <a:cxn ang="0">
                    <a:pos x="connsiteX0" y="connsiteY0"/>
                  </a:cxn>
                  <a:cxn ang="0">
                    <a:pos x="connsiteX1" y="connsiteY1"/>
                  </a:cxn>
                  <a:cxn ang="0">
                    <a:pos x="connsiteX2" y="connsiteY2"/>
                  </a:cxn>
                  <a:cxn ang="0">
                    <a:pos x="connsiteX3" y="connsiteY3"/>
                  </a:cxn>
                </a:cxnLst>
                <a:rect l="l" t="t" r="r" b="b"/>
                <a:pathLst>
                  <a:path w="9525" h="9525">
                    <a:moveTo>
                      <a:pt x="11420" y="10294"/>
                    </a:moveTo>
                    <a:cubicBezTo>
                      <a:pt x="10963" y="8884"/>
                      <a:pt x="10125" y="7865"/>
                      <a:pt x="11297" y="7150"/>
                    </a:cubicBezTo>
                    <a:cubicBezTo>
                      <a:pt x="11259" y="7027"/>
                      <a:pt x="7144" y="8693"/>
                      <a:pt x="7144" y="8693"/>
                    </a:cubicBezTo>
                    <a:cubicBezTo>
                      <a:pt x="9887" y="8446"/>
                      <a:pt x="11182" y="9570"/>
                      <a:pt x="11420" y="10294"/>
                    </a:cubicBezTo>
                    <a:close/>
                  </a:path>
                </a:pathLst>
              </a:custGeom>
              <a:grpFill/>
              <a:ln w="9525" cap="flat">
                <a:noFill/>
                <a:prstDash val="solid"/>
                <a:miter/>
              </a:ln>
            </p:spPr>
            <p:txBody>
              <a:bodyPr rtlCol="0" anchor="ctr"/>
              <a:lstStyle/>
              <a:p>
                <a:endParaRPr lang="zh-CN" altLang="en-US"/>
              </a:p>
            </p:txBody>
          </p:sp>
          <p:sp>
            <p:nvSpPr>
              <p:cNvPr id="1419" name="任意多边形: 形状 1208">
                <a:extLst>
                  <a:ext uri="{FF2B5EF4-FFF2-40B4-BE49-F238E27FC236}">
                    <a16:creationId xmlns:a16="http://schemas.microsoft.com/office/drawing/2014/main" id="{96F9D1D8-5FB3-40EA-B658-6E6A6B700555}"/>
                  </a:ext>
                </a:extLst>
              </p:cNvPr>
              <p:cNvSpPr/>
              <p:nvPr/>
            </p:nvSpPr>
            <p:spPr>
              <a:xfrm>
                <a:off x="3939731" y="707034"/>
                <a:ext cx="9525" cy="19050"/>
              </a:xfrm>
              <a:custGeom>
                <a:avLst/>
                <a:gdLst>
                  <a:gd name="connsiteX0" fmla="*/ 7210 w 9525"/>
                  <a:gd name="connsiteY0" fmla="*/ 9763 h 19050"/>
                  <a:gd name="connsiteX1" fmla="*/ 11239 w 9525"/>
                  <a:gd name="connsiteY1" fmla="*/ 12259 h 19050"/>
                  <a:gd name="connsiteX2" fmla="*/ 8734 w 9525"/>
                  <a:gd name="connsiteY2" fmla="*/ 7144 h 19050"/>
                  <a:gd name="connsiteX3" fmla="*/ 7210 w 9525"/>
                  <a:gd name="connsiteY3" fmla="*/ 9763 h 19050"/>
                </a:gdLst>
                <a:ahLst/>
                <a:cxnLst>
                  <a:cxn ang="0">
                    <a:pos x="connsiteX0" y="connsiteY0"/>
                  </a:cxn>
                  <a:cxn ang="0">
                    <a:pos x="connsiteX1" y="connsiteY1"/>
                  </a:cxn>
                  <a:cxn ang="0">
                    <a:pos x="connsiteX2" y="connsiteY2"/>
                  </a:cxn>
                  <a:cxn ang="0">
                    <a:pos x="connsiteX3" y="connsiteY3"/>
                  </a:cxn>
                </a:cxnLst>
                <a:rect l="l" t="t" r="r" b="b"/>
                <a:pathLst>
                  <a:path w="9525" h="19050">
                    <a:moveTo>
                      <a:pt x="7210" y="9763"/>
                    </a:moveTo>
                    <a:lnTo>
                      <a:pt x="11239" y="12259"/>
                    </a:lnTo>
                    <a:lnTo>
                      <a:pt x="8734" y="7144"/>
                    </a:lnTo>
                    <a:cubicBezTo>
                      <a:pt x="10192" y="9354"/>
                      <a:pt x="6620" y="7620"/>
                      <a:pt x="7210" y="9763"/>
                    </a:cubicBezTo>
                    <a:close/>
                  </a:path>
                </a:pathLst>
              </a:custGeom>
              <a:grpFill/>
              <a:ln w="9525" cap="flat">
                <a:noFill/>
                <a:prstDash val="solid"/>
                <a:miter/>
              </a:ln>
            </p:spPr>
            <p:txBody>
              <a:bodyPr rtlCol="0" anchor="ctr"/>
              <a:lstStyle/>
              <a:p>
                <a:endParaRPr lang="zh-CN" altLang="en-US"/>
              </a:p>
            </p:txBody>
          </p:sp>
          <p:sp>
            <p:nvSpPr>
              <p:cNvPr id="1420" name="任意多边形: 形状 1209">
                <a:extLst>
                  <a:ext uri="{FF2B5EF4-FFF2-40B4-BE49-F238E27FC236}">
                    <a16:creationId xmlns:a16="http://schemas.microsoft.com/office/drawing/2014/main" id="{D525E333-3C05-4E71-A81A-D8B18BDE73F1}"/>
                  </a:ext>
                </a:extLst>
              </p:cNvPr>
              <p:cNvSpPr/>
              <p:nvPr/>
            </p:nvSpPr>
            <p:spPr>
              <a:xfrm>
                <a:off x="3881912" y="706596"/>
                <a:ext cx="28575" cy="19050"/>
              </a:xfrm>
              <a:custGeom>
                <a:avLst/>
                <a:gdLst>
                  <a:gd name="connsiteX0" fmla="*/ 7288 w 28575"/>
                  <a:gd name="connsiteY0" fmla="*/ 9334 h 19050"/>
                  <a:gd name="connsiteX1" fmla="*/ 12422 w 28575"/>
                  <a:gd name="connsiteY1" fmla="*/ 15888 h 19050"/>
                  <a:gd name="connsiteX2" fmla="*/ 17299 w 28575"/>
                  <a:gd name="connsiteY2" fmla="*/ 15631 h 19050"/>
                  <a:gd name="connsiteX3" fmla="*/ 20318 w 28575"/>
                  <a:gd name="connsiteY3" fmla="*/ 19593 h 19050"/>
                  <a:gd name="connsiteX4" fmla="*/ 14232 w 28575"/>
                  <a:gd name="connsiteY4" fmla="*/ 11678 h 19050"/>
                  <a:gd name="connsiteX5" fmla="*/ 24319 w 28575"/>
                  <a:gd name="connsiteY5" fmla="*/ 16031 h 19050"/>
                  <a:gd name="connsiteX6" fmla="*/ 8926 w 28575"/>
                  <a:gd name="connsiteY6" fmla="*/ 7144 h 19050"/>
                  <a:gd name="connsiteX7" fmla="*/ 7288 w 28575"/>
                  <a:gd name="connsiteY7" fmla="*/ 93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7288" y="9334"/>
                    </a:moveTo>
                    <a:cubicBezTo>
                      <a:pt x="12955" y="8982"/>
                      <a:pt x="10888" y="13935"/>
                      <a:pt x="12422" y="15888"/>
                    </a:cubicBezTo>
                    <a:cubicBezTo>
                      <a:pt x="11212" y="13211"/>
                      <a:pt x="14355" y="15088"/>
                      <a:pt x="17299" y="15631"/>
                    </a:cubicBezTo>
                    <a:lnTo>
                      <a:pt x="20318" y="19593"/>
                    </a:lnTo>
                    <a:cubicBezTo>
                      <a:pt x="24538" y="17374"/>
                      <a:pt x="9593" y="13268"/>
                      <a:pt x="14232" y="11678"/>
                    </a:cubicBezTo>
                    <a:lnTo>
                      <a:pt x="24319" y="16031"/>
                    </a:lnTo>
                    <a:lnTo>
                      <a:pt x="8926" y="7144"/>
                    </a:lnTo>
                    <a:cubicBezTo>
                      <a:pt x="9164" y="8534"/>
                      <a:pt x="6507" y="7306"/>
                      <a:pt x="7288" y="9334"/>
                    </a:cubicBezTo>
                    <a:close/>
                  </a:path>
                </a:pathLst>
              </a:custGeom>
              <a:grpFill/>
              <a:ln w="9525" cap="flat">
                <a:noFill/>
                <a:prstDash val="solid"/>
                <a:miter/>
              </a:ln>
            </p:spPr>
            <p:txBody>
              <a:bodyPr rtlCol="0" anchor="ctr"/>
              <a:lstStyle/>
              <a:p>
                <a:endParaRPr lang="zh-CN" altLang="en-US"/>
              </a:p>
            </p:txBody>
          </p:sp>
          <p:sp>
            <p:nvSpPr>
              <p:cNvPr id="1421" name="任意多边形: 形状 1210">
                <a:extLst>
                  <a:ext uri="{FF2B5EF4-FFF2-40B4-BE49-F238E27FC236}">
                    <a16:creationId xmlns:a16="http://schemas.microsoft.com/office/drawing/2014/main" id="{4C471A3A-AFC5-44EC-8E4E-9446E43FDAFE}"/>
                  </a:ext>
                </a:extLst>
              </p:cNvPr>
              <p:cNvSpPr/>
              <p:nvPr/>
            </p:nvSpPr>
            <p:spPr>
              <a:xfrm>
                <a:off x="3687823" y="812266"/>
                <a:ext cx="28575" cy="19050"/>
              </a:xfrm>
              <a:custGeom>
                <a:avLst/>
                <a:gdLst>
                  <a:gd name="connsiteX0" fmla="*/ 8334 w 28575"/>
                  <a:gd name="connsiteY0" fmla="*/ 16316 h 19050"/>
                  <a:gd name="connsiteX1" fmla="*/ 19898 w 28575"/>
                  <a:gd name="connsiteY1" fmla="*/ 12287 h 19050"/>
                  <a:gd name="connsiteX2" fmla="*/ 18840 w 28575"/>
                  <a:gd name="connsiteY2" fmla="*/ 11792 h 19050"/>
                  <a:gd name="connsiteX3" fmla="*/ 26499 w 28575"/>
                  <a:gd name="connsiteY3" fmla="*/ 11744 h 19050"/>
                  <a:gd name="connsiteX4" fmla="*/ 26499 w 28575"/>
                  <a:gd name="connsiteY4" fmla="*/ 7877 h 19050"/>
                  <a:gd name="connsiteX5" fmla="*/ 21288 w 28575"/>
                  <a:gd name="connsiteY5" fmla="*/ 7144 h 19050"/>
                  <a:gd name="connsiteX6" fmla="*/ 7144 w 28575"/>
                  <a:gd name="connsiteY6" fmla="*/ 12706 h 19050"/>
                  <a:gd name="connsiteX7" fmla="*/ 8334 w 28575"/>
                  <a:gd name="connsiteY7" fmla="*/ 16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8334" y="16316"/>
                    </a:moveTo>
                    <a:cubicBezTo>
                      <a:pt x="14297" y="13468"/>
                      <a:pt x="13564" y="15631"/>
                      <a:pt x="19898" y="12287"/>
                    </a:cubicBezTo>
                    <a:lnTo>
                      <a:pt x="18840" y="11792"/>
                    </a:lnTo>
                    <a:cubicBezTo>
                      <a:pt x="21526" y="9906"/>
                      <a:pt x="24413" y="8515"/>
                      <a:pt x="26499" y="11744"/>
                    </a:cubicBezTo>
                    <a:lnTo>
                      <a:pt x="26499" y="7877"/>
                    </a:lnTo>
                    <a:cubicBezTo>
                      <a:pt x="24555" y="5344"/>
                      <a:pt x="20498" y="11354"/>
                      <a:pt x="21288" y="7144"/>
                    </a:cubicBezTo>
                    <a:cubicBezTo>
                      <a:pt x="15707" y="7115"/>
                      <a:pt x="11363" y="11506"/>
                      <a:pt x="7144" y="12706"/>
                    </a:cubicBezTo>
                    <a:lnTo>
                      <a:pt x="8334" y="16316"/>
                    </a:lnTo>
                    <a:close/>
                  </a:path>
                </a:pathLst>
              </a:custGeom>
              <a:grpFill/>
              <a:ln w="9525" cap="flat">
                <a:noFill/>
                <a:prstDash val="solid"/>
                <a:miter/>
              </a:ln>
            </p:spPr>
            <p:txBody>
              <a:bodyPr rtlCol="0" anchor="ctr"/>
              <a:lstStyle/>
              <a:p>
                <a:endParaRPr lang="zh-CN" altLang="en-US"/>
              </a:p>
            </p:txBody>
          </p:sp>
          <p:sp>
            <p:nvSpPr>
              <p:cNvPr id="1422" name="任意多边形: 形状 1211">
                <a:extLst>
                  <a:ext uri="{FF2B5EF4-FFF2-40B4-BE49-F238E27FC236}">
                    <a16:creationId xmlns:a16="http://schemas.microsoft.com/office/drawing/2014/main" id="{060D2293-3620-4AC0-AF87-DE91139642CE}"/>
                  </a:ext>
                </a:extLst>
              </p:cNvPr>
              <p:cNvSpPr/>
              <p:nvPr/>
            </p:nvSpPr>
            <p:spPr>
              <a:xfrm>
                <a:off x="3675593" y="839565"/>
                <a:ext cx="28575" cy="28575"/>
              </a:xfrm>
              <a:custGeom>
                <a:avLst/>
                <a:gdLst>
                  <a:gd name="connsiteX0" fmla="*/ 10316 w 28575"/>
                  <a:gd name="connsiteY0" fmla="*/ 9182 h 28575"/>
                  <a:gd name="connsiteX1" fmla="*/ 7144 w 28575"/>
                  <a:gd name="connsiteY1" fmla="*/ 13754 h 28575"/>
                  <a:gd name="connsiteX2" fmla="*/ 14230 w 28575"/>
                  <a:gd name="connsiteY2" fmla="*/ 15402 h 28575"/>
                  <a:gd name="connsiteX3" fmla="*/ 11306 w 28575"/>
                  <a:gd name="connsiteY3" fmla="*/ 21060 h 28575"/>
                  <a:gd name="connsiteX4" fmla="*/ 18040 w 28575"/>
                  <a:gd name="connsiteY4" fmla="*/ 21707 h 28575"/>
                  <a:gd name="connsiteX5" fmla="*/ 21450 w 28575"/>
                  <a:gd name="connsiteY5" fmla="*/ 15030 h 28575"/>
                  <a:gd name="connsiteX6" fmla="*/ 24346 w 28575"/>
                  <a:gd name="connsiteY6" fmla="*/ 16326 h 28575"/>
                  <a:gd name="connsiteX7" fmla="*/ 12021 w 28575"/>
                  <a:gd name="connsiteY7" fmla="*/ 12173 h 28575"/>
                  <a:gd name="connsiteX8" fmla="*/ 19060 w 28575"/>
                  <a:gd name="connsiteY8" fmla="*/ 7363 h 28575"/>
                  <a:gd name="connsiteX9" fmla="*/ 13878 w 28575"/>
                  <a:gd name="connsiteY9" fmla="*/ 9401 h 28575"/>
                  <a:gd name="connsiteX10" fmla="*/ 14326 w 28575"/>
                  <a:gd name="connsiteY10" fmla="*/ 8411 h 28575"/>
                  <a:gd name="connsiteX11" fmla="*/ 8134 w 28575"/>
                  <a:gd name="connsiteY11" fmla="*/ 7144 h 28575"/>
                  <a:gd name="connsiteX12" fmla="*/ 10316 w 28575"/>
                  <a:gd name="connsiteY12" fmla="*/ 918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0316" y="9182"/>
                    </a:moveTo>
                    <a:cubicBezTo>
                      <a:pt x="6944" y="8477"/>
                      <a:pt x="8001" y="12849"/>
                      <a:pt x="7144" y="13754"/>
                    </a:cubicBezTo>
                    <a:cubicBezTo>
                      <a:pt x="10858" y="13383"/>
                      <a:pt x="11201" y="14173"/>
                      <a:pt x="14230" y="15402"/>
                    </a:cubicBezTo>
                    <a:cubicBezTo>
                      <a:pt x="11278" y="15345"/>
                      <a:pt x="15792" y="20126"/>
                      <a:pt x="11306" y="21060"/>
                    </a:cubicBezTo>
                    <a:cubicBezTo>
                      <a:pt x="14307" y="22346"/>
                      <a:pt x="15288" y="19907"/>
                      <a:pt x="18040" y="21707"/>
                    </a:cubicBezTo>
                    <a:lnTo>
                      <a:pt x="21450" y="15030"/>
                    </a:lnTo>
                    <a:cubicBezTo>
                      <a:pt x="21765" y="16926"/>
                      <a:pt x="23393" y="15897"/>
                      <a:pt x="24346" y="16326"/>
                    </a:cubicBezTo>
                    <a:cubicBezTo>
                      <a:pt x="20126" y="15545"/>
                      <a:pt x="14916" y="13916"/>
                      <a:pt x="12021" y="12173"/>
                    </a:cubicBezTo>
                    <a:cubicBezTo>
                      <a:pt x="16269" y="12154"/>
                      <a:pt x="16859" y="9468"/>
                      <a:pt x="19060" y="7363"/>
                    </a:cubicBezTo>
                    <a:cubicBezTo>
                      <a:pt x="17059" y="7744"/>
                      <a:pt x="16707" y="11154"/>
                      <a:pt x="13878" y="9401"/>
                    </a:cubicBezTo>
                    <a:lnTo>
                      <a:pt x="14326" y="8411"/>
                    </a:lnTo>
                    <a:lnTo>
                      <a:pt x="8134" y="7144"/>
                    </a:lnTo>
                    <a:cubicBezTo>
                      <a:pt x="8973" y="8068"/>
                      <a:pt x="10030" y="8468"/>
                      <a:pt x="10316" y="9182"/>
                    </a:cubicBezTo>
                    <a:close/>
                  </a:path>
                </a:pathLst>
              </a:custGeom>
              <a:grpFill/>
              <a:ln w="9525" cap="flat">
                <a:noFill/>
                <a:prstDash val="solid"/>
                <a:miter/>
              </a:ln>
            </p:spPr>
            <p:txBody>
              <a:bodyPr rtlCol="0" anchor="ctr"/>
              <a:lstStyle/>
              <a:p>
                <a:endParaRPr lang="zh-CN" altLang="en-US"/>
              </a:p>
            </p:txBody>
          </p:sp>
          <p:sp>
            <p:nvSpPr>
              <p:cNvPr id="1423" name="任意多边形: 形状 1212">
                <a:extLst>
                  <a:ext uri="{FF2B5EF4-FFF2-40B4-BE49-F238E27FC236}">
                    <a16:creationId xmlns:a16="http://schemas.microsoft.com/office/drawing/2014/main" id="{8BD41BAB-38BE-4C22-8088-924BA5019E52}"/>
                  </a:ext>
                </a:extLst>
              </p:cNvPr>
              <p:cNvSpPr/>
              <p:nvPr/>
            </p:nvSpPr>
            <p:spPr>
              <a:xfrm>
                <a:off x="3866874" y="712339"/>
                <a:ext cx="28575" cy="19050"/>
              </a:xfrm>
              <a:custGeom>
                <a:avLst/>
                <a:gdLst>
                  <a:gd name="connsiteX0" fmla="*/ 7144 w 28575"/>
                  <a:gd name="connsiteY0" fmla="*/ 7144 h 19050"/>
                  <a:gd name="connsiteX1" fmla="*/ 21450 w 28575"/>
                  <a:gd name="connsiteY1" fmla="*/ 15345 h 19050"/>
                  <a:gd name="connsiteX2" fmla="*/ 7144 w 28575"/>
                  <a:gd name="connsiteY2" fmla="*/ 7144 h 19050"/>
                </a:gdLst>
                <a:ahLst/>
                <a:cxnLst>
                  <a:cxn ang="0">
                    <a:pos x="connsiteX0" y="connsiteY0"/>
                  </a:cxn>
                  <a:cxn ang="0">
                    <a:pos x="connsiteX1" y="connsiteY1"/>
                  </a:cxn>
                  <a:cxn ang="0">
                    <a:pos x="connsiteX2" y="connsiteY2"/>
                  </a:cxn>
                </a:cxnLst>
                <a:rect l="l" t="t" r="r" b="b"/>
                <a:pathLst>
                  <a:path w="28575" h="19050">
                    <a:moveTo>
                      <a:pt x="7144" y="7144"/>
                    </a:moveTo>
                    <a:cubicBezTo>
                      <a:pt x="10487" y="10535"/>
                      <a:pt x="19060" y="15573"/>
                      <a:pt x="21450" y="15345"/>
                    </a:cubicBezTo>
                    <a:cubicBezTo>
                      <a:pt x="20717" y="13430"/>
                      <a:pt x="11249" y="8372"/>
                      <a:pt x="7144" y="7144"/>
                    </a:cubicBezTo>
                    <a:close/>
                  </a:path>
                </a:pathLst>
              </a:custGeom>
              <a:grpFill/>
              <a:ln w="9525" cap="flat">
                <a:noFill/>
                <a:prstDash val="solid"/>
                <a:miter/>
              </a:ln>
            </p:spPr>
            <p:txBody>
              <a:bodyPr rtlCol="0" anchor="ctr"/>
              <a:lstStyle/>
              <a:p>
                <a:endParaRPr lang="zh-CN" altLang="en-US"/>
              </a:p>
            </p:txBody>
          </p:sp>
          <p:sp>
            <p:nvSpPr>
              <p:cNvPr id="1424" name="任意多边形: 形状 1213">
                <a:extLst>
                  <a:ext uri="{FF2B5EF4-FFF2-40B4-BE49-F238E27FC236}">
                    <a16:creationId xmlns:a16="http://schemas.microsoft.com/office/drawing/2014/main" id="{DFEB3A6D-E64B-4FFF-ACD9-21C222B2FA66}"/>
                  </a:ext>
                </a:extLst>
              </p:cNvPr>
              <p:cNvSpPr/>
              <p:nvPr/>
            </p:nvSpPr>
            <p:spPr>
              <a:xfrm>
                <a:off x="3696957" y="803655"/>
                <a:ext cx="19050" cy="9525"/>
              </a:xfrm>
              <a:custGeom>
                <a:avLst/>
                <a:gdLst>
                  <a:gd name="connsiteX0" fmla="*/ 12487 w 19050"/>
                  <a:gd name="connsiteY0" fmla="*/ 9344 h 9525"/>
                  <a:gd name="connsiteX1" fmla="*/ 10487 w 19050"/>
                  <a:gd name="connsiteY1" fmla="*/ 7144 h 9525"/>
                  <a:gd name="connsiteX2" fmla="*/ 12287 w 19050"/>
                  <a:gd name="connsiteY2" fmla="*/ 8601 h 9525"/>
                  <a:gd name="connsiteX3" fmla="*/ 7144 w 19050"/>
                  <a:gd name="connsiteY3" fmla="*/ 10830 h 9525"/>
                  <a:gd name="connsiteX4" fmla="*/ 12487 w 19050"/>
                  <a:gd name="connsiteY4" fmla="*/ 93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2487" y="9344"/>
                    </a:moveTo>
                    <a:cubicBezTo>
                      <a:pt x="11754" y="8373"/>
                      <a:pt x="11935" y="7134"/>
                      <a:pt x="10487" y="7144"/>
                    </a:cubicBezTo>
                    <a:cubicBezTo>
                      <a:pt x="11030" y="7372"/>
                      <a:pt x="12459" y="7391"/>
                      <a:pt x="12287" y="8601"/>
                    </a:cubicBezTo>
                    <a:cubicBezTo>
                      <a:pt x="10916" y="12564"/>
                      <a:pt x="7744" y="5915"/>
                      <a:pt x="7144" y="10830"/>
                    </a:cubicBezTo>
                    <a:lnTo>
                      <a:pt x="12487" y="9344"/>
                    </a:lnTo>
                    <a:close/>
                  </a:path>
                </a:pathLst>
              </a:custGeom>
              <a:grpFill/>
              <a:ln w="9525" cap="flat">
                <a:noFill/>
                <a:prstDash val="solid"/>
                <a:miter/>
              </a:ln>
            </p:spPr>
            <p:txBody>
              <a:bodyPr rtlCol="0" anchor="ctr"/>
              <a:lstStyle/>
              <a:p>
                <a:endParaRPr lang="zh-CN" altLang="en-US"/>
              </a:p>
            </p:txBody>
          </p:sp>
          <p:sp>
            <p:nvSpPr>
              <p:cNvPr id="1425" name="任意多边形: 形状 1214">
                <a:extLst>
                  <a:ext uri="{FF2B5EF4-FFF2-40B4-BE49-F238E27FC236}">
                    <a16:creationId xmlns:a16="http://schemas.microsoft.com/office/drawing/2014/main" id="{D32ED0FF-8850-48EB-8B66-7408ED4867A9}"/>
                  </a:ext>
                </a:extLst>
              </p:cNvPr>
              <p:cNvSpPr/>
              <p:nvPr/>
            </p:nvSpPr>
            <p:spPr>
              <a:xfrm>
                <a:off x="3986289" y="725141"/>
                <a:ext cx="9525" cy="19050"/>
              </a:xfrm>
              <a:custGeom>
                <a:avLst/>
                <a:gdLst>
                  <a:gd name="connsiteX0" fmla="*/ 7144 w 9525"/>
                  <a:gd name="connsiteY0" fmla="*/ 11354 h 19050"/>
                  <a:gd name="connsiteX1" fmla="*/ 10401 w 9525"/>
                  <a:gd name="connsiteY1" fmla="*/ 7144 h 19050"/>
                  <a:gd name="connsiteX2" fmla="*/ 7144 w 9525"/>
                  <a:gd name="connsiteY2" fmla="*/ 11354 h 19050"/>
                </a:gdLst>
                <a:ahLst/>
                <a:cxnLst>
                  <a:cxn ang="0">
                    <a:pos x="connsiteX0" y="connsiteY0"/>
                  </a:cxn>
                  <a:cxn ang="0">
                    <a:pos x="connsiteX1" y="connsiteY1"/>
                  </a:cxn>
                  <a:cxn ang="0">
                    <a:pos x="connsiteX2" y="connsiteY2"/>
                  </a:cxn>
                </a:cxnLst>
                <a:rect l="l" t="t" r="r" b="b"/>
                <a:pathLst>
                  <a:path w="9525" h="19050">
                    <a:moveTo>
                      <a:pt x="7144" y="11354"/>
                    </a:moveTo>
                    <a:cubicBezTo>
                      <a:pt x="12182" y="14221"/>
                      <a:pt x="10754" y="9449"/>
                      <a:pt x="10401" y="7144"/>
                    </a:cubicBezTo>
                    <a:lnTo>
                      <a:pt x="7144" y="11354"/>
                    </a:lnTo>
                    <a:close/>
                  </a:path>
                </a:pathLst>
              </a:custGeom>
              <a:grpFill/>
              <a:ln w="9525" cap="flat">
                <a:noFill/>
                <a:prstDash val="solid"/>
                <a:miter/>
              </a:ln>
            </p:spPr>
            <p:txBody>
              <a:bodyPr rtlCol="0" anchor="ctr"/>
              <a:lstStyle/>
              <a:p>
                <a:endParaRPr lang="zh-CN" altLang="en-US"/>
              </a:p>
            </p:txBody>
          </p:sp>
          <p:sp>
            <p:nvSpPr>
              <p:cNvPr id="1426" name="任意多边形: 形状 1215">
                <a:extLst>
                  <a:ext uri="{FF2B5EF4-FFF2-40B4-BE49-F238E27FC236}">
                    <a16:creationId xmlns:a16="http://schemas.microsoft.com/office/drawing/2014/main" id="{4167CF33-4744-4BE1-81E8-259B6FF8D318}"/>
                  </a:ext>
                </a:extLst>
              </p:cNvPr>
              <p:cNvSpPr/>
              <p:nvPr/>
            </p:nvSpPr>
            <p:spPr>
              <a:xfrm>
                <a:off x="3668287" y="889704"/>
                <a:ext cx="9525" cy="9525"/>
              </a:xfrm>
              <a:custGeom>
                <a:avLst/>
                <a:gdLst>
                  <a:gd name="connsiteX0" fmla="*/ 7849 w 9525"/>
                  <a:gd name="connsiteY0" fmla="*/ 9849 h 9525"/>
                  <a:gd name="connsiteX1" fmla="*/ 11401 w 9525"/>
                  <a:gd name="connsiteY1" fmla="*/ 8506 h 9525"/>
                  <a:gd name="connsiteX2" fmla="*/ 7144 w 9525"/>
                  <a:gd name="connsiteY2" fmla="*/ 7144 h 9525"/>
                  <a:gd name="connsiteX3" fmla="*/ 7849 w 9525"/>
                  <a:gd name="connsiteY3" fmla="*/ 9849 h 9525"/>
                </a:gdLst>
                <a:ahLst/>
                <a:cxnLst>
                  <a:cxn ang="0">
                    <a:pos x="connsiteX0" y="connsiteY0"/>
                  </a:cxn>
                  <a:cxn ang="0">
                    <a:pos x="connsiteX1" y="connsiteY1"/>
                  </a:cxn>
                  <a:cxn ang="0">
                    <a:pos x="connsiteX2" y="connsiteY2"/>
                  </a:cxn>
                  <a:cxn ang="0">
                    <a:pos x="connsiteX3" y="connsiteY3"/>
                  </a:cxn>
                </a:cxnLst>
                <a:rect l="l" t="t" r="r" b="b"/>
                <a:pathLst>
                  <a:path w="9525" h="9525">
                    <a:moveTo>
                      <a:pt x="7849" y="9849"/>
                    </a:moveTo>
                    <a:cubicBezTo>
                      <a:pt x="9687" y="10925"/>
                      <a:pt x="10401" y="8677"/>
                      <a:pt x="11401" y="8506"/>
                    </a:cubicBezTo>
                    <a:cubicBezTo>
                      <a:pt x="10525" y="7687"/>
                      <a:pt x="8411" y="9030"/>
                      <a:pt x="7144" y="7144"/>
                    </a:cubicBezTo>
                    <a:lnTo>
                      <a:pt x="7849" y="9849"/>
                    </a:lnTo>
                    <a:close/>
                  </a:path>
                </a:pathLst>
              </a:custGeom>
              <a:grpFill/>
              <a:ln w="9525" cap="flat">
                <a:noFill/>
                <a:prstDash val="solid"/>
                <a:miter/>
              </a:ln>
            </p:spPr>
            <p:txBody>
              <a:bodyPr rtlCol="0" anchor="ctr"/>
              <a:lstStyle/>
              <a:p>
                <a:endParaRPr lang="zh-CN" altLang="en-US"/>
              </a:p>
            </p:txBody>
          </p:sp>
          <p:sp>
            <p:nvSpPr>
              <p:cNvPr id="1427" name="任意多边形: 形状 1216">
                <a:extLst>
                  <a:ext uri="{FF2B5EF4-FFF2-40B4-BE49-F238E27FC236}">
                    <a16:creationId xmlns:a16="http://schemas.microsoft.com/office/drawing/2014/main" id="{D3826E72-0B9D-47B3-8ED7-BACC2F3C3035}"/>
                  </a:ext>
                </a:extLst>
              </p:cNvPr>
              <p:cNvSpPr/>
              <p:nvPr/>
            </p:nvSpPr>
            <p:spPr>
              <a:xfrm>
                <a:off x="3683632" y="963904"/>
                <a:ext cx="19050" cy="19050"/>
              </a:xfrm>
              <a:custGeom>
                <a:avLst/>
                <a:gdLst>
                  <a:gd name="connsiteX0" fmla="*/ 7334 w 19050"/>
                  <a:gd name="connsiteY0" fmla="*/ 7820 h 19050"/>
                  <a:gd name="connsiteX1" fmla="*/ 8439 w 19050"/>
                  <a:gd name="connsiteY1" fmla="*/ 10258 h 19050"/>
                  <a:gd name="connsiteX2" fmla="*/ 12983 w 19050"/>
                  <a:gd name="connsiteY2" fmla="*/ 13078 h 19050"/>
                  <a:gd name="connsiteX3" fmla="*/ 11001 w 19050"/>
                  <a:gd name="connsiteY3" fmla="*/ 9877 h 19050"/>
                  <a:gd name="connsiteX4" fmla="*/ 13059 w 19050"/>
                  <a:gd name="connsiteY4" fmla="*/ 9430 h 19050"/>
                  <a:gd name="connsiteX5" fmla="*/ 8706 w 19050"/>
                  <a:gd name="connsiteY5" fmla="*/ 7144 h 19050"/>
                  <a:gd name="connsiteX6" fmla="*/ 7144 w 19050"/>
                  <a:gd name="connsiteY6" fmla="*/ 8096 h 19050"/>
                  <a:gd name="connsiteX7" fmla="*/ 7334 w 19050"/>
                  <a:gd name="connsiteY7" fmla="*/ 78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334" y="7820"/>
                    </a:moveTo>
                    <a:cubicBezTo>
                      <a:pt x="9601" y="9258"/>
                      <a:pt x="7610" y="9477"/>
                      <a:pt x="8439" y="10258"/>
                    </a:cubicBezTo>
                    <a:lnTo>
                      <a:pt x="12983" y="13078"/>
                    </a:lnTo>
                    <a:cubicBezTo>
                      <a:pt x="12944" y="12487"/>
                      <a:pt x="8039" y="9544"/>
                      <a:pt x="11001" y="9877"/>
                    </a:cubicBezTo>
                    <a:cubicBezTo>
                      <a:pt x="13449" y="11697"/>
                      <a:pt x="12964" y="10363"/>
                      <a:pt x="13059" y="9430"/>
                    </a:cubicBezTo>
                    <a:cubicBezTo>
                      <a:pt x="11059" y="7658"/>
                      <a:pt x="9792" y="8992"/>
                      <a:pt x="8706" y="7144"/>
                    </a:cubicBezTo>
                    <a:lnTo>
                      <a:pt x="7144" y="8096"/>
                    </a:lnTo>
                    <a:lnTo>
                      <a:pt x="7334" y="7820"/>
                    </a:lnTo>
                    <a:close/>
                  </a:path>
                </a:pathLst>
              </a:custGeom>
              <a:grpFill/>
              <a:ln w="9525" cap="flat">
                <a:noFill/>
                <a:prstDash val="solid"/>
                <a:miter/>
              </a:ln>
            </p:spPr>
            <p:txBody>
              <a:bodyPr rtlCol="0" anchor="ctr"/>
              <a:lstStyle/>
              <a:p>
                <a:endParaRPr lang="zh-CN" altLang="en-US"/>
              </a:p>
            </p:txBody>
          </p:sp>
          <p:sp>
            <p:nvSpPr>
              <p:cNvPr id="1428" name="任意多边形: 形状 1217">
                <a:extLst>
                  <a:ext uri="{FF2B5EF4-FFF2-40B4-BE49-F238E27FC236}">
                    <a16:creationId xmlns:a16="http://schemas.microsoft.com/office/drawing/2014/main" id="{CD500868-F936-4DF6-83DE-5EF275F97091}"/>
                  </a:ext>
                </a:extLst>
              </p:cNvPr>
              <p:cNvSpPr/>
              <p:nvPr/>
            </p:nvSpPr>
            <p:spPr>
              <a:xfrm>
                <a:off x="3712559" y="795849"/>
                <a:ext cx="9525" cy="9525"/>
              </a:xfrm>
              <a:custGeom>
                <a:avLst/>
                <a:gdLst>
                  <a:gd name="connsiteX0" fmla="*/ 11697 w 9525"/>
                  <a:gd name="connsiteY0" fmla="*/ 10569 h 9525"/>
                  <a:gd name="connsiteX1" fmla="*/ 9163 w 9525"/>
                  <a:gd name="connsiteY1" fmla="*/ 7149 h 9525"/>
                  <a:gd name="connsiteX2" fmla="*/ 7144 w 9525"/>
                  <a:gd name="connsiteY2" fmla="*/ 9426 h 9525"/>
                  <a:gd name="connsiteX3" fmla="*/ 11697 w 9525"/>
                  <a:gd name="connsiteY3" fmla="*/ 10569 h 9525"/>
                </a:gdLst>
                <a:ahLst/>
                <a:cxnLst>
                  <a:cxn ang="0">
                    <a:pos x="connsiteX0" y="connsiteY0"/>
                  </a:cxn>
                  <a:cxn ang="0">
                    <a:pos x="connsiteX1" y="connsiteY1"/>
                  </a:cxn>
                  <a:cxn ang="0">
                    <a:pos x="connsiteX2" y="connsiteY2"/>
                  </a:cxn>
                  <a:cxn ang="0">
                    <a:pos x="connsiteX3" y="connsiteY3"/>
                  </a:cxn>
                </a:cxnLst>
                <a:rect l="l" t="t" r="r" b="b"/>
                <a:pathLst>
                  <a:path w="9525" h="9525">
                    <a:moveTo>
                      <a:pt x="11697" y="10569"/>
                    </a:moveTo>
                    <a:cubicBezTo>
                      <a:pt x="7839" y="10473"/>
                      <a:pt x="10097" y="6987"/>
                      <a:pt x="9163" y="7149"/>
                    </a:cubicBezTo>
                    <a:lnTo>
                      <a:pt x="7144" y="9426"/>
                    </a:lnTo>
                    <a:lnTo>
                      <a:pt x="11697" y="10569"/>
                    </a:lnTo>
                    <a:close/>
                  </a:path>
                </a:pathLst>
              </a:custGeom>
              <a:grpFill/>
              <a:ln w="9525" cap="flat">
                <a:noFill/>
                <a:prstDash val="solid"/>
                <a:miter/>
              </a:ln>
            </p:spPr>
            <p:txBody>
              <a:bodyPr rtlCol="0" anchor="ctr"/>
              <a:lstStyle/>
              <a:p>
                <a:endParaRPr lang="zh-CN" altLang="en-US"/>
              </a:p>
            </p:txBody>
          </p:sp>
          <p:sp>
            <p:nvSpPr>
              <p:cNvPr id="1429" name="任意多边形: 形状 1218">
                <a:extLst>
                  <a:ext uri="{FF2B5EF4-FFF2-40B4-BE49-F238E27FC236}">
                    <a16:creationId xmlns:a16="http://schemas.microsoft.com/office/drawing/2014/main" id="{4A141171-E38D-40F6-98E7-065B9BFA78E7}"/>
                  </a:ext>
                </a:extLst>
              </p:cNvPr>
              <p:cNvSpPr/>
              <p:nvPr/>
            </p:nvSpPr>
            <p:spPr>
              <a:xfrm>
                <a:off x="3694119" y="973839"/>
                <a:ext cx="19050" cy="19050"/>
              </a:xfrm>
              <a:custGeom>
                <a:avLst/>
                <a:gdLst>
                  <a:gd name="connsiteX0" fmla="*/ 8106 w 19050"/>
                  <a:gd name="connsiteY0" fmla="*/ 10592 h 19050"/>
                  <a:gd name="connsiteX1" fmla="*/ 10287 w 19050"/>
                  <a:gd name="connsiteY1" fmla="*/ 12163 h 19050"/>
                  <a:gd name="connsiteX2" fmla="*/ 14449 w 19050"/>
                  <a:gd name="connsiteY2" fmla="*/ 10611 h 19050"/>
                  <a:gd name="connsiteX3" fmla="*/ 7144 w 19050"/>
                  <a:gd name="connsiteY3" fmla="*/ 7144 h 19050"/>
                  <a:gd name="connsiteX4" fmla="*/ 10030 w 19050"/>
                  <a:gd name="connsiteY4" fmla="*/ 9001 h 19050"/>
                  <a:gd name="connsiteX5" fmla="*/ 8106 w 19050"/>
                  <a:gd name="connsiteY5"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106" y="10592"/>
                    </a:moveTo>
                    <a:cubicBezTo>
                      <a:pt x="8677" y="10173"/>
                      <a:pt x="9744" y="11506"/>
                      <a:pt x="10287" y="12163"/>
                    </a:cubicBezTo>
                    <a:cubicBezTo>
                      <a:pt x="11744" y="11459"/>
                      <a:pt x="12068" y="9620"/>
                      <a:pt x="14449" y="10611"/>
                    </a:cubicBezTo>
                    <a:cubicBezTo>
                      <a:pt x="11897" y="8239"/>
                      <a:pt x="9525" y="7753"/>
                      <a:pt x="7144" y="7144"/>
                    </a:cubicBezTo>
                    <a:cubicBezTo>
                      <a:pt x="8925" y="9230"/>
                      <a:pt x="7534" y="7239"/>
                      <a:pt x="10030" y="9001"/>
                    </a:cubicBezTo>
                    <a:cubicBezTo>
                      <a:pt x="9344" y="9296"/>
                      <a:pt x="5925" y="8687"/>
                      <a:pt x="8106" y="10592"/>
                    </a:cubicBezTo>
                    <a:close/>
                  </a:path>
                </a:pathLst>
              </a:custGeom>
              <a:grpFill/>
              <a:ln w="9525" cap="flat">
                <a:noFill/>
                <a:prstDash val="solid"/>
                <a:miter/>
              </a:ln>
            </p:spPr>
            <p:txBody>
              <a:bodyPr rtlCol="0" anchor="ctr"/>
              <a:lstStyle/>
              <a:p>
                <a:endParaRPr lang="zh-CN" altLang="en-US"/>
              </a:p>
            </p:txBody>
          </p:sp>
          <p:sp>
            <p:nvSpPr>
              <p:cNvPr id="1430" name="任意多边形: 形状 1219">
                <a:extLst>
                  <a:ext uri="{FF2B5EF4-FFF2-40B4-BE49-F238E27FC236}">
                    <a16:creationId xmlns:a16="http://schemas.microsoft.com/office/drawing/2014/main" id="{0CCA282B-4B1E-4928-A1BE-D7BCFCE3DD8C}"/>
                  </a:ext>
                </a:extLst>
              </p:cNvPr>
              <p:cNvSpPr/>
              <p:nvPr/>
            </p:nvSpPr>
            <p:spPr>
              <a:xfrm>
                <a:off x="3672878" y="897620"/>
                <a:ext cx="9525" cy="9525"/>
              </a:xfrm>
              <a:custGeom>
                <a:avLst/>
                <a:gdLst>
                  <a:gd name="connsiteX0" fmla="*/ 8506 w 9525"/>
                  <a:gd name="connsiteY0" fmla="*/ 8096 h 9525"/>
                  <a:gd name="connsiteX1" fmla="*/ 7144 w 9525"/>
                  <a:gd name="connsiteY1" fmla="*/ 7144 h 9525"/>
                  <a:gd name="connsiteX2" fmla="*/ 7410 w 9525"/>
                  <a:gd name="connsiteY2" fmla="*/ 10125 h 9525"/>
                </a:gdLst>
                <a:ahLst/>
                <a:cxnLst>
                  <a:cxn ang="0">
                    <a:pos x="connsiteX0" y="connsiteY0"/>
                  </a:cxn>
                  <a:cxn ang="0">
                    <a:pos x="connsiteX1" y="connsiteY1"/>
                  </a:cxn>
                  <a:cxn ang="0">
                    <a:pos x="connsiteX2" y="connsiteY2"/>
                  </a:cxn>
                </a:cxnLst>
                <a:rect l="l" t="t" r="r" b="b"/>
                <a:pathLst>
                  <a:path w="9525" h="9525">
                    <a:moveTo>
                      <a:pt x="8506" y="8096"/>
                    </a:moveTo>
                    <a:lnTo>
                      <a:pt x="7144" y="7144"/>
                    </a:lnTo>
                    <a:lnTo>
                      <a:pt x="7410" y="10125"/>
                    </a:lnTo>
                    <a:close/>
                  </a:path>
                </a:pathLst>
              </a:custGeom>
              <a:grpFill/>
              <a:ln w="9525" cap="flat">
                <a:noFill/>
                <a:prstDash val="solid"/>
                <a:miter/>
              </a:ln>
            </p:spPr>
            <p:txBody>
              <a:bodyPr rtlCol="0" anchor="ctr"/>
              <a:lstStyle/>
              <a:p>
                <a:endParaRPr lang="zh-CN" altLang="en-US"/>
              </a:p>
            </p:txBody>
          </p:sp>
          <p:sp>
            <p:nvSpPr>
              <p:cNvPr id="1431" name="任意多边形: 形状 1220">
                <a:extLst>
                  <a:ext uri="{FF2B5EF4-FFF2-40B4-BE49-F238E27FC236}">
                    <a16:creationId xmlns:a16="http://schemas.microsoft.com/office/drawing/2014/main" id="{0F17940C-FD17-4DD5-B1B1-9EFD59708322}"/>
                  </a:ext>
                </a:extLst>
              </p:cNvPr>
              <p:cNvSpPr/>
              <p:nvPr/>
            </p:nvSpPr>
            <p:spPr>
              <a:xfrm>
                <a:off x="3881257" y="722351"/>
                <a:ext cx="47625" cy="38100"/>
              </a:xfrm>
              <a:custGeom>
                <a:avLst/>
                <a:gdLst>
                  <a:gd name="connsiteX0" fmla="*/ 7144 w 47625"/>
                  <a:gd name="connsiteY0" fmla="*/ 14201 h 38100"/>
                  <a:gd name="connsiteX1" fmla="*/ 11592 w 47625"/>
                  <a:gd name="connsiteY1" fmla="*/ 9105 h 38100"/>
                  <a:gd name="connsiteX2" fmla="*/ 20288 w 47625"/>
                  <a:gd name="connsiteY2" fmla="*/ 15363 h 38100"/>
                  <a:gd name="connsiteX3" fmla="*/ 20822 w 47625"/>
                  <a:gd name="connsiteY3" fmla="*/ 20725 h 38100"/>
                  <a:gd name="connsiteX4" fmla="*/ 22584 w 47625"/>
                  <a:gd name="connsiteY4" fmla="*/ 18659 h 38100"/>
                  <a:gd name="connsiteX5" fmla="*/ 29470 w 47625"/>
                  <a:gd name="connsiteY5" fmla="*/ 23488 h 38100"/>
                  <a:gd name="connsiteX6" fmla="*/ 26460 w 47625"/>
                  <a:gd name="connsiteY6" fmla="*/ 18668 h 38100"/>
                  <a:gd name="connsiteX7" fmla="*/ 31385 w 47625"/>
                  <a:gd name="connsiteY7" fmla="*/ 22830 h 38100"/>
                  <a:gd name="connsiteX8" fmla="*/ 30451 w 47625"/>
                  <a:gd name="connsiteY8" fmla="*/ 20068 h 38100"/>
                  <a:gd name="connsiteX9" fmla="*/ 34576 w 47625"/>
                  <a:gd name="connsiteY9" fmla="*/ 24259 h 38100"/>
                  <a:gd name="connsiteX10" fmla="*/ 30004 w 47625"/>
                  <a:gd name="connsiteY10" fmla="*/ 26879 h 38100"/>
                  <a:gd name="connsiteX11" fmla="*/ 37443 w 47625"/>
                  <a:gd name="connsiteY11" fmla="*/ 27707 h 38100"/>
                  <a:gd name="connsiteX12" fmla="*/ 33309 w 47625"/>
                  <a:gd name="connsiteY12" fmla="*/ 32355 h 38100"/>
                  <a:gd name="connsiteX13" fmla="*/ 33995 w 47625"/>
                  <a:gd name="connsiteY13" fmla="*/ 29660 h 38100"/>
                  <a:gd name="connsiteX14" fmla="*/ 41872 w 47625"/>
                  <a:gd name="connsiteY14" fmla="*/ 36575 h 38100"/>
                  <a:gd name="connsiteX15" fmla="*/ 39033 w 47625"/>
                  <a:gd name="connsiteY15" fmla="*/ 29107 h 38100"/>
                  <a:gd name="connsiteX16" fmla="*/ 48092 w 47625"/>
                  <a:gd name="connsiteY16" fmla="*/ 35556 h 38100"/>
                  <a:gd name="connsiteX17" fmla="*/ 49330 w 47625"/>
                  <a:gd name="connsiteY17" fmla="*/ 32222 h 38100"/>
                  <a:gd name="connsiteX18" fmla="*/ 27232 w 47625"/>
                  <a:gd name="connsiteY18" fmla="*/ 18668 h 38100"/>
                  <a:gd name="connsiteX19" fmla="*/ 28689 w 47625"/>
                  <a:gd name="connsiteY19" fmla="*/ 17296 h 38100"/>
                  <a:gd name="connsiteX20" fmla="*/ 9801 w 47625"/>
                  <a:gd name="connsiteY20" fmla="*/ 7857 h 38100"/>
                  <a:gd name="connsiteX21" fmla="*/ 7144 w 47625"/>
                  <a:gd name="connsiteY21" fmla="*/ 1420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38100">
                    <a:moveTo>
                      <a:pt x="7144" y="14201"/>
                    </a:moveTo>
                    <a:cubicBezTo>
                      <a:pt x="18440" y="19459"/>
                      <a:pt x="1343" y="6428"/>
                      <a:pt x="11592" y="9105"/>
                    </a:cubicBezTo>
                    <a:cubicBezTo>
                      <a:pt x="10878" y="12543"/>
                      <a:pt x="17126" y="15515"/>
                      <a:pt x="20288" y="15363"/>
                    </a:cubicBezTo>
                    <a:lnTo>
                      <a:pt x="20822" y="20725"/>
                    </a:lnTo>
                    <a:lnTo>
                      <a:pt x="22584" y="18659"/>
                    </a:lnTo>
                    <a:lnTo>
                      <a:pt x="29470" y="23488"/>
                    </a:lnTo>
                    <a:cubicBezTo>
                      <a:pt x="28966" y="21411"/>
                      <a:pt x="24241" y="20040"/>
                      <a:pt x="26460" y="18668"/>
                    </a:cubicBezTo>
                    <a:lnTo>
                      <a:pt x="31385" y="22830"/>
                    </a:lnTo>
                    <a:cubicBezTo>
                      <a:pt x="30556" y="21478"/>
                      <a:pt x="30128" y="20764"/>
                      <a:pt x="30451" y="20068"/>
                    </a:cubicBezTo>
                    <a:cubicBezTo>
                      <a:pt x="33242" y="20802"/>
                      <a:pt x="32956" y="22850"/>
                      <a:pt x="34576" y="24259"/>
                    </a:cubicBezTo>
                    <a:lnTo>
                      <a:pt x="30004" y="26879"/>
                    </a:lnTo>
                    <a:cubicBezTo>
                      <a:pt x="30670" y="24174"/>
                      <a:pt x="35090" y="27641"/>
                      <a:pt x="37443" y="27707"/>
                    </a:cubicBezTo>
                    <a:cubicBezTo>
                      <a:pt x="38329" y="31774"/>
                      <a:pt x="33156" y="28288"/>
                      <a:pt x="33309" y="32355"/>
                    </a:cubicBezTo>
                    <a:lnTo>
                      <a:pt x="33995" y="29660"/>
                    </a:lnTo>
                    <a:cubicBezTo>
                      <a:pt x="36747" y="31717"/>
                      <a:pt x="43424" y="33975"/>
                      <a:pt x="41872" y="36575"/>
                    </a:cubicBezTo>
                    <a:cubicBezTo>
                      <a:pt x="46949" y="34765"/>
                      <a:pt x="35195" y="31670"/>
                      <a:pt x="39033" y="29107"/>
                    </a:cubicBezTo>
                    <a:cubicBezTo>
                      <a:pt x="38957" y="26412"/>
                      <a:pt x="46225" y="32003"/>
                      <a:pt x="48092" y="35556"/>
                    </a:cubicBezTo>
                    <a:cubicBezTo>
                      <a:pt x="51206" y="37108"/>
                      <a:pt x="43062" y="30470"/>
                      <a:pt x="49330" y="32222"/>
                    </a:cubicBezTo>
                    <a:cubicBezTo>
                      <a:pt x="37452" y="27612"/>
                      <a:pt x="34547" y="22878"/>
                      <a:pt x="27232" y="18668"/>
                    </a:cubicBezTo>
                    <a:cubicBezTo>
                      <a:pt x="26375" y="17287"/>
                      <a:pt x="27937" y="17296"/>
                      <a:pt x="28689" y="17296"/>
                    </a:cubicBezTo>
                    <a:cubicBezTo>
                      <a:pt x="22946" y="14944"/>
                      <a:pt x="13659" y="4323"/>
                      <a:pt x="9801" y="7857"/>
                    </a:cubicBezTo>
                    <a:cubicBezTo>
                      <a:pt x="4620" y="7533"/>
                      <a:pt x="10258" y="13972"/>
                      <a:pt x="7144" y="14201"/>
                    </a:cubicBezTo>
                    <a:close/>
                  </a:path>
                </a:pathLst>
              </a:custGeom>
              <a:grpFill/>
              <a:ln w="9525" cap="flat">
                <a:noFill/>
                <a:prstDash val="solid"/>
                <a:miter/>
              </a:ln>
            </p:spPr>
            <p:txBody>
              <a:bodyPr rtlCol="0" anchor="ctr"/>
              <a:lstStyle/>
              <a:p>
                <a:endParaRPr lang="zh-CN" altLang="en-US"/>
              </a:p>
            </p:txBody>
          </p:sp>
          <p:sp>
            <p:nvSpPr>
              <p:cNvPr id="1432" name="任意多边形: 形状 1221">
                <a:extLst>
                  <a:ext uri="{FF2B5EF4-FFF2-40B4-BE49-F238E27FC236}">
                    <a16:creationId xmlns:a16="http://schemas.microsoft.com/office/drawing/2014/main" id="{073F9B06-7CCE-4F41-9A3B-8E96F14AE9CB}"/>
                  </a:ext>
                </a:extLst>
              </p:cNvPr>
              <p:cNvSpPr/>
              <p:nvPr/>
            </p:nvSpPr>
            <p:spPr>
              <a:xfrm>
                <a:off x="3758931" y="765756"/>
                <a:ext cx="9525" cy="9525"/>
              </a:xfrm>
              <a:custGeom>
                <a:avLst/>
                <a:gdLst>
                  <a:gd name="connsiteX0" fmla="*/ 7968 w 9525"/>
                  <a:gd name="connsiteY0" fmla="*/ 10163 h 9525"/>
                  <a:gd name="connsiteX1" fmla="*/ 8921 w 9525"/>
                  <a:gd name="connsiteY1" fmla="*/ 7144 h 9525"/>
                  <a:gd name="connsiteX2" fmla="*/ 7968 w 9525"/>
                  <a:gd name="connsiteY2" fmla="*/ 10163 h 9525"/>
                </a:gdLst>
                <a:ahLst/>
                <a:cxnLst>
                  <a:cxn ang="0">
                    <a:pos x="connsiteX0" y="connsiteY0"/>
                  </a:cxn>
                  <a:cxn ang="0">
                    <a:pos x="connsiteX1" y="connsiteY1"/>
                  </a:cxn>
                  <a:cxn ang="0">
                    <a:pos x="connsiteX2" y="connsiteY2"/>
                  </a:cxn>
                </a:cxnLst>
                <a:rect l="l" t="t" r="r" b="b"/>
                <a:pathLst>
                  <a:path w="9525" h="9525">
                    <a:moveTo>
                      <a:pt x="7968" y="10163"/>
                    </a:moveTo>
                    <a:cubicBezTo>
                      <a:pt x="7158" y="7077"/>
                      <a:pt x="12826" y="9173"/>
                      <a:pt x="8921" y="7144"/>
                    </a:cubicBezTo>
                    <a:cubicBezTo>
                      <a:pt x="7587" y="7477"/>
                      <a:pt x="6225" y="9354"/>
                      <a:pt x="7968" y="10163"/>
                    </a:cubicBezTo>
                    <a:close/>
                  </a:path>
                </a:pathLst>
              </a:custGeom>
              <a:grpFill/>
              <a:ln w="9525" cap="flat">
                <a:noFill/>
                <a:prstDash val="solid"/>
                <a:miter/>
              </a:ln>
            </p:spPr>
            <p:txBody>
              <a:bodyPr rtlCol="0" anchor="ctr"/>
              <a:lstStyle/>
              <a:p>
                <a:endParaRPr lang="zh-CN" altLang="en-US"/>
              </a:p>
            </p:txBody>
          </p:sp>
          <p:sp>
            <p:nvSpPr>
              <p:cNvPr id="1433" name="任意多边形: 形状 1222">
                <a:extLst>
                  <a:ext uri="{FF2B5EF4-FFF2-40B4-BE49-F238E27FC236}">
                    <a16:creationId xmlns:a16="http://schemas.microsoft.com/office/drawing/2014/main" id="{6270CAAF-D93F-44DA-A552-08F4A1437E6A}"/>
                  </a:ext>
                </a:extLst>
              </p:cNvPr>
              <p:cNvSpPr/>
              <p:nvPr/>
            </p:nvSpPr>
            <p:spPr>
              <a:xfrm>
                <a:off x="3769928" y="761545"/>
                <a:ext cx="19050" cy="9525"/>
              </a:xfrm>
              <a:custGeom>
                <a:avLst/>
                <a:gdLst>
                  <a:gd name="connsiteX0" fmla="*/ 14935 w 19050"/>
                  <a:gd name="connsiteY0" fmla="*/ 9211 h 9525"/>
                  <a:gd name="connsiteX1" fmla="*/ 7144 w 19050"/>
                  <a:gd name="connsiteY1" fmla="*/ 7144 h 9525"/>
                  <a:gd name="connsiteX2" fmla="*/ 8268 w 19050"/>
                  <a:gd name="connsiteY2" fmla="*/ 10325 h 9525"/>
                </a:gdLst>
                <a:ahLst/>
                <a:cxnLst>
                  <a:cxn ang="0">
                    <a:pos x="connsiteX0" y="connsiteY0"/>
                  </a:cxn>
                  <a:cxn ang="0">
                    <a:pos x="connsiteX1" y="connsiteY1"/>
                  </a:cxn>
                  <a:cxn ang="0">
                    <a:pos x="connsiteX2" y="connsiteY2"/>
                  </a:cxn>
                </a:cxnLst>
                <a:rect l="l" t="t" r="r" b="b"/>
                <a:pathLst>
                  <a:path w="19050" h="9525">
                    <a:moveTo>
                      <a:pt x="14935" y="9211"/>
                    </a:moveTo>
                    <a:lnTo>
                      <a:pt x="7144" y="7144"/>
                    </a:lnTo>
                    <a:lnTo>
                      <a:pt x="8268" y="10325"/>
                    </a:lnTo>
                    <a:close/>
                  </a:path>
                </a:pathLst>
              </a:custGeom>
              <a:grpFill/>
              <a:ln w="9525" cap="flat">
                <a:noFill/>
                <a:prstDash val="solid"/>
                <a:miter/>
              </a:ln>
            </p:spPr>
            <p:txBody>
              <a:bodyPr rtlCol="0" anchor="ctr"/>
              <a:lstStyle/>
              <a:p>
                <a:endParaRPr lang="zh-CN" altLang="en-US"/>
              </a:p>
            </p:txBody>
          </p:sp>
          <p:sp>
            <p:nvSpPr>
              <p:cNvPr id="1434" name="任意多边形: 形状 1223">
                <a:extLst>
                  <a:ext uri="{FF2B5EF4-FFF2-40B4-BE49-F238E27FC236}">
                    <a16:creationId xmlns:a16="http://schemas.microsoft.com/office/drawing/2014/main" id="{E067DE0F-8DCE-4078-9EF5-B3D62BC7CFCC}"/>
                  </a:ext>
                </a:extLst>
              </p:cNvPr>
              <p:cNvSpPr/>
              <p:nvPr/>
            </p:nvSpPr>
            <p:spPr>
              <a:xfrm>
                <a:off x="3764661" y="765479"/>
                <a:ext cx="9525" cy="9525"/>
              </a:xfrm>
              <a:custGeom>
                <a:avLst/>
                <a:gdLst>
                  <a:gd name="connsiteX0" fmla="*/ 7144 w 9525"/>
                  <a:gd name="connsiteY0" fmla="*/ 7144 h 9525"/>
                  <a:gd name="connsiteX1" fmla="*/ 10620 w 9525"/>
                  <a:gd name="connsiteY1" fmla="*/ 87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620" y="8763"/>
                    </a:lnTo>
                    <a:lnTo>
                      <a:pt x="7144" y="7144"/>
                    </a:lnTo>
                    <a:close/>
                  </a:path>
                </a:pathLst>
              </a:custGeom>
              <a:grpFill/>
              <a:ln w="9525" cap="flat">
                <a:noFill/>
                <a:prstDash val="solid"/>
                <a:miter/>
              </a:ln>
            </p:spPr>
            <p:txBody>
              <a:bodyPr rtlCol="0" anchor="ctr"/>
              <a:lstStyle/>
              <a:p>
                <a:endParaRPr lang="zh-CN" altLang="en-US"/>
              </a:p>
            </p:txBody>
          </p:sp>
          <p:sp>
            <p:nvSpPr>
              <p:cNvPr id="1435" name="任意多边形: 形状 1224">
                <a:extLst>
                  <a:ext uri="{FF2B5EF4-FFF2-40B4-BE49-F238E27FC236}">
                    <a16:creationId xmlns:a16="http://schemas.microsoft.com/office/drawing/2014/main" id="{D2D57D5A-4966-406A-B3A8-94D0B3BECDAD}"/>
                  </a:ext>
                </a:extLst>
              </p:cNvPr>
              <p:cNvSpPr/>
              <p:nvPr/>
            </p:nvSpPr>
            <p:spPr>
              <a:xfrm>
                <a:off x="3804742" y="747581"/>
                <a:ext cx="19050" cy="9525"/>
              </a:xfrm>
              <a:custGeom>
                <a:avLst/>
                <a:gdLst>
                  <a:gd name="connsiteX0" fmla="*/ 7144 w 19050"/>
                  <a:gd name="connsiteY0" fmla="*/ 7335 h 9525"/>
                  <a:gd name="connsiteX1" fmla="*/ 13278 w 19050"/>
                  <a:gd name="connsiteY1" fmla="*/ 9964 h 9525"/>
                  <a:gd name="connsiteX2" fmla="*/ 7144 w 19050"/>
                  <a:gd name="connsiteY2" fmla="*/ 7335 h 9525"/>
                </a:gdLst>
                <a:ahLst/>
                <a:cxnLst>
                  <a:cxn ang="0">
                    <a:pos x="connsiteX0" y="connsiteY0"/>
                  </a:cxn>
                  <a:cxn ang="0">
                    <a:pos x="connsiteX1" y="connsiteY1"/>
                  </a:cxn>
                  <a:cxn ang="0">
                    <a:pos x="connsiteX2" y="connsiteY2"/>
                  </a:cxn>
                </a:cxnLst>
                <a:rect l="l" t="t" r="r" b="b"/>
                <a:pathLst>
                  <a:path w="19050" h="9525">
                    <a:moveTo>
                      <a:pt x="7144" y="7335"/>
                    </a:moveTo>
                    <a:cubicBezTo>
                      <a:pt x="8668" y="8869"/>
                      <a:pt x="11925" y="7669"/>
                      <a:pt x="13278" y="9964"/>
                    </a:cubicBezTo>
                    <a:cubicBezTo>
                      <a:pt x="13097" y="7954"/>
                      <a:pt x="9096" y="6630"/>
                      <a:pt x="7144" y="7335"/>
                    </a:cubicBezTo>
                    <a:close/>
                  </a:path>
                </a:pathLst>
              </a:custGeom>
              <a:grpFill/>
              <a:ln w="9525" cap="flat">
                <a:noFill/>
                <a:prstDash val="solid"/>
                <a:miter/>
              </a:ln>
            </p:spPr>
            <p:txBody>
              <a:bodyPr rtlCol="0" anchor="ctr"/>
              <a:lstStyle/>
              <a:p>
                <a:endParaRPr lang="zh-CN" altLang="en-US"/>
              </a:p>
            </p:txBody>
          </p:sp>
          <p:sp>
            <p:nvSpPr>
              <p:cNvPr id="1436" name="任意多边形: 形状 1225">
                <a:extLst>
                  <a:ext uri="{FF2B5EF4-FFF2-40B4-BE49-F238E27FC236}">
                    <a16:creationId xmlns:a16="http://schemas.microsoft.com/office/drawing/2014/main" id="{5B5DD22F-A96F-4E03-A8D3-68DE2E27C49A}"/>
                  </a:ext>
                </a:extLst>
              </p:cNvPr>
              <p:cNvSpPr/>
              <p:nvPr/>
            </p:nvSpPr>
            <p:spPr>
              <a:xfrm>
                <a:off x="3727437" y="759831"/>
                <a:ext cx="171450" cy="104775"/>
              </a:xfrm>
              <a:custGeom>
                <a:avLst/>
                <a:gdLst>
                  <a:gd name="connsiteX0" fmla="*/ 14554 w 171450"/>
                  <a:gd name="connsiteY0" fmla="*/ 44634 h 104775"/>
                  <a:gd name="connsiteX1" fmla="*/ 12535 w 171450"/>
                  <a:gd name="connsiteY1" fmla="*/ 43263 h 104775"/>
                  <a:gd name="connsiteX2" fmla="*/ 12821 w 171450"/>
                  <a:gd name="connsiteY2" fmla="*/ 46282 h 104775"/>
                  <a:gd name="connsiteX3" fmla="*/ 7144 w 171450"/>
                  <a:gd name="connsiteY3" fmla="*/ 45939 h 104775"/>
                  <a:gd name="connsiteX4" fmla="*/ 11440 w 171450"/>
                  <a:gd name="connsiteY4" fmla="*/ 46768 h 104775"/>
                  <a:gd name="connsiteX5" fmla="*/ 9916 w 171450"/>
                  <a:gd name="connsiteY5" fmla="*/ 49940 h 104775"/>
                  <a:gd name="connsiteX6" fmla="*/ 23974 w 171450"/>
                  <a:gd name="connsiteY6" fmla="*/ 49282 h 104775"/>
                  <a:gd name="connsiteX7" fmla="*/ 35623 w 171450"/>
                  <a:gd name="connsiteY7" fmla="*/ 50673 h 104775"/>
                  <a:gd name="connsiteX8" fmla="*/ 36109 w 171450"/>
                  <a:gd name="connsiteY8" fmla="*/ 48768 h 104775"/>
                  <a:gd name="connsiteX9" fmla="*/ 48825 w 171450"/>
                  <a:gd name="connsiteY9" fmla="*/ 54369 h 104775"/>
                  <a:gd name="connsiteX10" fmla="*/ 68504 w 171450"/>
                  <a:gd name="connsiteY10" fmla="*/ 58693 h 104775"/>
                  <a:gd name="connsiteX11" fmla="*/ 64075 w 171450"/>
                  <a:gd name="connsiteY11" fmla="*/ 60589 h 104775"/>
                  <a:gd name="connsiteX12" fmla="*/ 66342 w 171450"/>
                  <a:gd name="connsiteY12" fmla="*/ 60541 h 104775"/>
                  <a:gd name="connsiteX13" fmla="*/ 68570 w 171450"/>
                  <a:gd name="connsiteY13" fmla="*/ 60674 h 104775"/>
                  <a:gd name="connsiteX14" fmla="*/ 68713 w 171450"/>
                  <a:gd name="connsiteY14" fmla="*/ 64627 h 104775"/>
                  <a:gd name="connsiteX15" fmla="*/ 77724 w 171450"/>
                  <a:gd name="connsiteY15" fmla="*/ 68275 h 104775"/>
                  <a:gd name="connsiteX16" fmla="*/ 77905 w 171450"/>
                  <a:gd name="connsiteY16" fmla="*/ 67561 h 104775"/>
                  <a:gd name="connsiteX17" fmla="*/ 83668 w 171450"/>
                  <a:gd name="connsiteY17" fmla="*/ 69228 h 104775"/>
                  <a:gd name="connsiteX18" fmla="*/ 91450 w 171450"/>
                  <a:gd name="connsiteY18" fmla="*/ 70199 h 104775"/>
                  <a:gd name="connsiteX19" fmla="*/ 103041 w 171450"/>
                  <a:gd name="connsiteY19" fmla="*/ 78429 h 104775"/>
                  <a:gd name="connsiteX20" fmla="*/ 107690 w 171450"/>
                  <a:gd name="connsiteY20" fmla="*/ 86001 h 104775"/>
                  <a:gd name="connsiteX21" fmla="*/ 113938 w 171450"/>
                  <a:gd name="connsiteY21" fmla="*/ 84649 h 104775"/>
                  <a:gd name="connsiteX22" fmla="*/ 110814 w 171450"/>
                  <a:gd name="connsiteY22" fmla="*/ 83229 h 104775"/>
                  <a:gd name="connsiteX23" fmla="*/ 113652 w 171450"/>
                  <a:gd name="connsiteY23" fmla="*/ 81182 h 104775"/>
                  <a:gd name="connsiteX24" fmla="*/ 111176 w 171450"/>
                  <a:gd name="connsiteY24" fmla="*/ 77105 h 104775"/>
                  <a:gd name="connsiteX25" fmla="*/ 110861 w 171450"/>
                  <a:gd name="connsiteY25" fmla="*/ 77829 h 104775"/>
                  <a:gd name="connsiteX26" fmla="*/ 102527 w 171450"/>
                  <a:gd name="connsiteY26" fmla="*/ 68866 h 104775"/>
                  <a:gd name="connsiteX27" fmla="*/ 113424 w 171450"/>
                  <a:gd name="connsiteY27" fmla="*/ 68542 h 104775"/>
                  <a:gd name="connsiteX28" fmla="*/ 112576 w 171450"/>
                  <a:gd name="connsiteY28" fmla="*/ 69399 h 104775"/>
                  <a:gd name="connsiteX29" fmla="*/ 120729 w 171450"/>
                  <a:gd name="connsiteY29" fmla="*/ 71447 h 104775"/>
                  <a:gd name="connsiteX30" fmla="*/ 121177 w 171450"/>
                  <a:gd name="connsiteY30" fmla="*/ 68304 h 104775"/>
                  <a:gd name="connsiteX31" fmla="*/ 132521 w 171450"/>
                  <a:gd name="connsiteY31" fmla="*/ 76829 h 104775"/>
                  <a:gd name="connsiteX32" fmla="*/ 133836 w 171450"/>
                  <a:gd name="connsiteY32" fmla="*/ 75409 h 104775"/>
                  <a:gd name="connsiteX33" fmla="*/ 140332 w 171450"/>
                  <a:gd name="connsiteY33" fmla="*/ 82706 h 104775"/>
                  <a:gd name="connsiteX34" fmla="*/ 142951 w 171450"/>
                  <a:gd name="connsiteY34" fmla="*/ 81153 h 104775"/>
                  <a:gd name="connsiteX35" fmla="*/ 160077 w 171450"/>
                  <a:gd name="connsiteY35" fmla="*/ 94193 h 104775"/>
                  <a:gd name="connsiteX36" fmla="*/ 168392 w 171450"/>
                  <a:gd name="connsiteY36" fmla="*/ 97365 h 104775"/>
                  <a:gd name="connsiteX37" fmla="*/ 167792 w 171450"/>
                  <a:gd name="connsiteY37" fmla="*/ 91297 h 104775"/>
                  <a:gd name="connsiteX38" fmla="*/ 171069 w 171450"/>
                  <a:gd name="connsiteY38" fmla="*/ 95650 h 104775"/>
                  <a:gd name="connsiteX39" fmla="*/ 165554 w 171450"/>
                  <a:gd name="connsiteY39" fmla="*/ 82210 h 104775"/>
                  <a:gd name="connsiteX40" fmla="*/ 161354 w 171450"/>
                  <a:gd name="connsiteY40" fmla="*/ 82925 h 104775"/>
                  <a:gd name="connsiteX41" fmla="*/ 144656 w 171450"/>
                  <a:gd name="connsiteY41" fmla="*/ 67142 h 104775"/>
                  <a:gd name="connsiteX42" fmla="*/ 146971 w 171450"/>
                  <a:gd name="connsiteY42" fmla="*/ 60103 h 104775"/>
                  <a:gd name="connsiteX43" fmla="*/ 145075 w 171450"/>
                  <a:gd name="connsiteY43" fmla="*/ 60322 h 104775"/>
                  <a:gd name="connsiteX44" fmla="*/ 146028 w 171450"/>
                  <a:gd name="connsiteY44" fmla="*/ 56474 h 104775"/>
                  <a:gd name="connsiteX45" fmla="*/ 136150 w 171450"/>
                  <a:gd name="connsiteY45" fmla="*/ 49644 h 104775"/>
                  <a:gd name="connsiteX46" fmla="*/ 135112 w 171450"/>
                  <a:gd name="connsiteY46" fmla="*/ 52930 h 104775"/>
                  <a:gd name="connsiteX47" fmla="*/ 113138 w 171450"/>
                  <a:gd name="connsiteY47" fmla="*/ 30623 h 104775"/>
                  <a:gd name="connsiteX48" fmla="*/ 114414 w 171450"/>
                  <a:gd name="connsiteY48" fmla="*/ 30261 h 104775"/>
                  <a:gd name="connsiteX49" fmla="*/ 104337 w 171450"/>
                  <a:gd name="connsiteY49" fmla="*/ 29975 h 104775"/>
                  <a:gd name="connsiteX50" fmla="*/ 99727 w 171450"/>
                  <a:gd name="connsiteY50" fmla="*/ 24794 h 104775"/>
                  <a:gd name="connsiteX51" fmla="*/ 103241 w 171450"/>
                  <a:gd name="connsiteY51" fmla="*/ 22374 h 104775"/>
                  <a:gd name="connsiteX52" fmla="*/ 104061 w 171450"/>
                  <a:gd name="connsiteY52" fmla="*/ 23470 h 104775"/>
                  <a:gd name="connsiteX53" fmla="*/ 109137 w 171450"/>
                  <a:gd name="connsiteY53" fmla="*/ 19955 h 104775"/>
                  <a:gd name="connsiteX54" fmla="*/ 113062 w 171450"/>
                  <a:gd name="connsiteY54" fmla="*/ 24146 h 104775"/>
                  <a:gd name="connsiteX55" fmla="*/ 106575 w 171450"/>
                  <a:gd name="connsiteY55" fmla="*/ 22717 h 104775"/>
                  <a:gd name="connsiteX56" fmla="*/ 117977 w 171450"/>
                  <a:gd name="connsiteY56" fmla="*/ 26689 h 104775"/>
                  <a:gd name="connsiteX57" fmla="*/ 117415 w 171450"/>
                  <a:gd name="connsiteY57" fmla="*/ 21631 h 104775"/>
                  <a:gd name="connsiteX58" fmla="*/ 128159 w 171450"/>
                  <a:gd name="connsiteY58" fmla="*/ 30861 h 104775"/>
                  <a:gd name="connsiteX59" fmla="*/ 125587 w 171450"/>
                  <a:gd name="connsiteY59" fmla="*/ 31375 h 104775"/>
                  <a:gd name="connsiteX60" fmla="*/ 130616 w 171450"/>
                  <a:gd name="connsiteY60" fmla="*/ 27803 h 104775"/>
                  <a:gd name="connsiteX61" fmla="*/ 124920 w 171450"/>
                  <a:gd name="connsiteY61" fmla="*/ 22403 h 104775"/>
                  <a:gd name="connsiteX62" fmla="*/ 114719 w 171450"/>
                  <a:gd name="connsiteY62" fmla="*/ 19088 h 104775"/>
                  <a:gd name="connsiteX63" fmla="*/ 114491 w 171450"/>
                  <a:gd name="connsiteY63" fmla="*/ 19812 h 104775"/>
                  <a:gd name="connsiteX64" fmla="*/ 102384 w 171450"/>
                  <a:gd name="connsiteY64" fmla="*/ 15259 h 104775"/>
                  <a:gd name="connsiteX65" fmla="*/ 104089 w 171450"/>
                  <a:gd name="connsiteY65" fmla="*/ 19460 h 104775"/>
                  <a:gd name="connsiteX66" fmla="*/ 89135 w 171450"/>
                  <a:gd name="connsiteY66" fmla="*/ 12678 h 104775"/>
                  <a:gd name="connsiteX67" fmla="*/ 93583 w 171450"/>
                  <a:gd name="connsiteY67" fmla="*/ 11011 h 104775"/>
                  <a:gd name="connsiteX68" fmla="*/ 82239 w 171450"/>
                  <a:gd name="connsiteY68" fmla="*/ 7144 h 104775"/>
                  <a:gd name="connsiteX69" fmla="*/ 87116 w 171450"/>
                  <a:gd name="connsiteY69" fmla="*/ 11411 h 104775"/>
                  <a:gd name="connsiteX70" fmla="*/ 87278 w 171450"/>
                  <a:gd name="connsiteY70" fmla="*/ 10687 h 104775"/>
                  <a:gd name="connsiteX71" fmla="*/ 88497 w 171450"/>
                  <a:gd name="connsiteY71" fmla="*/ 15659 h 104775"/>
                  <a:gd name="connsiteX72" fmla="*/ 77467 w 171450"/>
                  <a:gd name="connsiteY72" fmla="*/ 14640 h 104775"/>
                  <a:gd name="connsiteX73" fmla="*/ 60770 w 171450"/>
                  <a:gd name="connsiteY73" fmla="*/ 7144 h 104775"/>
                  <a:gd name="connsiteX74" fmla="*/ 59579 w 171450"/>
                  <a:gd name="connsiteY74" fmla="*/ 14288 h 104775"/>
                  <a:gd name="connsiteX75" fmla="*/ 56102 w 171450"/>
                  <a:gd name="connsiteY75" fmla="*/ 13087 h 104775"/>
                  <a:gd name="connsiteX76" fmla="*/ 66970 w 171450"/>
                  <a:gd name="connsiteY76" fmla="*/ 17955 h 104775"/>
                  <a:gd name="connsiteX77" fmla="*/ 66408 w 171450"/>
                  <a:gd name="connsiteY77" fmla="*/ 17488 h 104775"/>
                  <a:gd name="connsiteX78" fmla="*/ 71209 w 171450"/>
                  <a:gd name="connsiteY78" fmla="*/ 17393 h 104775"/>
                  <a:gd name="connsiteX79" fmla="*/ 74057 w 171450"/>
                  <a:gd name="connsiteY79" fmla="*/ 21650 h 104775"/>
                  <a:gd name="connsiteX80" fmla="*/ 70799 w 171450"/>
                  <a:gd name="connsiteY80" fmla="*/ 23870 h 104775"/>
                  <a:gd name="connsiteX81" fmla="*/ 77638 w 171450"/>
                  <a:gd name="connsiteY81" fmla="*/ 31090 h 104775"/>
                  <a:gd name="connsiteX82" fmla="*/ 76771 w 171450"/>
                  <a:gd name="connsiteY82" fmla="*/ 30109 h 104775"/>
                  <a:gd name="connsiteX83" fmla="*/ 87297 w 171450"/>
                  <a:gd name="connsiteY83" fmla="*/ 34957 h 104775"/>
                  <a:gd name="connsiteX84" fmla="*/ 86468 w 171450"/>
                  <a:gd name="connsiteY84" fmla="*/ 33966 h 104775"/>
                  <a:gd name="connsiteX85" fmla="*/ 107452 w 171450"/>
                  <a:gd name="connsiteY85" fmla="*/ 40729 h 104775"/>
                  <a:gd name="connsiteX86" fmla="*/ 114386 w 171450"/>
                  <a:gd name="connsiteY86" fmla="*/ 49082 h 104775"/>
                  <a:gd name="connsiteX87" fmla="*/ 121501 w 171450"/>
                  <a:gd name="connsiteY87" fmla="*/ 55874 h 104775"/>
                  <a:gd name="connsiteX88" fmla="*/ 126082 w 171450"/>
                  <a:gd name="connsiteY88" fmla="*/ 54216 h 104775"/>
                  <a:gd name="connsiteX89" fmla="*/ 130588 w 171450"/>
                  <a:gd name="connsiteY89" fmla="*/ 57560 h 104775"/>
                  <a:gd name="connsiteX90" fmla="*/ 129607 w 171450"/>
                  <a:gd name="connsiteY90" fmla="*/ 65065 h 104775"/>
                  <a:gd name="connsiteX91" fmla="*/ 132969 w 171450"/>
                  <a:gd name="connsiteY91" fmla="*/ 66980 h 104775"/>
                  <a:gd name="connsiteX92" fmla="*/ 134598 w 171450"/>
                  <a:gd name="connsiteY92" fmla="*/ 61741 h 104775"/>
                  <a:gd name="connsiteX93" fmla="*/ 133036 w 171450"/>
                  <a:gd name="connsiteY93" fmla="*/ 58255 h 104775"/>
                  <a:gd name="connsiteX94" fmla="*/ 137417 w 171450"/>
                  <a:gd name="connsiteY94" fmla="*/ 63818 h 104775"/>
                  <a:gd name="connsiteX95" fmla="*/ 136198 w 171450"/>
                  <a:gd name="connsiteY95" fmla="*/ 63998 h 104775"/>
                  <a:gd name="connsiteX96" fmla="*/ 139808 w 171450"/>
                  <a:gd name="connsiteY96" fmla="*/ 69609 h 104775"/>
                  <a:gd name="connsiteX97" fmla="*/ 138608 w 171450"/>
                  <a:gd name="connsiteY97" fmla="*/ 69790 h 104775"/>
                  <a:gd name="connsiteX98" fmla="*/ 144942 w 171450"/>
                  <a:gd name="connsiteY98" fmla="*/ 69533 h 104775"/>
                  <a:gd name="connsiteX99" fmla="*/ 152333 w 171450"/>
                  <a:gd name="connsiteY99" fmla="*/ 79743 h 104775"/>
                  <a:gd name="connsiteX100" fmla="*/ 148809 w 171450"/>
                  <a:gd name="connsiteY100" fmla="*/ 76286 h 104775"/>
                  <a:gd name="connsiteX101" fmla="*/ 142294 w 171450"/>
                  <a:gd name="connsiteY101" fmla="*/ 77695 h 104775"/>
                  <a:gd name="connsiteX102" fmla="*/ 143037 w 171450"/>
                  <a:gd name="connsiteY102" fmla="*/ 74600 h 104775"/>
                  <a:gd name="connsiteX103" fmla="*/ 137531 w 171450"/>
                  <a:gd name="connsiteY103" fmla="*/ 73619 h 104775"/>
                  <a:gd name="connsiteX104" fmla="*/ 138665 w 171450"/>
                  <a:gd name="connsiteY104" fmla="*/ 71628 h 104775"/>
                  <a:gd name="connsiteX105" fmla="*/ 138293 w 171450"/>
                  <a:gd name="connsiteY105" fmla="*/ 72276 h 104775"/>
                  <a:gd name="connsiteX106" fmla="*/ 134503 w 171450"/>
                  <a:gd name="connsiteY106" fmla="*/ 69218 h 104775"/>
                  <a:gd name="connsiteX107" fmla="*/ 137160 w 171450"/>
                  <a:gd name="connsiteY107" fmla="*/ 74266 h 104775"/>
                  <a:gd name="connsiteX108" fmla="*/ 132397 w 171450"/>
                  <a:gd name="connsiteY108" fmla="*/ 75038 h 104775"/>
                  <a:gd name="connsiteX109" fmla="*/ 130702 w 171450"/>
                  <a:gd name="connsiteY109" fmla="*/ 69218 h 104775"/>
                  <a:gd name="connsiteX110" fmla="*/ 128026 w 171450"/>
                  <a:gd name="connsiteY110" fmla="*/ 70333 h 104775"/>
                  <a:gd name="connsiteX111" fmla="*/ 124444 w 171450"/>
                  <a:gd name="connsiteY111" fmla="*/ 66885 h 104775"/>
                  <a:gd name="connsiteX112" fmla="*/ 122863 w 171450"/>
                  <a:gd name="connsiteY112" fmla="*/ 69104 h 104775"/>
                  <a:gd name="connsiteX113" fmla="*/ 111166 w 171450"/>
                  <a:gd name="connsiteY113" fmla="*/ 66704 h 104775"/>
                  <a:gd name="connsiteX114" fmla="*/ 102880 w 171450"/>
                  <a:gd name="connsiteY114" fmla="*/ 52502 h 104775"/>
                  <a:gd name="connsiteX115" fmla="*/ 102880 w 171450"/>
                  <a:gd name="connsiteY115" fmla="*/ 56921 h 104775"/>
                  <a:gd name="connsiteX116" fmla="*/ 84411 w 171450"/>
                  <a:gd name="connsiteY116" fmla="*/ 50721 h 104775"/>
                  <a:gd name="connsiteX117" fmla="*/ 85125 w 171450"/>
                  <a:gd name="connsiteY117" fmla="*/ 53616 h 104775"/>
                  <a:gd name="connsiteX118" fmla="*/ 75809 w 171450"/>
                  <a:gd name="connsiteY118" fmla="*/ 52207 h 104775"/>
                  <a:gd name="connsiteX119" fmla="*/ 90697 w 171450"/>
                  <a:gd name="connsiteY119" fmla="*/ 59569 h 104775"/>
                  <a:gd name="connsiteX120" fmla="*/ 91335 w 171450"/>
                  <a:gd name="connsiteY120" fmla="*/ 57369 h 104775"/>
                  <a:gd name="connsiteX121" fmla="*/ 97974 w 171450"/>
                  <a:gd name="connsiteY121" fmla="*/ 68094 h 104775"/>
                  <a:gd name="connsiteX122" fmla="*/ 86935 w 171450"/>
                  <a:gd name="connsiteY122" fmla="*/ 61103 h 104775"/>
                  <a:gd name="connsiteX123" fmla="*/ 83153 w 171450"/>
                  <a:gd name="connsiteY123" fmla="*/ 62922 h 104775"/>
                  <a:gd name="connsiteX124" fmla="*/ 78086 w 171450"/>
                  <a:gd name="connsiteY124" fmla="*/ 57036 h 104775"/>
                  <a:gd name="connsiteX125" fmla="*/ 77934 w 171450"/>
                  <a:gd name="connsiteY125" fmla="*/ 59731 h 104775"/>
                  <a:gd name="connsiteX126" fmla="*/ 74038 w 171450"/>
                  <a:gd name="connsiteY126" fmla="*/ 58426 h 104775"/>
                  <a:gd name="connsiteX127" fmla="*/ 75771 w 171450"/>
                  <a:gd name="connsiteY127" fmla="*/ 56874 h 104775"/>
                  <a:gd name="connsiteX128" fmla="*/ 71676 w 171450"/>
                  <a:gd name="connsiteY128" fmla="*/ 51616 h 104775"/>
                  <a:gd name="connsiteX129" fmla="*/ 67637 w 171450"/>
                  <a:gd name="connsiteY129" fmla="*/ 53026 h 104775"/>
                  <a:gd name="connsiteX130" fmla="*/ 45406 w 171450"/>
                  <a:gd name="connsiteY130" fmla="*/ 45606 h 104775"/>
                  <a:gd name="connsiteX131" fmla="*/ 45834 w 171450"/>
                  <a:gd name="connsiteY131" fmla="*/ 46015 h 104775"/>
                  <a:gd name="connsiteX132" fmla="*/ 34766 w 171450"/>
                  <a:gd name="connsiteY132" fmla="*/ 49120 h 104775"/>
                  <a:gd name="connsiteX133" fmla="*/ 34061 w 171450"/>
                  <a:gd name="connsiteY133" fmla="*/ 41481 h 104775"/>
                  <a:gd name="connsiteX134" fmla="*/ 27032 w 171450"/>
                  <a:gd name="connsiteY134" fmla="*/ 42034 h 104775"/>
                  <a:gd name="connsiteX135" fmla="*/ 27422 w 171450"/>
                  <a:gd name="connsiteY135" fmla="*/ 43205 h 104775"/>
                  <a:gd name="connsiteX136" fmla="*/ 26880 w 171450"/>
                  <a:gd name="connsiteY136" fmla="*/ 43072 h 104775"/>
                  <a:gd name="connsiteX137" fmla="*/ 26327 w 171450"/>
                  <a:gd name="connsiteY137" fmla="*/ 42929 h 104775"/>
                  <a:gd name="connsiteX138" fmla="*/ 26251 w 171450"/>
                  <a:gd name="connsiteY138" fmla="*/ 42910 h 104775"/>
                  <a:gd name="connsiteX139" fmla="*/ 26213 w 171450"/>
                  <a:gd name="connsiteY139" fmla="*/ 42901 h 104775"/>
                  <a:gd name="connsiteX140" fmla="*/ 25375 w 171450"/>
                  <a:gd name="connsiteY140" fmla="*/ 42872 h 104775"/>
                  <a:gd name="connsiteX141" fmla="*/ 25203 w 171450"/>
                  <a:gd name="connsiteY141" fmla="*/ 42843 h 104775"/>
                  <a:gd name="connsiteX142" fmla="*/ 24851 w 171450"/>
                  <a:gd name="connsiteY142" fmla="*/ 42796 h 104775"/>
                  <a:gd name="connsiteX143" fmla="*/ 22955 w 171450"/>
                  <a:gd name="connsiteY143" fmla="*/ 42529 h 104775"/>
                  <a:gd name="connsiteX144" fmla="*/ 23222 w 171450"/>
                  <a:gd name="connsiteY144" fmla="*/ 37586 h 104775"/>
                  <a:gd name="connsiteX145" fmla="*/ 13154 w 171450"/>
                  <a:gd name="connsiteY145" fmla="*/ 39414 h 104775"/>
                  <a:gd name="connsiteX146" fmla="*/ 14554 w 171450"/>
                  <a:gd name="connsiteY146" fmla="*/ 4463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71450" h="104775">
                    <a:moveTo>
                      <a:pt x="14554" y="44634"/>
                    </a:moveTo>
                    <a:lnTo>
                      <a:pt x="12535" y="43263"/>
                    </a:lnTo>
                    <a:cubicBezTo>
                      <a:pt x="12163" y="44425"/>
                      <a:pt x="14630" y="45387"/>
                      <a:pt x="12821" y="46282"/>
                    </a:cubicBezTo>
                    <a:cubicBezTo>
                      <a:pt x="8782" y="43520"/>
                      <a:pt x="12392" y="46701"/>
                      <a:pt x="7144" y="45939"/>
                    </a:cubicBezTo>
                    <a:lnTo>
                      <a:pt x="11440" y="46768"/>
                    </a:lnTo>
                    <a:lnTo>
                      <a:pt x="9916" y="49940"/>
                    </a:lnTo>
                    <a:cubicBezTo>
                      <a:pt x="14811" y="50540"/>
                      <a:pt x="19555" y="49825"/>
                      <a:pt x="23974" y="49282"/>
                    </a:cubicBezTo>
                    <a:cubicBezTo>
                      <a:pt x="29280" y="48911"/>
                      <a:pt x="32347" y="49111"/>
                      <a:pt x="35623" y="50673"/>
                    </a:cubicBezTo>
                    <a:lnTo>
                      <a:pt x="36109" y="48768"/>
                    </a:lnTo>
                    <a:cubicBezTo>
                      <a:pt x="39119" y="53940"/>
                      <a:pt x="46101" y="49930"/>
                      <a:pt x="48825" y="54369"/>
                    </a:cubicBezTo>
                    <a:cubicBezTo>
                      <a:pt x="55664" y="59198"/>
                      <a:pt x="63322" y="53350"/>
                      <a:pt x="68504" y="58693"/>
                    </a:cubicBezTo>
                    <a:cubicBezTo>
                      <a:pt x="68694" y="62579"/>
                      <a:pt x="64494" y="58207"/>
                      <a:pt x="64075" y="60589"/>
                    </a:cubicBezTo>
                    <a:cubicBezTo>
                      <a:pt x="64075" y="60589"/>
                      <a:pt x="65208" y="60560"/>
                      <a:pt x="66342" y="60541"/>
                    </a:cubicBezTo>
                    <a:cubicBezTo>
                      <a:pt x="67456" y="60608"/>
                      <a:pt x="68570" y="60674"/>
                      <a:pt x="68570" y="60674"/>
                    </a:cubicBezTo>
                    <a:lnTo>
                      <a:pt x="68713" y="64627"/>
                    </a:lnTo>
                    <a:cubicBezTo>
                      <a:pt x="72571" y="63179"/>
                      <a:pt x="75209" y="65742"/>
                      <a:pt x="77724" y="68275"/>
                    </a:cubicBezTo>
                    <a:lnTo>
                      <a:pt x="77905" y="67561"/>
                    </a:lnTo>
                    <a:cubicBezTo>
                      <a:pt x="79200" y="68647"/>
                      <a:pt x="81248" y="69047"/>
                      <a:pt x="83668" y="69228"/>
                    </a:cubicBezTo>
                    <a:cubicBezTo>
                      <a:pt x="86049" y="69523"/>
                      <a:pt x="88763" y="69866"/>
                      <a:pt x="91450" y="70199"/>
                    </a:cubicBezTo>
                    <a:cubicBezTo>
                      <a:pt x="96784" y="71095"/>
                      <a:pt x="102146" y="72561"/>
                      <a:pt x="103041" y="78429"/>
                    </a:cubicBezTo>
                    <a:lnTo>
                      <a:pt x="107690" y="86001"/>
                    </a:lnTo>
                    <a:cubicBezTo>
                      <a:pt x="110919" y="84963"/>
                      <a:pt x="112814" y="84982"/>
                      <a:pt x="113938" y="84649"/>
                    </a:cubicBezTo>
                    <a:cubicBezTo>
                      <a:pt x="112595" y="84458"/>
                      <a:pt x="112147" y="83439"/>
                      <a:pt x="110814" y="83229"/>
                    </a:cubicBezTo>
                    <a:cubicBezTo>
                      <a:pt x="111843" y="79934"/>
                      <a:pt x="114738" y="85030"/>
                      <a:pt x="113652" y="81182"/>
                    </a:cubicBezTo>
                    <a:lnTo>
                      <a:pt x="111176" y="77105"/>
                    </a:lnTo>
                    <a:lnTo>
                      <a:pt x="110861" y="77829"/>
                    </a:lnTo>
                    <a:cubicBezTo>
                      <a:pt x="110461" y="73133"/>
                      <a:pt x="102679" y="74676"/>
                      <a:pt x="102527" y="68866"/>
                    </a:cubicBezTo>
                    <a:cubicBezTo>
                      <a:pt x="103061" y="64837"/>
                      <a:pt x="109547" y="68294"/>
                      <a:pt x="113424" y="68542"/>
                    </a:cubicBezTo>
                    <a:lnTo>
                      <a:pt x="112576" y="69399"/>
                    </a:lnTo>
                    <a:cubicBezTo>
                      <a:pt x="111700" y="70256"/>
                      <a:pt x="120225" y="74571"/>
                      <a:pt x="120729" y="71447"/>
                    </a:cubicBezTo>
                    <a:cubicBezTo>
                      <a:pt x="119624" y="70514"/>
                      <a:pt x="120529" y="69675"/>
                      <a:pt x="121177" y="68304"/>
                    </a:cubicBezTo>
                    <a:cubicBezTo>
                      <a:pt x="125701" y="71876"/>
                      <a:pt x="128854" y="73819"/>
                      <a:pt x="132521" y="76829"/>
                    </a:cubicBezTo>
                    <a:lnTo>
                      <a:pt x="133836" y="75409"/>
                    </a:lnTo>
                    <a:cubicBezTo>
                      <a:pt x="133779" y="80210"/>
                      <a:pt x="142713" y="78791"/>
                      <a:pt x="140332" y="82706"/>
                    </a:cubicBezTo>
                    <a:lnTo>
                      <a:pt x="142951" y="81153"/>
                    </a:lnTo>
                    <a:cubicBezTo>
                      <a:pt x="151105" y="83372"/>
                      <a:pt x="151019" y="92431"/>
                      <a:pt x="160077" y="94193"/>
                    </a:cubicBezTo>
                    <a:cubicBezTo>
                      <a:pt x="161125" y="99622"/>
                      <a:pt x="164859" y="97831"/>
                      <a:pt x="168392" y="97365"/>
                    </a:cubicBezTo>
                    <a:cubicBezTo>
                      <a:pt x="166259" y="95498"/>
                      <a:pt x="167916" y="91916"/>
                      <a:pt x="167792" y="91297"/>
                    </a:cubicBezTo>
                    <a:cubicBezTo>
                      <a:pt x="168669" y="92564"/>
                      <a:pt x="167183" y="97307"/>
                      <a:pt x="171069" y="95650"/>
                    </a:cubicBezTo>
                    <a:cubicBezTo>
                      <a:pt x="167735" y="91421"/>
                      <a:pt x="170136" y="86849"/>
                      <a:pt x="165554" y="82210"/>
                    </a:cubicBezTo>
                    <a:cubicBezTo>
                      <a:pt x="164649" y="83410"/>
                      <a:pt x="161163" y="82334"/>
                      <a:pt x="161354" y="82925"/>
                    </a:cubicBezTo>
                    <a:cubicBezTo>
                      <a:pt x="155915" y="76991"/>
                      <a:pt x="146304" y="72180"/>
                      <a:pt x="144656" y="67142"/>
                    </a:cubicBezTo>
                    <a:cubicBezTo>
                      <a:pt x="142075" y="62541"/>
                      <a:pt x="148666" y="67275"/>
                      <a:pt x="146971" y="60103"/>
                    </a:cubicBezTo>
                    <a:lnTo>
                      <a:pt x="145075" y="60322"/>
                    </a:lnTo>
                    <a:cubicBezTo>
                      <a:pt x="145713" y="60246"/>
                      <a:pt x="143370" y="54931"/>
                      <a:pt x="146028" y="56474"/>
                    </a:cubicBezTo>
                    <a:cubicBezTo>
                      <a:pt x="141799" y="54521"/>
                      <a:pt x="137779" y="51083"/>
                      <a:pt x="136150" y="49644"/>
                    </a:cubicBezTo>
                    <a:lnTo>
                      <a:pt x="135112" y="52930"/>
                    </a:lnTo>
                    <a:cubicBezTo>
                      <a:pt x="126730" y="44158"/>
                      <a:pt x="118186" y="40481"/>
                      <a:pt x="113138" y="30623"/>
                    </a:cubicBezTo>
                    <a:lnTo>
                      <a:pt x="114414" y="30261"/>
                    </a:lnTo>
                    <a:cubicBezTo>
                      <a:pt x="112119" y="30270"/>
                      <a:pt x="108804" y="29909"/>
                      <a:pt x="104337" y="29975"/>
                    </a:cubicBezTo>
                    <a:cubicBezTo>
                      <a:pt x="103156" y="28385"/>
                      <a:pt x="102575" y="26565"/>
                      <a:pt x="99727" y="24794"/>
                    </a:cubicBezTo>
                    <a:lnTo>
                      <a:pt x="103241" y="22374"/>
                    </a:lnTo>
                    <a:lnTo>
                      <a:pt x="104061" y="23470"/>
                    </a:lnTo>
                    <a:cubicBezTo>
                      <a:pt x="105975" y="20898"/>
                      <a:pt x="105518" y="20336"/>
                      <a:pt x="109137" y="19955"/>
                    </a:cubicBezTo>
                    <a:cubicBezTo>
                      <a:pt x="111281" y="20698"/>
                      <a:pt x="112252" y="23051"/>
                      <a:pt x="113062" y="24146"/>
                    </a:cubicBezTo>
                    <a:lnTo>
                      <a:pt x="106575" y="22717"/>
                    </a:lnTo>
                    <a:cubicBezTo>
                      <a:pt x="108347" y="26137"/>
                      <a:pt x="115891" y="25918"/>
                      <a:pt x="117977" y="26689"/>
                    </a:cubicBezTo>
                    <a:cubicBezTo>
                      <a:pt x="117205" y="25603"/>
                      <a:pt x="118624" y="23270"/>
                      <a:pt x="117415" y="21631"/>
                    </a:cubicBezTo>
                    <a:cubicBezTo>
                      <a:pt x="120529" y="24670"/>
                      <a:pt x="124787" y="27508"/>
                      <a:pt x="128159" y="30861"/>
                    </a:cubicBezTo>
                    <a:lnTo>
                      <a:pt x="125587" y="31375"/>
                    </a:lnTo>
                    <a:cubicBezTo>
                      <a:pt x="128559" y="32718"/>
                      <a:pt x="131121" y="30956"/>
                      <a:pt x="130616" y="27803"/>
                    </a:cubicBezTo>
                    <a:cubicBezTo>
                      <a:pt x="130807" y="25165"/>
                      <a:pt x="128197" y="23660"/>
                      <a:pt x="124920" y="22403"/>
                    </a:cubicBezTo>
                    <a:cubicBezTo>
                      <a:pt x="121529" y="21374"/>
                      <a:pt x="117462" y="20650"/>
                      <a:pt x="114719" y="19088"/>
                    </a:cubicBezTo>
                    <a:lnTo>
                      <a:pt x="114491" y="19812"/>
                    </a:lnTo>
                    <a:cubicBezTo>
                      <a:pt x="115443" y="16916"/>
                      <a:pt x="107671" y="17031"/>
                      <a:pt x="102384" y="15259"/>
                    </a:cubicBezTo>
                    <a:cubicBezTo>
                      <a:pt x="104289" y="16707"/>
                      <a:pt x="103880" y="18183"/>
                      <a:pt x="104089" y="19460"/>
                    </a:cubicBezTo>
                    <a:cubicBezTo>
                      <a:pt x="96774" y="18898"/>
                      <a:pt x="95155" y="16640"/>
                      <a:pt x="89135" y="12678"/>
                    </a:cubicBezTo>
                    <a:lnTo>
                      <a:pt x="93583" y="11011"/>
                    </a:lnTo>
                    <a:cubicBezTo>
                      <a:pt x="91735" y="6248"/>
                      <a:pt x="85687" y="9887"/>
                      <a:pt x="82239" y="7144"/>
                    </a:cubicBezTo>
                    <a:cubicBezTo>
                      <a:pt x="83096" y="11659"/>
                      <a:pt x="84296" y="8392"/>
                      <a:pt x="87116" y="11411"/>
                    </a:cubicBezTo>
                    <a:lnTo>
                      <a:pt x="87278" y="10687"/>
                    </a:lnTo>
                    <a:cubicBezTo>
                      <a:pt x="91669" y="11735"/>
                      <a:pt x="85554" y="13411"/>
                      <a:pt x="88497" y="15659"/>
                    </a:cubicBezTo>
                    <a:cubicBezTo>
                      <a:pt x="84211" y="17393"/>
                      <a:pt x="81829" y="12135"/>
                      <a:pt x="77467" y="14640"/>
                    </a:cubicBezTo>
                    <a:cubicBezTo>
                      <a:pt x="73714" y="14154"/>
                      <a:pt x="66103" y="9801"/>
                      <a:pt x="60770" y="7144"/>
                    </a:cubicBezTo>
                    <a:cubicBezTo>
                      <a:pt x="61693" y="11106"/>
                      <a:pt x="59941" y="9725"/>
                      <a:pt x="59579" y="14288"/>
                    </a:cubicBezTo>
                    <a:lnTo>
                      <a:pt x="56102" y="13087"/>
                    </a:lnTo>
                    <a:cubicBezTo>
                      <a:pt x="61303" y="15621"/>
                      <a:pt x="66608" y="15983"/>
                      <a:pt x="66970" y="17955"/>
                    </a:cubicBezTo>
                    <a:lnTo>
                      <a:pt x="66408" y="17488"/>
                    </a:lnTo>
                    <a:cubicBezTo>
                      <a:pt x="66675" y="15211"/>
                      <a:pt x="69266" y="18269"/>
                      <a:pt x="71209" y="17393"/>
                    </a:cubicBezTo>
                    <a:cubicBezTo>
                      <a:pt x="70952" y="18907"/>
                      <a:pt x="70637" y="21155"/>
                      <a:pt x="74057" y="21650"/>
                    </a:cubicBezTo>
                    <a:lnTo>
                      <a:pt x="70799" y="23870"/>
                    </a:lnTo>
                    <a:cubicBezTo>
                      <a:pt x="78095" y="23936"/>
                      <a:pt x="67685" y="30832"/>
                      <a:pt x="77638" y="31090"/>
                    </a:cubicBezTo>
                    <a:lnTo>
                      <a:pt x="76771" y="30109"/>
                    </a:lnTo>
                    <a:cubicBezTo>
                      <a:pt x="80258" y="28575"/>
                      <a:pt x="83525" y="33261"/>
                      <a:pt x="87297" y="34957"/>
                    </a:cubicBezTo>
                    <a:lnTo>
                      <a:pt x="86468" y="33966"/>
                    </a:lnTo>
                    <a:cubicBezTo>
                      <a:pt x="93755" y="34738"/>
                      <a:pt x="97469" y="40072"/>
                      <a:pt x="107452" y="40729"/>
                    </a:cubicBezTo>
                    <a:cubicBezTo>
                      <a:pt x="109738" y="43577"/>
                      <a:pt x="112071" y="46415"/>
                      <a:pt x="114386" y="49082"/>
                    </a:cubicBezTo>
                    <a:cubicBezTo>
                      <a:pt x="116643" y="51883"/>
                      <a:pt x="118967" y="54293"/>
                      <a:pt x="121501" y="55874"/>
                    </a:cubicBezTo>
                    <a:cubicBezTo>
                      <a:pt x="122425" y="52530"/>
                      <a:pt x="126930" y="58379"/>
                      <a:pt x="126082" y="54216"/>
                    </a:cubicBezTo>
                    <a:cubicBezTo>
                      <a:pt x="130359" y="54493"/>
                      <a:pt x="126321" y="57245"/>
                      <a:pt x="130588" y="57560"/>
                    </a:cubicBezTo>
                    <a:cubicBezTo>
                      <a:pt x="127464" y="59455"/>
                      <a:pt x="131540" y="63446"/>
                      <a:pt x="129607" y="65065"/>
                    </a:cubicBezTo>
                    <a:lnTo>
                      <a:pt x="132969" y="66980"/>
                    </a:lnTo>
                    <a:cubicBezTo>
                      <a:pt x="127454" y="62903"/>
                      <a:pt x="137170" y="66323"/>
                      <a:pt x="134598" y="61741"/>
                    </a:cubicBezTo>
                    <a:cubicBezTo>
                      <a:pt x="131950" y="61522"/>
                      <a:pt x="132036" y="60303"/>
                      <a:pt x="133036" y="58255"/>
                    </a:cubicBezTo>
                    <a:cubicBezTo>
                      <a:pt x="134703" y="60427"/>
                      <a:pt x="139217" y="60465"/>
                      <a:pt x="137417" y="63818"/>
                    </a:cubicBezTo>
                    <a:lnTo>
                      <a:pt x="136198" y="63998"/>
                    </a:lnTo>
                    <a:cubicBezTo>
                      <a:pt x="137541" y="65665"/>
                      <a:pt x="141322" y="66980"/>
                      <a:pt x="139808" y="69609"/>
                    </a:cubicBezTo>
                    <a:lnTo>
                      <a:pt x="138608" y="69790"/>
                    </a:lnTo>
                    <a:cubicBezTo>
                      <a:pt x="141637" y="69361"/>
                      <a:pt x="141922" y="71742"/>
                      <a:pt x="144942" y="69533"/>
                    </a:cubicBezTo>
                    <a:cubicBezTo>
                      <a:pt x="144609" y="74790"/>
                      <a:pt x="156781" y="73866"/>
                      <a:pt x="152333" y="79743"/>
                    </a:cubicBezTo>
                    <a:lnTo>
                      <a:pt x="148809" y="76286"/>
                    </a:lnTo>
                    <a:cubicBezTo>
                      <a:pt x="148571" y="81105"/>
                      <a:pt x="144161" y="75543"/>
                      <a:pt x="142294" y="77695"/>
                    </a:cubicBezTo>
                    <a:lnTo>
                      <a:pt x="143037" y="74600"/>
                    </a:lnTo>
                    <a:cubicBezTo>
                      <a:pt x="140656" y="76724"/>
                      <a:pt x="139351" y="73343"/>
                      <a:pt x="137531" y="73619"/>
                    </a:cubicBezTo>
                    <a:lnTo>
                      <a:pt x="138665" y="71628"/>
                    </a:lnTo>
                    <a:lnTo>
                      <a:pt x="138293" y="72276"/>
                    </a:lnTo>
                    <a:cubicBezTo>
                      <a:pt x="134693" y="72828"/>
                      <a:pt x="138103" y="68637"/>
                      <a:pt x="134503" y="69218"/>
                    </a:cubicBezTo>
                    <a:cubicBezTo>
                      <a:pt x="133045" y="71895"/>
                      <a:pt x="137693" y="72361"/>
                      <a:pt x="137160" y="74266"/>
                    </a:cubicBezTo>
                    <a:cubicBezTo>
                      <a:pt x="136598" y="76143"/>
                      <a:pt x="133140" y="73714"/>
                      <a:pt x="132397" y="75038"/>
                    </a:cubicBezTo>
                    <a:cubicBezTo>
                      <a:pt x="134807" y="74657"/>
                      <a:pt x="126844" y="67427"/>
                      <a:pt x="130702" y="69218"/>
                    </a:cubicBezTo>
                    <a:lnTo>
                      <a:pt x="128026" y="70333"/>
                    </a:lnTo>
                    <a:cubicBezTo>
                      <a:pt x="127673" y="67885"/>
                      <a:pt x="126663" y="68790"/>
                      <a:pt x="124444" y="66885"/>
                    </a:cubicBezTo>
                    <a:lnTo>
                      <a:pt x="122863" y="69104"/>
                    </a:lnTo>
                    <a:cubicBezTo>
                      <a:pt x="120139" y="64922"/>
                      <a:pt x="112576" y="64399"/>
                      <a:pt x="111166" y="66704"/>
                    </a:cubicBezTo>
                    <a:cubicBezTo>
                      <a:pt x="109014" y="58379"/>
                      <a:pt x="102803" y="61427"/>
                      <a:pt x="102880" y="52502"/>
                    </a:cubicBezTo>
                    <a:cubicBezTo>
                      <a:pt x="105699" y="54664"/>
                      <a:pt x="100355" y="54035"/>
                      <a:pt x="102880" y="56921"/>
                    </a:cubicBezTo>
                    <a:cubicBezTo>
                      <a:pt x="97498" y="55207"/>
                      <a:pt x="90459" y="50273"/>
                      <a:pt x="84411" y="50721"/>
                    </a:cubicBezTo>
                    <a:lnTo>
                      <a:pt x="85125" y="53616"/>
                    </a:lnTo>
                    <a:cubicBezTo>
                      <a:pt x="81629" y="52016"/>
                      <a:pt x="77638" y="52645"/>
                      <a:pt x="75809" y="52207"/>
                    </a:cubicBezTo>
                    <a:cubicBezTo>
                      <a:pt x="83201" y="55883"/>
                      <a:pt x="88925" y="60760"/>
                      <a:pt x="90697" y="59569"/>
                    </a:cubicBezTo>
                    <a:cubicBezTo>
                      <a:pt x="90373" y="59074"/>
                      <a:pt x="91126" y="58122"/>
                      <a:pt x="91335" y="57369"/>
                    </a:cubicBezTo>
                    <a:cubicBezTo>
                      <a:pt x="91811" y="62370"/>
                      <a:pt x="101460" y="63665"/>
                      <a:pt x="97974" y="68094"/>
                    </a:cubicBezTo>
                    <a:cubicBezTo>
                      <a:pt x="94859" y="63008"/>
                      <a:pt x="85449" y="69466"/>
                      <a:pt x="86935" y="61103"/>
                    </a:cubicBezTo>
                    <a:lnTo>
                      <a:pt x="83153" y="62922"/>
                    </a:lnTo>
                    <a:cubicBezTo>
                      <a:pt x="83382" y="60236"/>
                      <a:pt x="78972" y="61160"/>
                      <a:pt x="78086" y="57036"/>
                    </a:cubicBezTo>
                    <a:lnTo>
                      <a:pt x="77934" y="59731"/>
                    </a:lnTo>
                    <a:lnTo>
                      <a:pt x="74038" y="58426"/>
                    </a:lnTo>
                    <a:cubicBezTo>
                      <a:pt x="73838" y="57207"/>
                      <a:pt x="75247" y="57140"/>
                      <a:pt x="75771" y="56874"/>
                    </a:cubicBezTo>
                    <a:lnTo>
                      <a:pt x="71676" y="51616"/>
                    </a:lnTo>
                    <a:lnTo>
                      <a:pt x="67637" y="53026"/>
                    </a:lnTo>
                    <a:cubicBezTo>
                      <a:pt x="62189" y="47311"/>
                      <a:pt x="50140" y="52511"/>
                      <a:pt x="45406" y="45606"/>
                    </a:cubicBezTo>
                    <a:lnTo>
                      <a:pt x="45834" y="46015"/>
                    </a:lnTo>
                    <a:cubicBezTo>
                      <a:pt x="42701" y="47835"/>
                      <a:pt x="38291" y="49216"/>
                      <a:pt x="34766" y="49120"/>
                    </a:cubicBezTo>
                    <a:cubicBezTo>
                      <a:pt x="37452" y="46930"/>
                      <a:pt x="35357" y="42662"/>
                      <a:pt x="34061" y="41481"/>
                    </a:cubicBezTo>
                    <a:cubicBezTo>
                      <a:pt x="36986" y="48063"/>
                      <a:pt x="29251" y="40196"/>
                      <a:pt x="27032" y="42034"/>
                    </a:cubicBezTo>
                    <a:cubicBezTo>
                      <a:pt x="27889" y="42062"/>
                      <a:pt x="27461" y="42424"/>
                      <a:pt x="27422" y="43205"/>
                    </a:cubicBezTo>
                    <a:cubicBezTo>
                      <a:pt x="27422" y="43205"/>
                      <a:pt x="27203" y="43148"/>
                      <a:pt x="26880" y="43072"/>
                    </a:cubicBezTo>
                    <a:cubicBezTo>
                      <a:pt x="26718" y="43034"/>
                      <a:pt x="26527" y="42986"/>
                      <a:pt x="26327" y="42929"/>
                    </a:cubicBezTo>
                    <a:lnTo>
                      <a:pt x="26251" y="42910"/>
                    </a:lnTo>
                    <a:lnTo>
                      <a:pt x="26213" y="42901"/>
                    </a:lnTo>
                    <a:lnTo>
                      <a:pt x="25375" y="42872"/>
                    </a:lnTo>
                    <a:lnTo>
                      <a:pt x="25203" y="42843"/>
                    </a:lnTo>
                    <a:lnTo>
                      <a:pt x="24851" y="42796"/>
                    </a:lnTo>
                    <a:cubicBezTo>
                      <a:pt x="23898" y="42662"/>
                      <a:pt x="22955" y="42529"/>
                      <a:pt x="22955" y="42529"/>
                    </a:cubicBezTo>
                    <a:cubicBezTo>
                      <a:pt x="23784" y="39453"/>
                      <a:pt x="23327" y="40615"/>
                      <a:pt x="23222" y="37586"/>
                    </a:cubicBezTo>
                    <a:cubicBezTo>
                      <a:pt x="20736" y="36605"/>
                      <a:pt x="16402" y="38033"/>
                      <a:pt x="13154" y="39414"/>
                    </a:cubicBezTo>
                    <a:cubicBezTo>
                      <a:pt x="14783" y="41196"/>
                      <a:pt x="18707" y="43196"/>
                      <a:pt x="14554" y="44634"/>
                    </a:cubicBezTo>
                    <a:close/>
                  </a:path>
                </a:pathLst>
              </a:custGeom>
              <a:grpFill/>
              <a:ln w="9525" cap="flat">
                <a:noFill/>
                <a:prstDash val="solid"/>
                <a:miter/>
              </a:ln>
            </p:spPr>
            <p:txBody>
              <a:bodyPr rtlCol="0" anchor="ctr"/>
              <a:lstStyle/>
              <a:p>
                <a:endParaRPr lang="zh-CN" altLang="en-US"/>
              </a:p>
            </p:txBody>
          </p:sp>
          <p:sp>
            <p:nvSpPr>
              <p:cNvPr id="1437" name="任意多边形: 形状 1226">
                <a:extLst>
                  <a:ext uri="{FF2B5EF4-FFF2-40B4-BE49-F238E27FC236}">
                    <a16:creationId xmlns:a16="http://schemas.microsoft.com/office/drawing/2014/main" id="{462754BA-F00D-42D9-85DE-407FE161F502}"/>
                  </a:ext>
                </a:extLst>
              </p:cNvPr>
              <p:cNvSpPr/>
              <p:nvPr/>
            </p:nvSpPr>
            <p:spPr>
              <a:xfrm>
                <a:off x="3984155" y="741162"/>
                <a:ext cx="19050" cy="19050"/>
              </a:xfrm>
              <a:custGeom>
                <a:avLst/>
                <a:gdLst>
                  <a:gd name="connsiteX0" fmla="*/ 9344 w 19050"/>
                  <a:gd name="connsiteY0" fmla="*/ 15716 h 19050"/>
                  <a:gd name="connsiteX1" fmla="*/ 14297 w 19050"/>
                  <a:gd name="connsiteY1" fmla="*/ 13478 h 19050"/>
                  <a:gd name="connsiteX2" fmla="*/ 7144 w 19050"/>
                  <a:gd name="connsiteY2" fmla="*/ 7144 h 19050"/>
                  <a:gd name="connsiteX3" fmla="*/ 9344 w 19050"/>
                  <a:gd name="connsiteY3" fmla="*/ 15716 h 19050"/>
                </a:gdLst>
                <a:ahLst/>
                <a:cxnLst>
                  <a:cxn ang="0">
                    <a:pos x="connsiteX0" y="connsiteY0"/>
                  </a:cxn>
                  <a:cxn ang="0">
                    <a:pos x="connsiteX1" y="connsiteY1"/>
                  </a:cxn>
                  <a:cxn ang="0">
                    <a:pos x="connsiteX2" y="connsiteY2"/>
                  </a:cxn>
                  <a:cxn ang="0">
                    <a:pos x="connsiteX3" y="connsiteY3"/>
                  </a:cxn>
                </a:cxnLst>
                <a:rect l="l" t="t" r="r" b="b"/>
                <a:pathLst>
                  <a:path w="19050" h="19050">
                    <a:moveTo>
                      <a:pt x="9344" y="15716"/>
                    </a:moveTo>
                    <a:cubicBezTo>
                      <a:pt x="7439" y="9411"/>
                      <a:pt x="13145" y="16021"/>
                      <a:pt x="14297" y="13478"/>
                    </a:cubicBezTo>
                    <a:cubicBezTo>
                      <a:pt x="11106" y="11144"/>
                      <a:pt x="9439" y="10697"/>
                      <a:pt x="7144" y="7144"/>
                    </a:cubicBezTo>
                    <a:cubicBezTo>
                      <a:pt x="7420" y="9411"/>
                      <a:pt x="6839" y="11430"/>
                      <a:pt x="9344" y="15716"/>
                    </a:cubicBezTo>
                    <a:close/>
                  </a:path>
                </a:pathLst>
              </a:custGeom>
              <a:grpFill/>
              <a:ln w="9525" cap="flat">
                <a:noFill/>
                <a:prstDash val="solid"/>
                <a:miter/>
              </a:ln>
            </p:spPr>
            <p:txBody>
              <a:bodyPr rtlCol="0" anchor="ctr"/>
              <a:lstStyle/>
              <a:p>
                <a:endParaRPr lang="zh-CN" altLang="en-US"/>
              </a:p>
            </p:txBody>
          </p:sp>
          <p:sp>
            <p:nvSpPr>
              <p:cNvPr id="1438" name="任意多边形: 形状 1227">
                <a:extLst>
                  <a:ext uri="{FF2B5EF4-FFF2-40B4-BE49-F238E27FC236}">
                    <a16:creationId xmlns:a16="http://schemas.microsoft.com/office/drawing/2014/main" id="{8B1D15E3-14CD-4DD4-A318-4744FADA2359}"/>
                  </a:ext>
                </a:extLst>
              </p:cNvPr>
              <p:cNvSpPr/>
              <p:nvPr/>
            </p:nvSpPr>
            <p:spPr>
              <a:xfrm>
                <a:off x="3789731" y="755202"/>
                <a:ext cx="19050" cy="9525"/>
              </a:xfrm>
              <a:custGeom>
                <a:avLst/>
                <a:gdLst>
                  <a:gd name="connsiteX0" fmla="*/ 15507 w 19050"/>
                  <a:gd name="connsiteY0" fmla="*/ 10716 h 9525"/>
                  <a:gd name="connsiteX1" fmla="*/ 7144 w 19050"/>
                  <a:gd name="connsiteY1" fmla="*/ 7144 h 9525"/>
                  <a:gd name="connsiteX2" fmla="*/ 15507 w 19050"/>
                  <a:gd name="connsiteY2" fmla="*/ 10716 h 9525"/>
                </a:gdLst>
                <a:ahLst/>
                <a:cxnLst>
                  <a:cxn ang="0">
                    <a:pos x="connsiteX0" y="connsiteY0"/>
                  </a:cxn>
                  <a:cxn ang="0">
                    <a:pos x="connsiteX1" y="connsiteY1"/>
                  </a:cxn>
                  <a:cxn ang="0">
                    <a:pos x="connsiteX2" y="connsiteY2"/>
                  </a:cxn>
                </a:cxnLst>
                <a:rect l="l" t="t" r="r" b="b"/>
                <a:pathLst>
                  <a:path w="19050" h="9525">
                    <a:moveTo>
                      <a:pt x="15507" y="10716"/>
                    </a:moveTo>
                    <a:cubicBezTo>
                      <a:pt x="11811" y="10811"/>
                      <a:pt x="8163" y="8830"/>
                      <a:pt x="7144" y="7144"/>
                    </a:cubicBezTo>
                    <a:cubicBezTo>
                      <a:pt x="10239" y="7963"/>
                      <a:pt x="12030" y="13545"/>
                      <a:pt x="15507" y="10716"/>
                    </a:cubicBezTo>
                    <a:close/>
                  </a:path>
                </a:pathLst>
              </a:custGeom>
              <a:grpFill/>
              <a:ln w="9525" cap="flat">
                <a:noFill/>
                <a:prstDash val="solid"/>
                <a:miter/>
              </a:ln>
            </p:spPr>
            <p:txBody>
              <a:bodyPr rtlCol="0" anchor="ctr"/>
              <a:lstStyle/>
              <a:p>
                <a:endParaRPr lang="zh-CN" altLang="en-US"/>
              </a:p>
            </p:txBody>
          </p:sp>
          <p:sp>
            <p:nvSpPr>
              <p:cNvPr id="1439" name="任意多边形: 形状 1228">
                <a:extLst>
                  <a:ext uri="{FF2B5EF4-FFF2-40B4-BE49-F238E27FC236}">
                    <a16:creationId xmlns:a16="http://schemas.microsoft.com/office/drawing/2014/main" id="{035D7483-E38F-4A04-9F93-58EFBA1D19D1}"/>
                  </a:ext>
                </a:extLst>
              </p:cNvPr>
              <p:cNvSpPr/>
              <p:nvPr/>
            </p:nvSpPr>
            <p:spPr>
              <a:xfrm>
                <a:off x="3959876" y="743286"/>
                <a:ext cx="95250" cy="85725"/>
              </a:xfrm>
              <a:custGeom>
                <a:avLst/>
                <a:gdLst>
                  <a:gd name="connsiteX0" fmla="*/ 12153 w 95250"/>
                  <a:gd name="connsiteY0" fmla="*/ 11030 h 85725"/>
                  <a:gd name="connsiteX1" fmla="*/ 10277 w 95250"/>
                  <a:gd name="connsiteY1" fmla="*/ 8515 h 85725"/>
                  <a:gd name="connsiteX2" fmla="*/ 11706 w 95250"/>
                  <a:gd name="connsiteY2" fmla="*/ 11640 h 85725"/>
                  <a:gd name="connsiteX3" fmla="*/ 13058 w 95250"/>
                  <a:gd name="connsiteY3" fmla="*/ 14821 h 85725"/>
                  <a:gd name="connsiteX4" fmla="*/ 18868 w 95250"/>
                  <a:gd name="connsiteY4" fmla="*/ 18326 h 85725"/>
                  <a:gd name="connsiteX5" fmla="*/ 17916 w 95250"/>
                  <a:gd name="connsiteY5" fmla="*/ 23079 h 85725"/>
                  <a:gd name="connsiteX6" fmla="*/ 9296 w 95250"/>
                  <a:gd name="connsiteY6" fmla="*/ 16097 h 85725"/>
                  <a:gd name="connsiteX7" fmla="*/ 11420 w 95250"/>
                  <a:gd name="connsiteY7" fmla="*/ 22974 h 85725"/>
                  <a:gd name="connsiteX8" fmla="*/ 7153 w 95250"/>
                  <a:gd name="connsiteY8" fmla="*/ 21298 h 85725"/>
                  <a:gd name="connsiteX9" fmla="*/ 14077 w 95250"/>
                  <a:gd name="connsiteY9" fmla="*/ 27813 h 85725"/>
                  <a:gd name="connsiteX10" fmla="*/ 14239 w 95250"/>
                  <a:gd name="connsiteY10" fmla="*/ 26441 h 85725"/>
                  <a:gd name="connsiteX11" fmla="*/ 18135 w 95250"/>
                  <a:gd name="connsiteY11" fmla="*/ 30918 h 85725"/>
                  <a:gd name="connsiteX12" fmla="*/ 21678 w 95250"/>
                  <a:gd name="connsiteY12" fmla="*/ 28975 h 85725"/>
                  <a:gd name="connsiteX13" fmla="*/ 20812 w 95250"/>
                  <a:gd name="connsiteY13" fmla="*/ 32280 h 85725"/>
                  <a:gd name="connsiteX14" fmla="*/ 25488 w 95250"/>
                  <a:gd name="connsiteY14" fmla="*/ 31375 h 85725"/>
                  <a:gd name="connsiteX15" fmla="*/ 21393 w 95250"/>
                  <a:gd name="connsiteY15" fmla="*/ 28194 h 85725"/>
                  <a:gd name="connsiteX16" fmla="*/ 28174 w 95250"/>
                  <a:gd name="connsiteY16" fmla="*/ 27108 h 85725"/>
                  <a:gd name="connsiteX17" fmla="*/ 31175 w 95250"/>
                  <a:gd name="connsiteY17" fmla="*/ 35014 h 85725"/>
                  <a:gd name="connsiteX18" fmla="*/ 35080 w 95250"/>
                  <a:gd name="connsiteY18" fmla="*/ 30966 h 85725"/>
                  <a:gd name="connsiteX19" fmla="*/ 39433 w 95250"/>
                  <a:gd name="connsiteY19" fmla="*/ 28127 h 85725"/>
                  <a:gd name="connsiteX20" fmla="*/ 41595 w 95250"/>
                  <a:gd name="connsiteY20" fmla="*/ 34776 h 85725"/>
                  <a:gd name="connsiteX21" fmla="*/ 61969 w 95250"/>
                  <a:gd name="connsiteY21" fmla="*/ 63370 h 85725"/>
                  <a:gd name="connsiteX22" fmla="*/ 57102 w 95250"/>
                  <a:gd name="connsiteY22" fmla="*/ 59655 h 85725"/>
                  <a:gd name="connsiteX23" fmla="*/ 72666 w 95250"/>
                  <a:gd name="connsiteY23" fmla="*/ 76057 h 85725"/>
                  <a:gd name="connsiteX24" fmla="*/ 76152 w 95250"/>
                  <a:gd name="connsiteY24" fmla="*/ 76238 h 85725"/>
                  <a:gd name="connsiteX25" fmla="*/ 68370 w 95250"/>
                  <a:gd name="connsiteY25" fmla="*/ 46339 h 85725"/>
                  <a:gd name="connsiteX26" fmla="*/ 70437 w 95250"/>
                  <a:gd name="connsiteY26" fmla="*/ 54997 h 85725"/>
                  <a:gd name="connsiteX27" fmla="*/ 88791 w 95250"/>
                  <a:gd name="connsiteY27" fmla="*/ 78257 h 85725"/>
                  <a:gd name="connsiteX28" fmla="*/ 87906 w 95250"/>
                  <a:gd name="connsiteY28" fmla="*/ 69066 h 85725"/>
                  <a:gd name="connsiteX29" fmla="*/ 68751 w 95250"/>
                  <a:gd name="connsiteY29" fmla="*/ 46396 h 85725"/>
                  <a:gd name="connsiteX30" fmla="*/ 47539 w 95250"/>
                  <a:gd name="connsiteY30" fmla="*/ 24994 h 85725"/>
                  <a:gd name="connsiteX31" fmla="*/ 56140 w 95250"/>
                  <a:gd name="connsiteY31" fmla="*/ 38548 h 85725"/>
                  <a:gd name="connsiteX32" fmla="*/ 52435 w 95250"/>
                  <a:gd name="connsiteY32" fmla="*/ 35700 h 85725"/>
                  <a:gd name="connsiteX33" fmla="*/ 61159 w 95250"/>
                  <a:gd name="connsiteY33" fmla="*/ 50854 h 85725"/>
                  <a:gd name="connsiteX34" fmla="*/ 54711 w 95250"/>
                  <a:gd name="connsiteY34" fmla="*/ 43196 h 85725"/>
                  <a:gd name="connsiteX35" fmla="*/ 55616 w 95250"/>
                  <a:gd name="connsiteY35" fmla="*/ 48692 h 85725"/>
                  <a:gd name="connsiteX36" fmla="*/ 47072 w 95250"/>
                  <a:gd name="connsiteY36" fmla="*/ 41110 h 85725"/>
                  <a:gd name="connsiteX37" fmla="*/ 44453 w 95250"/>
                  <a:gd name="connsiteY37" fmla="*/ 30604 h 85725"/>
                  <a:gd name="connsiteX38" fmla="*/ 30337 w 95250"/>
                  <a:gd name="connsiteY38" fmla="*/ 12697 h 85725"/>
                  <a:gd name="connsiteX39" fmla="*/ 17030 w 95250"/>
                  <a:gd name="connsiteY39" fmla="*/ 7144 h 85725"/>
                  <a:gd name="connsiteX40" fmla="*/ 12153 w 95250"/>
                  <a:gd name="connsiteY40" fmla="*/ 110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250" h="85725">
                    <a:moveTo>
                      <a:pt x="12153" y="11030"/>
                    </a:moveTo>
                    <a:cubicBezTo>
                      <a:pt x="11363" y="10820"/>
                      <a:pt x="10667" y="9258"/>
                      <a:pt x="10277" y="8515"/>
                    </a:cubicBezTo>
                    <a:cubicBezTo>
                      <a:pt x="10277" y="8515"/>
                      <a:pt x="11048" y="10020"/>
                      <a:pt x="11706" y="11640"/>
                    </a:cubicBezTo>
                    <a:cubicBezTo>
                      <a:pt x="12382" y="13230"/>
                      <a:pt x="13058" y="14821"/>
                      <a:pt x="13058" y="14821"/>
                    </a:cubicBezTo>
                    <a:cubicBezTo>
                      <a:pt x="14649" y="15164"/>
                      <a:pt x="17411" y="16554"/>
                      <a:pt x="18868" y="18326"/>
                    </a:cubicBezTo>
                    <a:lnTo>
                      <a:pt x="17916" y="23079"/>
                    </a:lnTo>
                    <a:lnTo>
                      <a:pt x="9296" y="16097"/>
                    </a:lnTo>
                    <a:lnTo>
                      <a:pt x="11420" y="22974"/>
                    </a:lnTo>
                    <a:lnTo>
                      <a:pt x="7153" y="21298"/>
                    </a:lnTo>
                    <a:cubicBezTo>
                      <a:pt x="6886" y="24060"/>
                      <a:pt x="12677" y="26089"/>
                      <a:pt x="14077" y="27813"/>
                    </a:cubicBezTo>
                    <a:cubicBezTo>
                      <a:pt x="13754" y="27032"/>
                      <a:pt x="14239" y="26441"/>
                      <a:pt x="14239" y="26441"/>
                    </a:cubicBezTo>
                    <a:lnTo>
                      <a:pt x="18135" y="30918"/>
                    </a:lnTo>
                    <a:cubicBezTo>
                      <a:pt x="15354" y="27442"/>
                      <a:pt x="17440" y="23660"/>
                      <a:pt x="21678" y="28975"/>
                    </a:cubicBezTo>
                    <a:cubicBezTo>
                      <a:pt x="19907" y="29947"/>
                      <a:pt x="18049" y="28766"/>
                      <a:pt x="20812" y="32280"/>
                    </a:cubicBezTo>
                    <a:cubicBezTo>
                      <a:pt x="22897" y="32128"/>
                      <a:pt x="22078" y="26251"/>
                      <a:pt x="25488" y="31375"/>
                    </a:cubicBezTo>
                    <a:lnTo>
                      <a:pt x="21393" y="28194"/>
                    </a:lnTo>
                    <a:cubicBezTo>
                      <a:pt x="20335" y="23670"/>
                      <a:pt x="26060" y="27242"/>
                      <a:pt x="28174" y="27108"/>
                    </a:cubicBezTo>
                    <a:cubicBezTo>
                      <a:pt x="23783" y="28785"/>
                      <a:pt x="30832" y="32080"/>
                      <a:pt x="31175" y="35014"/>
                    </a:cubicBezTo>
                    <a:cubicBezTo>
                      <a:pt x="28517" y="27937"/>
                      <a:pt x="31727" y="29308"/>
                      <a:pt x="35080" y="30966"/>
                    </a:cubicBezTo>
                    <a:cubicBezTo>
                      <a:pt x="38338" y="32680"/>
                      <a:pt x="41605" y="34795"/>
                      <a:pt x="39433" y="28127"/>
                    </a:cubicBezTo>
                    <a:cubicBezTo>
                      <a:pt x="45253" y="30851"/>
                      <a:pt x="41586" y="32566"/>
                      <a:pt x="41595" y="34776"/>
                    </a:cubicBezTo>
                    <a:cubicBezTo>
                      <a:pt x="45643" y="41481"/>
                      <a:pt x="56483" y="52178"/>
                      <a:pt x="61969" y="63370"/>
                    </a:cubicBezTo>
                    <a:lnTo>
                      <a:pt x="57102" y="59655"/>
                    </a:lnTo>
                    <a:cubicBezTo>
                      <a:pt x="61693" y="68485"/>
                      <a:pt x="71723" y="70980"/>
                      <a:pt x="72666" y="76057"/>
                    </a:cubicBezTo>
                    <a:lnTo>
                      <a:pt x="76152" y="76238"/>
                    </a:lnTo>
                    <a:cubicBezTo>
                      <a:pt x="76342" y="69361"/>
                      <a:pt x="64226" y="51302"/>
                      <a:pt x="68370" y="46339"/>
                    </a:cubicBezTo>
                    <a:lnTo>
                      <a:pt x="70437" y="54997"/>
                    </a:lnTo>
                    <a:cubicBezTo>
                      <a:pt x="80086" y="58112"/>
                      <a:pt x="80886" y="74581"/>
                      <a:pt x="88791" y="78257"/>
                    </a:cubicBezTo>
                    <a:cubicBezTo>
                      <a:pt x="96554" y="81277"/>
                      <a:pt x="87868" y="75076"/>
                      <a:pt x="87906" y="69066"/>
                    </a:cubicBezTo>
                    <a:cubicBezTo>
                      <a:pt x="80571" y="61760"/>
                      <a:pt x="74771" y="54073"/>
                      <a:pt x="68751" y="46396"/>
                    </a:cubicBezTo>
                    <a:cubicBezTo>
                      <a:pt x="62379" y="39043"/>
                      <a:pt x="55787" y="31642"/>
                      <a:pt x="47539" y="24994"/>
                    </a:cubicBezTo>
                    <a:cubicBezTo>
                      <a:pt x="47615" y="29451"/>
                      <a:pt x="58054" y="33299"/>
                      <a:pt x="56140" y="38548"/>
                    </a:cubicBezTo>
                    <a:lnTo>
                      <a:pt x="52435" y="35700"/>
                    </a:lnTo>
                    <a:cubicBezTo>
                      <a:pt x="60417" y="40919"/>
                      <a:pt x="54711" y="45406"/>
                      <a:pt x="61159" y="50854"/>
                    </a:cubicBezTo>
                    <a:cubicBezTo>
                      <a:pt x="58140" y="52607"/>
                      <a:pt x="55482" y="45691"/>
                      <a:pt x="54711" y="43196"/>
                    </a:cubicBezTo>
                    <a:lnTo>
                      <a:pt x="55616" y="48692"/>
                    </a:lnTo>
                    <a:cubicBezTo>
                      <a:pt x="46977" y="45472"/>
                      <a:pt x="55540" y="41272"/>
                      <a:pt x="47072" y="41110"/>
                    </a:cubicBezTo>
                    <a:cubicBezTo>
                      <a:pt x="51349" y="36738"/>
                      <a:pt x="39490" y="34776"/>
                      <a:pt x="44453" y="30604"/>
                    </a:cubicBezTo>
                    <a:cubicBezTo>
                      <a:pt x="38557" y="26822"/>
                      <a:pt x="29374" y="17583"/>
                      <a:pt x="30337" y="12697"/>
                    </a:cubicBezTo>
                    <a:cubicBezTo>
                      <a:pt x="22155" y="5477"/>
                      <a:pt x="22021" y="11944"/>
                      <a:pt x="17030" y="7144"/>
                    </a:cubicBezTo>
                    <a:lnTo>
                      <a:pt x="12153" y="11030"/>
                    </a:lnTo>
                    <a:close/>
                  </a:path>
                </a:pathLst>
              </a:custGeom>
              <a:grpFill/>
              <a:ln w="9525" cap="flat">
                <a:noFill/>
                <a:prstDash val="solid"/>
                <a:miter/>
              </a:ln>
            </p:spPr>
            <p:txBody>
              <a:bodyPr rtlCol="0" anchor="ctr"/>
              <a:lstStyle/>
              <a:p>
                <a:endParaRPr lang="zh-CN" altLang="en-US"/>
              </a:p>
            </p:txBody>
          </p:sp>
          <p:sp>
            <p:nvSpPr>
              <p:cNvPr id="1440" name="任意多边形: 形状 1229">
                <a:extLst>
                  <a:ext uri="{FF2B5EF4-FFF2-40B4-BE49-F238E27FC236}">
                    <a16:creationId xmlns:a16="http://schemas.microsoft.com/office/drawing/2014/main" id="{5C668F98-340C-44EA-AE72-0FAFB51BA1CD}"/>
                  </a:ext>
                </a:extLst>
              </p:cNvPr>
              <p:cNvSpPr/>
              <p:nvPr/>
            </p:nvSpPr>
            <p:spPr>
              <a:xfrm>
                <a:off x="3772138" y="767918"/>
                <a:ext cx="9525" cy="9525"/>
              </a:xfrm>
              <a:custGeom>
                <a:avLst/>
                <a:gdLst>
                  <a:gd name="connsiteX0" fmla="*/ 11763 w 9525"/>
                  <a:gd name="connsiteY0" fmla="*/ 9230 h 9525"/>
                  <a:gd name="connsiteX1" fmla="*/ 7144 w 9525"/>
                  <a:gd name="connsiteY1" fmla="*/ 7144 h 9525"/>
                  <a:gd name="connsiteX2" fmla="*/ 11763 w 9525"/>
                  <a:gd name="connsiteY2" fmla="*/ 9230 h 9525"/>
                </a:gdLst>
                <a:ahLst/>
                <a:cxnLst>
                  <a:cxn ang="0">
                    <a:pos x="connsiteX0" y="connsiteY0"/>
                  </a:cxn>
                  <a:cxn ang="0">
                    <a:pos x="connsiteX1" y="connsiteY1"/>
                  </a:cxn>
                  <a:cxn ang="0">
                    <a:pos x="connsiteX2" y="connsiteY2"/>
                  </a:cxn>
                </a:cxnLst>
                <a:rect l="l" t="t" r="r" b="b"/>
                <a:pathLst>
                  <a:path w="9525" h="9525">
                    <a:moveTo>
                      <a:pt x="11763" y="9230"/>
                    </a:moveTo>
                    <a:cubicBezTo>
                      <a:pt x="7134" y="7915"/>
                      <a:pt x="11249" y="7239"/>
                      <a:pt x="7144" y="7144"/>
                    </a:cubicBezTo>
                    <a:cubicBezTo>
                      <a:pt x="8896" y="7753"/>
                      <a:pt x="10458" y="11382"/>
                      <a:pt x="11763" y="9230"/>
                    </a:cubicBezTo>
                    <a:close/>
                  </a:path>
                </a:pathLst>
              </a:custGeom>
              <a:grpFill/>
              <a:ln w="9525" cap="flat">
                <a:noFill/>
                <a:prstDash val="solid"/>
                <a:miter/>
              </a:ln>
            </p:spPr>
            <p:txBody>
              <a:bodyPr rtlCol="0" anchor="ctr"/>
              <a:lstStyle/>
              <a:p>
                <a:endParaRPr lang="zh-CN" altLang="en-US"/>
              </a:p>
            </p:txBody>
          </p:sp>
          <p:sp>
            <p:nvSpPr>
              <p:cNvPr id="1441" name="任意多边形: 形状 1230">
                <a:extLst>
                  <a:ext uri="{FF2B5EF4-FFF2-40B4-BE49-F238E27FC236}">
                    <a16:creationId xmlns:a16="http://schemas.microsoft.com/office/drawing/2014/main" id="{3A39E1A5-ED70-4676-8661-D98F695649F1}"/>
                  </a:ext>
                </a:extLst>
              </p:cNvPr>
              <p:cNvSpPr/>
              <p:nvPr/>
            </p:nvSpPr>
            <p:spPr>
              <a:xfrm>
                <a:off x="3806571" y="751897"/>
                <a:ext cx="19050" cy="19050"/>
              </a:xfrm>
              <a:custGeom>
                <a:avLst/>
                <a:gdLst>
                  <a:gd name="connsiteX0" fmla="*/ 11173 w 19050"/>
                  <a:gd name="connsiteY0" fmla="*/ 9887 h 19050"/>
                  <a:gd name="connsiteX1" fmla="*/ 7144 w 19050"/>
                  <a:gd name="connsiteY1" fmla="*/ 12068 h 19050"/>
                  <a:gd name="connsiteX2" fmla="*/ 11173 w 19050"/>
                  <a:gd name="connsiteY2" fmla="*/ 9887 h 19050"/>
                  <a:gd name="connsiteX3" fmla="*/ 17440 w 19050"/>
                  <a:gd name="connsiteY3" fmla="*/ 13764 h 19050"/>
                  <a:gd name="connsiteX4" fmla="*/ 18145 w 19050"/>
                  <a:gd name="connsiteY4" fmla="*/ 10792 h 19050"/>
                  <a:gd name="connsiteX5" fmla="*/ 11135 w 19050"/>
                  <a:gd name="connsiteY5" fmla="*/ 7144 h 19050"/>
                  <a:gd name="connsiteX6" fmla="*/ 11173 w 19050"/>
                  <a:gd name="connsiteY6" fmla="*/ 98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173" y="9887"/>
                    </a:moveTo>
                    <a:cubicBezTo>
                      <a:pt x="8715" y="7353"/>
                      <a:pt x="9077" y="11344"/>
                      <a:pt x="7144" y="12068"/>
                    </a:cubicBezTo>
                    <a:cubicBezTo>
                      <a:pt x="10058" y="12363"/>
                      <a:pt x="11335" y="11887"/>
                      <a:pt x="11173" y="9887"/>
                    </a:cubicBezTo>
                    <a:cubicBezTo>
                      <a:pt x="15392" y="9735"/>
                      <a:pt x="13383" y="13164"/>
                      <a:pt x="17440" y="13764"/>
                    </a:cubicBezTo>
                    <a:cubicBezTo>
                      <a:pt x="21336" y="12373"/>
                      <a:pt x="18574" y="14030"/>
                      <a:pt x="18145" y="10792"/>
                    </a:cubicBezTo>
                    <a:lnTo>
                      <a:pt x="11135" y="7144"/>
                    </a:lnTo>
                    <a:lnTo>
                      <a:pt x="11173" y="9887"/>
                    </a:lnTo>
                    <a:close/>
                  </a:path>
                </a:pathLst>
              </a:custGeom>
              <a:grpFill/>
              <a:ln w="9525" cap="flat">
                <a:noFill/>
                <a:prstDash val="solid"/>
                <a:miter/>
              </a:ln>
            </p:spPr>
            <p:txBody>
              <a:bodyPr rtlCol="0" anchor="ctr"/>
              <a:lstStyle/>
              <a:p>
                <a:endParaRPr lang="zh-CN" altLang="en-US"/>
              </a:p>
            </p:txBody>
          </p:sp>
          <p:sp>
            <p:nvSpPr>
              <p:cNvPr id="1442" name="任意多边形: 形状 1231">
                <a:extLst>
                  <a:ext uri="{FF2B5EF4-FFF2-40B4-BE49-F238E27FC236}">
                    <a16:creationId xmlns:a16="http://schemas.microsoft.com/office/drawing/2014/main" id="{1E1FCEC8-6F77-43DD-9C2A-FD24B9DBCBD0}"/>
                  </a:ext>
                </a:extLst>
              </p:cNvPr>
              <p:cNvSpPr/>
              <p:nvPr/>
            </p:nvSpPr>
            <p:spPr>
              <a:xfrm>
                <a:off x="3749202" y="789425"/>
                <a:ext cx="9525" cy="9525"/>
              </a:xfrm>
              <a:custGeom>
                <a:avLst/>
                <a:gdLst>
                  <a:gd name="connsiteX0" fmla="*/ 7144 w 9525"/>
                  <a:gd name="connsiteY0" fmla="*/ 7163 h 9525"/>
                  <a:gd name="connsiteX1" fmla="*/ 11078 w 9525"/>
                  <a:gd name="connsiteY1" fmla="*/ 8411 h 9525"/>
                  <a:gd name="connsiteX2" fmla="*/ 7144 w 9525"/>
                  <a:gd name="connsiteY2" fmla="*/ 7163 h 9525"/>
                </a:gdLst>
                <a:ahLst/>
                <a:cxnLst>
                  <a:cxn ang="0">
                    <a:pos x="connsiteX0" y="connsiteY0"/>
                  </a:cxn>
                  <a:cxn ang="0">
                    <a:pos x="connsiteX1" y="connsiteY1"/>
                  </a:cxn>
                  <a:cxn ang="0">
                    <a:pos x="connsiteX2" y="connsiteY2"/>
                  </a:cxn>
                </a:cxnLst>
                <a:rect l="l" t="t" r="r" b="b"/>
                <a:pathLst>
                  <a:path w="9525" h="9525">
                    <a:moveTo>
                      <a:pt x="7144" y="7163"/>
                    </a:moveTo>
                    <a:cubicBezTo>
                      <a:pt x="10230" y="6878"/>
                      <a:pt x="6648" y="9821"/>
                      <a:pt x="11078" y="8411"/>
                    </a:cubicBezTo>
                    <a:cubicBezTo>
                      <a:pt x="10658" y="6487"/>
                      <a:pt x="7572" y="7544"/>
                      <a:pt x="7144" y="7163"/>
                    </a:cubicBezTo>
                    <a:close/>
                  </a:path>
                </a:pathLst>
              </a:custGeom>
              <a:grpFill/>
              <a:ln w="9525" cap="flat">
                <a:noFill/>
                <a:prstDash val="solid"/>
                <a:miter/>
              </a:ln>
            </p:spPr>
            <p:txBody>
              <a:bodyPr rtlCol="0" anchor="ctr"/>
              <a:lstStyle/>
              <a:p>
                <a:endParaRPr lang="zh-CN" altLang="en-US"/>
              </a:p>
            </p:txBody>
          </p:sp>
          <p:sp>
            <p:nvSpPr>
              <p:cNvPr id="1443" name="任意多边形: 形状 1232">
                <a:extLst>
                  <a:ext uri="{FF2B5EF4-FFF2-40B4-BE49-F238E27FC236}">
                    <a16:creationId xmlns:a16="http://schemas.microsoft.com/office/drawing/2014/main" id="{A9DA265E-A4C7-4C2A-B54F-CB659DEC3551}"/>
                  </a:ext>
                </a:extLst>
              </p:cNvPr>
              <p:cNvSpPr/>
              <p:nvPr/>
            </p:nvSpPr>
            <p:spPr>
              <a:xfrm>
                <a:off x="3728190" y="1001623"/>
                <a:ext cx="9525" cy="9525"/>
              </a:xfrm>
              <a:custGeom>
                <a:avLst/>
                <a:gdLst>
                  <a:gd name="connsiteX0" fmla="*/ 11230 w 9525"/>
                  <a:gd name="connsiteY0" fmla="*/ 9449 h 9525"/>
                  <a:gd name="connsiteX1" fmla="*/ 10535 w 9525"/>
                  <a:gd name="connsiteY1" fmla="*/ 9173 h 9525"/>
                  <a:gd name="connsiteX2" fmla="*/ 11478 w 9525"/>
                  <a:gd name="connsiteY2" fmla="*/ 8973 h 9525"/>
                  <a:gd name="connsiteX3" fmla="*/ 7144 w 9525"/>
                  <a:gd name="connsiteY3" fmla="*/ 7144 h 9525"/>
                  <a:gd name="connsiteX4" fmla="*/ 11230 w 9525"/>
                  <a:gd name="connsiteY4" fmla="*/ 94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30" y="9449"/>
                    </a:moveTo>
                    <a:lnTo>
                      <a:pt x="10535" y="9173"/>
                    </a:lnTo>
                    <a:cubicBezTo>
                      <a:pt x="12268" y="9858"/>
                      <a:pt x="10849" y="8868"/>
                      <a:pt x="11478" y="8973"/>
                    </a:cubicBezTo>
                    <a:lnTo>
                      <a:pt x="7144" y="7144"/>
                    </a:lnTo>
                    <a:cubicBezTo>
                      <a:pt x="8153" y="7544"/>
                      <a:pt x="10878" y="9115"/>
                      <a:pt x="11230" y="9449"/>
                    </a:cubicBezTo>
                    <a:close/>
                  </a:path>
                </a:pathLst>
              </a:custGeom>
              <a:grpFill/>
              <a:ln w="9525" cap="flat">
                <a:noFill/>
                <a:prstDash val="solid"/>
                <a:miter/>
              </a:ln>
            </p:spPr>
            <p:txBody>
              <a:bodyPr rtlCol="0" anchor="ctr"/>
              <a:lstStyle/>
              <a:p>
                <a:endParaRPr lang="zh-CN" altLang="en-US"/>
              </a:p>
            </p:txBody>
          </p:sp>
          <p:sp>
            <p:nvSpPr>
              <p:cNvPr id="1444" name="任意多边形: 形状 1233">
                <a:extLst>
                  <a:ext uri="{FF2B5EF4-FFF2-40B4-BE49-F238E27FC236}">
                    <a16:creationId xmlns:a16="http://schemas.microsoft.com/office/drawing/2014/main" id="{FCC35897-0A98-4C3F-AF9D-FD19C124CB69}"/>
                  </a:ext>
                </a:extLst>
              </p:cNvPr>
              <p:cNvSpPr/>
              <p:nvPr/>
            </p:nvSpPr>
            <p:spPr>
              <a:xfrm>
                <a:off x="3699901" y="841635"/>
                <a:ext cx="28575" cy="19050"/>
              </a:xfrm>
              <a:custGeom>
                <a:avLst/>
                <a:gdLst>
                  <a:gd name="connsiteX0" fmla="*/ 19774 w 28575"/>
                  <a:gd name="connsiteY0" fmla="*/ 13151 h 19050"/>
                  <a:gd name="connsiteX1" fmla="*/ 22822 w 28575"/>
                  <a:gd name="connsiteY1" fmla="*/ 13417 h 19050"/>
                  <a:gd name="connsiteX2" fmla="*/ 16935 w 28575"/>
                  <a:gd name="connsiteY2" fmla="*/ 10779 h 19050"/>
                  <a:gd name="connsiteX3" fmla="*/ 20850 w 28575"/>
                  <a:gd name="connsiteY3" fmla="*/ 9493 h 19050"/>
                  <a:gd name="connsiteX4" fmla="*/ 17393 w 28575"/>
                  <a:gd name="connsiteY4" fmla="*/ 7864 h 19050"/>
                  <a:gd name="connsiteX5" fmla="*/ 17212 w 28575"/>
                  <a:gd name="connsiteY5" fmla="*/ 10303 h 19050"/>
                  <a:gd name="connsiteX6" fmla="*/ 13964 w 28575"/>
                  <a:gd name="connsiteY6" fmla="*/ 9655 h 19050"/>
                  <a:gd name="connsiteX7" fmla="*/ 16135 w 28575"/>
                  <a:gd name="connsiteY7" fmla="*/ 12208 h 19050"/>
                  <a:gd name="connsiteX8" fmla="*/ 11792 w 28575"/>
                  <a:gd name="connsiteY8" fmla="*/ 10284 h 19050"/>
                  <a:gd name="connsiteX9" fmla="*/ 7144 w 28575"/>
                  <a:gd name="connsiteY9" fmla="*/ 14370 h 19050"/>
                  <a:gd name="connsiteX10" fmla="*/ 19774 w 28575"/>
                  <a:gd name="connsiteY10" fmla="*/ 13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19774" y="13151"/>
                    </a:moveTo>
                    <a:cubicBezTo>
                      <a:pt x="20403" y="14208"/>
                      <a:pt x="22850" y="15332"/>
                      <a:pt x="22822" y="13417"/>
                    </a:cubicBezTo>
                    <a:cubicBezTo>
                      <a:pt x="22184" y="10379"/>
                      <a:pt x="17897" y="13103"/>
                      <a:pt x="16935" y="10779"/>
                    </a:cubicBezTo>
                    <a:cubicBezTo>
                      <a:pt x="16907" y="10665"/>
                      <a:pt x="20831" y="9398"/>
                      <a:pt x="20850" y="9493"/>
                    </a:cubicBezTo>
                    <a:cubicBezTo>
                      <a:pt x="19926" y="7017"/>
                      <a:pt x="19421" y="6540"/>
                      <a:pt x="17393" y="7864"/>
                    </a:cubicBezTo>
                    <a:lnTo>
                      <a:pt x="17212" y="10303"/>
                    </a:lnTo>
                    <a:lnTo>
                      <a:pt x="13964" y="9655"/>
                    </a:lnTo>
                    <a:cubicBezTo>
                      <a:pt x="14668" y="9455"/>
                      <a:pt x="16221" y="10979"/>
                      <a:pt x="16135" y="12208"/>
                    </a:cubicBezTo>
                    <a:cubicBezTo>
                      <a:pt x="14735" y="12617"/>
                      <a:pt x="13440" y="10608"/>
                      <a:pt x="11792" y="10284"/>
                    </a:cubicBezTo>
                    <a:cubicBezTo>
                      <a:pt x="10954" y="12903"/>
                      <a:pt x="10477" y="13846"/>
                      <a:pt x="7144" y="14370"/>
                    </a:cubicBezTo>
                    <a:cubicBezTo>
                      <a:pt x="10135" y="12379"/>
                      <a:pt x="20241" y="16504"/>
                      <a:pt x="19774" y="13151"/>
                    </a:cubicBezTo>
                    <a:close/>
                  </a:path>
                </a:pathLst>
              </a:custGeom>
              <a:grpFill/>
              <a:ln w="9525" cap="flat">
                <a:noFill/>
                <a:prstDash val="solid"/>
                <a:miter/>
              </a:ln>
            </p:spPr>
            <p:txBody>
              <a:bodyPr rtlCol="0" anchor="ctr"/>
              <a:lstStyle/>
              <a:p>
                <a:endParaRPr lang="zh-CN" altLang="en-US"/>
              </a:p>
            </p:txBody>
          </p:sp>
          <p:sp>
            <p:nvSpPr>
              <p:cNvPr id="1445" name="任意多边形: 形状 1234">
                <a:extLst>
                  <a:ext uri="{FF2B5EF4-FFF2-40B4-BE49-F238E27FC236}">
                    <a16:creationId xmlns:a16="http://schemas.microsoft.com/office/drawing/2014/main" id="{769211D6-558E-47FD-8EDE-4A3E1158F65A}"/>
                  </a:ext>
                </a:extLst>
              </p:cNvPr>
              <p:cNvSpPr/>
              <p:nvPr/>
            </p:nvSpPr>
            <p:spPr>
              <a:xfrm>
                <a:off x="4047153" y="781005"/>
                <a:ext cx="9525" cy="19050"/>
              </a:xfrm>
              <a:custGeom>
                <a:avLst/>
                <a:gdLst>
                  <a:gd name="connsiteX0" fmla="*/ 7144 w 9525"/>
                  <a:gd name="connsiteY0" fmla="*/ 7144 h 19050"/>
                  <a:gd name="connsiteX1" fmla="*/ 8096 w 9525"/>
                  <a:gd name="connsiteY1" fmla="*/ 1717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7174"/>
                    </a:lnTo>
                    <a:lnTo>
                      <a:pt x="7144" y="7144"/>
                    </a:lnTo>
                    <a:close/>
                  </a:path>
                </a:pathLst>
              </a:custGeom>
              <a:grpFill/>
              <a:ln w="9525" cap="flat">
                <a:noFill/>
                <a:prstDash val="solid"/>
                <a:miter/>
              </a:ln>
            </p:spPr>
            <p:txBody>
              <a:bodyPr rtlCol="0" anchor="ctr"/>
              <a:lstStyle/>
              <a:p>
                <a:endParaRPr lang="zh-CN" altLang="en-US"/>
              </a:p>
            </p:txBody>
          </p:sp>
          <p:sp>
            <p:nvSpPr>
              <p:cNvPr id="1446" name="任意多边形: 形状 1235">
                <a:extLst>
                  <a:ext uri="{FF2B5EF4-FFF2-40B4-BE49-F238E27FC236}">
                    <a16:creationId xmlns:a16="http://schemas.microsoft.com/office/drawing/2014/main" id="{4514953B-2AF6-43E6-86FB-66BA052E468B}"/>
                  </a:ext>
                </a:extLst>
              </p:cNvPr>
              <p:cNvSpPr/>
              <p:nvPr/>
            </p:nvSpPr>
            <p:spPr>
              <a:xfrm>
                <a:off x="3727294" y="999613"/>
                <a:ext cx="19050" cy="19050"/>
              </a:xfrm>
              <a:custGeom>
                <a:avLst/>
                <a:gdLst>
                  <a:gd name="connsiteX0" fmla="*/ 14011 w 19050"/>
                  <a:gd name="connsiteY0" fmla="*/ 11287 h 19050"/>
                  <a:gd name="connsiteX1" fmla="*/ 15478 w 19050"/>
                  <a:gd name="connsiteY1" fmla="*/ 12535 h 19050"/>
                  <a:gd name="connsiteX2" fmla="*/ 18593 w 19050"/>
                  <a:gd name="connsiteY2" fmla="*/ 13973 h 19050"/>
                  <a:gd name="connsiteX3" fmla="*/ 16326 w 19050"/>
                  <a:gd name="connsiteY3" fmla="*/ 12468 h 19050"/>
                  <a:gd name="connsiteX4" fmla="*/ 20031 w 19050"/>
                  <a:gd name="connsiteY4" fmla="*/ 14449 h 19050"/>
                  <a:gd name="connsiteX5" fmla="*/ 14688 w 19050"/>
                  <a:gd name="connsiteY5" fmla="*/ 11544 h 19050"/>
                  <a:gd name="connsiteX6" fmla="*/ 8544 w 19050"/>
                  <a:gd name="connsiteY6" fmla="*/ 7668 h 19050"/>
                  <a:gd name="connsiteX7" fmla="*/ 7144 w 19050"/>
                  <a:gd name="connsiteY7" fmla="*/ 7144 h 19050"/>
                  <a:gd name="connsiteX8" fmla="*/ 14011 w 19050"/>
                  <a:gd name="connsiteY8" fmla="*/ 11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011" y="11287"/>
                    </a:moveTo>
                    <a:cubicBezTo>
                      <a:pt x="12325" y="10458"/>
                      <a:pt x="12859" y="11030"/>
                      <a:pt x="15478" y="12535"/>
                    </a:cubicBezTo>
                    <a:cubicBezTo>
                      <a:pt x="17231" y="13440"/>
                      <a:pt x="15707" y="12163"/>
                      <a:pt x="18593" y="13973"/>
                    </a:cubicBezTo>
                    <a:lnTo>
                      <a:pt x="16326" y="12468"/>
                    </a:lnTo>
                    <a:cubicBezTo>
                      <a:pt x="19545" y="14278"/>
                      <a:pt x="18269" y="13516"/>
                      <a:pt x="20031" y="14449"/>
                    </a:cubicBezTo>
                    <a:cubicBezTo>
                      <a:pt x="16888" y="12316"/>
                      <a:pt x="17050" y="12830"/>
                      <a:pt x="14688" y="11544"/>
                    </a:cubicBezTo>
                    <a:cubicBezTo>
                      <a:pt x="12106" y="9954"/>
                      <a:pt x="9744" y="8801"/>
                      <a:pt x="8544" y="7668"/>
                    </a:cubicBezTo>
                    <a:lnTo>
                      <a:pt x="7144" y="7144"/>
                    </a:lnTo>
                    <a:cubicBezTo>
                      <a:pt x="9639" y="9049"/>
                      <a:pt x="11392" y="9763"/>
                      <a:pt x="14011" y="11287"/>
                    </a:cubicBezTo>
                    <a:close/>
                  </a:path>
                </a:pathLst>
              </a:custGeom>
              <a:grpFill/>
              <a:ln w="9525" cap="flat">
                <a:noFill/>
                <a:prstDash val="solid"/>
                <a:miter/>
              </a:ln>
            </p:spPr>
            <p:txBody>
              <a:bodyPr rtlCol="0" anchor="ctr"/>
              <a:lstStyle/>
              <a:p>
                <a:endParaRPr lang="zh-CN" altLang="en-US"/>
              </a:p>
            </p:txBody>
          </p:sp>
          <p:sp>
            <p:nvSpPr>
              <p:cNvPr id="1447" name="任意多边形: 形状 1236">
                <a:extLst>
                  <a:ext uri="{FF2B5EF4-FFF2-40B4-BE49-F238E27FC236}">
                    <a16:creationId xmlns:a16="http://schemas.microsoft.com/office/drawing/2014/main" id="{665B5E45-D5B5-4B7E-972C-B003394746FB}"/>
                  </a:ext>
                </a:extLst>
              </p:cNvPr>
              <p:cNvSpPr/>
              <p:nvPr/>
            </p:nvSpPr>
            <p:spPr>
              <a:xfrm>
                <a:off x="3735607" y="1005324"/>
                <a:ext cx="9525" cy="9525"/>
              </a:xfrm>
              <a:custGeom>
                <a:avLst/>
                <a:gdLst>
                  <a:gd name="connsiteX0" fmla="*/ 11490 w 9525"/>
                  <a:gd name="connsiteY0" fmla="*/ 9263 h 9525"/>
                  <a:gd name="connsiteX1" fmla="*/ 10890 w 9525"/>
                  <a:gd name="connsiteY1" fmla="*/ 8825 h 9525"/>
                  <a:gd name="connsiteX2" fmla="*/ 7147 w 9525"/>
                  <a:gd name="connsiteY2" fmla="*/ 7148 h 9525"/>
                  <a:gd name="connsiteX3" fmla="*/ 11490 w 9525"/>
                  <a:gd name="connsiteY3" fmla="*/ 9263 h 9525"/>
                </a:gdLst>
                <a:ahLst/>
                <a:cxnLst>
                  <a:cxn ang="0">
                    <a:pos x="connsiteX0" y="connsiteY0"/>
                  </a:cxn>
                  <a:cxn ang="0">
                    <a:pos x="connsiteX1" y="connsiteY1"/>
                  </a:cxn>
                  <a:cxn ang="0">
                    <a:pos x="connsiteX2" y="connsiteY2"/>
                  </a:cxn>
                  <a:cxn ang="0">
                    <a:pos x="connsiteX3" y="connsiteY3"/>
                  </a:cxn>
                </a:cxnLst>
                <a:rect l="l" t="t" r="r" b="b"/>
                <a:pathLst>
                  <a:path w="9525" h="9525">
                    <a:moveTo>
                      <a:pt x="11490" y="9263"/>
                    </a:moveTo>
                    <a:lnTo>
                      <a:pt x="10890" y="8825"/>
                    </a:lnTo>
                    <a:cubicBezTo>
                      <a:pt x="10890" y="8825"/>
                      <a:pt x="7023" y="7043"/>
                      <a:pt x="7147" y="7148"/>
                    </a:cubicBezTo>
                    <a:cubicBezTo>
                      <a:pt x="10252" y="8825"/>
                      <a:pt x="9985" y="8491"/>
                      <a:pt x="11490" y="9263"/>
                    </a:cubicBezTo>
                    <a:close/>
                  </a:path>
                </a:pathLst>
              </a:custGeom>
              <a:grpFill/>
              <a:ln w="9525" cap="flat">
                <a:noFill/>
                <a:prstDash val="solid"/>
                <a:miter/>
              </a:ln>
            </p:spPr>
            <p:txBody>
              <a:bodyPr rtlCol="0" anchor="ctr"/>
              <a:lstStyle/>
              <a:p>
                <a:endParaRPr lang="zh-CN" altLang="en-US"/>
              </a:p>
            </p:txBody>
          </p:sp>
          <p:sp>
            <p:nvSpPr>
              <p:cNvPr id="1448" name="任意多边形: 形状 1237">
                <a:extLst>
                  <a:ext uri="{FF2B5EF4-FFF2-40B4-BE49-F238E27FC236}">
                    <a16:creationId xmlns:a16="http://schemas.microsoft.com/office/drawing/2014/main" id="{B99FD6F9-D841-4392-B5BC-6D512C39DEA4}"/>
                  </a:ext>
                </a:extLst>
              </p:cNvPr>
              <p:cNvSpPr/>
              <p:nvPr/>
            </p:nvSpPr>
            <p:spPr>
              <a:xfrm>
                <a:off x="3709035" y="980592"/>
                <a:ext cx="19050" cy="19050"/>
              </a:xfrm>
              <a:custGeom>
                <a:avLst/>
                <a:gdLst>
                  <a:gd name="connsiteX0" fmla="*/ 12173 w 19050"/>
                  <a:gd name="connsiteY0" fmla="*/ 12125 h 19050"/>
                  <a:gd name="connsiteX1" fmla="*/ 13983 w 19050"/>
                  <a:gd name="connsiteY1" fmla="*/ 12554 h 19050"/>
                  <a:gd name="connsiteX2" fmla="*/ 8801 w 19050"/>
                  <a:gd name="connsiteY2" fmla="*/ 8077 h 19050"/>
                  <a:gd name="connsiteX3" fmla="*/ 10744 w 19050"/>
                  <a:gd name="connsiteY3" fmla="*/ 8792 h 19050"/>
                  <a:gd name="connsiteX4" fmla="*/ 13049 w 19050"/>
                  <a:gd name="connsiteY4" fmla="*/ 11335 h 19050"/>
                  <a:gd name="connsiteX5" fmla="*/ 11297 w 19050"/>
                  <a:gd name="connsiteY5" fmla="*/ 9877 h 19050"/>
                  <a:gd name="connsiteX6" fmla="*/ 12287 w 19050"/>
                  <a:gd name="connsiteY6" fmla="*/ 9354 h 19050"/>
                  <a:gd name="connsiteX7" fmla="*/ 7144 w 19050"/>
                  <a:gd name="connsiteY7" fmla="*/ 7144 h 19050"/>
                  <a:gd name="connsiteX8" fmla="*/ 12173 w 19050"/>
                  <a:gd name="connsiteY8" fmla="*/ 121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2173" y="12125"/>
                    </a:moveTo>
                    <a:lnTo>
                      <a:pt x="13983" y="12554"/>
                    </a:lnTo>
                    <a:cubicBezTo>
                      <a:pt x="12592" y="11240"/>
                      <a:pt x="8125" y="9344"/>
                      <a:pt x="8801" y="8077"/>
                    </a:cubicBezTo>
                    <a:cubicBezTo>
                      <a:pt x="8715" y="7601"/>
                      <a:pt x="10039" y="8439"/>
                      <a:pt x="10744" y="8792"/>
                    </a:cubicBezTo>
                    <a:cubicBezTo>
                      <a:pt x="11059" y="9582"/>
                      <a:pt x="11344" y="10878"/>
                      <a:pt x="13049" y="11335"/>
                    </a:cubicBezTo>
                    <a:lnTo>
                      <a:pt x="11297" y="9877"/>
                    </a:lnTo>
                    <a:lnTo>
                      <a:pt x="12287" y="9354"/>
                    </a:lnTo>
                    <a:cubicBezTo>
                      <a:pt x="10258" y="7696"/>
                      <a:pt x="8534" y="7715"/>
                      <a:pt x="7144" y="7144"/>
                    </a:cubicBezTo>
                    <a:cubicBezTo>
                      <a:pt x="8391" y="9687"/>
                      <a:pt x="11459" y="10125"/>
                      <a:pt x="12173" y="12125"/>
                    </a:cubicBezTo>
                    <a:close/>
                  </a:path>
                </a:pathLst>
              </a:custGeom>
              <a:grpFill/>
              <a:ln w="9525" cap="flat">
                <a:noFill/>
                <a:prstDash val="solid"/>
                <a:miter/>
              </a:ln>
            </p:spPr>
            <p:txBody>
              <a:bodyPr rtlCol="0" anchor="ctr"/>
              <a:lstStyle/>
              <a:p>
                <a:endParaRPr lang="zh-CN" altLang="en-US"/>
              </a:p>
            </p:txBody>
          </p:sp>
          <p:sp>
            <p:nvSpPr>
              <p:cNvPr id="1449" name="任意多边形: 形状 1238">
                <a:extLst>
                  <a:ext uri="{FF2B5EF4-FFF2-40B4-BE49-F238E27FC236}">
                    <a16:creationId xmlns:a16="http://schemas.microsoft.com/office/drawing/2014/main" id="{8682F316-6353-4632-A387-BC0E167C8670}"/>
                  </a:ext>
                </a:extLst>
              </p:cNvPr>
              <p:cNvSpPr/>
              <p:nvPr/>
            </p:nvSpPr>
            <p:spPr>
              <a:xfrm>
                <a:off x="3925767" y="749782"/>
                <a:ext cx="9525" cy="19050"/>
              </a:xfrm>
              <a:custGeom>
                <a:avLst/>
                <a:gdLst>
                  <a:gd name="connsiteX0" fmla="*/ 10287 w 9525"/>
                  <a:gd name="connsiteY0" fmla="*/ 14288 h 19050"/>
                  <a:gd name="connsiteX1" fmla="*/ 9163 w 9525"/>
                  <a:gd name="connsiteY1" fmla="*/ 13487 h 19050"/>
                  <a:gd name="connsiteX2" fmla="*/ 10983 w 9525"/>
                  <a:gd name="connsiteY2" fmla="*/ 15716 h 19050"/>
                  <a:gd name="connsiteX3" fmla="*/ 7477 w 9525"/>
                  <a:gd name="connsiteY3" fmla="*/ 7144 h 19050"/>
                  <a:gd name="connsiteX4" fmla="*/ 10287 w 9525"/>
                  <a:gd name="connsiteY4" fmla="*/ 1428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287" y="14288"/>
                    </a:moveTo>
                    <a:lnTo>
                      <a:pt x="9163" y="13487"/>
                    </a:lnTo>
                    <a:lnTo>
                      <a:pt x="10983" y="15716"/>
                    </a:lnTo>
                    <a:cubicBezTo>
                      <a:pt x="11554" y="12382"/>
                      <a:pt x="11583" y="12382"/>
                      <a:pt x="7477" y="7144"/>
                    </a:cubicBezTo>
                    <a:cubicBezTo>
                      <a:pt x="5544" y="7639"/>
                      <a:pt x="12754" y="11811"/>
                      <a:pt x="10287" y="14288"/>
                    </a:cubicBezTo>
                    <a:close/>
                  </a:path>
                </a:pathLst>
              </a:custGeom>
              <a:grpFill/>
              <a:ln w="9525" cap="flat">
                <a:noFill/>
                <a:prstDash val="solid"/>
                <a:miter/>
              </a:ln>
            </p:spPr>
            <p:txBody>
              <a:bodyPr rtlCol="0" anchor="ctr"/>
              <a:lstStyle/>
              <a:p>
                <a:endParaRPr lang="zh-CN" altLang="en-US"/>
              </a:p>
            </p:txBody>
          </p:sp>
          <p:sp>
            <p:nvSpPr>
              <p:cNvPr id="1450" name="任意多边形: 形状 1239">
                <a:extLst>
                  <a:ext uri="{FF2B5EF4-FFF2-40B4-BE49-F238E27FC236}">
                    <a16:creationId xmlns:a16="http://schemas.microsoft.com/office/drawing/2014/main" id="{A4C9995A-8D18-4A7C-9534-2BBD1CCF8496}"/>
                  </a:ext>
                </a:extLst>
              </p:cNvPr>
              <p:cNvSpPr/>
              <p:nvPr/>
            </p:nvSpPr>
            <p:spPr>
              <a:xfrm>
                <a:off x="3894960" y="752201"/>
                <a:ext cx="19050" cy="9525"/>
              </a:xfrm>
              <a:custGeom>
                <a:avLst/>
                <a:gdLst>
                  <a:gd name="connsiteX0" fmla="*/ 10604 w 19050"/>
                  <a:gd name="connsiteY0" fmla="*/ 11792 h 9525"/>
                  <a:gd name="connsiteX1" fmla="*/ 14385 w 19050"/>
                  <a:gd name="connsiteY1" fmla="*/ 11811 h 9525"/>
                  <a:gd name="connsiteX2" fmla="*/ 7175 w 19050"/>
                  <a:gd name="connsiteY2" fmla="*/ 7144 h 9525"/>
                  <a:gd name="connsiteX3" fmla="*/ 10604 w 19050"/>
                  <a:gd name="connsiteY3" fmla="*/ 11792 h 9525"/>
                </a:gdLst>
                <a:ahLst/>
                <a:cxnLst>
                  <a:cxn ang="0">
                    <a:pos x="connsiteX0" y="connsiteY0"/>
                  </a:cxn>
                  <a:cxn ang="0">
                    <a:pos x="connsiteX1" y="connsiteY1"/>
                  </a:cxn>
                  <a:cxn ang="0">
                    <a:pos x="connsiteX2" y="connsiteY2"/>
                  </a:cxn>
                  <a:cxn ang="0">
                    <a:pos x="connsiteX3" y="connsiteY3"/>
                  </a:cxn>
                </a:cxnLst>
                <a:rect l="l" t="t" r="r" b="b"/>
                <a:pathLst>
                  <a:path w="19050" h="9525">
                    <a:moveTo>
                      <a:pt x="10604" y="11792"/>
                    </a:moveTo>
                    <a:lnTo>
                      <a:pt x="14385" y="11811"/>
                    </a:lnTo>
                    <a:lnTo>
                      <a:pt x="7175" y="7144"/>
                    </a:lnTo>
                    <a:cubicBezTo>
                      <a:pt x="6803" y="7820"/>
                      <a:pt x="9861" y="10497"/>
                      <a:pt x="10604" y="11792"/>
                    </a:cubicBezTo>
                    <a:close/>
                  </a:path>
                </a:pathLst>
              </a:custGeom>
              <a:grpFill/>
              <a:ln w="9525" cap="flat">
                <a:noFill/>
                <a:prstDash val="solid"/>
                <a:miter/>
              </a:ln>
            </p:spPr>
            <p:txBody>
              <a:bodyPr rtlCol="0" anchor="ctr"/>
              <a:lstStyle/>
              <a:p>
                <a:endParaRPr lang="zh-CN" altLang="en-US"/>
              </a:p>
            </p:txBody>
          </p:sp>
          <p:sp>
            <p:nvSpPr>
              <p:cNvPr id="1451" name="任意多边形: 形状 1240">
                <a:extLst>
                  <a:ext uri="{FF2B5EF4-FFF2-40B4-BE49-F238E27FC236}">
                    <a16:creationId xmlns:a16="http://schemas.microsoft.com/office/drawing/2014/main" id="{3157EEAF-736B-4BA8-9977-64E90623BFFA}"/>
                  </a:ext>
                </a:extLst>
              </p:cNvPr>
              <p:cNvSpPr/>
              <p:nvPr/>
            </p:nvSpPr>
            <p:spPr>
              <a:xfrm>
                <a:off x="3706120" y="857653"/>
                <a:ext cx="9525" cy="9525"/>
              </a:xfrm>
              <a:custGeom>
                <a:avLst/>
                <a:gdLst>
                  <a:gd name="connsiteX0" fmla="*/ 10258 w 9525"/>
                  <a:gd name="connsiteY0" fmla="*/ 7572 h 9525"/>
                  <a:gd name="connsiteX1" fmla="*/ 7620 w 9525"/>
                  <a:gd name="connsiteY1" fmla="*/ 7144 h 9525"/>
                  <a:gd name="connsiteX2" fmla="*/ 7144 w 9525"/>
                  <a:gd name="connsiteY2" fmla="*/ 9268 h 9525"/>
                </a:gdLst>
                <a:ahLst/>
                <a:cxnLst>
                  <a:cxn ang="0">
                    <a:pos x="connsiteX0" y="connsiteY0"/>
                  </a:cxn>
                  <a:cxn ang="0">
                    <a:pos x="connsiteX1" y="connsiteY1"/>
                  </a:cxn>
                  <a:cxn ang="0">
                    <a:pos x="connsiteX2" y="connsiteY2"/>
                  </a:cxn>
                </a:cxnLst>
                <a:rect l="l" t="t" r="r" b="b"/>
                <a:pathLst>
                  <a:path w="9525" h="9525">
                    <a:moveTo>
                      <a:pt x="10258" y="7572"/>
                    </a:moveTo>
                    <a:lnTo>
                      <a:pt x="7620" y="7144"/>
                    </a:lnTo>
                    <a:lnTo>
                      <a:pt x="7144" y="9268"/>
                    </a:lnTo>
                    <a:close/>
                  </a:path>
                </a:pathLst>
              </a:custGeom>
              <a:grpFill/>
              <a:ln w="9525" cap="flat">
                <a:noFill/>
                <a:prstDash val="solid"/>
                <a:miter/>
              </a:ln>
            </p:spPr>
            <p:txBody>
              <a:bodyPr rtlCol="0" anchor="ctr"/>
              <a:lstStyle/>
              <a:p>
                <a:endParaRPr lang="zh-CN" altLang="en-US"/>
              </a:p>
            </p:txBody>
          </p:sp>
          <p:sp>
            <p:nvSpPr>
              <p:cNvPr id="1452" name="任意多边形: 形状 1241">
                <a:extLst>
                  <a:ext uri="{FF2B5EF4-FFF2-40B4-BE49-F238E27FC236}">
                    <a16:creationId xmlns:a16="http://schemas.microsoft.com/office/drawing/2014/main" id="{5DDD7FFA-C6CE-49A9-B1FC-0F8FBCFBDD0C}"/>
                  </a:ext>
                </a:extLst>
              </p:cNvPr>
              <p:cNvSpPr/>
              <p:nvPr/>
            </p:nvSpPr>
            <p:spPr>
              <a:xfrm>
                <a:off x="3692109" y="927585"/>
                <a:ext cx="9525" cy="9525"/>
              </a:xfrm>
              <a:custGeom>
                <a:avLst/>
                <a:gdLst>
                  <a:gd name="connsiteX0" fmla="*/ 8963 w 9525"/>
                  <a:gd name="connsiteY0" fmla="*/ 7144 h 9525"/>
                  <a:gd name="connsiteX1" fmla="*/ 7144 w 9525"/>
                  <a:gd name="connsiteY1" fmla="*/ 8306 h 9525"/>
                  <a:gd name="connsiteX2" fmla="*/ 9001 w 9525"/>
                  <a:gd name="connsiteY2" fmla="*/ 8020 h 9525"/>
                </a:gdLst>
                <a:ahLst/>
                <a:cxnLst>
                  <a:cxn ang="0">
                    <a:pos x="connsiteX0" y="connsiteY0"/>
                  </a:cxn>
                  <a:cxn ang="0">
                    <a:pos x="connsiteX1" y="connsiteY1"/>
                  </a:cxn>
                  <a:cxn ang="0">
                    <a:pos x="connsiteX2" y="connsiteY2"/>
                  </a:cxn>
                </a:cxnLst>
                <a:rect l="l" t="t" r="r" b="b"/>
                <a:pathLst>
                  <a:path w="9525" h="9525">
                    <a:moveTo>
                      <a:pt x="8963" y="7144"/>
                    </a:moveTo>
                    <a:lnTo>
                      <a:pt x="7144" y="8306"/>
                    </a:lnTo>
                    <a:lnTo>
                      <a:pt x="9001" y="8020"/>
                    </a:lnTo>
                    <a:close/>
                  </a:path>
                </a:pathLst>
              </a:custGeom>
              <a:grpFill/>
              <a:ln w="9525" cap="flat">
                <a:noFill/>
                <a:prstDash val="solid"/>
                <a:miter/>
              </a:ln>
            </p:spPr>
            <p:txBody>
              <a:bodyPr rtlCol="0" anchor="ctr"/>
              <a:lstStyle/>
              <a:p>
                <a:endParaRPr lang="zh-CN" altLang="en-US"/>
              </a:p>
            </p:txBody>
          </p:sp>
          <p:sp>
            <p:nvSpPr>
              <p:cNvPr id="1453" name="任意多边形: 形状 1242">
                <a:extLst>
                  <a:ext uri="{FF2B5EF4-FFF2-40B4-BE49-F238E27FC236}">
                    <a16:creationId xmlns:a16="http://schemas.microsoft.com/office/drawing/2014/main" id="{1B06CADB-DF9E-40C2-9DE4-A2965FC53985}"/>
                  </a:ext>
                </a:extLst>
              </p:cNvPr>
              <p:cNvSpPr/>
              <p:nvPr/>
            </p:nvSpPr>
            <p:spPr>
              <a:xfrm>
                <a:off x="4039419" y="789720"/>
                <a:ext cx="19050" cy="19050"/>
              </a:xfrm>
              <a:custGeom>
                <a:avLst/>
                <a:gdLst>
                  <a:gd name="connsiteX0" fmla="*/ 11487 w 19050"/>
                  <a:gd name="connsiteY0" fmla="*/ 10925 h 19050"/>
                  <a:gd name="connsiteX1" fmla="*/ 13202 w 19050"/>
                  <a:gd name="connsiteY1" fmla="*/ 15764 h 19050"/>
                  <a:gd name="connsiteX2" fmla="*/ 13049 w 19050"/>
                  <a:gd name="connsiteY2" fmla="*/ 8592 h 19050"/>
                  <a:gd name="connsiteX3" fmla="*/ 7144 w 19050"/>
                  <a:gd name="connsiteY3" fmla="*/ 7144 h 19050"/>
                  <a:gd name="connsiteX4" fmla="*/ 11487 w 19050"/>
                  <a:gd name="connsiteY4" fmla="*/ 109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487" y="10925"/>
                    </a:moveTo>
                    <a:cubicBezTo>
                      <a:pt x="11859" y="12697"/>
                      <a:pt x="10449" y="15897"/>
                      <a:pt x="13202" y="15764"/>
                    </a:cubicBezTo>
                    <a:cubicBezTo>
                      <a:pt x="11097" y="12306"/>
                      <a:pt x="11678" y="8668"/>
                      <a:pt x="13049" y="8592"/>
                    </a:cubicBezTo>
                    <a:lnTo>
                      <a:pt x="7144" y="7144"/>
                    </a:lnTo>
                    <a:lnTo>
                      <a:pt x="11487" y="10925"/>
                    </a:lnTo>
                    <a:close/>
                  </a:path>
                </a:pathLst>
              </a:custGeom>
              <a:grpFill/>
              <a:ln w="9525" cap="flat">
                <a:noFill/>
                <a:prstDash val="solid"/>
                <a:miter/>
              </a:ln>
            </p:spPr>
            <p:txBody>
              <a:bodyPr rtlCol="0" anchor="ctr"/>
              <a:lstStyle/>
              <a:p>
                <a:endParaRPr lang="zh-CN" altLang="en-US"/>
              </a:p>
            </p:txBody>
          </p:sp>
          <p:sp>
            <p:nvSpPr>
              <p:cNvPr id="1454" name="任意多边形: 形状 1243">
                <a:extLst>
                  <a:ext uri="{FF2B5EF4-FFF2-40B4-BE49-F238E27FC236}">
                    <a16:creationId xmlns:a16="http://schemas.microsoft.com/office/drawing/2014/main" id="{0CF18875-C93F-4AD7-A8EC-BB70044439B4}"/>
                  </a:ext>
                </a:extLst>
              </p:cNvPr>
              <p:cNvSpPr/>
              <p:nvPr/>
            </p:nvSpPr>
            <p:spPr>
              <a:xfrm>
                <a:off x="3719131" y="990457"/>
                <a:ext cx="19050" cy="9525"/>
              </a:xfrm>
              <a:custGeom>
                <a:avLst/>
                <a:gdLst>
                  <a:gd name="connsiteX0" fmla="*/ 10535 w 19050"/>
                  <a:gd name="connsiteY0" fmla="*/ 10376 h 9525"/>
                  <a:gd name="connsiteX1" fmla="*/ 12021 w 19050"/>
                  <a:gd name="connsiteY1" fmla="*/ 8499 h 9525"/>
                  <a:gd name="connsiteX2" fmla="*/ 7144 w 19050"/>
                  <a:gd name="connsiteY2" fmla="*/ 7185 h 9525"/>
                  <a:gd name="connsiteX3" fmla="*/ 10535 w 19050"/>
                  <a:gd name="connsiteY3" fmla="*/ 10376 h 9525"/>
                </a:gdLst>
                <a:ahLst/>
                <a:cxnLst>
                  <a:cxn ang="0">
                    <a:pos x="connsiteX0" y="connsiteY0"/>
                  </a:cxn>
                  <a:cxn ang="0">
                    <a:pos x="connsiteX1" y="connsiteY1"/>
                  </a:cxn>
                  <a:cxn ang="0">
                    <a:pos x="connsiteX2" y="connsiteY2"/>
                  </a:cxn>
                  <a:cxn ang="0">
                    <a:pos x="connsiteX3" y="connsiteY3"/>
                  </a:cxn>
                </a:cxnLst>
                <a:rect l="l" t="t" r="r" b="b"/>
                <a:pathLst>
                  <a:path w="19050" h="9525">
                    <a:moveTo>
                      <a:pt x="10535" y="10376"/>
                    </a:moveTo>
                    <a:cubicBezTo>
                      <a:pt x="13449" y="11757"/>
                      <a:pt x="11249" y="8957"/>
                      <a:pt x="12021" y="8499"/>
                    </a:cubicBezTo>
                    <a:cubicBezTo>
                      <a:pt x="13992" y="11195"/>
                      <a:pt x="7944" y="6671"/>
                      <a:pt x="7144" y="7185"/>
                    </a:cubicBezTo>
                    <a:lnTo>
                      <a:pt x="10535" y="10376"/>
                    </a:lnTo>
                    <a:close/>
                  </a:path>
                </a:pathLst>
              </a:custGeom>
              <a:grpFill/>
              <a:ln w="9525" cap="flat">
                <a:noFill/>
                <a:prstDash val="solid"/>
                <a:miter/>
              </a:ln>
            </p:spPr>
            <p:txBody>
              <a:bodyPr rtlCol="0" anchor="ctr"/>
              <a:lstStyle/>
              <a:p>
                <a:endParaRPr lang="zh-CN" altLang="en-US"/>
              </a:p>
            </p:txBody>
          </p:sp>
          <p:sp>
            <p:nvSpPr>
              <p:cNvPr id="1455" name="任意多边形: 形状 1244">
                <a:extLst>
                  <a:ext uri="{FF2B5EF4-FFF2-40B4-BE49-F238E27FC236}">
                    <a16:creationId xmlns:a16="http://schemas.microsoft.com/office/drawing/2014/main" id="{0A20A73D-7E7E-45AB-83C3-71D618704EE8}"/>
                  </a:ext>
                </a:extLst>
              </p:cNvPr>
              <p:cNvSpPr/>
              <p:nvPr/>
            </p:nvSpPr>
            <p:spPr>
              <a:xfrm>
                <a:off x="3706730" y="861498"/>
                <a:ext cx="19050" cy="19050"/>
              </a:xfrm>
              <a:custGeom>
                <a:avLst/>
                <a:gdLst>
                  <a:gd name="connsiteX0" fmla="*/ 7144 w 19050"/>
                  <a:gd name="connsiteY0" fmla="*/ 11186 h 19050"/>
                  <a:gd name="connsiteX1" fmla="*/ 12354 w 19050"/>
                  <a:gd name="connsiteY1" fmla="*/ 12853 h 19050"/>
                  <a:gd name="connsiteX2" fmla="*/ 15983 w 19050"/>
                  <a:gd name="connsiteY2" fmla="*/ 9766 h 19050"/>
                  <a:gd name="connsiteX3" fmla="*/ 14849 w 19050"/>
                  <a:gd name="connsiteY3" fmla="*/ 12100 h 19050"/>
                  <a:gd name="connsiteX4" fmla="*/ 17040 w 19050"/>
                  <a:gd name="connsiteY4" fmla="*/ 9985 h 19050"/>
                  <a:gd name="connsiteX5" fmla="*/ 7144 w 19050"/>
                  <a:gd name="connsiteY5" fmla="*/ 1118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186"/>
                    </a:moveTo>
                    <a:cubicBezTo>
                      <a:pt x="8658" y="9157"/>
                      <a:pt x="11582" y="11090"/>
                      <a:pt x="12354" y="12853"/>
                    </a:cubicBezTo>
                    <a:cubicBezTo>
                      <a:pt x="11001" y="8890"/>
                      <a:pt x="14507" y="10624"/>
                      <a:pt x="15983" y="9766"/>
                    </a:cubicBezTo>
                    <a:lnTo>
                      <a:pt x="14849" y="12100"/>
                    </a:lnTo>
                    <a:cubicBezTo>
                      <a:pt x="14849" y="12100"/>
                      <a:pt x="17012" y="9900"/>
                      <a:pt x="17040" y="9985"/>
                    </a:cubicBezTo>
                    <a:cubicBezTo>
                      <a:pt x="12487" y="4756"/>
                      <a:pt x="9887" y="7699"/>
                      <a:pt x="7144" y="11186"/>
                    </a:cubicBezTo>
                    <a:close/>
                  </a:path>
                </a:pathLst>
              </a:custGeom>
              <a:grpFill/>
              <a:ln w="9525" cap="flat">
                <a:noFill/>
                <a:prstDash val="solid"/>
                <a:miter/>
              </a:ln>
            </p:spPr>
            <p:txBody>
              <a:bodyPr rtlCol="0" anchor="ctr"/>
              <a:lstStyle/>
              <a:p>
                <a:endParaRPr lang="zh-CN" altLang="en-US"/>
              </a:p>
            </p:txBody>
          </p:sp>
          <p:sp>
            <p:nvSpPr>
              <p:cNvPr id="1456" name="任意多边形: 形状 1245">
                <a:extLst>
                  <a:ext uri="{FF2B5EF4-FFF2-40B4-BE49-F238E27FC236}">
                    <a16:creationId xmlns:a16="http://schemas.microsoft.com/office/drawing/2014/main" id="{69B19E02-9266-4B35-817E-FDA472044C62}"/>
                  </a:ext>
                </a:extLst>
              </p:cNvPr>
              <p:cNvSpPr/>
              <p:nvPr/>
            </p:nvSpPr>
            <p:spPr>
              <a:xfrm>
                <a:off x="3711997" y="980575"/>
                <a:ext cx="19050" cy="9525"/>
              </a:xfrm>
              <a:custGeom>
                <a:avLst/>
                <a:gdLst>
                  <a:gd name="connsiteX0" fmla="*/ 13783 w 19050"/>
                  <a:gd name="connsiteY0" fmla="*/ 11571 h 9525"/>
                  <a:gd name="connsiteX1" fmla="*/ 11763 w 19050"/>
                  <a:gd name="connsiteY1" fmla="*/ 7256 h 9525"/>
                  <a:gd name="connsiteX2" fmla="*/ 7144 w 19050"/>
                  <a:gd name="connsiteY2" fmla="*/ 7199 h 9525"/>
                  <a:gd name="connsiteX3" fmla="*/ 13783 w 19050"/>
                  <a:gd name="connsiteY3" fmla="*/ 11571 h 9525"/>
                </a:gdLst>
                <a:ahLst/>
                <a:cxnLst>
                  <a:cxn ang="0">
                    <a:pos x="connsiteX0" y="connsiteY0"/>
                  </a:cxn>
                  <a:cxn ang="0">
                    <a:pos x="connsiteX1" y="connsiteY1"/>
                  </a:cxn>
                  <a:cxn ang="0">
                    <a:pos x="connsiteX2" y="connsiteY2"/>
                  </a:cxn>
                  <a:cxn ang="0">
                    <a:pos x="connsiteX3" y="connsiteY3"/>
                  </a:cxn>
                </a:cxnLst>
                <a:rect l="l" t="t" r="r" b="b"/>
                <a:pathLst>
                  <a:path w="19050" h="9525">
                    <a:moveTo>
                      <a:pt x="13783" y="11571"/>
                    </a:moveTo>
                    <a:cubicBezTo>
                      <a:pt x="12897" y="10047"/>
                      <a:pt x="14145" y="9542"/>
                      <a:pt x="11763" y="7256"/>
                    </a:cubicBezTo>
                    <a:cubicBezTo>
                      <a:pt x="11592" y="6989"/>
                      <a:pt x="7334" y="7294"/>
                      <a:pt x="7144" y="7199"/>
                    </a:cubicBezTo>
                    <a:cubicBezTo>
                      <a:pt x="8706" y="8237"/>
                      <a:pt x="11840" y="10295"/>
                      <a:pt x="13783" y="11571"/>
                    </a:cubicBezTo>
                    <a:close/>
                  </a:path>
                </a:pathLst>
              </a:custGeom>
              <a:grpFill/>
              <a:ln w="9525" cap="flat">
                <a:noFill/>
                <a:prstDash val="solid"/>
                <a:miter/>
              </a:ln>
            </p:spPr>
            <p:txBody>
              <a:bodyPr rtlCol="0" anchor="ctr"/>
              <a:lstStyle/>
              <a:p>
                <a:endParaRPr lang="zh-CN" altLang="en-US"/>
              </a:p>
            </p:txBody>
          </p:sp>
          <p:sp>
            <p:nvSpPr>
              <p:cNvPr id="1457" name="任意多边形: 形状 1246">
                <a:extLst>
                  <a:ext uri="{FF2B5EF4-FFF2-40B4-BE49-F238E27FC236}">
                    <a16:creationId xmlns:a16="http://schemas.microsoft.com/office/drawing/2014/main" id="{47C95388-ECE2-4DE3-BF98-B32C22C7483E}"/>
                  </a:ext>
                </a:extLst>
              </p:cNvPr>
              <p:cNvSpPr/>
              <p:nvPr/>
            </p:nvSpPr>
            <p:spPr>
              <a:xfrm>
                <a:off x="4071109" y="813038"/>
                <a:ext cx="19050" cy="28575"/>
              </a:xfrm>
              <a:custGeom>
                <a:avLst/>
                <a:gdLst>
                  <a:gd name="connsiteX0" fmla="*/ 7372 w 19050"/>
                  <a:gd name="connsiteY0" fmla="*/ 7144 h 28575"/>
                  <a:gd name="connsiteX1" fmla="*/ 7839 w 19050"/>
                  <a:gd name="connsiteY1" fmla="*/ 15888 h 28575"/>
                  <a:gd name="connsiteX2" fmla="*/ 16230 w 19050"/>
                  <a:gd name="connsiteY2" fmla="*/ 22422 h 28575"/>
                  <a:gd name="connsiteX3" fmla="*/ 7372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7372" y="7144"/>
                    </a:moveTo>
                    <a:cubicBezTo>
                      <a:pt x="13601" y="12106"/>
                      <a:pt x="4695" y="12954"/>
                      <a:pt x="7839" y="15888"/>
                    </a:cubicBezTo>
                    <a:cubicBezTo>
                      <a:pt x="9515" y="12754"/>
                      <a:pt x="13877" y="19945"/>
                      <a:pt x="16230" y="22422"/>
                    </a:cubicBezTo>
                    <a:cubicBezTo>
                      <a:pt x="10906" y="17945"/>
                      <a:pt x="16516" y="8125"/>
                      <a:pt x="7372" y="7144"/>
                    </a:cubicBezTo>
                    <a:close/>
                  </a:path>
                </a:pathLst>
              </a:custGeom>
              <a:grpFill/>
              <a:ln w="9525" cap="flat">
                <a:noFill/>
                <a:prstDash val="solid"/>
                <a:miter/>
              </a:ln>
            </p:spPr>
            <p:txBody>
              <a:bodyPr rtlCol="0" anchor="ctr"/>
              <a:lstStyle/>
              <a:p>
                <a:endParaRPr lang="zh-CN" altLang="en-US"/>
              </a:p>
            </p:txBody>
          </p:sp>
          <p:sp>
            <p:nvSpPr>
              <p:cNvPr id="1458" name="任意多边形: 形状 1247">
                <a:extLst>
                  <a:ext uri="{FF2B5EF4-FFF2-40B4-BE49-F238E27FC236}">
                    <a16:creationId xmlns:a16="http://schemas.microsoft.com/office/drawing/2014/main" id="{69566796-6EE1-49C9-94E8-6AEC693FC5E6}"/>
                  </a:ext>
                </a:extLst>
              </p:cNvPr>
              <p:cNvSpPr/>
              <p:nvPr/>
            </p:nvSpPr>
            <p:spPr>
              <a:xfrm>
                <a:off x="4042572" y="801027"/>
                <a:ext cx="9525" cy="19050"/>
              </a:xfrm>
              <a:custGeom>
                <a:avLst/>
                <a:gdLst>
                  <a:gd name="connsiteX0" fmla="*/ 11344 w 9525"/>
                  <a:gd name="connsiteY0" fmla="*/ 14611 h 19050"/>
                  <a:gd name="connsiteX1" fmla="*/ 10306 w 9525"/>
                  <a:gd name="connsiteY1" fmla="*/ 10868 h 19050"/>
                  <a:gd name="connsiteX2" fmla="*/ 9201 w 9525"/>
                  <a:gd name="connsiteY2" fmla="*/ 7144 h 19050"/>
                  <a:gd name="connsiteX3" fmla="*/ 7144 w 9525"/>
                  <a:gd name="connsiteY3" fmla="*/ 10763 h 19050"/>
                  <a:gd name="connsiteX4" fmla="*/ 11344 w 9525"/>
                  <a:gd name="connsiteY4" fmla="*/ 146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44" y="14611"/>
                    </a:moveTo>
                    <a:cubicBezTo>
                      <a:pt x="11344" y="14611"/>
                      <a:pt x="10878" y="12716"/>
                      <a:pt x="10306" y="10868"/>
                    </a:cubicBezTo>
                    <a:cubicBezTo>
                      <a:pt x="9754" y="9001"/>
                      <a:pt x="9201" y="7144"/>
                      <a:pt x="9201" y="7144"/>
                    </a:cubicBezTo>
                    <a:lnTo>
                      <a:pt x="7144" y="10763"/>
                    </a:lnTo>
                    <a:lnTo>
                      <a:pt x="11344" y="14611"/>
                    </a:lnTo>
                    <a:close/>
                  </a:path>
                </a:pathLst>
              </a:custGeom>
              <a:grpFill/>
              <a:ln w="9525" cap="flat">
                <a:noFill/>
                <a:prstDash val="solid"/>
                <a:miter/>
              </a:ln>
            </p:spPr>
            <p:txBody>
              <a:bodyPr rtlCol="0" anchor="ctr"/>
              <a:lstStyle/>
              <a:p>
                <a:endParaRPr lang="zh-CN" altLang="en-US"/>
              </a:p>
            </p:txBody>
          </p:sp>
          <p:sp>
            <p:nvSpPr>
              <p:cNvPr id="1459" name="任意多边形: 形状 1248">
                <a:extLst>
                  <a:ext uri="{FF2B5EF4-FFF2-40B4-BE49-F238E27FC236}">
                    <a16:creationId xmlns:a16="http://schemas.microsoft.com/office/drawing/2014/main" id="{51B7E3DA-2874-4C84-89A1-6A072F0D3DED}"/>
                  </a:ext>
                </a:extLst>
              </p:cNvPr>
              <p:cNvSpPr/>
              <p:nvPr/>
            </p:nvSpPr>
            <p:spPr>
              <a:xfrm>
                <a:off x="3722427" y="843613"/>
                <a:ext cx="28575" cy="19050"/>
              </a:xfrm>
              <a:custGeom>
                <a:avLst/>
                <a:gdLst>
                  <a:gd name="connsiteX0" fmla="*/ 15945 w 28575"/>
                  <a:gd name="connsiteY0" fmla="*/ 13449 h 19050"/>
                  <a:gd name="connsiteX1" fmla="*/ 17374 w 28575"/>
                  <a:gd name="connsiteY1" fmla="*/ 16802 h 19050"/>
                  <a:gd name="connsiteX2" fmla="*/ 15707 w 28575"/>
                  <a:gd name="connsiteY2" fmla="*/ 14602 h 19050"/>
                  <a:gd name="connsiteX3" fmla="*/ 29242 w 28575"/>
                  <a:gd name="connsiteY3" fmla="*/ 16612 h 19050"/>
                  <a:gd name="connsiteX4" fmla="*/ 28699 w 28575"/>
                  <a:gd name="connsiteY4" fmla="*/ 10944 h 19050"/>
                  <a:gd name="connsiteX5" fmla="*/ 13325 w 28575"/>
                  <a:gd name="connsiteY5" fmla="*/ 9839 h 19050"/>
                  <a:gd name="connsiteX6" fmla="*/ 13354 w 28575"/>
                  <a:gd name="connsiteY6" fmla="*/ 7144 h 19050"/>
                  <a:gd name="connsiteX7" fmla="*/ 7144 w 28575"/>
                  <a:gd name="connsiteY7" fmla="*/ 12535 h 19050"/>
                  <a:gd name="connsiteX8" fmla="*/ 15945 w 28575"/>
                  <a:gd name="connsiteY8" fmla="*/ 13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5945" y="13449"/>
                    </a:moveTo>
                    <a:cubicBezTo>
                      <a:pt x="14688" y="15059"/>
                      <a:pt x="16507" y="15326"/>
                      <a:pt x="17374" y="16802"/>
                    </a:cubicBezTo>
                    <a:lnTo>
                      <a:pt x="15707" y="14602"/>
                    </a:lnTo>
                    <a:cubicBezTo>
                      <a:pt x="20088" y="15859"/>
                      <a:pt x="24927" y="13964"/>
                      <a:pt x="29242" y="16612"/>
                    </a:cubicBezTo>
                    <a:lnTo>
                      <a:pt x="28699" y="10944"/>
                    </a:lnTo>
                    <a:cubicBezTo>
                      <a:pt x="23870" y="13659"/>
                      <a:pt x="17840" y="6820"/>
                      <a:pt x="13325" y="9839"/>
                    </a:cubicBezTo>
                    <a:cubicBezTo>
                      <a:pt x="10963" y="8725"/>
                      <a:pt x="14278" y="8506"/>
                      <a:pt x="13354" y="7144"/>
                    </a:cubicBezTo>
                    <a:cubicBezTo>
                      <a:pt x="10735" y="7220"/>
                      <a:pt x="10658" y="11887"/>
                      <a:pt x="7144" y="12535"/>
                    </a:cubicBezTo>
                    <a:cubicBezTo>
                      <a:pt x="7144" y="12535"/>
                      <a:pt x="15935" y="13145"/>
                      <a:pt x="15945" y="13449"/>
                    </a:cubicBezTo>
                    <a:close/>
                  </a:path>
                </a:pathLst>
              </a:custGeom>
              <a:grpFill/>
              <a:ln w="9525" cap="flat">
                <a:noFill/>
                <a:prstDash val="solid"/>
                <a:miter/>
              </a:ln>
            </p:spPr>
            <p:txBody>
              <a:bodyPr rtlCol="0" anchor="ctr"/>
              <a:lstStyle/>
              <a:p>
                <a:endParaRPr lang="zh-CN" altLang="en-US"/>
              </a:p>
            </p:txBody>
          </p:sp>
          <p:sp>
            <p:nvSpPr>
              <p:cNvPr id="1460" name="任意多边形: 形状 1249">
                <a:extLst>
                  <a:ext uri="{FF2B5EF4-FFF2-40B4-BE49-F238E27FC236}">
                    <a16:creationId xmlns:a16="http://schemas.microsoft.com/office/drawing/2014/main" id="{AF1F97C5-87A1-4C04-96AD-3FB95C431FEE}"/>
                  </a:ext>
                </a:extLst>
              </p:cNvPr>
              <p:cNvSpPr/>
              <p:nvPr/>
            </p:nvSpPr>
            <p:spPr>
              <a:xfrm>
                <a:off x="3701081" y="896591"/>
                <a:ext cx="9525" cy="9525"/>
              </a:xfrm>
              <a:custGeom>
                <a:avLst/>
                <a:gdLst>
                  <a:gd name="connsiteX0" fmla="*/ 9545 w 9525"/>
                  <a:gd name="connsiteY0" fmla="*/ 10820 h 9525"/>
                  <a:gd name="connsiteX1" fmla="*/ 9497 w 9525"/>
                  <a:gd name="connsiteY1" fmla="*/ 7144 h 9525"/>
                  <a:gd name="connsiteX2" fmla="*/ 7230 w 9525"/>
                  <a:gd name="connsiteY2" fmla="*/ 9277 h 9525"/>
                  <a:gd name="connsiteX3" fmla="*/ 9545 w 9525"/>
                  <a:gd name="connsiteY3" fmla="*/ 10820 h 9525"/>
                </a:gdLst>
                <a:ahLst/>
                <a:cxnLst>
                  <a:cxn ang="0">
                    <a:pos x="connsiteX0" y="connsiteY0"/>
                  </a:cxn>
                  <a:cxn ang="0">
                    <a:pos x="connsiteX1" y="connsiteY1"/>
                  </a:cxn>
                  <a:cxn ang="0">
                    <a:pos x="connsiteX2" y="connsiteY2"/>
                  </a:cxn>
                  <a:cxn ang="0">
                    <a:pos x="connsiteX3" y="connsiteY3"/>
                  </a:cxn>
                </a:cxnLst>
                <a:rect l="l" t="t" r="r" b="b"/>
                <a:pathLst>
                  <a:path w="9525" h="9525">
                    <a:moveTo>
                      <a:pt x="9545" y="10820"/>
                    </a:moveTo>
                    <a:lnTo>
                      <a:pt x="9497" y="7144"/>
                    </a:lnTo>
                    <a:cubicBezTo>
                      <a:pt x="10078" y="8572"/>
                      <a:pt x="6554" y="6258"/>
                      <a:pt x="7230" y="9277"/>
                    </a:cubicBezTo>
                    <a:lnTo>
                      <a:pt x="9545" y="10820"/>
                    </a:lnTo>
                    <a:close/>
                  </a:path>
                </a:pathLst>
              </a:custGeom>
              <a:grpFill/>
              <a:ln w="9525" cap="flat">
                <a:noFill/>
                <a:prstDash val="solid"/>
                <a:miter/>
              </a:ln>
            </p:spPr>
            <p:txBody>
              <a:bodyPr rtlCol="0" anchor="ctr"/>
              <a:lstStyle/>
              <a:p>
                <a:endParaRPr lang="zh-CN" altLang="en-US"/>
              </a:p>
            </p:txBody>
          </p:sp>
          <p:sp>
            <p:nvSpPr>
              <p:cNvPr id="1461" name="任意多边形: 形状 1250">
                <a:extLst>
                  <a:ext uri="{FF2B5EF4-FFF2-40B4-BE49-F238E27FC236}">
                    <a16:creationId xmlns:a16="http://schemas.microsoft.com/office/drawing/2014/main" id="{E62C5FD5-AF04-4411-ABA7-062F3F0E0AD2}"/>
                  </a:ext>
                </a:extLst>
              </p:cNvPr>
              <p:cNvSpPr/>
              <p:nvPr/>
            </p:nvSpPr>
            <p:spPr>
              <a:xfrm>
                <a:off x="3916909" y="768022"/>
                <a:ext cx="19050" cy="19050"/>
              </a:xfrm>
              <a:custGeom>
                <a:avLst/>
                <a:gdLst>
                  <a:gd name="connsiteX0" fmla="*/ 8430 w 19050"/>
                  <a:gd name="connsiteY0" fmla="*/ 9944 h 19050"/>
                  <a:gd name="connsiteX1" fmla="*/ 13878 w 19050"/>
                  <a:gd name="connsiteY1" fmla="*/ 15745 h 19050"/>
                  <a:gd name="connsiteX2" fmla="*/ 18783 w 19050"/>
                  <a:gd name="connsiteY2" fmla="*/ 15583 h 19050"/>
                  <a:gd name="connsiteX3" fmla="*/ 7144 w 19050"/>
                  <a:gd name="connsiteY3" fmla="*/ 7144 h 19050"/>
                  <a:gd name="connsiteX4" fmla="*/ 7687 w 19050"/>
                  <a:gd name="connsiteY4" fmla="*/ 9868 h 19050"/>
                  <a:gd name="connsiteX5" fmla="*/ 8430 w 19050"/>
                  <a:gd name="connsiteY5" fmla="*/ 99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9944"/>
                    </a:moveTo>
                    <a:cubicBezTo>
                      <a:pt x="9696" y="12716"/>
                      <a:pt x="9277" y="13335"/>
                      <a:pt x="13878" y="15745"/>
                    </a:cubicBezTo>
                    <a:lnTo>
                      <a:pt x="18783" y="15583"/>
                    </a:lnTo>
                    <a:cubicBezTo>
                      <a:pt x="15335" y="12544"/>
                      <a:pt x="11173" y="8134"/>
                      <a:pt x="7144" y="7144"/>
                    </a:cubicBezTo>
                    <a:lnTo>
                      <a:pt x="7687" y="9868"/>
                    </a:lnTo>
                    <a:lnTo>
                      <a:pt x="8430" y="9944"/>
                    </a:lnTo>
                    <a:close/>
                  </a:path>
                </a:pathLst>
              </a:custGeom>
              <a:grpFill/>
              <a:ln w="9525" cap="flat">
                <a:noFill/>
                <a:prstDash val="solid"/>
                <a:miter/>
              </a:ln>
            </p:spPr>
            <p:txBody>
              <a:bodyPr rtlCol="0" anchor="ctr"/>
              <a:lstStyle/>
              <a:p>
                <a:endParaRPr lang="zh-CN" altLang="en-US"/>
              </a:p>
            </p:txBody>
          </p:sp>
          <p:sp>
            <p:nvSpPr>
              <p:cNvPr id="1462" name="任意多边形: 形状 1251">
                <a:extLst>
                  <a:ext uri="{FF2B5EF4-FFF2-40B4-BE49-F238E27FC236}">
                    <a16:creationId xmlns:a16="http://schemas.microsoft.com/office/drawing/2014/main" id="{3903A44D-07ED-4CC0-B22A-476955C0D65B}"/>
                  </a:ext>
                </a:extLst>
              </p:cNvPr>
              <p:cNvSpPr/>
              <p:nvPr/>
            </p:nvSpPr>
            <p:spPr>
              <a:xfrm>
                <a:off x="3702177" y="944902"/>
                <a:ext cx="9525" cy="9525"/>
              </a:xfrm>
              <a:custGeom>
                <a:avLst/>
                <a:gdLst>
                  <a:gd name="connsiteX0" fmla="*/ 7801 w 9525"/>
                  <a:gd name="connsiteY0" fmla="*/ 7182 h 9525"/>
                  <a:gd name="connsiteX1" fmla="*/ 7144 w 9525"/>
                  <a:gd name="connsiteY1" fmla="*/ 7144 h 9525"/>
                  <a:gd name="connsiteX2" fmla="*/ 8220 w 9525"/>
                  <a:gd name="connsiteY2" fmla="*/ 9611 h 9525"/>
                </a:gdLst>
                <a:ahLst/>
                <a:cxnLst>
                  <a:cxn ang="0">
                    <a:pos x="connsiteX0" y="connsiteY0"/>
                  </a:cxn>
                  <a:cxn ang="0">
                    <a:pos x="connsiteX1" y="connsiteY1"/>
                  </a:cxn>
                  <a:cxn ang="0">
                    <a:pos x="connsiteX2" y="connsiteY2"/>
                  </a:cxn>
                </a:cxnLst>
                <a:rect l="l" t="t" r="r" b="b"/>
                <a:pathLst>
                  <a:path w="9525" h="9525">
                    <a:moveTo>
                      <a:pt x="7801" y="7182"/>
                    </a:moveTo>
                    <a:lnTo>
                      <a:pt x="7144" y="7144"/>
                    </a:lnTo>
                    <a:lnTo>
                      <a:pt x="8220" y="9611"/>
                    </a:lnTo>
                    <a:close/>
                  </a:path>
                </a:pathLst>
              </a:custGeom>
              <a:grpFill/>
              <a:ln w="9525" cap="flat">
                <a:noFill/>
                <a:prstDash val="solid"/>
                <a:miter/>
              </a:ln>
            </p:spPr>
            <p:txBody>
              <a:bodyPr rtlCol="0" anchor="ctr"/>
              <a:lstStyle/>
              <a:p>
                <a:endParaRPr lang="zh-CN" altLang="en-US"/>
              </a:p>
            </p:txBody>
          </p:sp>
          <p:sp>
            <p:nvSpPr>
              <p:cNvPr id="1463" name="任意多边形: 形状 1252">
                <a:extLst>
                  <a:ext uri="{FF2B5EF4-FFF2-40B4-BE49-F238E27FC236}">
                    <a16:creationId xmlns:a16="http://schemas.microsoft.com/office/drawing/2014/main" id="{AF0FA4C0-3A98-45AA-AD3C-DED1D6CCC4FB}"/>
                  </a:ext>
                </a:extLst>
              </p:cNvPr>
              <p:cNvSpPr/>
              <p:nvPr/>
            </p:nvSpPr>
            <p:spPr>
              <a:xfrm>
                <a:off x="4083253" y="833335"/>
                <a:ext cx="9525" cy="19050"/>
              </a:xfrm>
              <a:custGeom>
                <a:avLst/>
                <a:gdLst>
                  <a:gd name="connsiteX0" fmla="*/ 10277 w 9525"/>
                  <a:gd name="connsiteY0" fmla="*/ 14097 h 19050"/>
                  <a:gd name="connsiteX1" fmla="*/ 7144 w 9525"/>
                  <a:gd name="connsiteY1" fmla="*/ 7144 h 19050"/>
                  <a:gd name="connsiteX2" fmla="*/ 10277 w 9525"/>
                  <a:gd name="connsiteY2" fmla="*/ 14097 h 19050"/>
                </a:gdLst>
                <a:ahLst/>
                <a:cxnLst>
                  <a:cxn ang="0">
                    <a:pos x="connsiteX0" y="connsiteY0"/>
                  </a:cxn>
                  <a:cxn ang="0">
                    <a:pos x="connsiteX1" y="connsiteY1"/>
                  </a:cxn>
                  <a:cxn ang="0">
                    <a:pos x="connsiteX2" y="connsiteY2"/>
                  </a:cxn>
                </a:cxnLst>
                <a:rect l="l" t="t" r="r" b="b"/>
                <a:pathLst>
                  <a:path w="9525" h="19050">
                    <a:moveTo>
                      <a:pt x="10277" y="14097"/>
                    </a:moveTo>
                    <a:cubicBezTo>
                      <a:pt x="10763" y="10858"/>
                      <a:pt x="9411" y="10687"/>
                      <a:pt x="7144" y="7144"/>
                    </a:cubicBezTo>
                    <a:lnTo>
                      <a:pt x="10277" y="14097"/>
                    </a:lnTo>
                    <a:close/>
                  </a:path>
                </a:pathLst>
              </a:custGeom>
              <a:grpFill/>
              <a:ln w="9525" cap="flat">
                <a:noFill/>
                <a:prstDash val="solid"/>
                <a:miter/>
              </a:ln>
            </p:spPr>
            <p:txBody>
              <a:bodyPr rtlCol="0" anchor="ctr"/>
              <a:lstStyle/>
              <a:p>
                <a:endParaRPr lang="zh-CN" altLang="en-US"/>
              </a:p>
            </p:txBody>
          </p:sp>
          <p:sp>
            <p:nvSpPr>
              <p:cNvPr id="1464" name="任意多边形: 形状 1253">
                <a:extLst>
                  <a:ext uri="{FF2B5EF4-FFF2-40B4-BE49-F238E27FC236}">
                    <a16:creationId xmlns:a16="http://schemas.microsoft.com/office/drawing/2014/main" id="{528C3B58-4CE1-4506-96D3-056FCDA7A3B6}"/>
                  </a:ext>
                </a:extLst>
              </p:cNvPr>
              <p:cNvSpPr/>
              <p:nvPr/>
            </p:nvSpPr>
            <p:spPr>
              <a:xfrm>
                <a:off x="3719541" y="860377"/>
                <a:ext cx="9525" cy="9525"/>
              </a:xfrm>
              <a:custGeom>
                <a:avLst/>
                <a:gdLst>
                  <a:gd name="connsiteX0" fmla="*/ 10554 w 9525"/>
                  <a:gd name="connsiteY0" fmla="*/ 9230 h 9525"/>
                  <a:gd name="connsiteX1" fmla="*/ 7144 w 9525"/>
                  <a:gd name="connsiteY1" fmla="*/ 7144 h 9525"/>
                  <a:gd name="connsiteX2" fmla="*/ 10306 w 9525"/>
                  <a:gd name="connsiteY2" fmla="*/ 9649 h 9525"/>
                </a:gdLst>
                <a:ahLst/>
                <a:cxnLst>
                  <a:cxn ang="0">
                    <a:pos x="connsiteX0" y="connsiteY0"/>
                  </a:cxn>
                  <a:cxn ang="0">
                    <a:pos x="connsiteX1" y="connsiteY1"/>
                  </a:cxn>
                  <a:cxn ang="0">
                    <a:pos x="connsiteX2" y="connsiteY2"/>
                  </a:cxn>
                </a:cxnLst>
                <a:rect l="l" t="t" r="r" b="b"/>
                <a:pathLst>
                  <a:path w="9525" h="9525">
                    <a:moveTo>
                      <a:pt x="10554" y="9230"/>
                    </a:moveTo>
                    <a:lnTo>
                      <a:pt x="7144" y="7144"/>
                    </a:lnTo>
                    <a:lnTo>
                      <a:pt x="10306" y="9649"/>
                    </a:lnTo>
                    <a:close/>
                  </a:path>
                </a:pathLst>
              </a:custGeom>
              <a:grpFill/>
              <a:ln w="9525" cap="flat">
                <a:noFill/>
                <a:prstDash val="solid"/>
                <a:miter/>
              </a:ln>
            </p:spPr>
            <p:txBody>
              <a:bodyPr rtlCol="0" anchor="ctr"/>
              <a:lstStyle/>
              <a:p>
                <a:endParaRPr lang="zh-CN" altLang="en-US"/>
              </a:p>
            </p:txBody>
          </p:sp>
          <p:sp>
            <p:nvSpPr>
              <p:cNvPr id="1465" name="任意多边形: 形状 1254">
                <a:extLst>
                  <a:ext uri="{FF2B5EF4-FFF2-40B4-BE49-F238E27FC236}">
                    <a16:creationId xmlns:a16="http://schemas.microsoft.com/office/drawing/2014/main" id="{E7CB0F50-B8F9-4285-BE2C-3390DBA87C44}"/>
                  </a:ext>
                </a:extLst>
              </p:cNvPr>
              <p:cNvSpPr/>
              <p:nvPr/>
            </p:nvSpPr>
            <p:spPr>
              <a:xfrm>
                <a:off x="3714255" y="868746"/>
                <a:ext cx="19050" cy="19050"/>
              </a:xfrm>
              <a:custGeom>
                <a:avLst/>
                <a:gdLst>
                  <a:gd name="connsiteX0" fmla="*/ 7144 w 19050"/>
                  <a:gd name="connsiteY0" fmla="*/ 10861 h 19050"/>
                  <a:gd name="connsiteX1" fmla="*/ 10963 w 19050"/>
                  <a:gd name="connsiteY1" fmla="*/ 13690 h 19050"/>
                  <a:gd name="connsiteX2" fmla="*/ 11906 w 19050"/>
                  <a:gd name="connsiteY2" fmla="*/ 10852 h 19050"/>
                  <a:gd name="connsiteX3" fmla="*/ 8849 w 19050"/>
                  <a:gd name="connsiteY3" fmla="*/ 7185 h 19050"/>
                  <a:gd name="connsiteX4" fmla="*/ 7144 w 19050"/>
                  <a:gd name="connsiteY4" fmla="*/ 1086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861"/>
                    </a:moveTo>
                    <a:cubicBezTo>
                      <a:pt x="8344" y="10519"/>
                      <a:pt x="9506" y="11309"/>
                      <a:pt x="10963" y="13690"/>
                    </a:cubicBezTo>
                    <a:cubicBezTo>
                      <a:pt x="11620" y="12443"/>
                      <a:pt x="10306" y="10728"/>
                      <a:pt x="11906" y="10852"/>
                    </a:cubicBezTo>
                    <a:cubicBezTo>
                      <a:pt x="13373" y="10223"/>
                      <a:pt x="10735" y="6728"/>
                      <a:pt x="8849" y="7185"/>
                    </a:cubicBezTo>
                    <a:cubicBezTo>
                      <a:pt x="9973" y="9214"/>
                      <a:pt x="7782" y="9480"/>
                      <a:pt x="7144" y="10861"/>
                    </a:cubicBezTo>
                    <a:close/>
                  </a:path>
                </a:pathLst>
              </a:custGeom>
              <a:grpFill/>
              <a:ln w="9525" cap="flat">
                <a:noFill/>
                <a:prstDash val="solid"/>
                <a:miter/>
              </a:ln>
            </p:spPr>
            <p:txBody>
              <a:bodyPr rtlCol="0" anchor="ctr"/>
              <a:lstStyle/>
              <a:p>
                <a:endParaRPr lang="zh-CN" altLang="en-US"/>
              </a:p>
            </p:txBody>
          </p:sp>
          <p:sp>
            <p:nvSpPr>
              <p:cNvPr id="1466" name="任意多边形: 形状 1255">
                <a:extLst>
                  <a:ext uri="{FF2B5EF4-FFF2-40B4-BE49-F238E27FC236}">
                    <a16:creationId xmlns:a16="http://schemas.microsoft.com/office/drawing/2014/main" id="{F59E976E-5B4C-4212-B5F4-55431D3A7F99}"/>
                  </a:ext>
                </a:extLst>
              </p:cNvPr>
              <p:cNvSpPr/>
              <p:nvPr/>
            </p:nvSpPr>
            <p:spPr>
              <a:xfrm>
                <a:off x="3936117" y="773376"/>
                <a:ext cx="19050" cy="19050"/>
              </a:xfrm>
              <a:custGeom>
                <a:avLst/>
                <a:gdLst>
                  <a:gd name="connsiteX0" fmla="*/ 8643 w 19050"/>
                  <a:gd name="connsiteY0" fmla="*/ 11278 h 19050"/>
                  <a:gd name="connsiteX1" fmla="*/ 13558 w 19050"/>
                  <a:gd name="connsiteY1" fmla="*/ 11459 h 19050"/>
                  <a:gd name="connsiteX2" fmla="*/ 10129 w 19050"/>
                  <a:gd name="connsiteY2" fmla="*/ 11525 h 19050"/>
                  <a:gd name="connsiteX3" fmla="*/ 7585 w 19050"/>
                  <a:gd name="connsiteY3" fmla="*/ 7144 h 19050"/>
                  <a:gd name="connsiteX4" fmla="*/ 8643 w 19050"/>
                  <a:gd name="connsiteY4" fmla="*/ 11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643" y="11278"/>
                    </a:moveTo>
                    <a:cubicBezTo>
                      <a:pt x="11491" y="15192"/>
                      <a:pt x="12053" y="11173"/>
                      <a:pt x="13558" y="11459"/>
                    </a:cubicBezTo>
                    <a:cubicBezTo>
                      <a:pt x="11510" y="9668"/>
                      <a:pt x="11062" y="10316"/>
                      <a:pt x="10129" y="11525"/>
                    </a:cubicBezTo>
                    <a:lnTo>
                      <a:pt x="7585" y="7144"/>
                    </a:lnTo>
                    <a:cubicBezTo>
                      <a:pt x="8490" y="9258"/>
                      <a:pt x="5452" y="8887"/>
                      <a:pt x="8643" y="11278"/>
                    </a:cubicBezTo>
                    <a:close/>
                  </a:path>
                </a:pathLst>
              </a:custGeom>
              <a:grpFill/>
              <a:ln w="9525" cap="flat">
                <a:noFill/>
                <a:prstDash val="solid"/>
                <a:miter/>
              </a:ln>
            </p:spPr>
            <p:txBody>
              <a:bodyPr rtlCol="0" anchor="ctr"/>
              <a:lstStyle/>
              <a:p>
                <a:endParaRPr lang="zh-CN" altLang="en-US"/>
              </a:p>
            </p:txBody>
          </p:sp>
          <p:sp>
            <p:nvSpPr>
              <p:cNvPr id="1467" name="任意多边形: 形状 1256">
                <a:extLst>
                  <a:ext uri="{FF2B5EF4-FFF2-40B4-BE49-F238E27FC236}">
                    <a16:creationId xmlns:a16="http://schemas.microsoft.com/office/drawing/2014/main" id="{F30B360D-A5CD-4F0A-805F-A49C3E06FE1B}"/>
                  </a:ext>
                </a:extLst>
              </p:cNvPr>
              <p:cNvSpPr/>
              <p:nvPr/>
            </p:nvSpPr>
            <p:spPr>
              <a:xfrm>
                <a:off x="3715674" y="977896"/>
                <a:ext cx="9525" cy="9525"/>
              </a:xfrm>
              <a:custGeom>
                <a:avLst/>
                <a:gdLst>
                  <a:gd name="connsiteX0" fmla="*/ 9239 w 9525"/>
                  <a:gd name="connsiteY0" fmla="*/ 9382 h 9525"/>
                  <a:gd name="connsiteX1" fmla="*/ 10211 w 9525"/>
                  <a:gd name="connsiteY1" fmla="*/ 8230 h 9525"/>
                  <a:gd name="connsiteX2" fmla="*/ 7144 w 9525"/>
                  <a:gd name="connsiteY2" fmla="*/ 7144 h 9525"/>
                  <a:gd name="connsiteX3" fmla="*/ 9239 w 9525"/>
                  <a:gd name="connsiteY3" fmla="*/ 9382 h 9525"/>
                </a:gdLst>
                <a:ahLst/>
                <a:cxnLst>
                  <a:cxn ang="0">
                    <a:pos x="connsiteX0" y="connsiteY0"/>
                  </a:cxn>
                  <a:cxn ang="0">
                    <a:pos x="connsiteX1" y="connsiteY1"/>
                  </a:cxn>
                  <a:cxn ang="0">
                    <a:pos x="connsiteX2" y="connsiteY2"/>
                  </a:cxn>
                  <a:cxn ang="0">
                    <a:pos x="connsiteX3" y="connsiteY3"/>
                  </a:cxn>
                </a:cxnLst>
                <a:rect l="l" t="t" r="r" b="b"/>
                <a:pathLst>
                  <a:path w="9525" h="9525">
                    <a:moveTo>
                      <a:pt x="9239" y="9382"/>
                    </a:moveTo>
                    <a:lnTo>
                      <a:pt x="10211" y="8230"/>
                    </a:lnTo>
                    <a:lnTo>
                      <a:pt x="7144" y="7144"/>
                    </a:lnTo>
                    <a:cubicBezTo>
                      <a:pt x="8458" y="7982"/>
                      <a:pt x="8382" y="8620"/>
                      <a:pt x="9239" y="9382"/>
                    </a:cubicBezTo>
                    <a:close/>
                  </a:path>
                </a:pathLst>
              </a:custGeom>
              <a:grpFill/>
              <a:ln w="9525" cap="flat">
                <a:noFill/>
                <a:prstDash val="solid"/>
                <a:miter/>
              </a:ln>
            </p:spPr>
            <p:txBody>
              <a:bodyPr rtlCol="0" anchor="ctr"/>
              <a:lstStyle/>
              <a:p>
                <a:endParaRPr lang="zh-CN" altLang="en-US"/>
              </a:p>
            </p:txBody>
          </p:sp>
          <p:sp>
            <p:nvSpPr>
              <p:cNvPr id="1468" name="任意多边形: 形状 1257">
                <a:extLst>
                  <a:ext uri="{FF2B5EF4-FFF2-40B4-BE49-F238E27FC236}">
                    <a16:creationId xmlns:a16="http://schemas.microsoft.com/office/drawing/2014/main" id="{CACCF315-001F-4995-B244-05B4B80D81EC}"/>
                  </a:ext>
                </a:extLst>
              </p:cNvPr>
              <p:cNvSpPr/>
              <p:nvPr/>
            </p:nvSpPr>
            <p:spPr>
              <a:xfrm>
                <a:off x="3703558" y="914812"/>
                <a:ext cx="19050" cy="19050"/>
              </a:xfrm>
              <a:custGeom>
                <a:avLst/>
                <a:gdLst>
                  <a:gd name="connsiteX0" fmla="*/ 7144 w 19050"/>
                  <a:gd name="connsiteY0" fmla="*/ 13221 h 19050"/>
                  <a:gd name="connsiteX1" fmla="*/ 14935 w 19050"/>
                  <a:gd name="connsiteY1" fmla="*/ 12859 h 19050"/>
                  <a:gd name="connsiteX2" fmla="*/ 14211 w 19050"/>
                  <a:gd name="connsiteY2" fmla="*/ 9858 h 19050"/>
                  <a:gd name="connsiteX3" fmla="*/ 19241 w 19050"/>
                  <a:gd name="connsiteY3" fmla="*/ 13068 h 19050"/>
                  <a:gd name="connsiteX4" fmla="*/ 17640 w 19050"/>
                  <a:gd name="connsiteY4" fmla="*/ 7144 h 19050"/>
                  <a:gd name="connsiteX5" fmla="*/ 17850 w 19050"/>
                  <a:gd name="connsiteY5" fmla="*/ 10363 h 19050"/>
                  <a:gd name="connsiteX6" fmla="*/ 14183 w 19050"/>
                  <a:gd name="connsiteY6" fmla="*/ 7372 h 19050"/>
                  <a:gd name="connsiteX7" fmla="*/ 10697 w 19050"/>
                  <a:gd name="connsiteY7" fmla="*/ 10725 h 19050"/>
                  <a:gd name="connsiteX8" fmla="*/ 7144 w 19050"/>
                  <a:gd name="connsiteY8" fmla="*/ 132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13221"/>
                    </a:moveTo>
                    <a:cubicBezTo>
                      <a:pt x="10287" y="14878"/>
                      <a:pt x="11030" y="10097"/>
                      <a:pt x="14935" y="12859"/>
                    </a:cubicBezTo>
                    <a:lnTo>
                      <a:pt x="14211" y="9858"/>
                    </a:lnTo>
                    <a:cubicBezTo>
                      <a:pt x="15745" y="12516"/>
                      <a:pt x="18193" y="13145"/>
                      <a:pt x="19241" y="13068"/>
                    </a:cubicBezTo>
                    <a:cubicBezTo>
                      <a:pt x="19583" y="10839"/>
                      <a:pt x="18412" y="9306"/>
                      <a:pt x="17640" y="7144"/>
                    </a:cubicBezTo>
                    <a:cubicBezTo>
                      <a:pt x="17078" y="8220"/>
                      <a:pt x="17278" y="9392"/>
                      <a:pt x="17850" y="10363"/>
                    </a:cubicBezTo>
                    <a:cubicBezTo>
                      <a:pt x="16478" y="12230"/>
                      <a:pt x="16031" y="7868"/>
                      <a:pt x="14183" y="7372"/>
                    </a:cubicBezTo>
                    <a:cubicBezTo>
                      <a:pt x="13154" y="9039"/>
                      <a:pt x="11963" y="10011"/>
                      <a:pt x="10697" y="10725"/>
                    </a:cubicBezTo>
                    <a:cubicBezTo>
                      <a:pt x="9506" y="11573"/>
                      <a:pt x="8325" y="12392"/>
                      <a:pt x="7144" y="13221"/>
                    </a:cubicBezTo>
                    <a:close/>
                  </a:path>
                </a:pathLst>
              </a:custGeom>
              <a:grpFill/>
              <a:ln w="9525" cap="flat">
                <a:noFill/>
                <a:prstDash val="solid"/>
                <a:miter/>
              </a:ln>
            </p:spPr>
            <p:txBody>
              <a:bodyPr rtlCol="0" anchor="ctr"/>
              <a:lstStyle/>
              <a:p>
                <a:endParaRPr lang="zh-CN" altLang="en-US"/>
              </a:p>
            </p:txBody>
          </p:sp>
          <p:sp>
            <p:nvSpPr>
              <p:cNvPr id="1469" name="任意多边形: 形状 1258">
                <a:extLst>
                  <a:ext uri="{FF2B5EF4-FFF2-40B4-BE49-F238E27FC236}">
                    <a16:creationId xmlns:a16="http://schemas.microsoft.com/office/drawing/2014/main" id="{E88F38A6-F266-4436-89C0-415AC00C2129}"/>
                  </a:ext>
                </a:extLst>
              </p:cNvPr>
              <p:cNvSpPr/>
              <p:nvPr/>
            </p:nvSpPr>
            <p:spPr>
              <a:xfrm>
                <a:off x="3775272" y="810142"/>
                <a:ext cx="19050" cy="9525"/>
              </a:xfrm>
              <a:custGeom>
                <a:avLst/>
                <a:gdLst>
                  <a:gd name="connsiteX0" fmla="*/ 11916 w 19050"/>
                  <a:gd name="connsiteY0" fmla="*/ 8925 h 9525"/>
                  <a:gd name="connsiteX1" fmla="*/ 7144 w 19050"/>
                  <a:gd name="connsiteY1" fmla="*/ 7144 h 9525"/>
                  <a:gd name="connsiteX2" fmla="*/ 9173 w 19050"/>
                  <a:gd name="connsiteY2" fmla="*/ 9334 h 9525"/>
                </a:gdLst>
                <a:ahLst/>
                <a:cxnLst>
                  <a:cxn ang="0">
                    <a:pos x="connsiteX0" y="connsiteY0"/>
                  </a:cxn>
                  <a:cxn ang="0">
                    <a:pos x="connsiteX1" y="connsiteY1"/>
                  </a:cxn>
                  <a:cxn ang="0">
                    <a:pos x="connsiteX2" y="connsiteY2"/>
                  </a:cxn>
                </a:cxnLst>
                <a:rect l="l" t="t" r="r" b="b"/>
                <a:pathLst>
                  <a:path w="19050" h="9525">
                    <a:moveTo>
                      <a:pt x="11916" y="8925"/>
                    </a:moveTo>
                    <a:lnTo>
                      <a:pt x="7144" y="7144"/>
                    </a:lnTo>
                    <a:lnTo>
                      <a:pt x="9173" y="9334"/>
                    </a:lnTo>
                    <a:close/>
                  </a:path>
                </a:pathLst>
              </a:custGeom>
              <a:grpFill/>
              <a:ln w="9525" cap="flat">
                <a:noFill/>
                <a:prstDash val="solid"/>
                <a:miter/>
              </a:ln>
            </p:spPr>
            <p:txBody>
              <a:bodyPr rtlCol="0" anchor="ctr"/>
              <a:lstStyle/>
              <a:p>
                <a:endParaRPr lang="zh-CN" altLang="en-US"/>
              </a:p>
            </p:txBody>
          </p:sp>
          <p:sp>
            <p:nvSpPr>
              <p:cNvPr id="1470" name="任意多边形: 形状 1259">
                <a:extLst>
                  <a:ext uri="{FF2B5EF4-FFF2-40B4-BE49-F238E27FC236}">
                    <a16:creationId xmlns:a16="http://schemas.microsoft.com/office/drawing/2014/main" id="{F65084F3-0930-4582-B172-E3FC24910440}"/>
                  </a:ext>
                </a:extLst>
              </p:cNvPr>
              <p:cNvSpPr/>
              <p:nvPr/>
            </p:nvSpPr>
            <p:spPr>
              <a:xfrm>
                <a:off x="3747364" y="832831"/>
                <a:ext cx="9525" cy="9525"/>
              </a:xfrm>
              <a:custGeom>
                <a:avLst/>
                <a:gdLst>
                  <a:gd name="connsiteX0" fmla="*/ 7144 w 9525"/>
                  <a:gd name="connsiteY0" fmla="*/ 7144 h 9525"/>
                  <a:gd name="connsiteX1" fmla="*/ 11535 w 9525"/>
                  <a:gd name="connsiteY1" fmla="*/ 803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1535" y="8039"/>
                    </a:lnTo>
                    <a:lnTo>
                      <a:pt x="7144" y="7144"/>
                    </a:lnTo>
                    <a:close/>
                  </a:path>
                </a:pathLst>
              </a:custGeom>
              <a:grpFill/>
              <a:ln w="9525" cap="flat">
                <a:noFill/>
                <a:prstDash val="solid"/>
                <a:miter/>
              </a:ln>
            </p:spPr>
            <p:txBody>
              <a:bodyPr rtlCol="0" anchor="ctr"/>
              <a:lstStyle/>
              <a:p>
                <a:endParaRPr lang="zh-CN" altLang="en-US"/>
              </a:p>
            </p:txBody>
          </p:sp>
          <p:sp>
            <p:nvSpPr>
              <p:cNvPr id="1471" name="任意多边形: 形状 1260">
                <a:extLst>
                  <a:ext uri="{FF2B5EF4-FFF2-40B4-BE49-F238E27FC236}">
                    <a16:creationId xmlns:a16="http://schemas.microsoft.com/office/drawing/2014/main" id="{6A586F4C-9048-466D-AC3C-C019059BB11E}"/>
                  </a:ext>
                </a:extLst>
              </p:cNvPr>
              <p:cNvSpPr/>
              <p:nvPr/>
            </p:nvSpPr>
            <p:spPr>
              <a:xfrm>
                <a:off x="3943822" y="781284"/>
                <a:ext cx="19050" cy="9525"/>
              </a:xfrm>
              <a:custGeom>
                <a:avLst/>
                <a:gdLst>
                  <a:gd name="connsiteX0" fmla="*/ 7977 w 19050"/>
                  <a:gd name="connsiteY0" fmla="*/ 9427 h 9525"/>
                  <a:gd name="connsiteX1" fmla="*/ 7767 w 19050"/>
                  <a:gd name="connsiteY1" fmla="*/ 10751 h 9525"/>
                  <a:gd name="connsiteX2" fmla="*/ 10425 w 19050"/>
                  <a:gd name="connsiteY2" fmla="*/ 8504 h 9525"/>
                  <a:gd name="connsiteX3" fmla="*/ 13454 w 19050"/>
                  <a:gd name="connsiteY3" fmla="*/ 11171 h 9525"/>
                  <a:gd name="connsiteX4" fmla="*/ 12158 w 19050"/>
                  <a:gd name="connsiteY4" fmla="*/ 7513 h 9525"/>
                  <a:gd name="connsiteX5" fmla="*/ 7977 w 19050"/>
                  <a:gd name="connsiteY5" fmla="*/ 94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977" y="9427"/>
                    </a:moveTo>
                    <a:cubicBezTo>
                      <a:pt x="6234" y="8418"/>
                      <a:pt x="7767" y="10751"/>
                      <a:pt x="7767" y="10751"/>
                    </a:cubicBezTo>
                    <a:cubicBezTo>
                      <a:pt x="9244" y="11037"/>
                      <a:pt x="9205" y="8970"/>
                      <a:pt x="10425" y="8504"/>
                    </a:cubicBezTo>
                    <a:lnTo>
                      <a:pt x="13454" y="11171"/>
                    </a:lnTo>
                    <a:lnTo>
                      <a:pt x="12158" y="7513"/>
                    </a:lnTo>
                    <a:cubicBezTo>
                      <a:pt x="9891" y="7056"/>
                      <a:pt x="6929" y="6494"/>
                      <a:pt x="7977" y="9427"/>
                    </a:cubicBezTo>
                    <a:close/>
                  </a:path>
                </a:pathLst>
              </a:custGeom>
              <a:grpFill/>
              <a:ln w="9525" cap="flat">
                <a:noFill/>
                <a:prstDash val="solid"/>
                <a:miter/>
              </a:ln>
            </p:spPr>
            <p:txBody>
              <a:bodyPr rtlCol="0" anchor="ctr"/>
              <a:lstStyle/>
              <a:p>
                <a:endParaRPr lang="zh-CN" altLang="en-US"/>
              </a:p>
            </p:txBody>
          </p:sp>
          <p:sp>
            <p:nvSpPr>
              <p:cNvPr id="1472" name="任意多边形: 形状 1261">
                <a:extLst>
                  <a:ext uri="{FF2B5EF4-FFF2-40B4-BE49-F238E27FC236}">
                    <a16:creationId xmlns:a16="http://schemas.microsoft.com/office/drawing/2014/main" id="{311CCFBD-6CF9-4958-AEA3-58090BAA8AC1}"/>
                  </a:ext>
                </a:extLst>
              </p:cNvPr>
              <p:cNvSpPr/>
              <p:nvPr/>
            </p:nvSpPr>
            <p:spPr>
              <a:xfrm>
                <a:off x="3927834" y="778633"/>
                <a:ext cx="9525" cy="9525"/>
              </a:xfrm>
              <a:custGeom>
                <a:avLst/>
                <a:gdLst>
                  <a:gd name="connsiteX0" fmla="*/ 7144 w 9525"/>
                  <a:gd name="connsiteY0" fmla="*/ 8201 h 9525"/>
                  <a:gd name="connsiteX1" fmla="*/ 8030 w 9525"/>
                  <a:gd name="connsiteY1" fmla="*/ 10297 h 9525"/>
                  <a:gd name="connsiteX2" fmla="*/ 9535 w 9525"/>
                  <a:gd name="connsiteY2" fmla="*/ 7144 h 9525"/>
                  <a:gd name="connsiteX3" fmla="*/ 7144 w 9525"/>
                  <a:gd name="connsiteY3" fmla="*/ 8201 h 9525"/>
                </a:gdLst>
                <a:ahLst/>
                <a:cxnLst>
                  <a:cxn ang="0">
                    <a:pos x="connsiteX0" y="connsiteY0"/>
                  </a:cxn>
                  <a:cxn ang="0">
                    <a:pos x="connsiteX1" y="connsiteY1"/>
                  </a:cxn>
                  <a:cxn ang="0">
                    <a:pos x="connsiteX2" y="connsiteY2"/>
                  </a:cxn>
                  <a:cxn ang="0">
                    <a:pos x="connsiteX3" y="connsiteY3"/>
                  </a:cxn>
                </a:cxnLst>
                <a:rect l="l" t="t" r="r" b="b"/>
                <a:pathLst>
                  <a:path w="9525" h="9525">
                    <a:moveTo>
                      <a:pt x="7144" y="8201"/>
                    </a:moveTo>
                    <a:lnTo>
                      <a:pt x="8030" y="10297"/>
                    </a:lnTo>
                    <a:lnTo>
                      <a:pt x="9535" y="7144"/>
                    </a:lnTo>
                    <a:cubicBezTo>
                      <a:pt x="9373" y="8468"/>
                      <a:pt x="8620" y="8353"/>
                      <a:pt x="7144" y="8201"/>
                    </a:cubicBezTo>
                    <a:close/>
                  </a:path>
                </a:pathLst>
              </a:custGeom>
              <a:grpFill/>
              <a:ln w="9525" cap="flat">
                <a:noFill/>
                <a:prstDash val="solid"/>
                <a:miter/>
              </a:ln>
            </p:spPr>
            <p:txBody>
              <a:bodyPr rtlCol="0" anchor="ctr"/>
              <a:lstStyle/>
              <a:p>
                <a:endParaRPr lang="zh-CN" altLang="en-US"/>
              </a:p>
            </p:txBody>
          </p:sp>
          <p:sp>
            <p:nvSpPr>
              <p:cNvPr id="1473" name="任意多边形: 形状 1262">
                <a:extLst>
                  <a:ext uri="{FF2B5EF4-FFF2-40B4-BE49-F238E27FC236}">
                    <a16:creationId xmlns:a16="http://schemas.microsoft.com/office/drawing/2014/main" id="{B902354C-C2D5-42D8-918F-D0DD2675B8FA}"/>
                  </a:ext>
                </a:extLst>
              </p:cNvPr>
              <p:cNvSpPr/>
              <p:nvPr/>
            </p:nvSpPr>
            <p:spPr>
              <a:xfrm>
                <a:off x="4051087" y="824610"/>
                <a:ext cx="57150" cy="133350"/>
              </a:xfrm>
              <a:custGeom>
                <a:avLst/>
                <a:gdLst>
                  <a:gd name="connsiteX0" fmla="*/ 7144 w 57150"/>
                  <a:gd name="connsiteY0" fmla="*/ 8439 h 133350"/>
                  <a:gd name="connsiteX1" fmla="*/ 13078 w 57150"/>
                  <a:gd name="connsiteY1" fmla="*/ 19593 h 133350"/>
                  <a:gd name="connsiteX2" fmla="*/ 14916 w 57150"/>
                  <a:gd name="connsiteY2" fmla="*/ 17478 h 133350"/>
                  <a:gd name="connsiteX3" fmla="*/ 18212 w 57150"/>
                  <a:gd name="connsiteY3" fmla="*/ 25641 h 133350"/>
                  <a:gd name="connsiteX4" fmla="*/ 14354 w 57150"/>
                  <a:gd name="connsiteY4" fmla="*/ 30623 h 133350"/>
                  <a:gd name="connsiteX5" fmla="*/ 21298 w 57150"/>
                  <a:gd name="connsiteY5" fmla="*/ 41034 h 133350"/>
                  <a:gd name="connsiteX6" fmla="*/ 19317 w 57150"/>
                  <a:gd name="connsiteY6" fmla="*/ 51711 h 133350"/>
                  <a:gd name="connsiteX7" fmla="*/ 22679 w 57150"/>
                  <a:gd name="connsiteY7" fmla="*/ 53464 h 133350"/>
                  <a:gd name="connsiteX8" fmla="*/ 29518 w 57150"/>
                  <a:gd name="connsiteY8" fmla="*/ 86516 h 133350"/>
                  <a:gd name="connsiteX9" fmla="*/ 32880 w 57150"/>
                  <a:gd name="connsiteY9" fmla="*/ 86897 h 133350"/>
                  <a:gd name="connsiteX10" fmla="*/ 37576 w 57150"/>
                  <a:gd name="connsiteY10" fmla="*/ 123796 h 133350"/>
                  <a:gd name="connsiteX11" fmla="*/ 41634 w 57150"/>
                  <a:gd name="connsiteY11" fmla="*/ 121148 h 133350"/>
                  <a:gd name="connsiteX12" fmla="*/ 39786 w 57150"/>
                  <a:gd name="connsiteY12" fmla="*/ 120072 h 133350"/>
                  <a:gd name="connsiteX13" fmla="*/ 42872 w 57150"/>
                  <a:gd name="connsiteY13" fmla="*/ 115195 h 133350"/>
                  <a:gd name="connsiteX14" fmla="*/ 45501 w 57150"/>
                  <a:gd name="connsiteY14" fmla="*/ 122520 h 133350"/>
                  <a:gd name="connsiteX15" fmla="*/ 47635 w 57150"/>
                  <a:gd name="connsiteY15" fmla="*/ 129969 h 133350"/>
                  <a:gd name="connsiteX16" fmla="*/ 50063 w 57150"/>
                  <a:gd name="connsiteY16" fmla="*/ 126187 h 133350"/>
                  <a:gd name="connsiteX17" fmla="*/ 47844 w 57150"/>
                  <a:gd name="connsiteY17" fmla="*/ 126759 h 133350"/>
                  <a:gd name="connsiteX18" fmla="*/ 48139 w 57150"/>
                  <a:gd name="connsiteY18" fmla="*/ 123073 h 133350"/>
                  <a:gd name="connsiteX19" fmla="*/ 48282 w 57150"/>
                  <a:gd name="connsiteY19" fmla="*/ 119396 h 133350"/>
                  <a:gd name="connsiteX20" fmla="*/ 45796 w 57150"/>
                  <a:gd name="connsiteY20" fmla="*/ 124063 h 133350"/>
                  <a:gd name="connsiteX21" fmla="*/ 47568 w 57150"/>
                  <a:gd name="connsiteY21" fmla="*/ 97384 h 133350"/>
                  <a:gd name="connsiteX22" fmla="*/ 44539 w 57150"/>
                  <a:gd name="connsiteY22" fmla="*/ 90897 h 133350"/>
                  <a:gd name="connsiteX23" fmla="*/ 47120 w 57150"/>
                  <a:gd name="connsiteY23" fmla="*/ 87459 h 133350"/>
                  <a:gd name="connsiteX24" fmla="*/ 38529 w 57150"/>
                  <a:gd name="connsiteY24" fmla="*/ 70304 h 133350"/>
                  <a:gd name="connsiteX25" fmla="*/ 40357 w 57150"/>
                  <a:gd name="connsiteY25" fmla="*/ 42796 h 133350"/>
                  <a:gd name="connsiteX26" fmla="*/ 41758 w 57150"/>
                  <a:gd name="connsiteY26" fmla="*/ 44863 h 133350"/>
                  <a:gd name="connsiteX27" fmla="*/ 38348 w 57150"/>
                  <a:gd name="connsiteY27" fmla="*/ 47444 h 133350"/>
                  <a:gd name="connsiteX28" fmla="*/ 35557 w 57150"/>
                  <a:gd name="connsiteY28" fmla="*/ 42491 h 133350"/>
                  <a:gd name="connsiteX29" fmla="*/ 34252 w 57150"/>
                  <a:gd name="connsiteY29" fmla="*/ 52159 h 133350"/>
                  <a:gd name="connsiteX30" fmla="*/ 31423 w 57150"/>
                  <a:gd name="connsiteY30" fmla="*/ 39205 h 133350"/>
                  <a:gd name="connsiteX31" fmla="*/ 30080 w 57150"/>
                  <a:gd name="connsiteY31" fmla="*/ 39043 h 133350"/>
                  <a:gd name="connsiteX32" fmla="*/ 30642 w 57150"/>
                  <a:gd name="connsiteY32" fmla="*/ 34157 h 133350"/>
                  <a:gd name="connsiteX33" fmla="*/ 17164 w 57150"/>
                  <a:gd name="connsiteY33" fmla="*/ 19764 h 133350"/>
                  <a:gd name="connsiteX34" fmla="*/ 16469 w 57150"/>
                  <a:gd name="connsiteY34" fmla="*/ 12706 h 133350"/>
                  <a:gd name="connsiteX35" fmla="*/ 14735 w 57150"/>
                  <a:gd name="connsiteY35" fmla="*/ 15697 h 133350"/>
                  <a:gd name="connsiteX36" fmla="*/ 9011 w 57150"/>
                  <a:gd name="connsiteY36" fmla="*/ 7144 h 133350"/>
                  <a:gd name="connsiteX37" fmla="*/ 7144 w 57150"/>
                  <a:gd name="connsiteY37" fmla="*/ 843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7150" h="133350">
                    <a:moveTo>
                      <a:pt x="7144" y="8439"/>
                    </a:moveTo>
                    <a:cubicBezTo>
                      <a:pt x="9896" y="15030"/>
                      <a:pt x="12363" y="12516"/>
                      <a:pt x="13078" y="19593"/>
                    </a:cubicBezTo>
                    <a:lnTo>
                      <a:pt x="14916" y="17478"/>
                    </a:lnTo>
                    <a:cubicBezTo>
                      <a:pt x="15507" y="23603"/>
                      <a:pt x="19336" y="20364"/>
                      <a:pt x="18212" y="25641"/>
                    </a:cubicBezTo>
                    <a:cubicBezTo>
                      <a:pt x="13878" y="18164"/>
                      <a:pt x="19155" y="32442"/>
                      <a:pt x="14354" y="30623"/>
                    </a:cubicBezTo>
                    <a:cubicBezTo>
                      <a:pt x="17088" y="32614"/>
                      <a:pt x="18555" y="37195"/>
                      <a:pt x="21298" y="41034"/>
                    </a:cubicBezTo>
                    <a:cubicBezTo>
                      <a:pt x="16526" y="36557"/>
                      <a:pt x="19355" y="48282"/>
                      <a:pt x="19317" y="51711"/>
                    </a:cubicBezTo>
                    <a:cubicBezTo>
                      <a:pt x="22050" y="48606"/>
                      <a:pt x="21936" y="59007"/>
                      <a:pt x="22679" y="53464"/>
                    </a:cubicBezTo>
                    <a:cubicBezTo>
                      <a:pt x="29804" y="64760"/>
                      <a:pt x="27594" y="79181"/>
                      <a:pt x="29518" y="86516"/>
                    </a:cubicBezTo>
                    <a:cubicBezTo>
                      <a:pt x="30918" y="85944"/>
                      <a:pt x="31880" y="89726"/>
                      <a:pt x="32880" y="86897"/>
                    </a:cubicBezTo>
                    <a:cubicBezTo>
                      <a:pt x="29585" y="97079"/>
                      <a:pt x="35576" y="117205"/>
                      <a:pt x="37576" y="123796"/>
                    </a:cubicBezTo>
                    <a:cubicBezTo>
                      <a:pt x="39786" y="120072"/>
                      <a:pt x="39795" y="126359"/>
                      <a:pt x="41634" y="121148"/>
                    </a:cubicBezTo>
                    <a:cubicBezTo>
                      <a:pt x="40910" y="121377"/>
                      <a:pt x="40719" y="122187"/>
                      <a:pt x="39786" y="120072"/>
                    </a:cubicBezTo>
                    <a:cubicBezTo>
                      <a:pt x="40157" y="118396"/>
                      <a:pt x="41805" y="117167"/>
                      <a:pt x="42872" y="115195"/>
                    </a:cubicBezTo>
                    <a:cubicBezTo>
                      <a:pt x="42872" y="115195"/>
                      <a:pt x="44186" y="118862"/>
                      <a:pt x="45501" y="122520"/>
                    </a:cubicBezTo>
                    <a:cubicBezTo>
                      <a:pt x="46568" y="126244"/>
                      <a:pt x="47635" y="129969"/>
                      <a:pt x="47635" y="129969"/>
                    </a:cubicBezTo>
                    <a:cubicBezTo>
                      <a:pt x="48120" y="128292"/>
                      <a:pt x="48568" y="126549"/>
                      <a:pt x="50063" y="126187"/>
                    </a:cubicBezTo>
                    <a:cubicBezTo>
                      <a:pt x="49320" y="126406"/>
                      <a:pt x="48368" y="127444"/>
                      <a:pt x="47844" y="126759"/>
                    </a:cubicBezTo>
                    <a:cubicBezTo>
                      <a:pt x="47844" y="126759"/>
                      <a:pt x="47987" y="124920"/>
                      <a:pt x="48139" y="123073"/>
                    </a:cubicBezTo>
                    <a:cubicBezTo>
                      <a:pt x="48311" y="121225"/>
                      <a:pt x="48282" y="119396"/>
                      <a:pt x="48282" y="119396"/>
                    </a:cubicBezTo>
                    <a:cubicBezTo>
                      <a:pt x="49216" y="121587"/>
                      <a:pt x="46996" y="122168"/>
                      <a:pt x="45796" y="124063"/>
                    </a:cubicBezTo>
                    <a:cubicBezTo>
                      <a:pt x="48749" y="117739"/>
                      <a:pt x="48492" y="107956"/>
                      <a:pt x="47568" y="97384"/>
                    </a:cubicBezTo>
                    <a:cubicBezTo>
                      <a:pt x="45977" y="98765"/>
                      <a:pt x="45568" y="93050"/>
                      <a:pt x="44539" y="90897"/>
                    </a:cubicBezTo>
                    <a:cubicBezTo>
                      <a:pt x="48606" y="95374"/>
                      <a:pt x="43939" y="86058"/>
                      <a:pt x="47120" y="87459"/>
                    </a:cubicBezTo>
                    <a:cubicBezTo>
                      <a:pt x="41500" y="90383"/>
                      <a:pt x="42996" y="74543"/>
                      <a:pt x="38529" y="70304"/>
                    </a:cubicBezTo>
                    <a:cubicBezTo>
                      <a:pt x="44196" y="66227"/>
                      <a:pt x="40138" y="50263"/>
                      <a:pt x="40357" y="42796"/>
                    </a:cubicBezTo>
                    <a:lnTo>
                      <a:pt x="41758" y="44863"/>
                    </a:lnTo>
                    <a:cubicBezTo>
                      <a:pt x="35509" y="38824"/>
                      <a:pt x="42472" y="48139"/>
                      <a:pt x="38348" y="47444"/>
                    </a:cubicBezTo>
                    <a:lnTo>
                      <a:pt x="35557" y="42491"/>
                    </a:lnTo>
                    <a:cubicBezTo>
                      <a:pt x="32233" y="46053"/>
                      <a:pt x="40424" y="52730"/>
                      <a:pt x="34252" y="52159"/>
                    </a:cubicBezTo>
                    <a:cubicBezTo>
                      <a:pt x="30842" y="46739"/>
                      <a:pt x="32185" y="43377"/>
                      <a:pt x="31423" y="39205"/>
                    </a:cubicBezTo>
                    <a:cubicBezTo>
                      <a:pt x="30709" y="38652"/>
                      <a:pt x="30051" y="38148"/>
                      <a:pt x="30080" y="39043"/>
                    </a:cubicBezTo>
                    <a:lnTo>
                      <a:pt x="30642" y="34157"/>
                    </a:lnTo>
                    <a:cubicBezTo>
                      <a:pt x="23641" y="27937"/>
                      <a:pt x="23736" y="26965"/>
                      <a:pt x="17164" y="19764"/>
                    </a:cubicBezTo>
                    <a:lnTo>
                      <a:pt x="16469" y="12706"/>
                    </a:lnTo>
                    <a:lnTo>
                      <a:pt x="14735" y="15697"/>
                    </a:lnTo>
                    <a:lnTo>
                      <a:pt x="9011" y="7144"/>
                    </a:lnTo>
                    <a:lnTo>
                      <a:pt x="7144" y="8439"/>
                    </a:lnTo>
                    <a:close/>
                  </a:path>
                </a:pathLst>
              </a:custGeom>
              <a:grpFill/>
              <a:ln w="9525" cap="flat">
                <a:noFill/>
                <a:prstDash val="solid"/>
                <a:miter/>
              </a:ln>
            </p:spPr>
            <p:txBody>
              <a:bodyPr rtlCol="0" anchor="ctr"/>
              <a:lstStyle/>
              <a:p>
                <a:endParaRPr lang="zh-CN" altLang="en-US"/>
              </a:p>
            </p:txBody>
          </p:sp>
          <p:sp>
            <p:nvSpPr>
              <p:cNvPr id="1474" name="任意多边形: 形状 1263">
                <a:extLst>
                  <a:ext uri="{FF2B5EF4-FFF2-40B4-BE49-F238E27FC236}">
                    <a16:creationId xmlns:a16="http://schemas.microsoft.com/office/drawing/2014/main" id="{CF3C616C-6B8E-4BFF-895C-787EAD15E81C}"/>
                  </a:ext>
                </a:extLst>
              </p:cNvPr>
              <p:cNvSpPr/>
              <p:nvPr/>
            </p:nvSpPr>
            <p:spPr>
              <a:xfrm>
                <a:off x="4074017" y="843003"/>
                <a:ext cx="9525" cy="19050"/>
              </a:xfrm>
              <a:custGeom>
                <a:avLst/>
                <a:gdLst>
                  <a:gd name="connsiteX0" fmla="*/ 10522 w 9525"/>
                  <a:gd name="connsiteY0" fmla="*/ 19726 h 19050"/>
                  <a:gd name="connsiteX1" fmla="*/ 8074 w 9525"/>
                  <a:gd name="connsiteY1" fmla="*/ 7144 h 19050"/>
                  <a:gd name="connsiteX2" fmla="*/ 10522 w 9525"/>
                  <a:gd name="connsiteY2" fmla="*/ 19726 h 19050"/>
                </a:gdLst>
                <a:ahLst/>
                <a:cxnLst>
                  <a:cxn ang="0">
                    <a:pos x="connsiteX0" y="connsiteY0"/>
                  </a:cxn>
                  <a:cxn ang="0">
                    <a:pos x="connsiteX1" y="connsiteY1"/>
                  </a:cxn>
                  <a:cxn ang="0">
                    <a:pos x="connsiteX2" y="connsiteY2"/>
                  </a:cxn>
                </a:cxnLst>
                <a:rect l="l" t="t" r="r" b="b"/>
                <a:pathLst>
                  <a:path w="9525" h="19050">
                    <a:moveTo>
                      <a:pt x="10522" y="19726"/>
                    </a:moveTo>
                    <a:cubicBezTo>
                      <a:pt x="13798" y="14297"/>
                      <a:pt x="6969" y="13392"/>
                      <a:pt x="8074" y="7144"/>
                    </a:cubicBezTo>
                    <a:cubicBezTo>
                      <a:pt x="4826" y="9982"/>
                      <a:pt x="11179" y="17545"/>
                      <a:pt x="10522" y="19726"/>
                    </a:cubicBezTo>
                    <a:close/>
                  </a:path>
                </a:pathLst>
              </a:custGeom>
              <a:grpFill/>
              <a:ln w="9525" cap="flat">
                <a:noFill/>
                <a:prstDash val="solid"/>
                <a:miter/>
              </a:ln>
            </p:spPr>
            <p:txBody>
              <a:bodyPr rtlCol="0" anchor="ctr"/>
              <a:lstStyle/>
              <a:p>
                <a:endParaRPr lang="zh-CN" altLang="en-US"/>
              </a:p>
            </p:txBody>
          </p:sp>
          <p:sp>
            <p:nvSpPr>
              <p:cNvPr id="1475" name="任意多边形: 形状 1264">
                <a:extLst>
                  <a:ext uri="{FF2B5EF4-FFF2-40B4-BE49-F238E27FC236}">
                    <a16:creationId xmlns:a16="http://schemas.microsoft.com/office/drawing/2014/main" id="{9290AC2D-861E-4694-9673-1CF39B93DDD2}"/>
                  </a:ext>
                </a:extLst>
              </p:cNvPr>
              <p:cNvSpPr/>
              <p:nvPr/>
            </p:nvSpPr>
            <p:spPr>
              <a:xfrm>
                <a:off x="3753526" y="833021"/>
                <a:ext cx="19050" cy="9525"/>
              </a:xfrm>
              <a:custGeom>
                <a:avLst/>
                <a:gdLst>
                  <a:gd name="connsiteX0" fmla="*/ 11878 w 19050"/>
                  <a:gd name="connsiteY0" fmla="*/ 11478 h 9525"/>
                  <a:gd name="connsiteX1" fmla="*/ 7144 w 19050"/>
                  <a:gd name="connsiteY1" fmla="*/ 7144 h 9525"/>
                  <a:gd name="connsiteX2" fmla="*/ 11878 w 19050"/>
                  <a:gd name="connsiteY2" fmla="*/ 11478 h 9525"/>
                </a:gdLst>
                <a:ahLst/>
                <a:cxnLst>
                  <a:cxn ang="0">
                    <a:pos x="connsiteX0" y="connsiteY0"/>
                  </a:cxn>
                  <a:cxn ang="0">
                    <a:pos x="connsiteX1" y="connsiteY1"/>
                  </a:cxn>
                  <a:cxn ang="0">
                    <a:pos x="connsiteX2" y="connsiteY2"/>
                  </a:cxn>
                </a:cxnLst>
                <a:rect l="l" t="t" r="r" b="b"/>
                <a:pathLst>
                  <a:path w="19050" h="9525">
                    <a:moveTo>
                      <a:pt x="11878" y="11478"/>
                    </a:moveTo>
                    <a:cubicBezTo>
                      <a:pt x="12821" y="8449"/>
                      <a:pt x="9744" y="7972"/>
                      <a:pt x="7144" y="7144"/>
                    </a:cubicBezTo>
                    <a:cubicBezTo>
                      <a:pt x="7963" y="9439"/>
                      <a:pt x="11011" y="10687"/>
                      <a:pt x="11878" y="11478"/>
                    </a:cubicBezTo>
                    <a:close/>
                  </a:path>
                </a:pathLst>
              </a:custGeom>
              <a:grpFill/>
              <a:ln w="9525" cap="flat">
                <a:noFill/>
                <a:prstDash val="solid"/>
                <a:miter/>
              </a:ln>
            </p:spPr>
            <p:txBody>
              <a:bodyPr rtlCol="0" anchor="ctr"/>
              <a:lstStyle/>
              <a:p>
                <a:endParaRPr lang="zh-CN" altLang="en-US"/>
              </a:p>
            </p:txBody>
          </p:sp>
          <p:sp>
            <p:nvSpPr>
              <p:cNvPr id="1476" name="任意多边形: 形状 1265">
                <a:extLst>
                  <a:ext uri="{FF2B5EF4-FFF2-40B4-BE49-F238E27FC236}">
                    <a16:creationId xmlns:a16="http://schemas.microsoft.com/office/drawing/2014/main" id="{53A5F595-E5DB-4ABB-A973-E03AF9CC0B5E}"/>
                  </a:ext>
                </a:extLst>
              </p:cNvPr>
              <p:cNvSpPr/>
              <p:nvPr/>
            </p:nvSpPr>
            <p:spPr>
              <a:xfrm>
                <a:off x="3922957" y="783211"/>
                <a:ext cx="19050" cy="19050"/>
              </a:xfrm>
              <a:custGeom>
                <a:avLst/>
                <a:gdLst>
                  <a:gd name="connsiteX0" fmla="*/ 10201 w 19050"/>
                  <a:gd name="connsiteY0" fmla="*/ 9405 h 19050"/>
                  <a:gd name="connsiteX1" fmla="*/ 12954 w 19050"/>
                  <a:gd name="connsiteY1" fmla="*/ 13653 h 19050"/>
                  <a:gd name="connsiteX2" fmla="*/ 15478 w 19050"/>
                  <a:gd name="connsiteY2" fmla="*/ 18091 h 19050"/>
                  <a:gd name="connsiteX3" fmla="*/ 7144 w 19050"/>
                  <a:gd name="connsiteY3" fmla="*/ 7147 h 19050"/>
                  <a:gd name="connsiteX4" fmla="*/ 9563 w 19050"/>
                  <a:gd name="connsiteY4" fmla="*/ 11310 h 19050"/>
                  <a:gd name="connsiteX5" fmla="*/ 10201 w 19050"/>
                  <a:gd name="connsiteY5" fmla="*/ 94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201" y="9405"/>
                    </a:moveTo>
                    <a:cubicBezTo>
                      <a:pt x="10201" y="9405"/>
                      <a:pt x="11649" y="11472"/>
                      <a:pt x="12954" y="13653"/>
                    </a:cubicBezTo>
                    <a:cubicBezTo>
                      <a:pt x="14211" y="15872"/>
                      <a:pt x="15478" y="18091"/>
                      <a:pt x="15478" y="18091"/>
                    </a:cubicBezTo>
                    <a:cubicBezTo>
                      <a:pt x="16526" y="14824"/>
                      <a:pt x="13583" y="6957"/>
                      <a:pt x="7144" y="7147"/>
                    </a:cubicBezTo>
                    <a:lnTo>
                      <a:pt x="9563" y="11310"/>
                    </a:lnTo>
                    <a:lnTo>
                      <a:pt x="10201" y="9405"/>
                    </a:lnTo>
                    <a:close/>
                  </a:path>
                </a:pathLst>
              </a:custGeom>
              <a:grpFill/>
              <a:ln w="9525" cap="flat">
                <a:noFill/>
                <a:prstDash val="solid"/>
                <a:miter/>
              </a:ln>
            </p:spPr>
            <p:txBody>
              <a:bodyPr rtlCol="0" anchor="ctr"/>
              <a:lstStyle/>
              <a:p>
                <a:endParaRPr lang="zh-CN" altLang="en-US"/>
              </a:p>
            </p:txBody>
          </p:sp>
          <p:sp>
            <p:nvSpPr>
              <p:cNvPr id="1477" name="任意多边形: 形状 1266">
                <a:extLst>
                  <a:ext uri="{FF2B5EF4-FFF2-40B4-BE49-F238E27FC236}">
                    <a16:creationId xmlns:a16="http://schemas.microsoft.com/office/drawing/2014/main" id="{AD43B1B6-AF85-4856-B6AE-7A568B9441F5}"/>
                  </a:ext>
                </a:extLst>
              </p:cNvPr>
              <p:cNvSpPr/>
              <p:nvPr/>
            </p:nvSpPr>
            <p:spPr>
              <a:xfrm>
                <a:off x="3738941" y="1004910"/>
                <a:ext cx="9525" cy="9525"/>
              </a:xfrm>
              <a:custGeom>
                <a:avLst/>
                <a:gdLst>
                  <a:gd name="connsiteX0" fmla="*/ 8489 w 9525"/>
                  <a:gd name="connsiteY0" fmla="*/ 8372 h 9525"/>
                  <a:gd name="connsiteX1" fmla="*/ 7441 w 9525"/>
                  <a:gd name="connsiteY1" fmla="*/ 7296 h 9525"/>
                  <a:gd name="connsiteX2" fmla="*/ 8489 w 9525"/>
                  <a:gd name="connsiteY2" fmla="*/ 8372 h 9525"/>
                </a:gdLst>
                <a:ahLst/>
                <a:cxnLst>
                  <a:cxn ang="0">
                    <a:pos x="connsiteX0" y="connsiteY0"/>
                  </a:cxn>
                  <a:cxn ang="0">
                    <a:pos x="connsiteX1" y="connsiteY1"/>
                  </a:cxn>
                  <a:cxn ang="0">
                    <a:pos x="connsiteX2" y="connsiteY2"/>
                  </a:cxn>
                </a:cxnLst>
                <a:rect l="l" t="t" r="r" b="b"/>
                <a:pathLst>
                  <a:path w="9525" h="9525">
                    <a:moveTo>
                      <a:pt x="8489" y="8372"/>
                    </a:moveTo>
                    <a:cubicBezTo>
                      <a:pt x="8508" y="8286"/>
                      <a:pt x="10118" y="9496"/>
                      <a:pt x="7441" y="7296"/>
                    </a:cubicBezTo>
                    <a:cubicBezTo>
                      <a:pt x="6756" y="6886"/>
                      <a:pt x="7317" y="7324"/>
                      <a:pt x="8489" y="8372"/>
                    </a:cubicBezTo>
                    <a:close/>
                  </a:path>
                </a:pathLst>
              </a:custGeom>
              <a:grpFill/>
              <a:ln w="9525" cap="flat">
                <a:noFill/>
                <a:prstDash val="solid"/>
                <a:miter/>
              </a:ln>
            </p:spPr>
            <p:txBody>
              <a:bodyPr rtlCol="0" anchor="ctr"/>
              <a:lstStyle/>
              <a:p>
                <a:endParaRPr lang="zh-CN" altLang="en-US"/>
              </a:p>
            </p:txBody>
          </p:sp>
          <p:sp>
            <p:nvSpPr>
              <p:cNvPr id="1478" name="任意多边形: 形状 1267">
                <a:extLst>
                  <a:ext uri="{FF2B5EF4-FFF2-40B4-BE49-F238E27FC236}">
                    <a16:creationId xmlns:a16="http://schemas.microsoft.com/office/drawing/2014/main" id="{1C74AD2B-15E2-46D6-82B2-4E7A40F0CE47}"/>
                  </a:ext>
                </a:extLst>
              </p:cNvPr>
              <p:cNvSpPr/>
              <p:nvPr/>
            </p:nvSpPr>
            <p:spPr>
              <a:xfrm>
                <a:off x="3854148" y="786968"/>
                <a:ext cx="19050" cy="9525"/>
              </a:xfrm>
              <a:custGeom>
                <a:avLst/>
                <a:gdLst>
                  <a:gd name="connsiteX0" fmla="*/ 12459 w 19050"/>
                  <a:gd name="connsiteY0" fmla="*/ 10039 h 9525"/>
                  <a:gd name="connsiteX1" fmla="*/ 7144 w 19050"/>
                  <a:gd name="connsiteY1" fmla="*/ 7144 h 9525"/>
                  <a:gd name="connsiteX2" fmla="*/ 9820 w 19050"/>
                  <a:gd name="connsiteY2" fmla="*/ 10497 h 9525"/>
                </a:gdLst>
                <a:ahLst/>
                <a:cxnLst>
                  <a:cxn ang="0">
                    <a:pos x="connsiteX0" y="connsiteY0"/>
                  </a:cxn>
                  <a:cxn ang="0">
                    <a:pos x="connsiteX1" y="connsiteY1"/>
                  </a:cxn>
                  <a:cxn ang="0">
                    <a:pos x="connsiteX2" y="connsiteY2"/>
                  </a:cxn>
                </a:cxnLst>
                <a:rect l="l" t="t" r="r" b="b"/>
                <a:pathLst>
                  <a:path w="19050" h="9525">
                    <a:moveTo>
                      <a:pt x="12459" y="10039"/>
                    </a:moveTo>
                    <a:lnTo>
                      <a:pt x="7144" y="7144"/>
                    </a:lnTo>
                    <a:lnTo>
                      <a:pt x="9820" y="10497"/>
                    </a:lnTo>
                    <a:close/>
                  </a:path>
                </a:pathLst>
              </a:custGeom>
              <a:grpFill/>
              <a:ln w="9525" cap="flat">
                <a:noFill/>
                <a:prstDash val="solid"/>
                <a:miter/>
              </a:ln>
            </p:spPr>
            <p:txBody>
              <a:bodyPr rtlCol="0" anchor="ctr"/>
              <a:lstStyle/>
              <a:p>
                <a:endParaRPr lang="zh-CN" altLang="en-US"/>
              </a:p>
            </p:txBody>
          </p:sp>
          <p:sp>
            <p:nvSpPr>
              <p:cNvPr id="1479" name="任意多边形: 形状 1268">
                <a:extLst>
                  <a:ext uri="{FF2B5EF4-FFF2-40B4-BE49-F238E27FC236}">
                    <a16:creationId xmlns:a16="http://schemas.microsoft.com/office/drawing/2014/main" id="{84111D65-9CE3-45E8-BA5B-73B7E651F31E}"/>
                  </a:ext>
                </a:extLst>
              </p:cNvPr>
              <p:cNvSpPr/>
              <p:nvPr/>
            </p:nvSpPr>
            <p:spPr>
              <a:xfrm>
                <a:off x="4087692" y="857596"/>
                <a:ext cx="9525" cy="19050"/>
              </a:xfrm>
              <a:custGeom>
                <a:avLst/>
                <a:gdLst>
                  <a:gd name="connsiteX0" fmla="*/ 7944 w 9525"/>
                  <a:gd name="connsiteY0" fmla="*/ 14164 h 19050"/>
                  <a:gd name="connsiteX1" fmla="*/ 7144 w 9525"/>
                  <a:gd name="connsiteY1" fmla="*/ 7144 h 19050"/>
                  <a:gd name="connsiteX2" fmla="*/ 7230 w 9525"/>
                  <a:gd name="connsiteY2" fmla="*/ 12659 h 19050"/>
                </a:gdLst>
                <a:ahLst/>
                <a:cxnLst>
                  <a:cxn ang="0">
                    <a:pos x="connsiteX0" y="connsiteY0"/>
                  </a:cxn>
                  <a:cxn ang="0">
                    <a:pos x="connsiteX1" y="connsiteY1"/>
                  </a:cxn>
                  <a:cxn ang="0">
                    <a:pos x="connsiteX2" y="connsiteY2"/>
                  </a:cxn>
                </a:cxnLst>
                <a:rect l="l" t="t" r="r" b="b"/>
                <a:pathLst>
                  <a:path w="9525" h="19050">
                    <a:moveTo>
                      <a:pt x="7944" y="14164"/>
                    </a:moveTo>
                    <a:lnTo>
                      <a:pt x="7144" y="7144"/>
                    </a:lnTo>
                    <a:lnTo>
                      <a:pt x="7230" y="12659"/>
                    </a:lnTo>
                    <a:close/>
                  </a:path>
                </a:pathLst>
              </a:custGeom>
              <a:grpFill/>
              <a:ln w="9525" cap="flat">
                <a:noFill/>
                <a:prstDash val="solid"/>
                <a:miter/>
              </a:ln>
            </p:spPr>
            <p:txBody>
              <a:bodyPr rtlCol="0" anchor="ctr"/>
              <a:lstStyle/>
              <a:p>
                <a:endParaRPr lang="zh-CN" altLang="en-US"/>
              </a:p>
            </p:txBody>
          </p:sp>
          <p:sp>
            <p:nvSpPr>
              <p:cNvPr id="1480" name="任意多边形: 形状 1269">
                <a:extLst>
                  <a:ext uri="{FF2B5EF4-FFF2-40B4-BE49-F238E27FC236}">
                    <a16:creationId xmlns:a16="http://schemas.microsoft.com/office/drawing/2014/main" id="{0CFCEBA4-2BDD-4564-AF65-96E222C1524C}"/>
                  </a:ext>
                </a:extLst>
              </p:cNvPr>
              <p:cNvSpPr/>
              <p:nvPr/>
            </p:nvSpPr>
            <p:spPr>
              <a:xfrm>
                <a:off x="3956846" y="793349"/>
                <a:ext cx="28575" cy="28575"/>
              </a:xfrm>
              <a:custGeom>
                <a:avLst/>
                <a:gdLst>
                  <a:gd name="connsiteX0" fmla="*/ 10212 w 28575"/>
                  <a:gd name="connsiteY0" fmla="*/ 19869 h 28575"/>
                  <a:gd name="connsiteX1" fmla="*/ 15946 w 28575"/>
                  <a:gd name="connsiteY1" fmla="*/ 24279 h 28575"/>
                  <a:gd name="connsiteX2" fmla="*/ 18613 w 28575"/>
                  <a:gd name="connsiteY2" fmla="*/ 18774 h 28575"/>
                  <a:gd name="connsiteX3" fmla="*/ 15193 w 28575"/>
                  <a:gd name="connsiteY3" fmla="*/ 18469 h 28575"/>
                  <a:gd name="connsiteX4" fmla="*/ 17841 w 28575"/>
                  <a:gd name="connsiteY4" fmla="*/ 15735 h 28575"/>
                  <a:gd name="connsiteX5" fmla="*/ 23166 w 28575"/>
                  <a:gd name="connsiteY5" fmla="*/ 20869 h 28575"/>
                  <a:gd name="connsiteX6" fmla="*/ 20375 w 28575"/>
                  <a:gd name="connsiteY6" fmla="*/ 15107 h 28575"/>
                  <a:gd name="connsiteX7" fmla="*/ 20575 w 28575"/>
                  <a:gd name="connsiteY7" fmla="*/ 15850 h 28575"/>
                  <a:gd name="connsiteX8" fmla="*/ 9335 w 28575"/>
                  <a:gd name="connsiteY8" fmla="*/ 11230 h 28575"/>
                  <a:gd name="connsiteX9" fmla="*/ 9383 w 28575"/>
                  <a:gd name="connsiteY9" fmla="*/ 7144 h 28575"/>
                  <a:gd name="connsiteX10" fmla="*/ 10212 w 28575"/>
                  <a:gd name="connsiteY10" fmla="*/ 1986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0212" y="19869"/>
                    </a:moveTo>
                    <a:lnTo>
                      <a:pt x="15946" y="24279"/>
                    </a:lnTo>
                    <a:lnTo>
                      <a:pt x="18613" y="18774"/>
                    </a:lnTo>
                    <a:cubicBezTo>
                      <a:pt x="18270" y="20060"/>
                      <a:pt x="18108" y="22117"/>
                      <a:pt x="15193" y="18469"/>
                    </a:cubicBezTo>
                    <a:lnTo>
                      <a:pt x="17841" y="15735"/>
                    </a:lnTo>
                    <a:lnTo>
                      <a:pt x="23166" y="20869"/>
                    </a:lnTo>
                    <a:lnTo>
                      <a:pt x="20375" y="15107"/>
                    </a:lnTo>
                    <a:lnTo>
                      <a:pt x="20575" y="15850"/>
                    </a:lnTo>
                    <a:cubicBezTo>
                      <a:pt x="16946" y="14745"/>
                      <a:pt x="12288" y="9896"/>
                      <a:pt x="9335" y="11230"/>
                    </a:cubicBezTo>
                    <a:cubicBezTo>
                      <a:pt x="7916" y="6839"/>
                      <a:pt x="12602" y="10582"/>
                      <a:pt x="9383" y="7144"/>
                    </a:cubicBezTo>
                    <a:cubicBezTo>
                      <a:pt x="9535" y="9954"/>
                      <a:pt x="3744" y="12497"/>
                      <a:pt x="10212" y="19869"/>
                    </a:cubicBezTo>
                    <a:close/>
                  </a:path>
                </a:pathLst>
              </a:custGeom>
              <a:grpFill/>
              <a:ln w="9525" cap="flat">
                <a:noFill/>
                <a:prstDash val="solid"/>
                <a:miter/>
              </a:ln>
            </p:spPr>
            <p:txBody>
              <a:bodyPr rtlCol="0" anchor="ctr"/>
              <a:lstStyle/>
              <a:p>
                <a:endParaRPr lang="zh-CN" altLang="en-US"/>
              </a:p>
            </p:txBody>
          </p:sp>
          <p:sp>
            <p:nvSpPr>
              <p:cNvPr id="1481" name="任意多边形: 形状 1270">
                <a:extLst>
                  <a:ext uri="{FF2B5EF4-FFF2-40B4-BE49-F238E27FC236}">
                    <a16:creationId xmlns:a16="http://schemas.microsoft.com/office/drawing/2014/main" id="{3CF39734-D22D-4577-A718-73F793674BE6}"/>
                  </a:ext>
                </a:extLst>
              </p:cNvPr>
              <p:cNvSpPr/>
              <p:nvPr/>
            </p:nvSpPr>
            <p:spPr>
              <a:xfrm>
                <a:off x="3947932" y="792187"/>
                <a:ext cx="9525" cy="9525"/>
              </a:xfrm>
              <a:custGeom>
                <a:avLst/>
                <a:gdLst>
                  <a:gd name="connsiteX0" fmla="*/ 7144 w 9525"/>
                  <a:gd name="connsiteY0" fmla="*/ 8011 h 9525"/>
                  <a:gd name="connsiteX1" fmla="*/ 9334 w 9525"/>
                  <a:gd name="connsiteY1" fmla="*/ 10487 h 9525"/>
                  <a:gd name="connsiteX2" fmla="*/ 9620 w 9525"/>
                  <a:gd name="connsiteY2" fmla="*/ 7144 h 9525"/>
                  <a:gd name="connsiteX3" fmla="*/ 8125 w 9525"/>
                  <a:gd name="connsiteY3" fmla="*/ 8877 h 9525"/>
                </a:gdLst>
                <a:ahLst/>
                <a:cxnLst>
                  <a:cxn ang="0">
                    <a:pos x="connsiteX0" y="connsiteY0"/>
                  </a:cxn>
                  <a:cxn ang="0">
                    <a:pos x="connsiteX1" y="connsiteY1"/>
                  </a:cxn>
                  <a:cxn ang="0">
                    <a:pos x="connsiteX2" y="connsiteY2"/>
                  </a:cxn>
                  <a:cxn ang="0">
                    <a:pos x="connsiteX3" y="connsiteY3"/>
                  </a:cxn>
                </a:cxnLst>
                <a:rect l="l" t="t" r="r" b="b"/>
                <a:pathLst>
                  <a:path w="9525" h="9525">
                    <a:moveTo>
                      <a:pt x="7144" y="8011"/>
                    </a:moveTo>
                    <a:lnTo>
                      <a:pt x="9334" y="10487"/>
                    </a:lnTo>
                    <a:lnTo>
                      <a:pt x="9620" y="7144"/>
                    </a:lnTo>
                    <a:lnTo>
                      <a:pt x="8125" y="8877"/>
                    </a:lnTo>
                    <a:close/>
                  </a:path>
                </a:pathLst>
              </a:custGeom>
              <a:grpFill/>
              <a:ln w="9525" cap="flat">
                <a:noFill/>
                <a:prstDash val="solid"/>
                <a:miter/>
              </a:ln>
            </p:spPr>
            <p:txBody>
              <a:bodyPr rtlCol="0" anchor="ctr"/>
              <a:lstStyle/>
              <a:p>
                <a:endParaRPr lang="zh-CN" altLang="en-US"/>
              </a:p>
            </p:txBody>
          </p:sp>
          <p:sp>
            <p:nvSpPr>
              <p:cNvPr id="1482" name="任意多边形: 形状 1271">
                <a:extLst>
                  <a:ext uri="{FF2B5EF4-FFF2-40B4-BE49-F238E27FC236}">
                    <a16:creationId xmlns:a16="http://schemas.microsoft.com/office/drawing/2014/main" id="{C4416AF4-0881-4045-899A-74D332DA59DA}"/>
                  </a:ext>
                </a:extLst>
              </p:cNvPr>
              <p:cNvSpPr/>
              <p:nvPr/>
            </p:nvSpPr>
            <p:spPr>
              <a:xfrm>
                <a:off x="3773006" y="827192"/>
                <a:ext cx="9525" cy="9525"/>
              </a:xfrm>
              <a:custGeom>
                <a:avLst/>
                <a:gdLst>
                  <a:gd name="connsiteX0" fmla="*/ 10524 w 9525"/>
                  <a:gd name="connsiteY0" fmla="*/ 11011 h 9525"/>
                  <a:gd name="connsiteX1" fmla="*/ 7448 w 9525"/>
                  <a:gd name="connsiteY1" fmla="*/ 7144 h 9525"/>
                  <a:gd name="connsiteX2" fmla="*/ 10524 w 9525"/>
                  <a:gd name="connsiteY2" fmla="*/ 11011 h 9525"/>
                </a:gdLst>
                <a:ahLst/>
                <a:cxnLst>
                  <a:cxn ang="0">
                    <a:pos x="connsiteX0" y="connsiteY0"/>
                  </a:cxn>
                  <a:cxn ang="0">
                    <a:pos x="connsiteX1" y="connsiteY1"/>
                  </a:cxn>
                  <a:cxn ang="0">
                    <a:pos x="connsiteX2" y="connsiteY2"/>
                  </a:cxn>
                </a:cxnLst>
                <a:rect l="l" t="t" r="r" b="b"/>
                <a:pathLst>
                  <a:path w="9525" h="9525">
                    <a:moveTo>
                      <a:pt x="10524" y="11011"/>
                    </a:moveTo>
                    <a:cubicBezTo>
                      <a:pt x="9534" y="9735"/>
                      <a:pt x="6819" y="9754"/>
                      <a:pt x="7448" y="7144"/>
                    </a:cubicBezTo>
                    <a:cubicBezTo>
                      <a:pt x="5981" y="10411"/>
                      <a:pt x="10286" y="9830"/>
                      <a:pt x="10524" y="11011"/>
                    </a:cubicBezTo>
                    <a:close/>
                  </a:path>
                </a:pathLst>
              </a:custGeom>
              <a:grpFill/>
              <a:ln w="9525" cap="flat">
                <a:noFill/>
                <a:prstDash val="solid"/>
                <a:miter/>
              </a:ln>
            </p:spPr>
            <p:txBody>
              <a:bodyPr rtlCol="0" anchor="ctr"/>
              <a:lstStyle/>
              <a:p>
                <a:endParaRPr lang="zh-CN" altLang="en-US"/>
              </a:p>
            </p:txBody>
          </p:sp>
          <p:sp>
            <p:nvSpPr>
              <p:cNvPr id="1483" name="任意多边形: 形状 1272">
                <a:extLst>
                  <a:ext uri="{FF2B5EF4-FFF2-40B4-BE49-F238E27FC236}">
                    <a16:creationId xmlns:a16="http://schemas.microsoft.com/office/drawing/2014/main" id="{EF89B383-3E83-4F6A-AA95-07580CBB74DD}"/>
                  </a:ext>
                </a:extLst>
              </p:cNvPr>
              <p:cNvSpPr/>
              <p:nvPr/>
            </p:nvSpPr>
            <p:spPr>
              <a:xfrm>
                <a:off x="3764451" y="835233"/>
                <a:ext cx="9525" cy="9525"/>
              </a:xfrm>
              <a:custGeom>
                <a:avLst/>
                <a:gdLst>
                  <a:gd name="connsiteX0" fmla="*/ 8668 w 9525"/>
                  <a:gd name="connsiteY0" fmla="*/ 7313 h 9525"/>
                  <a:gd name="connsiteX1" fmla="*/ 7144 w 9525"/>
                  <a:gd name="connsiteY1" fmla="*/ 7151 h 9525"/>
                  <a:gd name="connsiteX2" fmla="*/ 7525 w 9525"/>
                  <a:gd name="connsiteY2" fmla="*/ 9065 h 9525"/>
                  <a:gd name="connsiteX3" fmla="*/ 8668 w 9525"/>
                  <a:gd name="connsiteY3" fmla="*/ 7313 h 9525"/>
                </a:gdLst>
                <a:ahLst/>
                <a:cxnLst>
                  <a:cxn ang="0">
                    <a:pos x="connsiteX0" y="connsiteY0"/>
                  </a:cxn>
                  <a:cxn ang="0">
                    <a:pos x="connsiteX1" y="connsiteY1"/>
                  </a:cxn>
                  <a:cxn ang="0">
                    <a:pos x="connsiteX2" y="connsiteY2"/>
                  </a:cxn>
                  <a:cxn ang="0">
                    <a:pos x="connsiteX3" y="connsiteY3"/>
                  </a:cxn>
                </a:cxnLst>
                <a:rect l="l" t="t" r="r" b="b"/>
                <a:pathLst>
                  <a:path w="9525" h="9525">
                    <a:moveTo>
                      <a:pt x="8668" y="7313"/>
                    </a:moveTo>
                    <a:cubicBezTo>
                      <a:pt x="8668" y="7313"/>
                      <a:pt x="7239" y="7103"/>
                      <a:pt x="7144" y="7151"/>
                    </a:cubicBezTo>
                    <a:lnTo>
                      <a:pt x="7525" y="9065"/>
                    </a:lnTo>
                    <a:lnTo>
                      <a:pt x="8668" y="7313"/>
                    </a:lnTo>
                    <a:close/>
                  </a:path>
                </a:pathLst>
              </a:custGeom>
              <a:grpFill/>
              <a:ln w="9525" cap="flat">
                <a:noFill/>
                <a:prstDash val="solid"/>
                <a:miter/>
              </a:ln>
            </p:spPr>
            <p:txBody>
              <a:bodyPr rtlCol="0" anchor="ctr"/>
              <a:lstStyle/>
              <a:p>
                <a:endParaRPr lang="zh-CN" altLang="en-US"/>
              </a:p>
            </p:txBody>
          </p:sp>
          <p:sp>
            <p:nvSpPr>
              <p:cNvPr id="1484" name="任意多边形: 形状 1273">
                <a:extLst>
                  <a:ext uri="{FF2B5EF4-FFF2-40B4-BE49-F238E27FC236}">
                    <a16:creationId xmlns:a16="http://schemas.microsoft.com/office/drawing/2014/main" id="{91247804-AEC8-46FD-9BD5-0343076BA6AD}"/>
                  </a:ext>
                </a:extLst>
              </p:cNvPr>
              <p:cNvSpPr/>
              <p:nvPr/>
            </p:nvSpPr>
            <p:spPr>
              <a:xfrm>
                <a:off x="3717617" y="967519"/>
                <a:ext cx="9525" cy="9525"/>
              </a:xfrm>
              <a:custGeom>
                <a:avLst/>
                <a:gdLst>
                  <a:gd name="connsiteX0" fmla="*/ 8572 w 9525"/>
                  <a:gd name="connsiteY0" fmla="*/ 10929 h 9525"/>
                  <a:gd name="connsiteX1" fmla="*/ 8220 w 9525"/>
                  <a:gd name="connsiteY1" fmla="*/ 7920 h 9525"/>
                  <a:gd name="connsiteX2" fmla="*/ 8572 w 9525"/>
                  <a:gd name="connsiteY2" fmla="*/ 10929 h 9525"/>
                </a:gdLst>
                <a:ahLst/>
                <a:cxnLst>
                  <a:cxn ang="0">
                    <a:pos x="connsiteX0" y="connsiteY0"/>
                  </a:cxn>
                  <a:cxn ang="0">
                    <a:pos x="connsiteX1" y="connsiteY1"/>
                  </a:cxn>
                  <a:cxn ang="0">
                    <a:pos x="connsiteX2" y="connsiteY2"/>
                  </a:cxn>
                </a:cxnLst>
                <a:rect l="l" t="t" r="r" b="b"/>
                <a:pathLst>
                  <a:path w="9525" h="9525">
                    <a:moveTo>
                      <a:pt x="8572" y="10929"/>
                    </a:moveTo>
                    <a:cubicBezTo>
                      <a:pt x="10077" y="11091"/>
                      <a:pt x="7486" y="8415"/>
                      <a:pt x="8220" y="7920"/>
                    </a:cubicBezTo>
                    <a:cubicBezTo>
                      <a:pt x="5372" y="5243"/>
                      <a:pt x="9144" y="10301"/>
                      <a:pt x="8572" y="10929"/>
                    </a:cubicBezTo>
                    <a:close/>
                  </a:path>
                </a:pathLst>
              </a:custGeom>
              <a:grpFill/>
              <a:ln w="9525" cap="flat">
                <a:noFill/>
                <a:prstDash val="solid"/>
                <a:miter/>
              </a:ln>
            </p:spPr>
            <p:txBody>
              <a:bodyPr rtlCol="0" anchor="ctr"/>
              <a:lstStyle/>
              <a:p>
                <a:endParaRPr lang="zh-CN" altLang="en-US"/>
              </a:p>
            </p:txBody>
          </p:sp>
          <p:sp>
            <p:nvSpPr>
              <p:cNvPr id="1485" name="任意多边形: 形状 1274">
                <a:extLst>
                  <a:ext uri="{FF2B5EF4-FFF2-40B4-BE49-F238E27FC236}">
                    <a16:creationId xmlns:a16="http://schemas.microsoft.com/office/drawing/2014/main" id="{6A44AFB7-C198-4A6A-8CA1-283E111799D1}"/>
                  </a:ext>
                </a:extLst>
              </p:cNvPr>
              <p:cNvSpPr/>
              <p:nvPr/>
            </p:nvSpPr>
            <p:spPr>
              <a:xfrm>
                <a:off x="3878713" y="793926"/>
                <a:ext cx="9525" cy="9525"/>
              </a:xfrm>
              <a:custGeom>
                <a:avLst/>
                <a:gdLst>
                  <a:gd name="connsiteX0" fmla="*/ 7144 w 9525"/>
                  <a:gd name="connsiteY0" fmla="*/ 7996 h 9525"/>
                  <a:gd name="connsiteX1" fmla="*/ 11763 w 9525"/>
                  <a:gd name="connsiteY1" fmla="*/ 8939 h 9525"/>
                  <a:gd name="connsiteX2" fmla="*/ 7144 w 9525"/>
                  <a:gd name="connsiteY2" fmla="*/ 7996 h 9525"/>
                </a:gdLst>
                <a:ahLst/>
                <a:cxnLst>
                  <a:cxn ang="0">
                    <a:pos x="connsiteX0" y="connsiteY0"/>
                  </a:cxn>
                  <a:cxn ang="0">
                    <a:pos x="connsiteX1" y="connsiteY1"/>
                  </a:cxn>
                  <a:cxn ang="0">
                    <a:pos x="connsiteX2" y="connsiteY2"/>
                  </a:cxn>
                </a:cxnLst>
                <a:rect l="l" t="t" r="r" b="b"/>
                <a:pathLst>
                  <a:path w="9525" h="9525">
                    <a:moveTo>
                      <a:pt x="7144" y="7996"/>
                    </a:moveTo>
                    <a:cubicBezTo>
                      <a:pt x="8030" y="9825"/>
                      <a:pt x="10420" y="9025"/>
                      <a:pt x="11763" y="8939"/>
                    </a:cubicBezTo>
                    <a:cubicBezTo>
                      <a:pt x="10011" y="5253"/>
                      <a:pt x="9458" y="8463"/>
                      <a:pt x="7144" y="7996"/>
                    </a:cubicBezTo>
                    <a:close/>
                  </a:path>
                </a:pathLst>
              </a:custGeom>
              <a:grpFill/>
              <a:ln w="9525" cap="flat">
                <a:noFill/>
                <a:prstDash val="solid"/>
                <a:miter/>
              </a:ln>
            </p:spPr>
            <p:txBody>
              <a:bodyPr rtlCol="0" anchor="ctr"/>
              <a:lstStyle/>
              <a:p>
                <a:endParaRPr lang="zh-CN" altLang="en-US"/>
              </a:p>
            </p:txBody>
          </p:sp>
          <p:sp>
            <p:nvSpPr>
              <p:cNvPr id="1486" name="任意多边形: 形状 1275">
                <a:extLst>
                  <a:ext uri="{FF2B5EF4-FFF2-40B4-BE49-F238E27FC236}">
                    <a16:creationId xmlns:a16="http://schemas.microsoft.com/office/drawing/2014/main" id="{5326CA96-36ED-4839-ADF0-E9F09D6597DD}"/>
                  </a:ext>
                </a:extLst>
              </p:cNvPr>
              <p:cNvSpPr/>
              <p:nvPr/>
            </p:nvSpPr>
            <p:spPr>
              <a:xfrm>
                <a:off x="3766181" y="835701"/>
                <a:ext cx="19050" cy="19050"/>
              </a:xfrm>
              <a:custGeom>
                <a:avLst/>
                <a:gdLst>
                  <a:gd name="connsiteX0" fmla="*/ 7157 w 19050"/>
                  <a:gd name="connsiteY0" fmla="*/ 10321 h 19050"/>
                  <a:gd name="connsiteX1" fmla="*/ 18254 w 19050"/>
                  <a:gd name="connsiteY1" fmla="*/ 14522 h 19050"/>
                  <a:gd name="connsiteX2" fmla="*/ 16816 w 19050"/>
                  <a:gd name="connsiteY2" fmla="*/ 9721 h 19050"/>
                  <a:gd name="connsiteX3" fmla="*/ 12358 w 19050"/>
                  <a:gd name="connsiteY3" fmla="*/ 7216 h 19050"/>
                  <a:gd name="connsiteX4" fmla="*/ 7157 w 19050"/>
                  <a:gd name="connsiteY4" fmla="*/ 1032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57" y="10321"/>
                    </a:moveTo>
                    <a:cubicBezTo>
                      <a:pt x="6767" y="12207"/>
                      <a:pt x="14863" y="14131"/>
                      <a:pt x="18254" y="14522"/>
                    </a:cubicBezTo>
                    <a:cubicBezTo>
                      <a:pt x="21683" y="12988"/>
                      <a:pt x="15654" y="10731"/>
                      <a:pt x="16816" y="9721"/>
                    </a:cubicBezTo>
                    <a:cubicBezTo>
                      <a:pt x="15558" y="8035"/>
                      <a:pt x="10986" y="10493"/>
                      <a:pt x="12358" y="7216"/>
                    </a:cubicBezTo>
                    <a:cubicBezTo>
                      <a:pt x="8748" y="6730"/>
                      <a:pt x="9682" y="8788"/>
                      <a:pt x="7157" y="10321"/>
                    </a:cubicBezTo>
                    <a:close/>
                  </a:path>
                </a:pathLst>
              </a:custGeom>
              <a:grpFill/>
              <a:ln w="9525" cap="flat">
                <a:noFill/>
                <a:prstDash val="solid"/>
                <a:miter/>
              </a:ln>
            </p:spPr>
            <p:txBody>
              <a:bodyPr rtlCol="0" anchor="ctr"/>
              <a:lstStyle/>
              <a:p>
                <a:endParaRPr lang="zh-CN" altLang="en-US"/>
              </a:p>
            </p:txBody>
          </p:sp>
          <p:sp>
            <p:nvSpPr>
              <p:cNvPr id="1487" name="任意多边形: 形状 1276">
                <a:extLst>
                  <a:ext uri="{FF2B5EF4-FFF2-40B4-BE49-F238E27FC236}">
                    <a16:creationId xmlns:a16="http://schemas.microsoft.com/office/drawing/2014/main" id="{4655702F-BFB1-413F-9C85-6CE8DA88FBA7}"/>
                  </a:ext>
                </a:extLst>
              </p:cNvPr>
              <p:cNvSpPr/>
              <p:nvPr/>
            </p:nvSpPr>
            <p:spPr>
              <a:xfrm>
                <a:off x="3910517" y="794757"/>
                <a:ext cx="9525" cy="19050"/>
              </a:xfrm>
              <a:custGeom>
                <a:avLst/>
                <a:gdLst>
                  <a:gd name="connsiteX0" fmla="*/ 11316 w 9525"/>
                  <a:gd name="connsiteY0" fmla="*/ 13156 h 19050"/>
                  <a:gd name="connsiteX1" fmla="*/ 11363 w 9525"/>
                  <a:gd name="connsiteY1" fmla="*/ 7993 h 19050"/>
                  <a:gd name="connsiteX2" fmla="*/ 9754 w 9525"/>
                  <a:gd name="connsiteY2" fmla="*/ 9174 h 19050"/>
                  <a:gd name="connsiteX3" fmla="*/ 7144 w 9525"/>
                  <a:gd name="connsiteY3" fmla="*/ 7736 h 19050"/>
                  <a:gd name="connsiteX4" fmla="*/ 11316 w 9525"/>
                  <a:gd name="connsiteY4" fmla="*/ 1315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16" y="13156"/>
                    </a:moveTo>
                    <a:lnTo>
                      <a:pt x="11363" y="7993"/>
                    </a:lnTo>
                    <a:lnTo>
                      <a:pt x="9754" y="9174"/>
                    </a:lnTo>
                    <a:cubicBezTo>
                      <a:pt x="9706" y="7250"/>
                      <a:pt x="8725" y="6526"/>
                      <a:pt x="7144" y="7736"/>
                    </a:cubicBezTo>
                    <a:lnTo>
                      <a:pt x="11316" y="13156"/>
                    </a:lnTo>
                    <a:close/>
                  </a:path>
                </a:pathLst>
              </a:custGeom>
              <a:grpFill/>
              <a:ln w="9525" cap="flat">
                <a:noFill/>
                <a:prstDash val="solid"/>
                <a:miter/>
              </a:ln>
            </p:spPr>
            <p:txBody>
              <a:bodyPr rtlCol="0" anchor="ctr"/>
              <a:lstStyle/>
              <a:p>
                <a:endParaRPr lang="zh-CN" altLang="en-US"/>
              </a:p>
            </p:txBody>
          </p:sp>
          <p:sp>
            <p:nvSpPr>
              <p:cNvPr id="1488" name="任意多边形: 形状 1277">
                <a:extLst>
                  <a:ext uri="{FF2B5EF4-FFF2-40B4-BE49-F238E27FC236}">
                    <a16:creationId xmlns:a16="http://schemas.microsoft.com/office/drawing/2014/main" id="{ABBCA931-061F-47B8-B016-65E928911D73}"/>
                  </a:ext>
                </a:extLst>
              </p:cNvPr>
              <p:cNvSpPr/>
              <p:nvPr/>
            </p:nvSpPr>
            <p:spPr>
              <a:xfrm>
                <a:off x="3871417" y="795369"/>
                <a:ext cx="19050" cy="9525"/>
              </a:xfrm>
              <a:custGeom>
                <a:avLst/>
                <a:gdLst>
                  <a:gd name="connsiteX0" fmla="*/ 8601 w 19050"/>
                  <a:gd name="connsiteY0" fmla="*/ 10173 h 9525"/>
                  <a:gd name="connsiteX1" fmla="*/ 11963 w 19050"/>
                  <a:gd name="connsiteY1" fmla="*/ 8620 h 9525"/>
                  <a:gd name="connsiteX2" fmla="*/ 7144 w 19050"/>
                  <a:gd name="connsiteY2" fmla="*/ 7144 h 9525"/>
                  <a:gd name="connsiteX3" fmla="*/ 8601 w 19050"/>
                  <a:gd name="connsiteY3" fmla="*/ 10173 h 9525"/>
                </a:gdLst>
                <a:ahLst/>
                <a:cxnLst>
                  <a:cxn ang="0">
                    <a:pos x="connsiteX0" y="connsiteY0"/>
                  </a:cxn>
                  <a:cxn ang="0">
                    <a:pos x="connsiteX1" y="connsiteY1"/>
                  </a:cxn>
                  <a:cxn ang="0">
                    <a:pos x="connsiteX2" y="connsiteY2"/>
                  </a:cxn>
                  <a:cxn ang="0">
                    <a:pos x="connsiteX3" y="connsiteY3"/>
                  </a:cxn>
                </a:cxnLst>
                <a:rect l="l" t="t" r="r" b="b"/>
                <a:pathLst>
                  <a:path w="19050" h="9525">
                    <a:moveTo>
                      <a:pt x="8601" y="10173"/>
                    </a:moveTo>
                    <a:cubicBezTo>
                      <a:pt x="9696" y="8172"/>
                      <a:pt x="13040" y="12316"/>
                      <a:pt x="11963" y="8620"/>
                    </a:cubicBezTo>
                    <a:cubicBezTo>
                      <a:pt x="11535" y="10563"/>
                      <a:pt x="8753" y="7630"/>
                      <a:pt x="7144" y="7144"/>
                    </a:cubicBezTo>
                    <a:lnTo>
                      <a:pt x="8601" y="10173"/>
                    </a:lnTo>
                    <a:close/>
                  </a:path>
                </a:pathLst>
              </a:custGeom>
              <a:grpFill/>
              <a:ln w="9525" cap="flat">
                <a:noFill/>
                <a:prstDash val="solid"/>
                <a:miter/>
              </a:ln>
            </p:spPr>
            <p:txBody>
              <a:bodyPr rtlCol="0" anchor="ctr"/>
              <a:lstStyle/>
              <a:p>
                <a:endParaRPr lang="zh-CN" altLang="en-US"/>
              </a:p>
            </p:txBody>
          </p:sp>
          <p:sp>
            <p:nvSpPr>
              <p:cNvPr id="1489" name="任意多边形: 形状 1278">
                <a:extLst>
                  <a:ext uri="{FF2B5EF4-FFF2-40B4-BE49-F238E27FC236}">
                    <a16:creationId xmlns:a16="http://schemas.microsoft.com/office/drawing/2014/main" id="{B3A041D2-8B76-4427-85F6-1FD860C2C42A}"/>
                  </a:ext>
                </a:extLst>
              </p:cNvPr>
              <p:cNvSpPr/>
              <p:nvPr/>
            </p:nvSpPr>
            <p:spPr>
              <a:xfrm>
                <a:off x="3723742" y="979982"/>
                <a:ext cx="9525" cy="9525"/>
              </a:xfrm>
              <a:custGeom>
                <a:avLst/>
                <a:gdLst>
                  <a:gd name="connsiteX0" fmla="*/ 8915 w 9525"/>
                  <a:gd name="connsiteY0" fmla="*/ 8487 h 9525"/>
                  <a:gd name="connsiteX1" fmla="*/ 7144 w 9525"/>
                  <a:gd name="connsiteY1" fmla="*/ 7144 h 9525"/>
                  <a:gd name="connsiteX2" fmla="*/ 7925 w 9525"/>
                  <a:gd name="connsiteY2" fmla="*/ 8477 h 9525"/>
                </a:gdLst>
                <a:ahLst/>
                <a:cxnLst>
                  <a:cxn ang="0">
                    <a:pos x="connsiteX0" y="connsiteY0"/>
                  </a:cxn>
                  <a:cxn ang="0">
                    <a:pos x="connsiteX1" y="connsiteY1"/>
                  </a:cxn>
                  <a:cxn ang="0">
                    <a:pos x="connsiteX2" y="connsiteY2"/>
                  </a:cxn>
                </a:cxnLst>
                <a:rect l="l" t="t" r="r" b="b"/>
                <a:pathLst>
                  <a:path w="9525" h="9525">
                    <a:moveTo>
                      <a:pt x="8915" y="8487"/>
                    </a:moveTo>
                    <a:lnTo>
                      <a:pt x="7144" y="7144"/>
                    </a:lnTo>
                    <a:lnTo>
                      <a:pt x="7925" y="8477"/>
                    </a:lnTo>
                    <a:close/>
                  </a:path>
                </a:pathLst>
              </a:custGeom>
              <a:grpFill/>
              <a:ln w="9525" cap="flat">
                <a:noFill/>
                <a:prstDash val="solid"/>
                <a:miter/>
              </a:ln>
            </p:spPr>
            <p:txBody>
              <a:bodyPr rtlCol="0" anchor="ctr"/>
              <a:lstStyle/>
              <a:p>
                <a:endParaRPr lang="zh-CN" altLang="en-US"/>
              </a:p>
            </p:txBody>
          </p:sp>
          <p:sp>
            <p:nvSpPr>
              <p:cNvPr id="1490" name="任意多边形: 形状 1279">
                <a:extLst>
                  <a:ext uri="{FF2B5EF4-FFF2-40B4-BE49-F238E27FC236}">
                    <a16:creationId xmlns:a16="http://schemas.microsoft.com/office/drawing/2014/main" id="{C898FCB1-5045-4EA7-B2A4-7B2341B93871}"/>
                  </a:ext>
                </a:extLst>
              </p:cNvPr>
              <p:cNvSpPr/>
              <p:nvPr/>
            </p:nvSpPr>
            <p:spPr>
              <a:xfrm>
                <a:off x="3918194" y="797550"/>
                <a:ext cx="19050" cy="19050"/>
              </a:xfrm>
              <a:custGeom>
                <a:avLst/>
                <a:gdLst>
                  <a:gd name="connsiteX0" fmla="*/ 12163 w 19050"/>
                  <a:gd name="connsiteY0" fmla="*/ 13926 h 19050"/>
                  <a:gd name="connsiteX1" fmla="*/ 7144 w 19050"/>
                  <a:gd name="connsiteY1" fmla="*/ 12611 h 19050"/>
                  <a:gd name="connsiteX2" fmla="*/ 13278 w 19050"/>
                  <a:gd name="connsiteY2" fmla="*/ 15383 h 19050"/>
                  <a:gd name="connsiteX3" fmla="*/ 11316 w 19050"/>
                  <a:gd name="connsiteY3" fmla="*/ 7144 h 19050"/>
                  <a:gd name="connsiteX4" fmla="*/ 12163 w 19050"/>
                  <a:gd name="connsiteY4" fmla="*/ 139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3926"/>
                    </a:moveTo>
                    <a:cubicBezTo>
                      <a:pt x="10563" y="13030"/>
                      <a:pt x="8496" y="12764"/>
                      <a:pt x="7144" y="12611"/>
                    </a:cubicBezTo>
                    <a:cubicBezTo>
                      <a:pt x="9906" y="12964"/>
                      <a:pt x="10277" y="16297"/>
                      <a:pt x="13278" y="15383"/>
                    </a:cubicBezTo>
                    <a:cubicBezTo>
                      <a:pt x="17478" y="13992"/>
                      <a:pt x="9030" y="10182"/>
                      <a:pt x="11316" y="7144"/>
                    </a:cubicBezTo>
                    <a:lnTo>
                      <a:pt x="12163" y="13926"/>
                    </a:lnTo>
                    <a:close/>
                  </a:path>
                </a:pathLst>
              </a:custGeom>
              <a:grpFill/>
              <a:ln w="9525" cap="flat">
                <a:noFill/>
                <a:prstDash val="solid"/>
                <a:miter/>
              </a:ln>
            </p:spPr>
            <p:txBody>
              <a:bodyPr rtlCol="0" anchor="ctr"/>
              <a:lstStyle/>
              <a:p>
                <a:endParaRPr lang="zh-CN" altLang="en-US"/>
              </a:p>
            </p:txBody>
          </p:sp>
          <p:sp>
            <p:nvSpPr>
              <p:cNvPr id="1491" name="任意多边形: 形状 1280">
                <a:extLst>
                  <a:ext uri="{FF2B5EF4-FFF2-40B4-BE49-F238E27FC236}">
                    <a16:creationId xmlns:a16="http://schemas.microsoft.com/office/drawing/2014/main" id="{F3075283-A446-4D5E-9888-C490F5B9F02C}"/>
                  </a:ext>
                </a:extLst>
              </p:cNvPr>
              <p:cNvSpPr/>
              <p:nvPr/>
            </p:nvSpPr>
            <p:spPr>
              <a:xfrm>
                <a:off x="3778680" y="831335"/>
                <a:ext cx="19050" cy="9525"/>
              </a:xfrm>
              <a:custGeom>
                <a:avLst/>
                <a:gdLst>
                  <a:gd name="connsiteX0" fmla="*/ 11642 w 19050"/>
                  <a:gd name="connsiteY0" fmla="*/ 10535 h 9525"/>
                  <a:gd name="connsiteX1" fmla="*/ 11003 w 19050"/>
                  <a:gd name="connsiteY1" fmla="*/ 9601 h 9525"/>
                  <a:gd name="connsiteX2" fmla="*/ 14566 w 19050"/>
                  <a:gd name="connsiteY2" fmla="*/ 10049 h 9525"/>
                  <a:gd name="connsiteX3" fmla="*/ 10823 w 19050"/>
                  <a:gd name="connsiteY3" fmla="*/ 8372 h 9525"/>
                  <a:gd name="connsiteX4" fmla="*/ 7146 w 19050"/>
                  <a:gd name="connsiteY4" fmla="*/ 7144 h 9525"/>
                  <a:gd name="connsiteX5" fmla="*/ 11642 w 19050"/>
                  <a:gd name="connsiteY5" fmla="*/ 1053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642" y="10535"/>
                    </a:moveTo>
                    <a:lnTo>
                      <a:pt x="11003" y="9601"/>
                    </a:lnTo>
                    <a:lnTo>
                      <a:pt x="14566" y="10049"/>
                    </a:lnTo>
                    <a:cubicBezTo>
                      <a:pt x="14566" y="10049"/>
                      <a:pt x="12689" y="9211"/>
                      <a:pt x="10823" y="8372"/>
                    </a:cubicBezTo>
                    <a:cubicBezTo>
                      <a:pt x="8984" y="7763"/>
                      <a:pt x="7146" y="7144"/>
                      <a:pt x="7146" y="7144"/>
                    </a:cubicBezTo>
                    <a:cubicBezTo>
                      <a:pt x="7051" y="10649"/>
                      <a:pt x="10184" y="9306"/>
                      <a:pt x="11642" y="10535"/>
                    </a:cubicBezTo>
                    <a:close/>
                  </a:path>
                </a:pathLst>
              </a:custGeom>
              <a:grpFill/>
              <a:ln w="9525" cap="flat">
                <a:noFill/>
                <a:prstDash val="solid"/>
                <a:miter/>
              </a:ln>
            </p:spPr>
            <p:txBody>
              <a:bodyPr rtlCol="0" anchor="ctr"/>
              <a:lstStyle/>
              <a:p>
                <a:endParaRPr lang="zh-CN" altLang="en-US"/>
              </a:p>
            </p:txBody>
          </p:sp>
          <p:sp>
            <p:nvSpPr>
              <p:cNvPr id="1492" name="任意多边形: 形状 1281">
                <a:extLst>
                  <a:ext uri="{FF2B5EF4-FFF2-40B4-BE49-F238E27FC236}">
                    <a16:creationId xmlns:a16="http://schemas.microsoft.com/office/drawing/2014/main" id="{DF91AB28-5871-45F0-9C0E-F4B9E235653D}"/>
                  </a:ext>
                </a:extLst>
              </p:cNvPr>
              <p:cNvSpPr/>
              <p:nvPr/>
            </p:nvSpPr>
            <p:spPr>
              <a:xfrm>
                <a:off x="3719293" y="912288"/>
                <a:ext cx="19050" cy="28575"/>
              </a:xfrm>
              <a:custGeom>
                <a:avLst/>
                <a:gdLst>
                  <a:gd name="connsiteX0" fmla="*/ 7982 w 19050"/>
                  <a:gd name="connsiteY0" fmla="*/ 10077 h 28575"/>
                  <a:gd name="connsiteX1" fmla="*/ 8220 w 19050"/>
                  <a:gd name="connsiteY1" fmla="*/ 13973 h 28575"/>
                  <a:gd name="connsiteX2" fmla="*/ 11582 w 19050"/>
                  <a:gd name="connsiteY2" fmla="*/ 13745 h 28575"/>
                  <a:gd name="connsiteX3" fmla="*/ 11573 w 19050"/>
                  <a:gd name="connsiteY3" fmla="*/ 16945 h 28575"/>
                  <a:gd name="connsiteX4" fmla="*/ 8734 w 19050"/>
                  <a:gd name="connsiteY4" fmla="*/ 15021 h 28575"/>
                  <a:gd name="connsiteX5" fmla="*/ 10811 w 19050"/>
                  <a:gd name="connsiteY5" fmla="*/ 17193 h 28575"/>
                  <a:gd name="connsiteX6" fmla="*/ 10001 w 19050"/>
                  <a:gd name="connsiteY6" fmla="*/ 19412 h 28575"/>
                  <a:gd name="connsiteX7" fmla="*/ 13716 w 19050"/>
                  <a:gd name="connsiteY7" fmla="*/ 21431 h 28575"/>
                  <a:gd name="connsiteX8" fmla="*/ 13106 w 19050"/>
                  <a:gd name="connsiteY8" fmla="*/ 22831 h 28575"/>
                  <a:gd name="connsiteX9" fmla="*/ 14068 w 19050"/>
                  <a:gd name="connsiteY9" fmla="*/ 21307 h 28575"/>
                  <a:gd name="connsiteX10" fmla="*/ 10906 w 19050"/>
                  <a:gd name="connsiteY10" fmla="*/ 16764 h 28575"/>
                  <a:gd name="connsiteX11" fmla="*/ 14097 w 19050"/>
                  <a:gd name="connsiteY11" fmla="*/ 18088 h 28575"/>
                  <a:gd name="connsiteX12" fmla="*/ 11220 w 19050"/>
                  <a:gd name="connsiteY12" fmla="*/ 12268 h 28575"/>
                  <a:gd name="connsiteX13" fmla="*/ 12935 w 19050"/>
                  <a:gd name="connsiteY13" fmla="*/ 8477 h 28575"/>
                  <a:gd name="connsiteX14" fmla="*/ 7144 w 19050"/>
                  <a:gd name="connsiteY14" fmla="*/ 7144 h 28575"/>
                  <a:gd name="connsiteX15" fmla="*/ 7982 w 19050"/>
                  <a:gd name="connsiteY15" fmla="*/ 1007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0" h="28575">
                    <a:moveTo>
                      <a:pt x="7982" y="10077"/>
                    </a:moveTo>
                    <a:cubicBezTo>
                      <a:pt x="7144" y="8725"/>
                      <a:pt x="7791" y="12516"/>
                      <a:pt x="8220" y="13973"/>
                    </a:cubicBezTo>
                    <a:cubicBezTo>
                      <a:pt x="7772" y="9354"/>
                      <a:pt x="10449" y="14126"/>
                      <a:pt x="11582" y="13745"/>
                    </a:cubicBezTo>
                    <a:cubicBezTo>
                      <a:pt x="12344" y="15088"/>
                      <a:pt x="12135" y="15954"/>
                      <a:pt x="11573" y="16945"/>
                    </a:cubicBezTo>
                    <a:cubicBezTo>
                      <a:pt x="10497" y="12106"/>
                      <a:pt x="9849" y="18278"/>
                      <a:pt x="8734" y="15021"/>
                    </a:cubicBezTo>
                    <a:cubicBezTo>
                      <a:pt x="8525" y="19431"/>
                      <a:pt x="8934" y="14183"/>
                      <a:pt x="10811" y="17193"/>
                    </a:cubicBezTo>
                    <a:lnTo>
                      <a:pt x="10001" y="19412"/>
                    </a:lnTo>
                    <a:cubicBezTo>
                      <a:pt x="11135" y="19098"/>
                      <a:pt x="13449" y="19517"/>
                      <a:pt x="13716" y="21431"/>
                    </a:cubicBezTo>
                    <a:cubicBezTo>
                      <a:pt x="13002" y="21679"/>
                      <a:pt x="12259" y="20317"/>
                      <a:pt x="13106" y="22831"/>
                    </a:cubicBezTo>
                    <a:lnTo>
                      <a:pt x="14068" y="21307"/>
                    </a:lnTo>
                    <a:cubicBezTo>
                      <a:pt x="13821" y="17802"/>
                      <a:pt x="10773" y="20803"/>
                      <a:pt x="10906" y="16764"/>
                    </a:cubicBezTo>
                    <a:cubicBezTo>
                      <a:pt x="12144" y="15964"/>
                      <a:pt x="13011" y="16878"/>
                      <a:pt x="14097" y="18088"/>
                    </a:cubicBezTo>
                    <a:lnTo>
                      <a:pt x="11220" y="12268"/>
                    </a:lnTo>
                    <a:cubicBezTo>
                      <a:pt x="12125" y="11573"/>
                      <a:pt x="12573" y="9801"/>
                      <a:pt x="12935" y="8477"/>
                    </a:cubicBezTo>
                    <a:lnTo>
                      <a:pt x="7144" y="7144"/>
                    </a:lnTo>
                    <a:cubicBezTo>
                      <a:pt x="7258" y="8296"/>
                      <a:pt x="8715" y="8658"/>
                      <a:pt x="7982" y="10077"/>
                    </a:cubicBezTo>
                    <a:close/>
                  </a:path>
                </a:pathLst>
              </a:custGeom>
              <a:grpFill/>
              <a:ln w="9525" cap="flat">
                <a:noFill/>
                <a:prstDash val="solid"/>
                <a:miter/>
              </a:ln>
            </p:spPr>
            <p:txBody>
              <a:bodyPr rtlCol="0" anchor="ctr"/>
              <a:lstStyle/>
              <a:p>
                <a:endParaRPr lang="zh-CN" altLang="en-US"/>
              </a:p>
            </p:txBody>
          </p:sp>
          <p:sp>
            <p:nvSpPr>
              <p:cNvPr id="1493" name="任意多边形: 形状 1282">
                <a:extLst>
                  <a:ext uri="{FF2B5EF4-FFF2-40B4-BE49-F238E27FC236}">
                    <a16:creationId xmlns:a16="http://schemas.microsoft.com/office/drawing/2014/main" id="{F56FD08D-0139-45A3-8484-092812279976}"/>
                  </a:ext>
                </a:extLst>
              </p:cNvPr>
              <p:cNvSpPr/>
              <p:nvPr/>
            </p:nvSpPr>
            <p:spPr>
              <a:xfrm>
                <a:off x="3893106" y="803141"/>
                <a:ext cx="9525" cy="9525"/>
              </a:xfrm>
              <a:custGeom>
                <a:avLst/>
                <a:gdLst>
                  <a:gd name="connsiteX0" fmla="*/ 10106 w 9525"/>
                  <a:gd name="connsiteY0" fmla="*/ 11011 h 9525"/>
                  <a:gd name="connsiteX1" fmla="*/ 7324 w 9525"/>
                  <a:gd name="connsiteY1" fmla="*/ 7144 h 9525"/>
                  <a:gd name="connsiteX2" fmla="*/ 10106 w 9525"/>
                  <a:gd name="connsiteY2" fmla="*/ 11011 h 9525"/>
                </a:gdLst>
                <a:ahLst/>
                <a:cxnLst>
                  <a:cxn ang="0">
                    <a:pos x="connsiteX0" y="connsiteY0"/>
                  </a:cxn>
                  <a:cxn ang="0">
                    <a:pos x="connsiteX1" y="connsiteY1"/>
                  </a:cxn>
                  <a:cxn ang="0">
                    <a:pos x="connsiteX2" y="connsiteY2"/>
                  </a:cxn>
                </a:cxnLst>
                <a:rect l="l" t="t" r="r" b="b"/>
                <a:pathLst>
                  <a:path w="9525" h="9525">
                    <a:moveTo>
                      <a:pt x="10106" y="11011"/>
                    </a:moveTo>
                    <a:cubicBezTo>
                      <a:pt x="13649" y="9792"/>
                      <a:pt x="8477" y="8420"/>
                      <a:pt x="7324" y="7144"/>
                    </a:cubicBezTo>
                    <a:cubicBezTo>
                      <a:pt x="6229" y="7753"/>
                      <a:pt x="10487" y="8449"/>
                      <a:pt x="10106" y="11011"/>
                    </a:cubicBezTo>
                    <a:close/>
                  </a:path>
                </a:pathLst>
              </a:custGeom>
              <a:grpFill/>
              <a:ln w="9525" cap="flat">
                <a:noFill/>
                <a:prstDash val="solid"/>
                <a:miter/>
              </a:ln>
            </p:spPr>
            <p:txBody>
              <a:bodyPr rtlCol="0" anchor="ctr"/>
              <a:lstStyle/>
              <a:p>
                <a:endParaRPr lang="zh-CN" altLang="en-US"/>
              </a:p>
            </p:txBody>
          </p:sp>
          <p:sp>
            <p:nvSpPr>
              <p:cNvPr id="1494" name="任意多边形: 形状 1283">
                <a:extLst>
                  <a:ext uri="{FF2B5EF4-FFF2-40B4-BE49-F238E27FC236}">
                    <a16:creationId xmlns:a16="http://schemas.microsoft.com/office/drawing/2014/main" id="{0AFF4D82-8A95-4187-B3BC-5DEF9195D5B2}"/>
                  </a:ext>
                </a:extLst>
              </p:cNvPr>
              <p:cNvSpPr/>
              <p:nvPr/>
            </p:nvSpPr>
            <p:spPr>
              <a:xfrm>
                <a:off x="3985041" y="824068"/>
                <a:ext cx="19050" cy="9525"/>
              </a:xfrm>
              <a:custGeom>
                <a:avLst/>
                <a:gdLst>
                  <a:gd name="connsiteX0" fmla="*/ 7144 w 19050"/>
                  <a:gd name="connsiteY0" fmla="*/ 7144 h 9525"/>
                  <a:gd name="connsiteX1" fmla="*/ 9011 w 19050"/>
                  <a:gd name="connsiteY1" fmla="*/ 10801 h 9525"/>
                  <a:gd name="connsiteX2" fmla="*/ 12668 w 19050"/>
                  <a:gd name="connsiteY2" fmla="*/ 8668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8677" y="8458"/>
                      <a:pt x="8801" y="9258"/>
                      <a:pt x="9011" y="10801"/>
                    </a:cubicBezTo>
                    <a:lnTo>
                      <a:pt x="12668" y="8668"/>
                    </a:lnTo>
                    <a:lnTo>
                      <a:pt x="7144" y="7144"/>
                    </a:lnTo>
                    <a:close/>
                  </a:path>
                </a:pathLst>
              </a:custGeom>
              <a:grpFill/>
              <a:ln w="9525" cap="flat">
                <a:noFill/>
                <a:prstDash val="solid"/>
                <a:miter/>
              </a:ln>
            </p:spPr>
            <p:txBody>
              <a:bodyPr rtlCol="0" anchor="ctr"/>
              <a:lstStyle/>
              <a:p>
                <a:endParaRPr lang="zh-CN" altLang="en-US"/>
              </a:p>
            </p:txBody>
          </p:sp>
          <p:sp>
            <p:nvSpPr>
              <p:cNvPr id="1495" name="任意多边形: 形状 1284">
                <a:extLst>
                  <a:ext uri="{FF2B5EF4-FFF2-40B4-BE49-F238E27FC236}">
                    <a16:creationId xmlns:a16="http://schemas.microsoft.com/office/drawing/2014/main" id="{366A9C6E-2F65-475E-A306-A2D34B90C13F}"/>
                  </a:ext>
                </a:extLst>
              </p:cNvPr>
              <p:cNvSpPr/>
              <p:nvPr/>
            </p:nvSpPr>
            <p:spPr>
              <a:xfrm>
                <a:off x="4008549" y="834486"/>
                <a:ext cx="19050" cy="28575"/>
              </a:xfrm>
              <a:custGeom>
                <a:avLst/>
                <a:gdLst>
                  <a:gd name="connsiteX0" fmla="*/ 7144 w 19050"/>
                  <a:gd name="connsiteY0" fmla="*/ 7650 h 28575"/>
                  <a:gd name="connsiteX1" fmla="*/ 10116 w 19050"/>
                  <a:gd name="connsiteY1" fmla="*/ 20823 h 28575"/>
                  <a:gd name="connsiteX2" fmla="*/ 13335 w 19050"/>
                  <a:gd name="connsiteY2" fmla="*/ 19509 h 28575"/>
                  <a:gd name="connsiteX3" fmla="*/ 17869 w 19050"/>
                  <a:gd name="connsiteY3" fmla="*/ 29748 h 28575"/>
                  <a:gd name="connsiteX4" fmla="*/ 21165 w 19050"/>
                  <a:gd name="connsiteY4" fmla="*/ 28577 h 28575"/>
                  <a:gd name="connsiteX5" fmla="*/ 15602 w 19050"/>
                  <a:gd name="connsiteY5" fmla="*/ 14537 h 28575"/>
                  <a:gd name="connsiteX6" fmla="*/ 15735 w 19050"/>
                  <a:gd name="connsiteY6" fmla="*/ 16194 h 28575"/>
                  <a:gd name="connsiteX7" fmla="*/ 7144 w 19050"/>
                  <a:gd name="connsiteY7" fmla="*/ 765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7144" y="7650"/>
                    </a:moveTo>
                    <a:cubicBezTo>
                      <a:pt x="12925" y="13823"/>
                      <a:pt x="3715" y="13556"/>
                      <a:pt x="10116" y="20823"/>
                    </a:cubicBezTo>
                    <a:lnTo>
                      <a:pt x="13335" y="19509"/>
                    </a:lnTo>
                    <a:lnTo>
                      <a:pt x="17869" y="29748"/>
                    </a:lnTo>
                    <a:cubicBezTo>
                      <a:pt x="19193" y="28977"/>
                      <a:pt x="19669" y="25376"/>
                      <a:pt x="21165" y="28577"/>
                    </a:cubicBezTo>
                    <a:cubicBezTo>
                      <a:pt x="21165" y="28577"/>
                      <a:pt x="17383" y="20176"/>
                      <a:pt x="15602" y="14537"/>
                    </a:cubicBezTo>
                    <a:lnTo>
                      <a:pt x="15735" y="16194"/>
                    </a:lnTo>
                    <a:cubicBezTo>
                      <a:pt x="11811" y="16309"/>
                      <a:pt x="10182" y="4602"/>
                      <a:pt x="7144" y="7650"/>
                    </a:cubicBezTo>
                    <a:close/>
                  </a:path>
                </a:pathLst>
              </a:custGeom>
              <a:grpFill/>
              <a:ln w="9525" cap="flat">
                <a:noFill/>
                <a:prstDash val="solid"/>
                <a:miter/>
              </a:ln>
            </p:spPr>
            <p:txBody>
              <a:bodyPr rtlCol="0" anchor="ctr"/>
              <a:lstStyle/>
              <a:p>
                <a:endParaRPr lang="zh-CN" altLang="en-US"/>
              </a:p>
            </p:txBody>
          </p:sp>
          <p:sp>
            <p:nvSpPr>
              <p:cNvPr id="1496" name="任意多边形: 形状 1285">
                <a:extLst>
                  <a:ext uri="{FF2B5EF4-FFF2-40B4-BE49-F238E27FC236}">
                    <a16:creationId xmlns:a16="http://schemas.microsoft.com/office/drawing/2014/main" id="{837FBFE3-0F57-48DF-8738-63F88FD61B15}"/>
                  </a:ext>
                </a:extLst>
              </p:cNvPr>
              <p:cNvSpPr/>
              <p:nvPr/>
            </p:nvSpPr>
            <p:spPr>
              <a:xfrm>
                <a:off x="3898921" y="808131"/>
                <a:ext cx="19050" cy="9525"/>
              </a:xfrm>
              <a:custGeom>
                <a:avLst/>
                <a:gdLst>
                  <a:gd name="connsiteX0" fmla="*/ 7263 w 19050"/>
                  <a:gd name="connsiteY0" fmla="*/ 10507 h 9525"/>
                  <a:gd name="connsiteX1" fmla="*/ 13330 w 19050"/>
                  <a:gd name="connsiteY1" fmla="*/ 8802 h 9525"/>
                  <a:gd name="connsiteX2" fmla="*/ 7263 w 19050"/>
                  <a:gd name="connsiteY2" fmla="*/ 10507 h 9525"/>
                </a:gdLst>
                <a:ahLst/>
                <a:cxnLst>
                  <a:cxn ang="0">
                    <a:pos x="connsiteX0" y="connsiteY0"/>
                  </a:cxn>
                  <a:cxn ang="0">
                    <a:pos x="connsiteX1" y="connsiteY1"/>
                  </a:cxn>
                  <a:cxn ang="0">
                    <a:pos x="connsiteX2" y="connsiteY2"/>
                  </a:cxn>
                </a:cxnLst>
                <a:rect l="l" t="t" r="r" b="b"/>
                <a:pathLst>
                  <a:path w="19050" h="9525">
                    <a:moveTo>
                      <a:pt x="7263" y="10507"/>
                    </a:moveTo>
                    <a:cubicBezTo>
                      <a:pt x="6072" y="5421"/>
                      <a:pt x="14235" y="11364"/>
                      <a:pt x="13330" y="8802"/>
                    </a:cubicBezTo>
                    <a:cubicBezTo>
                      <a:pt x="7644" y="6078"/>
                      <a:pt x="7901" y="6754"/>
                      <a:pt x="7263" y="10507"/>
                    </a:cubicBezTo>
                    <a:close/>
                  </a:path>
                </a:pathLst>
              </a:custGeom>
              <a:grpFill/>
              <a:ln w="9525" cap="flat">
                <a:noFill/>
                <a:prstDash val="solid"/>
                <a:miter/>
              </a:ln>
            </p:spPr>
            <p:txBody>
              <a:bodyPr rtlCol="0" anchor="ctr"/>
              <a:lstStyle/>
              <a:p>
                <a:endParaRPr lang="zh-CN" altLang="en-US"/>
              </a:p>
            </p:txBody>
          </p:sp>
          <p:sp>
            <p:nvSpPr>
              <p:cNvPr id="1497" name="任意多边形: 形状 1286">
                <a:extLst>
                  <a:ext uri="{FF2B5EF4-FFF2-40B4-BE49-F238E27FC236}">
                    <a16:creationId xmlns:a16="http://schemas.microsoft.com/office/drawing/2014/main" id="{04B73BCE-9001-4AC8-AB7C-22EC10DA88D4}"/>
                  </a:ext>
                </a:extLst>
              </p:cNvPr>
              <p:cNvSpPr/>
              <p:nvPr/>
            </p:nvSpPr>
            <p:spPr>
              <a:xfrm>
                <a:off x="3736626" y="998650"/>
                <a:ext cx="9525" cy="9525"/>
              </a:xfrm>
              <a:custGeom>
                <a:avLst/>
                <a:gdLst>
                  <a:gd name="connsiteX0" fmla="*/ 8699 w 9525"/>
                  <a:gd name="connsiteY0" fmla="*/ 8697 h 9525"/>
                  <a:gd name="connsiteX1" fmla="*/ 7166 w 9525"/>
                  <a:gd name="connsiteY1" fmla="*/ 7497 h 9525"/>
                  <a:gd name="connsiteX2" fmla="*/ 8699 w 9525"/>
                  <a:gd name="connsiteY2" fmla="*/ 8697 h 9525"/>
                </a:gdLst>
                <a:ahLst/>
                <a:cxnLst>
                  <a:cxn ang="0">
                    <a:pos x="connsiteX0" y="connsiteY0"/>
                  </a:cxn>
                  <a:cxn ang="0">
                    <a:pos x="connsiteX1" y="connsiteY1"/>
                  </a:cxn>
                  <a:cxn ang="0">
                    <a:pos x="connsiteX2" y="connsiteY2"/>
                  </a:cxn>
                </a:cxnLst>
                <a:rect l="l" t="t" r="r" b="b"/>
                <a:pathLst>
                  <a:path w="9525" h="9525">
                    <a:moveTo>
                      <a:pt x="8699" y="8697"/>
                    </a:moveTo>
                    <a:cubicBezTo>
                      <a:pt x="7128" y="6545"/>
                      <a:pt x="7090" y="7145"/>
                      <a:pt x="7166" y="7497"/>
                    </a:cubicBezTo>
                    <a:cubicBezTo>
                      <a:pt x="9576" y="10488"/>
                      <a:pt x="8414" y="8507"/>
                      <a:pt x="8699" y="8697"/>
                    </a:cubicBezTo>
                    <a:close/>
                  </a:path>
                </a:pathLst>
              </a:custGeom>
              <a:grpFill/>
              <a:ln w="9525" cap="flat">
                <a:noFill/>
                <a:prstDash val="solid"/>
                <a:miter/>
              </a:ln>
            </p:spPr>
            <p:txBody>
              <a:bodyPr rtlCol="0" anchor="ctr"/>
              <a:lstStyle/>
              <a:p>
                <a:endParaRPr lang="zh-CN" altLang="en-US"/>
              </a:p>
            </p:txBody>
          </p:sp>
          <p:sp>
            <p:nvSpPr>
              <p:cNvPr id="1498" name="任意多边形: 形状 1287">
                <a:extLst>
                  <a:ext uri="{FF2B5EF4-FFF2-40B4-BE49-F238E27FC236}">
                    <a16:creationId xmlns:a16="http://schemas.microsoft.com/office/drawing/2014/main" id="{24D84575-CB6E-405F-9B8C-0FB67B6873D0}"/>
                  </a:ext>
                </a:extLst>
              </p:cNvPr>
              <p:cNvSpPr/>
              <p:nvPr/>
            </p:nvSpPr>
            <p:spPr>
              <a:xfrm>
                <a:off x="3931034" y="810971"/>
                <a:ext cx="19050" cy="19050"/>
              </a:xfrm>
              <a:custGeom>
                <a:avLst/>
                <a:gdLst>
                  <a:gd name="connsiteX0" fmla="*/ 8630 w 19050"/>
                  <a:gd name="connsiteY0" fmla="*/ 7144 h 19050"/>
                  <a:gd name="connsiteX1" fmla="*/ 9830 w 19050"/>
                  <a:gd name="connsiteY1" fmla="*/ 11268 h 19050"/>
                  <a:gd name="connsiteX2" fmla="*/ 7144 w 19050"/>
                  <a:gd name="connsiteY2" fmla="*/ 8896 h 19050"/>
                  <a:gd name="connsiteX3" fmla="*/ 8868 w 19050"/>
                  <a:gd name="connsiteY3" fmla="*/ 15011 h 19050"/>
                  <a:gd name="connsiteX4" fmla="*/ 18964 w 19050"/>
                  <a:gd name="connsiteY4" fmla="*/ 16393 h 19050"/>
                  <a:gd name="connsiteX5" fmla="*/ 8630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630" y="7144"/>
                    </a:moveTo>
                    <a:cubicBezTo>
                      <a:pt x="11668" y="8287"/>
                      <a:pt x="11020" y="10782"/>
                      <a:pt x="9830" y="11268"/>
                    </a:cubicBezTo>
                    <a:lnTo>
                      <a:pt x="7144" y="8896"/>
                    </a:lnTo>
                    <a:lnTo>
                      <a:pt x="8868" y="15011"/>
                    </a:lnTo>
                    <a:cubicBezTo>
                      <a:pt x="12459" y="16335"/>
                      <a:pt x="12097" y="11401"/>
                      <a:pt x="18964" y="16393"/>
                    </a:cubicBezTo>
                    <a:cubicBezTo>
                      <a:pt x="17650" y="12535"/>
                      <a:pt x="11830" y="8953"/>
                      <a:pt x="8630" y="7144"/>
                    </a:cubicBezTo>
                    <a:close/>
                  </a:path>
                </a:pathLst>
              </a:custGeom>
              <a:grpFill/>
              <a:ln w="9525" cap="flat">
                <a:noFill/>
                <a:prstDash val="solid"/>
                <a:miter/>
              </a:ln>
            </p:spPr>
            <p:txBody>
              <a:bodyPr rtlCol="0" anchor="ctr"/>
              <a:lstStyle/>
              <a:p>
                <a:endParaRPr lang="zh-CN" altLang="en-US"/>
              </a:p>
            </p:txBody>
          </p:sp>
          <p:sp>
            <p:nvSpPr>
              <p:cNvPr id="1499" name="任意多边形: 形状 1288">
                <a:extLst>
                  <a:ext uri="{FF2B5EF4-FFF2-40B4-BE49-F238E27FC236}">
                    <a16:creationId xmlns:a16="http://schemas.microsoft.com/office/drawing/2014/main" id="{9A9D0C40-2B03-487E-8A75-172C77AFA4E9}"/>
                  </a:ext>
                </a:extLst>
              </p:cNvPr>
              <p:cNvSpPr/>
              <p:nvPr/>
            </p:nvSpPr>
            <p:spPr>
              <a:xfrm>
                <a:off x="3738829" y="882951"/>
                <a:ext cx="9525" cy="9525"/>
              </a:xfrm>
              <a:custGeom>
                <a:avLst/>
                <a:gdLst>
                  <a:gd name="connsiteX0" fmla="*/ 10058 w 9525"/>
                  <a:gd name="connsiteY0" fmla="*/ 9982 h 9525"/>
                  <a:gd name="connsiteX1" fmla="*/ 7658 w 9525"/>
                  <a:gd name="connsiteY1" fmla="*/ 7144 h 9525"/>
                  <a:gd name="connsiteX2" fmla="*/ 7144 w 9525"/>
                  <a:gd name="connsiteY2" fmla="*/ 7953 h 9525"/>
                </a:gdLst>
                <a:ahLst/>
                <a:cxnLst>
                  <a:cxn ang="0">
                    <a:pos x="connsiteX0" y="connsiteY0"/>
                  </a:cxn>
                  <a:cxn ang="0">
                    <a:pos x="connsiteX1" y="connsiteY1"/>
                  </a:cxn>
                  <a:cxn ang="0">
                    <a:pos x="connsiteX2" y="connsiteY2"/>
                  </a:cxn>
                </a:cxnLst>
                <a:rect l="l" t="t" r="r" b="b"/>
                <a:pathLst>
                  <a:path w="9525" h="9525">
                    <a:moveTo>
                      <a:pt x="10058" y="9982"/>
                    </a:moveTo>
                    <a:lnTo>
                      <a:pt x="7658" y="7144"/>
                    </a:lnTo>
                    <a:lnTo>
                      <a:pt x="7144" y="7953"/>
                    </a:lnTo>
                    <a:close/>
                  </a:path>
                </a:pathLst>
              </a:custGeom>
              <a:grpFill/>
              <a:ln w="9525" cap="flat">
                <a:noFill/>
                <a:prstDash val="solid"/>
                <a:miter/>
              </a:ln>
            </p:spPr>
            <p:txBody>
              <a:bodyPr rtlCol="0" anchor="ctr"/>
              <a:lstStyle/>
              <a:p>
                <a:endParaRPr lang="zh-CN" altLang="en-US"/>
              </a:p>
            </p:txBody>
          </p:sp>
          <p:sp>
            <p:nvSpPr>
              <p:cNvPr id="1500" name="任意多边形: 形状 1289">
                <a:extLst>
                  <a:ext uri="{FF2B5EF4-FFF2-40B4-BE49-F238E27FC236}">
                    <a16:creationId xmlns:a16="http://schemas.microsoft.com/office/drawing/2014/main" id="{65C72ACD-151A-45D8-A969-367149416FBC}"/>
                  </a:ext>
                </a:extLst>
              </p:cNvPr>
              <p:cNvSpPr/>
              <p:nvPr/>
            </p:nvSpPr>
            <p:spPr>
              <a:xfrm>
                <a:off x="3790712" y="835031"/>
                <a:ext cx="9525" cy="9525"/>
              </a:xfrm>
              <a:custGeom>
                <a:avLst/>
                <a:gdLst>
                  <a:gd name="connsiteX0" fmla="*/ 8030 w 9525"/>
                  <a:gd name="connsiteY0" fmla="*/ 10754 h 9525"/>
                  <a:gd name="connsiteX1" fmla="*/ 7649 w 9525"/>
                  <a:gd name="connsiteY1" fmla="*/ 7144 h 9525"/>
                  <a:gd name="connsiteX2" fmla="*/ 7144 w 9525"/>
                  <a:gd name="connsiteY2" fmla="*/ 9363 h 9525"/>
                </a:gdLst>
                <a:ahLst/>
                <a:cxnLst>
                  <a:cxn ang="0">
                    <a:pos x="connsiteX0" y="connsiteY0"/>
                  </a:cxn>
                  <a:cxn ang="0">
                    <a:pos x="connsiteX1" y="connsiteY1"/>
                  </a:cxn>
                  <a:cxn ang="0">
                    <a:pos x="connsiteX2" y="connsiteY2"/>
                  </a:cxn>
                </a:cxnLst>
                <a:rect l="l" t="t" r="r" b="b"/>
                <a:pathLst>
                  <a:path w="9525" h="9525">
                    <a:moveTo>
                      <a:pt x="8030" y="10754"/>
                    </a:moveTo>
                    <a:lnTo>
                      <a:pt x="7649" y="7144"/>
                    </a:lnTo>
                    <a:lnTo>
                      <a:pt x="7144" y="9363"/>
                    </a:lnTo>
                    <a:close/>
                  </a:path>
                </a:pathLst>
              </a:custGeom>
              <a:grpFill/>
              <a:ln w="9525" cap="flat">
                <a:noFill/>
                <a:prstDash val="solid"/>
                <a:miter/>
              </a:ln>
            </p:spPr>
            <p:txBody>
              <a:bodyPr rtlCol="0" anchor="ctr"/>
              <a:lstStyle/>
              <a:p>
                <a:endParaRPr lang="zh-CN" altLang="en-US"/>
              </a:p>
            </p:txBody>
          </p:sp>
          <p:sp>
            <p:nvSpPr>
              <p:cNvPr id="1501" name="任意多边形: 形状 1290">
                <a:extLst>
                  <a:ext uri="{FF2B5EF4-FFF2-40B4-BE49-F238E27FC236}">
                    <a16:creationId xmlns:a16="http://schemas.microsoft.com/office/drawing/2014/main" id="{8DA6B556-742B-4B0C-A979-E9A84F4D940E}"/>
                  </a:ext>
                </a:extLst>
              </p:cNvPr>
              <p:cNvSpPr/>
              <p:nvPr/>
            </p:nvSpPr>
            <p:spPr>
              <a:xfrm>
                <a:off x="3886524" y="810142"/>
                <a:ext cx="9525" cy="9525"/>
              </a:xfrm>
              <a:custGeom>
                <a:avLst/>
                <a:gdLst>
                  <a:gd name="connsiteX0" fmla="*/ 11068 w 9525"/>
                  <a:gd name="connsiteY0" fmla="*/ 10287 h 9525"/>
                  <a:gd name="connsiteX1" fmla="*/ 10411 w 9525"/>
                  <a:gd name="connsiteY1" fmla="*/ 10297 h 9525"/>
                  <a:gd name="connsiteX2" fmla="*/ 9287 w 9525"/>
                  <a:gd name="connsiteY2" fmla="*/ 7144 h 9525"/>
                  <a:gd name="connsiteX3" fmla="*/ 7144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1068" y="10287"/>
                    </a:moveTo>
                    <a:lnTo>
                      <a:pt x="10411" y="10297"/>
                    </a:lnTo>
                    <a:lnTo>
                      <a:pt x="9287" y="7144"/>
                    </a:lnTo>
                    <a:lnTo>
                      <a:pt x="7144" y="8420"/>
                    </a:lnTo>
                    <a:close/>
                  </a:path>
                </a:pathLst>
              </a:custGeom>
              <a:grpFill/>
              <a:ln w="9525" cap="flat">
                <a:noFill/>
                <a:prstDash val="solid"/>
                <a:miter/>
              </a:ln>
            </p:spPr>
            <p:txBody>
              <a:bodyPr rtlCol="0" anchor="ctr"/>
              <a:lstStyle/>
              <a:p>
                <a:endParaRPr lang="zh-CN" altLang="en-US"/>
              </a:p>
            </p:txBody>
          </p:sp>
          <p:sp>
            <p:nvSpPr>
              <p:cNvPr id="1502" name="任意多边形: 形状 1291">
                <a:extLst>
                  <a:ext uri="{FF2B5EF4-FFF2-40B4-BE49-F238E27FC236}">
                    <a16:creationId xmlns:a16="http://schemas.microsoft.com/office/drawing/2014/main" id="{AA8EA2F8-8855-482C-BBD7-48303523C8C7}"/>
                  </a:ext>
                </a:extLst>
              </p:cNvPr>
              <p:cNvSpPr/>
              <p:nvPr/>
            </p:nvSpPr>
            <p:spPr>
              <a:xfrm>
                <a:off x="3725865" y="912831"/>
                <a:ext cx="19050" cy="19050"/>
              </a:xfrm>
              <a:custGeom>
                <a:avLst/>
                <a:gdLst>
                  <a:gd name="connsiteX0" fmla="*/ 8677 w 19050"/>
                  <a:gd name="connsiteY0" fmla="*/ 10554 h 19050"/>
                  <a:gd name="connsiteX1" fmla="*/ 7144 w 19050"/>
                  <a:gd name="connsiteY1" fmla="*/ 10458 h 19050"/>
                  <a:gd name="connsiteX2" fmla="*/ 8487 w 19050"/>
                  <a:gd name="connsiteY2" fmla="*/ 13649 h 19050"/>
                  <a:gd name="connsiteX3" fmla="*/ 8706 w 19050"/>
                  <a:gd name="connsiteY3" fmla="*/ 11697 h 19050"/>
                  <a:gd name="connsiteX4" fmla="*/ 12145 w 19050"/>
                  <a:gd name="connsiteY4" fmla="*/ 18850 h 19050"/>
                  <a:gd name="connsiteX5" fmla="*/ 12640 w 19050"/>
                  <a:gd name="connsiteY5" fmla="*/ 16031 h 19050"/>
                  <a:gd name="connsiteX6" fmla="*/ 11049 w 19050"/>
                  <a:gd name="connsiteY6" fmla="*/ 14002 h 19050"/>
                  <a:gd name="connsiteX7" fmla="*/ 16717 w 19050"/>
                  <a:gd name="connsiteY7" fmla="*/ 13573 h 19050"/>
                  <a:gd name="connsiteX8" fmla="*/ 15478 w 19050"/>
                  <a:gd name="connsiteY8" fmla="*/ 8811 h 19050"/>
                  <a:gd name="connsiteX9" fmla="*/ 16183 w 19050"/>
                  <a:gd name="connsiteY9" fmla="*/ 10973 h 19050"/>
                  <a:gd name="connsiteX10" fmla="*/ 8192 w 19050"/>
                  <a:gd name="connsiteY10" fmla="*/ 7144 h 19050"/>
                  <a:gd name="connsiteX11" fmla="*/ 8677 w 19050"/>
                  <a:gd name="connsiteY11" fmla="*/ 105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677" y="10554"/>
                    </a:moveTo>
                    <a:cubicBezTo>
                      <a:pt x="8677" y="10554"/>
                      <a:pt x="7125" y="10373"/>
                      <a:pt x="7144" y="10458"/>
                    </a:cubicBezTo>
                    <a:cubicBezTo>
                      <a:pt x="8430" y="12440"/>
                      <a:pt x="6792" y="11716"/>
                      <a:pt x="8487" y="13649"/>
                    </a:cubicBezTo>
                    <a:cubicBezTo>
                      <a:pt x="8335" y="12916"/>
                      <a:pt x="8573" y="12106"/>
                      <a:pt x="8706" y="11697"/>
                    </a:cubicBezTo>
                    <a:cubicBezTo>
                      <a:pt x="13326" y="15183"/>
                      <a:pt x="7296" y="16574"/>
                      <a:pt x="12145" y="18850"/>
                    </a:cubicBezTo>
                    <a:lnTo>
                      <a:pt x="12640" y="16031"/>
                    </a:lnTo>
                    <a:cubicBezTo>
                      <a:pt x="12116" y="15364"/>
                      <a:pt x="11335" y="15526"/>
                      <a:pt x="11049" y="14002"/>
                    </a:cubicBezTo>
                    <a:cubicBezTo>
                      <a:pt x="12868" y="15250"/>
                      <a:pt x="14612" y="10201"/>
                      <a:pt x="16717" y="13573"/>
                    </a:cubicBezTo>
                    <a:cubicBezTo>
                      <a:pt x="15374" y="11182"/>
                      <a:pt x="17812" y="8639"/>
                      <a:pt x="15478" y="8811"/>
                    </a:cubicBezTo>
                    <a:lnTo>
                      <a:pt x="16183" y="10973"/>
                    </a:lnTo>
                    <a:cubicBezTo>
                      <a:pt x="14573" y="4020"/>
                      <a:pt x="10440" y="12230"/>
                      <a:pt x="8192" y="7144"/>
                    </a:cubicBezTo>
                    <a:cubicBezTo>
                      <a:pt x="7496" y="8030"/>
                      <a:pt x="8373" y="9039"/>
                      <a:pt x="8677" y="10554"/>
                    </a:cubicBezTo>
                    <a:close/>
                  </a:path>
                </a:pathLst>
              </a:custGeom>
              <a:grpFill/>
              <a:ln w="9525" cap="flat">
                <a:noFill/>
                <a:prstDash val="solid"/>
                <a:miter/>
              </a:ln>
            </p:spPr>
            <p:txBody>
              <a:bodyPr rtlCol="0" anchor="ctr"/>
              <a:lstStyle/>
              <a:p>
                <a:endParaRPr lang="zh-CN" altLang="en-US"/>
              </a:p>
            </p:txBody>
          </p:sp>
          <p:sp>
            <p:nvSpPr>
              <p:cNvPr id="1503" name="任意多边形: 形状 1292">
                <a:extLst>
                  <a:ext uri="{FF2B5EF4-FFF2-40B4-BE49-F238E27FC236}">
                    <a16:creationId xmlns:a16="http://schemas.microsoft.com/office/drawing/2014/main" id="{2C8DCC30-A0EF-4232-9C92-72A1B4CD40E3}"/>
                  </a:ext>
                </a:extLst>
              </p:cNvPr>
              <p:cNvSpPr/>
              <p:nvPr/>
            </p:nvSpPr>
            <p:spPr>
              <a:xfrm>
                <a:off x="3901507" y="811733"/>
                <a:ext cx="19050" cy="9525"/>
              </a:xfrm>
              <a:custGeom>
                <a:avLst/>
                <a:gdLst>
                  <a:gd name="connsiteX0" fmla="*/ 7144 w 19050"/>
                  <a:gd name="connsiteY0" fmla="*/ 8230 h 9525"/>
                  <a:gd name="connsiteX1" fmla="*/ 9820 w 19050"/>
                  <a:gd name="connsiteY1" fmla="*/ 10201 h 9525"/>
                  <a:gd name="connsiteX2" fmla="*/ 12116 w 19050"/>
                  <a:gd name="connsiteY2" fmla="*/ 7144 h 9525"/>
                  <a:gd name="connsiteX3" fmla="*/ 7144 w 19050"/>
                  <a:gd name="connsiteY3" fmla="*/ 82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8230"/>
                    </a:moveTo>
                    <a:lnTo>
                      <a:pt x="9820" y="10201"/>
                    </a:lnTo>
                    <a:cubicBezTo>
                      <a:pt x="10297" y="7715"/>
                      <a:pt x="14592" y="10401"/>
                      <a:pt x="12116" y="7144"/>
                    </a:cubicBezTo>
                    <a:cubicBezTo>
                      <a:pt x="12078" y="10925"/>
                      <a:pt x="8706" y="7010"/>
                      <a:pt x="7144" y="8230"/>
                    </a:cubicBezTo>
                    <a:close/>
                  </a:path>
                </a:pathLst>
              </a:custGeom>
              <a:grpFill/>
              <a:ln w="9525" cap="flat">
                <a:noFill/>
                <a:prstDash val="solid"/>
                <a:miter/>
              </a:ln>
            </p:spPr>
            <p:txBody>
              <a:bodyPr rtlCol="0" anchor="ctr"/>
              <a:lstStyle/>
              <a:p>
                <a:endParaRPr lang="zh-CN" altLang="en-US"/>
              </a:p>
            </p:txBody>
          </p:sp>
          <p:sp>
            <p:nvSpPr>
              <p:cNvPr id="1504" name="任意多边形: 形状 1293">
                <a:extLst>
                  <a:ext uri="{FF2B5EF4-FFF2-40B4-BE49-F238E27FC236}">
                    <a16:creationId xmlns:a16="http://schemas.microsoft.com/office/drawing/2014/main" id="{F5C6FAFD-F3BC-408F-8F11-C8AEA45F8B0B}"/>
                  </a:ext>
                </a:extLst>
              </p:cNvPr>
              <p:cNvSpPr/>
              <p:nvPr/>
            </p:nvSpPr>
            <p:spPr>
              <a:xfrm>
                <a:off x="3736772" y="892305"/>
                <a:ext cx="19050" cy="19050"/>
              </a:xfrm>
              <a:custGeom>
                <a:avLst/>
                <a:gdLst>
                  <a:gd name="connsiteX0" fmla="*/ 7210 w 19050"/>
                  <a:gd name="connsiteY0" fmla="*/ 10592 h 19050"/>
                  <a:gd name="connsiteX1" fmla="*/ 13487 w 19050"/>
                  <a:gd name="connsiteY1" fmla="*/ 12954 h 19050"/>
                  <a:gd name="connsiteX2" fmla="*/ 15192 w 19050"/>
                  <a:gd name="connsiteY2" fmla="*/ 12668 h 19050"/>
                  <a:gd name="connsiteX3" fmla="*/ 16031 w 19050"/>
                  <a:gd name="connsiteY3" fmla="*/ 12583 h 19050"/>
                  <a:gd name="connsiteX4" fmla="*/ 16059 w 19050"/>
                  <a:gd name="connsiteY4" fmla="*/ 12583 h 19050"/>
                  <a:gd name="connsiteX5" fmla="*/ 16069 w 19050"/>
                  <a:gd name="connsiteY5" fmla="*/ 12583 h 19050"/>
                  <a:gd name="connsiteX6" fmla="*/ 16078 w 19050"/>
                  <a:gd name="connsiteY6" fmla="*/ 12583 h 19050"/>
                  <a:gd name="connsiteX7" fmla="*/ 16078 w 19050"/>
                  <a:gd name="connsiteY7" fmla="*/ 12583 h 19050"/>
                  <a:gd name="connsiteX8" fmla="*/ 11706 w 19050"/>
                  <a:gd name="connsiteY8" fmla="*/ 12468 h 19050"/>
                  <a:gd name="connsiteX9" fmla="*/ 11792 w 19050"/>
                  <a:gd name="connsiteY9" fmla="*/ 12478 h 19050"/>
                  <a:gd name="connsiteX10" fmla="*/ 11973 w 19050"/>
                  <a:gd name="connsiteY10" fmla="*/ 12497 h 19050"/>
                  <a:gd name="connsiteX11" fmla="*/ 12335 w 19050"/>
                  <a:gd name="connsiteY11" fmla="*/ 12535 h 19050"/>
                  <a:gd name="connsiteX12" fmla="*/ 13040 w 19050"/>
                  <a:gd name="connsiteY12" fmla="*/ 12621 h 19050"/>
                  <a:gd name="connsiteX13" fmla="*/ 18031 w 19050"/>
                  <a:gd name="connsiteY13" fmla="*/ 14764 h 19050"/>
                  <a:gd name="connsiteX14" fmla="*/ 20736 w 19050"/>
                  <a:gd name="connsiteY14" fmla="*/ 11811 h 19050"/>
                  <a:gd name="connsiteX15" fmla="*/ 12402 w 19050"/>
                  <a:gd name="connsiteY15" fmla="*/ 10420 h 19050"/>
                  <a:gd name="connsiteX16" fmla="*/ 12001 w 19050"/>
                  <a:gd name="connsiteY16" fmla="*/ 8887 h 19050"/>
                  <a:gd name="connsiteX17" fmla="*/ 11925 w 19050"/>
                  <a:gd name="connsiteY17" fmla="*/ 8601 h 19050"/>
                  <a:gd name="connsiteX18" fmla="*/ 11906 w 19050"/>
                  <a:gd name="connsiteY18" fmla="*/ 8534 h 19050"/>
                  <a:gd name="connsiteX19" fmla="*/ 11906 w 19050"/>
                  <a:gd name="connsiteY19" fmla="*/ 8515 h 19050"/>
                  <a:gd name="connsiteX20" fmla="*/ 11906 w 19050"/>
                  <a:gd name="connsiteY20" fmla="*/ 8506 h 19050"/>
                  <a:gd name="connsiteX21" fmla="*/ 16078 w 19050"/>
                  <a:gd name="connsiteY21" fmla="*/ 8601 h 19050"/>
                  <a:gd name="connsiteX22" fmla="*/ 16069 w 19050"/>
                  <a:gd name="connsiteY22" fmla="*/ 8563 h 19050"/>
                  <a:gd name="connsiteX23" fmla="*/ 16040 w 19050"/>
                  <a:gd name="connsiteY23" fmla="*/ 8430 h 19050"/>
                  <a:gd name="connsiteX24" fmla="*/ 15945 w 19050"/>
                  <a:gd name="connsiteY24" fmla="*/ 7953 h 19050"/>
                  <a:gd name="connsiteX25" fmla="*/ 15859 w 19050"/>
                  <a:gd name="connsiteY25" fmla="*/ 7487 h 19050"/>
                  <a:gd name="connsiteX26" fmla="*/ 9306 w 19050"/>
                  <a:gd name="connsiteY26" fmla="*/ 11192 h 19050"/>
                  <a:gd name="connsiteX27" fmla="*/ 7144 w 19050"/>
                  <a:gd name="connsiteY27" fmla="*/ 7144 h 19050"/>
                  <a:gd name="connsiteX28" fmla="*/ 8801 w 19050"/>
                  <a:gd name="connsiteY28" fmla="*/ 11240 h 19050"/>
                  <a:gd name="connsiteX29" fmla="*/ 7210 w 19050"/>
                  <a:gd name="connsiteY29"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050" h="19050">
                    <a:moveTo>
                      <a:pt x="7210" y="10592"/>
                    </a:moveTo>
                    <a:cubicBezTo>
                      <a:pt x="9020" y="13525"/>
                      <a:pt x="11211" y="13345"/>
                      <a:pt x="13487" y="12954"/>
                    </a:cubicBezTo>
                    <a:lnTo>
                      <a:pt x="15192" y="12668"/>
                    </a:lnTo>
                    <a:lnTo>
                      <a:pt x="16031" y="12583"/>
                    </a:lnTo>
                    <a:lnTo>
                      <a:pt x="16059" y="12583"/>
                    </a:lnTo>
                    <a:lnTo>
                      <a:pt x="16069" y="12583"/>
                    </a:lnTo>
                    <a:lnTo>
                      <a:pt x="16078" y="12583"/>
                    </a:lnTo>
                    <a:lnTo>
                      <a:pt x="16078" y="12583"/>
                    </a:lnTo>
                    <a:cubicBezTo>
                      <a:pt x="19983" y="12678"/>
                      <a:pt x="10754" y="12449"/>
                      <a:pt x="11706" y="12468"/>
                    </a:cubicBezTo>
                    <a:lnTo>
                      <a:pt x="11792" y="12478"/>
                    </a:lnTo>
                    <a:lnTo>
                      <a:pt x="11973" y="12497"/>
                    </a:lnTo>
                    <a:lnTo>
                      <a:pt x="12335" y="12535"/>
                    </a:lnTo>
                    <a:lnTo>
                      <a:pt x="13040" y="12621"/>
                    </a:lnTo>
                    <a:cubicBezTo>
                      <a:pt x="14907" y="12897"/>
                      <a:pt x="16631" y="13487"/>
                      <a:pt x="18031" y="14764"/>
                    </a:cubicBezTo>
                    <a:lnTo>
                      <a:pt x="20736" y="11811"/>
                    </a:lnTo>
                    <a:cubicBezTo>
                      <a:pt x="18564" y="10601"/>
                      <a:pt x="15440" y="12402"/>
                      <a:pt x="12402" y="10420"/>
                    </a:cubicBezTo>
                    <a:cubicBezTo>
                      <a:pt x="12402" y="10420"/>
                      <a:pt x="12202" y="9658"/>
                      <a:pt x="12001" y="8887"/>
                    </a:cubicBezTo>
                    <a:lnTo>
                      <a:pt x="11925" y="8601"/>
                    </a:lnTo>
                    <a:lnTo>
                      <a:pt x="11906" y="8534"/>
                    </a:lnTo>
                    <a:lnTo>
                      <a:pt x="11906" y="8515"/>
                    </a:lnTo>
                    <a:lnTo>
                      <a:pt x="11906" y="8506"/>
                    </a:lnTo>
                    <a:lnTo>
                      <a:pt x="16078" y="8601"/>
                    </a:lnTo>
                    <a:lnTo>
                      <a:pt x="16069" y="8563"/>
                    </a:lnTo>
                    <a:lnTo>
                      <a:pt x="16040" y="8430"/>
                    </a:lnTo>
                    <a:cubicBezTo>
                      <a:pt x="16012" y="8258"/>
                      <a:pt x="15973" y="8096"/>
                      <a:pt x="15945" y="7953"/>
                    </a:cubicBezTo>
                    <a:cubicBezTo>
                      <a:pt x="15888" y="7677"/>
                      <a:pt x="15859" y="7487"/>
                      <a:pt x="15859" y="7487"/>
                    </a:cubicBezTo>
                    <a:cubicBezTo>
                      <a:pt x="14354" y="9954"/>
                      <a:pt x="11754" y="9468"/>
                      <a:pt x="9306" y="11192"/>
                    </a:cubicBezTo>
                    <a:cubicBezTo>
                      <a:pt x="9887" y="8496"/>
                      <a:pt x="7820" y="8639"/>
                      <a:pt x="7144" y="7144"/>
                    </a:cubicBezTo>
                    <a:lnTo>
                      <a:pt x="8801" y="11240"/>
                    </a:lnTo>
                    <a:lnTo>
                      <a:pt x="7210" y="10592"/>
                    </a:lnTo>
                    <a:close/>
                  </a:path>
                </a:pathLst>
              </a:custGeom>
              <a:grpFill/>
              <a:ln w="9525" cap="flat">
                <a:noFill/>
                <a:prstDash val="solid"/>
                <a:miter/>
              </a:ln>
            </p:spPr>
            <p:txBody>
              <a:bodyPr rtlCol="0" anchor="ctr"/>
              <a:lstStyle/>
              <a:p>
                <a:endParaRPr lang="zh-CN" altLang="en-US"/>
              </a:p>
            </p:txBody>
          </p:sp>
          <p:sp>
            <p:nvSpPr>
              <p:cNvPr id="1505" name="任意多边形: 形状 1294">
                <a:extLst>
                  <a:ext uri="{FF2B5EF4-FFF2-40B4-BE49-F238E27FC236}">
                    <a16:creationId xmlns:a16="http://schemas.microsoft.com/office/drawing/2014/main" id="{305F2171-4276-46FE-893C-44A5C0CA6EF0}"/>
                  </a:ext>
                </a:extLst>
              </p:cNvPr>
              <p:cNvSpPr/>
              <p:nvPr/>
            </p:nvSpPr>
            <p:spPr>
              <a:xfrm>
                <a:off x="3757613" y="867044"/>
                <a:ext cx="9525" cy="9525"/>
              </a:xfrm>
              <a:custGeom>
                <a:avLst/>
                <a:gdLst>
                  <a:gd name="connsiteX0" fmla="*/ 10601 w 9525"/>
                  <a:gd name="connsiteY0" fmla="*/ 8782 h 9525"/>
                  <a:gd name="connsiteX1" fmla="*/ 7144 w 9525"/>
                  <a:gd name="connsiteY1" fmla="*/ 7144 h 9525"/>
                  <a:gd name="connsiteX2" fmla="*/ 9277 w 9525"/>
                  <a:gd name="connsiteY2" fmla="*/ 9877 h 9525"/>
                </a:gdLst>
                <a:ahLst/>
                <a:cxnLst>
                  <a:cxn ang="0">
                    <a:pos x="connsiteX0" y="connsiteY0"/>
                  </a:cxn>
                  <a:cxn ang="0">
                    <a:pos x="connsiteX1" y="connsiteY1"/>
                  </a:cxn>
                  <a:cxn ang="0">
                    <a:pos x="connsiteX2" y="connsiteY2"/>
                  </a:cxn>
                </a:cxnLst>
                <a:rect l="l" t="t" r="r" b="b"/>
                <a:pathLst>
                  <a:path w="9525" h="9525">
                    <a:moveTo>
                      <a:pt x="10601" y="8782"/>
                    </a:moveTo>
                    <a:lnTo>
                      <a:pt x="7144" y="7144"/>
                    </a:lnTo>
                    <a:lnTo>
                      <a:pt x="9277" y="9877"/>
                    </a:lnTo>
                    <a:close/>
                  </a:path>
                </a:pathLst>
              </a:custGeom>
              <a:grpFill/>
              <a:ln w="9525" cap="flat">
                <a:noFill/>
                <a:prstDash val="solid"/>
                <a:miter/>
              </a:ln>
            </p:spPr>
            <p:txBody>
              <a:bodyPr rtlCol="0" anchor="ctr"/>
              <a:lstStyle/>
              <a:p>
                <a:endParaRPr lang="zh-CN" altLang="en-US"/>
              </a:p>
            </p:txBody>
          </p:sp>
          <p:sp>
            <p:nvSpPr>
              <p:cNvPr id="1506" name="任意多边形: 形状 1295">
                <a:extLst>
                  <a:ext uri="{FF2B5EF4-FFF2-40B4-BE49-F238E27FC236}">
                    <a16:creationId xmlns:a16="http://schemas.microsoft.com/office/drawing/2014/main" id="{E20ED04D-8306-448D-8D6E-8E73F0CE9E37}"/>
                  </a:ext>
                </a:extLst>
              </p:cNvPr>
              <p:cNvSpPr/>
              <p:nvPr/>
            </p:nvSpPr>
            <p:spPr>
              <a:xfrm>
                <a:off x="3994223" y="835816"/>
                <a:ext cx="9525" cy="19050"/>
              </a:xfrm>
              <a:custGeom>
                <a:avLst/>
                <a:gdLst>
                  <a:gd name="connsiteX0" fmla="*/ 10535 w 9525"/>
                  <a:gd name="connsiteY0" fmla="*/ 9350 h 19050"/>
                  <a:gd name="connsiteX1" fmla="*/ 7144 w 9525"/>
                  <a:gd name="connsiteY1" fmla="*/ 8597 h 19050"/>
                  <a:gd name="connsiteX2" fmla="*/ 9535 w 9525"/>
                  <a:gd name="connsiteY2" fmla="*/ 11807 h 19050"/>
                  <a:gd name="connsiteX3" fmla="*/ 11735 w 9525"/>
                  <a:gd name="connsiteY3" fmla="*/ 15151 h 19050"/>
                  <a:gd name="connsiteX4" fmla="*/ 11173 w 9525"/>
                  <a:gd name="connsiteY4" fmla="*/ 11836 h 19050"/>
                  <a:gd name="connsiteX5" fmla="*/ 10449 w 9525"/>
                  <a:gd name="connsiteY5" fmla="*/ 8597 h 19050"/>
                  <a:gd name="connsiteX6" fmla="*/ 10535 w 9525"/>
                  <a:gd name="connsiteY6" fmla="*/ 93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10535" y="9350"/>
                    </a:moveTo>
                    <a:cubicBezTo>
                      <a:pt x="9430" y="11064"/>
                      <a:pt x="7220" y="4302"/>
                      <a:pt x="7144" y="8597"/>
                    </a:cubicBezTo>
                    <a:cubicBezTo>
                      <a:pt x="7144" y="8597"/>
                      <a:pt x="8334" y="10198"/>
                      <a:pt x="9535" y="11807"/>
                    </a:cubicBezTo>
                    <a:cubicBezTo>
                      <a:pt x="10630" y="13474"/>
                      <a:pt x="11735" y="15151"/>
                      <a:pt x="11735" y="15151"/>
                    </a:cubicBezTo>
                    <a:cubicBezTo>
                      <a:pt x="11735" y="15151"/>
                      <a:pt x="11449" y="13493"/>
                      <a:pt x="11173" y="11836"/>
                    </a:cubicBezTo>
                    <a:cubicBezTo>
                      <a:pt x="10811" y="10217"/>
                      <a:pt x="10449" y="8597"/>
                      <a:pt x="10449" y="8597"/>
                    </a:cubicBezTo>
                    <a:lnTo>
                      <a:pt x="10535" y="9350"/>
                    </a:lnTo>
                    <a:close/>
                  </a:path>
                </a:pathLst>
              </a:custGeom>
              <a:grpFill/>
              <a:ln w="9525" cap="flat">
                <a:noFill/>
                <a:prstDash val="solid"/>
                <a:miter/>
              </a:ln>
            </p:spPr>
            <p:txBody>
              <a:bodyPr rtlCol="0" anchor="ctr"/>
              <a:lstStyle/>
              <a:p>
                <a:endParaRPr lang="zh-CN" altLang="en-US"/>
              </a:p>
            </p:txBody>
          </p:sp>
          <p:sp>
            <p:nvSpPr>
              <p:cNvPr id="1507" name="任意多边形: 形状 1296">
                <a:extLst>
                  <a:ext uri="{FF2B5EF4-FFF2-40B4-BE49-F238E27FC236}">
                    <a16:creationId xmlns:a16="http://schemas.microsoft.com/office/drawing/2014/main" id="{D8B3ACB0-A919-4DF7-8FAB-CB9E946082B9}"/>
                  </a:ext>
                </a:extLst>
              </p:cNvPr>
              <p:cNvSpPr/>
              <p:nvPr/>
            </p:nvSpPr>
            <p:spPr>
              <a:xfrm>
                <a:off x="3794674" y="837298"/>
                <a:ext cx="9525" cy="9525"/>
              </a:xfrm>
              <a:custGeom>
                <a:avLst/>
                <a:gdLst>
                  <a:gd name="connsiteX0" fmla="*/ 8182 w 9525"/>
                  <a:gd name="connsiteY0" fmla="*/ 9820 h 9525"/>
                  <a:gd name="connsiteX1" fmla="*/ 7144 w 9525"/>
                  <a:gd name="connsiteY1" fmla="*/ 9192 h 9525"/>
                  <a:gd name="connsiteX2" fmla="*/ 8487 w 9525"/>
                  <a:gd name="connsiteY2" fmla="*/ 10268 h 9525"/>
                  <a:gd name="connsiteX3" fmla="*/ 8487 w 9525"/>
                  <a:gd name="connsiteY3" fmla="*/ 7144 h 9525"/>
                  <a:gd name="connsiteX4" fmla="*/ 8182 w 9525"/>
                  <a:gd name="connsiteY4" fmla="*/ 98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182" y="9820"/>
                    </a:moveTo>
                    <a:lnTo>
                      <a:pt x="7144" y="9192"/>
                    </a:lnTo>
                    <a:lnTo>
                      <a:pt x="8487" y="10268"/>
                    </a:lnTo>
                    <a:lnTo>
                      <a:pt x="8487" y="7144"/>
                    </a:lnTo>
                    <a:cubicBezTo>
                      <a:pt x="9058" y="8068"/>
                      <a:pt x="8096" y="8620"/>
                      <a:pt x="8182" y="9820"/>
                    </a:cubicBezTo>
                    <a:close/>
                  </a:path>
                </a:pathLst>
              </a:custGeom>
              <a:grpFill/>
              <a:ln w="9525" cap="flat">
                <a:noFill/>
                <a:prstDash val="solid"/>
                <a:miter/>
              </a:ln>
            </p:spPr>
            <p:txBody>
              <a:bodyPr rtlCol="0" anchor="ctr"/>
              <a:lstStyle/>
              <a:p>
                <a:endParaRPr lang="zh-CN" altLang="en-US"/>
              </a:p>
            </p:txBody>
          </p:sp>
          <p:sp>
            <p:nvSpPr>
              <p:cNvPr id="1508" name="任意多边形: 形状 1297">
                <a:extLst>
                  <a:ext uri="{FF2B5EF4-FFF2-40B4-BE49-F238E27FC236}">
                    <a16:creationId xmlns:a16="http://schemas.microsoft.com/office/drawing/2014/main" id="{F1EAACE1-0449-4EBC-91EF-03F515236494}"/>
                  </a:ext>
                </a:extLst>
              </p:cNvPr>
              <p:cNvSpPr/>
              <p:nvPr/>
            </p:nvSpPr>
            <p:spPr>
              <a:xfrm>
                <a:off x="3733457" y="900496"/>
                <a:ext cx="9525" cy="9525"/>
              </a:xfrm>
              <a:custGeom>
                <a:avLst/>
                <a:gdLst>
                  <a:gd name="connsiteX0" fmla="*/ 8582 w 9525"/>
                  <a:gd name="connsiteY0" fmla="*/ 7877 h 9525"/>
                  <a:gd name="connsiteX1" fmla="*/ 8001 w 9525"/>
                  <a:gd name="connsiteY1" fmla="*/ 7144 h 9525"/>
                  <a:gd name="connsiteX2" fmla="*/ 7144 w 9525"/>
                  <a:gd name="connsiteY2" fmla="*/ 10049 h 9525"/>
                  <a:gd name="connsiteX3" fmla="*/ 8582 w 9525"/>
                  <a:gd name="connsiteY3" fmla="*/ 7877 h 9525"/>
                </a:gdLst>
                <a:ahLst/>
                <a:cxnLst>
                  <a:cxn ang="0">
                    <a:pos x="connsiteX0" y="connsiteY0"/>
                  </a:cxn>
                  <a:cxn ang="0">
                    <a:pos x="connsiteX1" y="connsiteY1"/>
                  </a:cxn>
                  <a:cxn ang="0">
                    <a:pos x="connsiteX2" y="connsiteY2"/>
                  </a:cxn>
                  <a:cxn ang="0">
                    <a:pos x="connsiteX3" y="connsiteY3"/>
                  </a:cxn>
                </a:cxnLst>
                <a:rect l="l" t="t" r="r" b="b"/>
                <a:pathLst>
                  <a:path w="9525" h="9525">
                    <a:moveTo>
                      <a:pt x="8582" y="7877"/>
                    </a:moveTo>
                    <a:lnTo>
                      <a:pt x="8001" y="7144"/>
                    </a:lnTo>
                    <a:lnTo>
                      <a:pt x="7144" y="10049"/>
                    </a:lnTo>
                    <a:cubicBezTo>
                      <a:pt x="7144" y="10049"/>
                      <a:pt x="8553" y="7791"/>
                      <a:pt x="8582" y="7877"/>
                    </a:cubicBezTo>
                    <a:close/>
                  </a:path>
                </a:pathLst>
              </a:custGeom>
              <a:grpFill/>
              <a:ln w="9525" cap="flat">
                <a:noFill/>
                <a:prstDash val="solid"/>
                <a:miter/>
              </a:ln>
            </p:spPr>
            <p:txBody>
              <a:bodyPr rtlCol="0" anchor="ctr"/>
              <a:lstStyle/>
              <a:p>
                <a:endParaRPr lang="zh-CN" altLang="en-US"/>
              </a:p>
            </p:txBody>
          </p:sp>
          <p:sp>
            <p:nvSpPr>
              <p:cNvPr id="1509" name="任意多边形: 形状 1298">
                <a:extLst>
                  <a:ext uri="{FF2B5EF4-FFF2-40B4-BE49-F238E27FC236}">
                    <a16:creationId xmlns:a16="http://schemas.microsoft.com/office/drawing/2014/main" id="{9D030335-42C2-4313-AD7F-458489A39EAE}"/>
                  </a:ext>
                </a:extLst>
              </p:cNvPr>
              <p:cNvSpPr/>
              <p:nvPr/>
            </p:nvSpPr>
            <p:spPr>
              <a:xfrm>
                <a:off x="4004786" y="845346"/>
                <a:ext cx="9525" cy="19050"/>
              </a:xfrm>
              <a:custGeom>
                <a:avLst/>
                <a:gdLst>
                  <a:gd name="connsiteX0" fmla="*/ 9458 w 9525"/>
                  <a:gd name="connsiteY0" fmla="*/ 12954 h 19050"/>
                  <a:gd name="connsiteX1" fmla="*/ 7144 w 9525"/>
                  <a:gd name="connsiteY1" fmla="*/ 7144 h 19050"/>
                  <a:gd name="connsiteX2" fmla="*/ 7391 w 9525"/>
                  <a:gd name="connsiteY2" fmla="*/ 11116 h 19050"/>
                </a:gdLst>
                <a:ahLst/>
                <a:cxnLst>
                  <a:cxn ang="0">
                    <a:pos x="connsiteX0" y="connsiteY0"/>
                  </a:cxn>
                  <a:cxn ang="0">
                    <a:pos x="connsiteX1" y="connsiteY1"/>
                  </a:cxn>
                  <a:cxn ang="0">
                    <a:pos x="connsiteX2" y="connsiteY2"/>
                  </a:cxn>
                </a:cxnLst>
                <a:rect l="l" t="t" r="r" b="b"/>
                <a:pathLst>
                  <a:path w="9525" h="19050">
                    <a:moveTo>
                      <a:pt x="9458" y="12954"/>
                    </a:moveTo>
                    <a:lnTo>
                      <a:pt x="7144" y="7144"/>
                    </a:lnTo>
                    <a:lnTo>
                      <a:pt x="7391" y="11116"/>
                    </a:lnTo>
                    <a:close/>
                  </a:path>
                </a:pathLst>
              </a:custGeom>
              <a:grpFill/>
              <a:ln w="9525" cap="flat">
                <a:noFill/>
                <a:prstDash val="solid"/>
                <a:miter/>
              </a:ln>
            </p:spPr>
            <p:txBody>
              <a:bodyPr rtlCol="0" anchor="ctr"/>
              <a:lstStyle/>
              <a:p>
                <a:endParaRPr lang="zh-CN" altLang="en-US"/>
              </a:p>
            </p:txBody>
          </p:sp>
          <p:sp>
            <p:nvSpPr>
              <p:cNvPr id="1510" name="任意多边形: 形状 1299">
                <a:extLst>
                  <a:ext uri="{FF2B5EF4-FFF2-40B4-BE49-F238E27FC236}">
                    <a16:creationId xmlns:a16="http://schemas.microsoft.com/office/drawing/2014/main" id="{5209CE6D-FEE5-4281-9104-EC7599393A04}"/>
                  </a:ext>
                </a:extLst>
              </p:cNvPr>
              <p:cNvSpPr/>
              <p:nvPr/>
            </p:nvSpPr>
            <p:spPr>
              <a:xfrm>
                <a:off x="4000729" y="843251"/>
                <a:ext cx="9525" cy="19050"/>
              </a:xfrm>
              <a:custGeom>
                <a:avLst/>
                <a:gdLst>
                  <a:gd name="connsiteX0" fmla="*/ 8163 w 9525"/>
                  <a:gd name="connsiteY0" fmla="*/ 13002 h 19050"/>
                  <a:gd name="connsiteX1" fmla="*/ 9182 w 9525"/>
                  <a:gd name="connsiteY1" fmla="*/ 8211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163" y="13002"/>
                    </a:moveTo>
                    <a:lnTo>
                      <a:pt x="9182" y="8211"/>
                    </a:lnTo>
                    <a:lnTo>
                      <a:pt x="7144" y="7144"/>
                    </a:lnTo>
                    <a:close/>
                  </a:path>
                </a:pathLst>
              </a:custGeom>
              <a:grpFill/>
              <a:ln w="9525" cap="flat">
                <a:noFill/>
                <a:prstDash val="solid"/>
                <a:miter/>
              </a:ln>
            </p:spPr>
            <p:txBody>
              <a:bodyPr rtlCol="0" anchor="ctr"/>
              <a:lstStyle/>
              <a:p>
                <a:endParaRPr lang="zh-CN" altLang="en-US"/>
              </a:p>
            </p:txBody>
          </p:sp>
          <p:sp>
            <p:nvSpPr>
              <p:cNvPr id="1511" name="任意多边形: 形状 1300">
                <a:extLst>
                  <a:ext uri="{FF2B5EF4-FFF2-40B4-BE49-F238E27FC236}">
                    <a16:creationId xmlns:a16="http://schemas.microsoft.com/office/drawing/2014/main" id="{08692730-B238-43D4-89C7-71C682727029}"/>
                  </a:ext>
                </a:extLst>
              </p:cNvPr>
              <p:cNvSpPr/>
              <p:nvPr/>
            </p:nvSpPr>
            <p:spPr>
              <a:xfrm>
                <a:off x="3926111" y="819896"/>
                <a:ext cx="9525" cy="9525"/>
              </a:xfrm>
              <a:custGeom>
                <a:avLst/>
                <a:gdLst>
                  <a:gd name="connsiteX0" fmla="*/ 7314 w 9525"/>
                  <a:gd name="connsiteY0" fmla="*/ 11516 h 9525"/>
                  <a:gd name="connsiteX1" fmla="*/ 8124 w 9525"/>
                  <a:gd name="connsiteY1" fmla="*/ 7144 h 9525"/>
                  <a:gd name="connsiteX2" fmla="*/ 7314 w 9525"/>
                  <a:gd name="connsiteY2" fmla="*/ 11516 h 9525"/>
                </a:gdLst>
                <a:ahLst/>
                <a:cxnLst>
                  <a:cxn ang="0">
                    <a:pos x="connsiteX0" y="connsiteY0"/>
                  </a:cxn>
                  <a:cxn ang="0">
                    <a:pos x="connsiteX1" y="connsiteY1"/>
                  </a:cxn>
                  <a:cxn ang="0">
                    <a:pos x="connsiteX2" y="connsiteY2"/>
                  </a:cxn>
                </a:cxnLst>
                <a:rect l="l" t="t" r="r" b="b"/>
                <a:pathLst>
                  <a:path w="9525" h="9525">
                    <a:moveTo>
                      <a:pt x="7314" y="11516"/>
                    </a:moveTo>
                    <a:cubicBezTo>
                      <a:pt x="6076" y="6848"/>
                      <a:pt x="12124" y="12240"/>
                      <a:pt x="8124" y="7144"/>
                    </a:cubicBezTo>
                    <a:cubicBezTo>
                      <a:pt x="7800" y="8372"/>
                      <a:pt x="6800" y="9515"/>
                      <a:pt x="7314" y="11516"/>
                    </a:cubicBezTo>
                    <a:close/>
                  </a:path>
                </a:pathLst>
              </a:custGeom>
              <a:grpFill/>
              <a:ln w="9525" cap="flat">
                <a:noFill/>
                <a:prstDash val="solid"/>
                <a:miter/>
              </a:ln>
            </p:spPr>
            <p:txBody>
              <a:bodyPr rtlCol="0" anchor="ctr"/>
              <a:lstStyle/>
              <a:p>
                <a:endParaRPr lang="zh-CN" altLang="en-US"/>
              </a:p>
            </p:txBody>
          </p:sp>
          <p:sp>
            <p:nvSpPr>
              <p:cNvPr id="1512" name="任意多边形: 形状 1301">
                <a:extLst>
                  <a:ext uri="{FF2B5EF4-FFF2-40B4-BE49-F238E27FC236}">
                    <a16:creationId xmlns:a16="http://schemas.microsoft.com/office/drawing/2014/main" id="{6CE4C163-ADB1-4D21-9312-D45259315A50}"/>
                  </a:ext>
                </a:extLst>
              </p:cNvPr>
              <p:cNvSpPr/>
              <p:nvPr/>
            </p:nvSpPr>
            <p:spPr>
              <a:xfrm>
                <a:off x="3732949" y="987452"/>
                <a:ext cx="9525" cy="9525"/>
              </a:xfrm>
              <a:custGeom>
                <a:avLst/>
                <a:gdLst>
                  <a:gd name="connsiteX0" fmla="*/ 8062 w 9525"/>
                  <a:gd name="connsiteY0" fmla="*/ 8161 h 9525"/>
                  <a:gd name="connsiteX1" fmla="*/ 7395 w 9525"/>
                  <a:gd name="connsiteY1" fmla="*/ 9485 h 9525"/>
                  <a:gd name="connsiteX2" fmla="*/ 8062 w 9525"/>
                  <a:gd name="connsiteY2" fmla="*/ 8161 h 9525"/>
                </a:gdLst>
                <a:ahLst/>
                <a:cxnLst>
                  <a:cxn ang="0">
                    <a:pos x="connsiteX0" y="connsiteY0"/>
                  </a:cxn>
                  <a:cxn ang="0">
                    <a:pos x="connsiteX1" y="connsiteY1"/>
                  </a:cxn>
                  <a:cxn ang="0">
                    <a:pos x="connsiteX2" y="connsiteY2"/>
                  </a:cxn>
                </a:cxnLst>
                <a:rect l="l" t="t" r="r" b="b"/>
                <a:pathLst>
                  <a:path w="9525" h="9525">
                    <a:moveTo>
                      <a:pt x="8062" y="8161"/>
                    </a:moveTo>
                    <a:cubicBezTo>
                      <a:pt x="6290" y="5351"/>
                      <a:pt x="7681" y="9228"/>
                      <a:pt x="7395" y="9485"/>
                    </a:cubicBezTo>
                    <a:cubicBezTo>
                      <a:pt x="8290" y="10199"/>
                      <a:pt x="9338" y="11133"/>
                      <a:pt x="8062" y="8161"/>
                    </a:cubicBezTo>
                    <a:close/>
                  </a:path>
                </a:pathLst>
              </a:custGeom>
              <a:grpFill/>
              <a:ln w="9525" cap="flat">
                <a:noFill/>
                <a:prstDash val="solid"/>
                <a:miter/>
              </a:ln>
            </p:spPr>
            <p:txBody>
              <a:bodyPr rtlCol="0" anchor="ctr"/>
              <a:lstStyle/>
              <a:p>
                <a:endParaRPr lang="zh-CN" altLang="en-US"/>
              </a:p>
            </p:txBody>
          </p:sp>
          <p:sp>
            <p:nvSpPr>
              <p:cNvPr id="1513" name="任意多边形: 形状 1302">
                <a:extLst>
                  <a:ext uri="{FF2B5EF4-FFF2-40B4-BE49-F238E27FC236}">
                    <a16:creationId xmlns:a16="http://schemas.microsoft.com/office/drawing/2014/main" id="{7B6ABD96-FD0F-4D68-BD7E-3EC0AA7C444D}"/>
                  </a:ext>
                </a:extLst>
              </p:cNvPr>
              <p:cNvSpPr/>
              <p:nvPr/>
            </p:nvSpPr>
            <p:spPr>
              <a:xfrm>
                <a:off x="3792170" y="845794"/>
                <a:ext cx="19050" cy="9525"/>
              </a:xfrm>
              <a:custGeom>
                <a:avLst/>
                <a:gdLst>
                  <a:gd name="connsiteX0" fmla="*/ 13335 w 19050"/>
                  <a:gd name="connsiteY0" fmla="*/ 11563 h 9525"/>
                  <a:gd name="connsiteX1" fmla="*/ 7181 w 19050"/>
                  <a:gd name="connsiteY1" fmla="*/ 7144 h 9525"/>
                  <a:gd name="connsiteX2" fmla="*/ 13335 w 19050"/>
                  <a:gd name="connsiteY2" fmla="*/ 11563 h 9525"/>
                </a:gdLst>
                <a:ahLst/>
                <a:cxnLst>
                  <a:cxn ang="0">
                    <a:pos x="connsiteX0" y="connsiteY0"/>
                  </a:cxn>
                  <a:cxn ang="0">
                    <a:pos x="connsiteX1" y="connsiteY1"/>
                  </a:cxn>
                  <a:cxn ang="0">
                    <a:pos x="connsiteX2" y="connsiteY2"/>
                  </a:cxn>
                </a:cxnLst>
                <a:rect l="l" t="t" r="r" b="b"/>
                <a:pathLst>
                  <a:path w="19050" h="9525">
                    <a:moveTo>
                      <a:pt x="13335" y="11563"/>
                    </a:moveTo>
                    <a:cubicBezTo>
                      <a:pt x="10525" y="9306"/>
                      <a:pt x="11068" y="7277"/>
                      <a:pt x="7181" y="7144"/>
                    </a:cubicBezTo>
                    <a:cubicBezTo>
                      <a:pt x="6696" y="10620"/>
                      <a:pt x="11020" y="10192"/>
                      <a:pt x="13335" y="11563"/>
                    </a:cubicBezTo>
                    <a:close/>
                  </a:path>
                </a:pathLst>
              </a:custGeom>
              <a:grpFill/>
              <a:ln w="9525" cap="flat">
                <a:noFill/>
                <a:prstDash val="solid"/>
                <a:miter/>
              </a:ln>
            </p:spPr>
            <p:txBody>
              <a:bodyPr rtlCol="0" anchor="ctr"/>
              <a:lstStyle/>
              <a:p>
                <a:endParaRPr lang="zh-CN" altLang="en-US"/>
              </a:p>
            </p:txBody>
          </p:sp>
          <p:sp>
            <p:nvSpPr>
              <p:cNvPr id="1514" name="任意多边形: 形状 1303">
                <a:extLst>
                  <a:ext uri="{FF2B5EF4-FFF2-40B4-BE49-F238E27FC236}">
                    <a16:creationId xmlns:a16="http://schemas.microsoft.com/office/drawing/2014/main" id="{4070BD6E-22A7-4E9E-BBB6-C98B70C3FA1A}"/>
                  </a:ext>
                </a:extLst>
              </p:cNvPr>
              <p:cNvSpPr/>
              <p:nvPr/>
            </p:nvSpPr>
            <p:spPr>
              <a:xfrm>
                <a:off x="3759136" y="875160"/>
                <a:ext cx="19050" cy="19050"/>
              </a:xfrm>
              <a:custGeom>
                <a:avLst/>
                <a:gdLst>
                  <a:gd name="connsiteX0" fmla="*/ 7144 w 19050"/>
                  <a:gd name="connsiteY0" fmla="*/ 9763 h 19050"/>
                  <a:gd name="connsiteX1" fmla="*/ 11706 w 19050"/>
                  <a:gd name="connsiteY1" fmla="*/ 13726 h 19050"/>
                  <a:gd name="connsiteX2" fmla="*/ 13440 w 19050"/>
                  <a:gd name="connsiteY2" fmla="*/ 18850 h 19050"/>
                  <a:gd name="connsiteX3" fmla="*/ 14754 w 19050"/>
                  <a:gd name="connsiteY3" fmla="*/ 17497 h 19050"/>
                  <a:gd name="connsiteX4" fmla="*/ 13916 w 19050"/>
                  <a:gd name="connsiteY4" fmla="*/ 13516 h 19050"/>
                  <a:gd name="connsiteX5" fmla="*/ 15011 w 19050"/>
                  <a:gd name="connsiteY5" fmla="*/ 15221 h 19050"/>
                  <a:gd name="connsiteX6" fmla="*/ 12935 w 19050"/>
                  <a:gd name="connsiteY6" fmla="*/ 11382 h 19050"/>
                  <a:gd name="connsiteX7" fmla="*/ 9382 w 19050"/>
                  <a:gd name="connsiteY7" fmla="*/ 7144 h 19050"/>
                  <a:gd name="connsiteX8" fmla="*/ 7144 w 19050"/>
                  <a:gd name="connsiteY8" fmla="*/ 9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9763"/>
                    </a:moveTo>
                    <a:cubicBezTo>
                      <a:pt x="7525" y="11906"/>
                      <a:pt x="11182" y="12544"/>
                      <a:pt x="11706" y="13726"/>
                    </a:cubicBezTo>
                    <a:cubicBezTo>
                      <a:pt x="12849" y="14821"/>
                      <a:pt x="13811" y="16031"/>
                      <a:pt x="13440" y="18850"/>
                    </a:cubicBezTo>
                    <a:lnTo>
                      <a:pt x="14754" y="17497"/>
                    </a:lnTo>
                    <a:cubicBezTo>
                      <a:pt x="13030" y="18783"/>
                      <a:pt x="14192" y="15126"/>
                      <a:pt x="13916" y="13516"/>
                    </a:cubicBezTo>
                    <a:cubicBezTo>
                      <a:pt x="14583" y="13240"/>
                      <a:pt x="14688" y="14421"/>
                      <a:pt x="15011" y="15221"/>
                    </a:cubicBezTo>
                    <a:cubicBezTo>
                      <a:pt x="15097" y="13506"/>
                      <a:pt x="14078" y="12506"/>
                      <a:pt x="12935" y="11382"/>
                    </a:cubicBezTo>
                    <a:cubicBezTo>
                      <a:pt x="11801" y="10268"/>
                      <a:pt x="10697" y="9001"/>
                      <a:pt x="9382" y="7144"/>
                    </a:cubicBezTo>
                    <a:cubicBezTo>
                      <a:pt x="9792" y="8306"/>
                      <a:pt x="8020" y="9020"/>
                      <a:pt x="7144" y="9763"/>
                    </a:cubicBezTo>
                    <a:close/>
                  </a:path>
                </a:pathLst>
              </a:custGeom>
              <a:grpFill/>
              <a:ln w="9525" cap="flat">
                <a:noFill/>
                <a:prstDash val="solid"/>
                <a:miter/>
              </a:ln>
            </p:spPr>
            <p:txBody>
              <a:bodyPr rtlCol="0" anchor="ctr"/>
              <a:lstStyle/>
              <a:p>
                <a:endParaRPr lang="zh-CN" altLang="en-US"/>
              </a:p>
            </p:txBody>
          </p:sp>
          <p:sp>
            <p:nvSpPr>
              <p:cNvPr id="1515" name="任意多边形: 形状 1304">
                <a:extLst>
                  <a:ext uri="{FF2B5EF4-FFF2-40B4-BE49-F238E27FC236}">
                    <a16:creationId xmlns:a16="http://schemas.microsoft.com/office/drawing/2014/main" id="{6923E2AF-C845-427A-80B7-92FB1B436E10}"/>
                  </a:ext>
                </a:extLst>
              </p:cNvPr>
              <p:cNvSpPr/>
              <p:nvPr/>
            </p:nvSpPr>
            <p:spPr>
              <a:xfrm>
                <a:off x="4023208" y="871340"/>
                <a:ext cx="9525" cy="9525"/>
              </a:xfrm>
              <a:custGeom>
                <a:avLst/>
                <a:gdLst>
                  <a:gd name="connsiteX0" fmla="*/ 7753 w 9525"/>
                  <a:gd name="connsiteY0" fmla="*/ 8582 h 9525"/>
                  <a:gd name="connsiteX1" fmla="*/ 10430 w 9525"/>
                  <a:gd name="connsiteY1" fmla="*/ 7144 h 9525"/>
                  <a:gd name="connsiteX2" fmla="*/ 7144 w 9525"/>
                  <a:gd name="connsiteY2" fmla="*/ 7363 h 9525"/>
                </a:gdLst>
                <a:ahLst/>
                <a:cxnLst>
                  <a:cxn ang="0">
                    <a:pos x="connsiteX0" y="connsiteY0"/>
                  </a:cxn>
                  <a:cxn ang="0">
                    <a:pos x="connsiteX1" y="connsiteY1"/>
                  </a:cxn>
                  <a:cxn ang="0">
                    <a:pos x="connsiteX2" y="connsiteY2"/>
                  </a:cxn>
                </a:cxnLst>
                <a:rect l="l" t="t" r="r" b="b"/>
                <a:pathLst>
                  <a:path w="9525" h="9525">
                    <a:moveTo>
                      <a:pt x="7753" y="8582"/>
                    </a:moveTo>
                    <a:lnTo>
                      <a:pt x="10430" y="7144"/>
                    </a:lnTo>
                    <a:lnTo>
                      <a:pt x="7144" y="7363"/>
                    </a:lnTo>
                    <a:close/>
                  </a:path>
                </a:pathLst>
              </a:custGeom>
              <a:grpFill/>
              <a:ln w="9525" cap="flat">
                <a:noFill/>
                <a:prstDash val="solid"/>
                <a:miter/>
              </a:ln>
            </p:spPr>
            <p:txBody>
              <a:bodyPr rtlCol="0" anchor="ctr"/>
              <a:lstStyle/>
              <a:p>
                <a:endParaRPr lang="zh-CN" altLang="en-US"/>
              </a:p>
            </p:txBody>
          </p:sp>
          <p:sp>
            <p:nvSpPr>
              <p:cNvPr id="1516" name="任意多边形: 形状 1305">
                <a:extLst>
                  <a:ext uri="{FF2B5EF4-FFF2-40B4-BE49-F238E27FC236}">
                    <a16:creationId xmlns:a16="http://schemas.microsoft.com/office/drawing/2014/main" id="{DB81EAE7-1932-44D4-99BC-FC744252D994}"/>
                  </a:ext>
                </a:extLst>
              </p:cNvPr>
              <p:cNvSpPr/>
              <p:nvPr/>
            </p:nvSpPr>
            <p:spPr>
              <a:xfrm>
                <a:off x="3746411" y="1011129"/>
                <a:ext cx="9525" cy="9525"/>
              </a:xfrm>
              <a:custGeom>
                <a:avLst/>
                <a:gdLst>
                  <a:gd name="connsiteX0" fmla="*/ 7144 w 9525"/>
                  <a:gd name="connsiteY0" fmla="*/ 7144 h 9525"/>
                  <a:gd name="connsiteX1" fmla="*/ 7153 w 9525"/>
                  <a:gd name="connsiteY1" fmla="*/ 7153 h 9525"/>
                  <a:gd name="connsiteX2" fmla="*/ 7172 w 9525"/>
                  <a:gd name="connsiteY2" fmla="*/ 7182 h 9525"/>
                </a:gdLst>
                <a:ahLst/>
                <a:cxnLst>
                  <a:cxn ang="0">
                    <a:pos x="connsiteX0" y="connsiteY0"/>
                  </a:cxn>
                  <a:cxn ang="0">
                    <a:pos x="connsiteX1" y="connsiteY1"/>
                  </a:cxn>
                  <a:cxn ang="0">
                    <a:pos x="connsiteX2" y="connsiteY2"/>
                  </a:cxn>
                </a:cxnLst>
                <a:rect l="l" t="t" r="r" b="b"/>
                <a:pathLst>
                  <a:path w="9525" h="9525">
                    <a:moveTo>
                      <a:pt x="7144" y="7144"/>
                    </a:moveTo>
                    <a:lnTo>
                      <a:pt x="7153" y="7153"/>
                    </a:lnTo>
                    <a:lnTo>
                      <a:pt x="7172" y="7182"/>
                    </a:lnTo>
                    <a:close/>
                  </a:path>
                </a:pathLst>
              </a:custGeom>
              <a:grpFill/>
              <a:ln w="9525" cap="flat">
                <a:noFill/>
                <a:prstDash val="solid"/>
                <a:miter/>
              </a:ln>
            </p:spPr>
            <p:txBody>
              <a:bodyPr rtlCol="0" anchor="ctr"/>
              <a:lstStyle/>
              <a:p>
                <a:endParaRPr lang="zh-CN" altLang="en-US"/>
              </a:p>
            </p:txBody>
          </p:sp>
          <p:sp>
            <p:nvSpPr>
              <p:cNvPr id="1517" name="任意多边形: 形状 1306">
                <a:extLst>
                  <a:ext uri="{FF2B5EF4-FFF2-40B4-BE49-F238E27FC236}">
                    <a16:creationId xmlns:a16="http://schemas.microsoft.com/office/drawing/2014/main" id="{A6802F65-57E8-4B2E-A25D-72E5B7E4E2B6}"/>
                  </a:ext>
                </a:extLst>
              </p:cNvPr>
              <p:cNvSpPr/>
              <p:nvPr/>
            </p:nvSpPr>
            <p:spPr>
              <a:xfrm>
                <a:off x="4099017" y="960951"/>
                <a:ext cx="28575" cy="57150"/>
              </a:xfrm>
              <a:custGeom>
                <a:avLst/>
                <a:gdLst>
                  <a:gd name="connsiteX0" fmla="*/ 18459 w 28575"/>
                  <a:gd name="connsiteY0" fmla="*/ 16593 h 57150"/>
                  <a:gd name="connsiteX1" fmla="*/ 7144 w 28575"/>
                  <a:gd name="connsiteY1" fmla="*/ 49740 h 57150"/>
                  <a:gd name="connsiteX2" fmla="*/ 7839 w 28575"/>
                  <a:gd name="connsiteY2" fmla="*/ 56636 h 57150"/>
                  <a:gd name="connsiteX3" fmla="*/ 12392 w 28575"/>
                  <a:gd name="connsiteY3" fmla="*/ 56426 h 57150"/>
                  <a:gd name="connsiteX4" fmla="*/ 12983 w 28575"/>
                  <a:gd name="connsiteY4" fmla="*/ 44567 h 57150"/>
                  <a:gd name="connsiteX5" fmla="*/ 15421 w 28575"/>
                  <a:gd name="connsiteY5" fmla="*/ 47520 h 57150"/>
                  <a:gd name="connsiteX6" fmla="*/ 22469 w 28575"/>
                  <a:gd name="connsiteY6" fmla="*/ 15088 h 57150"/>
                  <a:gd name="connsiteX7" fmla="*/ 19221 w 28575"/>
                  <a:gd name="connsiteY7" fmla="*/ 16516 h 57150"/>
                  <a:gd name="connsiteX8" fmla="*/ 20498 w 28575"/>
                  <a:gd name="connsiteY8" fmla="*/ 7144 h 57150"/>
                  <a:gd name="connsiteX9" fmla="*/ 16259 w 28575"/>
                  <a:gd name="connsiteY9" fmla="*/ 7144 h 57150"/>
                  <a:gd name="connsiteX10" fmla="*/ 18459 w 28575"/>
                  <a:gd name="connsiteY10" fmla="*/ 1659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57150">
                    <a:moveTo>
                      <a:pt x="18459" y="16593"/>
                    </a:moveTo>
                    <a:cubicBezTo>
                      <a:pt x="9563" y="20507"/>
                      <a:pt x="11649" y="33757"/>
                      <a:pt x="7144" y="49740"/>
                    </a:cubicBezTo>
                    <a:cubicBezTo>
                      <a:pt x="9839" y="50292"/>
                      <a:pt x="8477" y="53540"/>
                      <a:pt x="7839" y="56636"/>
                    </a:cubicBezTo>
                    <a:lnTo>
                      <a:pt x="12392" y="56426"/>
                    </a:lnTo>
                    <a:cubicBezTo>
                      <a:pt x="9630" y="54216"/>
                      <a:pt x="13259" y="49292"/>
                      <a:pt x="12983" y="44567"/>
                    </a:cubicBezTo>
                    <a:lnTo>
                      <a:pt x="15421" y="47520"/>
                    </a:lnTo>
                    <a:cubicBezTo>
                      <a:pt x="16974" y="34700"/>
                      <a:pt x="23203" y="22508"/>
                      <a:pt x="22469" y="15088"/>
                    </a:cubicBezTo>
                    <a:cubicBezTo>
                      <a:pt x="21965" y="16850"/>
                      <a:pt x="20222" y="15497"/>
                      <a:pt x="19221" y="16516"/>
                    </a:cubicBezTo>
                    <a:lnTo>
                      <a:pt x="20498" y="7144"/>
                    </a:lnTo>
                    <a:lnTo>
                      <a:pt x="16259" y="7144"/>
                    </a:lnTo>
                    <a:lnTo>
                      <a:pt x="18459" y="16593"/>
                    </a:lnTo>
                    <a:close/>
                  </a:path>
                </a:pathLst>
              </a:custGeom>
              <a:grpFill/>
              <a:ln w="9525" cap="flat">
                <a:noFill/>
                <a:prstDash val="solid"/>
                <a:miter/>
              </a:ln>
            </p:spPr>
            <p:txBody>
              <a:bodyPr rtlCol="0" anchor="ctr"/>
              <a:lstStyle/>
              <a:p>
                <a:endParaRPr lang="zh-CN" altLang="en-US"/>
              </a:p>
            </p:txBody>
          </p:sp>
          <p:sp>
            <p:nvSpPr>
              <p:cNvPr id="1518" name="任意多边形: 形状 1307">
                <a:extLst>
                  <a:ext uri="{FF2B5EF4-FFF2-40B4-BE49-F238E27FC236}">
                    <a16:creationId xmlns:a16="http://schemas.microsoft.com/office/drawing/2014/main" id="{2FF518DF-DE2A-4865-85E0-48CDEA274405}"/>
                  </a:ext>
                </a:extLst>
              </p:cNvPr>
              <p:cNvSpPr/>
              <p:nvPr/>
            </p:nvSpPr>
            <p:spPr>
              <a:xfrm>
                <a:off x="3732876" y="926938"/>
                <a:ext cx="9525" cy="19050"/>
              </a:xfrm>
              <a:custGeom>
                <a:avLst/>
                <a:gdLst>
                  <a:gd name="connsiteX0" fmla="*/ 9258 w 9525"/>
                  <a:gd name="connsiteY0" fmla="*/ 10487 h 19050"/>
                  <a:gd name="connsiteX1" fmla="*/ 7144 w 9525"/>
                  <a:gd name="connsiteY1" fmla="*/ 14830 h 19050"/>
                  <a:gd name="connsiteX2" fmla="*/ 10154 w 9525"/>
                  <a:gd name="connsiteY2" fmla="*/ 13002 h 19050"/>
                  <a:gd name="connsiteX3" fmla="*/ 8601 w 9525"/>
                  <a:gd name="connsiteY3" fmla="*/ 7144 h 19050"/>
                  <a:gd name="connsiteX4" fmla="*/ 9258 w 9525"/>
                  <a:gd name="connsiteY4" fmla="*/ 104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258" y="10487"/>
                    </a:moveTo>
                    <a:cubicBezTo>
                      <a:pt x="9801" y="14278"/>
                      <a:pt x="7658" y="12821"/>
                      <a:pt x="7144" y="14830"/>
                    </a:cubicBezTo>
                    <a:cubicBezTo>
                      <a:pt x="9115" y="19498"/>
                      <a:pt x="8534" y="11840"/>
                      <a:pt x="10154" y="13002"/>
                    </a:cubicBezTo>
                    <a:cubicBezTo>
                      <a:pt x="8630" y="7144"/>
                      <a:pt x="10297" y="12573"/>
                      <a:pt x="8601" y="7144"/>
                    </a:cubicBezTo>
                    <a:cubicBezTo>
                      <a:pt x="7849" y="8487"/>
                      <a:pt x="8573" y="9487"/>
                      <a:pt x="9258" y="10487"/>
                    </a:cubicBezTo>
                    <a:close/>
                  </a:path>
                </a:pathLst>
              </a:custGeom>
              <a:grpFill/>
              <a:ln w="9525" cap="flat">
                <a:noFill/>
                <a:prstDash val="solid"/>
                <a:miter/>
              </a:ln>
            </p:spPr>
            <p:txBody>
              <a:bodyPr rtlCol="0" anchor="ctr"/>
              <a:lstStyle/>
              <a:p>
                <a:endParaRPr lang="zh-CN" altLang="en-US"/>
              </a:p>
            </p:txBody>
          </p:sp>
          <p:sp>
            <p:nvSpPr>
              <p:cNvPr id="1519" name="任意多边形: 形状 1308">
                <a:extLst>
                  <a:ext uri="{FF2B5EF4-FFF2-40B4-BE49-F238E27FC236}">
                    <a16:creationId xmlns:a16="http://schemas.microsoft.com/office/drawing/2014/main" id="{20DD7CE0-9D51-4F3D-AF91-70B91CD7CED9}"/>
                  </a:ext>
                </a:extLst>
              </p:cNvPr>
              <p:cNvSpPr/>
              <p:nvPr/>
            </p:nvSpPr>
            <p:spPr>
              <a:xfrm>
                <a:off x="3847767" y="835840"/>
                <a:ext cx="19050" cy="19050"/>
              </a:xfrm>
              <a:custGeom>
                <a:avLst/>
                <a:gdLst>
                  <a:gd name="connsiteX0" fmla="*/ 15792 w 19050"/>
                  <a:gd name="connsiteY0" fmla="*/ 14345 h 19050"/>
                  <a:gd name="connsiteX1" fmla="*/ 13516 w 19050"/>
                  <a:gd name="connsiteY1" fmla="*/ 9496 h 19050"/>
                  <a:gd name="connsiteX2" fmla="*/ 7144 w 19050"/>
                  <a:gd name="connsiteY2" fmla="*/ 7144 h 19050"/>
                  <a:gd name="connsiteX3" fmla="*/ 15792 w 19050"/>
                  <a:gd name="connsiteY3" fmla="*/ 14345 h 19050"/>
                </a:gdLst>
                <a:ahLst/>
                <a:cxnLst>
                  <a:cxn ang="0">
                    <a:pos x="connsiteX0" y="connsiteY0"/>
                  </a:cxn>
                  <a:cxn ang="0">
                    <a:pos x="connsiteX1" y="connsiteY1"/>
                  </a:cxn>
                  <a:cxn ang="0">
                    <a:pos x="connsiteX2" y="connsiteY2"/>
                  </a:cxn>
                  <a:cxn ang="0">
                    <a:pos x="connsiteX3" y="connsiteY3"/>
                  </a:cxn>
                </a:cxnLst>
                <a:rect l="l" t="t" r="r" b="b"/>
                <a:pathLst>
                  <a:path w="19050" h="19050">
                    <a:moveTo>
                      <a:pt x="15792" y="14345"/>
                    </a:moveTo>
                    <a:lnTo>
                      <a:pt x="13516" y="9496"/>
                    </a:lnTo>
                    <a:cubicBezTo>
                      <a:pt x="11192" y="13440"/>
                      <a:pt x="8496" y="7487"/>
                      <a:pt x="7144" y="7144"/>
                    </a:cubicBezTo>
                    <a:cubicBezTo>
                      <a:pt x="9525" y="10268"/>
                      <a:pt x="11725" y="15088"/>
                      <a:pt x="15792" y="14345"/>
                    </a:cubicBezTo>
                    <a:close/>
                  </a:path>
                </a:pathLst>
              </a:custGeom>
              <a:grpFill/>
              <a:ln w="9525" cap="flat">
                <a:noFill/>
                <a:prstDash val="solid"/>
                <a:miter/>
              </a:ln>
            </p:spPr>
            <p:txBody>
              <a:bodyPr rtlCol="0" anchor="ctr"/>
              <a:lstStyle/>
              <a:p>
                <a:endParaRPr lang="zh-CN" altLang="en-US"/>
              </a:p>
            </p:txBody>
          </p:sp>
          <p:sp>
            <p:nvSpPr>
              <p:cNvPr id="1520" name="任意多边形: 形状 1309">
                <a:extLst>
                  <a:ext uri="{FF2B5EF4-FFF2-40B4-BE49-F238E27FC236}">
                    <a16:creationId xmlns:a16="http://schemas.microsoft.com/office/drawing/2014/main" id="{7B9414A2-6668-4EDB-B8FD-61F577FF99F9}"/>
                  </a:ext>
                </a:extLst>
              </p:cNvPr>
              <p:cNvSpPr/>
              <p:nvPr/>
            </p:nvSpPr>
            <p:spPr>
              <a:xfrm>
                <a:off x="3736677" y="922861"/>
                <a:ext cx="9525" cy="9525"/>
              </a:xfrm>
              <a:custGeom>
                <a:avLst/>
                <a:gdLst>
                  <a:gd name="connsiteX0" fmla="*/ 8401 w 9525"/>
                  <a:gd name="connsiteY0" fmla="*/ 9754 h 9525"/>
                  <a:gd name="connsiteX1" fmla="*/ 7144 w 9525"/>
                  <a:gd name="connsiteY1" fmla="*/ 7144 h 9525"/>
                  <a:gd name="connsiteX2" fmla="*/ 8401 w 9525"/>
                  <a:gd name="connsiteY2" fmla="*/ 9754 h 9525"/>
                </a:gdLst>
                <a:ahLst/>
                <a:cxnLst>
                  <a:cxn ang="0">
                    <a:pos x="connsiteX0" y="connsiteY0"/>
                  </a:cxn>
                  <a:cxn ang="0">
                    <a:pos x="connsiteX1" y="connsiteY1"/>
                  </a:cxn>
                  <a:cxn ang="0">
                    <a:pos x="connsiteX2" y="connsiteY2"/>
                  </a:cxn>
                </a:cxnLst>
                <a:rect l="l" t="t" r="r" b="b"/>
                <a:pathLst>
                  <a:path w="9525" h="9525">
                    <a:moveTo>
                      <a:pt x="8401" y="9754"/>
                    </a:moveTo>
                    <a:cubicBezTo>
                      <a:pt x="9392" y="8172"/>
                      <a:pt x="7163" y="9049"/>
                      <a:pt x="7144" y="7144"/>
                    </a:cubicBezTo>
                    <a:cubicBezTo>
                      <a:pt x="7849" y="8249"/>
                      <a:pt x="7096" y="10201"/>
                      <a:pt x="8401" y="9754"/>
                    </a:cubicBezTo>
                    <a:close/>
                  </a:path>
                </a:pathLst>
              </a:custGeom>
              <a:grpFill/>
              <a:ln w="9525" cap="flat">
                <a:noFill/>
                <a:prstDash val="solid"/>
                <a:miter/>
              </a:ln>
            </p:spPr>
            <p:txBody>
              <a:bodyPr rtlCol="0" anchor="ctr"/>
              <a:lstStyle/>
              <a:p>
                <a:endParaRPr lang="zh-CN" altLang="en-US"/>
              </a:p>
            </p:txBody>
          </p:sp>
          <p:sp>
            <p:nvSpPr>
              <p:cNvPr id="1521" name="任意多边形: 形状 1310">
                <a:extLst>
                  <a:ext uri="{FF2B5EF4-FFF2-40B4-BE49-F238E27FC236}">
                    <a16:creationId xmlns:a16="http://schemas.microsoft.com/office/drawing/2014/main" id="{B08950E4-178E-4FD6-AD91-D925D4586388}"/>
                  </a:ext>
                </a:extLst>
              </p:cNvPr>
              <p:cNvSpPr/>
              <p:nvPr/>
            </p:nvSpPr>
            <p:spPr>
              <a:xfrm>
                <a:off x="3739084" y="919978"/>
                <a:ext cx="38100" cy="38100"/>
              </a:xfrm>
              <a:custGeom>
                <a:avLst/>
                <a:gdLst>
                  <a:gd name="connsiteX0" fmla="*/ 7737 w 38100"/>
                  <a:gd name="connsiteY0" fmla="*/ 12893 h 38100"/>
                  <a:gd name="connsiteX1" fmla="*/ 10261 w 38100"/>
                  <a:gd name="connsiteY1" fmla="*/ 13817 h 38100"/>
                  <a:gd name="connsiteX2" fmla="*/ 9280 w 38100"/>
                  <a:gd name="connsiteY2" fmla="*/ 16218 h 38100"/>
                  <a:gd name="connsiteX3" fmla="*/ 10661 w 38100"/>
                  <a:gd name="connsiteY3" fmla="*/ 17989 h 38100"/>
                  <a:gd name="connsiteX4" fmla="*/ 11652 w 38100"/>
                  <a:gd name="connsiteY4" fmla="*/ 15560 h 38100"/>
                  <a:gd name="connsiteX5" fmla="*/ 13347 w 38100"/>
                  <a:gd name="connsiteY5" fmla="*/ 17980 h 38100"/>
                  <a:gd name="connsiteX6" fmla="*/ 13719 w 38100"/>
                  <a:gd name="connsiteY6" fmla="*/ 18142 h 38100"/>
                  <a:gd name="connsiteX7" fmla="*/ 13738 w 38100"/>
                  <a:gd name="connsiteY7" fmla="*/ 18151 h 38100"/>
                  <a:gd name="connsiteX8" fmla="*/ 13747 w 38100"/>
                  <a:gd name="connsiteY8" fmla="*/ 18161 h 38100"/>
                  <a:gd name="connsiteX9" fmla="*/ 13757 w 38100"/>
                  <a:gd name="connsiteY9" fmla="*/ 18161 h 38100"/>
                  <a:gd name="connsiteX10" fmla="*/ 13757 w 38100"/>
                  <a:gd name="connsiteY10" fmla="*/ 18161 h 38100"/>
                  <a:gd name="connsiteX11" fmla="*/ 7709 w 38100"/>
                  <a:gd name="connsiteY11" fmla="*/ 18008 h 38100"/>
                  <a:gd name="connsiteX12" fmla="*/ 7718 w 38100"/>
                  <a:gd name="connsiteY12" fmla="*/ 18008 h 38100"/>
                  <a:gd name="connsiteX13" fmla="*/ 7832 w 38100"/>
                  <a:gd name="connsiteY13" fmla="*/ 18046 h 38100"/>
                  <a:gd name="connsiteX14" fmla="*/ 8061 w 38100"/>
                  <a:gd name="connsiteY14" fmla="*/ 18113 h 38100"/>
                  <a:gd name="connsiteX15" fmla="*/ 8509 w 38100"/>
                  <a:gd name="connsiteY15" fmla="*/ 18265 h 38100"/>
                  <a:gd name="connsiteX16" fmla="*/ 10137 w 38100"/>
                  <a:gd name="connsiteY16" fmla="*/ 19018 h 38100"/>
                  <a:gd name="connsiteX17" fmla="*/ 11890 w 38100"/>
                  <a:gd name="connsiteY17" fmla="*/ 21685 h 38100"/>
                  <a:gd name="connsiteX18" fmla="*/ 17224 w 38100"/>
                  <a:gd name="connsiteY18" fmla="*/ 19551 h 38100"/>
                  <a:gd name="connsiteX19" fmla="*/ 14528 w 38100"/>
                  <a:gd name="connsiteY19" fmla="*/ 21761 h 38100"/>
                  <a:gd name="connsiteX20" fmla="*/ 22006 w 38100"/>
                  <a:gd name="connsiteY20" fmla="*/ 21599 h 38100"/>
                  <a:gd name="connsiteX21" fmla="*/ 24939 w 38100"/>
                  <a:gd name="connsiteY21" fmla="*/ 28171 h 38100"/>
                  <a:gd name="connsiteX22" fmla="*/ 25892 w 38100"/>
                  <a:gd name="connsiteY22" fmla="*/ 24381 h 38100"/>
                  <a:gd name="connsiteX23" fmla="*/ 27549 w 38100"/>
                  <a:gd name="connsiteY23" fmla="*/ 25133 h 38100"/>
                  <a:gd name="connsiteX24" fmla="*/ 27768 w 38100"/>
                  <a:gd name="connsiteY24" fmla="*/ 26114 h 38100"/>
                  <a:gd name="connsiteX25" fmla="*/ 27682 w 38100"/>
                  <a:gd name="connsiteY25" fmla="*/ 28276 h 38100"/>
                  <a:gd name="connsiteX26" fmla="*/ 27492 w 38100"/>
                  <a:gd name="connsiteY26" fmla="*/ 31239 h 38100"/>
                  <a:gd name="connsiteX27" fmla="*/ 28178 w 38100"/>
                  <a:gd name="connsiteY27" fmla="*/ 27133 h 38100"/>
                  <a:gd name="connsiteX28" fmla="*/ 28311 w 38100"/>
                  <a:gd name="connsiteY28" fmla="*/ 25276 h 38100"/>
                  <a:gd name="connsiteX29" fmla="*/ 28721 w 38100"/>
                  <a:gd name="connsiteY29" fmla="*/ 27067 h 38100"/>
                  <a:gd name="connsiteX30" fmla="*/ 30378 w 38100"/>
                  <a:gd name="connsiteY30" fmla="*/ 31305 h 38100"/>
                  <a:gd name="connsiteX31" fmla="*/ 29568 w 38100"/>
                  <a:gd name="connsiteY31" fmla="*/ 31505 h 38100"/>
                  <a:gd name="connsiteX32" fmla="*/ 32902 w 38100"/>
                  <a:gd name="connsiteY32" fmla="*/ 35868 h 38100"/>
                  <a:gd name="connsiteX33" fmla="*/ 31912 w 38100"/>
                  <a:gd name="connsiteY33" fmla="*/ 37277 h 38100"/>
                  <a:gd name="connsiteX34" fmla="*/ 33521 w 38100"/>
                  <a:gd name="connsiteY34" fmla="*/ 38506 h 38100"/>
                  <a:gd name="connsiteX35" fmla="*/ 33493 w 38100"/>
                  <a:gd name="connsiteY35" fmla="*/ 37696 h 38100"/>
                  <a:gd name="connsiteX36" fmla="*/ 35807 w 38100"/>
                  <a:gd name="connsiteY36" fmla="*/ 36468 h 38100"/>
                  <a:gd name="connsiteX37" fmla="*/ 34055 w 38100"/>
                  <a:gd name="connsiteY37" fmla="*/ 33020 h 38100"/>
                  <a:gd name="connsiteX38" fmla="*/ 35369 w 38100"/>
                  <a:gd name="connsiteY38" fmla="*/ 32296 h 38100"/>
                  <a:gd name="connsiteX39" fmla="*/ 34721 w 38100"/>
                  <a:gd name="connsiteY39" fmla="*/ 30819 h 38100"/>
                  <a:gd name="connsiteX40" fmla="*/ 35731 w 38100"/>
                  <a:gd name="connsiteY40" fmla="*/ 29600 h 38100"/>
                  <a:gd name="connsiteX41" fmla="*/ 35445 w 38100"/>
                  <a:gd name="connsiteY41" fmla="*/ 26743 h 38100"/>
                  <a:gd name="connsiteX42" fmla="*/ 35236 w 38100"/>
                  <a:gd name="connsiteY42" fmla="*/ 27457 h 38100"/>
                  <a:gd name="connsiteX43" fmla="*/ 35293 w 38100"/>
                  <a:gd name="connsiteY43" fmla="*/ 18294 h 38100"/>
                  <a:gd name="connsiteX44" fmla="*/ 34760 w 38100"/>
                  <a:gd name="connsiteY44" fmla="*/ 18961 h 38100"/>
                  <a:gd name="connsiteX45" fmla="*/ 35693 w 38100"/>
                  <a:gd name="connsiteY45" fmla="*/ 20304 h 38100"/>
                  <a:gd name="connsiteX46" fmla="*/ 33531 w 38100"/>
                  <a:gd name="connsiteY46" fmla="*/ 19513 h 38100"/>
                  <a:gd name="connsiteX47" fmla="*/ 34150 w 38100"/>
                  <a:gd name="connsiteY47" fmla="*/ 16132 h 38100"/>
                  <a:gd name="connsiteX48" fmla="*/ 31550 w 38100"/>
                  <a:gd name="connsiteY48" fmla="*/ 17256 h 38100"/>
                  <a:gd name="connsiteX49" fmla="*/ 30369 w 38100"/>
                  <a:gd name="connsiteY49" fmla="*/ 17513 h 38100"/>
                  <a:gd name="connsiteX50" fmla="*/ 29930 w 38100"/>
                  <a:gd name="connsiteY50" fmla="*/ 18056 h 38100"/>
                  <a:gd name="connsiteX51" fmla="*/ 28483 w 38100"/>
                  <a:gd name="connsiteY51" fmla="*/ 20609 h 38100"/>
                  <a:gd name="connsiteX52" fmla="*/ 28549 w 38100"/>
                  <a:gd name="connsiteY52" fmla="*/ 12703 h 38100"/>
                  <a:gd name="connsiteX53" fmla="*/ 29587 w 38100"/>
                  <a:gd name="connsiteY53" fmla="*/ 8855 h 38100"/>
                  <a:gd name="connsiteX54" fmla="*/ 28826 w 38100"/>
                  <a:gd name="connsiteY54" fmla="*/ 7388 h 38100"/>
                  <a:gd name="connsiteX55" fmla="*/ 28711 w 38100"/>
                  <a:gd name="connsiteY55" fmla="*/ 9674 h 38100"/>
                  <a:gd name="connsiteX56" fmla="*/ 26625 w 38100"/>
                  <a:gd name="connsiteY56" fmla="*/ 7645 h 38100"/>
                  <a:gd name="connsiteX57" fmla="*/ 23215 w 38100"/>
                  <a:gd name="connsiteY57" fmla="*/ 7921 h 38100"/>
                  <a:gd name="connsiteX58" fmla="*/ 18310 w 38100"/>
                  <a:gd name="connsiteY58" fmla="*/ 11217 h 38100"/>
                  <a:gd name="connsiteX59" fmla="*/ 10052 w 38100"/>
                  <a:gd name="connsiteY59" fmla="*/ 9312 h 38100"/>
                  <a:gd name="connsiteX60" fmla="*/ 9099 w 38100"/>
                  <a:gd name="connsiteY60" fmla="*/ 8874 h 38100"/>
                  <a:gd name="connsiteX61" fmla="*/ 8623 w 38100"/>
                  <a:gd name="connsiteY61" fmla="*/ 8655 h 38100"/>
                  <a:gd name="connsiteX62" fmla="*/ 8385 w 38100"/>
                  <a:gd name="connsiteY62" fmla="*/ 8540 h 38100"/>
                  <a:gd name="connsiteX63" fmla="*/ 8261 w 38100"/>
                  <a:gd name="connsiteY63" fmla="*/ 8483 h 38100"/>
                  <a:gd name="connsiteX64" fmla="*/ 8242 w 38100"/>
                  <a:gd name="connsiteY64" fmla="*/ 8474 h 38100"/>
                  <a:gd name="connsiteX65" fmla="*/ 8232 w 38100"/>
                  <a:gd name="connsiteY65" fmla="*/ 8474 h 38100"/>
                  <a:gd name="connsiteX66" fmla="*/ 13805 w 38100"/>
                  <a:gd name="connsiteY66" fmla="*/ 8617 h 38100"/>
                  <a:gd name="connsiteX67" fmla="*/ 13805 w 38100"/>
                  <a:gd name="connsiteY67" fmla="*/ 8617 h 38100"/>
                  <a:gd name="connsiteX68" fmla="*/ 13795 w 38100"/>
                  <a:gd name="connsiteY68" fmla="*/ 8607 h 38100"/>
                  <a:gd name="connsiteX69" fmla="*/ 13766 w 38100"/>
                  <a:gd name="connsiteY69" fmla="*/ 8588 h 38100"/>
                  <a:gd name="connsiteX70" fmla="*/ 12871 w 38100"/>
                  <a:gd name="connsiteY70" fmla="*/ 7950 h 38100"/>
                  <a:gd name="connsiteX71" fmla="*/ 10976 w 38100"/>
                  <a:gd name="connsiteY71" fmla="*/ 7274 h 38100"/>
                  <a:gd name="connsiteX72" fmla="*/ 7737 w 38100"/>
                  <a:gd name="connsiteY72" fmla="*/ 1289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8100" h="38100">
                    <a:moveTo>
                      <a:pt x="7737" y="12893"/>
                    </a:moveTo>
                    <a:cubicBezTo>
                      <a:pt x="9623" y="15427"/>
                      <a:pt x="8909" y="10131"/>
                      <a:pt x="10261" y="13817"/>
                    </a:cubicBezTo>
                    <a:lnTo>
                      <a:pt x="9280" y="16218"/>
                    </a:lnTo>
                    <a:cubicBezTo>
                      <a:pt x="9861" y="16551"/>
                      <a:pt x="10223" y="16503"/>
                      <a:pt x="10661" y="17989"/>
                    </a:cubicBezTo>
                    <a:cubicBezTo>
                      <a:pt x="10938" y="16427"/>
                      <a:pt x="10680" y="14541"/>
                      <a:pt x="11652" y="15560"/>
                    </a:cubicBezTo>
                    <a:cubicBezTo>
                      <a:pt x="11442" y="17313"/>
                      <a:pt x="12357" y="17580"/>
                      <a:pt x="13347" y="17980"/>
                    </a:cubicBezTo>
                    <a:lnTo>
                      <a:pt x="13719" y="18142"/>
                    </a:lnTo>
                    <a:lnTo>
                      <a:pt x="13738" y="18151"/>
                    </a:lnTo>
                    <a:lnTo>
                      <a:pt x="13747" y="18161"/>
                    </a:lnTo>
                    <a:lnTo>
                      <a:pt x="13757" y="18161"/>
                    </a:lnTo>
                    <a:lnTo>
                      <a:pt x="13757" y="18161"/>
                    </a:lnTo>
                    <a:cubicBezTo>
                      <a:pt x="1660" y="17856"/>
                      <a:pt x="10404" y="18075"/>
                      <a:pt x="7709" y="18008"/>
                    </a:cubicBezTo>
                    <a:lnTo>
                      <a:pt x="7718" y="18008"/>
                    </a:lnTo>
                    <a:lnTo>
                      <a:pt x="7832" y="18046"/>
                    </a:lnTo>
                    <a:lnTo>
                      <a:pt x="8061" y="18113"/>
                    </a:lnTo>
                    <a:lnTo>
                      <a:pt x="8509" y="18265"/>
                    </a:lnTo>
                    <a:cubicBezTo>
                      <a:pt x="9090" y="18475"/>
                      <a:pt x="9652" y="18713"/>
                      <a:pt x="10137" y="19018"/>
                    </a:cubicBezTo>
                    <a:cubicBezTo>
                      <a:pt x="11109" y="19618"/>
                      <a:pt x="11804" y="20447"/>
                      <a:pt x="11890" y="21685"/>
                    </a:cubicBezTo>
                    <a:cubicBezTo>
                      <a:pt x="11080" y="18608"/>
                      <a:pt x="15462" y="19504"/>
                      <a:pt x="17224" y="19551"/>
                    </a:cubicBezTo>
                    <a:cubicBezTo>
                      <a:pt x="18024" y="21866"/>
                      <a:pt x="16300" y="21047"/>
                      <a:pt x="14528" y="21761"/>
                    </a:cubicBezTo>
                    <a:cubicBezTo>
                      <a:pt x="16691" y="22961"/>
                      <a:pt x="17576" y="22999"/>
                      <a:pt x="22006" y="21599"/>
                    </a:cubicBezTo>
                    <a:cubicBezTo>
                      <a:pt x="22368" y="25047"/>
                      <a:pt x="21472" y="25781"/>
                      <a:pt x="24939" y="28171"/>
                    </a:cubicBezTo>
                    <a:lnTo>
                      <a:pt x="25892" y="24381"/>
                    </a:lnTo>
                    <a:cubicBezTo>
                      <a:pt x="26549" y="24590"/>
                      <a:pt x="27092" y="24847"/>
                      <a:pt x="27549" y="25133"/>
                    </a:cubicBezTo>
                    <a:cubicBezTo>
                      <a:pt x="27987" y="25419"/>
                      <a:pt x="27673" y="25771"/>
                      <a:pt x="27768" y="26114"/>
                    </a:cubicBezTo>
                    <a:cubicBezTo>
                      <a:pt x="27740" y="26905"/>
                      <a:pt x="27711" y="27600"/>
                      <a:pt x="27682" y="28276"/>
                    </a:cubicBezTo>
                    <a:cubicBezTo>
                      <a:pt x="27616" y="29295"/>
                      <a:pt x="27578" y="29943"/>
                      <a:pt x="27492" y="31239"/>
                    </a:cubicBezTo>
                    <a:cubicBezTo>
                      <a:pt x="27616" y="29857"/>
                      <a:pt x="27883" y="29038"/>
                      <a:pt x="28178" y="27133"/>
                    </a:cubicBezTo>
                    <a:cubicBezTo>
                      <a:pt x="28187" y="26790"/>
                      <a:pt x="28206" y="26038"/>
                      <a:pt x="28311" y="25276"/>
                    </a:cubicBezTo>
                    <a:cubicBezTo>
                      <a:pt x="28654" y="24790"/>
                      <a:pt x="28397" y="25638"/>
                      <a:pt x="28721" y="27067"/>
                    </a:cubicBezTo>
                    <a:cubicBezTo>
                      <a:pt x="29502" y="28772"/>
                      <a:pt x="30007" y="30638"/>
                      <a:pt x="30378" y="31305"/>
                    </a:cubicBezTo>
                    <a:lnTo>
                      <a:pt x="29568" y="31505"/>
                    </a:lnTo>
                    <a:cubicBezTo>
                      <a:pt x="30464" y="34096"/>
                      <a:pt x="33207" y="33296"/>
                      <a:pt x="32902" y="35868"/>
                    </a:cubicBezTo>
                    <a:cubicBezTo>
                      <a:pt x="32007" y="38430"/>
                      <a:pt x="32197" y="34296"/>
                      <a:pt x="31912" y="37277"/>
                    </a:cubicBezTo>
                    <a:cubicBezTo>
                      <a:pt x="31959" y="37144"/>
                      <a:pt x="33540" y="38468"/>
                      <a:pt x="33521" y="38506"/>
                    </a:cubicBezTo>
                    <a:lnTo>
                      <a:pt x="33493" y="37696"/>
                    </a:lnTo>
                    <a:lnTo>
                      <a:pt x="35807" y="36468"/>
                    </a:lnTo>
                    <a:cubicBezTo>
                      <a:pt x="36465" y="32686"/>
                      <a:pt x="33207" y="37182"/>
                      <a:pt x="34055" y="33020"/>
                    </a:cubicBezTo>
                    <a:lnTo>
                      <a:pt x="35369" y="32296"/>
                    </a:lnTo>
                    <a:cubicBezTo>
                      <a:pt x="35331" y="31867"/>
                      <a:pt x="34312" y="32705"/>
                      <a:pt x="34721" y="30819"/>
                    </a:cubicBezTo>
                    <a:lnTo>
                      <a:pt x="35731" y="29600"/>
                    </a:lnTo>
                    <a:cubicBezTo>
                      <a:pt x="35731" y="29600"/>
                      <a:pt x="35474" y="26676"/>
                      <a:pt x="35445" y="26743"/>
                    </a:cubicBezTo>
                    <a:lnTo>
                      <a:pt x="35236" y="27457"/>
                    </a:lnTo>
                    <a:cubicBezTo>
                      <a:pt x="33407" y="26076"/>
                      <a:pt x="38255" y="19561"/>
                      <a:pt x="35293" y="18294"/>
                    </a:cubicBezTo>
                    <a:lnTo>
                      <a:pt x="34760" y="18961"/>
                    </a:lnTo>
                    <a:cubicBezTo>
                      <a:pt x="35188" y="19447"/>
                      <a:pt x="35807" y="19180"/>
                      <a:pt x="35693" y="20304"/>
                    </a:cubicBezTo>
                    <a:cubicBezTo>
                      <a:pt x="35017" y="22104"/>
                      <a:pt x="34055" y="20399"/>
                      <a:pt x="33531" y="19513"/>
                    </a:cubicBezTo>
                    <a:lnTo>
                      <a:pt x="34150" y="16132"/>
                    </a:lnTo>
                    <a:cubicBezTo>
                      <a:pt x="33255" y="16722"/>
                      <a:pt x="32397" y="17056"/>
                      <a:pt x="31550" y="17256"/>
                    </a:cubicBezTo>
                    <a:cubicBezTo>
                      <a:pt x="31159" y="17380"/>
                      <a:pt x="30635" y="17380"/>
                      <a:pt x="30369" y="17513"/>
                    </a:cubicBezTo>
                    <a:lnTo>
                      <a:pt x="29930" y="18056"/>
                    </a:lnTo>
                    <a:cubicBezTo>
                      <a:pt x="29378" y="18732"/>
                      <a:pt x="28902" y="19247"/>
                      <a:pt x="28483" y="20609"/>
                    </a:cubicBezTo>
                    <a:cubicBezTo>
                      <a:pt x="28816" y="16808"/>
                      <a:pt x="28178" y="13274"/>
                      <a:pt x="28549" y="12703"/>
                    </a:cubicBezTo>
                    <a:cubicBezTo>
                      <a:pt x="28559" y="10788"/>
                      <a:pt x="29683" y="10084"/>
                      <a:pt x="29587" y="8855"/>
                    </a:cubicBezTo>
                    <a:lnTo>
                      <a:pt x="28826" y="7388"/>
                    </a:lnTo>
                    <a:lnTo>
                      <a:pt x="28711" y="9674"/>
                    </a:lnTo>
                    <a:cubicBezTo>
                      <a:pt x="28959" y="9198"/>
                      <a:pt x="27397" y="8264"/>
                      <a:pt x="26625" y="7645"/>
                    </a:cubicBezTo>
                    <a:cubicBezTo>
                      <a:pt x="25654" y="7045"/>
                      <a:pt x="24558" y="6816"/>
                      <a:pt x="23215" y="7921"/>
                    </a:cubicBezTo>
                    <a:cubicBezTo>
                      <a:pt x="22291" y="10188"/>
                      <a:pt x="20929" y="12046"/>
                      <a:pt x="18310" y="11217"/>
                    </a:cubicBezTo>
                    <a:cubicBezTo>
                      <a:pt x="15224" y="11503"/>
                      <a:pt x="12604" y="10474"/>
                      <a:pt x="10052" y="9312"/>
                    </a:cubicBezTo>
                    <a:lnTo>
                      <a:pt x="9099" y="8874"/>
                    </a:lnTo>
                    <a:lnTo>
                      <a:pt x="8623" y="8655"/>
                    </a:lnTo>
                    <a:lnTo>
                      <a:pt x="8385" y="8540"/>
                    </a:lnTo>
                    <a:lnTo>
                      <a:pt x="8261" y="8483"/>
                    </a:lnTo>
                    <a:lnTo>
                      <a:pt x="8242" y="8474"/>
                    </a:lnTo>
                    <a:lnTo>
                      <a:pt x="8232" y="8474"/>
                    </a:lnTo>
                    <a:cubicBezTo>
                      <a:pt x="10718" y="8540"/>
                      <a:pt x="2670" y="8331"/>
                      <a:pt x="13805" y="8617"/>
                    </a:cubicBezTo>
                    <a:lnTo>
                      <a:pt x="13805" y="8617"/>
                    </a:lnTo>
                    <a:lnTo>
                      <a:pt x="13795" y="8607"/>
                    </a:lnTo>
                    <a:lnTo>
                      <a:pt x="13766" y="8588"/>
                    </a:lnTo>
                    <a:lnTo>
                      <a:pt x="12871" y="7950"/>
                    </a:lnTo>
                    <a:cubicBezTo>
                      <a:pt x="12262" y="7569"/>
                      <a:pt x="11633" y="7293"/>
                      <a:pt x="10976" y="7274"/>
                    </a:cubicBezTo>
                    <a:cubicBezTo>
                      <a:pt x="9452" y="9712"/>
                      <a:pt x="8537" y="8255"/>
                      <a:pt x="7737" y="12893"/>
                    </a:cubicBezTo>
                    <a:close/>
                  </a:path>
                </a:pathLst>
              </a:custGeom>
              <a:grpFill/>
              <a:ln w="9525" cap="flat">
                <a:noFill/>
                <a:prstDash val="solid"/>
                <a:miter/>
              </a:ln>
            </p:spPr>
            <p:txBody>
              <a:bodyPr rtlCol="0" anchor="ctr"/>
              <a:lstStyle/>
              <a:p>
                <a:endParaRPr lang="zh-CN" altLang="en-US"/>
              </a:p>
            </p:txBody>
          </p:sp>
          <p:sp>
            <p:nvSpPr>
              <p:cNvPr id="1522" name="任意多边形: 形状 1311">
                <a:extLst>
                  <a:ext uri="{FF2B5EF4-FFF2-40B4-BE49-F238E27FC236}">
                    <a16:creationId xmlns:a16="http://schemas.microsoft.com/office/drawing/2014/main" id="{E9233629-3585-41BF-AC7A-55292310C415}"/>
                  </a:ext>
                </a:extLst>
              </p:cNvPr>
              <p:cNvSpPr/>
              <p:nvPr/>
            </p:nvSpPr>
            <p:spPr>
              <a:xfrm>
                <a:off x="3738162" y="925823"/>
                <a:ext cx="9525" cy="9525"/>
              </a:xfrm>
              <a:custGeom>
                <a:avLst/>
                <a:gdLst>
                  <a:gd name="connsiteX0" fmla="*/ 7144 w 9525"/>
                  <a:gd name="connsiteY0" fmla="*/ 9068 h 9525"/>
                  <a:gd name="connsiteX1" fmla="*/ 8172 w 9525"/>
                  <a:gd name="connsiteY1" fmla="*/ 10154 h 9525"/>
                  <a:gd name="connsiteX2" fmla="*/ 7515 w 9525"/>
                  <a:gd name="connsiteY2" fmla="*/ 7144 h 9525"/>
                  <a:gd name="connsiteX3" fmla="*/ 7144 w 9525"/>
                  <a:gd name="connsiteY3" fmla="*/ 90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9068"/>
                    </a:moveTo>
                    <a:lnTo>
                      <a:pt x="8172" y="10154"/>
                    </a:lnTo>
                    <a:lnTo>
                      <a:pt x="7515" y="7144"/>
                    </a:lnTo>
                    <a:cubicBezTo>
                      <a:pt x="7820" y="8268"/>
                      <a:pt x="7287" y="8677"/>
                      <a:pt x="7144" y="9068"/>
                    </a:cubicBezTo>
                    <a:close/>
                  </a:path>
                </a:pathLst>
              </a:custGeom>
              <a:grpFill/>
              <a:ln w="9525" cap="flat">
                <a:noFill/>
                <a:prstDash val="solid"/>
                <a:miter/>
              </a:ln>
            </p:spPr>
            <p:txBody>
              <a:bodyPr rtlCol="0" anchor="ctr"/>
              <a:lstStyle/>
              <a:p>
                <a:endParaRPr lang="zh-CN" altLang="en-US"/>
              </a:p>
            </p:txBody>
          </p:sp>
          <p:sp>
            <p:nvSpPr>
              <p:cNvPr id="1523" name="任意多边形: 形状 1312">
                <a:extLst>
                  <a:ext uri="{FF2B5EF4-FFF2-40B4-BE49-F238E27FC236}">
                    <a16:creationId xmlns:a16="http://schemas.microsoft.com/office/drawing/2014/main" id="{15104404-8CAE-413E-9592-AEAE0DC41C2A}"/>
                  </a:ext>
                </a:extLst>
              </p:cNvPr>
              <p:cNvSpPr/>
              <p:nvPr/>
            </p:nvSpPr>
            <p:spPr>
              <a:xfrm>
                <a:off x="4085187" y="944749"/>
                <a:ext cx="19050" cy="28575"/>
              </a:xfrm>
              <a:custGeom>
                <a:avLst/>
                <a:gdLst>
                  <a:gd name="connsiteX0" fmla="*/ 8106 w 19050"/>
                  <a:gd name="connsiteY0" fmla="*/ 14240 h 28575"/>
                  <a:gd name="connsiteX1" fmla="*/ 10392 w 19050"/>
                  <a:gd name="connsiteY1" fmla="*/ 18469 h 28575"/>
                  <a:gd name="connsiteX2" fmla="*/ 7144 w 19050"/>
                  <a:gd name="connsiteY2" fmla="*/ 19917 h 28575"/>
                  <a:gd name="connsiteX3" fmla="*/ 9115 w 19050"/>
                  <a:gd name="connsiteY3" fmla="*/ 27261 h 28575"/>
                  <a:gd name="connsiteX4" fmla="*/ 12363 w 19050"/>
                  <a:gd name="connsiteY4" fmla="*/ 14087 h 28575"/>
                  <a:gd name="connsiteX5" fmla="*/ 11592 w 19050"/>
                  <a:gd name="connsiteY5" fmla="*/ 14249 h 28575"/>
                  <a:gd name="connsiteX6" fmla="*/ 11497 w 19050"/>
                  <a:gd name="connsiteY6" fmla="*/ 7144 h 28575"/>
                  <a:gd name="connsiteX7" fmla="*/ 8106 w 19050"/>
                  <a:gd name="connsiteY7" fmla="*/ 1424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8106" y="14240"/>
                    </a:moveTo>
                    <a:lnTo>
                      <a:pt x="10392" y="18469"/>
                    </a:lnTo>
                    <a:lnTo>
                      <a:pt x="7144" y="19917"/>
                    </a:lnTo>
                    <a:lnTo>
                      <a:pt x="9115" y="27261"/>
                    </a:lnTo>
                    <a:cubicBezTo>
                      <a:pt x="12402" y="23527"/>
                      <a:pt x="9382" y="14754"/>
                      <a:pt x="12363" y="14087"/>
                    </a:cubicBezTo>
                    <a:lnTo>
                      <a:pt x="11592" y="14249"/>
                    </a:lnTo>
                    <a:lnTo>
                      <a:pt x="11497" y="7144"/>
                    </a:lnTo>
                    <a:cubicBezTo>
                      <a:pt x="12087" y="12573"/>
                      <a:pt x="7572" y="8906"/>
                      <a:pt x="8106" y="14240"/>
                    </a:cubicBezTo>
                    <a:close/>
                  </a:path>
                </a:pathLst>
              </a:custGeom>
              <a:grpFill/>
              <a:ln w="9525" cap="flat">
                <a:noFill/>
                <a:prstDash val="solid"/>
                <a:miter/>
              </a:ln>
            </p:spPr>
            <p:txBody>
              <a:bodyPr rtlCol="0" anchor="ctr"/>
              <a:lstStyle/>
              <a:p>
                <a:endParaRPr lang="zh-CN" altLang="en-US"/>
              </a:p>
            </p:txBody>
          </p:sp>
          <p:sp>
            <p:nvSpPr>
              <p:cNvPr id="1524" name="任意多边形: 形状 1313">
                <a:extLst>
                  <a:ext uri="{FF2B5EF4-FFF2-40B4-BE49-F238E27FC236}">
                    <a16:creationId xmlns:a16="http://schemas.microsoft.com/office/drawing/2014/main" id="{35B18D50-6A5E-4A7C-8CB2-39491546FD6F}"/>
                  </a:ext>
                </a:extLst>
              </p:cNvPr>
              <p:cNvSpPr/>
              <p:nvPr/>
            </p:nvSpPr>
            <p:spPr>
              <a:xfrm>
                <a:off x="4026875" y="884875"/>
                <a:ext cx="9525" cy="19050"/>
              </a:xfrm>
              <a:custGeom>
                <a:avLst/>
                <a:gdLst>
                  <a:gd name="connsiteX0" fmla="*/ 9134 w 9525"/>
                  <a:gd name="connsiteY0" fmla="*/ 13164 h 19050"/>
                  <a:gd name="connsiteX1" fmla="*/ 7515 w 9525"/>
                  <a:gd name="connsiteY1" fmla="*/ 7144 h 19050"/>
                  <a:gd name="connsiteX2" fmla="*/ 7144 w 9525"/>
                  <a:gd name="connsiteY2" fmla="*/ 13364 h 19050"/>
                </a:gdLst>
                <a:ahLst/>
                <a:cxnLst>
                  <a:cxn ang="0">
                    <a:pos x="connsiteX0" y="connsiteY0"/>
                  </a:cxn>
                  <a:cxn ang="0">
                    <a:pos x="connsiteX1" y="connsiteY1"/>
                  </a:cxn>
                  <a:cxn ang="0">
                    <a:pos x="connsiteX2" y="connsiteY2"/>
                  </a:cxn>
                </a:cxnLst>
                <a:rect l="l" t="t" r="r" b="b"/>
                <a:pathLst>
                  <a:path w="9525" h="19050">
                    <a:moveTo>
                      <a:pt x="9134" y="13164"/>
                    </a:moveTo>
                    <a:lnTo>
                      <a:pt x="7515" y="7144"/>
                    </a:lnTo>
                    <a:lnTo>
                      <a:pt x="7144" y="13364"/>
                    </a:lnTo>
                    <a:close/>
                  </a:path>
                </a:pathLst>
              </a:custGeom>
              <a:grpFill/>
              <a:ln w="9525" cap="flat">
                <a:noFill/>
                <a:prstDash val="solid"/>
                <a:miter/>
              </a:ln>
            </p:spPr>
            <p:txBody>
              <a:bodyPr rtlCol="0" anchor="ctr"/>
              <a:lstStyle/>
              <a:p>
                <a:endParaRPr lang="zh-CN" altLang="en-US"/>
              </a:p>
            </p:txBody>
          </p:sp>
          <p:sp>
            <p:nvSpPr>
              <p:cNvPr id="1525" name="任意多边形: 形状 1314">
                <a:extLst>
                  <a:ext uri="{FF2B5EF4-FFF2-40B4-BE49-F238E27FC236}">
                    <a16:creationId xmlns:a16="http://schemas.microsoft.com/office/drawing/2014/main" id="{586C2F48-51FF-4F5D-9C8E-23FA3B8B23D1}"/>
                  </a:ext>
                </a:extLst>
              </p:cNvPr>
              <p:cNvSpPr/>
              <p:nvPr/>
            </p:nvSpPr>
            <p:spPr>
              <a:xfrm>
                <a:off x="4059822" y="921184"/>
                <a:ext cx="19050" cy="66675"/>
              </a:xfrm>
              <a:custGeom>
                <a:avLst/>
                <a:gdLst>
                  <a:gd name="connsiteX0" fmla="*/ 13907 w 19050"/>
                  <a:gd name="connsiteY0" fmla="*/ 13621 h 66675"/>
                  <a:gd name="connsiteX1" fmla="*/ 12516 w 19050"/>
                  <a:gd name="connsiteY1" fmla="*/ 7144 h 66675"/>
                  <a:gd name="connsiteX2" fmla="*/ 8649 w 19050"/>
                  <a:gd name="connsiteY2" fmla="*/ 24994 h 66675"/>
                  <a:gd name="connsiteX3" fmla="*/ 9563 w 19050"/>
                  <a:gd name="connsiteY3" fmla="*/ 23984 h 66675"/>
                  <a:gd name="connsiteX4" fmla="*/ 7658 w 19050"/>
                  <a:gd name="connsiteY4" fmla="*/ 42720 h 66675"/>
                  <a:gd name="connsiteX5" fmla="*/ 14973 w 19050"/>
                  <a:gd name="connsiteY5" fmla="*/ 56569 h 66675"/>
                  <a:gd name="connsiteX6" fmla="*/ 9249 w 19050"/>
                  <a:gd name="connsiteY6" fmla="*/ 54683 h 66675"/>
                  <a:gd name="connsiteX7" fmla="*/ 13887 w 19050"/>
                  <a:gd name="connsiteY7" fmla="*/ 59646 h 66675"/>
                  <a:gd name="connsiteX8" fmla="*/ 17536 w 19050"/>
                  <a:gd name="connsiteY8" fmla="*/ 50959 h 66675"/>
                  <a:gd name="connsiteX9" fmla="*/ 17088 w 19050"/>
                  <a:gd name="connsiteY9" fmla="*/ 39195 h 66675"/>
                  <a:gd name="connsiteX10" fmla="*/ 15869 w 19050"/>
                  <a:gd name="connsiteY10" fmla="*/ 40948 h 66675"/>
                  <a:gd name="connsiteX11" fmla="*/ 19288 w 19050"/>
                  <a:gd name="connsiteY11" fmla="*/ 26613 h 66675"/>
                  <a:gd name="connsiteX12" fmla="*/ 14126 w 19050"/>
                  <a:gd name="connsiteY12" fmla="*/ 15869 h 66675"/>
                  <a:gd name="connsiteX13" fmla="*/ 16221 w 19050"/>
                  <a:gd name="connsiteY13" fmla="*/ 9058 h 66675"/>
                  <a:gd name="connsiteX14" fmla="*/ 13907 w 19050"/>
                  <a:gd name="connsiteY14" fmla="*/ 1362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66675">
                    <a:moveTo>
                      <a:pt x="13907" y="13621"/>
                    </a:moveTo>
                    <a:lnTo>
                      <a:pt x="12516" y="7144"/>
                    </a:lnTo>
                    <a:cubicBezTo>
                      <a:pt x="9458" y="8963"/>
                      <a:pt x="4686" y="15792"/>
                      <a:pt x="8649" y="24994"/>
                    </a:cubicBezTo>
                    <a:lnTo>
                      <a:pt x="9563" y="23984"/>
                    </a:lnTo>
                    <a:cubicBezTo>
                      <a:pt x="7563" y="30470"/>
                      <a:pt x="12887" y="39414"/>
                      <a:pt x="7658" y="42720"/>
                    </a:cubicBezTo>
                    <a:cubicBezTo>
                      <a:pt x="11897" y="42596"/>
                      <a:pt x="11582" y="52054"/>
                      <a:pt x="14973" y="56569"/>
                    </a:cubicBezTo>
                    <a:cubicBezTo>
                      <a:pt x="12087" y="62798"/>
                      <a:pt x="10916" y="45720"/>
                      <a:pt x="9249" y="54683"/>
                    </a:cubicBezTo>
                    <a:lnTo>
                      <a:pt x="13887" y="59646"/>
                    </a:lnTo>
                    <a:cubicBezTo>
                      <a:pt x="14478" y="55931"/>
                      <a:pt x="15554" y="50597"/>
                      <a:pt x="17536" y="50959"/>
                    </a:cubicBezTo>
                    <a:cubicBezTo>
                      <a:pt x="13564" y="50235"/>
                      <a:pt x="17383" y="42910"/>
                      <a:pt x="17088" y="39195"/>
                    </a:cubicBezTo>
                    <a:cubicBezTo>
                      <a:pt x="16612" y="40796"/>
                      <a:pt x="16116" y="40186"/>
                      <a:pt x="15869" y="40948"/>
                    </a:cubicBezTo>
                    <a:cubicBezTo>
                      <a:pt x="13802" y="34033"/>
                      <a:pt x="20745" y="34633"/>
                      <a:pt x="19288" y="26613"/>
                    </a:cubicBezTo>
                    <a:cubicBezTo>
                      <a:pt x="16202" y="22136"/>
                      <a:pt x="18136" y="13164"/>
                      <a:pt x="14126" y="15869"/>
                    </a:cubicBezTo>
                    <a:cubicBezTo>
                      <a:pt x="15421" y="16250"/>
                      <a:pt x="15726" y="11525"/>
                      <a:pt x="16221" y="9058"/>
                    </a:cubicBezTo>
                    <a:cubicBezTo>
                      <a:pt x="15069" y="7839"/>
                      <a:pt x="15545" y="12373"/>
                      <a:pt x="13907" y="13621"/>
                    </a:cubicBezTo>
                    <a:close/>
                  </a:path>
                </a:pathLst>
              </a:custGeom>
              <a:grpFill/>
              <a:ln w="9525" cap="flat">
                <a:noFill/>
                <a:prstDash val="solid"/>
                <a:miter/>
              </a:ln>
            </p:spPr>
            <p:txBody>
              <a:bodyPr rtlCol="0" anchor="ctr"/>
              <a:lstStyle/>
              <a:p>
                <a:endParaRPr lang="zh-CN" altLang="en-US"/>
              </a:p>
            </p:txBody>
          </p:sp>
          <p:sp>
            <p:nvSpPr>
              <p:cNvPr id="1526" name="任意多边形: 形状 1315">
                <a:extLst>
                  <a:ext uri="{FF2B5EF4-FFF2-40B4-BE49-F238E27FC236}">
                    <a16:creationId xmlns:a16="http://schemas.microsoft.com/office/drawing/2014/main" id="{1595FA23-17A3-4718-9206-77C8865BAB45}"/>
                  </a:ext>
                </a:extLst>
              </p:cNvPr>
              <p:cNvSpPr/>
              <p:nvPr/>
            </p:nvSpPr>
            <p:spPr>
              <a:xfrm>
                <a:off x="3749240" y="907594"/>
                <a:ext cx="19050" cy="9525"/>
              </a:xfrm>
              <a:custGeom>
                <a:avLst/>
                <a:gdLst>
                  <a:gd name="connsiteX0" fmla="*/ 7144 w 19050"/>
                  <a:gd name="connsiteY0" fmla="*/ 7913 h 9525"/>
                  <a:gd name="connsiteX1" fmla="*/ 15916 w 19050"/>
                  <a:gd name="connsiteY1" fmla="*/ 8923 h 9525"/>
                  <a:gd name="connsiteX2" fmla="*/ 7144 w 19050"/>
                  <a:gd name="connsiteY2" fmla="*/ 7913 h 9525"/>
                </a:gdLst>
                <a:ahLst/>
                <a:cxnLst>
                  <a:cxn ang="0">
                    <a:pos x="connsiteX0" y="connsiteY0"/>
                  </a:cxn>
                  <a:cxn ang="0">
                    <a:pos x="connsiteX1" y="connsiteY1"/>
                  </a:cxn>
                  <a:cxn ang="0">
                    <a:pos x="connsiteX2" y="connsiteY2"/>
                  </a:cxn>
                </a:cxnLst>
                <a:rect l="l" t="t" r="r" b="b"/>
                <a:pathLst>
                  <a:path w="19050" h="9525">
                    <a:moveTo>
                      <a:pt x="7144" y="7913"/>
                    </a:moveTo>
                    <a:cubicBezTo>
                      <a:pt x="9754" y="8752"/>
                      <a:pt x="14583" y="9285"/>
                      <a:pt x="15916" y="8923"/>
                    </a:cubicBezTo>
                    <a:cubicBezTo>
                      <a:pt x="14145" y="8875"/>
                      <a:pt x="10706" y="5732"/>
                      <a:pt x="7144" y="7913"/>
                    </a:cubicBezTo>
                    <a:close/>
                  </a:path>
                </a:pathLst>
              </a:custGeom>
              <a:grpFill/>
              <a:ln w="9525" cap="flat">
                <a:noFill/>
                <a:prstDash val="solid"/>
                <a:miter/>
              </a:ln>
            </p:spPr>
            <p:txBody>
              <a:bodyPr rtlCol="0" anchor="ctr"/>
              <a:lstStyle/>
              <a:p>
                <a:endParaRPr lang="zh-CN" altLang="en-US"/>
              </a:p>
            </p:txBody>
          </p:sp>
          <p:sp>
            <p:nvSpPr>
              <p:cNvPr id="1527" name="任意多边形: 形状 1316">
                <a:extLst>
                  <a:ext uri="{FF2B5EF4-FFF2-40B4-BE49-F238E27FC236}">
                    <a16:creationId xmlns:a16="http://schemas.microsoft.com/office/drawing/2014/main" id="{6A95B0E7-2E9F-4794-9E2F-8489FDD84C10}"/>
                  </a:ext>
                </a:extLst>
              </p:cNvPr>
              <p:cNvSpPr/>
              <p:nvPr/>
            </p:nvSpPr>
            <p:spPr>
              <a:xfrm>
                <a:off x="4028643" y="893520"/>
                <a:ext cx="19050" cy="19050"/>
              </a:xfrm>
              <a:custGeom>
                <a:avLst/>
                <a:gdLst>
                  <a:gd name="connsiteX0" fmla="*/ 7195 w 19050"/>
                  <a:gd name="connsiteY0" fmla="*/ 11300 h 19050"/>
                  <a:gd name="connsiteX1" fmla="*/ 11862 w 19050"/>
                  <a:gd name="connsiteY1" fmla="*/ 15930 h 19050"/>
                  <a:gd name="connsiteX2" fmla="*/ 10348 w 19050"/>
                  <a:gd name="connsiteY2" fmla="*/ 17301 h 19050"/>
                  <a:gd name="connsiteX3" fmla="*/ 13548 w 19050"/>
                  <a:gd name="connsiteY3" fmla="*/ 18177 h 19050"/>
                  <a:gd name="connsiteX4" fmla="*/ 12948 w 19050"/>
                  <a:gd name="connsiteY4" fmla="*/ 17673 h 19050"/>
                  <a:gd name="connsiteX5" fmla="*/ 13767 w 19050"/>
                  <a:gd name="connsiteY5" fmla="*/ 16596 h 19050"/>
                  <a:gd name="connsiteX6" fmla="*/ 7195 w 19050"/>
                  <a:gd name="connsiteY6" fmla="*/ 113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95" y="11300"/>
                    </a:moveTo>
                    <a:cubicBezTo>
                      <a:pt x="8976" y="17901"/>
                      <a:pt x="10795" y="8957"/>
                      <a:pt x="11862" y="15930"/>
                    </a:cubicBezTo>
                    <a:lnTo>
                      <a:pt x="10348" y="17301"/>
                    </a:lnTo>
                    <a:lnTo>
                      <a:pt x="13548" y="18177"/>
                    </a:lnTo>
                    <a:lnTo>
                      <a:pt x="12948" y="17673"/>
                    </a:lnTo>
                    <a:lnTo>
                      <a:pt x="13767" y="16596"/>
                    </a:lnTo>
                    <a:cubicBezTo>
                      <a:pt x="13691" y="12110"/>
                      <a:pt x="6471" y="1204"/>
                      <a:pt x="7195" y="11300"/>
                    </a:cubicBezTo>
                    <a:close/>
                  </a:path>
                </a:pathLst>
              </a:custGeom>
              <a:grpFill/>
              <a:ln w="9525" cap="flat">
                <a:noFill/>
                <a:prstDash val="solid"/>
                <a:miter/>
              </a:ln>
            </p:spPr>
            <p:txBody>
              <a:bodyPr rtlCol="0" anchor="ctr"/>
              <a:lstStyle/>
              <a:p>
                <a:endParaRPr lang="zh-CN" altLang="en-US"/>
              </a:p>
            </p:txBody>
          </p:sp>
          <p:sp>
            <p:nvSpPr>
              <p:cNvPr id="1528" name="任意多边形: 形状 1317">
                <a:extLst>
                  <a:ext uri="{FF2B5EF4-FFF2-40B4-BE49-F238E27FC236}">
                    <a16:creationId xmlns:a16="http://schemas.microsoft.com/office/drawing/2014/main" id="{CFBA0EA5-885E-4C80-9656-778D5F28B223}"/>
                  </a:ext>
                </a:extLst>
              </p:cNvPr>
              <p:cNvSpPr/>
              <p:nvPr/>
            </p:nvSpPr>
            <p:spPr>
              <a:xfrm>
                <a:off x="3739353" y="931405"/>
                <a:ext cx="19050" cy="19050"/>
              </a:xfrm>
              <a:custGeom>
                <a:avLst/>
                <a:gdLst>
                  <a:gd name="connsiteX0" fmla="*/ 9363 w 19050"/>
                  <a:gd name="connsiteY0" fmla="*/ 10106 h 19050"/>
                  <a:gd name="connsiteX1" fmla="*/ 9601 w 19050"/>
                  <a:gd name="connsiteY1" fmla="*/ 13887 h 19050"/>
                  <a:gd name="connsiteX2" fmla="*/ 12440 w 19050"/>
                  <a:gd name="connsiteY2" fmla="*/ 13030 h 19050"/>
                  <a:gd name="connsiteX3" fmla="*/ 13497 w 19050"/>
                  <a:gd name="connsiteY3" fmla="*/ 12668 h 19050"/>
                  <a:gd name="connsiteX4" fmla="*/ 13497 w 19050"/>
                  <a:gd name="connsiteY4" fmla="*/ 12668 h 19050"/>
                  <a:gd name="connsiteX5" fmla="*/ 13497 w 19050"/>
                  <a:gd name="connsiteY5" fmla="*/ 12668 h 19050"/>
                  <a:gd name="connsiteX6" fmla="*/ 7144 w 19050"/>
                  <a:gd name="connsiteY6" fmla="*/ 12506 h 19050"/>
                  <a:gd name="connsiteX7" fmla="*/ 7153 w 19050"/>
                  <a:gd name="connsiteY7" fmla="*/ 12497 h 19050"/>
                  <a:gd name="connsiteX8" fmla="*/ 7172 w 19050"/>
                  <a:gd name="connsiteY8" fmla="*/ 12487 h 19050"/>
                  <a:gd name="connsiteX9" fmla="*/ 7201 w 19050"/>
                  <a:gd name="connsiteY9" fmla="*/ 12468 h 19050"/>
                  <a:gd name="connsiteX10" fmla="*/ 7258 w 19050"/>
                  <a:gd name="connsiteY10" fmla="*/ 12421 h 19050"/>
                  <a:gd name="connsiteX11" fmla="*/ 7372 w 19050"/>
                  <a:gd name="connsiteY11" fmla="*/ 12325 h 19050"/>
                  <a:gd name="connsiteX12" fmla="*/ 7582 w 19050"/>
                  <a:gd name="connsiteY12" fmla="*/ 12097 h 19050"/>
                  <a:gd name="connsiteX13" fmla="*/ 7906 w 19050"/>
                  <a:gd name="connsiteY13" fmla="*/ 11459 h 19050"/>
                  <a:gd name="connsiteX14" fmla="*/ 8125 w 19050"/>
                  <a:gd name="connsiteY14" fmla="*/ 9363 h 19050"/>
                  <a:gd name="connsiteX15" fmla="*/ 7544 w 19050"/>
                  <a:gd name="connsiteY15" fmla="*/ 9154 h 19050"/>
                  <a:gd name="connsiteX16" fmla="*/ 7391 w 19050"/>
                  <a:gd name="connsiteY16" fmla="*/ 9106 h 19050"/>
                  <a:gd name="connsiteX17" fmla="*/ 7315 w 19050"/>
                  <a:gd name="connsiteY17" fmla="*/ 9087 h 19050"/>
                  <a:gd name="connsiteX18" fmla="*/ 7306 w 19050"/>
                  <a:gd name="connsiteY18" fmla="*/ 9087 h 19050"/>
                  <a:gd name="connsiteX19" fmla="*/ 7306 w 19050"/>
                  <a:gd name="connsiteY19" fmla="*/ 9087 h 19050"/>
                  <a:gd name="connsiteX20" fmla="*/ 7306 w 19050"/>
                  <a:gd name="connsiteY20" fmla="*/ 9087 h 19050"/>
                  <a:gd name="connsiteX21" fmla="*/ 13497 w 19050"/>
                  <a:gd name="connsiteY21" fmla="*/ 9268 h 19050"/>
                  <a:gd name="connsiteX22" fmla="*/ 13487 w 19050"/>
                  <a:gd name="connsiteY22" fmla="*/ 9268 h 19050"/>
                  <a:gd name="connsiteX23" fmla="*/ 13468 w 19050"/>
                  <a:gd name="connsiteY23" fmla="*/ 9258 h 19050"/>
                  <a:gd name="connsiteX24" fmla="*/ 13345 w 19050"/>
                  <a:gd name="connsiteY24" fmla="*/ 9220 h 19050"/>
                  <a:gd name="connsiteX25" fmla="*/ 12849 w 19050"/>
                  <a:gd name="connsiteY25" fmla="*/ 9154 h 19050"/>
                  <a:gd name="connsiteX26" fmla="*/ 11811 w 19050"/>
                  <a:gd name="connsiteY26" fmla="*/ 9382 h 19050"/>
                  <a:gd name="connsiteX27" fmla="*/ 9706 w 19050"/>
                  <a:gd name="connsiteY27" fmla="*/ 10097 h 19050"/>
                  <a:gd name="connsiteX28" fmla="*/ 10068 w 19050"/>
                  <a:gd name="connsiteY28" fmla="*/ 7372 h 19050"/>
                  <a:gd name="connsiteX29" fmla="*/ 8449 w 19050"/>
                  <a:gd name="connsiteY29" fmla="*/ 7144 h 19050"/>
                  <a:gd name="connsiteX30" fmla="*/ 7239 w 19050"/>
                  <a:gd name="connsiteY30" fmla="*/ 9535 h 19050"/>
                  <a:gd name="connsiteX31" fmla="*/ 9363 w 19050"/>
                  <a:gd name="connsiteY31" fmla="*/ 101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 h="19050">
                    <a:moveTo>
                      <a:pt x="9363" y="10106"/>
                    </a:moveTo>
                    <a:lnTo>
                      <a:pt x="9601" y="13887"/>
                    </a:lnTo>
                    <a:cubicBezTo>
                      <a:pt x="10392" y="12097"/>
                      <a:pt x="11573" y="12802"/>
                      <a:pt x="12440" y="13030"/>
                    </a:cubicBezTo>
                    <a:cubicBezTo>
                      <a:pt x="12878" y="13145"/>
                      <a:pt x="13249" y="13145"/>
                      <a:pt x="13497" y="12668"/>
                    </a:cubicBezTo>
                    <a:lnTo>
                      <a:pt x="13497" y="12668"/>
                    </a:lnTo>
                    <a:lnTo>
                      <a:pt x="13497" y="12668"/>
                    </a:lnTo>
                    <a:lnTo>
                      <a:pt x="7144" y="12506"/>
                    </a:lnTo>
                    <a:lnTo>
                      <a:pt x="7153" y="12497"/>
                    </a:lnTo>
                    <a:lnTo>
                      <a:pt x="7172" y="12487"/>
                    </a:lnTo>
                    <a:lnTo>
                      <a:pt x="7201" y="12468"/>
                    </a:lnTo>
                    <a:lnTo>
                      <a:pt x="7258" y="12421"/>
                    </a:lnTo>
                    <a:lnTo>
                      <a:pt x="7372" y="12325"/>
                    </a:lnTo>
                    <a:lnTo>
                      <a:pt x="7582" y="12097"/>
                    </a:lnTo>
                    <a:cubicBezTo>
                      <a:pt x="7715" y="11925"/>
                      <a:pt x="7820" y="11716"/>
                      <a:pt x="7906" y="11459"/>
                    </a:cubicBezTo>
                    <a:cubicBezTo>
                      <a:pt x="8077" y="10954"/>
                      <a:pt x="8163" y="10268"/>
                      <a:pt x="8125" y="9363"/>
                    </a:cubicBezTo>
                    <a:lnTo>
                      <a:pt x="7544" y="9154"/>
                    </a:lnTo>
                    <a:lnTo>
                      <a:pt x="7391" y="9106"/>
                    </a:lnTo>
                    <a:lnTo>
                      <a:pt x="7315" y="9087"/>
                    </a:lnTo>
                    <a:lnTo>
                      <a:pt x="7306" y="9087"/>
                    </a:lnTo>
                    <a:lnTo>
                      <a:pt x="7306" y="9087"/>
                    </a:lnTo>
                    <a:lnTo>
                      <a:pt x="7306" y="9087"/>
                    </a:lnTo>
                    <a:lnTo>
                      <a:pt x="13497" y="9268"/>
                    </a:lnTo>
                    <a:lnTo>
                      <a:pt x="13487" y="9268"/>
                    </a:lnTo>
                    <a:lnTo>
                      <a:pt x="13468" y="9258"/>
                    </a:lnTo>
                    <a:lnTo>
                      <a:pt x="13345" y="9220"/>
                    </a:lnTo>
                    <a:cubicBezTo>
                      <a:pt x="13183" y="9173"/>
                      <a:pt x="13011" y="9154"/>
                      <a:pt x="12849" y="9154"/>
                    </a:cubicBezTo>
                    <a:cubicBezTo>
                      <a:pt x="12506" y="9154"/>
                      <a:pt x="12163" y="9249"/>
                      <a:pt x="11811" y="9382"/>
                    </a:cubicBezTo>
                    <a:cubicBezTo>
                      <a:pt x="11106" y="9639"/>
                      <a:pt x="10392" y="10020"/>
                      <a:pt x="9706" y="10097"/>
                    </a:cubicBezTo>
                    <a:lnTo>
                      <a:pt x="10068" y="7372"/>
                    </a:lnTo>
                    <a:lnTo>
                      <a:pt x="8449" y="7144"/>
                    </a:lnTo>
                    <a:cubicBezTo>
                      <a:pt x="8753" y="9011"/>
                      <a:pt x="8258" y="11382"/>
                      <a:pt x="7239" y="9535"/>
                    </a:cubicBezTo>
                    <a:cubicBezTo>
                      <a:pt x="7382" y="11030"/>
                      <a:pt x="8820" y="9801"/>
                      <a:pt x="9363" y="10106"/>
                    </a:cubicBezTo>
                    <a:close/>
                  </a:path>
                </a:pathLst>
              </a:custGeom>
              <a:grpFill/>
              <a:ln w="9525" cap="flat">
                <a:noFill/>
                <a:prstDash val="solid"/>
                <a:miter/>
              </a:ln>
            </p:spPr>
            <p:txBody>
              <a:bodyPr rtlCol="0" anchor="ctr"/>
              <a:lstStyle/>
              <a:p>
                <a:endParaRPr lang="zh-CN" altLang="en-US"/>
              </a:p>
            </p:txBody>
          </p:sp>
          <p:sp>
            <p:nvSpPr>
              <p:cNvPr id="1529" name="任意多边形: 形状 1318">
                <a:extLst>
                  <a:ext uri="{FF2B5EF4-FFF2-40B4-BE49-F238E27FC236}">
                    <a16:creationId xmlns:a16="http://schemas.microsoft.com/office/drawing/2014/main" id="{665EEB71-4083-42A6-B9C7-5C66DA334C55}"/>
                  </a:ext>
                </a:extLst>
              </p:cNvPr>
              <p:cNvSpPr/>
              <p:nvPr/>
            </p:nvSpPr>
            <p:spPr>
              <a:xfrm>
                <a:off x="4074807" y="939063"/>
                <a:ext cx="9525" cy="28575"/>
              </a:xfrm>
              <a:custGeom>
                <a:avLst/>
                <a:gdLst>
                  <a:gd name="connsiteX0" fmla="*/ 8818 w 9525"/>
                  <a:gd name="connsiteY0" fmla="*/ 22060 h 28575"/>
                  <a:gd name="connsiteX1" fmla="*/ 7417 w 9525"/>
                  <a:gd name="connsiteY1" fmla="*/ 7144 h 28575"/>
                  <a:gd name="connsiteX2" fmla="*/ 8818 w 9525"/>
                  <a:gd name="connsiteY2" fmla="*/ 22060 h 28575"/>
                </a:gdLst>
                <a:ahLst/>
                <a:cxnLst>
                  <a:cxn ang="0">
                    <a:pos x="connsiteX0" y="connsiteY0"/>
                  </a:cxn>
                  <a:cxn ang="0">
                    <a:pos x="connsiteX1" y="connsiteY1"/>
                  </a:cxn>
                  <a:cxn ang="0">
                    <a:pos x="connsiteX2" y="connsiteY2"/>
                  </a:cxn>
                </a:cxnLst>
                <a:rect l="l" t="t" r="r" b="b"/>
                <a:pathLst>
                  <a:path w="9525" h="28575">
                    <a:moveTo>
                      <a:pt x="8818" y="22060"/>
                    </a:moveTo>
                    <a:cubicBezTo>
                      <a:pt x="9732" y="23470"/>
                      <a:pt x="12704" y="12011"/>
                      <a:pt x="7417" y="7144"/>
                    </a:cubicBezTo>
                    <a:cubicBezTo>
                      <a:pt x="7217" y="11878"/>
                      <a:pt x="6465" y="18012"/>
                      <a:pt x="8818" y="22060"/>
                    </a:cubicBezTo>
                    <a:close/>
                  </a:path>
                </a:pathLst>
              </a:custGeom>
              <a:grpFill/>
              <a:ln w="9525" cap="flat">
                <a:noFill/>
                <a:prstDash val="solid"/>
                <a:miter/>
              </a:ln>
            </p:spPr>
            <p:txBody>
              <a:bodyPr rtlCol="0" anchor="ctr"/>
              <a:lstStyle/>
              <a:p>
                <a:endParaRPr lang="zh-CN" altLang="en-US"/>
              </a:p>
            </p:txBody>
          </p:sp>
          <p:sp>
            <p:nvSpPr>
              <p:cNvPr id="1530" name="任意多边形: 形状 1319">
                <a:extLst>
                  <a:ext uri="{FF2B5EF4-FFF2-40B4-BE49-F238E27FC236}">
                    <a16:creationId xmlns:a16="http://schemas.microsoft.com/office/drawing/2014/main" id="{1D559BFA-6D75-4DAA-8C17-AC8C3DD6CBCD}"/>
                  </a:ext>
                </a:extLst>
              </p:cNvPr>
              <p:cNvSpPr/>
              <p:nvPr/>
            </p:nvSpPr>
            <p:spPr>
              <a:xfrm>
                <a:off x="3954380" y="856567"/>
                <a:ext cx="19050" cy="19050"/>
              </a:xfrm>
              <a:custGeom>
                <a:avLst/>
                <a:gdLst>
                  <a:gd name="connsiteX0" fmla="*/ 7144 w 19050"/>
                  <a:gd name="connsiteY0" fmla="*/ 12230 h 19050"/>
                  <a:gd name="connsiteX1" fmla="*/ 13687 w 19050"/>
                  <a:gd name="connsiteY1" fmla="*/ 20717 h 19050"/>
                  <a:gd name="connsiteX2" fmla="*/ 17421 w 19050"/>
                  <a:gd name="connsiteY2" fmla="*/ 17364 h 19050"/>
                  <a:gd name="connsiteX3" fmla="*/ 19936 w 19050"/>
                  <a:gd name="connsiteY3" fmla="*/ 21279 h 19050"/>
                  <a:gd name="connsiteX4" fmla="*/ 16002 w 19050"/>
                  <a:gd name="connsiteY4" fmla="*/ 11268 h 19050"/>
                  <a:gd name="connsiteX5" fmla="*/ 14164 w 19050"/>
                  <a:gd name="connsiteY5" fmla="*/ 12621 h 19050"/>
                  <a:gd name="connsiteX6" fmla="*/ 9963 w 19050"/>
                  <a:gd name="connsiteY6" fmla="*/ 7144 h 19050"/>
                  <a:gd name="connsiteX7" fmla="*/ 7144 w 19050"/>
                  <a:gd name="connsiteY7" fmla="*/ 12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2230"/>
                    </a:moveTo>
                    <a:cubicBezTo>
                      <a:pt x="11792" y="15107"/>
                      <a:pt x="9449" y="20317"/>
                      <a:pt x="13687" y="20717"/>
                    </a:cubicBezTo>
                    <a:lnTo>
                      <a:pt x="17421" y="17364"/>
                    </a:lnTo>
                    <a:lnTo>
                      <a:pt x="19936" y="21279"/>
                    </a:lnTo>
                    <a:cubicBezTo>
                      <a:pt x="19936" y="21279"/>
                      <a:pt x="16212" y="11154"/>
                      <a:pt x="16002" y="11268"/>
                    </a:cubicBezTo>
                    <a:cubicBezTo>
                      <a:pt x="16040" y="11963"/>
                      <a:pt x="14754" y="12173"/>
                      <a:pt x="14164" y="12621"/>
                    </a:cubicBezTo>
                    <a:lnTo>
                      <a:pt x="9963" y="7144"/>
                    </a:lnTo>
                    <a:cubicBezTo>
                      <a:pt x="8058" y="7144"/>
                      <a:pt x="8982" y="11535"/>
                      <a:pt x="7144" y="12230"/>
                    </a:cubicBezTo>
                    <a:close/>
                  </a:path>
                </a:pathLst>
              </a:custGeom>
              <a:grpFill/>
              <a:ln w="9525" cap="flat">
                <a:noFill/>
                <a:prstDash val="solid"/>
                <a:miter/>
              </a:ln>
            </p:spPr>
            <p:txBody>
              <a:bodyPr rtlCol="0" anchor="ctr"/>
              <a:lstStyle/>
              <a:p>
                <a:endParaRPr lang="zh-CN" altLang="en-US"/>
              </a:p>
            </p:txBody>
          </p:sp>
          <p:sp>
            <p:nvSpPr>
              <p:cNvPr id="1531" name="任意多边形: 形状 1320">
                <a:extLst>
                  <a:ext uri="{FF2B5EF4-FFF2-40B4-BE49-F238E27FC236}">
                    <a16:creationId xmlns:a16="http://schemas.microsoft.com/office/drawing/2014/main" id="{770DD061-5138-4CE6-ABE4-DCE99EB16774}"/>
                  </a:ext>
                </a:extLst>
              </p:cNvPr>
              <p:cNvSpPr/>
              <p:nvPr/>
            </p:nvSpPr>
            <p:spPr>
              <a:xfrm>
                <a:off x="3853834" y="846375"/>
                <a:ext cx="19050" cy="19050"/>
              </a:xfrm>
              <a:custGeom>
                <a:avLst/>
                <a:gdLst>
                  <a:gd name="connsiteX0" fmla="*/ 9649 w 19050"/>
                  <a:gd name="connsiteY0" fmla="*/ 9639 h 19050"/>
                  <a:gd name="connsiteX1" fmla="*/ 10068 w 19050"/>
                  <a:gd name="connsiteY1" fmla="*/ 13687 h 19050"/>
                  <a:gd name="connsiteX2" fmla="*/ 17650 w 19050"/>
                  <a:gd name="connsiteY2" fmla="*/ 16278 h 19050"/>
                  <a:gd name="connsiteX3" fmla="*/ 17155 w 19050"/>
                  <a:gd name="connsiteY3" fmla="*/ 11725 h 19050"/>
                  <a:gd name="connsiteX4" fmla="*/ 13887 w 19050"/>
                  <a:gd name="connsiteY4" fmla="*/ 10316 h 19050"/>
                  <a:gd name="connsiteX5" fmla="*/ 15116 w 19050"/>
                  <a:gd name="connsiteY5" fmla="*/ 15421 h 19050"/>
                  <a:gd name="connsiteX6" fmla="*/ 7144 w 19050"/>
                  <a:gd name="connsiteY6" fmla="*/ 7144 h 19050"/>
                  <a:gd name="connsiteX7" fmla="*/ 9649 w 19050"/>
                  <a:gd name="connsiteY7" fmla="*/ 9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649" y="9639"/>
                    </a:moveTo>
                    <a:cubicBezTo>
                      <a:pt x="7287" y="9363"/>
                      <a:pt x="8553" y="12135"/>
                      <a:pt x="10068" y="13687"/>
                    </a:cubicBezTo>
                    <a:lnTo>
                      <a:pt x="17650" y="16278"/>
                    </a:lnTo>
                    <a:cubicBezTo>
                      <a:pt x="17964" y="15097"/>
                      <a:pt x="19298" y="13259"/>
                      <a:pt x="17155" y="11725"/>
                    </a:cubicBezTo>
                    <a:cubicBezTo>
                      <a:pt x="15869" y="11278"/>
                      <a:pt x="15002" y="10192"/>
                      <a:pt x="13887" y="10316"/>
                    </a:cubicBezTo>
                    <a:cubicBezTo>
                      <a:pt x="14316" y="12030"/>
                      <a:pt x="15269" y="13668"/>
                      <a:pt x="15116" y="15421"/>
                    </a:cubicBezTo>
                    <a:cubicBezTo>
                      <a:pt x="10611" y="13716"/>
                      <a:pt x="13259" y="7287"/>
                      <a:pt x="7144" y="7144"/>
                    </a:cubicBezTo>
                    <a:cubicBezTo>
                      <a:pt x="7144" y="7144"/>
                      <a:pt x="9706" y="9573"/>
                      <a:pt x="9649" y="9639"/>
                    </a:cubicBezTo>
                    <a:close/>
                  </a:path>
                </a:pathLst>
              </a:custGeom>
              <a:grpFill/>
              <a:ln w="9525" cap="flat">
                <a:noFill/>
                <a:prstDash val="solid"/>
                <a:miter/>
              </a:ln>
            </p:spPr>
            <p:txBody>
              <a:bodyPr rtlCol="0" anchor="ctr"/>
              <a:lstStyle/>
              <a:p>
                <a:endParaRPr lang="zh-CN" altLang="en-US"/>
              </a:p>
            </p:txBody>
          </p:sp>
          <p:sp>
            <p:nvSpPr>
              <p:cNvPr id="1532" name="任意多边形: 形状 1321">
                <a:extLst>
                  <a:ext uri="{FF2B5EF4-FFF2-40B4-BE49-F238E27FC236}">
                    <a16:creationId xmlns:a16="http://schemas.microsoft.com/office/drawing/2014/main" id="{B27BDF94-1414-4C94-B507-57AAA8BB73ED}"/>
                  </a:ext>
                </a:extLst>
              </p:cNvPr>
              <p:cNvSpPr/>
              <p:nvPr/>
            </p:nvSpPr>
            <p:spPr>
              <a:xfrm>
                <a:off x="3767480" y="889137"/>
                <a:ext cx="9525" cy="19050"/>
              </a:xfrm>
              <a:custGeom>
                <a:avLst/>
                <a:gdLst>
                  <a:gd name="connsiteX0" fmla="*/ 8096 w 9525"/>
                  <a:gd name="connsiteY0" fmla="*/ 9464 h 19050"/>
                  <a:gd name="connsiteX1" fmla="*/ 9496 w 9525"/>
                  <a:gd name="connsiteY1" fmla="*/ 11807 h 19050"/>
                  <a:gd name="connsiteX2" fmla="*/ 7839 w 9525"/>
                  <a:gd name="connsiteY2" fmla="*/ 13236 h 19050"/>
                  <a:gd name="connsiteX3" fmla="*/ 11649 w 9525"/>
                  <a:gd name="connsiteY3" fmla="*/ 10359 h 19050"/>
                  <a:gd name="connsiteX4" fmla="*/ 9830 w 9525"/>
                  <a:gd name="connsiteY4" fmla="*/ 8045 h 19050"/>
                  <a:gd name="connsiteX5" fmla="*/ 10858 w 9525"/>
                  <a:gd name="connsiteY5" fmla="*/ 7426 h 19050"/>
                  <a:gd name="connsiteX6" fmla="*/ 7144 w 9525"/>
                  <a:gd name="connsiteY6" fmla="*/ 9759 h 19050"/>
                  <a:gd name="connsiteX7" fmla="*/ 7630 w 9525"/>
                  <a:gd name="connsiteY7" fmla="*/ 11321 h 19050"/>
                  <a:gd name="connsiteX8" fmla="*/ 8096 w 9525"/>
                  <a:gd name="connsiteY8" fmla="*/ 94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8096" y="9464"/>
                    </a:moveTo>
                    <a:cubicBezTo>
                      <a:pt x="8963" y="7616"/>
                      <a:pt x="8934" y="11017"/>
                      <a:pt x="9496" y="11807"/>
                    </a:cubicBezTo>
                    <a:cubicBezTo>
                      <a:pt x="8401" y="12865"/>
                      <a:pt x="8792" y="10645"/>
                      <a:pt x="7839" y="13236"/>
                    </a:cubicBezTo>
                    <a:cubicBezTo>
                      <a:pt x="8249" y="13398"/>
                      <a:pt x="12030" y="13588"/>
                      <a:pt x="11649" y="10359"/>
                    </a:cubicBezTo>
                    <a:cubicBezTo>
                      <a:pt x="11649" y="10359"/>
                      <a:pt x="9639" y="7883"/>
                      <a:pt x="9830" y="8045"/>
                    </a:cubicBezTo>
                    <a:cubicBezTo>
                      <a:pt x="9763" y="7997"/>
                      <a:pt x="10792" y="7369"/>
                      <a:pt x="10858" y="7426"/>
                    </a:cubicBezTo>
                    <a:cubicBezTo>
                      <a:pt x="10601" y="6092"/>
                      <a:pt x="8582" y="9931"/>
                      <a:pt x="7144" y="9759"/>
                    </a:cubicBezTo>
                    <a:lnTo>
                      <a:pt x="7630" y="11321"/>
                    </a:lnTo>
                    <a:lnTo>
                      <a:pt x="8096" y="9464"/>
                    </a:lnTo>
                    <a:close/>
                  </a:path>
                </a:pathLst>
              </a:custGeom>
              <a:grpFill/>
              <a:ln w="9525" cap="flat">
                <a:noFill/>
                <a:prstDash val="solid"/>
                <a:miter/>
              </a:ln>
            </p:spPr>
            <p:txBody>
              <a:bodyPr rtlCol="0" anchor="ctr"/>
              <a:lstStyle/>
              <a:p>
                <a:endParaRPr lang="zh-CN" altLang="en-US"/>
              </a:p>
            </p:txBody>
          </p:sp>
          <p:sp>
            <p:nvSpPr>
              <p:cNvPr id="1533" name="任意多边形: 形状 1322">
                <a:extLst>
                  <a:ext uri="{FF2B5EF4-FFF2-40B4-BE49-F238E27FC236}">
                    <a16:creationId xmlns:a16="http://schemas.microsoft.com/office/drawing/2014/main" id="{9CEE9C50-C885-4CC9-8B7B-B52CCE407A61}"/>
                  </a:ext>
                </a:extLst>
              </p:cNvPr>
              <p:cNvSpPr/>
              <p:nvPr/>
            </p:nvSpPr>
            <p:spPr>
              <a:xfrm>
                <a:off x="3745630" y="1009938"/>
                <a:ext cx="9525" cy="9525"/>
              </a:xfrm>
              <a:custGeom>
                <a:avLst/>
                <a:gdLst>
                  <a:gd name="connsiteX0" fmla="*/ 7401 w 9525"/>
                  <a:gd name="connsiteY0" fmla="*/ 7601 h 9525"/>
                  <a:gd name="connsiteX1" fmla="*/ 7439 w 9525"/>
                  <a:gd name="connsiteY1" fmla="*/ 7658 h 9525"/>
                  <a:gd name="connsiteX2" fmla="*/ 7429 w 9525"/>
                  <a:gd name="connsiteY2" fmla="*/ 7639 h 9525"/>
                  <a:gd name="connsiteX3" fmla="*/ 7401 w 9525"/>
                  <a:gd name="connsiteY3" fmla="*/ 7601 h 9525"/>
                  <a:gd name="connsiteX4" fmla="*/ 7172 w 9525"/>
                  <a:gd name="connsiteY4" fmla="*/ 7182 h 9525"/>
                  <a:gd name="connsiteX5" fmla="*/ 7153 w 9525"/>
                  <a:gd name="connsiteY5" fmla="*/ 7144 h 9525"/>
                  <a:gd name="connsiteX6" fmla="*/ 7144 w 9525"/>
                  <a:gd name="connsiteY6" fmla="*/ 7144 h 9525"/>
                  <a:gd name="connsiteX7" fmla="*/ 7439 w 9525"/>
                  <a:gd name="connsiteY7" fmla="*/ 7668 h 9525"/>
                  <a:gd name="connsiteX8" fmla="*/ 7401 w 9525"/>
                  <a:gd name="connsiteY8" fmla="*/ 76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401" y="7601"/>
                    </a:moveTo>
                    <a:lnTo>
                      <a:pt x="7439" y="7658"/>
                    </a:lnTo>
                    <a:lnTo>
                      <a:pt x="7429" y="7639"/>
                    </a:lnTo>
                    <a:cubicBezTo>
                      <a:pt x="7458" y="7696"/>
                      <a:pt x="7401" y="7601"/>
                      <a:pt x="7401" y="7601"/>
                    </a:cubicBezTo>
                    <a:cubicBezTo>
                      <a:pt x="7363" y="7525"/>
                      <a:pt x="7315" y="7439"/>
                      <a:pt x="7172" y="7182"/>
                    </a:cubicBezTo>
                    <a:lnTo>
                      <a:pt x="7153" y="7144"/>
                    </a:lnTo>
                    <a:lnTo>
                      <a:pt x="7144" y="7144"/>
                    </a:lnTo>
                    <a:cubicBezTo>
                      <a:pt x="7239" y="7315"/>
                      <a:pt x="7306" y="7439"/>
                      <a:pt x="7439" y="7668"/>
                    </a:cubicBezTo>
                    <a:cubicBezTo>
                      <a:pt x="7344" y="7506"/>
                      <a:pt x="7449" y="7687"/>
                      <a:pt x="7401" y="7601"/>
                    </a:cubicBezTo>
                    <a:close/>
                  </a:path>
                </a:pathLst>
              </a:custGeom>
              <a:grpFill/>
              <a:ln w="9525" cap="flat">
                <a:noFill/>
                <a:prstDash val="solid"/>
                <a:miter/>
              </a:ln>
            </p:spPr>
            <p:txBody>
              <a:bodyPr rtlCol="0" anchor="ctr"/>
              <a:lstStyle/>
              <a:p>
                <a:endParaRPr lang="zh-CN" altLang="en-US"/>
              </a:p>
            </p:txBody>
          </p:sp>
          <p:sp>
            <p:nvSpPr>
              <p:cNvPr id="1534" name="任意多边形: 形状 1323">
                <a:extLst>
                  <a:ext uri="{FF2B5EF4-FFF2-40B4-BE49-F238E27FC236}">
                    <a16:creationId xmlns:a16="http://schemas.microsoft.com/office/drawing/2014/main" id="{4A049396-1C98-4692-8876-B0E652121FB6}"/>
                  </a:ext>
                </a:extLst>
              </p:cNvPr>
              <p:cNvSpPr/>
              <p:nvPr/>
            </p:nvSpPr>
            <p:spPr>
              <a:xfrm>
                <a:off x="3745954" y="1010510"/>
                <a:ext cx="9525" cy="9525"/>
              </a:xfrm>
              <a:custGeom>
                <a:avLst/>
                <a:gdLst>
                  <a:gd name="connsiteX0" fmla="*/ 7220 w 9525"/>
                  <a:gd name="connsiteY0" fmla="*/ 7258 h 9525"/>
                  <a:gd name="connsiteX1" fmla="*/ 7144 w 9525"/>
                  <a:gd name="connsiteY1" fmla="*/ 7144 h 9525"/>
                  <a:gd name="connsiteX2" fmla="*/ 7220 w 9525"/>
                  <a:gd name="connsiteY2" fmla="*/ 7258 h 9525"/>
                </a:gdLst>
                <a:ahLst/>
                <a:cxnLst>
                  <a:cxn ang="0">
                    <a:pos x="connsiteX0" y="connsiteY0"/>
                  </a:cxn>
                  <a:cxn ang="0">
                    <a:pos x="connsiteX1" y="connsiteY1"/>
                  </a:cxn>
                  <a:cxn ang="0">
                    <a:pos x="connsiteX2" y="connsiteY2"/>
                  </a:cxn>
                </a:cxnLst>
                <a:rect l="l" t="t" r="r" b="b"/>
                <a:pathLst>
                  <a:path w="9525" h="9525">
                    <a:moveTo>
                      <a:pt x="7220" y="7258"/>
                    </a:moveTo>
                    <a:cubicBezTo>
                      <a:pt x="7191" y="7210"/>
                      <a:pt x="7191" y="7210"/>
                      <a:pt x="7144" y="7144"/>
                    </a:cubicBezTo>
                    <a:lnTo>
                      <a:pt x="7220" y="7258"/>
                    </a:lnTo>
                    <a:close/>
                  </a:path>
                </a:pathLst>
              </a:custGeom>
              <a:grpFill/>
              <a:ln w="9525" cap="flat">
                <a:noFill/>
                <a:prstDash val="solid"/>
                <a:miter/>
              </a:ln>
            </p:spPr>
            <p:txBody>
              <a:bodyPr rtlCol="0" anchor="ctr"/>
              <a:lstStyle/>
              <a:p>
                <a:endParaRPr lang="zh-CN" altLang="en-US"/>
              </a:p>
            </p:txBody>
          </p:sp>
          <p:sp>
            <p:nvSpPr>
              <p:cNvPr id="1535" name="任意多边形: 形状 1324">
                <a:extLst>
                  <a:ext uri="{FF2B5EF4-FFF2-40B4-BE49-F238E27FC236}">
                    <a16:creationId xmlns:a16="http://schemas.microsoft.com/office/drawing/2014/main" id="{1BD7B96B-4C9C-471F-A815-A35C7DFF8778}"/>
                  </a:ext>
                </a:extLst>
              </p:cNvPr>
              <p:cNvSpPr/>
              <p:nvPr/>
            </p:nvSpPr>
            <p:spPr>
              <a:xfrm>
                <a:off x="4035909" y="912164"/>
                <a:ext cx="19050" cy="19050"/>
              </a:xfrm>
              <a:custGeom>
                <a:avLst/>
                <a:gdLst>
                  <a:gd name="connsiteX0" fmla="*/ 10064 w 19050"/>
                  <a:gd name="connsiteY0" fmla="*/ 14078 h 19050"/>
                  <a:gd name="connsiteX1" fmla="*/ 9254 w 19050"/>
                  <a:gd name="connsiteY1" fmla="*/ 10773 h 19050"/>
                  <a:gd name="connsiteX2" fmla="*/ 11388 w 19050"/>
                  <a:gd name="connsiteY2" fmla="*/ 20079 h 19050"/>
                  <a:gd name="connsiteX3" fmla="*/ 11159 w 19050"/>
                  <a:gd name="connsiteY3" fmla="*/ 7144 h 19050"/>
                  <a:gd name="connsiteX4" fmla="*/ 10064 w 19050"/>
                  <a:gd name="connsiteY4" fmla="*/ 140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64" y="14078"/>
                    </a:moveTo>
                    <a:cubicBezTo>
                      <a:pt x="8768" y="13840"/>
                      <a:pt x="9130" y="11544"/>
                      <a:pt x="9254" y="10773"/>
                    </a:cubicBezTo>
                    <a:cubicBezTo>
                      <a:pt x="3187" y="11582"/>
                      <a:pt x="12216" y="16878"/>
                      <a:pt x="11388" y="20079"/>
                    </a:cubicBezTo>
                    <a:cubicBezTo>
                      <a:pt x="11826" y="15697"/>
                      <a:pt x="14083" y="10430"/>
                      <a:pt x="11159" y="7144"/>
                    </a:cubicBezTo>
                    <a:lnTo>
                      <a:pt x="10064" y="14078"/>
                    </a:lnTo>
                    <a:close/>
                  </a:path>
                </a:pathLst>
              </a:custGeom>
              <a:grpFill/>
              <a:ln w="9525" cap="flat">
                <a:noFill/>
                <a:prstDash val="solid"/>
                <a:miter/>
              </a:ln>
            </p:spPr>
            <p:txBody>
              <a:bodyPr rtlCol="0" anchor="ctr"/>
              <a:lstStyle/>
              <a:p>
                <a:endParaRPr lang="zh-CN" altLang="en-US"/>
              </a:p>
            </p:txBody>
          </p:sp>
          <p:sp>
            <p:nvSpPr>
              <p:cNvPr id="1536" name="任意多边形: 形状 1325">
                <a:extLst>
                  <a:ext uri="{FF2B5EF4-FFF2-40B4-BE49-F238E27FC236}">
                    <a16:creationId xmlns:a16="http://schemas.microsoft.com/office/drawing/2014/main" id="{5C3A8E5F-12BA-4B1B-93C7-0DB0D59DB0BC}"/>
                  </a:ext>
                </a:extLst>
              </p:cNvPr>
              <p:cNvSpPr/>
              <p:nvPr/>
            </p:nvSpPr>
            <p:spPr>
              <a:xfrm>
                <a:off x="3840385" y="855338"/>
                <a:ext cx="9525" cy="9525"/>
              </a:xfrm>
              <a:custGeom>
                <a:avLst/>
                <a:gdLst>
                  <a:gd name="connsiteX0" fmla="*/ 8268 w 9525"/>
                  <a:gd name="connsiteY0" fmla="*/ 10430 h 9525"/>
                  <a:gd name="connsiteX1" fmla="*/ 7896 w 9525"/>
                  <a:gd name="connsiteY1" fmla="*/ 7144 h 9525"/>
                  <a:gd name="connsiteX2" fmla="*/ 7144 w 9525"/>
                  <a:gd name="connsiteY2" fmla="*/ 8458 h 9525"/>
                </a:gdLst>
                <a:ahLst/>
                <a:cxnLst>
                  <a:cxn ang="0">
                    <a:pos x="connsiteX0" y="connsiteY0"/>
                  </a:cxn>
                  <a:cxn ang="0">
                    <a:pos x="connsiteX1" y="connsiteY1"/>
                  </a:cxn>
                  <a:cxn ang="0">
                    <a:pos x="connsiteX2" y="connsiteY2"/>
                  </a:cxn>
                </a:cxnLst>
                <a:rect l="l" t="t" r="r" b="b"/>
                <a:pathLst>
                  <a:path w="9525" h="9525">
                    <a:moveTo>
                      <a:pt x="8268" y="10430"/>
                    </a:moveTo>
                    <a:lnTo>
                      <a:pt x="7896" y="7144"/>
                    </a:lnTo>
                    <a:lnTo>
                      <a:pt x="7144" y="8458"/>
                    </a:lnTo>
                    <a:close/>
                  </a:path>
                </a:pathLst>
              </a:custGeom>
              <a:grpFill/>
              <a:ln w="9525" cap="flat">
                <a:noFill/>
                <a:prstDash val="solid"/>
                <a:miter/>
              </a:ln>
            </p:spPr>
            <p:txBody>
              <a:bodyPr rtlCol="0" anchor="ctr"/>
              <a:lstStyle/>
              <a:p>
                <a:endParaRPr lang="zh-CN" altLang="en-US"/>
              </a:p>
            </p:txBody>
          </p:sp>
          <p:sp>
            <p:nvSpPr>
              <p:cNvPr id="1537" name="任意多边形: 形状 1326">
                <a:extLst>
                  <a:ext uri="{FF2B5EF4-FFF2-40B4-BE49-F238E27FC236}">
                    <a16:creationId xmlns:a16="http://schemas.microsoft.com/office/drawing/2014/main" id="{E214AF05-B8D6-45E4-B4FE-FB1D3850DCD1}"/>
                  </a:ext>
                </a:extLst>
              </p:cNvPr>
              <p:cNvSpPr/>
              <p:nvPr/>
            </p:nvSpPr>
            <p:spPr>
              <a:xfrm>
                <a:off x="3843886" y="853890"/>
                <a:ext cx="19050" cy="28575"/>
              </a:xfrm>
              <a:custGeom>
                <a:avLst/>
                <a:gdLst>
                  <a:gd name="connsiteX0" fmla="*/ 8281 w 19050"/>
                  <a:gd name="connsiteY0" fmla="*/ 9935 h 28575"/>
                  <a:gd name="connsiteX1" fmla="*/ 10271 w 19050"/>
                  <a:gd name="connsiteY1" fmla="*/ 12821 h 28575"/>
                  <a:gd name="connsiteX2" fmla="*/ 7281 w 19050"/>
                  <a:gd name="connsiteY2" fmla="*/ 16793 h 28575"/>
                  <a:gd name="connsiteX3" fmla="*/ 12367 w 19050"/>
                  <a:gd name="connsiteY3" fmla="*/ 26460 h 28575"/>
                  <a:gd name="connsiteX4" fmla="*/ 15567 w 19050"/>
                  <a:gd name="connsiteY4" fmla="*/ 22650 h 28575"/>
                  <a:gd name="connsiteX5" fmla="*/ 17291 w 19050"/>
                  <a:gd name="connsiteY5" fmla="*/ 26213 h 28575"/>
                  <a:gd name="connsiteX6" fmla="*/ 15863 w 19050"/>
                  <a:gd name="connsiteY6" fmla="*/ 24251 h 28575"/>
                  <a:gd name="connsiteX7" fmla="*/ 16329 w 19050"/>
                  <a:gd name="connsiteY7" fmla="*/ 30642 h 28575"/>
                  <a:gd name="connsiteX8" fmla="*/ 18930 w 19050"/>
                  <a:gd name="connsiteY8" fmla="*/ 25956 h 28575"/>
                  <a:gd name="connsiteX9" fmla="*/ 21311 w 19050"/>
                  <a:gd name="connsiteY9" fmla="*/ 26699 h 28575"/>
                  <a:gd name="connsiteX10" fmla="*/ 17472 w 19050"/>
                  <a:gd name="connsiteY10" fmla="*/ 15116 h 28575"/>
                  <a:gd name="connsiteX11" fmla="*/ 13862 w 19050"/>
                  <a:gd name="connsiteY11" fmla="*/ 13945 h 28575"/>
                  <a:gd name="connsiteX12" fmla="*/ 15967 w 19050"/>
                  <a:gd name="connsiteY12" fmla="*/ 10744 h 28575"/>
                  <a:gd name="connsiteX13" fmla="*/ 13377 w 19050"/>
                  <a:gd name="connsiteY13" fmla="*/ 7144 h 28575"/>
                  <a:gd name="connsiteX14" fmla="*/ 8281 w 19050"/>
                  <a:gd name="connsiteY14" fmla="*/ 993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28575">
                    <a:moveTo>
                      <a:pt x="8281" y="9935"/>
                    </a:moveTo>
                    <a:cubicBezTo>
                      <a:pt x="7385" y="12935"/>
                      <a:pt x="9405" y="9706"/>
                      <a:pt x="10271" y="12821"/>
                    </a:cubicBezTo>
                    <a:cubicBezTo>
                      <a:pt x="8747" y="13706"/>
                      <a:pt x="6576" y="14221"/>
                      <a:pt x="7281" y="16793"/>
                    </a:cubicBezTo>
                    <a:cubicBezTo>
                      <a:pt x="10586" y="19507"/>
                      <a:pt x="13386" y="19755"/>
                      <a:pt x="12367" y="26460"/>
                    </a:cubicBezTo>
                    <a:cubicBezTo>
                      <a:pt x="12586" y="27556"/>
                      <a:pt x="11795" y="17174"/>
                      <a:pt x="15567" y="22650"/>
                    </a:cubicBezTo>
                    <a:cubicBezTo>
                      <a:pt x="15367" y="21584"/>
                      <a:pt x="18225" y="25022"/>
                      <a:pt x="17291" y="26213"/>
                    </a:cubicBezTo>
                    <a:cubicBezTo>
                      <a:pt x="14501" y="26099"/>
                      <a:pt x="17206" y="25679"/>
                      <a:pt x="15863" y="24251"/>
                    </a:cubicBezTo>
                    <a:cubicBezTo>
                      <a:pt x="14510" y="26108"/>
                      <a:pt x="18187" y="28242"/>
                      <a:pt x="16329" y="30642"/>
                    </a:cubicBezTo>
                    <a:cubicBezTo>
                      <a:pt x="18653" y="31347"/>
                      <a:pt x="20311" y="27403"/>
                      <a:pt x="18930" y="25956"/>
                    </a:cubicBezTo>
                    <a:lnTo>
                      <a:pt x="21311" y="26699"/>
                    </a:lnTo>
                    <a:cubicBezTo>
                      <a:pt x="19606" y="23184"/>
                      <a:pt x="18253" y="18955"/>
                      <a:pt x="17472" y="15116"/>
                    </a:cubicBezTo>
                    <a:cubicBezTo>
                      <a:pt x="16939" y="18002"/>
                      <a:pt x="15615" y="14240"/>
                      <a:pt x="13862" y="13945"/>
                    </a:cubicBezTo>
                    <a:lnTo>
                      <a:pt x="15967" y="10744"/>
                    </a:lnTo>
                    <a:cubicBezTo>
                      <a:pt x="14310" y="11020"/>
                      <a:pt x="13348" y="8792"/>
                      <a:pt x="13377" y="7144"/>
                    </a:cubicBezTo>
                    <a:cubicBezTo>
                      <a:pt x="12586" y="8449"/>
                      <a:pt x="10443" y="13373"/>
                      <a:pt x="8281" y="9935"/>
                    </a:cubicBezTo>
                    <a:close/>
                  </a:path>
                </a:pathLst>
              </a:custGeom>
              <a:grpFill/>
              <a:ln w="9525" cap="flat">
                <a:noFill/>
                <a:prstDash val="solid"/>
                <a:miter/>
              </a:ln>
            </p:spPr>
            <p:txBody>
              <a:bodyPr rtlCol="0" anchor="ctr"/>
              <a:lstStyle/>
              <a:p>
                <a:endParaRPr lang="zh-CN" altLang="en-US"/>
              </a:p>
            </p:txBody>
          </p:sp>
          <p:sp>
            <p:nvSpPr>
              <p:cNvPr id="1538" name="任意多边形: 形状 1327">
                <a:extLst>
                  <a:ext uri="{FF2B5EF4-FFF2-40B4-BE49-F238E27FC236}">
                    <a16:creationId xmlns:a16="http://schemas.microsoft.com/office/drawing/2014/main" id="{A485AFEB-6AC3-4902-A4CA-16E3628C1F93}"/>
                  </a:ext>
                </a:extLst>
              </p:cNvPr>
              <p:cNvSpPr/>
              <p:nvPr/>
            </p:nvSpPr>
            <p:spPr>
              <a:xfrm>
                <a:off x="4024827" y="905468"/>
                <a:ext cx="19050" cy="19050"/>
              </a:xfrm>
              <a:custGeom>
                <a:avLst/>
                <a:gdLst>
                  <a:gd name="connsiteX0" fmla="*/ 8430 w 19050"/>
                  <a:gd name="connsiteY0" fmla="*/ 8477 h 19050"/>
                  <a:gd name="connsiteX1" fmla="*/ 10858 w 19050"/>
                  <a:gd name="connsiteY1" fmla="*/ 18174 h 19050"/>
                  <a:gd name="connsiteX2" fmla="*/ 13125 w 19050"/>
                  <a:gd name="connsiteY2" fmla="*/ 16621 h 19050"/>
                  <a:gd name="connsiteX3" fmla="*/ 9954 w 19050"/>
                  <a:gd name="connsiteY3" fmla="*/ 7144 h 19050"/>
                  <a:gd name="connsiteX4" fmla="*/ 7144 w 19050"/>
                  <a:gd name="connsiteY4" fmla="*/ 8325 h 19050"/>
                  <a:gd name="connsiteX5" fmla="*/ 8430 w 19050"/>
                  <a:gd name="connsiteY5" fmla="*/ 8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8477"/>
                    </a:moveTo>
                    <a:lnTo>
                      <a:pt x="10858" y="18174"/>
                    </a:lnTo>
                    <a:cubicBezTo>
                      <a:pt x="10077" y="14964"/>
                      <a:pt x="12068" y="14878"/>
                      <a:pt x="13125" y="16621"/>
                    </a:cubicBezTo>
                    <a:lnTo>
                      <a:pt x="9954" y="7144"/>
                    </a:lnTo>
                    <a:lnTo>
                      <a:pt x="7144" y="8325"/>
                    </a:lnTo>
                    <a:lnTo>
                      <a:pt x="8430" y="8477"/>
                    </a:lnTo>
                    <a:close/>
                  </a:path>
                </a:pathLst>
              </a:custGeom>
              <a:grpFill/>
              <a:ln w="9525" cap="flat">
                <a:noFill/>
                <a:prstDash val="solid"/>
                <a:miter/>
              </a:ln>
            </p:spPr>
            <p:txBody>
              <a:bodyPr rtlCol="0" anchor="ctr"/>
              <a:lstStyle/>
              <a:p>
                <a:endParaRPr lang="zh-CN" altLang="en-US"/>
              </a:p>
            </p:txBody>
          </p:sp>
          <p:sp>
            <p:nvSpPr>
              <p:cNvPr id="1539" name="任意多边形: 形状 1328">
                <a:extLst>
                  <a:ext uri="{FF2B5EF4-FFF2-40B4-BE49-F238E27FC236}">
                    <a16:creationId xmlns:a16="http://schemas.microsoft.com/office/drawing/2014/main" id="{EE56F77F-AE70-4435-9341-1E40C605F01E}"/>
                  </a:ext>
                </a:extLst>
              </p:cNvPr>
              <p:cNvSpPr/>
              <p:nvPr/>
            </p:nvSpPr>
            <p:spPr>
              <a:xfrm>
                <a:off x="3886777" y="853573"/>
                <a:ext cx="19050" cy="19050"/>
              </a:xfrm>
              <a:custGeom>
                <a:avLst/>
                <a:gdLst>
                  <a:gd name="connsiteX0" fmla="*/ 7205 w 19050"/>
                  <a:gd name="connsiteY0" fmla="*/ 10090 h 19050"/>
                  <a:gd name="connsiteX1" fmla="*/ 12339 w 19050"/>
                  <a:gd name="connsiteY1" fmla="*/ 16101 h 19050"/>
                  <a:gd name="connsiteX2" fmla="*/ 9901 w 19050"/>
                  <a:gd name="connsiteY2" fmla="*/ 11938 h 19050"/>
                  <a:gd name="connsiteX3" fmla="*/ 14063 w 19050"/>
                  <a:gd name="connsiteY3" fmla="*/ 11509 h 19050"/>
                  <a:gd name="connsiteX4" fmla="*/ 10291 w 19050"/>
                  <a:gd name="connsiteY4" fmla="*/ 7214 h 19050"/>
                  <a:gd name="connsiteX5" fmla="*/ 7205 w 19050"/>
                  <a:gd name="connsiteY5" fmla="*/ 1009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205" y="10090"/>
                    </a:moveTo>
                    <a:cubicBezTo>
                      <a:pt x="6672" y="14186"/>
                      <a:pt x="9710" y="10766"/>
                      <a:pt x="12339" y="16101"/>
                    </a:cubicBezTo>
                    <a:cubicBezTo>
                      <a:pt x="13454" y="15539"/>
                      <a:pt x="9663" y="14262"/>
                      <a:pt x="9901" y="11938"/>
                    </a:cubicBezTo>
                    <a:cubicBezTo>
                      <a:pt x="11520" y="10814"/>
                      <a:pt x="12882" y="15529"/>
                      <a:pt x="14063" y="11509"/>
                    </a:cubicBezTo>
                    <a:lnTo>
                      <a:pt x="10291" y="7214"/>
                    </a:lnTo>
                    <a:cubicBezTo>
                      <a:pt x="7777" y="6556"/>
                      <a:pt x="10291" y="10766"/>
                      <a:pt x="7205" y="10090"/>
                    </a:cubicBezTo>
                    <a:close/>
                  </a:path>
                </a:pathLst>
              </a:custGeom>
              <a:grpFill/>
              <a:ln w="9525" cap="flat">
                <a:noFill/>
                <a:prstDash val="solid"/>
                <a:miter/>
              </a:ln>
            </p:spPr>
            <p:txBody>
              <a:bodyPr rtlCol="0" anchor="ctr"/>
              <a:lstStyle/>
              <a:p>
                <a:endParaRPr lang="zh-CN" altLang="en-US"/>
              </a:p>
            </p:txBody>
          </p:sp>
          <p:sp>
            <p:nvSpPr>
              <p:cNvPr id="1540" name="任意多边形: 形状 1329">
                <a:extLst>
                  <a:ext uri="{FF2B5EF4-FFF2-40B4-BE49-F238E27FC236}">
                    <a16:creationId xmlns:a16="http://schemas.microsoft.com/office/drawing/2014/main" id="{D1F01357-B396-4BD5-BA24-246E99B82D29}"/>
                  </a:ext>
                </a:extLst>
              </p:cNvPr>
              <p:cNvSpPr/>
              <p:nvPr/>
            </p:nvSpPr>
            <p:spPr>
              <a:xfrm>
                <a:off x="3806790" y="869776"/>
                <a:ext cx="9525" cy="9525"/>
              </a:xfrm>
              <a:custGeom>
                <a:avLst/>
                <a:gdLst>
                  <a:gd name="connsiteX0" fmla="*/ 7420 w 9525"/>
                  <a:gd name="connsiteY0" fmla="*/ 9231 h 9525"/>
                  <a:gd name="connsiteX1" fmla="*/ 10611 w 9525"/>
                  <a:gd name="connsiteY1" fmla="*/ 7784 h 9525"/>
                  <a:gd name="connsiteX2" fmla="*/ 7420 w 9525"/>
                  <a:gd name="connsiteY2" fmla="*/ 9231 h 9525"/>
                </a:gdLst>
                <a:ahLst/>
                <a:cxnLst>
                  <a:cxn ang="0">
                    <a:pos x="connsiteX0" y="connsiteY0"/>
                  </a:cxn>
                  <a:cxn ang="0">
                    <a:pos x="connsiteX1" y="connsiteY1"/>
                  </a:cxn>
                  <a:cxn ang="0">
                    <a:pos x="connsiteX2" y="connsiteY2"/>
                  </a:cxn>
                </a:cxnLst>
                <a:rect l="l" t="t" r="r" b="b"/>
                <a:pathLst>
                  <a:path w="9525" h="9525">
                    <a:moveTo>
                      <a:pt x="7420" y="9231"/>
                    </a:moveTo>
                    <a:cubicBezTo>
                      <a:pt x="9097" y="11260"/>
                      <a:pt x="9973" y="5812"/>
                      <a:pt x="10611" y="7784"/>
                    </a:cubicBezTo>
                    <a:cubicBezTo>
                      <a:pt x="9697" y="8212"/>
                      <a:pt x="6135" y="5298"/>
                      <a:pt x="7420" y="9231"/>
                    </a:cubicBezTo>
                    <a:close/>
                  </a:path>
                </a:pathLst>
              </a:custGeom>
              <a:grpFill/>
              <a:ln w="9525" cap="flat">
                <a:noFill/>
                <a:prstDash val="solid"/>
                <a:miter/>
              </a:ln>
            </p:spPr>
            <p:txBody>
              <a:bodyPr rtlCol="0" anchor="ctr"/>
              <a:lstStyle/>
              <a:p>
                <a:endParaRPr lang="zh-CN" altLang="en-US"/>
              </a:p>
            </p:txBody>
          </p:sp>
          <p:sp>
            <p:nvSpPr>
              <p:cNvPr id="1541" name="任意多边形: 形状 1330">
                <a:extLst>
                  <a:ext uri="{FF2B5EF4-FFF2-40B4-BE49-F238E27FC236}">
                    <a16:creationId xmlns:a16="http://schemas.microsoft.com/office/drawing/2014/main" id="{8CD54B45-028F-42DF-ABB0-87509006CCDC}"/>
                  </a:ext>
                </a:extLst>
              </p:cNvPr>
              <p:cNvSpPr/>
              <p:nvPr/>
            </p:nvSpPr>
            <p:spPr>
              <a:xfrm>
                <a:off x="3768702" y="897513"/>
                <a:ext cx="19050" cy="19050"/>
              </a:xfrm>
              <a:custGeom>
                <a:avLst/>
                <a:gdLst>
                  <a:gd name="connsiteX0" fmla="*/ 7151 w 19050"/>
                  <a:gd name="connsiteY0" fmla="*/ 9431 h 19050"/>
                  <a:gd name="connsiteX1" fmla="*/ 13390 w 19050"/>
                  <a:gd name="connsiteY1" fmla="*/ 12041 h 19050"/>
                  <a:gd name="connsiteX2" fmla="*/ 10675 w 19050"/>
                  <a:gd name="connsiteY2" fmla="*/ 7145 h 19050"/>
                  <a:gd name="connsiteX3" fmla="*/ 9866 w 19050"/>
                  <a:gd name="connsiteY3" fmla="*/ 9698 h 19050"/>
                  <a:gd name="connsiteX4" fmla="*/ 8227 w 19050"/>
                  <a:gd name="connsiteY4" fmla="*/ 7726 h 19050"/>
                  <a:gd name="connsiteX5" fmla="*/ 7151 w 19050"/>
                  <a:gd name="connsiteY5" fmla="*/ 94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51" y="9431"/>
                    </a:moveTo>
                    <a:cubicBezTo>
                      <a:pt x="6951" y="14489"/>
                      <a:pt x="10866" y="13870"/>
                      <a:pt x="13390" y="12041"/>
                    </a:cubicBezTo>
                    <a:cubicBezTo>
                      <a:pt x="12342" y="10260"/>
                      <a:pt x="12009" y="7060"/>
                      <a:pt x="10675" y="7145"/>
                    </a:cubicBezTo>
                    <a:cubicBezTo>
                      <a:pt x="12009" y="9403"/>
                      <a:pt x="10028" y="7774"/>
                      <a:pt x="9866" y="9698"/>
                    </a:cubicBezTo>
                    <a:lnTo>
                      <a:pt x="8227" y="7726"/>
                    </a:lnTo>
                    <a:cubicBezTo>
                      <a:pt x="8561" y="8612"/>
                      <a:pt x="7456" y="9108"/>
                      <a:pt x="7151" y="9431"/>
                    </a:cubicBezTo>
                    <a:close/>
                  </a:path>
                </a:pathLst>
              </a:custGeom>
              <a:grpFill/>
              <a:ln w="9525" cap="flat">
                <a:noFill/>
                <a:prstDash val="solid"/>
                <a:miter/>
              </a:ln>
            </p:spPr>
            <p:txBody>
              <a:bodyPr rtlCol="0" anchor="ctr"/>
              <a:lstStyle/>
              <a:p>
                <a:endParaRPr lang="zh-CN" altLang="en-US"/>
              </a:p>
            </p:txBody>
          </p:sp>
          <p:sp>
            <p:nvSpPr>
              <p:cNvPr id="1542" name="任意多边形: 形状 1331">
                <a:extLst>
                  <a:ext uri="{FF2B5EF4-FFF2-40B4-BE49-F238E27FC236}">
                    <a16:creationId xmlns:a16="http://schemas.microsoft.com/office/drawing/2014/main" id="{FFF8B63B-6D62-4392-BFA1-B4E34AC4F8C7}"/>
                  </a:ext>
                </a:extLst>
              </p:cNvPr>
              <p:cNvSpPr/>
              <p:nvPr/>
            </p:nvSpPr>
            <p:spPr>
              <a:xfrm>
                <a:off x="4075452" y="966619"/>
                <a:ext cx="9525" cy="28575"/>
              </a:xfrm>
              <a:custGeom>
                <a:avLst/>
                <a:gdLst>
                  <a:gd name="connsiteX0" fmla="*/ 7144 w 9525"/>
                  <a:gd name="connsiteY0" fmla="*/ 17174 h 28575"/>
                  <a:gd name="connsiteX1" fmla="*/ 7744 w 9525"/>
                  <a:gd name="connsiteY1" fmla="*/ 13383 h 28575"/>
                  <a:gd name="connsiteX2" fmla="*/ 10858 w 9525"/>
                  <a:gd name="connsiteY2" fmla="*/ 25470 h 28575"/>
                  <a:gd name="connsiteX3" fmla="*/ 9106 w 9525"/>
                  <a:gd name="connsiteY3" fmla="*/ 7144 h 28575"/>
                  <a:gd name="connsiteX4" fmla="*/ 7144 w 9525"/>
                  <a:gd name="connsiteY4" fmla="*/ 1717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7144" y="17174"/>
                    </a:moveTo>
                    <a:cubicBezTo>
                      <a:pt x="8544" y="19155"/>
                      <a:pt x="6753" y="14288"/>
                      <a:pt x="7744" y="13383"/>
                    </a:cubicBezTo>
                    <a:cubicBezTo>
                      <a:pt x="11020" y="16612"/>
                      <a:pt x="9001" y="21317"/>
                      <a:pt x="10858" y="25470"/>
                    </a:cubicBezTo>
                    <a:cubicBezTo>
                      <a:pt x="11201" y="23212"/>
                      <a:pt x="9477" y="13116"/>
                      <a:pt x="9106" y="7144"/>
                    </a:cubicBezTo>
                    <a:lnTo>
                      <a:pt x="7144" y="17174"/>
                    </a:lnTo>
                    <a:close/>
                  </a:path>
                </a:pathLst>
              </a:custGeom>
              <a:grpFill/>
              <a:ln w="9525" cap="flat">
                <a:noFill/>
                <a:prstDash val="solid"/>
                <a:miter/>
              </a:ln>
            </p:spPr>
            <p:txBody>
              <a:bodyPr rtlCol="0" anchor="ctr"/>
              <a:lstStyle/>
              <a:p>
                <a:endParaRPr lang="zh-CN" altLang="en-US"/>
              </a:p>
            </p:txBody>
          </p:sp>
          <p:sp>
            <p:nvSpPr>
              <p:cNvPr id="1543" name="任意多边形: 形状 1332">
                <a:extLst>
                  <a:ext uri="{FF2B5EF4-FFF2-40B4-BE49-F238E27FC236}">
                    <a16:creationId xmlns:a16="http://schemas.microsoft.com/office/drawing/2014/main" id="{707D04B0-858D-4E6C-BCA3-151480E75B17}"/>
                  </a:ext>
                </a:extLst>
              </p:cNvPr>
              <p:cNvSpPr/>
              <p:nvPr/>
            </p:nvSpPr>
            <p:spPr>
              <a:xfrm>
                <a:off x="4085006" y="981230"/>
                <a:ext cx="9525" cy="19050"/>
              </a:xfrm>
              <a:custGeom>
                <a:avLst/>
                <a:gdLst>
                  <a:gd name="connsiteX0" fmla="*/ 8773 w 9525"/>
                  <a:gd name="connsiteY0" fmla="*/ 13754 h 19050"/>
                  <a:gd name="connsiteX1" fmla="*/ 9763 w 9525"/>
                  <a:gd name="connsiteY1" fmla="*/ 11363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773" y="13754"/>
                    </a:moveTo>
                    <a:lnTo>
                      <a:pt x="9763" y="11363"/>
                    </a:lnTo>
                    <a:lnTo>
                      <a:pt x="7144" y="7144"/>
                    </a:lnTo>
                    <a:close/>
                  </a:path>
                </a:pathLst>
              </a:custGeom>
              <a:grpFill/>
              <a:ln w="9525" cap="flat">
                <a:noFill/>
                <a:prstDash val="solid"/>
                <a:miter/>
              </a:ln>
            </p:spPr>
            <p:txBody>
              <a:bodyPr rtlCol="0" anchor="ctr"/>
              <a:lstStyle/>
              <a:p>
                <a:endParaRPr lang="zh-CN" altLang="en-US"/>
              </a:p>
            </p:txBody>
          </p:sp>
          <p:sp>
            <p:nvSpPr>
              <p:cNvPr id="1544" name="任意多边形: 形状 1333">
                <a:extLst>
                  <a:ext uri="{FF2B5EF4-FFF2-40B4-BE49-F238E27FC236}">
                    <a16:creationId xmlns:a16="http://schemas.microsoft.com/office/drawing/2014/main" id="{4325750C-2D43-4F35-BB10-4421949B92EC}"/>
                  </a:ext>
                </a:extLst>
              </p:cNvPr>
              <p:cNvSpPr/>
              <p:nvPr/>
            </p:nvSpPr>
            <p:spPr>
              <a:xfrm>
                <a:off x="3896049" y="859462"/>
                <a:ext cx="9525" cy="9525"/>
              </a:xfrm>
              <a:custGeom>
                <a:avLst/>
                <a:gdLst>
                  <a:gd name="connsiteX0" fmla="*/ 9773 w 9525"/>
                  <a:gd name="connsiteY0" fmla="*/ 7144 h 9525"/>
                  <a:gd name="connsiteX1" fmla="*/ 7144 w 9525"/>
                  <a:gd name="connsiteY1" fmla="*/ 9906 h 9525"/>
                  <a:gd name="connsiteX2" fmla="*/ 9773 w 9525"/>
                  <a:gd name="connsiteY2" fmla="*/ 7144 h 9525"/>
                </a:gdLst>
                <a:ahLst/>
                <a:cxnLst>
                  <a:cxn ang="0">
                    <a:pos x="connsiteX0" y="connsiteY0"/>
                  </a:cxn>
                  <a:cxn ang="0">
                    <a:pos x="connsiteX1" y="connsiteY1"/>
                  </a:cxn>
                  <a:cxn ang="0">
                    <a:pos x="connsiteX2" y="connsiteY2"/>
                  </a:cxn>
                </a:cxnLst>
                <a:rect l="l" t="t" r="r" b="b"/>
                <a:pathLst>
                  <a:path w="9525" h="9525">
                    <a:moveTo>
                      <a:pt x="9773" y="7144"/>
                    </a:moveTo>
                    <a:lnTo>
                      <a:pt x="7144" y="9906"/>
                    </a:lnTo>
                    <a:lnTo>
                      <a:pt x="9773" y="7144"/>
                    </a:lnTo>
                    <a:close/>
                  </a:path>
                </a:pathLst>
              </a:custGeom>
              <a:grpFill/>
              <a:ln w="9525" cap="flat">
                <a:noFill/>
                <a:prstDash val="solid"/>
                <a:miter/>
              </a:ln>
            </p:spPr>
            <p:txBody>
              <a:bodyPr rtlCol="0" anchor="ctr"/>
              <a:lstStyle/>
              <a:p>
                <a:endParaRPr lang="zh-CN" altLang="en-US"/>
              </a:p>
            </p:txBody>
          </p:sp>
          <p:sp>
            <p:nvSpPr>
              <p:cNvPr id="1545" name="任意多边形: 形状 1334">
                <a:extLst>
                  <a:ext uri="{FF2B5EF4-FFF2-40B4-BE49-F238E27FC236}">
                    <a16:creationId xmlns:a16="http://schemas.microsoft.com/office/drawing/2014/main" id="{1A8129A1-72F8-47DB-9E14-208BC921ABCD}"/>
                  </a:ext>
                </a:extLst>
              </p:cNvPr>
              <p:cNvSpPr/>
              <p:nvPr/>
            </p:nvSpPr>
            <p:spPr>
              <a:xfrm>
                <a:off x="4052907" y="945673"/>
                <a:ext cx="9525" cy="28575"/>
              </a:xfrm>
              <a:custGeom>
                <a:avLst/>
                <a:gdLst>
                  <a:gd name="connsiteX0" fmla="*/ 7144 w 9525"/>
                  <a:gd name="connsiteY0" fmla="*/ 15621 h 28575"/>
                  <a:gd name="connsiteX1" fmla="*/ 9068 w 9525"/>
                  <a:gd name="connsiteY1" fmla="*/ 22279 h 28575"/>
                  <a:gd name="connsiteX2" fmla="*/ 9506 w 9525"/>
                  <a:gd name="connsiteY2" fmla="*/ 14735 h 28575"/>
                  <a:gd name="connsiteX3" fmla="*/ 9792 w 9525"/>
                  <a:gd name="connsiteY3" fmla="*/ 7144 h 28575"/>
                  <a:gd name="connsiteX4" fmla="*/ 8515 w 9525"/>
                  <a:gd name="connsiteY4" fmla="*/ 11401 h 28575"/>
                  <a:gd name="connsiteX5" fmla="*/ 7144 w 9525"/>
                  <a:gd name="connsiteY5" fmla="*/ 15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28575">
                    <a:moveTo>
                      <a:pt x="7144" y="15621"/>
                    </a:moveTo>
                    <a:cubicBezTo>
                      <a:pt x="11344" y="15383"/>
                      <a:pt x="7125" y="19888"/>
                      <a:pt x="9068" y="22279"/>
                    </a:cubicBezTo>
                    <a:cubicBezTo>
                      <a:pt x="9068" y="22279"/>
                      <a:pt x="9287" y="18507"/>
                      <a:pt x="9506" y="14735"/>
                    </a:cubicBezTo>
                    <a:cubicBezTo>
                      <a:pt x="9716" y="10944"/>
                      <a:pt x="9792" y="7144"/>
                      <a:pt x="9792" y="7144"/>
                    </a:cubicBezTo>
                    <a:cubicBezTo>
                      <a:pt x="9792" y="7144"/>
                      <a:pt x="9230" y="9277"/>
                      <a:pt x="8515" y="11401"/>
                    </a:cubicBezTo>
                    <a:cubicBezTo>
                      <a:pt x="7830" y="13506"/>
                      <a:pt x="7144" y="15621"/>
                      <a:pt x="7144" y="15621"/>
                    </a:cubicBezTo>
                    <a:close/>
                  </a:path>
                </a:pathLst>
              </a:custGeom>
              <a:grpFill/>
              <a:ln w="9525" cap="flat">
                <a:noFill/>
                <a:prstDash val="solid"/>
                <a:miter/>
              </a:ln>
            </p:spPr>
            <p:txBody>
              <a:bodyPr rtlCol="0" anchor="ctr"/>
              <a:lstStyle/>
              <a:p>
                <a:endParaRPr lang="zh-CN" altLang="en-US"/>
              </a:p>
            </p:txBody>
          </p:sp>
          <p:sp>
            <p:nvSpPr>
              <p:cNvPr id="1546" name="任意多边形: 形状 1335">
                <a:extLst>
                  <a:ext uri="{FF2B5EF4-FFF2-40B4-BE49-F238E27FC236}">
                    <a16:creationId xmlns:a16="http://schemas.microsoft.com/office/drawing/2014/main" id="{A73325EC-2086-45A5-8444-F8FF99CD9EB6}"/>
                  </a:ext>
                </a:extLst>
              </p:cNvPr>
              <p:cNvSpPr/>
              <p:nvPr/>
            </p:nvSpPr>
            <p:spPr>
              <a:xfrm>
                <a:off x="4086073" y="990879"/>
                <a:ext cx="9525" cy="9525"/>
              </a:xfrm>
              <a:custGeom>
                <a:avLst/>
                <a:gdLst>
                  <a:gd name="connsiteX0" fmla="*/ 10392 w 9525"/>
                  <a:gd name="connsiteY0" fmla="*/ 9849 h 9525"/>
                  <a:gd name="connsiteX1" fmla="*/ 7144 w 9525"/>
                  <a:gd name="connsiteY1" fmla="*/ 7144 h 9525"/>
                  <a:gd name="connsiteX2" fmla="*/ 10392 w 9525"/>
                  <a:gd name="connsiteY2" fmla="*/ 9849 h 9525"/>
                </a:gdLst>
                <a:ahLst/>
                <a:cxnLst>
                  <a:cxn ang="0">
                    <a:pos x="connsiteX0" y="connsiteY0"/>
                  </a:cxn>
                  <a:cxn ang="0">
                    <a:pos x="connsiteX1" y="connsiteY1"/>
                  </a:cxn>
                  <a:cxn ang="0">
                    <a:pos x="connsiteX2" y="connsiteY2"/>
                  </a:cxn>
                </a:cxnLst>
                <a:rect l="l" t="t" r="r" b="b"/>
                <a:pathLst>
                  <a:path w="9525" h="9525">
                    <a:moveTo>
                      <a:pt x="10392" y="9849"/>
                    </a:moveTo>
                    <a:lnTo>
                      <a:pt x="7144" y="7144"/>
                    </a:lnTo>
                    <a:lnTo>
                      <a:pt x="10392" y="9849"/>
                    </a:lnTo>
                    <a:close/>
                  </a:path>
                </a:pathLst>
              </a:custGeom>
              <a:grpFill/>
              <a:ln w="9525" cap="flat">
                <a:noFill/>
                <a:prstDash val="solid"/>
                <a:miter/>
              </a:ln>
            </p:spPr>
            <p:txBody>
              <a:bodyPr rtlCol="0" anchor="ctr"/>
              <a:lstStyle/>
              <a:p>
                <a:endParaRPr lang="zh-CN" altLang="en-US"/>
              </a:p>
            </p:txBody>
          </p:sp>
          <p:sp>
            <p:nvSpPr>
              <p:cNvPr id="1547" name="任意多边形: 形状 1336">
                <a:extLst>
                  <a:ext uri="{FF2B5EF4-FFF2-40B4-BE49-F238E27FC236}">
                    <a16:creationId xmlns:a16="http://schemas.microsoft.com/office/drawing/2014/main" id="{ED63F86A-D737-49AB-9A2B-FEE7F08EDAB9}"/>
                  </a:ext>
                </a:extLst>
              </p:cNvPr>
              <p:cNvSpPr/>
              <p:nvPr/>
            </p:nvSpPr>
            <p:spPr>
              <a:xfrm>
                <a:off x="3800839" y="882627"/>
                <a:ext cx="9525" cy="9525"/>
              </a:xfrm>
              <a:custGeom>
                <a:avLst/>
                <a:gdLst>
                  <a:gd name="connsiteX0" fmla="*/ 7209 w 9525"/>
                  <a:gd name="connsiteY0" fmla="*/ 9487 h 9525"/>
                  <a:gd name="connsiteX1" fmla="*/ 8723 w 9525"/>
                  <a:gd name="connsiteY1" fmla="*/ 9792 h 9525"/>
                  <a:gd name="connsiteX2" fmla="*/ 7542 w 9525"/>
                  <a:gd name="connsiteY2" fmla="*/ 7144 h 9525"/>
                  <a:gd name="connsiteX3" fmla="*/ 7209 w 9525"/>
                  <a:gd name="connsiteY3" fmla="*/ 9487 h 9525"/>
                </a:gdLst>
                <a:ahLst/>
                <a:cxnLst>
                  <a:cxn ang="0">
                    <a:pos x="connsiteX0" y="connsiteY0"/>
                  </a:cxn>
                  <a:cxn ang="0">
                    <a:pos x="connsiteX1" y="connsiteY1"/>
                  </a:cxn>
                  <a:cxn ang="0">
                    <a:pos x="connsiteX2" y="connsiteY2"/>
                  </a:cxn>
                  <a:cxn ang="0">
                    <a:pos x="connsiteX3" y="connsiteY3"/>
                  </a:cxn>
                </a:cxnLst>
                <a:rect l="l" t="t" r="r" b="b"/>
                <a:pathLst>
                  <a:path w="9525" h="9525">
                    <a:moveTo>
                      <a:pt x="7209" y="9487"/>
                    </a:moveTo>
                    <a:cubicBezTo>
                      <a:pt x="7457" y="10468"/>
                      <a:pt x="8304" y="10011"/>
                      <a:pt x="8723" y="9792"/>
                    </a:cubicBezTo>
                    <a:lnTo>
                      <a:pt x="7542" y="7144"/>
                    </a:lnTo>
                    <a:cubicBezTo>
                      <a:pt x="6704" y="7582"/>
                      <a:pt x="7495" y="8801"/>
                      <a:pt x="7209" y="9487"/>
                    </a:cubicBezTo>
                    <a:close/>
                  </a:path>
                </a:pathLst>
              </a:custGeom>
              <a:grpFill/>
              <a:ln w="9525" cap="flat">
                <a:noFill/>
                <a:prstDash val="solid"/>
                <a:miter/>
              </a:ln>
            </p:spPr>
            <p:txBody>
              <a:bodyPr rtlCol="0" anchor="ctr"/>
              <a:lstStyle/>
              <a:p>
                <a:endParaRPr lang="zh-CN" altLang="en-US"/>
              </a:p>
            </p:txBody>
          </p:sp>
          <p:sp>
            <p:nvSpPr>
              <p:cNvPr id="1548" name="任意多边形: 形状 1337">
                <a:extLst>
                  <a:ext uri="{FF2B5EF4-FFF2-40B4-BE49-F238E27FC236}">
                    <a16:creationId xmlns:a16="http://schemas.microsoft.com/office/drawing/2014/main" id="{BBD9177A-A0DB-4C06-856A-1DA6BF762C62}"/>
                  </a:ext>
                </a:extLst>
              </p:cNvPr>
              <p:cNvSpPr/>
              <p:nvPr/>
            </p:nvSpPr>
            <p:spPr>
              <a:xfrm>
                <a:off x="3741549" y="995567"/>
                <a:ext cx="9525" cy="9525"/>
              </a:xfrm>
              <a:custGeom>
                <a:avLst/>
                <a:gdLst>
                  <a:gd name="connsiteX0" fmla="*/ 7453 w 9525"/>
                  <a:gd name="connsiteY0" fmla="*/ 8580 h 9525"/>
                  <a:gd name="connsiteX1" fmla="*/ 7634 w 9525"/>
                  <a:gd name="connsiteY1" fmla="*/ 8066 h 9525"/>
                  <a:gd name="connsiteX2" fmla="*/ 7453 w 9525"/>
                  <a:gd name="connsiteY2" fmla="*/ 8580 h 9525"/>
                </a:gdLst>
                <a:ahLst/>
                <a:cxnLst>
                  <a:cxn ang="0">
                    <a:pos x="connsiteX0" y="connsiteY0"/>
                  </a:cxn>
                  <a:cxn ang="0">
                    <a:pos x="connsiteX1" y="connsiteY1"/>
                  </a:cxn>
                  <a:cxn ang="0">
                    <a:pos x="connsiteX2" y="connsiteY2"/>
                  </a:cxn>
                </a:cxnLst>
                <a:rect l="l" t="t" r="r" b="b"/>
                <a:pathLst>
                  <a:path w="9525" h="9525">
                    <a:moveTo>
                      <a:pt x="7453" y="8580"/>
                    </a:moveTo>
                    <a:cubicBezTo>
                      <a:pt x="8043" y="10409"/>
                      <a:pt x="7910" y="8742"/>
                      <a:pt x="7634" y="8066"/>
                    </a:cubicBezTo>
                    <a:cubicBezTo>
                      <a:pt x="8158" y="10752"/>
                      <a:pt x="6481" y="4475"/>
                      <a:pt x="7453" y="8580"/>
                    </a:cubicBezTo>
                    <a:close/>
                  </a:path>
                </a:pathLst>
              </a:custGeom>
              <a:grpFill/>
              <a:ln w="9525" cap="flat">
                <a:noFill/>
                <a:prstDash val="solid"/>
                <a:miter/>
              </a:ln>
            </p:spPr>
            <p:txBody>
              <a:bodyPr rtlCol="0" anchor="ctr"/>
              <a:lstStyle/>
              <a:p>
                <a:endParaRPr lang="zh-CN" altLang="en-US"/>
              </a:p>
            </p:txBody>
          </p:sp>
          <p:sp>
            <p:nvSpPr>
              <p:cNvPr id="1549" name="任意多边形: 形状 1338">
                <a:extLst>
                  <a:ext uri="{FF2B5EF4-FFF2-40B4-BE49-F238E27FC236}">
                    <a16:creationId xmlns:a16="http://schemas.microsoft.com/office/drawing/2014/main" id="{BE781560-2EA0-41A4-84C2-D4A6F9D244CA}"/>
                  </a:ext>
                </a:extLst>
              </p:cNvPr>
              <p:cNvSpPr/>
              <p:nvPr/>
            </p:nvSpPr>
            <p:spPr>
              <a:xfrm>
                <a:off x="3761337" y="923296"/>
                <a:ext cx="9525" cy="9525"/>
              </a:xfrm>
              <a:custGeom>
                <a:avLst/>
                <a:gdLst>
                  <a:gd name="connsiteX0" fmla="*/ 7258 w 9525"/>
                  <a:gd name="connsiteY0" fmla="*/ 10576 h 9525"/>
                  <a:gd name="connsiteX1" fmla="*/ 7715 w 9525"/>
                  <a:gd name="connsiteY1" fmla="*/ 9862 h 9525"/>
                  <a:gd name="connsiteX2" fmla="*/ 7144 w 9525"/>
                  <a:gd name="connsiteY2" fmla="*/ 8576 h 9525"/>
                  <a:gd name="connsiteX3" fmla="*/ 7258 w 9525"/>
                  <a:gd name="connsiteY3" fmla="*/ 10576 h 9525"/>
                </a:gdLst>
                <a:ahLst/>
                <a:cxnLst>
                  <a:cxn ang="0">
                    <a:pos x="connsiteX0" y="connsiteY0"/>
                  </a:cxn>
                  <a:cxn ang="0">
                    <a:pos x="connsiteX1" y="connsiteY1"/>
                  </a:cxn>
                  <a:cxn ang="0">
                    <a:pos x="connsiteX2" y="connsiteY2"/>
                  </a:cxn>
                  <a:cxn ang="0">
                    <a:pos x="connsiteX3" y="connsiteY3"/>
                  </a:cxn>
                </a:cxnLst>
                <a:rect l="l" t="t" r="r" b="b"/>
                <a:pathLst>
                  <a:path w="9525" h="9525">
                    <a:moveTo>
                      <a:pt x="7258" y="10576"/>
                    </a:moveTo>
                    <a:cubicBezTo>
                      <a:pt x="7449" y="9452"/>
                      <a:pt x="7610" y="10233"/>
                      <a:pt x="7715" y="9862"/>
                    </a:cubicBezTo>
                    <a:cubicBezTo>
                      <a:pt x="7610" y="9481"/>
                      <a:pt x="7801" y="4871"/>
                      <a:pt x="7144" y="8576"/>
                    </a:cubicBezTo>
                    <a:lnTo>
                      <a:pt x="7258" y="10576"/>
                    </a:lnTo>
                    <a:close/>
                  </a:path>
                </a:pathLst>
              </a:custGeom>
              <a:grpFill/>
              <a:ln w="9525" cap="flat">
                <a:noFill/>
                <a:prstDash val="solid"/>
                <a:miter/>
              </a:ln>
            </p:spPr>
            <p:txBody>
              <a:bodyPr rtlCol="0" anchor="ctr"/>
              <a:lstStyle/>
              <a:p>
                <a:endParaRPr lang="zh-CN" altLang="en-US"/>
              </a:p>
            </p:txBody>
          </p:sp>
          <p:sp>
            <p:nvSpPr>
              <p:cNvPr id="1550" name="任意多边形: 形状 1339">
                <a:extLst>
                  <a:ext uri="{FF2B5EF4-FFF2-40B4-BE49-F238E27FC236}">
                    <a16:creationId xmlns:a16="http://schemas.microsoft.com/office/drawing/2014/main" id="{1C84D92B-FFD1-4FD7-BF86-65EC08D24F48}"/>
                  </a:ext>
                </a:extLst>
              </p:cNvPr>
              <p:cNvSpPr/>
              <p:nvPr/>
            </p:nvSpPr>
            <p:spPr>
              <a:xfrm>
                <a:off x="3740487" y="987155"/>
                <a:ext cx="9525" cy="9525"/>
              </a:xfrm>
              <a:custGeom>
                <a:avLst/>
                <a:gdLst>
                  <a:gd name="connsiteX0" fmla="*/ 8334 w 9525"/>
                  <a:gd name="connsiteY0" fmla="*/ 11449 h 9525"/>
                  <a:gd name="connsiteX1" fmla="*/ 7144 w 9525"/>
                  <a:gd name="connsiteY1" fmla="*/ 7144 h 9525"/>
                  <a:gd name="connsiteX2" fmla="*/ 8334 w 9525"/>
                  <a:gd name="connsiteY2" fmla="*/ 11449 h 9525"/>
                </a:gdLst>
                <a:ahLst/>
                <a:cxnLst>
                  <a:cxn ang="0">
                    <a:pos x="connsiteX0" y="connsiteY0"/>
                  </a:cxn>
                  <a:cxn ang="0">
                    <a:pos x="connsiteX1" y="connsiteY1"/>
                  </a:cxn>
                  <a:cxn ang="0">
                    <a:pos x="connsiteX2" y="connsiteY2"/>
                  </a:cxn>
                </a:cxnLst>
                <a:rect l="l" t="t" r="r" b="b"/>
                <a:pathLst>
                  <a:path w="9525" h="9525">
                    <a:moveTo>
                      <a:pt x="8334" y="11449"/>
                    </a:moveTo>
                    <a:cubicBezTo>
                      <a:pt x="8306" y="9115"/>
                      <a:pt x="7734" y="10439"/>
                      <a:pt x="7144" y="7144"/>
                    </a:cubicBezTo>
                    <a:cubicBezTo>
                      <a:pt x="7801" y="10106"/>
                      <a:pt x="8011" y="9887"/>
                      <a:pt x="8334" y="11449"/>
                    </a:cubicBezTo>
                    <a:close/>
                  </a:path>
                </a:pathLst>
              </a:custGeom>
              <a:grpFill/>
              <a:ln w="9525" cap="flat">
                <a:noFill/>
                <a:prstDash val="solid"/>
                <a:miter/>
              </a:ln>
            </p:spPr>
            <p:txBody>
              <a:bodyPr rtlCol="0" anchor="ctr"/>
              <a:lstStyle/>
              <a:p>
                <a:endParaRPr lang="zh-CN" altLang="en-US"/>
              </a:p>
            </p:txBody>
          </p:sp>
          <p:sp>
            <p:nvSpPr>
              <p:cNvPr id="1551" name="任意多边形: 形状 1340">
                <a:extLst>
                  <a:ext uri="{FF2B5EF4-FFF2-40B4-BE49-F238E27FC236}">
                    <a16:creationId xmlns:a16="http://schemas.microsoft.com/office/drawing/2014/main" id="{C07C7E44-0729-4520-9B30-C4D686D33591}"/>
                  </a:ext>
                </a:extLst>
              </p:cNvPr>
              <p:cNvSpPr/>
              <p:nvPr/>
            </p:nvSpPr>
            <p:spPr>
              <a:xfrm>
                <a:off x="3742230" y="995639"/>
                <a:ext cx="9525" cy="19050"/>
              </a:xfrm>
              <a:custGeom>
                <a:avLst/>
                <a:gdLst>
                  <a:gd name="connsiteX0" fmla="*/ 8734 w 9525"/>
                  <a:gd name="connsiteY0" fmla="*/ 13814 h 19050"/>
                  <a:gd name="connsiteX1" fmla="*/ 7144 w 9525"/>
                  <a:gd name="connsiteY1" fmla="*/ 7365 h 19050"/>
                  <a:gd name="connsiteX2" fmla="*/ 9030 w 9525"/>
                  <a:gd name="connsiteY2" fmla="*/ 15347 h 19050"/>
                  <a:gd name="connsiteX3" fmla="*/ 8734 w 9525"/>
                  <a:gd name="connsiteY3" fmla="*/ 13814 h 19050"/>
                </a:gdLst>
                <a:ahLst/>
                <a:cxnLst>
                  <a:cxn ang="0">
                    <a:pos x="connsiteX0" y="connsiteY0"/>
                  </a:cxn>
                  <a:cxn ang="0">
                    <a:pos x="connsiteX1" y="connsiteY1"/>
                  </a:cxn>
                  <a:cxn ang="0">
                    <a:pos x="connsiteX2" y="connsiteY2"/>
                  </a:cxn>
                  <a:cxn ang="0">
                    <a:pos x="connsiteX3" y="connsiteY3"/>
                  </a:cxn>
                </a:cxnLst>
                <a:rect l="l" t="t" r="r" b="b"/>
                <a:pathLst>
                  <a:path w="9525" h="19050">
                    <a:moveTo>
                      <a:pt x="8734" y="13814"/>
                    </a:moveTo>
                    <a:cubicBezTo>
                      <a:pt x="8468" y="12718"/>
                      <a:pt x="7230" y="5832"/>
                      <a:pt x="7144" y="7365"/>
                    </a:cubicBezTo>
                    <a:lnTo>
                      <a:pt x="9030" y="15347"/>
                    </a:lnTo>
                    <a:lnTo>
                      <a:pt x="8734" y="13814"/>
                    </a:lnTo>
                    <a:close/>
                  </a:path>
                </a:pathLst>
              </a:custGeom>
              <a:grpFill/>
              <a:ln w="9525" cap="flat">
                <a:noFill/>
                <a:prstDash val="solid"/>
                <a:miter/>
              </a:ln>
            </p:spPr>
            <p:txBody>
              <a:bodyPr rtlCol="0" anchor="ctr"/>
              <a:lstStyle/>
              <a:p>
                <a:endParaRPr lang="zh-CN" altLang="en-US"/>
              </a:p>
            </p:txBody>
          </p:sp>
          <p:sp>
            <p:nvSpPr>
              <p:cNvPr id="1552" name="任意多边形: 形状 1341">
                <a:extLst>
                  <a:ext uri="{FF2B5EF4-FFF2-40B4-BE49-F238E27FC236}">
                    <a16:creationId xmlns:a16="http://schemas.microsoft.com/office/drawing/2014/main" id="{708325F9-959E-44E1-9E3C-CCAD33CBDCD3}"/>
                  </a:ext>
                </a:extLst>
              </p:cNvPr>
              <p:cNvSpPr/>
              <p:nvPr/>
            </p:nvSpPr>
            <p:spPr>
              <a:xfrm>
                <a:off x="3812838" y="882294"/>
                <a:ext cx="19050" cy="19050"/>
              </a:xfrm>
              <a:custGeom>
                <a:avLst/>
                <a:gdLst>
                  <a:gd name="connsiteX0" fmla="*/ 7144 w 19050"/>
                  <a:gd name="connsiteY0" fmla="*/ 9706 h 19050"/>
                  <a:gd name="connsiteX1" fmla="*/ 8906 w 19050"/>
                  <a:gd name="connsiteY1" fmla="*/ 13697 h 19050"/>
                  <a:gd name="connsiteX2" fmla="*/ 13649 w 19050"/>
                  <a:gd name="connsiteY2" fmla="*/ 10287 h 19050"/>
                  <a:gd name="connsiteX3" fmla="*/ 10954 w 19050"/>
                  <a:gd name="connsiteY3" fmla="*/ 14440 h 19050"/>
                  <a:gd name="connsiteX4" fmla="*/ 14468 w 19050"/>
                  <a:gd name="connsiteY4" fmla="*/ 12059 h 19050"/>
                  <a:gd name="connsiteX5" fmla="*/ 12078 w 19050"/>
                  <a:gd name="connsiteY5" fmla="*/ 7144 h 19050"/>
                  <a:gd name="connsiteX6" fmla="*/ 10439 w 19050"/>
                  <a:gd name="connsiteY6" fmla="*/ 11497 h 19050"/>
                  <a:gd name="connsiteX7" fmla="*/ 7144 w 19050"/>
                  <a:gd name="connsiteY7" fmla="*/ 97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9706"/>
                    </a:moveTo>
                    <a:cubicBezTo>
                      <a:pt x="7982" y="10811"/>
                      <a:pt x="8992" y="11592"/>
                      <a:pt x="8906" y="13697"/>
                    </a:cubicBezTo>
                    <a:cubicBezTo>
                      <a:pt x="9982" y="11678"/>
                      <a:pt x="12354" y="8668"/>
                      <a:pt x="13649" y="10287"/>
                    </a:cubicBezTo>
                    <a:lnTo>
                      <a:pt x="10954" y="14440"/>
                    </a:lnTo>
                    <a:cubicBezTo>
                      <a:pt x="13583" y="15507"/>
                      <a:pt x="11649" y="10011"/>
                      <a:pt x="14468" y="12059"/>
                    </a:cubicBezTo>
                    <a:cubicBezTo>
                      <a:pt x="14402" y="8963"/>
                      <a:pt x="11163" y="10154"/>
                      <a:pt x="12078" y="7144"/>
                    </a:cubicBezTo>
                    <a:lnTo>
                      <a:pt x="10439" y="11497"/>
                    </a:lnTo>
                    <a:cubicBezTo>
                      <a:pt x="10439" y="11506"/>
                      <a:pt x="7210" y="9573"/>
                      <a:pt x="7144" y="9706"/>
                    </a:cubicBezTo>
                    <a:close/>
                  </a:path>
                </a:pathLst>
              </a:custGeom>
              <a:grpFill/>
              <a:ln w="9525" cap="flat">
                <a:noFill/>
                <a:prstDash val="solid"/>
                <a:miter/>
              </a:ln>
            </p:spPr>
            <p:txBody>
              <a:bodyPr rtlCol="0" anchor="ctr"/>
              <a:lstStyle/>
              <a:p>
                <a:endParaRPr lang="zh-CN" altLang="en-US"/>
              </a:p>
            </p:txBody>
          </p:sp>
          <p:sp>
            <p:nvSpPr>
              <p:cNvPr id="1553" name="任意多边形: 形状 1342">
                <a:extLst>
                  <a:ext uri="{FF2B5EF4-FFF2-40B4-BE49-F238E27FC236}">
                    <a16:creationId xmlns:a16="http://schemas.microsoft.com/office/drawing/2014/main" id="{D0F80C19-5ED9-4AB3-8BEF-27EDA8FDE6F1}"/>
                  </a:ext>
                </a:extLst>
              </p:cNvPr>
              <p:cNvSpPr/>
              <p:nvPr/>
            </p:nvSpPr>
            <p:spPr>
              <a:xfrm>
                <a:off x="3772014" y="906945"/>
                <a:ext cx="19050" cy="19050"/>
              </a:xfrm>
              <a:custGeom>
                <a:avLst/>
                <a:gdLst>
                  <a:gd name="connsiteX0" fmla="*/ 12344 w 19050"/>
                  <a:gd name="connsiteY0" fmla="*/ 12849 h 19050"/>
                  <a:gd name="connsiteX1" fmla="*/ 7144 w 19050"/>
                  <a:gd name="connsiteY1" fmla="*/ 13259 h 19050"/>
                  <a:gd name="connsiteX2" fmla="*/ 11001 w 19050"/>
                  <a:gd name="connsiteY2" fmla="*/ 13478 h 19050"/>
                  <a:gd name="connsiteX3" fmla="*/ 13916 w 19050"/>
                  <a:gd name="connsiteY3" fmla="*/ 14592 h 19050"/>
                  <a:gd name="connsiteX4" fmla="*/ 13859 w 19050"/>
                  <a:gd name="connsiteY4" fmla="*/ 12583 h 19050"/>
                  <a:gd name="connsiteX5" fmla="*/ 13630 w 19050"/>
                  <a:gd name="connsiteY5" fmla="*/ 13306 h 19050"/>
                  <a:gd name="connsiteX6" fmla="*/ 13697 w 19050"/>
                  <a:gd name="connsiteY6" fmla="*/ 8468 h 19050"/>
                  <a:gd name="connsiteX7" fmla="*/ 17145 w 19050"/>
                  <a:gd name="connsiteY7" fmla="*/ 12849 h 19050"/>
                  <a:gd name="connsiteX8" fmla="*/ 17297 w 19050"/>
                  <a:gd name="connsiteY8" fmla="*/ 17669 h 19050"/>
                  <a:gd name="connsiteX9" fmla="*/ 18545 w 19050"/>
                  <a:gd name="connsiteY9" fmla="*/ 11697 h 19050"/>
                  <a:gd name="connsiteX10" fmla="*/ 17936 w 19050"/>
                  <a:gd name="connsiteY10" fmla="*/ 12716 h 19050"/>
                  <a:gd name="connsiteX11" fmla="*/ 13373 w 19050"/>
                  <a:gd name="connsiteY11" fmla="*/ 7144 h 19050"/>
                  <a:gd name="connsiteX12" fmla="*/ 12344 w 19050"/>
                  <a:gd name="connsiteY12" fmla="*/ 128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2344" y="12849"/>
                    </a:moveTo>
                    <a:cubicBezTo>
                      <a:pt x="11001" y="11887"/>
                      <a:pt x="9096" y="11811"/>
                      <a:pt x="7144" y="13259"/>
                    </a:cubicBezTo>
                    <a:cubicBezTo>
                      <a:pt x="8125" y="15202"/>
                      <a:pt x="9582" y="14297"/>
                      <a:pt x="11001" y="13478"/>
                    </a:cubicBezTo>
                    <a:cubicBezTo>
                      <a:pt x="12354" y="12811"/>
                      <a:pt x="13611" y="12287"/>
                      <a:pt x="13916" y="14592"/>
                    </a:cubicBezTo>
                    <a:lnTo>
                      <a:pt x="13859" y="12583"/>
                    </a:lnTo>
                    <a:lnTo>
                      <a:pt x="13630" y="13306"/>
                    </a:lnTo>
                    <a:cubicBezTo>
                      <a:pt x="11830" y="12268"/>
                      <a:pt x="14116" y="10239"/>
                      <a:pt x="13697" y="8468"/>
                    </a:cubicBezTo>
                    <a:cubicBezTo>
                      <a:pt x="14478" y="9973"/>
                      <a:pt x="15831" y="12449"/>
                      <a:pt x="17145" y="12849"/>
                    </a:cubicBezTo>
                    <a:cubicBezTo>
                      <a:pt x="18974" y="13811"/>
                      <a:pt x="15516" y="16726"/>
                      <a:pt x="17297" y="17669"/>
                    </a:cubicBezTo>
                    <a:cubicBezTo>
                      <a:pt x="18545" y="15650"/>
                      <a:pt x="18917" y="11411"/>
                      <a:pt x="18545" y="11697"/>
                    </a:cubicBezTo>
                    <a:cubicBezTo>
                      <a:pt x="18278" y="12421"/>
                      <a:pt x="18374" y="12830"/>
                      <a:pt x="17936" y="12716"/>
                    </a:cubicBezTo>
                    <a:lnTo>
                      <a:pt x="13373" y="7144"/>
                    </a:lnTo>
                    <a:cubicBezTo>
                      <a:pt x="11678" y="8649"/>
                      <a:pt x="12078" y="11497"/>
                      <a:pt x="12344" y="12849"/>
                    </a:cubicBezTo>
                    <a:close/>
                  </a:path>
                </a:pathLst>
              </a:custGeom>
              <a:grpFill/>
              <a:ln w="9525" cap="flat">
                <a:noFill/>
                <a:prstDash val="solid"/>
                <a:miter/>
              </a:ln>
            </p:spPr>
            <p:txBody>
              <a:bodyPr rtlCol="0" anchor="ctr"/>
              <a:lstStyle/>
              <a:p>
                <a:endParaRPr lang="zh-CN" altLang="en-US"/>
              </a:p>
            </p:txBody>
          </p:sp>
          <p:sp>
            <p:nvSpPr>
              <p:cNvPr id="1554" name="任意多边形: 形状 1343">
                <a:extLst>
                  <a:ext uri="{FF2B5EF4-FFF2-40B4-BE49-F238E27FC236}">
                    <a16:creationId xmlns:a16="http://schemas.microsoft.com/office/drawing/2014/main" id="{FC77583D-73B7-4ED3-AD2D-39D36D0669A9}"/>
                  </a:ext>
                </a:extLst>
              </p:cNvPr>
              <p:cNvSpPr/>
              <p:nvPr/>
            </p:nvSpPr>
            <p:spPr>
              <a:xfrm>
                <a:off x="3743887" y="1003385"/>
                <a:ext cx="9525" cy="9525"/>
              </a:xfrm>
              <a:custGeom>
                <a:avLst/>
                <a:gdLst>
                  <a:gd name="connsiteX0" fmla="*/ 7553 w 9525"/>
                  <a:gd name="connsiteY0" fmla="*/ 9039 h 9525"/>
                  <a:gd name="connsiteX1" fmla="*/ 7753 w 9525"/>
                  <a:gd name="connsiteY1" fmla="*/ 9668 h 9525"/>
                  <a:gd name="connsiteX2" fmla="*/ 7144 w 9525"/>
                  <a:gd name="connsiteY2" fmla="*/ 7144 h 9525"/>
                  <a:gd name="connsiteX3" fmla="*/ 7553 w 9525"/>
                  <a:gd name="connsiteY3" fmla="*/ 9039 h 9525"/>
                </a:gdLst>
                <a:ahLst/>
                <a:cxnLst>
                  <a:cxn ang="0">
                    <a:pos x="connsiteX0" y="connsiteY0"/>
                  </a:cxn>
                  <a:cxn ang="0">
                    <a:pos x="connsiteX1" y="connsiteY1"/>
                  </a:cxn>
                  <a:cxn ang="0">
                    <a:pos x="connsiteX2" y="connsiteY2"/>
                  </a:cxn>
                  <a:cxn ang="0">
                    <a:pos x="connsiteX3" y="connsiteY3"/>
                  </a:cxn>
                </a:cxnLst>
                <a:rect l="l" t="t" r="r" b="b"/>
                <a:pathLst>
                  <a:path w="9525" h="9525">
                    <a:moveTo>
                      <a:pt x="7553" y="9039"/>
                    </a:moveTo>
                    <a:cubicBezTo>
                      <a:pt x="7649" y="9392"/>
                      <a:pt x="7830" y="10097"/>
                      <a:pt x="7753" y="9668"/>
                    </a:cubicBezTo>
                    <a:lnTo>
                      <a:pt x="7144" y="7144"/>
                    </a:lnTo>
                    <a:cubicBezTo>
                      <a:pt x="7239" y="7601"/>
                      <a:pt x="7420" y="8430"/>
                      <a:pt x="7553" y="9039"/>
                    </a:cubicBezTo>
                    <a:close/>
                  </a:path>
                </a:pathLst>
              </a:custGeom>
              <a:grpFill/>
              <a:ln w="9525" cap="flat">
                <a:noFill/>
                <a:prstDash val="solid"/>
                <a:miter/>
              </a:ln>
            </p:spPr>
            <p:txBody>
              <a:bodyPr rtlCol="0" anchor="ctr"/>
              <a:lstStyle/>
              <a:p>
                <a:endParaRPr lang="zh-CN" altLang="en-US"/>
              </a:p>
            </p:txBody>
          </p:sp>
          <p:sp>
            <p:nvSpPr>
              <p:cNvPr id="1555" name="任意多边形: 形状 1344">
                <a:extLst>
                  <a:ext uri="{FF2B5EF4-FFF2-40B4-BE49-F238E27FC236}">
                    <a16:creationId xmlns:a16="http://schemas.microsoft.com/office/drawing/2014/main" id="{33544DB4-5945-4707-92B6-7D069CD04B4A}"/>
                  </a:ext>
                </a:extLst>
              </p:cNvPr>
              <p:cNvSpPr/>
              <p:nvPr/>
            </p:nvSpPr>
            <p:spPr>
              <a:xfrm>
                <a:off x="4050792" y="984224"/>
                <a:ext cx="9525" cy="19050"/>
              </a:xfrm>
              <a:custGeom>
                <a:avLst/>
                <a:gdLst>
                  <a:gd name="connsiteX0" fmla="*/ 7144 w 9525"/>
                  <a:gd name="connsiteY0" fmla="*/ 11961 h 19050"/>
                  <a:gd name="connsiteX1" fmla="*/ 10906 w 9525"/>
                  <a:gd name="connsiteY1" fmla="*/ 16294 h 19050"/>
                  <a:gd name="connsiteX2" fmla="*/ 7144 w 9525"/>
                  <a:gd name="connsiteY2" fmla="*/ 11961 h 19050"/>
                </a:gdLst>
                <a:ahLst/>
                <a:cxnLst>
                  <a:cxn ang="0">
                    <a:pos x="connsiteX0" y="connsiteY0"/>
                  </a:cxn>
                  <a:cxn ang="0">
                    <a:pos x="connsiteX1" y="connsiteY1"/>
                  </a:cxn>
                  <a:cxn ang="0">
                    <a:pos x="connsiteX2" y="connsiteY2"/>
                  </a:cxn>
                </a:cxnLst>
                <a:rect l="l" t="t" r="r" b="b"/>
                <a:pathLst>
                  <a:path w="9525" h="19050">
                    <a:moveTo>
                      <a:pt x="7144" y="11961"/>
                    </a:moveTo>
                    <a:cubicBezTo>
                      <a:pt x="8868" y="14504"/>
                      <a:pt x="9849" y="12351"/>
                      <a:pt x="10906" y="16294"/>
                    </a:cubicBezTo>
                    <a:cubicBezTo>
                      <a:pt x="11020" y="6731"/>
                      <a:pt x="8830" y="3655"/>
                      <a:pt x="7144" y="11961"/>
                    </a:cubicBezTo>
                    <a:close/>
                  </a:path>
                </a:pathLst>
              </a:custGeom>
              <a:grpFill/>
              <a:ln w="9525" cap="flat">
                <a:noFill/>
                <a:prstDash val="solid"/>
                <a:miter/>
              </a:ln>
            </p:spPr>
            <p:txBody>
              <a:bodyPr rtlCol="0" anchor="ctr"/>
              <a:lstStyle/>
              <a:p>
                <a:endParaRPr lang="zh-CN" altLang="en-US"/>
              </a:p>
            </p:txBody>
          </p:sp>
          <p:sp>
            <p:nvSpPr>
              <p:cNvPr id="1556" name="任意多边形: 形状 1345">
                <a:extLst>
                  <a:ext uri="{FF2B5EF4-FFF2-40B4-BE49-F238E27FC236}">
                    <a16:creationId xmlns:a16="http://schemas.microsoft.com/office/drawing/2014/main" id="{A6C97F01-8E44-48A2-93C4-D4B75D46EE4C}"/>
                  </a:ext>
                </a:extLst>
              </p:cNvPr>
              <p:cNvSpPr/>
              <p:nvPr/>
            </p:nvSpPr>
            <p:spPr>
              <a:xfrm>
                <a:off x="3971573" y="913041"/>
                <a:ext cx="19050" cy="19050"/>
              </a:xfrm>
              <a:custGeom>
                <a:avLst/>
                <a:gdLst>
                  <a:gd name="connsiteX0" fmla="*/ 7144 w 19050"/>
                  <a:gd name="connsiteY0" fmla="*/ 11020 h 19050"/>
                  <a:gd name="connsiteX1" fmla="*/ 9115 w 19050"/>
                  <a:gd name="connsiteY1" fmla="*/ 16069 h 19050"/>
                  <a:gd name="connsiteX2" fmla="*/ 12973 w 19050"/>
                  <a:gd name="connsiteY2" fmla="*/ 7144 h 19050"/>
                  <a:gd name="connsiteX3" fmla="*/ 7144 w 19050"/>
                  <a:gd name="connsiteY3" fmla="*/ 1102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1020"/>
                    </a:moveTo>
                    <a:cubicBezTo>
                      <a:pt x="8087" y="12354"/>
                      <a:pt x="12078" y="14202"/>
                      <a:pt x="9115" y="16069"/>
                    </a:cubicBezTo>
                    <a:cubicBezTo>
                      <a:pt x="5210" y="16535"/>
                      <a:pt x="17497" y="15478"/>
                      <a:pt x="12973" y="7144"/>
                    </a:cubicBezTo>
                    <a:cubicBezTo>
                      <a:pt x="12259" y="10497"/>
                      <a:pt x="7468" y="6715"/>
                      <a:pt x="7144" y="11020"/>
                    </a:cubicBezTo>
                    <a:close/>
                  </a:path>
                </a:pathLst>
              </a:custGeom>
              <a:grpFill/>
              <a:ln w="9525" cap="flat">
                <a:noFill/>
                <a:prstDash val="solid"/>
                <a:miter/>
              </a:ln>
            </p:spPr>
            <p:txBody>
              <a:bodyPr rtlCol="0" anchor="ctr"/>
              <a:lstStyle/>
              <a:p>
                <a:endParaRPr lang="zh-CN" altLang="en-US"/>
              </a:p>
            </p:txBody>
          </p:sp>
          <p:sp>
            <p:nvSpPr>
              <p:cNvPr id="1557" name="任意多边形: 形状 1346">
                <a:extLst>
                  <a:ext uri="{FF2B5EF4-FFF2-40B4-BE49-F238E27FC236}">
                    <a16:creationId xmlns:a16="http://schemas.microsoft.com/office/drawing/2014/main" id="{9FCD5B97-D58C-4CBB-BA18-189A6D6CBEFB}"/>
                  </a:ext>
                </a:extLst>
              </p:cNvPr>
              <p:cNvSpPr/>
              <p:nvPr/>
            </p:nvSpPr>
            <p:spPr>
              <a:xfrm>
                <a:off x="3759197" y="944974"/>
                <a:ext cx="9525" cy="9525"/>
              </a:xfrm>
              <a:custGeom>
                <a:avLst/>
                <a:gdLst>
                  <a:gd name="connsiteX0" fmla="*/ 7293 w 9525"/>
                  <a:gd name="connsiteY0" fmla="*/ 10271 h 9525"/>
                  <a:gd name="connsiteX1" fmla="*/ 7255 w 9525"/>
                  <a:gd name="connsiteY1" fmla="*/ 7147 h 9525"/>
                  <a:gd name="connsiteX2" fmla="*/ 7179 w 9525"/>
                  <a:gd name="connsiteY2" fmla="*/ 9433 h 9525"/>
                  <a:gd name="connsiteX3" fmla="*/ 7293 w 9525"/>
                  <a:gd name="connsiteY3" fmla="*/ 10271 h 9525"/>
                </a:gdLst>
                <a:ahLst/>
                <a:cxnLst>
                  <a:cxn ang="0">
                    <a:pos x="connsiteX0" y="connsiteY0"/>
                  </a:cxn>
                  <a:cxn ang="0">
                    <a:pos x="connsiteX1" y="connsiteY1"/>
                  </a:cxn>
                  <a:cxn ang="0">
                    <a:pos x="connsiteX2" y="connsiteY2"/>
                  </a:cxn>
                  <a:cxn ang="0">
                    <a:pos x="connsiteX3" y="connsiteY3"/>
                  </a:cxn>
                </a:cxnLst>
                <a:rect l="l" t="t" r="r" b="b"/>
                <a:pathLst>
                  <a:path w="9525" h="9525">
                    <a:moveTo>
                      <a:pt x="7293" y="10271"/>
                    </a:moveTo>
                    <a:cubicBezTo>
                      <a:pt x="7293" y="10271"/>
                      <a:pt x="7026" y="7023"/>
                      <a:pt x="7255" y="7147"/>
                    </a:cubicBezTo>
                    <a:cubicBezTo>
                      <a:pt x="7112" y="7071"/>
                      <a:pt x="7131" y="9414"/>
                      <a:pt x="7179" y="9433"/>
                    </a:cubicBezTo>
                    <a:lnTo>
                      <a:pt x="7293" y="10271"/>
                    </a:lnTo>
                    <a:close/>
                  </a:path>
                </a:pathLst>
              </a:custGeom>
              <a:grpFill/>
              <a:ln w="9525" cap="flat">
                <a:noFill/>
                <a:prstDash val="solid"/>
                <a:miter/>
              </a:ln>
            </p:spPr>
            <p:txBody>
              <a:bodyPr rtlCol="0" anchor="ctr"/>
              <a:lstStyle/>
              <a:p>
                <a:endParaRPr lang="zh-CN" altLang="en-US"/>
              </a:p>
            </p:txBody>
          </p:sp>
          <p:sp>
            <p:nvSpPr>
              <p:cNvPr id="1558" name="任意多边形: 形状 1347">
                <a:extLst>
                  <a:ext uri="{FF2B5EF4-FFF2-40B4-BE49-F238E27FC236}">
                    <a16:creationId xmlns:a16="http://schemas.microsoft.com/office/drawing/2014/main" id="{66CB0A60-70ED-486B-A1DF-8AE1C9C14294}"/>
                  </a:ext>
                </a:extLst>
              </p:cNvPr>
              <p:cNvSpPr/>
              <p:nvPr/>
            </p:nvSpPr>
            <p:spPr>
              <a:xfrm>
                <a:off x="3756467" y="948121"/>
                <a:ext cx="9525" cy="19050"/>
              </a:xfrm>
              <a:custGeom>
                <a:avLst/>
                <a:gdLst>
                  <a:gd name="connsiteX0" fmla="*/ 7813 w 9525"/>
                  <a:gd name="connsiteY0" fmla="*/ 15726 h 19050"/>
                  <a:gd name="connsiteX1" fmla="*/ 7232 w 9525"/>
                  <a:gd name="connsiteY1" fmla="*/ 17783 h 19050"/>
                  <a:gd name="connsiteX2" fmla="*/ 8280 w 9525"/>
                  <a:gd name="connsiteY2" fmla="*/ 12611 h 19050"/>
                  <a:gd name="connsiteX3" fmla="*/ 9147 w 9525"/>
                  <a:gd name="connsiteY3" fmla="*/ 12021 h 19050"/>
                  <a:gd name="connsiteX4" fmla="*/ 8842 w 9525"/>
                  <a:gd name="connsiteY4" fmla="*/ 9754 h 19050"/>
                  <a:gd name="connsiteX5" fmla="*/ 9204 w 9525"/>
                  <a:gd name="connsiteY5" fmla="*/ 8734 h 19050"/>
                  <a:gd name="connsiteX6" fmla="*/ 9423 w 9525"/>
                  <a:gd name="connsiteY6" fmla="*/ 7144 h 19050"/>
                  <a:gd name="connsiteX7" fmla="*/ 7813 w 9525"/>
                  <a:gd name="connsiteY7" fmla="*/ 1572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813" y="15726"/>
                    </a:moveTo>
                    <a:cubicBezTo>
                      <a:pt x="7642" y="16431"/>
                      <a:pt x="6889" y="19774"/>
                      <a:pt x="7232" y="17783"/>
                    </a:cubicBezTo>
                    <a:cubicBezTo>
                      <a:pt x="7880" y="14754"/>
                      <a:pt x="7708" y="15726"/>
                      <a:pt x="8280" y="12611"/>
                    </a:cubicBezTo>
                    <a:cubicBezTo>
                      <a:pt x="8194" y="12097"/>
                      <a:pt x="8966" y="11601"/>
                      <a:pt x="9147" y="12021"/>
                    </a:cubicBezTo>
                    <a:cubicBezTo>
                      <a:pt x="9623" y="10201"/>
                      <a:pt x="8937" y="9754"/>
                      <a:pt x="8842" y="9754"/>
                    </a:cubicBezTo>
                    <a:cubicBezTo>
                      <a:pt x="8899" y="9839"/>
                      <a:pt x="8956" y="10020"/>
                      <a:pt x="9204" y="8734"/>
                    </a:cubicBezTo>
                    <a:lnTo>
                      <a:pt x="9423" y="7144"/>
                    </a:lnTo>
                    <a:cubicBezTo>
                      <a:pt x="9023" y="10811"/>
                      <a:pt x="8518" y="12830"/>
                      <a:pt x="7813" y="15726"/>
                    </a:cubicBezTo>
                    <a:close/>
                  </a:path>
                </a:pathLst>
              </a:custGeom>
              <a:grpFill/>
              <a:ln w="9525" cap="flat">
                <a:noFill/>
                <a:prstDash val="solid"/>
                <a:miter/>
              </a:ln>
            </p:spPr>
            <p:txBody>
              <a:bodyPr rtlCol="0" anchor="ctr"/>
              <a:lstStyle/>
              <a:p>
                <a:endParaRPr lang="zh-CN" altLang="en-US"/>
              </a:p>
            </p:txBody>
          </p:sp>
          <p:sp>
            <p:nvSpPr>
              <p:cNvPr id="1559" name="任意多边形: 形状 1348">
                <a:extLst>
                  <a:ext uri="{FF2B5EF4-FFF2-40B4-BE49-F238E27FC236}">
                    <a16:creationId xmlns:a16="http://schemas.microsoft.com/office/drawing/2014/main" id="{12CC40E6-67D2-4E60-86D3-5C53311873AD}"/>
                  </a:ext>
                </a:extLst>
              </p:cNvPr>
              <p:cNvSpPr/>
              <p:nvPr/>
            </p:nvSpPr>
            <p:spPr>
              <a:xfrm>
                <a:off x="3809459" y="901694"/>
                <a:ext cx="9525" cy="19050"/>
              </a:xfrm>
              <a:custGeom>
                <a:avLst/>
                <a:gdLst>
                  <a:gd name="connsiteX0" fmla="*/ 8142 w 9525"/>
                  <a:gd name="connsiteY0" fmla="*/ 12546 h 19050"/>
                  <a:gd name="connsiteX1" fmla="*/ 7170 w 9525"/>
                  <a:gd name="connsiteY1" fmla="*/ 7184 h 19050"/>
                  <a:gd name="connsiteX2" fmla="*/ 8142 w 9525"/>
                  <a:gd name="connsiteY2" fmla="*/ 12546 h 19050"/>
                </a:gdLst>
                <a:ahLst/>
                <a:cxnLst>
                  <a:cxn ang="0">
                    <a:pos x="connsiteX0" y="connsiteY0"/>
                  </a:cxn>
                  <a:cxn ang="0">
                    <a:pos x="connsiteX1" y="connsiteY1"/>
                  </a:cxn>
                  <a:cxn ang="0">
                    <a:pos x="connsiteX2" y="connsiteY2"/>
                  </a:cxn>
                </a:cxnLst>
                <a:rect l="l" t="t" r="r" b="b"/>
                <a:pathLst>
                  <a:path w="9525" h="19050">
                    <a:moveTo>
                      <a:pt x="8142" y="12546"/>
                    </a:moveTo>
                    <a:cubicBezTo>
                      <a:pt x="5798" y="11242"/>
                      <a:pt x="11656" y="6670"/>
                      <a:pt x="7170" y="7184"/>
                    </a:cubicBezTo>
                    <a:cubicBezTo>
                      <a:pt x="9380" y="6689"/>
                      <a:pt x="5418" y="11918"/>
                      <a:pt x="8142" y="12546"/>
                    </a:cubicBezTo>
                    <a:close/>
                  </a:path>
                </a:pathLst>
              </a:custGeom>
              <a:grpFill/>
              <a:ln w="9525" cap="flat">
                <a:noFill/>
                <a:prstDash val="solid"/>
                <a:miter/>
              </a:ln>
            </p:spPr>
            <p:txBody>
              <a:bodyPr rtlCol="0" anchor="ctr"/>
              <a:lstStyle/>
              <a:p>
                <a:endParaRPr lang="zh-CN" altLang="en-US"/>
              </a:p>
            </p:txBody>
          </p:sp>
          <p:sp>
            <p:nvSpPr>
              <p:cNvPr id="1560" name="任意多边形: 形状 1349">
                <a:extLst>
                  <a:ext uri="{FF2B5EF4-FFF2-40B4-BE49-F238E27FC236}">
                    <a16:creationId xmlns:a16="http://schemas.microsoft.com/office/drawing/2014/main" id="{4C3D8FA2-E390-4FED-A7A8-30A1A0BE94A2}"/>
                  </a:ext>
                </a:extLst>
              </p:cNvPr>
              <p:cNvSpPr/>
              <p:nvPr/>
            </p:nvSpPr>
            <p:spPr>
              <a:xfrm>
                <a:off x="3745366" y="1009779"/>
                <a:ext cx="9525" cy="9525"/>
              </a:xfrm>
              <a:custGeom>
                <a:avLst/>
                <a:gdLst>
                  <a:gd name="connsiteX0" fmla="*/ 7227 w 9525"/>
                  <a:gd name="connsiteY0" fmla="*/ 7627 h 9525"/>
                  <a:gd name="connsiteX1" fmla="*/ 7313 w 9525"/>
                  <a:gd name="connsiteY1" fmla="*/ 8399 h 9525"/>
                  <a:gd name="connsiteX2" fmla="*/ 7275 w 9525"/>
                  <a:gd name="connsiteY2" fmla="*/ 7980 h 9525"/>
                  <a:gd name="connsiteX3" fmla="*/ 7294 w 9525"/>
                  <a:gd name="connsiteY3" fmla="*/ 8161 h 9525"/>
                  <a:gd name="connsiteX4" fmla="*/ 7218 w 9525"/>
                  <a:gd name="connsiteY4" fmla="*/ 7561 h 9525"/>
                  <a:gd name="connsiteX5" fmla="*/ 7227 w 9525"/>
                  <a:gd name="connsiteY5" fmla="*/ 76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227" y="7627"/>
                    </a:moveTo>
                    <a:cubicBezTo>
                      <a:pt x="7246" y="7761"/>
                      <a:pt x="7294" y="8208"/>
                      <a:pt x="7313" y="8399"/>
                    </a:cubicBezTo>
                    <a:cubicBezTo>
                      <a:pt x="7303" y="8266"/>
                      <a:pt x="7294" y="8227"/>
                      <a:pt x="7275" y="7980"/>
                    </a:cubicBezTo>
                    <a:cubicBezTo>
                      <a:pt x="7284" y="8094"/>
                      <a:pt x="7294" y="8161"/>
                      <a:pt x="7294" y="8161"/>
                    </a:cubicBezTo>
                    <a:cubicBezTo>
                      <a:pt x="7265" y="7980"/>
                      <a:pt x="7246" y="7789"/>
                      <a:pt x="7218" y="7561"/>
                    </a:cubicBezTo>
                    <a:cubicBezTo>
                      <a:pt x="7132" y="7056"/>
                      <a:pt x="7103" y="6932"/>
                      <a:pt x="7227" y="7627"/>
                    </a:cubicBezTo>
                    <a:close/>
                  </a:path>
                </a:pathLst>
              </a:custGeom>
              <a:grpFill/>
              <a:ln w="9525" cap="flat">
                <a:noFill/>
                <a:prstDash val="solid"/>
                <a:miter/>
              </a:ln>
            </p:spPr>
            <p:txBody>
              <a:bodyPr rtlCol="0" anchor="ctr"/>
              <a:lstStyle/>
              <a:p>
                <a:endParaRPr lang="zh-CN" altLang="en-US"/>
              </a:p>
            </p:txBody>
          </p:sp>
          <p:sp>
            <p:nvSpPr>
              <p:cNvPr id="1561" name="任意多边形: 形状 1350">
                <a:extLst>
                  <a:ext uri="{FF2B5EF4-FFF2-40B4-BE49-F238E27FC236}">
                    <a16:creationId xmlns:a16="http://schemas.microsoft.com/office/drawing/2014/main" id="{BBB9F709-C5DA-46B1-B7B2-7C5E6B49BEDA}"/>
                  </a:ext>
                </a:extLst>
              </p:cNvPr>
              <p:cNvSpPr/>
              <p:nvPr/>
            </p:nvSpPr>
            <p:spPr>
              <a:xfrm>
                <a:off x="3744944" y="1004744"/>
                <a:ext cx="9525" cy="19050"/>
              </a:xfrm>
              <a:custGeom>
                <a:avLst/>
                <a:gdLst>
                  <a:gd name="connsiteX0" fmla="*/ 7734 w 9525"/>
                  <a:gd name="connsiteY0" fmla="*/ 13424 h 19050"/>
                  <a:gd name="connsiteX1" fmla="*/ 7734 w 9525"/>
                  <a:gd name="connsiteY1" fmla="*/ 13557 h 19050"/>
                  <a:gd name="connsiteX2" fmla="*/ 7734 w 9525"/>
                  <a:gd name="connsiteY2" fmla="*/ 13576 h 19050"/>
                  <a:gd name="connsiteX3" fmla="*/ 7772 w 9525"/>
                  <a:gd name="connsiteY3" fmla="*/ 12900 h 19050"/>
                  <a:gd name="connsiteX4" fmla="*/ 7191 w 9525"/>
                  <a:gd name="connsiteY4" fmla="*/ 7223 h 19050"/>
                  <a:gd name="connsiteX5" fmla="*/ 7420 w 9525"/>
                  <a:gd name="connsiteY5" fmla="*/ 9862 h 19050"/>
                  <a:gd name="connsiteX6" fmla="*/ 7144 w 9525"/>
                  <a:gd name="connsiteY6" fmla="*/ 8566 h 19050"/>
                  <a:gd name="connsiteX7" fmla="*/ 7734 w 9525"/>
                  <a:gd name="connsiteY7" fmla="*/ 13567 h 19050"/>
                  <a:gd name="connsiteX8" fmla="*/ 7734 w 9525"/>
                  <a:gd name="connsiteY8" fmla="*/ 1342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7734" y="13424"/>
                    </a:moveTo>
                    <a:lnTo>
                      <a:pt x="7734" y="13557"/>
                    </a:lnTo>
                    <a:lnTo>
                      <a:pt x="7734" y="13576"/>
                    </a:lnTo>
                    <a:lnTo>
                      <a:pt x="7772" y="12900"/>
                    </a:lnTo>
                    <a:cubicBezTo>
                      <a:pt x="7620" y="11033"/>
                      <a:pt x="7382" y="6490"/>
                      <a:pt x="7191" y="7223"/>
                    </a:cubicBezTo>
                    <a:lnTo>
                      <a:pt x="7420" y="9862"/>
                    </a:lnTo>
                    <a:cubicBezTo>
                      <a:pt x="7220" y="8928"/>
                      <a:pt x="7572" y="12005"/>
                      <a:pt x="7144" y="8566"/>
                    </a:cubicBezTo>
                    <a:lnTo>
                      <a:pt x="7734" y="13567"/>
                    </a:lnTo>
                    <a:lnTo>
                      <a:pt x="7734" y="13424"/>
                    </a:lnTo>
                    <a:close/>
                  </a:path>
                </a:pathLst>
              </a:custGeom>
              <a:grpFill/>
              <a:ln w="9525" cap="flat">
                <a:noFill/>
                <a:prstDash val="solid"/>
                <a:miter/>
              </a:ln>
            </p:spPr>
            <p:txBody>
              <a:bodyPr rtlCol="0" anchor="ctr"/>
              <a:lstStyle/>
              <a:p>
                <a:endParaRPr lang="zh-CN" altLang="en-US"/>
              </a:p>
            </p:txBody>
          </p:sp>
          <p:sp>
            <p:nvSpPr>
              <p:cNvPr id="1562" name="任意多边形: 形状 1351">
                <a:extLst>
                  <a:ext uri="{FF2B5EF4-FFF2-40B4-BE49-F238E27FC236}">
                    <a16:creationId xmlns:a16="http://schemas.microsoft.com/office/drawing/2014/main" id="{77060E51-E12C-4DB4-B1CA-710CDAEA493C}"/>
                  </a:ext>
                </a:extLst>
              </p:cNvPr>
              <p:cNvSpPr/>
              <p:nvPr/>
            </p:nvSpPr>
            <p:spPr>
              <a:xfrm>
                <a:off x="3853224" y="902335"/>
                <a:ext cx="9525" cy="9525"/>
              </a:xfrm>
              <a:custGeom>
                <a:avLst/>
                <a:gdLst>
                  <a:gd name="connsiteX0" fmla="*/ 10106 w 9525"/>
                  <a:gd name="connsiteY0" fmla="*/ 8620 h 9525"/>
                  <a:gd name="connsiteX1" fmla="*/ 8696 w 9525"/>
                  <a:gd name="connsiteY1" fmla="*/ 7144 h 9525"/>
                  <a:gd name="connsiteX2" fmla="*/ 7144 w 9525"/>
                  <a:gd name="connsiteY2" fmla="*/ 8268 h 9525"/>
                </a:gdLst>
                <a:ahLst/>
                <a:cxnLst>
                  <a:cxn ang="0">
                    <a:pos x="connsiteX0" y="connsiteY0"/>
                  </a:cxn>
                  <a:cxn ang="0">
                    <a:pos x="connsiteX1" y="connsiteY1"/>
                  </a:cxn>
                  <a:cxn ang="0">
                    <a:pos x="connsiteX2" y="connsiteY2"/>
                  </a:cxn>
                </a:cxnLst>
                <a:rect l="l" t="t" r="r" b="b"/>
                <a:pathLst>
                  <a:path w="9525" h="9525">
                    <a:moveTo>
                      <a:pt x="10106" y="8620"/>
                    </a:moveTo>
                    <a:lnTo>
                      <a:pt x="8696" y="7144"/>
                    </a:lnTo>
                    <a:lnTo>
                      <a:pt x="7144" y="8268"/>
                    </a:lnTo>
                    <a:close/>
                  </a:path>
                </a:pathLst>
              </a:custGeom>
              <a:grpFill/>
              <a:ln w="9525" cap="flat">
                <a:noFill/>
                <a:prstDash val="solid"/>
                <a:miter/>
              </a:ln>
            </p:spPr>
            <p:txBody>
              <a:bodyPr rtlCol="0" anchor="ctr"/>
              <a:lstStyle/>
              <a:p>
                <a:endParaRPr lang="zh-CN" altLang="en-US"/>
              </a:p>
            </p:txBody>
          </p:sp>
          <p:sp>
            <p:nvSpPr>
              <p:cNvPr id="1563" name="任意多边形: 形状 1352">
                <a:extLst>
                  <a:ext uri="{FF2B5EF4-FFF2-40B4-BE49-F238E27FC236}">
                    <a16:creationId xmlns:a16="http://schemas.microsoft.com/office/drawing/2014/main" id="{3CDCD58F-AF65-4C51-B145-413A5E478559}"/>
                  </a:ext>
                </a:extLst>
              </p:cNvPr>
              <p:cNvSpPr/>
              <p:nvPr/>
            </p:nvSpPr>
            <p:spPr>
              <a:xfrm>
                <a:off x="3752498" y="974431"/>
                <a:ext cx="9525" cy="28575"/>
              </a:xfrm>
              <a:custGeom>
                <a:avLst/>
                <a:gdLst>
                  <a:gd name="connsiteX0" fmla="*/ 8268 w 9525"/>
                  <a:gd name="connsiteY0" fmla="*/ 10419 h 28575"/>
                  <a:gd name="connsiteX1" fmla="*/ 7991 w 9525"/>
                  <a:gd name="connsiteY1" fmla="*/ 10342 h 28575"/>
                  <a:gd name="connsiteX2" fmla="*/ 7268 w 9525"/>
                  <a:gd name="connsiteY2" fmla="*/ 16038 h 28575"/>
                  <a:gd name="connsiteX3" fmla="*/ 7144 w 9525"/>
                  <a:gd name="connsiteY3" fmla="*/ 16029 h 28575"/>
                  <a:gd name="connsiteX4" fmla="*/ 8058 w 9525"/>
                  <a:gd name="connsiteY4" fmla="*/ 20201 h 28575"/>
                  <a:gd name="connsiteX5" fmla="*/ 8296 w 9525"/>
                  <a:gd name="connsiteY5" fmla="*/ 19467 h 28575"/>
                  <a:gd name="connsiteX6" fmla="*/ 8125 w 9525"/>
                  <a:gd name="connsiteY6" fmla="*/ 21801 h 28575"/>
                  <a:gd name="connsiteX7" fmla="*/ 10192 w 9525"/>
                  <a:gd name="connsiteY7" fmla="*/ 16057 h 28575"/>
                  <a:gd name="connsiteX8" fmla="*/ 9382 w 9525"/>
                  <a:gd name="connsiteY8" fmla="*/ 20420 h 28575"/>
                  <a:gd name="connsiteX9" fmla="*/ 11211 w 9525"/>
                  <a:gd name="connsiteY9" fmla="*/ 15448 h 28575"/>
                  <a:gd name="connsiteX10" fmla="*/ 10173 w 9525"/>
                  <a:gd name="connsiteY10" fmla="*/ 12009 h 28575"/>
                  <a:gd name="connsiteX11" fmla="*/ 9839 w 9525"/>
                  <a:gd name="connsiteY11" fmla="*/ 13524 h 28575"/>
                  <a:gd name="connsiteX12" fmla="*/ 8649 w 9525"/>
                  <a:gd name="connsiteY12" fmla="*/ 7371 h 28575"/>
                  <a:gd name="connsiteX13" fmla="*/ 8268 w 9525"/>
                  <a:gd name="connsiteY13" fmla="*/ 1041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 h="28575">
                    <a:moveTo>
                      <a:pt x="8268" y="10419"/>
                    </a:moveTo>
                    <a:lnTo>
                      <a:pt x="7991" y="10342"/>
                    </a:lnTo>
                    <a:lnTo>
                      <a:pt x="7268" y="16038"/>
                    </a:lnTo>
                    <a:lnTo>
                      <a:pt x="7144" y="16029"/>
                    </a:lnTo>
                    <a:cubicBezTo>
                      <a:pt x="7144" y="16610"/>
                      <a:pt x="9134" y="15810"/>
                      <a:pt x="8058" y="20201"/>
                    </a:cubicBezTo>
                    <a:lnTo>
                      <a:pt x="8296" y="19467"/>
                    </a:lnTo>
                    <a:lnTo>
                      <a:pt x="8125" y="21801"/>
                    </a:lnTo>
                    <a:cubicBezTo>
                      <a:pt x="8877" y="19258"/>
                      <a:pt x="9268" y="18953"/>
                      <a:pt x="10192" y="16057"/>
                    </a:cubicBezTo>
                    <a:cubicBezTo>
                      <a:pt x="9744" y="17905"/>
                      <a:pt x="8973" y="20791"/>
                      <a:pt x="9382" y="20420"/>
                    </a:cubicBezTo>
                    <a:cubicBezTo>
                      <a:pt x="10039" y="18667"/>
                      <a:pt x="10354" y="16477"/>
                      <a:pt x="11211" y="15448"/>
                    </a:cubicBezTo>
                    <a:cubicBezTo>
                      <a:pt x="11487" y="12505"/>
                      <a:pt x="10639" y="14295"/>
                      <a:pt x="10173" y="12009"/>
                    </a:cubicBezTo>
                    <a:cubicBezTo>
                      <a:pt x="10249" y="12457"/>
                      <a:pt x="10068" y="12790"/>
                      <a:pt x="9839" y="13524"/>
                    </a:cubicBezTo>
                    <a:cubicBezTo>
                      <a:pt x="9125" y="11971"/>
                      <a:pt x="10725" y="5904"/>
                      <a:pt x="8649" y="7371"/>
                    </a:cubicBezTo>
                    <a:cubicBezTo>
                      <a:pt x="8001" y="9971"/>
                      <a:pt x="9211" y="8295"/>
                      <a:pt x="8268" y="10419"/>
                    </a:cubicBezTo>
                    <a:close/>
                  </a:path>
                </a:pathLst>
              </a:custGeom>
              <a:grpFill/>
              <a:ln w="9525" cap="flat">
                <a:noFill/>
                <a:prstDash val="solid"/>
                <a:miter/>
              </a:ln>
            </p:spPr>
            <p:txBody>
              <a:bodyPr rtlCol="0" anchor="ctr"/>
              <a:lstStyle/>
              <a:p>
                <a:endParaRPr lang="zh-CN" altLang="en-US"/>
              </a:p>
            </p:txBody>
          </p:sp>
          <p:sp>
            <p:nvSpPr>
              <p:cNvPr id="1564" name="任意多边形: 形状 1353">
                <a:extLst>
                  <a:ext uri="{FF2B5EF4-FFF2-40B4-BE49-F238E27FC236}">
                    <a16:creationId xmlns:a16="http://schemas.microsoft.com/office/drawing/2014/main" id="{4C11060F-D9BE-49A3-9D86-41A1F709DC15}"/>
                  </a:ext>
                </a:extLst>
              </p:cNvPr>
              <p:cNvSpPr/>
              <p:nvPr/>
            </p:nvSpPr>
            <p:spPr>
              <a:xfrm>
                <a:off x="3761918" y="958475"/>
                <a:ext cx="19050" cy="19050"/>
              </a:xfrm>
              <a:custGeom>
                <a:avLst/>
                <a:gdLst>
                  <a:gd name="connsiteX0" fmla="*/ 7144 w 19050"/>
                  <a:gd name="connsiteY0" fmla="*/ 10478 h 19050"/>
                  <a:gd name="connsiteX1" fmla="*/ 9820 w 19050"/>
                  <a:gd name="connsiteY1" fmla="*/ 9287 h 19050"/>
                  <a:gd name="connsiteX2" fmla="*/ 8077 w 19050"/>
                  <a:gd name="connsiteY2" fmla="*/ 12754 h 19050"/>
                  <a:gd name="connsiteX3" fmla="*/ 13411 w 19050"/>
                  <a:gd name="connsiteY3" fmla="*/ 10039 h 19050"/>
                  <a:gd name="connsiteX4" fmla="*/ 13897 w 19050"/>
                  <a:gd name="connsiteY4" fmla="*/ 7753 h 19050"/>
                  <a:gd name="connsiteX5" fmla="*/ 13506 w 19050"/>
                  <a:gd name="connsiteY5" fmla="*/ 9249 h 19050"/>
                  <a:gd name="connsiteX6" fmla="*/ 10620 w 19050"/>
                  <a:gd name="connsiteY6" fmla="*/ 7144 h 19050"/>
                  <a:gd name="connsiteX7" fmla="*/ 7144 w 19050"/>
                  <a:gd name="connsiteY7"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0478"/>
                    </a:moveTo>
                    <a:cubicBezTo>
                      <a:pt x="7391" y="8944"/>
                      <a:pt x="8868" y="9877"/>
                      <a:pt x="9820" y="9287"/>
                    </a:cubicBezTo>
                    <a:cubicBezTo>
                      <a:pt x="9239" y="11478"/>
                      <a:pt x="9011" y="11440"/>
                      <a:pt x="8077" y="12754"/>
                    </a:cubicBezTo>
                    <a:cubicBezTo>
                      <a:pt x="8525" y="14745"/>
                      <a:pt x="12021" y="10058"/>
                      <a:pt x="13411" y="10039"/>
                    </a:cubicBezTo>
                    <a:cubicBezTo>
                      <a:pt x="14002" y="9039"/>
                      <a:pt x="13868" y="8134"/>
                      <a:pt x="13897" y="7753"/>
                    </a:cubicBezTo>
                    <a:lnTo>
                      <a:pt x="13506" y="9249"/>
                    </a:lnTo>
                    <a:cubicBezTo>
                      <a:pt x="11830" y="10363"/>
                      <a:pt x="10554" y="9439"/>
                      <a:pt x="10620" y="7144"/>
                    </a:cubicBezTo>
                    <a:cubicBezTo>
                      <a:pt x="10544" y="8325"/>
                      <a:pt x="8239" y="8077"/>
                      <a:pt x="7144" y="10478"/>
                    </a:cubicBezTo>
                    <a:close/>
                  </a:path>
                </a:pathLst>
              </a:custGeom>
              <a:grpFill/>
              <a:ln w="9525" cap="flat">
                <a:noFill/>
                <a:prstDash val="solid"/>
                <a:miter/>
              </a:ln>
            </p:spPr>
            <p:txBody>
              <a:bodyPr rtlCol="0" anchor="ctr"/>
              <a:lstStyle/>
              <a:p>
                <a:endParaRPr lang="zh-CN" altLang="en-US"/>
              </a:p>
            </p:txBody>
          </p:sp>
          <p:sp>
            <p:nvSpPr>
              <p:cNvPr id="1565" name="任意多边形: 形状 1354">
                <a:extLst>
                  <a:ext uri="{FF2B5EF4-FFF2-40B4-BE49-F238E27FC236}">
                    <a16:creationId xmlns:a16="http://schemas.microsoft.com/office/drawing/2014/main" id="{B06EB506-2320-4401-893A-A59009EED136}"/>
                  </a:ext>
                </a:extLst>
              </p:cNvPr>
              <p:cNvSpPr/>
              <p:nvPr/>
            </p:nvSpPr>
            <p:spPr>
              <a:xfrm>
                <a:off x="3761470" y="966198"/>
                <a:ext cx="9525" cy="9525"/>
              </a:xfrm>
              <a:custGeom>
                <a:avLst/>
                <a:gdLst>
                  <a:gd name="connsiteX0" fmla="*/ 7144 w 9525"/>
                  <a:gd name="connsiteY0" fmla="*/ 9384 h 9525"/>
                  <a:gd name="connsiteX1" fmla="*/ 9030 w 9525"/>
                  <a:gd name="connsiteY1" fmla="*/ 10146 h 9525"/>
                  <a:gd name="connsiteX2" fmla="*/ 7144 w 9525"/>
                  <a:gd name="connsiteY2" fmla="*/ 9384 h 9525"/>
                </a:gdLst>
                <a:ahLst/>
                <a:cxnLst>
                  <a:cxn ang="0">
                    <a:pos x="connsiteX0" y="connsiteY0"/>
                  </a:cxn>
                  <a:cxn ang="0">
                    <a:pos x="connsiteX1" y="connsiteY1"/>
                  </a:cxn>
                  <a:cxn ang="0">
                    <a:pos x="connsiteX2" y="connsiteY2"/>
                  </a:cxn>
                </a:cxnLst>
                <a:rect l="l" t="t" r="r" b="b"/>
                <a:pathLst>
                  <a:path w="9525" h="9525">
                    <a:moveTo>
                      <a:pt x="7144" y="9384"/>
                    </a:moveTo>
                    <a:cubicBezTo>
                      <a:pt x="7925" y="9603"/>
                      <a:pt x="7106" y="13032"/>
                      <a:pt x="9030" y="10146"/>
                    </a:cubicBezTo>
                    <a:cubicBezTo>
                      <a:pt x="9925" y="7098"/>
                      <a:pt x="9058" y="5621"/>
                      <a:pt x="7144" y="9384"/>
                    </a:cubicBezTo>
                    <a:close/>
                  </a:path>
                </a:pathLst>
              </a:custGeom>
              <a:grpFill/>
              <a:ln w="9525" cap="flat">
                <a:noFill/>
                <a:prstDash val="solid"/>
                <a:miter/>
              </a:ln>
            </p:spPr>
            <p:txBody>
              <a:bodyPr rtlCol="0" anchor="ctr"/>
              <a:lstStyle/>
              <a:p>
                <a:endParaRPr lang="zh-CN" altLang="en-US"/>
              </a:p>
            </p:txBody>
          </p:sp>
          <p:sp>
            <p:nvSpPr>
              <p:cNvPr id="1566" name="任意多边形: 形状 1355">
                <a:extLst>
                  <a:ext uri="{FF2B5EF4-FFF2-40B4-BE49-F238E27FC236}">
                    <a16:creationId xmlns:a16="http://schemas.microsoft.com/office/drawing/2014/main" id="{95021E91-8121-4B3A-8B96-743DC1F384F5}"/>
                  </a:ext>
                </a:extLst>
              </p:cNvPr>
              <p:cNvSpPr/>
              <p:nvPr/>
            </p:nvSpPr>
            <p:spPr>
              <a:xfrm>
                <a:off x="3747783" y="997327"/>
                <a:ext cx="9525" cy="9525"/>
              </a:xfrm>
              <a:custGeom>
                <a:avLst/>
                <a:gdLst>
                  <a:gd name="connsiteX0" fmla="*/ 7772 w 9525"/>
                  <a:gd name="connsiteY0" fmla="*/ 8582 h 9525"/>
                  <a:gd name="connsiteX1" fmla="*/ 7144 w 9525"/>
                  <a:gd name="connsiteY1" fmla="*/ 11554 h 9525"/>
                  <a:gd name="connsiteX2" fmla="*/ 8192 w 9525"/>
                  <a:gd name="connsiteY2" fmla="*/ 7144 h 9525"/>
                  <a:gd name="connsiteX3" fmla="*/ 8411 w 9525"/>
                  <a:gd name="connsiteY3" fmla="*/ 7592 h 9525"/>
                  <a:gd name="connsiteX4" fmla="*/ 7772 w 9525"/>
                  <a:gd name="connsiteY4" fmla="*/ 85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772" y="8582"/>
                    </a:moveTo>
                    <a:lnTo>
                      <a:pt x="7144" y="11554"/>
                    </a:lnTo>
                    <a:lnTo>
                      <a:pt x="8192" y="7144"/>
                    </a:lnTo>
                    <a:cubicBezTo>
                      <a:pt x="8125" y="7135"/>
                      <a:pt x="7801" y="7354"/>
                      <a:pt x="8411" y="7592"/>
                    </a:cubicBezTo>
                    <a:cubicBezTo>
                      <a:pt x="7553" y="8859"/>
                      <a:pt x="7658" y="8535"/>
                      <a:pt x="7772" y="8582"/>
                    </a:cubicBezTo>
                    <a:close/>
                  </a:path>
                </a:pathLst>
              </a:custGeom>
              <a:grpFill/>
              <a:ln w="9525" cap="flat">
                <a:noFill/>
                <a:prstDash val="solid"/>
                <a:miter/>
              </a:ln>
            </p:spPr>
            <p:txBody>
              <a:bodyPr rtlCol="0" anchor="ctr"/>
              <a:lstStyle/>
              <a:p>
                <a:endParaRPr lang="zh-CN" altLang="en-US"/>
              </a:p>
            </p:txBody>
          </p:sp>
          <p:sp>
            <p:nvSpPr>
              <p:cNvPr id="1567" name="任意多边形: 形状 1356">
                <a:extLst>
                  <a:ext uri="{FF2B5EF4-FFF2-40B4-BE49-F238E27FC236}">
                    <a16:creationId xmlns:a16="http://schemas.microsoft.com/office/drawing/2014/main" id="{76D4D5BB-4F36-4385-B95D-AFF2C099F3AF}"/>
                  </a:ext>
                </a:extLst>
              </p:cNvPr>
              <p:cNvSpPr/>
              <p:nvPr/>
            </p:nvSpPr>
            <p:spPr>
              <a:xfrm>
                <a:off x="3749812" y="990565"/>
                <a:ext cx="9525" cy="19050"/>
              </a:xfrm>
              <a:custGeom>
                <a:avLst/>
                <a:gdLst>
                  <a:gd name="connsiteX0" fmla="*/ 7144 w 9525"/>
                  <a:gd name="connsiteY0" fmla="*/ 14497 h 19050"/>
                  <a:gd name="connsiteX1" fmla="*/ 8477 w 9525"/>
                  <a:gd name="connsiteY1" fmla="*/ 11335 h 19050"/>
                  <a:gd name="connsiteX2" fmla="*/ 7391 w 9525"/>
                  <a:gd name="connsiteY2" fmla="*/ 15326 h 19050"/>
                  <a:gd name="connsiteX3" fmla="*/ 8792 w 9525"/>
                  <a:gd name="connsiteY3" fmla="*/ 11744 h 19050"/>
                  <a:gd name="connsiteX4" fmla="*/ 7544 w 9525"/>
                  <a:gd name="connsiteY4" fmla="*/ 14230 h 19050"/>
                  <a:gd name="connsiteX5" fmla="*/ 9554 w 9525"/>
                  <a:gd name="connsiteY5" fmla="*/ 7277 h 19050"/>
                  <a:gd name="connsiteX6" fmla="*/ 9325 w 9525"/>
                  <a:gd name="connsiteY6" fmla="*/ 7144 h 19050"/>
                  <a:gd name="connsiteX7" fmla="*/ 7144 w 9525"/>
                  <a:gd name="connsiteY7" fmla="*/ 1449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4497"/>
                    </a:moveTo>
                    <a:cubicBezTo>
                      <a:pt x="8553" y="10144"/>
                      <a:pt x="7315" y="14192"/>
                      <a:pt x="8477" y="11335"/>
                    </a:cubicBezTo>
                    <a:cubicBezTo>
                      <a:pt x="8458" y="11725"/>
                      <a:pt x="6763" y="16431"/>
                      <a:pt x="7391" y="15326"/>
                    </a:cubicBezTo>
                    <a:cubicBezTo>
                      <a:pt x="7820" y="14240"/>
                      <a:pt x="8182" y="13297"/>
                      <a:pt x="8792" y="11744"/>
                    </a:cubicBezTo>
                    <a:cubicBezTo>
                      <a:pt x="7887" y="14249"/>
                      <a:pt x="8153" y="12821"/>
                      <a:pt x="7544" y="14230"/>
                    </a:cubicBezTo>
                    <a:cubicBezTo>
                      <a:pt x="9573" y="9325"/>
                      <a:pt x="8115" y="10382"/>
                      <a:pt x="9554" y="7277"/>
                    </a:cubicBezTo>
                    <a:lnTo>
                      <a:pt x="9325" y="7144"/>
                    </a:lnTo>
                    <a:cubicBezTo>
                      <a:pt x="8230" y="10830"/>
                      <a:pt x="7677" y="11754"/>
                      <a:pt x="7144" y="14497"/>
                    </a:cubicBezTo>
                    <a:close/>
                  </a:path>
                </a:pathLst>
              </a:custGeom>
              <a:grpFill/>
              <a:ln w="9525" cap="flat">
                <a:noFill/>
                <a:prstDash val="solid"/>
                <a:miter/>
              </a:ln>
            </p:spPr>
            <p:txBody>
              <a:bodyPr rtlCol="0" anchor="ctr"/>
              <a:lstStyle/>
              <a:p>
                <a:endParaRPr lang="zh-CN" altLang="en-US"/>
              </a:p>
            </p:txBody>
          </p:sp>
          <p:sp>
            <p:nvSpPr>
              <p:cNvPr id="1568" name="任意多边形: 形状 1357">
                <a:extLst>
                  <a:ext uri="{FF2B5EF4-FFF2-40B4-BE49-F238E27FC236}">
                    <a16:creationId xmlns:a16="http://schemas.microsoft.com/office/drawing/2014/main" id="{BB14A95B-EF87-49D4-AEED-7E319278A411}"/>
                  </a:ext>
                </a:extLst>
              </p:cNvPr>
              <p:cNvSpPr/>
              <p:nvPr/>
            </p:nvSpPr>
            <p:spPr>
              <a:xfrm>
                <a:off x="3746116" y="1009224"/>
                <a:ext cx="9525" cy="9525"/>
              </a:xfrm>
              <a:custGeom>
                <a:avLst/>
                <a:gdLst>
                  <a:gd name="connsiteX0" fmla="*/ 7144 w 9525"/>
                  <a:gd name="connsiteY0" fmla="*/ 7363 h 9525"/>
                  <a:gd name="connsiteX1" fmla="*/ 7144 w 9525"/>
                  <a:gd name="connsiteY1" fmla="*/ 7353 h 9525"/>
                  <a:gd name="connsiteX2" fmla="*/ 7191 w 9525"/>
                  <a:gd name="connsiteY2" fmla="*/ 7144 h 9525"/>
                  <a:gd name="connsiteX3" fmla="*/ 7144 w 9525"/>
                  <a:gd name="connsiteY3" fmla="*/ 7363 h 9525"/>
                  <a:gd name="connsiteX4" fmla="*/ 7144 w 9525"/>
                  <a:gd name="connsiteY4" fmla="*/ 73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144" y="7363"/>
                    </a:moveTo>
                    <a:lnTo>
                      <a:pt x="7144" y="7353"/>
                    </a:lnTo>
                    <a:lnTo>
                      <a:pt x="7191" y="7144"/>
                    </a:lnTo>
                    <a:cubicBezTo>
                      <a:pt x="7172" y="7201"/>
                      <a:pt x="7163" y="7229"/>
                      <a:pt x="7144" y="7363"/>
                    </a:cubicBezTo>
                    <a:lnTo>
                      <a:pt x="7144" y="7363"/>
                    </a:lnTo>
                    <a:close/>
                  </a:path>
                </a:pathLst>
              </a:custGeom>
              <a:grpFill/>
              <a:ln w="9525" cap="flat">
                <a:noFill/>
                <a:prstDash val="solid"/>
                <a:miter/>
              </a:ln>
            </p:spPr>
            <p:txBody>
              <a:bodyPr rtlCol="0" anchor="ctr"/>
              <a:lstStyle/>
              <a:p>
                <a:endParaRPr lang="zh-CN" altLang="en-US"/>
              </a:p>
            </p:txBody>
          </p:sp>
          <p:sp>
            <p:nvSpPr>
              <p:cNvPr id="1569" name="任意多边形: 形状 1358">
                <a:extLst>
                  <a:ext uri="{FF2B5EF4-FFF2-40B4-BE49-F238E27FC236}">
                    <a16:creationId xmlns:a16="http://schemas.microsoft.com/office/drawing/2014/main" id="{BD3C2EC4-EDE4-4E15-9CDC-C22D5FDC495C}"/>
                  </a:ext>
                </a:extLst>
              </p:cNvPr>
              <p:cNvSpPr/>
              <p:nvPr/>
            </p:nvSpPr>
            <p:spPr>
              <a:xfrm>
                <a:off x="3774824" y="962933"/>
                <a:ext cx="9525" cy="9525"/>
              </a:xfrm>
              <a:custGeom>
                <a:avLst/>
                <a:gdLst>
                  <a:gd name="connsiteX0" fmla="*/ 7144 w 9525"/>
                  <a:gd name="connsiteY0" fmla="*/ 10954 h 9525"/>
                  <a:gd name="connsiteX1" fmla="*/ 8334 w 9525"/>
                  <a:gd name="connsiteY1" fmla="*/ 10858 h 9525"/>
                  <a:gd name="connsiteX2" fmla="*/ 9649 w 9525"/>
                  <a:gd name="connsiteY2" fmla="*/ 7144 h 9525"/>
                  <a:gd name="connsiteX3" fmla="*/ 7144 w 9525"/>
                  <a:gd name="connsiteY3" fmla="*/ 1095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954"/>
                    </a:moveTo>
                    <a:cubicBezTo>
                      <a:pt x="8220" y="9735"/>
                      <a:pt x="8249" y="10363"/>
                      <a:pt x="8334" y="10858"/>
                    </a:cubicBezTo>
                    <a:lnTo>
                      <a:pt x="9649" y="7144"/>
                    </a:lnTo>
                    <a:cubicBezTo>
                      <a:pt x="8344" y="8230"/>
                      <a:pt x="8087" y="9325"/>
                      <a:pt x="7144" y="10954"/>
                    </a:cubicBezTo>
                    <a:close/>
                  </a:path>
                </a:pathLst>
              </a:custGeom>
              <a:grpFill/>
              <a:ln w="9525" cap="flat">
                <a:noFill/>
                <a:prstDash val="solid"/>
                <a:miter/>
              </a:ln>
            </p:spPr>
            <p:txBody>
              <a:bodyPr rtlCol="0" anchor="ctr"/>
              <a:lstStyle/>
              <a:p>
                <a:endParaRPr lang="zh-CN" altLang="en-US"/>
              </a:p>
            </p:txBody>
          </p:sp>
          <p:sp>
            <p:nvSpPr>
              <p:cNvPr id="1570" name="任意多边形: 形状 1359">
                <a:extLst>
                  <a:ext uri="{FF2B5EF4-FFF2-40B4-BE49-F238E27FC236}">
                    <a16:creationId xmlns:a16="http://schemas.microsoft.com/office/drawing/2014/main" id="{9ED5EC6F-462D-4F17-BAEF-C6E276C91C61}"/>
                  </a:ext>
                </a:extLst>
              </p:cNvPr>
              <p:cNvSpPr/>
              <p:nvPr/>
            </p:nvSpPr>
            <p:spPr>
              <a:xfrm>
                <a:off x="3746233" y="1005557"/>
                <a:ext cx="9525" cy="9525"/>
              </a:xfrm>
              <a:custGeom>
                <a:avLst/>
                <a:gdLst>
                  <a:gd name="connsiteX0" fmla="*/ 7313 w 9525"/>
                  <a:gd name="connsiteY0" fmla="*/ 10039 h 9525"/>
                  <a:gd name="connsiteX1" fmla="*/ 7217 w 9525"/>
                  <a:gd name="connsiteY1" fmla="*/ 10335 h 9525"/>
                  <a:gd name="connsiteX2" fmla="*/ 8322 w 9525"/>
                  <a:gd name="connsiteY2" fmla="*/ 7144 h 9525"/>
                  <a:gd name="connsiteX3" fmla="*/ 7313 w 9525"/>
                  <a:gd name="connsiteY3" fmla="*/ 10039 h 9525"/>
                </a:gdLst>
                <a:ahLst/>
                <a:cxnLst>
                  <a:cxn ang="0">
                    <a:pos x="connsiteX0" y="connsiteY0"/>
                  </a:cxn>
                  <a:cxn ang="0">
                    <a:pos x="connsiteX1" y="connsiteY1"/>
                  </a:cxn>
                  <a:cxn ang="0">
                    <a:pos x="connsiteX2" y="connsiteY2"/>
                  </a:cxn>
                  <a:cxn ang="0">
                    <a:pos x="connsiteX3" y="connsiteY3"/>
                  </a:cxn>
                </a:cxnLst>
                <a:rect l="l" t="t" r="r" b="b"/>
                <a:pathLst>
                  <a:path w="9525" h="9525">
                    <a:moveTo>
                      <a:pt x="7313" y="10039"/>
                    </a:moveTo>
                    <a:cubicBezTo>
                      <a:pt x="6941" y="11125"/>
                      <a:pt x="7313" y="10058"/>
                      <a:pt x="7217" y="10335"/>
                    </a:cubicBezTo>
                    <a:lnTo>
                      <a:pt x="8322" y="7144"/>
                    </a:lnTo>
                    <a:cubicBezTo>
                      <a:pt x="8103" y="7782"/>
                      <a:pt x="7798" y="8649"/>
                      <a:pt x="7313" y="10039"/>
                    </a:cubicBezTo>
                    <a:close/>
                  </a:path>
                </a:pathLst>
              </a:custGeom>
              <a:grpFill/>
              <a:ln w="9525" cap="flat">
                <a:noFill/>
                <a:prstDash val="solid"/>
                <a:miter/>
              </a:ln>
            </p:spPr>
            <p:txBody>
              <a:bodyPr rtlCol="0" anchor="ctr"/>
              <a:lstStyle/>
              <a:p>
                <a:endParaRPr lang="zh-CN" altLang="en-US"/>
              </a:p>
            </p:txBody>
          </p:sp>
        </p:grpSp>
        <p:sp>
          <p:nvSpPr>
            <p:cNvPr id="795" name="椭圆 794">
              <a:extLst>
                <a:ext uri="{FF2B5EF4-FFF2-40B4-BE49-F238E27FC236}">
                  <a16:creationId xmlns:a16="http://schemas.microsoft.com/office/drawing/2014/main" id="{B528D47D-419F-4F08-93D9-0D7C7CDF47E0}"/>
                </a:ext>
              </a:extLst>
            </p:cNvPr>
            <p:cNvSpPr/>
            <p:nvPr/>
          </p:nvSpPr>
          <p:spPr>
            <a:xfrm>
              <a:off x="2073526" y="2221175"/>
              <a:ext cx="1390924" cy="1381802"/>
            </a:xfrm>
            <a:prstGeom prst="ellipse">
              <a:avLst/>
            </a:prstGeom>
            <a:solidFill>
              <a:schemeClr val="bg1">
                <a:lumMod val="85000"/>
              </a:schemeClr>
            </a:solidFill>
            <a:ln>
              <a:noFill/>
            </a:ln>
            <a:effectLst>
              <a:outerShdw blurRad="50800" dist="76200" dir="66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796" name="文本框 795">
              <a:extLst>
                <a:ext uri="{FF2B5EF4-FFF2-40B4-BE49-F238E27FC236}">
                  <a16:creationId xmlns:a16="http://schemas.microsoft.com/office/drawing/2014/main" id="{80B568F3-9AD2-46E1-840F-B32B6698E5C4}"/>
                </a:ext>
              </a:extLst>
            </p:cNvPr>
            <p:cNvSpPr txBox="1"/>
            <p:nvPr/>
          </p:nvSpPr>
          <p:spPr>
            <a:xfrm>
              <a:off x="2334831" y="2602622"/>
              <a:ext cx="864973" cy="646331"/>
            </a:xfrm>
            <a:prstGeom prst="rect">
              <a:avLst/>
            </a:prstGeom>
            <a:noFill/>
          </p:spPr>
          <p:txBody>
            <a:bodyPr wrap="square" rtlCol="0">
              <a:spAutoFit/>
            </a:bodyPr>
            <a:lstStyle/>
            <a:p>
              <a:pPr algn="ctr"/>
              <a:r>
                <a:rPr lang="en-US" altLang="zh-CN" sz="3600" dirty="0">
                  <a:cs typeface="+mn-ea"/>
                  <a:sym typeface="+mn-lt"/>
                </a:rPr>
                <a:t>02</a:t>
              </a:r>
              <a:endParaRPr lang="zh-CN" altLang="en-US" sz="3600" dirty="0">
                <a:cs typeface="+mn-ea"/>
                <a:sym typeface="+mn-lt"/>
              </a:endParaRPr>
            </a:p>
          </p:txBody>
        </p:sp>
        <p:grpSp>
          <p:nvGrpSpPr>
            <p:cNvPr id="797" name="组合 796">
              <a:extLst>
                <a:ext uri="{FF2B5EF4-FFF2-40B4-BE49-F238E27FC236}">
                  <a16:creationId xmlns:a16="http://schemas.microsoft.com/office/drawing/2014/main" id="{BF4B5C62-5015-4217-9493-60DB1A5C3119}"/>
                </a:ext>
              </a:extLst>
            </p:cNvPr>
            <p:cNvGrpSpPr/>
            <p:nvPr/>
          </p:nvGrpSpPr>
          <p:grpSpPr>
            <a:xfrm>
              <a:off x="1623902" y="4265775"/>
              <a:ext cx="2602407" cy="1494446"/>
              <a:chOff x="1448893" y="4265775"/>
              <a:chExt cx="2602407" cy="1494446"/>
            </a:xfrm>
          </p:grpSpPr>
          <p:sp>
            <p:nvSpPr>
              <p:cNvPr id="798" name="文本框 797">
                <a:extLst>
                  <a:ext uri="{FF2B5EF4-FFF2-40B4-BE49-F238E27FC236}">
                    <a16:creationId xmlns:a16="http://schemas.microsoft.com/office/drawing/2014/main" id="{D3B13F45-1730-4568-B583-9BE243A4270A}"/>
                  </a:ext>
                </a:extLst>
              </p:cNvPr>
              <p:cNvSpPr txBox="1"/>
              <p:nvPr/>
            </p:nvSpPr>
            <p:spPr>
              <a:xfrm>
                <a:off x="1448893" y="4725322"/>
                <a:ext cx="2602407" cy="1034899"/>
              </a:xfrm>
              <a:prstGeom prst="rect">
                <a:avLst/>
              </a:prstGeom>
              <a:noFill/>
            </p:spPr>
            <p:txBody>
              <a:bodyPr wrap="square" rtlCol="0">
                <a:spAutoFit/>
              </a:bodyPr>
              <a:lstStyle/>
              <a:p>
                <a:pPr algn="ct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799" name="文本框 798">
                <a:extLst>
                  <a:ext uri="{FF2B5EF4-FFF2-40B4-BE49-F238E27FC236}">
                    <a16:creationId xmlns:a16="http://schemas.microsoft.com/office/drawing/2014/main" id="{20E5A080-1327-448B-967F-5A704F22F21C}"/>
                  </a:ext>
                </a:extLst>
              </p:cNvPr>
              <p:cNvSpPr txBox="1"/>
              <p:nvPr/>
            </p:nvSpPr>
            <p:spPr>
              <a:xfrm>
                <a:off x="1448893" y="4265775"/>
                <a:ext cx="2397211" cy="461665"/>
              </a:xfrm>
              <a:prstGeom prst="rect">
                <a:avLst/>
              </a:prstGeom>
              <a:noFill/>
            </p:spPr>
            <p:txBody>
              <a:bodyPr wrap="square" rtlCol="0">
                <a:spAutoFit/>
              </a:bodyPr>
              <a:lstStyle/>
              <a:p>
                <a:pPr algn="ctr"/>
                <a:r>
                  <a:rPr lang="zh-CN" altLang="en-US" sz="2400" b="1" dirty="0">
                    <a:cs typeface="+mn-ea"/>
                    <a:sym typeface="+mn-lt"/>
                  </a:rPr>
                  <a:t>输入标题</a:t>
                </a:r>
              </a:p>
            </p:txBody>
          </p:sp>
        </p:grpSp>
      </p:grpSp>
      <p:grpSp>
        <p:nvGrpSpPr>
          <p:cNvPr id="1571" name="组合 1570">
            <a:extLst>
              <a:ext uri="{FF2B5EF4-FFF2-40B4-BE49-F238E27FC236}">
                <a16:creationId xmlns:a16="http://schemas.microsoft.com/office/drawing/2014/main" id="{42E34D60-D48E-4588-8BED-ECF8C65909B7}"/>
              </a:ext>
            </a:extLst>
          </p:cNvPr>
          <p:cNvGrpSpPr/>
          <p:nvPr/>
        </p:nvGrpSpPr>
        <p:grpSpPr>
          <a:xfrm>
            <a:off x="8227902" y="1635173"/>
            <a:ext cx="2602407" cy="3807548"/>
            <a:chOff x="1623902" y="1952673"/>
            <a:chExt cx="2602407" cy="3807548"/>
          </a:xfrm>
        </p:grpSpPr>
        <p:grpSp>
          <p:nvGrpSpPr>
            <p:cNvPr id="1572" name="组合 1571">
              <a:extLst>
                <a:ext uri="{FF2B5EF4-FFF2-40B4-BE49-F238E27FC236}">
                  <a16:creationId xmlns:a16="http://schemas.microsoft.com/office/drawing/2014/main" id="{92B0B864-A868-48BC-BFD0-346256867408}"/>
                </a:ext>
              </a:extLst>
            </p:cNvPr>
            <p:cNvGrpSpPr/>
            <p:nvPr/>
          </p:nvGrpSpPr>
          <p:grpSpPr>
            <a:xfrm>
              <a:off x="1792615" y="1952673"/>
              <a:ext cx="1949404" cy="1946228"/>
              <a:chOff x="3347980" y="639664"/>
              <a:chExt cx="813740" cy="812415"/>
            </a:xfrm>
            <a:solidFill>
              <a:srgbClr val="242424"/>
            </a:solidFill>
          </p:grpSpPr>
          <p:sp>
            <p:nvSpPr>
              <p:cNvPr id="1578" name="任意多边形: 形状 589">
                <a:extLst>
                  <a:ext uri="{FF2B5EF4-FFF2-40B4-BE49-F238E27FC236}">
                    <a16:creationId xmlns:a16="http://schemas.microsoft.com/office/drawing/2014/main" id="{C6F2F5C8-9B67-4424-BCC5-537E4FDF793F}"/>
                  </a:ext>
                </a:extLst>
              </p:cNvPr>
              <p:cNvSpPr/>
              <p:nvPr/>
            </p:nvSpPr>
            <p:spPr>
              <a:xfrm>
                <a:off x="4095045" y="1182646"/>
                <a:ext cx="66675" cy="104775"/>
              </a:xfrm>
              <a:custGeom>
                <a:avLst/>
                <a:gdLst>
                  <a:gd name="connsiteX0" fmla="*/ 48063 w 66675"/>
                  <a:gd name="connsiteY0" fmla="*/ 19250 h 104775"/>
                  <a:gd name="connsiteX1" fmla="*/ 50197 w 66675"/>
                  <a:gd name="connsiteY1" fmla="*/ 20107 h 104775"/>
                  <a:gd name="connsiteX2" fmla="*/ 44872 w 66675"/>
                  <a:gd name="connsiteY2" fmla="*/ 25156 h 104775"/>
                  <a:gd name="connsiteX3" fmla="*/ 43501 w 66675"/>
                  <a:gd name="connsiteY3" fmla="*/ 34995 h 104775"/>
                  <a:gd name="connsiteX4" fmla="*/ 19660 w 66675"/>
                  <a:gd name="connsiteY4" fmla="*/ 67780 h 104775"/>
                  <a:gd name="connsiteX5" fmla="*/ 23651 w 66675"/>
                  <a:gd name="connsiteY5" fmla="*/ 65646 h 104775"/>
                  <a:gd name="connsiteX6" fmla="*/ 12059 w 66675"/>
                  <a:gd name="connsiteY6" fmla="*/ 80905 h 104775"/>
                  <a:gd name="connsiteX7" fmla="*/ 7144 w 66675"/>
                  <a:gd name="connsiteY7" fmla="*/ 98146 h 104775"/>
                  <a:gd name="connsiteX8" fmla="*/ 13935 w 66675"/>
                  <a:gd name="connsiteY8" fmla="*/ 88783 h 104775"/>
                  <a:gd name="connsiteX9" fmla="*/ 10039 w 66675"/>
                  <a:gd name="connsiteY9" fmla="*/ 86363 h 104775"/>
                  <a:gd name="connsiteX10" fmla="*/ 29480 w 66675"/>
                  <a:gd name="connsiteY10" fmla="*/ 69961 h 104775"/>
                  <a:gd name="connsiteX11" fmla="*/ 32728 w 66675"/>
                  <a:gd name="connsiteY11" fmla="*/ 58579 h 104775"/>
                  <a:gd name="connsiteX12" fmla="*/ 43758 w 66675"/>
                  <a:gd name="connsiteY12" fmla="*/ 47854 h 104775"/>
                  <a:gd name="connsiteX13" fmla="*/ 38538 w 66675"/>
                  <a:gd name="connsiteY13" fmla="*/ 48577 h 104775"/>
                  <a:gd name="connsiteX14" fmla="*/ 43558 w 66675"/>
                  <a:gd name="connsiteY14" fmla="*/ 43482 h 104775"/>
                  <a:gd name="connsiteX15" fmla="*/ 39310 w 66675"/>
                  <a:gd name="connsiteY15" fmla="*/ 42558 h 104775"/>
                  <a:gd name="connsiteX16" fmla="*/ 45453 w 66675"/>
                  <a:gd name="connsiteY16" fmla="*/ 37948 h 104775"/>
                  <a:gd name="connsiteX17" fmla="*/ 59779 w 66675"/>
                  <a:gd name="connsiteY17" fmla="*/ 16554 h 104775"/>
                  <a:gd name="connsiteX18" fmla="*/ 59407 w 66675"/>
                  <a:gd name="connsiteY18"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75" h="104775">
                    <a:moveTo>
                      <a:pt x="48063" y="19250"/>
                    </a:moveTo>
                    <a:cubicBezTo>
                      <a:pt x="47901" y="22298"/>
                      <a:pt x="42243" y="20002"/>
                      <a:pt x="50197" y="20107"/>
                    </a:cubicBezTo>
                    <a:lnTo>
                      <a:pt x="44872" y="25156"/>
                    </a:lnTo>
                    <a:lnTo>
                      <a:pt x="43501" y="34995"/>
                    </a:lnTo>
                    <a:cubicBezTo>
                      <a:pt x="35414" y="48254"/>
                      <a:pt x="23317" y="62294"/>
                      <a:pt x="19660" y="67780"/>
                    </a:cubicBezTo>
                    <a:cubicBezTo>
                      <a:pt x="22450" y="63932"/>
                      <a:pt x="22955" y="65294"/>
                      <a:pt x="23651" y="65646"/>
                    </a:cubicBezTo>
                    <a:cubicBezTo>
                      <a:pt x="19917" y="71190"/>
                      <a:pt x="17193" y="81820"/>
                      <a:pt x="12059" y="80905"/>
                    </a:cubicBezTo>
                    <a:cubicBezTo>
                      <a:pt x="4505" y="94097"/>
                      <a:pt x="16183" y="85706"/>
                      <a:pt x="7144" y="98146"/>
                    </a:cubicBezTo>
                    <a:lnTo>
                      <a:pt x="13935" y="88783"/>
                    </a:lnTo>
                    <a:lnTo>
                      <a:pt x="10039" y="86363"/>
                    </a:lnTo>
                    <a:cubicBezTo>
                      <a:pt x="18602" y="74876"/>
                      <a:pt x="21155" y="84220"/>
                      <a:pt x="29480" y="69961"/>
                    </a:cubicBezTo>
                    <a:lnTo>
                      <a:pt x="32728" y="58579"/>
                    </a:lnTo>
                    <a:cubicBezTo>
                      <a:pt x="37024" y="54273"/>
                      <a:pt x="40738" y="53950"/>
                      <a:pt x="43758" y="47854"/>
                    </a:cubicBezTo>
                    <a:cubicBezTo>
                      <a:pt x="42253" y="48196"/>
                      <a:pt x="39776" y="50225"/>
                      <a:pt x="38538" y="48577"/>
                    </a:cubicBezTo>
                    <a:lnTo>
                      <a:pt x="43558" y="43482"/>
                    </a:lnTo>
                    <a:cubicBezTo>
                      <a:pt x="39148" y="44634"/>
                      <a:pt x="51435" y="35414"/>
                      <a:pt x="39310" y="42558"/>
                    </a:cubicBezTo>
                    <a:lnTo>
                      <a:pt x="45453" y="37948"/>
                    </a:lnTo>
                    <a:cubicBezTo>
                      <a:pt x="49911" y="26232"/>
                      <a:pt x="54997" y="25194"/>
                      <a:pt x="59779" y="16554"/>
                    </a:cubicBezTo>
                    <a:lnTo>
                      <a:pt x="59407" y="7144"/>
                    </a:lnTo>
                  </a:path>
                </a:pathLst>
              </a:custGeom>
              <a:grpFill/>
              <a:ln w="9525" cap="flat">
                <a:noFill/>
                <a:prstDash val="solid"/>
                <a:miter/>
              </a:ln>
            </p:spPr>
            <p:txBody>
              <a:bodyPr rtlCol="0" anchor="ctr"/>
              <a:lstStyle/>
              <a:p>
                <a:endParaRPr lang="zh-CN" altLang="en-US"/>
              </a:p>
            </p:txBody>
          </p:sp>
          <p:sp>
            <p:nvSpPr>
              <p:cNvPr id="1579" name="任意多边形: 形状 590">
                <a:extLst>
                  <a:ext uri="{FF2B5EF4-FFF2-40B4-BE49-F238E27FC236}">
                    <a16:creationId xmlns:a16="http://schemas.microsoft.com/office/drawing/2014/main" id="{EF1783E1-B883-4E23-9203-734CC2AD2E71}"/>
                  </a:ext>
                </a:extLst>
              </p:cNvPr>
              <p:cNvSpPr/>
              <p:nvPr/>
            </p:nvSpPr>
            <p:spPr>
              <a:xfrm>
                <a:off x="3646275" y="1024169"/>
                <a:ext cx="495300" cy="371475"/>
              </a:xfrm>
              <a:custGeom>
                <a:avLst/>
                <a:gdLst>
                  <a:gd name="connsiteX0" fmla="*/ 472059 w 495300"/>
                  <a:gd name="connsiteY0" fmla="*/ 7144 h 371475"/>
                  <a:gd name="connsiteX1" fmla="*/ 472964 w 495300"/>
                  <a:gd name="connsiteY1" fmla="*/ 15535 h 371475"/>
                  <a:gd name="connsiteX2" fmla="*/ 469030 w 495300"/>
                  <a:gd name="connsiteY2" fmla="*/ 19831 h 371475"/>
                  <a:gd name="connsiteX3" fmla="*/ 468811 w 495300"/>
                  <a:gd name="connsiteY3" fmla="*/ 14135 h 371475"/>
                  <a:gd name="connsiteX4" fmla="*/ 467049 w 495300"/>
                  <a:gd name="connsiteY4" fmla="*/ 18917 h 371475"/>
                  <a:gd name="connsiteX5" fmla="*/ 464429 w 495300"/>
                  <a:gd name="connsiteY5" fmla="*/ 25841 h 371475"/>
                  <a:gd name="connsiteX6" fmla="*/ 463639 w 495300"/>
                  <a:gd name="connsiteY6" fmla="*/ 24032 h 371475"/>
                  <a:gd name="connsiteX7" fmla="*/ 461762 w 495300"/>
                  <a:gd name="connsiteY7" fmla="*/ 20984 h 371475"/>
                  <a:gd name="connsiteX8" fmla="*/ 458791 w 495300"/>
                  <a:gd name="connsiteY8" fmla="*/ 18278 h 371475"/>
                  <a:gd name="connsiteX9" fmla="*/ 455200 w 495300"/>
                  <a:gd name="connsiteY9" fmla="*/ 10297 h 371475"/>
                  <a:gd name="connsiteX10" fmla="*/ 455828 w 495300"/>
                  <a:gd name="connsiteY10" fmla="*/ 14716 h 371475"/>
                  <a:gd name="connsiteX11" fmla="*/ 451942 w 495300"/>
                  <a:gd name="connsiteY11" fmla="*/ 17259 h 371475"/>
                  <a:gd name="connsiteX12" fmla="*/ 453133 w 495300"/>
                  <a:gd name="connsiteY12" fmla="*/ 15964 h 371475"/>
                  <a:gd name="connsiteX13" fmla="*/ 453019 w 495300"/>
                  <a:gd name="connsiteY13" fmla="*/ 17955 h 371475"/>
                  <a:gd name="connsiteX14" fmla="*/ 452895 w 495300"/>
                  <a:gd name="connsiteY14" fmla="*/ 19993 h 371475"/>
                  <a:gd name="connsiteX15" fmla="*/ 452828 w 495300"/>
                  <a:gd name="connsiteY15" fmla="*/ 21145 h 371475"/>
                  <a:gd name="connsiteX16" fmla="*/ 452590 w 495300"/>
                  <a:gd name="connsiteY16" fmla="*/ 23489 h 371475"/>
                  <a:gd name="connsiteX17" fmla="*/ 450990 w 495300"/>
                  <a:gd name="connsiteY17" fmla="*/ 36919 h 371475"/>
                  <a:gd name="connsiteX18" fmla="*/ 442970 w 495300"/>
                  <a:gd name="connsiteY18" fmla="*/ 45596 h 371475"/>
                  <a:gd name="connsiteX19" fmla="*/ 446256 w 495300"/>
                  <a:gd name="connsiteY19" fmla="*/ 44053 h 371475"/>
                  <a:gd name="connsiteX20" fmla="*/ 443703 w 495300"/>
                  <a:gd name="connsiteY20" fmla="*/ 53912 h 371475"/>
                  <a:gd name="connsiteX21" fmla="*/ 448027 w 495300"/>
                  <a:gd name="connsiteY21" fmla="*/ 42291 h 371475"/>
                  <a:gd name="connsiteX22" fmla="*/ 453609 w 495300"/>
                  <a:gd name="connsiteY22" fmla="*/ 46472 h 371475"/>
                  <a:gd name="connsiteX23" fmla="*/ 451923 w 495300"/>
                  <a:gd name="connsiteY23" fmla="*/ 60522 h 371475"/>
                  <a:gd name="connsiteX24" fmla="*/ 449990 w 495300"/>
                  <a:gd name="connsiteY24" fmla="*/ 55569 h 371475"/>
                  <a:gd name="connsiteX25" fmla="*/ 448847 w 495300"/>
                  <a:gd name="connsiteY25" fmla="*/ 61551 h 371475"/>
                  <a:gd name="connsiteX26" fmla="*/ 447599 w 495300"/>
                  <a:gd name="connsiteY26" fmla="*/ 66789 h 371475"/>
                  <a:gd name="connsiteX27" fmla="*/ 449666 w 495300"/>
                  <a:gd name="connsiteY27" fmla="*/ 66304 h 371475"/>
                  <a:gd name="connsiteX28" fmla="*/ 447037 w 495300"/>
                  <a:gd name="connsiteY28" fmla="*/ 79229 h 371475"/>
                  <a:gd name="connsiteX29" fmla="*/ 442941 w 495300"/>
                  <a:gd name="connsiteY29" fmla="*/ 83134 h 371475"/>
                  <a:gd name="connsiteX30" fmla="*/ 443179 w 495300"/>
                  <a:gd name="connsiteY30" fmla="*/ 97517 h 371475"/>
                  <a:gd name="connsiteX31" fmla="*/ 447446 w 495300"/>
                  <a:gd name="connsiteY31" fmla="*/ 97793 h 371475"/>
                  <a:gd name="connsiteX32" fmla="*/ 437083 w 495300"/>
                  <a:gd name="connsiteY32" fmla="*/ 114386 h 371475"/>
                  <a:gd name="connsiteX33" fmla="*/ 428473 w 495300"/>
                  <a:gd name="connsiteY33" fmla="*/ 118110 h 371475"/>
                  <a:gd name="connsiteX34" fmla="*/ 431864 w 495300"/>
                  <a:gd name="connsiteY34" fmla="*/ 111957 h 371475"/>
                  <a:gd name="connsiteX35" fmla="*/ 428339 w 495300"/>
                  <a:gd name="connsiteY35" fmla="*/ 111662 h 371475"/>
                  <a:gd name="connsiteX36" fmla="*/ 433635 w 495300"/>
                  <a:gd name="connsiteY36" fmla="*/ 104508 h 371475"/>
                  <a:gd name="connsiteX37" fmla="*/ 429844 w 495300"/>
                  <a:gd name="connsiteY37" fmla="*/ 102651 h 371475"/>
                  <a:gd name="connsiteX38" fmla="*/ 437712 w 495300"/>
                  <a:gd name="connsiteY38" fmla="*/ 82039 h 371475"/>
                  <a:gd name="connsiteX39" fmla="*/ 435359 w 495300"/>
                  <a:gd name="connsiteY39" fmla="*/ 72342 h 371475"/>
                  <a:gd name="connsiteX40" fmla="*/ 437702 w 495300"/>
                  <a:gd name="connsiteY40" fmla="*/ 64789 h 371475"/>
                  <a:gd name="connsiteX41" fmla="*/ 439884 w 495300"/>
                  <a:gd name="connsiteY41" fmla="*/ 56226 h 371475"/>
                  <a:gd name="connsiteX42" fmla="*/ 433692 w 495300"/>
                  <a:gd name="connsiteY42" fmla="*/ 69666 h 371475"/>
                  <a:gd name="connsiteX43" fmla="*/ 429911 w 495300"/>
                  <a:gd name="connsiteY43" fmla="*/ 81858 h 371475"/>
                  <a:gd name="connsiteX44" fmla="*/ 432473 w 495300"/>
                  <a:gd name="connsiteY44" fmla="*/ 77857 h 371475"/>
                  <a:gd name="connsiteX45" fmla="*/ 430673 w 495300"/>
                  <a:gd name="connsiteY45" fmla="*/ 86630 h 371475"/>
                  <a:gd name="connsiteX46" fmla="*/ 428682 w 495300"/>
                  <a:gd name="connsiteY46" fmla="*/ 95364 h 371475"/>
                  <a:gd name="connsiteX47" fmla="*/ 429892 w 495300"/>
                  <a:gd name="connsiteY47" fmla="*/ 94126 h 371475"/>
                  <a:gd name="connsiteX48" fmla="*/ 421910 w 495300"/>
                  <a:gd name="connsiteY48" fmla="*/ 110452 h 371475"/>
                  <a:gd name="connsiteX49" fmla="*/ 423358 w 495300"/>
                  <a:gd name="connsiteY49" fmla="*/ 110890 h 371475"/>
                  <a:gd name="connsiteX50" fmla="*/ 417328 w 495300"/>
                  <a:gd name="connsiteY50" fmla="*/ 123053 h 371475"/>
                  <a:gd name="connsiteX51" fmla="*/ 418157 w 495300"/>
                  <a:gd name="connsiteY51" fmla="*/ 124130 h 371475"/>
                  <a:gd name="connsiteX52" fmla="*/ 411899 w 495300"/>
                  <a:gd name="connsiteY52" fmla="*/ 134474 h 371475"/>
                  <a:gd name="connsiteX53" fmla="*/ 413976 w 495300"/>
                  <a:gd name="connsiteY53" fmla="*/ 134493 h 371475"/>
                  <a:gd name="connsiteX54" fmla="*/ 416338 w 495300"/>
                  <a:gd name="connsiteY54" fmla="*/ 127416 h 371475"/>
                  <a:gd name="connsiteX55" fmla="*/ 418605 w 495300"/>
                  <a:gd name="connsiteY55" fmla="*/ 130693 h 371475"/>
                  <a:gd name="connsiteX56" fmla="*/ 409651 w 495300"/>
                  <a:gd name="connsiteY56" fmla="*/ 147323 h 371475"/>
                  <a:gd name="connsiteX57" fmla="*/ 406213 w 495300"/>
                  <a:gd name="connsiteY57" fmla="*/ 146580 h 371475"/>
                  <a:gd name="connsiteX58" fmla="*/ 401936 w 495300"/>
                  <a:gd name="connsiteY58" fmla="*/ 152771 h 371475"/>
                  <a:gd name="connsiteX59" fmla="*/ 397288 w 495300"/>
                  <a:gd name="connsiteY59" fmla="*/ 158696 h 371475"/>
                  <a:gd name="connsiteX60" fmla="*/ 399993 w 495300"/>
                  <a:gd name="connsiteY60" fmla="*/ 160896 h 371475"/>
                  <a:gd name="connsiteX61" fmla="*/ 389858 w 495300"/>
                  <a:gd name="connsiteY61" fmla="*/ 170612 h 371475"/>
                  <a:gd name="connsiteX62" fmla="*/ 389144 w 495300"/>
                  <a:gd name="connsiteY62" fmla="*/ 181385 h 371475"/>
                  <a:gd name="connsiteX63" fmla="*/ 387106 w 495300"/>
                  <a:gd name="connsiteY63" fmla="*/ 181061 h 371475"/>
                  <a:gd name="connsiteX64" fmla="*/ 390515 w 495300"/>
                  <a:gd name="connsiteY64" fmla="*/ 181337 h 371475"/>
                  <a:gd name="connsiteX65" fmla="*/ 387115 w 495300"/>
                  <a:gd name="connsiteY65" fmla="*/ 184528 h 371475"/>
                  <a:gd name="connsiteX66" fmla="*/ 383572 w 495300"/>
                  <a:gd name="connsiteY66" fmla="*/ 187576 h 371475"/>
                  <a:gd name="connsiteX67" fmla="*/ 387839 w 495300"/>
                  <a:gd name="connsiteY67" fmla="*/ 192091 h 371475"/>
                  <a:gd name="connsiteX68" fmla="*/ 381381 w 495300"/>
                  <a:gd name="connsiteY68" fmla="*/ 193262 h 371475"/>
                  <a:gd name="connsiteX69" fmla="*/ 371808 w 495300"/>
                  <a:gd name="connsiteY69" fmla="*/ 201187 h 371475"/>
                  <a:gd name="connsiteX70" fmla="*/ 372828 w 495300"/>
                  <a:gd name="connsiteY70" fmla="*/ 199168 h 371475"/>
                  <a:gd name="connsiteX71" fmla="*/ 368056 w 495300"/>
                  <a:gd name="connsiteY71" fmla="*/ 203016 h 371475"/>
                  <a:gd name="connsiteX72" fmla="*/ 371475 w 495300"/>
                  <a:gd name="connsiteY72" fmla="*/ 207350 h 371475"/>
                  <a:gd name="connsiteX73" fmla="*/ 368446 w 495300"/>
                  <a:gd name="connsiteY73" fmla="*/ 208836 h 371475"/>
                  <a:gd name="connsiteX74" fmla="*/ 372847 w 495300"/>
                  <a:gd name="connsiteY74" fmla="*/ 207426 h 371475"/>
                  <a:gd name="connsiteX75" fmla="*/ 364646 w 495300"/>
                  <a:gd name="connsiteY75" fmla="*/ 222037 h 371475"/>
                  <a:gd name="connsiteX76" fmla="*/ 365589 w 495300"/>
                  <a:gd name="connsiteY76" fmla="*/ 215122 h 371475"/>
                  <a:gd name="connsiteX77" fmla="*/ 349291 w 495300"/>
                  <a:gd name="connsiteY77" fmla="*/ 238877 h 371475"/>
                  <a:gd name="connsiteX78" fmla="*/ 353520 w 495300"/>
                  <a:gd name="connsiteY78" fmla="*/ 241697 h 371475"/>
                  <a:gd name="connsiteX79" fmla="*/ 334728 w 495300"/>
                  <a:gd name="connsiteY79" fmla="*/ 246878 h 371475"/>
                  <a:gd name="connsiteX80" fmla="*/ 338052 w 495300"/>
                  <a:gd name="connsiteY80" fmla="*/ 241716 h 371475"/>
                  <a:gd name="connsiteX81" fmla="*/ 353016 w 495300"/>
                  <a:gd name="connsiteY81" fmla="*/ 231038 h 371475"/>
                  <a:gd name="connsiteX82" fmla="*/ 348139 w 495300"/>
                  <a:gd name="connsiteY82" fmla="*/ 230753 h 371475"/>
                  <a:gd name="connsiteX83" fmla="*/ 331527 w 495300"/>
                  <a:gd name="connsiteY83" fmla="*/ 243630 h 371475"/>
                  <a:gd name="connsiteX84" fmla="*/ 333966 w 495300"/>
                  <a:gd name="connsiteY84" fmla="*/ 245012 h 371475"/>
                  <a:gd name="connsiteX85" fmla="*/ 326412 w 495300"/>
                  <a:gd name="connsiteY85" fmla="*/ 245754 h 371475"/>
                  <a:gd name="connsiteX86" fmla="*/ 334756 w 495300"/>
                  <a:gd name="connsiteY86" fmla="*/ 236439 h 371475"/>
                  <a:gd name="connsiteX87" fmla="*/ 334147 w 495300"/>
                  <a:gd name="connsiteY87" fmla="*/ 224933 h 371475"/>
                  <a:gd name="connsiteX88" fmla="*/ 340414 w 495300"/>
                  <a:gd name="connsiteY88" fmla="*/ 221428 h 371475"/>
                  <a:gd name="connsiteX89" fmla="*/ 346586 w 495300"/>
                  <a:gd name="connsiteY89" fmla="*/ 217703 h 371475"/>
                  <a:gd name="connsiteX90" fmla="*/ 340395 w 495300"/>
                  <a:gd name="connsiteY90" fmla="*/ 211484 h 371475"/>
                  <a:gd name="connsiteX91" fmla="*/ 332251 w 495300"/>
                  <a:gd name="connsiteY91" fmla="*/ 219342 h 371475"/>
                  <a:gd name="connsiteX92" fmla="*/ 334604 w 495300"/>
                  <a:gd name="connsiteY92" fmla="*/ 223418 h 371475"/>
                  <a:gd name="connsiteX93" fmla="*/ 319259 w 495300"/>
                  <a:gd name="connsiteY93" fmla="*/ 243554 h 371475"/>
                  <a:gd name="connsiteX94" fmla="*/ 320050 w 495300"/>
                  <a:gd name="connsiteY94" fmla="*/ 253041 h 371475"/>
                  <a:gd name="connsiteX95" fmla="*/ 311582 w 495300"/>
                  <a:gd name="connsiteY95" fmla="*/ 256823 h 371475"/>
                  <a:gd name="connsiteX96" fmla="*/ 306248 w 495300"/>
                  <a:gd name="connsiteY96" fmla="*/ 261899 h 371475"/>
                  <a:gd name="connsiteX97" fmla="*/ 316078 w 495300"/>
                  <a:gd name="connsiteY97" fmla="*/ 258623 h 371475"/>
                  <a:gd name="connsiteX98" fmla="*/ 313744 w 495300"/>
                  <a:gd name="connsiteY98" fmla="*/ 257070 h 371475"/>
                  <a:gd name="connsiteX99" fmla="*/ 341557 w 495300"/>
                  <a:gd name="connsiteY99" fmla="*/ 250460 h 371475"/>
                  <a:gd name="connsiteX100" fmla="*/ 326793 w 495300"/>
                  <a:gd name="connsiteY100" fmla="*/ 258613 h 371475"/>
                  <a:gd name="connsiteX101" fmla="*/ 313211 w 495300"/>
                  <a:gd name="connsiteY101" fmla="*/ 263281 h 371475"/>
                  <a:gd name="connsiteX102" fmla="*/ 311363 w 495300"/>
                  <a:gd name="connsiteY102" fmla="*/ 270481 h 371475"/>
                  <a:gd name="connsiteX103" fmla="*/ 303152 w 495300"/>
                  <a:gd name="connsiteY103" fmla="*/ 274768 h 371475"/>
                  <a:gd name="connsiteX104" fmla="*/ 297494 w 495300"/>
                  <a:gd name="connsiteY104" fmla="*/ 272339 h 371475"/>
                  <a:gd name="connsiteX105" fmla="*/ 299437 w 495300"/>
                  <a:gd name="connsiteY105" fmla="*/ 276111 h 371475"/>
                  <a:gd name="connsiteX106" fmla="*/ 289646 w 495300"/>
                  <a:gd name="connsiteY106" fmla="*/ 278016 h 371475"/>
                  <a:gd name="connsiteX107" fmla="*/ 286102 w 495300"/>
                  <a:gd name="connsiteY107" fmla="*/ 273053 h 371475"/>
                  <a:gd name="connsiteX108" fmla="*/ 276187 w 495300"/>
                  <a:gd name="connsiteY108" fmla="*/ 280654 h 371475"/>
                  <a:gd name="connsiteX109" fmla="*/ 277006 w 495300"/>
                  <a:gd name="connsiteY109" fmla="*/ 276558 h 371475"/>
                  <a:gd name="connsiteX110" fmla="*/ 272844 w 495300"/>
                  <a:gd name="connsiteY110" fmla="*/ 279568 h 371475"/>
                  <a:gd name="connsiteX111" fmla="*/ 264662 w 495300"/>
                  <a:gd name="connsiteY111" fmla="*/ 276082 h 371475"/>
                  <a:gd name="connsiteX112" fmla="*/ 262404 w 495300"/>
                  <a:gd name="connsiteY112" fmla="*/ 278568 h 371475"/>
                  <a:gd name="connsiteX113" fmla="*/ 260061 w 495300"/>
                  <a:gd name="connsiteY113" fmla="*/ 280940 h 371475"/>
                  <a:gd name="connsiteX114" fmla="*/ 247040 w 495300"/>
                  <a:gd name="connsiteY114" fmla="*/ 284131 h 371475"/>
                  <a:gd name="connsiteX115" fmla="*/ 247221 w 495300"/>
                  <a:gd name="connsiteY115" fmla="*/ 281473 h 371475"/>
                  <a:gd name="connsiteX116" fmla="*/ 239011 w 495300"/>
                  <a:gd name="connsiteY116" fmla="*/ 287236 h 371475"/>
                  <a:gd name="connsiteX117" fmla="*/ 231810 w 495300"/>
                  <a:gd name="connsiteY117" fmla="*/ 282245 h 371475"/>
                  <a:gd name="connsiteX118" fmla="*/ 204826 w 495300"/>
                  <a:gd name="connsiteY118" fmla="*/ 291655 h 371475"/>
                  <a:gd name="connsiteX119" fmla="*/ 202482 w 495300"/>
                  <a:gd name="connsiteY119" fmla="*/ 289293 h 371475"/>
                  <a:gd name="connsiteX120" fmla="*/ 207912 w 495300"/>
                  <a:gd name="connsiteY120" fmla="*/ 288074 h 371475"/>
                  <a:gd name="connsiteX121" fmla="*/ 200092 w 495300"/>
                  <a:gd name="connsiteY121" fmla="*/ 284874 h 371475"/>
                  <a:gd name="connsiteX122" fmla="*/ 202092 w 495300"/>
                  <a:gd name="connsiteY122" fmla="*/ 282511 h 371475"/>
                  <a:gd name="connsiteX123" fmla="*/ 209626 w 495300"/>
                  <a:gd name="connsiteY123" fmla="*/ 284998 h 371475"/>
                  <a:gd name="connsiteX124" fmla="*/ 210436 w 495300"/>
                  <a:gd name="connsiteY124" fmla="*/ 279787 h 371475"/>
                  <a:gd name="connsiteX125" fmla="*/ 199301 w 495300"/>
                  <a:gd name="connsiteY125" fmla="*/ 282740 h 371475"/>
                  <a:gd name="connsiteX126" fmla="*/ 193958 w 495300"/>
                  <a:gd name="connsiteY126" fmla="*/ 279711 h 371475"/>
                  <a:gd name="connsiteX127" fmla="*/ 188681 w 495300"/>
                  <a:gd name="connsiteY127" fmla="*/ 276463 h 371475"/>
                  <a:gd name="connsiteX128" fmla="*/ 186366 w 495300"/>
                  <a:gd name="connsiteY128" fmla="*/ 279883 h 371475"/>
                  <a:gd name="connsiteX129" fmla="*/ 192415 w 495300"/>
                  <a:gd name="connsiteY129" fmla="*/ 281349 h 371475"/>
                  <a:gd name="connsiteX130" fmla="*/ 192881 w 495300"/>
                  <a:gd name="connsiteY130" fmla="*/ 286750 h 371475"/>
                  <a:gd name="connsiteX131" fmla="*/ 184842 w 495300"/>
                  <a:gd name="connsiteY131" fmla="*/ 288226 h 371475"/>
                  <a:gd name="connsiteX132" fmla="*/ 195205 w 495300"/>
                  <a:gd name="connsiteY132" fmla="*/ 287264 h 371475"/>
                  <a:gd name="connsiteX133" fmla="*/ 198301 w 495300"/>
                  <a:gd name="connsiteY133" fmla="*/ 283912 h 371475"/>
                  <a:gd name="connsiteX134" fmla="*/ 197558 w 495300"/>
                  <a:gd name="connsiteY134" fmla="*/ 287788 h 371475"/>
                  <a:gd name="connsiteX135" fmla="*/ 179803 w 495300"/>
                  <a:gd name="connsiteY135" fmla="*/ 295094 h 371475"/>
                  <a:gd name="connsiteX136" fmla="*/ 189471 w 495300"/>
                  <a:gd name="connsiteY136" fmla="*/ 296008 h 371475"/>
                  <a:gd name="connsiteX137" fmla="*/ 187252 w 495300"/>
                  <a:gd name="connsiteY137" fmla="*/ 298209 h 371475"/>
                  <a:gd name="connsiteX138" fmla="*/ 171250 w 495300"/>
                  <a:gd name="connsiteY138" fmla="*/ 297723 h 371475"/>
                  <a:gd name="connsiteX139" fmla="*/ 166621 w 495300"/>
                  <a:gd name="connsiteY139" fmla="*/ 300466 h 371475"/>
                  <a:gd name="connsiteX140" fmla="*/ 161906 w 495300"/>
                  <a:gd name="connsiteY140" fmla="*/ 303057 h 371475"/>
                  <a:gd name="connsiteX141" fmla="*/ 124720 w 495300"/>
                  <a:gd name="connsiteY141" fmla="*/ 300590 h 371475"/>
                  <a:gd name="connsiteX142" fmla="*/ 137970 w 495300"/>
                  <a:gd name="connsiteY142" fmla="*/ 298056 h 371475"/>
                  <a:gd name="connsiteX143" fmla="*/ 131607 w 495300"/>
                  <a:gd name="connsiteY143" fmla="*/ 295885 h 371475"/>
                  <a:gd name="connsiteX144" fmla="*/ 127864 w 495300"/>
                  <a:gd name="connsiteY144" fmla="*/ 298456 h 371475"/>
                  <a:gd name="connsiteX145" fmla="*/ 124930 w 495300"/>
                  <a:gd name="connsiteY145" fmla="*/ 296361 h 371475"/>
                  <a:gd name="connsiteX146" fmla="*/ 115453 w 495300"/>
                  <a:gd name="connsiteY146" fmla="*/ 299256 h 371475"/>
                  <a:gd name="connsiteX147" fmla="*/ 111871 w 495300"/>
                  <a:gd name="connsiteY147" fmla="*/ 300923 h 371475"/>
                  <a:gd name="connsiteX148" fmla="*/ 109280 w 495300"/>
                  <a:gd name="connsiteY148" fmla="*/ 301219 h 371475"/>
                  <a:gd name="connsiteX149" fmla="*/ 107652 w 495300"/>
                  <a:gd name="connsiteY149" fmla="*/ 301152 h 371475"/>
                  <a:gd name="connsiteX150" fmla="*/ 106737 w 495300"/>
                  <a:gd name="connsiteY150" fmla="*/ 301057 h 371475"/>
                  <a:gd name="connsiteX151" fmla="*/ 106613 w 495300"/>
                  <a:gd name="connsiteY151" fmla="*/ 301038 h 371475"/>
                  <a:gd name="connsiteX152" fmla="*/ 101070 w 495300"/>
                  <a:gd name="connsiteY152" fmla="*/ 300895 h 371475"/>
                  <a:gd name="connsiteX153" fmla="*/ 101032 w 495300"/>
                  <a:gd name="connsiteY153" fmla="*/ 300885 h 371475"/>
                  <a:gd name="connsiteX154" fmla="*/ 100879 w 495300"/>
                  <a:gd name="connsiteY154" fmla="*/ 300838 h 371475"/>
                  <a:gd name="connsiteX155" fmla="*/ 100555 w 495300"/>
                  <a:gd name="connsiteY155" fmla="*/ 300733 h 371475"/>
                  <a:gd name="connsiteX156" fmla="*/ 100841 w 495300"/>
                  <a:gd name="connsiteY156" fmla="*/ 300380 h 371475"/>
                  <a:gd name="connsiteX157" fmla="*/ 100975 w 495300"/>
                  <a:gd name="connsiteY157" fmla="*/ 300209 h 371475"/>
                  <a:gd name="connsiteX158" fmla="*/ 101051 w 495300"/>
                  <a:gd name="connsiteY158" fmla="*/ 300114 h 371475"/>
                  <a:gd name="connsiteX159" fmla="*/ 101089 w 495300"/>
                  <a:gd name="connsiteY159" fmla="*/ 300066 h 371475"/>
                  <a:gd name="connsiteX160" fmla="*/ 101108 w 495300"/>
                  <a:gd name="connsiteY160" fmla="*/ 300038 h 371475"/>
                  <a:gd name="connsiteX161" fmla="*/ 101117 w 495300"/>
                  <a:gd name="connsiteY161" fmla="*/ 300028 h 371475"/>
                  <a:gd name="connsiteX162" fmla="*/ 101117 w 495300"/>
                  <a:gd name="connsiteY162" fmla="*/ 300028 h 371475"/>
                  <a:gd name="connsiteX163" fmla="*/ 106575 w 495300"/>
                  <a:gd name="connsiteY163" fmla="*/ 300152 h 371475"/>
                  <a:gd name="connsiteX164" fmla="*/ 106585 w 495300"/>
                  <a:gd name="connsiteY164" fmla="*/ 300142 h 371475"/>
                  <a:gd name="connsiteX165" fmla="*/ 107061 w 495300"/>
                  <a:gd name="connsiteY165" fmla="*/ 299695 h 371475"/>
                  <a:gd name="connsiteX166" fmla="*/ 108356 w 495300"/>
                  <a:gd name="connsiteY166" fmla="*/ 298475 h 371475"/>
                  <a:gd name="connsiteX167" fmla="*/ 107690 w 495300"/>
                  <a:gd name="connsiteY167" fmla="*/ 298333 h 371475"/>
                  <a:gd name="connsiteX168" fmla="*/ 106918 w 495300"/>
                  <a:gd name="connsiteY168" fmla="*/ 298161 h 371475"/>
                  <a:gd name="connsiteX169" fmla="*/ 106690 w 495300"/>
                  <a:gd name="connsiteY169" fmla="*/ 298113 h 371475"/>
                  <a:gd name="connsiteX170" fmla="*/ 106632 w 495300"/>
                  <a:gd name="connsiteY170" fmla="*/ 298104 h 371475"/>
                  <a:gd name="connsiteX171" fmla="*/ 106604 w 495300"/>
                  <a:gd name="connsiteY171" fmla="*/ 298094 h 371475"/>
                  <a:gd name="connsiteX172" fmla="*/ 101241 w 495300"/>
                  <a:gd name="connsiteY172" fmla="*/ 297952 h 371475"/>
                  <a:gd name="connsiteX173" fmla="*/ 101165 w 495300"/>
                  <a:gd name="connsiteY173" fmla="*/ 297913 h 371475"/>
                  <a:gd name="connsiteX174" fmla="*/ 100832 w 495300"/>
                  <a:gd name="connsiteY174" fmla="*/ 297761 h 371475"/>
                  <a:gd name="connsiteX175" fmla="*/ 97384 w 495300"/>
                  <a:gd name="connsiteY175" fmla="*/ 296228 h 371475"/>
                  <a:gd name="connsiteX176" fmla="*/ 92373 w 495300"/>
                  <a:gd name="connsiteY176" fmla="*/ 293999 h 371475"/>
                  <a:gd name="connsiteX177" fmla="*/ 91440 w 495300"/>
                  <a:gd name="connsiteY177" fmla="*/ 297018 h 371475"/>
                  <a:gd name="connsiteX178" fmla="*/ 80896 w 495300"/>
                  <a:gd name="connsiteY178" fmla="*/ 292113 h 371475"/>
                  <a:gd name="connsiteX179" fmla="*/ 84363 w 495300"/>
                  <a:gd name="connsiteY179" fmla="*/ 299095 h 371475"/>
                  <a:gd name="connsiteX180" fmla="*/ 81772 w 495300"/>
                  <a:gd name="connsiteY180" fmla="*/ 296732 h 371475"/>
                  <a:gd name="connsiteX181" fmla="*/ 80743 w 495300"/>
                  <a:gd name="connsiteY181" fmla="*/ 299133 h 371475"/>
                  <a:gd name="connsiteX182" fmla="*/ 75657 w 495300"/>
                  <a:gd name="connsiteY182" fmla="*/ 299095 h 371475"/>
                  <a:gd name="connsiteX183" fmla="*/ 63551 w 495300"/>
                  <a:gd name="connsiteY183" fmla="*/ 296294 h 371475"/>
                  <a:gd name="connsiteX184" fmla="*/ 58360 w 495300"/>
                  <a:gd name="connsiteY184" fmla="*/ 292160 h 371475"/>
                  <a:gd name="connsiteX185" fmla="*/ 50044 w 495300"/>
                  <a:gd name="connsiteY185" fmla="*/ 291741 h 371475"/>
                  <a:gd name="connsiteX186" fmla="*/ 42034 w 495300"/>
                  <a:gd name="connsiteY186" fmla="*/ 290646 h 371475"/>
                  <a:gd name="connsiteX187" fmla="*/ 31709 w 495300"/>
                  <a:gd name="connsiteY187" fmla="*/ 286217 h 371475"/>
                  <a:gd name="connsiteX188" fmla="*/ 37929 w 495300"/>
                  <a:gd name="connsiteY188" fmla="*/ 282207 h 371475"/>
                  <a:gd name="connsiteX189" fmla="*/ 31690 w 495300"/>
                  <a:gd name="connsiteY189" fmla="*/ 279930 h 371475"/>
                  <a:gd name="connsiteX190" fmla="*/ 24936 w 495300"/>
                  <a:gd name="connsiteY190" fmla="*/ 288846 h 371475"/>
                  <a:gd name="connsiteX191" fmla="*/ 15583 w 495300"/>
                  <a:gd name="connsiteY191" fmla="*/ 284483 h 371475"/>
                  <a:gd name="connsiteX192" fmla="*/ 7144 w 495300"/>
                  <a:gd name="connsiteY192" fmla="*/ 286874 h 371475"/>
                  <a:gd name="connsiteX193" fmla="*/ 11344 w 495300"/>
                  <a:gd name="connsiteY193" fmla="*/ 292303 h 371475"/>
                  <a:gd name="connsiteX194" fmla="*/ 23851 w 495300"/>
                  <a:gd name="connsiteY194" fmla="*/ 290560 h 371475"/>
                  <a:gd name="connsiteX195" fmla="*/ 35881 w 495300"/>
                  <a:gd name="connsiteY195" fmla="*/ 300504 h 371475"/>
                  <a:gd name="connsiteX196" fmla="*/ 30432 w 495300"/>
                  <a:gd name="connsiteY196" fmla="*/ 299218 h 371475"/>
                  <a:gd name="connsiteX197" fmla="*/ 45863 w 495300"/>
                  <a:gd name="connsiteY197" fmla="*/ 303752 h 371475"/>
                  <a:gd name="connsiteX198" fmla="*/ 62703 w 495300"/>
                  <a:gd name="connsiteY198" fmla="*/ 308467 h 371475"/>
                  <a:gd name="connsiteX199" fmla="*/ 71161 w 495300"/>
                  <a:gd name="connsiteY199" fmla="*/ 304876 h 371475"/>
                  <a:gd name="connsiteX200" fmla="*/ 80972 w 495300"/>
                  <a:gd name="connsiteY200" fmla="*/ 305791 h 371475"/>
                  <a:gd name="connsiteX201" fmla="*/ 86830 w 495300"/>
                  <a:gd name="connsiteY201" fmla="*/ 306772 h 371475"/>
                  <a:gd name="connsiteX202" fmla="*/ 94450 w 495300"/>
                  <a:gd name="connsiteY202" fmla="*/ 299752 h 371475"/>
                  <a:gd name="connsiteX203" fmla="*/ 98250 w 495300"/>
                  <a:gd name="connsiteY203" fmla="*/ 307096 h 371475"/>
                  <a:gd name="connsiteX204" fmla="*/ 82810 w 495300"/>
                  <a:gd name="connsiteY204" fmla="*/ 310077 h 371475"/>
                  <a:gd name="connsiteX205" fmla="*/ 80934 w 495300"/>
                  <a:gd name="connsiteY205" fmla="*/ 315354 h 371475"/>
                  <a:gd name="connsiteX206" fmla="*/ 82744 w 495300"/>
                  <a:gd name="connsiteY206" fmla="*/ 313134 h 371475"/>
                  <a:gd name="connsiteX207" fmla="*/ 86106 w 495300"/>
                  <a:gd name="connsiteY207" fmla="*/ 320069 h 371475"/>
                  <a:gd name="connsiteX208" fmla="*/ 87468 w 495300"/>
                  <a:gd name="connsiteY208" fmla="*/ 317459 h 371475"/>
                  <a:gd name="connsiteX209" fmla="*/ 91316 w 495300"/>
                  <a:gd name="connsiteY209" fmla="*/ 323269 h 371475"/>
                  <a:gd name="connsiteX210" fmla="*/ 93145 w 495300"/>
                  <a:gd name="connsiteY210" fmla="*/ 319516 h 371475"/>
                  <a:gd name="connsiteX211" fmla="*/ 99422 w 495300"/>
                  <a:gd name="connsiteY211" fmla="*/ 323793 h 371475"/>
                  <a:gd name="connsiteX212" fmla="*/ 99832 w 495300"/>
                  <a:gd name="connsiteY212" fmla="*/ 324031 h 371475"/>
                  <a:gd name="connsiteX213" fmla="*/ 99879 w 495300"/>
                  <a:gd name="connsiteY213" fmla="*/ 324060 h 371475"/>
                  <a:gd name="connsiteX214" fmla="*/ 99908 w 495300"/>
                  <a:gd name="connsiteY214" fmla="*/ 324079 h 371475"/>
                  <a:gd name="connsiteX215" fmla="*/ 99917 w 495300"/>
                  <a:gd name="connsiteY215" fmla="*/ 324088 h 371475"/>
                  <a:gd name="connsiteX216" fmla="*/ 106594 w 495300"/>
                  <a:gd name="connsiteY216" fmla="*/ 324260 h 371475"/>
                  <a:gd name="connsiteX217" fmla="*/ 106766 w 495300"/>
                  <a:gd name="connsiteY217" fmla="*/ 324307 h 371475"/>
                  <a:gd name="connsiteX218" fmla="*/ 107118 w 495300"/>
                  <a:gd name="connsiteY218" fmla="*/ 324393 h 371475"/>
                  <a:gd name="connsiteX219" fmla="*/ 108556 w 495300"/>
                  <a:gd name="connsiteY219" fmla="*/ 324707 h 371475"/>
                  <a:gd name="connsiteX220" fmla="*/ 111595 w 495300"/>
                  <a:gd name="connsiteY220" fmla="*/ 325107 h 371475"/>
                  <a:gd name="connsiteX221" fmla="*/ 118491 w 495300"/>
                  <a:gd name="connsiteY221" fmla="*/ 324612 h 371475"/>
                  <a:gd name="connsiteX222" fmla="*/ 115281 w 495300"/>
                  <a:gd name="connsiteY222" fmla="*/ 330508 h 371475"/>
                  <a:gd name="connsiteX223" fmla="*/ 108861 w 495300"/>
                  <a:gd name="connsiteY223" fmla="*/ 329184 h 371475"/>
                  <a:gd name="connsiteX224" fmla="*/ 98841 w 495300"/>
                  <a:gd name="connsiteY224" fmla="*/ 328946 h 371475"/>
                  <a:gd name="connsiteX225" fmla="*/ 96488 w 495300"/>
                  <a:gd name="connsiteY225" fmla="*/ 328984 h 371475"/>
                  <a:gd name="connsiteX226" fmla="*/ 85916 w 495300"/>
                  <a:gd name="connsiteY226" fmla="*/ 328441 h 371475"/>
                  <a:gd name="connsiteX227" fmla="*/ 88792 w 495300"/>
                  <a:gd name="connsiteY227" fmla="*/ 337299 h 371475"/>
                  <a:gd name="connsiteX228" fmla="*/ 95364 w 495300"/>
                  <a:gd name="connsiteY228" fmla="*/ 337871 h 371475"/>
                  <a:gd name="connsiteX229" fmla="*/ 90221 w 495300"/>
                  <a:gd name="connsiteY229" fmla="*/ 331603 h 371475"/>
                  <a:gd name="connsiteX230" fmla="*/ 95955 w 495300"/>
                  <a:gd name="connsiteY230" fmla="*/ 331394 h 371475"/>
                  <a:gd name="connsiteX231" fmla="*/ 96717 w 495300"/>
                  <a:gd name="connsiteY231" fmla="*/ 336471 h 371475"/>
                  <a:gd name="connsiteX232" fmla="*/ 99012 w 495300"/>
                  <a:gd name="connsiteY232" fmla="*/ 338242 h 371475"/>
                  <a:gd name="connsiteX233" fmla="*/ 99136 w 495300"/>
                  <a:gd name="connsiteY233" fmla="*/ 338347 h 371475"/>
                  <a:gd name="connsiteX234" fmla="*/ 99165 w 495300"/>
                  <a:gd name="connsiteY234" fmla="*/ 338376 h 371475"/>
                  <a:gd name="connsiteX235" fmla="*/ 99184 w 495300"/>
                  <a:gd name="connsiteY235" fmla="*/ 338385 h 371475"/>
                  <a:gd name="connsiteX236" fmla="*/ 99184 w 495300"/>
                  <a:gd name="connsiteY236" fmla="*/ 338385 h 371475"/>
                  <a:gd name="connsiteX237" fmla="*/ 106575 w 495300"/>
                  <a:gd name="connsiteY237" fmla="*/ 338576 h 371475"/>
                  <a:gd name="connsiteX238" fmla="*/ 106585 w 495300"/>
                  <a:gd name="connsiteY238" fmla="*/ 338585 h 371475"/>
                  <a:gd name="connsiteX239" fmla="*/ 106690 w 495300"/>
                  <a:gd name="connsiteY239" fmla="*/ 338633 h 371475"/>
                  <a:gd name="connsiteX240" fmla="*/ 107090 w 495300"/>
                  <a:gd name="connsiteY240" fmla="*/ 338814 h 371475"/>
                  <a:gd name="connsiteX241" fmla="*/ 107756 w 495300"/>
                  <a:gd name="connsiteY241" fmla="*/ 339185 h 371475"/>
                  <a:gd name="connsiteX242" fmla="*/ 108375 w 495300"/>
                  <a:gd name="connsiteY242" fmla="*/ 339995 h 371475"/>
                  <a:gd name="connsiteX243" fmla="*/ 131607 w 495300"/>
                  <a:gd name="connsiteY243" fmla="*/ 343176 h 371475"/>
                  <a:gd name="connsiteX244" fmla="*/ 142284 w 495300"/>
                  <a:gd name="connsiteY244" fmla="*/ 344091 h 371475"/>
                  <a:gd name="connsiteX245" fmla="*/ 154696 w 495300"/>
                  <a:gd name="connsiteY245" fmla="*/ 344748 h 371475"/>
                  <a:gd name="connsiteX246" fmla="*/ 160087 w 495300"/>
                  <a:gd name="connsiteY246" fmla="*/ 347758 h 371475"/>
                  <a:gd name="connsiteX247" fmla="*/ 142180 w 495300"/>
                  <a:gd name="connsiteY247" fmla="*/ 345843 h 371475"/>
                  <a:gd name="connsiteX248" fmla="*/ 143256 w 495300"/>
                  <a:gd name="connsiteY248" fmla="*/ 347643 h 371475"/>
                  <a:gd name="connsiteX249" fmla="*/ 124177 w 495300"/>
                  <a:gd name="connsiteY249" fmla="*/ 345253 h 371475"/>
                  <a:gd name="connsiteX250" fmla="*/ 119701 w 495300"/>
                  <a:gd name="connsiteY250" fmla="*/ 347815 h 371475"/>
                  <a:gd name="connsiteX251" fmla="*/ 107709 w 495300"/>
                  <a:gd name="connsiteY251" fmla="*/ 341938 h 371475"/>
                  <a:gd name="connsiteX252" fmla="*/ 106766 w 495300"/>
                  <a:gd name="connsiteY252" fmla="*/ 341995 h 371475"/>
                  <a:gd name="connsiteX253" fmla="*/ 106661 w 495300"/>
                  <a:gd name="connsiteY253" fmla="*/ 342005 h 371475"/>
                  <a:gd name="connsiteX254" fmla="*/ 106604 w 495300"/>
                  <a:gd name="connsiteY254" fmla="*/ 342014 h 371475"/>
                  <a:gd name="connsiteX255" fmla="*/ 98993 w 495300"/>
                  <a:gd name="connsiteY255" fmla="*/ 341824 h 371475"/>
                  <a:gd name="connsiteX256" fmla="*/ 98870 w 495300"/>
                  <a:gd name="connsiteY256" fmla="*/ 341833 h 371475"/>
                  <a:gd name="connsiteX257" fmla="*/ 98641 w 495300"/>
                  <a:gd name="connsiteY257" fmla="*/ 341862 h 371475"/>
                  <a:gd name="connsiteX258" fmla="*/ 97869 w 495300"/>
                  <a:gd name="connsiteY258" fmla="*/ 342081 h 371475"/>
                  <a:gd name="connsiteX259" fmla="*/ 96917 w 495300"/>
                  <a:gd name="connsiteY259" fmla="*/ 342900 h 371475"/>
                  <a:gd name="connsiteX260" fmla="*/ 96336 w 495300"/>
                  <a:gd name="connsiteY260" fmla="*/ 345376 h 371475"/>
                  <a:gd name="connsiteX261" fmla="*/ 92050 w 495300"/>
                  <a:gd name="connsiteY261" fmla="*/ 348053 h 371475"/>
                  <a:gd name="connsiteX262" fmla="*/ 77638 w 495300"/>
                  <a:gd name="connsiteY262" fmla="*/ 344538 h 371475"/>
                  <a:gd name="connsiteX263" fmla="*/ 78496 w 495300"/>
                  <a:gd name="connsiteY263" fmla="*/ 344976 h 371475"/>
                  <a:gd name="connsiteX264" fmla="*/ 64389 w 495300"/>
                  <a:gd name="connsiteY264" fmla="*/ 343957 h 371475"/>
                  <a:gd name="connsiteX265" fmla="*/ 80172 w 495300"/>
                  <a:gd name="connsiteY265" fmla="*/ 350806 h 371475"/>
                  <a:gd name="connsiteX266" fmla="*/ 86239 w 495300"/>
                  <a:gd name="connsiteY266" fmla="*/ 352073 h 371475"/>
                  <a:gd name="connsiteX267" fmla="*/ 88325 w 495300"/>
                  <a:gd name="connsiteY267" fmla="*/ 357102 h 371475"/>
                  <a:gd name="connsiteX268" fmla="*/ 94507 w 495300"/>
                  <a:gd name="connsiteY268" fmla="*/ 356502 h 371475"/>
                  <a:gd name="connsiteX269" fmla="*/ 93678 w 495300"/>
                  <a:gd name="connsiteY269" fmla="*/ 354187 h 371475"/>
                  <a:gd name="connsiteX270" fmla="*/ 98050 w 495300"/>
                  <a:gd name="connsiteY270" fmla="*/ 357616 h 371475"/>
                  <a:gd name="connsiteX271" fmla="*/ 98146 w 495300"/>
                  <a:gd name="connsiteY271" fmla="*/ 357654 h 371475"/>
                  <a:gd name="connsiteX272" fmla="*/ 98193 w 495300"/>
                  <a:gd name="connsiteY272" fmla="*/ 357673 h 371475"/>
                  <a:gd name="connsiteX273" fmla="*/ 106594 w 495300"/>
                  <a:gd name="connsiteY273" fmla="*/ 357892 h 371475"/>
                  <a:gd name="connsiteX274" fmla="*/ 106642 w 495300"/>
                  <a:gd name="connsiteY274" fmla="*/ 357902 h 371475"/>
                  <a:gd name="connsiteX275" fmla="*/ 106994 w 495300"/>
                  <a:gd name="connsiteY275" fmla="*/ 357959 h 371475"/>
                  <a:gd name="connsiteX276" fmla="*/ 107709 w 495300"/>
                  <a:gd name="connsiteY276" fmla="*/ 358073 h 371475"/>
                  <a:gd name="connsiteX277" fmla="*/ 109156 w 495300"/>
                  <a:gd name="connsiteY277" fmla="*/ 358264 h 371475"/>
                  <a:gd name="connsiteX278" fmla="*/ 112081 w 495300"/>
                  <a:gd name="connsiteY278" fmla="*/ 358540 h 371475"/>
                  <a:gd name="connsiteX279" fmla="*/ 117481 w 495300"/>
                  <a:gd name="connsiteY279" fmla="*/ 358607 h 371475"/>
                  <a:gd name="connsiteX280" fmla="*/ 122892 w 495300"/>
                  <a:gd name="connsiteY280" fmla="*/ 356397 h 371475"/>
                  <a:gd name="connsiteX281" fmla="*/ 125720 w 495300"/>
                  <a:gd name="connsiteY281" fmla="*/ 360426 h 371475"/>
                  <a:gd name="connsiteX282" fmla="*/ 149085 w 495300"/>
                  <a:gd name="connsiteY282" fmla="*/ 358711 h 371475"/>
                  <a:gd name="connsiteX283" fmla="*/ 142437 w 495300"/>
                  <a:gd name="connsiteY283" fmla="*/ 358054 h 371475"/>
                  <a:gd name="connsiteX284" fmla="*/ 160687 w 495300"/>
                  <a:gd name="connsiteY284" fmla="*/ 350730 h 371475"/>
                  <a:gd name="connsiteX285" fmla="*/ 170107 w 495300"/>
                  <a:gd name="connsiteY285" fmla="*/ 356102 h 371475"/>
                  <a:gd name="connsiteX286" fmla="*/ 164487 w 495300"/>
                  <a:gd name="connsiteY286" fmla="*/ 360921 h 371475"/>
                  <a:gd name="connsiteX287" fmla="*/ 156972 w 495300"/>
                  <a:gd name="connsiteY287" fmla="*/ 360988 h 371475"/>
                  <a:gd name="connsiteX288" fmla="*/ 159315 w 495300"/>
                  <a:gd name="connsiteY288" fmla="*/ 364465 h 371475"/>
                  <a:gd name="connsiteX289" fmla="*/ 147971 w 495300"/>
                  <a:gd name="connsiteY289" fmla="*/ 366960 h 371475"/>
                  <a:gd name="connsiteX290" fmla="*/ 155943 w 495300"/>
                  <a:gd name="connsiteY290" fmla="*/ 373475 h 371475"/>
                  <a:gd name="connsiteX291" fmla="*/ 166726 w 495300"/>
                  <a:gd name="connsiteY291" fmla="*/ 371361 h 371475"/>
                  <a:gd name="connsiteX292" fmla="*/ 177451 w 495300"/>
                  <a:gd name="connsiteY292" fmla="*/ 369103 h 371475"/>
                  <a:gd name="connsiteX293" fmla="*/ 216865 w 495300"/>
                  <a:gd name="connsiteY293" fmla="*/ 361864 h 371475"/>
                  <a:gd name="connsiteX294" fmla="*/ 221142 w 495300"/>
                  <a:gd name="connsiteY294" fmla="*/ 362398 h 371475"/>
                  <a:gd name="connsiteX295" fmla="*/ 225390 w 495300"/>
                  <a:gd name="connsiteY295" fmla="*/ 362722 h 371475"/>
                  <a:gd name="connsiteX296" fmla="*/ 261109 w 495300"/>
                  <a:gd name="connsiteY296" fmla="*/ 346253 h 371475"/>
                  <a:gd name="connsiteX297" fmla="*/ 261871 w 495300"/>
                  <a:gd name="connsiteY297" fmla="*/ 349701 h 371475"/>
                  <a:gd name="connsiteX298" fmla="*/ 274396 w 495300"/>
                  <a:gd name="connsiteY298" fmla="*/ 345777 h 371475"/>
                  <a:gd name="connsiteX299" fmla="*/ 274739 w 495300"/>
                  <a:gd name="connsiteY299" fmla="*/ 337528 h 371475"/>
                  <a:gd name="connsiteX300" fmla="*/ 259632 w 495300"/>
                  <a:gd name="connsiteY300" fmla="*/ 341481 h 371475"/>
                  <a:gd name="connsiteX301" fmla="*/ 277368 w 495300"/>
                  <a:gd name="connsiteY301" fmla="*/ 331918 h 371475"/>
                  <a:gd name="connsiteX302" fmla="*/ 274920 w 495300"/>
                  <a:gd name="connsiteY302" fmla="*/ 329317 h 371475"/>
                  <a:gd name="connsiteX303" fmla="*/ 261899 w 495300"/>
                  <a:gd name="connsiteY303" fmla="*/ 333204 h 371475"/>
                  <a:gd name="connsiteX304" fmla="*/ 271729 w 495300"/>
                  <a:gd name="connsiteY304" fmla="*/ 328793 h 371475"/>
                  <a:gd name="connsiteX305" fmla="*/ 271520 w 495300"/>
                  <a:gd name="connsiteY305" fmla="*/ 326765 h 371475"/>
                  <a:gd name="connsiteX306" fmla="*/ 278959 w 495300"/>
                  <a:gd name="connsiteY306" fmla="*/ 326422 h 371475"/>
                  <a:gd name="connsiteX307" fmla="*/ 274253 w 495300"/>
                  <a:gd name="connsiteY307" fmla="*/ 323240 h 371475"/>
                  <a:gd name="connsiteX308" fmla="*/ 286160 w 495300"/>
                  <a:gd name="connsiteY308" fmla="*/ 323955 h 371475"/>
                  <a:gd name="connsiteX309" fmla="*/ 300904 w 495300"/>
                  <a:gd name="connsiteY309" fmla="*/ 313211 h 371475"/>
                  <a:gd name="connsiteX310" fmla="*/ 298761 w 495300"/>
                  <a:gd name="connsiteY310" fmla="*/ 310039 h 371475"/>
                  <a:gd name="connsiteX311" fmla="*/ 308886 w 495300"/>
                  <a:gd name="connsiteY311" fmla="*/ 300447 h 371475"/>
                  <a:gd name="connsiteX312" fmla="*/ 323307 w 495300"/>
                  <a:gd name="connsiteY312" fmla="*/ 290017 h 371475"/>
                  <a:gd name="connsiteX313" fmla="*/ 318345 w 495300"/>
                  <a:gd name="connsiteY313" fmla="*/ 299456 h 371475"/>
                  <a:gd name="connsiteX314" fmla="*/ 335023 w 495300"/>
                  <a:gd name="connsiteY314" fmla="*/ 288722 h 371475"/>
                  <a:gd name="connsiteX315" fmla="*/ 330841 w 495300"/>
                  <a:gd name="connsiteY315" fmla="*/ 295304 h 371475"/>
                  <a:gd name="connsiteX316" fmla="*/ 333842 w 495300"/>
                  <a:gd name="connsiteY316" fmla="*/ 300209 h 371475"/>
                  <a:gd name="connsiteX317" fmla="*/ 348548 w 495300"/>
                  <a:gd name="connsiteY317" fmla="*/ 290198 h 371475"/>
                  <a:gd name="connsiteX318" fmla="*/ 356416 w 495300"/>
                  <a:gd name="connsiteY318" fmla="*/ 289960 h 371475"/>
                  <a:gd name="connsiteX319" fmla="*/ 366836 w 495300"/>
                  <a:gd name="connsiteY319" fmla="*/ 279930 h 371475"/>
                  <a:gd name="connsiteX320" fmla="*/ 371923 w 495300"/>
                  <a:gd name="connsiteY320" fmla="*/ 282492 h 371475"/>
                  <a:gd name="connsiteX321" fmla="*/ 374380 w 495300"/>
                  <a:gd name="connsiteY321" fmla="*/ 276520 h 371475"/>
                  <a:gd name="connsiteX322" fmla="*/ 384334 w 495300"/>
                  <a:gd name="connsiteY322" fmla="*/ 272796 h 371475"/>
                  <a:gd name="connsiteX323" fmla="*/ 390544 w 495300"/>
                  <a:gd name="connsiteY323" fmla="*/ 263319 h 371475"/>
                  <a:gd name="connsiteX324" fmla="*/ 386772 w 495300"/>
                  <a:gd name="connsiteY324" fmla="*/ 261242 h 371475"/>
                  <a:gd name="connsiteX325" fmla="*/ 359693 w 495300"/>
                  <a:gd name="connsiteY325" fmla="*/ 278778 h 371475"/>
                  <a:gd name="connsiteX326" fmla="*/ 381562 w 495300"/>
                  <a:gd name="connsiteY326" fmla="*/ 256784 h 371475"/>
                  <a:gd name="connsiteX327" fmla="*/ 388991 w 495300"/>
                  <a:gd name="connsiteY327" fmla="*/ 254241 h 371475"/>
                  <a:gd name="connsiteX328" fmla="*/ 384496 w 495300"/>
                  <a:gd name="connsiteY328" fmla="*/ 247259 h 371475"/>
                  <a:gd name="connsiteX329" fmla="*/ 391525 w 495300"/>
                  <a:gd name="connsiteY329" fmla="*/ 238096 h 371475"/>
                  <a:gd name="connsiteX330" fmla="*/ 396592 w 495300"/>
                  <a:gd name="connsiteY330" fmla="*/ 235706 h 371475"/>
                  <a:gd name="connsiteX331" fmla="*/ 401564 w 495300"/>
                  <a:gd name="connsiteY331" fmla="*/ 233162 h 371475"/>
                  <a:gd name="connsiteX332" fmla="*/ 404041 w 495300"/>
                  <a:gd name="connsiteY332" fmla="*/ 238087 h 371475"/>
                  <a:gd name="connsiteX333" fmla="*/ 408727 w 495300"/>
                  <a:gd name="connsiteY333" fmla="*/ 229991 h 371475"/>
                  <a:gd name="connsiteX334" fmla="*/ 413737 w 495300"/>
                  <a:gd name="connsiteY334" fmla="*/ 236649 h 371475"/>
                  <a:gd name="connsiteX335" fmla="*/ 407765 w 495300"/>
                  <a:gd name="connsiteY335" fmla="*/ 237620 h 371475"/>
                  <a:gd name="connsiteX336" fmla="*/ 407527 w 495300"/>
                  <a:gd name="connsiteY336" fmla="*/ 241687 h 371475"/>
                  <a:gd name="connsiteX337" fmla="*/ 399621 w 495300"/>
                  <a:gd name="connsiteY337" fmla="*/ 248555 h 371475"/>
                  <a:gd name="connsiteX338" fmla="*/ 400812 w 495300"/>
                  <a:gd name="connsiteY338" fmla="*/ 249507 h 371475"/>
                  <a:gd name="connsiteX339" fmla="*/ 389363 w 495300"/>
                  <a:gd name="connsiteY339" fmla="*/ 260099 h 371475"/>
                  <a:gd name="connsiteX340" fmla="*/ 397735 w 495300"/>
                  <a:gd name="connsiteY340" fmla="*/ 254756 h 371475"/>
                  <a:gd name="connsiteX341" fmla="*/ 392001 w 495300"/>
                  <a:gd name="connsiteY341" fmla="*/ 261166 h 371475"/>
                  <a:gd name="connsiteX342" fmla="*/ 396373 w 495300"/>
                  <a:gd name="connsiteY342" fmla="*/ 261433 h 371475"/>
                  <a:gd name="connsiteX343" fmla="*/ 389925 w 495300"/>
                  <a:gd name="connsiteY343" fmla="*/ 269653 h 371475"/>
                  <a:gd name="connsiteX344" fmla="*/ 383172 w 495300"/>
                  <a:gd name="connsiteY344" fmla="*/ 277625 h 371475"/>
                  <a:gd name="connsiteX345" fmla="*/ 408241 w 495300"/>
                  <a:gd name="connsiteY345" fmla="*/ 251412 h 371475"/>
                  <a:gd name="connsiteX346" fmla="*/ 431244 w 495300"/>
                  <a:gd name="connsiteY346" fmla="*/ 226352 h 371475"/>
                  <a:gd name="connsiteX347" fmla="*/ 420872 w 495300"/>
                  <a:gd name="connsiteY347" fmla="*/ 223790 h 371475"/>
                  <a:gd name="connsiteX348" fmla="*/ 418900 w 495300"/>
                  <a:gd name="connsiteY348" fmla="*/ 229714 h 371475"/>
                  <a:gd name="connsiteX349" fmla="*/ 415309 w 495300"/>
                  <a:gd name="connsiteY349" fmla="*/ 226257 h 371475"/>
                  <a:gd name="connsiteX350" fmla="*/ 429654 w 495300"/>
                  <a:gd name="connsiteY350" fmla="*/ 212112 h 371475"/>
                  <a:gd name="connsiteX351" fmla="*/ 431121 w 495300"/>
                  <a:gd name="connsiteY351" fmla="*/ 215998 h 371475"/>
                  <a:gd name="connsiteX352" fmla="*/ 426168 w 495300"/>
                  <a:gd name="connsiteY352" fmla="*/ 219037 h 371475"/>
                  <a:gd name="connsiteX353" fmla="*/ 427577 w 495300"/>
                  <a:gd name="connsiteY353" fmla="*/ 222971 h 371475"/>
                  <a:gd name="connsiteX354" fmla="*/ 432902 w 495300"/>
                  <a:gd name="connsiteY354" fmla="*/ 218103 h 371475"/>
                  <a:gd name="connsiteX355" fmla="*/ 431178 w 495300"/>
                  <a:gd name="connsiteY355" fmla="*/ 223209 h 371475"/>
                  <a:gd name="connsiteX356" fmla="*/ 438417 w 495300"/>
                  <a:gd name="connsiteY356" fmla="*/ 223514 h 371475"/>
                  <a:gd name="connsiteX357" fmla="*/ 442570 w 495300"/>
                  <a:gd name="connsiteY357" fmla="*/ 211617 h 371475"/>
                  <a:gd name="connsiteX358" fmla="*/ 437493 w 495300"/>
                  <a:gd name="connsiteY358" fmla="*/ 214751 h 371475"/>
                  <a:gd name="connsiteX359" fmla="*/ 432273 w 495300"/>
                  <a:gd name="connsiteY359" fmla="*/ 217703 h 371475"/>
                  <a:gd name="connsiteX360" fmla="*/ 427787 w 495300"/>
                  <a:gd name="connsiteY360" fmla="*/ 205083 h 371475"/>
                  <a:gd name="connsiteX361" fmla="*/ 423615 w 495300"/>
                  <a:gd name="connsiteY361" fmla="*/ 209455 h 371475"/>
                  <a:gd name="connsiteX362" fmla="*/ 426806 w 495300"/>
                  <a:gd name="connsiteY362" fmla="*/ 207426 h 371475"/>
                  <a:gd name="connsiteX363" fmla="*/ 423386 w 495300"/>
                  <a:gd name="connsiteY363" fmla="*/ 210807 h 371475"/>
                  <a:gd name="connsiteX364" fmla="*/ 419891 w 495300"/>
                  <a:gd name="connsiteY364" fmla="*/ 214103 h 371475"/>
                  <a:gd name="connsiteX365" fmla="*/ 422081 w 495300"/>
                  <a:gd name="connsiteY365" fmla="*/ 205626 h 371475"/>
                  <a:gd name="connsiteX366" fmla="*/ 419071 w 495300"/>
                  <a:gd name="connsiteY366" fmla="*/ 210626 h 371475"/>
                  <a:gd name="connsiteX367" fmla="*/ 415785 w 495300"/>
                  <a:gd name="connsiteY367" fmla="*/ 204721 h 371475"/>
                  <a:gd name="connsiteX368" fmla="*/ 408584 w 495300"/>
                  <a:gd name="connsiteY368" fmla="*/ 208940 h 371475"/>
                  <a:gd name="connsiteX369" fmla="*/ 407651 w 495300"/>
                  <a:gd name="connsiteY369" fmla="*/ 214170 h 371475"/>
                  <a:gd name="connsiteX370" fmla="*/ 399907 w 495300"/>
                  <a:gd name="connsiteY370" fmla="*/ 220828 h 371475"/>
                  <a:gd name="connsiteX371" fmla="*/ 395383 w 495300"/>
                  <a:gd name="connsiteY371" fmla="*/ 218646 h 371475"/>
                  <a:gd name="connsiteX372" fmla="*/ 409204 w 495300"/>
                  <a:gd name="connsiteY372" fmla="*/ 205445 h 371475"/>
                  <a:gd name="connsiteX373" fmla="*/ 405965 w 495300"/>
                  <a:gd name="connsiteY373" fmla="*/ 203425 h 371475"/>
                  <a:gd name="connsiteX374" fmla="*/ 409756 w 495300"/>
                  <a:gd name="connsiteY374" fmla="*/ 197301 h 371475"/>
                  <a:gd name="connsiteX375" fmla="*/ 406365 w 495300"/>
                  <a:gd name="connsiteY375" fmla="*/ 200844 h 371475"/>
                  <a:gd name="connsiteX376" fmla="*/ 408651 w 495300"/>
                  <a:gd name="connsiteY376" fmla="*/ 194767 h 371475"/>
                  <a:gd name="connsiteX377" fmla="*/ 424063 w 495300"/>
                  <a:gd name="connsiteY377" fmla="*/ 187681 h 371475"/>
                  <a:gd name="connsiteX378" fmla="*/ 416624 w 495300"/>
                  <a:gd name="connsiteY378" fmla="*/ 198530 h 371475"/>
                  <a:gd name="connsiteX379" fmla="*/ 428777 w 495300"/>
                  <a:gd name="connsiteY379" fmla="*/ 190214 h 371475"/>
                  <a:gd name="connsiteX380" fmla="*/ 430806 w 495300"/>
                  <a:gd name="connsiteY380" fmla="*/ 183785 h 371475"/>
                  <a:gd name="connsiteX381" fmla="*/ 433435 w 495300"/>
                  <a:gd name="connsiteY381" fmla="*/ 186052 h 371475"/>
                  <a:gd name="connsiteX382" fmla="*/ 426777 w 495300"/>
                  <a:gd name="connsiteY382" fmla="*/ 195767 h 371475"/>
                  <a:gd name="connsiteX383" fmla="*/ 431949 w 495300"/>
                  <a:gd name="connsiteY383" fmla="*/ 193824 h 371475"/>
                  <a:gd name="connsiteX384" fmla="*/ 429130 w 495300"/>
                  <a:gd name="connsiteY384" fmla="*/ 199977 h 371475"/>
                  <a:gd name="connsiteX385" fmla="*/ 436216 w 495300"/>
                  <a:gd name="connsiteY385" fmla="*/ 200054 h 371475"/>
                  <a:gd name="connsiteX386" fmla="*/ 442912 w 495300"/>
                  <a:gd name="connsiteY386" fmla="*/ 190986 h 371475"/>
                  <a:gd name="connsiteX387" fmla="*/ 444865 w 495300"/>
                  <a:gd name="connsiteY387" fmla="*/ 192957 h 371475"/>
                  <a:gd name="connsiteX388" fmla="*/ 450752 w 495300"/>
                  <a:gd name="connsiteY388" fmla="*/ 184252 h 371475"/>
                  <a:gd name="connsiteX389" fmla="*/ 456590 w 495300"/>
                  <a:gd name="connsiteY389" fmla="*/ 183185 h 371475"/>
                  <a:gd name="connsiteX390" fmla="*/ 453590 w 495300"/>
                  <a:gd name="connsiteY390" fmla="*/ 184680 h 371475"/>
                  <a:gd name="connsiteX391" fmla="*/ 456619 w 495300"/>
                  <a:gd name="connsiteY391" fmla="*/ 182718 h 371475"/>
                  <a:gd name="connsiteX392" fmla="*/ 459543 w 495300"/>
                  <a:gd name="connsiteY392" fmla="*/ 180661 h 371475"/>
                  <a:gd name="connsiteX393" fmla="*/ 456771 w 495300"/>
                  <a:gd name="connsiteY393" fmla="*/ 179422 h 371475"/>
                  <a:gd name="connsiteX394" fmla="*/ 463582 w 495300"/>
                  <a:gd name="connsiteY394" fmla="*/ 166126 h 371475"/>
                  <a:gd name="connsiteX395" fmla="*/ 470087 w 495300"/>
                  <a:gd name="connsiteY395" fmla="*/ 161134 h 371475"/>
                  <a:gd name="connsiteX396" fmla="*/ 473716 w 495300"/>
                  <a:gd name="connsiteY396" fmla="*/ 150276 h 371475"/>
                  <a:gd name="connsiteX397" fmla="*/ 471564 w 495300"/>
                  <a:gd name="connsiteY397" fmla="*/ 148571 h 371475"/>
                  <a:gd name="connsiteX398" fmla="*/ 485089 w 495300"/>
                  <a:gd name="connsiteY398" fmla="*/ 126044 h 371475"/>
                  <a:gd name="connsiteX399" fmla="*/ 486194 w 495300"/>
                  <a:gd name="connsiteY399" fmla="*/ 131007 h 371475"/>
                  <a:gd name="connsiteX400" fmla="*/ 481003 w 495300"/>
                  <a:gd name="connsiteY400" fmla="*/ 138694 h 371475"/>
                  <a:gd name="connsiteX401" fmla="*/ 483718 w 495300"/>
                  <a:gd name="connsiteY401" fmla="*/ 136769 h 371475"/>
                  <a:gd name="connsiteX402" fmla="*/ 479879 w 495300"/>
                  <a:gd name="connsiteY402" fmla="*/ 144447 h 371475"/>
                  <a:gd name="connsiteX403" fmla="*/ 475869 w 495300"/>
                  <a:gd name="connsiteY403" fmla="*/ 152000 h 371475"/>
                  <a:gd name="connsiteX404" fmla="*/ 485337 w 495300"/>
                  <a:gd name="connsiteY404" fmla="*/ 140122 h 371475"/>
                  <a:gd name="connsiteX405" fmla="*/ 484918 w 495300"/>
                  <a:gd name="connsiteY405" fmla="*/ 145666 h 371475"/>
                  <a:gd name="connsiteX406" fmla="*/ 488680 w 495300"/>
                  <a:gd name="connsiteY406" fmla="*/ 136455 h 371475"/>
                  <a:gd name="connsiteX407" fmla="*/ 488404 w 495300"/>
                  <a:gd name="connsiteY407" fmla="*/ 143970 h 371475"/>
                  <a:gd name="connsiteX408" fmla="*/ 478622 w 495300"/>
                  <a:gd name="connsiteY408" fmla="*/ 164478 h 371475"/>
                  <a:gd name="connsiteX409" fmla="*/ 480508 w 495300"/>
                  <a:gd name="connsiteY409" fmla="*/ 173107 h 371475"/>
                  <a:gd name="connsiteX410" fmla="*/ 490080 w 495300"/>
                  <a:gd name="connsiteY410" fmla="*/ 165983 h 371475"/>
                  <a:gd name="connsiteX411" fmla="*/ 480127 w 495300"/>
                  <a:gd name="connsiteY411" fmla="*/ 181908 h 371475"/>
                  <a:gd name="connsiteX412" fmla="*/ 486356 w 495300"/>
                  <a:gd name="connsiteY412" fmla="*/ 185642 h 371475"/>
                  <a:gd name="connsiteX413" fmla="*/ 489937 w 495300"/>
                  <a:gd name="connsiteY413" fmla="*/ 170878 h 371475"/>
                  <a:gd name="connsiteX414" fmla="*/ 495205 w 495300"/>
                  <a:gd name="connsiteY414" fmla="*/ 163887 h 371475"/>
                  <a:gd name="connsiteX415" fmla="*/ 493128 w 495300"/>
                  <a:gd name="connsiteY415" fmla="*/ 155229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495300" h="371475">
                    <a:moveTo>
                      <a:pt x="472059" y="7144"/>
                    </a:moveTo>
                    <a:lnTo>
                      <a:pt x="472964" y="15535"/>
                    </a:lnTo>
                    <a:cubicBezTo>
                      <a:pt x="472154" y="17259"/>
                      <a:pt x="472050" y="20784"/>
                      <a:pt x="469030" y="19831"/>
                    </a:cubicBezTo>
                    <a:lnTo>
                      <a:pt x="468811" y="14135"/>
                    </a:lnTo>
                    <a:cubicBezTo>
                      <a:pt x="466649" y="16059"/>
                      <a:pt x="466896" y="17488"/>
                      <a:pt x="467049" y="18917"/>
                    </a:cubicBezTo>
                    <a:cubicBezTo>
                      <a:pt x="467144" y="20707"/>
                      <a:pt x="467430" y="20622"/>
                      <a:pt x="464429" y="25841"/>
                    </a:cubicBezTo>
                    <a:cubicBezTo>
                      <a:pt x="464429" y="25841"/>
                      <a:pt x="464115" y="25117"/>
                      <a:pt x="463639" y="24032"/>
                    </a:cubicBezTo>
                    <a:cubicBezTo>
                      <a:pt x="463172" y="22908"/>
                      <a:pt x="462544" y="21365"/>
                      <a:pt x="461762" y="20984"/>
                    </a:cubicBezTo>
                    <a:cubicBezTo>
                      <a:pt x="460277" y="19631"/>
                      <a:pt x="458791" y="18278"/>
                      <a:pt x="458791" y="18278"/>
                    </a:cubicBezTo>
                    <a:cubicBezTo>
                      <a:pt x="458495" y="15211"/>
                      <a:pt x="458981" y="11259"/>
                      <a:pt x="455200" y="10297"/>
                    </a:cubicBezTo>
                    <a:cubicBezTo>
                      <a:pt x="450961" y="12402"/>
                      <a:pt x="458591" y="11687"/>
                      <a:pt x="455828" y="14716"/>
                    </a:cubicBezTo>
                    <a:cubicBezTo>
                      <a:pt x="454666" y="15126"/>
                      <a:pt x="452790" y="14640"/>
                      <a:pt x="451942" y="17259"/>
                    </a:cubicBezTo>
                    <a:lnTo>
                      <a:pt x="453133" y="15964"/>
                    </a:lnTo>
                    <a:cubicBezTo>
                      <a:pt x="453133" y="15964"/>
                      <a:pt x="453085" y="16764"/>
                      <a:pt x="453019" y="17955"/>
                    </a:cubicBezTo>
                    <a:cubicBezTo>
                      <a:pt x="452980" y="18555"/>
                      <a:pt x="452942" y="19250"/>
                      <a:pt x="452895" y="19993"/>
                    </a:cubicBezTo>
                    <a:lnTo>
                      <a:pt x="452828" y="21145"/>
                    </a:lnTo>
                    <a:lnTo>
                      <a:pt x="452590" y="23489"/>
                    </a:lnTo>
                    <a:cubicBezTo>
                      <a:pt x="451790" y="30204"/>
                      <a:pt x="450990" y="36919"/>
                      <a:pt x="450990" y="36919"/>
                    </a:cubicBezTo>
                    <a:lnTo>
                      <a:pt x="442970" y="45596"/>
                    </a:lnTo>
                    <a:cubicBezTo>
                      <a:pt x="444246" y="44806"/>
                      <a:pt x="445741" y="42148"/>
                      <a:pt x="446256" y="44053"/>
                    </a:cubicBezTo>
                    <a:cubicBezTo>
                      <a:pt x="440446" y="47206"/>
                      <a:pt x="449342" y="47092"/>
                      <a:pt x="443703" y="53912"/>
                    </a:cubicBezTo>
                    <a:cubicBezTo>
                      <a:pt x="445751" y="50463"/>
                      <a:pt x="448066" y="47873"/>
                      <a:pt x="448027" y="42291"/>
                    </a:cubicBezTo>
                    <a:lnTo>
                      <a:pt x="453609" y="46472"/>
                    </a:lnTo>
                    <a:cubicBezTo>
                      <a:pt x="454133" y="51225"/>
                      <a:pt x="453028" y="55921"/>
                      <a:pt x="451923" y="60522"/>
                    </a:cubicBezTo>
                    <a:lnTo>
                      <a:pt x="449990" y="55569"/>
                    </a:lnTo>
                    <a:cubicBezTo>
                      <a:pt x="449990" y="55569"/>
                      <a:pt x="449418" y="58560"/>
                      <a:pt x="448847" y="61551"/>
                    </a:cubicBezTo>
                    <a:cubicBezTo>
                      <a:pt x="448266" y="64732"/>
                      <a:pt x="447589" y="66618"/>
                      <a:pt x="447599" y="66789"/>
                    </a:cubicBezTo>
                    <a:lnTo>
                      <a:pt x="449666" y="66304"/>
                    </a:lnTo>
                    <a:lnTo>
                      <a:pt x="447037" y="79229"/>
                    </a:lnTo>
                    <a:lnTo>
                      <a:pt x="442941" y="83134"/>
                    </a:lnTo>
                    <a:lnTo>
                      <a:pt x="443179" y="97517"/>
                    </a:lnTo>
                    <a:cubicBezTo>
                      <a:pt x="444646" y="97917"/>
                      <a:pt x="446942" y="95250"/>
                      <a:pt x="447446" y="97793"/>
                    </a:cubicBezTo>
                    <a:cubicBezTo>
                      <a:pt x="443903" y="106680"/>
                      <a:pt x="436340" y="103641"/>
                      <a:pt x="437083" y="114386"/>
                    </a:cubicBezTo>
                    <a:cubicBezTo>
                      <a:pt x="434483" y="116053"/>
                      <a:pt x="430844" y="120520"/>
                      <a:pt x="428473" y="118110"/>
                    </a:cubicBezTo>
                    <a:cubicBezTo>
                      <a:pt x="424758" y="121701"/>
                      <a:pt x="428873" y="115872"/>
                      <a:pt x="431864" y="111957"/>
                    </a:cubicBezTo>
                    <a:cubicBezTo>
                      <a:pt x="430120" y="114643"/>
                      <a:pt x="429282" y="113576"/>
                      <a:pt x="428339" y="111662"/>
                    </a:cubicBezTo>
                    <a:lnTo>
                      <a:pt x="433635" y="104508"/>
                    </a:lnTo>
                    <a:cubicBezTo>
                      <a:pt x="428377" y="106975"/>
                      <a:pt x="437540" y="97717"/>
                      <a:pt x="429844" y="102651"/>
                    </a:cubicBezTo>
                    <a:cubicBezTo>
                      <a:pt x="436740" y="95888"/>
                      <a:pt x="430663" y="88144"/>
                      <a:pt x="437712" y="82039"/>
                    </a:cubicBezTo>
                    <a:lnTo>
                      <a:pt x="435359" y="72342"/>
                    </a:lnTo>
                    <a:cubicBezTo>
                      <a:pt x="435359" y="72342"/>
                      <a:pt x="436531" y="68561"/>
                      <a:pt x="437702" y="64789"/>
                    </a:cubicBezTo>
                    <a:cubicBezTo>
                      <a:pt x="438893" y="61379"/>
                      <a:pt x="439864" y="56045"/>
                      <a:pt x="439884" y="56226"/>
                    </a:cubicBezTo>
                    <a:cubicBezTo>
                      <a:pt x="438426" y="62389"/>
                      <a:pt x="435797" y="65656"/>
                      <a:pt x="433692" y="69666"/>
                    </a:cubicBezTo>
                    <a:cubicBezTo>
                      <a:pt x="431568" y="73523"/>
                      <a:pt x="429873" y="77305"/>
                      <a:pt x="429911" y="81858"/>
                    </a:cubicBezTo>
                    <a:lnTo>
                      <a:pt x="432473" y="77857"/>
                    </a:lnTo>
                    <a:cubicBezTo>
                      <a:pt x="432473" y="77857"/>
                      <a:pt x="431568" y="82248"/>
                      <a:pt x="430673" y="86630"/>
                    </a:cubicBezTo>
                    <a:cubicBezTo>
                      <a:pt x="429778" y="91021"/>
                      <a:pt x="428682" y="95364"/>
                      <a:pt x="428682" y="95364"/>
                    </a:cubicBezTo>
                    <a:lnTo>
                      <a:pt x="429892" y="94126"/>
                    </a:lnTo>
                    <a:cubicBezTo>
                      <a:pt x="426129" y="105518"/>
                      <a:pt x="421424" y="107194"/>
                      <a:pt x="421910" y="110452"/>
                    </a:cubicBezTo>
                    <a:lnTo>
                      <a:pt x="423358" y="110890"/>
                    </a:lnTo>
                    <a:cubicBezTo>
                      <a:pt x="423482" y="111747"/>
                      <a:pt x="417871" y="121672"/>
                      <a:pt x="417328" y="123053"/>
                    </a:cubicBezTo>
                    <a:lnTo>
                      <a:pt x="418157" y="124130"/>
                    </a:lnTo>
                    <a:cubicBezTo>
                      <a:pt x="414128" y="125025"/>
                      <a:pt x="415309" y="133388"/>
                      <a:pt x="411899" y="134474"/>
                    </a:cubicBezTo>
                    <a:lnTo>
                      <a:pt x="413976" y="134493"/>
                    </a:lnTo>
                    <a:cubicBezTo>
                      <a:pt x="414538" y="132312"/>
                      <a:pt x="415099" y="130150"/>
                      <a:pt x="416338" y="127416"/>
                    </a:cubicBezTo>
                    <a:lnTo>
                      <a:pt x="418605" y="130693"/>
                    </a:lnTo>
                    <a:cubicBezTo>
                      <a:pt x="415385" y="135122"/>
                      <a:pt x="410118" y="140179"/>
                      <a:pt x="409651" y="147323"/>
                    </a:cubicBezTo>
                    <a:lnTo>
                      <a:pt x="406213" y="146580"/>
                    </a:lnTo>
                    <a:cubicBezTo>
                      <a:pt x="406213" y="146580"/>
                      <a:pt x="404079" y="149676"/>
                      <a:pt x="401936" y="152771"/>
                    </a:cubicBezTo>
                    <a:cubicBezTo>
                      <a:pt x="399612" y="155734"/>
                      <a:pt x="397288" y="158696"/>
                      <a:pt x="397288" y="158696"/>
                    </a:cubicBezTo>
                    <a:cubicBezTo>
                      <a:pt x="399393" y="158105"/>
                      <a:pt x="400755" y="158820"/>
                      <a:pt x="399993" y="160896"/>
                    </a:cubicBezTo>
                    <a:lnTo>
                      <a:pt x="389858" y="170612"/>
                    </a:lnTo>
                    <a:cubicBezTo>
                      <a:pt x="392563" y="171288"/>
                      <a:pt x="394335" y="176574"/>
                      <a:pt x="389144" y="181385"/>
                    </a:cubicBezTo>
                    <a:lnTo>
                      <a:pt x="387106" y="181061"/>
                    </a:lnTo>
                    <a:lnTo>
                      <a:pt x="390515" y="181337"/>
                    </a:lnTo>
                    <a:cubicBezTo>
                      <a:pt x="390515" y="181337"/>
                      <a:pt x="388915" y="183013"/>
                      <a:pt x="387115" y="184528"/>
                    </a:cubicBezTo>
                    <a:cubicBezTo>
                      <a:pt x="385343" y="186052"/>
                      <a:pt x="383572" y="187576"/>
                      <a:pt x="383572" y="187576"/>
                    </a:cubicBezTo>
                    <a:lnTo>
                      <a:pt x="387839" y="192091"/>
                    </a:lnTo>
                    <a:cubicBezTo>
                      <a:pt x="385562" y="193319"/>
                      <a:pt x="384324" y="196996"/>
                      <a:pt x="381381" y="193262"/>
                    </a:cubicBezTo>
                    <a:cubicBezTo>
                      <a:pt x="378762" y="196920"/>
                      <a:pt x="375323" y="200930"/>
                      <a:pt x="371808" y="201187"/>
                    </a:cubicBezTo>
                    <a:lnTo>
                      <a:pt x="372828" y="199168"/>
                    </a:lnTo>
                    <a:lnTo>
                      <a:pt x="368056" y="203016"/>
                    </a:lnTo>
                    <a:lnTo>
                      <a:pt x="371475" y="207350"/>
                    </a:lnTo>
                    <a:lnTo>
                      <a:pt x="368446" y="208836"/>
                    </a:lnTo>
                    <a:cubicBezTo>
                      <a:pt x="371018" y="209855"/>
                      <a:pt x="370265" y="210236"/>
                      <a:pt x="372847" y="207426"/>
                    </a:cubicBezTo>
                    <a:cubicBezTo>
                      <a:pt x="374123" y="213103"/>
                      <a:pt x="363388" y="218180"/>
                      <a:pt x="364646" y="222037"/>
                    </a:cubicBezTo>
                    <a:cubicBezTo>
                      <a:pt x="363436" y="221075"/>
                      <a:pt x="362445" y="219332"/>
                      <a:pt x="365589" y="215122"/>
                    </a:cubicBezTo>
                    <a:cubicBezTo>
                      <a:pt x="355378" y="222152"/>
                      <a:pt x="361407" y="232248"/>
                      <a:pt x="349291" y="238877"/>
                    </a:cubicBezTo>
                    <a:cubicBezTo>
                      <a:pt x="350425" y="239906"/>
                      <a:pt x="352644" y="239878"/>
                      <a:pt x="353520" y="241697"/>
                    </a:cubicBezTo>
                    <a:cubicBezTo>
                      <a:pt x="341033" y="245735"/>
                      <a:pt x="345977" y="244173"/>
                      <a:pt x="334728" y="246878"/>
                    </a:cubicBezTo>
                    <a:lnTo>
                      <a:pt x="338052" y="241716"/>
                    </a:lnTo>
                    <a:cubicBezTo>
                      <a:pt x="343433" y="238658"/>
                      <a:pt x="350520" y="237954"/>
                      <a:pt x="353016" y="231038"/>
                    </a:cubicBezTo>
                    <a:lnTo>
                      <a:pt x="348139" y="230753"/>
                    </a:lnTo>
                    <a:cubicBezTo>
                      <a:pt x="345434" y="231257"/>
                      <a:pt x="337766" y="244573"/>
                      <a:pt x="331527" y="243630"/>
                    </a:cubicBezTo>
                    <a:cubicBezTo>
                      <a:pt x="332061" y="244192"/>
                      <a:pt x="338052" y="241725"/>
                      <a:pt x="333966" y="245012"/>
                    </a:cubicBezTo>
                    <a:cubicBezTo>
                      <a:pt x="328517" y="247983"/>
                      <a:pt x="334537" y="239316"/>
                      <a:pt x="326412" y="245754"/>
                    </a:cubicBezTo>
                    <a:lnTo>
                      <a:pt x="334756" y="236439"/>
                    </a:lnTo>
                    <a:cubicBezTo>
                      <a:pt x="337680" y="232086"/>
                      <a:pt x="332889" y="226638"/>
                      <a:pt x="334147" y="224933"/>
                    </a:cubicBezTo>
                    <a:cubicBezTo>
                      <a:pt x="334147" y="224933"/>
                      <a:pt x="337385" y="223314"/>
                      <a:pt x="340414" y="221428"/>
                    </a:cubicBezTo>
                    <a:cubicBezTo>
                      <a:pt x="343500" y="219561"/>
                      <a:pt x="346586" y="217703"/>
                      <a:pt x="346586" y="217703"/>
                    </a:cubicBezTo>
                    <a:cubicBezTo>
                      <a:pt x="339481" y="218218"/>
                      <a:pt x="348958" y="207597"/>
                      <a:pt x="340395" y="211484"/>
                    </a:cubicBezTo>
                    <a:cubicBezTo>
                      <a:pt x="341395" y="216103"/>
                      <a:pt x="335642" y="216770"/>
                      <a:pt x="332251" y="219342"/>
                    </a:cubicBezTo>
                    <a:lnTo>
                      <a:pt x="334604" y="223418"/>
                    </a:lnTo>
                    <a:cubicBezTo>
                      <a:pt x="329565" y="230429"/>
                      <a:pt x="323288" y="236268"/>
                      <a:pt x="319259" y="243554"/>
                    </a:cubicBezTo>
                    <a:cubicBezTo>
                      <a:pt x="325088" y="245507"/>
                      <a:pt x="314811" y="251622"/>
                      <a:pt x="320050" y="253041"/>
                    </a:cubicBezTo>
                    <a:lnTo>
                      <a:pt x="311582" y="256823"/>
                    </a:lnTo>
                    <a:cubicBezTo>
                      <a:pt x="311915" y="259461"/>
                      <a:pt x="309572" y="261309"/>
                      <a:pt x="306248" y="261899"/>
                    </a:cubicBezTo>
                    <a:cubicBezTo>
                      <a:pt x="306114" y="268776"/>
                      <a:pt x="321297" y="255527"/>
                      <a:pt x="316078" y="258623"/>
                    </a:cubicBezTo>
                    <a:lnTo>
                      <a:pt x="313744" y="257070"/>
                    </a:lnTo>
                    <a:cubicBezTo>
                      <a:pt x="321412" y="261614"/>
                      <a:pt x="344367" y="242630"/>
                      <a:pt x="341557" y="250460"/>
                    </a:cubicBezTo>
                    <a:cubicBezTo>
                      <a:pt x="336175" y="251050"/>
                      <a:pt x="331394" y="255070"/>
                      <a:pt x="326793" y="258613"/>
                    </a:cubicBezTo>
                    <a:cubicBezTo>
                      <a:pt x="322088" y="262014"/>
                      <a:pt x="317449" y="264795"/>
                      <a:pt x="313211" y="263281"/>
                    </a:cubicBezTo>
                    <a:lnTo>
                      <a:pt x="311363" y="270481"/>
                    </a:lnTo>
                    <a:cubicBezTo>
                      <a:pt x="309191" y="270215"/>
                      <a:pt x="305933" y="272215"/>
                      <a:pt x="303152" y="274768"/>
                    </a:cubicBezTo>
                    <a:cubicBezTo>
                      <a:pt x="301390" y="273701"/>
                      <a:pt x="303000" y="267281"/>
                      <a:pt x="297494" y="272339"/>
                    </a:cubicBezTo>
                    <a:lnTo>
                      <a:pt x="299437" y="276111"/>
                    </a:lnTo>
                    <a:cubicBezTo>
                      <a:pt x="294827" y="277559"/>
                      <a:pt x="291227" y="273806"/>
                      <a:pt x="289646" y="278016"/>
                    </a:cubicBezTo>
                    <a:cubicBezTo>
                      <a:pt x="292532" y="274358"/>
                      <a:pt x="287426" y="274930"/>
                      <a:pt x="286102" y="273053"/>
                    </a:cubicBezTo>
                    <a:cubicBezTo>
                      <a:pt x="283312" y="276692"/>
                      <a:pt x="273253" y="280225"/>
                      <a:pt x="276187" y="280654"/>
                    </a:cubicBezTo>
                    <a:lnTo>
                      <a:pt x="277006" y="276558"/>
                    </a:lnTo>
                    <a:lnTo>
                      <a:pt x="272844" y="279568"/>
                    </a:lnTo>
                    <a:lnTo>
                      <a:pt x="264662" y="276082"/>
                    </a:lnTo>
                    <a:cubicBezTo>
                      <a:pt x="264662" y="276082"/>
                      <a:pt x="263538" y="277320"/>
                      <a:pt x="262404" y="278568"/>
                    </a:cubicBezTo>
                    <a:cubicBezTo>
                      <a:pt x="261280" y="279835"/>
                      <a:pt x="260061" y="280940"/>
                      <a:pt x="260061" y="280940"/>
                    </a:cubicBezTo>
                    <a:lnTo>
                      <a:pt x="247040" y="284131"/>
                    </a:lnTo>
                    <a:lnTo>
                      <a:pt x="247221" y="281473"/>
                    </a:lnTo>
                    <a:cubicBezTo>
                      <a:pt x="242021" y="280683"/>
                      <a:pt x="238658" y="291227"/>
                      <a:pt x="239011" y="287236"/>
                    </a:cubicBezTo>
                    <a:cubicBezTo>
                      <a:pt x="235391" y="286474"/>
                      <a:pt x="231877" y="285607"/>
                      <a:pt x="231810" y="282245"/>
                    </a:cubicBezTo>
                    <a:cubicBezTo>
                      <a:pt x="225952" y="282626"/>
                      <a:pt x="212284" y="293351"/>
                      <a:pt x="204826" y="291655"/>
                    </a:cubicBezTo>
                    <a:lnTo>
                      <a:pt x="202482" y="289293"/>
                    </a:lnTo>
                    <a:lnTo>
                      <a:pt x="207912" y="288074"/>
                    </a:lnTo>
                    <a:cubicBezTo>
                      <a:pt x="205235" y="285017"/>
                      <a:pt x="199882" y="290217"/>
                      <a:pt x="200092" y="284874"/>
                    </a:cubicBezTo>
                    <a:lnTo>
                      <a:pt x="202092" y="282511"/>
                    </a:lnTo>
                    <a:lnTo>
                      <a:pt x="209626" y="284998"/>
                    </a:lnTo>
                    <a:lnTo>
                      <a:pt x="210436" y="279787"/>
                    </a:lnTo>
                    <a:lnTo>
                      <a:pt x="199301" y="282740"/>
                    </a:lnTo>
                    <a:cubicBezTo>
                      <a:pt x="199301" y="282740"/>
                      <a:pt x="196644" y="281378"/>
                      <a:pt x="193958" y="279711"/>
                    </a:cubicBezTo>
                    <a:cubicBezTo>
                      <a:pt x="191319" y="278092"/>
                      <a:pt x="188681" y="276463"/>
                      <a:pt x="188681" y="276463"/>
                    </a:cubicBezTo>
                    <a:lnTo>
                      <a:pt x="186366" y="279883"/>
                    </a:lnTo>
                    <a:lnTo>
                      <a:pt x="192415" y="281349"/>
                    </a:lnTo>
                    <a:lnTo>
                      <a:pt x="192881" y="286750"/>
                    </a:lnTo>
                    <a:cubicBezTo>
                      <a:pt x="192672" y="284055"/>
                      <a:pt x="183337" y="287846"/>
                      <a:pt x="184842" y="288226"/>
                    </a:cubicBezTo>
                    <a:cubicBezTo>
                      <a:pt x="183737" y="289293"/>
                      <a:pt x="190214" y="289503"/>
                      <a:pt x="195205" y="287264"/>
                    </a:cubicBezTo>
                    <a:cubicBezTo>
                      <a:pt x="202978" y="288960"/>
                      <a:pt x="191881" y="283950"/>
                      <a:pt x="198301" y="283912"/>
                    </a:cubicBezTo>
                    <a:lnTo>
                      <a:pt x="197558" y="287788"/>
                    </a:lnTo>
                    <a:lnTo>
                      <a:pt x="179803" y="295094"/>
                    </a:lnTo>
                    <a:cubicBezTo>
                      <a:pt x="184337" y="293484"/>
                      <a:pt x="182651" y="299866"/>
                      <a:pt x="189471" y="296008"/>
                    </a:cubicBezTo>
                    <a:lnTo>
                      <a:pt x="187252" y="298209"/>
                    </a:lnTo>
                    <a:cubicBezTo>
                      <a:pt x="183432" y="300076"/>
                      <a:pt x="177908" y="298790"/>
                      <a:pt x="171250" y="297723"/>
                    </a:cubicBezTo>
                    <a:cubicBezTo>
                      <a:pt x="171250" y="297723"/>
                      <a:pt x="168973" y="299228"/>
                      <a:pt x="166621" y="300466"/>
                    </a:cubicBezTo>
                    <a:cubicBezTo>
                      <a:pt x="164268" y="301762"/>
                      <a:pt x="161906" y="303057"/>
                      <a:pt x="161906" y="303057"/>
                    </a:cubicBezTo>
                    <a:cubicBezTo>
                      <a:pt x="148895" y="305572"/>
                      <a:pt x="139646" y="301390"/>
                      <a:pt x="124720" y="300590"/>
                    </a:cubicBezTo>
                    <a:cubicBezTo>
                      <a:pt x="129721" y="297199"/>
                      <a:pt x="135493" y="304800"/>
                      <a:pt x="137970" y="298056"/>
                    </a:cubicBezTo>
                    <a:lnTo>
                      <a:pt x="131607" y="295885"/>
                    </a:lnTo>
                    <a:lnTo>
                      <a:pt x="127864" y="298456"/>
                    </a:lnTo>
                    <a:lnTo>
                      <a:pt x="124930" y="296361"/>
                    </a:lnTo>
                    <a:cubicBezTo>
                      <a:pt x="119577" y="296342"/>
                      <a:pt x="117548" y="297894"/>
                      <a:pt x="115453" y="299256"/>
                    </a:cubicBezTo>
                    <a:cubicBezTo>
                      <a:pt x="114405" y="299933"/>
                      <a:pt x="113347" y="300571"/>
                      <a:pt x="111871" y="300923"/>
                    </a:cubicBezTo>
                    <a:cubicBezTo>
                      <a:pt x="111128" y="301104"/>
                      <a:pt x="110280" y="301209"/>
                      <a:pt x="109280" y="301219"/>
                    </a:cubicBezTo>
                    <a:cubicBezTo>
                      <a:pt x="108785" y="301200"/>
                      <a:pt x="108242" y="301180"/>
                      <a:pt x="107652" y="301152"/>
                    </a:cubicBezTo>
                    <a:lnTo>
                      <a:pt x="106737" y="301057"/>
                    </a:lnTo>
                    <a:lnTo>
                      <a:pt x="106613" y="301038"/>
                    </a:lnTo>
                    <a:lnTo>
                      <a:pt x="101070" y="300895"/>
                    </a:lnTo>
                    <a:lnTo>
                      <a:pt x="101032" y="300885"/>
                    </a:lnTo>
                    <a:lnTo>
                      <a:pt x="100879" y="300838"/>
                    </a:lnTo>
                    <a:lnTo>
                      <a:pt x="100555" y="300733"/>
                    </a:lnTo>
                    <a:cubicBezTo>
                      <a:pt x="100555" y="300733"/>
                      <a:pt x="100670" y="300590"/>
                      <a:pt x="100841" y="300380"/>
                    </a:cubicBezTo>
                    <a:lnTo>
                      <a:pt x="100975" y="300209"/>
                    </a:lnTo>
                    <a:lnTo>
                      <a:pt x="101051" y="300114"/>
                    </a:lnTo>
                    <a:lnTo>
                      <a:pt x="101089" y="300066"/>
                    </a:lnTo>
                    <a:lnTo>
                      <a:pt x="101108" y="300038"/>
                    </a:lnTo>
                    <a:lnTo>
                      <a:pt x="101117" y="300028"/>
                    </a:lnTo>
                    <a:lnTo>
                      <a:pt x="101117" y="300028"/>
                    </a:lnTo>
                    <a:lnTo>
                      <a:pt x="106575" y="300152"/>
                    </a:lnTo>
                    <a:lnTo>
                      <a:pt x="106585" y="300142"/>
                    </a:lnTo>
                    <a:lnTo>
                      <a:pt x="107061" y="299695"/>
                    </a:lnTo>
                    <a:cubicBezTo>
                      <a:pt x="107709" y="299085"/>
                      <a:pt x="108356" y="298475"/>
                      <a:pt x="108356" y="298475"/>
                    </a:cubicBezTo>
                    <a:cubicBezTo>
                      <a:pt x="108356" y="298475"/>
                      <a:pt x="108109" y="298418"/>
                      <a:pt x="107690" y="298333"/>
                    </a:cubicBezTo>
                    <a:cubicBezTo>
                      <a:pt x="107480" y="298285"/>
                      <a:pt x="107213" y="298228"/>
                      <a:pt x="106918" y="298161"/>
                    </a:cubicBezTo>
                    <a:lnTo>
                      <a:pt x="106690" y="298113"/>
                    </a:lnTo>
                    <a:lnTo>
                      <a:pt x="106632" y="298104"/>
                    </a:lnTo>
                    <a:lnTo>
                      <a:pt x="106604" y="298094"/>
                    </a:lnTo>
                    <a:lnTo>
                      <a:pt x="101241" y="297952"/>
                    </a:lnTo>
                    <a:lnTo>
                      <a:pt x="101165" y="297913"/>
                    </a:lnTo>
                    <a:lnTo>
                      <a:pt x="100832" y="297761"/>
                    </a:lnTo>
                    <a:cubicBezTo>
                      <a:pt x="99889" y="297342"/>
                      <a:pt x="98641" y="296780"/>
                      <a:pt x="97384" y="296228"/>
                    </a:cubicBezTo>
                    <a:cubicBezTo>
                      <a:pt x="94879" y="295113"/>
                      <a:pt x="92373" y="293999"/>
                      <a:pt x="92373" y="293999"/>
                    </a:cubicBezTo>
                    <a:lnTo>
                      <a:pt x="91440" y="297018"/>
                    </a:lnTo>
                    <a:cubicBezTo>
                      <a:pt x="87916" y="295370"/>
                      <a:pt x="85068" y="291122"/>
                      <a:pt x="80896" y="292113"/>
                    </a:cubicBezTo>
                    <a:cubicBezTo>
                      <a:pt x="85449" y="294561"/>
                      <a:pt x="85649" y="298742"/>
                      <a:pt x="84363" y="299095"/>
                    </a:cubicBezTo>
                    <a:lnTo>
                      <a:pt x="81772" y="296732"/>
                    </a:lnTo>
                    <a:cubicBezTo>
                      <a:pt x="81848" y="297971"/>
                      <a:pt x="81467" y="298723"/>
                      <a:pt x="80743" y="299133"/>
                    </a:cubicBezTo>
                    <a:cubicBezTo>
                      <a:pt x="79496" y="299447"/>
                      <a:pt x="77686" y="299380"/>
                      <a:pt x="75657" y="299095"/>
                    </a:cubicBezTo>
                    <a:cubicBezTo>
                      <a:pt x="71590" y="298533"/>
                      <a:pt x="66685" y="297085"/>
                      <a:pt x="63551" y="296294"/>
                    </a:cubicBezTo>
                    <a:cubicBezTo>
                      <a:pt x="66894" y="293684"/>
                      <a:pt x="53302" y="295304"/>
                      <a:pt x="58360" y="292160"/>
                    </a:cubicBezTo>
                    <a:cubicBezTo>
                      <a:pt x="55807" y="292094"/>
                      <a:pt x="52949" y="291970"/>
                      <a:pt x="50044" y="291741"/>
                    </a:cubicBezTo>
                    <a:cubicBezTo>
                      <a:pt x="47025" y="291532"/>
                      <a:pt x="44206" y="291179"/>
                      <a:pt x="42034" y="290646"/>
                    </a:cubicBezTo>
                    <a:cubicBezTo>
                      <a:pt x="37357" y="289627"/>
                      <a:pt x="33347" y="288179"/>
                      <a:pt x="31709" y="286217"/>
                    </a:cubicBezTo>
                    <a:cubicBezTo>
                      <a:pt x="30309" y="283140"/>
                      <a:pt x="35090" y="283112"/>
                      <a:pt x="37929" y="282207"/>
                    </a:cubicBezTo>
                    <a:lnTo>
                      <a:pt x="31690" y="279930"/>
                    </a:lnTo>
                    <a:lnTo>
                      <a:pt x="24936" y="288846"/>
                    </a:lnTo>
                    <a:lnTo>
                      <a:pt x="15583" y="284483"/>
                    </a:lnTo>
                    <a:lnTo>
                      <a:pt x="7144" y="286874"/>
                    </a:lnTo>
                    <a:lnTo>
                      <a:pt x="11344" y="292303"/>
                    </a:lnTo>
                    <a:cubicBezTo>
                      <a:pt x="14545" y="291074"/>
                      <a:pt x="24165" y="295304"/>
                      <a:pt x="23851" y="290560"/>
                    </a:cubicBezTo>
                    <a:cubicBezTo>
                      <a:pt x="28632" y="294113"/>
                      <a:pt x="29966" y="297952"/>
                      <a:pt x="35881" y="300504"/>
                    </a:cubicBezTo>
                    <a:lnTo>
                      <a:pt x="30432" y="299218"/>
                    </a:lnTo>
                    <a:cubicBezTo>
                      <a:pt x="35719" y="302362"/>
                      <a:pt x="40100" y="303124"/>
                      <a:pt x="45863" y="303752"/>
                    </a:cubicBezTo>
                    <a:cubicBezTo>
                      <a:pt x="51635" y="304381"/>
                      <a:pt x="57102" y="305067"/>
                      <a:pt x="62703" y="308467"/>
                    </a:cubicBezTo>
                    <a:cubicBezTo>
                      <a:pt x="62055" y="305695"/>
                      <a:pt x="67837" y="306057"/>
                      <a:pt x="71161" y="304876"/>
                    </a:cubicBezTo>
                    <a:cubicBezTo>
                      <a:pt x="74609" y="305819"/>
                      <a:pt x="78553" y="305876"/>
                      <a:pt x="80972" y="305791"/>
                    </a:cubicBezTo>
                    <a:cubicBezTo>
                      <a:pt x="82791" y="305610"/>
                      <a:pt x="84658" y="305572"/>
                      <a:pt x="86830" y="306772"/>
                    </a:cubicBezTo>
                    <a:cubicBezTo>
                      <a:pt x="86039" y="302933"/>
                      <a:pt x="92183" y="303105"/>
                      <a:pt x="94450" y="299752"/>
                    </a:cubicBezTo>
                    <a:cubicBezTo>
                      <a:pt x="94812" y="303171"/>
                      <a:pt x="97869" y="303647"/>
                      <a:pt x="98250" y="307096"/>
                    </a:cubicBezTo>
                    <a:cubicBezTo>
                      <a:pt x="94621" y="311563"/>
                      <a:pt x="88078" y="309467"/>
                      <a:pt x="82810" y="310077"/>
                    </a:cubicBezTo>
                    <a:lnTo>
                      <a:pt x="80934" y="315354"/>
                    </a:lnTo>
                    <a:lnTo>
                      <a:pt x="82744" y="313134"/>
                    </a:lnTo>
                    <a:lnTo>
                      <a:pt x="86106" y="320069"/>
                    </a:lnTo>
                    <a:lnTo>
                      <a:pt x="87468" y="317459"/>
                    </a:lnTo>
                    <a:cubicBezTo>
                      <a:pt x="92716" y="319126"/>
                      <a:pt x="90440" y="322488"/>
                      <a:pt x="91316" y="323269"/>
                    </a:cubicBezTo>
                    <a:lnTo>
                      <a:pt x="93145" y="319516"/>
                    </a:lnTo>
                    <a:cubicBezTo>
                      <a:pt x="95317" y="320726"/>
                      <a:pt x="97250" y="322497"/>
                      <a:pt x="99422" y="323793"/>
                    </a:cubicBezTo>
                    <a:lnTo>
                      <a:pt x="99832" y="324031"/>
                    </a:lnTo>
                    <a:lnTo>
                      <a:pt x="99879" y="324060"/>
                    </a:lnTo>
                    <a:lnTo>
                      <a:pt x="99908" y="324079"/>
                    </a:lnTo>
                    <a:lnTo>
                      <a:pt x="99917" y="324088"/>
                    </a:lnTo>
                    <a:lnTo>
                      <a:pt x="106594" y="324260"/>
                    </a:lnTo>
                    <a:lnTo>
                      <a:pt x="106766" y="324307"/>
                    </a:lnTo>
                    <a:lnTo>
                      <a:pt x="107118" y="324393"/>
                    </a:lnTo>
                    <a:lnTo>
                      <a:pt x="108556" y="324707"/>
                    </a:lnTo>
                    <a:cubicBezTo>
                      <a:pt x="109538" y="324898"/>
                      <a:pt x="110547" y="325031"/>
                      <a:pt x="111595" y="325107"/>
                    </a:cubicBezTo>
                    <a:cubicBezTo>
                      <a:pt x="113700" y="325250"/>
                      <a:pt x="115976" y="325136"/>
                      <a:pt x="118491" y="324612"/>
                    </a:cubicBezTo>
                    <a:lnTo>
                      <a:pt x="115281" y="330508"/>
                    </a:lnTo>
                    <a:cubicBezTo>
                      <a:pt x="113357" y="329651"/>
                      <a:pt x="111214" y="329279"/>
                      <a:pt x="108861" y="329184"/>
                    </a:cubicBezTo>
                    <a:cubicBezTo>
                      <a:pt x="105632" y="329108"/>
                      <a:pt x="102308" y="329032"/>
                      <a:pt x="98841" y="328946"/>
                    </a:cubicBezTo>
                    <a:cubicBezTo>
                      <a:pt x="98079" y="328955"/>
                      <a:pt x="97298" y="328974"/>
                      <a:pt x="96488" y="328984"/>
                    </a:cubicBezTo>
                    <a:cubicBezTo>
                      <a:pt x="93250" y="329127"/>
                      <a:pt x="89621" y="329498"/>
                      <a:pt x="85916" y="328441"/>
                    </a:cubicBezTo>
                    <a:cubicBezTo>
                      <a:pt x="88478" y="330813"/>
                      <a:pt x="87535" y="334594"/>
                      <a:pt x="88792" y="337299"/>
                    </a:cubicBezTo>
                    <a:lnTo>
                      <a:pt x="95364" y="337871"/>
                    </a:lnTo>
                    <a:lnTo>
                      <a:pt x="90221" y="331603"/>
                    </a:lnTo>
                    <a:cubicBezTo>
                      <a:pt x="92878" y="330937"/>
                      <a:pt x="92335" y="335871"/>
                      <a:pt x="95955" y="331394"/>
                    </a:cubicBezTo>
                    <a:cubicBezTo>
                      <a:pt x="94145" y="333632"/>
                      <a:pt x="95212" y="335185"/>
                      <a:pt x="96717" y="336471"/>
                    </a:cubicBezTo>
                    <a:cubicBezTo>
                      <a:pt x="97498" y="337080"/>
                      <a:pt x="98317" y="337709"/>
                      <a:pt x="99012" y="338242"/>
                    </a:cubicBezTo>
                    <a:lnTo>
                      <a:pt x="99136" y="338347"/>
                    </a:lnTo>
                    <a:lnTo>
                      <a:pt x="99165" y="338376"/>
                    </a:lnTo>
                    <a:lnTo>
                      <a:pt x="99184" y="338385"/>
                    </a:lnTo>
                    <a:lnTo>
                      <a:pt x="99184" y="338385"/>
                    </a:lnTo>
                    <a:lnTo>
                      <a:pt x="106575" y="338576"/>
                    </a:lnTo>
                    <a:lnTo>
                      <a:pt x="106585" y="338585"/>
                    </a:lnTo>
                    <a:lnTo>
                      <a:pt x="106690" y="338633"/>
                    </a:lnTo>
                    <a:lnTo>
                      <a:pt x="107090" y="338814"/>
                    </a:lnTo>
                    <a:lnTo>
                      <a:pt x="107756" y="339185"/>
                    </a:lnTo>
                    <a:cubicBezTo>
                      <a:pt x="108128" y="339442"/>
                      <a:pt x="108356" y="339709"/>
                      <a:pt x="108375" y="339995"/>
                    </a:cubicBezTo>
                    <a:cubicBezTo>
                      <a:pt x="117615" y="341862"/>
                      <a:pt x="124654" y="342567"/>
                      <a:pt x="131607" y="343176"/>
                    </a:cubicBezTo>
                    <a:cubicBezTo>
                      <a:pt x="135084" y="343471"/>
                      <a:pt x="138541" y="343767"/>
                      <a:pt x="142284" y="344091"/>
                    </a:cubicBezTo>
                    <a:cubicBezTo>
                      <a:pt x="146009" y="344291"/>
                      <a:pt x="150028" y="344500"/>
                      <a:pt x="154696" y="344748"/>
                    </a:cubicBezTo>
                    <a:lnTo>
                      <a:pt x="160087" y="347758"/>
                    </a:lnTo>
                    <a:cubicBezTo>
                      <a:pt x="153724" y="348024"/>
                      <a:pt x="145123" y="349710"/>
                      <a:pt x="142180" y="345843"/>
                    </a:cubicBezTo>
                    <a:lnTo>
                      <a:pt x="143256" y="347643"/>
                    </a:lnTo>
                    <a:cubicBezTo>
                      <a:pt x="136093" y="347167"/>
                      <a:pt x="128387" y="348415"/>
                      <a:pt x="124177" y="345253"/>
                    </a:cubicBezTo>
                    <a:lnTo>
                      <a:pt x="119701" y="347815"/>
                    </a:lnTo>
                    <a:cubicBezTo>
                      <a:pt x="117034" y="343786"/>
                      <a:pt x="105699" y="347748"/>
                      <a:pt x="107709" y="341938"/>
                    </a:cubicBezTo>
                    <a:cubicBezTo>
                      <a:pt x="107375" y="341957"/>
                      <a:pt x="107061" y="341976"/>
                      <a:pt x="106766" y="341995"/>
                    </a:cubicBezTo>
                    <a:lnTo>
                      <a:pt x="106661" y="342005"/>
                    </a:lnTo>
                    <a:lnTo>
                      <a:pt x="106604" y="342014"/>
                    </a:lnTo>
                    <a:lnTo>
                      <a:pt x="98993" y="341824"/>
                    </a:lnTo>
                    <a:lnTo>
                      <a:pt x="98870" y="341833"/>
                    </a:lnTo>
                    <a:lnTo>
                      <a:pt x="98641" y="341862"/>
                    </a:lnTo>
                    <a:cubicBezTo>
                      <a:pt x="98346" y="341909"/>
                      <a:pt x="98088" y="341986"/>
                      <a:pt x="97869" y="342081"/>
                    </a:cubicBezTo>
                    <a:cubicBezTo>
                      <a:pt x="97431" y="342271"/>
                      <a:pt x="97126" y="342557"/>
                      <a:pt x="96917" y="342900"/>
                    </a:cubicBezTo>
                    <a:cubicBezTo>
                      <a:pt x="96498" y="343586"/>
                      <a:pt x="96431" y="344500"/>
                      <a:pt x="96336" y="345376"/>
                    </a:cubicBezTo>
                    <a:cubicBezTo>
                      <a:pt x="96136" y="347129"/>
                      <a:pt x="95764" y="348739"/>
                      <a:pt x="92050" y="348053"/>
                    </a:cubicBezTo>
                    <a:cubicBezTo>
                      <a:pt x="87887" y="349063"/>
                      <a:pt x="84191" y="345205"/>
                      <a:pt x="77638" y="344538"/>
                    </a:cubicBezTo>
                    <a:cubicBezTo>
                      <a:pt x="77638" y="344538"/>
                      <a:pt x="78648" y="345005"/>
                      <a:pt x="78496" y="344976"/>
                    </a:cubicBezTo>
                    <a:cubicBezTo>
                      <a:pt x="80553" y="347520"/>
                      <a:pt x="64360" y="343272"/>
                      <a:pt x="64389" y="343957"/>
                    </a:cubicBezTo>
                    <a:cubicBezTo>
                      <a:pt x="72981" y="345119"/>
                      <a:pt x="79553" y="348682"/>
                      <a:pt x="80172" y="350806"/>
                    </a:cubicBezTo>
                    <a:cubicBezTo>
                      <a:pt x="82048" y="353101"/>
                      <a:pt x="83553" y="354673"/>
                      <a:pt x="86239" y="352073"/>
                    </a:cubicBezTo>
                    <a:lnTo>
                      <a:pt x="88325" y="357102"/>
                    </a:lnTo>
                    <a:cubicBezTo>
                      <a:pt x="89716" y="354473"/>
                      <a:pt x="91869" y="355683"/>
                      <a:pt x="94507" y="356502"/>
                    </a:cubicBezTo>
                    <a:lnTo>
                      <a:pt x="93678" y="354187"/>
                    </a:lnTo>
                    <a:cubicBezTo>
                      <a:pt x="94307" y="355549"/>
                      <a:pt x="96031" y="356749"/>
                      <a:pt x="98050" y="357616"/>
                    </a:cubicBezTo>
                    <a:lnTo>
                      <a:pt x="98146" y="357654"/>
                    </a:lnTo>
                    <a:lnTo>
                      <a:pt x="98193" y="357673"/>
                    </a:lnTo>
                    <a:lnTo>
                      <a:pt x="106594" y="357892"/>
                    </a:lnTo>
                    <a:lnTo>
                      <a:pt x="106642" y="357902"/>
                    </a:lnTo>
                    <a:lnTo>
                      <a:pt x="106994" y="357959"/>
                    </a:lnTo>
                    <a:lnTo>
                      <a:pt x="107709" y="358073"/>
                    </a:lnTo>
                    <a:lnTo>
                      <a:pt x="109156" y="358264"/>
                    </a:lnTo>
                    <a:cubicBezTo>
                      <a:pt x="110138" y="358359"/>
                      <a:pt x="111119" y="358445"/>
                      <a:pt x="112081" y="358540"/>
                    </a:cubicBezTo>
                    <a:cubicBezTo>
                      <a:pt x="114014" y="358673"/>
                      <a:pt x="115881" y="358692"/>
                      <a:pt x="117481" y="358607"/>
                    </a:cubicBezTo>
                    <a:lnTo>
                      <a:pt x="122892" y="356397"/>
                    </a:lnTo>
                    <a:lnTo>
                      <a:pt x="125720" y="360426"/>
                    </a:lnTo>
                    <a:cubicBezTo>
                      <a:pt x="125720" y="360426"/>
                      <a:pt x="149085" y="359197"/>
                      <a:pt x="149085" y="358711"/>
                    </a:cubicBezTo>
                    <a:cubicBezTo>
                      <a:pt x="141570" y="357845"/>
                      <a:pt x="158582" y="356635"/>
                      <a:pt x="142437" y="358054"/>
                    </a:cubicBezTo>
                    <a:cubicBezTo>
                      <a:pt x="146885" y="355282"/>
                      <a:pt x="153695" y="352234"/>
                      <a:pt x="160687" y="350730"/>
                    </a:cubicBezTo>
                    <a:lnTo>
                      <a:pt x="170107" y="356102"/>
                    </a:lnTo>
                    <a:cubicBezTo>
                      <a:pt x="169021" y="358607"/>
                      <a:pt x="167583" y="359626"/>
                      <a:pt x="164487" y="360921"/>
                    </a:cubicBezTo>
                    <a:lnTo>
                      <a:pt x="156972" y="360988"/>
                    </a:lnTo>
                    <a:lnTo>
                      <a:pt x="159315" y="364465"/>
                    </a:lnTo>
                    <a:lnTo>
                      <a:pt x="147971" y="366960"/>
                    </a:lnTo>
                    <a:lnTo>
                      <a:pt x="155943" y="373475"/>
                    </a:lnTo>
                    <a:cubicBezTo>
                      <a:pt x="155943" y="373475"/>
                      <a:pt x="161334" y="372418"/>
                      <a:pt x="166726" y="371361"/>
                    </a:cubicBezTo>
                    <a:cubicBezTo>
                      <a:pt x="172088" y="370227"/>
                      <a:pt x="177451" y="369103"/>
                      <a:pt x="177451" y="369103"/>
                    </a:cubicBezTo>
                    <a:cubicBezTo>
                      <a:pt x="189519" y="372018"/>
                      <a:pt x="203597" y="364788"/>
                      <a:pt x="216865" y="361864"/>
                    </a:cubicBezTo>
                    <a:cubicBezTo>
                      <a:pt x="216865" y="361864"/>
                      <a:pt x="218999" y="362131"/>
                      <a:pt x="221142" y="362398"/>
                    </a:cubicBezTo>
                    <a:cubicBezTo>
                      <a:pt x="223266" y="362560"/>
                      <a:pt x="225390" y="362722"/>
                      <a:pt x="225390" y="362722"/>
                    </a:cubicBezTo>
                    <a:cubicBezTo>
                      <a:pt x="235915" y="359283"/>
                      <a:pt x="252041" y="356787"/>
                      <a:pt x="261109" y="346253"/>
                    </a:cubicBezTo>
                    <a:lnTo>
                      <a:pt x="261871" y="349701"/>
                    </a:lnTo>
                    <a:cubicBezTo>
                      <a:pt x="263585" y="345529"/>
                      <a:pt x="270320" y="347358"/>
                      <a:pt x="274396" y="345777"/>
                    </a:cubicBezTo>
                    <a:cubicBezTo>
                      <a:pt x="277901" y="341481"/>
                      <a:pt x="269148" y="343281"/>
                      <a:pt x="274739" y="337528"/>
                    </a:cubicBezTo>
                    <a:lnTo>
                      <a:pt x="259632" y="341481"/>
                    </a:lnTo>
                    <a:lnTo>
                      <a:pt x="277368" y="331918"/>
                    </a:lnTo>
                    <a:lnTo>
                      <a:pt x="274920" y="329317"/>
                    </a:lnTo>
                    <a:cubicBezTo>
                      <a:pt x="271034" y="330889"/>
                      <a:pt x="262538" y="337995"/>
                      <a:pt x="261899" y="333204"/>
                    </a:cubicBezTo>
                    <a:lnTo>
                      <a:pt x="271729" y="328793"/>
                    </a:lnTo>
                    <a:lnTo>
                      <a:pt x="271520" y="326765"/>
                    </a:lnTo>
                    <a:lnTo>
                      <a:pt x="278959" y="326422"/>
                    </a:lnTo>
                    <a:cubicBezTo>
                      <a:pt x="272453" y="326755"/>
                      <a:pt x="286969" y="320583"/>
                      <a:pt x="274253" y="323240"/>
                    </a:cubicBezTo>
                    <a:cubicBezTo>
                      <a:pt x="281388" y="320878"/>
                      <a:pt x="281378" y="325603"/>
                      <a:pt x="286160" y="323955"/>
                    </a:cubicBezTo>
                    <a:cubicBezTo>
                      <a:pt x="289560" y="321497"/>
                      <a:pt x="294932" y="314706"/>
                      <a:pt x="300904" y="313211"/>
                    </a:cubicBezTo>
                    <a:lnTo>
                      <a:pt x="298761" y="310039"/>
                    </a:lnTo>
                    <a:cubicBezTo>
                      <a:pt x="300228" y="306467"/>
                      <a:pt x="307972" y="303324"/>
                      <a:pt x="308886" y="300447"/>
                    </a:cubicBezTo>
                    <a:cubicBezTo>
                      <a:pt x="317554" y="299837"/>
                      <a:pt x="314601" y="294580"/>
                      <a:pt x="323307" y="290017"/>
                    </a:cubicBezTo>
                    <a:cubicBezTo>
                      <a:pt x="328346" y="291008"/>
                      <a:pt x="319640" y="297113"/>
                      <a:pt x="318345" y="299456"/>
                    </a:cubicBezTo>
                    <a:cubicBezTo>
                      <a:pt x="326355" y="296370"/>
                      <a:pt x="328832" y="291589"/>
                      <a:pt x="335023" y="288722"/>
                    </a:cubicBezTo>
                    <a:cubicBezTo>
                      <a:pt x="335613" y="290684"/>
                      <a:pt x="335290" y="292865"/>
                      <a:pt x="330841" y="295304"/>
                    </a:cubicBezTo>
                    <a:lnTo>
                      <a:pt x="333842" y="300209"/>
                    </a:lnTo>
                    <a:lnTo>
                      <a:pt x="348548" y="290198"/>
                    </a:lnTo>
                    <a:cubicBezTo>
                      <a:pt x="346491" y="298037"/>
                      <a:pt x="361274" y="282750"/>
                      <a:pt x="356416" y="289960"/>
                    </a:cubicBezTo>
                    <a:cubicBezTo>
                      <a:pt x="354692" y="286931"/>
                      <a:pt x="363083" y="283435"/>
                      <a:pt x="366836" y="279930"/>
                    </a:cubicBezTo>
                    <a:lnTo>
                      <a:pt x="371923" y="282492"/>
                    </a:lnTo>
                    <a:lnTo>
                      <a:pt x="374380" y="276520"/>
                    </a:lnTo>
                    <a:lnTo>
                      <a:pt x="384334" y="272796"/>
                    </a:lnTo>
                    <a:cubicBezTo>
                      <a:pt x="380333" y="271529"/>
                      <a:pt x="387963" y="266814"/>
                      <a:pt x="390544" y="263319"/>
                    </a:cubicBezTo>
                    <a:cubicBezTo>
                      <a:pt x="386753" y="265786"/>
                      <a:pt x="383305" y="267281"/>
                      <a:pt x="386772" y="261242"/>
                    </a:cubicBezTo>
                    <a:cubicBezTo>
                      <a:pt x="381238" y="272358"/>
                      <a:pt x="364865" y="280540"/>
                      <a:pt x="359693" y="278778"/>
                    </a:cubicBezTo>
                    <a:cubicBezTo>
                      <a:pt x="362293" y="270681"/>
                      <a:pt x="375818" y="259680"/>
                      <a:pt x="381562" y="256784"/>
                    </a:cubicBezTo>
                    <a:lnTo>
                      <a:pt x="388991" y="254241"/>
                    </a:lnTo>
                    <a:cubicBezTo>
                      <a:pt x="388668" y="250631"/>
                      <a:pt x="391277" y="244211"/>
                      <a:pt x="384496" y="247259"/>
                    </a:cubicBezTo>
                    <a:lnTo>
                      <a:pt x="391525" y="238096"/>
                    </a:lnTo>
                    <a:cubicBezTo>
                      <a:pt x="391525" y="238096"/>
                      <a:pt x="394059" y="236906"/>
                      <a:pt x="396592" y="235706"/>
                    </a:cubicBezTo>
                    <a:cubicBezTo>
                      <a:pt x="399164" y="234534"/>
                      <a:pt x="401564" y="233162"/>
                      <a:pt x="401564" y="233162"/>
                    </a:cubicBezTo>
                    <a:cubicBezTo>
                      <a:pt x="399945" y="237192"/>
                      <a:pt x="407327" y="230010"/>
                      <a:pt x="404041" y="238087"/>
                    </a:cubicBezTo>
                    <a:cubicBezTo>
                      <a:pt x="399736" y="238087"/>
                      <a:pt x="407537" y="232267"/>
                      <a:pt x="408727" y="229991"/>
                    </a:cubicBezTo>
                    <a:cubicBezTo>
                      <a:pt x="413252" y="229048"/>
                      <a:pt x="415014" y="231172"/>
                      <a:pt x="413737" y="236649"/>
                    </a:cubicBezTo>
                    <a:cubicBezTo>
                      <a:pt x="410632" y="240773"/>
                      <a:pt x="408575" y="240316"/>
                      <a:pt x="407765" y="237620"/>
                    </a:cubicBezTo>
                    <a:lnTo>
                      <a:pt x="407527" y="241687"/>
                    </a:lnTo>
                    <a:lnTo>
                      <a:pt x="399621" y="248555"/>
                    </a:lnTo>
                    <a:lnTo>
                      <a:pt x="400812" y="249507"/>
                    </a:lnTo>
                    <a:lnTo>
                      <a:pt x="389363" y="260099"/>
                    </a:lnTo>
                    <a:lnTo>
                      <a:pt x="397735" y="254756"/>
                    </a:lnTo>
                    <a:cubicBezTo>
                      <a:pt x="396907" y="257404"/>
                      <a:pt x="394602" y="259994"/>
                      <a:pt x="392001" y="261166"/>
                    </a:cubicBezTo>
                    <a:lnTo>
                      <a:pt x="396373" y="261433"/>
                    </a:lnTo>
                    <a:cubicBezTo>
                      <a:pt x="396373" y="261433"/>
                      <a:pt x="393154" y="265538"/>
                      <a:pt x="389925" y="269653"/>
                    </a:cubicBezTo>
                    <a:cubicBezTo>
                      <a:pt x="386753" y="273825"/>
                      <a:pt x="383172" y="277625"/>
                      <a:pt x="383172" y="277625"/>
                    </a:cubicBezTo>
                    <a:cubicBezTo>
                      <a:pt x="392630" y="270329"/>
                      <a:pt x="400402" y="260471"/>
                      <a:pt x="408241" y="251412"/>
                    </a:cubicBezTo>
                    <a:cubicBezTo>
                      <a:pt x="416090" y="242335"/>
                      <a:pt x="422824" y="232943"/>
                      <a:pt x="431244" y="226352"/>
                    </a:cubicBezTo>
                    <a:cubicBezTo>
                      <a:pt x="427615" y="226209"/>
                      <a:pt x="414347" y="230819"/>
                      <a:pt x="420872" y="223790"/>
                    </a:cubicBezTo>
                    <a:lnTo>
                      <a:pt x="418900" y="229714"/>
                    </a:lnTo>
                    <a:cubicBezTo>
                      <a:pt x="414576" y="233020"/>
                      <a:pt x="415376" y="229381"/>
                      <a:pt x="415309" y="226257"/>
                    </a:cubicBezTo>
                    <a:lnTo>
                      <a:pt x="429654" y="212112"/>
                    </a:lnTo>
                    <a:cubicBezTo>
                      <a:pt x="430130" y="213389"/>
                      <a:pt x="435035" y="210312"/>
                      <a:pt x="431121" y="215998"/>
                    </a:cubicBezTo>
                    <a:lnTo>
                      <a:pt x="426168" y="219037"/>
                    </a:lnTo>
                    <a:lnTo>
                      <a:pt x="427577" y="222971"/>
                    </a:lnTo>
                    <a:lnTo>
                      <a:pt x="432902" y="218103"/>
                    </a:lnTo>
                    <a:lnTo>
                      <a:pt x="431178" y="223209"/>
                    </a:lnTo>
                    <a:lnTo>
                      <a:pt x="438417" y="223514"/>
                    </a:lnTo>
                    <a:cubicBezTo>
                      <a:pt x="445799" y="215570"/>
                      <a:pt x="437169" y="218656"/>
                      <a:pt x="442570" y="211617"/>
                    </a:cubicBezTo>
                    <a:cubicBezTo>
                      <a:pt x="442570" y="211617"/>
                      <a:pt x="440026" y="213189"/>
                      <a:pt x="437493" y="214751"/>
                    </a:cubicBezTo>
                    <a:cubicBezTo>
                      <a:pt x="434978" y="216313"/>
                      <a:pt x="432273" y="217703"/>
                      <a:pt x="432273" y="217703"/>
                    </a:cubicBezTo>
                    <a:cubicBezTo>
                      <a:pt x="434035" y="207693"/>
                      <a:pt x="428720" y="213550"/>
                      <a:pt x="427787" y="205083"/>
                    </a:cubicBezTo>
                    <a:cubicBezTo>
                      <a:pt x="426901" y="206473"/>
                      <a:pt x="437417" y="196948"/>
                      <a:pt x="423615" y="209455"/>
                    </a:cubicBezTo>
                    <a:lnTo>
                      <a:pt x="426806" y="207426"/>
                    </a:lnTo>
                    <a:cubicBezTo>
                      <a:pt x="426806" y="207426"/>
                      <a:pt x="425167" y="209179"/>
                      <a:pt x="423386" y="210807"/>
                    </a:cubicBezTo>
                    <a:cubicBezTo>
                      <a:pt x="421634" y="212455"/>
                      <a:pt x="419891" y="214103"/>
                      <a:pt x="419891" y="214103"/>
                    </a:cubicBezTo>
                    <a:lnTo>
                      <a:pt x="422081" y="205626"/>
                    </a:lnTo>
                    <a:cubicBezTo>
                      <a:pt x="420195" y="208388"/>
                      <a:pt x="423253" y="198520"/>
                      <a:pt x="419071" y="210626"/>
                    </a:cubicBezTo>
                    <a:cubicBezTo>
                      <a:pt x="418757" y="208445"/>
                      <a:pt x="420291" y="203606"/>
                      <a:pt x="415785" y="204721"/>
                    </a:cubicBezTo>
                    <a:lnTo>
                      <a:pt x="408584" y="208940"/>
                    </a:lnTo>
                    <a:lnTo>
                      <a:pt x="407651" y="214170"/>
                    </a:lnTo>
                    <a:lnTo>
                      <a:pt x="399907" y="220828"/>
                    </a:lnTo>
                    <a:lnTo>
                      <a:pt x="395383" y="218646"/>
                    </a:lnTo>
                    <a:cubicBezTo>
                      <a:pt x="400622" y="217361"/>
                      <a:pt x="404298" y="209093"/>
                      <a:pt x="409204" y="205445"/>
                    </a:cubicBezTo>
                    <a:lnTo>
                      <a:pt x="405965" y="203425"/>
                    </a:lnTo>
                    <a:lnTo>
                      <a:pt x="409756" y="197301"/>
                    </a:lnTo>
                    <a:lnTo>
                      <a:pt x="406365" y="200844"/>
                    </a:lnTo>
                    <a:cubicBezTo>
                      <a:pt x="406594" y="199130"/>
                      <a:pt x="407003" y="197491"/>
                      <a:pt x="408651" y="194767"/>
                    </a:cubicBezTo>
                    <a:cubicBezTo>
                      <a:pt x="413433" y="195767"/>
                      <a:pt x="419881" y="187309"/>
                      <a:pt x="424063" y="187681"/>
                    </a:cubicBezTo>
                    <a:cubicBezTo>
                      <a:pt x="426939" y="187385"/>
                      <a:pt x="416062" y="197310"/>
                      <a:pt x="416624" y="198530"/>
                    </a:cubicBezTo>
                    <a:cubicBezTo>
                      <a:pt x="420814" y="199073"/>
                      <a:pt x="426549" y="184299"/>
                      <a:pt x="428777" y="190214"/>
                    </a:cubicBezTo>
                    <a:cubicBezTo>
                      <a:pt x="429216" y="185728"/>
                      <a:pt x="434454" y="190376"/>
                      <a:pt x="430806" y="183785"/>
                    </a:cubicBezTo>
                    <a:lnTo>
                      <a:pt x="433435" y="186052"/>
                    </a:lnTo>
                    <a:lnTo>
                      <a:pt x="426777" y="195767"/>
                    </a:lnTo>
                    <a:lnTo>
                      <a:pt x="431949" y="193824"/>
                    </a:lnTo>
                    <a:lnTo>
                      <a:pt x="429130" y="199977"/>
                    </a:lnTo>
                    <a:cubicBezTo>
                      <a:pt x="430987" y="196205"/>
                      <a:pt x="437426" y="195815"/>
                      <a:pt x="436216" y="200054"/>
                    </a:cubicBezTo>
                    <a:lnTo>
                      <a:pt x="442912" y="190986"/>
                    </a:lnTo>
                    <a:lnTo>
                      <a:pt x="444865" y="192957"/>
                    </a:lnTo>
                    <a:cubicBezTo>
                      <a:pt x="453323" y="187500"/>
                      <a:pt x="450142" y="182994"/>
                      <a:pt x="450752" y="184252"/>
                    </a:cubicBezTo>
                    <a:cubicBezTo>
                      <a:pt x="453047" y="183480"/>
                      <a:pt x="457524" y="178822"/>
                      <a:pt x="456590" y="183185"/>
                    </a:cubicBezTo>
                    <a:lnTo>
                      <a:pt x="453590" y="184680"/>
                    </a:lnTo>
                    <a:cubicBezTo>
                      <a:pt x="453590" y="184680"/>
                      <a:pt x="455105" y="183699"/>
                      <a:pt x="456619" y="182718"/>
                    </a:cubicBezTo>
                    <a:cubicBezTo>
                      <a:pt x="458076" y="181689"/>
                      <a:pt x="459543" y="180661"/>
                      <a:pt x="459543" y="180661"/>
                    </a:cubicBezTo>
                    <a:lnTo>
                      <a:pt x="456771" y="179422"/>
                    </a:lnTo>
                    <a:lnTo>
                      <a:pt x="463582" y="166126"/>
                    </a:lnTo>
                    <a:lnTo>
                      <a:pt x="470087" y="161134"/>
                    </a:lnTo>
                    <a:lnTo>
                      <a:pt x="473716" y="150276"/>
                    </a:lnTo>
                    <a:cubicBezTo>
                      <a:pt x="471678" y="149562"/>
                      <a:pt x="479765" y="142151"/>
                      <a:pt x="471564" y="148571"/>
                    </a:cubicBezTo>
                    <a:cubicBezTo>
                      <a:pt x="475364" y="138798"/>
                      <a:pt x="481555" y="136141"/>
                      <a:pt x="485089" y="126044"/>
                    </a:cubicBezTo>
                    <a:lnTo>
                      <a:pt x="486194" y="131007"/>
                    </a:lnTo>
                    <a:lnTo>
                      <a:pt x="481003" y="138694"/>
                    </a:lnTo>
                    <a:cubicBezTo>
                      <a:pt x="482136" y="134407"/>
                      <a:pt x="482384" y="138227"/>
                      <a:pt x="483718" y="136769"/>
                    </a:cubicBezTo>
                    <a:cubicBezTo>
                      <a:pt x="483718" y="136769"/>
                      <a:pt x="481794" y="140608"/>
                      <a:pt x="479879" y="144447"/>
                    </a:cubicBezTo>
                    <a:cubicBezTo>
                      <a:pt x="477993" y="148295"/>
                      <a:pt x="475869" y="152000"/>
                      <a:pt x="475869" y="152000"/>
                    </a:cubicBezTo>
                    <a:cubicBezTo>
                      <a:pt x="479489" y="147628"/>
                      <a:pt x="482784" y="133645"/>
                      <a:pt x="485337" y="140122"/>
                    </a:cubicBezTo>
                    <a:cubicBezTo>
                      <a:pt x="484089" y="143485"/>
                      <a:pt x="482108" y="146628"/>
                      <a:pt x="484918" y="145666"/>
                    </a:cubicBezTo>
                    <a:cubicBezTo>
                      <a:pt x="486518" y="135760"/>
                      <a:pt x="487318" y="150238"/>
                      <a:pt x="488680" y="136455"/>
                    </a:cubicBezTo>
                    <a:lnTo>
                      <a:pt x="488404" y="143970"/>
                    </a:lnTo>
                    <a:cubicBezTo>
                      <a:pt x="483832" y="150104"/>
                      <a:pt x="481003" y="156686"/>
                      <a:pt x="478622" y="164478"/>
                    </a:cubicBezTo>
                    <a:lnTo>
                      <a:pt x="480508" y="173107"/>
                    </a:lnTo>
                    <a:lnTo>
                      <a:pt x="490080" y="165983"/>
                    </a:lnTo>
                    <a:lnTo>
                      <a:pt x="480127" y="181908"/>
                    </a:lnTo>
                    <a:cubicBezTo>
                      <a:pt x="476707" y="191567"/>
                      <a:pt x="486518" y="182699"/>
                      <a:pt x="486356" y="185642"/>
                    </a:cubicBezTo>
                    <a:lnTo>
                      <a:pt x="489937" y="170878"/>
                    </a:lnTo>
                    <a:lnTo>
                      <a:pt x="495205" y="163887"/>
                    </a:lnTo>
                    <a:cubicBezTo>
                      <a:pt x="489471" y="166745"/>
                      <a:pt x="496024" y="150381"/>
                      <a:pt x="493128" y="155229"/>
                    </a:cubicBezTo>
                  </a:path>
                </a:pathLst>
              </a:custGeom>
              <a:grpFill/>
              <a:ln w="9525" cap="flat">
                <a:noFill/>
                <a:prstDash val="solid"/>
                <a:miter/>
              </a:ln>
            </p:spPr>
            <p:txBody>
              <a:bodyPr rtlCol="0" anchor="ctr"/>
              <a:lstStyle/>
              <a:p>
                <a:endParaRPr lang="zh-CN" altLang="en-US"/>
              </a:p>
            </p:txBody>
          </p:sp>
          <p:sp>
            <p:nvSpPr>
              <p:cNvPr id="1580" name="任意多边形: 形状 591">
                <a:extLst>
                  <a:ext uri="{FF2B5EF4-FFF2-40B4-BE49-F238E27FC236}">
                    <a16:creationId xmlns:a16="http://schemas.microsoft.com/office/drawing/2014/main" id="{0FD430C2-0B5B-481D-9BD2-6C2383107447}"/>
                  </a:ext>
                </a:extLst>
              </p:cNvPr>
              <p:cNvSpPr/>
              <p:nvPr/>
            </p:nvSpPr>
            <p:spPr>
              <a:xfrm>
                <a:off x="4106523" y="1018949"/>
                <a:ext cx="19050" cy="19050"/>
              </a:xfrm>
              <a:custGeom>
                <a:avLst/>
                <a:gdLst>
                  <a:gd name="connsiteX0" fmla="*/ 13497 w 19050"/>
                  <a:gd name="connsiteY0" fmla="*/ 7144 h 19050"/>
                  <a:gd name="connsiteX1" fmla="*/ 7144 w 19050"/>
                  <a:gd name="connsiteY1" fmla="*/ 15792 h 19050"/>
                  <a:gd name="connsiteX2" fmla="*/ 11821 w 19050"/>
                  <a:gd name="connsiteY2" fmla="*/ 12354 h 19050"/>
                </a:gdLst>
                <a:ahLst/>
                <a:cxnLst>
                  <a:cxn ang="0">
                    <a:pos x="connsiteX0" y="connsiteY0"/>
                  </a:cxn>
                  <a:cxn ang="0">
                    <a:pos x="connsiteX1" y="connsiteY1"/>
                  </a:cxn>
                  <a:cxn ang="0">
                    <a:pos x="connsiteX2" y="connsiteY2"/>
                  </a:cxn>
                </a:cxnLst>
                <a:rect l="l" t="t" r="r" b="b"/>
                <a:pathLst>
                  <a:path w="19050" h="19050">
                    <a:moveTo>
                      <a:pt x="13497" y="7144"/>
                    </a:moveTo>
                    <a:cubicBezTo>
                      <a:pt x="11144" y="9706"/>
                      <a:pt x="8763" y="12306"/>
                      <a:pt x="7144" y="15792"/>
                    </a:cubicBezTo>
                    <a:lnTo>
                      <a:pt x="11821" y="12354"/>
                    </a:lnTo>
                  </a:path>
                </a:pathLst>
              </a:custGeom>
              <a:grpFill/>
              <a:ln w="9525" cap="flat">
                <a:noFill/>
                <a:prstDash val="solid"/>
                <a:miter/>
              </a:ln>
            </p:spPr>
            <p:txBody>
              <a:bodyPr rtlCol="0" anchor="ctr"/>
              <a:lstStyle/>
              <a:p>
                <a:endParaRPr lang="zh-CN" altLang="en-US"/>
              </a:p>
            </p:txBody>
          </p:sp>
          <p:sp>
            <p:nvSpPr>
              <p:cNvPr id="1581" name="任意多边形: 形状 592">
                <a:extLst>
                  <a:ext uri="{FF2B5EF4-FFF2-40B4-BE49-F238E27FC236}">
                    <a16:creationId xmlns:a16="http://schemas.microsoft.com/office/drawing/2014/main" id="{6DD1A411-272B-4C63-85F9-ECF1779B0759}"/>
                  </a:ext>
                </a:extLst>
              </p:cNvPr>
              <p:cNvSpPr/>
              <p:nvPr/>
            </p:nvSpPr>
            <p:spPr>
              <a:xfrm>
                <a:off x="4033361" y="1015568"/>
                <a:ext cx="19050" cy="19050"/>
              </a:xfrm>
              <a:custGeom>
                <a:avLst/>
                <a:gdLst>
                  <a:gd name="connsiteX0" fmla="*/ 8382 w 19050"/>
                  <a:gd name="connsiteY0" fmla="*/ 15392 h 19050"/>
                  <a:gd name="connsiteX1" fmla="*/ 7144 w 19050"/>
                  <a:gd name="connsiteY1" fmla="*/ 18440 h 19050"/>
                  <a:gd name="connsiteX2" fmla="*/ 12802 w 19050"/>
                  <a:gd name="connsiteY2" fmla="*/ 7144 h 19050"/>
                </a:gdLst>
                <a:ahLst/>
                <a:cxnLst>
                  <a:cxn ang="0">
                    <a:pos x="connsiteX0" y="connsiteY0"/>
                  </a:cxn>
                  <a:cxn ang="0">
                    <a:pos x="connsiteX1" y="connsiteY1"/>
                  </a:cxn>
                  <a:cxn ang="0">
                    <a:pos x="connsiteX2" y="connsiteY2"/>
                  </a:cxn>
                </a:cxnLst>
                <a:rect l="l" t="t" r="r" b="b"/>
                <a:pathLst>
                  <a:path w="19050" h="19050">
                    <a:moveTo>
                      <a:pt x="8382" y="15392"/>
                    </a:moveTo>
                    <a:lnTo>
                      <a:pt x="7144" y="18440"/>
                    </a:lnTo>
                    <a:cubicBezTo>
                      <a:pt x="11821" y="15030"/>
                      <a:pt x="8849" y="12325"/>
                      <a:pt x="12802" y="7144"/>
                    </a:cubicBezTo>
                  </a:path>
                </a:pathLst>
              </a:custGeom>
              <a:grpFill/>
              <a:ln w="9525" cap="flat">
                <a:noFill/>
                <a:prstDash val="solid"/>
                <a:miter/>
              </a:ln>
            </p:spPr>
            <p:txBody>
              <a:bodyPr rtlCol="0" anchor="ctr"/>
              <a:lstStyle/>
              <a:p>
                <a:endParaRPr lang="zh-CN" altLang="en-US"/>
              </a:p>
            </p:txBody>
          </p:sp>
          <p:sp>
            <p:nvSpPr>
              <p:cNvPr id="1582" name="任意多边形: 形状 593">
                <a:extLst>
                  <a:ext uri="{FF2B5EF4-FFF2-40B4-BE49-F238E27FC236}">
                    <a16:creationId xmlns:a16="http://schemas.microsoft.com/office/drawing/2014/main" id="{6C0543DA-3DCF-4F20-B44A-9FBE3C92CD14}"/>
                  </a:ext>
                </a:extLst>
              </p:cNvPr>
              <p:cNvSpPr/>
              <p:nvPr/>
            </p:nvSpPr>
            <p:spPr>
              <a:xfrm>
                <a:off x="3968401" y="1015415"/>
                <a:ext cx="19050" cy="19050"/>
              </a:xfrm>
              <a:custGeom>
                <a:avLst/>
                <a:gdLst>
                  <a:gd name="connsiteX0" fmla="*/ 7144 w 19050"/>
                  <a:gd name="connsiteY0" fmla="*/ 10582 h 19050"/>
                  <a:gd name="connsiteX1" fmla="*/ 10763 w 19050"/>
                  <a:gd name="connsiteY1" fmla="*/ 17688 h 19050"/>
                  <a:gd name="connsiteX2" fmla="*/ 8030 w 19050"/>
                  <a:gd name="connsiteY2" fmla="*/ 19822 h 19050"/>
                  <a:gd name="connsiteX3" fmla="*/ 12973 w 19050"/>
                  <a:gd name="connsiteY3" fmla="*/ 20383 h 19050"/>
                  <a:gd name="connsiteX4" fmla="*/ 14726 w 19050"/>
                  <a:gd name="connsiteY4" fmla="*/ 12506 h 19050"/>
                  <a:gd name="connsiteX5" fmla="*/ 11259 w 19050"/>
                  <a:gd name="connsiteY5" fmla="*/ 12868 h 19050"/>
                  <a:gd name="connsiteX6" fmla="*/ 11068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10582"/>
                    </a:moveTo>
                    <a:cubicBezTo>
                      <a:pt x="10487" y="13735"/>
                      <a:pt x="4944" y="20641"/>
                      <a:pt x="10763" y="17688"/>
                    </a:cubicBezTo>
                    <a:lnTo>
                      <a:pt x="8030" y="19822"/>
                    </a:lnTo>
                    <a:lnTo>
                      <a:pt x="12973" y="20383"/>
                    </a:lnTo>
                    <a:cubicBezTo>
                      <a:pt x="13802" y="17755"/>
                      <a:pt x="10154" y="12402"/>
                      <a:pt x="14726" y="12506"/>
                    </a:cubicBezTo>
                    <a:cubicBezTo>
                      <a:pt x="13983" y="11611"/>
                      <a:pt x="13154" y="13354"/>
                      <a:pt x="11259" y="12868"/>
                    </a:cubicBezTo>
                    <a:lnTo>
                      <a:pt x="11068" y="7144"/>
                    </a:lnTo>
                  </a:path>
                </a:pathLst>
              </a:custGeom>
              <a:grpFill/>
              <a:ln w="9525" cap="flat">
                <a:noFill/>
                <a:prstDash val="solid"/>
                <a:miter/>
              </a:ln>
            </p:spPr>
            <p:txBody>
              <a:bodyPr rtlCol="0" anchor="ctr"/>
              <a:lstStyle/>
              <a:p>
                <a:endParaRPr lang="zh-CN" altLang="en-US"/>
              </a:p>
            </p:txBody>
          </p:sp>
          <p:sp>
            <p:nvSpPr>
              <p:cNvPr id="1583" name="任意多边形: 形状 594">
                <a:extLst>
                  <a:ext uri="{FF2B5EF4-FFF2-40B4-BE49-F238E27FC236}">
                    <a16:creationId xmlns:a16="http://schemas.microsoft.com/office/drawing/2014/main" id="{AEE1B942-77A6-4838-A149-F3397C339B4F}"/>
                  </a:ext>
                </a:extLst>
              </p:cNvPr>
              <p:cNvSpPr/>
              <p:nvPr/>
            </p:nvSpPr>
            <p:spPr>
              <a:xfrm>
                <a:off x="4114438" y="1187475"/>
                <a:ext cx="9525" cy="19050"/>
              </a:xfrm>
              <a:custGeom>
                <a:avLst/>
                <a:gdLst>
                  <a:gd name="connsiteX0" fmla="*/ 7144 w 9525"/>
                  <a:gd name="connsiteY0" fmla="*/ 13621 h 19050"/>
                  <a:gd name="connsiteX1" fmla="*/ 9477 w 9525"/>
                  <a:gd name="connsiteY1" fmla="*/ 8677 h 19050"/>
                  <a:gd name="connsiteX2" fmla="*/ 8106 w 9525"/>
                  <a:gd name="connsiteY2" fmla="*/ 7144 h 19050"/>
                </a:gdLst>
                <a:ahLst/>
                <a:cxnLst>
                  <a:cxn ang="0">
                    <a:pos x="connsiteX0" y="connsiteY0"/>
                  </a:cxn>
                  <a:cxn ang="0">
                    <a:pos x="connsiteX1" y="connsiteY1"/>
                  </a:cxn>
                  <a:cxn ang="0">
                    <a:pos x="connsiteX2" y="connsiteY2"/>
                  </a:cxn>
                </a:cxnLst>
                <a:rect l="l" t="t" r="r" b="b"/>
                <a:pathLst>
                  <a:path w="9525" h="19050">
                    <a:moveTo>
                      <a:pt x="7144" y="13621"/>
                    </a:moveTo>
                    <a:lnTo>
                      <a:pt x="9477" y="8677"/>
                    </a:lnTo>
                    <a:lnTo>
                      <a:pt x="8106" y="7144"/>
                    </a:lnTo>
                    <a:close/>
                  </a:path>
                </a:pathLst>
              </a:custGeom>
              <a:grpFill/>
              <a:ln w="9525" cap="flat">
                <a:noFill/>
                <a:prstDash val="solid"/>
                <a:miter/>
              </a:ln>
            </p:spPr>
            <p:txBody>
              <a:bodyPr rtlCol="0" anchor="ctr"/>
              <a:lstStyle/>
              <a:p>
                <a:endParaRPr lang="zh-CN" altLang="en-US"/>
              </a:p>
            </p:txBody>
          </p:sp>
          <p:sp>
            <p:nvSpPr>
              <p:cNvPr id="1584" name="任意多边形: 形状 595">
                <a:extLst>
                  <a:ext uri="{FF2B5EF4-FFF2-40B4-BE49-F238E27FC236}">
                    <a16:creationId xmlns:a16="http://schemas.microsoft.com/office/drawing/2014/main" id="{A2298453-0F55-44E6-8170-5538BDBE967C}"/>
                  </a:ext>
                </a:extLst>
              </p:cNvPr>
              <p:cNvSpPr/>
              <p:nvPr/>
            </p:nvSpPr>
            <p:spPr>
              <a:xfrm>
                <a:off x="4112704" y="1172692"/>
                <a:ext cx="9525" cy="19050"/>
              </a:xfrm>
              <a:custGeom>
                <a:avLst/>
                <a:gdLst>
                  <a:gd name="connsiteX0" fmla="*/ 10763 w 9525"/>
                  <a:gd name="connsiteY0" fmla="*/ 12611 h 19050"/>
                  <a:gd name="connsiteX1" fmla="*/ 11554 w 9525"/>
                  <a:gd name="connsiteY1" fmla="*/ 7144 h 19050"/>
                  <a:gd name="connsiteX2" fmla="*/ 7144 w 9525"/>
                  <a:gd name="connsiteY2" fmla="*/ 15964 h 19050"/>
                  <a:gd name="connsiteX3" fmla="*/ 10763 w 9525"/>
                  <a:gd name="connsiteY3" fmla="*/ 12611 h 19050"/>
                </a:gdLst>
                <a:ahLst/>
                <a:cxnLst>
                  <a:cxn ang="0">
                    <a:pos x="connsiteX0" y="connsiteY0"/>
                  </a:cxn>
                  <a:cxn ang="0">
                    <a:pos x="connsiteX1" y="connsiteY1"/>
                  </a:cxn>
                  <a:cxn ang="0">
                    <a:pos x="connsiteX2" y="connsiteY2"/>
                  </a:cxn>
                  <a:cxn ang="0">
                    <a:pos x="connsiteX3" y="connsiteY3"/>
                  </a:cxn>
                </a:cxnLst>
                <a:rect l="l" t="t" r="r" b="b"/>
                <a:pathLst>
                  <a:path w="9525" h="19050">
                    <a:moveTo>
                      <a:pt x="10763" y="12611"/>
                    </a:moveTo>
                    <a:cubicBezTo>
                      <a:pt x="12278" y="9306"/>
                      <a:pt x="8649" y="10830"/>
                      <a:pt x="11554" y="7144"/>
                    </a:cubicBezTo>
                    <a:lnTo>
                      <a:pt x="7144" y="15964"/>
                    </a:lnTo>
                    <a:lnTo>
                      <a:pt x="10763" y="12611"/>
                    </a:lnTo>
                    <a:close/>
                  </a:path>
                </a:pathLst>
              </a:custGeom>
              <a:grpFill/>
              <a:ln w="9525" cap="flat">
                <a:noFill/>
                <a:prstDash val="solid"/>
                <a:miter/>
              </a:ln>
            </p:spPr>
            <p:txBody>
              <a:bodyPr rtlCol="0" anchor="ctr"/>
              <a:lstStyle/>
              <a:p>
                <a:endParaRPr lang="zh-CN" altLang="en-US"/>
              </a:p>
            </p:txBody>
          </p:sp>
          <p:sp>
            <p:nvSpPr>
              <p:cNvPr id="1585" name="任意多边形: 形状 596">
                <a:extLst>
                  <a:ext uri="{FF2B5EF4-FFF2-40B4-BE49-F238E27FC236}">
                    <a16:creationId xmlns:a16="http://schemas.microsoft.com/office/drawing/2014/main" id="{03F075FA-A1F4-4C5A-8906-B6BA48128D04}"/>
                  </a:ext>
                </a:extLst>
              </p:cNvPr>
              <p:cNvSpPr/>
              <p:nvPr/>
            </p:nvSpPr>
            <p:spPr>
              <a:xfrm>
                <a:off x="4078129" y="1209525"/>
                <a:ext cx="38100" cy="57150"/>
              </a:xfrm>
              <a:custGeom>
                <a:avLst/>
                <a:gdLst>
                  <a:gd name="connsiteX0" fmla="*/ 32795 w 38100"/>
                  <a:gd name="connsiteY0" fmla="*/ 16755 h 57150"/>
                  <a:gd name="connsiteX1" fmla="*/ 29823 w 38100"/>
                  <a:gd name="connsiteY1" fmla="*/ 17297 h 57150"/>
                  <a:gd name="connsiteX2" fmla="*/ 33137 w 38100"/>
                  <a:gd name="connsiteY2" fmla="*/ 13868 h 57150"/>
                  <a:gd name="connsiteX3" fmla="*/ 31728 w 38100"/>
                  <a:gd name="connsiteY3" fmla="*/ 7144 h 57150"/>
                  <a:gd name="connsiteX4" fmla="*/ 19564 w 38100"/>
                  <a:gd name="connsiteY4" fmla="*/ 24136 h 57150"/>
                  <a:gd name="connsiteX5" fmla="*/ 12773 w 38100"/>
                  <a:gd name="connsiteY5" fmla="*/ 21393 h 57150"/>
                  <a:gd name="connsiteX6" fmla="*/ 19183 w 38100"/>
                  <a:gd name="connsiteY6" fmla="*/ 26975 h 57150"/>
                  <a:gd name="connsiteX7" fmla="*/ 11830 w 38100"/>
                  <a:gd name="connsiteY7" fmla="*/ 33109 h 57150"/>
                  <a:gd name="connsiteX8" fmla="*/ 15850 w 38100"/>
                  <a:gd name="connsiteY8" fmla="*/ 30242 h 57150"/>
                  <a:gd name="connsiteX9" fmla="*/ 9849 w 38100"/>
                  <a:gd name="connsiteY9" fmla="*/ 43434 h 57150"/>
                  <a:gd name="connsiteX10" fmla="*/ 16631 w 38100"/>
                  <a:gd name="connsiteY10" fmla="*/ 39072 h 57150"/>
                  <a:gd name="connsiteX11" fmla="*/ 8411 w 38100"/>
                  <a:gd name="connsiteY11" fmla="*/ 46758 h 57150"/>
                  <a:gd name="connsiteX12" fmla="*/ 11230 w 38100"/>
                  <a:gd name="connsiteY12" fmla="*/ 50702 h 57150"/>
                  <a:gd name="connsiteX13" fmla="*/ 7144 w 38100"/>
                  <a:gd name="connsiteY13" fmla="*/ 55664 h 57150"/>
                  <a:gd name="connsiteX14" fmla="*/ 21231 w 38100"/>
                  <a:gd name="connsiteY14" fmla="*/ 41786 h 57150"/>
                  <a:gd name="connsiteX15" fmla="*/ 17821 w 38100"/>
                  <a:gd name="connsiteY15" fmla="*/ 44025 h 57150"/>
                  <a:gd name="connsiteX16" fmla="*/ 22603 w 38100"/>
                  <a:gd name="connsiteY16" fmla="*/ 33071 h 57150"/>
                  <a:gd name="connsiteX17" fmla="*/ 27175 w 38100"/>
                  <a:gd name="connsiteY17" fmla="*/ 31432 h 57150"/>
                  <a:gd name="connsiteX18" fmla="*/ 27080 w 38100"/>
                  <a:gd name="connsiteY18" fmla="*/ 27184 h 57150"/>
                  <a:gd name="connsiteX19" fmla="*/ 33109 w 38100"/>
                  <a:gd name="connsiteY19" fmla="*/ 20002 h 57150"/>
                  <a:gd name="connsiteX20" fmla="*/ 32795 w 38100"/>
                  <a:gd name="connsiteY20" fmla="*/ 1675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100" h="57150">
                    <a:moveTo>
                      <a:pt x="32795" y="16755"/>
                    </a:moveTo>
                    <a:cubicBezTo>
                      <a:pt x="31185" y="18002"/>
                      <a:pt x="29451" y="20193"/>
                      <a:pt x="29823" y="17297"/>
                    </a:cubicBezTo>
                    <a:cubicBezTo>
                      <a:pt x="30747" y="15726"/>
                      <a:pt x="31537" y="15116"/>
                      <a:pt x="33137" y="13868"/>
                    </a:cubicBezTo>
                    <a:cubicBezTo>
                      <a:pt x="27203" y="21060"/>
                      <a:pt x="31452" y="9954"/>
                      <a:pt x="31728" y="7144"/>
                    </a:cubicBezTo>
                    <a:cubicBezTo>
                      <a:pt x="33928" y="7163"/>
                      <a:pt x="24393" y="20650"/>
                      <a:pt x="19564" y="24136"/>
                    </a:cubicBezTo>
                    <a:cubicBezTo>
                      <a:pt x="14030" y="28156"/>
                      <a:pt x="18917" y="12659"/>
                      <a:pt x="12773" y="21393"/>
                    </a:cubicBezTo>
                    <a:cubicBezTo>
                      <a:pt x="13087" y="29670"/>
                      <a:pt x="16373" y="21336"/>
                      <a:pt x="19183" y="26975"/>
                    </a:cubicBezTo>
                    <a:cubicBezTo>
                      <a:pt x="16764" y="28756"/>
                      <a:pt x="13706" y="30089"/>
                      <a:pt x="11830" y="33109"/>
                    </a:cubicBezTo>
                    <a:lnTo>
                      <a:pt x="15850" y="30242"/>
                    </a:lnTo>
                    <a:cubicBezTo>
                      <a:pt x="13392" y="37128"/>
                      <a:pt x="15059" y="36081"/>
                      <a:pt x="9849" y="43434"/>
                    </a:cubicBezTo>
                    <a:cubicBezTo>
                      <a:pt x="12202" y="42777"/>
                      <a:pt x="15297" y="38310"/>
                      <a:pt x="16631" y="39072"/>
                    </a:cubicBezTo>
                    <a:cubicBezTo>
                      <a:pt x="15221" y="42434"/>
                      <a:pt x="11592" y="45577"/>
                      <a:pt x="8411" y="46758"/>
                    </a:cubicBezTo>
                    <a:cubicBezTo>
                      <a:pt x="10382" y="51216"/>
                      <a:pt x="5220" y="51197"/>
                      <a:pt x="11230" y="50702"/>
                    </a:cubicBezTo>
                    <a:lnTo>
                      <a:pt x="7144" y="55664"/>
                    </a:lnTo>
                    <a:cubicBezTo>
                      <a:pt x="14811" y="44367"/>
                      <a:pt x="15364" y="55445"/>
                      <a:pt x="21231" y="41786"/>
                    </a:cubicBezTo>
                    <a:lnTo>
                      <a:pt x="17821" y="44025"/>
                    </a:lnTo>
                    <a:cubicBezTo>
                      <a:pt x="16774" y="42339"/>
                      <a:pt x="20603" y="37205"/>
                      <a:pt x="22603" y="33071"/>
                    </a:cubicBezTo>
                    <a:lnTo>
                      <a:pt x="27175" y="31432"/>
                    </a:lnTo>
                    <a:cubicBezTo>
                      <a:pt x="29747" y="28642"/>
                      <a:pt x="25041" y="31280"/>
                      <a:pt x="27080" y="27184"/>
                    </a:cubicBezTo>
                    <a:lnTo>
                      <a:pt x="33109" y="20002"/>
                    </a:lnTo>
                    <a:cubicBezTo>
                      <a:pt x="31490" y="21241"/>
                      <a:pt x="32680" y="17717"/>
                      <a:pt x="32795" y="16755"/>
                    </a:cubicBezTo>
                    <a:close/>
                  </a:path>
                </a:pathLst>
              </a:custGeom>
              <a:grpFill/>
              <a:ln w="9525" cap="flat">
                <a:noFill/>
                <a:prstDash val="solid"/>
                <a:miter/>
              </a:ln>
            </p:spPr>
            <p:txBody>
              <a:bodyPr rtlCol="0" anchor="ctr"/>
              <a:lstStyle/>
              <a:p>
                <a:endParaRPr lang="zh-CN" altLang="en-US"/>
              </a:p>
            </p:txBody>
          </p:sp>
          <p:sp>
            <p:nvSpPr>
              <p:cNvPr id="1586" name="任意多边形: 形状 597">
                <a:extLst>
                  <a:ext uri="{FF2B5EF4-FFF2-40B4-BE49-F238E27FC236}">
                    <a16:creationId xmlns:a16="http://schemas.microsoft.com/office/drawing/2014/main" id="{D46ACC82-5266-4E40-BF6E-5ECB98D82DAB}"/>
                  </a:ext>
                </a:extLst>
              </p:cNvPr>
              <p:cNvSpPr/>
              <p:nvPr/>
            </p:nvSpPr>
            <p:spPr>
              <a:xfrm>
                <a:off x="4079938" y="1045410"/>
                <a:ext cx="9525" cy="19050"/>
              </a:xfrm>
              <a:custGeom>
                <a:avLst/>
                <a:gdLst>
                  <a:gd name="connsiteX0" fmla="*/ 7144 w 9525"/>
                  <a:gd name="connsiteY0" fmla="*/ 7144 h 19050"/>
                  <a:gd name="connsiteX1" fmla="*/ 7391 w 9525"/>
                  <a:gd name="connsiteY1" fmla="*/ 15192 h 19050"/>
                  <a:gd name="connsiteX2" fmla="*/ 11068 w 9525"/>
                  <a:gd name="connsiteY2" fmla="*/ 99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lnTo>
                      <a:pt x="7391" y="15192"/>
                    </a:lnTo>
                    <a:lnTo>
                      <a:pt x="11068" y="9944"/>
                    </a:lnTo>
                    <a:cubicBezTo>
                      <a:pt x="8858" y="12563"/>
                      <a:pt x="8496" y="8944"/>
                      <a:pt x="7144" y="7144"/>
                    </a:cubicBezTo>
                    <a:close/>
                  </a:path>
                </a:pathLst>
              </a:custGeom>
              <a:grpFill/>
              <a:ln w="9525" cap="flat">
                <a:noFill/>
                <a:prstDash val="solid"/>
                <a:miter/>
              </a:ln>
            </p:spPr>
            <p:txBody>
              <a:bodyPr rtlCol="0" anchor="ctr"/>
              <a:lstStyle/>
              <a:p>
                <a:endParaRPr lang="zh-CN" altLang="en-US"/>
              </a:p>
            </p:txBody>
          </p:sp>
          <p:sp>
            <p:nvSpPr>
              <p:cNvPr id="1587" name="任意多边形: 形状 598">
                <a:extLst>
                  <a:ext uri="{FF2B5EF4-FFF2-40B4-BE49-F238E27FC236}">
                    <a16:creationId xmlns:a16="http://schemas.microsoft.com/office/drawing/2014/main" id="{8B02A164-E7C0-4110-A354-6FEF58753FC2}"/>
                  </a:ext>
                </a:extLst>
              </p:cNvPr>
              <p:cNvSpPr/>
              <p:nvPr/>
            </p:nvSpPr>
            <p:spPr>
              <a:xfrm>
                <a:off x="4069652" y="1260579"/>
                <a:ext cx="28575" cy="28575"/>
              </a:xfrm>
              <a:custGeom>
                <a:avLst/>
                <a:gdLst>
                  <a:gd name="connsiteX0" fmla="*/ 27194 w 28575"/>
                  <a:gd name="connsiteY0" fmla="*/ 8792 h 28575"/>
                  <a:gd name="connsiteX1" fmla="*/ 29794 w 28575"/>
                  <a:gd name="connsiteY1" fmla="*/ 7144 h 28575"/>
                  <a:gd name="connsiteX2" fmla="*/ 12630 w 28575"/>
                  <a:gd name="connsiteY2" fmla="*/ 22660 h 28575"/>
                  <a:gd name="connsiteX3" fmla="*/ 12716 w 28575"/>
                  <a:gd name="connsiteY3" fmla="*/ 13678 h 28575"/>
                  <a:gd name="connsiteX4" fmla="*/ 7144 w 28575"/>
                  <a:gd name="connsiteY4" fmla="*/ 21022 h 28575"/>
                  <a:gd name="connsiteX5" fmla="*/ 13078 w 28575"/>
                  <a:gd name="connsiteY5" fmla="*/ 26441 h 28575"/>
                  <a:gd name="connsiteX6" fmla="*/ 17631 w 28575"/>
                  <a:gd name="connsiteY6" fmla="*/ 20460 h 28575"/>
                  <a:gd name="connsiteX7" fmla="*/ 28565 w 28575"/>
                  <a:gd name="connsiteY7" fmla="*/ 15326 h 28575"/>
                  <a:gd name="connsiteX8" fmla="*/ 27194 w 28575"/>
                  <a:gd name="connsiteY8" fmla="*/ 87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7194" y="8792"/>
                    </a:moveTo>
                    <a:lnTo>
                      <a:pt x="29794" y="7144"/>
                    </a:lnTo>
                    <a:cubicBezTo>
                      <a:pt x="18964" y="12382"/>
                      <a:pt x="22803" y="20583"/>
                      <a:pt x="12630" y="22660"/>
                    </a:cubicBezTo>
                    <a:cubicBezTo>
                      <a:pt x="17374" y="15764"/>
                      <a:pt x="10401" y="19907"/>
                      <a:pt x="12716" y="13678"/>
                    </a:cubicBezTo>
                    <a:cubicBezTo>
                      <a:pt x="11354" y="16116"/>
                      <a:pt x="8411" y="16259"/>
                      <a:pt x="7144" y="21022"/>
                    </a:cubicBezTo>
                    <a:cubicBezTo>
                      <a:pt x="11401" y="21784"/>
                      <a:pt x="6277" y="29575"/>
                      <a:pt x="13078" y="26441"/>
                    </a:cubicBezTo>
                    <a:lnTo>
                      <a:pt x="17631" y="20460"/>
                    </a:lnTo>
                    <a:cubicBezTo>
                      <a:pt x="16107" y="26270"/>
                      <a:pt x="24308" y="20517"/>
                      <a:pt x="28565" y="15326"/>
                    </a:cubicBezTo>
                    <a:cubicBezTo>
                      <a:pt x="27756" y="12554"/>
                      <a:pt x="24527" y="13773"/>
                      <a:pt x="27194" y="8792"/>
                    </a:cubicBezTo>
                    <a:close/>
                  </a:path>
                </a:pathLst>
              </a:custGeom>
              <a:grpFill/>
              <a:ln w="9525" cap="flat">
                <a:noFill/>
                <a:prstDash val="solid"/>
                <a:miter/>
              </a:ln>
            </p:spPr>
            <p:txBody>
              <a:bodyPr rtlCol="0" anchor="ctr"/>
              <a:lstStyle/>
              <a:p>
                <a:endParaRPr lang="zh-CN" altLang="en-US"/>
              </a:p>
            </p:txBody>
          </p:sp>
          <p:sp>
            <p:nvSpPr>
              <p:cNvPr id="1588" name="任意多边形: 形状 599">
                <a:extLst>
                  <a:ext uri="{FF2B5EF4-FFF2-40B4-BE49-F238E27FC236}">
                    <a16:creationId xmlns:a16="http://schemas.microsoft.com/office/drawing/2014/main" id="{41A52351-726C-4E2C-8487-8672EE4AE1F0}"/>
                  </a:ext>
                </a:extLst>
              </p:cNvPr>
              <p:cNvSpPr/>
              <p:nvPr/>
            </p:nvSpPr>
            <p:spPr>
              <a:xfrm>
                <a:off x="4047868" y="1018479"/>
                <a:ext cx="19050" cy="19050"/>
              </a:xfrm>
              <a:custGeom>
                <a:avLst/>
                <a:gdLst>
                  <a:gd name="connsiteX0" fmla="*/ 13440 w 19050"/>
                  <a:gd name="connsiteY0" fmla="*/ 7213 h 19050"/>
                  <a:gd name="connsiteX1" fmla="*/ 7144 w 19050"/>
                  <a:gd name="connsiteY1" fmla="*/ 14976 h 19050"/>
                  <a:gd name="connsiteX2" fmla="*/ 9335 w 19050"/>
                  <a:gd name="connsiteY2" fmla="*/ 17653 h 19050"/>
                  <a:gd name="connsiteX3" fmla="*/ 18640 w 19050"/>
                  <a:gd name="connsiteY3" fmla="*/ 12585 h 19050"/>
                </a:gdLst>
                <a:ahLst/>
                <a:cxnLst>
                  <a:cxn ang="0">
                    <a:pos x="connsiteX0" y="connsiteY0"/>
                  </a:cxn>
                  <a:cxn ang="0">
                    <a:pos x="connsiteX1" y="connsiteY1"/>
                  </a:cxn>
                  <a:cxn ang="0">
                    <a:pos x="connsiteX2" y="connsiteY2"/>
                  </a:cxn>
                  <a:cxn ang="0">
                    <a:pos x="connsiteX3" y="connsiteY3"/>
                  </a:cxn>
                </a:cxnLst>
                <a:rect l="l" t="t" r="r" b="b"/>
                <a:pathLst>
                  <a:path w="19050" h="19050">
                    <a:moveTo>
                      <a:pt x="13440" y="7213"/>
                    </a:moveTo>
                    <a:cubicBezTo>
                      <a:pt x="6620" y="6166"/>
                      <a:pt x="14297" y="17329"/>
                      <a:pt x="7144" y="14976"/>
                    </a:cubicBezTo>
                    <a:cubicBezTo>
                      <a:pt x="8630" y="15891"/>
                      <a:pt x="10173" y="15043"/>
                      <a:pt x="9335" y="17653"/>
                    </a:cubicBezTo>
                    <a:cubicBezTo>
                      <a:pt x="8801" y="10614"/>
                      <a:pt x="18736" y="22701"/>
                      <a:pt x="18640" y="12585"/>
                    </a:cubicBezTo>
                  </a:path>
                </a:pathLst>
              </a:custGeom>
              <a:grpFill/>
              <a:ln w="9525" cap="flat">
                <a:noFill/>
                <a:prstDash val="solid"/>
                <a:miter/>
              </a:ln>
            </p:spPr>
            <p:txBody>
              <a:bodyPr rtlCol="0" anchor="ctr"/>
              <a:lstStyle/>
              <a:p>
                <a:endParaRPr lang="zh-CN" altLang="en-US"/>
              </a:p>
            </p:txBody>
          </p:sp>
          <p:sp>
            <p:nvSpPr>
              <p:cNvPr id="1589" name="任意多边形: 形状 600">
                <a:extLst>
                  <a:ext uri="{FF2B5EF4-FFF2-40B4-BE49-F238E27FC236}">
                    <a16:creationId xmlns:a16="http://schemas.microsoft.com/office/drawing/2014/main" id="{56DC4172-9D15-449D-B77A-8C3DD9A34304}"/>
                  </a:ext>
                </a:extLst>
              </p:cNvPr>
              <p:cNvSpPr/>
              <p:nvPr/>
            </p:nvSpPr>
            <p:spPr>
              <a:xfrm>
                <a:off x="4088501" y="1216895"/>
                <a:ext cx="19050" cy="9525"/>
              </a:xfrm>
              <a:custGeom>
                <a:avLst/>
                <a:gdLst>
                  <a:gd name="connsiteX0" fmla="*/ 10297 w 19050"/>
                  <a:gd name="connsiteY0" fmla="*/ 8203 h 9525"/>
                  <a:gd name="connsiteX1" fmla="*/ 7144 w 19050"/>
                  <a:gd name="connsiteY1" fmla="*/ 10556 h 9525"/>
                  <a:gd name="connsiteX2" fmla="*/ 11535 w 19050"/>
                  <a:gd name="connsiteY2" fmla="*/ 9889 h 9525"/>
                  <a:gd name="connsiteX3" fmla="*/ 10297 w 19050"/>
                  <a:gd name="connsiteY3" fmla="*/ 8203 h 9525"/>
                </a:gdLst>
                <a:ahLst/>
                <a:cxnLst>
                  <a:cxn ang="0">
                    <a:pos x="connsiteX0" y="connsiteY0"/>
                  </a:cxn>
                  <a:cxn ang="0">
                    <a:pos x="connsiteX1" y="connsiteY1"/>
                  </a:cxn>
                  <a:cxn ang="0">
                    <a:pos x="connsiteX2" y="connsiteY2"/>
                  </a:cxn>
                  <a:cxn ang="0">
                    <a:pos x="connsiteX3" y="connsiteY3"/>
                  </a:cxn>
                </a:cxnLst>
                <a:rect l="l" t="t" r="r" b="b"/>
                <a:pathLst>
                  <a:path w="19050" h="9525">
                    <a:moveTo>
                      <a:pt x="10297" y="8203"/>
                    </a:moveTo>
                    <a:lnTo>
                      <a:pt x="7144" y="10556"/>
                    </a:lnTo>
                    <a:lnTo>
                      <a:pt x="11535" y="9889"/>
                    </a:lnTo>
                    <a:cubicBezTo>
                      <a:pt x="12573" y="7375"/>
                      <a:pt x="11982" y="6098"/>
                      <a:pt x="10297" y="8203"/>
                    </a:cubicBezTo>
                    <a:close/>
                  </a:path>
                </a:pathLst>
              </a:custGeom>
              <a:grpFill/>
              <a:ln w="9525" cap="flat">
                <a:noFill/>
                <a:prstDash val="solid"/>
                <a:miter/>
              </a:ln>
            </p:spPr>
            <p:txBody>
              <a:bodyPr rtlCol="0" anchor="ctr"/>
              <a:lstStyle/>
              <a:p>
                <a:endParaRPr lang="zh-CN" altLang="en-US"/>
              </a:p>
            </p:txBody>
          </p:sp>
          <p:sp>
            <p:nvSpPr>
              <p:cNvPr id="1590" name="任意多边形: 形状 601">
                <a:extLst>
                  <a:ext uri="{FF2B5EF4-FFF2-40B4-BE49-F238E27FC236}">
                    <a16:creationId xmlns:a16="http://schemas.microsoft.com/office/drawing/2014/main" id="{CB101BE8-DF4C-4B8C-BF06-B579D31D74B2}"/>
                  </a:ext>
                </a:extLst>
              </p:cNvPr>
              <p:cNvSpPr/>
              <p:nvPr/>
            </p:nvSpPr>
            <p:spPr>
              <a:xfrm>
                <a:off x="4048868" y="1028769"/>
                <a:ext cx="28575" cy="47625"/>
              </a:xfrm>
              <a:custGeom>
                <a:avLst/>
                <a:gdLst>
                  <a:gd name="connsiteX0" fmla="*/ 19679 w 28575"/>
                  <a:gd name="connsiteY0" fmla="*/ 10249 h 47625"/>
                  <a:gd name="connsiteX1" fmla="*/ 17869 w 28575"/>
                  <a:gd name="connsiteY1" fmla="*/ 7144 h 47625"/>
                  <a:gd name="connsiteX2" fmla="*/ 13049 w 28575"/>
                  <a:gd name="connsiteY2" fmla="*/ 15059 h 47625"/>
                  <a:gd name="connsiteX3" fmla="*/ 19679 w 28575"/>
                  <a:gd name="connsiteY3" fmla="*/ 10249 h 47625"/>
                  <a:gd name="connsiteX4" fmla="*/ 21498 w 28575"/>
                  <a:gd name="connsiteY4" fmla="*/ 13364 h 47625"/>
                  <a:gd name="connsiteX5" fmla="*/ 18450 w 28575"/>
                  <a:gd name="connsiteY5" fmla="*/ 14173 h 47625"/>
                  <a:gd name="connsiteX6" fmla="*/ 18345 w 28575"/>
                  <a:gd name="connsiteY6" fmla="*/ 23279 h 47625"/>
                  <a:gd name="connsiteX7" fmla="*/ 13764 w 28575"/>
                  <a:gd name="connsiteY7" fmla="*/ 23127 h 47625"/>
                  <a:gd name="connsiteX8" fmla="*/ 15202 w 28575"/>
                  <a:gd name="connsiteY8" fmla="*/ 16659 h 47625"/>
                  <a:gd name="connsiteX9" fmla="*/ 11659 w 28575"/>
                  <a:gd name="connsiteY9" fmla="*/ 21431 h 47625"/>
                  <a:gd name="connsiteX10" fmla="*/ 11497 w 28575"/>
                  <a:gd name="connsiteY10" fmla="*/ 29480 h 47625"/>
                  <a:gd name="connsiteX11" fmla="*/ 8420 w 28575"/>
                  <a:gd name="connsiteY11" fmla="*/ 22955 h 47625"/>
                  <a:gd name="connsiteX12" fmla="*/ 7144 w 28575"/>
                  <a:gd name="connsiteY12" fmla="*/ 36414 h 47625"/>
                  <a:gd name="connsiteX13" fmla="*/ 10411 w 28575"/>
                  <a:gd name="connsiteY13" fmla="*/ 35090 h 47625"/>
                  <a:gd name="connsiteX14" fmla="*/ 8039 w 28575"/>
                  <a:gd name="connsiteY14" fmla="*/ 46187 h 47625"/>
                  <a:gd name="connsiteX15" fmla="*/ 14297 w 28575"/>
                  <a:gd name="connsiteY15" fmla="*/ 40376 h 47625"/>
                  <a:gd name="connsiteX16" fmla="*/ 11030 w 28575"/>
                  <a:gd name="connsiteY16" fmla="*/ 41681 h 47625"/>
                  <a:gd name="connsiteX17" fmla="*/ 12430 w 28575"/>
                  <a:gd name="connsiteY17" fmla="*/ 34442 h 47625"/>
                  <a:gd name="connsiteX18" fmla="*/ 9849 w 28575"/>
                  <a:gd name="connsiteY18" fmla="*/ 33442 h 47625"/>
                  <a:gd name="connsiteX19" fmla="*/ 15516 w 28575"/>
                  <a:gd name="connsiteY19" fmla="*/ 28118 h 47625"/>
                  <a:gd name="connsiteX20" fmla="*/ 17621 w 28575"/>
                  <a:gd name="connsiteY20" fmla="*/ 44053 h 47625"/>
                  <a:gd name="connsiteX21" fmla="*/ 22908 w 28575"/>
                  <a:gd name="connsiteY21" fmla="*/ 39481 h 47625"/>
                  <a:gd name="connsiteX22" fmla="*/ 20041 w 28575"/>
                  <a:gd name="connsiteY22" fmla="*/ 35004 h 47625"/>
                  <a:gd name="connsiteX23" fmla="*/ 23803 w 28575"/>
                  <a:gd name="connsiteY23" fmla="*/ 25965 h 47625"/>
                  <a:gd name="connsiteX24" fmla="*/ 23098 w 28575"/>
                  <a:gd name="connsiteY24" fmla="*/ 17316 h 47625"/>
                  <a:gd name="connsiteX25" fmla="*/ 21860 w 28575"/>
                  <a:gd name="connsiteY25" fmla="*/ 13297 h 47625"/>
                  <a:gd name="connsiteX26" fmla="*/ 22403 w 28575"/>
                  <a:gd name="connsiteY26" fmla="*/ 9858 h 47625"/>
                  <a:gd name="connsiteX27" fmla="*/ 19679 w 28575"/>
                  <a:gd name="connsiteY27" fmla="*/ 102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575" h="47625">
                    <a:moveTo>
                      <a:pt x="19679" y="10249"/>
                    </a:moveTo>
                    <a:cubicBezTo>
                      <a:pt x="20498" y="8506"/>
                      <a:pt x="19412" y="7163"/>
                      <a:pt x="17869" y="7144"/>
                    </a:cubicBezTo>
                    <a:cubicBezTo>
                      <a:pt x="17002" y="10697"/>
                      <a:pt x="13211" y="10449"/>
                      <a:pt x="13049" y="15059"/>
                    </a:cubicBezTo>
                    <a:cubicBezTo>
                      <a:pt x="14307" y="12659"/>
                      <a:pt x="16926" y="13325"/>
                      <a:pt x="19679" y="10249"/>
                    </a:cubicBezTo>
                    <a:cubicBezTo>
                      <a:pt x="21993" y="9420"/>
                      <a:pt x="20774" y="12478"/>
                      <a:pt x="21498" y="13364"/>
                    </a:cubicBezTo>
                    <a:cubicBezTo>
                      <a:pt x="20660" y="15983"/>
                      <a:pt x="18050" y="14621"/>
                      <a:pt x="18450" y="14173"/>
                    </a:cubicBezTo>
                    <a:cubicBezTo>
                      <a:pt x="18707" y="12754"/>
                      <a:pt x="18336" y="23527"/>
                      <a:pt x="18345" y="23279"/>
                    </a:cubicBezTo>
                    <a:lnTo>
                      <a:pt x="13764" y="23127"/>
                    </a:lnTo>
                    <a:lnTo>
                      <a:pt x="15202" y="16659"/>
                    </a:lnTo>
                    <a:lnTo>
                      <a:pt x="11659" y="21431"/>
                    </a:lnTo>
                    <a:cubicBezTo>
                      <a:pt x="13297" y="23889"/>
                      <a:pt x="14173" y="26403"/>
                      <a:pt x="11497" y="29480"/>
                    </a:cubicBezTo>
                    <a:cubicBezTo>
                      <a:pt x="8087" y="32518"/>
                      <a:pt x="11687" y="21441"/>
                      <a:pt x="8420" y="22955"/>
                    </a:cubicBezTo>
                    <a:cubicBezTo>
                      <a:pt x="10277" y="23765"/>
                      <a:pt x="10392" y="32671"/>
                      <a:pt x="7144" y="36414"/>
                    </a:cubicBezTo>
                    <a:lnTo>
                      <a:pt x="10411" y="35090"/>
                    </a:lnTo>
                    <a:lnTo>
                      <a:pt x="8039" y="46187"/>
                    </a:lnTo>
                    <a:cubicBezTo>
                      <a:pt x="10487" y="37538"/>
                      <a:pt x="11354" y="49921"/>
                      <a:pt x="14297" y="40376"/>
                    </a:cubicBezTo>
                    <a:cubicBezTo>
                      <a:pt x="13306" y="41920"/>
                      <a:pt x="12297" y="40977"/>
                      <a:pt x="11030" y="41681"/>
                    </a:cubicBezTo>
                    <a:cubicBezTo>
                      <a:pt x="11506" y="38452"/>
                      <a:pt x="12744" y="37748"/>
                      <a:pt x="12430" y="34442"/>
                    </a:cubicBezTo>
                    <a:lnTo>
                      <a:pt x="9849" y="33442"/>
                    </a:lnTo>
                    <a:cubicBezTo>
                      <a:pt x="11439" y="27070"/>
                      <a:pt x="15478" y="34652"/>
                      <a:pt x="15516" y="28118"/>
                    </a:cubicBezTo>
                    <a:cubicBezTo>
                      <a:pt x="15469" y="34633"/>
                      <a:pt x="21336" y="34319"/>
                      <a:pt x="17621" y="44053"/>
                    </a:cubicBezTo>
                    <a:cubicBezTo>
                      <a:pt x="19898" y="46863"/>
                      <a:pt x="21165" y="41043"/>
                      <a:pt x="22908" y="39481"/>
                    </a:cubicBezTo>
                    <a:cubicBezTo>
                      <a:pt x="22088" y="36852"/>
                      <a:pt x="20364" y="38405"/>
                      <a:pt x="20041" y="35004"/>
                    </a:cubicBezTo>
                    <a:cubicBezTo>
                      <a:pt x="24108" y="36166"/>
                      <a:pt x="21460" y="30070"/>
                      <a:pt x="23803" y="25965"/>
                    </a:cubicBezTo>
                    <a:cubicBezTo>
                      <a:pt x="25013" y="23889"/>
                      <a:pt x="23993" y="20879"/>
                      <a:pt x="23098" y="17316"/>
                    </a:cubicBezTo>
                    <a:cubicBezTo>
                      <a:pt x="22708" y="15164"/>
                      <a:pt x="22098" y="14392"/>
                      <a:pt x="21860" y="13297"/>
                    </a:cubicBezTo>
                    <a:cubicBezTo>
                      <a:pt x="21622" y="12202"/>
                      <a:pt x="21698" y="11049"/>
                      <a:pt x="22403" y="9858"/>
                    </a:cubicBezTo>
                    <a:lnTo>
                      <a:pt x="19679" y="10249"/>
                    </a:lnTo>
                    <a:close/>
                  </a:path>
                </a:pathLst>
              </a:custGeom>
              <a:grpFill/>
              <a:ln w="9525" cap="flat">
                <a:noFill/>
                <a:prstDash val="solid"/>
                <a:miter/>
              </a:ln>
            </p:spPr>
            <p:txBody>
              <a:bodyPr rtlCol="0" anchor="ctr"/>
              <a:lstStyle/>
              <a:p>
                <a:endParaRPr lang="zh-CN" altLang="en-US"/>
              </a:p>
            </p:txBody>
          </p:sp>
          <p:sp>
            <p:nvSpPr>
              <p:cNvPr id="1591" name="任意多边形: 形状 602">
                <a:extLst>
                  <a:ext uri="{FF2B5EF4-FFF2-40B4-BE49-F238E27FC236}">
                    <a16:creationId xmlns:a16="http://schemas.microsoft.com/office/drawing/2014/main" id="{0A8B8816-1697-45FD-9ADC-35D83D069BF4}"/>
                  </a:ext>
                </a:extLst>
              </p:cNvPr>
              <p:cNvSpPr/>
              <p:nvPr/>
            </p:nvSpPr>
            <p:spPr>
              <a:xfrm>
                <a:off x="4072185" y="1066536"/>
                <a:ext cx="9525" cy="19050"/>
              </a:xfrm>
              <a:custGeom>
                <a:avLst/>
                <a:gdLst>
                  <a:gd name="connsiteX0" fmla="*/ 7144 w 9525"/>
                  <a:gd name="connsiteY0" fmla="*/ 13002 h 19050"/>
                  <a:gd name="connsiteX1" fmla="*/ 10982 w 9525"/>
                  <a:gd name="connsiteY1" fmla="*/ 8096 h 19050"/>
                  <a:gd name="connsiteX2" fmla="*/ 10716 w 9525"/>
                  <a:gd name="connsiteY2" fmla="*/ 7144 h 19050"/>
                </a:gdLst>
                <a:ahLst/>
                <a:cxnLst>
                  <a:cxn ang="0">
                    <a:pos x="connsiteX0" y="connsiteY0"/>
                  </a:cxn>
                  <a:cxn ang="0">
                    <a:pos x="connsiteX1" y="connsiteY1"/>
                  </a:cxn>
                  <a:cxn ang="0">
                    <a:pos x="connsiteX2" y="connsiteY2"/>
                  </a:cxn>
                </a:cxnLst>
                <a:rect l="l" t="t" r="r" b="b"/>
                <a:pathLst>
                  <a:path w="9525" h="19050">
                    <a:moveTo>
                      <a:pt x="7144" y="13002"/>
                    </a:moveTo>
                    <a:lnTo>
                      <a:pt x="10982" y="8096"/>
                    </a:lnTo>
                    <a:lnTo>
                      <a:pt x="10716" y="7144"/>
                    </a:lnTo>
                    <a:close/>
                  </a:path>
                </a:pathLst>
              </a:custGeom>
              <a:grpFill/>
              <a:ln w="9525" cap="flat">
                <a:noFill/>
                <a:prstDash val="solid"/>
                <a:miter/>
              </a:ln>
            </p:spPr>
            <p:txBody>
              <a:bodyPr rtlCol="0" anchor="ctr"/>
              <a:lstStyle/>
              <a:p>
                <a:endParaRPr lang="zh-CN" altLang="en-US"/>
              </a:p>
            </p:txBody>
          </p:sp>
          <p:sp>
            <p:nvSpPr>
              <p:cNvPr id="1592" name="任意多边形: 形状 603">
                <a:extLst>
                  <a:ext uri="{FF2B5EF4-FFF2-40B4-BE49-F238E27FC236}">
                    <a16:creationId xmlns:a16="http://schemas.microsoft.com/office/drawing/2014/main" id="{B9F76FF6-7458-4972-B7CB-094AB36E47DB}"/>
                  </a:ext>
                </a:extLst>
              </p:cNvPr>
              <p:cNvSpPr/>
              <p:nvPr/>
            </p:nvSpPr>
            <p:spPr>
              <a:xfrm>
                <a:off x="4070194" y="1260751"/>
                <a:ext cx="9525" cy="19050"/>
              </a:xfrm>
              <a:custGeom>
                <a:avLst/>
                <a:gdLst>
                  <a:gd name="connsiteX0" fmla="*/ 7144 w 9525"/>
                  <a:gd name="connsiteY0" fmla="*/ 10039 h 19050"/>
                  <a:gd name="connsiteX1" fmla="*/ 8801 w 9525"/>
                  <a:gd name="connsiteY1" fmla="*/ 12297 h 19050"/>
                  <a:gd name="connsiteX2" fmla="*/ 9306 w 9525"/>
                  <a:gd name="connsiteY2" fmla="*/ 7144 h 19050"/>
                </a:gdLst>
                <a:ahLst/>
                <a:cxnLst>
                  <a:cxn ang="0">
                    <a:pos x="connsiteX0" y="connsiteY0"/>
                  </a:cxn>
                  <a:cxn ang="0">
                    <a:pos x="connsiteX1" y="connsiteY1"/>
                  </a:cxn>
                  <a:cxn ang="0">
                    <a:pos x="connsiteX2" y="connsiteY2"/>
                  </a:cxn>
                </a:cxnLst>
                <a:rect l="l" t="t" r="r" b="b"/>
                <a:pathLst>
                  <a:path w="9525" h="19050">
                    <a:moveTo>
                      <a:pt x="7144" y="10039"/>
                    </a:moveTo>
                    <a:lnTo>
                      <a:pt x="8801" y="12297"/>
                    </a:lnTo>
                    <a:lnTo>
                      <a:pt x="9306" y="7144"/>
                    </a:lnTo>
                    <a:close/>
                  </a:path>
                </a:pathLst>
              </a:custGeom>
              <a:grpFill/>
              <a:ln w="9525" cap="flat">
                <a:noFill/>
                <a:prstDash val="solid"/>
                <a:miter/>
              </a:ln>
            </p:spPr>
            <p:txBody>
              <a:bodyPr rtlCol="0" anchor="ctr"/>
              <a:lstStyle/>
              <a:p>
                <a:endParaRPr lang="zh-CN" altLang="en-US"/>
              </a:p>
            </p:txBody>
          </p:sp>
          <p:sp>
            <p:nvSpPr>
              <p:cNvPr id="1593" name="任意多边形: 形状 604">
                <a:extLst>
                  <a:ext uri="{FF2B5EF4-FFF2-40B4-BE49-F238E27FC236}">
                    <a16:creationId xmlns:a16="http://schemas.microsoft.com/office/drawing/2014/main" id="{0F1E4F80-DF44-47F0-B4F4-932ACF86ADF9}"/>
                  </a:ext>
                </a:extLst>
              </p:cNvPr>
              <p:cNvSpPr/>
              <p:nvPr/>
            </p:nvSpPr>
            <p:spPr>
              <a:xfrm>
                <a:off x="4058355" y="1282925"/>
                <a:ext cx="9525" cy="19050"/>
              </a:xfrm>
              <a:custGeom>
                <a:avLst/>
                <a:gdLst>
                  <a:gd name="connsiteX0" fmla="*/ 7144 w 9525"/>
                  <a:gd name="connsiteY0" fmla="*/ 13135 h 19050"/>
                  <a:gd name="connsiteX1" fmla="*/ 10478 w 9525"/>
                  <a:gd name="connsiteY1" fmla="*/ 9925 h 19050"/>
                  <a:gd name="connsiteX2" fmla="*/ 11373 w 9525"/>
                  <a:gd name="connsiteY2" fmla="*/ 7144 h 19050"/>
                </a:gdLst>
                <a:ahLst/>
                <a:cxnLst>
                  <a:cxn ang="0">
                    <a:pos x="connsiteX0" y="connsiteY0"/>
                  </a:cxn>
                  <a:cxn ang="0">
                    <a:pos x="connsiteX1" y="connsiteY1"/>
                  </a:cxn>
                  <a:cxn ang="0">
                    <a:pos x="connsiteX2" y="connsiteY2"/>
                  </a:cxn>
                </a:cxnLst>
                <a:rect l="l" t="t" r="r" b="b"/>
                <a:pathLst>
                  <a:path w="9525" h="19050">
                    <a:moveTo>
                      <a:pt x="7144" y="13135"/>
                    </a:moveTo>
                    <a:lnTo>
                      <a:pt x="10478" y="9925"/>
                    </a:lnTo>
                    <a:lnTo>
                      <a:pt x="11373" y="7144"/>
                    </a:lnTo>
                    <a:close/>
                  </a:path>
                </a:pathLst>
              </a:custGeom>
              <a:grpFill/>
              <a:ln w="9525" cap="flat">
                <a:noFill/>
                <a:prstDash val="solid"/>
                <a:miter/>
              </a:ln>
            </p:spPr>
            <p:txBody>
              <a:bodyPr rtlCol="0" anchor="ctr"/>
              <a:lstStyle/>
              <a:p>
                <a:endParaRPr lang="zh-CN" altLang="en-US"/>
              </a:p>
            </p:txBody>
          </p:sp>
          <p:sp>
            <p:nvSpPr>
              <p:cNvPr id="1594" name="任意多边形: 形状 605">
                <a:extLst>
                  <a:ext uri="{FF2B5EF4-FFF2-40B4-BE49-F238E27FC236}">
                    <a16:creationId xmlns:a16="http://schemas.microsoft.com/office/drawing/2014/main" id="{7C9C9F29-7759-4689-8704-01ADB2D97E76}"/>
                  </a:ext>
                </a:extLst>
              </p:cNvPr>
              <p:cNvSpPr/>
              <p:nvPr/>
            </p:nvSpPr>
            <p:spPr>
              <a:xfrm>
                <a:off x="4058041" y="1069355"/>
                <a:ext cx="9525" cy="9525"/>
              </a:xfrm>
              <a:custGeom>
                <a:avLst/>
                <a:gdLst>
                  <a:gd name="connsiteX0" fmla="*/ 10973 w 9525"/>
                  <a:gd name="connsiteY0" fmla="*/ 7144 h 9525"/>
                  <a:gd name="connsiteX1" fmla="*/ 7144 w 9525"/>
                  <a:gd name="connsiteY1" fmla="*/ 11706 h 9525"/>
                  <a:gd name="connsiteX2" fmla="*/ 10973 w 9525"/>
                  <a:gd name="connsiteY2" fmla="*/ 7144 h 9525"/>
                </a:gdLst>
                <a:ahLst/>
                <a:cxnLst>
                  <a:cxn ang="0">
                    <a:pos x="connsiteX0" y="connsiteY0"/>
                  </a:cxn>
                  <a:cxn ang="0">
                    <a:pos x="connsiteX1" y="connsiteY1"/>
                  </a:cxn>
                  <a:cxn ang="0">
                    <a:pos x="connsiteX2" y="connsiteY2"/>
                  </a:cxn>
                </a:cxnLst>
                <a:rect l="l" t="t" r="r" b="b"/>
                <a:pathLst>
                  <a:path w="9525" h="9525">
                    <a:moveTo>
                      <a:pt x="10973" y="7144"/>
                    </a:moveTo>
                    <a:lnTo>
                      <a:pt x="7144" y="11706"/>
                    </a:lnTo>
                    <a:lnTo>
                      <a:pt x="10973" y="7144"/>
                    </a:lnTo>
                    <a:close/>
                  </a:path>
                </a:pathLst>
              </a:custGeom>
              <a:grpFill/>
              <a:ln w="9525" cap="flat">
                <a:noFill/>
                <a:prstDash val="solid"/>
                <a:miter/>
              </a:ln>
            </p:spPr>
            <p:txBody>
              <a:bodyPr rtlCol="0" anchor="ctr"/>
              <a:lstStyle/>
              <a:p>
                <a:endParaRPr lang="zh-CN" altLang="en-US"/>
              </a:p>
            </p:txBody>
          </p:sp>
          <p:sp>
            <p:nvSpPr>
              <p:cNvPr id="1595" name="任意多边形: 形状 606">
                <a:extLst>
                  <a:ext uri="{FF2B5EF4-FFF2-40B4-BE49-F238E27FC236}">
                    <a16:creationId xmlns:a16="http://schemas.microsoft.com/office/drawing/2014/main" id="{330CBC7B-7E71-4DBA-8D3B-A7F556EE12D4}"/>
                  </a:ext>
                </a:extLst>
              </p:cNvPr>
              <p:cNvSpPr/>
              <p:nvPr/>
            </p:nvSpPr>
            <p:spPr>
              <a:xfrm>
                <a:off x="4031332" y="1022149"/>
                <a:ext cx="19050" cy="57150"/>
              </a:xfrm>
              <a:custGeom>
                <a:avLst/>
                <a:gdLst>
                  <a:gd name="connsiteX0" fmla="*/ 7439 w 19050"/>
                  <a:gd name="connsiteY0" fmla="*/ 50406 h 57150"/>
                  <a:gd name="connsiteX1" fmla="*/ 8496 w 19050"/>
                  <a:gd name="connsiteY1" fmla="*/ 54654 h 57150"/>
                  <a:gd name="connsiteX2" fmla="*/ 7144 w 19050"/>
                  <a:gd name="connsiteY2" fmla="*/ 58017 h 57150"/>
                  <a:gd name="connsiteX3" fmla="*/ 10497 w 19050"/>
                  <a:gd name="connsiteY3" fmla="*/ 55293 h 57150"/>
                  <a:gd name="connsiteX4" fmla="*/ 7896 w 19050"/>
                  <a:gd name="connsiteY4" fmla="*/ 47434 h 57150"/>
                  <a:gd name="connsiteX5" fmla="*/ 17155 w 19050"/>
                  <a:gd name="connsiteY5" fmla="*/ 44682 h 57150"/>
                  <a:gd name="connsiteX6" fmla="*/ 18593 w 19050"/>
                  <a:gd name="connsiteY6" fmla="*/ 16031 h 57150"/>
                  <a:gd name="connsiteX7" fmla="*/ 15926 w 19050"/>
                  <a:gd name="connsiteY7" fmla="*/ 15526 h 57150"/>
                  <a:gd name="connsiteX8" fmla="*/ 14278 w 19050"/>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57150">
                    <a:moveTo>
                      <a:pt x="7439" y="50406"/>
                    </a:moveTo>
                    <a:cubicBezTo>
                      <a:pt x="7706" y="51168"/>
                      <a:pt x="8315" y="53016"/>
                      <a:pt x="8496" y="54654"/>
                    </a:cubicBezTo>
                    <a:cubicBezTo>
                      <a:pt x="8649" y="56150"/>
                      <a:pt x="8420" y="57588"/>
                      <a:pt x="7144" y="58017"/>
                    </a:cubicBezTo>
                    <a:cubicBezTo>
                      <a:pt x="7601" y="59426"/>
                      <a:pt x="9468" y="56455"/>
                      <a:pt x="10497" y="55293"/>
                    </a:cubicBezTo>
                    <a:lnTo>
                      <a:pt x="7896" y="47434"/>
                    </a:lnTo>
                    <a:cubicBezTo>
                      <a:pt x="10335" y="44015"/>
                      <a:pt x="14535" y="41319"/>
                      <a:pt x="17155" y="44682"/>
                    </a:cubicBezTo>
                    <a:cubicBezTo>
                      <a:pt x="15878" y="35023"/>
                      <a:pt x="18574" y="17564"/>
                      <a:pt x="18593" y="16031"/>
                    </a:cubicBezTo>
                    <a:lnTo>
                      <a:pt x="15926" y="15526"/>
                    </a:lnTo>
                    <a:cubicBezTo>
                      <a:pt x="15631" y="12440"/>
                      <a:pt x="15726" y="8925"/>
                      <a:pt x="14278" y="7144"/>
                    </a:cubicBezTo>
                  </a:path>
                </a:pathLst>
              </a:custGeom>
              <a:grpFill/>
              <a:ln w="9525" cap="flat">
                <a:noFill/>
                <a:prstDash val="solid"/>
                <a:miter/>
              </a:ln>
            </p:spPr>
            <p:txBody>
              <a:bodyPr rtlCol="0" anchor="ctr"/>
              <a:lstStyle/>
              <a:p>
                <a:endParaRPr lang="zh-CN" altLang="en-US"/>
              </a:p>
            </p:txBody>
          </p:sp>
          <p:sp>
            <p:nvSpPr>
              <p:cNvPr id="1596" name="任意多边形: 形状 607">
                <a:extLst>
                  <a:ext uri="{FF2B5EF4-FFF2-40B4-BE49-F238E27FC236}">
                    <a16:creationId xmlns:a16="http://schemas.microsoft.com/office/drawing/2014/main" id="{693DCACF-8E14-4F77-BD4F-C5655C92FA58}"/>
                  </a:ext>
                </a:extLst>
              </p:cNvPr>
              <p:cNvSpPr/>
              <p:nvPr/>
            </p:nvSpPr>
            <p:spPr>
              <a:xfrm>
                <a:off x="4025979" y="1072508"/>
                <a:ext cx="9525" cy="19050"/>
              </a:xfrm>
              <a:custGeom>
                <a:avLst/>
                <a:gdLst>
                  <a:gd name="connsiteX0" fmla="*/ 8030 w 9525"/>
                  <a:gd name="connsiteY0" fmla="*/ 13383 h 19050"/>
                  <a:gd name="connsiteX1" fmla="*/ 7277 w 9525"/>
                  <a:gd name="connsiteY1" fmla="*/ 13221 h 19050"/>
                  <a:gd name="connsiteX2" fmla="*/ 9468 w 9525"/>
                  <a:gd name="connsiteY2" fmla="*/ 7144 h 19050"/>
                  <a:gd name="connsiteX3" fmla="*/ 7144 w 9525"/>
                  <a:gd name="connsiteY3" fmla="*/ 8687 h 19050"/>
                  <a:gd name="connsiteX4" fmla="*/ 8963 w 9525"/>
                  <a:gd name="connsiteY4" fmla="*/ 769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030" y="13383"/>
                    </a:moveTo>
                    <a:lnTo>
                      <a:pt x="7277" y="13221"/>
                    </a:lnTo>
                    <a:lnTo>
                      <a:pt x="9468" y="7144"/>
                    </a:lnTo>
                    <a:lnTo>
                      <a:pt x="7144" y="8687"/>
                    </a:lnTo>
                    <a:cubicBezTo>
                      <a:pt x="8192" y="7582"/>
                      <a:pt x="8430" y="8249"/>
                      <a:pt x="8963" y="7696"/>
                    </a:cubicBezTo>
                  </a:path>
                </a:pathLst>
              </a:custGeom>
              <a:grpFill/>
              <a:ln w="9525" cap="flat">
                <a:noFill/>
                <a:prstDash val="solid"/>
                <a:miter/>
              </a:ln>
            </p:spPr>
            <p:txBody>
              <a:bodyPr rtlCol="0" anchor="ctr"/>
              <a:lstStyle/>
              <a:p>
                <a:endParaRPr lang="zh-CN" altLang="en-US"/>
              </a:p>
            </p:txBody>
          </p:sp>
          <p:sp>
            <p:nvSpPr>
              <p:cNvPr id="1597" name="任意多边形: 形状 608">
                <a:extLst>
                  <a:ext uri="{FF2B5EF4-FFF2-40B4-BE49-F238E27FC236}">
                    <a16:creationId xmlns:a16="http://schemas.microsoft.com/office/drawing/2014/main" id="{9B709E74-C5E1-413E-8522-FF069C462385}"/>
                  </a:ext>
                </a:extLst>
              </p:cNvPr>
              <p:cNvSpPr/>
              <p:nvPr/>
            </p:nvSpPr>
            <p:spPr>
              <a:xfrm>
                <a:off x="4030656" y="1022159"/>
                <a:ext cx="19050" cy="19050"/>
              </a:xfrm>
              <a:custGeom>
                <a:avLst/>
                <a:gdLst>
                  <a:gd name="connsiteX0" fmla="*/ 14945 w 19050"/>
                  <a:gd name="connsiteY0" fmla="*/ 7144 h 19050"/>
                  <a:gd name="connsiteX1" fmla="*/ 13525 w 19050"/>
                  <a:gd name="connsiteY1" fmla="*/ 16326 h 19050"/>
                  <a:gd name="connsiteX2" fmla="*/ 7144 w 19050"/>
                  <a:gd name="connsiteY2" fmla="*/ 13116 h 19050"/>
                  <a:gd name="connsiteX3" fmla="*/ 8296 w 19050"/>
                  <a:gd name="connsiteY3" fmla="*/ 12687 h 19050"/>
                </a:gdLst>
                <a:ahLst/>
                <a:cxnLst>
                  <a:cxn ang="0">
                    <a:pos x="connsiteX0" y="connsiteY0"/>
                  </a:cxn>
                  <a:cxn ang="0">
                    <a:pos x="connsiteX1" y="connsiteY1"/>
                  </a:cxn>
                  <a:cxn ang="0">
                    <a:pos x="connsiteX2" y="connsiteY2"/>
                  </a:cxn>
                  <a:cxn ang="0">
                    <a:pos x="connsiteX3" y="connsiteY3"/>
                  </a:cxn>
                </a:cxnLst>
                <a:rect l="l" t="t" r="r" b="b"/>
                <a:pathLst>
                  <a:path w="19050" h="19050">
                    <a:moveTo>
                      <a:pt x="14945" y="7144"/>
                    </a:moveTo>
                    <a:cubicBezTo>
                      <a:pt x="9144" y="10077"/>
                      <a:pt x="17097" y="11582"/>
                      <a:pt x="13525" y="16326"/>
                    </a:cubicBezTo>
                    <a:cubicBezTo>
                      <a:pt x="10087" y="16688"/>
                      <a:pt x="8592" y="15773"/>
                      <a:pt x="7144" y="13116"/>
                    </a:cubicBezTo>
                    <a:cubicBezTo>
                      <a:pt x="7487" y="14440"/>
                      <a:pt x="8296" y="12687"/>
                      <a:pt x="8296" y="12687"/>
                    </a:cubicBezTo>
                  </a:path>
                </a:pathLst>
              </a:custGeom>
              <a:grpFill/>
              <a:ln w="9525" cap="flat">
                <a:noFill/>
                <a:prstDash val="solid"/>
                <a:miter/>
              </a:ln>
            </p:spPr>
            <p:txBody>
              <a:bodyPr rtlCol="0" anchor="ctr"/>
              <a:lstStyle/>
              <a:p>
                <a:endParaRPr lang="zh-CN" altLang="en-US"/>
              </a:p>
            </p:txBody>
          </p:sp>
          <p:sp>
            <p:nvSpPr>
              <p:cNvPr id="1598" name="任意多边形: 形状 609">
                <a:extLst>
                  <a:ext uri="{FF2B5EF4-FFF2-40B4-BE49-F238E27FC236}">
                    <a16:creationId xmlns:a16="http://schemas.microsoft.com/office/drawing/2014/main" id="{20ED5711-982F-40A5-836D-142016F82A7D}"/>
                  </a:ext>
                </a:extLst>
              </p:cNvPr>
              <p:cNvSpPr/>
              <p:nvPr/>
            </p:nvSpPr>
            <p:spPr>
              <a:xfrm>
                <a:off x="4011835" y="1291231"/>
                <a:ext cx="57150" cy="28575"/>
              </a:xfrm>
              <a:custGeom>
                <a:avLst/>
                <a:gdLst>
                  <a:gd name="connsiteX0" fmla="*/ 37043 w 57150"/>
                  <a:gd name="connsiteY0" fmla="*/ 13621 h 28575"/>
                  <a:gd name="connsiteX1" fmla="*/ 39472 w 57150"/>
                  <a:gd name="connsiteY1" fmla="*/ 10954 h 28575"/>
                  <a:gd name="connsiteX2" fmla="*/ 29585 w 57150"/>
                  <a:gd name="connsiteY2" fmla="*/ 15469 h 28575"/>
                  <a:gd name="connsiteX3" fmla="*/ 25537 w 57150"/>
                  <a:gd name="connsiteY3" fmla="*/ 21498 h 28575"/>
                  <a:gd name="connsiteX4" fmla="*/ 20136 w 57150"/>
                  <a:gd name="connsiteY4" fmla="*/ 21374 h 28575"/>
                  <a:gd name="connsiteX5" fmla="*/ 20260 w 57150"/>
                  <a:gd name="connsiteY5" fmla="*/ 15459 h 28575"/>
                  <a:gd name="connsiteX6" fmla="*/ 7144 w 57150"/>
                  <a:gd name="connsiteY6" fmla="*/ 29823 h 28575"/>
                  <a:gd name="connsiteX7" fmla="*/ 39757 w 57150"/>
                  <a:gd name="connsiteY7" fmla="*/ 20793 h 28575"/>
                  <a:gd name="connsiteX8" fmla="*/ 36424 w 57150"/>
                  <a:gd name="connsiteY8" fmla="*/ 21565 h 28575"/>
                  <a:gd name="connsiteX9" fmla="*/ 44320 w 57150"/>
                  <a:gd name="connsiteY9" fmla="*/ 14421 h 28575"/>
                  <a:gd name="connsiteX10" fmla="*/ 52149 w 57150"/>
                  <a:gd name="connsiteY10" fmla="*/ 7144 h 28575"/>
                  <a:gd name="connsiteX11" fmla="*/ 37043 w 57150"/>
                  <a:gd name="connsiteY11" fmla="*/ 13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37043" y="13621"/>
                    </a:moveTo>
                    <a:lnTo>
                      <a:pt x="39472" y="10954"/>
                    </a:lnTo>
                    <a:lnTo>
                      <a:pt x="29585" y="15469"/>
                    </a:lnTo>
                    <a:cubicBezTo>
                      <a:pt x="29775" y="16869"/>
                      <a:pt x="28137" y="18993"/>
                      <a:pt x="25537" y="21498"/>
                    </a:cubicBezTo>
                    <a:cubicBezTo>
                      <a:pt x="24032" y="21346"/>
                      <a:pt x="24194" y="15411"/>
                      <a:pt x="20136" y="21374"/>
                    </a:cubicBezTo>
                    <a:cubicBezTo>
                      <a:pt x="14402" y="22088"/>
                      <a:pt x="26032" y="14707"/>
                      <a:pt x="20260" y="15459"/>
                    </a:cubicBezTo>
                    <a:cubicBezTo>
                      <a:pt x="11516" y="21708"/>
                      <a:pt x="11439" y="25346"/>
                      <a:pt x="7144" y="29823"/>
                    </a:cubicBezTo>
                    <a:cubicBezTo>
                      <a:pt x="17926" y="28108"/>
                      <a:pt x="26518" y="28775"/>
                      <a:pt x="39757" y="20793"/>
                    </a:cubicBezTo>
                    <a:cubicBezTo>
                      <a:pt x="38824" y="21231"/>
                      <a:pt x="36995" y="22079"/>
                      <a:pt x="36424" y="21565"/>
                    </a:cubicBezTo>
                    <a:cubicBezTo>
                      <a:pt x="36424" y="21565"/>
                      <a:pt x="40367" y="17993"/>
                      <a:pt x="44320" y="14421"/>
                    </a:cubicBezTo>
                    <a:cubicBezTo>
                      <a:pt x="48235" y="10782"/>
                      <a:pt x="52149" y="7144"/>
                      <a:pt x="52149" y="7144"/>
                    </a:cubicBezTo>
                    <a:cubicBezTo>
                      <a:pt x="47587" y="9411"/>
                      <a:pt x="40900" y="13383"/>
                      <a:pt x="37043" y="13621"/>
                    </a:cubicBezTo>
                    <a:close/>
                  </a:path>
                </a:pathLst>
              </a:custGeom>
              <a:grpFill/>
              <a:ln w="9525" cap="flat">
                <a:noFill/>
                <a:prstDash val="solid"/>
                <a:miter/>
              </a:ln>
            </p:spPr>
            <p:txBody>
              <a:bodyPr rtlCol="0" anchor="ctr"/>
              <a:lstStyle/>
              <a:p>
                <a:endParaRPr lang="zh-CN" altLang="en-US"/>
              </a:p>
            </p:txBody>
          </p:sp>
          <p:sp>
            <p:nvSpPr>
              <p:cNvPr id="1599" name="任意多边形: 形状 610">
                <a:extLst>
                  <a:ext uri="{FF2B5EF4-FFF2-40B4-BE49-F238E27FC236}">
                    <a16:creationId xmlns:a16="http://schemas.microsoft.com/office/drawing/2014/main" id="{2F0FF7DB-2BD6-424B-8784-69B545BE65CF}"/>
                  </a:ext>
                </a:extLst>
              </p:cNvPr>
              <p:cNvSpPr/>
              <p:nvPr/>
            </p:nvSpPr>
            <p:spPr>
              <a:xfrm>
                <a:off x="4058402" y="1249473"/>
                <a:ext cx="19050" cy="28575"/>
              </a:xfrm>
              <a:custGeom>
                <a:avLst/>
                <a:gdLst>
                  <a:gd name="connsiteX0" fmla="*/ 17088 w 19050"/>
                  <a:gd name="connsiteY0" fmla="*/ 7144 h 28575"/>
                  <a:gd name="connsiteX1" fmla="*/ 12268 w 19050"/>
                  <a:gd name="connsiteY1" fmla="*/ 12430 h 28575"/>
                  <a:gd name="connsiteX2" fmla="*/ 13535 w 19050"/>
                  <a:gd name="connsiteY2" fmla="*/ 13278 h 28575"/>
                  <a:gd name="connsiteX3" fmla="*/ 7144 w 19050"/>
                  <a:gd name="connsiteY3" fmla="*/ 21784 h 28575"/>
                  <a:gd name="connsiteX4" fmla="*/ 15430 w 19050"/>
                  <a:gd name="connsiteY4" fmla="*/ 14554 h 28575"/>
                  <a:gd name="connsiteX5" fmla="*/ 17088 w 1905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17088" y="7144"/>
                    </a:moveTo>
                    <a:lnTo>
                      <a:pt x="12268" y="12430"/>
                    </a:lnTo>
                    <a:cubicBezTo>
                      <a:pt x="13097" y="11925"/>
                      <a:pt x="13745" y="12344"/>
                      <a:pt x="13535" y="13278"/>
                    </a:cubicBezTo>
                    <a:lnTo>
                      <a:pt x="7144" y="21784"/>
                    </a:lnTo>
                    <a:lnTo>
                      <a:pt x="15430" y="14554"/>
                    </a:lnTo>
                    <a:cubicBezTo>
                      <a:pt x="17955" y="9849"/>
                      <a:pt x="10382" y="14354"/>
                      <a:pt x="17088" y="7144"/>
                    </a:cubicBezTo>
                    <a:close/>
                  </a:path>
                </a:pathLst>
              </a:custGeom>
              <a:grpFill/>
              <a:ln w="9525" cap="flat">
                <a:noFill/>
                <a:prstDash val="solid"/>
                <a:miter/>
              </a:ln>
            </p:spPr>
            <p:txBody>
              <a:bodyPr rtlCol="0" anchor="ctr"/>
              <a:lstStyle/>
              <a:p>
                <a:endParaRPr lang="zh-CN" altLang="en-US"/>
              </a:p>
            </p:txBody>
          </p:sp>
          <p:sp>
            <p:nvSpPr>
              <p:cNvPr id="1600" name="任意多边形: 形状 611">
                <a:extLst>
                  <a:ext uri="{FF2B5EF4-FFF2-40B4-BE49-F238E27FC236}">
                    <a16:creationId xmlns:a16="http://schemas.microsoft.com/office/drawing/2014/main" id="{4FD44143-55AC-445D-92AB-3B8E3ACE0ED9}"/>
                  </a:ext>
                </a:extLst>
              </p:cNvPr>
              <p:cNvSpPr/>
              <p:nvPr/>
            </p:nvSpPr>
            <p:spPr>
              <a:xfrm>
                <a:off x="4035895" y="1285830"/>
                <a:ext cx="28575" cy="19050"/>
              </a:xfrm>
              <a:custGeom>
                <a:avLst/>
                <a:gdLst>
                  <a:gd name="connsiteX0" fmla="*/ 7144 w 28575"/>
                  <a:gd name="connsiteY0" fmla="*/ 16364 h 19050"/>
                  <a:gd name="connsiteX1" fmla="*/ 17640 w 28575"/>
                  <a:gd name="connsiteY1" fmla="*/ 7649 h 19050"/>
                  <a:gd name="connsiteX2" fmla="*/ 21812 w 28575"/>
                  <a:gd name="connsiteY2" fmla="*/ 8696 h 19050"/>
                  <a:gd name="connsiteX3" fmla="*/ 7144 w 28575"/>
                  <a:gd name="connsiteY3" fmla="*/ 16364 h 19050"/>
                </a:gdLst>
                <a:ahLst/>
                <a:cxnLst>
                  <a:cxn ang="0">
                    <a:pos x="connsiteX0" y="connsiteY0"/>
                  </a:cxn>
                  <a:cxn ang="0">
                    <a:pos x="connsiteX1" y="connsiteY1"/>
                  </a:cxn>
                  <a:cxn ang="0">
                    <a:pos x="connsiteX2" y="connsiteY2"/>
                  </a:cxn>
                  <a:cxn ang="0">
                    <a:pos x="connsiteX3" y="connsiteY3"/>
                  </a:cxn>
                </a:cxnLst>
                <a:rect l="l" t="t" r="r" b="b"/>
                <a:pathLst>
                  <a:path w="28575" h="19050">
                    <a:moveTo>
                      <a:pt x="7144" y="16364"/>
                    </a:moveTo>
                    <a:cubicBezTo>
                      <a:pt x="11935" y="13411"/>
                      <a:pt x="15230" y="12621"/>
                      <a:pt x="17640" y="7649"/>
                    </a:cubicBezTo>
                    <a:lnTo>
                      <a:pt x="21812" y="8696"/>
                    </a:lnTo>
                    <a:cubicBezTo>
                      <a:pt x="22146" y="3181"/>
                      <a:pt x="12563" y="13945"/>
                      <a:pt x="7144" y="16364"/>
                    </a:cubicBezTo>
                    <a:close/>
                  </a:path>
                </a:pathLst>
              </a:custGeom>
              <a:grpFill/>
              <a:ln w="9525" cap="flat">
                <a:noFill/>
                <a:prstDash val="solid"/>
                <a:miter/>
              </a:ln>
            </p:spPr>
            <p:txBody>
              <a:bodyPr rtlCol="0" anchor="ctr"/>
              <a:lstStyle/>
              <a:p>
                <a:endParaRPr lang="zh-CN" altLang="en-US"/>
              </a:p>
            </p:txBody>
          </p:sp>
          <p:sp>
            <p:nvSpPr>
              <p:cNvPr id="1601" name="任意多边形: 形状 612">
                <a:extLst>
                  <a:ext uri="{FF2B5EF4-FFF2-40B4-BE49-F238E27FC236}">
                    <a16:creationId xmlns:a16="http://schemas.microsoft.com/office/drawing/2014/main" id="{EC02D966-A06B-4BED-9877-325A05A4A2D7}"/>
                  </a:ext>
                </a:extLst>
              </p:cNvPr>
              <p:cNvSpPr/>
              <p:nvPr/>
            </p:nvSpPr>
            <p:spPr>
              <a:xfrm>
                <a:off x="4056212" y="1091291"/>
                <a:ext cx="9525" cy="19050"/>
              </a:xfrm>
              <a:custGeom>
                <a:avLst/>
                <a:gdLst>
                  <a:gd name="connsiteX0" fmla="*/ 8877 w 9525"/>
                  <a:gd name="connsiteY0" fmla="*/ 7144 h 19050"/>
                  <a:gd name="connsiteX1" fmla="*/ 7144 w 9525"/>
                  <a:gd name="connsiteY1" fmla="*/ 11135 h 19050"/>
                  <a:gd name="connsiteX2" fmla="*/ 10230 w 9525"/>
                  <a:gd name="connsiteY2" fmla="*/ 9630 h 19050"/>
                  <a:gd name="connsiteX3" fmla="*/ 8877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877" y="7144"/>
                    </a:moveTo>
                    <a:cubicBezTo>
                      <a:pt x="7591" y="7610"/>
                      <a:pt x="7658" y="10525"/>
                      <a:pt x="7144" y="11135"/>
                    </a:cubicBezTo>
                    <a:cubicBezTo>
                      <a:pt x="10392" y="7449"/>
                      <a:pt x="8706" y="17364"/>
                      <a:pt x="10230" y="9630"/>
                    </a:cubicBezTo>
                    <a:cubicBezTo>
                      <a:pt x="9830" y="8068"/>
                      <a:pt x="9630" y="7306"/>
                      <a:pt x="8877" y="7144"/>
                    </a:cubicBezTo>
                    <a:close/>
                  </a:path>
                </a:pathLst>
              </a:custGeom>
              <a:grpFill/>
              <a:ln w="9525" cap="flat">
                <a:noFill/>
                <a:prstDash val="solid"/>
                <a:miter/>
              </a:ln>
            </p:spPr>
            <p:txBody>
              <a:bodyPr rtlCol="0" anchor="ctr"/>
              <a:lstStyle/>
              <a:p>
                <a:endParaRPr lang="zh-CN" altLang="en-US"/>
              </a:p>
            </p:txBody>
          </p:sp>
          <p:sp>
            <p:nvSpPr>
              <p:cNvPr id="1602" name="任意多边形: 形状 613">
                <a:extLst>
                  <a:ext uri="{FF2B5EF4-FFF2-40B4-BE49-F238E27FC236}">
                    <a16:creationId xmlns:a16="http://schemas.microsoft.com/office/drawing/2014/main" id="{6586CF40-57DC-4957-A702-90566E9E4E42}"/>
                  </a:ext>
                </a:extLst>
              </p:cNvPr>
              <p:cNvSpPr/>
              <p:nvPr/>
            </p:nvSpPr>
            <p:spPr>
              <a:xfrm>
                <a:off x="3957579" y="1063271"/>
                <a:ext cx="95250" cy="171450"/>
              </a:xfrm>
              <a:custGeom>
                <a:avLst/>
                <a:gdLst>
                  <a:gd name="connsiteX0" fmla="*/ 90022 w 95250"/>
                  <a:gd name="connsiteY0" fmla="*/ 14372 h 171450"/>
                  <a:gd name="connsiteX1" fmla="*/ 92499 w 95250"/>
                  <a:gd name="connsiteY1" fmla="*/ 8437 h 171450"/>
                  <a:gd name="connsiteX2" fmla="*/ 85231 w 95250"/>
                  <a:gd name="connsiteY2" fmla="*/ 15019 h 171450"/>
                  <a:gd name="connsiteX3" fmla="*/ 85736 w 95250"/>
                  <a:gd name="connsiteY3" fmla="*/ 14448 h 171450"/>
                  <a:gd name="connsiteX4" fmla="*/ 84069 w 95250"/>
                  <a:gd name="connsiteY4" fmla="*/ 36298 h 171450"/>
                  <a:gd name="connsiteX5" fmla="*/ 78783 w 95250"/>
                  <a:gd name="connsiteY5" fmla="*/ 37041 h 171450"/>
                  <a:gd name="connsiteX6" fmla="*/ 69820 w 95250"/>
                  <a:gd name="connsiteY6" fmla="*/ 60892 h 171450"/>
                  <a:gd name="connsiteX7" fmla="*/ 70696 w 95250"/>
                  <a:gd name="connsiteY7" fmla="*/ 55034 h 171450"/>
                  <a:gd name="connsiteX8" fmla="*/ 58313 w 95250"/>
                  <a:gd name="connsiteY8" fmla="*/ 60292 h 171450"/>
                  <a:gd name="connsiteX9" fmla="*/ 52084 w 95250"/>
                  <a:gd name="connsiteY9" fmla="*/ 71264 h 171450"/>
                  <a:gd name="connsiteX10" fmla="*/ 55351 w 95250"/>
                  <a:gd name="connsiteY10" fmla="*/ 65864 h 171450"/>
                  <a:gd name="connsiteX11" fmla="*/ 52713 w 95250"/>
                  <a:gd name="connsiteY11" fmla="*/ 66168 h 171450"/>
                  <a:gd name="connsiteX12" fmla="*/ 56132 w 95250"/>
                  <a:gd name="connsiteY12" fmla="*/ 56224 h 171450"/>
                  <a:gd name="connsiteX13" fmla="*/ 44588 w 95250"/>
                  <a:gd name="connsiteY13" fmla="*/ 57901 h 171450"/>
                  <a:gd name="connsiteX14" fmla="*/ 44664 w 95250"/>
                  <a:gd name="connsiteY14" fmla="*/ 61777 h 171450"/>
                  <a:gd name="connsiteX15" fmla="*/ 41902 w 95250"/>
                  <a:gd name="connsiteY15" fmla="*/ 57548 h 171450"/>
                  <a:gd name="connsiteX16" fmla="*/ 35796 w 95250"/>
                  <a:gd name="connsiteY16" fmla="*/ 68407 h 171450"/>
                  <a:gd name="connsiteX17" fmla="*/ 34282 w 95250"/>
                  <a:gd name="connsiteY17" fmla="*/ 67131 h 171450"/>
                  <a:gd name="connsiteX18" fmla="*/ 26786 w 95250"/>
                  <a:gd name="connsiteY18" fmla="*/ 77770 h 171450"/>
                  <a:gd name="connsiteX19" fmla="*/ 24919 w 95250"/>
                  <a:gd name="connsiteY19" fmla="*/ 73665 h 171450"/>
                  <a:gd name="connsiteX20" fmla="*/ 21518 w 95250"/>
                  <a:gd name="connsiteY20" fmla="*/ 76436 h 171450"/>
                  <a:gd name="connsiteX21" fmla="*/ 22680 w 95250"/>
                  <a:gd name="connsiteY21" fmla="*/ 75732 h 171450"/>
                  <a:gd name="connsiteX22" fmla="*/ 21261 w 95250"/>
                  <a:gd name="connsiteY22" fmla="*/ 80780 h 171450"/>
                  <a:gd name="connsiteX23" fmla="*/ 24395 w 95250"/>
                  <a:gd name="connsiteY23" fmla="*/ 79151 h 171450"/>
                  <a:gd name="connsiteX24" fmla="*/ 24900 w 95250"/>
                  <a:gd name="connsiteY24" fmla="*/ 85914 h 171450"/>
                  <a:gd name="connsiteX25" fmla="*/ 14975 w 95250"/>
                  <a:gd name="connsiteY25" fmla="*/ 92334 h 171450"/>
                  <a:gd name="connsiteX26" fmla="*/ 16213 w 95250"/>
                  <a:gd name="connsiteY26" fmla="*/ 91724 h 171450"/>
                  <a:gd name="connsiteX27" fmla="*/ 14546 w 95250"/>
                  <a:gd name="connsiteY27" fmla="*/ 96067 h 171450"/>
                  <a:gd name="connsiteX28" fmla="*/ 26309 w 95250"/>
                  <a:gd name="connsiteY28" fmla="*/ 87304 h 171450"/>
                  <a:gd name="connsiteX29" fmla="*/ 31396 w 95250"/>
                  <a:gd name="connsiteY29" fmla="*/ 78684 h 171450"/>
                  <a:gd name="connsiteX30" fmla="*/ 33206 w 95250"/>
                  <a:gd name="connsiteY30" fmla="*/ 82866 h 171450"/>
                  <a:gd name="connsiteX31" fmla="*/ 30196 w 95250"/>
                  <a:gd name="connsiteY31" fmla="*/ 86666 h 171450"/>
                  <a:gd name="connsiteX32" fmla="*/ 36025 w 95250"/>
                  <a:gd name="connsiteY32" fmla="*/ 84895 h 171450"/>
                  <a:gd name="connsiteX33" fmla="*/ 39721 w 95250"/>
                  <a:gd name="connsiteY33" fmla="*/ 77970 h 171450"/>
                  <a:gd name="connsiteX34" fmla="*/ 40340 w 95250"/>
                  <a:gd name="connsiteY34" fmla="*/ 82932 h 171450"/>
                  <a:gd name="connsiteX35" fmla="*/ 43902 w 95250"/>
                  <a:gd name="connsiteY35" fmla="*/ 79865 h 171450"/>
                  <a:gd name="connsiteX36" fmla="*/ 39911 w 95250"/>
                  <a:gd name="connsiteY36" fmla="*/ 79389 h 171450"/>
                  <a:gd name="connsiteX37" fmla="*/ 42207 w 95250"/>
                  <a:gd name="connsiteY37" fmla="*/ 71779 h 171450"/>
                  <a:gd name="connsiteX38" fmla="*/ 44683 w 95250"/>
                  <a:gd name="connsiteY38" fmla="*/ 75493 h 171450"/>
                  <a:gd name="connsiteX39" fmla="*/ 45807 w 95250"/>
                  <a:gd name="connsiteY39" fmla="*/ 73988 h 171450"/>
                  <a:gd name="connsiteX40" fmla="*/ 47741 w 95250"/>
                  <a:gd name="connsiteY40" fmla="*/ 78856 h 171450"/>
                  <a:gd name="connsiteX41" fmla="*/ 43626 w 95250"/>
                  <a:gd name="connsiteY41" fmla="*/ 83142 h 171450"/>
                  <a:gd name="connsiteX42" fmla="*/ 45693 w 95250"/>
                  <a:gd name="connsiteY42" fmla="*/ 84104 h 171450"/>
                  <a:gd name="connsiteX43" fmla="*/ 43331 w 95250"/>
                  <a:gd name="connsiteY43" fmla="*/ 86409 h 171450"/>
                  <a:gd name="connsiteX44" fmla="*/ 48846 w 95250"/>
                  <a:gd name="connsiteY44" fmla="*/ 82809 h 171450"/>
                  <a:gd name="connsiteX45" fmla="*/ 47836 w 95250"/>
                  <a:gd name="connsiteY45" fmla="*/ 94210 h 171450"/>
                  <a:gd name="connsiteX46" fmla="*/ 40368 w 95250"/>
                  <a:gd name="connsiteY46" fmla="*/ 91153 h 171450"/>
                  <a:gd name="connsiteX47" fmla="*/ 34844 w 95250"/>
                  <a:gd name="connsiteY47" fmla="*/ 104430 h 171450"/>
                  <a:gd name="connsiteX48" fmla="*/ 34158 w 95250"/>
                  <a:gd name="connsiteY48" fmla="*/ 102583 h 171450"/>
                  <a:gd name="connsiteX49" fmla="*/ 29710 w 95250"/>
                  <a:gd name="connsiteY49" fmla="*/ 110050 h 171450"/>
                  <a:gd name="connsiteX50" fmla="*/ 32958 w 95250"/>
                  <a:gd name="connsiteY50" fmla="*/ 112050 h 171450"/>
                  <a:gd name="connsiteX51" fmla="*/ 38149 w 95250"/>
                  <a:gd name="connsiteY51" fmla="*/ 105602 h 171450"/>
                  <a:gd name="connsiteX52" fmla="*/ 34253 w 95250"/>
                  <a:gd name="connsiteY52" fmla="*/ 115041 h 171450"/>
                  <a:gd name="connsiteX53" fmla="*/ 40159 w 95250"/>
                  <a:gd name="connsiteY53" fmla="*/ 112631 h 171450"/>
                  <a:gd name="connsiteX54" fmla="*/ 36187 w 95250"/>
                  <a:gd name="connsiteY54" fmla="*/ 116984 h 171450"/>
                  <a:gd name="connsiteX55" fmla="*/ 31901 w 95250"/>
                  <a:gd name="connsiteY55" fmla="*/ 121061 h 171450"/>
                  <a:gd name="connsiteX56" fmla="*/ 28634 w 95250"/>
                  <a:gd name="connsiteY56" fmla="*/ 128881 h 171450"/>
                  <a:gd name="connsiteX57" fmla="*/ 28176 w 95250"/>
                  <a:gd name="connsiteY57" fmla="*/ 126271 h 171450"/>
                  <a:gd name="connsiteX58" fmla="*/ 10307 w 95250"/>
                  <a:gd name="connsiteY58" fmla="*/ 143007 h 171450"/>
                  <a:gd name="connsiteX59" fmla="*/ 7936 w 95250"/>
                  <a:gd name="connsiteY59" fmla="*/ 159447 h 171450"/>
                  <a:gd name="connsiteX60" fmla="*/ 8802 w 95250"/>
                  <a:gd name="connsiteY60" fmla="*/ 158485 h 171450"/>
                  <a:gd name="connsiteX61" fmla="*/ 7564 w 95250"/>
                  <a:gd name="connsiteY61" fmla="*/ 164400 h 171450"/>
                  <a:gd name="connsiteX62" fmla="*/ 19994 w 95250"/>
                  <a:gd name="connsiteY62" fmla="*/ 153322 h 171450"/>
                  <a:gd name="connsiteX63" fmla="*/ 15994 w 95250"/>
                  <a:gd name="connsiteY63" fmla="*/ 163009 h 171450"/>
                  <a:gd name="connsiteX64" fmla="*/ 11127 w 95250"/>
                  <a:gd name="connsiteY64" fmla="*/ 166705 h 171450"/>
                  <a:gd name="connsiteX65" fmla="*/ 13717 w 95250"/>
                  <a:gd name="connsiteY65" fmla="*/ 167248 h 171450"/>
                  <a:gd name="connsiteX66" fmla="*/ 27605 w 95250"/>
                  <a:gd name="connsiteY66" fmla="*/ 149198 h 171450"/>
                  <a:gd name="connsiteX67" fmla="*/ 20985 w 95250"/>
                  <a:gd name="connsiteY67" fmla="*/ 151589 h 171450"/>
                  <a:gd name="connsiteX68" fmla="*/ 27757 w 95250"/>
                  <a:gd name="connsiteY68" fmla="*/ 137806 h 171450"/>
                  <a:gd name="connsiteX69" fmla="*/ 35530 w 95250"/>
                  <a:gd name="connsiteY69" fmla="*/ 140101 h 171450"/>
                  <a:gd name="connsiteX70" fmla="*/ 37435 w 95250"/>
                  <a:gd name="connsiteY70" fmla="*/ 134920 h 171450"/>
                  <a:gd name="connsiteX71" fmla="*/ 42311 w 95250"/>
                  <a:gd name="connsiteY71" fmla="*/ 139873 h 171450"/>
                  <a:gd name="connsiteX72" fmla="*/ 44702 w 95250"/>
                  <a:gd name="connsiteY72" fmla="*/ 136558 h 171450"/>
                  <a:gd name="connsiteX73" fmla="*/ 42473 w 95250"/>
                  <a:gd name="connsiteY73" fmla="*/ 138368 h 171450"/>
                  <a:gd name="connsiteX74" fmla="*/ 48931 w 95250"/>
                  <a:gd name="connsiteY74" fmla="*/ 128005 h 171450"/>
                  <a:gd name="connsiteX75" fmla="*/ 37425 w 95250"/>
                  <a:gd name="connsiteY75" fmla="*/ 134920 h 171450"/>
                  <a:gd name="connsiteX76" fmla="*/ 31691 w 95250"/>
                  <a:gd name="connsiteY76" fmla="*/ 131796 h 171450"/>
                  <a:gd name="connsiteX77" fmla="*/ 18308 w 95250"/>
                  <a:gd name="connsiteY77" fmla="*/ 143654 h 171450"/>
                  <a:gd name="connsiteX78" fmla="*/ 33472 w 95250"/>
                  <a:gd name="connsiteY78" fmla="*/ 126728 h 171450"/>
                  <a:gd name="connsiteX79" fmla="*/ 35949 w 95250"/>
                  <a:gd name="connsiteY79" fmla="*/ 129148 h 171450"/>
                  <a:gd name="connsiteX80" fmla="*/ 37758 w 95250"/>
                  <a:gd name="connsiteY80" fmla="*/ 123338 h 171450"/>
                  <a:gd name="connsiteX81" fmla="*/ 34329 w 95250"/>
                  <a:gd name="connsiteY81" fmla="*/ 124214 h 171450"/>
                  <a:gd name="connsiteX82" fmla="*/ 39968 w 95250"/>
                  <a:gd name="connsiteY82" fmla="*/ 120871 h 171450"/>
                  <a:gd name="connsiteX83" fmla="*/ 38730 w 95250"/>
                  <a:gd name="connsiteY83" fmla="*/ 119337 h 171450"/>
                  <a:gd name="connsiteX84" fmla="*/ 48674 w 95250"/>
                  <a:gd name="connsiteY84" fmla="*/ 117661 h 171450"/>
                  <a:gd name="connsiteX85" fmla="*/ 46683 w 95250"/>
                  <a:gd name="connsiteY85" fmla="*/ 118013 h 171450"/>
                  <a:gd name="connsiteX86" fmla="*/ 62200 w 95250"/>
                  <a:gd name="connsiteY86" fmla="*/ 105926 h 171450"/>
                  <a:gd name="connsiteX87" fmla="*/ 69658 w 95250"/>
                  <a:gd name="connsiteY87" fmla="*/ 82323 h 171450"/>
                  <a:gd name="connsiteX88" fmla="*/ 76211 w 95250"/>
                  <a:gd name="connsiteY88" fmla="*/ 58844 h 171450"/>
                  <a:gd name="connsiteX89" fmla="*/ 84060 w 95250"/>
                  <a:gd name="connsiteY89" fmla="*/ 50052 h 171450"/>
                  <a:gd name="connsiteX90" fmla="*/ 87527 w 95250"/>
                  <a:gd name="connsiteY90" fmla="*/ 22096 h 171450"/>
                  <a:gd name="connsiteX91" fmla="*/ 97042 w 95250"/>
                  <a:gd name="connsiteY91" fmla="*/ 8999 h 171450"/>
                  <a:gd name="connsiteX92" fmla="*/ 90022 w 95250"/>
                  <a:gd name="connsiteY92" fmla="*/ 1437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250" h="171450">
                    <a:moveTo>
                      <a:pt x="90022" y="14372"/>
                    </a:moveTo>
                    <a:cubicBezTo>
                      <a:pt x="88755" y="10314"/>
                      <a:pt x="93270" y="10914"/>
                      <a:pt x="92499" y="8437"/>
                    </a:cubicBezTo>
                    <a:cubicBezTo>
                      <a:pt x="89403" y="5628"/>
                      <a:pt x="87003" y="7209"/>
                      <a:pt x="85231" y="15019"/>
                    </a:cubicBezTo>
                    <a:lnTo>
                      <a:pt x="85736" y="14448"/>
                    </a:lnTo>
                    <a:cubicBezTo>
                      <a:pt x="87336" y="21363"/>
                      <a:pt x="83555" y="32126"/>
                      <a:pt x="84069" y="36298"/>
                    </a:cubicBezTo>
                    <a:cubicBezTo>
                      <a:pt x="80973" y="42356"/>
                      <a:pt x="81764" y="33050"/>
                      <a:pt x="78783" y="37041"/>
                    </a:cubicBezTo>
                    <a:cubicBezTo>
                      <a:pt x="76963" y="47366"/>
                      <a:pt x="73430" y="52519"/>
                      <a:pt x="69820" y="60892"/>
                    </a:cubicBezTo>
                    <a:cubicBezTo>
                      <a:pt x="66362" y="60425"/>
                      <a:pt x="71401" y="55291"/>
                      <a:pt x="70696" y="55034"/>
                    </a:cubicBezTo>
                    <a:cubicBezTo>
                      <a:pt x="66210" y="59720"/>
                      <a:pt x="62019" y="55586"/>
                      <a:pt x="58313" y="60292"/>
                    </a:cubicBezTo>
                    <a:cubicBezTo>
                      <a:pt x="63085" y="63387"/>
                      <a:pt x="53360" y="70569"/>
                      <a:pt x="52084" y="71264"/>
                    </a:cubicBezTo>
                    <a:lnTo>
                      <a:pt x="55351" y="65864"/>
                    </a:lnTo>
                    <a:cubicBezTo>
                      <a:pt x="54951" y="67721"/>
                      <a:pt x="53408" y="66464"/>
                      <a:pt x="52713" y="66168"/>
                    </a:cubicBezTo>
                    <a:cubicBezTo>
                      <a:pt x="52208" y="62082"/>
                      <a:pt x="59514" y="60053"/>
                      <a:pt x="56132" y="56224"/>
                    </a:cubicBezTo>
                    <a:cubicBezTo>
                      <a:pt x="54437" y="57558"/>
                      <a:pt x="48684" y="49862"/>
                      <a:pt x="44588" y="57901"/>
                    </a:cubicBezTo>
                    <a:cubicBezTo>
                      <a:pt x="46036" y="58463"/>
                      <a:pt x="45198" y="60701"/>
                      <a:pt x="44664" y="61777"/>
                    </a:cubicBezTo>
                    <a:cubicBezTo>
                      <a:pt x="42235" y="63406"/>
                      <a:pt x="39149" y="60272"/>
                      <a:pt x="41902" y="57548"/>
                    </a:cubicBezTo>
                    <a:cubicBezTo>
                      <a:pt x="39883" y="60520"/>
                      <a:pt x="41349" y="66273"/>
                      <a:pt x="35796" y="68407"/>
                    </a:cubicBezTo>
                    <a:lnTo>
                      <a:pt x="34282" y="67131"/>
                    </a:lnTo>
                    <a:lnTo>
                      <a:pt x="26786" y="77770"/>
                    </a:lnTo>
                    <a:lnTo>
                      <a:pt x="24919" y="73665"/>
                    </a:lnTo>
                    <a:cubicBezTo>
                      <a:pt x="24528" y="75370"/>
                      <a:pt x="23271" y="75417"/>
                      <a:pt x="21518" y="76436"/>
                    </a:cubicBezTo>
                    <a:lnTo>
                      <a:pt x="22680" y="75732"/>
                    </a:lnTo>
                    <a:cubicBezTo>
                      <a:pt x="22776" y="75779"/>
                      <a:pt x="21261" y="80780"/>
                      <a:pt x="21261" y="80780"/>
                    </a:cubicBezTo>
                    <a:lnTo>
                      <a:pt x="24395" y="79151"/>
                    </a:lnTo>
                    <a:cubicBezTo>
                      <a:pt x="25243" y="81504"/>
                      <a:pt x="24776" y="83875"/>
                      <a:pt x="24900" y="85914"/>
                    </a:cubicBezTo>
                    <a:cubicBezTo>
                      <a:pt x="21490" y="83447"/>
                      <a:pt x="18747" y="91191"/>
                      <a:pt x="14975" y="92334"/>
                    </a:cubicBezTo>
                    <a:lnTo>
                      <a:pt x="16213" y="91724"/>
                    </a:lnTo>
                    <a:lnTo>
                      <a:pt x="14546" y="96067"/>
                    </a:lnTo>
                    <a:cubicBezTo>
                      <a:pt x="17546" y="92496"/>
                      <a:pt x="21957" y="91000"/>
                      <a:pt x="26309" y="87304"/>
                    </a:cubicBezTo>
                    <a:cubicBezTo>
                      <a:pt x="29272" y="83513"/>
                      <a:pt x="26024" y="81294"/>
                      <a:pt x="31396" y="78684"/>
                    </a:cubicBezTo>
                    <a:cubicBezTo>
                      <a:pt x="29729" y="85752"/>
                      <a:pt x="33206" y="77570"/>
                      <a:pt x="33206" y="82866"/>
                    </a:cubicBezTo>
                    <a:cubicBezTo>
                      <a:pt x="32729" y="84599"/>
                      <a:pt x="31405" y="85276"/>
                      <a:pt x="30196" y="86666"/>
                    </a:cubicBezTo>
                    <a:cubicBezTo>
                      <a:pt x="29338" y="83533"/>
                      <a:pt x="32444" y="91191"/>
                      <a:pt x="36025" y="84895"/>
                    </a:cubicBezTo>
                    <a:cubicBezTo>
                      <a:pt x="35777" y="82761"/>
                      <a:pt x="38625" y="79456"/>
                      <a:pt x="39721" y="77970"/>
                    </a:cubicBezTo>
                    <a:cubicBezTo>
                      <a:pt x="38282" y="81961"/>
                      <a:pt x="41292" y="80018"/>
                      <a:pt x="40340" y="82932"/>
                    </a:cubicBezTo>
                    <a:cubicBezTo>
                      <a:pt x="41549" y="82161"/>
                      <a:pt x="42683" y="80666"/>
                      <a:pt x="43902" y="79865"/>
                    </a:cubicBezTo>
                    <a:cubicBezTo>
                      <a:pt x="42159" y="81770"/>
                      <a:pt x="40806" y="81123"/>
                      <a:pt x="39911" y="79389"/>
                    </a:cubicBezTo>
                    <a:cubicBezTo>
                      <a:pt x="44845" y="76941"/>
                      <a:pt x="34872" y="75789"/>
                      <a:pt x="42207" y="71779"/>
                    </a:cubicBezTo>
                    <a:lnTo>
                      <a:pt x="44683" y="75493"/>
                    </a:lnTo>
                    <a:lnTo>
                      <a:pt x="45807" y="73988"/>
                    </a:lnTo>
                    <a:cubicBezTo>
                      <a:pt x="46693" y="75703"/>
                      <a:pt x="45312" y="80494"/>
                      <a:pt x="47741" y="78856"/>
                    </a:cubicBezTo>
                    <a:cubicBezTo>
                      <a:pt x="46760" y="81866"/>
                      <a:pt x="44769" y="81618"/>
                      <a:pt x="43626" y="83142"/>
                    </a:cubicBezTo>
                    <a:lnTo>
                      <a:pt x="45693" y="84104"/>
                    </a:lnTo>
                    <a:lnTo>
                      <a:pt x="43331" y="86409"/>
                    </a:lnTo>
                    <a:lnTo>
                      <a:pt x="48846" y="82809"/>
                    </a:lnTo>
                    <a:cubicBezTo>
                      <a:pt x="43845" y="92257"/>
                      <a:pt x="55151" y="85076"/>
                      <a:pt x="47836" y="94210"/>
                    </a:cubicBezTo>
                    <a:cubicBezTo>
                      <a:pt x="43854" y="95058"/>
                      <a:pt x="44369" y="91095"/>
                      <a:pt x="40368" y="91153"/>
                    </a:cubicBezTo>
                    <a:cubicBezTo>
                      <a:pt x="43759" y="92153"/>
                      <a:pt x="38721" y="100173"/>
                      <a:pt x="34844" y="104430"/>
                    </a:cubicBezTo>
                    <a:lnTo>
                      <a:pt x="34158" y="102583"/>
                    </a:lnTo>
                    <a:lnTo>
                      <a:pt x="29710" y="110050"/>
                    </a:lnTo>
                    <a:lnTo>
                      <a:pt x="32958" y="112050"/>
                    </a:lnTo>
                    <a:cubicBezTo>
                      <a:pt x="36882" y="110698"/>
                      <a:pt x="33567" y="105840"/>
                      <a:pt x="38149" y="105602"/>
                    </a:cubicBezTo>
                    <a:cubicBezTo>
                      <a:pt x="37549" y="107374"/>
                      <a:pt x="36854" y="117375"/>
                      <a:pt x="34253" y="115041"/>
                    </a:cubicBezTo>
                    <a:lnTo>
                      <a:pt x="40159" y="112631"/>
                    </a:lnTo>
                    <a:cubicBezTo>
                      <a:pt x="40159" y="112631"/>
                      <a:pt x="38168" y="114803"/>
                      <a:pt x="36187" y="116984"/>
                    </a:cubicBezTo>
                    <a:cubicBezTo>
                      <a:pt x="34044" y="119023"/>
                      <a:pt x="31901" y="121061"/>
                      <a:pt x="31901" y="121061"/>
                    </a:cubicBezTo>
                    <a:cubicBezTo>
                      <a:pt x="35206" y="121709"/>
                      <a:pt x="29519" y="126386"/>
                      <a:pt x="28634" y="128881"/>
                    </a:cubicBezTo>
                    <a:cubicBezTo>
                      <a:pt x="27252" y="129491"/>
                      <a:pt x="28129" y="126986"/>
                      <a:pt x="28176" y="126271"/>
                    </a:cubicBezTo>
                    <a:cubicBezTo>
                      <a:pt x="21347" y="129262"/>
                      <a:pt x="17194" y="139578"/>
                      <a:pt x="10307" y="143007"/>
                    </a:cubicBezTo>
                    <a:cubicBezTo>
                      <a:pt x="14832" y="148293"/>
                      <a:pt x="4259" y="154465"/>
                      <a:pt x="7936" y="159447"/>
                    </a:cubicBezTo>
                    <a:lnTo>
                      <a:pt x="8802" y="158485"/>
                    </a:lnTo>
                    <a:cubicBezTo>
                      <a:pt x="12841" y="158542"/>
                      <a:pt x="8060" y="162180"/>
                      <a:pt x="7564" y="164400"/>
                    </a:cubicBezTo>
                    <a:cubicBezTo>
                      <a:pt x="12651" y="162781"/>
                      <a:pt x="16241" y="158770"/>
                      <a:pt x="19994" y="153322"/>
                    </a:cubicBezTo>
                    <a:cubicBezTo>
                      <a:pt x="22957" y="155732"/>
                      <a:pt x="15889" y="160285"/>
                      <a:pt x="15994" y="163009"/>
                    </a:cubicBezTo>
                    <a:cubicBezTo>
                      <a:pt x="14527" y="163523"/>
                      <a:pt x="12898" y="164733"/>
                      <a:pt x="11127" y="166705"/>
                    </a:cubicBezTo>
                    <a:lnTo>
                      <a:pt x="13717" y="167248"/>
                    </a:lnTo>
                    <a:cubicBezTo>
                      <a:pt x="15870" y="160352"/>
                      <a:pt x="29653" y="156789"/>
                      <a:pt x="27605" y="149198"/>
                    </a:cubicBezTo>
                    <a:cubicBezTo>
                      <a:pt x="24919" y="148817"/>
                      <a:pt x="22490" y="154503"/>
                      <a:pt x="20985" y="151589"/>
                    </a:cubicBezTo>
                    <a:cubicBezTo>
                      <a:pt x="21871" y="147274"/>
                      <a:pt x="28710" y="142568"/>
                      <a:pt x="27757" y="137806"/>
                    </a:cubicBezTo>
                    <a:cubicBezTo>
                      <a:pt x="28653" y="141711"/>
                      <a:pt x="34530" y="136968"/>
                      <a:pt x="35530" y="140101"/>
                    </a:cubicBezTo>
                    <a:cubicBezTo>
                      <a:pt x="35082" y="138158"/>
                      <a:pt x="34615" y="136215"/>
                      <a:pt x="37435" y="134920"/>
                    </a:cubicBezTo>
                    <a:cubicBezTo>
                      <a:pt x="36168" y="140549"/>
                      <a:pt x="41997" y="136425"/>
                      <a:pt x="42311" y="139873"/>
                    </a:cubicBezTo>
                    <a:lnTo>
                      <a:pt x="44702" y="136558"/>
                    </a:lnTo>
                    <a:cubicBezTo>
                      <a:pt x="43969" y="136911"/>
                      <a:pt x="42569" y="137587"/>
                      <a:pt x="42473" y="138368"/>
                    </a:cubicBezTo>
                    <a:cubicBezTo>
                      <a:pt x="40473" y="131367"/>
                      <a:pt x="50141" y="136844"/>
                      <a:pt x="48931" y="128005"/>
                    </a:cubicBezTo>
                    <a:cubicBezTo>
                      <a:pt x="45436" y="136225"/>
                      <a:pt x="39616" y="126005"/>
                      <a:pt x="37425" y="134920"/>
                    </a:cubicBezTo>
                    <a:cubicBezTo>
                      <a:pt x="36387" y="131815"/>
                      <a:pt x="33558" y="133101"/>
                      <a:pt x="31691" y="131796"/>
                    </a:cubicBezTo>
                    <a:cubicBezTo>
                      <a:pt x="32644" y="141273"/>
                      <a:pt x="22433" y="139682"/>
                      <a:pt x="18308" y="143654"/>
                    </a:cubicBezTo>
                    <a:cubicBezTo>
                      <a:pt x="27710" y="140959"/>
                      <a:pt x="24109" y="126519"/>
                      <a:pt x="33472" y="126728"/>
                    </a:cubicBezTo>
                    <a:lnTo>
                      <a:pt x="35949" y="129148"/>
                    </a:lnTo>
                    <a:cubicBezTo>
                      <a:pt x="32710" y="127795"/>
                      <a:pt x="39587" y="126043"/>
                      <a:pt x="37758" y="123338"/>
                    </a:cubicBezTo>
                    <a:cubicBezTo>
                      <a:pt x="37073" y="123642"/>
                      <a:pt x="34920" y="125357"/>
                      <a:pt x="34329" y="124214"/>
                    </a:cubicBezTo>
                    <a:cubicBezTo>
                      <a:pt x="35844" y="122090"/>
                      <a:pt x="37873" y="121871"/>
                      <a:pt x="39968" y="120871"/>
                    </a:cubicBezTo>
                    <a:cubicBezTo>
                      <a:pt x="40064" y="119404"/>
                      <a:pt x="39368" y="119747"/>
                      <a:pt x="38730" y="119337"/>
                    </a:cubicBezTo>
                    <a:cubicBezTo>
                      <a:pt x="40740" y="119842"/>
                      <a:pt x="47322" y="117661"/>
                      <a:pt x="48674" y="117661"/>
                    </a:cubicBezTo>
                    <a:cubicBezTo>
                      <a:pt x="47998" y="118032"/>
                      <a:pt x="47350" y="117642"/>
                      <a:pt x="46683" y="118013"/>
                    </a:cubicBezTo>
                    <a:cubicBezTo>
                      <a:pt x="54046" y="119185"/>
                      <a:pt x="56142" y="101278"/>
                      <a:pt x="62200" y="105926"/>
                    </a:cubicBezTo>
                    <a:cubicBezTo>
                      <a:pt x="62724" y="97506"/>
                      <a:pt x="65838" y="89800"/>
                      <a:pt x="69658" y="82323"/>
                    </a:cubicBezTo>
                    <a:cubicBezTo>
                      <a:pt x="73506" y="74893"/>
                      <a:pt x="76849" y="67111"/>
                      <a:pt x="76211" y="58844"/>
                    </a:cubicBezTo>
                    <a:cubicBezTo>
                      <a:pt x="80411" y="56015"/>
                      <a:pt x="80716" y="57501"/>
                      <a:pt x="84060" y="50052"/>
                    </a:cubicBezTo>
                    <a:cubicBezTo>
                      <a:pt x="85964" y="41556"/>
                      <a:pt x="89489" y="26487"/>
                      <a:pt x="87527" y="22096"/>
                    </a:cubicBezTo>
                    <a:cubicBezTo>
                      <a:pt x="88498" y="13952"/>
                      <a:pt x="94575" y="19982"/>
                      <a:pt x="97042" y="8999"/>
                    </a:cubicBezTo>
                    <a:cubicBezTo>
                      <a:pt x="96052" y="12895"/>
                      <a:pt x="91537" y="12266"/>
                      <a:pt x="90022" y="14372"/>
                    </a:cubicBezTo>
                    <a:close/>
                  </a:path>
                </a:pathLst>
              </a:custGeom>
              <a:grpFill/>
              <a:ln w="9525" cap="flat">
                <a:noFill/>
                <a:prstDash val="solid"/>
                <a:miter/>
              </a:ln>
            </p:spPr>
            <p:txBody>
              <a:bodyPr rtlCol="0" anchor="ctr"/>
              <a:lstStyle/>
              <a:p>
                <a:endParaRPr lang="zh-CN" altLang="en-US"/>
              </a:p>
            </p:txBody>
          </p:sp>
          <p:sp>
            <p:nvSpPr>
              <p:cNvPr id="1603" name="任意多边形: 形状 614">
                <a:extLst>
                  <a:ext uri="{FF2B5EF4-FFF2-40B4-BE49-F238E27FC236}">
                    <a16:creationId xmlns:a16="http://schemas.microsoft.com/office/drawing/2014/main" id="{EC679F11-6E2D-4C5F-A6F8-7DB694EC66B8}"/>
                  </a:ext>
                </a:extLst>
              </p:cNvPr>
              <p:cNvSpPr/>
              <p:nvPr/>
            </p:nvSpPr>
            <p:spPr>
              <a:xfrm>
                <a:off x="3988682" y="1015806"/>
                <a:ext cx="9525" cy="19050"/>
              </a:xfrm>
              <a:custGeom>
                <a:avLst/>
                <a:gdLst>
                  <a:gd name="connsiteX0" fmla="*/ 7531 w 9525"/>
                  <a:gd name="connsiteY0" fmla="*/ 7144 h 19050"/>
                  <a:gd name="connsiteX1" fmla="*/ 8503 w 9525"/>
                  <a:gd name="connsiteY1" fmla="*/ 13754 h 19050"/>
                </a:gdLst>
                <a:ahLst/>
                <a:cxnLst>
                  <a:cxn ang="0">
                    <a:pos x="connsiteX0" y="connsiteY0"/>
                  </a:cxn>
                  <a:cxn ang="0">
                    <a:pos x="connsiteX1" y="connsiteY1"/>
                  </a:cxn>
                </a:cxnLst>
                <a:rect l="l" t="t" r="r" b="b"/>
                <a:pathLst>
                  <a:path w="9525" h="19050">
                    <a:moveTo>
                      <a:pt x="7531" y="7144"/>
                    </a:moveTo>
                    <a:cubicBezTo>
                      <a:pt x="5969" y="8849"/>
                      <a:pt x="9713" y="11573"/>
                      <a:pt x="8503" y="13754"/>
                    </a:cubicBezTo>
                  </a:path>
                </a:pathLst>
              </a:custGeom>
              <a:grpFill/>
              <a:ln w="9525" cap="flat">
                <a:noFill/>
                <a:prstDash val="solid"/>
                <a:miter/>
              </a:ln>
            </p:spPr>
            <p:txBody>
              <a:bodyPr rtlCol="0" anchor="ctr"/>
              <a:lstStyle/>
              <a:p>
                <a:endParaRPr lang="zh-CN" altLang="en-US"/>
              </a:p>
            </p:txBody>
          </p:sp>
          <p:sp>
            <p:nvSpPr>
              <p:cNvPr id="1604" name="任意多边形: 形状 615">
                <a:extLst>
                  <a:ext uri="{FF2B5EF4-FFF2-40B4-BE49-F238E27FC236}">
                    <a16:creationId xmlns:a16="http://schemas.microsoft.com/office/drawing/2014/main" id="{75518232-A939-4272-A067-19D040CCEC3F}"/>
                  </a:ext>
                </a:extLst>
              </p:cNvPr>
              <p:cNvSpPr/>
              <p:nvPr/>
            </p:nvSpPr>
            <p:spPr>
              <a:xfrm>
                <a:off x="3982993" y="1374670"/>
                <a:ext cx="19050" cy="19050"/>
              </a:xfrm>
              <a:custGeom>
                <a:avLst/>
                <a:gdLst>
                  <a:gd name="connsiteX0" fmla="*/ 11459 w 19050"/>
                  <a:gd name="connsiteY0" fmla="*/ 11735 h 19050"/>
                  <a:gd name="connsiteX1" fmla="*/ 12297 w 19050"/>
                  <a:gd name="connsiteY1" fmla="*/ 8011 h 19050"/>
                  <a:gd name="connsiteX2" fmla="*/ 7144 w 19050"/>
                  <a:gd name="connsiteY2" fmla="*/ 14059 h 19050"/>
                  <a:gd name="connsiteX3" fmla="*/ 18955 w 19050"/>
                  <a:gd name="connsiteY3" fmla="*/ 7144 h 19050"/>
                  <a:gd name="connsiteX4" fmla="*/ 15250 w 19050"/>
                  <a:gd name="connsiteY4" fmla="*/ 9496 h 19050"/>
                  <a:gd name="connsiteX5" fmla="*/ 11459 w 19050"/>
                  <a:gd name="connsiteY5" fmla="*/ 11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459" y="11735"/>
                    </a:moveTo>
                    <a:lnTo>
                      <a:pt x="12297" y="8011"/>
                    </a:lnTo>
                    <a:cubicBezTo>
                      <a:pt x="11125" y="9687"/>
                      <a:pt x="8915" y="11554"/>
                      <a:pt x="7144" y="14059"/>
                    </a:cubicBezTo>
                    <a:cubicBezTo>
                      <a:pt x="8582" y="14449"/>
                      <a:pt x="17736" y="11916"/>
                      <a:pt x="18955" y="7144"/>
                    </a:cubicBezTo>
                    <a:cubicBezTo>
                      <a:pt x="18955" y="7144"/>
                      <a:pt x="17164" y="8411"/>
                      <a:pt x="15250" y="9496"/>
                    </a:cubicBezTo>
                    <a:cubicBezTo>
                      <a:pt x="13354" y="10620"/>
                      <a:pt x="11459" y="11735"/>
                      <a:pt x="11459" y="11735"/>
                    </a:cubicBezTo>
                    <a:close/>
                  </a:path>
                </a:pathLst>
              </a:custGeom>
              <a:grpFill/>
              <a:ln w="9525" cap="flat">
                <a:noFill/>
                <a:prstDash val="solid"/>
                <a:miter/>
              </a:ln>
            </p:spPr>
            <p:txBody>
              <a:bodyPr rtlCol="0" anchor="ctr"/>
              <a:lstStyle/>
              <a:p>
                <a:endParaRPr lang="zh-CN" altLang="en-US"/>
              </a:p>
            </p:txBody>
          </p:sp>
          <p:sp>
            <p:nvSpPr>
              <p:cNvPr id="1605" name="任意多边形: 形状 616">
                <a:extLst>
                  <a:ext uri="{FF2B5EF4-FFF2-40B4-BE49-F238E27FC236}">
                    <a16:creationId xmlns:a16="http://schemas.microsoft.com/office/drawing/2014/main" id="{ED3E4C29-6EC6-45E6-A2FE-448C1219C99C}"/>
                  </a:ext>
                </a:extLst>
              </p:cNvPr>
              <p:cNvSpPr/>
              <p:nvPr/>
            </p:nvSpPr>
            <p:spPr>
              <a:xfrm>
                <a:off x="4031980" y="1095978"/>
                <a:ext cx="28575" cy="38100"/>
              </a:xfrm>
              <a:custGeom>
                <a:avLst/>
                <a:gdLst>
                  <a:gd name="connsiteX0" fmla="*/ 19831 w 28575"/>
                  <a:gd name="connsiteY0" fmla="*/ 13059 h 38100"/>
                  <a:gd name="connsiteX1" fmla="*/ 21746 w 28575"/>
                  <a:gd name="connsiteY1" fmla="*/ 7144 h 38100"/>
                  <a:gd name="connsiteX2" fmla="*/ 7744 w 28575"/>
                  <a:gd name="connsiteY2" fmla="*/ 28785 h 38100"/>
                  <a:gd name="connsiteX3" fmla="*/ 10458 w 28575"/>
                  <a:gd name="connsiteY3" fmla="*/ 32537 h 38100"/>
                  <a:gd name="connsiteX4" fmla="*/ 7144 w 28575"/>
                  <a:gd name="connsiteY4" fmla="*/ 37176 h 38100"/>
                  <a:gd name="connsiteX5" fmla="*/ 13211 w 28575"/>
                  <a:gd name="connsiteY5" fmla="*/ 32709 h 38100"/>
                  <a:gd name="connsiteX6" fmla="*/ 12544 w 28575"/>
                  <a:gd name="connsiteY6" fmla="*/ 28880 h 38100"/>
                  <a:gd name="connsiteX7" fmla="*/ 22555 w 28575"/>
                  <a:gd name="connsiteY7" fmla="*/ 10154 h 38100"/>
                  <a:gd name="connsiteX8" fmla="*/ 19831 w 28575"/>
                  <a:gd name="connsiteY8" fmla="*/ 1305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38100">
                    <a:moveTo>
                      <a:pt x="19831" y="13059"/>
                    </a:moveTo>
                    <a:lnTo>
                      <a:pt x="21746" y="7144"/>
                    </a:lnTo>
                    <a:cubicBezTo>
                      <a:pt x="19850" y="21003"/>
                      <a:pt x="10649" y="16288"/>
                      <a:pt x="7744" y="28785"/>
                    </a:cubicBezTo>
                    <a:lnTo>
                      <a:pt x="10458" y="32537"/>
                    </a:lnTo>
                    <a:cubicBezTo>
                      <a:pt x="9649" y="35890"/>
                      <a:pt x="8201" y="35404"/>
                      <a:pt x="7144" y="37176"/>
                    </a:cubicBezTo>
                    <a:cubicBezTo>
                      <a:pt x="10792" y="42834"/>
                      <a:pt x="10077" y="30232"/>
                      <a:pt x="13211" y="32709"/>
                    </a:cubicBezTo>
                    <a:lnTo>
                      <a:pt x="12544" y="28880"/>
                    </a:lnTo>
                    <a:cubicBezTo>
                      <a:pt x="23146" y="27022"/>
                      <a:pt x="15745" y="14764"/>
                      <a:pt x="22555" y="10154"/>
                    </a:cubicBezTo>
                    <a:cubicBezTo>
                      <a:pt x="21479" y="11335"/>
                      <a:pt x="20964" y="14802"/>
                      <a:pt x="19831" y="13059"/>
                    </a:cubicBezTo>
                    <a:close/>
                  </a:path>
                </a:pathLst>
              </a:custGeom>
              <a:grpFill/>
              <a:ln w="9525" cap="flat">
                <a:noFill/>
                <a:prstDash val="solid"/>
                <a:miter/>
              </a:ln>
            </p:spPr>
            <p:txBody>
              <a:bodyPr rtlCol="0" anchor="ctr"/>
              <a:lstStyle/>
              <a:p>
                <a:endParaRPr lang="zh-CN" altLang="en-US"/>
              </a:p>
            </p:txBody>
          </p:sp>
          <p:sp>
            <p:nvSpPr>
              <p:cNvPr id="1606" name="任意多边形: 形状 617">
                <a:extLst>
                  <a:ext uri="{FF2B5EF4-FFF2-40B4-BE49-F238E27FC236}">
                    <a16:creationId xmlns:a16="http://schemas.microsoft.com/office/drawing/2014/main" id="{20C8CFB4-BDF5-4E18-8A10-D25B81BEE54F}"/>
                  </a:ext>
                </a:extLst>
              </p:cNvPr>
              <p:cNvSpPr/>
              <p:nvPr/>
            </p:nvSpPr>
            <p:spPr>
              <a:xfrm>
                <a:off x="4009053" y="1328215"/>
                <a:ext cx="19050" cy="19050"/>
              </a:xfrm>
              <a:custGeom>
                <a:avLst/>
                <a:gdLst>
                  <a:gd name="connsiteX0" fmla="*/ 15069 w 19050"/>
                  <a:gd name="connsiteY0" fmla="*/ 7173 h 19050"/>
                  <a:gd name="connsiteX1" fmla="*/ 7144 w 19050"/>
                  <a:gd name="connsiteY1" fmla="*/ 13508 h 19050"/>
                  <a:gd name="connsiteX2" fmla="*/ 10649 w 19050"/>
                  <a:gd name="connsiteY2" fmla="*/ 14603 h 19050"/>
                  <a:gd name="connsiteX3" fmla="*/ 15069 w 19050"/>
                  <a:gd name="connsiteY3" fmla="*/ 7173 h 19050"/>
                </a:gdLst>
                <a:ahLst/>
                <a:cxnLst>
                  <a:cxn ang="0">
                    <a:pos x="connsiteX0" y="connsiteY0"/>
                  </a:cxn>
                  <a:cxn ang="0">
                    <a:pos x="connsiteX1" y="connsiteY1"/>
                  </a:cxn>
                  <a:cxn ang="0">
                    <a:pos x="connsiteX2" y="connsiteY2"/>
                  </a:cxn>
                  <a:cxn ang="0">
                    <a:pos x="connsiteX3" y="connsiteY3"/>
                  </a:cxn>
                </a:cxnLst>
                <a:rect l="l" t="t" r="r" b="b"/>
                <a:pathLst>
                  <a:path w="19050" h="19050">
                    <a:moveTo>
                      <a:pt x="15069" y="7173"/>
                    </a:moveTo>
                    <a:cubicBezTo>
                      <a:pt x="12087" y="6735"/>
                      <a:pt x="10096" y="11260"/>
                      <a:pt x="7144" y="13508"/>
                    </a:cubicBezTo>
                    <a:lnTo>
                      <a:pt x="10649" y="14603"/>
                    </a:lnTo>
                    <a:cubicBezTo>
                      <a:pt x="11078" y="12345"/>
                      <a:pt x="14764" y="9488"/>
                      <a:pt x="15069" y="7173"/>
                    </a:cubicBezTo>
                    <a:close/>
                  </a:path>
                </a:pathLst>
              </a:custGeom>
              <a:grpFill/>
              <a:ln w="9525" cap="flat">
                <a:noFill/>
                <a:prstDash val="solid"/>
                <a:miter/>
              </a:ln>
            </p:spPr>
            <p:txBody>
              <a:bodyPr rtlCol="0" anchor="ctr"/>
              <a:lstStyle/>
              <a:p>
                <a:endParaRPr lang="zh-CN" altLang="en-US"/>
              </a:p>
            </p:txBody>
          </p:sp>
          <p:sp>
            <p:nvSpPr>
              <p:cNvPr id="1607" name="任意多边形: 形状 618">
                <a:extLst>
                  <a:ext uri="{FF2B5EF4-FFF2-40B4-BE49-F238E27FC236}">
                    <a16:creationId xmlns:a16="http://schemas.microsoft.com/office/drawing/2014/main" id="{245DEC44-FCDA-4E04-A7AA-5E8235068DF0}"/>
                  </a:ext>
                </a:extLst>
              </p:cNvPr>
              <p:cNvSpPr/>
              <p:nvPr/>
            </p:nvSpPr>
            <p:spPr>
              <a:xfrm>
                <a:off x="3973001" y="1377261"/>
                <a:ext cx="19050" cy="19050"/>
              </a:xfrm>
              <a:custGeom>
                <a:avLst/>
                <a:gdLst>
                  <a:gd name="connsiteX0" fmla="*/ 7144 w 19050"/>
                  <a:gd name="connsiteY0" fmla="*/ 14173 h 19050"/>
                  <a:gd name="connsiteX1" fmla="*/ 17536 w 19050"/>
                  <a:gd name="connsiteY1" fmla="*/ 7144 h 19050"/>
                  <a:gd name="connsiteX2" fmla="*/ 7144 w 19050"/>
                  <a:gd name="connsiteY2" fmla="*/ 14173 h 19050"/>
                </a:gdLst>
                <a:ahLst/>
                <a:cxnLst>
                  <a:cxn ang="0">
                    <a:pos x="connsiteX0" y="connsiteY0"/>
                  </a:cxn>
                  <a:cxn ang="0">
                    <a:pos x="connsiteX1" y="connsiteY1"/>
                  </a:cxn>
                  <a:cxn ang="0">
                    <a:pos x="connsiteX2" y="connsiteY2"/>
                  </a:cxn>
                </a:cxnLst>
                <a:rect l="l" t="t" r="r" b="b"/>
                <a:pathLst>
                  <a:path w="19050" h="19050">
                    <a:moveTo>
                      <a:pt x="7144" y="14173"/>
                    </a:moveTo>
                    <a:cubicBezTo>
                      <a:pt x="12354" y="13164"/>
                      <a:pt x="14154" y="10668"/>
                      <a:pt x="17536" y="7144"/>
                    </a:cubicBezTo>
                    <a:lnTo>
                      <a:pt x="7144" y="14173"/>
                    </a:lnTo>
                    <a:close/>
                  </a:path>
                </a:pathLst>
              </a:custGeom>
              <a:grpFill/>
              <a:ln w="9525" cap="flat">
                <a:noFill/>
                <a:prstDash val="solid"/>
                <a:miter/>
              </a:ln>
            </p:spPr>
            <p:txBody>
              <a:bodyPr rtlCol="0" anchor="ctr"/>
              <a:lstStyle/>
              <a:p>
                <a:endParaRPr lang="zh-CN" altLang="en-US"/>
              </a:p>
            </p:txBody>
          </p:sp>
          <p:sp>
            <p:nvSpPr>
              <p:cNvPr id="1608" name="任意多边形: 形状 619">
                <a:extLst>
                  <a:ext uri="{FF2B5EF4-FFF2-40B4-BE49-F238E27FC236}">
                    <a16:creationId xmlns:a16="http://schemas.microsoft.com/office/drawing/2014/main" id="{1AD603D2-C91D-4FB1-B830-9BE1A40C6EA9}"/>
                  </a:ext>
                </a:extLst>
              </p:cNvPr>
              <p:cNvSpPr/>
              <p:nvPr/>
            </p:nvSpPr>
            <p:spPr>
              <a:xfrm>
                <a:off x="4030113" y="1256119"/>
                <a:ext cx="19050" cy="19050"/>
              </a:xfrm>
              <a:custGeom>
                <a:avLst/>
                <a:gdLst>
                  <a:gd name="connsiteX0" fmla="*/ 14735 w 19050"/>
                  <a:gd name="connsiteY0" fmla="*/ 7375 h 19050"/>
                  <a:gd name="connsiteX1" fmla="*/ 9611 w 19050"/>
                  <a:gd name="connsiteY1" fmla="*/ 9785 h 19050"/>
                  <a:gd name="connsiteX2" fmla="*/ 7144 w 19050"/>
                  <a:gd name="connsiteY2" fmla="*/ 20691 h 19050"/>
                  <a:gd name="connsiteX3" fmla="*/ 13144 w 19050"/>
                  <a:gd name="connsiteY3" fmla="*/ 17929 h 19050"/>
                  <a:gd name="connsiteX4" fmla="*/ 14735 w 19050"/>
                  <a:gd name="connsiteY4" fmla="*/ 737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735" y="7375"/>
                    </a:moveTo>
                    <a:cubicBezTo>
                      <a:pt x="15211" y="5661"/>
                      <a:pt x="9849" y="14176"/>
                      <a:pt x="9611" y="9785"/>
                    </a:cubicBezTo>
                    <a:cubicBezTo>
                      <a:pt x="4124" y="16091"/>
                      <a:pt x="16164" y="12757"/>
                      <a:pt x="7144" y="20691"/>
                    </a:cubicBezTo>
                    <a:cubicBezTo>
                      <a:pt x="9735" y="19520"/>
                      <a:pt x="14726" y="12643"/>
                      <a:pt x="13144" y="17929"/>
                    </a:cubicBezTo>
                    <a:cubicBezTo>
                      <a:pt x="10525" y="16881"/>
                      <a:pt x="14849" y="9585"/>
                      <a:pt x="14735" y="7375"/>
                    </a:cubicBezTo>
                    <a:close/>
                  </a:path>
                </a:pathLst>
              </a:custGeom>
              <a:grpFill/>
              <a:ln w="9525" cap="flat">
                <a:noFill/>
                <a:prstDash val="solid"/>
                <a:miter/>
              </a:ln>
            </p:spPr>
            <p:txBody>
              <a:bodyPr rtlCol="0" anchor="ctr"/>
              <a:lstStyle/>
              <a:p>
                <a:endParaRPr lang="zh-CN" altLang="en-US"/>
              </a:p>
            </p:txBody>
          </p:sp>
          <p:sp>
            <p:nvSpPr>
              <p:cNvPr id="1609" name="任意多边形: 形状 620">
                <a:extLst>
                  <a:ext uri="{FF2B5EF4-FFF2-40B4-BE49-F238E27FC236}">
                    <a16:creationId xmlns:a16="http://schemas.microsoft.com/office/drawing/2014/main" id="{36288977-2AAE-4239-BB90-17D2484EE218}"/>
                  </a:ext>
                </a:extLst>
              </p:cNvPr>
              <p:cNvSpPr/>
              <p:nvPr/>
            </p:nvSpPr>
            <p:spPr>
              <a:xfrm>
                <a:off x="3998243" y="1323320"/>
                <a:ext cx="19050" cy="19050"/>
              </a:xfrm>
              <a:custGeom>
                <a:avLst/>
                <a:gdLst>
                  <a:gd name="connsiteX0" fmla="*/ 13325 w 19050"/>
                  <a:gd name="connsiteY0" fmla="*/ 13345 h 19050"/>
                  <a:gd name="connsiteX1" fmla="*/ 17278 w 19050"/>
                  <a:gd name="connsiteY1" fmla="*/ 10316 h 19050"/>
                  <a:gd name="connsiteX2" fmla="*/ 21107 w 19050"/>
                  <a:gd name="connsiteY2" fmla="*/ 7144 h 19050"/>
                  <a:gd name="connsiteX3" fmla="*/ 7144 w 19050"/>
                  <a:gd name="connsiteY3" fmla="*/ 17240 h 19050"/>
                  <a:gd name="connsiteX4" fmla="*/ 19269 w 19050"/>
                  <a:gd name="connsiteY4" fmla="*/ 14411 h 19050"/>
                  <a:gd name="connsiteX5" fmla="*/ 13325 w 19050"/>
                  <a:gd name="connsiteY5"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325" y="13345"/>
                    </a:moveTo>
                    <a:cubicBezTo>
                      <a:pt x="13325" y="13345"/>
                      <a:pt x="15373" y="11916"/>
                      <a:pt x="17278" y="10316"/>
                    </a:cubicBezTo>
                    <a:cubicBezTo>
                      <a:pt x="19193" y="8725"/>
                      <a:pt x="21107" y="7144"/>
                      <a:pt x="21107" y="7144"/>
                    </a:cubicBezTo>
                    <a:cubicBezTo>
                      <a:pt x="17135" y="10858"/>
                      <a:pt x="11344" y="12525"/>
                      <a:pt x="7144" y="17240"/>
                    </a:cubicBezTo>
                    <a:cubicBezTo>
                      <a:pt x="12583" y="19260"/>
                      <a:pt x="10887" y="13373"/>
                      <a:pt x="19269" y="14411"/>
                    </a:cubicBezTo>
                    <a:cubicBezTo>
                      <a:pt x="14497" y="17297"/>
                      <a:pt x="15764" y="13316"/>
                      <a:pt x="13325" y="13345"/>
                    </a:cubicBezTo>
                    <a:close/>
                  </a:path>
                </a:pathLst>
              </a:custGeom>
              <a:grpFill/>
              <a:ln w="9525" cap="flat">
                <a:noFill/>
                <a:prstDash val="solid"/>
                <a:miter/>
              </a:ln>
            </p:spPr>
            <p:txBody>
              <a:bodyPr rtlCol="0" anchor="ctr"/>
              <a:lstStyle/>
              <a:p>
                <a:endParaRPr lang="zh-CN" altLang="en-US"/>
              </a:p>
            </p:txBody>
          </p:sp>
          <p:sp>
            <p:nvSpPr>
              <p:cNvPr id="1610" name="任意多边形: 形状 621">
                <a:extLst>
                  <a:ext uri="{FF2B5EF4-FFF2-40B4-BE49-F238E27FC236}">
                    <a16:creationId xmlns:a16="http://schemas.microsoft.com/office/drawing/2014/main" id="{AB58A677-4A3A-4D4A-A596-7A1D81F9A0F0}"/>
                  </a:ext>
                </a:extLst>
              </p:cNvPr>
              <p:cNvSpPr/>
              <p:nvPr/>
            </p:nvSpPr>
            <p:spPr>
              <a:xfrm>
                <a:off x="3819343" y="1391357"/>
                <a:ext cx="152400" cy="47625"/>
              </a:xfrm>
              <a:custGeom>
                <a:avLst/>
                <a:gdLst>
                  <a:gd name="connsiteX0" fmla="*/ 144734 w 152400"/>
                  <a:gd name="connsiteY0" fmla="*/ 7144 h 47625"/>
                  <a:gd name="connsiteX1" fmla="*/ 101986 w 152400"/>
                  <a:gd name="connsiteY1" fmla="*/ 27232 h 47625"/>
                  <a:gd name="connsiteX2" fmla="*/ 102357 w 152400"/>
                  <a:gd name="connsiteY2" fmla="*/ 27918 h 47625"/>
                  <a:gd name="connsiteX3" fmla="*/ 74487 w 152400"/>
                  <a:gd name="connsiteY3" fmla="*/ 31347 h 47625"/>
                  <a:gd name="connsiteX4" fmla="*/ 73411 w 152400"/>
                  <a:gd name="connsiteY4" fmla="*/ 36205 h 47625"/>
                  <a:gd name="connsiteX5" fmla="*/ 53341 w 152400"/>
                  <a:gd name="connsiteY5" fmla="*/ 39976 h 47625"/>
                  <a:gd name="connsiteX6" fmla="*/ 63866 w 152400"/>
                  <a:gd name="connsiteY6" fmla="*/ 34862 h 47625"/>
                  <a:gd name="connsiteX7" fmla="*/ 74782 w 152400"/>
                  <a:gd name="connsiteY7" fmla="*/ 27184 h 47625"/>
                  <a:gd name="connsiteX8" fmla="*/ 56685 w 152400"/>
                  <a:gd name="connsiteY8" fmla="*/ 29889 h 47625"/>
                  <a:gd name="connsiteX9" fmla="*/ 60552 w 152400"/>
                  <a:gd name="connsiteY9" fmla="*/ 30880 h 47625"/>
                  <a:gd name="connsiteX10" fmla="*/ 64409 w 152400"/>
                  <a:gd name="connsiteY10" fmla="*/ 31737 h 47625"/>
                  <a:gd name="connsiteX11" fmla="*/ 48217 w 152400"/>
                  <a:gd name="connsiteY11" fmla="*/ 31118 h 47625"/>
                  <a:gd name="connsiteX12" fmla="*/ 47436 w 152400"/>
                  <a:gd name="connsiteY12" fmla="*/ 34500 h 47625"/>
                  <a:gd name="connsiteX13" fmla="*/ 26405 w 152400"/>
                  <a:gd name="connsiteY13" fmla="*/ 36157 h 47625"/>
                  <a:gd name="connsiteX14" fmla="*/ 33510 w 152400"/>
                  <a:gd name="connsiteY14" fmla="*/ 37090 h 47625"/>
                  <a:gd name="connsiteX15" fmla="*/ 26433 w 152400"/>
                  <a:gd name="connsiteY15" fmla="*/ 39700 h 47625"/>
                  <a:gd name="connsiteX16" fmla="*/ 15946 w 152400"/>
                  <a:gd name="connsiteY16" fmla="*/ 36671 h 47625"/>
                  <a:gd name="connsiteX17" fmla="*/ 14860 w 152400"/>
                  <a:gd name="connsiteY17" fmla="*/ 43482 h 47625"/>
                  <a:gd name="connsiteX18" fmla="*/ 7297 w 152400"/>
                  <a:gd name="connsiteY18" fmla="*/ 44063 h 47625"/>
                  <a:gd name="connsiteX19" fmla="*/ 16832 w 152400"/>
                  <a:gd name="connsiteY19" fmla="*/ 47368 h 47625"/>
                  <a:gd name="connsiteX20" fmla="*/ 16699 w 152400"/>
                  <a:gd name="connsiteY20" fmla="*/ 43129 h 47625"/>
                  <a:gd name="connsiteX21" fmla="*/ 29338 w 152400"/>
                  <a:gd name="connsiteY21" fmla="*/ 42891 h 47625"/>
                  <a:gd name="connsiteX22" fmla="*/ 35758 w 152400"/>
                  <a:gd name="connsiteY22" fmla="*/ 38081 h 47625"/>
                  <a:gd name="connsiteX23" fmla="*/ 33777 w 152400"/>
                  <a:gd name="connsiteY23" fmla="*/ 47654 h 47625"/>
                  <a:gd name="connsiteX24" fmla="*/ 49103 w 152400"/>
                  <a:gd name="connsiteY24" fmla="*/ 45139 h 47625"/>
                  <a:gd name="connsiteX25" fmla="*/ 48112 w 152400"/>
                  <a:gd name="connsiteY25" fmla="*/ 42253 h 47625"/>
                  <a:gd name="connsiteX26" fmla="*/ 84117 w 152400"/>
                  <a:gd name="connsiteY26" fmla="*/ 39167 h 47625"/>
                  <a:gd name="connsiteX27" fmla="*/ 83783 w 152400"/>
                  <a:gd name="connsiteY27" fmla="*/ 38471 h 47625"/>
                  <a:gd name="connsiteX28" fmla="*/ 117425 w 152400"/>
                  <a:gd name="connsiteY28" fmla="*/ 27613 h 47625"/>
                  <a:gd name="connsiteX29" fmla="*/ 117044 w 152400"/>
                  <a:gd name="connsiteY29" fmla="*/ 24832 h 47625"/>
                  <a:gd name="connsiteX30" fmla="*/ 145496 w 152400"/>
                  <a:gd name="connsiteY30" fmla="*/ 12011 h 47625"/>
                  <a:gd name="connsiteX31" fmla="*/ 144734 w 152400"/>
                  <a:gd name="connsiteY31" fmla="*/ 71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400" h="47625">
                    <a:moveTo>
                      <a:pt x="144734" y="7144"/>
                    </a:moveTo>
                    <a:cubicBezTo>
                      <a:pt x="132037" y="13906"/>
                      <a:pt x="116349" y="23603"/>
                      <a:pt x="101986" y="27232"/>
                    </a:cubicBezTo>
                    <a:lnTo>
                      <a:pt x="102357" y="27918"/>
                    </a:lnTo>
                    <a:cubicBezTo>
                      <a:pt x="91260" y="31633"/>
                      <a:pt x="78449" y="33557"/>
                      <a:pt x="74487" y="31347"/>
                    </a:cubicBezTo>
                    <a:cubicBezTo>
                      <a:pt x="79078" y="30070"/>
                      <a:pt x="75687" y="34157"/>
                      <a:pt x="73411" y="36205"/>
                    </a:cubicBezTo>
                    <a:cubicBezTo>
                      <a:pt x="69524" y="36900"/>
                      <a:pt x="58647" y="40643"/>
                      <a:pt x="53341" y="39976"/>
                    </a:cubicBezTo>
                    <a:cubicBezTo>
                      <a:pt x="51922" y="37338"/>
                      <a:pt x="57904" y="36547"/>
                      <a:pt x="63866" y="34862"/>
                    </a:cubicBezTo>
                    <a:cubicBezTo>
                      <a:pt x="69829" y="33176"/>
                      <a:pt x="75906" y="31032"/>
                      <a:pt x="74782" y="27184"/>
                    </a:cubicBezTo>
                    <a:cubicBezTo>
                      <a:pt x="71220" y="28442"/>
                      <a:pt x="63038" y="28337"/>
                      <a:pt x="56685" y="29889"/>
                    </a:cubicBezTo>
                    <a:cubicBezTo>
                      <a:pt x="56685" y="29889"/>
                      <a:pt x="58628" y="30461"/>
                      <a:pt x="60552" y="30880"/>
                    </a:cubicBezTo>
                    <a:cubicBezTo>
                      <a:pt x="62485" y="31309"/>
                      <a:pt x="64409" y="31737"/>
                      <a:pt x="64409" y="31737"/>
                    </a:cubicBezTo>
                    <a:cubicBezTo>
                      <a:pt x="58371" y="34414"/>
                      <a:pt x="49188" y="33928"/>
                      <a:pt x="48217" y="31118"/>
                    </a:cubicBezTo>
                    <a:lnTo>
                      <a:pt x="47436" y="34500"/>
                    </a:lnTo>
                    <a:cubicBezTo>
                      <a:pt x="37806" y="38367"/>
                      <a:pt x="32339" y="33471"/>
                      <a:pt x="26405" y="36157"/>
                    </a:cubicBezTo>
                    <a:cubicBezTo>
                      <a:pt x="32367" y="33471"/>
                      <a:pt x="31462" y="36843"/>
                      <a:pt x="33510" y="37090"/>
                    </a:cubicBezTo>
                    <a:lnTo>
                      <a:pt x="26433" y="39700"/>
                    </a:lnTo>
                    <a:cubicBezTo>
                      <a:pt x="25004" y="38052"/>
                      <a:pt x="20547" y="36138"/>
                      <a:pt x="15946" y="36671"/>
                    </a:cubicBezTo>
                    <a:cubicBezTo>
                      <a:pt x="10660" y="38443"/>
                      <a:pt x="18947" y="40767"/>
                      <a:pt x="14860" y="43482"/>
                    </a:cubicBezTo>
                    <a:lnTo>
                      <a:pt x="7297" y="44063"/>
                    </a:lnTo>
                    <a:cubicBezTo>
                      <a:pt x="5602" y="45149"/>
                      <a:pt x="18527" y="42805"/>
                      <a:pt x="16832" y="47368"/>
                    </a:cubicBezTo>
                    <a:lnTo>
                      <a:pt x="16699" y="43129"/>
                    </a:lnTo>
                    <a:cubicBezTo>
                      <a:pt x="22404" y="46292"/>
                      <a:pt x="24385" y="39367"/>
                      <a:pt x="29338" y="42891"/>
                    </a:cubicBezTo>
                    <a:lnTo>
                      <a:pt x="35758" y="38081"/>
                    </a:lnTo>
                    <a:cubicBezTo>
                      <a:pt x="39311" y="39910"/>
                      <a:pt x="31862" y="44615"/>
                      <a:pt x="33777" y="47654"/>
                    </a:cubicBezTo>
                    <a:cubicBezTo>
                      <a:pt x="39568" y="46968"/>
                      <a:pt x="47550" y="43605"/>
                      <a:pt x="49103" y="45139"/>
                    </a:cubicBezTo>
                    <a:cubicBezTo>
                      <a:pt x="55723" y="43691"/>
                      <a:pt x="43035" y="45234"/>
                      <a:pt x="48112" y="42253"/>
                    </a:cubicBezTo>
                    <a:cubicBezTo>
                      <a:pt x="65114" y="39100"/>
                      <a:pt x="67714" y="48006"/>
                      <a:pt x="84117" y="39167"/>
                    </a:cubicBezTo>
                    <a:lnTo>
                      <a:pt x="83783" y="38471"/>
                    </a:lnTo>
                    <a:cubicBezTo>
                      <a:pt x="100090" y="30013"/>
                      <a:pt x="101519" y="39453"/>
                      <a:pt x="117425" y="27613"/>
                    </a:cubicBezTo>
                    <a:cubicBezTo>
                      <a:pt x="116016" y="27032"/>
                      <a:pt x="114616" y="26441"/>
                      <a:pt x="117044" y="24832"/>
                    </a:cubicBezTo>
                    <a:cubicBezTo>
                      <a:pt x="125503" y="24098"/>
                      <a:pt x="134294" y="17774"/>
                      <a:pt x="145496" y="12011"/>
                    </a:cubicBezTo>
                    <a:lnTo>
                      <a:pt x="144734" y="7144"/>
                    </a:lnTo>
                    <a:close/>
                  </a:path>
                </a:pathLst>
              </a:custGeom>
              <a:grpFill/>
              <a:ln w="9525" cap="flat">
                <a:noFill/>
                <a:prstDash val="solid"/>
                <a:miter/>
              </a:ln>
            </p:spPr>
            <p:txBody>
              <a:bodyPr rtlCol="0" anchor="ctr"/>
              <a:lstStyle/>
              <a:p>
                <a:endParaRPr lang="zh-CN" altLang="en-US"/>
              </a:p>
            </p:txBody>
          </p:sp>
          <p:sp>
            <p:nvSpPr>
              <p:cNvPr id="1611" name="任意多边形: 形状 622">
                <a:extLst>
                  <a:ext uri="{FF2B5EF4-FFF2-40B4-BE49-F238E27FC236}">
                    <a16:creationId xmlns:a16="http://schemas.microsoft.com/office/drawing/2014/main" id="{3F96D3F0-42E6-4752-8DE9-29EAAB899331}"/>
                  </a:ext>
                </a:extLst>
              </p:cNvPr>
              <p:cNvSpPr/>
              <p:nvPr/>
            </p:nvSpPr>
            <p:spPr>
              <a:xfrm>
                <a:off x="4020960" y="1086048"/>
                <a:ext cx="9525" cy="19050"/>
              </a:xfrm>
              <a:custGeom>
                <a:avLst/>
                <a:gdLst>
                  <a:gd name="connsiteX0" fmla="*/ 7144 w 9525"/>
                  <a:gd name="connsiteY0" fmla="*/ 9605 h 19050"/>
                  <a:gd name="connsiteX1" fmla="*/ 10401 w 9525"/>
                  <a:gd name="connsiteY1" fmla="*/ 9072 h 19050"/>
                  <a:gd name="connsiteX2" fmla="*/ 7401 w 9525"/>
                  <a:gd name="connsiteY2" fmla="*/ 14920 h 19050"/>
                  <a:gd name="connsiteX3" fmla="*/ 11392 w 9525"/>
                  <a:gd name="connsiteY3" fmla="*/ 14606 h 19050"/>
                  <a:gd name="connsiteX4" fmla="*/ 11468 w 9525"/>
                  <a:gd name="connsiteY4" fmla="*/ 8005 h 19050"/>
                  <a:gd name="connsiteX5" fmla="*/ 7144 w 9525"/>
                  <a:gd name="connsiteY5" fmla="*/ 96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9605"/>
                    </a:moveTo>
                    <a:cubicBezTo>
                      <a:pt x="8725" y="8034"/>
                      <a:pt x="8839" y="10663"/>
                      <a:pt x="10401" y="9072"/>
                    </a:cubicBezTo>
                    <a:lnTo>
                      <a:pt x="7401" y="14920"/>
                    </a:lnTo>
                    <a:cubicBezTo>
                      <a:pt x="8325" y="15806"/>
                      <a:pt x="10239" y="17654"/>
                      <a:pt x="11392" y="14606"/>
                    </a:cubicBezTo>
                    <a:cubicBezTo>
                      <a:pt x="7277" y="16902"/>
                      <a:pt x="11601" y="10710"/>
                      <a:pt x="11468" y="8005"/>
                    </a:cubicBezTo>
                    <a:cubicBezTo>
                      <a:pt x="7506" y="12977"/>
                      <a:pt x="11211" y="2728"/>
                      <a:pt x="7144" y="9605"/>
                    </a:cubicBezTo>
                    <a:close/>
                  </a:path>
                </a:pathLst>
              </a:custGeom>
              <a:grpFill/>
              <a:ln w="9525" cap="flat">
                <a:noFill/>
                <a:prstDash val="solid"/>
                <a:miter/>
              </a:ln>
            </p:spPr>
            <p:txBody>
              <a:bodyPr rtlCol="0" anchor="ctr"/>
              <a:lstStyle/>
              <a:p>
                <a:endParaRPr lang="zh-CN" altLang="en-US"/>
              </a:p>
            </p:txBody>
          </p:sp>
          <p:sp>
            <p:nvSpPr>
              <p:cNvPr id="1612" name="任意多边形: 形状 623">
                <a:extLst>
                  <a:ext uri="{FF2B5EF4-FFF2-40B4-BE49-F238E27FC236}">
                    <a16:creationId xmlns:a16="http://schemas.microsoft.com/office/drawing/2014/main" id="{452A5DDF-16FF-42B6-A464-07E9990522BB}"/>
                  </a:ext>
                </a:extLst>
              </p:cNvPr>
              <p:cNvSpPr/>
              <p:nvPr/>
            </p:nvSpPr>
            <p:spPr>
              <a:xfrm>
                <a:off x="3988870" y="1309005"/>
                <a:ext cx="19050" cy="19050"/>
              </a:xfrm>
              <a:custGeom>
                <a:avLst/>
                <a:gdLst>
                  <a:gd name="connsiteX0" fmla="*/ 8830 w 19050"/>
                  <a:gd name="connsiteY0" fmla="*/ 12391 h 19050"/>
                  <a:gd name="connsiteX1" fmla="*/ 7144 w 19050"/>
                  <a:gd name="connsiteY1" fmla="*/ 15668 h 19050"/>
                  <a:gd name="connsiteX2" fmla="*/ 14307 w 19050"/>
                  <a:gd name="connsiteY2" fmla="*/ 12648 h 19050"/>
                  <a:gd name="connsiteX3" fmla="*/ 21260 w 19050"/>
                  <a:gd name="connsiteY3" fmla="*/ 9267 h 19050"/>
                  <a:gd name="connsiteX4" fmla="*/ 8830 w 19050"/>
                  <a:gd name="connsiteY4" fmla="*/ 1239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830" y="12391"/>
                    </a:moveTo>
                    <a:lnTo>
                      <a:pt x="7144" y="15668"/>
                    </a:lnTo>
                    <a:cubicBezTo>
                      <a:pt x="7144" y="15668"/>
                      <a:pt x="10725" y="14163"/>
                      <a:pt x="14307" y="12648"/>
                    </a:cubicBezTo>
                    <a:cubicBezTo>
                      <a:pt x="17783" y="10953"/>
                      <a:pt x="21260" y="9267"/>
                      <a:pt x="21260" y="9267"/>
                    </a:cubicBezTo>
                    <a:cubicBezTo>
                      <a:pt x="18459" y="10096"/>
                      <a:pt x="16935" y="2238"/>
                      <a:pt x="8830" y="12391"/>
                    </a:cubicBezTo>
                    <a:close/>
                  </a:path>
                </a:pathLst>
              </a:custGeom>
              <a:grpFill/>
              <a:ln w="9525" cap="flat">
                <a:noFill/>
                <a:prstDash val="solid"/>
                <a:miter/>
              </a:ln>
            </p:spPr>
            <p:txBody>
              <a:bodyPr rtlCol="0" anchor="ctr"/>
              <a:lstStyle/>
              <a:p>
                <a:endParaRPr lang="zh-CN" altLang="en-US"/>
              </a:p>
            </p:txBody>
          </p:sp>
          <p:sp>
            <p:nvSpPr>
              <p:cNvPr id="1613" name="任意多边形: 形状 624">
                <a:extLst>
                  <a:ext uri="{FF2B5EF4-FFF2-40B4-BE49-F238E27FC236}">
                    <a16:creationId xmlns:a16="http://schemas.microsoft.com/office/drawing/2014/main" id="{82D8E807-ED16-43D7-8411-34030A42F899}"/>
                  </a:ext>
                </a:extLst>
              </p:cNvPr>
              <p:cNvSpPr/>
              <p:nvPr/>
            </p:nvSpPr>
            <p:spPr>
              <a:xfrm>
                <a:off x="3939361" y="1369755"/>
                <a:ext cx="38100" cy="19050"/>
              </a:xfrm>
              <a:custGeom>
                <a:avLst/>
                <a:gdLst>
                  <a:gd name="connsiteX0" fmla="*/ 27334 w 38100"/>
                  <a:gd name="connsiteY0" fmla="*/ 7144 h 19050"/>
                  <a:gd name="connsiteX1" fmla="*/ 7151 w 38100"/>
                  <a:gd name="connsiteY1" fmla="*/ 18364 h 19050"/>
                  <a:gd name="connsiteX2" fmla="*/ 20515 w 38100"/>
                  <a:gd name="connsiteY2" fmla="*/ 15297 h 19050"/>
                  <a:gd name="connsiteX3" fmla="*/ 18562 w 38100"/>
                  <a:gd name="connsiteY3" fmla="*/ 19107 h 19050"/>
                  <a:gd name="connsiteX4" fmla="*/ 32383 w 38100"/>
                  <a:gd name="connsiteY4" fmla="*/ 11182 h 19050"/>
                  <a:gd name="connsiteX5" fmla="*/ 27334 w 3810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27334" y="7144"/>
                    </a:moveTo>
                    <a:cubicBezTo>
                      <a:pt x="20086" y="14573"/>
                      <a:pt x="15009" y="13573"/>
                      <a:pt x="7151" y="18364"/>
                    </a:cubicBezTo>
                    <a:cubicBezTo>
                      <a:pt x="6894" y="19698"/>
                      <a:pt x="13590" y="20031"/>
                      <a:pt x="20515" y="15297"/>
                    </a:cubicBezTo>
                    <a:lnTo>
                      <a:pt x="18562" y="19107"/>
                    </a:lnTo>
                    <a:cubicBezTo>
                      <a:pt x="26334" y="12259"/>
                      <a:pt x="27258" y="17012"/>
                      <a:pt x="32383" y="11182"/>
                    </a:cubicBezTo>
                    <a:lnTo>
                      <a:pt x="27334" y="7144"/>
                    </a:lnTo>
                    <a:close/>
                  </a:path>
                </a:pathLst>
              </a:custGeom>
              <a:grpFill/>
              <a:ln w="9525" cap="flat">
                <a:noFill/>
                <a:prstDash val="solid"/>
                <a:miter/>
              </a:ln>
            </p:spPr>
            <p:txBody>
              <a:bodyPr rtlCol="0" anchor="ctr"/>
              <a:lstStyle/>
              <a:p>
                <a:endParaRPr lang="zh-CN" altLang="en-US"/>
              </a:p>
            </p:txBody>
          </p:sp>
          <p:sp>
            <p:nvSpPr>
              <p:cNvPr id="1614" name="任意多边形: 形状 625">
                <a:extLst>
                  <a:ext uri="{FF2B5EF4-FFF2-40B4-BE49-F238E27FC236}">
                    <a16:creationId xmlns:a16="http://schemas.microsoft.com/office/drawing/2014/main" id="{30E2E55F-7B37-4400-8734-B3F343E1B00F}"/>
                  </a:ext>
                </a:extLst>
              </p:cNvPr>
              <p:cNvSpPr/>
              <p:nvPr/>
            </p:nvSpPr>
            <p:spPr>
              <a:xfrm>
                <a:off x="3937492" y="1386843"/>
                <a:ext cx="19050" cy="19050"/>
              </a:xfrm>
              <a:custGeom>
                <a:avLst/>
                <a:gdLst>
                  <a:gd name="connsiteX0" fmla="*/ 7144 w 19050"/>
                  <a:gd name="connsiteY0" fmla="*/ 14640 h 19050"/>
                  <a:gd name="connsiteX1" fmla="*/ 20183 w 19050"/>
                  <a:gd name="connsiteY1" fmla="*/ 10516 h 19050"/>
                  <a:gd name="connsiteX2" fmla="*/ 19221 w 19050"/>
                  <a:gd name="connsiteY2" fmla="*/ 7144 h 19050"/>
                  <a:gd name="connsiteX3" fmla="*/ 7144 w 19050"/>
                  <a:gd name="connsiteY3" fmla="*/ 1464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4640"/>
                    </a:moveTo>
                    <a:cubicBezTo>
                      <a:pt x="10811" y="11525"/>
                      <a:pt x="17697" y="10106"/>
                      <a:pt x="20183" y="10516"/>
                    </a:cubicBezTo>
                    <a:lnTo>
                      <a:pt x="19221" y="7144"/>
                    </a:lnTo>
                    <a:lnTo>
                      <a:pt x="7144" y="14640"/>
                    </a:lnTo>
                    <a:close/>
                  </a:path>
                </a:pathLst>
              </a:custGeom>
              <a:grpFill/>
              <a:ln w="9525" cap="flat">
                <a:noFill/>
                <a:prstDash val="solid"/>
                <a:miter/>
              </a:ln>
            </p:spPr>
            <p:txBody>
              <a:bodyPr rtlCol="0" anchor="ctr"/>
              <a:lstStyle/>
              <a:p>
                <a:endParaRPr lang="zh-CN" altLang="en-US"/>
              </a:p>
            </p:txBody>
          </p:sp>
          <p:sp>
            <p:nvSpPr>
              <p:cNvPr id="1615" name="任意多边形: 形状 626">
                <a:extLst>
                  <a:ext uri="{FF2B5EF4-FFF2-40B4-BE49-F238E27FC236}">
                    <a16:creationId xmlns:a16="http://schemas.microsoft.com/office/drawing/2014/main" id="{7B843231-FDE2-4F1C-A100-50AB51C2CF42}"/>
                  </a:ext>
                </a:extLst>
              </p:cNvPr>
              <p:cNvSpPr/>
              <p:nvPr/>
            </p:nvSpPr>
            <p:spPr>
              <a:xfrm>
                <a:off x="3988013" y="1162500"/>
                <a:ext cx="47625" cy="66675"/>
              </a:xfrm>
              <a:custGeom>
                <a:avLst/>
                <a:gdLst>
                  <a:gd name="connsiteX0" fmla="*/ 46768 w 47625"/>
                  <a:gd name="connsiteY0" fmla="*/ 7220 h 66675"/>
                  <a:gd name="connsiteX1" fmla="*/ 44739 w 47625"/>
                  <a:gd name="connsiteY1" fmla="*/ 8573 h 66675"/>
                  <a:gd name="connsiteX2" fmla="*/ 46787 w 47625"/>
                  <a:gd name="connsiteY2" fmla="*/ 10373 h 66675"/>
                  <a:gd name="connsiteX3" fmla="*/ 40567 w 47625"/>
                  <a:gd name="connsiteY3" fmla="*/ 15126 h 66675"/>
                  <a:gd name="connsiteX4" fmla="*/ 43387 w 47625"/>
                  <a:gd name="connsiteY4" fmla="*/ 7144 h 66675"/>
                  <a:gd name="connsiteX5" fmla="*/ 28070 w 47625"/>
                  <a:gd name="connsiteY5" fmla="*/ 25756 h 66675"/>
                  <a:gd name="connsiteX6" fmla="*/ 31490 w 47625"/>
                  <a:gd name="connsiteY6" fmla="*/ 24517 h 66675"/>
                  <a:gd name="connsiteX7" fmla="*/ 23679 w 47625"/>
                  <a:gd name="connsiteY7" fmla="*/ 32004 h 66675"/>
                  <a:gd name="connsiteX8" fmla="*/ 26042 w 47625"/>
                  <a:gd name="connsiteY8" fmla="*/ 35928 h 66675"/>
                  <a:gd name="connsiteX9" fmla="*/ 20965 w 47625"/>
                  <a:gd name="connsiteY9" fmla="*/ 38481 h 66675"/>
                  <a:gd name="connsiteX10" fmla="*/ 22965 w 47625"/>
                  <a:gd name="connsiteY10" fmla="*/ 38919 h 66675"/>
                  <a:gd name="connsiteX11" fmla="*/ 20698 w 47625"/>
                  <a:gd name="connsiteY11" fmla="*/ 40777 h 66675"/>
                  <a:gd name="connsiteX12" fmla="*/ 23889 w 47625"/>
                  <a:gd name="connsiteY12" fmla="*/ 42872 h 66675"/>
                  <a:gd name="connsiteX13" fmla="*/ 10963 w 47625"/>
                  <a:gd name="connsiteY13" fmla="*/ 57855 h 66675"/>
                  <a:gd name="connsiteX14" fmla="*/ 15469 w 47625"/>
                  <a:gd name="connsiteY14" fmla="*/ 59465 h 66675"/>
                  <a:gd name="connsiteX15" fmla="*/ 7506 w 47625"/>
                  <a:gd name="connsiteY15" fmla="*/ 67685 h 66675"/>
                  <a:gd name="connsiteX16" fmla="*/ 8096 w 47625"/>
                  <a:gd name="connsiteY16" fmla="*/ 68161 h 66675"/>
                  <a:gd name="connsiteX17" fmla="*/ 10182 w 47625"/>
                  <a:gd name="connsiteY17" fmla="*/ 61693 h 66675"/>
                  <a:gd name="connsiteX18" fmla="*/ 11954 w 47625"/>
                  <a:gd name="connsiteY18" fmla="*/ 66656 h 66675"/>
                  <a:gd name="connsiteX19" fmla="*/ 19717 w 47625"/>
                  <a:gd name="connsiteY19" fmla="*/ 53769 h 66675"/>
                  <a:gd name="connsiteX20" fmla="*/ 24537 w 47625"/>
                  <a:gd name="connsiteY20" fmla="*/ 53635 h 66675"/>
                  <a:gd name="connsiteX21" fmla="*/ 23717 w 47625"/>
                  <a:gd name="connsiteY21" fmla="*/ 49606 h 66675"/>
                  <a:gd name="connsiteX22" fmla="*/ 30556 w 47625"/>
                  <a:gd name="connsiteY22" fmla="*/ 38748 h 66675"/>
                  <a:gd name="connsiteX23" fmla="*/ 32042 w 47625"/>
                  <a:gd name="connsiteY23" fmla="*/ 43939 h 66675"/>
                  <a:gd name="connsiteX24" fmla="*/ 34262 w 47625"/>
                  <a:gd name="connsiteY24" fmla="*/ 36033 h 66675"/>
                  <a:gd name="connsiteX25" fmla="*/ 36929 w 47625"/>
                  <a:gd name="connsiteY25" fmla="*/ 36805 h 66675"/>
                  <a:gd name="connsiteX26" fmla="*/ 43634 w 47625"/>
                  <a:gd name="connsiteY26" fmla="*/ 25670 h 66675"/>
                  <a:gd name="connsiteX27" fmla="*/ 46768 w 47625"/>
                  <a:gd name="connsiteY27" fmla="*/ 722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66675">
                    <a:moveTo>
                      <a:pt x="46768" y="7220"/>
                    </a:moveTo>
                    <a:lnTo>
                      <a:pt x="44739" y="8573"/>
                    </a:lnTo>
                    <a:cubicBezTo>
                      <a:pt x="45425" y="9697"/>
                      <a:pt x="46806" y="8792"/>
                      <a:pt x="46787" y="10373"/>
                    </a:cubicBezTo>
                    <a:cubicBezTo>
                      <a:pt x="45349" y="15192"/>
                      <a:pt x="42634" y="13821"/>
                      <a:pt x="40567" y="15126"/>
                    </a:cubicBezTo>
                    <a:cubicBezTo>
                      <a:pt x="42653" y="12259"/>
                      <a:pt x="41986" y="10344"/>
                      <a:pt x="43387" y="7144"/>
                    </a:cubicBezTo>
                    <a:cubicBezTo>
                      <a:pt x="35719" y="20498"/>
                      <a:pt x="35128" y="14649"/>
                      <a:pt x="28070" y="25756"/>
                    </a:cubicBezTo>
                    <a:lnTo>
                      <a:pt x="31490" y="24517"/>
                    </a:lnTo>
                    <a:cubicBezTo>
                      <a:pt x="31071" y="33204"/>
                      <a:pt x="27499" y="25470"/>
                      <a:pt x="23679" y="32004"/>
                    </a:cubicBezTo>
                    <a:cubicBezTo>
                      <a:pt x="22889" y="33138"/>
                      <a:pt x="28623" y="30956"/>
                      <a:pt x="26042" y="35928"/>
                    </a:cubicBezTo>
                    <a:cubicBezTo>
                      <a:pt x="23375" y="41681"/>
                      <a:pt x="23308" y="35843"/>
                      <a:pt x="20965" y="38481"/>
                    </a:cubicBezTo>
                    <a:lnTo>
                      <a:pt x="22965" y="38919"/>
                    </a:lnTo>
                    <a:cubicBezTo>
                      <a:pt x="22784" y="40491"/>
                      <a:pt x="21431" y="40424"/>
                      <a:pt x="20698" y="40777"/>
                    </a:cubicBezTo>
                    <a:lnTo>
                      <a:pt x="23889" y="42872"/>
                    </a:lnTo>
                    <a:cubicBezTo>
                      <a:pt x="18945" y="49730"/>
                      <a:pt x="17498" y="54864"/>
                      <a:pt x="10963" y="57855"/>
                    </a:cubicBezTo>
                    <a:cubicBezTo>
                      <a:pt x="10935" y="62284"/>
                      <a:pt x="17164" y="52807"/>
                      <a:pt x="15469" y="59465"/>
                    </a:cubicBezTo>
                    <a:cubicBezTo>
                      <a:pt x="12707" y="60103"/>
                      <a:pt x="5449" y="64199"/>
                      <a:pt x="7506" y="67685"/>
                    </a:cubicBezTo>
                    <a:lnTo>
                      <a:pt x="8096" y="68161"/>
                    </a:lnTo>
                    <a:lnTo>
                      <a:pt x="10182" y="61693"/>
                    </a:lnTo>
                    <a:cubicBezTo>
                      <a:pt x="12164" y="62303"/>
                      <a:pt x="12468" y="64294"/>
                      <a:pt x="11954" y="66656"/>
                    </a:cubicBezTo>
                    <a:cubicBezTo>
                      <a:pt x="12916" y="59331"/>
                      <a:pt x="22060" y="60760"/>
                      <a:pt x="19717" y="53769"/>
                    </a:cubicBezTo>
                    <a:cubicBezTo>
                      <a:pt x="21070" y="53864"/>
                      <a:pt x="22213" y="55540"/>
                      <a:pt x="24537" y="53635"/>
                    </a:cubicBezTo>
                    <a:lnTo>
                      <a:pt x="23717" y="49606"/>
                    </a:lnTo>
                    <a:cubicBezTo>
                      <a:pt x="23956" y="48025"/>
                      <a:pt x="28842" y="41862"/>
                      <a:pt x="30556" y="38748"/>
                    </a:cubicBezTo>
                    <a:cubicBezTo>
                      <a:pt x="31052" y="40700"/>
                      <a:pt x="26556" y="48939"/>
                      <a:pt x="32042" y="43939"/>
                    </a:cubicBezTo>
                    <a:cubicBezTo>
                      <a:pt x="34528" y="40377"/>
                      <a:pt x="31166" y="39967"/>
                      <a:pt x="34262" y="36033"/>
                    </a:cubicBezTo>
                    <a:lnTo>
                      <a:pt x="36929" y="36805"/>
                    </a:lnTo>
                    <a:cubicBezTo>
                      <a:pt x="43348" y="32137"/>
                      <a:pt x="36071" y="27194"/>
                      <a:pt x="43634" y="25670"/>
                    </a:cubicBezTo>
                    <a:cubicBezTo>
                      <a:pt x="46720" y="17459"/>
                      <a:pt x="50273" y="9706"/>
                      <a:pt x="46768" y="7220"/>
                    </a:cubicBezTo>
                    <a:close/>
                  </a:path>
                </a:pathLst>
              </a:custGeom>
              <a:grpFill/>
              <a:ln w="9525" cap="flat">
                <a:noFill/>
                <a:prstDash val="solid"/>
                <a:miter/>
              </a:ln>
            </p:spPr>
            <p:txBody>
              <a:bodyPr rtlCol="0" anchor="ctr"/>
              <a:lstStyle/>
              <a:p>
                <a:endParaRPr lang="zh-CN" altLang="en-US"/>
              </a:p>
            </p:txBody>
          </p:sp>
          <p:sp>
            <p:nvSpPr>
              <p:cNvPr id="1616" name="任意多边形: 形状 627">
                <a:extLst>
                  <a:ext uri="{FF2B5EF4-FFF2-40B4-BE49-F238E27FC236}">
                    <a16:creationId xmlns:a16="http://schemas.microsoft.com/office/drawing/2014/main" id="{11E00774-237F-4E17-BA98-DBB85064364E}"/>
                  </a:ext>
                </a:extLst>
              </p:cNvPr>
              <p:cNvSpPr/>
              <p:nvPr/>
            </p:nvSpPr>
            <p:spPr>
              <a:xfrm>
                <a:off x="3960438" y="1357763"/>
                <a:ext cx="19050" cy="9525"/>
              </a:xfrm>
              <a:custGeom>
                <a:avLst/>
                <a:gdLst>
                  <a:gd name="connsiteX0" fmla="*/ 14621 w 19050"/>
                  <a:gd name="connsiteY0" fmla="*/ 7144 h 9525"/>
                  <a:gd name="connsiteX1" fmla="*/ 7144 w 19050"/>
                  <a:gd name="connsiteY1" fmla="*/ 9163 h 9525"/>
                  <a:gd name="connsiteX2" fmla="*/ 14421 w 19050"/>
                  <a:gd name="connsiteY2" fmla="*/ 9973 h 9525"/>
                  <a:gd name="connsiteX3" fmla="*/ 14621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4621" y="7144"/>
                    </a:moveTo>
                    <a:cubicBezTo>
                      <a:pt x="11525" y="9096"/>
                      <a:pt x="9115" y="8839"/>
                      <a:pt x="7144" y="9163"/>
                    </a:cubicBezTo>
                    <a:lnTo>
                      <a:pt x="14421" y="9973"/>
                    </a:lnTo>
                    <a:cubicBezTo>
                      <a:pt x="14002" y="9354"/>
                      <a:pt x="12525" y="8925"/>
                      <a:pt x="14621" y="7144"/>
                    </a:cubicBezTo>
                    <a:close/>
                  </a:path>
                </a:pathLst>
              </a:custGeom>
              <a:grpFill/>
              <a:ln w="9525" cap="flat">
                <a:noFill/>
                <a:prstDash val="solid"/>
                <a:miter/>
              </a:ln>
            </p:spPr>
            <p:txBody>
              <a:bodyPr rtlCol="0" anchor="ctr"/>
              <a:lstStyle/>
              <a:p>
                <a:endParaRPr lang="zh-CN" altLang="en-US"/>
              </a:p>
            </p:txBody>
          </p:sp>
          <p:sp>
            <p:nvSpPr>
              <p:cNvPr id="1617" name="任意多边形: 形状 628">
                <a:extLst>
                  <a:ext uri="{FF2B5EF4-FFF2-40B4-BE49-F238E27FC236}">
                    <a16:creationId xmlns:a16="http://schemas.microsoft.com/office/drawing/2014/main" id="{E9FCE6C2-E101-417E-B24E-E4CB48CF44E3}"/>
                  </a:ext>
                </a:extLst>
              </p:cNvPr>
              <p:cNvSpPr/>
              <p:nvPr/>
            </p:nvSpPr>
            <p:spPr>
              <a:xfrm>
                <a:off x="3970592" y="1327616"/>
                <a:ext cx="19050" cy="19050"/>
              </a:xfrm>
              <a:custGeom>
                <a:avLst/>
                <a:gdLst>
                  <a:gd name="connsiteX0" fmla="*/ 19260 w 19050"/>
                  <a:gd name="connsiteY0" fmla="*/ 7144 h 19050"/>
                  <a:gd name="connsiteX1" fmla="*/ 7144 w 19050"/>
                  <a:gd name="connsiteY1" fmla="*/ 15745 h 19050"/>
                  <a:gd name="connsiteX2" fmla="*/ 17945 w 19050"/>
                  <a:gd name="connsiteY2" fmla="*/ 11020 h 19050"/>
                  <a:gd name="connsiteX3" fmla="*/ 19260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9260" y="7144"/>
                    </a:moveTo>
                    <a:lnTo>
                      <a:pt x="7144" y="15745"/>
                    </a:lnTo>
                    <a:cubicBezTo>
                      <a:pt x="7630" y="19174"/>
                      <a:pt x="14183" y="11963"/>
                      <a:pt x="17945" y="11020"/>
                    </a:cubicBezTo>
                    <a:cubicBezTo>
                      <a:pt x="16526" y="10668"/>
                      <a:pt x="19288" y="8553"/>
                      <a:pt x="19260" y="7144"/>
                    </a:cubicBezTo>
                    <a:close/>
                  </a:path>
                </a:pathLst>
              </a:custGeom>
              <a:grpFill/>
              <a:ln w="9525" cap="flat">
                <a:noFill/>
                <a:prstDash val="solid"/>
                <a:miter/>
              </a:ln>
            </p:spPr>
            <p:txBody>
              <a:bodyPr rtlCol="0" anchor="ctr"/>
              <a:lstStyle/>
              <a:p>
                <a:endParaRPr lang="zh-CN" altLang="en-US"/>
              </a:p>
            </p:txBody>
          </p:sp>
          <p:sp>
            <p:nvSpPr>
              <p:cNvPr id="1618" name="任意多边形: 形状 629">
                <a:extLst>
                  <a:ext uri="{FF2B5EF4-FFF2-40B4-BE49-F238E27FC236}">
                    <a16:creationId xmlns:a16="http://schemas.microsoft.com/office/drawing/2014/main" id="{E99D32CF-2B8E-4641-9A88-48CB763F84F6}"/>
                  </a:ext>
                </a:extLst>
              </p:cNvPr>
              <p:cNvSpPr/>
              <p:nvPr/>
            </p:nvSpPr>
            <p:spPr>
              <a:xfrm>
                <a:off x="3962067" y="1353886"/>
                <a:ext cx="9525" cy="9525"/>
              </a:xfrm>
              <a:custGeom>
                <a:avLst/>
                <a:gdLst>
                  <a:gd name="connsiteX0" fmla="*/ 7144 w 9525"/>
                  <a:gd name="connsiteY0" fmla="*/ 10659 h 9525"/>
                  <a:gd name="connsiteX1" fmla="*/ 10659 w 9525"/>
                  <a:gd name="connsiteY1" fmla="*/ 9344 h 9525"/>
                  <a:gd name="connsiteX2" fmla="*/ 11287 w 9525"/>
                  <a:gd name="connsiteY2" fmla="*/ 7144 h 9525"/>
                </a:gdLst>
                <a:ahLst/>
                <a:cxnLst>
                  <a:cxn ang="0">
                    <a:pos x="connsiteX0" y="connsiteY0"/>
                  </a:cxn>
                  <a:cxn ang="0">
                    <a:pos x="connsiteX1" y="connsiteY1"/>
                  </a:cxn>
                  <a:cxn ang="0">
                    <a:pos x="connsiteX2" y="connsiteY2"/>
                  </a:cxn>
                </a:cxnLst>
                <a:rect l="l" t="t" r="r" b="b"/>
                <a:pathLst>
                  <a:path w="9525" h="9525">
                    <a:moveTo>
                      <a:pt x="7144" y="10659"/>
                    </a:moveTo>
                    <a:lnTo>
                      <a:pt x="10659" y="9344"/>
                    </a:lnTo>
                    <a:lnTo>
                      <a:pt x="11287" y="7144"/>
                    </a:lnTo>
                    <a:close/>
                  </a:path>
                </a:pathLst>
              </a:custGeom>
              <a:grpFill/>
              <a:ln w="9525" cap="flat">
                <a:noFill/>
                <a:prstDash val="solid"/>
                <a:miter/>
              </a:ln>
            </p:spPr>
            <p:txBody>
              <a:bodyPr rtlCol="0" anchor="ctr"/>
              <a:lstStyle/>
              <a:p>
                <a:endParaRPr lang="zh-CN" altLang="en-US"/>
              </a:p>
            </p:txBody>
          </p:sp>
          <p:sp>
            <p:nvSpPr>
              <p:cNvPr id="1619" name="任意多边形: 形状 630">
                <a:extLst>
                  <a:ext uri="{FF2B5EF4-FFF2-40B4-BE49-F238E27FC236}">
                    <a16:creationId xmlns:a16="http://schemas.microsoft.com/office/drawing/2014/main" id="{DB37D1EA-1BE1-4D57-9177-18B4D7A052F1}"/>
                  </a:ext>
                </a:extLst>
              </p:cNvPr>
              <p:cNvSpPr/>
              <p:nvPr/>
            </p:nvSpPr>
            <p:spPr>
              <a:xfrm>
                <a:off x="3924214" y="1397549"/>
                <a:ext cx="19050" cy="9525"/>
              </a:xfrm>
              <a:custGeom>
                <a:avLst/>
                <a:gdLst>
                  <a:gd name="connsiteX0" fmla="*/ 15735 w 19050"/>
                  <a:gd name="connsiteY0" fmla="*/ 7144 h 9525"/>
                  <a:gd name="connsiteX1" fmla="*/ 7144 w 19050"/>
                  <a:gd name="connsiteY1" fmla="*/ 9230 h 9525"/>
                  <a:gd name="connsiteX2" fmla="*/ 15735 w 19050"/>
                  <a:gd name="connsiteY2" fmla="*/ 7144 h 9525"/>
                </a:gdLst>
                <a:ahLst/>
                <a:cxnLst>
                  <a:cxn ang="0">
                    <a:pos x="connsiteX0" y="connsiteY0"/>
                  </a:cxn>
                  <a:cxn ang="0">
                    <a:pos x="connsiteX1" y="connsiteY1"/>
                  </a:cxn>
                  <a:cxn ang="0">
                    <a:pos x="connsiteX2" y="connsiteY2"/>
                  </a:cxn>
                </a:cxnLst>
                <a:rect l="l" t="t" r="r" b="b"/>
                <a:pathLst>
                  <a:path w="19050" h="9525">
                    <a:moveTo>
                      <a:pt x="15735" y="7144"/>
                    </a:moveTo>
                    <a:lnTo>
                      <a:pt x="7144" y="9230"/>
                    </a:lnTo>
                    <a:lnTo>
                      <a:pt x="15735" y="7144"/>
                    </a:lnTo>
                    <a:close/>
                  </a:path>
                </a:pathLst>
              </a:custGeom>
              <a:grpFill/>
              <a:ln w="9525" cap="flat">
                <a:noFill/>
                <a:prstDash val="solid"/>
                <a:miter/>
              </a:ln>
            </p:spPr>
            <p:txBody>
              <a:bodyPr rtlCol="0" anchor="ctr"/>
              <a:lstStyle/>
              <a:p>
                <a:endParaRPr lang="zh-CN" altLang="en-US"/>
              </a:p>
            </p:txBody>
          </p:sp>
          <p:sp>
            <p:nvSpPr>
              <p:cNvPr id="1620" name="任意多边形: 形状 631">
                <a:extLst>
                  <a:ext uri="{FF2B5EF4-FFF2-40B4-BE49-F238E27FC236}">
                    <a16:creationId xmlns:a16="http://schemas.microsoft.com/office/drawing/2014/main" id="{6A242372-DA08-4882-AB63-63DDEB2561AA}"/>
                  </a:ext>
                </a:extLst>
              </p:cNvPr>
              <p:cNvSpPr/>
              <p:nvPr/>
            </p:nvSpPr>
            <p:spPr>
              <a:xfrm>
                <a:off x="3942921" y="1336865"/>
                <a:ext cx="38100" cy="19050"/>
              </a:xfrm>
              <a:custGeom>
                <a:avLst/>
                <a:gdLst>
                  <a:gd name="connsiteX0" fmla="*/ 24479 w 38100"/>
                  <a:gd name="connsiteY0" fmla="*/ 7144 h 19050"/>
                  <a:gd name="connsiteX1" fmla="*/ 7144 w 38100"/>
                  <a:gd name="connsiteY1" fmla="*/ 15364 h 19050"/>
                  <a:gd name="connsiteX2" fmla="*/ 13611 w 38100"/>
                  <a:gd name="connsiteY2" fmla="*/ 17202 h 19050"/>
                  <a:gd name="connsiteX3" fmla="*/ 9382 w 38100"/>
                  <a:gd name="connsiteY3" fmla="*/ 17116 h 19050"/>
                  <a:gd name="connsiteX4" fmla="*/ 23422 w 38100"/>
                  <a:gd name="connsiteY4" fmla="*/ 10078 h 19050"/>
                  <a:gd name="connsiteX5" fmla="*/ 25470 w 38100"/>
                  <a:gd name="connsiteY5" fmla="*/ 17355 h 19050"/>
                  <a:gd name="connsiteX6" fmla="*/ 31118 w 38100"/>
                  <a:gd name="connsiteY6" fmla="*/ 14621 h 19050"/>
                  <a:gd name="connsiteX7" fmla="*/ 36681 w 38100"/>
                  <a:gd name="connsiteY7" fmla="*/ 11735 h 19050"/>
                  <a:gd name="connsiteX8" fmla="*/ 24479 w 38100"/>
                  <a:gd name="connsiteY8"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24479" y="7144"/>
                    </a:moveTo>
                    <a:lnTo>
                      <a:pt x="7144" y="15364"/>
                    </a:lnTo>
                    <a:cubicBezTo>
                      <a:pt x="8106" y="15211"/>
                      <a:pt x="6306" y="20345"/>
                      <a:pt x="13611" y="17202"/>
                    </a:cubicBezTo>
                    <a:lnTo>
                      <a:pt x="9382" y="17116"/>
                    </a:lnTo>
                    <a:cubicBezTo>
                      <a:pt x="14230" y="15021"/>
                      <a:pt x="16774" y="11182"/>
                      <a:pt x="23422" y="10078"/>
                    </a:cubicBezTo>
                    <a:cubicBezTo>
                      <a:pt x="24232" y="12725"/>
                      <a:pt x="32395" y="13373"/>
                      <a:pt x="25470" y="17355"/>
                    </a:cubicBezTo>
                    <a:cubicBezTo>
                      <a:pt x="25470" y="17355"/>
                      <a:pt x="28299" y="15992"/>
                      <a:pt x="31118" y="14621"/>
                    </a:cubicBezTo>
                    <a:cubicBezTo>
                      <a:pt x="33976" y="13287"/>
                      <a:pt x="36681" y="11735"/>
                      <a:pt x="36681" y="11735"/>
                    </a:cubicBezTo>
                    <a:cubicBezTo>
                      <a:pt x="27051" y="16564"/>
                      <a:pt x="26251" y="9525"/>
                      <a:pt x="24479" y="7144"/>
                    </a:cubicBezTo>
                    <a:close/>
                  </a:path>
                </a:pathLst>
              </a:custGeom>
              <a:grpFill/>
              <a:ln w="9525" cap="flat">
                <a:noFill/>
                <a:prstDash val="solid"/>
                <a:miter/>
              </a:ln>
            </p:spPr>
            <p:txBody>
              <a:bodyPr rtlCol="0" anchor="ctr"/>
              <a:lstStyle/>
              <a:p>
                <a:endParaRPr lang="zh-CN" altLang="en-US"/>
              </a:p>
            </p:txBody>
          </p:sp>
          <p:sp>
            <p:nvSpPr>
              <p:cNvPr id="1621" name="任意多边形: 形状 632">
                <a:extLst>
                  <a:ext uri="{FF2B5EF4-FFF2-40B4-BE49-F238E27FC236}">
                    <a16:creationId xmlns:a16="http://schemas.microsoft.com/office/drawing/2014/main" id="{208BAC46-F58B-4360-9A38-D25B53196EFF}"/>
                  </a:ext>
                </a:extLst>
              </p:cNvPr>
              <p:cNvSpPr/>
              <p:nvPr/>
            </p:nvSpPr>
            <p:spPr>
              <a:xfrm>
                <a:off x="4010997" y="1107008"/>
                <a:ext cx="9525" cy="9525"/>
              </a:xfrm>
              <a:custGeom>
                <a:avLst/>
                <a:gdLst>
                  <a:gd name="connsiteX0" fmla="*/ 7144 w 9525"/>
                  <a:gd name="connsiteY0" fmla="*/ 11353 h 9525"/>
                  <a:gd name="connsiteX1" fmla="*/ 10982 w 9525"/>
                  <a:gd name="connsiteY1" fmla="*/ 7276 h 9525"/>
                  <a:gd name="connsiteX2" fmla="*/ 7144 w 9525"/>
                  <a:gd name="connsiteY2" fmla="*/ 11353 h 9525"/>
                </a:gdLst>
                <a:ahLst/>
                <a:cxnLst>
                  <a:cxn ang="0">
                    <a:pos x="connsiteX0" y="connsiteY0"/>
                  </a:cxn>
                  <a:cxn ang="0">
                    <a:pos x="connsiteX1" y="connsiteY1"/>
                  </a:cxn>
                  <a:cxn ang="0">
                    <a:pos x="connsiteX2" y="connsiteY2"/>
                  </a:cxn>
                </a:cxnLst>
                <a:rect l="l" t="t" r="r" b="b"/>
                <a:pathLst>
                  <a:path w="9525" h="9525">
                    <a:moveTo>
                      <a:pt x="7144" y="11353"/>
                    </a:moveTo>
                    <a:cubicBezTo>
                      <a:pt x="8744" y="12544"/>
                      <a:pt x="9525" y="6838"/>
                      <a:pt x="10982" y="7276"/>
                    </a:cubicBezTo>
                    <a:cubicBezTo>
                      <a:pt x="7506" y="6838"/>
                      <a:pt x="8963" y="7314"/>
                      <a:pt x="7144" y="11353"/>
                    </a:cubicBezTo>
                    <a:close/>
                  </a:path>
                </a:pathLst>
              </a:custGeom>
              <a:grpFill/>
              <a:ln w="9525" cap="flat">
                <a:noFill/>
                <a:prstDash val="solid"/>
                <a:miter/>
              </a:ln>
            </p:spPr>
            <p:txBody>
              <a:bodyPr rtlCol="0" anchor="ctr"/>
              <a:lstStyle/>
              <a:p>
                <a:endParaRPr lang="zh-CN" altLang="en-US"/>
              </a:p>
            </p:txBody>
          </p:sp>
          <p:sp>
            <p:nvSpPr>
              <p:cNvPr id="1622" name="任意多边形: 形状 633">
                <a:extLst>
                  <a:ext uri="{FF2B5EF4-FFF2-40B4-BE49-F238E27FC236}">
                    <a16:creationId xmlns:a16="http://schemas.microsoft.com/office/drawing/2014/main" id="{D6417BFD-4DBC-43BD-AF56-9F9935AE4F0A}"/>
                  </a:ext>
                </a:extLst>
              </p:cNvPr>
              <p:cNvSpPr/>
              <p:nvPr/>
            </p:nvSpPr>
            <p:spPr>
              <a:xfrm>
                <a:off x="3941207" y="1014472"/>
                <a:ext cx="19050" cy="19050"/>
              </a:xfrm>
              <a:custGeom>
                <a:avLst/>
                <a:gdLst>
                  <a:gd name="connsiteX0" fmla="*/ 15040 w 19050"/>
                  <a:gd name="connsiteY0" fmla="*/ 7144 h 19050"/>
                  <a:gd name="connsiteX1" fmla="*/ 10268 w 19050"/>
                  <a:gd name="connsiteY1" fmla="*/ 14078 h 19050"/>
                  <a:gd name="connsiteX2" fmla="*/ 7277 w 19050"/>
                  <a:gd name="connsiteY2" fmla="*/ 11373 h 19050"/>
                  <a:gd name="connsiteX3" fmla="*/ 7144 w 19050"/>
                  <a:gd name="connsiteY3" fmla="*/ 16650 h 19050"/>
                  <a:gd name="connsiteX4" fmla="*/ 14440 w 19050"/>
                  <a:gd name="connsiteY4" fmla="*/ 14621 h 19050"/>
                  <a:gd name="connsiteX5" fmla="*/ 14307 w 19050"/>
                  <a:gd name="connsiteY5" fmla="*/ 19012 h 19050"/>
                  <a:gd name="connsiteX6" fmla="*/ 20812 w 19050"/>
                  <a:gd name="connsiteY6" fmla="*/ 17821 h 19050"/>
                  <a:gd name="connsiteX7" fmla="*/ 17450 w 19050"/>
                  <a:gd name="connsiteY7" fmla="*/ 15554 h 19050"/>
                  <a:gd name="connsiteX8" fmla="*/ 19926 w 19050"/>
                  <a:gd name="connsiteY8" fmla="*/ 94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5040" y="7144"/>
                    </a:moveTo>
                    <a:cubicBezTo>
                      <a:pt x="14954" y="9782"/>
                      <a:pt x="10382" y="9696"/>
                      <a:pt x="10268" y="14078"/>
                    </a:cubicBezTo>
                    <a:lnTo>
                      <a:pt x="7277" y="11373"/>
                    </a:lnTo>
                    <a:lnTo>
                      <a:pt x="7144" y="16650"/>
                    </a:lnTo>
                    <a:cubicBezTo>
                      <a:pt x="8010" y="13145"/>
                      <a:pt x="12935" y="14573"/>
                      <a:pt x="14440" y="14621"/>
                    </a:cubicBezTo>
                    <a:lnTo>
                      <a:pt x="14307" y="19012"/>
                    </a:lnTo>
                    <a:cubicBezTo>
                      <a:pt x="15411" y="20345"/>
                      <a:pt x="18117" y="19088"/>
                      <a:pt x="20812" y="17821"/>
                    </a:cubicBezTo>
                    <a:cubicBezTo>
                      <a:pt x="19707" y="17364"/>
                      <a:pt x="18698" y="12516"/>
                      <a:pt x="17450" y="15554"/>
                    </a:cubicBezTo>
                    <a:cubicBezTo>
                      <a:pt x="17497" y="13802"/>
                      <a:pt x="17231" y="9849"/>
                      <a:pt x="19926" y="9468"/>
                    </a:cubicBezTo>
                  </a:path>
                </a:pathLst>
              </a:custGeom>
              <a:grpFill/>
              <a:ln w="9525" cap="flat">
                <a:noFill/>
                <a:prstDash val="solid"/>
                <a:miter/>
              </a:ln>
            </p:spPr>
            <p:txBody>
              <a:bodyPr rtlCol="0" anchor="ctr"/>
              <a:lstStyle/>
              <a:p>
                <a:endParaRPr lang="zh-CN" altLang="en-US"/>
              </a:p>
            </p:txBody>
          </p:sp>
          <p:sp>
            <p:nvSpPr>
              <p:cNvPr id="1623" name="任意多边形: 形状 634">
                <a:extLst>
                  <a:ext uri="{FF2B5EF4-FFF2-40B4-BE49-F238E27FC236}">
                    <a16:creationId xmlns:a16="http://schemas.microsoft.com/office/drawing/2014/main" id="{8A3E15FA-6A23-4154-AA0B-57AADA51DE76}"/>
                  </a:ext>
                </a:extLst>
              </p:cNvPr>
              <p:cNvSpPr/>
              <p:nvPr/>
            </p:nvSpPr>
            <p:spPr>
              <a:xfrm>
                <a:off x="3970106" y="1327607"/>
                <a:ext cx="19050" cy="9525"/>
              </a:xfrm>
              <a:custGeom>
                <a:avLst/>
                <a:gdLst>
                  <a:gd name="connsiteX0" fmla="*/ 14088 w 19050"/>
                  <a:gd name="connsiteY0" fmla="*/ 7144 h 9525"/>
                  <a:gd name="connsiteX1" fmla="*/ 7144 w 19050"/>
                  <a:gd name="connsiteY1" fmla="*/ 9487 h 9525"/>
                  <a:gd name="connsiteX2" fmla="*/ 14088 w 19050"/>
                  <a:gd name="connsiteY2" fmla="*/ 7144 h 9525"/>
                </a:gdLst>
                <a:ahLst/>
                <a:cxnLst>
                  <a:cxn ang="0">
                    <a:pos x="connsiteX0" y="connsiteY0"/>
                  </a:cxn>
                  <a:cxn ang="0">
                    <a:pos x="connsiteX1" y="connsiteY1"/>
                  </a:cxn>
                  <a:cxn ang="0">
                    <a:pos x="connsiteX2" y="connsiteY2"/>
                  </a:cxn>
                </a:cxnLst>
                <a:rect l="l" t="t" r="r" b="b"/>
                <a:pathLst>
                  <a:path w="19050" h="9525">
                    <a:moveTo>
                      <a:pt x="14088" y="7144"/>
                    </a:moveTo>
                    <a:cubicBezTo>
                      <a:pt x="9506" y="11049"/>
                      <a:pt x="11687" y="4182"/>
                      <a:pt x="7144" y="9487"/>
                    </a:cubicBezTo>
                    <a:cubicBezTo>
                      <a:pt x="8973" y="9058"/>
                      <a:pt x="13716" y="10763"/>
                      <a:pt x="14088" y="7144"/>
                    </a:cubicBezTo>
                    <a:close/>
                  </a:path>
                </a:pathLst>
              </a:custGeom>
              <a:grpFill/>
              <a:ln w="9525" cap="flat">
                <a:noFill/>
                <a:prstDash val="solid"/>
                <a:miter/>
              </a:ln>
            </p:spPr>
            <p:txBody>
              <a:bodyPr rtlCol="0" anchor="ctr"/>
              <a:lstStyle/>
              <a:p>
                <a:endParaRPr lang="zh-CN" altLang="en-US"/>
              </a:p>
            </p:txBody>
          </p:sp>
          <p:sp>
            <p:nvSpPr>
              <p:cNvPr id="1624" name="任意多边形: 形状 635">
                <a:extLst>
                  <a:ext uri="{FF2B5EF4-FFF2-40B4-BE49-F238E27FC236}">
                    <a16:creationId xmlns:a16="http://schemas.microsoft.com/office/drawing/2014/main" id="{4D80336F-60D2-4E2A-9C8F-2343D404E354}"/>
                  </a:ext>
                </a:extLst>
              </p:cNvPr>
              <p:cNvSpPr/>
              <p:nvPr/>
            </p:nvSpPr>
            <p:spPr>
              <a:xfrm>
                <a:off x="3909393" y="1384138"/>
                <a:ext cx="38100" cy="19050"/>
              </a:xfrm>
              <a:custGeom>
                <a:avLst/>
                <a:gdLst>
                  <a:gd name="connsiteX0" fmla="*/ 24851 w 38100"/>
                  <a:gd name="connsiteY0" fmla="*/ 8496 h 19050"/>
                  <a:gd name="connsiteX1" fmla="*/ 7144 w 38100"/>
                  <a:gd name="connsiteY1" fmla="*/ 10258 h 19050"/>
                  <a:gd name="connsiteX2" fmla="*/ 9935 w 38100"/>
                  <a:gd name="connsiteY2" fmla="*/ 17793 h 19050"/>
                  <a:gd name="connsiteX3" fmla="*/ 17193 w 38100"/>
                  <a:gd name="connsiteY3" fmla="*/ 11811 h 19050"/>
                  <a:gd name="connsiteX4" fmla="*/ 19641 w 38100"/>
                  <a:gd name="connsiteY4" fmla="*/ 14430 h 19050"/>
                  <a:gd name="connsiteX5" fmla="*/ 32595 w 38100"/>
                  <a:gd name="connsiteY5" fmla="*/ 7144 h 19050"/>
                  <a:gd name="connsiteX6" fmla="*/ 24851 w 38100"/>
                  <a:gd name="connsiteY6" fmla="*/ 849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9050">
                    <a:moveTo>
                      <a:pt x="24851" y="8496"/>
                    </a:moveTo>
                    <a:cubicBezTo>
                      <a:pt x="12687" y="16983"/>
                      <a:pt x="19974" y="5401"/>
                      <a:pt x="7144" y="10258"/>
                    </a:cubicBezTo>
                    <a:cubicBezTo>
                      <a:pt x="20098" y="7506"/>
                      <a:pt x="3239" y="16745"/>
                      <a:pt x="9935" y="17793"/>
                    </a:cubicBezTo>
                    <a:cubicBezTo>
                      <a:pt x="18640" y="14535"/>
                      <a:pt x="14240" y="14068"/>
                      <a:pt x="17193" y="11811"/>
                    </a:cubicBezTo>
                    <a:lnTo>
                      <a:pt x="19641" y="14430"/>
                    </a:lnTo>
                    <a:cubicBezTo>
                      <a:pt x="25718" y="11916"/>
                      <a:pt x="28537" y="7525"/>
                      <a:pt x="32595" y="7144"/>
                    </a:cubicBezTo>
                    <a:cubicBezTo>
                      <a:pt x="30575" y="7334"/>
                      <a:pt x="25965" y="10477"/>
                      <a:pt x="24851" y="8496"/>
                    </a:cubicBezTo>
                    <a:close/>
                  </a:path>
                </a:pathLst>
              </a:custGeom>
              <a:grpFill/>
              <a:ln w="9525" cap="flat">
                <a:noFill/>
                <a:prstDash val="solid"/>
                <a:miter/>
              </a:ln>
            </p:spPr>
            <p:txBody>
              <a:bodyPr rtlCol="0" anchor="ctr"/>
              <a:lstStyle/>
              <a:p>
                <a:endParaRPr lang="zh-CN" altLang="en-US"/>
              </a:p>
            </p:txBody>
          </p:sp>
          <p:sp>
            <p:nvSpPr>
              <p:cNvPr id="1625" name="任意多边形: 形状 636">
                <a:extLst>
                  <a:ext uri="{FF2B5EF4-FFF2-40B4-BE49-F238E27FC236}">
                    <a16:creationId xmlns:a16="http://schemas.microsoft.com/office/drawing/2014/main" id="{42F617CD-D1A2-46E0-AD33-647C87B63A8B}"/>
                  </a:ext>
                </a:extLst>
              </p:cNvPr>
              <p:cNvSpPr/>
              <p:nvPr/>
            </p:nvSpPr>
            <p:spPr>
              <a:xfrm>
                <a:off x="3919061" y="1350848"/>
                <a:ext cx="47625" cy="28575"/>
              </a:xfrm>
              <a:custGeom>
                <a:avLst/>
                <a:gdLst>
                  <a:gd name="connsiteX0" fmla="*/ 39081 w 47625"/>
                  <a:gd name="connsiteY0" fmla="*/ 7144 h 28575"/>
                  <a:gd name="connsiteX1" fmla="*/ 29299 w 47625"/>
                  <a:gd name="connsiteY1" fmla="*/ 16231 h 28575"/>
                  <a:gd name="connsiteX2" fmla="*/ 13002 w 47625"/>
                  <a:gd name="connsiteY2" fmla="*/ 16421 h 28575"/>
                  <a:gd name="connsiteX3" fmla="*/ 16869 w 47625"/>
                  <a:gd name="connsiteY3" fmla="*/ 19574 h 28575"/>
                  <a:gd name="connsiteX4" fmla="*/ 7839 w 47625"/>
                  <a:gd name="connsiteY4" fmla="*/ 25003 h 28575"/>
                  <a:gd name="connsiteX5" fmla="*/ 7144 w 47625"/>
                  <a:gd name="connsiteY5" fmla="*/ 29175 h 28575"/>
                  <a:gd name="connsiteX6" fmla="*/ 23546 w 47625"/>
                  <a:gd name="connsiteY6" fmla="*/ 21441 h 28575"/>
                  <a:gd name="connsiteX7" fmla="*/ 39929 w 47625"/>
                  <a:gd name="connsiteY7" fmla="*/ 14678 h 28575"/>
                  <a:gd name="connsiteX8" fmla="*/ 39081 w 47625"/>
                  <a:gd name="connsiteY8"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28575">
                    <a:moveTo>
                      <a:pt x="39081" y="7144"/>
                    </a:moveTo>
                    <a:cubicBezTo>
                      <a:pt x="36014" y="10420"/>
                      <a:pt x="26537" y="15221"/>
                      <a:pt x="29299" y="16231"/>
                    </a:cubicBezTo>
                    <a:cubicBezTo>
                      <a:pt x="17421" y="20479"/>
                      <a:pt x="23422" y="13487"/>
                      <a:pt x="13002" y="16421"/>
                    </a:cubicBezTo>
                    <a:lnTo>
                      <a:pt x="16869" y="19574"/>
                    </a:lnTo>
                    <a:lnTo>
                      <a:pt x="7839" y="25003"/>
                    </a:lnTo>
                    <a:cubicBezTo>
                      <a:pt x="14916" y="23174"/>
                      <a:pt x="8973" y="27003"/>
                      <a:pt x="7144" y="29175"/>
                    </a:cubicBezTo>
                    <a:cubicBezTo>
                      <a:pt x="12849" y="28489"/>
                      <a:pt x="18221" y="24813"/>
                      <a:pt x="23546" y="21441"/>
                    </a:cubicBezTo>
                    <a:cubicBezTo>
                      <a:pt x="28851" y="18002"/>
                      <a:pt x="33928" y="14516"/>
                      <a:pt x="39929" y="14678"/>
                    </a:cubicBezTo>
                    <a:cubicBezTo>
                      <a:pt x="51968" y="8553"/>
                      <a:pt x="43348" y="7182"/>
                      <a:pt x="39081" y="7144"/>
                    </a:cubicBezTo>
                    <a:close/>
                  </a:path>
                </a:pathLst>
              </a:custGeom>
              <a:grpFill/>
              <a:ln w="9525" cap="flat">
                <a:noFill/>
                <a:prstDash val="solid"/>
                <a:miter/>
              </a:ln>
            </p:spPr>
            <p:txBody>
              <a:bodyPr rtlCol="0" anchor="ctr"/>
              <a:lstStyle/>
              <a:p>
                <a:endParaRPr lang="zh-CN" altLang="en-US"/>
              </a:p>
            </p:txBody>
          </p:sp>
          <p:sp>
            <p:nvSpPr>
              <p:cNvPr id="1626" name="任意多边形: 形状 637">
                <a:extLst>
                  <a:ext uri="{FF2B5EF4-FFF2-40B4-BE49-F238E27FC236}">
                    <a16:creationId xmlns:a16="http://schemas.microsoft.com/office/drawing/2014/main" id="{F98B130C-1EC2-41E9-A675-B54C4B737B19}"/>
                  </a:ext>
                </a:extLst>
              </p:cNvPr>
              <p:cNvSpPr/>
              <p:nvPr/>
            </p:nvSpPr>
            <p:spPr>
              <a:xfrm>
                <a:off x="4003977" y="1206560"/>
                <a:ext cx="19050" cy="19050"/>
              </a:xfrm>
              <a:custGeom>
                <a:avLst/>
                <a:gdLst>
                  <a:gd name="connsiteX0" fmla="*/ 12173 w 19050"/>
                  <a:gd name="connsiteY0" fmla="*/ 8528 h 19050"/>
                  <a:gd name="connsiteX1" fmla="*/ 7144 w 19050"/>
                  <a:gd name="connsiteY1" fmla="*/ 14738 h 19050"/>
                  <a:gd name="connsiteX2" fmla="*/ 14469 w 19050"/>
                  <a:gd name="connsiteY2" fmla="*/ 11862 h 19050"/>
                  <a:gd name="connsiteX3" fmla="*/ 12173 w 19050"/>
                  <a:gd name="connsiteY3" fmla="*/ 8528 h 19050"/>
                </a:gdLst>
                <a:ahLst/>
                <a:cxnLst>
                  <a:cxn ang="0">
                    <a:pos x="connsiteX0" y="connsiteY0"/>
                  </a:cxn>
                  <a:cxn ang="0">
                    <a:pos x="connsiteX1" y="connsiteY1"/>
                  </a:cxn>
                  <a:cxn ang="0">
                    <a:pos x="connsiteX2" y="connsiteY2"/>
                  </a:cxn>
                  <a:cxn ang="0">
                    <a:pos x="connsiteX3" y="connsiteY3"/>
                  </a:cxn>
                </a:cxnLst>
                <a:rect l="l" t="t" r="r" b="b"/>
                <a:pathLst>
                  <a:path w="19050" h="19050">
                    <a:moveTo>
                      <a:pt x="12173" y="8528"/>
                    </a:moveTo>
                    <a:cubicBezTo>
                      <a:pt x="13087" y="11805"/>
                      <a:pt x="8982" y="11624"/>
                      <a:pt x="7144" y="14738"/>
                    </a:cubicBezTo>
                    <a:lnTo>
                      <a:pt x="14469" y="11862"/>
                    </a:lnTo>
                    <a:cubicBezTo>
                      <a:pt x="12716" y="9757"/>
                      <a:pt x="18259" y="4718"/>
                      <a:pt x="12173" y="8528"/>
                    </a:cubicBezTo>
                    <a:close/>
                  </a:path>
                </a:pathLst>
              </a:custGeom>
              <a:grpFill/>
              <a:ln w="9525" cap="flat">
                <a:noFill/>
                <a:prstDash val="solid"/>
                <a:miter/>
              </a:ln>
            </p:spPr>
            <p:txBody>
              <a:bodyPr rtlCol="0" anchor="ctr"/>
              <a:lstStyle/>
              <a:p>
                <a:endParaRPr lang="zh-CN" altLang="en-US"/>
              </a:p>
            </p:txBody>
          </p:sp>
          <p:sp>
            <p:nvSpPr>
              <p:cNvPr id="1627" name="任意多边形: 形状 638">
                <a:extLst>
                  <a:ext uri="{FF2B5EF4-FFF2-40B4-BE49-F238E27FC236}">
                    <a16:creationId xmlns:a16="http://schemas.microsoft.com/office/drawing/2014/main" id="{D2ACCAFD-D894-4BDB-B126-4BA68391D14A}"/>
                  </a:ext>
                </a:extLst>
              </p:cNvPr>
              <p:cNvSpPr/>
              <p:nvPr/>
            </p:nvSpPr>
            <p:spPr>
              <a:xfrm>
                <a:off x="3974592" y="1030883"/>
                <a:ext cx="9525" cy="19050"/>
              </a:xfrm>
              <a:custGeom>
                <a:avLst/>
                <a:gdLst>
                  <a:gd name="connsiteX0" fmla="*/ 8601 w 9525"/>
                  <a:gd name="connsiteY0" fmla="*/ 7154 h 19050"/>
                  <a:gd name="connsiteX1" fmla="*/ 7144 w 9525"/>
                  <a:gd name="connsiteY1" fmla="*/ 14336 h 19050"/>
                  <a:gd name="connsiteX2" fmla="*/ 8601 w 9525"/>
                  <a:gd name="connsiteY2" fmla="*/ 7154 h 19050"/>
                </a:gdLst>
                <a:ahLst/>
                <a:cxnLst>
                  <a:cxn ang="0">
                    <a:pos x="connsiteX0" y="connsiteY0"/>
                  </a:cxn>
                  <a:cxn ang="0">
                    <a:pos x="connsiteX1" y="connsiteY1"/>
                  </a:cxn>
                  <a:cxn ang="0">
                    <a:pos x="connsiteX2" y="connsiteY2"/>
                  </a:cxn>
                </a:cxnLst>
                <a:rect l="l" t="t" r="r" b="b"/>
                <a:pathLst>
                  <a:path w="9525" h="19050">
                    <a:moveTo>
                      <a:pt x="8601" y="7154"/>
                    </a:moveTo>
                    <a:cubicBezTo>
                      <a:pt x="7963" y="7726"/>
                      <a:pt x="9687" y="12279"/>
                      <a:pt x="7144" y="14336"/>
                    </a:cubicBezTo>
                    <a:cubicBezTo>
                      <a:pt x="9592" y="13288"/>
                      <a:pt x="11849" y="6849"/>
                      <a:pt x="8601" y="7154"/>
                    </a:cubicBezTo>
                    <a:close/>
                  </a:path>
                </a:pathLst>
              </a:custGeom>
              <a:grpFill/>
              <a:ln w="9525" cap="flat">
                <a:noFill/>
                <a:prstDash val="solid"/>
                <a:miter/>
              </a:ln>
            </p:spPr>
            <p:txBody>
              <a:bodyPr rtlCol="0" anchor="ctr"/>
              <a:lstStyle/>
              <a:p>
                <a:endParaRPr lang="zh-CN" altLang="en-US"/>
              </a:p>
            </p:txBody>
          </p:sp>
          <p:sp>
            <p:nvSpPr>
              <p:cNvPr id="1628" name="任意多边形: 形状 639">
                <a:extLst>
                  <a:ext uri="{FF2B5EF4-FFF2-40B4-BE49-F238E27FC236}">
                    <a16:creationId xmlns:a16="http://schemas.microsoft.com/office/drawing/2014/main" id="{7D760812-66D8-49E7-93D3-021DDCB33BAD}"/>
                  </a:ext>
                </a:extLst>
              </p:cNvPr>
              <p:cNvSpPr/>
              <p:nvPr/>
            </p:nvSpPr>
            <p:spPr>
              <a:xfrm>
                <a:off x="3950227" y="1345740"/>
                <a:ext cx="19050" cy="9525"/>
              </a:xfrm>
              <a:custGeom>
                <a:avLst/>
                <a:gdLst>
                  <a:gd name="connsiteX0" fmla="*/ 13002 w 19050"/>
                  <a:gd name="connsiteY0" fmla="*/ 7270 h 9525"/>
                  <a:gd name="connsiteX1" fmla="*/ 7144 w 19050"/>
                  <a:gd name="connsiteY1" fmla="*/ 9585 h 9525"/>
                  <a:gd name="connsiteX2" fmla="*/ 13002 w 19050"/>
                  <a:gd name="connsiteY2" fmla="*/ 7270 h 9525"/>
                </a:gdLst>
                <a:ahLst/>
                <a:cxnLst>
                  <a:cxn ang="0">
                    <a:pos x="connsiteX0" y="connsiteY0"/>
                  </a:cxn>
                  <a:cxn ang="0">
                    <a:pos x="connsiteX1" y="connsiteY1"/>
                  </a:cxn>
                  <a:cxn ang="0">
                    <a:pos x="connsiteX2" y="connsiteY2"/>
                  </a:cxn>
                </a:cxnLst>
                <a:rect l="l" t="t" r="r" b="b"/>
                <a:pathLst>
                  <a:path w="19050" h="9525">
                    <a:moveTo>
                      <a:pt x="13002" y="7270"/>
                    </a:moveTo>
                    <a:cubicBezTo>
                      <a:pt x="11601" y="6785"/>
                      <a:pt x="10125" y="7727"/>
                      <a:pt x="7144" y="9585"/>
                    </a:cubicBezTo>
                    <a:cubicBezTo>
                      <a:pt x="9601" y="8518"/>
                      <a:pt x="11782" y="11642"/>
                      <a:pt x="13002" y="7270"/>
                    </a:cubicBezTo>
                    <a:close/>
                  </a:path>
                </a:pathLst>
              </a:custGeom>
              <a:grpFill/>
              <a:ln w="9525" cap="flat">
                <a:noFill/>
                <a:prstDash val="solid"/>
                <a:miter/>
              </a:ln>
            </p:spPr>
            <p:txBody>
              <a:bodyPr rtlCol="0" anchor="ctr"/>
              <a:lstStyle/>
              <a:p>
                <a:endParaRPr lang="zh-CN" altLang="en-US"/>
              </a:p>
            </p:txBody>
          </p:sp>
          <p:sp>
            <p:nvSpPr>
              <p:cNvPr id="1629" name="任意多边形: 形状 640">
                <a:extLst>
                  <a:ext uri="{FF2B5EF4-FFF2-40B4-BE49-F238E27FC236}">
                    <a16:creationId xmlns:a16="http://schemas.microsoft.com/office/drawing/2014/main" id="{1F628815-1FB5-4F8A-BF38-52872E954749}"/>
                  </a:ext>
                </a:extLst>
              </p:cNvPr>
              <p:cNvSpPr/>
              <p:nvPr/>
            </p:nvSpPr>
            <p:spPr>
              <a:xfrm>
                <a:off x="3960978" y="1030420"/>
                <a:ext cx="19050" cy="19050"/>
              </a:xfrm>
              <a:custGeom>
                <a:avLst/>
                <a:gdLst>
                  <a:gd name="connsiteX0" fmla="*/ 11157 w 19050"/>
                  <a:gd name="connsiteY0" fmla="*/ 8703 h 19050"/>
                  <a:gd name="connsiteX1" fmla="*/ 7147 w 19050"/>
                  <a:gd name="connsiteY1" fmla="*/ 13085 h 19050"/>
                  <a:gd name="connsiteX2" fmla="*/ 8814 w 19050"/>
                  <a:gd name="connsiteY2" fmla="*/ 18228 h 19050"/>
                  <a:gd name="connsiteX3" fmla="*/ 17577 w 19050"/>
                  <a:gd name="connsiteY3" fmla="*/ 9341 h 19050"/>
                  <a:gd name="connsiteX4" fmla="*/ 12671 w 19050"/>
                  <a:gd name="connsiteY4" fmla="*/ 14913 h 19050"/>
                  <a:gd name="connsiteX5" fmla="*/ 16700 w 19050"/>
                  <a:gd name="connsiteY5" fmla="*/ 10389 h 19050"/>
                  <a:gd name="connsiteX6" fmla="*/ 18596 w 19050"/>
                  <a:gd name="connsiteY6" fmla="*/ 13628 h 19050"/>
                  <a:gd name="connsiteX7" fmla="*/ 19958 w 19050"/>
                  <a:gd name="connsiteY7" fmla="*/ 7579 h 19050"/>
                  <a:gd name="connsiteX8" fmla="*/ 15529 w 19050"/>
                  <a:gd name="connsiteY8" fmla="*/ 8798 h 19050"/>
                  <a:gd name="connsiteX9" fmla="*/ 11157 w 19050"/>
                  <a:gd name="connsiteY9" fmla="*/ 870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157" y="8703"/>
                    </a:moveTo>
                    <a:lnTo>
                      <a:pt x="7147" y="13085"/>
                    </a:lnTo>
                    <a:cubicBezTo>
                      <a:pt x="7032" y="14066"/>
                      <a:pt x="10261" y="15771"/>
                      <a:pt x="8814" y="18228"/>
                    </a:cubicBezTo>
                    <a:cubicBezTo>
                      <a:pt x="12043" y="20038"/>
                      <a:pt x="11957" y="5131"/>
                      <a:pt x="17577" y="9341"/>
                    </a:cubicBezTo>
                    <a:lnTo>
                      <a:pt x="12671" y="14913"/>
                    </a:lnTo>
                    <a:cubicBezTo>
                      <a:pt x="15148" y="16599"/>
                      <a:pt x="14900" y="12427"/>
                      <a:pt x="16700" y="10389"/>
                    </a:cubicBezTo>
                    <a:lnTo>
                      <a:pt x="18596" y="13628"/>
                    </a:lnTo>
                    <a:cubicBezTo>
                      <a:pt x="21710" y="12799"/>
                      <a:pt x="18491" y="9046"/>
                      <a:pt x="19958" y="7579"/>
                    </a:cubicBezTo>
                    <a:cubicBezTo>
                      <a:pt x="19034" y="6455"/>
                      <a:pt x="17281" y="7741"/>
                      <a:pt x="15529" y="8798"/>
                    </a:cubicBezTo>
                    <a:cubicBezTo>
                      <a:pt x="13662" y="10046"/>
                      <a:pt x="11824" y="10989"/>
                      <a:pt x="11157" y="8703"/>
                    </a:cubicBezTo>
                    <a:close/>
                  </a:path>
                </a:pathLst>
              </a:custGeom>
              <a:grpFill/>
              <a:ln w="9525" cap="flat">
                <a:noFill/>
                <a:prstDash val="solid"/>
                <a:miter/>
              </a:ln>
            </p:spPr>
            <p:txBody>
              <a:bodyPr rtlCol="0" anchor="ctr"/>
              <a:lstStyle/>
              <a:p>
                <a:endParaRPr lang="zh-CN" altLang="en-US"/>
              </a:p>
            </p:txBody>
          </p:sp>
          <p:sp>
            <p:nvSpPr>
              <p:cNvPr id="1630" name="任意多边形: 形状 641">
                <a:extLst>
                  <a:ext uri="{FF2B5EF4-FFF2-40B4-BE49-F238E27FC236}">
                    <a16:creationId xmlns:a16="http://schemas.microsoft.com/office/drawing/2014/main" id="{DE520FE8-3D83-4D41-A786-9811C1CC8EB2}"/>
                  </a:ext>
                </a:extLst>
              </p:cNvPr>
              <p:cNvSpPr/>
              <p:nvPr/>
            </p:nvSpPr>
            <p:spPr>
              <a:xfrm>
                <a:off x="3892572" y="1406561"/>
                <a:ext cx="19050" cy="9525"/>
              </a:xfrm>
              <a:custGeom>
                <a:avLst/>
                <a:gdLst>
                  <a:gd name="connsiteX0" fmla="*/ 14935 w 19050"/>
                  <a:gd name="connsiteY0" fmla="*/ 7285 h 9525"/>
                  <a:gd name="connsiteX1" fmla="*/ 7144 w 19050"/>
                  <a:gd name="connsiteY1" fmla="*/ 10676 h 9525"/>
                  <a:gd name="connsiteX2" fmla="*/ 15469 w 19050"/>
                  <a:gd name="connsiteY2" fmla="*/ 10743 h 9525"/>
                  <a:gd name="connsiteX3" fmla="*/ 14935 w 19050"/>
                  <a:gd name="connsiteY3" fmla="*/ 7285 h 9525"/>
                </a:gdLst>
                <a:ahLst/>
                <a:cxnLst>
                  <a:cxn ang="0">
                    <a:pos x="connsiteX0" y="connsiteY0"/>
                  </a:cxn>
                  <a:cxn ang="0">
                    <a:pos x="connsiteX1" y="connsiteY1"/>
                  </a:cxn>
                  <a:cxn ang="0">
                    <a:pos x="connsiteX2" y="connsiteY2"/>
                  </a:cxn>
                  <a:cxn ang="0">
                    <a:pos x="connsiteX3" y="connsiteY3"/>
                  </a:cxn>
                </a:cxnLst>
                <a:rect l="l" t="t" r="r" b="b"/>
                <a:pathLst>
                  <a:path w="19050" h="9525">
                    <a:moveTo>
                      <a:pt x="14935" y="7285"/>
                    </a:moveTo>
                    <a:cubicBezTo>
                      <a:pt x="11487" y="6580"/>
                      <a:pt x="9335" y="8638"/>
                      <a:pt x="7144" y="10676"/>
                    </a:cubicBezTo>
                    <a:cubicBezTo>
                      <a:pt x="14954" y="7304"/>
                      <a:pt x="10592" y="11428"/>
                      <a:pt x="15469" y="10743"/>
                    </a:cubicBezTo>
                    <a:cubicBezTo>
                      <a:pt x="14849" y="9371"/>
                      <a:pt x="11735" y="9352"/>
                      <a:pt x="14935" y="7285"/>
                    </a:cubicBezTo>
                    <a:close/>
                  </a:path>
                </a:pathLst>
              </a:custGeom>
              <a:grpFill/>
              <a:ln w="9525" cap="flat">
                <a:noFill/>
                <a:prstDash val="solid"/>
                <a:miter/>
              </a:ln>
            </p:spPr>
            <p:txBody>
              <a:bodyPr rtlCol="0" anchor="ctr"/>
              <a:lstStyle/>
              <a:p>
                <a:endParaRPr lang="zh-CN" altLang="en-US"/>
              </a:p>
            </p:txBody>
          </p:sp>
          <p:sp>
            <p:nvSpPr>
              <p:cNvPr id="1631" name="任意多边形: 形状 642">
                <a:extLst>
                  <a:ext uri="{FF2B5EF4-FFF2-40B4-BE49-F238E27FC236}">
                    <a16:creationId xmlns:a16="http://schemas.microsoft.com/office/drawing/2014/main" id="{3ADAFD66-DBEC-46AB-BE43-EC3F67D952F7}"/>
                  </a:ext>
                </a:extLst>
              </p:cNvPr>
              <p:cNvSpPr/>
              <p:nvPr/>
            </p:nvSpPr>
            <p:spPr>
              <a:xfrm>
                <a:off x="3979307" y="1058364"/>
                <a:ext cx="19050" cy="19050"/>
              </a:xfrm>
              <a:custGeom>
                <a:avLst/>
                <a:gdLst>
                  <a:gd name="connsiteX0" fmla="*/ 7144 w 19050"/>
                  <a:gd name="connsiteY0" fmla="*/ 16650 h 19050"/>
                  <a:gd name="connsiteX1" fmla="*/ 13106 w 19050"/>
                  <a:gd name="connsiteY1" fmla="*/ 9601 h 19050"/>
                  <a:gd name="connsiteX2" fmla="*/ 12011 w 19050"/>
                  <a:gd name="connsiteY2" fmla="*/ 7144 h 19050"/>
                  <a:gd name="connsiteX3" fmla="*/ 7144 w 19050"/>
                  <a:gd name="connsiteY3" fmla="*/ 1665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6650"/>
                    </a:moveTo>
                    <a:lnTo>
                      <a:pt x="13106" y="9601"/>
                    </a:lnTo>
                    <a:lnTo>
                      <a:pt x="12011" y="7144"/>
                    </a:lnTo>
                    <a:cubicBezTo>
                      <a:pt x="12135" y="7382"/>
                      <a:pt x="7144" y="16650"/>
                      <a:pt x="7144" y="16650"/>
                    </a:cubicBezTo>
                    <a:close/>
                  </a:path>
                </a:pathLst>
              </a:custGeom>
              <a:grpFill/>
              <a:ln w="9525" cap="flat">
                <a:noFill/>
                <a:prstDash val="solid"/>
                <a:miter/>
              </a:ln>
            </p:spPr>
            <p:txBody>
              <a:bodyPr rtlCol="0" anchor="ctr"/>
              <a:lstStyle/>
              <a:p>
                <a:endParaRPr lang="zh-CN" altLang="en-US"/>
              </a:p>
            </p:txBody>
          </p:sp>
          <p:sp>
            <p:nvSpPr>
              <p:cNvPr id="1632" name="任意多边形: 形状 643">
                <a:extLst>
                  <a:ext uri="{FF2B5EF4-FFF2-40B4-BE49-F238E27FC236}">
                    <a16:creationId xmlns:a16="http://schemas.microsoft.com/office/drawing/2014/main" id="{AF25A0F9-3B90-4356-BCAC-F3ABF8AB63D8}"/>
                  </a:ext>
                </a:extLst>
              </p:cNvPr>
              <p:cNvSpPr/>
              <p:nvPr/>
            </p:nvSpPr>
            <p:spPr>
              <a:xfrm>
                <a:off x="3893508" y="1394850"/>
                <a:ext cx="19050" cy="19050"/>
              </a:xfrm>
              <a:custGeom>
                <a:avLst/>
                <a:gdLst>
                  <a:gd name="connsiteX0" fmla="*/ 13628 w 19050"/>
                  <a:gd name="connsiteY0" fmla="*/ 7271 h 19050"/>
                  <a:gd name="connsiteX1" fmla="*/ 7951 w 19050"/>
                  <a:gd name="connsiteY1" fmla="*/ 14805 h 19050"/>
                  <a:gd name="connsiteX2" fmla="*/ 19695 w 19050"/>
                  <a:gd name="connsiteY2" fmla="*/ 11423 h 19050"/>
                  <a:gd name="connsiteX3" fmla="*/ 13628 w 19050"/>
                  <a:gd name="connsiteY3" fmla="*/ 7271 h 19050"/>
                </a:gdLst>
                <a:ahLst/>
                <a:cxnLst>
                  <a:cxn ang="0">
                    <a:pos x="connsiteX0" y="connsiteY0"/>
                  </a:cxn>
                  <a:cxn ang="0">
                    <a:pos x="connsiteX1" y="connsiteY1"/>
                  </a:cxn>
                  <a:cxn ang="0">
                    <a:pos x="connsiteX2" y="connsiteY2"/>
                  </a:cxn>
                  <a:cxn ang="0">
                    <a:pos x="connsiteX3" y="connsiteY3"/>
                  </a:cxn>
                </a:cxnLst>
                <a:rect l="l" t="t" r="r" b="b"/>
                <a:pathLst>
                  <a:path w="19050" h="19050">
                    <a:moveTo>
                      <a:pt x="13628" y="7271"/>
                    </a:moveTo>
                    <a:cubicBezTo>
                      <a:pt x="14294" y="8661"/>
                      <a:pt x="4293" y="13357"/>
                      <a:pt x="7951" y="14805"/>
                    </a:cubicBezTo>
                    <a:cubicBezTo>
                      <a:pt x="11103" y="12776"/>
                      <a:pt x="18304" y="10747"/>
                      <a:pt x="19695" y="11423"/>
                    </a:cubicBezTo>
                    <a:cubicBezTo>
                      <a:pt x="14275" y="8652"/>
                      <a:pt x="23476" y="6604"/>
                      <a:pt x="13628" y="7271"/>
                    </a:cubicBezTo>
                    <a:close/>
                  </a:path>
                </a:pathLst>
              </a:custGeom>
              <a:grpFill/>
              <a:ln w="9525" cap="flat">
                <a:noFill/>
                <a:prstDash val="solid"/>
                <a:miter/>
              </a:ln>
            </p:spPr>
            <p:txBody>
              <a:bodyPr rtlCol="0" anchor="ctr"/>
              <a:lstStyle/>
              <a:p>
                <a:endParaRPr lang="zh-CN" altLang="en-US"/>
              </a:p>
            </p:txBody>
          </p:sp>
          <p:sp>
            <p:nvSpPr>
              <p:cNvPr id="1633" name="任意多边形: 形状 644">
                <a:extLst>
                  <a:ext uri="{FF2B5EF4-FFF2-40B4-BE49-F238E27FC236}">
                    <a16:creationId xmlns:a16="http://schemas.microsoft.com/office/drawing/2014/main" id="{C4BE8F98-3A38-477E-9A4C-B7F6E0DA0E4B}"/>
                  </a:ext>
                </a:extLst>
              </p:cNvPr>
              <p:cNvSpPr/>
              <p:nvPr/>
            </p:nvSpPr>
            <p:spPr>
              <a:xfrm>
                <a:off x="3898678" y="1389992"/>
                <a:ext cx="19050" cy="9525"/>
              </a:xfrm>
              <a:custGeom>
                <a:avLst/>
                <a:gdLst>
                  <a:gd name="connsiteX0" fmla="*/ 7830 w 19050"/>
                  <a:gd name="connsiteY0" fmla="*/ 8672 h 9525"/>
                  <a:gd name="connsiteX1" fmla="*/ 7144 w 19050"/>
                  <a:gd name="connsiteY1" fmla="*/ 9367 h 9525"/>
                  <a:gd name="connsiteX2" fmla="*/ 15926 w 19050"/>
                  <a:gd name="connsiteY2" fmla="*/ 8681 h 9525"/>
                  <a:gd name="connsiteX3" fmla="*/ 7830 w 19050"/>
                  <a:gd name="connsiteY3" fmla="*/ 8672 h 9525"/>
                </a:gdLst>
                <a:ahLst/>
                <a:cxnLst>
                  <a:cxn ang="0">
                    <a:pos x="connsiteX0" y="connsiteY0"/>
                  </a:cxn>
                  <a:cxn ang="0">
                    <a:pos x="connsiteX1" y="connsiteY1"/>
                  </a:cxn>
                  <a:cxn ang="0">
                    <a:pos x="connsiteX2" y="connsiteY2"/>
                  </a:cxn>
                  <a:cxn ang="0">
                    <a:pos x="connsiteX3" y="connsiteY3"/>
                  </a:cxn>
                </a:cxnLst>
                <a:rect l="l" t="t" r="r" b="b"/>
                <a:pathLst>
                  <a:path w="19050" h="9525">
                    <a:moveTo>
                      <a:pt x="7830" y="8672"/>
                    </a:moveTo>
                    <a:lnTo>
                      <a:pt x="7144" y="9367"/>
                    </a:lnTo>
                    <a:lnTo>
                      <a:pt x="15926" y="8681"/>
                    </a:lnTo>
                    <a:cubicBezTo>
                      <a:pt x="18231" y="5176"/>
                      <a:pt x="10897" y="8776"/>
                      <a:pt x="7830" y="8672"/>
                    </a:cubicBezTo>
                    <a:close/>
                  </a:path>
                </a:pathLst>
              </a:custGeom>
              <a:grpFill/>
              <a:ln w="9525" cap="flat">
                <a:noFill/>
                <a:prstDash val="solid"/>
                <a:miter/>
              </a:ln>
            </p:spPr>
            <p:txBody>
              <a:bodyPr rtlCol="0" anchor="ctr"/>
              <a:lstStyle/>
              <a:p>
                <a:endParaRPr lang="zh-CN" altLang="en-US"/>
              </a:p>
            </p:txBody>
          </p:sp>
          <p:sp>
            <p:nvSpPr>
              <p:cNvPr id="1634" name="任意多边形: 形状 645">
                <a:extLst>
                  <a:ext uri="{FF2B5EF4-FFF2-40B4-BE49-F238E27FC236}">
                    <a16:creationId xmlns:a16="http://schemas.microsoft.com/office/drawing/2014/main" id="{E9CC0B2D-FF82-4E24-B5AD-A9285DA7B656}"/>
                  </a:ext>
                </a:extLst>
              </p:cNvPr>
              <p:cNvSpPr/>
              <p:nvPr/>
            </p:nvSpPr>
            <p:spPr>
              <a:xfrm>
                <a:off x="3951570" y="1324130"/>
                <a:ext cx="19050" cy="9525"/>
              </a:xfrm>
              <a:custGeom>
                <a:avLst/>
                <a:gdLst>
                  <a:gd name="connsiteX0" fmla="*/ 7144 w 19050"/>
                  <a:gd name="connsiteY0" fmla="*/ 10963 h 9525"/>
                  <a:gd name="connsiteX1" fmla="*/ 13668 w 19050"/>
                  <a:gd name="connsiteY1" fmla="*/ 7144 h 9525"/>
                  <a:gd name="connsiteX2" fmla="*/ 7630 w 19050"/>
                  <a:gd name="connsiteY2" fmla="*/ 10192 h 9525"/>
                </a:gdLst>
                <a:ahLst/>
                <a:cxnLst>
                  <a:cxn ang="0">
                    <a:pos x="connsiteX0" y="connsiteY0"/>
                  </a:cxn>
                  <a:cxn ang="0">
                    <a:pos x="connsiteX1" y="connsiteY1"/>
                  </a:cxn>
                  <a:cxn ang="0">
                    <a:pos x="connsiteX2" y="connsiteY2"/>
                  </a:cxn>
                </a:cxnLst>
                <a:rect l="l" t="t" r="r" b="b"/>
                <a:pathLst>
                  <a:path w="19050" h="9525">
                    <a:moveTo>
                      <a:pt x="7144" y="10963"/>
                    </a:moveTo>
                    <a:lnTo>
                      <a:pt x="13668" y="7144"/>
                    </a:lnTo>
                    <a:lnTo>
                      <a:pt x="7630" y="10192"/>
                    </a:lnTo>
                    <a:close/>
                  </a:path>
                </a:pathLst>
              </a:custGeom>
              <a:grpFill/>
              <a:ln w="9525" cap="flat">
                <a:noFill/>
                <a:prstDash val="solid"/>
                <a:miter/>
              </a:ln>
            </p:spPr>
            <p:txBody>
              <a:bodyPr rtlCol="0" anchor="ctr"/>
              <a:lstStyle/>
              <a:p>
                <a:endParaRPr lang="zh-CN" altLang="en-US"/>
              </a:p>
            </p:txBody>
          </p:sp>
          <p:sp>
            <p:nvSpPr>
              <p:cNvPr id="1635" name="任意多边形: 形状 646">
                <a:extLst>
                  <a:ext uri="{FF2B5EF4-FFF2-40B4-BE49-F238E27FC236}">
                    <a16:creationId xmlns:a16="http://schemas.microsoft.com/office/drawing/2014/main" id="{A0F4B94F-F813-4970-9184-18B34BBD93F5}"/>
                  </a:ext>
                </a:extLst>
              </p:cNvPr>
              <p:cNvSpPr/>
              <p:nvPr/>
            </p:nvSpPr>
            <p:spPr>
              <a:xfrm>
                <a:off x="3968525" y="1068479"/>
                <a:ext cx="19050" cy="38100"/>
              </a:xfrm>
              <a:custGeom>
                <a:avLst/>
                <a:gdLst>
                  <a:gd name="connsiteX0" fmla="*/ 7639 w 19050"/>
                  <a:gd name="connsiteY0" fmla="*/ 26718 h 38100"/>
                  <a:gd name="connsiteX1" fmla="*/ 7144 w 19050"/>
                  <a:gd name="connsiteY1" fmla="*/ 29289 h 38100"/>
                  <a:gd name="connsiteX2" fmla="*/ 9706 w 19050"/>
                  <a:gd name="connsiteY2" fmla="*/ 31213 h 38100"/>
                  <a:gd name="connsiteX3" fmla="*/ 13630 w 19050"/>
                  <a:gd name="connsiteY3" fmla="*/ 26870 h 38100"/>
                  <a:gd name="connsiteX4" fmla="*/ 11240 w 19050"/>
                  <a:gd name="connsiteY4" fmla="*/ 25603 h 38100"/>
                  <a:gd name="connsiteX5" fmla="*/ 17936 w 19050"/>
                  <a:gd name="connsiteY5" fmla="*/ 14745 h 38100"/>
                  <a:gd name="connsiteX6" fmla="*/ 17193 w 19050"/>
                  <a:gd name="connsiteY6" fmla="*/ 14554 h 38100"/>
                  <a:gd name="connsiteX7" fmla="*/ 20926 w 19050"/>
                  <a:gd name="connsiteY7" fmla="*/ 7144 h 38100"/>
                  <a:gd name="connsiteX8" fmla="*/ 7639 w 19050"/>
                  <a:gd name="connsiteY8" fmla="*/ 2671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38100">
                    <a:moveTo>
                      <a:pt x="7639" y="26718"/>
                    </a:moveTo>
                    <a:lnTo>
                      <a:pt x="7144" y="29289"/>
                    </a:lnTo>
                    <a:cubicBezTo>
                      <a:pt x="8934" y="28756"/>
                      <a:pt x="10563" y="27603"/>
                      <a:pt x="9706" y="31213"/>
                    </a:cubicBezTo>
                    <a:lnTo>
                      <a:pt x="13630" y="26870"/>
                    </a:lnTo>
                    <a:lnTo>
                      <a:pt x="11240" y="25603"/>
                    </a:lnTo>
                    <a:cubicBezTo>
                      <a:pt x="14307" y="22127"/>
                      <a:pt x="17688" y="14126"/>
                      <a:pt x="17936" y="14745"/>
                    </a:cubicBezTo>
                    <a:lnTo>
                      <a:pt x="17193" y="14554"/>
                    </a:lnTo>
                    <a:lnTo>
                      <a:pt x="20926" y="7144"/>
                    </a:lnTo>
                    <a:cubicBezTo>
                      <a:pt x="13945" y="10030"/>
                      <a:pt x="14421" y="22146"/>
                      <a:pt x="7639" y="26718"/>
                    </a:cubicBezTo>
                    <a:close/>
                  </a:path>
                </a:pathLst>
              </a:custGeom>
              <a:grpFill/>
              <a:ln w="9525" cap="flat">
                <a:noFill/>
                <a:prstDash val="solid"/>
                <a:miter/>
              </a:ln>
            </p:spPr>
            <p:txBody>
              <a:bodyPr rtlCol="0" anchor="ctr"/>
              <a:lstStyle/>
              <a:p>
                <a:endParaRPr lang="zh-CN" altLang="en-US"/>
              </a:p>
            </p:txBody>
          </p:sp>
          <p:sp>
            <p:nvSpPr>
              <p:cNvPr id="1636" name="任意多边形: 形状 647">
                <a:extLst>
                  <a:ext uri="{FF2B5EF4-FFF2-40B4-BE49-F238E27FC236}">
                    <a16:creationId xmlns:a16="http://schemas.microsoft.com/office/drawing/2014/main" id="{42B92720-AA22-4A22-B134-5B3BEAE1EBFA}"/>
                  </a:ext>
                </a:extLst>
              </p:cNvPr>
              <p:cNvSpPr/>
              <p:nvPr/>
            </p:nvSpPr>
            <p:spPr>
              <a:xfrm>
                <a:off x="3953237" y="1041619"/>
                <a:ext cx="28575" cy="57150"/>
              </a:xfrm>
              <a:custGeom>
                <a:avLst/>
                <a:gdLst>
                  <a:gd name="connsiteX0" fmla="*/ 21202 w 28575"/>
                  <a:gd name="connsiteY0" fmla="*/ 12640 h 57150"/>
                  <a:gd name="connsiteX1" fmla="*/ 20145 w 28575"/>
                  <a:gd name="connsiteY1" fmla="*/ 14630 h 57150"/>
                  <a:gd name="connsiteX2" fmla="*/ 18069 w 28575"/>
                  <a:gd name="connsiteY2" fmla="*/ 7144 h 57150"/>
                  <a:gd name="connsiteX3" fmla="*/ 12639 w 28575"/>
                  <a:gd name="connsiteY3" fmla="*/ 22641 h 57150"/>
                  <a:gd name="connsiteX4" fmla="*/ 11058 w 28575"/>
                  <a:gd name="connsiteY4" fmla="*/ 37652 h 57150"/>
                  <a:gd name="connsiteX5" fmla="*/ 13763 w 28575"/>
                  <a:gd name="connsiteY5" fmla="*/ 37824 h 57150"/>
                  <a:gd name="connsiteX6" fmla="*/ 11611 w 28575"/>
                  <a:gd name="connsiteY6" fmla="*/ 41834 h 57150"/>
                  <a:gd name="connsiteX7" fmla="*/ 14525 w 28575"/>
                  <a:gd name="connsiteY7" fmla="*/ 41100 h 57150"/>
                  <a:gd name="connsiteX8" fmla="*/ 9096 w 28575"/>
                  <a:gd name="connsiteY8" fmla="*/ 42167 h 57150"/>
                  <a:gd name="connsiteX9" fmla="*/ 7829 w 28575"/>
                  <a:gd name="connsiteY9" fmla="*/ 52978 h 57150"/>
                  <a:gd name="connsiteX10" fmla="*/ 12335 w 28575"/>
                  <a:gd name="connsiteY10" fmla="*/ 49244 h 57150"/>
                  <a:gd name="connsiteX11" fmla="*/ 15964 w 28575"/>
                  <a:gd name="connsiteY11" fmla="*/ 56207 h 57150"/>
                  <a:gd name="connsiteX12" fmla="*/ 17364 w 28575"/>
                  <a:gd name="connsiteY12" fmla="*/ 48654 h 57150"/>
                  <a:gd name="connsiteX13" fmla="*/ 16383 w 28575"/>
                  <a:gd name="connsiteY13" fmla="*/ 51540 h 57150"/>
                  <a:gd name="connsiteX14" fmla="*/ 12211 w 28575"/>
                  <a:gd name="connsiteY14" fmla="*/ 50749 h 57150"/>
                  <a:gd name="connsiteX15" fmla="*/ 19488 w 28575"/>
                  <a:gd name="connsiteY15" fmla="*/ 47149 h 57150"/>
                  <a:gd name="connsiteX16" fmla="*/ 18212 w 28575"/>
                  <a:gd name="connsiteY16" fmla="*/ 43653 h 57150"/>
                  <a:gd name="connsiteX17" fmla="*/ 22326 w 28575"/>
                  <a:gd name="connsiteY17" fmla="*/ 36319 h 57150"/>
                  <a:gd name="connsiteX18" fmla="*/ 21107 w 28575"/>
                  <a:gd name="connsiteY18" fmla="*/ 36547 h 57150"/>
                  <a:gd name="connsiteX19" fmla="*/ 25698 w 28575"/>
                  <a:gd name="connsiteY19" fmla="*/ 28670 h 57150"/>
                  <a:gd name="connsiteX20" fmla="*/ 23193 w 28575"/>
                  <a:gd name="connsiteY20" fmla="*/ 27651 h 57150"/>
                  <a:gd name="connsiteX21" fmla="*/ 24984 w 28575"/>
                  <a:gd name="connsiteY21" fmla="*/ 15764 h 57150"/>
                  <a:gd name="connsiteX22" fmla="*/ 21974 w 28575"/>
                  <a:gd name="connsiteY22" fmla="*/ 18040 h 57150"/>
                  <a:gd name="connsiteX23" fmla="*/ 23412 w 28575"/>
                  <a:gd name="connsiteY23" fmla="*/ 10211 h 57150"/>
                  <a:gd name="connsiteX24" fmla="*/ 20421 w 28575"/>
                  <a:gd name="connsiteY24" fmla="*/ 12535 h 57150"/>
                  <a:gd name="connsiteX25" fmla="*/ 21202 w 28575"/>
                  <a:gd name="connsiteY25" fmla="*/ 126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575" h="57150">
                    <a:moveTo>
                      <a:pt x="21202" y="12640"/>
                    </a:moveTo>
                    <a:cubicBezTo>
                      <a:pt x="21507" y="13221"/>
                      <a:pt x="20593" y="14164"/>
                      <a:pt x="20145" y="14630"/>
                    </a:cubicBezTo>
                    <a:cubicBezTo>
                      <a:pt x="15297" y="13564"/>
                      <a:pt x="23250" y="8649"/>
                      <a:pt x="18069" y="7144"/>
                    </a:cubicBezTo>
                    <a:cubicBezTo>
                      <a:pt x="15145" y="12002"/>
                      <a:pt x="14135" y="22565"/>
                      <a:pt x="12639" y="22641"/>
                    </a:cubicBezTo>
                    <a:cubicBezTo>
                      <a:pt x="11077" y="27708"/>
                      <a:pt x="9106" y="37633"/>
                      <a:pt x="11058" y="37652"/>
                    </a:cubicBezTo>
                    <a:lnTo>
                      <a:pt x="13763" y="37824"/>
                    </a:lnTo>
                    <a:lnTo>
                      <a:pt x="11611" y="41834"/>
                    </a:lnTo>
                    <a:cubicBezTo>
                      <a:pt x="12811" y="40148"/>
                      <a:pt x="13554" y="40319"/>
                      <a:pt x="14525" y="41100"/>
                    </a:cubicBezTo>
                    <a:cubicBezTo>
                      <a:pt x="16592" y="44291"/>
                      <a:pt x="8401" y="47520"/>
                      <a:pt x="9096" y="42167"/>
                    </a:cubicBezTo>
                    <a:cubicBezTo>
                      <a:pt x="12878" y="45282"/>
                      <a:pt x="4829" y="49968"/>
                      <a:pt x="7829" y="52978"/>
                    </a:cubicBezTo>
                    <a:lnTo>
                      <a:pt x="12335" y="49244"/>
                    </a:lnTo>
                    <a:cubicBezTo>
                      <a:pt x="12830" y="52492"/>
                      <a:pt x="12754" y="56207"/>
                      <a:pt x="15964" y="56207"/>
                    </a:cubicBezTo>
                    <a:lnTo>
                      <a:pt x="17364" y="48654"/>
                    </a:lnTo>
                    <a:lnTo>
                      <a:pt x="16383" y="51540"/>
                    </a:lnTo>
                    <a:lnTo>
                      <a:pt x="12211" y="50749"/>
                    </a:lnTo>
                    <a:cubicBezTo>
                      <a:pt x="13897" y="48177"/>
                      <a:pt x="17935" y="44596"/>
                      <a:pt x="19488" y="47149"/>
                    </a:cubicBezTo>
                    <a:cubicBezTo>
                      <a:pt x="19516" y="45044"/>
                      <a:pt x="21136" y="41281"/>
                      <a:pt x="18212" y="43653"/>
                    </a:cubicBezTo>
                    <a:cubicBezTo>
                      <a:pt x="20183" y="42053"/>
                      <a:pt x="17897" y="35243"/>
                      <a:pt x="22326" y="36319"/>
                    </a:cubicBezTo>
                    <a:lnTo>
                      <a:pt x="21107" y="36547"/>
                    </a:lnTo>
                    <a:cubicBezTo>
                      <a:pt x="23793" y="35090"/>
                      <a:pt x="23527" y="31347"/>
                      <a:pt x="25698" y="28670"/>
                    </a:cubicBezTo>
                    <a:lnTo>
                      <a:pt x="23193" y="27651"/>
                    </a:lnTo>
                    <a:cubicBezTo>
                      <a:pt x="24650" y="23317"/>
                      <a:pt x="23860" y="21631"/>
                      <a:pt x="24984" y="15764"/>
                    </a:cubicBezTo>
                    <a:lnTo>
                      <a:pt x="21974" y="18040"/>
                    </a:lnTo>
                    <a:cubicBezTo>
                      <a:pt x="20317" y="16193"/>
                      <a:pt x="21936" y="12735"/>
                      <a:pt x="23412" y="10211"/>
                    </a:cubicBezTo>
                    <a:lnTo>
                      <a:pt x="20421" y="12535"/>
                    </a:lnTo>
                    <a:lnTo>
                      <a:pt x="21202" y="12640"/>
                    </a:lnTo>
                    <a:close/>
                  </a:path>
                </a:pathLst>
              </a:custGeom>
              <a:grpFill/>
              <a:ln w="9525" cap="flat">
                <a:noFill/>
                <a:prstDash val="solid"/>
                <a:miter/>
              </a:ln>
            </p:spPr>
            <p:txBody>
              <a:bodyPr rtlCol="0" anchor="ctr"/>
              <a:lstStyle/>
              <a:p>
                <a:endParaRPr lang="zh-CN" altLang="en-US"/>
              </a:p>
            </p:txBody>
          </p:sp>
          <p:sp>
            <p:nvSpPr>
              <p:cNvPr id="1637" name="任意多边形: 形状 648">
                <a:extLst>
                  <a:ext uri="{FF2B5EF4-FFF2-40B4-BE49-F238E27FC236}">
                    <a16:creationId xmlns:a16="http://schemas.microsoft.com/office/drawing/2014/main" id="{34D03210-F94E-4030-9F38-F242F17BCE85}"/>
                  </a:ext>
                </a:extLst>
              </p:cNvPr>
              <p:cNvSpPr/>
              <p:nvPr/>
            </p:nvSpPr>
            <p:spPr>
              <a:xfrm>
                <a:off x="3925881" y="1353610"/>
                <a:ext cx="9525" cy="9525"/>
              </a:xfrm>
              <a:custGeom>
                <a:avLst/>
                <a:gdLst>
                  <a:gd name="connsiteX0" fmla="*/ 7144 w 9525"/>
                  <a:gd name="connsiteY0" fmla="*/ 10163 h 9525"/>
                  <a:gd name="connsiteX1" fmla="*/ 9839 w 9525"/>
                  <a:gd name="connsiteY1" fmla="*/ 11363 h 9525"/>
                  <a:gd name="connsiteX2" fmla="*/ 11316 w 9525"/>
                  <a:gd name="connsiteY2" fmla="*/ 7144 h 9525"/>
                </a:gdLst>
                <a:ahLst/>
                <a:cxnLst>
                  <a:cxn ang="0">
                    <a:pos x="connsiteX0" y="connsiteY0"/>
                  </a:cxn>
                  <a:cxn ang="0">
                    <a:pos x="connsiteX1" y="connsiteY1"/>
                  </a:cxn>
                  <a:cxn ang="0">
                    <a:pos x="connsiteX2" y="connsiteY2"/>
                  </a:cxn>
                </a:cxnLst>
                <a:rect l="l" t="t" r="r" b="b"/>
                <a:pathLst>
                  <a:path w="9525" h="9525">
                    <a:moveTo>
                      <a:pt x="7144" y="10163"/>
                    </a:moveTo>
                    <a:lnTo>
                      <a:pt x="9839" y="11363"/>
                    </a:lnTo>
                    <a:lnTo>
                      <a:pt x="11316" y="7144"/>
                    </a:lnTo>
                    <a:close/>
                  </a:path>
                </a:pathLst>
              </a:custGeom>
              <a:grpFill/>
              <a:ln w="9525" cap="flat">
                <a:noFill/>
                <a:prstDash val="solid"/>
                <a:miter/>
              </a:ln>
            </p:spPr>
            <p:txBody>
              <a:bodyPr rtlCol="0" anchor="ctr"/>
              <a:lstStyle/>
              <a:p>
                <a:endParaRPr lang="zh-CN" altLang="en-US"/>
              </a:p>
            </p:txBody>
          </p:sp>
          <p:sp>
            <p:nvSpPr>
              <p:cNvPr id="1638" name="任意多边形: 形状 649">
                <a:extLst>
                  <a:ext uri="{FF2B5EF4-FFF2-40B4-BE49-F238E27FC236}">
                    <a16:creationId xmlns:a16="http://schemas.microsoft.com/office/drawing/2014/main" id="{5EB6EFA4-536F-43FA-A8AE-38FC272DD0A5}"/>
                  </a:ext>
                </a:extLst>
              </p:cNvPr>
              <p:cNvSpPr/>
              <p:nvPr/>
            </p:nvSpPr>
            <p:spPr>
              <a:xfrm>
                <a:off x="3991004" y="1176247"/>
                <a:ext cx="19050" cy="19050"/>
              </a:xfrm>
              <a:custGeom>
                <a:avLst/>
                <a:gdLst>
                  <a:gd name="connsiteX0" fmla="*/ 7144 w 19050"/>
                  <a:gd name="connsiteY0" fmla="*/ 9008 h 19050"/>
                  <a:gd name="connsiteX1" fmla="*/ 10077 w 19050"/>
                  <a:gd name="connsiteY1" fmla="*/ 14790 h 19050"/>
                  <a:gd name="connsiteX2" fmla="*/ 13078 w 19050"/>
                  <a:gd name="connsiteY2" fmla="*/ 11171 h 19050"/>
                  <a:gd name="connsiteX3" fmla="*/ 7144 w 19050"/>
                  <a:gd name="connsiteY3" fmla="*/ 9008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9008"/>
                    </a:moveTo>
                    <a:cubicBezTo>
                      <a:pt x="8477" y="9104"/>
                      <a:pt x="8906" y="12456"/>
                      <a:pt x="10077" y="14790"/>
                    </a:cubicBezTo>
                    <a:cubicBezTo>
                      <a:pt x="10211" y="13266"/>
                      <a:pt x="11792" y="10361"/>
                      <a:pt x="13078" y="11171"/>
                    </a:cubicBezTo>
                    <a:cubicBezTo>
                      <a:pt x="8896" y="13990"/>
                      <a:pt x="13487" y="2903"/>
                      <a:pt x="7144" y="9008"/>
                    </a:cubicBezTo>
                    <a:close/>
                  </a:path>
                </a:pathLst>
              </a:custGeom>
              <a:grpFill/>
              <a:ln w="9525" cap="flat">
                <a:noFill/>
                <a:prstDash val="solid"/>
                <a:miter/>
              </a:ln>
            </p:spPr>
            <p:txBody>
              <a:bodyPr rtlCol="0" anchor="ctr"/>
              <a:lstStyle/>
              <a:p>
                <a:endParaRPr lang="zh-CN" altLang="en-US"/>
              </a:p>
            </p:txBody>
          </p:sp>
          <p:sp>
            <p:nvSpPr>
              <p:cNvPr id="1639" name="任意多边形: 形状 650">
                <a:extLst>
                  <a:ext uri="{FF2B5EF4-FFF2-40B4-BE49-F238E27FC236}">
                    <a16:creationId xmlns:a16="http://schemas.microsoft.com/office/drawing/2014/main" id="{E282F744-69F8-49B5-BB16-2FB836C0E742}"/>
                  </a:ext>
                </a:extLst>
              </p:cNvPr>
              <p:cNvSpPr/>
              <p:nvPr/>
            </p:nvSpPr>
            <p:spPr>
              <a:xfrm>
                <a:off x="3906745" y="1374184"/>
                <a:ext cx="9525" cy="9525"/>
              </a:xfrm>
              <a:custGeom>
                <a:avLst/>
                <a:gdLst>
                  <a:gd name="connsiteX0" fmla="*/ 7144 w 9525"/>
                  <a:gd name="connsiteY0" fmla="*/ 7144 h 9525"/>
                  <a:gd name="connsiteX1" fmla="*/ 10735 w 9525"/>
                  <a:gd name="connsiteY1" fmla="*/ 838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458" y="7782"/>
                      <a:pt x="6925" y="10620"/>
                      <a:pt x="10735" y="8382"/>
                    </a:cubicBezTo>
                    <a:cubicBezTo>
                      <a:pt x="8201" y="9182"/>
                      <a:pt x="7458" y="7830"/>
                      <a:pt x="7144" y="7144"/>
                    </a:cubicBezTo>
                    <a:close/>
                  </a:path>
                </a:pathLst>
              </a:custGeom>
              <a:grpFill/>
              <a:ln w="9525" cap="flat">
                <a:noFill/>
                <a:prstDash val="solid"/>
                <a:miter/>
              </a:ln>
            </p:spPr>
            <p:txBody>
              <a:bodyPr rtlCol="0" anchor="ctr"/>
              <a:lstStyle/>
              <a:p>
                <a:endParaRPr lang="zh-CN" altLang="en-US"/>
              </a:p>
            </p:txBody>
          </p:sp>
          <p:sp>
            <p:nvSpPr>
              <p:cNvPr id="1640" name="任意多边形: 形状 651">
                <a:extLst>
                  <a:ext uri="{FF2B5EF4-FFF2-40B4-BE49-F238E27FC236}">
                    <a16:creationId xmlns:a16="http://schemas.microsoft.com/office/drawing/2014/main" id="{A39FD3E4-BDEF-4DFB-B8F8-B4A13348F426}"/>
                  </a:ext>
                </a:extLst>
              </p:cNvPr>
              <p:cNvSpPr/>
              <p:nvPr/>
            </p:nvSpPr>
            <p:spPr>
              <a:xfrm>
                <a:off x="3943388" y="1025855"/>
                <a:ext cx="9525" cy="19050"/>
              </a:xfrm>
              <a:custGeom>
                <a:avLst/>
                <a:gdLst>
                  <a:gd name="connsiteX0" fmla="*/ 7144 w 9525"/>
                  <a:gd name="connsiteY0" fmla="*/ 7953 h 19050"/>
                  <a:gd name="connsiteX1" fmla="*/ 9830 w 9525"/>
                  <a:gd name="connsiteY1" fmla="*/ 14173 h 19050"/>
                  <a:gd name="connsiteX2" fmla="*/ 11001 w 9525"/>
                  <a:gd name="connsiteY2" fmla="*/ 7144 h 19050"/>
                  <a:gd name="connsiteX3" fmla="*/ 7144 w 9525"/>
                  <a:gd name="connsiteY3" fmla="*/ 7953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953"/>
                    </a:moveTo>
                    <a:cubicBezTo>
                      <a:pt x="9896" y="9334"/>
                      <a:pt x="8001" y="14554"/>
                      <a:pt x="9830" y="14173"/>
                    </a:cubicBezTo>
                    <a:cubicBezTo>
                      <a:pt x="10039" y="14154"/>
                      <a:pt x="11001" y="7144"/>
                      <a:pt x="11001" y="7144"/>
                    </a:cubicBezTo>
                    <a:cubicBezTo>
                      <a:pt x="9820" y="8458"/>
                      <a:pt x="7906" y="8849"/>
                      <a:pt x="7144" y="7953"/>
                    </a:cubicBezTo>
                    <a:close/>
                  </a:path>
                </a:pathLst>
              </a:custGeom>
              <a:grpFill/>
              <a:ln w="9525" cap="flat">
                <a:noFill/>
                <a:prstDash val="solid"/>
                <a:miter/>
              </a:ln>
            </p:spPr>
            <p:txBody>
              <a:bodyPr rtlCol="0" anchor="ctr"/>
              <a:lstStyle/>
              <a:p>
                <a:endParaRPr lang="zh-CN" altLang="en-US"/>
              </a:p>
            </p:txBody>
          </p:sp>
          <p:sp>
            <p:nvSpPr>
              <p:cNvPr id="1641" name="任意多边形: 形状 652">
                <a:extLst>
                  <a:ext uri="{FF2B5EF4-FFF2-40B4-BE49-F238E27FC236}">
                    <a16:creationId xmlns:a16="http://schemas.microsoft.com/office/drawing/2014/main" id="{9B571898-F6DE-4BB7-AA2E-18E7ACA69C5C}"/>
                  </a:ext>
                </a:extLst>
              </p:cNvPr>
              <p:cNvSpPr/>
              <p:nvPr/>
            </p:nvSpPr>
            <p:spPr>
              <a:xfrm>
                <a:off x="3942321" y="1037141"/>
                <a:ext cx="19050" cy="19050"/>
              </a:xfrm>
              <a:custGeom>
                <a:avLst/>
                <a:gdLst>
                  <a:gd name="connsiteX0" fmla="*/ 15297 w 19050"/>
                  <a:gd name="connsiteY0" fmla="*/ 10460 h 19050"/>
                  <a:gd name="connsiteX1" fmla="*/ 12440 w 19050"/>
                  <a:gd name="connsiteY1" fmla="*/ 11574 h 19050"/>
                  <a:gd name="connsiteX2" fmla="*/ 12173 w 19050"/>
                  <a:gd name="connsiteY2" fmla="*/ 7907 h 19050"/>
                  <a:gd name="connsiteX3" fmla="*/ 7144 w 19050"/>
                  <a:gd name="connsiteY3" fmla="*/ 11050 h 19050"/>
                  <a:gd name="connsiteX4" fmla="*/ 14535 w 19050"/>
                  <a:gd name="connsiteY4" fmla="*/ 10383 h 19050"/>
                  <a:gd name="connsiteX5" fmla="*/ 15192 w 19050"/>
                  <a:gd name="connsiteY5" fmla="*/ 17022 h 19050"/>
                  <a:gd name="connsiteX6" fmla="*/ 15326 w 19050"/>
                  <a:gd name="connsiteY6" fmla="*/ 7202 h 19050"/>
                  <a:gd name="connsiteX7" fmla="*/ 15297 w 19050"/>
                  <a:gd name="connsiteY7" fmla="*/ 104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297" y="10460"/>
                    </a:moveTo>
                    <a:lnTo>
                      <a:pt x="12440" y="11574"/>
                    </a:lnTo>
                    <a:lnTo>
                      <a:pt x="12173" y="7907"/>
                    </a:lnTo>
                    <a:cubicBezTo>
                      <a:pt x="10211" y="8212"/>
                      <a:pt x="8782" y="10336"/>
                      <a:pt x="7144" y="11050"/>
                    </a:cubicBezTo>
                    <a:cubicBezTo>
                      <a:pt x="8315" y="13850"/>
                      <a:pt x="13668" y="11288"/>
                      <a:pt x="14535" y="10383"/>
                    </a:cubicBezTo>
                    <a:cubicBezTo>
                      <a:pt x="18402" y="13117"/>
                      <a:pt x="11459" y="13298"/>
                      <a:pt x="15192" y="17022"/>
                    </a:cubicBezTo>
                    <a:cubicBezTo>
                      <a:pt x="17088" y="14431"/>
                      <a:pt x="17764" y="6383"/>
                      <a:pt x="15326" y="7202"/>
                    </a:cubicBezTo>
                    <a:lnTo>
                      <a:pt x="15297" y="10460"/>
                    </a:lnTo>
                    <a:close/>
                  </a:path>
                </a:pathLst>
              </a:custGeom>
              <a:grpFill/>
              <a:ln w="9525" cap="flat">
                <a:noFill/>
                <a:prstDash val="solid"/>
                <a:miter/>
              </a:ln>
            </p:spPr>
            <p:txBody>
              <a:bodyPr rtlCol="0" anchor="ctr"/>
              <a:lstStyle/>
              <a:p>
                <a:endParaRPr lang="zh-CN" altLang="en-US"/>
              </a:p>
            </p:txBody>
          </p:sp>
          <p:sp>
            <p:nvSpPr>
              <p:cNvPr id="1642" name="任意多边形: 形状 653">
                <a:extLst>
                  <a:ext uri="{FF2B5EF4-FFF2-40B4-BE49-F238E27FC236}">
                    <a16:creationId xmlns:a16="http://schemas.microsoft.com/office/drawing/2014/main" id="{3541BAD8-0D6E-4833-AE85-8FB769732A8F}"/>
                  </a:ext>
                </a:extLst>
              </p:cNvPr>
              <p:cNvSpPr/>
              <p:nvPr/>
            </p:nvSpPr>
            <p:spPr>
              <a:xfrm>
                <a:off x="3940302" y="1029284"/>
                <a:ext cx="9525" cy="9525"/>
              </a:xfrm>
              <a:custGeom>
                <a:avLst/>
                <a:gdLst>
                  <a:gd name="connsiteX0" fmla="*/ 7144 w 9525"/>
                  <a:gd name="connsiteY0" fmla="*/ 10963 h 9525"/>
                  <a:gd name="connsiteX1" fmla="*/ 9420 w 9525"/>
                  <a:gd name="connsiteY1" fmla="*/ 7144 h 9525"/>
                  <a:gd name="connsiteX2" fmla="*/ 7144 w 9525"/>
                  <a:gd name="connsiteY2" fmla="*/ 10963 h 9525"/>
                </a:gdLst>
                <a:ahLst/>
                <a:cxnLst>
                  <a:cxn ang="0">
                    <a:pos x="connsiteX0" y="connsiteY0"/>
                  </a:cxn>
                  <a:cxn ang="0">
                    <a:pos x="connsiteX1" y="connsiteY1"/>
                  </a:cxn>
                  <a:cxn ang="0">
                    <a:pos x="connsiteX2" y="connsiteY2"/>
                  </a:cxn>
                </a:cxnLst>
                <a:rect l="l" t="t" r="r" b="b"/>
                <a:pathLst>
                  <a:path w="9525" h="9525">
                    <a:moveTo>
                      <a:pt x="7144" y="10963"/>
                    </a:moveTo>
                    <a:cubicBezTo>
                      <a:pt x="9163" y="12764"/>
                      <a:pt x="10306" y="8058"/>
                      <a:pt x="9420" y="7144"/>
                    </a:cubicBezTo>
                    <a:cubicBezTo>
                      <a:pt x="9525" y="7172"/>
                      <a:pt x="7144" y="10963"/>
                      <a:pt x="7144" y="10963"/>
                    </a:cubicBezTo>
                    <a:close/>
                  </a:path>
                </a:pathLst>
              </a:custGeom>
              <a:grpFill/>
              <a:ln w="9525" cap="flat">
                <a:noFill/>
                <a:prstDash val="solid"/>
                <a:miter/>
              </a:ln>
            </p:spPr>
            <p:txBody>
              <a:bodyPr rtlCol="0" anchor="ctr"/>
              <a:lstStyle/>
              <a:p>
                <a:endParaRPr lang="zh-CN" altLang="en-US"/>
              </a:p>
            </p:txBody>
          </p:sp>
          <p:sp>
            <p:nvSpPr>
              <p:cNvPr id="1643" name="任意多边形: 形状 654">
                <a:extLst>
                  <a:ext uri="{FF2B5EF4-FFF2-40B4-BE49-F238E27FC236}">
                    <a16:creationId xmlns:a16="http://schemas.microsoft.com/office/drawing/2014/main" id="{AB8CE224-1BFA-4F8C-A4A8-046BA6593CDD}"/>
                  </a:ext>
                </a:extLst>
              </p:cNvPr>
              <p:cNvSpPr/>
              <p:nvPr/>
            </p:nvSpPr>
            <p:spPr>
              <a:xfrm>
                <a:off x="3809838" y="1434944"/>
                <a:ext cx="19050" cy="9525"/>
              </a:xfrm>
              <a:custGeom>
                <a:avLst/>
                <a:gdLst>
                  <a:gd name="connsiteX0" fmla="*/ 7144 w 19050"/>
                  <a:gd name="connsiteY0" fmla="*/ 9049 h 9525"/>
                  <a:gd name="connsiteX1" fmla="*/ 14668 w 19050"/>
                  <a:gd name="connsiteY1" fmla="*/ 7801 h 9525"/>
                  <a:gd name="connsiteX2" fmla="*/ 11592 w 19050"/>
                  <a:gd name="connsiteY2" fmla="*/ 7144 h 9525"/>
                </a:gdLst>
                <a:ahLst/>
                <a:cxnLst>
                  <a:cxn ang="0">
                    <a:pos x="connsiteX0" y="connsiteY0"/>
                  </a:cxn>
                  <a:cxn ang="0">
                    <a:pos x="connsiteX1" y="connsiteY1"/>
                  </a:cxn>
                  <a:cxn ang="0">
                    <a:pos x="connsiteX2" y="connsiteY2"/>
                  </a:cxn>
                </a:cxnLst>
                <a:rect l="l" t="t" r="r" b="b"/>
                <a:pathLst>
                  <a:path w="19050" h="9525">
                    <a:moveTo>
                      <a:pt x="7144" y="9049"/>
                    </a:moveTo>
                    <a:lnTo>
                      <a:pt x="14668" y="7801"/>
                    </a:lnTo>
                    <a:lnTo>
                      <a:pt x="11592" y="7144"/>
                    </a:lnTo>
                    <a:close/>
                  </a:path>
                </a:pathLst>
              </a:custGeom>
              <a:grpFill/>
              <a:ln w="9525" cap="flat">
                <a:noFill/>
                <a:prstDash val="solid"/>
                <a:miter/>
              </a:ln>
            </p:spPr>
            <p:txBody>
              <a:bodyPr rtlCol="0" anchor="ctr"/>
              <a:lstStyle/>
              <a:p>
                <a:endParaRPr lang="zh-CN" altLang="en-US"/>
              </a:p>
            </p:txBody>
          </p:sp>
          <p:sp>
            <p:nvSpPr>
              <p:cNvPr id="1644" name="任意多边形: 形状 655">
                <a:extLst>
                  <a:ext uri="{FF2B5EF4-FFF2-40B4-BE49-F238E27FC236}">
                    <a16:creationId xmlns:a16="http://schemas.microsoft.com/office/drawing/2014/main" id="{ECE237BE-2252-4B20-BA91-68C17A686744}"/>
                  </a:ext>
                </a:extLst>
              </p:cNvPr>
              <p:cNvSpPr/>
              <p:nvPr/>
            </p:nvSpPr>
            <p:spPr>
              <a:xfrm>
                <a:off x="3948170" y="1049943"/>
                <a:ext cx="19050" cy="19050"/>
              </a:xfrm>
              <a:custGeom>
                <a:avLst/>
                <a:gdLst>
                  <a:gd name="connsiteX0" fmla="*/ 11649 w 19050"/>
                  <a:gd name="connsiteY0" fmla="*/ 11763 h 19050"/>
                  <a:gd name="connsiteX1" fmla="*/ 9735 w 19050"/>
                  <a:gd name="connsiteY1" fmla="*/ 7144 h 19050"/>
                  <a:gd name="connsiteX2" fmla="*/ 7144 w 19050"/>
                  <a:gd name="connsiteY2" fmla="*/ 10944 h 19050"/>
                  <a:gd name="connsiteX3" fmla="*/ 9163 w 19050"/>
                  <a:gd name="connsiteY3" fmla="*/ 12240 h 19050"/>
                  <a:gd name="connsiteX4" fmla="*/ 7963 w 19050"/>
                  <a:gd name="connsiteY4" fmla="*/ 19069 h 19050"/>
                  <a:gd name="connsiteX5" fmla="*/ 14392 w 19050"/>
                  <a:gd name="connsiteY5" fmla="*/ 11773 h 19050"/>
                  <a:gd name="connsiteX6" fmla="*/ 11649 w 19050"/>
                  <a:gd name="connsiteY6" fmla="*/ 11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649" y="11763"/>
                    </a:moveTo>
                    <a:cubicBezTo>
                      <a:pt x="11821" y="7010"/>
                      <a:pt x="9173" y="10868"/>
                      <a:pt x="9735" y="7144"/>
                    </a:cubicBezTo>
                    <a:cubicBezTo>
                      <a:pt x="9735" y="7144"/>
                      <a:pt x="7249" y="11001"/>
                      <a:pt x="7144" y="10944"/>
                    </a:cubicBezTo>
                    <a:lnTo>
                      <a:pt x="9163" y="12240"/>
                    </a:lnTo>
                    <a:cubicBezTo>
                      <a:pt x="7258" y="13754"/>
                      <a:pt x="8134" y="16716"/>
                      <a:pt x="7963" y="19069"/>
                    </a:cubicBezTo>
                    <a:cubicBezTo>
                      <a:pt x="10039" y="15259"/>
                      <a:pt x="12449" y="13345"/>
                      <a:pt x="14392" y="11773"/>
                    </a:cubicBezTo>
                    <a:cubicBezTo>
                      <a:pt x="14126" y="11249"/>
                      <a:pt x="12687" y="12421"/>
                      <a:pt x="11649" y="11763"/>
                    </a:cubicBezTo>
                    <a:close/>
                  </a:path>
                </a:pathLst>
              </a:custGeom>
              <a:grpFill/>
              <a:ln w="9525" cap="flat">
                <a:noFill/>
                <a:prstDash val="solid"/>
                <a:miter/>
              </a:ln>
            </p:spPr>
            <p:txBody>
              <a:bodyPr rtlCol="0" anchor="ctr"/>
              <a:lstStyle/>
              <a:p>
                <a:endParaRPr lang="zh-CN" altLang="en-US"/>
              </a:p>
            </p:txBody>
          </p:sp>
          <p:sp>
            <p:nvSpPr>
              <p:cNvPr id="1645" name="任意多边形: 形状 656">
                <a:extLst>
                  <a:ext uri="{FF2B5EF4-FFF2-40B4-BE49-F238E27FC236}">
                    <a16:creationId xmlns:a16="http://schemas.microsoft.com/office/drawing/2014/main" id="{4F067E4E-440B-4BC2-A41A-B76184ED30DA}"/>
                  </a:ext>
                </a:extLst>
              </p:cNvPr>
              <p:cNvSpPr/>
              <p:nvPr/>
            </p:nvSpPr>
            <p:spPr>
              <a:xfrm>
                <a:off x="3913565" y="1038752"/>
                <a:ext cx="47625" cy="66675"/>
              </a:xfrm>
              <a:custGeom>
                <a:avLst/>
                <a:gdLst>
                  <a:gd name="connsiteX0" fmla="*/ 33404 w 47625"/>
                  <a:gd name="connsiteY0" fmla="*/ 10925 h 66675"/>
                  <a:gd name="connsiteX1" fmla="*/ 31556 w 47625"/>
                  <a:gd name="connsiteY1" fmla="*/ 10287 h 66675"/>
                  <a:gd name="connsiteX2" fmla="*/ 33633 w 47625"/>
                  <a:gd name="connsiteY2" fmla="*/ 12268 h 66675"/>
                  <a:gd name="connsiteX3" fmla="*/ 29956 w 47625"/>
                  <a:gd name="connsiteY3" fmla="*/ 27451 h 66675"/>
                  <a:gd name="connsiteX4" fmla="*/ 22365 w 47625"/>
                  <a:gd name="connsiteY4" fmla="*/ 34823 h 66675"/>
                  <a:gd name="connsiteX5" fmla="*/ 14964 w 47625"/>
                  <a:gd name="connsiteY5" fmla="*/ 53226 h 66675"/>
                  <a:gd name="connsiteX6" fmla="*/ 15678 w 47625"/>
                  <a:gd name="connsiteY6" fmla="*/ 53511 h 66675"/>
                  <a:gd name="connsiteX7" fmla="*/ 10439 w 47625"/>
                  <a:gd name="connsiteY7" fmla="*/ 61341 h 66675"/>
                  <a:gd name="connsiteX8" fmla="*/ 7306 w 47625"/>
                  <a:gd name="connsiteY8" fmla="*/ 60846 h 66675"/>
                  <a:gd name="connsiteX9" fmla="*/ 7144 w 47625"/>
                  <a:gd name="connsiteY9" fmla="*/ 67675 h 66675"/>
                  <a:gd name="connsiteX10" fmla="*/ 10068 w 47625"/>
                  <a:gd name="connsiteY10" fmla="*/ 65827 h 66675"/>
                  <a:gd name="connsiteX11" fmla="*/ 10916 w 47625"/>
                  <a:gd name="connsiteY11" fmla="*/ 68590 h 66675"/>
                  <a:gd name="connsiteX12" fmla="*/ 25994 w 47625"/>
                  <a:gd name="connsiteY12" fmla="*/ 50425 h 66675"/>
                  <a:gd name="connsiteX13" fmla="*/ 36443 w 47625"/>
                  <a:gd name="connsiteY13" fmla="*/ 43396 h 66675"/>
                  <a:gd name="connsiteX14" fmla="*/ 39414 w 47625"/>
                  <a:gd name="connsiteY14" fmla="*/ 37090 h 66675"/>
                  <a:gd name="connsiteX15" fmla="*/ 40996 w 47625"/>
                  <a:gd name="connsiteY15" fmla="*/ 40376 h 66675"/>
                  <a:gd name="connsiteX16" fmla="*/ 43520 w 47625"/>
                  <a:gd name="connsiteY16" fmla="*/ 36224 h 66675"/>
                  <a:gd name="connsiteX17" fmla="*/ 47511 w 47625"/>
                  <a:gd name="connsiteY17" fmla="*/ 37690 h 66675"/>
                  <a:gd name="connsiteX18" fmla="*/ 44091 w 47625"/>
                  <a:gd name="connsiteY18" fmla="*/ 30585 h 66675"/>
                  <a:gd name="connsiteX19" fmla="*/ 36786 w 47625"/>
                  <a:gd name="connsiteY19" fmla="*/ 39767 h 66675"/>
                  <a:gd name="connsiteX20" fmla="*/ 27661 w 47625"/>
                  <a:gd name="connsiteY20" fmla="*/ 46777 h 66675"/>
                  <a:gd name="connsiteX21" fmla="*/ 30547 w 47625"/>
                  <a:gd name="connsiteY21" fmla="*/ 43053 h 66675"/>
                  <a:gd name="connsiteX22" fmla="*/ 27356 w 47625"/>
                  <a:gd name="connsiteY22" fmla="*/ 42977 h 66675"/>
                  <a:gd name="connsiteX23" fmla="*/ 31185 w 47625"/>
                  <a:gd name="connsiteY23" fmla="*/ 39986 h 66675"/>
                  <a:gd name="connsiteX24" fmla="*/ 28261 w 47625"/>
                  <a:gd name="connsiteY24" fmla="*/ 39138 h 66675"/>
                  <a:gd name="connsiteX25" fmla="*/ 33528 w 47625"/>
                  <a:gd name="connsiteY25" fmla="*/ 35538 h 66675"/>
                  <a:gd name="connsiteX26" fmla="*/ 30128 w 47625"/>
                  <a:gd name="connsiteY26" fmla="*/ 35119 h 66675"/>
                  <a:gd name="connsiteX27" fmla="*/ 33137 w 47625"/>
                  <a:gd name="connsiteY27" fmla="*/ 27242 h 66675"/>
                  <a:gd name="connsiteX28" fmla="*/ 32652 w 47625"/>
                  <a:gd name="connsiteY28" fmla="*/ 27584 h 66675"/>
                  <a:gd name="connsiteX29" fmla="*/ 38481 w 47625"/>
                  <a:gd name="connsiteY29" fmla="*/ 13306 h 66675"/>
                  <a:gd name="connsiteX30" fmla="*/ 36424 w 47625"/>
                  <a:gd name="connsiteY30" fmla="*/ 17526 h 66675"/>
                  <a:gd name="connsiteX31" fmla="*/ 35071 w 47625"/>
                  <a:gd name="connsiteY31" fmla="*/ 7144 h 66675"/>
                  <a:gd name="connsiteX32" fmla="*/ 33404 w 47625"/>
                  <a:gd name="connsiteY32" fmla="*/ 109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66675">
                    <a:moveTo>
                      <a:pt x="33404" y="10925"/>
                    </a:moveTo>
                    <a:lnTo>
                      <a:pt x="31556" y="10287"/>
                    </a:lnTo>
                    <a:cubicBezTo>
                      <a:pt x="32214" y="11201"/>
                      <a:pt x="32423" y="12544"/>
                      <a:pt x="33633" y="12268"/>
                    </a:cubicBezTo>
                    <a:cubicBezTo>
                      <a:pt x="31223" y="17621"/>
                      <a:pt x="29451" y="22879"/>
                      <a:pt x="29956" y="27451"/>
                    </a:cubicBezTo>
                    <a:cubicBezTo>
                      <a:pt x="27813" y="33223"/>
                      <a:pt x="21212" y="27984"/>
                      <a:pt x="22365" y="34823"/>
                    </a:cubicBezTo>
                    <a:cubicBezTo>
                      <a:pt x="21527" y="42539"/>
                      <a:pt x="15564" y="49025"/>
                      <a:pt x="14964" y="53226"/>
                    </a:cubicBezTo>
                    <a:lnTo>
                      <a:pt x="15678" y="53511"/>
                    </a:lnTo>
                    <a:cubicBezTo>
                      <a:pt x="16040" y="56388"/>
                      <a:pt x="11468" y="59084"/>
                      <a:pt x="10439" y="61341"/>
                    </a:cubicBezTo>
                    <a:lnTo>
                      <a:pt x="7306" y="60846"/>
                    </a:lnTo>
                    <a:lnTo>
                      <a:pt x="7144" y="67675"/>
                    </a:lnTo>
                    <a:lnTo>
                      <a:pt x="10068" y="65827"/>
                    </a:lnTo>
                    <a:lnTo>
                      <a:pt x="10916" y="68590"/>
                    </a:lnTo>
                    <a:cubicBezTo>
                      <a:pt x="12144" y="59960"/>
                      <a:pt x="26499" y="59303"/>
                      <a:pt x="25994" y="50425"/>
                    </a:cubicBezTo>
                    <a:cubicBezTo>
                      <a:pt x="29794" y="47530"/>
                      <a:pt x="32271" y="47396"/>
                      <a:pt x="36443" y="43396"/>
                    </a:cubicBezTo>
                    <a:cubicBezTo>
                      <a:pt x="32471" y="41291"/>
                      <a:pt x="38090" y="38224"/>
                      <a:pt x="39414" y="37090"/>
                    </a:cubicBezTo>
                    <a:lnTo>
                      <a:pt x="40996" y="40376"/>
                    </a:lnTo>
                    <a:cubicBezTo>
                      <a:pt x="42148" y="38776"/>
                      <a:pt x="44844" y="38967"/>
                      <a:pt x="43520" y="36224"/>
                    </a:cubicBezTo>
                    <a:lnTo>
                      <a:pt x="47511" y="37690"/>
                    </a:lnTo>
                    <a:cubicBezTo>
                      <a:pt x="46168" y="33452"/>
                      <a:pt x="45939" y="34366"/>
                      <a:pt x="44091" y="30585"/>
                    </a:cubicBezTo>
                    <a:cubicBezTo>
                      <a:pt x="42253" y="34242"/>
                      <a:pt x="39595" y="37176"/>
                      <a:pt x="36786" y="39767"/>
                    </a:cubicBezTo>
                    <a:cubicBezTo>
                      <a:pt x="33766" y="42301"/>
                      <a:pt x="30442" y="44444"/>
                      <a:pt x="27661" y="46777"/>
                    </a:cubicBezTo>
                    <a:cubicBezTo>
                      <a:pt x="26508" y="45482"/>
                      <a:pt x="29308" y="43148"/>
                      <a:pt x="30547" y="43053"/>
                    </a:cubicBezTo>
                    <a:cubicBezTo>
                      <a:pt x="29356" y="41767"/>
                      <a:pt x="28442" y="45634"/>
                      <a:pt x="27356" y="42977"/>
                    </a:cubicBezTo>
                    <a:cubicBezTo>
                      <a:pt x="27965" y="39976"/>
                      <a:pt x="29432" y="40415"/>
                      <a:pt x="31185" y="39986"/>
                    </a:cubicBezTo>
                    <a:lnTo>
                      <a:pt x="28261" y="39138"/>
                    </a:lnTo>
                    <a:cubicBezTo>
                      <a:pt x="29508" y="34957"/>
                      <a:pt x="32271" y="40738"/>
                      <a:pt x="33528" y="35538"/>
                    </a:cubicBezTo>
                    <a:lnTo>
                      <a:pt x="30128" y="35119"/>
                    </a:lnTo>
                    <a:cubicBezTo>
                      <a:pt x="31461" y="32737"/>
                      <a:pt x="31452" y="27765"/>
                      <a:pt x="33137" y="27242"/>
                    </a:cubicBezTo>
                    <a:lnTo>
                      <a:pt x="32652" y="27584"/>
                    </a:lnTo>
                    <a:cubicBezTo>
                      <a:pt x="33090" y="24555"/>
                      <a:pt x="37529" y="16888"/>
                      <a:pt x="38481" y="13306"/>
                    </a:cubicBezTo>
                    <a:cubicBezTo>
                      <a:pt x="36757" y="14859"/>
                      <a:pt x="39091" y="17488"/>
                      <a:pt x="36424" y="17526"/>
                    </a:cubicBezTo>
                    <a:cubicBezTo>
                      <a:pt x="39595" y="10735"/>
                      <a:pt x="30690" y="14097"/>
                      <a:pt x="35071" y="7144"/>
                    </a:cubicBezTo>
                    <a:cubicBezTo>
                      <a:pt x="34176" y="7972"/>
                      <a:pt x="33309" y="8753"/>
                      <a:pt x="33404" y="10925"/>
                    </a:cubicBezTo>
                    <a:close/>
                  </a:path>
                </a:pathLst>
              </a:custGeom>
              <a:grpFill/>
              <a:ln w="9525" cap="flat">
                <a:noFill/>
                <a:prstDash val="solid"/>
                <a:miter/>
              </a:ln>
            </p:spPr>
            <p:txBody>
              <a:bodyPr rtlCol="0" anchor="ctr"/>
              <a:lstStyle/>
              <a:p>
                <a:endParaRPr lang="zh-CN" altLang="en-US"/>
              </a:p>
            </p:txBody>
          </p:sp>
          <p:sp>
            <p:nvSpPr>
              <p:cNvPr id="1646" name="任意多边形: 形状 657">
                <a:extLst>
                  <a:ext uri="{FF2B5EF4-FFF2-40B4-BE49-F238E27FC236}">
                    <a16:creationId xmlns:a16="http://schemas.microsoft.com/office/drawing/2014/main" id="{D6E4214C-7885-4DD8-99C1-D8D985D7DB91}"/>
                  </a:ext>
                </a:extLst>
              </p:cNvPr>
              <p:cNvSpPr/>
              <p:nvPr/>
            </p:nvSpPr>
            <p:spPr>
              <a:xfrm>
                <a:off x="3831317" y="1392629"/>
                <a:ext cx="38100" cy="19050"/>
              </a:xfrm>
              <a:custGeom>
                <a:avLst/>
                <a:gdLst>
                  <a:gd name="connsiteX0" fmla="*/ 34138 w 38100"/>
                  <a:gd name="connsiteY0" fmla="*/ 7473 h 19050"/>
                  <a:gd name="connsiteX1" fmla="*/ 29756 w 38100"/>
                  <a:gd name="connsiteY1" fmla="*/ 11092 h 19050"/>
                  <a:gd name="connsiteX2" fmla="*/ 21060 w 38100"/>
                  <a:gd name="connsiteY2" fmla="*/ 7168 h 19050"/>
                  <a:gd name="connsiteX3" fmla="*/ 24632 w 38100"/>
                  <a:gd name="connsiteY3" fmla="*/ 9749 h 19050"/>
                  <a:gd name="connsiteX4" fmla="*/ 16193 w 38100"/>
                  <a:gd name="connsiteY4" fmla="*/ 9245 h 19050"/>
                  <a:gd name="connsiteX5" fmla="*/ 11963 w 38100"/>
                  <a:gd name="connsiteY5" fmla="*/ 13502 h 19050"/>
                  <a:gd name="connsiteX6" fmla="*/ 7144 w 38100"/>
                  <a:gd name="connsiteY6" fmla="*/ 12750 h 19050"/>
                  <a:gd name="connsiteX7" fmla="*/ 8934 w 38100"/>
                  <a:gd name="connsiteY7" fmla="*/ 15855 h 19050"/>
                  <a:gd name="connsiteX8" fmla="*/ 30775 w 38100"/>
                  <a:gd name="connsiteY8" fmla="*/ 13979 h 19050"/>
                  <a:gd name="connsiteX9" fmla="*/ 32214 w 38100"/>
                  <a:gd name="connsiteY9" fmla="*/ 10007 h 19050"/>
                  <a:gd name="connsiteX10" fmla="*/ 35395 w 38100"/>
                  <a:gd name="connsiteY10" fmla="*/ 11064 h 19050"/>
                  <a:gd name="connsiteX11" fmla="*/ 34138 w 38100"/>
                  <a:gd name="connsiteY11" fmla="*/ 74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9050">
                    <a:moveTo>
                      <a:pt x="34138" y="7473"/>
                    </a:moveTo>
                    <a:lnTo>
                      <a:pt x="29756" y="11092"/>
                    </a:lnTo>
                    <a:cubicBezTo>
                      <a:pt x="29261" y="9654"/>
                      <a:pt x="23670" y="6854"/>
                      <a:pt x="21060" y="7168"/>
                    </a:cubicBezTo>
                    <a:lnTo>
                      <a:pt x="24632" y="9749"/>
                    </a:lnTo>
                    <a:cubicBezTo>
                      <a:pt x="20498" y="11283"/>
                      <a:pt x="15907" y="11292"/>
                      <a:pt x="16193" y="9245"/>
                    </a:cubicBezTo>
                    <a:lnTo>
                      <a:pt x="11963" y="13502"/>
                    </a:lnTo>
                    <a:lnTo>
                      <a:pt x="7144" y="12750"/>
                    </a:lnTo>
                    <a:lnTo>
                      <a:pt x="8934" y="15855"/>
                    </a:lnTo>
                    <a:cubicBezTo>
                      <a:pt x="16888" y="11493"/>
                      <a:pt x="25794" y="13397"/>
                      <a:pt x="30775" y="13979"/>
                    </a:cubicBezTo>
                    <a:cubicBezTo>
                      <a:pt x="28518" y="13026"/>
                      <a:pt x="30032" y="11826"/>
                      <a:pt x="32214" y="10007"/>
                    </a:cubicBezTo>
                    <a:lnTo>
                      <a:pt x="35395" y="11064"/>
                    </a:lnTo>
                    <a:cubicBezTo>
                      <a:pt x="34919" y="9626"/>
                      <a:pt x="38729" y="7330"/>
                      <a:pt x="34138" y="7473"/>
                    </a:cubicBezTo>
                    <a:close/>
                  </a:path>
                </a:pathLst>
              </a:custGeom>
              <a:grpFill/>
              <a:ln w="9525" cap="flat">
                <a:noFill/>
                <a:prstDash val="solid"/>
                <a:miter/>
              </a:ln>
            </p:spPr>
            <p:txBody>
              <a:bodyPr rtlCol="0" anchor="ctr"/>
              <a:lstStyle/>
              <a:p>
                <a:endParaRPr lang="zh-CN" altLang="en-US"/>
              </a:p>
            </p:txBody>
          </p:sp>
          <p:sp>
            <p:nvSpPr>
              <p:cNvPr id="1647" name="任意多边形: 形状 658">
                <a:extLst>
                  <a:ext uri="{FF2B5EF4-FFF2-40B4-BE49-F238E27FC236}">
                    <a16:creationId xmlns:a16="http://schemas.microsoft.com/office/drawing/2014/main" id="{1295C573-39FE-4143-9768-5CBC3744FED2}"/>
                  </a:ext>
                </a:extLst>
              </p:cNvPr>
              <p:cNvSpPr/>
              <p:nvPr/>
            </p:nvSpPr>
            <p:spPr>
              <a:xfrm>
                <a:off x="3821154" y="1416370"/>
                <a:ext cx="19050" cy="9525"/>
              </a:xfrm>
              <a:custGeom>
                <a:avLst/>
                <a:gdLst>
                  <a:gd name="connsiteX0" fmla="*/ 7144 w 19050"/>
                  <a:gd name="connsiteY0" fmla="*/ 10220 h 9525"/>
                  <a:gd name="connsiteX1" fmla="*/ 15945 w 19050"/>
                  <a:gd name="connsiteY1" fmla="*/ 7772 h 9525"/>
                  <a:gd name="connsiteX2" fmla="*/ 9211 w 19050"/>
                  <a:gd name="connsiteY2" fmla="*/ 7144 h 9525"/>
                </a:gdLst>
                <a:ahLst/>
                <a:cxnLst>
                  <a:cxn ang="0">
                    <a:pos x="connsiteX0" y="connsiteY0"/>
                  </a:cxn>
                  <a:cxn ang="0">
                    <a:pos x="connsiteX1" y="connsiteY1"/>
                  </a:cxn>
                  <a:cxn ang="0">
                    <a:pos x="connsiteX2" y="connsiteY2"/>
                  </a:cxn>
                </a:cxnLst>
                <a:rect l="l" t="t" r="r" b="b"/>
                <a:pathLst>
                  <a:path w="19050" h="9525">
                    <a:moveTo>
                      <a:pt x="7144" y="10220"/>
                    </a:moveTo>
                    <a:lnTo>
                      <a:pt x="15945" y="7772"/>
                    </a:lnTo>
                    <a:lnTo>
                      <a:pt x="9211" y="7144"/>
                    </a:lnTo>
                    <a:close/>
                  </a:path>
                </a:pathLst>
              </a:custGeom>
              <a:grpFill/>
              <a:ln w="9525" cap="flat">
                <a:noFill/>
                <a:prstDash val="solid"/>
                <a:miter/>
              </a:ln>
            </p:spPr>
            <p:txBody>
              <a:bodyPr rtlCol="0" anchor="ctr"/>
              <a:lstStyle/>
              <a:p>
                <a:endParaRPr lang="zh-CN" altLang="en-US"/>
              </a:p>
            </p:txBody>
          </p:sp>
          <p:sp>
            <p:nvSpPr>
              <p:cNvPr id="1648" name="任意多边形: 形状 659">
                <a:extLst>
                  <a:ext uri="{FF2B5EF4-FFF2-40B4-BE49-F238E27FC236}">
                    <a16:creationId xmlns:a16="http://schemas.microsoft.com/office/drawing/2014/main" id="{F48A4232-861B-4A9E-B7C8-3DE6E8472534}"/>
                  </a:ext>
                </a:extLst>
              </p:cNvPr>
              <p:cNvSpPr/>
              <p:nvPr/>
            </p:nvSpPr>
            <p:spPr>
              <a:xfrm>
                <a:off x="3969372" y="1168577"/>
                <a:ext cx="9525" cy="9525"/>
              </a:xfrm>
              <a:custGeom>
                <a:avLst/>
                <a:gdLst>
                  <a:gd name="connsiteX0" fmla="*/ 7144 w 9525"/>
                  <a:gd name="connsiteY0" fmla="*/ 10268 h 9525"/>
                  <a:gd name="connsiteX1" fmla="*/ 11249 w 9525"/>
                  <a:gd name="connsiteY1" fmla="*/ 7144 h 9525"/>
                  <a:gd name="connsiteX2" fmla="*/ 9268 w 9525"/>
                  <a:gd name="connsiteY2" fmla="*/ 7315 h 9525"/>
                </a:gdLst>
                <a:ahLst/>
                <a:cxnLst>
                  <a:cxn ang="0">
                    <a:pos x="connsiteX0" y="connsiteY0"/>
                  </a:cxn>
                  <a:cxn ang="0">
                    <a:pos x="connsiteX1" y="connsiteY1"/>
                  </a:cxn>
                  <a:cxn ang="0">
                    <a:pos x="connsiteX2" y="connsiteY2"/>
                  </a:cxn>
                </a:cxnLst>
                <a:rect l="l" t="t" r="r" b="b"/>
                <a:pathLst>
                  <a:path w="9525" h="9525">
                    <a:moveTo>
                      <a:pt x="7144" y="10268"/>
                    </a:moveTo>
                    <a:lnTo>
                      <a:pt x="11249" y="7144"/>
                    </a:lnTo>
                    <a:lnTo>
                      <a:pt x="9268" y="7315"/>
                    </a:lnTo>
                    <a:close/>
                  </a:path>
                </a:pathLst>
              </a:custGeom>
              <a:grpFill/>
              <a:ln w="9525" cap="flat">
                <a:noFill/>
                <a:prstDash val="solid"/>
                <a:miter/>
              </a:ln>
            </p:spPr>
            <p:txBody>
              <a:bodyPr rtlCol="0" anchor="ctr"/>
              <a:lstStyle/>
              <a:p>
                <a:endParaRPr lang="zh-CN" altLang="en-US"/>
              </a:p>
            </p:txBody>
          </p:sp>
          <p:sp>
            <p:nvSpPr>
              <p:cNvPr id="1649" name="任意多边形: 形状 660">
                <a:extLst>
                  <a:ext uri="{FF2B5EF4-FFF2-40B4-BE49-F238E27FC236}">
                    <a16:creationId xmlns:a16="http://schemas.microsoft.com/office/drawing/2014/main" id="{32678D07-E711-4B6D-BB4D-959B2A70891D}"/>
                  </a:ext>
                </a:extLst>
              </p:cNvPr>
              <p:cNvSpPr/>
              <p:nvPr/>
            </p:nvSpPr>
            <p:spPr>
              <a:xfrm>
                <a:off x="3876637" y="1226966"/>
                <a:ext cx="95250" cy="57150"/>
              </a:xfrm>
              <a:custGeom>
                <a:avLst/>
                <a:gdLst>
                  <a:gd name="connsiteX0" fmla="*/ 89649 w 95250"/>
                  <a:gd name="connsiteY0" fmla="*/ 7144 h 57150"/>
                  <a:gd name="connsiteX1" fmla="*/ 74190 w 95250"/>
                  <a:gd name="connsiteY1" fmla="*/ 19069 h 57150"/>
                  <a:gd name="connsiteX2" fmla="*/ 80229 w 95250"/>
                  <a:gd name="connsiteY2" fmla="*/ 8211 h 57150"/>
                  <a:gd name="connsiteX3" fmla="*/ 62913 w 95250"/>
                  <a:gd name="connsiteY3" fmla="*/ 19412 h 57150"/>
                  <a:gd name="connsiteX4" fmla="*/ 68247 w 95250"/>
                  <a:gd name="connsiteY4" fmla="*/ 22422 h 57150"/>
                  <a:gd name="connsiteX5" fmla="*/ 52873 w 95250"/>
                  <a:gd name="connsiteY5" fmla="*/ 28699 h 57150"/>
                  <a:gd name="connsiteX6" fmla="*/ 56321 w 95250"/>
                  <a:gd name="connsiteY6" fmla="*/ 30861 h 57150"/>
                  <a:gd name="connsiteX7" fmla="*/ 44853 w 95250"/>
                  <a:gd name="connsiteY7" fmla="*/ 40967 h 57150"/>
                  <a:gd name="connsiteX8" fmla="*/ 27927 w 95250"/>
                  <a:gd name="connsiteY8" fmla="*/ 43167 h 57150"/>
                  <a:gd name="connsiteX9" fmla="*/ 19631 w 95250"/>
                  <a:gd name="connsiteY9" fmla="*/ 50035 h 57150"/>
                  <a:gd name="connsiteX10" fmla="*/ 7144 w 95250"/>
                  <a:gd name="connsiteY10" fmla="*/ 56674 h 57150"/>
                  <a:gd name="connsiteX11" fmla="*/ 18507 w 95250"/>
                  <a:gd name="connsiteY11" fmla="*/ 52740 h 57150"/>
                  <a:gd name="connsiteX12" fmla="*/ 28146 w 95250"/>
                  <a:gd name="connsiteY12" fmla="*/ 50273 h 57150"/>
                  <a:gd name="connsiteX13" fmla="*/ 48035 w 95250"/>
                  <a:gd name="connsiteY13" fmla="*/ 41929 h 57150"/>
                  <a:gd name="connsiteX14" fmla="*/ 47168 w 95250"/>
                  <a:gd name="connsiteY14" fmla="*/ 44691 h 57150"/>
                  <a:gd name="connsiteX15" fmla="*/ 46206 w 95250"/>
                  <a:gd name="connsiteY15" fmla="*/ 47368 h 57150"/>
                  <a:gd name="connsiteX16" fmla="*/ 63865 w 95250"/>
                  <a:gd name="connsiteY16" fmla="*/ 38986 h 57150"/>
                  <a:gd name="connsiteX17" fmla="*/ 80467 w 95250"/>
                  <a:gd name="connsiteY17" fmla="*/ 25698 h 57150"/>
                  <a:gd name="connsiteX18" fmla="*/ 80143 w 95250"/>
                  <a:gd name="connsiteY18" fmla="*/ 22384 h 57150"/>
                  <a:gd name="connsiteX19" fmla="*/ 88811 w 95250"/>
                  <a:gd name="connsiteY19" fmla="*/ 10049 h 57150"/>
                  <a:gd name="connsiteX20" fmla="*/ 92240 w 95250"/>
                  <a:gd name="connsiteY20" fmla="*/ 10468 h 57150"/>
                  <a:gd name="connsiteX21" fmla="*/ 89649 w 95250"/>
                  <a:gd name="connsiteY21"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250" h="57150">
                    <a:moveTo>
                      <a:pt x="89649" y="7144"/>
                    </a:moveTo>
                    <a:cubicBezTo>
                      <a:pt x="86468" y="13373"/>
                      <a:pt x="79038" y="14592"/>
                      <a:pt x="74190" y="19069"/>
                    </a:cubicBezTo>
                    <a:cubicBezTo>
                      <a:pt x="72228" y="14164"/>
                      <a:pt x="83068" y="12906"/>
                      <a:pt x="80229" y="8211"/>
                    </a:cubicBezTo>
                    <a:cubicBezTo>
                      <a:pt x="74381" y="11601"/>
                      <a:pt x="69971" y="19479"/>
                      <a:pt x="62913" y="19412"/>
                    </a:cubicBezTo>
                    <a:cubicBezTo>
                      <a:pt x="62217" y="21593"/>
                      <a:pt x="69399" y="16859"/>
                      <a:pt x="68247" y="22422"/>
                    </a:cubicBezTo>
                    <a:cubicBezTo>
                      <a:pt x="60922" y="21079"/>
                      <a:pt x="58550" y="32509"/>
                      <a:pt x="52873" y="28699"/>
                    </a:cubicBezTo>
                    <a:cubicBezTo>
                      <a:pt x="56474" y="26899"/>
                      <a:pt x="51740" y="31499"/>
                      <a:pt x="56321" y="30861"/>
                    </a:cubicBezTo>
                    <a:cubicBezTo>
                      <a:pt x="50130" y="33690"/>
                      <a:pt x="51130" y="38214"/>
                      <a:pt x="44853" y="40967"/>
                    </a:cubicBezTo>
                    <a:cubicBezTo>
                      <a:pt x="43224" y="36595"/>
                      <a:pt x="33290" y="43015"/>
                      <a:pt x="27927" y="43167"/>
                    </a:cubicBezTo>
                    <a:cubicBezTo>
                      <a:pt x="28337" y="46739"/>
                      <a:pt x="24270" y="48387"/>
                      <a:pt x="19631" y="50035"/>
                    </a:cubicBezTo>
                    <a:cubicBezTo>
                      <a:pt x="14983" y="51692"/>
                      <a:pt x="9515" y="52845"/>
                      <a:pt x="7144" y="56674"/>
                    </a:cubicBezTo>
                    <a:cubicBezTo>
                      <a:pt x="11335" y="54769"/>
                      <a:pt x="15040" y="53597"/>
                      <a:pt x="18507" y="52740"/>
                    </a:cubicBezTo>
                    <a:cubicBezTo>
                      <a:pt x="21869" y="51692"/>
                      <a:pt x="25022" y="51006"/>
                      <a:pt x="28146" y="50273"/>
                    </a:cubicBezTo>
                    <a:cubicBezTo>
                      <a:pt x="34366" y="48758"/>
                      <a:pt x="40700" y="47234"/>
                      <a:pt x="48035" y="41929"/>
                    </a:cubicBezTo>
                    <a:cubicBezTo>
                      <a:pt x="48035" y="41929"/>
                      <a:pt x="47596" y="43310"/>
                      <a:pt x="47168" y="44691"/>
                    </a:cubicBezTo>
                    <a:cubicBezTo>
                      <a:pt x="46692" y="46025"/>
                      <a:pt x="46206" y="47368"/>
                      <a:pt x="46206" y="47368"/>
                    </a:cubicBezTo>
                    <a:cubicBezTo>
                      <a:pt x="51159" y="41710"/>
                      <a:pt x="59207" y="49692"/>
                      <a:pt x="63865" y="38986"/>
                    </a:cubicBezTo>
                    <a:cubicBezTo>
                      <a:pt x="67932" y="33147"/>
                      <a:pt x="76752" y="26841"/>
                      <a:pt x="80467" y="25698"/>
                    </a:cubicBezTo>
                    <a:lnTo>
                      <a:pt x="80143" y="22384"/>
                    </a:lnTo>
                    <a:cubicBezTo>
                      <a:pt x="87268" y="19936"/>
                      <a:pt x="87363" y="15135"/>
                      <a:pt x="88811" y="10049"/>
                    </a:cubicBezTo>
                    <a:lnTo>
                      <a:pt x="92240" y="10468"/>
                    </a:lnTo>
                    <a:cubicBezTo>
                      <a:pt x="94031" y="6620"/>
                      <a:pt x="89802" y="9134"/>
                      <a:pt x="89649" y="7144"/>
                    </a:cubicBezTo>
                    <a:close/>
                  </a:path>
                </a:pathLst>
              </a:custGeom>
              <a:grpFill/>
              <a:ln w="9525" cap="flat">
                <a:noFill/>
                <a:prstDash val="solid"/>
                <a:miter/>
              </a:ln>
            </p:spPr>
            <p:txBody>
              <a:bodyPr rtlCol="0" anchor="ctr"/>
              <a:lstStyle/>
              <a:p>
                <a:endParaRPr lang="zh-CN" altLang="en-US"/>
              </a:p>
            </p:txBody>
          </p:sp>
          <p:sp>
            <p:nvSpPr>
              <p:cNvPr id="1650" name="任意多边形: 形状 661">
                <a:extLst>
                  <a:ext uri="{FF2B5EF4-FFF2-40B4-BE49-F238E27FC236}">
                    <a16:creationId xmlns:a16="http://schemas.microsoft.com/office/drawing/2014/main" id="{5F8370F2-E41A-41B9-AF3D-B519C339ACB5}"/>
                  </a:ext>
                </a:extLst>
              </p:cNvPr>
              <p:cNvSpPr/>
              <p:nvPr/>
            </p:nvSpPr>
            <p:spPr>
              <a:xfrm>
                <a:off x="3965892" y="1132839"/>
                <a:ext cx="9525" cy="9525"/>
              </a:xfrm>
              <a:custGeom>
                <a:avLst/>
                <a:gdLst>
                  <a:gd name="connsiteX0" fmla="*/ 8710 w 9525"/>
                  <a:gd name="connsiteY0" fmla="*/ 7144 h 9525"/>
                  <a:gd name="connsiteX1" fmla="*/ 8443 w 9525"/>
                  <a:gd name="connsiteY1" fmla="*/ 11420 h 9525"/>
                  <a:gd name="connsiteX2" fmla="*/ 8710 w 9525"/>
                  <a:gd name="connsiteY2" fmla="*/ 7144 h 9525"/>
                </a:gdLst>
                <a:ahLst/>
                <a:cxnLst>
                  <a:cxn ang="0">
                    <a:pos x="connsiteX0" y="connsiteY0"/>
                  </a:cxn>
                  <a:cxn ang="0">
                    <a:pos x="connsiteX1" y="connsiteY1"/>
                  </a:cxn>
                  <a:cxn ang="0">
                    <a:pos x="connsiteX2" y="connsiteY2"/>
                  </a:cxn>
                </a:cxnLst>
                <a:rect l="l" t="t" r="r" b="b"/>
                <a:pathLst>
                  <a:path w="9525" h="9525">
                    <a:moveTo>
                      <a:pt x="8710" y="7144"/>
                    </a:moveTo>
                    <a:cubicBezTo>
                      <a:pt x="7033" y="10049"/>
                      <a:pt x="6357" y="9687"/>
                      <a:pt x="8443" y="11420"/>
                    </a:cubicBezTo>
                    <a:cubicBezTo>
                      <a:pt x="10815" y="8839"/>
                      <a:pt x="10681" y="7525"/>
                      <a:pt x="8710" y="7144"/>
                    </a:cubicBezTo>
                    <a:close/>
                  </a:path>
                </a:pathLst>
              </a:custGeom>
              <a:grpFill/>
              <a:ln w="9525" cap="flat">
                <a:noFill/>
                <a:prstDash val="solid"/>
                <a:miter/>
              </a:ln>
            </p:spPr>
            <p:txBody>
              <a:bodyPr rtlCol="0" anchor="ctr"/>
              <a:lstStyle/>
              <a:p>
                <a:endParaRPr lang="zh-CN" altLang="en-US"/>
              </a:p>
            </p:txBody>
          </p:sp>
          <p:sp>
            <p:nvSpPr>
              <p:cNvPr id="1651" name="任意多边形: 形状 662">
                <a:extLst>
                  <a:ext uri="{FF2B5EF4-FFF2-40B4-BE49-F238E27FC236}">
                    <a16:creationId xmlns:a16="http://schemas.microsoft.com/office/drawing/2014/main" id="{4443E741-2DD0-4CCD-9A19-13935476D7E0}"/>
                  </a:ext>
                </a:extLst>
              </p:cNvPr>
              <p:cNvSpPr/>
              <p:nvPr/>
            </p:nvSpPr>
            <p:spPr>
              <a:xfrm>
                <a:off x="3917223" y="1082898"/>
                <a:ext cx="57150" cy="57150"/>
              </a:xfrm>
              <a:custGeom>
                <a:avLst/>
                <a:gdLst>
                  <a:gd name="connsiteX0" fmla="*/ 47444 w 57150"/>
                  <a:gd name="connsiteY0" fmla="*/ 18709 h 57150"/>
                  <a:gd name="connsiteX1" fmla="*/ 44406 w 57150"/>
                  <a:gd name="connsiteY1" fmla="*/ 28358 h 57150"/>
                  <a:gd name="connsiteX2" fmla="*/ 40081 w 57150"/>
                  <a:gd name="connsiteY2" fmla="*/ 31435 h 57150"/>
                  <a:gd name="connsiteX3" fmla="*/ 34071 w 57150"/>
                  <a:gd name="connsiteY3" fmla="*/ 29873 h 57150"/>
                  <a:gd name="connsiteX4" fmla="*/ 36309 w 57150"/>
                  <a:gd name="connsiteY4" fmla="*/ 31406 h 57150"/>
                  <a:gd name="connsiteX5" fmla="*/ 27394 w 57150"/>
                  <a:gd name="connsiteY5" fmla="*/ 35302 h 57150"/>
                  <a:gd name="connsiteX6" fmla="*/ 26241 w 57150"/>
                  <a:gd name="connsiteY6" fmla="*/ 30540 h 57150"/>
                  <a:gd name="connsiteX7" fmla="*/ 31937 w 57150"/>
                  <a:gd name="connsiteY7" fmla="*/ 26329 h 57150"/>
                  <a:gd name="connsiteX8" fmla="*/ 32680 w 57150"/>
                  <a:gd name="connsiteY8" fmla="*/ 18109 h 57150"/>
                  <a:gd name="connsiteX9" fmla="*/ 32985 w 57150"/>
                  <a:gd name="connsiteY9" fmla="*/ 8061 h 57150"/>
                  <a:gd name="connsiteX10" fmla="*/ 28870 w 57150"/>
                  <a:gd name="connsiteY10" fmla="*/ 7146 h 57150"/>
                  <a:gd name="connsiteX11" fmla="*/ 32185 w 57150"/>
                  <a:gd name="connsiteY11" fmla="*/ 12728 h 57150"/>
                  <a:gd name="connsiteX12" fmla="*/ 22403 w 57150"/>
                  <a:gd name="connsiteY12" fmla="*/ 29768 h 57150"/>
                  <a:gd name="connsiteX13" fmla="*/ 26537 w 57150"/>
                  <a:gd name="connsiteY13" fmla="*/ 31711 h 57150"/>
                  <a:gd name="connsiteX14" fmla="*/ 17888 w 57150"/>
                  <a:gd name="connsiteY14" fmla="*/ 33207 h 57150"/>
                  <a:gd name="connsiteX15" fmla="*/ 20860 w 57150"/>
                  <a:gd name="connsiteY15" fmla="*/ 28549 h 57150"/>
                  <a:gd name="connsiteX16" fmla="*/ 14573 w 57150"/>
                  <a:gd name="connsiteY16" fmla="*/ 29520 h 57150"/>
                  <a:gd name="connsiteX17" fmla="*/ 14278 w 57150"/>
                  <a:gd name="connsiteY17" fmla="*/ 33407 h 57150"/>
                  <a:gd name="connsiteX18" fmla="*/ 12259 w 57150"/>
                  <a:gd name="connsiteY18" fmla="*/ 32349 h 57150"/>
                  <a:gd name="connsiteX19" fmla="*/ 12354 w 57150"/>
                  <a:gd name="connsiteY19" fmla="*/ 39017 h 57150"/>
                  <a:gd name="connsiteX20" fmla="*/ 15288 w 57150"/>
                  <a:gd name="connsiteY20" fmla="*/ 38550 h 57150"/>
                  <a:gd name="connsiteX21" fmla="*/ 12783 w 57150"/>
                  <a:gd name="connsiteY21" fmla="*/ 41341 h 57150"/>
                  <a:gd name="connsiteX22" fmla="*/ 14773 w 57150"/>
                  <a:gd name="connsiteY22" fmla="*/ 42465 h 57150"/>
                  <a:gd name="connsiteX23" fmla="*/ 10773 w 57150"/>
                  <a:gd name="connsiteY23" fmla="*/ 47065 h 57150"/>
                  <a:gd name="connsiteX24" fmla="*/ 21298 w 57150"/>
                  <a:gd name="connsiteY24" fmla="*/ 38055 h 57150"/>
                  <a:gd name="connsiteX25" fmla="*/ 23327 w 57150"/>
                  <a:gd name="connsiteY25" fmla="*/ 39122 h 57150"/>
                  <a:gd name="connsiteX26" fmla="*/ 19421 w 57150"/>
                  <a:gd name="connsiteY26" fmla="*/ 41303 h 57150"/>
                  <a:gd name="connsiteX27" fmla="*/ 20869 w 57150"/>
                  <a:gd name="connsiteY27" fmla="*/ 46418 h 57150"/>
                  <a:gd name="connsiteX28" fmla="*/ 18116 w 57150"/>
                  <a:gd name="connsiteY28" fmla="*/ 44341 h 57150"/>
                  <a:gd name="connsiteX29" fmla="*/ 14526 w 57150"/>
                  <a:gd name="connsiteY29" fmla="*/ 48218 h 57150"/>
                  <a:gd name="connsiteX30" fmla="*/ 15831 w 57150"/>
                  <a:gd name="connsiteY30" fmla="*/ 49009 h 57150"/>
                  <a:gd name="connsiteX31" fmla="*/ 8401 w 57150"/>
                  <a:gd name="connsiteY31" fmla="*/ 50456 h 57150"/>
                  <a:gd name="connsiteX32" fmla="*/ 11344 w 57150"/>
                  <a:gd name="connsiteY32" fmla="*/ 50666 h 57150"/>
                  <a:gd name="connsiteX33" fmla="*/ 7144 w 57150"/>
                  <a:gd name="connsiteY33" fmla="*/ 56219 h 57150"/>
                  <a:gd name="connsiteX34" fmla="*/ 9144 w 57150"/>
                  <a:gd name="connsiteY34" fmla="*/ 58686 h 57150"/>
                  <a:gd name="connsiteX35" fmla="*/ 17583 w 57150"/>
                  <a:gd name="connsiteY35" fmla="*/ 52828 h 57150"/>
                  <a:gd name="connsiteX36" fmla="*/ 17916 w 57150"/>
                  <a:gd name="connsiteY36" fmla="*/ 55285 h 57150"/>
                  <a:gd name="connsiteX37" fmla="*/ 17164 w 57150"/>
                  <a:gd name="connsiteY37" fmla="*/ 49780 h 57150"/>
                  <a:gd name="connsiteX38" fmla="*/ 27308 w 57150"/>
                  <a:gd name="connsiteY38" fmla="*/ 40627 h 57150"/>
                  <a:gd name="connsiteX39" fmla="*/ 25375 w 57150"/>
                  <a:gd name="connsiteY39" fmla="*/ 40179 h 57150"/>
                  <a:gd name="connsiteX40" fmla="*/ 40786 w 57150"/>
                  <a:gd name="connsiteY40" fmla="*/ 34511 h 57150"/>
                  <a:gd name="connsiteX41" fmla="*/ 45348 w 57150"/>
                  <a:gd name="connsiteY41" fmla="*/ 38226 h 57150"/>
                  <a:gd name="connsiteX42" fmla="*/ 42872 w 57150"/>
                  <a:gd name="connsiteY42" fmla="*/ 35435 h 57150"/>
                  <a:gd name="connsiteX43" fmla="*/ 50321 w 57150"/>
                  <a:gd name="connsiteY43" fmla="*/ 19776 h 57150"/>
                  <a:gd name="connsiteX44" fmla="*/ 47444 w 57150"/>
                  <a:gd name="connsiteY44" fmla="*/ 1870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7150" h="57150">
                    <a:moveTo>
                      <a:pt x="47444" y="18709"/>
                    </a:moveTo>
                    <a:cubicBezTo>
                      <a:pt x="48606" y="20243"/>
                      <a:pt x="44386" y="25091"/>
                      <a:pt x="44406" y="28358"/>
                    </a:cubicBezTo>
                    <a:cubicBezTo>
                      <a:pt x="42577" y="28692"/>
                      <a:pt x="40462" y="27806"/>
                      <a:pt x="40081" y="31435"/>
                    </a:cubicBezTo>
                    <a:cubicBezTo>
                      <a:pt x="37700" y="29301"/>
                      <a:pt x="38081" y="28444"/>
                      <a:pt x="34071" y="29873"/>
                    </a:cubicBezTo>
                    <a:cubicBezTo>
                      <a:pt x="34357" y="31082"/>
                      <a:pt x="35614" y="31092"/>
                      <a:pt x="36309" y="31406"/>
                    </a:cubicBezTo>
                    <a:cubicBezTo>
                      <a:pt x="32737" y="37359"/>
                      <a:pt x="30804" y="34273"/>
                      <a:pt x="27394" y="35302"/>
                    </a:cubicBezTo>
                    <a:cubicBezTo>
                      <a:pt x="27118" y="34083"/>
                      <a:pt x="29651" y="29501"/>
                      <a:pt x="26241" y="30540"/>
                    </a:cubicBezTo>
                    <a:cubicBezTo>
                      <a:pt x="26946" y="26225"/>
                      <a:pt x="32680" y="29282"/>
                      <a:pt x="31937" y="26329"/>
                    </a:cubicBezTo>
                    <a:cubicBezTo>
                      <a:pt x="29880" y="24396"/>
                      <a:pt x="31242" y="21396"/>
                      <a:pt x="32680" y="18109"/>
                    </a:cubicBezTo>
                    <a:cubicBezTo>
                      <a:pt x="33842" y="14709"/>
                      <a:pt x="35014" y="10956"/>
                      <a:pt x="32985" y="8061"/>
                    </a:cubicBezTo>
                    <a:cubicBezTo>
                      <a:pt x="31242" y="8442"/>
                      <a:pt x="30118" y="7079"/>
                      <a:pt x="28870" y="7146"/>
                    </a:cubicBezTo>
                    <a:cubicBezTo>
                      <a:pt x="27994" y="9727"/>
                      <a:pt x="31061" y="11318"/>
                      <a:pt x="32185" y="12728"/>
                    </a:cubicBezTo>
                    <a:cubicBezTo>
                      <a:pt x="26689" y="15623"/>
                      <a:pt x="26937" y="24139"/>
                      <a:pt x="22403" y="29768"/>
                    </a:cubicBezTo>
                    <a:lnTo>
                      <a:pt x="26537" y="31711"/>
                    </a:lnTo>
                    <a:cubicBezTo>
                      <a:pt x="24098" y="34273"/>
                      <a:pt x="19698" y="35664"/>
                      <a:pt x="17888" y="33207"/>
                    </a:cubicBezTo>
                    <a:cubicBezTo>
                      <a:pt x="17297" y="30863"/>
                      <a:pt x="19088" y="28730"/>
                      <a:pt x="20860" y="28549"/>
                    </a:cubicBezTo>
                    <a:cubicBezTo>
                      <a:pt x="19783" y="29054"/>
                      <a:pt x="16040" y="26291"/>
                      <a:pt x="14573" y="29520"/>
                    </a:cubicBezTo>
                    <a:cubicBezTo>
                      <a:pt x="14859" y="30673"/>
                      <a:pt x="15240" y="31873"/>
                      <a:pt x="14278" y="33407"/>
                    </a:cubicBezTo>
                    <a:lnTo>
                      <a:pt x="12259" y="32349"/>
                    </a:lnTo>
                    <a:cubicBezTo>
                      <a:pt x="9239" y="35283"/>
                      <a:pt x="14173" y="35864"/>
                      <a:pt x="12354" y="39017"/>
                    </a:cubicBezTo>
                    <a:lnTo>
                      <a:pt x="15288" y="38550"/>
                    </a:lnTo>
                    <a:cubicBezTo>
                      <a:pt x="14249" y="39550"/>
                      <a:pt x="14021" y="41522"/>
                      <a:pt x="12783" y="41341"/>
                    </a:cubicBezTo>
                    <a:lnTo>
                      <a:pt x="14773" y="42465"/>
                    </a:lnTo>
                    <a:cubicBezTo>
                      <a:pt x="13954" y="44665"/>
                      <a:pt x="9944" y="45503"/>
                      <a:pt x="10773" y="47065"/>
                    </a:cubicBezTo>
                    <a:cubicBezTo>
                      <a:pt x="18402" y="49913"/>
                      <a:pt x="14535" y="37559"/>
                      <a:pt x="21298" y="38055"/>
                    </a:cubicBezTo>
                    <a:cubicBezTo>
                      <a:pt x="21974" y="38417"/>
                      <a:pt x="23117" y="37931"/>
                      <a:pt x="23327" y="39122"/>
                    </a:cubicBezTo>
                    <a:cubicBezTo>
                      <a:pt x="23050" y="41112"/>
                      <a:pt x="20202" y="42246"/>
                      <a:pt x="19421" y="41303"/>
                    </a:cubicBezTo>
                    <a:cubicBezTo>
                      <a:pt x="20869" y="42617"/>
                      <a:pt x="22965" y="44303"/>
                      <a:pt x="20869" y="46418"/>
                    </a:cubicBezTo>
                    <a:lnTo>
                      <a:pt x="18116" y="44341"/>
                    </a:lnTo>
                    <a:cubicBezTo>
                      <a:pt x="18298" y="45503"/>
                      <a:pt x="17050" y="49189"/>
                      <a:pt x="14526" y="48218"/>
                    </a:cubicBezTo>
                    <a:lnTo>
                      <a:pt x="15831" y="49009"/>
                    </a:lnTo>
                    <a:cubicBezTo>
                      <a:pt x="12992" y="53876"/>
                      <a:pt x="10782" y="47056"/>
                      <a:pt x="8401" y="50456"/>
                    </a:cubicBezTo>
                    <a:cubicBezTo>
                      <a:pt x="9411" y="49456"/>
                      <a:pt x="10716" y="50266"/>
                      <a:pt x="11344" y="50666"/>
                    </a:cubicBezTo>
                    <a:cubicBezTo>
                      <a:pt x="11487" y="50771"/>
                      <a:pt x="7144" y="56219"/>
                      <a:pt x="7144" y="56219"/>
                    </a:cubicBezTo>
                    <a:lnTo>
                      <a:pt x="9144" y="58686"/>
                    </a:lnTo>
                    <a:cubicBezTo>
                      <a:pt x="9468" y="55000"/>
                      <a:pt x="16202" y="55400"/>
                      <a:pt x="17583" y="52828"/>
                    </a:cubicBezTo>
                    <a:lnTo>
                      <a:pt x="17916" y="55285"/>
                    </a:lnTo>
                    <a:lnTo>
                      <a:pt x="17164" y="49780"/>
                    </a:lnTo>
                    <a:cubicBezTo>
                      <a:pt x="23355" y="55047"/>
                      <a:pt x="21193" y="40588"/>
                      <a:pt x="27308" y="40627"/>
                    </a:cubicBezTo>
                    <a:lnTo>
                      <a:pt x="25375" y="40179"/>
                    </a:lnTo>
                    <a:cubicBezTo>
                      <a:pt x="34004" y="34245"/>
                      <a:pt x="33071" y="39198"/>
                      <a:pt x="40786" y="34511"/>
                    </a:cubicBezTo>
                    <a:cubicBezTo>
                      <a:pt x="40214" y="37578"/>
                      <a:pt x="44787" y="38560"/>
                      <a:pt x="45348" y="38226"/>
                    </a:cubicBezTo>
                    <a:cubicBezTo>
                      <a:pt x="43558" y="38541"/>
                      <a:pt x="42024" y="37264"/>
                      <a:pt x="42872" y="35435"/>
                    </a:cubicBezTo>
                    <a:cubicBezTo>
                      <a:pt x="51845" y="33064"/>
                      <a:pt x="43196" y="22443"/>
                      <a:pt x="50321" y="19776"/>
                    </a:cubicBezTo>
                    <a:cubicBezTo>
                      <a:pt x="49749" y="17919"/>
                      <a:pt x="49158" y="16128"/>
                      <a:pt x="47444" y="18709"/>
                    </a:cubicBezTo>
                    <a:close/>
                  </a:path>
                </a:pathLst>
              </a:custGeom>
              <a:grpFill/>
              <a:ln w="9525" cap="flat">
                <a:noFill/>
                <a:prstDash val="solid"/>
                <a:miter/>
              </a:ln>
            </p:spPr>
            <p:txBody>
              <a:bodyPr rtlCol="0" anchor="ctr"/>
              <a:lstStyle/>
              <a:p>
                <a:endParaRPr lang="zh-CN" altLang="en-US"/>
              </a:p>
            </p:txBody>
          </p:sp>
          <p:sp>
            <p:nvSpPr>
              <p:cNvPr id="1652" name="任意多边形: 形状 663">
                <a:extLst>
                  <a:ext uri="{FF2B5EF4-FFF2-40B4-BE49-F238E27FC236}">
                    <a16:creationId xmlns:a16="http://schemas.microsoft.com/office/drawing/2014/main" id="{F01D23EE-7F6D-4951-9FDD-6B341D11B944}"/>
                  </a:ext>
                </a:extLst>
              </p:cNvPr>
              <p:cNvSpPr/>
              <p:nvPr/>
            </p:nvSpPr>
            <p:spPr>
              <a:xfrm>
                <a:off x="3964524" y="1153747"/>
                <a:ext cx="9525" cy="9525"/>
              </a:xfrm>
              <a:custGeom>
                <a:avLst/>
                <a:gdLst>
                  <a:gd name="connsiteX0" fmla="*/ 10230 w 9525"/>
                  <a:gd name="connsiteY0" fmla="*/ 7144 h 9525"/>
                  <a:gd name="connsiteX1" fmla="*/ 7144 w 9525"/>
                  <a:gd name="connsiteY1" fmla="*/ 10039 h 9525"/>
                  <a:gd name="connsiteX2" fmla="*/ 10992 w 9525"/>
                  <a:gd name="connsiteY2" fmla="*/ 11040 h 9525"/>
                  <a:gd name="connsiteX3" fmla="*/ 1023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30" y="7144"/>
                    </a:moveTo>
                    <a:cubicBezTo>
                      <a:pt x="8992" y="8449"/>
                      <a:pt x="8439" y="10154"/>
                      <a:pt x="7144" y="10039"/>
                    </a:cubicBezTo>
                    <a:lnTo>
                      <a:pt x="10992" y="11040"/>
                    </a:lnTo>
                    <a:lnTo>
                      <a:pt x="10230" y="7144"/>
                    </a:lnTo>
                    <a:close/>
                  </a:path>
                </a:pathLst>
              </a:custGeom>
              <a:grpFill/>
              <a:ln w="9525" cap="flat">
                <a:noFill/>
                <a:prstDash val="solid"/>
                <a:miter/>
              </a:ln>
            </p:spPr>
            <p:txBody>
              <a:bodyPr rtlCol="0" anchor="ctr"/>
              <a:lstStyle/>
              <a:p>
                <a:endParaRPr lang="zh-CN" altLang="en-US"/>
              </a:p>
            </p:txBody>
          </p:sp>
          <p:sp>
            <p:nvSpPr>
              <p:cNvPr id="1653" name="任意多边形: 形状 664">
                <a:extLst>
                  <a:ext uri="{FF2B5EF4-FFF2-40B4-BE49-F238E27FC236}">
                    <a16:creationId xmlns:a16="http://schemas.microsoft.com/office/drawing/2014/main" id="{2C6705FE-93EF-4D45-ACB1-9470013FD032}"/>
                  </a:ext>
                </a:extLst>
              </p:cNvPr>
              <p:cNvSpPr/>
              <p:nvPr/>
            </p:nvSpPr>
            <p:spPr>
              <a:xfrm>
                <a:off x="3942243" y="1263551"/>
                <a:ext cx="9525" cy="9525"/>
              </a:xfrm>
              <a:custGeom>
                <a:avLst/>
                <a:gdLst>
                  <a:gd name="connsiteX0" fmla="*/ 9565 w 9525"/>
                  <a:gd name="connsiteY0" fmla="*/ 7144 h 9525"/>
                  <a:gd name="connsiteX1" fmla="*/ 7174 w 9525"/>
                  <a:gd name="connsiteY1" fmla="*/ 7563 h 9525"/>
                  <a:gd name="connsiteX2" fmla="*/ 9651 w 9525"/>
                  <a:gd name="connsiteY2" fmla="*/ 10468 h 9525"/>
                  <a:gd name="connsiteX3" fmla="*/ 9565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565" y="7144"/>
                    </a:moveTo>
                    <a:lnTo>
                      <a:pt x="7174" y="7563"/>
                    </a:lnTo>
                    <a:cubicBezTo>
                      <a:pt x="8165" y="8725"/>
                      <a:pt x="5288" y="11925"/>
                      <a:pt x="9651" y="10468"/>
                    </a:cubicBezTo>
                    <a:cubicBezTo>
                      <a:pt x="8012" y="10773"/>
                      <a:pt x="9784" y="8449"/>
                      <a:pt x="9565" y="7144"/>
                    </a:cubicBezTo>
                    <a:close/>
                  </a:path>
                </a:pathLst>
              </a:custGeom>
              <a:grpFill/>
              <a:ln w="9525" cap="flat">
                <a:noFill/>
                <a:prstDash val="solid"/>
                <a:miter/>
              </a:ln>
            </p:spPr>
            <p:txBody>
              <a:bodyPr rtlCol="0" anchor="ctr"/>
              <a:lstStyle/>
              <a:p>
                <a:endParaRPr lang="zh-CN" altLang="en-US"/>
              </a:p>
            </p:txBody>
          </p:sp>
          <p:sp>
            <p:nvSpPr>
              <p:cNvPr id="1654" name="任意多边形: 形状 665">
                <a:extLst>
                  <a:ext uri="{FF2B5EF4-FFF2-40B4-BE49-F238E27FC236}">
                    <a16:creationId xmlns:a16="http://schemas.microsoft.com/office/drawing/2014/main" id="{BC9ED83A-FE7B-4D67-BB5D-C4B81D915BF7}"/>
                  </a:ext>
                </a:extLst>
              </p:cNvPr>
              <p:cNvSpPr/>
              <p:nvPr/>
            </p:nvSpPr>
            <p:spPr>
              <a:xfrm>
                <a:off x="3736210" y="1120771"/>
                <a:ext cx="238125" cy="161925"/>
              </a:xfrm>
              <a:custGeom>
                <a:avLst/>
                <a:gdLst>
                  <a:gd name="connsiteX0" fmla="*/ 232410 w 238125"/>
                  <a:gd name="connsiteY0" fmla="*/ 59284 h 161925"/>
                  <a:gd name="connsiteX1" fmla="*/ 227247 w 238125"/>
                  <a:gd name="connsiteY1" fmla="*/ 59246 h 161925"/>
                  <a:gd name="connsiteX2" fmla="*/ 228229 w 238125"/>
                  <a:gd name="connsiteY2" fmla="*/ 50730 h 161925"/>
                  <a:gd name="connsiteX3" fmla="*/ 223628 w 238125"/>
                  <a:gd name="connsiteY3" fmla="*/ 53188 h 161925"/>
                  <a:gd name="connsiteX4" fmla="*/ 224295 w 238125"/>
                  <a:gd name="connsiteY4" fmla="*/ 52911 h 161925"/>
                  <a:gd name="connsiteX5" fmla="*/ 215427 w 238125"/>
                  <a:gd name="connsiteY5" fmla="*/ 61122 h 161925"/>
                  <a:gd name="connsiteX6" fmla="*/ 208026 w 238125"/>
                  <a:gd name="connsiteY6" fmla="*/ 71409 h 161925"/>
                  <a:gd name="connsiteX7" fmla="*/ 207769 w 238125"/>
                  <a:gd name="connsiteY7" fmla="*/ 68209 h 161925"/>
                  <a:gd name="connsiteX8" fmla="*/ 202340 w 238125"/>
                  <a:gd name="connsiteY8" fmla="*/ 75505 h 161925"/>
                  <a:gd name="connsiteX9" fmla="*/ 197434 w 238125"/>
                  <a:gd name="connsiteY9" fmla="*/ 63837 h 161925"/>
                  <a:gd name="connsiteX10" fmla="*/ 194853 w 238125"/>
                  <a:gd name="connsiteY10" fmla="*/ 64465 h 161925"/>
                  <a:gd name="connsiteX11" fmla="*/ 195310 w 238125"/>
                  <a:gd name="connsiteY11" fmla="*/ 59893 h 161925"/>
                  <a:gd name="connsiteX12" fmla="*/ 203625 w 238125"/>
                  <a:gd name="connsiteY12" fmla="*/ 59074 h 161925"/>
                  <a:gd name="connsiteX13" fmla="*/ 207426 w 238125"/>
                  <a:gd name="connsiteY13" fmla="*/ 46996 h 161925"/>
                  <a:gd name="connsiteX14" fmla="*/ 205511 w 238125"/>
                  <a:gd name="connsiteY14" fmla="*/ 49597 h 161925"/>
                  <a:gd name="connsiteX15" fmla="*/ 219389 w 238125"/>
                  <a:gd name="connsiteY15" fmla="*/ 36881 h 161925"/>
                  <a:gd name="connsiteX16" fmla="*/ 223304 w 238125"/>
                  <a:gd name="connsiteY16" fmla="*/ 28470 h 161925"/>
                  <a:gd name="connsiteX17" fmla="*/ 220732 w 238125"/>
                  <a:gd name="connsiteY17" fmla="*/ 27594 h 161925"/>
                  <a:gd name="connsiteX18" fmla="*/ 225904 w 238125"/>
                  <a:gd name="connsiteY18" fmla="*/ 22508 h 161925"/>
                  <a:gd name="connsiteX19" fmla="*/ 223190 w 238125"/>
                  <a:gd name="connsiteY19" fmla="*/ 20393 h 161925"/>
                  <a:gd name="connsiteX20" fmla="*/ 219780 w 238125"/>
                  <a:gd name="connsiteY20" fmla="*/ 23955 h 161925"/>
                  <a:gd name="connsiteX21" fmla="*/ 221513 w 238125"/>
                  <a:gd name="connsiteY21" fmla="*/ 7144 h 161925"/>
                  <a:gd name="connsiteX22" fmla="*/ 213770 w 238125"/>
                  <a:gd name="connsiteY22" fmla="*/ 14602 h 161925"/>
                  <a:gd name="connsiteX23" fmla="*/ 215846 w 238125"/>
                  <a:gd name="connsiteY23" fmla="*/ 16326 h 161925"/>
                  <a:gd name="connsiteX24" fmla="*/ 209017 w 238125"/>
                  <a:gd name="connsiteY24" fmla="*/ 21203 h 161925"/>
                  <a:gd name="connsiteX25" fmla="*/ 211179 w 238125"/>
                  <a:gd name="connsiteY25" fmla="*/ 24298 h 161925"/>
                  <a:gd name="connsiteX26" fmla="*/ 212617 w 238125"/>
                  <a:gd name="connsiteY26" fmla="*/ 20364 h 161925"/>
                  <a:gd name="connsiteX27" fmla="*/ 215951 w 238125"/>
                  <a:gd name="connsiteY27" fmla="*/ 22927 h 161925"/>
                  <a:gd name="connsiteX28" fmla="*/ 205292 w 238125"/>
                  <a:gd name="connsiteY28" fmla="*/ 28413 h 161925"/>
                  <a:gd name="connsiteX29" fmla="*/ 205797 w 238125"/>
                  <a:gd name="connsiteY29" fmla="*/ 25737 h 161925"/>
                  <a:gd name="connsiteX30" fmla="*/ 192815 w 238125"/>
                  <a:gd name="connsiteY30" fmla="*/ 41862 h 161925"/>
                  <a:gd name="connsiteX31" fmla="*/ 197615 w 238125"/>
                  <a:gd name="connsiteY31" fmla="*/ 41043 h 161925"/>
                  <a:gd name="connsiteX32" fmla="*/ 195148 w 238125"/>
                  <a:gd name="connsiteY32" fmla="*/ 45577 h 161925"/>
                  <a:gd name="connsiteX33" fmla="*/ 190214 w 238125"/>
                  <a:gd name="connsiteY33" fmla="*/ 44272 h 161925"/>
                  <a:gd name="connsiteX34" fmla="*/ 173498 w 238125"/>
                  <a:gd name="connsiteY34" fmla="*/ 60912 h 161925"/>
                  <a:gd name="connsiteX35" fmla="*/ 174850 w 238125"/>
                  <a:gd name="connsiteY35" fmla="*/ 60169 h 161925"/>
                  <a:gd name="connsiteX36" fmla="*/ 166516 w 238125"/>
                  <a:gd name="connsiteY36" fmla="*/ 65932 h 161925"/>
                  <a:gd name="connsiteX37" fmla="*/ 169669 w 238125"/>
                  <a:gd name="connsiteY37" fmla="*/ 69256 h 161925"/>
                  <a:gd name="connsiteX38" fmla="*/ 162782 w 238125"/>
                  <a:gd name="connsiteY38" fmla="*/ 76067 h 161925"/>
                  <a:gd name="connsiteX39" fmla="*/ 155515 w 238125"/>
                  <a:gd name="connsiteY39" fmla="*/ 74505 h 161925"/>
                  <a:gd name="connsiteX40" fmla="*/ 155686 w 238125"/>
                  <a:gd name="connsiteY40" fmla="*/ 76295 h 161925"/>
                  <a:gd name="connsiteX41" fmla="*/ 150152 w 238125"/>
                  <a:gd name="connsiteY41" fmla="*/ 75781 h 161925"/>
                  <a:gd name="connsiteX42" fmla="*/ 144418 w 238125"/>
                  <a:gd name="connsiteY42" fmla="*/ 85820 h 161925"/>
                  <a:gd name="connsiteX43" fmla="*/ 133198 w 238125"/>
                  <a:gd name="connsiteY43" fmla="*/ 93154 h 161925"/>
                  <a:gd name="connsiteX44" fmla="*/ 133245 w 238125"/>
                  <a:gd name="connsiteY44" fmla="*/ 89535 h 161925"/>
                  <a:gd name="connsiteX45" fmla="*/ 127987 w 238125"/>
                  <a:gd name="connsiteY45" fmla="*/ 93307 h 161925"/>
                  <a:gd name="connsiteX46" fmla="*/ 124939 w 238125"/>
                  <a:gd name="connsiteY46" fmla="*/ 91154 h 161925"/>
                  <a:gd name="connsiteX47" fmla="*/ 125587 w 238125"/>
                  <a:gd name="connsiteY47" fmla="*/ 96126 h 161925"/>
                  <a:gd name="connsiteX48" fmla="*/ 131502 w 238125"/>
                  <a:gd name="connsiteY48" fmla="*/ 94231 h 161925"/>
                  <a:gd name="connsiteX49" fmla="*/ 128626 w 238125"/>
                  <a:gd name="connsiteY49" fmla="*/ 98269 h 161925"/>
                  <a:gd name="connsiteX50" fmla="*/ 138722 w 238125"/>
                  <a:gd name="connsiteY50" fmla="*/ 94164 h 161925"/>
                  <a:gd name="connsiteX51" fmla="*/ 131302 w 238125"/>
                  <a:gd name="connsiteY51" fmla="*/ 107833 h 161925"/>
                  <a:gd name="connsiteX52" fmla="*/ 136503 w 238125"/>
                  <a:gd name="connsiteY52" fmla="*/ 108175 h 161925"/>
                  <a:gd name="connsiteX53" fmla="*/ 134922 w 238125"/>
                  <a:gd name="connsiteY53" fmla="*/ 111852 h 161925"/>
                  <a:gd name="connsiteX54" fmla="*/ 140094 w 238125"/>
                  <a:gd name="connsiteY54" fmla="*/ 114014 h 161925"/>
                  <a:gd name="connsiteX55" fmla="*/ 130693 w 238125"/>
                  <a:gd name="connsiteY55" fmla="*/ 117567 h 161925"/>
                  <a:gd name="connsiteX56" fmla="*/ 133264 w 238125"/>
                  <a:gd name="connsiteY56" fmla="*/ 120967 h 161925"/>
                  <a:gd name="connsiteX57" fmla="*/ 133188 w 238125"/>
                  <a:gd name="connsiteY57" fmla="*/ 119739 h 161925"/>
                  <a:gd name="connsiteX58" fmla="*/ 139637 w 238125"/>
                  <a:gd name="connsiteY58" fmla="*/ 119682 h 161925"/>
                  <a:gd name="connsiteX59" fmla="*/ 128197 w 238125"/>
                  <a:gd name="connsiteY59" fmla="*/ 120996 h 161925"/>
                  <a:gd name="connsiteX60" fmla="*/ 131064 w 238125"/>
                  <a:gd name="connsiteY60" fmla="*/ 125092 h 161925"/>
                  <a:gd name="connsiteX61" fmla="*/ 122301 w 238125"/>
                  <a:gd name="connsiteY61" fmla="*/ 125244 h 161925"/>
                  <a:gd name="connsiteX62" fmla="*/ 126063 w 238125"/>
                  <a:gd name="connsiteY62" fmla="*/ 118224 h 161925"/>
                  <a:gd name="connsiteX63" fmla="*/ 115262 w 238125"/>
                  <a:gd name="connsiteY63" fmla="*/ 117262 h 161925"/>
                  <a:gd name="connsiteX64" fmla="*/ 116643 w 238125"/>
                  <a:gd name="connsiteY64" fmla="*/ 110604 h 161925"/>
                  <a:gd name="connsiteX65" fmla="*/ 110138 w 238125"/>
                  <a:gd name="connsiteY65" fmla="*/ 116405 h 161925"/>
                  <a:gd name="connsiteX66" fmla="*/ 106642 w 238125"/>
                  <a:gd name="connsiteY66" fmla="*/ 111300 h 161925"/>
                  <a:gd name="connsiteX67" fmla="*/ 107585 w 238125"/>
                  <a:gd name="connsiteY67" fmla="*/ 113386 h 161925"/>
                  <a:gd name="connsiteX68" fmla="*/ 98784 w 238125"/>
                  <a:gd name="connsiteY68" fmla="*/ 119282 h 161925"/>
                  <a:gd name="connsiteX69" fmla="*/ 87497 w 238125"/>
                  <a:gd name="connsiteY69" fmla="*/ 121958 h 161925"/>
                  <a:gd name="connsiteX70" fmla="*/ 73685 w 238125"/>
                  <a:gd name="connsiteY70" fmla="*/ 128664 h 161925"/>
                  <a:gd name="connsiteX71" fmla="*/ 70999 w 238125"/>
                  <a:gd name="connsiteY71" fmla="*/ 132940 h 161925"/>
                  <a:gd name="connsiteX72" fmla="*/ 60970 w 238125"/>
                  <a:gd name="connsiteY72" fmla="*/ 132140 h 161925"/>
                  <a:gd name="connsiteX73" fmla="*/ 51940 w 238125"/>
                  <a:gd name="connsiteY73" fmla="*/ 138732 h 161925"/>
                  <a:gd name="connsiteX74" fmla="*/ 42634 w 238125"/>
                  <a:gd name="connsiteY74" fmla="*/ 138341 h 161925"/>
                  <a:gd name="connsiteX75" fmla="*/ 43777 w 238125"/>
                  <a:gd name="connsiteY75" fmla="*/ 138932 h 161925"/>
                  <a:gd name="connsiteX76" fmla="*/ 19545 w 238125"/>
                  <a:gd name="connsiteY76" fmla="*/ 137379 h 161925"/>
                  <a:gd name="connsiteX77" fmla="*/ 21869 w 238125"/>
                  <a:gd name="connsiteY77" fmla="*/ 141056 h 161925"/>
                  <a:gd name="connsiteX78" fmla="*/ 18917 w 238125"/>
                  <a:gd name="connsiteY78" fmla="*/ 141418 h 161925"/>
                  <a:gd name="connsiteX79" fmla="*/ 16888 w 238125"/>
                  <a:gd name="connsiteY79" fmla="*/ 141665 h 161925"/>
                  <a:gd name="connsiteX80" fmla="*/ 16688 w 238125"/>
                  <a:gd name="connsiteY80" fmla="*/ 141694 h 161925"/>
                  <a:gd name="connsiteX81" fmla="*/ 14221 w 238125"/>
                  <a:gd name="connsiteY81" fmla="*/ 141646 h 161925"/>
                  <a:gd name="connsiteX82" fmla="*/ 13983 w 238125"/>
                  <a:gd name="connsiteY82" fmla="*/ 141656 h 161925"/>
                  <a:gd name="connsiteX83" fmla="*/ 13773 w 238125"/>
                  <a:gd name="connsiteY83" fmla="*/ 141665 h 161925"/>
                  <a:gd name="connsiteX84" fmla="*/ 14126 w 238125"/>
                  <a:gd name="connsiteY84" fmla="*/ 141265 h 161925"/>
                  <a:gd name="connsiteX85" fmla="*/ 14297 w 238125"/>
                  <a:gd name="connsiteY85" fmla="*/ 141065 h 161925"/>
                  <a:gd name="connsiteX86" fmla="*/ 14345 w 238125"/>
                  <a:gd name="connsiteY86" fmla="*/ 141008 h 161925"/>
                  <a:gd name="connsiteX87" fmla="*/ 14364 w 238125"/>
                  <a:gd name="connsiteY87" fmla="*/ 140980 h 161925"/>
                  <a:gd name="connsiteX88" fmla="*/ 14373 w 238125"/>
                  <a:gd name="connsiteY88" fmla="*/ 140970 h 161925"/>
                  <a:gd name="connsiteX89" fmla="*/ 16640 w 238125"/>
                  <a:gd name="connsiteY89" fmla="*/ 141027 h 161925"/>
                  <a:gd name="connsiteX90" fmla="*/ 16640 w 238125"/>
                  <a:gd name="connsiteY90" fmla="*/ 141027 h 161925"/>
                  <a:gd name="connsiteX91" fmla="*/ 16650 w 238125"/>
                  <a:gd name="connsiteY91" fmla="*/ 141018 h 161925"/>
                  <a:gd name="connsiteX92" fmla="*/ 16764 w 238125"/>
                  <a:gd name="connsiteY92" fmla="*/ 140894 h 161925"/>
                  <a:gd name="connsiteX93" fmla="*/ 17240 w 238125"/>
                  <a:gd name="connsiteY93" fmla="*/ 140379 h 161925"/>
                  <a:gd name="connsiteX94" fmla="*/ 18526 w 238125"/>
                  <a:gd name="connsiteY94" fmla="*/ 138979 h 161925"/>
                  <a:gd name="connsiteX95" fmla="*/ 17555 w 238125"/>
                  <a:gd name="connsiteY95" fmla="*/ 139617 h 161925"/>
                  <a:gd name="connsiteX96" fmla="*/ 17059 w 238125"/>
                  <a:gd name="connsiteY96" fmla="*/ 139846 h 161925"/>
                  <a:gd name="connsiteX97" fmla="*/ 16812 w 238125"/>
                  <a:gd name="connsiteY97" fmla="*/ 139941 h 161925"/>
                  <a:gd name="connsiteX98" fmla="*/ 16688 w 238125"/>
                  <a:gd name="connsiteY98" fmla="*/ 139989 h 161925"/>
                  <a:gd name="connsiteX99" fmla="*/ 16659 w 238125"/>
                  <a:gd name="connsiteY99" fmla="*/ 139998 h 161925"/>
                  <a:gd name="connsiteX100" fmla="*/ 14421 w 238125"/>
                  <a:gd name="connsiteY100" fmla="*/ 139951 h 161925"/>
                  <a:gd name="connsiteX101" fmla="*/ 14411 w 238125"/>
                  <a:gd name="connsiteY101" fmla="*/ 139951 h 161925"/>
                  <a:gd name="connsiteX102" fmla="*/ 14364 w 238125"/>
                  <a:gd name="connsiteY102" fmla="*/ 139970 h 161925"/>
                  <a:gd name="connsiteX103" fmla="*/ 12716 w 238125"/>
                  <a:gd name="connsiteY103" fmla="*/ 140141 h 161925"/>
                  <a:gd name="connsiteX104" fmla="*/ 9420 w 238125"/>
                  <a:gd name="connsiteY104" fmla="*/ 140056 h 161925"/>
                  <a:gd name="connsiteX105" fmla="*/ 11982 w 238125"/>
                  <a:gd name="connsiteY105" fmla="*/ 143951 h 161925"/>
                  <a:gd name="connsiteX106" fmla="*/ 7144 w 238125"/>
                  <a:gd name="connsiteY106" fmla="*/ 144180 h 161925"/>
                  <a:gd name="connsiteX107" fmla="*/ 10468 w 238125"/>
                  <a:gd name="connsiteY107" fmla="*/ 145456 h 161925"/>
                  <a:gd name="connsiteX108" fmla="*/ 12725 w 238125"/>
                  <a:gd name="connsiteY108" fmla="*/ 145990 h 161925"/>
                  <a:gd name="connsiteX109" fmla="*/ 13592 w 238125"/>
                  <a:gd name="connsiteY109" fmla="*/ 146047 h 161925"/>
                  <a:gd name="connsiteX110" fmla="*/ 13916 w 238125"/>
                  <a:gd name="connsiteY110" fmla="*/ 145999 h 161925"/>
                  <a:gd name="connsiteX111" fmla="*/ 14040 w 238125"/>
                  <a:gd name="connsiteY111" fmla="*/ 145952 h 161925"/>
                  <a:gd name="connsiteX112" fmla="*/ 14097 w 238125"/>
                  <a:gd name="connsiteY112" fmla="*/ 145923 h 161925"/>
                  <a:gd name="connsiteX113" fmla="*/ 14116 w 238125"/>
                  <a:gd name="connsiteY113" fmla="*/ 145904 h 161925"/>
                  <a:gd name="connsiteX114" fmla="*/ 14126 w 238125"/>
                  <a:gd name="connsiteY114" fmla="*/ 145894 h 161925"/>
                  <a:gd name="connsiteX115" fmla="*/ 14135 w 238125"/>
                  <a:gd name="connsiteY115" fmla="*/ 145894 h 161925"/>
                  <a:gd name="connsiteX116" fmla="*/ 14135 w 238125"/>
                  <a:gd name="connsiteY116" fmla="*/ 145894 h 161925"/>
                  <a:gd name="connsiteX117" fmla="*/ 16640 w 238125"/>
                  <a:gd name="connsiteY117" fmla="*/ 145933 h 161925"/>
                  <a:gd name="connsiteX118" fmla="*/ 17631 w 238125"/>
                  <a:gd name="connsiteY118" fmla="*/ 143599 h 161925"/>
                  <a:gd name="connsiteX119" fmla="*/ 23793 w 238125"/>
                  <a:gd name="connsiteY119" fmla="*/ 145913 h 161925"/>
                  <a:gd name="connsiteX120" fmla="*/ 21984 w 238125"/>
                  <a:gd name="connsiteY120" fmla="*/ 143342 h 161925"/>
                  <a:gd name="connsiteX121" fmla="*/ 32252 w 238125"/>
                  <a:gd name="connsiteY121" fmla="*/ 148009 h 161925"/>
                  <a:gd name="connsiteX122" fmla="*/ 19460 w 238125"/>
                  <a:gd name="connsiteY122" fmla="*/ 147695 h 161925"/>
                  <a:gd name="connsiteX123" fmla="*/ 17412 w 238125"/>
                  <a:gd name="connsiteY123" fmla="*/ 148304 h 161925"/>
                  <a:gd name="connsiteX124" fmla="*/ 16707 w 238125"/>
                  <a:gd name="connsiteY124" fmla="*/ 148857 h 161925"/>
                  <a:gd name="connsiteX125" fmla="*/ 16669 w 238125"/>
                  <a:gd name="connsiteY125" fmla="*/ 148895 h 161925"/>
                  <a:gd name="connsiteX126" fmla="*/ 16650 w 238125"/>
                  <a:gd name="connsiteY126" fmla="*/ 148914 h 161925"/>
                  <a:gd name="connsiteX127" fmla="*/ 16640 w 238125"/>
                  <a:gd name="connsiteY127" fmla="*/ 148933 h 161925"/>
                  <a:gd name="connsiteX128" fmla="*/ 13964 w 238125"/>
                  <a:gd name="connsiteY128" fmla="*/ 148866 h 161925"/>
                  <a:gd name="connsiteX129" fmla="*/ 13964 w 238125"/>
                  <a:gd name="connsiteY129" fmla="*/ 148866 h 161925"/>
                  <a:gd name="connsiteX130" fmla="*/ 13964 w 238125"/>
                  <a:gd name="connsiteY130" fmla="*/ 148866 h 161925"/>
                  <a:gd name="connsiteX131" fmla="*/ 13907 w 238125"/>
                  <a:gd name="connsiteY131" fmla="*/ 148942 h 161925"/>
                  <a:gd name="connsiteX132" fmla="*/ 13783 w 238125"/>
                  <a:gd name="connsiteY132" fmla="*/ 149095 h 161925"/>
                  <a:gd name="connsiteX133" fmla="*/ 13592 w 238125"/>
                  <a:gd name="connsiteY133" fmla="*/ 149409 h 161925"/>
                  <a:gd name="connsiteX134" fmla="*/ 13554 w 238125"/>
                  <a:gd name="connsiteY134" fmla="*/ 151590 h 161925"/>
                  <a:gd name="connsiteX135" fmla="*/ 13716 w 238125"/>
                  <a:gd name="connsiteY135" fmla="*/ 151800 h 161925"/>
                  <a:gd name="connsiteX136" fmla="*/ 13792 w 238125"/>
                  <a:gd name="connsiteY136" fmla="*/ 151943 h 161925"/>
                  <a:gd name="connsiteX137" fmla="*/ 13802 w 238125"/>
                  <a:gd name="connsiteY137" fmla="*/ 151962 h 161925"/>
                  <a:gd name="connsiteX138" fmla="*/ 16640 w 238125"/>
                  <a:gd name="connsiteY138" fmla="*/ 152029 h 161925"/>
                  <a:gd name="connsiteX139" fmla="*/ 16640 w 238125"/>
                  <a:gd name="connsiteY139" fmla="*/ 152029 h 161925"/>
                  <a:gd name="connsiteX140" fmla="*/ 16650 w 238125"/>
                  <a:gd name="connsiteY140" fmla="*/ 152038 h 161925"/>
                  <a:gd name="connsiteX141" fmla="*/ 16678 w 238125"/>
                  <a:gd name="connsiteY141" fmla="*/ 152076 h 161925"/>
                  <a:gd name="connsiteX142" fmla="*/ 16735 w 238125"/>
                  <a:gd name="connsiteY142" fmla="*/ 152152 h 161925"/>
                  <a:gd name="connsiteX143" fmla="*/ 17240 w 238125"/>
                  <a:gd name="connsiteY143" fmla="*/ 152724 h 161925"/>
                  <a:gd name="connsiteX144" fmla="*/ 18555 w 238125"/>
                  <a:gd name="connsiteY144" fmla="*/ 152324 h 161925"/>
                  <a:gd name="connsiteX145" fmla="*/ 16783 w 238125"/>
                  <a:gd name="connsiteY145" fmla="*/ 149762 h 161925"/>
                  <a:gd name="connsiteX146" fmla="*/ 26470 w 238125"/>
                  <a:gd name="connsiteY146" fmla="*/ 152610 h 161925"/>
                  <a:gd name="connsiteX147" fmla="*/ 36843 w 238125"/>
                  <a:gd name="connsiteY147" fmla="*/ 149209 h 161925"/>
                  <a:gd name="connsiteX148" fmla="*/ 31375 w 238125"/>
                  <a:gd name="connsiteY148" fmla="*/ 144637 h 161925"/>
                  <a:gd name="connsiteX149" fmla="*/ 39224 w 238125"/>
                  <a:gd name="connsiteY149" fmla="*/ 141389 h 161925"/>
                  <a:gd name="connsiteX150" fmla="*/ 41596 w 238125"/>
                  <a:gd name="connsiteY150" fmla="*/ 146952 h 161925"/>
                  <a:gd name="connsiteX151" fmla="*/ 51635 w 238125"/>
                  <a:gd name="connsiteY151" fmla="*/ 149609 h 161925"/>
                  <a:gd name="connsiteX152" fmla="*/ 43644 w 238125"/>
                  <a:gd name="connsiteY152" fmla="*/ 153610 h 161925"/>
                  <a:gd name="connsiteX153" fmla="*/ 45568 w 238125"/>
                  <a:gd name="connsiteY153" fmla="*/ 151000 h 161925"/>
                  <a:gd name="connsiteX154" fmla="*/ 61131 w 238125"/>
                  <a:gd name="connsiteY154" fmla="*/ 153810 h 161925"/>
                  <a:gd name="connsiteX155" fmla="*/ 60169 w 238125"/>
                  <a:gd name="connsiteY155" fmla="*/ 152038 h 161925"/>
                  <a:gd name="connsiteX156" fmla="*/ 76714 w 238125"/>
                  <a:gd name="connsiteY156" fmla="*/ 147609 h 161925"/>
                  <a:gd name="connsiteX157" fmla="*/ 80229 w 238125"/>
                  <a:gd name="connsiteY157" fmla="*/ 143466 h 161925"/>
                  <a:gd name="connsiteX158" fmla="*/ 79781 w 238125"/>
                  <a:gd name="connsiteY158" fmla="*/ 145980 h 161925"/>
                  <a:gd name="connsiteX159" fmla="*/ 80010 w 238125"/>
                  <a:gd name="connsiteY159" fmla="*/ 144723 h 161925"/>
                  <a:gd name="connsiteX160" fmla="*/ 93716 w 238125"/>
                  <a:gd name="connsiteY160" fmla="*/ 141180 h 161925"/>
                  <a:gd name="connsiteX161" fmla="*/ 93345 w 238125"/>
                  <a:gd name="connsiteY161" fmla="*/ 138494 h 161925"/>
                  <a:gd name="connsiteX162" fmla="*/ 99632 w 238125"/>
                  <a:gd name="connsiteY162" fmla="*/ 136103 h 161925"/>
                  <a:gd name="connsiteX163" fmla="*/ 117453 w 238125"/>
                  <a:gd name="connsiteY163" fmla="*/ 137360 h 161925"/>
                  <a:gd name="connsiteX164" fmla="*/ 107756 w 238125"/>
                  <a:gd name="connsiteY164" fmla="*/ 136646 h 161925"/>
                  <a:gd name="connsiteX165" fmla="*/ 101708 w 238125"/>
                  <a:gd name="connsiteY165" fmla="*/ 143056 h 161925"/>
                  <a:gd name="connsiteX166" fmla="*/ 108776 w 238125"/>
                  <a:gd name="connsiteY166" fmla="*/ 149723 h 161925"/>
                  <a:gd name="connsiteX167" fmla="*/ 100032 w 238125"/>
                  <a:gd name="connsiteY167" fmla="*/ 151838 h 161925"/>
                  <a:gd name="connsiteX168" fmla="*/ 108661 w 238125"/>
                  <a:gd name="connsiteY168" fmla="*/ 151000 h 161925"/>
                  <a:gd name="connsiteX169" fmla="*/ 83830 w 238125"/>
                  <a:gd name="connsiteY169" fmla="*/ 161849 h 161925"/>
                  <a:gd name="connsiteX170" fmla="*/ 95317 w 238125"/>
                  <a:gd name="connsiteY170" fmla="*/ 163792 h 161925"/>
                  <a:gd name="connsiteX171" fmla="*/ 92697 w 238125"/>
                  <a:gd name="connsiteY171" fmla="*/ 159782 h 161925"/>
                  <a:gd name="connsiteX172" fmla="*/ 111100 w 238125"/>
                  <a:gd name="connsiteY172" fmla="*/ 161887 h 161925"/>
                  <a:gd name="connsiteX173" fmla="*/ 105137 w 238125"/>
                  <a:gd name="connsiteY173" fmla="*/ 156820 h 161925"/>
                  <a:gd name="connsiteX174" fmla="*/ 128273 w 238125"/>
                  <a:gd name="connsiteY174" fmla="*/ 149057 h 161925"/>
                  <a:gd name="connsiteX175" fmla="*/ 126968 w 238125"/>
                  <a:gd name="connsiteY175" fmla="*/ 145047 h 161925"/>
                  <a:gd name="connsiteX176" fmla="*/ 131997 w 238125"/>
                  <a:gd name="connsiteY176" fmla="*/ 142980 h 161925"/>
                  <a:gd name="connsiteX177" fmla="*/ 143980 w 238125"/>
                  <a:gd name="connsiteY177" fmla="*/ 148476 h 161925"/>
                  <a:gd name="connsiteX178" fmla="*/ 136284 w 238125"/>
                  <a:gd name="connsiteY178" fmla="*/ 144675 h 161925"/>
                  <a:gd name="connsiteX179" fmla="*/ 144618 w 238125"/>
                  <a:gd name="connsiteY179" fmla="*/ 140884 h 161925"/>
                  <a:gd name="connsiteX180" fmla="*/ 143466 w 238125"/>
                  <a:gd name="connsiteY180" fmla="*/ 138875 h 161925"/>
                  <a:gd name="connsiteX181" fmla="*/ 157048 w 238125"/>
                  <a:gd name="connsiteY181" fmla="*/ 132178 h 161925"/>
                  <a:gd name="connsiteX182" fmla="*/ 160782 w 238125"/>
                  <a:gd name="connsiteY182" fmla="*/ 133436 h 161925"/>
                  <a:gd name="connsiteX183" fmla="*/ 169002 w 238125"/>
                  <a:gd name="connsiteY183" fmla="*/ 125044 h 161925"/>
                  <a:gd name="connsiteX184" fmla="*/ 169469 w 238125"/>
                  <a:gd name="connsiteY184" fmla="*/ 125644 h 161925"/>
                  <a:gd name="connsiteX185" fmla="*/ 168478 w 238125"/>
                  <a:gd name="connsiteY185" fmla="*/ 121253 h 161925"/>
                  <a:gd name="connsiteX186" fmla="*/ 165068 w 238125"/>
                  <a:gd name="connsiteY186" fmla="*/ 125749 h 161925"/>
                  <a:gd name="connsiteX187" fmla="*/ 167535 w 238125"/>
                  <a:gd name="connsiteY187" fmla="*/ 125063 h 161925"/>
                  <a:gd name="connsiteX188" fmla="*/ 160249 w 238125"/>
                  <a:gd name="connsiteY188" fmla="*/ 131531 h 161925"/>
                  <a:gd name="connsiteX189" fmla="*/ 148190 w 238125"/>
                  <a:gd name="connsiteY189" fmla="*/ 128264 h 161925"/>
                  <a:gd name="connsiteX190" fmla="*/ 160153 w 238125"/>
                  <a:gd name="connsiteY190" fmla="*/ 123911 h 161925"/>
                  <a:gd name="connsiteX191" fmla="*/ 157439 w 238125"/>
                  <a:gd name="connsiteY191" fmla="*/ 122015 h 161925"/>
                  <a:gd name="connsiteX192" fmla="*/ 161992 w 238125"/>
                  <a:gd name="connsiteY192" fmla="*/ 121368 h 161925"/>
                  <a:gd name="connsiteX193" fmla="*/ 157401 w 238125"/>
                  <a:gd name="connsiteY193" fmla="*/ 118882 h 161925"/>
                  <a:gd name="connsiteX194" fmla="*/ 177984 w 238125"/>
                  <a:gd name="connsiteY194" fmla="*/ 114005 h 161925"/>
                  <a:gd name="connsiteX195" fmla="*/ 178375 w 238125"/>
                  <a:gd name="connsiteY195" fmla="*/ 108871 h 161925"/>
                  <a:gd name="connsiteX196" fmla="*/ 172745 w 238125"/>
                  <a:gd name="connsiteY196" fmla="*/ 109376 h 161925"/>
                  <a:gd name="connsiteX197" fmla="*/ 178746 w 238125"/>
                  <a:gd name="connsiteY197" fmla="*/ 105680 h 161925"/>
                  <a:gd name="connsiteX198" fmla="*/ 176851 w 238125"/>
                  <a:gd name="connsiteY198" fmla="*/ 105223 h 161925"/>
                  <a:gd name="connsiteX199" fmla="*/ 184052 w 238125"/>
                  <a:gd name="connsiteY199" fmla="*/ 102003 h 161925"/>
                  <a:gd name="connsiteX200" fmla="*/ 184814 w 238125"/>
                  <a:gd name="connsiteY200" fmla="*/ 98069 h 161925"/>
                  <a:gd name="connsiteX201" fmla="*/ 185461 w 238125"/>
                  <a:gd name="connsiteY201" fmla="*/ 94097 h 161925"/>
                  <a:gd name="connsiteX202" fmla="*/ 186833 w 238125"/>
                  <a:gd name="connsiteY202" fmla="*/ 96450 h 161925"/>
                  <a:gd name="connsiteX203" fmla="*/ 192615 w 238125"/>
                  <a:gd name="connsiteY203" fmla="*/ 91602 h 161925"/>
                  <a:gd name="connsiteX204" fmla="*/ 198549 w 238125"/>
                  <a:gd name="connsiteY204" fmla="*/ 91783 h 161925"/>
                  <a:gd name="connsiteX205" fmla="*/ 195691 w 238125"/>
                  <a:gd name="connsiteY205" fmla="*/ 89745 h 161925"/>
                  <a:gd name="connsiteX206" fmla="*/ 199053 w 238125"/>
                  <a:gd name="connsiteY206" fmla="*/ 86573 h 161925"/>
                  <a:gd name="connsiteX207" fmla="*/ 200406 w 238125"/>
                  <a:gd name="connsiteY207" fmla="*/ 89487 h 161925"/>
                  <a:gd name="connsiteX208" fmla="*/ 202121 w 238125"/>
                  <a:gd name="connsiteY208" fmla="*/ 84687 h 161925"/>
                  <a:gd name="connsiteX209" fmla="*/ 218008 w 238125"/>
                  <a:gd name="connsiteY209" fmla="*/ 74447 h 161925"/>
                  <a:gd name="connsiteX210" fmla="*/ 215475 w 238125"/>
                  <a:gd name="connsiteY210" fmla="*/ 73866 h 161925"/>
                  <a:gd name="connsiteX211" fmla="*/ 222904 w 238125"/>
                  <a:gd name="connsiteY211" fmla="*/ 67046 h 161925"/>
                  <a:gd name="connsiteX212" fmla="*/ 222590 w 238125"/>
                  <a:gd name="connsiteY212" fmla="*/ 69742 h 161925"/>
                  <a:gd name="connsiteX213" fmla="*/ 223552 w 238125"/>
                  <a:gd name="connsiteY213" fmla="*/ 67142 h 161925"/>
                  <a:gd name="connsiteX214" fmla="*/ 224371 w 238125"/>
                  <a:gd name="connsiteY214" fmla="*/ 64437 h 161925"/>
                  <a:gd name="connsiteX215" fmla="*/ 226866 w 238125"/>
                  <a:gd name="connsiteY215" fmla="*/ 65570 h 161925"/>
                  <a:gd name="connsiteX216" fmla="*/ 224457 w 238125"/>
                  <a:gd name="connsiteY216" fmla="*/ 63046 h 161925"/>
                  <a:gd name="connsiteX217" fmla="*/ 230391 w 238125"/>
                  <a:gd name="connsiteY217" fmla="*/ 60065 h 161925"/>
                  <a:gd name="connsiteX218" fmla="*/ 229705 w 238125"/>
                  <a:gd name="connsiteY218" fmla="*/ 61046 h 161925"/>
                  <a:gd name="connsiteX219" fmla="*/ 233610 w 238125"/>
                  <a:gd name="connsiteY219" fmla="*/ 60855 h 161925"/>
                  <a:gd name="connsiteX220" fmla="*/ 233858 w 238125"/>
                  <a:gd name="connsiteY220" fmla="*/ 55940 h 161925"/>
                  <a:gd name="connsiteX221" fmla="*/ 232410 w 238125"/>
                  <a:gd name="connsiteY221" fmla="*/ 5928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38125" h="161925">
                    <a:moveTo>
                      <a:pt x="232410" y="59284"/>
                    </a:moveTo>
                    <a:lnTo>
                      <a:pt x="227247" y="59246"/>
                    </a:lnTo>
                    <a:cubicBezTo>
                      <a:pt x="230029" y="54778"/>
                      <a:pt x="225438" y="56540"/>
                      <a:pt x="228229" y="50730"/>
                    </a:cubicBezTo>
                    <a:cubicBezTo>
                      <a:pt x="226876" y="52597"/>
                      <a:pt x="224933" y="52692"/>
                      <a:pt x="223628" y="53188"/>
                    </a:cubicBezTo>
                    <a:lnTo>
                      <a:pt x="224295" y="52911"/>
                    </a:lnTo>
                    <a:cubicBezTo>
                      <a:pt x="221618" y="55950"/>
                      <a:pt x="218351" y="58360"/>
                      <a:pt x="215427" y="61122"/>
                    </a:cubicBezTo>
                    <a:cubicBezTo>
                      <a:pt x="212303" y="63732"/>
                      <a:pt x="209569" y="66742"/>
                      <a:pt x="208026" y="71409"/>
                    </a:cubicBezTo>
                    <a:lnTo>
                      <a:pt x="207769" y="68209"/>
                    </a:lnTo>
                    <a:cubicBezTo>
                      <a:pt x="202616" y="68294"/>
                      <a:pt x="208521" y="72581"/>
                      <a:pt x="202340" y="75505"/>
                    </a:cubicBezTo>
                    <a:cubicBezTo>
                      <a:pt x="192424" y="78648"/>
                      <a:pt x="201778" y="65256"/>
                      <a:pt x="197434" y="63837"/>
                    </a:cubicBezTo>
                    <a:cubicBezTo>
                      <a:pt x="196644" y="65284"/>
                      <a:pt x="195358" y="65608"/>
                      <a:pt x="194853" y="64465"/>
                    </a:cubicBezTo>
                    <a:cubicBezTo>
                      <a:pt x="198996" y="60903"/>
                      <a:pt x="194939" y="63789"/>
                      <a:pt x="195310" y="59893"/>
                    </a:cubicBezTo>
                    <a:cubicBezTo>
                      <a:pt x="200206" y="54883"/>
                      <a:pt x="198482" y="66123"/>
                      <a:pt x="203625" y="59074"/>
                    </a:cubicBezTo>
                    <a:cubicBezTo>
                      <a:pt x="208426" y="55121"/>
                      <a:pt x="195148" y="47749"/>
                      <a:pt x="207426" y="46996"/>
                    </a:cubicBezTo>
                    <a:lnTo>
                      <a:pt x="205511" y="49597"/>
                    </a:lnTo>
                    <a:cubicBezTo>
                      <a:pt x="207407" y="47063"/>
                      <a:pt x="217484" y="39595"/>
                      <a:pt x="219389" y="36881"/>
                    </a:cubicBezTo>
                    <a:cubicBezTo>
                      <a:pt x="215713" y="35138"/>
                      <a:pt x="220856" y="28327"/>
                      <a:pt x="223304" y="28470"/>
                    </a:cubicBezTo>
                    <a:lnTo>
                      <a:pt x="220732" y="27594"/>
                    </a:lnTo>
                    <a:cubicBezTo>
                      <a:pt x="223742" y="26232"/>
                      <a:pt x="222180" y="22879"/>
                      <a:pt x="225904" y="22508"/>
                    </a:cubicBezTo>
                    <a:cubicBezTo>
                      <a:pt x="225247" y="22146"/>
                      <a:pt x="222837" y="23251"/>
                      <a:pt x="223190" y="20393"/>
                    </a:cubicBezTo>
                    <a:cubicBezTo>
                      <a:pt x="222723" y="21946"/>
                      <a:pt x="221571" y="23146"/>
                      <a:pt x="219780" y="23955"/>
                    </a:cubicBezTo>
                    <a:cubicBezTo>
                      <a:pt x="222333" y="18031"/>
                      <a:pt x="219104" y="11621"/>
                      <a:pt x="221513" y="7144"/>
                    </a:cubicBezTo>
                    <a:cubicBezTo>
                      <a:pt x="220218" y="11144"/>
                      <a:pt x="213684" y="9392"/>
                      <a:pt x="213770" y="14602"/>
                    </a:cubicBezTo>
                    <a:cubicBezTo>
                      <a:pt x="212588" y="15116"/>
                      <a:pt x="216799" y="13935"/>
                      <a:pt x="215846" y="16326"/>
                    </a:cubicBezTo>
                    <a:lnTo>
                      <a:pt x="209017" y="21203"/>
                    </a:lnTo>
                    <a:cubicBezTo>
                      <a:pt x="212608" y="20364"/>
                      <a:pt x="207807" y="27022"/>
                      <a:pt x="211179" y="24298"/>
                    </a:cubicBezTo>
                    <a:cubicBezTo>
                      <a:pt x="209293" y="23746"/>
                      <a:pt x="212750" y="21641"/>
                      <a:pt x="212617" y="20364"/>
                    </a:cubicBezTo>
                    <a:lnTo>
                      <a:pt x="215951" y="22927"/>
                    </a:lnTo>
                    <a:cubicBezTo>
                      <a:pt x="215132" y="27318"/>
                      <a:pt x="209036" y="26651"/>
                      <a:pt x="205292" y="28413"/>
                    </a:cubicBezTo>
                    <a:lnTo>
                      <a:pt x="205797" y="25737"/>
                    </a:lnTo>
                    <a:cubicBezTo>
                      <a:pt x="203578" y="31509"/>
                      <a:pt x="196929" y="36833"/>
                      <a:pt x="192815" y="41862"/>
                    </a:cubicBezTo>
                    <a:lnTo>
                      <a:pt x="197615" y="41043"/>
                    </a:lnTo>
                    <a:cubicBezTo>
                      <a:pt x="198815" y="42577"/>
                      <a:pt x="196501" y="43415"/>
                      <a:pt x="195148" y="45577"/>
                    </a:cubicBezTo>
                    <a:lnTo>
                      <a:pt x="190214" y="44272"/>
                    </a:lnTo>
                    <a:cubicBezTo>
                      <a:pt x="189186" y="57941"/>
                      <a:pt x="176527" y="53064"/>
                      <a:pt x="173498" y="60912"/>
                    </a:cubicBezTo>
                    <a:cubicBezTo>
                      <a:pt x="173584" y="60293"/>
                      <a:pt x="174203" y="60236"/>
                      <a:pt x="174850" y="60169"/>
                    </a:cubicBezTo>
                    <a:cubicBezTo>
                      <a:pt x="172022" y="66523"/>
                      <a:pt x="170421" y="60674"/>
                      <a:pt x="166516" y="65932"/>
                    </a:cubicBezTo>
                    <a:cubicBezTo>
                      <a:pt x="164763" y="69161"/>
                      <a:pt x="168907" y="69961"/>
                      <a:pt x="169669" y="69256"/>
                    </a:cubicBezTo>
                    <a:cubicBezTo>
                      <a:pt x="168907" y="76695"/>
                      <a:pt x="165459" y="69190"/>
                      <a:pt x="162782" y="76067"/>
                    </a:cubicBezTo>
                    <a:cubicBezTo>
                      <a:pt x="159677" y="75590"/>
                      <a:pt x="157715" y="73266"/>
                      <a:pt x="155515" y="74505"/>
                    </a:cubicBezTo>
                    <a:lnTo>
                      <a:pt x="155686" y="76295"/>
                    </a:lnTo>
                    <a:cubicBezTo>
                      <a:pt x="150952" y="79991"/>
                      <a:pt x="154086" y="75133"/>
                      <a:pt x="150152" y="75781"/>
                    </a:cubicBezTo>
                    <a:cubicBezTo>
                      <a:pt x="147676" y="79400"/>
                      <a:pt x="146456" y="82744"/>
                      <a:pt x="144418" y="85820"/>
                    </a:cubicBezTo>
                    <a:cubicBezTo>
                      <a:pt x="142237" y="88678"/>
                      <a:pt x="139151" y="91192"/>
                      <a:pt x="133198" y="93154"/>
                    </a:cubicBezTo>
                    <a:lnTo>
                      <a:pt x="133245" y="89535"/>
                    </a:lnTo>
                    <a:cubicBezTo>
                      <a:pt x="133607" y="93802"/>
                      <a:pt x="128664" y="89716"/>
                      <a:pt x="127987" y="93307"/>
                    </a:cubicBezTo>
                    <a:cubicBezTo>
                      <a:pt x="128645" y="91535"/>
                      <a:pt x="126587" y="90126"/>
                      <a:pt x="124939" y="91154"/>
                    </a:cubicBezTo>
                    <a:cubicBezTo>
                      <a:pt x="130073" y="91078"/>
                      <a:pt x="122987" y="94612"/>
                      <a:pt x="125587" y="96126"/>
                    </a:cubicBezTo>
                    <a:cubicBezTo>
                      <a:pt x="126521" y="98698"/>
                      <a:pt x="129845" y="93488"/>
                      <a:pt x="131502" y="94231"/>
                    </a:cubicBezTo>
                    <a:lnTo>
                      <a:pt x="128626" y="98269"/>
                    </a:lnTo>
                    <a:cubicBezTo>
                      <a:pt x="133512" y="97460"/>
                      <a:pt x="132921" y="95583"/>
                      <a:pt x="138722" y="94164"/>
                    </a:cubicBezTo>
                    <a:cubicBezTo>
                      <a:pt x="137922" y="101432"/>
                      <a:pt x="134550" y="99984"/>
                      <a:pt x="131302" y="107833"/>
                    </a:cubicBezTo>
                    <a:lnTo>
                      <a:pt x="136503" y="108175"/>
                    </a:lnTo>
                    <a:lnTo>
                      <a:pt x="134922" y="111852"/>
                    </a:lnTo>
                    <a:cubicBezTo>
                      <a:pt x="136874" y="108842"/>
                      <a:pt x="142094" y="110966"/>
                      <a:pt x="140094" y="114014"/>
                    </a:cubicBezTo>
                    <a:cubicBezTo>
                      <a:pt x="136360" y="113224"/>
                      <a:pt x="134579" y="114414"/>
                      <a:pt x="130693" y="117567"/>
                    </a:cubicBezTo>
                    <a:lnTo>
                      <a:pt x="133264" y="120967"/>
                    </a:lnTo>
                    <a:cubicBezTo>
                      <a:pt x="134236" y="120463"/>
                      <a:pt x="133874" y="119805"/>
                      <a:pt x="133188" y="119739"/>
                    </a:cubicBezTo>
                    <a:cubicBezTo>
                      <a:pt x="136084" y="116977"/>
                      <a:pt x="137617" y="119615"/>
                      <a:pt x="139637" y="119682"/>
                    </a:cubicBezTo>
                    <a:cubicBezTo>
                      <a:pt x="136531" y="123320"/>
                      <a:pt x="130902" y="122549"/>
                      <a:pt x="128197" y="120996"/>
                    </a:cubicBezTo>
                    <a:cubicBezTo>
                      <a:pt x="129883" y="121825"/>
                      <a:pt x="133398" y="123482"/>
                      <a:pt x="131064" y="125092"/>
                    </a:cubicBezTo>
                    <a:cubicBezTo>
                      <a:pt x="128730" y="126711"/>
                      <a:pt x="122644" y="128473"/>
                      <a:pt x="122301" y="125244"/>
                    </a:cubicBezTo>
                    <a:cubicBezTo>
                      <a:pt x="127930" y="122853"/>
                      <a:pt x="124206" y="121720"/>
                      <a:pt x="126063" y="118224"/>
                    </a:cubicBezTo>
                    <a:cubicBezTo>
                      <a:pt x="121187" y="120682"/>
                      <a:pt x="119129" y="117881"/>
                      <a:pt x="115262" y="117262"/>
                    </a:cubicBezTo>
                    <a:lnTo>
                      <a:pt x="116643" y="110604"/>
                    </a:lnTo>
                    <a:cubicBezTo>
                      <a:pt x="114462" y="110871"/>
                      <a:pt x="116176" y="115538"/>
                      <a:pt x="110138" y="116405"/>
                    </a:cubicBezTo>
                    <a:cubicBezTo>
                      <a:pt x="108871" y="116167"/>
                      <a:pt x="110109" y="112643"/>
                      <a:pt x="106642" y="111300"/>
                    </a:cubicBezTo>
                    <a:lnTo>
                      <a:pt x="107585" y="113386"/>
                    </a:lnTo>
                    <a:cubicBezTo>
                      <a:pt x="102794" y="114043"/>
                      <a:pt x="100765" y="118501"/>
                      <a:pt x="98784" y="119282"/>
                    </a:cubicBezTo>
                    <a:cubicBezTo>
                      <a:pt x="94193" y="116138"/>
                      <a:pt x="88916" y="124273"/>
                      <a:pt x="87497" y="121958"/>
                    </a:cubicBezTo>
                    <a:cubicBezTo>
                      <a:pt x="82229" y="125959"/>
                      <a:pt x="81315" y="122968"/>
                      <a:pt x="73685" y="128664"/>
                    </a:cubicBezTo>
                    <a:cubicBezTo>
                      <a:pt x="73495" y="129892"/>
                      <a:pt x="75952" y="132788"/>
                      <a:pt x="70999" y="132940"/>
                    </a:cubicBezTo>
                    <a:cubicBezTo>
                      <a:pt x="69485" y="129111"/>
                      <a:pt x="63608" y="138827"/>
                      <a:pt x="60970" y="132140"/>
                    </a:cubicBezTo>
                    <a:cubicBezTo>
                      <a:pt x="62398" y="136150"/>
                      <a:pt x="53359" y="134626"/>
                      <a:pt x="51940" y="138732"/>
                    </a:cubicBezTo>
                    <a:cubicBezTo>
                      <a:pt x="47787" y="140198"/>
                      <a:pt x="46482" y="135398"/>
                      <a:pt x="42634" y="138341"/>
                    </a:cubicBezTo>
                    <a:lnTo>
                      <a:pt x="43777" y="138932"/>
                    </a:lnTo>
                    <a:cubicBezTo>
                      <a:pt x="35871" y="136103"/>
                      <a:pt x="26127" y="139951"/>
                      <a:pt x="19545" y="137379"/>
                    </a:cubicBezTo>
                    <a:cubicBezTo>
                      <a:pt x="20584" y="137322"/>
                      <a:pt x="21774" y="139532"/>
                      <a:pt x="21869" y="141056"/>
                    </a:cubicBezTo>
                    <a:cubicBezTo>
                      <a:pt x="21869" y="141056"/>
                      <a:pt x="20393" y="141237"/>
                      <a:pt x="18917" y="141418"/>
                    </a:cubicBezTo>
                    <a:cubicBezTo>
                      <a:pt x="18174" y="141503"/>
                      <a:pt x="17440" y="141599"/>
                      <a:pt x="16888" y="141665"/>
                    </a:cubicBezTo>
                    <a:lnTo>
                      <a:pt x="16688" y="141694"/>
                    </a:lnTo>
                    <a:cubicBezTo>
                      <a:pt x="15821" y="141675"/>
                      <a:pt x="15002" y="141656"/>
                      <a:pt x="14221" y="141646"/>
                    </a:cubicBezTo>
                    <a:lnTo>
                      <a:pt x="13983" y="141656"/>
                    </a:lnTo>
                    <a:cubicBezTo>
                      <a:pt x="13849" y="141665"/>
                      <a:pt x="13773" y="141665"/>
                      <a:pt x="13773" y="141665"/>
                    </a:cubicBezTo>
                    <a:cubicBezTo>
                      <a:pt x="13773" y="141665"/>
                      <a:pt x="13916" y="141503"/>
                      <a:pt x="14126" y="141265"/>
                    </a:cubicBezTo>
                    <a:lnTo>
                      <a:pt x="14297" y="141065"/>
                    </a:lnTo>
                    <a:lnTo>
                      <a:pt x="14345" y="141008"/>
                    </a:lnTo>
                    <a:lnTo>
                      <a:pt x="14364" y="140980"/>
                    </a:lnTo>
                    <a:lnTo>
                      <a:pt x="14373" y="140970"/>
                    </a:lnTo>
                    <a:lnTo>
                      <a:pt x="16640" y="141027"/>
                    </a:lnTo>
                    <a:lnTo>
                      <a:pt x="16640" y="141027"/>
                    </a:lnTo>
                    <a:lnTo>
                      <a:pt x="16650" y="141018"/>
                    </a:lnTo>
                    <a:lnTo>
                      <a:pt x="16764" y="140894"/>
                    </a:lnTo>
                    <a:lnTo>
                      <a:pt x="17240" y="140379"/>
                    </a:lnTo>
                    <a:cubicBezTo>
                      <a:pt x="17878" y="139675"/>
                      <a:pt x="18526" y="138979"/>
                      <a:pt x="18526" y="138979"/>
                    </a:cubicBezTo>
                    <a:cubicBezTo>
                      <a:pt x="18202" y="139236"/>
                      <a:pt x="17878" y="139446"/>
                      <a:pt x="17555" y="139617"/>
                    </a:cubicBezTo>
                    <a:lnTo>
                      <a:pt x="17059" y="139846"/>
                    </a:lnTo>
                    <a:lnTo>
                      <a:pt x="16812" y="139941"/>
                    </a:lnTo>
                    <a:lnTo>
                      <a:pt x="16688" y="139989"/>
                    </a:lnTo>
                    <a:lnTo>
                      <a:pt x="16659" y="139998"/>
                    </a:lnTo>
                    <a:lnTo>
                      <a:pt x="14421" y="139951"/>
                    </a:lnTo>
                    <a:lnTo>
                      <a:pt x="14411" y="139951"/>
                    </a:lnTo>
                    <a:lnTo>
                      <a:pt x="14364" y="139970"/>
                    </a:lnTo>
                    <a:cubicBezTo>
                      <a:pt x="13811" y="140122"/>
                      <a:pt x="13259" y="140151"/>
                      <a:pt x="12716" y="140141"/>
                    </a:cubicBezTo>
                    <a:cubicBezTo>
                      <a:pt x="11621" y="140113"/>
                      <a:pt x="10525" y="139894"/>
                      <a:pt x="9420" y="140056"/>
                    </a:cubicBezTo>
                    <a:cubicBezTo>
                      <a:pt x="10735" y="140484"/>
                      <a:pt x="11573" y="142789"/>
                      <a:pt x="11982" y="143951"/>
                    </a:cubicBezTo>
                    <a:cubicBezTo>
                      <a:pt x="11049" y="146199"/>
                      <a:pt x="8887" y="144990"/>
                      <a:pt x="7144" y="144180"/>
                    </a:cubicBezTo>
                    <a:cubicBezTo>
                      <a:pt x="7363" y="144370"/>
                      <a:pt x="8887" y="144990"/>
                      <a:pt x="10468" y="145456"/>
                    </a:cubicBezTo>
                    <a:cubicBezTo>
                      <a:pt x="11259" y="145694"/>
                      <a:pt x="12068" y="145894"/>
                      <a:pt x="12725" y="145990"/>
                    </a:cubicBezTo>
                    <a:cubicBezTo>
                      <a:pt x="13059" y="146037"/>
                      <a:pt x="13354" y="146056"/>
                      <a:pt x="13592" y="146047"/>
                    </a:cubicBezTo>
                    <a:lnTo>
                      <a:pt x="13916" y="145999"/>
                    </a:lnTo>
                    <a:lnTo>
                      <a:pt x="14040" y="145952"/>
                    </a:lnTo>
                    <a:lnTo>
                      <a:pt x="14097" y="145923"/>
                    </a:lnTo>
                    <a:lnTo>
                      <a:pt x="14116" y="145904"/>
                    </a:lnTo>
                    <a:lnTo>
                      <a:pt x="14126" y="145894"/>
                    </a:lnTo>
                    <a:lnTo>
                      <a:pt x="14135" y="145894"/>
                    </a:lnTo>
                    <a:lnTo>
                      <a:pt x="14135" y="145894"/>
                    </a:lnTo>
                    <a:lnTo>
                      <a:pt x="16640" y="145933"/>
                    </a:lnTo>
                    <a:lnTo>
                      <a:pt x="17631" y="143599"/>
                    </a:lnTo>
                    <a:cubicBezTo>
                      <a:pt x="19317" y="144637"/>
                      <a:pt x="24127" y="143199"/>
                      <a:pt x="23793" y="145913"/>
                    </a:cubicBezTo>
                    <a:lnTo>
                      <a:pt x="21984" y="143342"/>
                    </a:lnTo>
                    <a:cubicBezTo>
                      <a:pt x="27670" y="139541"/>
                      <a:pt x="30890" y="145818"/>
                      <a:pt x="32252" y="148009"/>
                    </a:cubicBezTo>
                    <a:cubicBezTo>
                      <a:pt x="27518" y="143761"/>
                      <a:pt x="21546" y="154819"/>
                      <a:pt x="19460" y="147695"/>
                    </a:cubicBezTo>
                    <a:cubicBezTo>
                      <a:pt x="18631" y="147742"/>
                      <a:pt x="17955" y="147980"/>
                      <a:pt x="17412" y="148304"/>
                    </a:cubicBezTo>
                    <a:cubicBezTo>
                      <a:pt x="17145" y="148466"/>
                      <a:pt x="16907" y="148657"/>
                      <a:pt x="16707" y="148857"/>
                    </a:cubicBezTo>
                    <a:lnTo>
                      <a:pt x="16669" y="148895"/>
                    </a:lnTo>
                    <a:lnTo>
                      <a:pt x="16650" y="148914"/>
                    </a:lnTo>
                    <a:lnTo>
                      <a:pt x="16640" y="148933"/>
                    </a:lnTo>
                    <a:lnTo>
                      <a:pt x="13964" y="148866"/>
                    </a:lnTo>
                    <a:lnTo>
                      <a:pt x="13964" y="148866"/>
                    </a:lnTo>
                    <a:lnTo>
                      <a:pt x="13964" y="148866"/>
                    </a:lnTo>
                    <a:lnTo>
                      <a:pt x="13907" y="148942"/>
                    </a:lnTo>
                    <a:lnTo>
                      <a:pt x="13783" y="149095"/>
                    </a:lnTo>
                    <a:lnTo>
                      <a:pt x="13592" y="149409"/>
                    </a:lnTo>
                    <a:cubicBezTo>
                      <a:pt x="13135" y="150247"/>
                      <a:pt x="13116" y="151200"/>
                      <a:pt x="13554" y="151590"/>
                    </a:cubicBezTo>
                    <a:cubicBezTo>
                      <a:pt x="13611" y="151638"/>
                      <a:pt x="13659" y="151714"/>
                      <a:pt x="13716" y="151800"/>
                    </a:cubicBezTo>
                    <a:lnTo>
                      <a:pt x="13792" y="151943"/>
                    </a:lnTo>
                    <a:lnTo>
                      <a:pt x="13802" y="151962"/>
                    </a:lnTo>
                    <a:lnTo>
                      <a:pt x="16640" y="152029"/>
                    </a:lnTo>
                    <a:lnTo>
                      <a:pt x="16640" y="152029"/>
                    </a:lnTo>
                    <a:lnTo>
                      <a:pt x="16650" y="152038"/>
                    </a:lnTo>
                    <a:lnTo>
                      <a:pt x="16678" y="152076"/>
                    </a:lnTo>
                    <a:lnTo>
                      <a:pt x="16735" y="152152"/>
                    </a:lnTo>
                    <a:cubicBezTo>
                      <a:pt x="16888" y="152352"/>
                      <a:pt x="17059" y="152571"/>
                      <a:pt x="17240" y="152724"/>
                    </a:cubicBezTo>
                    <a:cubicBezTo>
                      <a:pt x="17602" y="153038"/>
                      <a:pt x="18021" y="153114"/>
                      <a:pt x="18555" y="152324"/>
                    </a:cubicBezTo>
                    <a:cubicBezTo>
                      <a:pt x="16869" y="152029"/>
                      <a:pt x="16802" y="150505"/>
                      <a:pt x="16783" y="149762"/>
                    </a:cubicBezTo>
                    <a:cubicBezTo>
                      <a:pt x="23898" y="147437"/>
                      <a:pt x="18726" y="155381"/>
                      <a:pt x="26470" y="152610"/>
                    </a:cubicBezTo>
                    <a:cubicBezTo>
                      <a:pt x="26718" y="148400"/>
                      <a:pt x="34328" y="152067"/>
                      <a:pt x="36843" y="149209"/>
                    </a:cubicBezTo>
                    <a:cubicBezTo>
                      <a:pt x="33090" y="150628"/>
                      <a:pt x="33195" y="146418"/>
                      <a:pt x="31375" y="144637"/>
                    </a:cubicBezTo>
                    <a:cubicBezTo>
                      <a:pt x="37729" y="147618"/>
                      <a:pt x="33671" y="140265"/>
                      <a:pt x="39224" y="141389"/>
                    </a:cubicBezTo>
                    <a:cubicBezTo>
                      <a:pt x="43120" y="142265"/>
                      <a:pt x="44291" y="146180"/>
                      <a:pt x="41596" y="146952"/>
                    </a:cubicBezTo>
                    <a:cubicBezTo>
                      <a:pt x="46349" y="145151"/>
                      <a:pt x="50082" y="147514"/>
                      <a:pt x="51635" y="149609"/>
                    </a:cubicBezTo>
                    <a:cubicBezTo>
                      <a:pt x="47920" y="147914"/>
                      <a:pt x="41739" y="151981"/>
                      <a:pt x="43644" y="153610"/>
                    </a:cubicBezTo>
                    <a:cubicBezTo>
                      <a:pt x="45310" y="152962"/>
                      <a:pt x="46911" y="152333"/>
                      <a:pt x="45568" y="151000"/>
                    </a:cubicBezTo>
                    <a:cubicBezTo>
                      <a:pt x="48997" y="154705"/>
                      <a:pt x="60369" y="150076"/>
                      <a:pt x="61131" y="153810"/>
                    </a:cubicBezTo>
                    <a:lnTo>
                      <a:pt x="60169" y="152038"/>
                    </a:lnTo>
                    <a:cubicBezTo>
                      <a:pt x="69075" y="152429"/>
                      <a:pt x="67151" y="147066"/>
                      <a:pt x="76714" y="147609"/>
                    </a:cubicBezTo>
                    <a:cubicBezTo>
                      <a:pt x="75181" y="146437"/>
                      <a:pt x="76114" y="143427"/>
                      <a:pt x="80229" y="143466"/>
                    </a:cubicBezTo>
                    <a:lnTo>
                      <a:pt x="79781" y="145980"/>
                    </a:lnTo>
                    <a:lnTo>
                      <a:pt x="80010" y="144723"/>
                    </a:lnTo>
                    <a:cubicBezTo>
                      <a:pt x="86639" y="148790"/>
                      <a:pt x="89983" y="138855"/>
                      <a:pt x="93716" y="141180"/>
                    </a:cubicBezTo>
                    <a:cubicBezTo>
                      <a:pt x="96088" y="141180"/>
                      <a:pt x="88954" y="141246"/>
                      <a:pt x="93345" y="138494"/>
                    </a:cubicBezTo>
                    <a:cubicBezTo>
                      <a:pt x="93993" y="138646"/>
                      <a:pt x="99403" y="138636"/>
                      <a:pt x="99632" y="136103"/>
                    </a:cubicBezTo>
                    <a:cubicBezTo>
                      <a:pt x="105518" y="134264"/>
                      <a:pt x="111538" y="135598"/>
                      <a:pt x="117453" y="137360"/>
                    </a:cubicBezTo>
                    <a:cubicBezTo>
                      <a:pt x="112909" y="137112"/>
                      <a:pt x="108480" y="141284"/>
                      <a:pt x="107756" y="136646"/>
                    </a:cubicBezTo>
                    <a:cubicBezTo>
                      <a:pt x="105175" y="139294"/>
                      <a:pt x="104565" y="142389"/>
                      <a:pt x="101708" y="143056"/>
                    </a:cubicBezTo>
                    <a:cubicBezTo>
                      <a:pt x="100222" y="147295"/>
                      <a:pt x="106089" y="147914"/>
                      <a:pt x="108776" y="149723"/>
                    </a:cubicBezTo>
                    <a:cubicBezTo>
                      <a:pt x="105842" y="150447"/>
                      <a:pt x="100775" y="148714"/>
                      <a:pt x="100032" y="151838"/>
                    </a:cubicBezTo>
                    <a:lnTo>
                      <a:pt x="108661" y="151000"/>
                    </a:lnTo>
                    <a:cubicBezTo>
                      <a:pt x="99403" y="160344"/>
                      <a:pt x="96364" y="157686"/>
                      <a:pt x="83830" y="161849"/>
                    </a:cubicBezTo>
                    <a:cubicBezTo>
                      <a:pt x="93412" y="158020"/>
                      <a:pt x="87506" y="165592"/>
                      <a:pt x="95317" y="163792"/>
                    </a:cubicBezTo>
                    <a:cubicBezTo>
                      <a:pt x="92697" y="163744"/>
                      <a:pt x="93878" y="161439"/>
                      <a:pt x="92697" y="159782"/>
                    </a:cubicBezTo>
                    <a:cubicBezTo>
                      <a:pt x="98212" y="164716"/>
                      <a:pt x="102927" y="159763"/>
                      <a:pt x="111100" y="161887"/>
                    </a:cubicBezTo>
                    <a:cubicBezTo>
                      <a:pt x="109157" y="162239"/>
                      <a:pt x="99070" y="161534"/>
                      <a:pt x="105137" y="156820"/>
                    </a:cubicBezTo>
                    <a:cubicBezTo>
                      <a:pt x="111471" y="151448"/>
                      <a:pt x="121787" y="151190"/>
                      <a:pt x="128273" y="149057"/>
                    </a:cubicBezTo>
                    <a:lnTo>
                      <a:pt x="126968" y="145047"/>
                    </a:lnTo>
                    <a:lnTo>
                      <a:pt x="131997" y="142980"/>
                    </a:lnTo>
                    <a:cubicBezTo>
                      <a:pt x="127559" y="150285"/>
                      <a:pt x="140589" y="145085"/>
                      <a:pt x="143980" y="148476"/>
                    </a:cubicBezTo>
                    <a:cubicBezTo>
                      <a:pt x="143580" y="149095"/>
                      <a:pt x="137693" y="147361"/>
                      <a:pt x="136284" y="144675"/>
                    </a:cubicBezTo>
                    <a:cubicBezTo>
                      <a:pt x="141722" y="143208"/>
                      <a:pt x="140275" y="143094"/>
                      <a:pt x="144618" y="140884"/>
                    </a:cubicBezTo>
                    <a:lnTo>
                      <a:pt x="143466" y="138875"/>
                    </a:lnTo>
                    <a:cubicBezTo>
                      <a:pt x="147199" y="139341"/>
                      <a:pt x="154067" y="135360"/>
                      <a:pt x="157048" y="132178"/>
                    </a:cubicBezTo>
                    <a:lnTo>
                      <a:pt x="160782" y="133436"/>
                    </a:lnTo>
                    <a:cubicBezTo>
                      <a:pt x="157363" y="128407"/>
                      <a:pt x="170059" y="130721"/>
                      <a:pt x="169002" y="125044"/>
                    </a:cubicBezTo>
                    <a:lnTo>
                      <a:pt x="169469" y="125644"/>
                    </a:lnTo>
                    <a:cubicBezTo>
                      <a:pt x="173831" y="125425"/>
                      <a:pt x="172022" y="119005"/>
                      <a:pt x="168478" y="121253"/>
                    </a:cubicBezTo>
                    <a:cubicBezTo>
                      <a:pt x="165945" y="123854"/>
                      <a:pt x="168250" y="125054"/>
                      <a:pt x="165068" y="125749"/>
                    </a:cubicBezTo>
                    <a:cubicBezTo>
                      <a:pt x="165792" y="125739"/>
                      <a:pt x="166811" y="125073"/>
                      <a:pt x="167535" y="125063"/>
                    </a:cubicBezTo>
                    <a:cubicBezTo>
                      <a:pt x="168297" y="128206"/>
                      <a:pt x="161725" y="128340"/>
                      <a:pt x="160249" y="131531"/>
                    </a:cubicBezTo>
                    <a:cubicBezTo>
                      <a:pt x="156781" y="129654"/>
                      <a:pt x="150486" y="130893"/>
                      <a:pt x="148190" y="128264"/>
                    </a:cubicBezTo>
                    <a:cubicBezTo>
                      <a:pt x="152171" y="125797"/>
                      <a:pt x="157001" y="124568"/>
                      <a:pt x="160153" y="123911"/>
                    </a:cubicBezTo>
                    <a:cubicBezTo>
                      <a:pt x="163144" y="121987"/>
                      <a:pt x="157296" y="123939"/>
                      <a:pt x="157439" y="122015"/>
                    </a:cubicBezTo>
                    <a:cubicBezTo>
                      <a:pt x="158706" y="120767"/>
                      <a:pt x="160563" y="121396"/>
                      <a:pt x="161992" y="121368"/>
                    </a:cubicBezTo>
                    <a:cubicBezTo>
                      <a:pt x="160839" y="120767"/>
                      <a:pt x="157991" y="120767"/>
                      <a:pt x="157401" y="118882"/>
                    </a:cubicBezTo>
                    <a:cubicBezTo>
                      <a:pt x="166249" y="113386"/>
                      <a:pt x="170536" y="117148"/>
                      <a:pt x="177984" y="114005"/>
                    </a:cubicBezTo>
                    <a:cubicBezTo>
                      <a:pt x="173479" y="115062"/>
                      <a:pt x="179146" y="110709"/>
                      <a:pt x="178375" y="108871"/>
                    </a:cubicBezTo>
                    <a:cubicBezTo>
                      <a:pt x="176279" y="110995"/>
                      <a:pt x="172555" y="111938"/>
                      <a:pt x="172745" y="109376"/>
                    </a:cubicBezTo>
                    <a:cubicBezTo>
                      <a:pt x="174136" y="107356"/>
                      <a:pt x="176651" y="105870"/>
                      <a:pt x="178746" y="105680"/>
                    </a:cubicBezTo>
                    <a:cubicBezTo>
                      <a:pt x="177851" y="106404"/>
                      <a:pt x="177356" y="105804"/>
                      <a:pt x="176851" y="105223"/>
                    </a:cubicBezTo>
                    <a:cubicBezTo>
                      <a:pt x="182004" y="104108"/>
                      <a:pt x="179403" y="103737"/>
                      <a:pt x="184052" y="102003"/>
                    </a:cubicBezTo>
                    <a:cubicBezTo>
                      <a:pt x="184052" y="102003"/>
                      <a:pt x="184509" y="100098"/>
                      <a:pt x="184814" y="98069"/>
                    </a:cubicBezTo>
                    <a:cubicBezTo>
                      <a:pt x="185137" y="96079"/>
                      <a:pt x="185461" y="94097"/>
                      <a:pt x="185461" y="94097"/>
                    </a:cubicBezTo>
                    <a:lnTo>
                      <a:pt x="186833" y="96450"/>
                    </a:lnTo>
                    <a:lnTo>
                      <a:pt x="192615" y="91602"/>
                    </a:lnTo>
                    <a:cubicBezTo>
                      <a:pt x="194377" y="92564"/>
                      <a:pt x="194805" y="96355"/>
                      <a:pt x="198549" y="91783"/>
                    </a:cubicBezTo>
                    <a:lnTo>
                      <a:pt x="195691" y="89745"/>
                    </a:lnTo>
                    <a:lnTo>
                      <a:pt x="199053" y="86573"/>
                    </a:lnTo>
                    <a:lnTo>
                      <a:pt x="200406" y="89487"/>
                    </a:lnTo>
                    <a:cubicBezTo>
                      <a:pt x="203645" y="86916"/>
                      <a:pt x="203787" y="86249"/>
                      <a:pt x="202121" y="84687"/>
                    </a:cubicBezTo>
                    <a:cubicBezTo>
                      <a:pt x="207035" y="83001"/>
                      <a:pt x="214360" y="81439"/>
                      <a:pt x="218008" y="74447"/>
                    </a:cubicBezTo>
                    <a:cubicBezTo>
                      <a:pt x="216551" y="75533"/>
                      <a:pt x="216741" y="74162"/>
                      <a:pt x="215475" y="73866"/>
                    </a:cubicBezTo>
                    <a:lnTo>
                      <a:pt x="222904" y="67046"/>
                    </a:lnTo>
                    <a:lnTo>
                      <a:pt x="222590" y="69742"/>
                    </a:lnTo>
                    <a:cubicBezTo>
                      <a:pt x="222590" y="69742"/>
                      <a:pt x="223075" y="68437"/>
                      <a:pt x="223552" y="67142"/>
                    </a:cubicBezTo>
                    <a:cubicBezTo>
                      <a:pt x="223961" y="65789"/>
                      <a:pt x="224371" y="64437"/>
                      <a:pt x="224371" y="64437"/>
                    </a:cubicBezTo>
                    <a:lnTo>
                      <a:pt x="226866" y="65570"/>
                    </a:lnTo>
                    <a:cubicBezTo>
                      <a:pt x="226247" y="65122"/>
                      <a:pt x="225695" y="63951"/>
                      <a:pt x="224457" y="63046"/>
                    </a:cubicBezTo>
                    <a:cubicBezTo>
                      <a:pt x="225247" y="60712"/>
                      <a:pt x="229229" y="57807"/>
                      <a:pt x="230391" y="60065"/>
                    </a:cubicBezTo>
                    <a:lnTo>
                      <a:pt x="229705" y="61046"/>
                    </a:lnTo>
                    <a:cubicBezTo>
                      <a:pt x="231115" y="59103"/>
                      <a:pt x="232277" y="61379"/>
                      <a:pt x="233610" y="60855"/>
                    </a:cubicBezTo>
                    <a:cubicBezTo>
                      <a:pt x="233705" y="59446"/>
                      <a:pt x="239192" y="53778"/>
                      <a:pt x="233858" y="55940"/>
                    </a:cubicBezTo>
                    <a:lnTo>
                      <a:pt x="232410" y="59284"/>
                    </a:lnTo>
                    <a:close/>
                  </a:path>
                </a:pathLst>
              </a:custGeom>
              <a:grpFill/>
              <a:ln w="9525" cap="flat">
                <a:noFill/>
                <a:prstDash val="solid"/>
                <a:miter/>
              </a:ln>
            </p:spPr>
            <p:txBody>
              <a:bodyPr rtlCol="0" anchor="ctr"/>
              <a:lstStyle/>
              <a:p>
                <a:endParaRPr lang="zh-CN" altLang="en-US"/>
              </a:p>
            </p:txBody>
          </p:sp>
          <p:sp>
            <p:nvSpPr>
              <p:cNvPr id="1655" name="任意多边形: 形状 666">
                <a:extLst>
                  <a:ext uri="{FF2B5EF4-FFF2-40B4-BE49-F238E27FC236}">
                    <a16:creationId xmlns:a16="http://schemas.microsoft.com/office/drawing/2014/main" id="{6B0F782D-262C-426A-A917-52314CEDC654}"/>
                  </a:ext>
                </a:extLst>
              </p:cNvPr>
              <p:cNvSpPr/>
              <p:nvPr/>
            </p:nvSpPr>
            <p:spPr>
              <a:xfrm>
                <a:off x="3960495" y="1161807"/>
                <a:ext cx="9525" cy="9525"/>
              </a:xfrm>
              <a:custGeom>
                <a:avLst/>
                <a:gdLst>
                  <a:gd name="connsiteX0" fmla="*/ 7877 w 9525"/>
                  <a:gd name="connsiteY0" fmla="*/ 8133 h 9525"/>
                  <a:gd name="connsiteX1" fmla="*/ 7144 w 9525"/>
                  <a:gd name="connsiteY1" fmla="*/ 11152 h 9525"/>
                  <a:gd name="connsiteX2" fmla="*/ 11173 w 9525"/>
                  <a:gd name="connsiteY2" fmla="*/ 7485 h 9525"/>
                  <a:gd name="connsiteX3" fmla="*/ 7877 w 9525"/>
                  <a:gd name="connsiteY3" fmla="*/ 8133 h 9525"/>
                </a:gdLst>
                <a:ahLst/>
                <a:cxnLst>
                  <a:cxn ang="0">
                    <a:pos x="connsiteX0" y="connsiteY0"/>
                  </a:cxn>
                  <a:cxn ang="0">
                    <a:pos x="connsiteX1" y="connsiteY1"/>
                  </a:cxn>
                  <a:cxn ang="0">
                    <a:pos x="connsiteX2" y="connsiteY2"/>
                  </a:cxn>
                  <a:cxn ang="0">
                    <a:pos x="connsiteX3" y="connsiteY3"/>
                  </a:cxn>
                </a:cxnLst>
                <a:rect l="l" t="t" r="r" b="b"/>
                <a:pathLst>
                  <a:path w="9525" h="9525">
                    <a:moveTo>
                      <a:pt x="7877" y="8133"/>
                    </a:moveTo>
                    <a:lnTo>
                      <a:pt x="7144" y="11152"/>
                    </a:lnTo>
                    <a:lnTo>
                      <a:pt x="11173" y="7485"/>
                    </a:lnTo>
                    <a:cubicBezTo>
                      <a:pt x="10516" y="6390"/>
                      <a:pt x="9173" y="8295"/>
                      <a:pt x="7877" y="8133"/>
                    </a:cubicBezTo>
                    <a:close/>
                  </a:path>
                </a:pathLst>
              </a:custGeom>
              <a:grpFill/>
              <a:ln w="9525" cap="flat">
                <a:noFill/>
                <a:prstDash val="solid"/>
                <a:miter/>
              </a:ln>
            </p:spPr>
            <p:txBody>
              <a:bodyPr rtlCol="0" anchor="ctr"/>
              <a:lstStyle/>
              <a:p>
                <a:endParaRPr lang="zh-CN" altLang="en-US"/>
              </a:p>
            </p:txBody>
          </p:sp>
          <p:sp>
            <p:nvSpPr>
              <p:cNvPr id="1656" name="任意多边形: 形状 667">
                <a:extLst>
                  <a:ext uri="{FF2B5EF4-FFF2-40B4-BE49-F238E27FC236}">
                    <a16:creationId xmlns:a16="http://schemas.microsoft.com/office/drawing/2014/main" id="{B39AC0FC-F7C0-4826-9DA3-6D9C61F3BD0C}"/>
                  </a:ext>
                </a:extLst>
              </p:cNvPr>
              <p:cNvSpPr/>
              <p:nvPr/>
            </p:nvSpPr>
            <p:spPr>
              <a:xfrm>
                <a:off x="3951141" y="1091063"/>
                <a:ext cx="9525" cy="9525"/>
              </a:xfrm>
              <a:custGeom>
                <a:avLst/>
                <a:gdLst>
                  <a:gd name="connsiteX0" fmla="*/ 7144 w 9525"/>
                  <a:gd name="connsiteY0" fmla="*/ 10335 h 9525"/>
                  <a:gd name="connsiteX1" fmla="*/ 9877 w 9525"/>
                  <a:gd name="connsiteY1" fmla="*/ 7144 h 9525"/>
                  <a:gd name="connsiteX2" fmla="*/ 7144 w 9525"/>
                  <a:gd name="connsiteY2" fmla="*/ 10335 h 9525"/>
                </a:gdLst>
                <a:ahLst/>
                <a:cxnLst>
                  <a:cxn ang="0">
                    <a:pos x="connsiteX0" y="connsiteY0"/>
                  </a:cxn>
                  <a:cxn ang="0">
                    <a:pos x="connsiteX1" y="connsiteY1"/>
                  </a:cxn>
                  <a:cxn ang="0">
                    <a:pos x="connsiteX2" y="connsiteY2"/>
                  </a:cxn>
                </a:cxnLst>
                <a:rect l="l" t="t" r="r" b="b"/>
                <a:pathLst>
                  <a:path w="9525" h="9525">
                    <a:moveTo>
                      <a:pt x="7144" y="10335"/>
                    </a:moveTo>
                    <a:cubicBezTo>
                      <a:pt x="13125" y="9382"/>
                      <a:pt x="5925" y="10430"/>
                      <a:pt x="9877" y="7144"/>
                    </a:cubicBezTo>
                    <a:lnTo>
                      <a:pt x="7144" y="10335"/>
                    </a:lnTo>
                    <a:close/>
                  </a:path>
                </a:pathLst>
              </a:custGeom>
              <a:grpFill/>
              <a:ln w="9525" cap="flat">
                <a:noFill/>
                <a:prstDash val="solid"/>
                <a:miter/>
              </a:ln>
            </p:spPr>
            <p:txBody>
              <a:bodyPr rtlCol="0" anchor="ctr"/>
              <a:lstStyle/>
              <a:p>
                <a:endParaRPr lang="zh-CN" altLang="en-US"/>
              </a:p>
            </p:txBody>
          </p:sp>
          <p:sp>
            <p:nvSpPr>
              <p:cNvPr id="1657" name="任意多边形: 形状 668">
                <a:extLst>
                  <a:ext uri="{FF2B5EF4-FFF2-40B4-BE49-F238E27FC236}">
                    <a16:creationId xmlns:a16="http://schemas.microsoft.com/office/drawing/2014/main" id="{D035FC28-8AE7-4D1C-AA85-AAB3CD15C7A3}"/>
                  </a:ext>
                </a:extLst>
              </p:cNvPr>
              <p:cNvSpPr/>
              <p:nvPr/>
            </p:nvSpPr>
            <p:spPr>
              <a:xfrm>
                <a:off x="3747830" y="1442554"/>
                <a:ext cx="19050" cy="9525"/>
              </a:xfrm>
              <a:custGeom>
                <a:avLst/>
                <a:gdLst>
                  <a:gd name="connsiteX0" fmla="*/ 13506 w 19050"/>
                  <a:gd name="connsiteY0" fmla="*/ 7144 h 9525"/>
                  <a:gd name="connsiteX1" fmla="*/ 7144 w 19050"/>
                  <a:gd name="connsiteY1" fmla="*/ 10849 h 9525"/>
                  <a:gd name="connsiteX2" fmla="*/ 17555 w 19050"/>
                  <a:gd name="connsiteY2" fmla="*/ 10020 h 9525"/>
                  <a:gd name="connsiteX3" fmla="*/ 13506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3506" y="7144"/>
                    </a:moveTo>
                    <a:lnTo>
                      <a:pt x="7144" y="10849"/>
                    </a:lnTo>
                    <a:cubicBezTo>
                      <a:pt x="14935" y="12830"/>
                      <a:pt x="9820" y="8849"/>
                      <a:pt x="17555" y="10020"/>
                    </a:cubicBezTo>
                    <a:cubicBezTo>
                      <a:pt x="18431" y="8830"/>
                      <a:pt x="14535" y="8258"/>
                      <a:pt x="13506" y="7144"/>
                    </a:cubicBezTo>
                    <a:close/>
                  </a:path>
                </a:pathLst>
              </a:custGeom>
              <a:grpFill/>
              <a:ln w="9525" cap="flat">
                <a:noFill/>
                <a:prstDash val="solid"/>
                <a:miter/>
              </a:ln>
            </p:spPr>
            <p:txBody>
              <a:bodyPr rtlCol="0" anchor="ctr"/>
              <a:lstStyle/>
              <a:p>
                <a:endParaRPr lang="zh-CN" altLang="en-US"/>
              </a:p>
            </p:txBody>
          </p:sp>
          <p:sp>
            <p:nvSpPr>
              <p:cNvPr id="1658" name="任意多边形: 形状 669">
                <a:extLst>
                  <a:ext uri="{FF2B5EF4-FFF2-40B4-BE49-F238E27FC236}">
                    <a16:creationId xmlns:a16="http://schemas.microsoft.com/office/drawing/2014/main" id="{F3A72BC1-CF02-4BB9-8C19-EE2EA4E4EF68}"/>
                  </a:ext>
                </a:extLst>
              </p:cNvPr>
              <p:cNvSpPr/>
              <p:nvPr/>
            </p:nvSpPr>
            <p:spPr>
              <a:xfrm>
                <a:off x="3949398" y="1114275"/>
                <a:ext cx="19050" cy="19050"/>
              </a:xfrm>
              <a:custGeom>
                <a:avLst/>
                <a:gdLst>
                  <a:gd name="connsiteX0" fmla="*/ 16383 w 19050"/>
                  <a:gd name="connsiteY0" fmla="*/ 7144 h 19050"/>
                  <a:gd name="connsiteX1" fmla="*/ 7144 w 19050"/>
                  <a:gd name="connsiteY1" fmla="*/ 10801 h 19050"/>
                  <a:gd name="connsiteX2" fmla="*/ 17469 w 19050"/>
                  <a:gd name="connsiteY2" fmla="*/ 9363 h 19050"/>
                  <a:gd name="connsiteX3" fmla="*/ 163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6383" y="7144"/>
                    </a:moveTo>
                    <a:cubicBezTo>
                      <a:pt x="15440" y="11925"/>
                      <a:pt x="9858" y="12154"/>
                      <a:pt x="7144" y="10801"/>
                    </a:cubicBezTo>
                    <a:cubicBezTo>
                      <a:pt x="10868" y="10878"/>
                      <a:pt x="13983" y="14135"/>
                      <a:pt x="17469" y="9363"/>
                    </a:cubicBezTo>
                    <a:lnTo>
                      <a:pt x="16383" y="7144"/>
                    </a:lnTo>
                    <a:close/>
                  </a:path>
                </a:pathLst>
              </a:custGeom>
              <a:grpFill/>
              <a:ln w="9525" cap="flat">
                <a:noFill/>
                <a:prstDash val="solid"/>
                <a:miter/>
              </a:ln>
            </p:spPr>
            <p:txBody>
              <a:bodyPr rtlCol="0" anchor="ctr"/>
              <a:lstStyle/>
              <a:p>
                <a:endParaRPr lang="zh-CN" altLang="en-US"/>
              </a:p>
            </p:txBody>
          </p:sp>
          <p:sp>
            <p:nvSpPr>
              <p:cNvPr id="1659" name="任意多边形: 形状 670">
                <a:extLst>
                  <a:ext uri="{FF2B5EF4-FFF2-40B4-BE49-F238E27FC236}">
                    <a16:creationId xmlns:a16="http://schemas.microsoft.com/office/drawing/2014/main" id="{7FCD8785-F95E-42A2-AC98-6D053E99677E}"/>
                  </a:ext>
                </a:extLst>
              </p:cNvPr>
              <p:cNvSpPr/>
              <p:nvPr/>
            </p:nvSpPr>
            <p:spPr>
              <a:xfrm>
                <a:off x="3955475" y="1147775"/>
                <a:ext cx="19050" cy="19050"/>
              </a:xfrm>
              <a:custGeom>
                <a:avLst/>
                <a:gdLst>
                  <a:gd name="connsiteX0" fmla="*/ 8877 w 19050"/>
                  <a:gd name="connsiteY0" fmla="*/ 8230 h 19050"/>
                  <a:gd name="connsiteX1" fmla="*/ 12154 w 19050"/>
                  <a:gd name="connsiteY1" fmla="*/ 10211 h 19050"/>
                  <a:gd name="connsiteX2" fmla="*/ 9773 w 19050"/>
                  <a:gd name="connsiteY2" fmla="*/ 14402 h 19050"/>
                  <a:gd name="connsiteX3" fmla="*/ 7144 w 19050"/>
                  <a:gd name="connsiteY3" fmla="*/ 18431 h 19050"/>
                  <a:gd name="connsiteX4" fmla="*/ 11687 w 19050"/>
                  <a:gd name="connsiteY4" fmla="*/ 17955 h 19050"/>
                  <a:gd name="connsiteX5" fmla="*/ 8877 w 19050"/>
                  <a:gd name="connsiteY5"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877" y="8230"/>
                    </a:moveTo>
                    <a:cubicBezTo>
                      <a:pt x="9715" y="11335"/>
                      <a:pt x="8411" y="11249"/>
                      <a:pt x="12154" y="10211"/>
                    </a:cubicBezTo>
                    <a:cubicBezTo>
                      <a:pt x="12154" y="10211"/>
                      <a:pt x="11068" y="12373"/>
                      <a:pt x="9773" y="14402"/>
                    </a:cubicBezTo>
                    <a:cubicBezTo>
                      <a:pt x="8458" y="16412"/>
                      <a:pt x="7144" y="18431"/>
                      <a:pt x="7144" y="18431"/>
                    </a:cubicBezTo>
                    <a:lnTo>
                      <a:pt x="11687" y="17955"/>
                    </a:lnTo>
                    <a:cubicBezTo>
                      <a:pt x="8801" y="16755"/>
                      <a:pt x="19345" y="3286"/>
                      <a:pt x="8877" y="8230"/>
                    </a:cubicBezTo>
                    <a:close/>
                  </a:path>
                </a:pathLst>
              </a:custGeom>
              <a:grpFill/>
              <a:ln w="9525" cap="flat">
                <a:noFill/>
                <a:prstDash val="solid"/>
                <a:miter/>
              </a:ln>
            </p:spPr>
            <p:txBody>
              <a:bodyPr rtlCol="0" anchor="ctr"/>
              <a:lstStyle/>
              <a:p>
                <a:endParaRPr lang="zh-CN" altLang="en-US"/>
              </a:p>
            </p:txBody>
          </p:sp>
          <p:sp>
            <p:nvSpPr>
              <p:cNvPr id="1660" name="任意多边形: 形状 671">
                <a:extLst>
                  <a:ext uri="{FF2B5EF4-FFF2-40B4-BE49-F238E27FC236}">
                    <a16:creationId xmlns:a16="http://schemas.microsoft.com/office/drawing/2014/main" id="{97DE4C6B-84BD-4AC8-925D-B0802774AB66}"/>
                  </a:ext>
                </a:extLst>
              </p:cNvPr>
              <p:cNvSpPr/>
              <p:nvPr/>
            </p:nvSpPr>
            <p:spPr>
              <a:xfrm>
                <a:off x="3764645" y="1434715"/>
                <a:ext cx="9525" cy="9525"/>
              </a:xfrm>
              <a:custGeom>
                <a:avLst/>
                <a:gdLst>
                  <a:gd name="connsiteX0" fmla="*/ 8189 w 9525"/>
                  <a:gd name="connsiteY0" fmla="*/ 7144 h 9525"/>
                  <a:gd name="connsiteX1" fmla="*/ 10418 w 9525"/>
                  <a:gd name="connsiteY1" fmla="*/ 10058 h 9525"/>
                  <a:gd name="connsiteX2" fmla="*/ 8189 w 9525"/>
                  <a:gd name="connsiteY2" fmla="*/ 7144 h 9525"/>
                </a:gdLst>
                <a:ahLst/>
                <a:cxnLst>
                  <a:cxn ang="0">
                    <a:pos x="connsiteX0" y="connsiteY0"/>
                  </a:cxn>
                  <a:cxn ang="0">
                    <a:pos x="connsiteX1" y="connsiteY1"/>
                  </a:cxn>
                  <a:cxn ang="0">
                    <a:pos x="connsiteX2" y="connsiteY2"/>
                  </a:cxn>
                </a:cxnLst>
                <a:rect l="l" t="t" r="r" b="b"/>
                <a:pathLst>
                  <a:path w="9525" h="9525">
                    <a:moveTo>
                      <a:pt x="8189" y="7144"/>
                    </a:moveTo>
                    <a:cubicBezTo>
                      <a:pt x="8189" y="7144"/>
                      <a:pt x="4722" y="9649"/>
                      <a:pt x="10418" y="10058"/>
                    </a:cubicBezTo>
                    <a:lnTo>
                      <a:pt x="8189" y="7144"/>
                    </a:lnTo>
                    <a:close/>
                  </a:path>
                </a:pathLst>
              </a:custGeom>
              <a:grpFill/>
              <a:ln w="9525" cap="flat">
                <a:noFill/>
                <a:prstDash val="solid"/>
                <a:miter/>
              </a:ln>
            </p:spPr>
            <p:txBody>
              <a:bodyPr rtlCol="0" anchor="ctr"/>
              <a:lstStyle/>
              <a:p>
                <a:endParaRPr lang="zh-CN" altLang="en-US"/>
              </a:p>
            </p:txBody>
          </p:sp>
          <p:sp>
            <p:nvSpPr>
              <p:cNvPr id="1661" name="任意多边形: 形状 672">
                <a:extLst>
                  <a:ext uri="{FF2B5EF4-FFF2-40B4-BE49-F238E27FC236}">
                    <a16:creationId xmlns:a16="http://schemas.microsoft.com/office/drawing/2014/main" id="{965F70D0-F93C-412F-894B-BC6445793219}"/>
                  </a:ext>
                </a:extLst>
              </p:cNvPr>
              <p:cNvSpPr/>
              <p:nvPr/>
            </p:nvSpPr>
            <p:spPr>
              <a:xfrm>
                <a:off x="3828579" y="1391920"/>
                <a:ext cx="19050" cy="9525"/>
              </a:xfrm>
              <a:custGeom>
                <a:avLst/>
                <a:gdLst>
                  <a:gd name="connsiteX0" fmla="*/ 14645 w 19050"/>
                  <a:gd name="connsiteY0" fmla="*/ 7925 h 9525"/>
                  <a:gd name="connsiteX1" fmla="*/ 9939 w 19050"/>
                  <a:gd name="connsiteY1" fmla="*/ 7144 h 9525"/>
                  <a:gd name="connsiteX2" fmla="*/ 12673 w 19050"/>
                  <a:gd name="connsiteY2" fmla="*/ 10392 h 9525"/>
                  <a:gd name="connsiteX3" fmla="*/ 14645 w 19050"/>
                  <a:gd name="connsiteY3" fmla="*/ 7925 h 9525"/>
                </a:gdLst>
                <a:ahLst/>
                <a:cxnLst>
                  <a:cxn ang="0">
                    <a:pos x="connsiteX0" y="connsiteY0"/>
                  </a:cxn>
                  <a:cxn ang="0">
                    <a:pos x="connsiteX1" y="connsiteY1"/>
                  </a:cxn>
                  <a:cxn ang="0">
                    <a:pos x="connsiteX2" y="connsiteY2"/>
                  </a:cxn>
                  <a:cxn ang="0">
                    <a:pos x="connsiteX3" y="connsiteY3"/>
                  </a:cxn>
                </a:cxnLst>
                <a:rect l="l" t="t" r="r" b="b"/>
                <a:pathLst>
                  <a:path w="19050" h="9525">
                    <a:moveTo>
                      <a:pt x="14645" y="7925"/>
                    </a:moveTo>
                    <a:lnTo>
                      <a:pt x="9939" y="7144"/>
                    </a:lnTo>
                    <a:cubicBezTo>
                      <a:pt x="4138" y="8982"/>
                      <a:pt x="8520" y="11840"/>
                      <a:pt x="12673" y="10392"/>
                    </a:cubicBezTo>
                    <a:cubicBezTo>
                      <a:pt x="10558" y="9344"/>
                      <a:pt x="14140" y="9249"/>
                      <a:pt x="14645" y="7925"/>
                    </a:cubicBezTo>
                    <a:close/>
                  </a:path>
                </a:pathLst>
              </a:custGeom>
              <a:grpFill/>
              <a:ln w="9525" cap="flat">
                <a:noFill/>
                <a:prstDash val="solid"/>
                <a:miter/>
              </a:ln>
            </p:spPr>
            <p:txBody>
              <a:bodyPr rtlCol="0" anchor="ctr"/>
              <a:lstStyle/>
              <a:p>
                <a:endParaRPr lang="zh-CN" altLang="en-US"/>
              </a:p>
            </p:txBody>
          </p:sp>
          <p:sp>
            <p:nvSpPr>
              <p:cNvPr id="1662" name="任意多边形: 形状 673">
                <a:extLst>
                  <a:ext uri="{FF2B5EF4-FFF2-40B4-BE49-F238E27FC236}">
                    <a16:creationId xmlns:a16="http://schemas.microsoft.com/office/drawing/2014/main" id="{C0E315C7-9E64-4CE7-8A47-D520888AC665}"/>
                  </a:ext>
                </a:extLst>
              </p:cNvPr>
              <p:cNvSpPr/>
              <p:nvPr/>
            </p:nvSpPr>
            <p:spPr>
              <a:xfrm>
                <a:off x="3819606" y="1394663"/>
                <a:ext cx="19050" cy="19050"/>
              </a:xfrm>
              <a:custGeom>
                <a:avLst/>
                <a:gdLst>
                  <a:gd name="connsiteX0" fmla="*/ 10691 w 19050"/>
                  <a:gd name="connsiteY0" fmla="*/ 7144 h 19050"/>
                  <a:gd name="connsiteX1" fmla="*/ 10310 w 19050"/>
                  <a:gd name="connsiteY1" fmla="*/ 12649 h 19050"/>
                  <a:gd name="connsiteX2" fmla="*/ 10691 w 19050"/>
                  <a:gd name="connsiteY2" fmla="*/ 7144 h 19050"/>
                </a:gdLst>
                <a:ahLst/>
                <a:cxnLst>
                  <a:cxn ang="0">
                    <a:pos x="connsiteX0" y="connsiteY0"/>
                  </a:cxn>
                  <a:cxn ang="0">
                    <a:pos x="connsiteX1" y="connsiteY1"/>
                  </a:cxn>
                  <a:cxn ang="0">
                    <a:pos x="connsiteX2" y="connsiteY2"/>
                  </a:cxn>
                </a:cxnLst>
                <a:rect l="l" t="t" r="r" b="b"/>
                <a:pathLst>
                  <a:path w="19050" h="19050">
                    <a:moveTo>
                      <a:pt x="10691" y="7144"/>
                    </a:moveTo>
                    <a:cubicBezTo>
                      <a:pt x="9387" y="8954"/>
                      <a:pt x="3633" y="11173"/>
                      <a:pt x="10310" y="12649"/>
                    </a:cubicBezTo>
                    <a:cubicBezTo>
                      <a:pt x="3510" y="10639"/>
                      <a:pt x="23550" y="8268"/>
                      <a:pt x="10691" y="7144"/>
                    </a:cubicBezTo>
                    <a:close/>
                  </a:path>
                </a:pathLst>
              </a:custGeom>
              <a:grpFill/>
              <a:ln w="9525" cap="flat">
                <a:noFill/>
                <a:prstDash val="solid"/>
                <a:miter/>
              </a:ln>
            </p:spPr>
            <p:txBody>
              <a:bodyPr rtlCol="0" anchor="ctr"/>
              <a:lstStyle/>
              <a:p>
                <a:endParaRPr lang="zh-CN" altLang="en-US"/>
              </a:p>
            </p:txBody>
          </p:sp>
          <p:sp>
            <p:nvSpPr>
              <p:cNvPr id="1663" name="任意多边形: 形状 674">
                <a:extLst>
                  <a:ext uri="{FF2B5EF4-FFF2-40B4-BE49-F238E27FC236}">
                    <a16:creationId xmlns:a16="http://schemas.microsoft.com/office/drawing/2014/main" id="{90DDF817-AB0F-4DA6-9F1C-887E5423461D}"/>
                  </a:ext>
                </a:extLst>
              </p:cNvPr>
              <p:cNvSpPr/>
              <p:nvPr/>
            </p:nvSpPr>
            <p:spPr>
              <a:xfrm>
                <a:off x="3886429" y="1329331"/>
                <a:ext cx="19050" cy="9525"/>
              </a:xfrm>
              <a:custGeom>
                <a:avLst/>
                <a:gdLst>
                  <a:gd name="connsiteX0" fmla="*/ 10849 w 19050"/>
                  <a:gd name="connsiteY0" fmla="*/ 7144 h 9525"/>
                  <a:gd name="connsiteX1" fmla="*/ 7144 w 19050"/>
                  <a:gd name="connsiteY1" fmla="*/ 11887 h 9525"/>
                  <a:gd name="connsiteX2" fmla="*/ 12964 w 19050"/>
                  <a:gd name="connsiteY2" fmla="*/ 11201 h 9525"/>
                  <a:gd name="connsiteX3" fmla="*/ 10849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0849" y="7144"/>
                    </a:moveTo>
                    <a:cubicBezTo>
                      <a:pt x="3715" y="8449"/>
                      <a:pt x="10497" y="9877"/>
                      <a:pt x="7144" y="11887"/>
                    </a:cubicBezTo>
                    <a:lnTo>
                      <a:pt x="12964" y="11201"/>
                    </a:lnTo>
                    <a:cubicBezTo>
                      <a:pt x="6620" y="12563"/>
                      <a:pt x="8763" y="9839"/>
                      <a:pt x="10849" y="7144"/>
                    </a:cubicBezTo>
                    <a:close/>
                  </a:path>
                </a:pathLst>
              </a:custGeom>
              <a:grpFill/>
              <a:ln w="9525" cap="flat">
                <a:noFill/>
                <a:prstDash val="solid"/>
                <a:miter/>
              </a:ln>
            </p:spPr>
            <p:txBody>
              <a:bodyPr rtlCol="0" anchor="ctr"/>
              <a:lstStyle/>
              <a:p>
                <a:endParaRPr lang="zh-CN" altLang="en-US"/>
              </a:p>
            </p:txBody>
          </p:sp>
          <p:sp>
            <p:nvSpPr>
              <p:cNvPr id="1664" name="任意多边形: 形状 675">
                <a:extLst>
                  <a:ext uri="{FF2B5EF4-FFF2-40B4-BE49-F238E27FC236}">
                    <a16:creationId xmlns:a16="http://schemas.microsoft.com/office/drawing/2014/main" id="{757FB781-9305-4249-84D3-F217AB54F479}"/>
                  </a:ext>
                </a:extLst>
              </p:cNvPr>
              <p:cNvSpPr/>
              <p:nvPr/>
            </p:nvSpPr>
            <p:spPr>
              <a:xfrm>
                <a:off x="3950037" y="1185856"/>
                <a:ext cx="9525" cy="9525"/>
              </a:xfrm>
              <a:custGeom>
                <a:avLst/>
                <a:gdLst>
                  <a:gd name="connsiteX0" fmla="*/ 8744 w 9525"/>
                  <a:gd name="connsiteY0" fmla="*/ 9954 h 9525"/>
                  <a:gd name="connsiteX1" fmla="*/ 7144 w 9525"/>
                  <a:gd name="connsiteY1" fmla="*/ 7144 h 9525"/>
                  <a:gd name="connsiteX2" fmla="*/ 8744 w 9525"/>
                  <a:gd name="connsiteY2" fmla="*/ 9954 h 9525"/>
                </a:gdLst>
                <a:ahLst/>
                <a:cxnLst>
                  <a:cxn ang="0">
                    <a:pos x="connsiteX0" y="connsiteY0"/>
                  </a:cxn>
                  <a:cxn ang="0">
                    <a:pos x="connsiteX1" y="connsiteY1"/>
                  </a:cxn>
                  <a:cxn ang="0">
                    <a:pos x="connsiteX2" y="connsiteY2"/>
                  </a:cxn>
                </a:cxnLst>
                <a:rect l="l" t="t" r="r" b="b"/>
                <a:pathLst>
                  <a:path w="9525" h="9525">
                    <a:moveTo>
                      <a:pt x="8744" y="9954"/>
                    </a:moveTo>
                    <a:lnTo>
                      <a:pt x="7144" y="7144"/>
                    </a:lnTo>
                    <a:lnTo>
                      <a:pt x="8744" y="9954"/>
                    </a:lnTo>
                    <a:close/>
                  </a:path>
                </a:pathLst>
              </a:custGeom>
              <a:grpFill/>
              <a:ln w="9525" cap="flat">
                <a:noFill/>
                <a:prstDash val="solid"/>
                <a:miter/>
              </a:ln>
            </p:spPr>
            <p:txBody>
              <a:bodyPr rtlCol="0" anchor="ctr"/>
              <a:lstStyle/>
              <a:p>
                <a:endParaRPr lang="zh-CN" altLang="en-US"/>
              </a:p>
            </p:txBody>
          </p:sp>
          <p:sp>
            <p:nvSpPr>
              <p:cNvPr id="1665" name="任意多边形: 形状 676">
                <a:extLst>
                  <a:ext uri="{FF2B5EF4-FFF2-40B4-BE49-F238E27FC236}">
                    <a16:creationId xmlns:a16="http://schemas.microsoft.com/office/drawing/2014/main" id="{1176828F-3C71-4918-8F62-2667EF91415C}"/>
                  </a:ext>
                </a:extLst>
              </p:cNvPr>
              <p:cNvSpPr/>
              <p:nvPr/>
            </p:nvSpPr>
            <p:spPr>
              <a:xfrm>
                <a:off x="3889402" y="1316449"/>
                <a:ext cx="19050" cy="9525"/>
              </a:xfrm>
              <a:custGeom>
                <a:avLst/>
                <a:gdLst>
                  <a:gd name="connsiteX0" fmla="*/ 7199 w 19050"/>
                  <a:gd name="connsiteY0" fmla="*/ 7224 h 9525"/>
                  <a:gd name="connsiteX1" fmla="*/ 14143 w 19050"/>
                  <a:gd name="connsiteY1" fmla="*/ 10567 h 9525"/>
                  <a:gd name="connsiteX2" fmla="*/ 7199 w 19050"/>
                  <a:gd name="connsiteY2" fmla="*/ 7224 h 9525"/>
                </a:gdLst>
                <a:ahLst/>
                <a:cxnLst>
                  <a:cxn ang="0">
                    <a:pos x="connsiteX0" y="connsiteY0"/>
                  </a:cxn>
                  <a:cxn ang="0">
                    <a:pos x="connsiteX1" y="connsiteY1"/>
                  </a:cxn>
                  <a:cxn ang="0">
                    <a:pos x="connsiteX2" y="connsiteY2"/>
                  </a:cxn>
                </a:cxnLst>
                <a:rect l="l" t="t" r="r" b="b"/>
                <a:pathLst>
                  <a:path w="19050" h="9525">
                    <a:moveTo>
                      <a:pt x="7199" y="7224"/>
                    </a:moveTo>
                    <a:cubicBezTo>
                      <a:pt x="6399" y="10595"/>
                      <a:pt x="14505" y="6576"/>
                      <a:pt x="14143" y="10567"/>
                    </a:cubicBezTo>
                    <a:cubicBezTo>
                      <a:pt x="16362" y="5214"/>
                      <a:pt x="6675" y="7929"/>
                      <a:pt x="7199" y="7224"/>
                    </a:cubicBezTo>
                    <a:close/>
                  </a:path>
                </a:pathLst>
              </a:custGeom>
              <a:grpFill/>
              <a:ln w="9525" cap="flat">
                <a:noFill/>
                <a:prstDash val="solid"/>
                <a:miter/>
              </a:ln>
            </p:spPr>
            <p:txBody>
              <a:bodyPr rtlCol="0" anchor="ctr"/>
              <a:lstStyle/>
              <a:p>
                <a:endParaRPr lang="zh-CN" altLang="en-US"/>
              </a:p>
            </p:txBody>
          </p:sp>
          <p:sp>
            <p:nvSpPr>
              <p:cNvPr id="1666" name="任意多边形: 形状 677">
                <a:extLst>
                  <a:ext uri="{FF2B5EF4-FFF2-40B4-BE49-F238E27FC236}">
                    <a16:creationId xmlns:a16="http://schemas.microsoft.com/office/drawing/2014/main" id="{D087DBB2-D421-486D-B57C-2B16B4150E6E}"/>
                  </a:ext>
                </a:extLst>
              </p:cNvPr>
              <p:cNvSpPr/>
              <p:nvPr/>
            </p:nvSpPr>
            <p:spPr>
              <a:xfrm>
                <a:off x="3871474" y="1331236"/>
                <a:ext cx="19050" cy="9525"/>
              </a:xfrm>
              <a:custGeom>
                <a:avLst/>
                <a:gdLst>
                  <a:gd name="connsiteX0" fmla="*/ 13564 w 19050"/>
                  <a:gd name="connsiteY0" fmla="*/ 8287 h 9525"/>
                  <a:gd name="connsiteX1" fmla="*/ 7144 w 19050"/>
                  <a:gd name="connsiteY1" fmla="*/ 7144 h 9525"/>
                  <a:gd name="connsiteX2" fmla="*/ 13564 w 19050"/>
                  <a:gd name="connsiteY2" fmla="*/ 8287 h 9525"/>
                </a:gdLst>
                <a:ahLst/>
                <a:cxnLst>
                  <a:cxn ang="0">
                    <a:pos x="connsiteX0" y="connsiteY0"/>
                  </a:cxn>
                  <a:cxn ang="0">
                    <a:pos x="connsiteX1" y="connsiteY1"/>
                  </a:cxn>
                  <a:cxn ang="0">
                    <a:pos x="connsiteX2" y="connsiteY2"/>
                  </a:cxn>
                </a:cxnLst>
                <a:rect l="l" t="t" r="r" b="b"/>
                <a:pathLst>
                  <a:path w="19050" h="9525">
                    <a:moveTo>
                      <a:pt x="13564" y="8287"/>
                    </a:moveTo>
                    <a:lnTo>
                      <a:pt x="7144" y="7144"/>
                    </a:lnTo>
                    <a:lnTo>
                      <a:pt x="13564" y="8287"/>
                    </a:lnTo>
                    <a:close/>
                  </a:path>
                </a:pathLst>
              </a:custGeom>
              <a:grpFill/>
              <a:ln w="9525" cap="flat">
                <a:noFill/>
                <a:prstDash val="solid"/>
                <a:miter/>
              </a:ln>
            </p:spPr>
            <p:txBody>
              <a:bodyPr rtlCol="0" anchor="ctr"/>
              <a:lstStyle/>
              <a:p>
                <a:endParaRPr lang="zh-CN" altLang="en-US"/>
              </a:p>
            </p:txBody>
          </p:sp>
          <p:sp>
            <p:nvSpPr>
              <p:cNvPr id="1667" name="任意多边形: 形状 678">
                <a:extLst>
                  <a:ext uri="{FF2B5EF4-FFF2-40B4-BE49-F238E27FC236}">
                    <a16:creationId xmlns:a16="http://schemas.microsoft.com/office/drawing/2014/main" id="{0C37ABEF-BD8A-4E4F-8566-84ECBA42C933}"/>
                  </a:ext>
                </a:extLst>
              </p:cNvPr>
              <p:cNvSpPr/>
              <p:nvPr/>
            </p:nvSpPr>
            <p:spPr>
              <a:xfrm>
                <a:off x="3716055" y="1434449"/>
                <a:ext cx="19050" cy="9525"/>
              </a:xfrm>
              <a:custGeom>
                <a:avLst/>
                <a:gdLst>
                  <a:gd name="connsiteX0" fmla="*/ 16345 w 19050"/>
                  <a:gd name="connsiteY0" fmla="*/ 7782 h 9525"/>
                  <a:gd name="connsiteX1" fmla="*/ 7144 w 19050"/>
                  <a:gd name="connsiteY1" fmla="*/ 7144 h 9525"/>
                  <a:gd name="connsiteX2" fmla="*/ 14107 w 19050"/>
                  <a:gd name="connsiteY2" fmla="*/ 10392 h 9525"/>
                  <a:gd name="connsiteX3" fmla="*/ 16345 w 19050"/>
                  <a:gd name="connsiteY3" fmla="*/ 7782 h 9525"/>
                </a:gdLst>
                <a:ahLst/>
                <a:cxnLst>
                  <a:cxn ang="0">
                    <a:pos x="connsiteX0" y="connsiteY0"/>
                  </a:cxn>
                  <a:cxn ang="0">
                    <a:pos x="connsiteX1" y="connsiteY1"/>
                  </a:cxn>
                  <a:cxn ang="0">
                    <a:pos x="connsiteX2" y="connsiteY2"/>
                  </a:cxn>
                  <a:cxn ang="0">
                    <a:pos x="connsiteX3" y="connsiteY3"/>
                  </a:cxn>
                </a:cxnLst>
                <a:rect l="l" t="t" r="r" b="b"/>
                <a:pathLst>
                  <a:path w="19050" h="9525">
                    <a:moveTo>
                      <a:pt x="16345" y="7782"/>
                    </a:moveTo>
                    <a:lnTo>
                      <a:pt x="7144" y="7144"/>
                    </a:lnTo>
                    <a:cubicBezTo>
                      <a:pt x="8877" y="7953"/>
                      <a:pt x="13745" y="6953"/>
                      <a:pt x="14107" y="10392"/>
                    </a:cubicBezTo>
                    <a:cubicBezTo>
                      <a:pt x="13687" y="9230"/>
                      <a:pt x="15469" y="8534"/>
                      <a:pt x="16345" y="7782"/>
                    </a:cubicBezTo>
                    <a:close/>
                  </a:path>
                </a:pathLst>
              </a:custGeom>
              <a:grpFill/>
              <a:ln w="9525" cap="flat">
                <a:noFill/>
                <a:prstDash val="solid"/>
                <a:miter/>
              </a:ln>
            </p:spPr>
            <p:txBody>
              <a:bodyPr rtlCol="0" anchor="ctr"/>
              <a:lstStyle/>
              <a:p>
                <a:endParaRPr lang="zh-CN" altLang="en-US"/>
              </a:p>
            </p:txBody>
          </p:sp>
          <p:sp>
            <p:nvSpPr>
              <p:cNvPr id="1668" name="任意多边形: 形状 679">
                <a:extLst>
                  <a:ext uri="{FF2B5EF4-FFF2-40B4-BE49-F238E27FC236}">
                    <a16:creationId xmlns:a16="http://schemas.microsoft.com/office/drawing/2014/main" id="{880D8057-9AA6-42C1-BE2E-645F470D2273}"/>
                  </a:ext>
                </a:extLst>
              </p:cNvPr>
              <p:cNvSpPr/>
              <p:nvPr/>
            </p:nvSpPr>
            <p:spPr>
              <a:xfrm>
                <a:off x="3777415" y="1403618"/>
                <a:ext cx="28575" cy="9525"/>
              </a:xfrm>
              <a:custGeom>
                <a:avLst/>
                <a:gdLst>
                  <a:gd name="connsiteX0" fmla="*/ 22012 w 28575"/>
                  <a:gd name="connsiteY0" fmla="*/ 7599 h 9525"/>
                  <a:gd name="connsiteX1" fmla="*/ 7144 w 28575"/>
                  <a:gd name="connsiteY1" fmla="*/ 8037 h 9525"/>
                  <a:gd name="connsiteX2" fmla="*/ 14488 w 28575"/>
                  <a:gd name="connsiteY2" fmla="*/ 10514 h 9525"/>
                  <a:gd name="connsiteX3" fmla="*/ 22012 w 28575"/>
                  <a:gd name="connsiteY3" fmla="*/ 7599 h 9525"/>
                </a:gdLst>
                <a:ahLst/>
                <a:cxnLst>
                  <a:cxn ang="0">
                    <a:pos x="connsiteX0" y="connsiteY0"/>
                  </a:cxn>
                  <a:cxn ang="0">
                    <a:pos x="connsiteX1" y="connsiteY1"/>
                  </a:cxn>
                  <a:cxn ang="0">
                    <a:pos x="connsiteX2" y="connsiteY2"/>
                  </a:cxn>
                  <a:cxn ang="0">
                    <a:pos x="connsiteX3" y="connsiteY3"/>
                  </a:cxn>
                </a:cxnLst>
                <a:rect l="l" t="t" r="r" b="b"/>
                <a:pathLst>
                  <a:path w="28575" h="9525">
                    <a:moveTo>
                      <a:pt x="22012" y="7599"/>
                    </a:moveTo>
                    <a:cubicBezTo>
                      <a:pt x="19069" y="6266"/>
                      <a:pt x="9773" y="8313"/>
                      <a:pt x="7144" y="8037"/>
                    </a:cubicBezTo>
                    <a:cubicBezTo>
                      <a:pt x="7668" y="11847"/>
                      <a:pt x="16707" y="7656"/>
                      <a:pt x="14488" y="10514"/>
                    </a:cubicBezTo>
                    <a:cubicBezTo>
                      <a:pt x="14183" y="8371"/>
                      <a:pt x="21460" y="9609"/>
                      <a:pt x="22012" y="7599"/>
                    </a:cubicBezTo>
                    <a:close/>
                  </a:path>
                </a:pathLst>
              </a:custGeom>
              <a:grpFill/>
              <a:ln w="9525" cap="flat">
                <a:noFill/>
                <a:prstDash val="solid"/>
                <a:miter/>
              </a:ln>
            </p:spPr>
            <p:txBody>
              <a:bodyPr rtlCol="0" anchor="ctr"/>
              <a:lstStyle/>
              <a:p>
                <a:endParaRPr lang="zh-CN" altLang="en-US"/>
              </a:p>
            </p:txBody>
          </p:sp>
          <p:sp>
            <p:nvSpPr>
              <p:cNvPr id="1669" name="任意多边形: 形状 680">
                <a:extLst>
                  <a:ext uri="{FF2B5EF4-FFF2-40B4-BE49-F238E27FC236}">
                    <a16:creationId xmlns:a16="http://schemas.microsoft.com/office/drawing/2014/main" id="{30811ED3-FC10-4DBB-9C5C-7A6E58D3714B}"/>
                  </a:ext>
                </a:extLst>
              </p:cNvPr>
              <p:cNvSpPr/>
              <p:nvPr/>
            </p:nvSpPr>
            <p:spPr>
              <a:xfrm>
                <a:off x="3713369" y="1412513"/>
                <a:ext cx="28575" cy="28575"/>
              </a:xfrm>
              <a:custGeom>
                <a:avLst/>
                <a:gdLst>
                  <a:gd name="connsiteX0" fmla="*/ 21593 w 28575"/>
                  <a:gd name="connsiteY0" fmla="*/ 13421 h 28575"/>
                  <a:gd name="connsiteX1" fmla="*/ 20765 w 28575"/>
                  <a:gd name="connsiteY1" fmla="*/ 11106 h 28575"/>
                  <a:gd name="connsiteX2" fmla="*/ 26918 w 28575"/>
                  <a:gd name="connsiteY2" fmla="*/ 11277 h 28575"/>
                  <a:gd name="connsiteX3" fmla="*/ 18193 w 28575"/>
                  <a:gd name="connsiteY3" fmla="*/ 7982 h 28575"/>
                  <a:gd name="connsiteX4" fmla="*/ 12335 w 28575"/>
                  <a:gd name="connsiteY4" fmla="*/ 7191 h 28575"/>
                  <a:gd name="connsiteX5" fmla="*/ 7144 w 28575"/>
                  <a:gd name="connsiteY5" fmla="*/ 9487 h 28575"/>
                  <a:gd name="connsiteX6" fmla="*/ 9525 w 28575"/>
                  <a:gd name="connsiteY6" fmla="*/ 9458 h 28575"/>
                  <a:gd name="connsiteX7" fmla="*/ 10363 w 28575"/>
                  <a:gd name="connsiteY7" fmla="*/ 9734 h 28575"/>
                  <a:gd name="connsiteX8" fmla="*/ 10897 w 28575"/>
                  <a:gd name="connsiteY8" fmla="*/ 11106 h 28575"/>
                  <a:gd name="connsiteX9" fmla="*/ 12363 w 28575"/>
                  <a:gd name="connsiteY9" fmla="*/ 14297 h 28575"/>
                  <a:gd name="connsiteX10" fmla="*/ 13268 w 28575"/>
                  <a:gd name="connsiteY10" fmla="*/ 12801 h 28575"/>
                  <a:gd name="connsiteX11" fmla="*/ 19660 w 28575"/>
                  <a:gd name="connsiteY11" fmla="*/ 21764 h 28575"/>
                  <a:gd name="connsiteX12" fmla="*/ 27994 w 28575"/>
                  <a:gd name="connsiteY12" fmla="*/ 22374 h 28575"/>
                  <a:gd name="connsiteX13" fmla="*/ 21593 w 28575"/>
                  <a:gd name="connsiteY13" fmla="*/ 134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1593" y="13421"/>
                    </a:moveTo>
                    <a:lnTo>
                      <a:pt x="20765" y="11106"/>
                    </a:lnTo>
                    <a:lnTo>
                      <a:pt x="26918" y="11277"/>
                    </a:lnTo>
                    <a:cubicBezTo>
                      <a:pt x="23965" y="6239"/>
                      <a:pt x="15859" y="15164"/>
                      <a:pt x="18193" y="7982"/>
                    </a:cubicBezTo>
                    <a:cubicBezTo>
                      <a:pt x="16669" y="7363"/>
                      <a:pt x="14373" y="7010"/>
                      <a:pt x="12335" y="7191"/>
                    </a:cubicBezTo>
                    <a:cubicBezTo>
                      <a:pt x="10030" y="7334"/>
                      <a:pt x="9211" y="8163"/>
                      <a:pt x="7144" y="9487"/>
                    </a:cubicBezTo>
                    <a:cubicBezTo>
                      <a:pt x="8153" y="9477"/>
                      <a:pt x="8915" y="9468"/>
                      <a:pt x="9525" y="9458"/>
                    </a:cubicBezTo>
                    <a:cubicBezTo>
                      <a:pt x="9896" y="9487"/>
                      <a:pt x="10163" y="9582"/>
                      <a:pt x="10363" y="9734"/>
                    </a:cubicBezTo>
                    <a:cubicBezTo>
                      <a:pt x="10754" y="10030"/>
                      <a:pt x="10858" y="10534"/>
                      <a:pt x="10897" y="11106"/>
                    </a:cubicBezTo>
                    <a:cubicBezTo>
                      <a:pt x="10982" y="12249"/>
                      <a:pt x="10839" y="13678"/>
                      <a:pt x="12363" y="14297"/>
                    </a:cubicBezTo>
                    <a:cubicBezTo>
                      <a:pt x="12773" y="15449"/>
                      <a:pt x="11525" y="12754"/>
                      <a:pt x="13268" y="12801"/>
                    </a:cubicBezTo>
                    <a:cubicBezTo>
                      <a:pt x="21603" y="13430"/>
                      <a:pt x="12221" y="20383"/>
                      <a:pt x="19660" y="21764"/>
                    </a:cubicBezTo>
                    <a:cubicBezTo>
                      <a:pt x="21098" y="16830"/>
                      <a:pt x="26651" y="24241"/>
                      <a:pt x="27994" y="22374"/>
                    </a:cubicBezTo>
                    <a:cubicBezTo>
                      <a:pt x="28966" y="18574"/>
                      <a:pt x="27803" y="11306"/>
                      <a:pt x="21593" y="13421"/>
                    </a:cubicBezTo>
                    <a:close/>
                  </a:path>
                </a:pathLst>
              </a:custGeom>
              <a:grpFill/>
              <a:ln w="9525" cap="flat">
                <a:noFill/>
                <a:prstDash val="solid"/>
                <a:miter/>
              </a:ln>
            </p:spPr>
            <p:txBody>
              <a:bodyPr rtlCol="0" anchor="ctr"/>
              <a:lstStyle/>
              <a:p>
                <a:endParaRPr lang="zh-CN" altLang="en-US"/>
              </a:p>
            </p:txBody>
          </p:sp>
          <p:sp>
            <p:nvSpPr>
              <p:cNvPr id="1670" name="任意多边形: 形状 681">
                <a:extLst>
                  <a:ext uri="{FF2B5EF4-FFF2-40B4-BE49-F238E27FC236}">
                    <a16:creationId xmlns:a16="http://schemas.microsoft.com/office/drawing/2014/main" id="{773D6FFF-B751-4428-953B-5B8809459D43}"/>
                  </a:ext>
                </a:extLst>
              </p:cNvPr>
              <p:cNvSpPr/>
              <p:nvPr/>
            </p:nvSpPr>
            <p:spPr>
              <a:xfrm>
                <a:off x="3873465" y="1320444"/>
                <a:ext cx="19050" cy="9525"/>
              </a:xfrm>
              <a:custGeom>
                <a:avLst/>
                <a:gdLst>
                  <a:gd name="connsiteX0" fmla="*/ 15059 w 19050"/>
                  <a:gd name="connsiteY0" fmla="*/ 7144 h 9525"/>
                  <a:gd name="connsiteX1" fmla="*/ 7144 w 19050"/>
                  <a:gd name="connsiteY1" fmla="*/ 11421 h 9525"/>
                  <a:gd name="connsiteX2" fmla="*/ 12002 w 19050"/>
                  <a:gd name="connsiteY2" fmla="*/ 11116 h 9525"/>
                  <a:gd name="connsiteX3" fmla="*/ 11125 w 19050"/>
                  <a:gd name="connsiteY3" fmla="*/ 11059 h 9525"/>
                  <a:gd name="connsiteX4" fmla="*/ 17936 w 19050"/>
                  <a:gd name="connsiteY4" fmla="*/ 7868 h 9525"/>
                  <a:gd name="connsiteX5" fmla="*/ 1505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059" y="7144"/>
                    </a:moveTo>
                    <a:cubicBezTo>
                      <a:pt x="10639" y="11792"/>
                      <a:pt x="10220" y="5648"/>
                      <a:pt x="7144" y="11421"/>
                    </a:cubicBezTo>
                    <a:lnTo>
                      <a:pt x="12002" y="11116"/>
                    </a:lnTo>
                    <a:lnTo>
                      <a:pt x="11125" y="11059"/>
                    </a:lnTo>
                    <a:lnTo>
                      <a:pt x="17936" y="7868"/>
                    </a:lnTo>
                    <a:lnTo>
                      <a:pt x="15059" y="7144"/>
                    </a:lnTo>
                    <a:close/>
                  </a:path>
                </a:pathLst>
              </a:custGeom>
              <a:grpFill/>
              <a:ln w="9525" cap="flat">
                <a:noFill/>
                <a:prstDash val="solid"/>
                <a:miter/>
              </a:ln>
            </p:spPr>
            <p:txBody>
              <a:bodyPr rtlCol="0" anchor="ctr"/>
              <a:lstStyle/>
              <a:p>
                <a:endParaRPr lang="zh-CN" altLang="en-US"/>
              </a:p>
            </p:txBody>
          </p:sp>
          <p:sp>
            <p:nvSpPr>
              <p:cNvPr id="1671" name="任意多边形: 形状 682">
                <a:extLst>
                  <a:ext uri="{FF2B5EF4-FFF2-40B4-BE49-F238E27FC236}">
                    <a16:creationId xmlns:a16="http://schemas.microsoft.com/office/drawing/2014/main" id="{39072DA9-025A-4434-B1F8-F8D01F0067DC}"/>
                  </a:ext>
                </a:extLst>
              </p:cNvPr>
              <p:cNvSpPr/>
              <p:nvPr/>
            </p:nvSpPr>
            <p:spPr>
              <a:xfrm>
                <a:off x="3911727" y="1068327"/>
                <a:ext cx="19050" cy="28575"/>
              </a:xfrm>
              <a:custGeom>
                <a:avLst/>
                <a:gdLst>
                  <a:gd name="connsiteX0" fmla="*/ 7144 w 19050"/>
                  <a:gd name="connsiteY0" fmla="*/ 23736 h 28575"/>
                  <a:gd name="connsiteX1" fmla="*/ 9239 w 19050"/>
                  <a:gd name="connsiteY1" fmla="*/ 24622 h 28575"/>
                  <a:gd name="connsiteX2" fmla="*/ 14383 w 19050"/>
                  <a:gd name="connsiteY2" fmla="*/ 7144 h 28575"/>
                  <a:gd name="connsiteX3" fmla="*/ 13897 w 19050"/>
                  <a:gd name="connsiteY3" fmla="*/ 7410 h 28575"/>
                </a:gdLst>
                <a:ahLst/>
                <a:cxnLst>
                  <a:cxn ang="0">
                    <a:pos x="connsiteX0" y="connsiteY0"/>
                  </a:cxn>
                  <a:cxn ang="0">
                    <a:pos x="connsiteX1" y="connsiteY1"/>
                  </a:cxn>
                  <a:cxn ang="0">
                    <a:pos x="connsiteX2" y="connsiteY2"/>
                  </a:cxn>
                  <a:cxn ang="0">
                    <a:pos x="connsiteX3" y="connsiteY3"/>
                  </a:cxn>
                </a:cxnLst>
                <a:rect l="l" t="t" r="r" b="b"/>
                <a:pathLst>
                  <a:path w="19050" h="28575">
                    <a:moveTo>
                      <a:pt x="7144" y="23736"/>
                    </a:moveTo>
                    <a:lnTo>
                      <a:pt x="9239" y="24622"/>
                    </a:lnTo>
                    <a:cubicBezTo>
                      <a:pt x="12002" y="23165"/>
                      <a:pt x="15907" y="13059"/>
                      <a:pt x="14383" y="7144"/>
                    </a:cubicBezTo>
                    <a:lnTo>
                      <a:pt x="13897" y="7410"/>
                    </a:lnTo>
                  </a:path>
                </a:pathLst>
              </a:custGeom>
              <a:grpFill/>
              <a:ln w="9525" cap="flat">
                <a:noFill/>
                <a:prstDash val="solid"/>
                <a:miter/>
              </a:ln>
            </p:spPr>
            <p:txBody>
              <a:bodyPr rtlCol="0" anchor="ctr"/>
              <a:lstStyle/>
              <a:p>
                <a:endParaRPr lang="zh-CN" altLang="en-US"/>
              </a:p>
            </p:txBody>
          </p:sp>
          <p:sp>
            <p:nvSpPr>
              <p:cNvPr id="1672" name="任意多边形: 形状 683">
                <a:extLst>
                  <a:ext uri="{FF2B5EF4-FFF2-40B4-BE49-F238E27FC236}">
                    <a16:creationId xmlns:a16="http://schemas.microsoft.com/office/drawing/2014/main" id="{BE33D7D9-275A-4623-8410-3F1CCD20D856}"/>
                  </a:ext>
                </a:extLst>
              </p:cNvPr>
              <p:cNvSpPr/>
              <p:nvPr/>
            </p:nvSpPr>
            <p:spPr>
              <a:xfrm>
                <a:off x="3849834" y="1343885"/>
                <a:ext cx="19050" cy="9525"/>
              </a:xfrm>
              <a:custGeom>
                <a:avLst/>
                <a:gdLst>
                  <a:gd name="connsiteX0" fmla="*/ 14145 w 19050"/>
                  <a:gd name="connsiteY0" fmla="*/ 7382 h 9525"/>
                  <a:gd name="connsiteX1" fmla="*/ 7144 w 19050"/>
                  <a:gd name="connsiteY1" fmla="*/ 8668 h 9525"/>
                  <a:gd name="connsiteX2" fmla="*/ 15811 w 19050"/>
                  <a:gd name="connsiteY2" fmla="*/ 11620 h 9525"/>
                  <a:gd name="connsiteX3" fmla="*/ 12697 w 19050"/>
                  <a:gd name="connsiteY3" fmla="*/ 7896 h 9525"/>
                  <a:gd name="connsiteX4" fmla="*/ 14145 w 19050"/>
                  <a:gd name="connsiteY4" fmla="*/ 73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45" y="7382"/>
                    </a:moveTo>
                    <a:cubicBezTo>
                      <a:pt x="15354" y="6115"/>
                      <a:pt x="10297" y="10401"/>
                      <a:pt x="7144" y="8668"/>
                    </a:cubicBezTo>
                    <a:cubicBezTo>
                      <a:pt x="7144" y="8668"/>
                      <a:pt x="11659" y="11916"/>
                      <a:pt x="15811" y="11620"/>
                    </a:cubicBezTo>
                    <a:lnTo>
                      <a:pt x="12697" y="7896"/>
                    </a:lnTo>
                    <a:lnTo>
                      <a:pt x="14145" y="7382"/>
                    </a:lnTo>
                    <a:close/>
                  </a:path>
                </a:pathLst>
              </a:custGeom>
              <a:grpFill/>
              <a:ln w="9525" cap="flat">
                <a:noFill/>
                <a:prstDash val="solid"/>
                <a:miter/>
              </a:ln>
            </p:spPr>
            <p:txBody>
              <a:bodyPr rtlCol="0" anchor="ctr"/>
              <a:lstStyle/>
              <a:p>
                <a:endParaRPr lang="zh-CN" altLang="en-US"/>
              </a:p>
            </p:txBody>
          </p:sp>
          <p:sp>
            <p:nvSpPr>
              <p:cNvPr id="1673" name="任意多边形: 形状 684">
                <a:extLst>
                  <a:ext uri="{FF2B5EF4-FFF2-40B4-BE49-F238E27FC236}">
                    <a16:creationId xmlns:a16="http://schemas.microsoft.com/office/drawing/2014/main" id="{693A6471-9F0D-4478-8755-C24443354066}"/>
                  </a:ext>
                </a:extLst>
              </p:cNvPr>
              <p:cNvSpPr/>
              <p:nvPr/>
            </p:nvSpPr>
            <p:spPr>
              <a:xfrm>
                <a:off x="3926290" y="1092273"/>
                <a:ext cx="19050" cy="19050"/>
              </a:xfrm>
              <a:custGeom>
                <a:avLst/>
                <a:gdLst>
                  <a:gd name="connsiteX0" fmla="*/ 7145 w 19050"/>
                  <a:gd name="connsiteY0" fmla="*/ 9163 h 19050"/>
                  <a:gd name="connsiteX1" fmla="*/ 10974 w 19050"/>
                  <a:gd name="connsiteY1" fmla="*/ 11782 h 19050"/>
                  <a:gd name="connsiteX2" fmla="*/ 9850 w 19050"/>
                  <a:gd name="connsiteY2" fmla="*/ 14249 h 19050"/>
                  <a:gd name="connsiteX3" fmla="*/ 12679 w 19050"/>
                  <a:gd name="connsiteY3" fmla="*/ 7144 h 19050"/>
                  <a:gd name="connsiteX4" fmla="*/ 9583 w 19050"/>
                  <a:gd name="connsiteY4" fmla="*/ 11182 h 19050"/>
                  <a:gd name="connsiteX5" fmla="*/ 7145 w 19050"/>
                  <a:gd name="connsiteY5" fmla="*/ 9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5" y="9163"/>
                    </a:moveTo>
                    <a:cubicBezTo>
                      <a:pt x="7078" y="12992"/>
                      <a:pt x="9936" y="10401"/>
                      <a:pt x="10974" y="11782"/>
                    </a:cubicBezTo>
                    <a:lnTo>
                      <a:pt x="9850" y="14249"/>
                    </a:lnTo>
                    <a:cubicBezTo>
                      <a:pt x="13288" y="11316"/>
                      <a:pt x="11355" y="10963"/>
                      <a:pt x="12679" y="7144"/>
                    </a:cubicBezTo>
                    <a:lnTo>
                      <a:pt x="9583" y="11182"/>
                    </a:lnTo>
                    <a:lnTo>
                      <a:pt x="7145" y="9163"/>
                    </a:lnTo>
                    <a:close/>
                  </a:path>
                </a:pathLst>
              </a:custGeom>
              <a:grpFill/>
              <a:ln w="9525" cap="flat">
                <a:noFill/>
                <a:prstDash val="solid"/>
                <a:miter/>
              </a:ln>
            </p:spPr>
            <p:txBody>
              <a:bodyPr rtlCol="0" anchor="ctr"/>
              <a:lstStyle/>
              <a:p>
                <a:endParaRPr lang="zh-CN" altLang="en-US"/>
              </a:p>
            </p:txBody>
          </p:sp>
          <p:sp>
            <p:nvSpPr>
              <p:cNvPr id="1674" name="任意多边形: 形状 685">
                <a:extLst>
                  <a:ext uri="{FF2B5EF4-FFF2-40B4-BE49-F238E27FC236}">
                    <a16:creationId xmlns:a16="http://schemas.microsoft.com/office/drawing/2014/main" id="{4455396C-69A6-44F9-92FE-FBA1644808EA}"/>
                  </a:ext>
                </a:extLst>
              </p:cNvPr>
              <p:cNvSpPr/>
              <p:nvPr/>
            </p:nvSpPr>
            <p:spPr>
              <a:xfrm>
                <a:off x="3926996" y="1205087"/>
                <a:ext cx="19050" cy="19050"/>
              </a:xfrm>
              <a:custGeom>
                <a:avLst/>
                <a:gdLst>
                  <a:gd name="connsiteX0" fmla="*/ 13621 w 19050"/>
                  <a:gd name="connsiteY0" fmla="*/ 8220 h 19050"/>
                  <a:gd name="connsiteX1" fmla="*/ 9173 w 19050"/>
                  <a:gd name="connsiteY1" fmla="*/ 7182 h 19050"/>
                  <a:gd name="connsiteX2" fmla="*/ 11487 w 19050"/>
                  <a:gd name="connsiteY2" fmla="*/ 8658 h 19050"/>
                  <a:gd name="connsiteX3" fmla="*/ 7144 w 19050"/>
                  <a:gd name="connsiteY3" fmla="*/ 10163 h 19050"/>
                  <a:gd name="connsiteX4" fmla="*/ 7534 w 19050"/>
                  <a:gd name="connsiteY4" fmla="*/ 13964 h 19050"/>
                  <a:gd name="connsiteX5" fmla="*/ 14230 w 19050"/>
                  <a:gd name="connsiteY5" fmla="*/ 11316 h 19050"/>
                  <a:gd name="connsiteX6" fmla="*/ 13621 w 19050"/>
                  <a:gd name="connsiteY6" fmla="*/ 82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3621" y="8220"/>
                    </a:moveTo>
                    <a:lnTo>
                      <a:pt x="9173" y="7182"/>
                    </a:lnTo>
                    <a:cubicBezTo>
                      <a:pt x="10582" y="6915"/>
                      <a:pt x="10954" y="8115"/>
                      <a:pt x="11487" y="8658"/>
                    </a:cubicBezTo>
                    <a:cubicBezTo>
                      <a:pt x="10468" y="10144"/>
                      <a:pt x="8534" y="9887"/>
                      <a:pt x="7144" y="10163"/>
                    </a:cubicBezTo>
                    <a:cubicBezTo>
                      <a:pt x="9592" y="10973"/>
                      <a:pt x="8058" y="11916"/>
                      <a:pt x="7534" y="13964"/>
                    </a:cubicBezTo>
                    <a:lnTo>
                      <a:pt x="14230" y="11316"/>
                    </a:lnTo>
                    <a:cubicBezTo>
                      <a:pt x="13707" y="10792"/>
                      <a:pt x="11192" y="10020"/>
                      <a:pt x="13621" y="8220"/>
                    </a:cubicBezTo>
                    <a:close/>
                  </a:path>
                </a:pathLst>
              </a:custGeom>
              <a:grpFill/>
              <a:ln w="9525" cap="flat">
                <a:noFill/>
                <a:prstDash val="solid"/>
                <a:miter/>
              </a:ln>
            </p:spPr>
            <p:txBody>
              <a:bodyPr rtlCol="0" anchor="ctr"/>
              <a:lstStyle/>
              <a:p>
                <a:endParaRPr lang="zh-CN" altLang="en-US"/>
              </a:p>
            </p:txBody>
          </p:sp>
          <p:sp>
            <p:nvSpPr>
              <p:cNvPr id="1675" name="任意多边形: 形状 686">
                <a:extLst>
                  <a:ext uri="{FF2B5EF4-FFF2-40B4-BE49-F238E27FC236}">
                    <a16:creationId xmlns:a16="http://schemas.microsoft.com/office/drawing/2014/main" id="{4C0AD4BB-C8D6-4203-BD4C-45C9BB52F01A}"/>
                  </a:ext>
                </a:extLst>
              </p:cNvPr>
              <p:cNvSpPr/>
              <p:nvPr/>
            </p:nvSpPr>
            <p:spPr>
              <a:xfrm>
                <a:off x="3933158" y="1169968"/>
                <a:ext cx="19050" cy="9525"/>
              </a:xfrm>
              <a:custGeom>
                <a:avLst/>
                <a:gdLst>
                  <a:gd name="connsiteX0" fmla="*/ 12068 w 19050"/>
                  <a:gd name="connsiteY0" fmla="*/ 7144 h 9525"/>
                  <a:gd name="connsiteX1" fmla="*/ 7144 w 19050"/>
                  <a:gd name="connsiteY1" fmla="*/ 11668 h 9525"/>
                  <a:gd name="connsiteX2" fmla="*/ 12068 w 19050"/>
                  <a:gd name="connsiteY2" fmla="*/ 7144 h 9525"/>
                </a:gdLst>
                <a:ahLst/>
                <a:cxnLst>
                  <a:cxn ang="0">
                    <a:pos x="connsiteX0" y="connsiteY0"/>
                  </a:cxn>
                  <a:cxn ang="0">
                    <a:pos x="connsiteX1" y="connsiteY1"/>
                  </a:cxn>
                  <a:cxn ang="0">
                    <a:pos x="connsiteX2" y="connsiteY2"/>
                  </a:cxn>
                </a:cxnLst>
                <a:rect l="l" t="t" r="r" b="b"/>
                <a:pathLst>
                  <a:path w="19050" h="9525">
                    <a:moveTo>
                      <a:pt x="12068" y="7144"/>
                    </a:moveTo>
                    <a:lnTo>
                      <a:pt x="7144" y="11668"/>
                    </a:lnTo>
                    <a:lnTo>
                      <a:pt x="12068" y="7144"/>
                    </a:lnTo>
                    <a:close/>
                  </a:path>
                </a:pathLst>
              </a:custGeom>
              <a:grpFill/>
              <a:ln w="9525" cap="flat">
                <a:noFill/>
                <a:prstDash val="solid"/>
                <a:miter/>
              </a:ln>
            </p:spPr>
            <p:txBody>
              <a:bodyPr rtlCol="0" anchor="ctr"/>
              <a:lstStyle/>
              <a:p>
                <a:endParaRPr lang="zh-CN" altLang="en-US"/>
              </a:p>
            </p:txBody>
          </p:sp>
          <p:sp>
            <p:nvSpPr>
              <p:cNvPr id="1676" name="任意多边形: 形状 687">
                <a:extLst>
                  <a:ext uri="{FF2B5EF4-FFF2-40B4-BE49-F238E27FC236}">
                    <a16:creationId xmlns:a16="http://schemas.microsoft.com/office/drawing/2014/main" id="{9E6DC3D7-BD2C-4506-9788-BC73BD0436D0}"/>
                  </a:ext>
                </a:extLst>
              </p:cNvPr>
              <p:cNvSpPr/>
              <p:nvPr/>
            </p:nvSpPr>
            <p:spPr>
              <a:xfrm>
                <a:off x="3769014" y="1400349"/>
                <a:ext cx="19050" cy="19050"/>
              </a:xfrm>
              <a:custGeom>
                <a:avLst/>
                <a:gdLst>
                  <a:gd name="connsiteX0" fmla="*/ 9773 w 19050"/>
                  <a:gd name="connsiteY0" fmla="*/ 7144 h 19050"/>
                  <a:gd name="connsiteX1" fmla="*/ 7144 w 19050"/>
                  <a:gd name="connsiteY1" fmla="*/ 14192 h 19050"/>
                  <a:gd name="connsiteX2" fmla="*/ 12792 w 19050"/>
                  <a:gd name="connsiteY2" fmla="*/ 10373 h 19050"/>
                </a:gdLst>
                <a:ahLst/>
                <a:cxnLst>
                  <a:cxn ang="0">
                    <a:pos x="connsiteX0" y="connsiteY0"/>
                  </a:cxn>
                  <a:cxn ang="0">
                    <a:pos x="connsiteX1" y="connsiteY1"/>
                  </a:cxn>
                  <a:cxn ang="0">
                    <a:pos x="connsiteX2" y="connsiteY2"/>
                  </a:cxn>
                </a:cxnLst>
                <a:rect l="l" t="t" r="r" b="b"/>
                <a:pathLst>
                  <a:path w="19050" h="19050">
                    <a:moveTo>
                      <a:pt x="9773" y="7144"/>
                    </a:moveTo>
                    <a:lnTo>
                      <a:pt x="7144" y="14192"/>
                    </a:lnTo>
                    <a:lnTo>
                      <a:pt x="12792" y="10373"/>
                    </a:lnTo>
                    <a:close/>
                  </a:path>
                </a:pathLst>
              </a:custGeom>
              <a:grpFill/>
              <a:ln w="9525" cap="flat">
                <a:noFill/>
                <a:prstDash val="solid"/>
                <a:miter/>
              </a:ln>
            </p:spPr>
            <p:txBody>
              <a:bodyPr rtlCol="0" anchor="ctr"/>
              <a:lstStyle/>
              <a:p>
                <a:endParaRPr lang="zh-CN" altLang="en-US"/>
              </a:p>
            </p:txBody>
          </p:sp>
          <p:sp>
            <p:nvSpPr>
              <p:cNvPr id="1677" name="任意多边形: 形状 688">
                <a:extLst>
                  <a:ext uri="{FF2B5EF4-FFF2-40B4-BE49-F238E27FC236}">
                    <a16:creationId xmlns:a16="http://schemas.microsoft.com/office/drawing/2014/main" id="{FDD12524-364E-4F64-B94F-6E35D60890C3}"/>
                  </a:ext>
                </a:extLst>
              </p:cNvPr>
              <p:cNvSpPr/>
              <p:nvPr/>
            </p:nvSpPr>
            <p:spPr>
              <a:xfrm>
                <a:off x="3929148" y="1180482"/>
                <a:ext cx="19050" cy="19050"/>
              </a:xfrm>
              <a:custGeom>
                <a:avLst/>
                <a:gdLst>
                  <a:gd name="connsiteX0" fmla="*/ 11087 w 19050"/>
                  <a:gd name="connsiteY0" fmla="*/ 7574 h 19050"/>
                  <a:gd name="connsiteX1" fmla="*/ 7801 w 19050"/>
                  <a:gd name="connsiteY1" fmla="*/ 8422 h 19050"/>
                  <a:gd name="connsiteX2" fmla="*/ 7144 w 19050"/>
                  <a:gd name="connsiteY2" fmla="*/ 13775 h 19050"/>
                  <a:gd name="connsiteX3" fmla="*/ 13506 w 19050"/>
                  <a:gd name="connsiteY3" fmla="*/ 8869 h 19050"/>
                  <a:gd name="connsiteX4" fmla="*/ 11087 w 19050"/>
                  <a:gd name="connsiteY4" fmla="*/ 757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87" y="7574"/>
                    </a:moveTo>
                    <a:cubicBezTo>
                      <a:pt x="10201" y="9755"/>
                      <a:pt x="8868" y="10089"/>
                      <a:pt x="7801" y="8422"/>
                    </a:cubicBezTo>
                    <a:lnTo>
                      <a:pt x="7144" y="13775"/>
                    </a:lnTo>
                    <a:cubicBezTo>
                      <a:pt x="7658" y="9746"/>
                      <a:pt x="10687" y="10927"/>
                      <a:pt x="13506" y="8869"/>
                    </a:cubicBezTo>
                    <a:cubicBezTo>
                      <a:pt x="9525" y="9936"/>
                      <a:pt x="15145" y="5850"/>
                      <a:pt x="11087" y="7574"/>
                    </a:cubicBezTo>
                    <a:close/>
                  </a:path>
                </a:pathLst>
              </a:custGeom>
              <a:grpFill/>
              <a:ln w="9525" cap="flat">
                <a:noFill/>
                <a:prstDash val="solid"/>
                <a:miter/>
              </a:ln>
            </p:spPr>
            <p:txBody>
              <a:bodyPr rtlCol="0" anchor="ctr"/>
              <a:lstStyle/>
              <a:p>
                <a:endParaRPr lang="zh-CN" altLang="en-US"/>
              </a:p>
            </p:txBody>
          </p:sp>
          <p:sp>
            <p:nvSpPr>
              <p:cNvPr id="1678" name="任意多边形: 形状 689">
                <a:extLst>
                  <a:ext uri="{FF2B5EF4-FFF2-40B4-BE49-F238E27FC236}">
                    <a16:creationId xmlns:a16="http://schemas.microsoft.com/office/drawing/2014/main" id="{60DE5E53-8EBC-4BE2-AF51-38B6B6F0B94D}"/>
                  </a:ext>
                </a:extLst>
              </p:cNvPr>
              <p:cNvSpPr/>
              <p:nvPr/>
            </p:nvSpPr>
            <p:spPr>
              <a:xfrm>
                <a:off x="3661191" y="1432192"/>
                <a:ext cx="28575" cy="19050"/>
              </a:xfrm>
              <a:custGeom>
                <a:avLst/>
                <a:gdLst>
                  <a:gd name="connsiteX0" fmla="*/ 25136 w 28575"/>
                  <a:gd name="connsiteY0" fmla="*/ 10105 h 19050"/>
                  <a:gd name="connsiteX1" fmla="*/ 9687 w 28575"/>
                  <a:gd name="connsiteY1" fmla="*/ 7314 h 19050"/>
                  <a:gd name="connsiteX2" fmla="*/ 14126 w 28575"/>
                  <a:gd name="connsiteY2" fmla="*/ 11153 h 19050"/>
                  <a:gd name="connsiteX3" fmla="*/ 7144 w 28575"/>
                  <a:gd name="connsiteY3" fmla="*/ 8429 h 19050"/>
                  <a:gd name="connsiteX4" fmla="*/ 21174 w 28575"/>
                  <a:gd name="connsiteY4" fmla="*/ 14544 h 19050"/>
                  <a:gd name="connsiteX5" fmla="*/ 25136 w 28575"/>
                  <a:gd name="connsiteY5" fmla="*/ 101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5136" y="10105"/>
                    </a:moveTo>
                    <a:cubicBezTo>
                      <a:pt x="21326" y="12267"/>
                      <a:pt x="15697" y="7181"/>
                      <a:pt x="9687" y="7314"/>
                    </a:cubicBezTo>
                    <a:cubicBezTo>
                      <a:pt x="6144" y="6362"/>
                      <a:pt x="19117" y="9639"/>
                      <a:pt x="14126" y="11153"/>
                    </a:cubicBezTo>
                    <a:cubicBezTo>
                      <a:pt x="10506" y="10943"/>
                      <a:pt x="9420" y="9591"/>
                      <a:pt x="7144" y="8429"/>
                    </a:cubicBezTo>
                    <a:cubicBezTo>
                      <a:pt x="10258" y="13287"/>
                      <a:pt x="25146" y="10905"/>
                      <a:pt x="21174" y="14544"/>
                    </a:cubicBezTo>
                    <a:lnTo>
                      <a:pt x="25136" y="10105"/>
                    </a:lnTo>
                    <a:close/>
                  </a:path>
                </a:pathLst>
              </a:custGeom>
              <a:grpFill/>
              <a:ln w="9525" cap="flat">
                <a:noFill/>
                <a:prstDash val="solid"/>
                <a:miter/>
              </a:ln>
            </p:spPr>
            <p:txBody>
              <a:bodyPr rtlCol="0" anchor="ctr"/>
              <a:lstStyle/>
              <a:p>
                <a:endParaRPr lang="zh-CN" altLang="en-US"/>
              </a:p>
            </p:txBody>
          </p:sp>
          <p:sp>
            <p:nvSpPr>
              <p:cNvPr id="1679" name="任意多边形: 形状 690">
                <a:extLst>
                  <a:ext uri="{FF2B5EF4-FFF2-40B4-BE49-F238E27FC236}">
                    <a16:creationId xmlns:a16="http://schemas.microsoft.com/office/drawing/2014/main" id="{9D7D09D3-CC78-4D99-9771-8AA22BC377B8}"/>
                  </a:ext>
                </a:extLst>
              </p:cNvPr>
              <p:cNvSpPr/>
              <p:nvPr/>
            </p:nvSpPr>
            <p:spPr>
              <a:xfrm>
                <a:off x="3684232" y="1429497"/>
                <a:ext cx="28575" cy="19050"/>
              </a:xfrm>
              <a:custGeom>
                <a:avLst/>
                <a:gdLst>
                  <a:gd name="connsiteX0" fmla="*/ 29575 w 28575"/>
                  <a:gd name="connsiteY0" fmla="*/ 11038 h 19050"/>
                  <a:gd name="connsiteX1" fmla="*/ 7144 w 28575"/>
                  <a:gd name="connsiteY1" fmla="*/ 8104 h 19050"/>
                  <a:gd name="connsiteX2" fmla="*/ 29575 w 28575"/>
                  <a:gd name="connsiteY2" fmla="*/ 11038 h 19050"/>
                </a:gdLst>
                <a:ahLst/>
                <a:cxnLst>
                  <a:cxn ang="0">
                    <a:pos x="connsiteX0" y="connsiteY0"/>
                  </a:cxn>
                  <a:cxn ang="0">
                    <a:pos x="connsiteX1" y="connsiteY1"/>
                  </a:cxn>
                  <a:cxn ang="0">
                    <a:pos x="connsiteX2" y="connsiteY2"/>
                  </a:cxn>
                </a:cxnLst>
                <a:rect l="l" t="t" r="r" b="b"/>
                <a:pathLst>
                  <a:path w="28575" h="19050">
                    <a:moveTo>
                      <a:pt x="29575" y="11038"/>
                    </a:moveTo>
                    <a:cubicBezTo>
                      <a:pt x="21269" y="11419"/>
                      <a:pt x="13221" y="4713"/>
                      <a:pt x="7144" y="8104"/>
                    </a:cubicBezTo>
                    <a:cubicBezTo>
                      <a:pt x="14154" y="9819"/>
                      <a:pt x="22479" y="14972"/>
                      <a:pt x="29575" y="11038"/>
                    </a:cubicBezTo>
                    <a:close/>
                  </a:path>
                </a:pathLst>
              </a:custGeom>
              <a:grpFill/>
              <a:ln w="9525" cap="flat">
                <a:noFill/>
                <a:prstDash val="solid"/>
                <a:miter/>
              </a:ln>
            </p:spPr>
            <p:txBody>
              <a:bodyPr rtlCol="0" anchor="ctr"/>
              <a:lstStyle/>
              <a:p>
                <a:endParaRPr lang="zh-CN" altLang="en-US"/>
              </a:p>
            </p:txBody>
          </p:sp>
          <p:sp>
            <p:nvSpPr>
              <p:cNvPr id="1680" name="任意多边形: 形状 691">
                <a:extLst>
                  <a:ext uri="{FF2B5EF4-FFF2-40B4-BE49-F238E27FC236}">
                    <a16:creationId xmlns:a16="http://schemas.microsoft.com/office/drawing/2014/main" id="{589A60BE-4D35-4189-808E-A32C188586F5}"/>
                  </a:ext>
                </a:extLst>
              </p:cNvPr>
              <p:cNvSpPr/>
              <p:nvPr/>
            </p:nvSpPr>
            <p:spPr>
              <a:xfrm>
                <a:off x="3887191" y="1286802"/>
                <a:ext cx="19050" cy="9525"/>
              </a:xfrm>
              <a:custGeom>
                <a:avLst/>
                <a:gdLst>
                  <a:gd name="connsiteX0" fmla="*/ 7144 w 19050"/>
                  <a:gd name="connsiteY0" fmla="*/ 10287 h 9525"/>
                  <a:gd name="connsiteX1" fmla="*/ 13659 w 19050"/>
                  <a:gd name="connsiteY1" fmla="*/ 9087 h 9525"/>
                  <a:gd name="connsiteX2" fmla="*/ 14907 w 19050"/>
                  <a:gd name="connsiteY2" fmla="*/ 7144 h 9525"/>
                </a:gdLst>
                <a:ahLst/>
                <a:cxnLst>
                  <a:cxn ang="0">
                    <a:pos x="connsiteX0" y="connsiteY0"/>
                  </a:cxn>
                  <a:cxn ang="0">
                    <a:pos x="connsiteX1" y="connsiteY1"/>
                  </a:cxn>
                  <a:cxn ang="0">
                    <a:pos x="connsiteX2" y="connsiteY2"/>
                  </a:cxn>
                </a:cxnLst>
                <a:rect l="l" t="t" r="r" b="b"/>
                <a:pathLst>
                  <a:path w="19050" h="9525">
                    <a:moveTo>
                      <a:pt x="7144" y="10287"/>
                    </a:moveTo>
                    <a:lnTo>
                      <a:pt x="13659" y="9087"/>
                    </a:lnTo>
                    <a:lnTo>
                      <a:pt x="14907" y="7144"/>
                    </a:lnTo>
                    <a:close/>
                  </a:path>
                </a:pathLst>
              </a:custGeom>
              <a:grpFill/>
              <a:ln w="9525" cap="flat">
                <a:noFill/>
                <a:prstDash val="solid"/>
                <a:miter/>
              </a:ln>
            </p:spPr>
            <p:txBody>
              <a:bodyPr rtlCol="0" anchor="ctr"/>
              <a:lstStyle/>
              <a:p>
                <a:endParaRPr lang="zh-CN" altLang="en-US"/>
              </a:p>
            </p:txBody>
          </p:sp>
          <p:sp>
            <p:nvSpPr>
              <p:cNvPr id="1681" name="任意多边形: 形状 692">
                <a:extLst>
                  <a:ext uri="{FF2B5EF4-FFF2-40B4-BE49-F238E27FC236}">
                    <a16:creationId xmlns:a16="http://schemas.microsoft.com/office/drawing/2014/main" id="{C97EA08F-5BC6-4060-B1F7-20C660A0733B}"/>
                  </a:ext>
                </a:extLst>
              </p:cNvPr>
              <p:cNvSpPr/>
              <p:nvPr/>
            </p:nvSpPr>
            <p:spPr>
              <a:xfrm>
                <a:off x="3915451" y="1214793"/>
                <a:ext cx="19050" cy="19050"/>
              </a:xfrm>
              <a:custGeom>
                <a:avLst/>
                <a:gdLst>
                  <a:gd name="connsiteX0" fmla="*/ 13840 w 19050"/>
                  <a:gd name="connsiteY0" fmla="*/ 9154 h 19050"/>
                  <a:gd name="connsiteX1" fmla="*/ 10382 w 19050"/>
                  <a:gd name="connsiteY1" fmla="*/ 7144 h 19050"/>
                  <a:gd name="connsiteX2" fmla="*/ 7144 w 19050"/>
                  <a:gd name="connsiteY2" fmla="*/ 11497 h 19050"/>
                  <a:gd name="connsiteX3" fmla="*/ 14145 w 19050"/>
                  <a:gd name="connsiteY3" fmla="*/ 10401 h 19050"/>
                  <a:gd name="connsiteX4" fmla="*/ 13297 w 19050"/>
                  <a:gd name="connsiteY4" fmla="*/ 8601 h 19050"/>
                  <a:gd name="connsiteX5" fmla="*/ 13840 w 19050"/>
                  <a:gd name="connsiteY5" fmla="*/ 91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840" y="9154"/>
                    </a:moveTo>
                    <a:cubicBezTo>
                      <a:pt x="10992" y="12259"/>
                      <a:pt x="11240" y="8953"/>
                      <a:pt x="10382" y="7144"/>
                    </a:cubicBezTo>
                    <a:cubicBezTo>
                      <a:pt x="7772" y="9525"/>
                      <a:pt x="11020" y="12316"/>
                      <a:pt x="7144" y="11497"/>
                    </a:cubicBezTo>
                    <a:cubicBezTo>
                      <a:pt x="9020" y="14545"/>
                      <a:pt x="12125" y="8182"/>
                      <a:pt x="14145" y="10401"/>
                    </a:cubicBezTo>
                    <a:lnTo>
                      <a:pt x="13297" y="8601"/>
                    </a:lnTo>
                    <a:lnTo>
                      <a:pt x="13840" y="9154"/>
                    </a:lnTo>
                    <a:close/>
                  </a:path>
                </a:pathLst>
              </a:custGeom>
              <a:grpFill/>
              <a:ln w="9525" cap="flat">
                <a:noFill/>
                <a:prstDash val="solid"/>
                <a:miter/>
              </a:ln>
            </p:spPr>
            <p:txBody>
              <a:bodyPr rtlCol="0" anchor="ctr"/>
              <a:lstStyle/>
              <a:p>
                <a:endParaRPr lang="zh-CN" altLang="en-US"/>
              </a:p>
            </p:txBody>
          </p:sp>
          <p:sp>
            <p:nvSpPr>
              <p:cNvPr id="1682" name="任意多边形: 形状 693">
                <a:extLst>
                  <a:ext uri="{FF2B5EF4-FFF2-40B4-BE49-F238E27FC236}">
                    <a16:creationId xmlns:a16="http://schemas.microsoft.com/office/drawing/2014/main" id="{806ED916-9B34-465A-8276-493189EA0355}"/>
                  </a:ext>
                </a:extLst>
              </p:cNvPr>
              <p:cNvSpPr/>
              <p:nvPr/>
            </p:nvSpPr>
            <p:spPr>
              <a:xfrm>
                <a:off x="3790416" y="1370069"/>
                <a:ext cx="19050" cy="19050"/>
              </a:xfrm>
              <a:custGeom>
                <a:avLst/>
                <a:gdLst>
                  <a:gd name="connsiteX0" fmla="*/ 14593 w 19050"/>
                  <a:gd name="connsiteY0" fmla="*/ 7144 h 19050"/>
                  <a:gd name="connsiteX1" fmla="*/ 10945 w 19050"/>
                  <a:gd name="connsiteY1" fmla="*/ 13887 h 19050"/>
                  <a:gd name="connsiteX2" fmla="*/ 10221 w 19050"/>
                  <a:gd name="connsiteY2" fmla="*/ 10154 h 19050"/>
                  <a:gd name="connsiteX3" fmla="*/ 17822 w 19050"/>
                  <a:gd name="connsiteY3" fmla="*/ 10868 h 19050"/>
                  <a:gd name="connsiteX4" fmla="*/ 1459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593" y="7144"/>
                    </a:moveTo>
                    <a:cubicBezTo>
                      <a:pt x="14193" y="9154"/>
                      <a:pt x="772" y="12363"/>
                      <a:pt x="10945" y="13887"/>
                    </a:cubicBezTo>
                    <a:cubicBezTo>
                      <a:pt x="14136" y="13402"/>
                      <a:pt x="4097" y="12630"/>
                      <a:pt x="10221" y="10154"/>
                    </a:cubicBezTo>
                    <a:lnTo>
                      <a:pt x="17822" y="10868"/>
                    </a:lnTo>
                    <a:lnTo>
                      <a:pt x="14593" y="7144"/>
                    </a:lnTo>
                    <a:close/>
                  </a:path>
                </a:pathLst>
              </a:custGeom>
              <a:grpFill/>
              <a:ln w="9525" cap="flat">
                <a:noFill/>
                <a:prstDash val="solid"/>
                <a:miter/>
              </a:ln>
            </p:spPr>
            <p:txBody>
              <a:bodyPr rtlCol="0" anchor="ctr"/>
              <a:lstStyle/>
              <a:p>
                <a:endParaRPr lang="zh-CN" altLang="en-US"/>
              </a:p>
            </p:txBody>
          </p:sp>
          <p:sp>
            <p:nvSpPr>
              <p:cNvPr id="1683" name="任意多边形: 形状 694">
                <a:extLst>
                  <a:ext uri="{FF2B5EF4-FFF2-40B4-BE49-F238E27FC236}">
                    <a16:creationId xmlns:a16="http://schemas.microsoft.com/office/drawing/2014/main" id="{0DF901F5-4640-414F-AB38-3D3238C3EB78}"/>
                  </a:ext>
                </a:extLst>
              </p:cNvPr>
              <p:cNvSpPr/>
              <p:nvPr/>
            </p:nvSpPr>
            <p:spPr>
              <a:xfrm>
                <a:off x="3698719" y="1417798"/>
                <a:ext cx="28575" cy="9525"/>
              </a:xfrm>
              <a:custGeom>
                <a:avLst/>
                <a:gdLst>
                  <a:gd name="connsiteX0" fmla="*/ 23517 w 28575"/>
                  <a:gd name="connsiteY0" fmla="*/ 8136 h 9525"/>
                  <a:gd name="connsiteX1" fmla="*/ 19736 w 28575"/>
                  <a:gd name="connsiteY1" fmla="*/ 8078 h 9525"/>
                  <a:gd name="connsiteX2" fmla="*/ 14373 w 28575"/>
                  <a:gd name="connsiteY2" fmla="*/ 7497 h 9525"/>
                  <a:gd name="connsiteX3" fmla="*/ 7144 w 28575"/>
                  <a:gd name="connsiteY3" fmla="*/ 7755 h 9525"/>
                  <a:gd name="connsiteX4" fmla="*/ 17374 w 28575"/>
                  <a:gd name="connsiteY4" fmla="*/ 11450 h 9525"/>
                  <a:gd name="connsiteX5" fmla="*/ 12792 w 28575"/>
                  <a:gd name="connsiteY5" fmla="*/ 8736 h 9525"/>
                  <a:gd name="connsiteX6" fmla="*/ 18478 w 28575"/>
                  <a:gd name="connsiteY6" fmla="*/ 8507 h 9525"/>
                  <a:gd name="connsiteX7" fmla="*/ 22374 w 28575"/>
                  <a:gd name="connsiteY7" fmla="*/ 8317 h 9525"/>
                  <a:gd name="connsiteX8" fmla="*/ 23517 w 28575"/>
                  <a:gd name="connsiteY8" fmla="*/ 813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9525">
                    <a:moveTo>
                      <a:pt x="23517" y="8136"/>
                    </a:moveTo>
                    <a:cubicBezTo>
                      <a:pt x="23498" y="8364"/>
                      <a:pt x="21250" y="8212"/>
                      <a:pt x="19736" y="8078"/>
                    </a:cubicBezTo>
                    <a:cubicBezTo>
                      <a:pt x="18021" y="7888"/>
                      <a:pt x="16145" y="7688"/>
                      <a:pt x="14373" y="7497"/>
                    </a:cubicBezTo>
                    <a:cubicBezTo>
                      <a:pt x="10839" y="7107"/>
                      <a:pt x="7725" y="6859"/>
                      <a:pt x="7144" y="7755"/>
                    </a:cubicBezTo>
                    <a:lnTo>
                      <a:pt x="17374" y="11450"/>
                    </a:lnTo>
                    <a:lnTo>
                      <a:pt x="12792" y="8736"/>
                    </a:lnTo>
                    <a:cubicBezTo>
                      <a:pt x="12792" y="8736"/>
                      <a:pt x="15631" y="8621"/>
                      <a:pt x="18478" y="8507"/>
                    </a:cubicBezTo>
                    <a:cubicBezTo>
                      <a:pt x="19898" y="8440"/>
                      <a:pt x="21307" y="8364"/>
                      <a:pt x="22374" y="8317"/>
                    </a:cubicBezTo>
                    <a:cubicBezTo>
                      <a:pt x="23651" y="8269"/>
                      <a:pt x="23327" y="8117"/>
                      <a:pt x="23517" y="8136"/>
                    </a:cubicBezTo>
                    <a:close/>
                  </a:path>
                </a:pathLst>
              </a:custGeom>
              <a:grpFill/>
              <a:ln w="9525" cap="flat">
                <a:noFill/>
                <a:prstDash val="solid"/>
                <a:miter/>
              </a:ln>
            </p:spPr>
            <p:txBody>
              <a:bodyPr rtlCol="0" anchor="ctr"/>
              <a:lstStyle/>
              <a:p>
                <a:endParaRPr lang="zh-CN" altLang="en-US"/>
              </a:p>
            </p:txBody>
          </p:sp>
          <p:sp>
            <p:nvSpPr>
              <p:cNvPr id="1684" name="任意多边形: 形状 695">
                <a:extLst>
                  <a:ext uri="{FF2B5EF4-FFF2-40B4-BE49-F238E27FC236}">
                    <a16:creationId xmlns:a16="http://schemas.microsoft.com/office/drawing/2014/main" id="{1F533547-3DA1-45CB-BFA8-DEDF4A71D18A}"/>
                  </a:ext>
                </a:extLst>
              </p:cNvPr>
              <p:cNvSpPr/>
              <p:nvPr/>
            </p:nvSpPr>
            <p:spPr>
              <a:xfrm>
                <a:off x="3651123" y="1427029"/>
                <a:ext cx="19050" cy="9525"/>
              </a:xfrm>
              <a:custGeom>
                <a:avLst/>
                <a:gdLst>
                  <a:gd name="connsiteX0" fmla="*/ 7144 w 19050"/>
                  <a:gd name="connsiteY0" fmla="*/ 7144 h 9525"/>
                  <a:gd name="connsiteX1" fmla="*/ 13345 w 19050"/>
                  <a:gd name="connsiteY1" fmla="*/ 10506 h 9525"/>
                  <a:gd name="connsiteX2" fmla="*/ 13459 w 19050"/>
                  <a:gd name="connsiteY2" fmla="*/ 9744 h 9525"/>
                </a:gdLst>
                <a:ahLst/>
                <a:cxnLst>
                  <a:cxn ang="0">
                    <a:pos x="connsiteX0" y="connsiteY0"/>
                  </a:cxn>
                  <a:cxn ang="0">
                    <a:pos x="connsiteX1" y="connsiteY1"/>
                  </a:cxn>
                  <a:cxn ang="0">
                    <a:pos x="connsiteX2" y="connsiteY2"/>
                  </a:cxn>
                </a:cxnLst>
                <a:rect l="l" t="t" r="r" b="b"/>
                <a:pathLst>
                  <a:path w="19050" h="9525">
                    <a:moveTo>
                      <a:pt x="7144" y="7144"/>
                    </a:moveTo>
                    <a:lnTo>
                      <a:pt x="13345" y="10506"/>
                    </a:lnTo>
                    <a:lnTo>
                      <a:pt x="13459" y="9744"/>
                    </a:lnTo>
                    <a:close/>
                  </a:path>
                </a:pathLst>
              </a:custGeom>
              <a:grpFill/>
              <a:ln w="9525" cap="flat">
                <a:noFill/>
                <a:prstDash val="solid"/>
                <a:miter/>
              </a:ln>
            </p:spPr>
            <p:txBody>
              <a:bodyPr rtlCol="0" anchor="ctr"/>
              <a:lstStyle/>
              <a:p>
                <a:endParaRPr lang="zh-CN" altLang="en-US"/>
              </a:p>
            </p:txBody>
          </p:sp>
          <p:sp>
            <p:nvSpPr>
              <p:cNvPr id="1685" name="任意多边形: 形状 696">
                <a:extLst>
                  <a:ext uri="{FF2B5EF4-FFF2-40B4-BE49-F238E27FC236}">
                    <a16:creationId xmlns:a16="http://schemas.microsoft.com/office/drawing/2014/main" id="{6B7305AF-ACD8-4D0B-AEBC-CA8FB7210526}"/>
                  </a:ext>
                </a:extLst>
              </p:cNvPr>
              <p:cNvSpPr/>
              <p:nvPr/>
            </p:nvSpPr>
            <p:spPr>
              <a:xfrm>
                <a:off x="3909870" y="1218803"/>
                <a:ext cx="9525" cy="19050"/>
              </a:xfrm>
              <a:custGeom>
                <a:avLst/>
                <a:gdLst>
                  <a:gd name="connsiteX0" fmla="*/ 10058 w 9525"/>
                  <a:gd name="connsiteY0" fmla="*/ 7144 h 19050"/>
                  <a:gd name="connsiteX1" fmla="*/ 7144 w 9525"/>
                  <a:gd name="connsiteY1" fmla="*/ 13783 h 19050"/>
                  <a:gd name="connsiteX2" fmla="*/ 10058 w 9525"/>
                  <a:gd name="connsiteY2" fmla="*/ 7144 h 19050"/>
                </a:gdLst>
                <a:ahLst/>
                <a:cxnLst>
                  <a:cxn ang="0">
                    <a:pos x="connsiteX0" y="connsiteY0"/>
                  </a:cxn>
                  <a:cxn ang="0">
                    <a:pos x="connsiteX1" y="connsiteY1"/>
                  </a:cxn>
                  <a:cxn ang="0">
                    <a:pos x="connsiteX2" y="connsiteY2"/>
                  </a:cxn>
                </a:cxnLst>
                <a:rect l="l" t="t" r="r" b="b"/>
                <a:pathLst>
                  <a:path w="9525" h="19050">
                    <a:moveTo>
                      <a:pt x="10058" y="7144"/>
                    </a:moveTo>
                    <a:cubicBezTo>
                      <a:pt x="8220" y="8611"/>
                      <a:pt x="7830" y="11801"/>
                      <a:pt x="7144" y="13783"/>
                    </a:cubicBezTo>
                    <a:cubicBezTo>
                      <a:pt x="7353" y="11240"/>
                      <a:pt x="13487" y="9296"/>
                      <a:pt x="10058" y="7144"/>
                    </a:cubicBezTo>
                    <a:close/>
                  </a:path>
                </a:pathLst>
              </a:custGeom>
              <a:grpFill/>
              <a:ln w="9525" cap="flat">
                <a:noFill/>
                <a:prstDash val="solid"/>
                <a:miter/>
              </a:ln>
            </p:spPr>
            <p:txBody>
              <a:bodyPr rtlCol="0" anchor="ctr"/>
              <a:lstStyle/>
              <a:p>
                <a:endParaRPr lang="zh-CN" altLang="en-US"/>
              </a:p>
            </p:txBody>
          </p:sp>
          <p:sp>
            <p:nvSpPr>
              <p:cNvPr id="1686" name="任意多边形: 形状 697">
                <a:extLst>
                  <a:ext uri="{FF2B5EF4-FFF2-40B4-BE49-F238E27FC236}">
                    <a16:creationId xmlns:a16="http://schemas.microsoft.com/office/drawing/2014/main" id="{CD8991C1-91C6-4F26-8267-7C2585A40827}"/>
                  </a:ext>
                </a:extLst>
              </p:cNvPr>
              <p:cNvSpPr/>
              <p:nvPr/>
            </p:nvSpPr>
            <p:spPr>
              <a:xfrm>
                <a:off x="3911749" y="1138215"/>
                <a:ext cx="19050" cy="19050"/>
              </a:xfrm>
              <a:custGeom>
                <a:avLst/>
                <a:gdLst>
                  <a:gd name="connsiteX0" fmla="*/ 19285 w 19050"/>
                  <a:gd name="connsiteY0" fmla="*/ 10560 h 19050"/>
                  <a:gd name="connsiteX1" fmla="*/ 11884 w 19050"/>
                  <a:gd name="connsiteY1" fmla="*/ 7169 h 19050"/>
                  <a:gd name="connsiteX2" fmla="*/ 10989 w 19050"/>
                  <a:gd name="connsiteY2" fmla="*/ 12969 h 19050"/>
                  <a:gd name="connsiteX3" fmla="*/ 7331 w 19050"/>
                  <a:gd name="connsiteY3" fmla="*/ 10245 h 19050"/>
                  <a:gd name="connsiteX4" fmla="*/ 15865 w 19050"/>
                  <a:gd name="connsiteY4" fmla="*/ 15332 h 19050"/>
                  <a:gd name="connsiteX5" fmla="*/ 16904 w 19050"/>
                  <a:gd name="connsiteY5" fmla="*/ 11284 h 19050"/>
                  <a:gd name="connsiteX6" fmla="*/ 19409 w 19050"/>
                  <a:gd name="connsiteY6" fmla="*/ 13036 h 19050"/>
                  <a:gd name="connsiteX7" fmla="*/ 19285 w 19050"/>
                  <a:gd name="connsiteY7" fmla="*/ 105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9285" y="10560"/>
                    </a:moveTo>
                    <a:cubicBezTo>
                      <a:pt x="16808" y="9426"/>
                      <a:pt x="17246" y="6864"/>
                      <a:pt x="11884" y="7169"/>
                    </a:cubicBezTo>
                    <a:cubicBezTo>
                      <a:pt x="11998" y="8959"/>
                      <a:pt x="13922" y="12141"/>
                      <a:pt x="10989" y="12969"/>
                    </a:cubicBezTo>
                    <a:cubicBezTo>
                      <a:pt x="11960" y="8378"/>
                      <a:pt x="7988" y="11922"/>
                      <a:pt x="7331" y="10245"/>
                    </a:cubicBezTo>
                    <a:cubicBezTo>
                      <a:pt x="5931" y="18018"/>
                      <a:pt x="12741" y="13141"/>
                      <a:pt x="15865" y="15332"/>
                    </a:cubicBezTo>
                    <a:cubicBezTo>
                      <a:pt x="13475" y="15398"/>
                      <a:pt x="15789" y="13465"/>
                      <a:pt x="16904" y="11284"/>
                    </a:cubicBezTo>
                    <a:lnTo>
                      <a:pt x="19409" y="13036"/>
                    </a:lnTo>
                    <a:lnTo>
                      <a:pt x="19285" y="10560"/>
                    </a:lnTo>
                    <a:close/>
                  </a:path>
                </a:pathLst>
              </a:custGeom>
              <a:grpFill/>
              <a:ln w="9525" cap="flat">
                <a:noFill/>
                <a:prstDash val="solid"/>
                <a:miter/>
              </a:ln>
            </p:spPr>
            <p:txBody>
              <a:bodyPr rtlCol="0" anchor="ctr"/>
              <a:lstStyle/>
              <a:p>
                <a:endParaRPr lang="zh-CN" altLang="en-US"/>
              </a:p>
            </p:txBody>
          </p:sp>
          <p:sp>
            <p:nvSpPr>
              <p:cNvPr id="1687" name="任意多边形: 形状 698">
                <a:extLst>
                  <a:ext uri="{FF2B5EF4-FFF2-40B4-BE49-F238E27FC236}">
                    <a16:creationId xmlns:a16="http://schemas.microsoft.com/office/drawing/2014/main" id="{105D10DE-D64B-4952-9230-7797723EA880}"/>
                  </a:ext>
                </a:extLst>
              </p:cNvPr>
              <p:cNvSpPr/>
              <p:nvPr/>
            </p:nvSpPr>
            <p:spPr>
              <a:xfrm>
                <a:off x="3910574" y="1103063"/>
                <a:ext cx="19050" cy="19050"/>
              </a:xfrm>
              <a:custGeom>
                <a:avLst/>
                <a:gdLst>
                  <a:gd name="connsiteX0" fmla="*/ 9525 w 19050"/>
                  <a:gd name="connsiteY0" fmla="*/ 10164 h 19050"/>
                  <a:gd name="connsiteX1" fmla="*/ 9125 w 19050"/>
                  <a:gd name="connsiteY1" fmla="*/ 13851 h 19050"/>
                  <a:gd name="connsiteX2" fmla="*/ 7144 w 19050"/>
                  <a:gd name="connsiteY2" fmla="*/ 12717 h 19050"/>
                  <a:gd name="connsiteX3" fmla="*/ 8401 w 19050"/>
                  <a:gd name="connsiteY3" fmla="*/ 15898 h 19050"/>
                  <a:gd name="connsiteX4" fmla="*/ 11459 w 19050"/>
                  <a:gd name="connsiteY4" fmla="*/ 13651 h 19050"/>
                  <a:gd name="connsiteX5" fmla="*/ 10782 w 19050"/>
                  <a:gd name="connsiteY5" fmla="*/ 13298 h 19050"/>
                  <a:gd name="connsiteX6" fmla="*/ 15173 w 19050"/>
                  <a:gd name="connsiteY6" fmla="*/ 8755 h 19050"/>
                  <a:gd name="connsiteX7" fmla="*/ 9525 w 19050"/>
                  <a:gd name="connsiteY7" fmla="*/ 10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525" y="10164"/>
                    </a:moveTo>
                    <a:lnTo>
                      <a:pt x="9125" y="13851"/>
                    </a:lnTo>
                    <a:lnTo>
                      <a:pt x="7144" y="12717"/>
                    </a:lnTo>
                    <a:lnTo>
                      <a:pt x="8401" y="15898"/>
                    </a:lnTo>
                    <a:cubicBezTo>
                      <a:pt x="9382" y="14965"/>
                      <a:pt x="9677" y="13670"/>
                      <a:pt x="11459" y="13651"/>
                    </a:cubicBezTo>
                    <a:lnTo>
                      <a:pt x="10782" y="13298"/>
                    </a:lnTo>
                    <a:cubicBezTo>
                      <a:pt x="10049" y="9974"/>
                      <a:pt x="14392" y="10841"/>
                      <a:pt x="15173" y="8755"/>
                    </a:cubicBezTo>
                    <a:cubicBezTo>
                      <a:pt x="13545" y="4573"/>
                      <a:pt x="10630" y="9812"/>
                      <a:pt x="9525" y="10164"/>
                    </a:cubicBezTo>
                    <a:close/>
                  </a:path>
                </a:pathLst>
              </a:custGeom>
              <a:grpFill/>
              <a:ln w="9525" cap="flat">
                <a:noFill/>
                <a:prstDash val="solid"/>
                <a:miter/>
              </a:ln>
            </p:spPr>
            <p:txBody>
              <a:bodyPr rtlCol="0" anchor="ctr"/>
              <a:lstStyle/>
              <a:p>
                <a:endParaRPr lang="zh-CN" altLang="en-US"/>
              </a:p>
            </p:txBody>
          </p:sp>
          <p:sp>
            <p:nvSpPr>
              <p:cNvPr id="1688" name="任意多边形: 形状 699">
                <a:extLst>
                  <a:ext uri="{FF2B5EF4-FFF2-40B4-BE49-F238E27FC236}">
                    <a16:creationId xmlns:a16="http://schemas.microsoft.com/office/drawing/2014/main" id="{72134675-CC2D-4033-BF0E-253B300362E0}"/>
                  </a:ext>
                </a:extLst>
              </p:cNvPr>
              <p:cNvSpPr/>
              <p:nvPr/>
            </p:nvSpPr>
            <p:spPr>
              <a:xfrm>
                <a:off x="3760289" y="1384855"/>
                <a:ext cx="19050" cy="9525"/>
              </a:xfrm>
              <a:custGeom>
                <a:avLst/>
                <a:gdLst>
                  <a:gd name="connsiteX0" fmla="*/ 17545 w 19050"/>
                  <a:gd name="connsiteY0" fmla="*/ 7807 h 9525"/>
                  <a:gd name="connsiteX1" fmla="*/ 7144 w 19050"/>
                  <a:gd name="connsiteY1" fmla="*/ 11894 h 9525"/>
                  <a:gd name="connsiteX2" fmla="*/ 17545 w 19050"/>
                  <a:gd name="connsiteY2" fmla="*/ 7807 h 9525"/>
                </a:gdLst>
                <a:ahLst/>
                <a:cxnLst>
                  <a:cxn ang="0">
                    <a:pos x="connsiteX0" y="connsiteY0"/>
                  </a:cxn>
                  <a:cxn ang="0">
                    <a:pos x="connsiteX1" y="connsiteY1"/>
                  </a:cxn>
                  <a:cxn ang="0">
                    <a:pos x="connsiteX2" y="connsiteY2"/>
                  </a:cxn>
                </a:cxnLst>
                <a:rect l="l" t="t" r="r" b="b"/>
                <a:pathLst>
                  <a:path w="19050" h="9525">
                    <a:moveTo>
                      <a:pt x="17545" y="7807"/>
                    </a:moveTo>
                    <a:cubicBezTo>
                      <a:pt x="10630" y="5226"/>
                      <a:pt x="10411" y="10941"/>
                      <a:pt x="7144" y="11894"/>
                    </a:cubicBezTo>
                    <a:cubicBezTo>
                      <a:pt x="14516" y="10322"/>
                      <a:pt x="8534" y="8779"/>
                      <a:pt x="17545" y="7807"/>
                    </a:cubicBezTo>
                    <a:close/>
                  </a:path>
                </a:pathLst>
              </a:custGeom>
              <a:grpFill/>
              <a:ln w="9525" cap="flat">
                <a:noFill/>
                <a:prstDash val="solid"/>
                <a:miter/>
              </a:ln>
            </p:spPr>
            <p:txBody>
              <a:bodyPr rtlCol="0" anchor="ctr"/>
              <a:lstStyle/>
              <a:p>
                <a:endParaRPr lang="zh-CN" altLang="en-US"/>
              </a:p>
            </p:txBody>
          </p:sp>
          <p:sp>
            <p:nvSpPr>
              <p:cNvPr id="1689" name="任意多边形: 形状 700">
                <a:extLst>
                  <a:ext uri="{FF2B5EF4-FFF2-40B4-BE49-F238E27FC236}">
                    <a16:creationId xmlns:a16="http://schemas.microsoft.com/office/drawing/2014/main" id="{362C44E5-C18D-47EA-8664-023F7A7FF436}"/>
                  </a:ext>
                </a:extLst>
              </p:cNvPr>
              <p:cNvSpPr/>
              <p:nvPr/>
            </p:nvSpPr>
            <p:spPr>
              <a:xfrm>
                <a:off x="3677192" y="1411417"/>
                <a:ext cx="19050" cy="19050"/>
              </a:xfrm>
              <a:custGeom>
                <a:avLst/>
                <a:gdLst>
                  <a:gd name="connsiteX0" fmla="*/ 7450 w 19050"/>
                  <a:gd name="connsiteY0" fmla="*/ 7144 h 19050"/>
                  <a:gd name="connsiteX1" fmla="*/ 13860 w 19050"/>
                  <a:gd name="connsiteY1" fmla="*/ 12678 h 19050"/>
                  <a:gd name="connsiteX2" fmla="*/ 7450 w 19050"/>
                  <a:gd name="connsiteY2" fmla="*/ 7144 h 19050"/>
                </a:gdLst>
                <a:ahLst/>
                <a:cxnLst>
                  <a:cxn ang="0">
                    <a:pos x="connsiteX0" y="connsiteY0"/>
                  </a:cxn>
                  <a:cxn ang="0">
                    <a:pos x="connsiteX1" y="connsiteY1"/>
                  </a:cxn>
                  <a:cxn ang="0">
                    <a:pos x="connsiteX2" y="connsiteY2"/>
                  </a:cxn>
                </a:cxnLst>
                <a:rect l="l" t="t" r="r" b="b"/>
                <a:pathLst>
                  <a:path w="19050" h="19050">
                    <a:moveTo>
                      <a:pt x="7450" y="7144"/>
                    </a:moveTo>
                    <a:cubicBezTo>
                      <a:pt x="6335" y="7353"/>
                      <a:pt x="8221" y="11516"/>
                      <a:pt x="13860" y="12678"/>
                    </a:cubicBezTo>
                    <a:cubicBezTo>
                      <a:pt x="14031" y="10373"/>
                      <a:pt x="15212" y="9439"/>
                      <a:pt x="7450" y="7144"/>
                    </a:cubicBezTo>
                    <a:close/>
                  </a:path>
                </a:pathLst>
              </a:custGeom>
              <a:grpFill/>
              <a:ln w="9525" cap="flat">
                <a:noFill/>
                <a:prstDash val="solid"/>
                <a:miter/>
              </a:ln>
            </p:spPr>
            <p:txBody>
              <a:bodyPr rtlCol="0" anchor="ctr"/>
              <a:lstStyle/>
              <a:p>
                <a:endParaRPr lang="zh-CN" altLang="en-US"/>
              </a:p>
            </p:txBody>
          </p:sp>
          <p:sp>
            <p:nvSpPr>
              <p:cNvPr id="1690" name="任意多边形: 形状 701">
                <a:extLst>
                  <a:ext uri="{FF2B5EF4-FFF2-40B4-BE49-F238E27FC236}">
                    <a16:creationId xmlns:a16="http://schemas.microsoft.com/office/drawing/2014/main" id="{95D6AE10-1758-44CB-92A1-6238325660ED}"/>
                  </a:ext>
                </a:extLst>
              </p:cNvPr>
              <p:cNvSpPr/>
              <p:nvPr/>
            </p:nvSpPr>
            <p:spPr>
              <a:xfrm>
                <a:off x="3860073" y="1294879"/>
                <a:ext cx="19050" cy="9525"/>
              </a:xfrm>
              <a:custGeom>
                <a:avLst/>
                <a:gdLst>
                  <a:gd name="connsiteX0" fmla="*/ 10335 w 19050"/>
                  <a:gd name="connsiteY0" fmla="*/ 8230 h 9525"/>
                  <a:gd name="connsiteX1" fmla="*/ 12049 w 19050"/>
                  <a:gd name="connsiteY1" fmla="*/ 7144 h 9525"/>
                  <a:gd name="connsiteX2" fmla="*/ 7163 w 19050"/>
                  <a:gd name="connsiteY2" fmla="*/ 7839 h 9525"/>
                  <a:gd name="connsiteX3" fmla="*/ 7144 w 19050"/>
                  <a:gd name="connsiteY3" fmla="*/ 11135 h 9525"/>
                  <a:gd name="connsiteX4" fmla="*/ 11782 w 19050"/>
                  <a:gd name="connsiteY4" fmla="*/ 9696 h 9525"/>
                  <a:gd name="connsiteX5" fmla="*/ 10335 w 19050"/>
                  <a:gd name="connsiteY5" fmla="*/ 823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0335" y="8230"/>
                    </a:moveTo>
                    <a:cubicBezTo>
                      <a:pt x="10801" y="7630"/>
                      <a:pt x="11601" y="7734"/>
                      <a:pt x="12049" y="7144"/>
                    </a:cubicBezTo>
                    <a:lnTo>
                      <a:pt x="7163" y="7839"/>
                    </a:lnTo>
                    <a:lnTo>
                      <a:pt x="7144" y="11135"/>
                    </a:lnTo>
                    <a:lnTo>
                      <a:pt x="11782" y="9696"/>
                    </a:lnTo>
                    <a:lnTo>
                      <a:pt x="10335" y="8230"/>
                    </a:lnTo>
                    <a:close/>
                  </a:path>
                </a:pathLst>
              </a:custGeom>
              <a:grpFill/>
              <a:ln w="9525" cap="flat">
                <a:noFill/>
                <a:prstDash val="solid"/>
                <a:miter/>
              </a:ln>
            </p:spPr>
            <p:txBody>
              <a:bodyPr rtlCol="0" anchor="ctr"/>
              <a:lstStyle/>
              <a:p>
                <a:endParaRPr lang="zh-CN" altLang="en-US"/>
              </a:p>
            </p:txBody>
          </p:sp>
          <p:sp>
            <p:nvSpPr>
              <p:cNvPr id="1691" name="任意多边形: 形状 702">
                <a:extLst>
                  <a:ext uri="{FF2B5EF4-FFF2-40B4-BE49-F238E27FC236}">
                    <a16:creationId xmlns:a16="http://schemas.microsoft.com/office/drawing/2014/main" id="{2BDC6D1C-66D3-4322-9703-4CB4CA8EF90D}"/>
                  </a:ext>
                </a:extLst>
              </p:cNvPr>
              <p:cNvSpPr/>
              <p:nvPr/>
            </p:nvSpPr>
            <p:spPr>
              <a:xfrm>
                <a:off x="3671316" y="1405826"/>
                <a:ext cx="28575" cy="19050"/>
              </a:xfrm>
              <a:custGeom>
                <a:avLst/>
                <a:gdLst>
                  <a:gd name="connsiteX0" fmla="*/ 18202 w 28575"/>
                  <a:gd name="connsiteY0" fmla="*/ 8058 h 19050"/>
                  <a:gd name="connsiteX1" fmla="*/ 7144 w 28575"/>
                  <a:gd name="connsiteY1" fmla="*/ 7144 h 19050"/>
                  <a:gd name="connsiteX2" fmla="*/ 28956 w 28575"/>
                  <a:gd name="connsiteY2" fmla="*/ 15621 h 19050"/>
                  <a:gd name="connsiteX3" fmla="*/ 18202 w 28575"/>
                  <a:gd name="connsiteY3" fmla="*/ 8058 h 19050"/>
                </a:gdLst>
                <a:ahLst/>
                <a:cxnLst>
                  <a:cxn ang="0">
                    <a:pos x="connsiteX0" y="connsiteY0"/>
                  </a:cxn>
                  <a:cxn ang="0">
                    <a:pos x="connsiteX1" y="connsiteY1"/>
                  </a:cxn>
                  <a:cxn ang="0">
                    <a:pos x="connsiteX2" y="connsiteY2"/>
                  </a:cxn>
                  <a:cxn ang="0">
                    <a:pos x="connsiteX3" y="connsiteY3"/>
                  </a:cxn>
                </a:cxnLst>
                <a:rect l="l" t="t" r="r" b="b"/>
                <a:pathLst>
                  <a:path w="28575" h="19050">
                    <a:moveTo>
                      <a:pt x="18202" y="8058"/>
                    </a:moveTo>
                    <a:lnTo>
                      <a:pt x="7144" y="7144"/>
                    </a:lnTo>
                    <a:cubicBezTo>
                      <a:pt x="14621" y="10363"/>
                      <a:pt x="30328" y="10839"/>
                      <a:pt x="28956" y="15621"/>
                    </a:cubicBezTo>
                    <a:cubicBezTo>
                      <a:pt x="34652" y="13640"/>
                      <a:pt x="19241" y="8658"/>
                      <a:pt x="18202" y="8058"/>
                    </a:cubicBezTo>
                    <a:close/>
                  </a:path>
                </a:pathLst>
              </a:custGeom>
              <a:grpFill/>
              <a:ln w="9525" cap="flat">
                <a:noFill/>
                <a:prstDash val="solid"/>
                <a:miter/>
              </a:ln>
            </p:spPr>
            <p:txBody>
              <a:bodyPr rtlCol="0" anchor="ctr"/>
              <a:lstStyle/>
              <a:p>
                <a:endParaRPr lang="zh-CN" altLang="en-US"/>
              </a:p>
            </p:txBody>
          </p:sp>
          <p:sp>
            <p:nvSpPr>
              <p:cNvPr id="1692" name="任意多边形: 形状 703">
                <a:extLst>
                  <a:ext uri="{FF2B5EF4-FFF2-40B4-BE49-F238E27FC236}">
                    <a16:creationId xmlns:a16="http://schemas.microsoft.com/office/drawing/2014/main" id="{17F8466C-944F-46A9-8A31-00C9C70D4A46}"/>
                  </a:ext>
                </a:extLst>
              </p:cNvPr>
              <p:cNvSpPr/>
              <p:nvPr/>
            </p:nvSpPr>
            <p:spPr>
              <a:xfrm>
                <a:off x="3897620" y="1230833"/>
                <a:ext cx="9525" cy="9525"/>
              </a:xfrm>
              <a:custGeom>
                <a:avLst/>
                <a:gdLst>
                  <a:gd name="connsiteX0" fmla="*/ 9268 w 9525"/>
                  <a:gd name="connsiteY0" fmla="*/ 7144 h 9525"/>
                  <a:gd name="connsiteX1" fmla="*/ 7144 w 9525"/>
                  <a:gd name="connsiteY1" fmla="*/ 7306 h 9525"/>
                  <a:gd name="connsiteX2" fmla="*/ 9687 w 9525"/>
                  <a:gd name="connsiteY2" fmla="*/ 9687 h 9525"/>
                  <a:gd name="connsiteX3" fmla="*/ 9268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268" y="7144"/>
                    </a:moveTo>
                    <a:lnTo>
                      <a:pt x="7144" y="7306"/>
                    </a:lnTo>
                    <a:lnTo>
                      <a:pt x="9687" y="9687"/>
                    </a:lnTo>
                    <a:cubicBezTo>
                      <a:pt x="11135" y="7639"/>
                      <a:pt x="9468" y="8420"/>
                      <a:pt x="9268" y="7144"/>
                    </a:cubicBezTo>
                    <a:close/>
                  </a:path>
                </a:pathLst>
              </a:custGeom>
              <a:grpFill/>
              <a:ln w="9525" cap="flat">
                <a:noFill/>
                <a:prstDash val="solid"/>
                <a:miter/>
              </a:ln>
            </p:spPr>
            <p:txBody>
              <a:bodyPr rtlCol="0" anchor="ctr"/>
              <a:lstStyle/>
              <a:p>
                <a:endParaRPr lang="zh-CN" altLang="en-US"/>
              </a:p>
            </p:txBody>
          </p:sp>
          <p:sp>
            <p:nvSpPr>
              <p:cNvPr id="1693" name="任意多边形: 形状 704">
                <a:extLst>
                  <a:ext uri="{FF2B5EF4-FFF2-40B4-BE49-F238E27FC236}">
                    <a16:creationId xmlns:a16="http://schemas.microsoft.com/office/drawing/2014/main" id="{F43A6F5D-F027-4C13-8B90-6A2A2A59804A}"/>
                  </a:ext>
                </a:extLst>
              </p:cNvPr>
              <p:cNvSpPr/>
              <p:nvPr/>
            </p:nvSpPr>
            <p:spPr>
              <a:xfrm>
                <a:off x="3625053" y="1421495"/>
                <a:ext cx="19050" cy="9525"/>
              </a:xfrm>
              <a:custGeom>
                <a:avLst/>
                <a:gdLst>
                  <a:gd name="connsiteX0" fmla="*/ 7144 w 19050"/>
                  <a:gd name="connsiteY0" fmla="*/ 7791 h 9525"/>
                  <a:gd name="connsiteX1" fmla="*/ 15526 w 19050"/>
                  <a:gd name="connsiteY1" fmla="*/ 9563 h 9525"/>
                  <a:gd name="connsiteX2" fmla="*/ 12163 w 19050"/>
                  <a:gd name="connsiteY2" fmla="*/ 7144 h 9525"/>
                </a:gdLst>
                <a:ahLst/>
                <a:cxnLst>
                  <a:cxn ang="0">
                    <a:pos x="connsiteX0" y="connsiteY0"/>
                  </a:cxn>
                  <a:cxn ang="0">
                    <a:pos x="connsiteX1" y="connsiteY1"/>
                  </a:cxn>
                  <a:cxn ang="0">
                    <a:pos x="connsiteX2" y="connsiteY2"/>
                  </a:cxn>
                </a:cxnLst>
                <a:rect l="l" t="t" r="r" b="b"/>
                <a:pathLst>
                  <a:path w="19050" h="9525">
                    <a:moveTo>
                      <a:pt x="7144" y="7791"/>
                    </a:moveTo>
                    <a:lnTo>
                      <a:pt x="15526" y="9563"/>
                    </a:lnTo>
                    <a:lnTo>
                      <a:pt x="12163" y="7144"/>
                    </a:lnTo>
                    <a:close/>
                  </a:path>
                </a:pathLst>
              </a:custGeom>
              <a:grpFill/>
              <a:ln w="9525" cap="flat">
                <a:noFill/>
                <a:prstDash val="solid"/>
                <a:miter/>
              </a:ln>
            </p:spPr>
            <p:txBody>
              <a:bodyPr rtlCol="0" anchor="ctr"/>
              <a:lstStyle/>
              <a:p>
                <a:endParaRPr lang="zh-CN" altLang="en-US"/>
              </a:p>
            </p:txBody>
          </p:sp>
          <p:sp>
            <p:nvSpPr>
              <p:cNvPr id="1694" name="任意多边形: 形状 705">
                <a:extLst>
                  <a:ext uri="{FF2B5EF4-FFF2-40B4-BE49-F238E27FC236}">
                    <a16:creationId xmlns:a16="http://schemas.microsoft.com/office/drawing/2014/main" id="{F626958D-8954-4470-9B32-20CFF6B742AE}"/>
                  </a:ext>
                </a:extLst>
              </p:cNvPr>
              <p:cNvSpPr/>
              <p:nvPr/>
            </p:nvSpPr>
            <p:spPr>
              <a:xfrm>
                <a:off x="3855139" y="1299575"/>
                <a:ext cx="19050" cy="9525"/>
              </a:xfrm>
              <a:custGeom>
                <a:avLst/>
                <a:gdLst>
                  <a:gd name="connsiteX0" fmla="*/ 7144 w 19050"/>
                  <a:gd name="connsiteY0" fmla="*/ 7144 h 9525"/>
                  <a:gd name="connsiteX1" fmla="*/ 12211 w 19050"/>
                  <a:gd name="connsiteY1" fmla="*/ 8430 h 9525"/>
                  <a:gd name="connsiteX2" fmla="*/ 9535 w 19050"/>
                  <a:gd name="connsiteY2" fmla="*/ 7439 h 9525"/>
                </a:gdLst>
                <a:ahLst/>
                <a:cxnLst>
                  <a:cxn ang="0">
                    <a:pos x="connsiteX0" y="connsiteY0"/>
                  </a:cxn>
                  <a:cxn ang="0">
                    <a:pos x="connsiteX1" y="connsiteY1"/>
                  </a:cxn>
                  <a:cxn ang="0">
                    <a:pos x="connsiteX2" y="connsiteY2"/>
                  </a:cxn>
                </a:cxnLst>
                <a:rect l="l" t="t" r="r" b="b"/>
                <a:pathLst>
                  <a:path w="19050" h="9525">
                    <a:moveTo>
                      <a:pt x="7144" y="7144"/>
                    </a:moveTo>
                    <a:lnTo>
                      <a:pt x="12211" y="8430"/>
                    </a:lnTo>
                    <a:lnTo>
                      <a:pt x="9535" y="7439"/>
                    </a:lnTo>
                    <a:close/>
                  </a:path>
                </a:pathLst>
              </a:custGeom>
              <a:grpFill/>
              <a:ln w="9525" cap="flat">
                <a:noFill/>
                <a:prstDash val="solid"/>
                <a:miter/>
              </a:ln>
            </p:spPr>
            <p:txBody>
              <a:bodyPr rtlCol="0" anchor="ctr"/>
              <a:lstStyle/>
              <a:p>
                <a:endParaRPr lang="zh-CN" altLang="en-US"/>
              </a:p>
            </p:txBody>
          </p:sp>
          <p:sp>
            <p:nvSpPr>
              <p:cNvPr id="1695" name="任意多边形: 形状 706">
                <a:extLst>
                  <a:ext uri="{FF2B5EF4-FFF2-40B4-BE49-F238E27FC236}">
                    <a16:creationId xmlns:a16="http://schemas.microsoft.com/office/drawing/2014/main" id="{B03E0525-679B-4308-9B63-AD60BB1129D7}"/>
                  </a:ext>
                </a:extLst>
              </p:cNvPr>
              <p:cNvSpPr/>
              <p:nvPr/>
            </p:nvSpPr>
            <p:spPr>
              <a:xfrm>
                <a:off x="3868836" y="1278172"/>
                <a:ext cx="19050" cy="9525"/>
              </a:xfrm>
              <a:custGeom>
                <a:avLst/>
                <a:gdLst>
                  <a:gd name="connsiteX0" fmla="*/ 7144 w 19050"/>
                  <a:gd name="connsiteY0" fmla="*/ 8915 h 9525"/>
                  <a:gd name="connsiteX1" fmla="*/ 14507 w 19050"/>
                  <a:gd name="connsiteY1" fmla="*/ 7401 h 9525"/>
                  <a:gd name="connsiteX2" fmla="*/ 9906 w 19050"/>
                  <a:gd name="connsiteY2" fmla="*/ 7144 h 9525"/>
                </a:gdLst>
                <a:ahLst/>
                <a:cxnLst>
                  <a:cxn ang="0">
                    <a:pos x="connsiteX0" y="connsiteY0"/>
                  </a:cxn>
                  <a:cxn ang="0">
                    <a:pos x="connsiteX1" y="connsiteY1"/>
                  </a:cxn>
                  <a:cxn ang="0">
                    <a:pos x="connsiteX2" y="connsiteY2"/>
                  </a:cxn>
                </a:cxnLst>
                <a:rect l="l" t="t" r="r" b="b"/>
                <a:pathLst>
                  <a:path w="19050" h="9525">
                    <a:moveTo>
                      <a:pt x="7144" y="8915"/>
                    </a:moveTo>
                    <a:lnTo>
                      <a:pt x="14507" y="7401"/>
                    </a:lnTo>
                    <a:lnTo>
                      <a:pt x="9906" y="7144"/>
                    </a:lnTo>
                    <a:close/>
                  </a:path>
                </a:pathLst>
              </a:custGeom>
              <a:grpFill/>
              <a:ln w="9525" cap="flat">
                <a:noFill/>
                <a:prstDash val="solid"/>
                <a:miter/>
              </a:ln>
            </p:spPr>
            <p:txBody>
              <a:bodyPr rtlCol="0" anchor="ctr"/>
              <a:lstStyle/>
              <a:p>
                <a:endParaRPr lang="zh-CN" altLang="en-US"/>
              </a:p>
            </p:txBody>
          </p:sp>
          <p:sp>
            <p:nvSpPr>
              <p:cNvPr id="1696" name="任意多边形: 形状 707">
                <a:extLst>
                  <a:ext uri="{FF2B5EF4-FFF2-40B4-BE49-F238E27FC236}">
                    <a16:creationId xmlns:a16="http://schemas.microsoft.com/office/drawing/2014/main" id="{80EBA601-8B74-41CC-9DDD-49C07117B96D}"/>
                  </a:ext>
                </a:extLst>
              </p:cNvPr>
              <p:cNvSpPr/>
              <p:nvPr/>
            </p:nvSpPr>
            <p:spPr>
              <a:xfrm>
                <a:off x="3911051" y="1133392"/>
                <a:ext cx="9525" cy="9525"/>
              </a:xfrm>
              <a:custGeom>
                <a:avLst/>
                <a:gdLst>
                  <a:gd name="connsiteX0" fmla="*/ 7144 w 9525"/>
                  <a:gd name="connsiteY0" fmla="*/ 10401 h 9525"/>
                  <a:gd name="connsiteX1" fmla="*/ 8801 w 9525"/>
                  <a:gd name="connsiteY1" fmla="*/ 8763 h 9525"/>
                  <a:gd name="connsiteX2" fmla="*/ 8077 w 9525"/>
                  <a:gd name="connsiteY2" fmla="*/ 7144 h 9525"/>
                </a:gdLst>
                <a:ahLst/>
                <a:cxnLst>
                  <a:cxn ang="0">
                    <a:pos x="connsiteX0" y="connsiteY0"/>
                  </a:cxn>
                  <a:cxn ang="0">
                    <a:pos x="connsiteX1" y="connsiteY1"/>
                  </a:cxn>
                  <a:cxn ang="0">
                    <a:pos x="connsiteX2" y="connsiteY2"/>
                  </a:cxn>
                </a:cxnLst>
                <a:rect l="l" t="t" r="r" b="b"/>
                <a:pathLst>
                  <a:path w="9525" h="9525">
                    <a:moveTo>
                      <a:pt x="7144" y="10401"/>
                    </a:moveTo>
                    <a:lnTo>
                      <a:pt x="8801" y="8763"/>
                    </a:lnTo>
                    <a:lnTo>
                      <a:pt x="8077" y="7144"/>
                    </a:lnTo>
                    <a:close/>
                  </a:path>
                </a:pathLst>
              </a:custGeom>
              <a:grpFill/>
              <a:ln w="9525" cap="flat">
                <a:noFill/>
                <a:prstDash val="solid"/>
                <a:miter/>
              </a:ln>
            </p:spPr>
            <p:txBody>
              <a:bodyPr rtlCol="0" anchor="ctr"/>
              <a:lstStyle/>
              <a:p>
                <a:endParaRPr lang="zh-CN" altLang="en-US"/>
              </a:p>
            </p:txBody>
          </p:sp>
          <p:sp>
            <p:nvSpPr>
              <p:cNvPr id="1697" name="任意多边形: 形状 708">
                <a:extLst>
                  <a:ext uri="{FF2B5EF4-FFF2-40B4-BE49-F238E27FC236}">
                    <a16:creationId xmlns:a16="http://schemas.microsoft.com/office/drawing/2014/main" id="{C6B3E9DD-DE9C-422D-B436-862B277CD8B3}"/>
                  </a:ext>
                </a:extLst>
              </p:cNvPr>
              <p:cNvSpPr/>
              <p:nvPr/>
            </p:nvSpPr>
            <p:spPr>
              <a:xfrm>
                <a:off x="3658701" y="1406026"/>
                <a:ext cx="19050" cy="19050"/>
              </a:xfrm>
              <a:custGeom>
                <a:avLst/>
                <a:gdLst>
                  <a:gd name="connsiteX0" fmla="*/ 14111 w 19050"/>
                  <a:gd name="connsiteY0" fmla="*/ 7144 h 19050"/>
                  <a:gd name="connsiteX1" fmla="*/ 11615 w 19050"/>
                  <a:gd name="connsiteY1" fmla="*/ 10563 h 19050"/>
                  <a:gd name="connsiteX2" fmla="*/ 8339 w 19050"/>
                  <a:gd name="connsiteY2" fmla="*/ 8258 h 19050"/>
                  <a:gd name="connsiteX3" fmla="*/ 14444 w 19050"/>
                  <a:gd name="connsiteY3" fmla="*/ 13773 h 19050"/>
                  <a:gd name="connsiteX4" fmla="*/ 14111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11" y="7144"/>
                    </a:moveTo>
                    <a:cubicBezTo>
                      <a:pt x="10625" y="8468"/>
                      <a:pt x="20359" y="10582"/>
                      <a:pt x="11615" y="10563"/>
                    </a:cubicBezTo>
                    <a:lnTo>
                      <a:pt x="8339" y="8258"/>
                    </a:lnTo>
                    <a:cubicBezTo>
                      <a:pt x="3481" y="9916"/>
                      <a:pt x="15044" y="11335"/>
                      <a:pt x="14444" y="13773"/>
                    </a:cubicBezTo>
                    <a:cubicBezTo>
                      <a:pt x="23560" y="13754"/>
                      <a:pt x="14873" y="9992"/>
                      <a:pt x="14111" y="7144"/>
                    </a:cubicBezTo>
                    <a:close/>
                  </a:path>
                </a:pathLst>
              </a:custGeom>
              <a:grpFill/>
              <a:ln w="9525" cap="flat">
                <a:noFill/>
                <a:prstDash val="solid"/>
                <a:miter/>
              </a:ln>
            </p:spPr>
            <p:txBody>
              <a:bodyPr rtlCol="0" anchor="ctr"/>
              <a:lstStyle/>
              <a:p>
                <a:endParaRPr lang="zh-CN" altLang="en-US"/>
              </a:p>
            </p:txBody>
          </p:sp>
          <p:sp>
            <p:nvSpPr>
              <p:cNvPr id="1698" name="任意多边形: 形状 709">
                <a:extLst>
                  <a:ext uri="{FF2B5EF4-FFF2-40B4-BE49-F238E27FC236}">
                    <a16:creationId xmlns:a16="http://schemas.microsoft.com/office/drawing/2014/main" id="{C3909FC7-B23C-4256-B15E-9AED98EE1D51}"/>
                  </a:ext>
                </a:extLst>
              </p:cNvPr>
              <p:cNvSpPr/>
              <p:nvPr/>
            </p:nvSpPr>
            <p:spPr>
              <a:xfrm>
                <a:off x="3736572" y="1380566"/>
                <a:ext cx="28575" cy="9525"/>
              </a:xfrm>
              <a:custGeom>
                <a:avLst/>
                <a:gdLst>
                  <a:gd name="connsiteX0" fmla="*/ 7144 w 28575"/>
                  <a:gd name="connsiteY0" fmla="*/ 7496 h 9525"/>
                  <a:gd name="connsiteX1" fmla="*/ 7296 w 28575"/>
                  <a:gd name="connsiteY1" fmla="*/ 7534 h 9525"/>
                  <a:gd name="connsiteX2" fmla="*/ 7468 w 28575"/>
                  <a:gd name="connsiteY2" fmla="*/ 7572 h 9525"/>
                  <a:gd name="connsiteX3" fmla="*/ 7572 w 28575"/>
                  <a:gd name="connsiteY3" fmla="*/ 7601 h 9525"/>
                  <a:gd name="connsiteX4" fmla="*/ 7601 w 28575"/>
                  <a:gd name="connsiteY4" fmla="*/ 7610 h 9525"/>
                  <a:gd name="connsiteX5" fmla="*/ 16335 w 28575"/>
                  <a:gd name="connsiteY5" fmla="*/ 7839 h 9525"/>
                  <a:gd name="connsiteX6" fmla="*/ 16450 w 28575"/>
                  <a:gd name="connsiteY6" fmla="*/ 7849 h 9525"/>
                  <a:gd name="connsiteX7" fmla="*/ 18698 w 28575"/>
                  <a:gd name="connsiteY7" fmla="*/ 8020 h 9525"/>
                  <a:gd name="connsiteX8" fmla="*/ 21974 w 28575"/>
                  <a:gd name="connsiteY8" fmla="*/ 8258 h 9525"/>
                  <a:gd name="connsiteX9" fmla="*/ 19098 w 28575"/>
                  <a:gd name="connsiteY9" fmla="*/ 7810 h 9525"/>
                  <a:gd name="connsiteX10" fmla="*/ 17126 w 28575"/>
                  <a:gd name="connsiteY10" fmla="*/ 7496 h 9525"/>
                  <a:gd name="connsiteX11" fmla="*/ 16478 w 28575"/>
                  <a:gd name="connsiteY11" fmla="*/ 7391 h 9525"/>
                  <a:gd name="connsiteX12" fmla="*/ 16278 w 28575"/>
                  <a:gd name="connsiteY12" fmla="*/ 7363 h 9525"/>
                  <a:gd name="connsiteX13" fmla="*/ 7610 w 28575"/>
                  <a:gd name="connsiteY13" fmla="*/ 7144 h 9525"/>
                  <a:gd name="connsiteX14" fmla="*/ 7601 w 28575"/>
                  <a:gd name="connsiteY14" fmla="*/ 7144 h 9525"/>
                  <a:gd name="connsiteX15" fmla="*/ 7591 w 28575"/>
                  <a:gd name="connsiteY15" fmla="*/ 7144 h 9525"/>
                  <a:gd name="connsiteX16" fmla="*/ 7582 w 28575"/>
                  <a:gd name="connsiteY16" fmla="*/ 7144 h 9525"/>
                  <a:gd name="connsiteX17" fmla="*/ 7144 w 28575"/>
                  <a:gd name="connsiteY17" fmla="*/ 749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9525">
                    <a:moveTo>
                      <a:pt x="7144" y="7496"/>
                    </a:moveTo>
                    <a:cubicBezTo>
                      <a:pt x="7144" y="7496"/>
                      <a:pt x="7201" y="7506"/>
                      <a:pt x="7296" y="7534"/>
                    </a:cubicBezTo>
                    <a:lnTo>
                      <a:pt x="7468" y="7572"/>
                    </a:lnTo>
                    <a:lnTo>
                      <a:pt x="7572" y="7601"/>
                    </a:lnTo>
                    <a:lnTo>
                      <a:pt x="7601" y="7610"/>
                    </a:lnTo>
                    <a:cubicBezTo>
                      <a:pt x="10477" y="7687"/>
                      <a:pt x="13392" y="7763"/>
                      <a:pt x="16335" y="7839"/>
                    </a:cubicBezTo>
                    <a:lnTo>
                      <a:pt x="16450" y="7849"/>
                    </a:lnTo>
                    <a:cubicBezTo>
                      <a:pt x="17059" y="7896"/>
                      <a:pt x="17878" y="7953"/>
                      <a:pt x="18698" y="8020"/>
                    </a:cubicBezTo>
                    <a:cubicBezTo>
                      <a:pt x="20336" y="8134"/>
                      <a:pt x="21974" y="8258"/>
                      <a:pt x="21974" y="8258"/>
                    </a:cubicBezTo>
                    <a:cubicBezTo>
                      <a:pt x="21974" y="8258"/>
                      <a:pt x="20536" y="8039"/>
                      <a:pt x="19098" y="7810"/>
                    </a:cubicBezTo>
                    <a:cubicBezTo>
                      <a:pt x="18383" y="7696"/>
                      <a:pt x="17659" y="7582"/>
                      <a:pt x="17126" y="7496"/>
                    </a:cubicBezTo>
                    <a:cubicBezTo>
                      <a:pt x="16859" y="7449"/>
                      <a:pt x="16631" y="7420"/>
                      <a:pt x="16478" y="7391"/>
                    </a:cubicBezTo>
                    <a:cubicBezTo>
                      <a:pt x="16383" y="7372"/>
                      <a:pt x="16278" y="7363"/>
                      <a:pt x="16278" y="7363"/>
                    </a:cubicBezTo>
                    <a:cubicBezTo>
                      <a:pt x="13211" y="7287"/>
                      <a:pt x="10316" y="7210"/>
                      <a:pt x="7610" y="7144"/>
                    </a:cubicBezTo>
                    <a:lnTo>
                      <a:pt x="7601" y="7144"/>
                    </a:lnTo>
                    <a:lnTo>
                      <a:pt x="7591" y="7144"/>
                    </a:lnTo>
                    <a:lnTo>
                      <a:pt x="7582" y="7144"/>
                    </a:lnTo>
                    <a:lnTo>
                      <a:pt x="7144" y="7496"/>
                    </a:lnTo>
                    <a:close/>
                  </a:path>
                </a:pathLst>
              </a:custGeom>
              <a:grpFill/>
              <a:ln w="9525" cap="flat">
                <a:noFill/>
                <a:prstDash val="solid"/>
                <a:miter/>
              </a:ln>
            </p:spPr>
            <p:txBody>
              <a:bodyPr rtlCol="0" anchor="ctr"/>
              <a:lstStyle/>
              <a:p>
                <a:endParaRPr lang="zh-CN" altLang="en-US"/>
              </a:p>
            </p:txBody>
          </p:sp>
          <p:sp>
            <p:nvSpPr>
              <p:cNvPr id="1699" name="任意多边形: 形状 710">
                <a:extLst>
                  <a:ext uri="{FF2B5EF4-FFF2-40B4-BE49-F238E27FC236}">
                    <a16:creationId xmlns:a16="http://schemas.microsoft.com/office/drawing/2014/main" id="{1A60DE70-47F5-4FFF-92A9-289EAE01EB7F}"/>
                  </a:ext>
                </a:extLst>
              </p:cNvPr>
              <p:cNvSpPr/>
              <p:nvPr/>
            </p:nvSpPr>
            <p:spPr>
              <a:xfrm>
                <a:off x="3883570" y="1238138"/>
                <a:ext cx="19050" cy="9525"/>
              </a:xfrm>
              <a:custGeom>
                <a:avLst/>
                <a:gdLst>
                  <a:gd name="connsiteX0" fmla="*/ 15394 w 19050"/>
                  <a:gd name="connsiteY0" fmla="*/ 7144 h 9525"/>
                  <a:gd name="connsiteX1" fmla="*/ 7507 w 19050"/>
                  <a:gd name="connsiteY1" fmla="*/ 10354 h 9525"/>
                  <a:gd name="connsiteX2" fmla="*/ 15394 w 19050"/>
                  <a:gd name="connsiteY2" fmla="*/ 7144 h 9525"/>
                </a:gdLst>
                <a:ahLst/>
                <a:cxnLst>
                  <a:cxn ang="0">
                    <a:pos x="connsiteX0" y="connsiteY0"/>
                  </a:cxn>
                  <a:cxn ang="0">
                    <a:pos x="connsiteX1" y="connsiteY1"/>
                  </a:cxn>
                  <a:cxn ang="0">
                    <a:pos x="connsiteX2" y="connsiteY2"/>
                  </a:cxn>
                </a:cxnLst>
                <a:rect l="l" t="t" r="r" b="b"/>
                <a:pathLst>
                  <a:path w="19050" h="9525">
                    <a:moveTo>
                      <a:pt x="15394" y="7144"/>
                    </a:moveTo>
                    <a:cubicBezTo>
                      <a:pt x="13270" y="7153"/>
                      <a:pt x="10488" y="11621"/>
                      <a:pt x="7507" y="10354"/>
                    </a:cubicBezTo>
                    <a:cubicBezTo>
                      <a:pt x="4850" y="12906"/>
                      <a:pt x="17718" y="8401"/>
                      <a:pt x="15394" y="7144"/>
                    </a:cubicBezTo>
                    <a:close/>
                  </a:path>
                </a:pathLst>
              </a:custGeom>
              <a:grpFill/>
              <a:ln w="9525" cap="flat">
                <a:noFill/>
                <a:prstDash val="solid"/>
                <a:miter/>
              </a:ln>
            </p:spPr>
            <p:txBody>
              <a:bodyPr rtlCol="0" anchor="ctr"/>
              <a:lstStyle/>
              <a:p>
                <a:endParaRPr lang="zh-CN" altLang="en-US"/>
              </a:p>
            </p:txBody>
          </p:sp>
          <p:sp>
            <p:nvSpPr>
              <p:cNvPr id="1700" name="任意多边形: 形状 711">
                <a:extLst>
                  <a:ext uri="{FF2B5EF4-FFF2-40B4-BE49-F238E27FC236}">
                    <a16:creationId xmlns:a16="http://schemas.microsoft.com/office/drawing/2014/main" id="{F37D18EB-E201-458C-A53A-B4CC617509B5}"/>
                  </a:ext>
                </a:extLst>
              </p:cNvPr>
              <p:cNvSpPr/>
              <p:nvPr/>
            </p:nvSpPr>
            <p:spPr>
              <a:xfrm>
                <a:off x="3646789" y="1404283"/>
                <a:ext cx="19050" cy="9525"/>
              </a:xfrm>
              <a:custGeom>
                <a:avLst/>
                <a:gdLst>
                  <a:gd name="connsiteX0" fmla="*/ 7972 w 19050"/>
                  <a:gd name="connsiteY0" fmla="*/ 7144 h 9525"/>
                  <a:gd name="connsiteX1" fmla="*/ 7144 w 19050"/>
                  <a:gd name="connsiteY1" fmla="*/ 11649 h 9525"/>
                  <a:gd name="connsiteX2" fmla="*/ 13906 w 19050"/>
                  <a:gd name="connsiteY2" fmla="*/ 9715 h 9525"/>
                </a:gdLst>
                <a:ahLst/>
                <a:cxnLst>
                  <a:cxn ang="0">
                    <a:pos x="connsiteX0" y="connsiteY0"/>
                  </a:cxn>
                  <a:cxn ang="0">
                    <a:pos x="connsiteX1" y="connsiteY1"/>
                  </a:cxn>
                  <a:cxn ang="0">
                    <a:pos x="connsiteX2" y="connsiteY2"/>
                  </a:cxn>
                </a:cxnLst>
                <a:rect l="l" t="t" r="r" b="b"/>
                <a:pathLst>
                  <a:path w="19050" h="9525">
                    <a:moveTo>
                      <a:pt x="7972" y="7144"/>
                    </a:moveTo>
                    <a:lnTo>
                      <a:pt x="7144" y="11649"/>
                    </a:lnTo>
                    <a:lnTo>
                      <a:pt x="13906" y="9715"/>
                    </a:lnTo>
                    <a:close/>
                  </a:path>
                </a:pathLst>
              </a:custGeom>
              <a:grpFill/>
              <a:ln w="9525" cap="flat">
                <a:noFill/>
                <a:prstDash val="solid"/>
                <a:miter/>
              </a:ln>
            </p:spPr>
            <p:txBody>
              <a:bodyPr rtlCol="0" anchor="ctr"/>
              <a:lstStyle/>
              <a:p>
                <a:endParaRPr lang="zh-CN" altLang="en-US"/>
              </a:p>
            </p:txBody>
          </p:sp>
          <p:sp>
            <p:nvSpPr>
              <p:cNvPr id="1701" name="任意多边形: 形状 712">
                <a:extLst>
                  <a:ext uri="{FF2B5EF4-FFF2-40B4-BE49-F238E27FC236}">
                    <a16:creationId xmlns:a16="http://schemas.microsoft.com/office/drawing/2014/main" id="{12232119-A899-4998-BE07-CEA4D000B2B1}"/>
                  </a:ext>
                </a:extLst>
              </p:cNvPr>
              <p:cNvSpPr/>
              <p:nvPr/>
            </p:nvSpPr>
            <p:spPr>
              <a:xfrm>
                <a:off x="3573904" y="1401683"/>
                <a:ext cx="38100" cy="19050"/>
              </a:xfrm>
              <a:custGeom>
                <a:avLst/>
                <a:gdLst>
                  <a:gd name="connsiteX0" fmla="*/ 33204 w 38100"/>
                  <a:gd name="connsiteY0" fmla="*/ 18755 h 19050"/>
                  <a:gd name="connsiteX1" fmla="*/ 7144 w 38100"/>
                  <a:gd name="connsiteY1" fmla="*/ 7144 h 19050"/>
                  <a:gd name="connsiteX2" fmla="*/ 33204 w 38100"/>
                  <a:gd name="connsiteY2" fmla="*/ 18755 h 19050"/>
                </a:gdLst>
                <a:ahLst/>
                <a:cxnLst>
                  <a:cxn ang="0">
                    <a:pos x="connsiteX0" y="connsiteY0"/>
                  </a:cxn>
                  <a:cxn ang="0">
                    <a:pos x="connsiteX1" y="connsiteY1"/>
                  </a:cxn>
                  <a:cxn ang="0">
                    <a:pos x="connsiteX2" y="connsiteY2"/>
                  </a:cxn>
                </a:cxnLst>
                <a:rect l="l" t="t" r="r" b="b"/>
                <a:pathLst>
                  <a:path w="38100" h="19050">
                    <a:moveTo>
                      <a:pt x="33204" y="18755"/>
                    </a:moveTo>
                    <a:cubicBezTo>
                      <a:pt x="23460" y="14792"/>
                      <a:pt x="16488" y="8915"/>
                      <a:pt x="7144" y="7144"/>
                    </a:cubicBezTo>
                    <a:cubicBezTo>
                      <a:pt x="15659" y="11106"/>
                      <a:pt x="26841" y="16821"/>
                      <a:pt x="33204" y="18755"/>
                    </a:cubicBezTo>
                    <a:close/>
                  </a:path>
                </a:pathLst>
              </a:custGeom>
              <a:grpFill/>
              <a:ln w="9525" cap="flat">
                <a:noFill/>
                <a:prstDash val="solid"/>
                <a:miter/>
              </a:ln>
            </p:spPr>
            <p:txBody>
              <a:bodyPr rtlCol="0" anchor="ctr"/>
              <a:lstStyle/>
              <a:p>
                <a:endParaRPr lang="zh-CN" altLang="en-US"/>
              </a:p>
            </p:txBody>
          </p:sp>
          <p:sp>
            <p:nvSpPr>
              <p:cNvPr id="1702" name="任意多边形: 形状 713">
                <a:extLst>
                  <a:ext uri="{FF2B5EF4-FFF2-40B4-BE49-F238E27FC236}">
                    <a16:creationId xmlns:a16="http://schemas.microsoft.com/office/drawing/2014/main" id="{049EF532-8270-4327-A66E-F7E88CF267A6}"/>
                  </a:ext>
                </a:extLst>
              </p:cNvPr>
              <p:cNvSpPr/>
              <p:nvPr/>
            </p:nvSpPr>
            <p:spPr>
              <a:xfrm>
                <a:off x="3662458" y="1375289"/>
                <a:ext cx="66675" cy="28575"/>
              </a:xfrm>
              <a:custGeom>
                <a:avLst/>
                <a:gdLst>
                  <a:gd name="connsiteX0" fmla="*/ 63913 w 66675"/>
                  <a:gd name="connsiteY0" fmla="*/ 21803 h 28575"/>
                  <a:gd name="connsiteX1" fmla="*/ 61846 w 66675"/>
                  <a:gd name="connsiteY1" fmla="*/ 21260 h 28575"/>
                  <a:gd name="connsiteX2" fmla="*/ 59817 w 66675"/>
                  <a:gd name="connsiteY2" fmla="*/ 20088 h 28575"/>
                  <a:gd name="connsiteX3" fmla="*/ 61855 w 66675"/>
                  <a:gd name="connsiteY3" fmla="*/ 19621 h 28575"/>
                  <a:gd name="connsiteX4" fmla="*/ 63694 w 66675"/>
                  <a:gd name="connsiteY4" fmla="*/ 17793 h 28575"/>
                  <a:gd name="connsiteX5" fmla="*/ 66323 w 66675"/>
                  <a:gd name="connsiteY5" fmla="*/ 13106 h 28575"/>
                  <a:gd name="connsiteX6" fmla="*/ 61951 w 66675"/>
                  <a:gd name="connsiteY6" fmla="*/ 12211 h 28575"/>
                  <a:gd name="connsiteX7" fmla="*/ 52711 w 66675"/>
                  <a:gd name="connsiteY7" fmla="*/ 10620 h 28575"/>
                  <a:gd name="connsiteX8" fmla="*/ 53673 w 66675"/>
                  <a:gd name="connsiteY8" fmla="*/ 14173 h 28575"/>
                  <a:gd name="connsiteX9" fmla="*/ 44729 w 66675"/>
                  <a:gd name="connsiteY9" fmla="*/ 8992 h 28575"/>
                  <a:gd name="connsiteX10" fmla="*/ 24251 w 66675"/>
                  <a:gd name="connsiteY10" fmla="*/ 10820 h 28575"/>
                  <a:gd name="connsiteX11" fmla="*/ 25222 w 66675"/>
                  <a:gd name="connsiteY11" fmla="*/ 11354 h 28575"/>
                  <a:gd name="connsiteX12" fmla="*/ 14411 w 66675"/>
                  <a:gd name="connsiteY12" fmla="*/ 10344 h 28575"/>
                  <a:gd name="connsiteX13" fmla="*/ 7144 w 66675"/>
                  <a:gd name="connsiteY13" fmla="*/ 7144 h 28575"/>
                  <a:gd name="connsiteX14" fmla="*/ 15250 w 66675"/>
                  <a:gd name="connsiteY14" fmla="*/ 14764 h 28575"/>
                  <a:gd name="connsiteX15" fmla="*/ 24184 w 66675"/>
                  <a:gd name="connsiteY15" fmla="*/ 21993 h 28575"/>
                  <a:gd name="connsiteX16" fmla="*/ 36767 w 66675"/>
                  <a:gd name="connsiteY16" fmla="*/ 23755 h 28575"/>
                  <a:gd name="connsiteX17" fmla="*/ 20441 w 66675"/>
                  <a:gd name="connsiteY17" fmla="*/ 17564 h 28575"/>
                  <a:gd name="connsiteX18" fmla="*/ 43377 w 66675"/>
                  <a:gd name="connsiteY18" fmla="*/ 16888 h 28575"/>
                  <a:gd name="connsiteX19" fmla="*/ 39176 w 66675"/>
                  <a:gd name="connsiteY19" fmla="*/ 17907 h 28575"/>
                  <a:gd name="connsiteX20" fmla="*/ 47463 w 66675"/>
                  <a:gd name="connsiteY20" fmla="*/ 17355 h 28575"/>
                  <a:gd name="connsiteX21" fmla="*/ 46520 w 66675"/>
                  <a:gd name="connsiteY21" fmla="*/ 14564 h 28575"/>
                  <a:gd name="connsiteX22" fmla="*/ 55159 w 66675"/>
                  <a:gd name="connsiteY22" fmla="*/ 18812 h 28575"/>
                  <a:gd name="connsiteX23" fmla="*/ 59741 w 66675"/>
                  <a:gd name="connsiteY23" fmla="*/ 20726 h 28575"/>
                  <a:gd name="connsiteX24" fmla="*/ 60846 w 66675"/>
                  <a:gd name="connsiteY24" fmla="*/ 21307 h 28575"/>
                  <a:gd name="connsiteX25" fmla="*/ 61303 w 66675"/>
                  <a:gd name="connsiteY25" fmla="*/ 21879 h 28575"/>
                  <a:gd name="connsiteX26" fmla="*/ 62132 w 66675"/>
                  <a:gd name="connsiteY26" fmla="*/ 23279 h 28575"/>
                  <a:gd name="connsiteX27" fmla="*/ 63913 w 66675"/>
                  <a:gd name="connsiteY27" fmla="*/ 2180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675" h="28575">
                    <a:moveTo>
                      <a:pt x="63913" y="21803"/>
                    </a:moveTo>
                    <a:cubicBezTo>
                      <a:pt x="63036" y="21774"/>
                      <a:pt x="62379" y="21565"/>
                      <a:pt x="61846" y="21260"/>
                    </a:cubicBezTo>
                    <a:cubicBezTo>
                      <a:pt x="61274" y="20955"/>
                      <a:pt x="61103" y="20593"/>
                      <a:pt x="59817" y="20088"/>
                    </a:cubicBezTo>
                    <a:cubicBezTo>
                      <a:pt x="60817" y="20279"/>
                      <a:pt x="61360" y="20060"/>
                      <a:pt x="61855" y="19621"/>
                    </a:cubicBezTo>
                    <a:cubicBezTo>
                      <a:pt x="62427" y="19183"/>
                      <a:pt x="63075" y="18536"/>
                      <a:pt x="63694" y="17793"/>
                    </a:cubicBezTo>
                    <a:cubicBezTo>
                      <a:pt x="64932" y="16307"/>
                      <a:pt x="66075" y="14430"/>
                      <a:pt x="66323" y="13106"/>
                    </a:cubicBezTo>
                    <a:cubicBezTo>
                      <a:pt x="66323" y="13106"/>
                      <a:pt x="64141" y="12659"/>
                      <a:pt x="61951" y="12211"/>
                    </a:cubicBezTo>
                    <a:cubicBezTo>
                      <a:pt x="57331" y="11411"/>
                      <a:pt x="52711" y="10620"/>
                      <a:pt x="52711" y="10620"/>
                    </a:cubicBezTo>
                    <a:cubicBezTo>
                      <a:pt x="54712" y="11592"/>
                      <a:pt x="55712" y="12830"/>
                      <a:pt x="53673" y="14173"/>
                    </a:cubicBezTo>
                    <a:lnTo>
                      <a:pt x="44729" y="8992"/>
                    </a:lnTo>
                    <a:cubicBezTo>
                      <a:pt x="34766" y="7782"/>
                      <a:pt x="31128" y="14554"/>
                      <a:pt x="24251" y="10820"/>
                    </a:cubicBezTo>
                    <a:lnTo>
                      <a:pt x="25222" y="11354"/>
                    </a:lnTo>
                    <a:cubicBezTo>
                      <a:pt x="20155" y="11344"/>
                      <a:pt x="16935" y="11011"/>
                      <a:pt x="14411" y="10344"/>
                    </a:cubicBezTo>
                    <a:cubicBezTo>
                      <a:pt x="12211" y="9658"/>
                      <a:pt x="10258" y="8639"/>
                      <a:pt x="7144" y="7144"/>
                    </a:cubicBezTo>
                    <a:cubicBezTo>
                      <a:pt x="7534" y="10344"/>
                      <a:pt x="11049" y="12602"/>
                      <a:pt x="15250" y="14764"/>
                    </a:cubicBezTo>
                    <a:cubicBezTo>
                      <a:pt x="19936" y="16916"/>
                      <a:pt x="24470" y="18955"/>
                      <a:pt x="24184" y="21993"/>
                    </a:cubicBezTo>
                    <a:cubicBezTo>
                      <a:pt x="32318" y="26308"/>
                      <a:pt x="35833" y="22489"/>
                      <a:pt x="36767" y="23755"/>
                    </a:cubicBezTo>
                    <a:cubicBezTo>
                      <a:pt x="21031" y="21984"/>
                      <a:pt x="37109" y="18526"/>
                      <a:pt x="20441" y="17564"/>
                    </a:cubicBezTo>
                    <a:cubicBezTo>
                      <a:pt x="39081" y="19526"/>
                      <a:pt x="21841" y="13706"/>
                      <a:pt x="43377" y="16888"/>
                    </a:cubicBezTo>
                    <a:lnTo>
                      <a:pt x="39176" y="17907"/>
                    </a:lnTo>
                    <a:cubicBezTo>
                      <a:pt x="44348" y="18183"/>
                      <a:pt x="48416" y="20126"/>
                      <a:pt x="47463" y="17355"/>
                    </a:cubicBezTo>
                    <a:cubicBezTo>
                      <a:pt x="46444" y="16850"/>
                      <a:pt x="42424" y="14859"/>
                      <a:pt x="46520" y="14564"/>
                    </a:cubicBezTo>
                    <a:cubicBezTo>
                      <a:pt x="49006" y="16573"/>
                      <a:pt x="52073" y="17659"/>
                      <a:pt x="55159" y="18812"/>
                    </a:cubicBezTo>
                    <a:cubicBezTo>
                      <a:pt x="56702" y="19393"/>
                      <a:pt x="58245" y="19983"/>
                      <a:pt x="59741" y="20726"/>
                    </a:cubicBezTo>
                    <a:lnTo>
                      <a:pt x="60846" y="21307"/>
                    </a:lnTo>
                    <a:cubicBezTo>
                      <a:pt x="61027" y="21488"/>
                      <a:pt x="61151" y="21679"/>
                      <a:pt x="61303" y="21879"/>
                    </a:cubicBezTo>
                    <a:cubicBezTo>
                      <a:pt x="61589" y="22288"/>
                      <a:pt x="61874" y="22746"/>
                      <a:pt x="62132" y="23279"/>
                    </a:cubicBezTo>
                    <a:cubicBezTo>
                      <a:pt x="61722" y="22117"/>
                      <a:pt x="62608" y="21374"/>
                      <a:pt x="63913" y="21803"/>
                    </a:cubicBezTo>
                    <a:close/>
                  </a:path>
                </a:pathLst>
              </a:custGeom>
              <a:grpFill/>
              <a:ln w="9525" cap="flat">
                <a:noFill/>
                <a:prstDash val="solid"/>
                <a:miter/>
              </a:ln>
            </p:spPr>
            <p:txBody>
              <a:bodyPr rtlCol="0" anchor="ctr"/>
              <a:lstStyle/>
              <a:p>
                <a:endParaRPr lang="zh-CN" altLang="en-US"/>
              </a:p>
            </p:txBody>
          </p:sp>
          <p:sp>
            <p:nvSpPr>
              <p:cNvPr id="1703" name="任意多边形: 形状 714">
                <a:extLst>
                  <a:ext uri="{FF2B5EF4-FFF2-40B4-BE49-F238E27FC236}">
                    <a16:creationId xmlns:a16="http://schemas.microsoft.com/office/drawing/2014/main" id="{CBC946F2-D668-41BB-B273-B2397A55F5D2}"/>
                  </a:ext>
                </a:extLst>
              </p:cNvPr>
              <p:cNvSpPr/>
              <p:nvPr/>
            </p:nvSpPr>
            <p:spPr>
              <a:xfrm>
                <a:off x="3664953" y="1395704"/>
                <a:ext cx="19050" cy="9525"/>
              </a:xfrm>
              <a:custGeom>
                <a:avLst/>
                <a:gdLst>
                  <a:gd name="connsiteX0" fmla="*/ 10230 w 19050"/>
                  <a:gd name="connsiteY0" fmla="*/ 7436 h 9525"/>
                  <a:gd name="connsiteX1" fmla="*/ 7144 w 19050"/>
                  <a:gd name="connsiteY1" fmla="*/ 8779 h 9525"/>
                  <a:gd name="connsiteX2" fmla="*/ 14345 w 19050"/>
                  <a:gd name="connsiteY2" fmla="*/ 9665 h 9525"/>
                  <a:gd name="connsiteX3" fmla="*/ 10230 w 19050"/>
                  <a:gd name="connsiteY3" fmla="*/ 7436 h 9525"/>
                </a:gdLst>
                <a:ahLst/>
                <a:cxnLst>
                  <a:cxn ang="0">
                    <a:pos x="connsiteX0" y="connsiteY0"/>
                  </a:cxn>
                  <a:cxn ang="0">
                    <a:pos x="connsiteX1" y="connsiteY1"/>
                  </a:cxn>
                  <a:cxn ang="0">
                    <a:pos x="connsiteX2" y="connsiteY2"/>
                  </a:cxn>
                  <a:cxn ang="0">
                    <a:pos x="connsiteX3" y="connsiteY3"/>
                  </a:cxn>
                </a:cxnLst>
                <a:rect l="l" t="t" r="r" b="b"/>
                <a:pathLst>
                  <a:path w="19050" h="9525">
                    <a:moveTo>
                      <a:pt x="10230" y="7436"/>
                    </a:moveTo>
                    <a:cubicBezTo>
                      <a:pt x="7191" y="6512"/>
                      <a:pt x="7353" y="8007"/>
                      <a:pt x="7144" y="8779"/>
                    </a:cubicBezTo>
                    <a:cubicBezTo>
                      <a:pt x="8534" y="9903"/>
                      <a:pt x="12373" y="9322"/>
                      <a:pt x="14345" y="9665"/>
                    </a:cubicBezTo>
                    <a:lnTo>
                      <a:pt x="10230" y="7436"/>
                    </a:lnTo>
                    <a:close/>
                  </a:path>
                </a:pathLst>
              </a:custGeom>
              <a:grpFill/>
              <a:ln w="9525" cap="flat">
                <a:noFill/>
                <a:prstDash val="solid"/>
                <a:miter/>
              </a:ln>
            </p:spPr>
            <p:txBody>
              <a:bodyPr rtlCol="0" anchor="ctr"/>
              <a:lstStyle/>
              <a:p>
                <a:endParaRPr lang="zh-CN" altLang="en-US"/>
              </a:p>
            </p:txBody>
          </p:sp>
          <p:sp>
            <p:nvSpPr>
              <p:cNvPr id="1704" name="任意多边形: 形状 715">
                <a:extLst>
                  <a:ext uri="{FF2B5EF4-FFF2-40B4-BE49-F238E27FC236}">
                    <a16:creationId xmlns:a16="http://schemas.microsoft.com/office/drawing/2014/main" id="{73931217-2220-4C80-9B96-ED3DFF7855CF}"/>
                  </a:ext>
                </a:extLst>
              </p:cNvPr>
              <p:cNvSpPr/>
              <p:nvPr/>
            </p:nvSpPr>
            <p:spPr>
              <a:xfrm>
                <a:off x="3838232" y="1268650"/>
                <a:ext cx="28575" cy="19050"/>
              </a:xfrm>
              <a:custGeom>
                <a:avLst/>
                <a:gdLst>
                  <a:gd name="connsiteX0" fmla="*/ 14030 w 28575"/>
                  <a:gd name="connsiteY0" fmla="*/ 12923 h 19050"/>
                  <a:gd name="connsiteX1" fmla="*/ 20383 w 28575"/>
                  <a:gd name="connsiteY1" fmla="*/ 8798 h 19050"/>
                  <a:gd name="connsiteX2" fmla="*/ 8953 w 28575"/>
                  <a:gd name="connsiteY2" fmla="*/ 8741 h 19050"/>
                  <a:gd name="connsiteX3" fmla="*/ 11401 w 28575"/>
                  <a:gd name="connsiteY3" fmla="*/ 16371 h 19050"/>
                  <a:gd name="connsiteX4" fmla="*/ 7144 w 28575"/>
                  <a:gd name="connsiteY4" fmla="*/ 17580 h 19050"/>
                  <a:gd name="connsiteX5" fmla="*/ 19260 w 28575"/>
                  <a:gd name="connsiteY5" fmla="*/ 20304 h 19050"/>
                  <a:gd name="connsiteX6" fmla="*/ 18498 w 28575"/>
                  <a:gd name="connsiteY6" fmla="*/ 20171 h 19050"/>
                  <a:gd name="connsiteX7" fmla="*/ 25689 w 28575"/>
                  <a:gd name="connsiteY7" fmla="*/ 12837 h 19050"/>
                  <a:gd name="connsiteX8" fmla="*/ 14030 w 28575"/>
                  <a:gd name="connsiteY8" fmla="*/ 1292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4030" y="12923"/>
                    </a:moveTo>
                    <a:cubicBezTo>
                      <a:pt x="13430" y="11532"/>
                      <a:pt x="17335" y="9598"/>
                      <a:pt x="20383" y="8798"/>
                    </a:cubicBezTo>
                    <a:cubicBezTo>
                      <a:pt x="16373" y="7512"/>
                      <a:pt x="14354" y="5855"/>
                      <a:pt x="8953" y="8741"/>
                    </a:cubicBezTo>
                    <a:cubicBezTo>
                      <a:pt x="12363" y="10694"/>
                      <a:pt x="17412" y="12846"/>
                      <a:pt x="11401" y="16371"/>
                    </a:cubicBezTo>
                    <a:lnTo>
                      <a:pt x="7144" y="17580"/>
                    </a:lnTo>
                    <a:cubicBezTo>
                      <a:pt x="11497" y="18409"/>
                      <a:pt x="22041" y="15523"/>
                      <a:pt x="19260" y="20304"/>
                    </a:cubicBezTo>
                    <a:lnTo>
                      <a:pt x="18498" y="20171"/>
                    </a:lnTo>
                    <a:lnTo>
                      <a:pt x="25689" y="12837"/>
                    </a:lnTo>
                    <a:cubicBezTo>
                      <a:pt x="21736" y="10313"/>
                      <a:pt x="20345" y="13351"/>
                      <a:pt x="14030" y="12923"/>
                    </a:cubicBezTo>
                    <a:close/>
                  </a:path>
                </a:pathLst>
              </a:custGeom>
              <a:grpFill/>
              <a:ln w="9525" cap="flat">
                <a:noFill/>
                <a:prstDash val="solid"/>
                <a:miter/>
              </a:ln>
            </p:spPr>
            <p:txBody>
              <a:bodyPr rtlCol="0" anchor="ctr"/>
              <a:lstStyle/>
              <a:p>
                <a:endParaRPr lang="zh-CN" altLang="en-US"/>
              </a:p>
            </p:txBody>
          </p:sp>
          <p:sp>
            <p:nvSpPr>
              <p:cNvPr id="1705" name="任意多边形: 形状 716">
                <a:extLst>
                  <a:ext uri="{FF2B5EF4-FFF2-40B4-BE49-F238E27FC236}">
                    <a16:creationId xmlns:a16="http://schemas.microsoft.com/office/drawing/2014/main" id="{717800FE-0EA3-4C3F-93B9-F8C379268C18}"/>
                  </a:ext>
                </a:extLst>
              </p:cNvPr>
              <p:cNvSpPr/>
              <p:nvPr/>
            </p:nvSpPr>
            <p:spPr>
              <a:xfrm>
                <a:off x="3892315" y="1116001"/>
                <a:ext cx="9525" cy="9525"/>
              </a:xfrm>
              <a:custGeom>
                <a:avLst/>
                <a:gdLst>
                  <a:gd name="connsiteX0" fmla="*/ 7144 w 9525"/>
                  <a:gd name="connsiteY0" fmla="*/ 8780 h 9525"/>
                  <a:gd name="connsiteX1" fmla="*/ 10916 w 9525"/>
                  <a:gd name="connsiteY1" fmla="*/ 7447 h 9525"/>
                  <a:gd name="connsiteX2" fmla="*/ 7144 w 9525"/>
                  <a:gd name="connsiteY2" fmla="*/ 8780 h 9525"/>
                </a:gdLst>
                <a:ahLst/>
                <a:cxnLst>
                  <a:cxn ang="0">
                    <a:pos x="connsiteX0" y="connsiteY0"/>
                  </a:cxn>
                  <a:cxn ang="0">
                    <a:pos x="connsiteX1" y="connsiteY1"/>
                  </a:cxn>
                  <a:cxn ang="0">
                    <a:pos x="connsiteX2" y="connsiteY2"/>
                  </a:cxn>
                </a:cxnLst>
                <a:rect l="l" t="t" r="r" b="b"/>
                <a:pathLst>
                  <a:path w="9525" h="9525">
                    <a:moveTo>
                      <a:pt x="7144" y="8780"/>
                    </a:moveTo>
                    <a:cubicBezTo>
                      <a:pt x="8468" y="6285"/>
                      <a:pt x="10916" y="11362"/>
                      <a:pt x="10916" y="7447"/>
                    </a:cubicBezTo>
                    <a:cubicBezTo>
                      <a:pt x="9163" y="7256"/>
                      <a:pt x="7915" y="6409"/>
                      <a:pt x="7144" y="8780"/>
                    </a:cubicBezTo>
                    <a:close/>
                  </a:path>
                </a:pathLst>
              </a:custGeom>
              <a:grpFill/>
              <a:ln w="9525" cap="flat">
                <a:noFill/>
                <a:prstDash val="solid"/>
                <a:miter/>
              </a:ln>
            </p:spPr>
            <p:txBody>
              <a:bodyPr rtlCol="0" anchor="ctr"/>
              <a:lstStyle/>
              <a:p>
                <a:endParaRPr lang="zh-CN" altLang="en-US"/>
              </a:p>
            </p:txBody>
          </p:sp>
          <p:sp>
            <p:nvSpPr>
              <p:cNvPr id="1706" name="任意多边形: 形状 717">
                <a:extLst>
                  <a:ext uri="{FF2B5EF4-FFF2-40B4-BE49-F238E27FC236}">
                    <a16:creationId xmlns:a16="http://schemas.microsoft.com/office/drawing/2014/main" id="{D7EEE631-DD05-4933-9F35-D545E8FB193C}"/>
                  </a:ext>
                </a:extLst>
              </p:cNvPr>
              <p:cNvSpPr/>
              <p:nvPr/>
            </p:nvSpPr>
            <p:spPr>
              <a:xfrm>
                <a:off x="3856520" y="1050810"/>
                <a:ext cx="19050" cy="19050"/>
              </a:xfrm>
              <a:custGeom>
                <a:avLst/>
                <a:gdLst>
                  <a:gd name="connsiteX0" fmla="*/ 7144 w 19050"/>
                  <a:gd name="connsiteY0" fmla="*/ 7144 h 19050"/>
                  <a:gd name="connsiteX1" fmla="*/ 11430 w 19050"/>
                  <a:gd name="connsiteY1" fmla="*/ 13811 h 19050"/>
                  <a:gd name="connsiteX2" fmla="*/ 16897 w 19050"/>
                  <a:gd name="connsiteY2" fmla="*/ 14107 h 19050"/>
                  <a:gd name="connsiteX3" fmla="*/ 14173 w 19050"/>
                  <a:gd name="connsiteY3" fmla="*/ 10154 h 19050"/>
                  <a:gd name="connsiteX4" fmla="*/ 14002 w 19050"/>
                  <a:gd name="connsiteY4" fmla="*/ 10678 h 19050"/>
                  <a:gd name="connsiteX5" fmla="*/ 11725 w 19050"/>
                  <a:gd name="connsiteY5" fmla="*/ 9020 h 19050"/>
                  <a:gd name="connsiteX6" fmla="*/ 16402 w 19050"/>
                  <a:gd name="connsiteY6" fmla="*/ 9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44" y="7144"/>
                    </a:moveTo>
                    <a:cubicBezTo>
                      <a:pt x="7458" y="11144"/>
                      <a:pt x="14745" y="9525"/>
                      <a:pt x="11430" y="13811"/>
                    </a:cubicBezTo>
                    <a:lnTo>
                      <a:pt x="16897" y="14107"/>
                    </a:lnTo>
                    <a:cubicBezTo>
                      <a:pt x="11411" y="13859"/>
                      <a:pt x="16859" y="11687"/>
                      <a:pt x="14173" y="10154"/>
                    </a:cubicBezTo>
                    <a:lnTo>
                      <a:pt x="14002" y="10678"/>
                    </a:lnTo>
                    <a:cubicBezTo>
                      <a:pt x="12840" y="10554"/>
                      <a:pt x="11135" y="9658"/>
                      <a:pt x="11725" y="9020"/>
                    </a:cubicBezTo>
                    <a:cubicBezTo>
                      <a:pt x="13049" y="8630"/>
                      <a:pt x="14859" y="8049"/>
                      <a:pt x="16402" y="9449"/>
                    </a:cubicBezTo>
                  </a:path>
                </a:pathLst>
              </a:custGeom>
              <a:grpFill/>
              <a:ln w="9525" cap="flat">
                <a:noFill/>
                <a:prstDash val="solid"/>
                <a:miter/>
              </a:ln>
            </p:spPr>
            <p:txBody>
              <a:bodyPr rtlCol="0" anchor="ctr"/>
              <a:lstStyle/>
              <a:p>
                <a:endParaRPr lang="zh-CN" altLang="en-US"/>
              </a:p>
            </p:txBody>
          </p:sp>
          <p:sp>
            <p:nvSpPr>
              <p:cNvPr id="1707" name="任意多边形: 形状 718">
                <a:extLst>
                  <a:ext uri="{FF2B5EF4-FFF2-40B4-BE49-F238E27FC236}">
                    <a16:creationId xmlns:a16="http://schemas.microsoft.com/office/drawing/2014/main" id="{ABCFC0A2-14E0-4971-8A01-06861DD99072}"/>
                  </a:ext>
                </a:extLst>
              </p:cNvPr>
              <p:cNvSpPr/>
              <p:nvPr/>
            </p:nvSpPr>
            <p:spPr>
              <a:xfrm>
                <a:off x="3560026" y="1396463"/>
                <a:ext cx="19050" cy="19050"/>
              </a:xfrm>
              <a:custGeom>
                <a:avLst/>
                <a:gdLst>
                  <a:gd name="connsiteX0" fmla="*/ 15945 w 19050"/>
                  <a:gd name="connsiteY0" fmla="*/ 7144 h 19050"/>
                  <a:gd name="connsiteX1" fmla="*/ 7144 w 19050"/>
                  <a:gd name="connsiteY1" fmla="*/ 8944 h 19050"/>
                  <a:gd name="connsiteX2" fmla="*/ 15773 w 19050"/>
                  <a:gd name="connsiteY2" fmla="*/ 12916 h 19050"/>
                  <a:gd name="connsiteX3" fmla="*/ 15945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945" y="7144"/>
                    </a:moveTo>
                    <a:cubicBezTo>
                      <a:pt x="12868" y="9925"/>
                      <a:pt x="9134" y="9039"/>
                      <a:pt x="7144" y="8944"/>
                    </a:cubicBezTo>
                    <a:lnTo>
                      <a:pt x="15773" y="12916"/>
                    </a:lnTo>
                    <a:lnTo>
                      <a:pt x="15945" y="7144"/>
                    </a:lnTo>
                    <a:close/>
                  </a:path>
                </a:pathLst>
              </a:custGeom>
              <a:grpFill/>
              <a:ln w="9525" cap="flat">
                <a:noFill/>
                <a:prstDash val="solid"/>
                <a:miter/>
              </a:ln>
            </p:spPr>
            <p:txBody>
              <a:bodyPr rtlCol="0" anchor="ctr"/>
              <a:lstStyle/>
              <a:p>
                <a:endParaRPr lang="zh-CN" altLang="en-US"/>
              </a:p>
            </p:txBody>
          </p:sp>
          <p:sp>
            <p:nvSpPr>
              <p:cNvPr id="1708" name="任意多边形: 形状 719">
                <a:extLst>
                  <a:ext uri="{FF2B5EF4-FFF2-40B4-BE49-F238E27FC236}">
                    <a16:creationId xmlns:a16="http://schemas.microsoft.com/office/drawing/2014/main" id="{28F32D90-836A-4E6C-BB20-8E3FE878996D}"/>
                  </a:ext>
                </a:extLst>
              </p:cNvPr>
              <p:cNvSpPr/>
              <p:nvPr/>
            </p:nvSpPr>
            <p:spPr>
              <a:xfrm>
                <a:off x="3653961" y="1389348"/>
                <a:ext cx="19050" cy="19050"/>
              </a:xfrm>
              <a:custGeom>
                <a:avLst/>
                <a:gdLst>
                  <a:gd name="connsiteX0" fmla="*/ 18031 w 19050"/>
                  <a:gd name="connsiteY0" fmla="*/ 10039 h 19050"/>
                  <a:gd name="connsiteX1" fmla="*/ 7144 w 19050"/>
                  <a:gd name="connsiteY1" fmla="*/ 7144 h 19050"/>
                  <a:gd name="connsiteX2" fmla="*/ 9725 w 19050"/>
                  <a:gd name="connsiteY2" fmla="*/ 12459 h 19050"/>
                  <a:gd name="connsiteX3" fmla="*/ 18031 w 19050"/>
                  <a:gd name="connsiteY3" fmla="*/ 10039 h 19050"/>
                </a:gdLst>
                <a:ahLst/>
                <a:cxnLst>
                  <a:cxn ang="0">
                    <a:pos x="connsiteX0" y="connsiteY0"/>
                  </a:cxn>
                  <a:cxn ang="0">
                    <a:pos x="connsiteX1" y="connsiteY1"/>
                  </a:cxn>
                  <a:cxn ang="0">
                    <a:pos x="connsiteX2" y="connsiteY2"/>
                  </a:cxn>
                  <a:cxn ang="0">
                    <a:pos x="connsiteX3" y="connsiteY3"/>
                  </a:cxn>
                </a:cxnLst>
                <a:rect l="l" t="t" r="r" b="b"/>
                <a:pathLst>
                  <a:path w="19050" h="19050">
                    <a:moveTo>
                      <a:pt x="18031" y="10039"/>
                    </a:moveTo>
                    <a:cubicBezTo>
                      <a:pt x="13125" y="8163"/>
                      <a:pt x="9077" y="11125"/>
                      <a:pt x="7144" y="7144"/>
                    </a:cubicBezTo>
                    <a:lnTo>
                      <a:pt x="9725" y="12459"/>
                    </a:lnTo>
                    <a:cubicBezTo>
                      <a:pt x="11830" y="10582"/>
                      <a:pt x="14288" y="11544"/>
                      <a:pt x="18031" y="10039"/>
                    </a:cubicBezTo>
                    <a:close/>
                  </a:path>
                </a:pathLst>
              </a:custGeom>
              <a:grpFill/>
              <a:ln w="9525" cap="flat">
                <a:noFill/>
                <a:prstDash val="solid"/>
                <a:miter/>
              </a:ln>
            </p:spPr>
            <p:txBody>
              <a:bodyPr rtlCol="0" anchor="ctr"/>
              <a:lstStyle/>
              <a:p>
                <a:endParaRPr lang="zh-CN" altLang="en-US"/>
              </a:p>
            </p:txBody>
          </p:sp>
          <p:sp>
            <p:nvSpPr>
              <p:cNvPr id="1709" name="任意多边形: 形状 720">
                <a:extLst>
                  <a:ext uri="{FF2B5EF4-FFF2-40B4-BE49-F238E27FC236}">
                    <a16:creationId xmlns:a16="http://schemas.microsoft.com/office/drawing/2014/main" id="{9C8AF763-315C-4BA5-94A7-C195A34AEB0E}"/>
                  </a:ext>
                </a:extLst>
              </p:cNvPr>
              <p:cNvSpPr/>
              <p:nvPr/>
            </p:nvSpPr>
            <p:spPr>
              <a:xfrm>
                <a:off x="3781168" y="1337198"/>
                <a:ext cx="9525" cy="9525"/>
              </a:xfrm>
              <a:custGeom>
                <a:avLst/>
                <a:gdLst>
                  <a:gd name="connsiteX0" fmla="*/ 10116 w 9525"/>
                  <a:gd name="connsiteY0" fmla="*/ 7449 h 9525"/>
                  <a:gd name="connsiteX1" fmla="*/ 7144 w 9525"/>
                  <a:gd name="connsiteY1" fmla="*/ 7144 h 9525"/>
                  <a:gd name="connsiteX2" fmla="*/ 8934 w 9525"/>
                  <a:gd name="connsiteY2" fmla="*/ 9163 h 9525"/>
                  <a:gd name="connsiteX3" fmla="*/ 7934 w 9525"/>
                  <a:gd name="connsiteY3" fmla="*/ 7410 h 9525"/>
                </a:gdLst>
                <a:ahLst/>
                <a:cxnLst>
                  <a:cxn ang="0">
                    <a:pos x="connsiteX0" y="connsiteY0"/>
                  </a:cxn>
                  <a:cxn ang="0">
                    <a:pos x="connsiteX1" y="connsiteY1"/>
                  </a:cxn>
                  <a:cxn ang="0">
                    <a:pos x="connsiteX2" y="connsiteY2"/>
                  </a:cxn>
                  <a:cxn ang="0">
                    <a:pos x="connsiteX3" y="connsiteY3"/>
                  </a:cxn>
                </a:cxnLst>
                <a:rect l="l" t="t" r="r" b="b"/>
                <a:pathLst>
                  <a:path w="9525" h="9525">
                    <a:moveTo>
                      <a:pt x="10116" y="7449"/>
                    </a:moveTo>
                    <a:lnTo>
                      <a:pt x="7144" y="7144"/>
                    </a:lnTo>
                    <a:lnTo>
                      <a:pt x="8934" y="9163"/>
                    </a:lnTo>
                    <a:lnTo>
                      <a:pt x="7934" y="7410"/>
                    </a:lnTo>
                    <a:close/>
                  </a:path>
                </a:pathLst>
              </a:custGeom>
              <a:grpFill/>
              <a:ln w="9525" cap="flat">
                <a:noFill/>
                <a:prstDash val="solid"/>
                <a:miter/>
              </a:ln>
            </p:spPr>
            <p:txBody>
              <a:bodyPr rtlCol="0" anchor="ctr"/>
              <a:lstStyle/>
              <a:p>
                <a:endParaRPr lang="zh-CN" altLang="en-US"/>
              </a:p>
            </p:txBody>
          </p:sp>
          <p:sp>
            <p:nvSpPr>
              <p:cNvPr id="1710" name="任意多边形: 形状 721">
                <a:extLst>
                  <a:ext uri="{FF2B5EF4-FFF2-40B4-BE49-F238E27FC236}">
                    <a16:creationId xmlns:a16="http://schemas.microsoft.com/office/drawing/2014/main" id="{FA8DE088-25DE-4007-9CC6-EDCD251B3274}"/>
                  </a:ext>
                </a:extLst>
              </p:cNvPr>
              <p:cNvSpPr/>
              <p:nvPr/>
            </p:nvSpPr>
            <p:spPr>
              <a:xfrm>
                <a:off x="3872720" y="1082681"/>
                <a:ext cx="19050" cy="19050"/>
              </a:xfrm>
              <a:custGeom>
                <a:avLst/>
                <a:gdLst>
                  <a:gd name="connsiteX0" fmla="*/ 10537 w 19050"/>
                  <a:gd name="connsiteY0" fmla="*/ 8982 h 19050"/>
                  <a:gd name="connsiteX1" fmla="*/ 10527 w 19050"/>
                  <a:gd name="connsiteY1" fmla="*/ 12011 h 19050"/>
                  <a:gd name="connsiteX2" fmla="*/ 7384 w 19050"/>
                  <a:gd name="connsiteY2" fmla="*/ 12116 h 19050"/>
                  <a:gd name="connsiteX3" fmla="*/ 7898 w 19050"/>
                  <a:gd name="connsiteY3" fmla="*/ 15097 h 19050"/>
                  <a:gd name="connsiteX4" fmla="*/ 13528 w 19050"/>
                  <a:gd name="connsiteY4" fmla="*/ 12906 h 19050"/>
                  <a:gd name="connsiteX5" fmla="*/ 14204 w 19050"/>
                  <a:gd name="connsiteY5" fmla="*/ 7144 h 19050"/>
                  <a:gd name="connsiteX6" fmla="*/ 10537 w 19050"/>
                  <a:gd name="connsiteY6" fmla="*/ 898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0537" y="8982"/>
                    </a:moveTo>
                    <a:cubicBezTo>
                      <a:pt x="11385" y="9801"/>
                      <a:pt x="11861" y="11230"/>
                      <a:pt x="10527" y="12011"/>
                    </a:cubicBezTo>
                    <a:cubicBezTo>
                      <a:pt x="10032" y="12116"/>
                      <a:pt x="8870" y="11840"/>
                      <a:pt x="7384" y="12116"/>
                    </a:cubicBezTo>
                    <a:cubicBezTo>
                      <a:pt x="6584" y="12792"/>
                      <a:pt x="8051" y="14030"/>
                      <a:pt x="7898" y="15097"/>
                    </a:cubicBezTo>
                    <a:cubicBezTo>
                      <a:pt x="10832" y="17659"/>
                      <a:pt x="11680" y="13811"/>
                      <a:pt x="13528" y="12906"/>
                    </a:cubicBezTo>
                    <a:cubicBezTo>
                      <a:pt x="13356" y="10887"/>
                      <a:pt x="16985" y="10097"/>
                      <a:pt x="14204" y="7144"/>
                    </a:cubicBezTo>
                    <a:cubicBezTo>
                      <a:pt x="14271" y="7201"/>
                      <a:pt x="10537" y="8982"/>
                      <a:pt x="10537" y="8982"/>
                    </a:cubicBezTo>
                    <a:close/>
                  </a:path>
                </a:pathLst>
              </a:custGeom>
              <a:grpFill/>
              <a:ln w="9525" cap="flat">
                <a:noFill/>
                <a:prstDash val="solid"/>
                <a:miter/>
              </a:ln>
            </p:spPr>
            <p:txBody>
              <a:bodyPr rtlCol="0" anchor="ctr"/>
              <a:lstStyle/>
              <a:p>
                <a:endParaRPr lang="zh-CN" altLang="en-US"/>
              </a:p>
            </p:txBody>
          </p:sp>
          <p:sp>
            <p:nvSpPr>
              <p:cNvPr id="1711" name="任意多边形: 形状 722">
                <a:extLst>
                  <a:ext uri="{FF2B5EF4-FFF2-40B4-BE49-F238E27FC236}">
                    <a16:creationId xmlns:a16="http://schemas.microsoft.com/office/drawing/2014/main" id="{7E55DA15-11EF-476B-A087-908EFD1E9D57}"/>
                  </a:ext>
                </a:extLst>
              </p:cNvPr>
              <p:cNvSpPr/>
              <p:nvPr/>
            </p:nvSpPr>
            <p:spPr>
              <a:xfrm>
                <a:off x="3799456" y="1315615"/>
                <a:ext cx="19050" cy="9525"/>
              </a:xfrm>
              <a:custGeom>
                <a:avLst/>
                <a:gdLst>
                  <a:gd name="connsiteX0" fmla="*/ 12459 w 19050"/>
                  <a:gd name="connsiteY0" fmla="*/ 9401 h 9525"/>
                  <a:gd name="connsiteX1" fmla="*/ 13049 w 19050"/>
                  <a:gd name="connsiteY1" fmla="*/ 8887 h 9525"/>
                  <a:gd name="connsiteX2" fmla="*/ 7706 w 19050"/>
                  <a:gd name="connsiteY2" fmla="*/ 7144 h 9525"/>
                  <a:gd name="connsiteX3" fmla="*/ 7144 w 19050"/>
                  <a:gd name="connsiteY3" fmla="*/ 7629 h 9525"/>
                </a:gdLst>
                <a:ahLst/>
                <a:cxnLst>
                  <a:cxn ang="0">
                    <a:pos x="connsiteX0" y="connsiteY0"/>
                  </a:cxn>
                  <a:cxn ang="0">
                    <a:pos x="connsiteX1" y="connsiteY1"/>
                  </a:cxn>
                  <a:cxn ang="0">
                    <a:pos x="connsiteX2" y="connsiteY2"/>
                  </a:cxn>
                  <a:cxn ang="0">
                    <a:pos x="connsiteX3" y="connsiteY3"/>
                  </a:cxn>
                </a:cxnLst>
                <a:rect l="l" t="t" r="r" b="b"/>
                <a:pathLst>
                  <a:path w="19050" h="9525">
                    <a:moveTo>
                      <a:pt x="12459" y="9401"/>
                    </a:moveTo>
                    <a:lnTo>
                      <a:pt x="13049" y="8887"/>
                    </a:lnTo>
                    <a:lnTo>
                      <a:pt x="7706" y="7144"/>
                    </a:lnTo>
                    <a:lnTo>
                      <a:pt x="7144" y="7629"/>
                    </a:lnTo>
                    <a:close/>
                  </a:path>
                </a:pathLst>
              </a:custGeom>
              <a:grpFill/>
              <a:ln w="9525" cap="flat">
                <a:noFill/>
                <a:prstDash val="solid"/>
                <a:miter/>
              </a:ln>
            </p:spPr>
            <p:txBody>
              <a:bodyPr rtlCol="0" anchor="ctr"/>
              <a:lstStyle/>
              <a:p>
                <a:endParaRPr lang="zh-CN" altLang="en-US"/>
              </a:p>
            </p:txBody>
          </p:sp>
          <p:sp>
            <p:nvSpPr>
              <p:cNvPr id="1712" name="任意多边形: 形状 723">
                <a:extLst>
                  <a:ext uri="{FF2B5EF4-FFF2-40B4-BE49-F238E27FC236}">
                    <a16:creationId xmlns:a16="http://schemas.microsoft.com/office/drawing/2014/main" id="{1B465595-954E-44F2-B642-EA98BEC2AAE3}"/>
                  </a:ext>
                </a:extLst>
              </p:cNvPr>
              <p:cNvSpPr/>
              <p:nvPr/>
            </p:nvSpPr>
            <p:spPr>
              <a:xfrm>
                <a:off x="3815563" y="1299870"/>
                <a:ext cx="19050" cy="9525"/>
              </a:xfrm>
              <a:custGeom>
                <a:avLst/>
                <a:gdLst>
                  <a:gd name="connsiteX0" fmla="*/ 12363 w 19050"/>
                  <a:gd name="connsiteY0" fmla="*/ 9030 h 9525"/>
                  <a:gd name="connsiteX1" fmla="*/ 12897 w 19050"/>
                  <a:gd name="connsiteY1" fmla="*/ 8487 h 9525"/>
                  <a:gd name="connsiteX2" fmla="*/ 7658 w 19050"/>
                  <a:gd name="connsiteY2" fmla="*/ 7144 h 9525"/>
                  <a:gd name="connsiteX3" fmla="*/ 7144 w 19050"/>
                  <a:gd name="connsiteY3" fmla="*/ 7668 h 9525"/>
                </a:gdLst>
                <a:ahLst/>
                <a:cxnLst>
                  <a:cxn ang="0">
                    <a:pos x="connsiteX0" y="connsiteY0"/>
                  </a:cxn>
                  <a:cxn ang="0">
                    <a:pos x="connsiteX1" y="connsiteY1"/>
                  </a:cxn>
                  <a:cxn ang="0">
                    <a:pos x="connsiteX2" y="connsiteY2"/>
                  </a:cxn>
                  <a:cxn ang="0">
                    <a:pos x="connsiteX3" y="connsiteY3"/>
                  </a:cxn>
                </a:cxnLst>
                <a:rect l="l" t="t" r="r" b="b"/>
                <a:pathLst>
                  <a:path w="19050" h="9525">
                    <a:moveTo>
                      <a:pt x="12363" y="9030"/>
                    </a:moveTo>
                    <a:lnTo>
                      <a:pt x="12897" y="8487"/>
                    </a:lnTo>
                    <a:lnTo>
                      <a:pt x="7658" y="7144"/>
                    </a:lnTo>
                    <a:lnTo>
                      <a:pt x="7144" y="7668"/>
                    </a:lnTo>
                    <a:close/>
                  </a:path>
                </a:pathLst>
              </a:custGeom>
              <a:grpFill/>
              <a:ln w="9525" cap="flat">
                <a:noFill/>
                <a:prstDash val="solid"/>
                <a:miter/>
              </a:ln>
            </p:spPr>
            <p:txBody>
              <a:bodyPr rtlCol="0" anchor="ctr"/>
              <a:lstStyle/>
              <a:p>
                <a:endParaRPr lang="zh-CN" altLang="en-US"/>
              </a:p>
            </p:txBody>
          </p:sp>
          <p:sp>
            <p:nvSpPr>
              <p:cNvPr id="1713" name="任意多边形: 形状 724">
                <a:extLst>
                  <a:ext uri="{FF2B5EF4-FFF2-40B4-BE49-F238E27FC236}">
                    <a16:creationId xmlns:a16="http://schemas.microsoft.com/office/drawing/2014/main" id="{1C40FBA2-5509-44E2-B33C-6CCF5FFEFE7C}"/>
                  </a:ext>
                </a:extLst>
              </p:cNvPr>
              <p:cNvSpPr/>
              <p:nvPr/>
            </p:nvSpPr>
            <p:spPr>
              <a:xfrm>
                <a:off x="3783910" y="1316563"/>
                <a:ext cx="19050" cy="9525"/>
              </a:xfrm>
              <a:custGeom>
                <a:avLst/>
                <a:gdLst>
                  <a:gd name="connsiteX0" fmla="*/ 8278 w 19050"/>
                  <a:gd name="connsiteY0" fmla="*/ 7920 h 9525"/>
                  <a:gd name="connsiteX1" fmla="*/ 12888 w 19050"/>
                  <a:gd name="connsiteY1" fmla="*/ 10253 h 9525"/>
                  <a:gd name="connsiteX2" fmla="*/ 15155 w 19050"/>
                  <a:gd name="connsiteY2" fmla="*/ 7567 h 9525"/>
                  <a:gd name="connsiteX3" fmla="*/ 21213 w 19050"/>
                  <a:gd name="connsiteY3" fmla="*/ 9634 h 9525"/>
                  <a:gd name="connsiteX4" fmla="*/ 8278 w 19050"/>
                  <a:gd name="connsiteY4" fmla="*/ 79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278" y="7920"/>
                    </a:moveTo>
                    <a:cubicBezTo>
                      <a:pt x="4459" y="10053"/>
                      <a:pt x="11383" y="9729"/>
                      <a:pt x="12888" y="10253"/>
                    </a:cubicBezTo>
                    <a:cubicBezTo>
                      <a:pt x="14108" y="9291"/>
                      <a:pt x="13222" y="8272"/>
                      <a:pt x="15155" y="7567"/>
                    </a:cubicBezTo>
                    <a:lnTo>
                      <a:pt x="21213" y="9634"/>
                    </a:lnTo>
                    <a:cubicBezTo>
                      <a:pt x="15441" y="9072"/>
                      <a:pt x="17575" y="5634"/>
                      <a:pt x="8278" y="7920"/>
                    </a:cubicBezTo>
                    <a:close/>
                  </a:path>
                </a:pathLst>
              </a:custGeom>
              <a:grpFill/>
              <a:ln w="9525" cap="flat">
                <a:noFill/>
                <a:prstDash val="solid"/>
                <a:miter/>
              </a:ln>
            </p:spPr>
            <p:txBody>
              <a:bodyPr rtlCol="0" anchor="ctr"/>
              <a:lstStyle/>
              <a:p>
                <a:endParaRPr lang="zh-CN" altLang="en-US"/>
              </a:p>
            </p:txBody>
          </p:sp>
          <p:sp>
            <p:nvSpPr>
              <p:cNvPr id="1714" name="任意多边形: 形状 725">
                <a:extLst>
                  <a:ext uri="{FF2B5EF4-FFF2-40B4-BE49-F238E27FC236}">
                    <a16:creationId xmlns:a16="http://schemas.microsoft.com/office/drawing/2014/main" id="{CD2E0028-3E0F-4A8C-A42F-2657DEF683C6}"/>
                  </a:ext>
                </a:extLst>
              </p:cNvPr>
              <p:cNvSpPr/>
              <p:nvPr/>
            </p:nvSpPr>
            <p:spPr>
              <a:xfrm>
                <a:off x="3794579" y="1309566"/>
                <a:ext cx="19050" cy="9525"/>
              </a:xfrm>
              <a:custGeom>
                <a:avLst/>
                <a:gdLst>
                  <a:gd name="connsiteX0" fmla="*/ 14830 w 19050"/>
                  <a:gd name="connsiteY0" fmla="*/ 7744 h 9525"/>
                  <a:gd name="connsiteX1" fmla="*/ 7144 w 19050"/>
                  <a:gd name="connsiteY1" fmla="*/ 7144 h 9525"/>
                  <a:gd name="connsiteX2" fmla="*/ 8658 w 19050"/>
                  <a:gd name="connsiteY2" fmla="*/ 11135 h 9525"/>
                  <a:gd name="connsiteX3" fmla="*/ 16088 w 19050"/>
                  <a:gd name="connsiteY3" fmla="*/ 10230 h 9525"/>
                  <a:gd name="connsiteX4" fmla="*/ 14830 w 19050"/>
                  <a:gd name="connsiteY4" fmla="*/ 77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830" y="7744"/>
                    </a:moveTo>
                    <a:lnTo>
                      <a:pt x="7144" y="7144"/>
                    </a:lnTo>
                    <a:cubicBezTo>
                      <a:pt x="8753" y="8420"/>
                      <a:pt x="11325" y="10697"/>
                      <a:pt x="8658" y="11135"/>
                    </a:cubicBezTo>
                    <a:lnTo>
                      <a:pt x="16088" y="10230"/>
                    </a:lnTo>
                    <a:cubicBezTo>
                      <a:pt x="16507" y="8982"/>
                      <a:pt x="13659" y="8725"/>
                      <a:pt x="14830" y="7744"/>
                    </a:cubicBezTo>
                    <a:close/>
                  </a:path>
                </a:pathLst>
              </a:custGeom>
              <a:grpFill/>
              <a:ln w="9525" cap="flat">
                <a:noFill/>
                <a:prstDash val="solid"/>
                <a:miter/>
              </a:ln>
            </p:spPr>
            <p:txBody>
              <a:bodyPr rtlCol="0" anchor="ctr"/>
              <a:lstStyle/>
              <a:p>
                <a:endParaRPr lang="zh-CN" altLang="en-US"/>
              </a:p>
            </p:txBody>
          </p:sp>
          <p:sp>
            <p:nvSpPr>
              <p:cNvPr id="1715" name="任意多边形: 形状 726">
                <a:extLst>
                  <a:ext uri="{FF2B5EF4-FFF2-40B4-BE49-F238E27FC236}">
                    <a16:creationId xmlns:a16="http://schemas.microsoft.com/office/drawing/2014/main" id="{113F9681-BF5A-499D-9051-995314156196}"/>
                  </a:ext>
                </a:extLst>
              </p:cNvPr>
              <p:cNvSpPr/>
              <p:nvPr/>
            </p:nvSpPr>
            <p:spPr>
              <a:xfrm>
                <a:off x="3690776" y="1365172"/>
                <a:ext cx="28575" cy="19050"/>
              </a:xfrm>
              <a:custGeom>
                <a:avLst/>
                <a:gdLst>
                  <a:gd name="connsiteX0" fmla="*/ 25498 w 28575"/>
                  <a:gd name="connsiteY0" fmla="*/ 8983 h 19050"/>
                  <a:gd name="connsiteX1" fmla="*/ 7144 w 28575"/>
                  <a:gd name="connsiteY1" fmla="*/ 7926 h 19050"/>
                  <a:gd name="connsiteX2" fmla="*/ 17697 w 28575"/>
                  <a:gd name="connsiteY2" fmla="*/ 11193 h 19050"/>
                  <a:gd name="connsiteX3" fmla="*/ 13716 w 28575"/>
                  <a:gd name="connsiteY3" fmla="*/ 12251 h 19050"/>
                  <a:gd name="connsiteX4" fmla="*/ 25498 w 28575"/>
                  <a:gd name="connsiteY4" fmla="*/ 89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25498" y="8983"/>
                    </a:moveTo>
                    <a:cubicBezTo>
                      <a:pt x="19850" y="4554"/>
                      <a:pt x="14878" y="9755"/>
                      <a:pt x="7144" y="7926"/>
                    </a:cubicBezTo>
                    <a:cubicBezTo>
                      <a:pt x="8973" y="9745"/>
                      <a:pt x="17802" y="8145"/>
                      <a:pt x="17697" y="11193"/>
                    </a:cubicBezTo>
                    <a:lnTo>
                      <a:pt x="13716" y="12251"/>
                    </a:lnTo>
                    <a:cubicBezTo>
                      <a:pt x="31156" y="15803"/>
                      <a:pt x="7277" y="3526"/>
                      <a:pt x="25498" y="8983"/>
                    </a:cubicBezTo>
                    <a:close/>
                  </a:path>
                </a:pathLst>
              </a:custGeom>
              <a:grpFill/>
              <a:ln w="9525" cap="flat">
                <a:noFill/>
                <a:prstDash val="solid"/>
                <a:miter/>
              </a:ln>
            </p:spPr>
            <p:txBody>
              <a:bodyPr rtlCol="0" anchor="ctr"/>
              <a:lstStyle/>
              <a:p>
                <a:endParaRPr lang="zh-CN" altLang="en-US"/>
              </a:p>
            </p:txBody>
          </p:sp>
          <p:sp>
            <p:nvSpPr>
              <p:cNvPr id="1716" name="任意多边形: 形状 727">
                <a:extLst>
                  <a:ext uri="{FF2B5EF4-FFF2-40B4-BE49-F238E27FC236}">
                    <a16:creationId xmlns:a16="http://schemas.microsoft.com/office/drawing/2014/main" id="{D7EE8052-C3CF-410C-BBF2-869ABB3C8851}"/>
                  </a:ext>
                </a:extLst>
              </p:cNvPr>
              <p:cNvSpPr/>
              <p:nvPr/>
            </p:nvSpPr>
            <p:spPr>
              <a:xfrm>
                <a:off x="3806742" y="1297965"/>
                <a:ext cx="9525" cy="9525"/>
              </a:xfrm>
              <a:custGeom>
                <a:avLst/>
                <a:gdLst>
                  <a:gd name="connsiteX0" fmla="*/ 9916 w 9525"/>
                  <a:gd name="connsiteY0" fmla="*/ 9973 h 9525"/>
                  <a:gd name="connsiteX1" fmla="*/ 7144 w 9525"/>
                  <a:gd name="connsiteY1" fmla="*/ 7144 h 9525"/>
                  <a:gd name="connsiteX2" fmla="*/ 9916 w 9525"/>
                  <a:gd name="connsiteY2" fmla="*/ 9973 h 9525"/>
                </a:gdLst>
                <a:ahLst/>
                <a:cxnLst>
                  <a:cxn ang="0">
                    <a:pos x="connsiteX0" y="connsiteY0"/>
                  </a:cxn>
                  <a:cxn ang="0">
                    <a:pos x="connsiteX1" y="connsiteY1"/>
                  </a:cxn>
                  <a:cxn ang="0">
                    <a:pos x="connsiteX2" y="connsiteY2"/>
                  </a:cxn>
                </a:cxnLst>
                <a:rect l="l" t="t" r="r" b="b"/>
                <a:pathLst>
                  <a:path w="9525" h="9525">
                    <a:moveTo>
                      <a:pt x="9916" y="9973"/>
                    </a:moveTo>
                    <a:lnTo>
                      <a:pt x="7144" y="7144"/>
                    </a:lnTo>
                    <a:lnTo>
                      <a:pt x="9916" y="9973"/>
                    </a:lnTo>
                    <a:close/>
                  </a:path>
                </a:pathLst>
              </a:custGeom>
              <a:grpFill/>
              <a:ln w="9525" cap="flat">
                <a:noFill/>
                <a:prstDash val="solid"/>
                <a:miter/>
              </a:ln>
            </p:spPr>
            <p:txBody>
              <a:bodyPr rtlCol="0" anchor="ctr"/>
              <a:lstStyle/>
              <a:p>
                <a:endParaRPr lang="zh-CN" altLang="en-US"/>
              </a:p>
            </p:txBody>
          </p:sp>
          <p:sp>
            <p:nvSpPr>
              <p:cNvPr id="1717" name="任意多边形: 形状 728">
                <a:extLst>
                  <a:ext uri="{FF2B5EF4-FFF2-40B4-BE49-F238E27FC236}">
                    <a16:creationId xmlns:a16="http://schemas.microsoft.com/office/drawing/2014/main" id="{AA4FB351-C8D3-4C26-B7BA-9A0508D9189B}"/>
                  </a:ext>
                </a:extLst>
              </p:cNvPr>
              <p:cNvSpPr/>
              <p:nvPr/>
            </p:nvSpPr>
            <p:spPr>
              <a:xfrm>
                <a:off x="3879291" y="1123000"/>
                <a:ext cx="9525" cy="9525"/>
              </a:xfrm>
              <a:custGeom>
                <a:avLst/>
                <a:gdLst>
                  <a:gd name="connsiteX0" fmla="*/ 7156 w 9525"/>
                  <a:gd name="connsiteY0" fmla="*/ 7296 h 9525"/>
                  <a:gd name="connsiteX1" fmla="*/ 7413 w 9525"/>
                  <a:gd name="connsiteY1" fmla="*/ 10516 h 9525"/>
                  <a:gd name="connsiteX2" fmla="*/ 8814 w 9525"/>
                  <a:gd name="connsiteY2" fmla="*/ 7144 h 9525"/>
                  <a:gd name="connsiteX3" fmla="*/ 7156 w 9525"/>
                  <a:gd name="connsiteY3" fmla="*/ 7296 h 9525"/>
                </a:gdLst>
                <a:ahLst/>
                <a:cxnLst>
                  <a:cxn ang="0">
                    <a:pos x="connsiteX0" y="connsiteY0"/>
                  </a:cxn>
                  <a:cxn ang="0">
                    <a:pos x="connsiteX1" y="connsiteY1"/>
                  </a:cxn>
                  <a:cxn ang="0">
                    <a:pos x="connsiteX2" y="connsiteY2"/>
                  </a:cxn>
                  <a:cxn ang="0">
                    <a:pos x="connsiteX3" y="connsiteY3"/>
                  </a:cxn>
                </a:cxnLst>
                <a:rect l="l" t="t" r="r" b="b"/>
                <a:pathLst>
                  <a:path w="9525" h="9525">
                    <a:moveTo>
                      <a:pt x="7156" y="7296"/>
                    </a:moveTo>
                    <a:lnTo>
                      <a:pt x="7413" y="10516"/>
                    </a:lnTo>
                    <a:cubicBezTo>
                      <a:pt x="6309" y="10611"/>
                      <a:pt x="8966" y="8734"/>
                      <a:pt x="8814" y="7144"/>
                    </a:cubicBezTo>
                    <a:lnTo>
                      <a:pt x="7156" y="7296"/>
                    </a:lnTo>
                    <a:close/>
                  </a:path>
                </a:pathLst>
              </a:custGeom>
              <a:grpFill/>
              <a:ln w="9525" cap="flat">
                <a:noFill/>
                <a:prstDash val="solid"/>
                <a:miter/>
              </a:ln>
            </p:spPr>
            <p:txBody>
              <a:bodyPr rtlCol="0" anchor="ctr"/>
              <a:lstStyle/>
              <a:p>
                <a:endParaRPr lang="zh-CN" altLang="en-US"/>
              </a:p>
            </p:txBody>
          </p:sp>
          <p:sp>
            <p:nvSpPr>
              <p:cNvPr id="1718" name="任意多边形: 形状 729">
                <a:extLst>
                  <a:ext uri="{FF2B5EF4-FFF2-40B4-BE49-F238E27FC236}">
                    <a16:creationId xmlns:a16="http://schemas.microsoft.com/office/drawing/2014/main" id="{0794FB68-B4EC-48F1-88F8-957987EBC791}"/>
                  </a:ext>
                </a:extLst>
              </p:cNvPr>
              <p:cNvSpPr/>
              <p:nvPr/>
            </p:nvSpPr>
            <p:spPr>
              <a:xfrm>
                <a:off x="3720465" y="1351943"/>
                <a:ext cx="19050" cy="9525"/>
              </a:xfrm>
              <a:custGeom>
                <a:avLst/>
                <a:gdLst>
                  <a:gd name="connsiteX0" fmla="*/ 7144 w 19050"/>
                  <a:gd name="connsiteY0" fmla="*/ 8963 h 9525"/>
                  <a:gd name="connsiteX1" fmla="*/ 11925 w 19050"/>
                  <a:gd name="connsiteY1" fmla="*/ 11011 h 9525"/>
                  <a:gd name="connsiteX2" fmla="*/ 10258 w 19050"/>
                  <a:gd name="connsiteY2" fmla="*/ 7144 h 9525"/>
                </a:gdLst>
                <a:ahLst/>
                <a:cxnLst>
                  <a:cxn ang="0">
                    <a:pos x="connsiteX0" y="connsiteY0"/>
                  </a:cxn>
                  <a:cxn ang="0">
                    <a:pos x="connsiteX1" y="connsiteY1"/>
                  </a:cxn>
                  <a:cxn ang="0">
                    <a:pos x="connsiteX2" y="connsiteY2"/>
                  </a:cxn>
                </a:cxnLst>
                <a:rect l="l" t="t" r="r" b="b"/>
                <a:pathLst>
                  <a:path w="19050" h="9525">
                    <a:moveTo>
                      <a:pt x="7144" y="8963"/>
                    </a:moveTo>
                    <a:lnTo>
                      <a:pt x="11925" y="11011"/>
                    </a:lnTo>
                    <a:lnTo>
                      <a:pt x="10258" y="7144"/>
                    </a:lnTo>
                    <a:close/>
                  </a:path>
                </a:pathLst>
              </a:custGeom>
              <a:grpFill/>
              <a:ln w="9525" cap="flat">
                <a:noFill/>
                <a:prstDash val="solid"/>
                <a:miter/>
              </a:ln>
            </p:spPr>
            <p:txBody>
              <a:bodyPr rtlCol="0" anchor="ctr"/>
              <a:lstStyle/>
              <a:p>
                <a:endParaRPr lang="zh-CN" altLang="en-US"/>
              </a:p>
            </p:txBody>
          </p:sp>
          <p:sp>
            <p:nvSpPr>
              <p:cNvPr id="1719" name="任意多边形: 形状 730">
                <a:extLst>
                  <a:ext uri="{FF2B5EF4-FFF2-40B4-BE49-F238E27FC236}">
                    <a16:creationId xmlns:a16="http://schemas.microsoft.com/office/drawing/2014/main" id="{E4C6BD64-7A9D-4C24-B165-8CD4DF11DC63}"/>
                  </a:ext>
                </a:extLst>
              </p:cNvPr>
              <p:cNvSpPr/>
              <p:nvPr/>
            </p:nvSpPr>
            <p:spPr>
              <a:xfrm>
                <a:off x="3648759" y="1359677"/>
                <a:ext cx="38100" cy="19050"/>
              </a:xfrm>
              <a:custGeom>
                <a:avLst/>
                <a:gdLst>
                  <a:gd name="connsiteX0" fmla="*/ 31539 w 38100"/>
                  <a:gd name="connsiteY0" fmla="*/ 13030 h 19050"/>
                  <a:gd name="connsiteX1" fmla="*/ 35016 w 38100"/>
                  <a:gd name="connsiteY1" fmla="*/ 16697 h 19050"/>
                  <a:gd name="connsiteX2" fmla="*/ 26900 w 38100"/>
                  <a:gd name="connsiteY2" fmla="*/ 11230 h 19050"/>
                  <a:gd name="connsiteX3" fmla="*/ 9765 w 38100"/>
                  <a:gd name="connsiteY3" fmla="*/ 7144 h 19050"/>
                  <a:gd name="connsiteX4" fmla="*/ 12803 w 38100"/>
                  <a:gd name="connsiteY4" fmla="*/ 16516 h 19050"/>
                  <a:gd name="connsiteX5" fmla="*/ 10965 w 38100"/>
                  <a:gd name="connsiteY5" fmla="*/ 13325 h 19050"/>
                  <a:gd name="connsiteX6" fmla="*/ 15251 w 38100"/>
                  <a:gd name="connsiteY6" fmla="*/ 16716 h 19050"/>
                  <a:gd name="connsiteX7" fmla="*/ 27329 w 38100"/>
                  <a:gd name="connsiteY7" fmla="*/ 17469 h 19050"/>
                  <a:gd name="connsiteX8" fmla="*/ 34158 w 38100"/>
                  <a:gd name="connsiteY8" fmla="*/ 17431 h 19050"/>
                  <a:gd name="connsiteX9" fmla="*/ 39959 w 38100"/>
                  <a:gd name="connsiteY9" fmla="*/ 17088 h 19050"/>
                  <a:gd name="connsiteX10" fmla="*/ 31539 w 38100"/>
                  <a:gd name="connsiteY10" fmla="*/ 13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1539" y="13030"/>
                    </a:moveTo>
                    <a:cubicBezTo>
                      <a:pt x="31196" y="15316"/>
                      <a:pt x="37244" y="14773"/>
                      <a:pt x="35016" y="16697"/>
                    </a:cubicBezTo>
                    <a:cubicBezTo>
                      <a:pt x="31606" y="15145"/>
                      <a:pt x="24062" y="14097"/>
                      <a:pt x="26900" y="11230"/>
                    </a:cubicBezTo>
                    <a:cubicBezTo>
                      <a:pt x="21852" y="12449"/>
                      <a:pt x="12232" y="10925"/>
                      <a:pt x="9765" y="7144"/>
                    </a:cubicBezTo>
                    <a:cubicBezTo>
                      <a:pt x="6726" y="9906"/>
                      <a:pt x="4831" y="14573"/>
                      <a:pt x="12803" y="16516"/>
                    </a:cubicBezTo>
                    <a:cubicBezTo>
                      <a:pt x="10479" y="15564"/>
                      <a:pt x="11508" y="14630"/>
                      <a:pt x="10965" y="13325"/>
                    </a:cubicBezTo>
                    <a:cubicBezTo>
                      <a:pt x="15661" y="14478"/>
                      <a:pt x="17994" y="15411"/>
                      <a:pt x="15251" y="16716"/>
                    </a:cubicBezTo>
                    <a:cubicBezTo>
                      <a:pt x="18509" y="17116"/>
                      <a:pt x="23033" y="17393"/>
                      <a:pt x="27329" y="17469"/>
                    </a:cubicBezTo>
                    <a:cubicBezTo>
                      <a:pt x="29310" y="17516"/>
                      <a:pt x="31758" y="17507"/>
                      <a:pt x="34158" y="17431"/>
                    </a:cubicBezTo>
                    <a:cubicBezTo>
                      <a:pt x="36454" y="17364"/>
                      <a:pt x="38454" y="17240"/>
                      <a:pt x="39959" y="17088"/>
                    </a:cubicBezTo>
                    <a:lnTo>
                      <a:pt x="31539" y="13030"/>
                    </a:lnTo>
                    <a:close/>
                  </a:path>
                </a:pathLst>
              </a:custGeom>
              <a:grpFill/>
              <a:ln w="9525" cap="flat">
                <a:noFill/>
                <a:prstDash val="solid"/>
                <a:miter/>
              </a:ln>
            </p:spPr>
            <p:txBody>
              <a:bodyPr rtlCol="0" anchor="ctr"/>
              <a:lstStyle/>
              <a:p>
                <a:endParaRPr lang="zh-CN" altLang="en-US"/>
              </a:p>
            </p:txBody>
          </p:sp>
          <p:sp>
            <p:nvSpPr>
              <p:cNvPr id="1720" name="任意多边形: 形状 731">
                <a:extLst>
                  <a:ext uri="{FF2B5EF4-FFF2-40B4-BE49-F238E27FC236}">
                    <a16:creationId xmlns:a16="http://schemas.microsoft.com/office/drawing/2014/main" id="{18933661-0A4B-4DE3-AAB9-DE1AB83E96AA}"/>
                  </a:ext>
                </a:extLst>
              </p:cNvPr>
              <p:cNvSpPr/>
              <p:nvPr/>
            </p:nvSpPr>
            <p:spPr>
              <a:xfrm>
                <a:off x="3867760" y="1095235"/>
                <a:ext cx="19050" cy="9525"/>
              </a:xfrm>
              <a:custGeom>
                <a:avLst/>
                <a:gdLst>
                  <a:gd name="connsiteX0" fmla="*/ 10077 w 19050"/>
                  <a:gd name="connsiteY0" fmla="*/ 8715 h 9525"/>
                  <a:gd name="connsiteX1" fmla="*/ 10735 w 19050"/>
                  <a:gd name="connsiteY1" fmla="*/ 7144 h 9525"/>
                  <a:gd name="connsiteX2" fmla="*/ 7144 w 19050"/>
                  <a:gd name="connsiteY2" fmla="*/ 7544 h 9525"/>
                  <a:gd name="connsiteX3" fmla="*/ 12373 w 19050"/>
                  <a:gd name="connsiteY3" fmla="*/ 9401 h 9525"/>
                  <a:gd name="connsiteX4" fmla="*/ 10077 w 19050"/>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077" y="8715"/>
                    </a:moveTo>
                    <a:lnTo>
                      <a:pt x="10735" y="7144"/>
                    </a:lnTo>
                    <a:lnTo>
                      <a:pt x="7144" y="7544"/>
                    </a:lnTo>
                    <a:cubicBezTo>
                      <a:pt x="10087" y="6706"/>
                      <a:pt x="10392" y="12154"/>
                      <a:pt x="12373" y="9401"/>
                    </a:cubicBezTo>
                    <a:cubicBezTo>
                      <a:pt x="11468" y="10030"/>
                      <a:pt x="10706" y="9115"/>
                      <a:pt x="10077" y="8715"/>
                    </a:cubicBezTo>
                    <a:close/>
                  </a:path>
                </a:pathLst>
              </a:custGeom>
              <a:grpFill/>
              <a:ln w="9525" cap="flat">
                <a:noFill/>
                <a:prstDash val="solid"/>
                <a:miter/>
              </a:ln>
            </p:spPr>
            <p:txBody>
              <a:bodyPr rtlCol="0" anchor="ctr"/>
              <a:lstStyle/>
              <a:p>
                <a:endParaRPr lang="zh-CN" altLang="en-US"/>
              </a:p>
            </p:txBody>
          </p:sp>
          <p:sp>
            <p:nvSpPr>
              <p:cNvPr id="1721" name="任意多边形: 形状 732">
                <a:extLst>
                  <a:ext uri="{FF2B5EF4-FFF2-40B4-BE49-F238E27FC236}">
                    <a16:creationId xmlns:a16="http://schemas.microsoft.com/office/drawing/2014/main" id="{D8F35640-4A53-4E4B-A881-3D7932B8AC79}"/>
                  </a:ext>
                </a:extLst>
              </p:cNvPr>
              <p:cNvSpPr/>
              <p:nvPr/>
            </p:nvSpPr>
            <p:spPr>
              <a:xfrm>
                <a:off x="3800998" y="1020911"/>
                <a:ext cx="19050" cy="9525"/>
              </a:xfrm>
              <a:custGeom>
                <a:avLst/>
                <a:gdLst>
                  <a:gd name="connsiteX0" fmla="*/ 10203 w 19050"/>
                  <a:gd name="connsiteY0" fmla="*/ 7191 h 9525"/>
                  <a:gd name="connsiteX1" fmla="*/ 9364 w 19050"/>
                  <a:gd name="connsiteY1" fmla="*/ 9830 h 9525"/>
                  <a:gd name="connsiteX2" fmla="*/ 7155 w 19050"/>
                  <a:gd name="connsiteY2" fmla="*/ 7144 h 9525"/>
                  <a:gd name="connsiteX3" fmla="*/ 7231 w 19050"/>
                  <a:gd name="connsiteY3" fmla="*/ 9458 h 9525"/>
                  <a:gd name="connsiteX4" fmla="*/ 7593 w 19050"/>
                  <a:gd name="connsiteY4" fmla="*/ 9725 h 9525"/>
                  <a:gd name="connsiteX5" fmla="*/ 9545 w 19050"/>
                  <a:gd name="connsiteY5" fmla="*/ 9744 h 9525"/>
                  <a:gd name="connsiteX6" fmla="*/ 7193 w 19050"/>
                  <a:gd name="connsiteY6" fmla="*/ 9420 h 9525"/>
                  <a:gd name="connsiteX7" fmla="*/ 11393 w 19050"/>
                  <a:gd name="connsiteY7" fmla="*/ 9811 h 9525"/>
                  <a:gd name="connsiteX8" fmla="*/ 9431 w 19050"/>
                  <a:gd name="connsiteY8" fmla="*/ 9068 h 9525"/>
                  <a:gd name="connsiteX9" fmla="*/ 12860 w 19050"/>
                  <a:gd name="connsiteY9" fmla="*/ 9906 h 9525"/>
                  <a:gd name="connsiteX10" fmla="*/ 11107 w 19050"/>
                  <a:gd name="connsiteY10" fmla="*/ 9906 h 9525"/>
                  <a:gd name="connsiteX11" fmla="*/ 12489 w 19050"/>
                  <a:gd name="connsiteY11" fmla="*/ 10077 h 9525"/>
                  <a:gd name="connsiteX12" fmla="*/ 12832 w 19050"/>
                  <a:gd name="connsiteY12" fmla="*/ 7725 h 9525"/>
                  <a:gd name="connsiteX13" fmla="*/ 10203 w 19050"/>
                  <a:gd name="connsiteY13" fmla="*/ 719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9525">
                    <a:moveTo>
                      <a:pt x="10203" y="7191"/>
                    </a:moveTo>
                    <a:cubicBezTo>
                      <a:pt x="9793" y="7639"/>
                      <a:pt x="11679" y="8992"/>
                      <a:pt x="9364" y="9830"/>
                    </a:cubicBezTo>
                    <a:lnTo>
                      <a:pt x="7155" y="7144"/>
                    </a:lnTo>
                    <a:cubicBezTo>
                      <a:pt x="7126" y="8020"/>
                      <a:pt x="7155" y="8792"/>
                      <a:pt x="7231" y="9458"/>
                    </a:cubicBezTo>
                    <a:cubicBezTo>
                      <a:pt x="7317" y="10173"/>
                      <a:pt x="7402" y="9582"/>
                      <a:pt x="7593" y="9725"/>
                    </a:cubicBezTo>
                    <a:cubicBezTo>
                      <a:pt x="7964" y="9677"/>
                      <a:pt x="8602" y="9687"/>
                      <a:pt x="9545" y="9744"/>
                    </a:cubicBezTo>
                    <a:lnTo>
                      <a:pt x="7193" y="9420"/>
                    </a:lnTo>
                    <a:lnTo>
                      <a:pt x="11393" y="9811"/>
                    </a:lnTo>
                    <a:cubicBezTo>
                      <a:pt x="12765" y="9811"/>
                      <a:pt x="8193" y="9173"/>
                      <a:pt x="9431" y="9068"/>
                    </a:cubicBezTo>
                    <a:cubicBezTo>
                      <a:pt x="11250" y="9420"/>
                      <a:pt x="10850" y="9630"/>
                      <a:pt x="12860" y="9906"/>
                    </a:cubicBezTo>
                    <a:cubicBezTo>
                      <a:pt x="10060" y="9696"/>
                      <a:pt x="10279" y="9792"/>
                      <a:pt x="11107" y="9906"/>
                    </a:cubicBezTo>
                    <a:cubicBezTo>
                      <a:pt x="11517" y="9954"/>
                      <a:pt x="12003" y="10020"/>
                      <a:pt x="12489" y="10077"/>
                    </a:cubicBezTo>
                    <a:cubicBezTo>
                      <a:pt x="12879" y="9687"/>
                      <a:pt x="13079" y="8639"/>
                      <a:pt x="12832" y="7725"/>
                    </a:cubicBezTo>
                    <a:lnTo>
                      <a:pt x="10203" y="7191"/>
                    </a:lnTo>
                    <a:close/>
                  </a:path>
                </a:pathLst>
              </a:custGeom>
              <a:grpFill/>
              <a:ln w="9525" cap="flat">
                <a:noFill/>
                <a:prstDash val="solid"/>
                <a:miter/>
              </a:ln>
            </p:spPr>
            <p:txBody>
              <a:bodyPr rtlCol="0" anchor="ctr"/>
              <a:lstStyle/>
              <a:p>
                <a:endParaRPr lang="zh-CN" altLang="en-US"/>
              </a:p>
            </p:txBody>
          </p:sp>
          <p:sp>
            <p:nvSpPr>
              <p:cNvPr id="1722" name="任意多边形: 形状 733">
                <a:extLst>
                  <a:ext uri="{FF2B5EF4-FFF2-40B4-BE49-F238E27FC236}">
                    <a16:creationId xmlns:a16="http://schemas.microsoft.com/office/drawing/2014/main" id="{5CE54F09-14C6-41E4-BCDF-6A57AD73F947}"/>
                  </a:ext>
                </a:extLst>
              </p:cNvPr>
              <p:cNvSpPr/>
              <p:nvPr/>
            </p:nvSpPr>
            <p:spPr>
              <a:xfrm>
                <a:off x="3800608" y="1293536"/>
                <a:ext cx="19050" cy="9525"/>
              </a:xfrm>
              <a:custGeom>
                <a:avLst/>
                <a:gdLst>
                  <a:gd name="connsiteX0" fmla="*/ 7144 w 19050"/>
                  <a:gd name="connsiteY0" fmla="*/ 8182 h 9525"/>
                  <a:gd name="connsiteX1" fmla="*/ 12202 w 19050"/>
                  <a:gd name="connsiteY1" fmla="*/ 9887 h 9525"/>
                  <a:gd name="connsiteX2" fmla="*/ 12163 w 19050"/>
                  <a:gd name="connsiteY2" fmla="*/ 7144 h 9525"/>
                  <a:gd name="connsiteX3" fmla="*/ 9668 w 19050"/>
                  <a:gd name="connsiteY3" fmla="*/ 7725 h 9525"/>
                  <a:gd name="connsiteX4" fmla="*/ 7144 w 19050"/>
                  <a:gd name="connsiteY4" fmla="*/ 81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8182"/>
                    </a:moveTo>
                    <a:lnTo>
                      <a:pt x="12202" y="9887"/>
                    </a:lnTo>
                    <a:lnTo>
                      <a:pt x="12163" y="7144"/>
                    </a:lnTo>
                    <a:cubicBezTo>
                      <a:pt x="12163" y="7144"/>
                      <a:pt x="10935" y="7515"/>
                      <a:pt x="9668" y="7725"/>
                    </a:cubicBezTo>
                    <a:cubicBezTo>
                      <a:pt x="8401" y="7953"/>
                      <a:pt x="7144" y="8182"/>
                      <a:pt x="7144" y="8182"/>
                    </a:cubicBezTo>
                    <a:close/>
                  </a:path>
                </a:pathLst>
              </a:custGeom>
              <a:grpFill/>
              <a:ln w="9525" cap="flat">
                <a:noFill/>
                <a:prstDash val="solid"/>
                <a:miter/>
              </a:ln>
            </p:spPr>
            <p:txBody>
              <a:bodyPr rtlCol="0" anchor="ctr"/>
              <a:lstStyle/>
              <a:p>
                <a:endParaRPr lang="zh-CN" altLang="en-US"/>
              </a:p>
            </p:txBody>
          </p:sp>
          <p:sp>
            <p:nvSpPr>
              <p:cNvPr id="1723" name="任意多边形: 形状 734">
                <a:extLst>
                  <a:ext uri="{FF2B5EF4-FFF2-40B4-BE49-F238E27FC236}">
                    <a16:creationId xmlns:a16="http://schemas.microsoft.com/office/drawing/2014/main" id="{EADF2A9B-B83E-4505-B401-707BDE621DBE}"/>
                  </a:ext>
                </a:extLst>
              </p:cNvPr>
              <p:cNvSpPr/>
              <p:nvPr/>
            </p:nvSpPr>
            <p:spPr>
              <a:xfrm>
                <a:off x="3808618" y="1024156"/>
                <a:ext cx="19050" cy="19050"/>
              </a:xfrm>
              <a:custGeom>
                <a:avLst/>
                <a:gdLst>
                  <a:gd name="connsiteX0" fmla="*/ 13260 w 19050"/>
                  <a:gd name="connsiteY0" fmla="*/ 9881 h 19050"/>
                  <a:gd name="connsiteX1" fmla="*/ 14641 w 19050"/>
                  <a:gd name="connsiteY1" fmla="*/ 8490 h 19050"/>
                  <a:gd name="connsiteX2" fmla="*/ 16927 w 19050"/>
                  <a:gd name="connsiteY2" fmla="*/ 8223 h 19050"/>
                  <a:gd name="connsiteX3" fmla="*/ 14327 w 19050"/>
                  <a:gd name="connsiteY3" fmla="*/ 7814 h 19050"/>
                  <a:gd name="connsiteX4" fmla="*/ 15003 w 19050"/>
                  <a:gd name="connsiteY4" fmla="*/ 7785 h 19050"/>
                  <a:gd name="connsiteX5" fmla="*/ 14612 w 19050"/>
                  <a:gd name="connsiteY5" fmla="*/ 7747 h 19050"/>
                  <a:gd name="connsiteX6" fmla="*/ 13508 w 19050"/>
                  <a:gd name="connsiteY6" fmla="*/ 7480 h 19050"/>
                  <a:gd name="connsiteX7" fmla="*/ 11212 w 19050"/>
                  <a:gd name="connsiteY7" fmla="*/ 7252 h 19050"/>
                  <a:gd name="connsiteX8" fmla="*/ 12355 w 19050"/>
                  <a:gd name="connsiteY8" fmla="*/ 7423 h 19050"/>
                  <a:gd name="connsiteX9" fmla="*/ 9669 w 19050"/>
                  <a:gd name="connsiteY9" fmla="*/ 8481 h 19050"/>
                  <a:gd name="connsiteX10" fmla="*/ 12993 w 19050"/>
                  <a:gd name="connsiteY10" fmla="*/ 9347 h 19050"/>
                  <a:gd name="connsiteX11" fmla="*/ 7516 w 19050"/>
                  <a:gd name="connsiteY11" fmla="*/ 9319 h 19050"/>
                  <a:gd name="connsiteX12" fmla="*/ 9640 w 19050"/>
                  <a:gd name="connsiteY12" fmla="*/ 10424 h 19050"/>
                  <a:gd name="connsiteX13" fmla="*/ 8050 w 19050"/>
                  <a:gd name="connsiteY13" fmla="*/ 10624 h 19050"/>
                  <a:gd name="connsiteX14" fmla="*/ 13155 w 19050"/>
                  <a:gd name="connsiteY14" fmla="*/ 15015 h 19050"/>
                  <a:gd name="connsiteX15" fmla="*/ 10336 w 19050"/>
                  <a:gd name="connsiteY15" fmla="*/ 14957 h 19050"/>
                  <a:gd name="connsiteX16" fmla="*/ 11993 w 19050"/>
                  <a:gd name="connsiteY16" fmla="*/ 17120 h 19050"/>
                  <a:gd name="connsiteX17" fmla="*/ 8069 w 19050"/>
                  <a:gd name="connsiteY17" fmla="*/ 15634 h 19050"/>
                  <a:gd name="connsiteX18" fmla="*/ 12469 w 19050"/>
                  <a:gd name="connsiteY18" fmla="*/ 19463 h 19050"/>
                  <a:gd name="connsiteX19" fmla="*/ 14984 w 19050"/>
                  <a:gd name="connsiteY19" fmla="*/ 18996 h 19050"/>
                  <a:gd name="connsiteX20" fmla="*/ 12717 w 19050"/>
                  <a:gd name="connsiteY20" fmla="*/ 17367 h 19050"/>
                  <a:gd name="connsiteX21" fmla="*/ 13670 w 19050"/>
                  <a:gd name="connsiteY21" fmla="*/ 140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19050">
                    <a:moveTo>
                      <a:pt x="13260" y="9881"/>
                    </a:moveTo>
                    <a:cubicBezTo>
                      <a:pt x="14374" y="10138"/>
                      <a:pt x="14365" y="9328"/>
                      <a:pt x="14641" y="8490"/>
                    </a:cubicBezTo>
                    <a:cubicBezTo>
                      <a:pt x="14898" y="7661"/>
                      <a:pt x="14793" y="8109"/>
                      <a:pt x="16927" y="8223"/>
                    </a:cubicBezTo>
                    <a:lnTo>
                      <a:pt x="14327" y="7814"/>
                    </a:lnTo>
                    <a:lnTo>
                      <a:pt x="15003" y="7785"/>
                    </a:lnTo>
                    <a:lnTo>
                      <a:pt x="14612" y="7747"/>
                    </a:lnTo>
                    <a:cubicBezTo>
                      <a:pt x="12346" y="7404"/>
                      <a:pt x="11593" y="7271"/>
                      <a:pt x="13508" y="7480"/>
                    </a:cubicBezTo>
                    <a:lnTo>
                      <a:pt x="11212" y="7252"/>
                    </a:lnTo>
                    <a:cubicBezTo>
                      <a:pt x="11622" y="7309"/>
                      <a:pt x="11765" y="7337"/>
                      <a:pt x="12355" y="7423"/>
                    </a:cubicBezTo>
                    <a:cubicBezTo>
                      <a:pt x="6564" y="6699"/>
                      <a:pt x="15956" y="7499"/>
                      <a:pt x="9669" y="8481"/>
                    </a:cubicBezTo>
                    <a:lnTo>
                      <a:pt x="12993" y="9347"/>
                    </a:lnTo>
                    <a:cubicBezTo>
                      <a:pt x="12365" y="10319"/>
                      <a:pt x="9421" y="9614"/>
                      <a:pt x="7516" y="9319"/>
                    </a:cubicBezTo>
                    <a:cubicBezTo>
                      <a:pt x="6040" y="8966"/>
                      <a:pt x="9412" y="9614"/>
                      <a:pt x="9640" y="10424"/>
                    </a:cubicBezTo>
                    <a:lnTo>
                      <a:pt x="8050" y="10624"/>
                    </a:lnTo>
                    <a:cubicBezTo>
                      <a:pt x="5230" y="11481"/>
                      <a:pt x="13374" y="13414"/>
                      <a:pt x="13155" y="15015"/>
                    </a:cubicBezTo>
                    <a:cubicBezTo>
                      <a:pt x="12431" y="14796"/>
                      <a:pt x="11260" y="14615"/>
                      <a:pt x="10336" y="14957"/>
                    </a:cubicBezTo>
                    <a:cubicBezTo>
                      <a:pt x="12517" y="15624"/>
                      <a:pt x="13727" y="16701"/>
                      <a:pt x="11993" y="17120"/>
                    </a:cubicBezTo>
                    <a:cubicBezTo>
                      <a:pt x="10650" y="16339"/>
                      <a:pt x="10241" y="16377"/>
                      <a:pt x="8069" y="15634"/>
                    </a:cubicBezTo>
                    <a:cubicBezTo>
                      <a:pt x="11345" y="16567"/>
                      <a:pt x="9602" y="18386"/>
                      <a:pt x="12469" y="19463"/>
                    </a:cubicBezTo>
                    <a:lnTo>
                      <a:pt x="14984" y="18996"/>
                    </a:lnTo>
                    <a:cubicBezTo>
                      <a:pt x="14374" y="18434"/>
                      <a:pt x="13641" y="18186"/>
                      <a:pt x="12717" y="17367"/>
                    </a:cubicBezTo>
                    <a:cubicBezTo>
                      <a:pt x="16927" y="17558"/>
                      <a:pt x="11726" y="15215"/>
                      <a:pt x="13670" y="14034"/>
                    </a:cubicBezTo>
                  </a:path>
                </a:pathLst>
              </a:custGeom>
              <a:grpFill/>
              <a:ln w="9525" cap="flat">
                <a:noFill/>
                <a:prstDash val="solid"/>
                <a:miter/>
              </a:ln>
            </p:spPr>
            <p:txBody>
              <a:bodyPr rtlCol="0" anchor="ctr"/>
              <a:lstStyle/>
              <a:p>
                <a:endParaRPr lang="zh-CN" altLang="en-US"/>
              </a:p>
            </p:txBody>
          </p:sp>
          <p:sp>
            <p:nvSpPr>
              <p:cNvPr id="1724" name="任意多边形: 形状 735">
                <a:extLst>
                  <a:ext uri="{FF2B5EF4-FFF2-40B4-BE49-F238E27FC236}">
                    <a16:creationId xmlns:a16="http://schemas.microsoft.com/office/drawing/2014/main" id="{643E6CEE-B137-44D4-B916-264A87A60FE0}"/>
                  </a:ext>
                </a:extLst>
              </p:cNvPr>
              <p:cNvSpPr/>
              <p:nvPr/>
            </p:nvSpPr>
            <p:spPr>
              <a:xfrm>
                <a:off x="3692184" y="1358339"/>
                <a:ext cx="19050" cy="9525"/>
              </a:xfrm>
              <a:custGeom>
                <a:avLst/>
                <a:gdLst>
                  <a:gd name="connsiteX0" fmla="*/ 9193 w 19050"/>
                  <a:gd name="connsiteY0" fmla="*/ 7158 h 9525"/>
                  <a:gd name="connsiteX1" fmla="*/ 12708 w 19050"/>
                  <a:gd name="connsiteY1" fmla="*/ 11435 h 9525"/>
                  <a:gd name="connsiteX2" fmla="*/ 9193 w 19050"/>
                  <a:gd name="connsiteY2" fmla="*/ 7158 h 9525"/>
                </a:gdLst>
                <a:ahLst/>
                <a:cxnLst>
                  <a:cxn ang="0">
                    <a:pos x="connsiteX0" y="connsiteY0"/>
                  </a:cxn>
                  <a:cxn ang="0">
                    <a:pos x="connsiteX1" y="connsiteY1"/>
                  </a:cxn>
                  <a:cxn ang="0">
                    <a:pos x="connsiteX2" y="connsiteY2"/>
                  </a:cxn>
                </a:cxnLst>
                <a:rect l="l" t="t" r="r" b="b"/>
                <a:pathLst>
                  <a:path w="19050" h="9525">
                    <a:moveTo>
                      <a:pt x="9193" y="7158"/>
                    </a:moveTo>
                    <a:cubicBezTo>
                      <a:pt x="4440" y="6901"/>
                      <a:pt x="8945" y="10225"/>
                      <a:pt x="12708" y="11435"/>
                    </a:cubicBezTo>
                    <a:lnTo>
                      <a:pt x="9193" y="7158"/>
                    </a:lnTo>
                    <a:close/>
                  </a:path>
                </a:pathLst>
              </a:custGeom>
              <a:grpFill/>
              <a:ln w="9525" cap="flat">
                <a:noFill/>
                <a:prstDash val="solid"/>
                <a:miter/>
              </a:ln>
            </p:spPr>
            <p:txBody>
              <a:bodyPr rtlCol="0" anchor="ctr"/>
              <a:lstStyle/>
              <a:p>
                <a:endParaRPr lang="zh-CN" altLang="en-US"/>
              </a:p>
            </p:txBody>
          </p:sp>
          <p:sp>
            <p:nvSpPr>
              <p:cNvPr id="1725" name="任意多边形: 形状 736">
                <a:extLst>
                  <a:ext uri="{FF2B5EF4-FFF2-40B4-BE49-F238E27FC236}">
                    <a16:creationId xmlns:a16="http://schemas.microsoft.com/office/drawing/2014/main" id="{CD48D782-00AB-4EC4-9397-8F9112C6C6DD}"/>
                  </a:ext>
                </a:extLst>
              </p:cNvPr>
              <p:cNvSpPr/>
              <p:nvPr/>
            </p:nvSpPr>
            <p:spPr>
              <a:xfrm>
                <a:off x="3871465" y="1159071"/>
                <a:ext cx="9525" cy="9525"/>
              </a:xfrm>
              <a:custGeom>
                <a:avLst/>
                <a:gdLst>
                  <a:gd name="connsiteX0" fmla="*/ 10801 w 9525"/>
                  <a:gd name="connsiteY0" fmla="*/ 7144 h 9525"/>
                  <a:gd name="connsiteX1" fmla="*/ 7144 w 9525"/>
                  <a:gd name="connsiteY1" fmla="*/ 9582 h 9525"/>
                  <a:gd name="connsiteX2" fmla="*/ 11078 w 9525"/>
                  <a:gd name="connsiteY2" fmla="*/ 10049 h 9525"/>
                  <a:gd name="connsiteX3" fmla="*/ 108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801" y="7144"/>
                    </a:moveTo>
                    <a:lnTo>
                      <a:pt x="7144" y="9582"/>
                    </a:lnTo>
                    <a:cubicBezTo>
                      <a:pt x="8973" y="8373"/>
                      <a:pt x="8973" y="13630"/>
                      <a:pt x="11078" y="10049"/>
                    </a:cubicBezTo>
                    <a:cubicBezTo>
                      <a:pt x="11211" y="8887"/>
                      <a:pt x="11906" y="7696"/>
                      <a:pt x="10801" y="7144"/>
                    </a:cubicBezTo>
                    <a:close/>
                  </a:path>
                </a:pathLst>
              </a:custGeom>
              <a:grpFill/>
              <a:ln w="9525" cap="flat">
                <a:noFill/>
                <a:prstDash val="solid"/>
                <a:miter/>
              </a:ln>
            </p:spPr>
            <p:txBody>
              <a:bodyPr rtlCol="0" anchor="ctr"/>
              <a:lstStyle/>
              <a:p>
                <a:endParaRPr lang="zh-CN" altLang="en-US"/>
              </a:p>
            </p:txBody>
          </p:sp>
          <p:sp>
            <p:nvSpPr>
              <p:cNvPr id="1726" name="任意多边形: 形状 737">
                <a:extLst>
                  <a:ext uri="{FF2B5EF4-FFF2-40B4-BE49-F238E27FC236}">
                    <a16:creationId xmlns:a16="http://schemas.microsoft.com/office/drawing/2014/main" id="{37DE0AF0-2516-4B21-B83C-532217585D01}"/>
                  </a:ext>
                </a:extLst>
              </p:cNvPr>
              <p:cNvSpPr/>
              <p:nvPr/>
            </p:nvSpPr>
            <p:spPr>
              <a:xfrm>
                <a:off x="3697138" y="1353419"/>
                <a:ext cx="19050" cy="19050"/>
              </a:xfrm>
              <a:custGeom>
                <a:avLst/>
                <a:gdLst>
                  <a:gd name="connsiteX0" fmla="*/ 7144 w 19050"/>
                  <a:gd name="connsiteY0" fmla="*/ 10535 h 19050"/>
                  <a:gd name="connsiteX1" fmla="*/ 9887 w 19050"/>
                  <a:gd name="connsiteY1" fmla="*/ 12030 h 19050"/>
                  <a:gd name="connsiteX2" fmla="*/ 11925 w 19050"/>
                  <a:gd name="connsiteY2" fmla="*/ 9201 h 19050"/>
                  <a:gd name="connsiteX3" fmla="*/ 18355 w 19050"/>
                  <a:gd name="connsiteY3" fmla="*/ 11849 h 19050"/>
                  <a:gd name="connsiteX4" fmla="*/ 13859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535"/>
                    </a:moveTo>
                    <a:lnTo>
                      <a:pt x="9887" y="12030"/>
                    </a:lnTo>
                    <a:lnTo>
                      <a:pt x="11925" y="9201"/>
                    </a:lnTo>
                    <a:lnTo>
                      <a:pt x="18355" y="11849"/>
                    </a:lnTo>
                    <a:lnTo>
                      <a:pt x="13859" y="7144"/>
                    </a:lnTo>
                    <a:close/>
                  </a:path>
                </a:pathLst>
              </a:custGeom>
              <a:grpFill/>
              <a:ln w="9525" cap="flat">
                <a:noFill/>
                <a:prstDash val="solid"/>
                <a:miter/>
              </a:ln>
            </p:spPr>
            <p:txBody>
              <a:bodyPr rtlCol="0" anchor="ctr"/>
              <a:lstStyle/>
              <a:p>
                <a:endParaRPr lang="zh-CN" altLang="en-US"/>
              </a:p>
            </p:txBody>
          </p:sp>
          <p:sp>
            <p:nvSpPr>
              <p:cNvPr id="1727" name="任意多边形: 形状 738">
                <a:extLst>
                  <a:ext uri="{FF2B5EF4-FFF2-40B4-BE49-F238E27FC236}">
                    <a16:creationId xmlns:a16="http://schemas.microsoft.com/office/drawing/2014/main" id="{43731BB9-C73D-43B4-BA25-6BC5058AFF44}"/>
                  </a:ext>
                </a:extLst>
              </p:cNvPr>
              <p:cNvSpPr/>
              <p:nvPr/>
            </p:nvSpPr>
            <p:spPr>
              <a:xfrm>
                <a:off x="3809181" y="1282382"/>
                <a:ext cx="19050" cy="19050"/>
              </a:xfrm>
              <a:custGeom>
                <a:avLst/>
                <a:gdLst>
                  <a:gd name="connsiteX0" fmla="*/ 12754 w 19050"/>
                  <a:gd name="connsiteY0" fmla="*/ 8792 h 19050"/>
                  <a:gd name="connsiteX1" fmla="*/ 7144 w 19050"/>
                  <a:gd name="connsiteY1" fmla="*/ 7144 h 19050"/>
                  <a:gd name="connsiteX2" fmla="*/ 9763 w 19050"/>
                  <a:gd name="connsiteY2" fmla="*/ 11973 h 19050"/>
                  <a:gd name="connsiteX3" fmla="*/ 7915 w 19050"/>
                  <a:gd name="connsiteY3" fmla="*/ 10087 h 19050"/>
                </a:gdLst>
                <a:ahLst/>
                <a:cxnLst>
                  <a:cxn ang="0">
                    <a:pos x="connsiteX0" y="connsiteY0"/>
                  </a:cxn>
                  <a:cxn ang="0">
                    <a:pos x="connsiteX1" y="connsiteY1"/>
                  </a:cxn>
                  <a:cxn ang="0">
                    <a:pos x="connsiteX2" y="connsiteY2"/>
                  </a:cxn>
                  <a:cxn ang="0">
                    <a:pos x="connsiteX3" y="connsiteY3"/>
                  </a:cxn>
                </a:cxnLst>
                <a:rect l="l" t="t" r="r" b="b"/>
                <a:pathLst>
                  <a:path w="19050" h="19050">
                    <a:moveTo>
                      <a:pt x="12754" y="8792"/>
                    </a:moveTo>
                    <a:lnTo>
                      <a:pt x="7144" y="7144"/>
                    </a:lnTo>
                    <a:lnTo>
                      <a:pt x="9763" y="11973"/>
                    </a:lnTo>
                    <a:lnTo>
                      <a:pt x="7915" y="10087"/>
                    </a:lnTo>
                    <a:close/>
                  </a:path>
                </a:pathLst>
              </a:custGeom>
              <a:grpFill/>
              <a:ln w="9525" cap="flat">
                <a:noFill/>
                <a:prstDash val="solid"/>
                <a:miter/>
              </a:ln>
            </p:spPr>
            <p:txBody>
              <a:bodyPr rtlCol="0" anchor="ctr"/>
              <a:lstStyle/>
              <a:p>
                <a:endParaRPr lang="zh-CN" altLang="en-US"/>
              </a:p>
            </p:txBody>
          </p:sp>
          <p:sp>
            <p:nvSpPr>
              <p:cNvPr id="1728" name="任意多边形: 形状 739">
                <a:extLst>
                  <a:ext uri="{FF2B5EF4-FFF2-40B4-BE49-F238E27FC236}">
                    <a16:creationId xmlns:a16="http://schemas.microsoft.com/office/drawing/2014/main" id="{49FCDF74-4A28-48BE-929A-A8840D84A151}"/>
                  </a:ext>
                </a:extLst>
              </p:cNvPr>
              <p:cNvSpPr/>
              <p:nvPr/>
            </p:nvSpPr>
            <p:spPr>
              <a:xfrm>
                <a:off x="3846814" y="1221908"/>
                <a:ext cx="19050" cy="19050"/>
              </a:xfrm>
              <a:custGeom>
                <a:avLst/>
                <a:gdLst>
                  <a:gd name="connsiteX0" fmla="*/ 14849 w 19050"/>
                  <a:gd name="connsiteY0" fmla="*/ 7144 h 19050"/>
                  <a:gd name="connsiteX1" fmla="*/ 15516 w 19050"/>
                  <a:gd name="connsiteY1" fmla="*/ 7239 h 19050"/>
                  <a:gd name="connsiteX2" fmla="*/ 12392 w 19050"/>
                  <a:gd name="connsiteY2" fmla="*/ 9220 h 19050"/>
                  <a:gd name="connsiteX3" fmla="*/ 13059 w 19050"/>
                  <a:gd name="connsiteY3" fmla="*/ 9325 h 19050"/>
                  <a:gd name="connsiteX4" fmla="*/ 7144 w 19050"/>
                  <a:gd name="connsiteY4" fmla="*/ 14021 h 19050"/>
                  <a:gd name="connsiteX5" fmla="*/ 11401 w 19050"/>
                  <a:gd name="connsiteY5" fmla="*/ 15269 h 19050"/>
                  <a:gd name="connsiteX6" fmla="*/ 14849 w 19050"/>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4849" y="7144"/>
                    </a:moveTo>
                    <a:lnTo>
                      <a:pt x="15516" y="7239"/>
                    </a:lnTo>
                    <a:lnTo>
                      <a:pt x="12392" y="9220"/>
                    </a:lnTo>
                    <a:lnTo>
                      <a:pt x="13059" y="9325"/>
                    </a:lnTo>
                    <a:cubicBezTo>
                      <a:pt x="11840" y="10373"/>
                      <a:pt x="7458" y="13440"/>
                      <a:pt x="7144" y="14021"/>
                    </a:cubicBezTo>
                    <a:lnTo>
                      <a:pt x="11401" y="15269"/>
                    </a:lnTo>
                    <a:cubicBezTo>
                      <a:pt x="7991" y="11059"/>
                      <a:pt x="21145" y="8649"/>
                      <a:pt x="14849" y="7144"/>
                    </a:cubicBezTo>
                    <a:close/>
                  </a:path>
                </a:pathLst>
              </a:custGeom>
              <a:grpFill/>
              <a:ln w="9525" cap="flat">
                <a:noFill/>
                <a:prstDash val="solid"/>
                <a:miter/>
              </a:ln>
            </p:spPr>
            <p:txBody>
              <a:bodyPr rtlCol="0" anchor="ctr"/>
              <a:lstStyle/>
              <a:p>
                <a:endParaRPr lang="zh-CN" altLang="en-US"/>
              </a:p>
            </p:txBody>
          </p:sp>
          <p:sp>
            <p:nvSpPr>
              <p:cNvPr id="1729" name="任意多边形: 形状 740">
                <a:extLst>
                  <a:ext uri="{FF2B5EF4-FFF2-40B4-BE49-F238E27FC236}">
                    <a16:creationId xmlns:a16="http://schemas.microsoft.com/office/drawing/2014/main" id="{19AB5179-008B-4A1B-B7A4-BA154CE4FC2D}"/>
                  </a:ext>
                </a:extLst>
              </p:cNvPr>
              <p:cNvSpPr/>
              <p:nvPr/>
            </p:nvSpPr>
            <p:spPr>
              <a:xfrm>
                <a:off x="3602812" y="1370993"/>
                <a:ext cx="19050" cy="9525"/>
              </a:xfrm>
              <a:custGeom>
                <a:avLst/>
                <a:gdLst>
                  <a:gd name="connsiteX0" fmla="*/ 7144 w 19050"/>
                  <a:gd name="connsiteY0" fmla="*/ 7144 h 9525"/>
                  <a:gd name="connsiteX1" fmla="*/ 12887 w 19050"/>
                  <a:gd name="connsiteY1" fmla="*/ 11668 h 9525"/>
                  <a:gd name="connsiteX2" fmla="*/ 13830 w 19050"/>
                  <a:gd name="connsiteY2" fmla="*/ 11601 h 9525"/>
                </a:gdLst>
                <a:ahLst/>
                <a:cxnLst>
                  <a:cxn ang="0">
                    <a:pos x="connsiteX0" y="connsiteY0"/>
                  </a:cxn>
                  <a:cxn ang="0">
                    <a:pos x="connsiteX1" y="connsiteY1"/>
                  </a:cxn>
                  <a:cxn ang="0">
                    <a:pos x="connsiteX2" y="connsiteY2"/>
                  </a:cxn>
                </a:cxnLst>
                <a:rect l="l" t="t" r="r" b="b"/>
                <a:pathLst>
                  <a:path w="19050" h="9525">
                    <a:moveTo>
                      <a:pt x="7144" y="7144"/>
                    </a:moveTo>
                    <a:lnTo>
                      <a:pt x="12887" y="11668"/>
                    </a:lnTo>
                    <a:lnTo>
                      <a:pt x="13830" y="11601"/>
                    </a:lnTo>
                    <a:close/>
                  </a:path>
                </a:pathLst>
              </a:custGeom>
              <a:grpFill/>
              <a:ln w="9525" cap="flat">
                <a:noFill/>
                <a:prstDash val="solid"/>
                <a:miter/>
              </a:ln>
            </p:spPr>
            <p:txBody>
              <a:bodyPr rtlCol="0" anchor="ctr"/>
              <a:lstStyle/>
              <a:p>
                <a:endParaRPr lang="zh-CN" altLang="en-US"/>
              </a:p>
            </p:txBody>
          </p:sp>
          <p:sp>
            <p:nvSpPr>
              <p:cNvPr id="1730" name="任意多边形: 形状 741">
                <a:extLst>
                  <a:ext uri="{FF2B5EF4-FFF2-40B4-BE49-F238E27FC236}">
                    <a16:creationId xmlns:a16="http://schemas.microsoft.com/office/drawing/2014/main" id="{6780AF6A-450B-4822-A522-FA780F0FB50C}"/>
                  </a:ext>
                </a:extLst>
              </p:cNvPr>
              <p:cNvSpPr/>
              <p:nvPr/>
            </p:nvSpPr>
            <p:spPr>
              <a:xfrm>
                <a:off x="3822754" y="1262275"/>
                <a:ext cx="19050" cy="9525"/>
              </a:xfrm>
              <a:custGeom>
                <a:avLst/>
                <a:gdLst>
                  <a:gd name="connsiteX0" fmla="*/ 7144 w 19050"/>
                  <a:gd name="connsiteY0" fmla="*/ 10058 h 9525"/>
                  <a:gd name="connsiteX1" fmla="*/ 12021 w 19050"/>
                  <a:gd name="connsiteY1" fmla="*/ 8020 h 9525"/>
                  <a:gd name="connsiteX2" fmla="*/ 11078 w 19050"/>
                  <a:gd name="connsiteY2" fmla="*/ 7144 h 9525"/>
                  <a:gd name="connsiteX3" fmla="*/ 9144 w 19050"/>
                  <a:gd name="connsiteY3" fmla="*/ 8677 h 9525"/>
                  <a:gd name="connsiteX4" fmla="*/ 7144 w 19050"/>
                  <a:gd name="connsiteY4" fmla="*/ 1005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10058"/>
                    </a:moveTo>
                    <a:cubicBezTo>
                      <a:pt x="7182" y="10154"/>
                      <a:pt x="12021" y="8020"/>
                      <a:pt x="12021" y="8020"/>
                    </a:cubicBezTo>
                    <a:lnTo>
                      <a:pt x="11078" y="7144"/>
                    </a:lnTo>
                    <a:cubicBezTo>
                      <a:pt x="11078" y="7144"/>
                      <a:pt x="10106" y="7906"/>
                      <a:pt x="9144" y="8677"/>
                    </a:cubicBezTo>
                    <a:cubicBezTo>
                      <a:pt x="8144" y="9373"/>
                      <a:pt x="7144" y="10058"/>
                      <a:pt x="7144" y="10058"/>
                    </a:cubicBezTo>
                    <a:close/>
                  </a:path>
                </a:pathLst>
              </a:custGeom>
              <a:grpFill/>
              <a:ln w="9525" cap="flat">
                <a:noFill/>
                <a:prstDash val="solid"/>
                <a:miter/>
              </a:ln>
            </p:spPr>
            <p:txBody>
              <a:bodyPr rtlCol="0" anchor="ctr"/>
              <a:lstStyle/>
              <a:p>
                <a:endParaRPr lang="zh-CN" altLang="en-US"/>
              </a:p>
            </p:txBody>
          </p:sp>
          <p:sp>
            <p:nvSpPr>
              <p:cNvPr id="1731" name="任意多边形: 形状 742">
                <a:extLst>
                  <a:ext uri="{FF2B5EF4-FFF2-40B4-BE49-F238E27FC236}">
                    <a16:creationId xmlns:a16="http://schemas.microsoft.com/office/drawing/2014/main" id="{AAE3AF73-0AFD-4E86-B697-E7A611CA7997}"/>
                  </a:ext>
                </a:extLst>
              </p:cNvPr>
              <p:cNvSpPr/>
              <p:nvPr/>
            </p:nvSpPr>
            <p:spPr>
              <a:xfrm>
                <a:off x="3833831" y="1043219"/>
                <a:ext cx="19050" cy="19050"/>
              </a:xfrm>
              <a:custGeom>
                <a:avLst/>
                <a:gdLst>
                  <a:gd name="connsiteX0" fmla="*/ 11250 w 19050"/>
                  <a:gd name="connsiteY0" fmla="*/ 7801 h 19050"/>
                  <a:gd name="connsiteX1" fmla="*/ 10669 w 19050"/>
                  <a:gd name="connsiteY1" fmla="*/ 7144 h 19050"/>
                  <a:gd name="connsiteX2" fmla="*/ 8202 w 19050"/>
                  <a:gd name="connsiteY2" fmla="*/ 11439 h 19050"/>
                  <a:gd name="connsiteX3" fmla="*/ 7269 w 19050"/>
                  <a:gd name="connsiteY3" fmla="*/ 16373 h 19050"/>
                  <a:gd name="connsiteX4" fmla="*/ 14136 w 19050"/>
                  <a:gd name="connsiteY4" fmla="*/ 16012 h 19050"/>
                  <a:gd name="connsiteX5" fmla="*/ 11393 w 19050"/>
                  <a:gd name="connsiteY5" fmla="*/ 15573 h 19050"/>
                  <a:gd name="connsiteX6" fmla="*/ 12679 w 19050"/>
                  <a:gd name="connsiteY6" fmla="*/ 13697 h 19050"/>
                  <a:gd name="connsiteX7" fmla="*/ 13641 w 19050"/>
                  <a:gd name="connsiteY7" fmla="*/ 11678 h 19050"/>
                  <a:gd name="connsiteX8" fmla="*/ 12260 w 19050"/>
                  <a:gd name="connsiteY8" fmla="*/ 12335 h 19050"/>
                  <a:gd name="connsiteX9" fmla="*/ 10202 w 19050"/>
                  <a:gd name="connsiteY9" fmla="*/ 9915 h 19050"/>
                  <a:gd name="connsiteX10" fmla="*/ 13136 w 19050"/>
                  <a:gd name="connsiteY10" fmla="*/ 8201 h 19050"/>
                  <a:gd name="connsiteX11" fmla="*/ 11250 w 19050"/>
                  <a:gd name="connsiteY11" fmla="*/ 78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11250" y="7801"/>
                    </a:moveTo>
                    <a:lnTo>
                      <a:pt x="10669" y="7144"/>
                    </a:lnTo>
                    <a:cubicBezTo>
                      <a:pt x="9783" y="8649"/>
                      <a:pt x="8793" y="9973"/>
                      <a:pt x="8202" y="11439"/>
                    </a:cubicBezTo>
                    <a:cubicBezTo>
                      <a:pt x="7497" y="12868"/>
                      <a:pt x="6869" y="14307"/>
                      <a:pt x="7269" y="16373"/>
                    </a:cubicBezTo>
                    <a:lnTo>
                      <a:pt x="14136" y="16012"/>
                    </a:lnTo>
                    <a:lnTo>
                      <a:pt x="11393" y="15573"/>
                    </a:lnTo>
                    <a:cubicBezTo>
                      <a:pt x="11393" y="15573"/>
                      <a:pt x="12031" y="14640"/>
                      <a:pt x="12679" y="13697"/>
                    </a:cubicBezTo>
                    <a:cubicBezTo>
                      <a:pt x="13155" y="12687"/>
                      <a:pt x="13641" y="11678"/>
                      <a:pt x="13641" y="11678"/>
                    </a:cubicBezTo>
                    <a:cubicBezTo>
                      <a:pt x="12765" y="10630"/>
                      <a:pt x="13384" y="12544"/>
                      <a:pt x="12260" y="12335"/>
                    </a:cubicBezTo>
                    <a:lnTo>
                      <a:pt x="10202" y="9915"/>
                    </a:lnTo>
                    <a:cubicBezTo>
                      <a:pt x="13431" y="9725"/>
                      <a:pt x="11441" y="9687"/>
                      <a:pt x="13136" y="8201"/>
                    </a:cubicBezTo>
                    <a:cubicBezTo>
                      <a:pt x="12269" y="8382"/>
                      <a:pt x="11974" y="8039"/>
                      <a:pt x="11250" y="7801"/>
                    </a:cubicBezTo>
                    <a:close/>
                  </a:path>
                </a:pathLst>
              </a:custGeom>
              <a:grpFill/>
              <a:ln w="9525" cap="flat">
                <a:noFill/>
                <a:prstDash val="solid"/>
                <a:miter/>
              </a:ln>
            </p:spPr>
            <p:txBody>
              <a:bodyPr rtlCol="0" anchor="ctr"/>
              <a:lstStyle/>
              <a:p>
                <a:endParaRPr lang="zh-CN" altLang="en-US"/>
              </a:p>
            </p:txBody>
          </p:sp>
          <p:sp>
            <p:nvSpPr>
              <p:cNvPr id="1732" name="任意多边形: 形状 743">
                <a:extLst>
                  <a:ext uri="{FF2B5EF4-FFF2-40B4-BE49-F238E27FC236}">
                    <a16:creationId xmlns:a16="http://schemas.microsoft.com/office/drawing/2014/main" id="{5BED413E-C3A0-4742-AE8C-0B1F9F18151B}"/>
                  </a:ext>
                </a:extLst>
              </p:cNvPr>
              <p:cNvSpPr/>
              <p:nvPr/>
            </p:nvSpPr>
            <p:spPr>
              <a:xfrm>
                <a:off x="3813448" y="1266602"/>
                <a:ext cx="19050" cy="9525"/>
              </a:xfrm>
              <a:custGeom>
                <a:avLst/>
                <a:gdLst>
                  <a:gd name="connsiteX0" fmla="*/ 11487 w 19050"/>
                  <a:gd name="connsiteY0" fmla="*/ 7531 h 9525"/>
                  <a:gd name="connsiteX1" fmla="*/ 7144 w 19050"/>
                  <a:gd name="connsiteY1" fmla="*/ 9522 h 9525"/>
                  <a:gd name="connsiteX2" fmla="*/ 13545 w 19050"/>
                  <a:gd name="connsiteY2" fmla="*/ 10094 h 9525"/>
                  <a:gd name="connsiteX3" fmla="*/ 11487 w 19050"/>
                  <a:gd name="connsiteY3" fmla="*/ 7531 h 9525"/>
                </a:gdLst>
                <a:ahLst/>
                <a:cxnLst>
                  <a:cxn ang="0">
                    <a:pos x="connsiteX0" y="connsiteY0"/>
                  </a:cxn>
                  <a:cxn ang="0">
                    <a:pos x="connsiteX1" y="connsiteY1"/>
                  </a:cxn>
                  <a:cxn ang="0">
                    <a:pos x="connsiteX2" y="connsiteY2"/>
                  </a:cxn>
                  <a:cxn ang="0">
                    <a:pos x="connsiteX3" y="connsiteY3"/>
                  </a:cxn>
                </a:cxnLst>
                <a:rect l="l" t="t" r="r" b="b"/>
                <a:pathLst>
                  <a:path w="19050" h="9525">
                    <a:moveTo>
                      <a:pt x="11487" y="7531"/>
                    </a:moveTo>
                    <a:cubicBezTo>
                      <a:pt x="9887" y="6398"/>
                      <a:pt x="8544" y="7960"/>
                      <a:pt x="7144" y="9522"/>
                    </a:cubicBezTo>
                    <a:lnTo>
                      <a:pt x="13545" y="10094"/>
                    </a:lnTo>
                    <a:cubicBezTo>
                      <a:pt x="14021" y="9598"/>
                      <a:pt x="13973" y="7617"/>
                      <a:pt x="11487" y="7531"/>
                    </a:cubicBezTo>
                    <a:close/>
                  </a:path>
                </a:pathLst>
              </a:custGeom>
              <a:grpFill/>
              <a:ln w="9525" cap="flat">
                <a:noFill/>
                <a:prstDash val="solid"/>
                <a:miter/>
              </a:ln>
            </p:spPr>
            <p:txBody>
              <a:bodyPr rtlCol="0" anchor="ctr"/>
              <a:lstStyle/>
              <a:p>
                <a:endParaRPr lang="zh-CN" altLang="en-US"/>
              </a:p>
            </p:txBody>
          </p:sp>
          <p:sp>
            <p:nvSpPr>
              <p:cNvPr id="1733" name="任意多边形: 形状 744">
                <a:extLst>
                  <a:ext uri="{FF2B5EF4-FFF2-40B4-BE49-F238E27FC236}">
                    <a16:creationId xmlns:a16="http://schemas.microsoft.com/office/drawing/2014/main" id="{527D33D5-4ADC-4D99-AF79-96F979F52B91}"/>
                  </a:ext>
                </a:extLst>
              </p:cNvPr>
              <p:cNvSpPr/>
              <p:nvPr/>
            </p:nvSpPr>
            <p:spPr>
              <a:xfrm>
                <a:off x="3779434" y="1287754"/>
                <a:ext cx="28575" cy="19050"/>
              </a:xfrm>
              <a:custGeom>
                <a:avLst/>
                <a:gdLst>
                  <a:gd name="connsiteX0" fmla="*/ 15716 w 28575"/>
                  <a:gd name="connsiteY0" fmla="*/ 9211 h 19050"/>
                  <a:gd name="connsiteX1" fmla="*/ 7144 w 28575"/>
                  <a:gd name="connsiteY1" fmla="*/ 7144 h 19050"/>
                  <a:gd name="connsiteX2" fmla="*/ 8430 w 28575"/>
                  <a:gd name="connsiteY2" fmla="*/ 11182 h 19050"/>
                  <a:gd name="connsiteX3" fmla="*/ 13230 w 28575"/>
                  <a:gd name="connsiteY3" fmla="*/ 9620 h 19050"/>
                  <a:gd name="connsiteX4" fmla="*/ 22993 w 28575"/>
                  <a:gd name="connsiteY4" fmla="*/ 13383 h 19050"/>
                  <a:gd name="connsiteX5" fmla="*/ 15716 w 28575"/>
                  <a:gd name="connsiteY5" fmla="*/ 92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15716" y="9211"/>
                    </a:moveTo>
                    <a:cubicBezTo>
                      <a:pt x="14459" y="9411"/>
                      <a:pt x="10354" y="7791"/>
                      <a:pt x="7144" y="7144"/>
                    </a:cubicBezTo>
                    <a:lnTo>
                      <a:pt x="8430" y="11182"/>
                    </a:lnTo>
                    <a:cubicBezTo>
                      <a:pt x="9801" y="11725"/>
                      <a:pt x="8611" y="8449"/>
                      <a:pt x="13230" y="9620"/>
                    </a:cubicBezTo>
                    <a:cubicBezTo>
                      <a:pt x="15411" y="11182"/>
                      <a:pt x="17574" y="15488"/>
                      <a:pt x="22993" y="13383"/>
                    </a:cubicBezTo>
                    <a:cubicBezTo>
                      <a:pt x="20536" y="11116"/>
                      <a:pt x="13935" y="13402"/>
                      <a:pt x="15716" y="9211"/>
                    </a:cubicBezTo>
                    <a:close/>
                  </a:path>
                </a:pathLst>
              </a:custGeom>
              <a:grpFill/>
              <a:ln w="9525" cap="flat">
                <a:noFill/>
                <a:prstDash val="solid"/>
                <a:miter/>
              </a:ln>
            </p:spPr>
            <p:txBody>
              <a:bodyPr rtlCol="0" anchor="ctr"/>
              <a:lstStyle/>
              <a:p>
                <a:endParaRPr lang="zh-CN" altLang="en-US"/>
              </a:p>
            </p:txBody>
          </p:sp>
          <p:sp>
            <p:nvSpPr>
              <p:cNvPr id="1734" name="任意多边形: 形状 745">
                <a:extLst>
                  <a:ext uri="{FF2B5EF4-FFF2-40B4-BE49-F238E27FC236}">
                    <a16:creationId xmlns:a16="http://schemas.microsoft.com/office/drawing/2014/main" id="{BAE4E9A8-C657-4AD2-BAC6-E73BE3C2D614}"/>
                  </a:ext>
                </a:extLst>
              </p:cNvPr>
              <p:cNvSpPr/>
              <p:nvPr/>
            </p:nvSpPr>
            <p:spPr>
              <a:xfrm>
                <a:off x="3865807" y="1149231"/>
                <a:ext cx="9525" cy="9525"/>
              </a:xfrm>
              <a:custGeom>
                <a:avLst/>
                <a:gdLst>
                  <a:gd name="connsiteX0" fmla="*/ 7144 w 9525"/>
                  <a:gd name="connsiteY0" fmla="*/ 7468 h 9525"/>
                  <a:gd name="connsiteX1" fmla="*/ 7953 w 9525"/>
                  <a:gd name="connsiteY1" fmla="*/ 11421 h 9525"/>
                  <a:gd name="connsiteX2" fmla="*/ 11420 w 9525"/>
                  <a:gd name="connsiteY2" fmla="*/ 9697 h 9525"/>
                  <a:gd name="connsiteX3" fmla="*/ 7144 w 9525"/>
                  <a:gd name="connsiteY3" fmla="*/ 74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7468"/>
                    </a:moveTo>
                    <a:lnTo>
                      <a:pt x="7953" y="11421"/>
                    </a:lnTo>
                    <a:lnTo>
                      <a:pt x="11420" y="9697"/>
                    </a:lnTo>
                    <a:cubicBezTo>
                      <a:pt x="9087" y="11412"/>
                      <a:pt x="10020" y="5763"/>
                      <a:pt x="7144" y="7468"/>
                    </a:cubicBezTo>
                    <a:close/>
                  </a:path>
                </a:pathLst>
              </a:custGeom>
              <a:grpFill/>
              <a:ln w="9525" cap="flat">
                <a:noFill/>
                <a:prstDash val="solid"/>
                <a:miter/>
              </a:ln>
            </p:spPr>
            <p:txBody>
              <a:bodyPr rtlCol="0" anchor="ctr"/>
              <a:lstStyle/>
              <a:p>
                <a:endParaRPr lang="zh-CN" altLang="en-US"/>
              </a:p>
            </p:txBody>
          </p:sp>
          <p:sp>
            <p:nvSpPr>
              <p:cNvPr id="1735" name="任意多边形: 形状 746">
                <a:extLst>
                  <a:ext uri="{FF2B5EF4-FFF2-40B4-BE49-F238E27FC236}">
                    <a16:creationId xmlns:a16="http://schemas.microsoft.com/office/drawing/2014/main" id="{01FF4D8C-CD9A-4825-9F0B-7CF86F2866DD}"/>
                  </a:ext>
                </a:extLst>
              </p:cNvPr>
              <p:cNvSpPr/>
              <p:nvPr/>
            </p:nvSpPr>
            <p:spPr>
              <a:xfrm>
                <a:off x="3566991" y="1364211"/>
                <a:ext cx="19050" cy="19050"/>
              </a:xfrm>
              <a:custGeom>
                <a:avLst/>
                <a:gdLst>
                  <a:gd name="connsiteX0" fmla="*/ 7532 w 19050"/>
                  <a:gd name="connsiteY0" fmla="*/ 7144 h 19050"/>
                  <a:gd name="connsiteX1" fmla="*/ 14285 w 19050"/>
                  <a:gd name="connsiteY1" fmla="*/ 13726 h 19050"/>
                  <a:gd name="connsiteX2" fmla="*/ 7532 w 19050"/>
                  <a:gd name="connsiteY2" fmla="*/ 7144 h 19050"/>
                </a:gdLst>
                <a:ahLst/>
                <a:cxnLst>
                  <a:cxn ang="0">
                    <a:pos x="connsiteX0" y="connsiteY0"/>
                  </a:cxn>
                  <a:cxn ang="0">
                    <a:pos x="connsiteX1" y="connsiteY1"/>
                  </a:cxn>
                  <a:cxn ang="0">
                    <a:pos x="connsiteX2" y="connsiteY2"/>
                  </a:cxn>
                </a:cxnLst>
                <a:rect l="l" t="t" r="r" b="b"/>
                <a:pathLst>
                  <a:path w="19050" h="19050">
                    <a:moveTo>
                      <a:pt x="7532" y="7144"/>
                    </a:moveTo>
                    <a:cubicBezTo>
                      <a:pt x="5646" y="9211"/>
                      <a:pt x="11075" y="12230"/>
                      <a:pt x="14285" y="13726"/>
                    </a:cubicBezTo>
                    <a:cubicBezTo>
                      <a:pt x="15428" y="10887"/>
                      <a:pt x="11685" y="10830"/>
                      <a:pt x="7532" y="7144"/>
                    </a:cubicBezTo>
                    <a:close/>
                  </a:path>
                </a:pathLst>
              </a:custGeom>
              <a:grpFill/>
              <a:ln w="9525" cap="flat">
                <a:noFill/>
                <a:prstDash val="solid"/>
                <a:miter/>
              </a:ln>
            </p:spPr>
            <p:txBody>
              <a:bodyPr rtlCol="0" anchor="ctr"/>
              <a:lstStyle/>
              <a:p>
                <a:endParaRPr lang="zh-CN" altLang="en-US"/>
              </a:p>
            </p:txBody>
          </p:sp>
          <p:sp>
            <p:nvSpPr>
              <p:cNvPr id="1736" name="任意多边形: 形状 747">
                <a:extLst>
                  <a:ext uri="{FF2B5EF4-FFF2-40B4-BE49-F238E27FC236}">
                    <a16:creationId xmlns:a16="http://schemas.microsoft.com/office/drawing/2014/main" id="{AAE29354-307D-401F-85AE-BD740E8C6FA4}"/>
                  </a:ext>
                </a:extLst>
              </p:cNvPr>
              <p:cNvSpPr/>
              <p:nvPr/>
            </p:nvSpPr>
            <p:spPr>
              <a:xfrm>
                <a:off x="3862578" y="1115026"/>
                <a:ext cx="19050" cy="19050"/>
              </a:xfrm>
              <a:custGeom>
                <a:avLst/>
                <a:gdLst>
                  <a:gd name="connsiteX0" fmla="*/ 7144 w 19050"/>
                  <a:gd name="connsiteY0" fmla="*/ 8965 h 19050"/>
                  <a:gd name="connsiteX1" fmla="*/ 7668 w 19050"/>
                  <a:gd name="connsiteY1" fmla="*/ 8956 h 19050"/>
                  <a:gd name="connsiteX2" fmla="*/ 7382 w 19050"/>
                  <a:gd name="connsiteY2" fmla="*/ 11042 h 19050"/>
                  <a:gd name="connsiteX3" fmla="*/ 13135 w 19050"/>
                  <a:gd name="connsiteY3" fmla="*/ 10803 h 19050"/>
                  <a:gd name="connsiteX4" fmla="*/ 13259 w 19050"/>
                  <a:gd name="connsiteY4" fmla="*/ 7174 h 19050"/>
                  <a:gd name="connsiteX5" fmla="*/ 7144 w 19050"/>
                  <a:gd name="connsiteY5" fmla="*/ 896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8965"/>
                    </a:moveTo>
                    <a:lnTo>
                      <a:pt x="7668" y="8956"/>
                    </a:lnTo>
                    <a:lnTo>
                      <a:pt x="7382" y="11042"/>
                    </a:lnTo>
                    <a:cubicBezTo>
                      <a:pt x="8915" y="15671"/>
                      <a:pt x="8877" y="5812"/>
                      <a:pt x="13135" y="10803"/>
                    </a:cubicBezTo>
                    <a:lnTo>
                      <a:pt x="13259" y="7174"/>
                    </a:lnTo>
                    <a:cubicBezTo>
                      <a:pt x="10535" y="6803"/>
                      <a:pt x="8820" y="9946"/>
                      <a:pt x="7144" y="8965"/>
                    </a:cubicBezTo>
                    <a:close/>
                  </a:path>
                </a:pathLst>
              </a:custGeom>
              <a:grpFill/>
              <a:ln w="9525" cap="flat">
                <a:noFill/>
                <a:prstDash val="solid"/>
                <a:miter/>
              </a:ln>
            </p:spPr>
            <p:txBody>
              <a:bodyPr rtlCol="0" anchor="ctr"/>
              <a:lstStyle/>
              <a:p>
                <a:endParaRPr lang="zh-CN" altLang="en-US"/>
              </a:p>
            </p:txBody>
          </p:sp>
          <p:sp>
            <p:nvSpPr>
              <p:cNvPr id="1737" name="任意多边形: 形状 748">
                <a:extLst>
                  <a:ext uri="{FF2B5EF4-FFF2-40B4-BE49-F238E27FC236}">
                    <a16:creationId xmlns:a16="http://schemas.microsoft.com/office/drawing/2014/main" id="{60B943CF-C1E7-42D2-91C6-EC7211D32D15}"/>
                  </a:ext>
                </a:extLst>
              </p:cNvPr>
              <p:cNvSpPr/>
              <p:nvPr/>
            </p:nvSpPr>
            <p:spPr>
              <a:xfrm>
                <a:off x="3779539" y="1299089"/>
                <a:ext cx="9525" cy="9525"/>
              </a:xfrm>
              <a:custGeom>
                <a:avLst/>
                <a:gdLst>
                  <a:gd name="connsiteX0" fmla="*/ 7144 w 9525"/>
                  <a:gd name="connsiteY0" fmla="*/ 8506 h 9525"/>
                  <a:gd name="connsiteX1" fmla="*/ 10525 w 9525"/>
                  <a:gd name="connsiteY1" fmla="*/ 9134 h 9525"/>
                  <a:gd name="connsiteX2" fmla="*/ 10839 w 9525"/>
                  <a:gd name="connsiteY2" fmla="*/ 7144 h 9525"/>
                </a:gdLst>
                <a:ahLst/>
                <a:cxnLst>
                  <a:cxn ang="0">
                    <a:pos x="connsiteX0" y="connsiteY0"/>
                  </a:cxn>
                  <a:cxn ang="0">
                    <a:pos x="connsiteX1" y="connsiteY1"/>
                  </a:cxn>
                  <a:cxn ang="0">
                    <a:pos x="connsiteX2" y="connsiteY2"/>
                  </a:cxn>
                </a:cxnLst>
                <a:rect l="l" t="t" r="r" b="b"/>
                <a:pathLst>
                  <a:path w="9525" h="9525">
                    <a:moveTo>
                      <a:pt x="7144" y="8506"/>
                    </a:moveTo>
                    <a:lnTo>
                      <a:pt x="10525" y="9134"/>
                    </a:lnTo>
                    <a:lnTo>
                      <a:pt x="10839" y="7144"/>
                    </a:lnTo>
                    <a:close/>
                  </a:path>
                </a:pathLst>
              </a:custGeom>
              <a:grpFill/>
              <a:ln w="9525" cap="flat">
                <a:noFill/>
                <a:prstDash val="solid"/>
                <a:miter/>
              </a:ln>
            </p:spPr>
            <p:txBody>
              <a:bodyPr rtlCol="0" anchor="ctr"/>
              <a:lstStyle/>
              <a:p>
                <a:endParaRPr lang="zh-CN" altLang="en-US"/>
              </a:p>
            </p:txBody>
          </p:sp>
          <p:sp>
            <p:nvSpPr>
              <p:cNvPr id="1738" name="任意多边形: 形状 749">
                <a:extLst>
                  <a:ext uri="{FF2B5EF4-FFF2-40B4-BE49-F238E27FC236}">
                    <a16:creationId xmlns:a16="http://schemas.microsoft.com/office/drawing/2014/main" id="{D3384311-3B57-422A-ACAE-874D282E1416}"/>
                  </a:ext>
                </a:extLst>
              </p:cNvPr>
              <p:cNvSpPr/>
              <p:nvPr/>
            </p:nvSpPr>
            <p:spPr>
              <a:xfrm>
                <a:off x="3711562" y="1330979"/>
                <a:ext cx="19050" cy="19050"/>
              </a:xfrm>
              <a:custGeom>
                <a:avLst/>
                <a:gdLst>
                  <a:gd name="connsiteX0" fmla="*/ 8065 w 19050"/>
                  <a:gd name="connsiteY0" fmla="*/ 8668 h 19050"/>
                  <a:gd name="connsiteX1" fmla="*/ 8084 w 19050"/>
                  <a:gd name="connsiteY1" fmla="*/ 7144 h 19050"/>
                  <a:gd name="connsiteX2" fmla="*/ 14209 w 19050"/>
                  <a:gd name="connsiteY2" fmla="*/ 10220 h 19050"/>
                  <a:gd name="connsiteX3" fmla="*/ 16809 w 19050"/>
                  <a:gd name="connsiteY3" fmla="*/ 15088 h 19050"/>
                  <a:gd name="connsiteX4" fmla="*/ 19467 w 19050"/>
                  <a:gd name="connsiteY4" fmla="*/ 14392 h 19050"/>
                  <a:gd name="connsiteX5" fmla="*/ 16180 w 19050"/>
                  <a:gd name="connsiteY5" fmla="*/ 11106 h 19050"/>
                  <a:gd name="connsiteX6" fmla="*/ 13571 w 19050"/>
                  <a:gd name="connsiteY6" fmla="*/ 9496 h 19050"/>
                  <a:gd name="connsiteX7" fmla="*/ 8065 w 19050"/>
                  <a:gd name="connsiteY7" fmla="*/ 86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8065" y="8668"/>
                    </a:moveTo>
                    <a:lnTo>
                      <a:pt x="8084" y="7144"/>
                    </a:lnTo>
                    <a:cubicBezTo>
                      <a:pt x="5112" y="8163"/>
                      <a:pt x="9741" y="9049"/>
                      <a:pt x="14209" y="10220"/>
                    </a:cubicBezTo>
                    <a:cubicBezTo>
                      <a:pt x="16838" y="11106"/>
                      <a:pt x="18762" y="12268"/>
                      <a:pt x="16809" y="15088"/>
                    </a:cubicBezTo>
                    <a:lnTo>
                      <a:pt x="19467" y="14392"/>
                    </a:lnTo>
                    <a:cubicBezTo>
                      <a:pt x="18381" y="13792"/>
                      <a:pt x="17419" y="12335"/>
                      <a:pt x="16180" y="11106"/>
                    </a:cubicBezTo>
                    <a:cubicBezTo>
                      <a:pt x="15342" y="10458"/>
                      <a:pt x="15371" y="10020"/>
                      <a:pt x="13571" y="9496"/>
                    </a:cubicBezTo>
                    <a:cubicBezTo>
                      <a:pt x="11989" y="9020"/>
                      <a:pt x="10199" y="8696"/>
                      <a:pt x="8065" y="8668"/>
                    </a:cubicBezTo>
                    <a:close/>
                  </a:path>
                </a:pathLst>
              </a:custGeom>
              <a:grpFill/>
              <a:ln w="9525" cap="flat">
                <a:noFill/>
                <a:prstDash val="solid"/>
                <a:miter/>
              </a:ln>
            </p:spPr>
            <p:txBody>
              <a:bodyPr rtlCol="0" anchor="ctr"/>
              <a:lstStyle/>
              <a:p>
                <a:endParaRPr lang="zh-CN" altLang="en-US"/>
              </a:p>
            </p:txBody>
          </p:sp>
          <p:sp>
            <p:nvSpPr>
              <p:cNvPr id="1739" name="任意多边形: 形状 750">
                <a:extLst>
                  <a:ext uri="{FF2B5EF4-FFF2-40B4-BE49-F238E27FC236}">
                    <a16:creationId xmlns:a16="http://schemas.microsoft.com/office/drawing/2014/main" id="{469B48F0-E31C-4751-9DE3-A38DE814791A}"/>
                  </a:ext>
                </a:extLst>
              </p:cNvPr>
              <p:cNvSpPr/>
              <p:nvPr/>
            </p:nvSpPr>
            <p:spPr>
              <a:xfrm>
                <a:off x="3557588" y="1361201"/>
                <a:ext cx="19050" cy="9525"/>
              </a:xfrm>
              <a:custGeom>
                <a:avLst/>
                <a:gdLst>
                  <a:gd name="connsiteX0" fmla="*/ 11554 w 19050"/>
                  <a:gd name="connsiteY0" fmla="*/ 7144 h 9525"/>
                  <a:gd name="connsiteX1" fmla="*/ 7144 w 19050"/>
                  <a:gd name="connsiteY1" fmla="*/ 8363 h 9525"/>
                  <a:gd name="connsiteX2" fmla="*/ 11554 w 19050"/>
                  <a:gd name="connsiteY2" fmla="*/ 7144 h 9525"/>
                </a:gdLst>
                <a:ahLst/>
                <a:cxnLst>
                  <a:cxn ang="0">
                    <a:pos x="connsiteX0" y="connsiteY0"/>
                  </a:cxn>
                  <a:cxn ang="0">
                    <a:pos x="connsiteX1" y="connsiteY1"/>
                  </a:cxn>
                  <a:cxn ang="0">
                    <a:pos x="connsiteX2" y="connsiteY2"/>
                  </a:cxn>
                </a:cxnLst>
                <a:rect l="l" t="t" r="r" b="b"/>
                <a:pathLst>
                  <a:path w="19050" h="9525">
                    <a:moveTo>
                      <a:pt x="11554" y="7144"/>
                    </a:moveTo>
                    <a:lnTo>
                      <a:pt x="7144" y="8363"/>
                    </a:lnTo>
                    <a:cubicBezTo>
                      <a:pt x="8734" y="7030"/>
                      <a:pt x="17878" y="12316"/>
                      <a:pt x="11554" y="7144"/>
                    </a:cubicBezTo>
                    <a:close/>
                  </a:path>
                </a:pathLst>
              </a:custGeom>
              <a:grpFill/>
              <a:ln w="9525" cap="flat">
                <a:noFill/>
                <a:prstDash val="solid"/>
                <a:miter/>
              </a:ln>
            </p:spPr>
            <p:txBody>
              <a:bodyPr rtlCol="0" anchor="ctr"/>
              <a:lstStyle/>
              <a:p>
                <a:endParaRPr lang="zh-CN" altLang="en-US"/>
              </a:p>
            </p:txBody>
          </p:sp>
          <p:sp>
            <p:nvSpPr>
              <p:cNvPr id="1740" name="任意多边形: 形状 751">
                <a:extLst>
                  <a:ext uri="{FF2B5EF4-FFF2-40B4-BE49-F238E27FC236}">
                    <a16:creationId xmlns:a16="http://schemas.microsoft.com/office/drawing/2014/main" id="{CB338173-86B1-410C-9DFE-A4406E664544}"/>
                  </a:ext>
                </a:extLst>
              </p:cNvPr>
              <p:cNvSpPr/>
              <p:nvPr/>
            </p:nvSpPr>
            <p:spPr>
              <a:xfrm>
                <a:off x="3609184" y="1348895"/>
                <a:ext cx="38100" cy="19050"/>
              </a:xfrm>
              <a:custGeom>
                <a:avLst/>
                <a:gdLst>
                  <a:gd name="connsiteX0" fmla="*/ 37243 w 38100"/>
                  <a:gd name="connsiteY0" fmla="*/ 16774 h 19050"/>
                  <a:gd name="connsiteX1" fmla="*/ 24775 w 38100"/>
                  <a:gd name="connsiteY1" fmla="*/ 10687 h 19050"/>
                  <a:gd name="connsiteX2" fmla="*/ 23251 w 38100"/>
                  <a:gd name="connsiteY2" fmla="*/ 12992 h 19050"/>
                  <a:gd name="connsiteX3" fmla="*/ 12430 w 38100"/>
                  <a:gd name="connsiteY3" fmla="*/ 7144 h 19050"/>
                  <a:gd name="connsiteX4" fmla="*/ 7144 w 38100"/>
                  <a:gd name="connsiteY4" fmla="*/ 7658 h 19050"/>
                  <a:gd name="connsiteX5" fmla="*/ 11668 w 38100"/>
                  <a:gd name="connsiteY5" fmla="*/ 12135 h 19050"/>
                  <a:gd name="connsiteX6" fmla="*/ 13002 w 38100"/>
                  <a:gd name="connsiteY6" fmla="*/ 10592 h 19050"/>
                  <a:gd name="connsiteX7" fmla="*/ 19983 w 38100"/>
                  <a:gd name="connsiteY7" fmla="*/ 15478 h 19050"/>
                  <a:gd name="connsiteX8" fmla="*/ 36252 w 38100"/>
                  <a:gd name="connsiteY8" fmla="*/ 14145 h 19050"/>
                  <a:gd name="connsiteX9" fmla="*/ 36357 w 38100"/>
                  <a:gd name="connsiteY9" fmla="*/ 16935 h 19050"/>
                  <a:gd name="connsiteX10" fmla="*/ 37243 w 38100"/>
                  <a:gd name="connsiteY10" fmla="*/ 167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19050">
                    <a:moveTo>
                      <a:pt x="37243" y="16774"/>
                    </a:moveTo>
                    <a:cubicBezTo>
                      <a:pt x="36576" y="12773"/>
                      <a:pt x="27632" y="12449"/>
                      <a:pt x="24775" y="10687"/>
                    </a:cubicBezTo>
                    <a:lnTo>
                      <a:pt x="23251" y="12992"/>
                    </a:lnTo>
                    <a:lnTo>
                      <a:pt x="12430" y="7144"/>
                    </a:lnTo>
                    <a:cubicBezTo>
                      <a:pt x="11954" y="8592"/>
                      <a:pt x="9296" y="8839"/>
                      <a:pt x="7144" y="7658"/>
                    </a:cubicBezTo>
                    <a:lnTo>
                      <a:pt x="11668" y="12135"/>
                    </a:lnTo>
                    <a:lnTo>
                      <a:pt x="13002" y="10592"/>
                    </a:lnTo>
                    <a:cubicBezTo>
                      <a:pt x="16031" y="11687"/>
                      <a:pt x="17764" y="14307"/>
                      <a:pt x="19983" y="15478"/>
                    </a:cubicBezTo>
                    <a:cubicBezTo>
                      <a:pt x="23898" y="10820"/>
                      <a:pt x="30490" y="17107"/>
                      <a:pt x="36252" y="14145"/>
                    </a:cubicBezTo>
                    <a:lnTo>
                      <a:pt x="36357" y="16935"/>
                    </a:lnTo>
                    <a:lnTo>
                      <a:pt x="37243" y="16774"/>
                    </a:lnTo>
                    <a:close/>
                  </a:path>
                </a:pathLst>
              </a:custGeom>
              <a:grpFill/>
              <a:ln w="9525" cap="flat">
                <a:noFill/>
                <a:prstDash val="solid"/>
                <a:miter/>
              </a:ln>
            </p:spPr>
            <p:txBody>
              <a:bodyPr rtlCol="0" anchor="ctr"/>
              <a:lstStyle/>
              <a:p>
                <a:endParaRPr lang="zh-CN" altLang="en-US"/>
              </a:p>
            </p:txBody>
          </p:sp>
          <p:sp>
            <p:nvSpPr>
              <p:cNvPr id="1741" name="任意多边形: 形状 752">
                <a:extLst>
                  <a:ext uri="{FF2B5EF4-FFF2-40B4-BE49-F238E27FC236}">
                    <a16:creationId xmlns:a16="http://schemas.microsoft.com/office/drawing/2014/main" id="{C399D50C-F5E0-4DA7-9AC7-EBECCD003A90}"/>
                  </a:ext>
                </a:extLst>
              </p:cNvPr>
              <p:cNvSpPr/>
              <p:nvPr/>
            </p:nvSpPr>
            <p:spPr>
              <a:xfrm>
                <a:off x="3525888" y="1338122"/>
                <a:ext cx="38100" cy="28575"/>
              </a:xfrm>
              <a:custGeom>
                <a:avLst/>
                <a:gdLst>
                  <a:gd name="connsiteX0" fmla="*/ 36395 w 38100"/>
                  <a:gd name="connsiteY0" fmla="*/ 26289 h 28575"/>
                  <a:gd name="connsiteX1" fmla="*/ 27908 w 38100"/>
                  <a:gd name="connsiteY1" fmla="*/ 21860 h 28575"/>
                  <a:gd name="connsiteX2" fmla="*/ 27232 w 38100"/>
                  <a:gd name="connsiteY2" fmla="*/ 23222 h 28575"/>
                  <a:gd name="connsiteX3" fmla="*/ 21450 w 38100"/>
                  <a:gd name="connsiteY3" fmla="*/ 15411 h 28575"/>
                  <a:gd name="connsiteX4" fmla="*/ 7144 w 38100"/>
                  <a:gd name="connsiteY4" fmla="*/ 7144 h 28575"/>
                  <a:gd name="connsiteX5" fmla="*/ 32566 w 38100"/>
                  <a:gd name="connsiteY5" fmla="*/ 30251 h 28575"/>
                  <a:gd name="connsiteX6" fmla="*/ 36395 w 38100"/>
                  <a:gd name="connsiteY6" fmla="*/ 2628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28575">
                    <a:moveTo>
                      <a:pt x="36395" y="26289"/>
                    </a:moveTo>
                    <a:cubicBezTo>
                      <a:pt x="31175" y="25089"/>
                      <a:pt x="31375" y="20793"/>
                      <a:pt x="27908" y="21860"/>
                    </a:cubicBezTo>
                    <a:cubicBezTo>
                      <a:pt x="28489" y="22641"/>
                      <a:pt x="28175" y="23336"/>
                      <a:pt x="27232" y="23222"/>
                    </a:cubicBezTo>
                    <a:cubicBezTo>
                      <a:pt x="18383" y="19374"/>
                      <a:pt x="28604" y="20526"/>
                      <a:pt x="21450" y="15411"/>
                    </a:cubicBezTo>
                    <a:lnTo>
                      <a:pt x="7144" y="7144"/>
                    </a:lnTo>
                    <a:cubicBezTo>
                      <a:pt x="15049" y="12544"/>
                      <a:pt x="25556" y="22365"/>
                      <a:pt x="32566" y="30251"/>
                    </a:cubicBezTo>
                    <a:lnTo>
                      <a:pt x="36395" y="26289"/>
                    </a:lnTo>
                    <a:close/>
                  </a:path>
                </a:pathLst>
              </a:custGeom>
              <a:grpFill/>
              <a:ln w="9525" cap="flat">
                <a:noFill/>
                <a:prstDash val="solid"/>
                <a:miter/>
              </a:ln>
            </p:spPr>
            <p:txBody>
              <a:bodyPr rtlCol="0" anchor="ctr"/>
              <a:lstStyle/>
              <a:p>
                <a:endParaRPr lang="zh-CN" altLang="en-US"/>
              </a:p>
            </p:txBody>
          </p:sp>
          <p:sp>
            <p:nvSpPr>
              <p:cNvPr id="1742" name="任意多边形: 形状 753">
                <a:extLst>
                  <a:ext uri="{FF2B5EF4-FFF2-40B4-BE49-F238E27FC236}">
                    <a16:creationId xmlns:a16="http://schemas.microsoft.com/office/drawing/2014/main" id="{16630220-905F-4FDE-938F-E1EDA52086A2}"/>
                  </a:ext>
                </a:extLst>
              </p:cNvPr>
              <p:cNvSpPr/>
              <p:nvPr/>
            </p:nvSpPr>
            <p:spPr>
              <a:xfrm>
                <a:off x="3837184" y="1191866"/>
                <a:ext cx="19050" cy="19050"/>
              </a:xfrm>
              <a:custGeom>
                <a:avLst/>
                <a:gdLst>
                  <a:gd name="connsiteX0" fmla="*/ 10430 w 19050"/>
                  <a:gd name="connsiteY0" fmla="*/ 7144 h 19050"/>
                  <a:gd name="connsiteX1" fmla="*/ 13268 w 19050"/>
                  <a:gd name="connsiteY1" fmla="*/ 11249 h 19050"/>
                  <a:gd name="connsiteX2" fmla="*/ 7144 w 19050"/>
                  <a:gd name="connsiteY2" fmla="*/ 16497 h 19050"/>
                  <a:gd name="connsiteX3" fmla="*/ 16659 w 19050"/>
                  <a:gd name="connsiteY3" fmla="*/ 17231 h 19050"/>
                  <a:gd name="connsiteX4" fmla="*/ 15535 w 19050"/>
                  <a:gd name="connsiteY4" fmla="*/ 15231 h 19050"/>
                  <a:gd name="connsiteX5" fmla="*/ 18212 w 19050"/>
                  <a:gd name="connsiteY5" fmla="*/ 15135 h 19050"/>
                  <a:gd name="connsiteX6" fmla="*/ 20803 w 19050"/>
                  <a:gd name="connsiteY6" fmla="*/ 14850 h 19050"/>
                  <a:gd name="connsiteX7" fmla="*/ 10430 w 19050"/>
                  <a:gd name="connsiteY7"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0430" y="7144"/>
                    </a:moveTo>
                    <a:lnTo>
                      <a:pt x="13268" y="11249"/>
                    </a:lnTo>
                    <a:cubicBezTo>
                      <a:pt x="10563" y="13059"/>
                      <a:pt x="8934" y="13887"/>
                      <a:pt x="7144" y="16497"/>
                    </a:cubicBezTo>
                    <a:cubicBezTo>
                      <a:pt x="7239" y="20717"/>
                      <a:pt x="13564" y="13668"/>
                      <a:pt x="16659" y="17231"/>
                    </a:cubicBezTo>
                    <a:lnTo>
                      <a:pt x="15535" y="15231"/>
                    </a:lnTo>
                    <a:cubicBezTo>
                      <a:pt x="15535" y="15231"/>
                      <a:pt x="16869" y="15183"/>
                      <a:pt x="18212" y="15135"/>
                    </a:cubicBezTo>
                    <a:cubicBezTo>
                      <a:pt x="19507" y="14992"/>
                      <a:pt x="20803" y="14850"/>
                      <a:pt x="20803" y="14850"/>
                    </a:cubicBezTo>
                    <a:cubicBezTo>
                      <a:pt x="16859" y="13849"/>
                      <a:pt x="12697" y="9344"/>
                      <a:pt x="10430" y="7144"/>
                    </a:cubicBezTo>
                    <a:close/>
                  </a:path>
                </a:pathLst>
              </a:custGeom>
              <a:grpFill/>
              <a:ln w="9525" cap="flat">
                <a:noFill/>
                <a:prstDash val="solid"/>
                <a:miter/>
              </a:ln>
            </p:spPr>
            <p:txBody>
              <a:bodyPr rtlCol="0" anchor="ctr"/>
              <a:lstStyle/>
              <a:p>
                <a:endParaRPr lang="zh-CN" altLang="en-US"/>
              </a:p>
            </p:txBody>
          </p:sp>
          <p:sp>
            <p:nvSpPr>
              <p:cNvPr id="1743" name="任意多边形: 形状 754">
                <a:extLst>
                  <a:ext uri="{FF2B5EF4-FFF2-40B4-BE49-F238E27FC236}">
                    <a16:creationId xmlns:a16="http://schemas.microsoft.com/office/drawing/2014/main" id="{98633C98-4D7B-4348-8416-7DC889D2A47E}"/>
                  </a:ext>
                </a:extLst>
              </p:cNvPr>
              <p:cNvSpPr/>
              <p:nvPr/>
            </p:nvSpPr>
            <p:spPr>
              <a:xfrm>
                <a:off x="3771548" y="1009719"/>
                <a:ext cx="9525" cy="9525"/>
              </a:xfrm>
              <a:custGeom>
                <a:avLst/>
                <a:gdLst>
                  <a:gd name="connsiteX0" fmla="*/ 8334 w 9525"/>
                  <a:gd name="connsiteY0" fmla="*/ 7602 h 9525"/>
                  <a:gd name="connsiteX1" fmla="*/ 7144 w 9525"/>
                  <a:gd name="connsiteY1" fmla="*/ 8897 h 9525"/>
                  <a:gd name="connsiteX2" fmla="*/ 10973 w 9525"/>
                  <a:gd name="connsiteY2" fmla="*/ 8097 h 9525"/>
                  <a:gd name="connsiteX3" fmla="*/ 8334 w 9525"/>
                  <a:gd name="connsiteY3" fmla="*/ 7602 h 9525"/>
                </a:gdLst>
                <a:ahLst/>
                <a:cxnLst>
                  <a:cxn ang="0">
                    <a:pos x="connsiteX0" y="connsiteY0"/>
                  </a:cxn>
                  <a:cxn ang="0">
                    <a:pos x="connsiteX1" y="connsiteY1"/>
                  </a:cxn>
                  <a:cxn ang="0">
                    <a:pos x="connsiteX2" y="connsiteY2"/>
                  </a:cxn>
                  <a:cxn ang="0">
                    <a:pos x="connsiteX3" y="connsiteY3"/>
                  </a:cxn>
                </a:cxnLst>
                <a:rect l="l" t="t" r="r" b="b"/>
                <a:pathLst>
                  <a:path w="9525" h="9525">
                    <a:moveTo>
                      <a:pt x="8334" y="7602"/>
                    </a:moveTo>
                    <a:lnTo>
                      <a:pt x="7144" y="8897"/>
                    </a:lnTo>
                    <a:cubicBezTo>
                      <a:pt x="8353" y="6716"/>
                      <a:pt x="11268" y="11192"/>
                      <a:pt x="10973" y="8097"/>
                    </a:cubicBezTo>
                    <a:cubicBezTo>
                      <a:pt x="10258" y="7211"/>
                      <a:pt x="9115" y="6735"/>
                      <a:pt x="8334" y="7602"/>
                    </a:cubicBezTo>
                    <a:close/>
                  </a:path>
                </a:pathLst>
              </a:custGeom>
              <a:grpFill/>
              <a:ln w="9525" cap="flat">
                <a:noFill/>
                <a:prstDash val="solid"/>
                <a:miter/>
              </a:ln>
            </p:spPr>
            <p:txBody>
              <a:bodyPr rtlCol="0" anchor="ctr"/>
              <a:lstStyle/>
              <a:p>
                <a:endParaRPr lang="zh-CN" altLang="en-US"/>
              </a:p>
            </p:txBody>
          </p:sp>
          <p:sp>
            <p:nvSpPr>
              <p:cNvPr id="1744" name="任意多边形: 形状 755">
                <a:extLst>
                  <a:ext uri="{FF2B5EF4-FFF2-40B4-BE49-F238E27FC236}">
                    <a16:creationId xmlns:a16="http://schemas.microsoft.com/office/drawing/2014/main" id="{79CC925E-81AB-41AC-B1A6-FE8437DBDB07}"/>
                  </a:ext>
                </a:extLst>
              </p:cNvPr>
              <p:cNvSpPr/>
              <p:nvPr/>
            </p:nvSpPr>
            <p:spPr>
              <a:xfrm>
                <a:off x="3693471" y="1290221"/>
                <a:ext cx="76200" cy="28575"/>
              </a:xfrm>
              <a:custGeom>
                <a:avLst/>
                <a:gdLst>
                  <a:gd name="connsiteX0" fmla="*/ 66694 w 76200"/>
                  <a:gd name="connsiteY0" fmla="*/ 24898 h 28575"/>
                  <a:gd name="connsiteX1" fmla="*/ 69971 w 76200"/>
                  <a:gd name="connsiteY1" fmla="*/ 25070 h 28575"/>
                  <a:gd name="connsiteX2" fmla="*/ 62570 w 76200"/>
                  <a:gd name="connsiteY2" fmla="*/ 21298 h 28575"/>
                  <a:gd name="connsiteX3" fmla="*/ 64656 w 76200"/>
                  <a:gd name="connsiteY3" fmla="*/ 23860 h 28575"/>
                  <a:gd name="connsiteX4" fmla="*/ 60331 w 76200"/>
                  <a:gd name="connsiteY4" fmla="*/ 24403 h 28575"/>
                  <a:gd name="connsiteX5" fmla="*/ 59455 w 76200"/>
                  <a:gd name="connsiteY5" fmla="*/ 24336 h 28575"/>
                  <a:gd name="connsiteX6" fmla="*/ 59407 w 76200"/>
                  <a:gd name="connsiteY6" fmla="*/ 24327 h 28575"/>
                  <a:gd name="connsiteX7" fmla="*/ 54435 w 76200"/>
                  <a:gd name="connsiteY7" fmla="*/ 24203 h 28575"/>
                  <a:gd name="connsiteX8" fmla="*/ 54416 w 76200"/>
                  <a:gd name="connsiteY8" fmla="*/ 24194 h 28575"/>
                  <a:gd name="connsiteX9" fmla="*/ 54350 w 76200"/>
                  <a:gd name="connsiteY9" fmla="*/ 24174 h 28575"/>
                  <a:gd name="connsiteX10" fmla="*/ 54216 w 76200"/>
                  <a:gd name="connsiteY10" fmla="*/ 24127 h 28575"/>
                  <a:gd name="connsiteX11" fmla="*/ 53959 w 76200"/>
                  <a:gd name="connsiteY11" fmla="*/ 24022 h 28575"/>
                  <a:gd name="connsiteX12" fmla="*/ 53026 w 76200"/>
                  <a:gd name="connsiteY12" fmla="*/ 23489 h 28575"/>
                  <a:gd name="connsiteX13" fmla="*/ 50406 w 76200"/>
                  <a:gd name="connsiteY13" fmla="*/ 20164 h 28575"/>
                  <a:gd name="connsiteX14" fmla="*/ 42758 w 76200"/>
                  <a:gd name="connsiteY14" fmla="*/ 17955 h 28575"/>
                  <a:gd name="connsiteX15" fmla="*/ 39357 w 76200"/>
                  <a:gd name="connsiteY15" fmla="*/ 12516 h 28575"/>
                  <a:gd name="connsiteX16" fmla="*/ 21279 w 76200"/>
                  <a:gd name="connsiteY16" fmla="*/ 13592 h 28575"/>
                  <a:gd name="connsiteX17" fmla="*/ 13049 w 76200"/>
                  <a:gd name="connsiteY17" fmla="*/ 7144 h 28575"/>
                  <a:gd name="connsiteX18" fmla="*/ 7144 w 76200"/>
                  <a:gd name="connsiteY18" fmla="*/ 13602 h 28575"/>
                  <a:gd name="connsiteX19" fmla="*/ 10316 w 76200"/>
                  <a:gd name="connsiteY19" fmla="*/ 19060 h 28575"/>
                  <a:gd name="connsiteX20" fmla="*/ 22269 w 76200"/>
                  <a:gd name="connsiteY20" fmla="*/ 22917 h 28575"/>
                  <a:gd name="connsiteX21" fmla="*/ 28318 w 76200"/>
                  <a:gd name="connsiteY21" fmla="*/ 21736 h 28575"/>
                  <a:gd name="connsiteX22" fmla="*/ 35185 w 76200"/>
                  <a:gd name="connsiteY22" fmla="*/ 21936 h 28575"/>
                  <a:gd name="connsiteX23" fmla="*/ 45206 w 76200"/>
                  <a:gd name="connsiteY23" fmla="*/ 26413 h 28575"/>
                  <a:gd name="connsiteX24" fmla="*/ 45730 w 76200"/>
                  <a:gd name="connsiteY24" fmla="*/ 22222 h 28575"/>
                  <a:gd name="connsiteX25" fmla="*/ 52616 w 76200"/>
                  <a:gd name="connsiteY25" fmla="*/ 29280 h 28575"/>
                  <a:gd name="connsiteX26" fmla="*/ 52216 w 76200"/>
                  <a:gd name="connsiteY26" fmla="*/ 27080 h 28575"/>
                  <a:gd name="connsiteX27" fmla="*/ 54026 w 76200"/>
                  <a:gd name="connsiteY27" fmla="*/ 26756 h 28575"/>
                  <a:gd name="connsiteX28" fmla="*/ 54264 w 76200"/>
                  <a:gd name="connsiteY28" fmla="*/ 26737 h 28575"/>
                  <a:gd name="connsiteX29" fmla="*/ 59407 w 76200"/>
                  <a:gd name="connsiteY29" fmla="*/ 26860 h 28575"/>
                  <a:gd name="connsiteX30" fmla="*/ 59493 w 76200"/>
                  <a:gd name="connsiteY30" fmla="*/ 26851 h 28575"/>
                  <a:gd name="connsiteX31" fmla="*/ 59674 w 76200"/>
                  <a:gd name="connsiteY31" fmla="*/ 26832 h 28575"/>
                  <a:gd name="connsiteX32" fmla="*/ 60360 w 76200"/>
                  <a:gd name="connsiteY32" fmla="*/ 26775 h 28575"/>
                  <a:gd name="connsiteX33" fmla="*/ 61532 w 76200"/>
                  <a:gd name="connsiteY33" fmla="*/ 26699 h 28575"/>
                  <a:gd name="connsiteX34" fmla="*/ 61684 w 76200"/>
                  <a:gd name="connsiteY34" fmla="*/ 29737 h 28575"/>
                  <a:gd name="connsiteX35" fmla="*/ 66694 w 76200"/>
                  <a:gd name="connsiteY35" fmla="*/ 2489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200" h="28575">
                    <a:moveTo>
                      <a:pt x="66694" y="24898"/>
                    </a:moveTo>
                    <a:lnTo>
                      <a:pt x="69971" y="25070"/>
                    </a:lnTo>
                    <a:lnTo>
                      <a:pt x="62570" y="21298"/>
                    </a:lnTo>
                    <a:lnTo>
                      <a:pt x="64656" y="23860"/>
                    </a:lnTo>
                    <a:cubicBezTo>
                      <a:pt x="62970" y="24289"/>
                      <a:pt x="61541" y="24441"/>
                      <a:pt x="60331" y="24403"/>
                    </a:cubicBezTo>
                    <a:lnTo>
                      <a:pt x="59455" y="24336"/>
                    </a:lnTo>
                    <a:lnTo>
                      <a:pt x="59407" y="24327"/>
                    </a:lnTo>
                    <a:lnTo>
                      <a:pt x="54435" y="24203"/>
                    </a:lnTo>
                    <a:lnTo>
                      <a:pt x="54416" y="24194"/>
                    </a:lnTo>
                    <a:lnTo>
                      <a:pt x="54350" y="24174"/>
                    </a:lnTo>
                    <a:lnTo>
                      <a:pt x="54216" y="24127"/>
                    </a:lnTo>
                    <a:lnTo>
                      <a:pt x="53959" y="24022"/>
                    </a:lnTo>
                    <a:cubicBezTo>
                      <a:pt x="53616" y="23879"/>
                      <a:pt x="53311" y="23698"/>
                      <a:pt x="53026" y="23489"/>
                    </a:cubicBezTo>
                    <a:cubicBezTo>
                      <a:pt x="51892" y="22660"/>
                      <a:pt x="51149" y="21374"/>
                      <a:pt x="50406" y="20164"/>
                    </a:cubicBezTo>
                    <a:cubicBezTo>
                      <a:pt x="48920" y="17736"/>
                      <a:pt x="47425" y="15602"/>
                      <a:pt x="42758" y="17955"/>
                    </a:cubicBezTo>
                    <a:lnTo>
                      <a:pt x="39357" y="12516"/>
                    </a:lnTo>
                    <a:cubicBezTo>
                      <a:pt x="35966" y="16926"/>
                      <a:pt x="24689" y="9792"/>
                      <a:pt x="21279" y="13592"/>
                    </a:cubicBezTo>
                    <a:cubicBezTo>
                      <a:pt x="16964" y="12287"/>
                      <a:pt x="17193" y="9230"/>
                      <a:pt x="13049" y="7144"/>
                    </a:cubicBezTo>
                    <a:cubicBezTo>
                      <a:pt x="5715" y="7639"/>
                      <a:pt x="11116" y="11478"/>
                      <a:pt x="7144" y="13602"/>
                    </a:cubicBezTo>
                    <a:cubicBezTo>
                      <a:pt x="7801" y="14087"/>
                      <a:pt x="14307" y="16926"/>
                      <a:pt x="10316" y="19060"/>
                    </a:cubicBezTo>
                    <a:cubicBezTo>
                      <a:pt x="13849" y="22288"/>
                      <a:pt x="22508" y="19136"/>
                      <a:pt x="22269" y="22917"/>
                    </a:cubicBezTo>
                    <a:cubicBezTo>
                      <a:pt x="23098" y="21479"/>
                      <a:pt x="25575" y="21488"/>
                      <a:pt x="28318" y="21736"/>
                    </a:cubicBezTo>
                    <a:cubicBezTo>
                      <a:pt x="30851" y="21946"/>
                      <a:pt x="34614" y="22574"/>
                      <a:pt x="35185" y="21936"/>
                    </a:cubicBezTo>
                    <a:cubicBezTo>
                      <a:pt x="35957" y="27289"/>
                      <a:pt x="44891" y="20679"/>
                      <a:pt x="45206" y="26413"/>
                    </a:cubicBezTo>
                    <a:cubicBezTo>
                      <a:pt x="44796" y="25251"/>
                      <a:pt x="43967" y="22936"/>
                      <a:pt x="45730" y="22222"/>
                    </a:cubicBezTo>
                    <a:cubicBezTo>
                      <a:pt x="47454" y="23793"/>
                      <a:pt x="49092" y="29185"/>
                      <a:pt x="52616" y="29280"/>
                    </a:cubicBezTo>
                    <a:cubicBezTo>
                      <a:pt x="50883" y="28089"/>
                      <a:pt x="51216" y="27432"/>
                      <a:pt x="52216" y="27080"/>
                    </a:cubicBezTo>
                    <a:cubicBezTo>
                      <a:pt x="52711" y="26908"/>
                      <a:pt x="53378" y="26803"/>
                      <a:pt x="54026" y="26756"/>
                    </a:cubicBezTo>
                    <a:lnTo>
                      <a:pt x="54264" y="26737"/>
                    </a:lnTo>
                    <a:lnTo>
                      <a:pt x="59407" y="26860"/>
                    </a:lnTo>
                    <a:lnTo>
                      <a:pt x="59493" y="26851"/>
                    </a:lnTo>
                    <a:lnTo>
                      <a:pt x="59674" y="26832"/>
                    </a:lnTo>
                    <a:lnTo>
                      <a:pt x="60360" y="26775"/>
                    </a:lnTo>
                    <a:cubicBezTo>
                      <a:pt x="60798" y="26746"/>
                      <a:pt x="61198" y="26718"/>
                      <a:pt x="61532" y="26699"/>
                    </a:cubicBezTo>
                    <a:lnTo>
                      <a:pt x="61684" y="29737"/>
                    </a:lnTo>
                    <a:cubicBezTo>
                      <a:pt x="65694" y="29537"/>
                      <a:pt x="72161" y="27642"/>
                      <a:pt x="66694" y="24898"/>
                    </a:cubicBezTo>
                    <a:close/>
                  </a:path>
                </a:pathLst>
              </a:custGeom>
              <a:grpFill/>
              <a:ln w="9525" cap="flat">
                <a:noFill/>
                <a:prstDash val="solid"/>
                <a:miter/>
              </a:ln>
            </p:spPr>
            <p:txBody>
              <a:bodyPr rtlCol="0" anchor="ctr"/>
              <a:lstStyle/>
              <a:p>
                <a:endParaRPr lang="zh-CN" altLang="en-US"/>
              </a:p>
            </p:txBody>
          </p:sp>
          <p:sp>
            <p:nvSpPr>
              <p:cNvPr id="1745" name="任意多边形: 形状 756">
                <a:extLst>
                  <a:ext uri="{FF2B5EF4-FFF2-40B4-BE49-F238E27FC236}">
                    <a16:creationId xmlns:a16="http://schemas.microsoft.com/office/drawing/2014/main" id="{EBFB2E35-0C50-462E-ACBE-8181BC0AB7D9}"/>
                  </a:ext>
                </a:extLst>
              </p:cNvPr>
              <p:cNvSpPr/>
              <p:nvPr/>
            </p:nvSpPr>
            <p:spPr>
              <a:xfrm>
                <a:off x="3793779" y="1268390"/>
                <a:ext cx="19050" cy="9525"/>
              </a:xfrm>
              <a:custGeom>
                <a:avLst/>
                <a:gdLst>
                  <a:gd name="connsiteX0" fmla="*/ 7144 w 19050"/>
                  <a:gd name="connsiteY0" fmla="*/ 9020 h 9525"/>
                  <a:gd name="connsiteX1" fmla="*/ 14087 w 19050"/>
                  <a:gd name="connsiteY1" fmla="*/ 10373 h 9525"/>
                  <a:gd name="connsiteX2" fmla="*/ 11582 w 19050"/>
                  <a:gd name="connsiteY2" fmla="*/ 8811 h 9525"/>
                  <a:gd name="connsiteX3" fmla="*/ 9087 w 19050"/>
                  <a:gd name="connsiteY3" fmla="*/ 7144 h 9525"/>
                  <a:gd name="connsiteX4" fmla="*/ 7144 w 19050"/>
                  <a:gd name="connsiteY4" fmla="*/ 90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9020"/>
                    </a:moveTo>
                    <a:cubicBezTo>
                      <a:pt x="12040" y="6944"/>
                      <a:pt x="9973" y="10944"/>
                      <a:pt x="14087" y="10373"/>
                    </a:cubicBezTo>
                    <a:cubicBezTo>
                      <a:pt x="14087" y="10373"/>
                      <a:pt x="12840" y="9677"/>
                      <a:pt x="11582" y="8811"/>
                    </a:cubicBezTo>
                    <a:cubicBezTo>
                      <a:pt x="10335" y="7972"/>
                      <a:pt x="9087" y="7144"/>
                      <a:pt x="9087" y="7144"/>
                    </a:cubicBezTo>
                    <a:lnTo>
                      <a:pt x="7144" y="9020"/>
                    </a:lnTo>
                    <a:close/>
                  </a:path>
                </a:pathLst>
              </a:custGeom>
              <a:grpFill/>
              <a:ln w="9525" cap="flat">
                <a:noFill/>
                <a:prstDash val="solid"/>
                <a:miter/>
              </a:ln>
            </p:spPr>
            <p:txBody>
              <a:bodyPr rtlCol="0" anchor="ctr"/>
              <a:lstStyle/>
              <a:p>
                <a:endParaRPr lang="zh-CN" altLang="en-US"/>
              </a:p>
            </p:txBody>
          </p:sp>
          <p:sp>
            <p:nvSpPr>
              <p:cNvPr id="1746" name="任意多边形: 形状 757">
                <a:extLst>
                  <a:ext uri="{FF2B5EF4-FFF2-40B4-BE49-F238E27FC236}">
                    <a16:creationId xmlns:a16="http://schemas.microsoft.com/office/drawing/2014/main" id="{F09907DD-F85D-4DBD-8E1A-7A4AF7766E40}"/>
                  </a:ext>
                </a:extLst>
              </p:cNvPr>
              <p:cNvSpPr/>
              <p:nvPr/>
            </p:nvSpPr>
            <p:spPr>
              <a:xfrm>
                <a:off x="3787959" y="1023864"/>
                <a:ext cx="28575" cy="19050"/>
              </a:xfrm>
              <a:custGeom>
                <a:avLst/>
                <a:gdLst>
                  <a:gd name="connsiteX0" fmla="*/ 21069 w 28575"/>
                  <a:gd name="connsiteY0" fmla="*/ 8287 h 19050"/>
                  <a:gd name="connsiteX1" fmla="*/ 22565 w 28575"/>
                  <a:gd name="connsiteY1" fmla="*/ 8658 h 19050"/>
                  <a:gd name="connsiteX2" fmla="*/ 18012 w 28575"/>
                  <a:gd name="connsiteY2" fmla="*/ 8268 h 19050"/>
                  <a:gd name="connsiteX3" fmla="*/ 18745 w 28575"/>
                  <a:gd name="connsiteY3" fmla="*/ 8458 h 19050"/>
                  <a:gd name="connsiteX4" fmla="*/ 13535 w 28575"/>
                  <a:gd name="connsiteY4" fmla="*/ 7534 h 19050"/>
                  <a:gd name="connsiteX5" fmla="*/ 14945 w 28575"/>
                  <a:gd name="connsiteY5" fmla="*/ 8620 h 19050"/>
                  <a:gd name="connsiteX6" fmla="*/ 10382 w 28575"/>
                  <a:gd name="connsiteY6" fmla="*/ 8372 h 19050"/>
                  <a:gd name="connsiteX7" fmla="*/ 10563 w 28575"/>
                  <a:gd name="connsiteY7" fmla="*/ 7144 h 19050"/>
                  <a:gd name="connsiteX8" fmla="*/ 7144 w 28575"/>
                  <a:gd name="connsiteY8" fmla="*/ 7258 h 19050"/>
                  <a:gd name="connsiteX9" fmla="*/ 9420 w 28575"/>
                  <a:gd name="connsiteY9" fmla="*/ 7753 h 19050"/>
                  <a:gd name="connsiteX10" fmla="*/ 9792 w 28575"/>
                  <a:gd name="connsiteY10" fmla="*/ 12011 h 19050"/>
                  <a:gd name="connsiteX11" fmla="*/ 9744 w 28575"/>
                  <a:gd name="connsiteY11" fmla="*/ 10325 h 19050"/>
                  <a:gd name="connsiteX12" fmla="*/ 11782 w 28575"/>
                  <a:gd name="connsiteY12" fmla="*/ 11525 h 19050"/>
                  <a:gd name="connsiteX13" fmla="*/ 16440 w 28575"/>
                  <a:gd name="connsiteY13" fmla="*/ 10630 h 19050"/>
                  <a:gd name="connsiteX14" fmla="*/ 18526 w 28575"/>
                  <a:gd name="connsiteY14" fmla="*/ 11554 h 19050"/>
                  <a:gd name="connsiteX15" fmla="*/ 18955 w 28575"/>
                  <a:gd name="connsiteY15" fmla="*/ 10154 h 19050"/>
                  <a:gd name="connsiteX16" fmla="*/ 24108 w 28575"/>
                  <a:gd name="connsiteY16" fmla="*/ 11106 h 19050"/>
                  <a:gd name="connsiteX17" fmla="*/ 20155 w 28575"/>
                  <a:gd name="connsiteY17" fmla="*/ 11554 h 19050"/>
                  <a:gd name="connsiteX18" fmla="*/ 24527 w 28575"/>
                  <a:gd name="connsiteY18" fmla="*/ 12916 h 19050"/>
                  <a:gd name="connsiteX19" fmla="*/ 22012 w 28575"/>
                  <a:gd name="connsiteY19" fmla="*/ 7468 h 19050"/>
                  <a:gd name="connsiteX20" fmla="*/ 21069 w 28575"/>
                  <a:gd name="connsiteY20" fmla="*/ 8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19050">
                    <a:moveTo>
                      <a:pt x="21069" y="8287"/>
                    </a:moveTo>
                    <a:cubicBezTo>
                      <a:pt x="21469" y="8258"/>
                      <a:pt x="22203" y="8439"/>
                      <a:pt x="22565" y="8658"/>
                    </a:cubicBezTo>
                    <a:cubicBezTo>
                      <a:pt x="22412" y="9430"/>
                      <a:pt x="19441" y="8896"/>
                      <a:pt x="18012" y="8268"/>
                    </a:cubicBezTo>
                    <a:lnTo>
                      <a:pt x="18745" y="8458"/>
                    </a:lnTo>
                    <a:cubicBezTo>
                      <a:pt x="18183" y="9887"/>
                      <a:pt x="15202" y="6334"/>
                      <a:pt x="13535" y="7534"/>
                    </a:cubicBezTo>
                    <a:lnTo>
                      <a:pt x="14945" y="8620"/>
                    </a:lnTo>
                    <a:cubicBezTo>
                      <a:pt x="14945" y="8620"/>
                      <a:pt x="10468" y="8430"/>
                      <a:pt x="10382" y="8372"/>
                    </a:cubicBezTo>
                    <a:cubicBezTo>
                      <a:pt x="10506" y="8411"/>
                      <a:pt x="10563" y="7144"/>
                      <a:pt x="10563" y="7144"/>
                    </a:cubicBezTo>
                    <a:cubicBezTo>
                      <a:pt x="10563" y="7144"/>
                      <a:pt x="7258" y="7315"/>
                      <a:pt x="7144" y="7258"/>
                    </a:cubicBezTo>
                    <a:cubicBezTo>
                      <a:pt x="7610" y="7106"/>
                      <a:pt x="8668" y="7525"/>
                      <a:pt x="9420" y="7753"/>
                    </a:cubicBezTo>
                    <a:cubicBezTo>
                      <a:pt x="9620" y="9125"/>
                      <a:pt x="7096" y="9849"/>
                      <a:pt x="9792" y="12011"/>
                    </a:cubicBezTo>
                    <a:lnTo>
                      <a:pt x="9744" y="10325"/>
                    </a:lnTo>
                    <a:cubicBezTo>
                      <a:pt x="10839" y="10611"/>
                      <a:pt x="11459" y="11287"/>
                      <a:pt x="11782" y="11525"/>
                    </a:cubicBezTo>
                    <a:cubicBezTo>
                      <a:pt x="12906" y="11601"/>
                      <a:pt x="14307" y="10811"/>
                      <a:pt x="16440" y="10630"/>
                    </a:cubicBezTo>
                    <a:lnTo>
                      <a:pt x="18526" y="11554"/>
                    </a:lnTo>
                    <a:cubicBezTo>
                      <a:pt x="18526" y="11554"/>
                      <a:pt x="19079" y="10192"/>
                      <a:pt x="18955" y="10154"/>
                    </a:cubicBezTo>
                    <a:cubicBezTo>
                      <a:pt x="20012" y="10849"/>
                      <a:pt x="21879" y="10763"/>
                      <a:pt x="24108" y="11106"/>
                    </a:cubicBezTo>
                    <a:cubicBezTo>
                      <a:pt x="24727" y="12135"/>
                      <a:pt x="21212" y="11106"/>
                      <a:pt x="20155" y="11554"/>
                    </a:cubicBezTo>
                    <a:lnTo>
                      <a:pt x="24527" y="12916"/>
                    </a:lnTo>
                    <a:cubicBezTo>
                      <a:pt x="22736" y="10763"/>
                      <a:pt x="28070" y="9563"/>
                      <a:pt x="22012" y="7468"/>
                    </a:cubicBezTo>
                    <a:lnTo>
                      <a:pt x="21069" y="8287"/>
                    </a:lnTo>
                    <a:close/>
                  </a:path>
                </a:pathLst>
              </a:custGeom>
              <a:grpFill/>
              <a:ln w="9525" cap="flat">
                <a:noFill/>
                <a:prstDash val="solid"/>
                <a:miter/>
              </a:ln>
            </p:spPr>
            <p:txBody>
              <a:bodyPr rtlCol="0" anchor="ctr"/>
              <a:lstStyle/>
              <a:p>
                <a:endParaRPr lang="zh-CN" altLang="en-US"/>
              </a:p>
            </p:txBody>
          </p:sp>
          <p:sp>
            <p:nvSpPr>
              <p:cNvPr id="1747" name="任意多边形: 形状 758">
                <a:extLst>
                  <a:ext uri="{FF2B5EF4-FFF2-40B4-BE49-F238E27FC236}">
                    <a16:creationId xmlns:a16="http://schemas.microsoft.com/office/drawing/2014/main" id="{D1A65B9F-67FE-45DA-94A9-CFE4FDDE1C0C}"/>
                  </a:ext>
                </a:extLst>
              </p:cNvPr>
              <p:cNvSpPr/>
              <p:nvPr/>
            </p:nvSpPr>
            <p:spPr>
              <a:xfrm>
                <a:off x="3775253" y="1279648"/>
                <a:ext cx="19050" cy="9525"/>
              </a:xfrm>
              <a:custGeom>
                <a:avLst/>
                <a:gdLst>
                  <a:gd name="connsiteX0" fmla="*/ 13649 w 19050"/>
                  <a:gd name="connsiteY0" fmla="*/ 7144 h 9525"/>
                  <a:gd name="connsiteX1" fmla="*/ 14726 w 19050"/>
                  <a:gd name="connsiteY1" fmla="*/ 9677 h 9525"/>
                  <a:gd name="connsiteX2" fmla="*/ 9468 w 19050"/>
                  <a:gd name="connsiteY2" fmla="*/ 7458 h 9525"/>
                  <a:gd name="connsiteX3" fmla="*/ 9525 w 19050"/>
                  <a:gd name="connsiteY3" fmla="*/ 11668 h 9525"/>
                  <a:gd name="connsiteX4" fmla="*/ 16059 w 19050"/>
                  <a:gd name="connsiteY4" fmla="*/ 10220 h 9525"/>
                  <a:gd name="connsiteX5" fmla="*/ 13649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3649" y="7144"/>
                    </a:moveTo>
                    <a:lnTo>
                      <a:pt x="14726" y="9677"/>
                    </a:lnTo>
                    <a:lnTo>
                      <a:pt x="9468" y="7458"/>
                    </a:lnTo>
                    <a:cubicBezTo>
                      <a:pt x="10496" y="9973"/>
                      <a:pt x="3715" y="9877"/>
                      <a:pt x="9525" y="11668"/>
                    </a:cubicBezTo>
                    <a:cubicBezTo>
                      <a:pt x="11020" y="9506"/>
                      <a:pt x="14573" y="8944"/>
                      <a:pt x="16059" y="10220"/>
                    </a:cubicBezTo>
                    <a:cubicBezTo>
                      <a:pt x="15907" y="9477"/>
                      <a:pt x="15630" y="7972"/>
                      <a:pt x="13649" y="7144"/>
                    </a:cubicBezTo>
                    <a:close/>
                  </a:path>
                </a:pathLst>
              </a:custGeom>
              <a:grpFill/>
              <a:ln w="9525" cap="flat">
                <a:noFill/>
                <a:prstDash val="solid"/>
                <a:miter/>
              </a:ln>
            </p:spPr>
            <p:txBody>
              <a:bodyPr rtlCol="0" anchor="ctr"/>
              <a:lstStyle/>
              <a:p>
                <a:endParaRPr lang="zh-CN" altLang="en-US"/>
              </a:p>
            </p:txBody>
          </p:sp>
          <p:sp>
            <p:nvSpPr>
              <p:cNvPr id="1748" name="任意多边形: 形状 759">
                <a:extLst>
                  <a:ext uri="{FF2B5EF4-FFF2-40B4-BE49-F238E27FC236}">
                    <a16:creationId xmlns:a16="http://schemas.microsoft.com/office/drawing/2014/main" id="{2D98E66C-425E-4662-B550-1F3795D0CDE2}"/>
                  </a:ext>
                </a:extLst>
              </p:cNvPr>
              <p:cNvSpPr/>
              <p:nvPr/>
            </p:nvSpPr>
            <p:spPr>
              <a:xfrm>
                <a:off x="3829154" y="1052063"/>
                <a:ext cx="9525" cy="9525"/>
              </a:xfrm>
              <a:custGeom>
                <a:avLst/>
                <a:gdLst>
                  <a:gd name="connsiteX0" fmla="*/ 9125 w 9525"/>
                  <a:gd name="connsiteY0" fmla="*/ 7386 h 9525"/>
                  <a:gd name="connsiteX1" fmla="*/ 7401 w 9525"/>
                  <a:gd name="connsiteY1" fmla="*/ 8634 h 9525"/>
                  <a:gd name="connsiteX2" fmla="*/ 9125 w 9525"/>
                  <a:gd name="connsiteY2" fmla="*/ 7386 h 9525"/>
                </a:gdLst>
                <a:ahLst/>
                <a:cxnLst>
                  <a:cxn ang="0">
                    <a:pos x="connsiteX0" y="connsiteY0"/>
                  </a:cxn>
                  <a:cxn ang="0">
                    <a:pos x="connsiteX1" y="connsiteY1"/>
                  </a:cxn>
                  <a:cxn ang="0">
                    <a:pos x="connsiteX2" y="connsiteY2"/>
                  </a:cxn>
                </a:cxnLst>
                <a:rect l="l" t="t" r="r" b="b"/>
                <a:pathLst>
                  <a:path w="9525" h="9525">
                    <a:moveTo>
                      <a:pt x="9125" y="7386"/>
                    </a:moveTo>
                    <a:cubicBezTo>
                      <a:pt x="4544" y="6548"/>
                      <a:pt x="9659" y="8110"/>
                      <a:pt x="7401" y="8634"/>
                    </a:cubicBezTo>
                    <a:cubicBezTo>
                      <a:pt x="6496" y="6805"/>
                      <a:pt x="11145" y="9520"/>
                      <a:pt x="9125" y="7386"/>
                    </a:cubicBezTo>
                    <a:close/>
                  </a:path>
                </a:pathLst>
              </a:custGeom>
              <a:grpFill/>
              <a:ln w="9525" cap="flat">
                <a:noFill/>
                <a:prstDash val="solid"/>
                <a:miter/>
              </a:ln>
            </p:spPr>
            <p:txBody>
              <a:bodyPr rtlCol="0" anchor="ctr"/>
              <a:lstStyle/>
              <a:p>
                <a:endParaRPr lang="zh-CN" altLang="en-US"/>
              </a:p>
            </p:txBody>
          </p:sp>
          <p:sp>
            <p:nvSpPr>
              <p:cNvPr id="1749" name="任意多边形: 形状 760">
                <a:extLst>
                  <a:ext uri="{FF2B5EF4-FFF2-40B4-BE49-F238E27FC236}">
                    <a16:creationId xmlns:a16="http://schemas.microsoft.com/office/drawing/2014/main" id="{EFEB50A7-763F-4822-995A-FB66D23C1199}"/>
                  </a:ext>
                </a:extLst>
              </p:cNvPr>
              <p:cNvSpPr/>
              <p:nvPr/>
            </p:nvSpPr>
            <p:spPr>
              <a:xfrm>
                <a:off x="3795512" y="1022054"/>
                <a:ext cx="9525" cy="9525"/>
              </a:xfrm>
              <a:custGeom>
                <a:avLst/>
                <a:gdLst>
                  <a:gd name="connsiteX0" fmla="*/ 8487 w 9525"/>
                  <a:gd name="connsiteY0" fmla="*/ 8144 h 9525"/>
                  <a:gd name="connsiteX1" fmla="*/ 9030 w 9525"/>
                  <a:gd name="connsiteY1" fmla="*/ 74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8487" y="8144"/>
                    </a:moveTo>
                    <a:lnTo>
                      <a:pt x="9030" y="7449"/>
                    </a:lnTo>
                    <a:lnTo>
                      <a:pt x="7144" y="7144"/>
                    </a:lnTo>
                    <a:close/>
                  </a:path>
                </a:pathLst>
              </a:custGeom>
              <a:grpFill/>
              <a:ln w="9525" cap="flat">
                <a:noFill/>
                <a:prstDash val="solid"/>
                <a:miter/>
              </a:ln>
            </p:spPr>
            <p:txBody>
              <a:bodyPr rtlCol="0" anchor="ctr"/>
              <a:lstStyle/>
              <a:p>
                <a:endParaRPr lang="zh-CN" altLang="en-US"/>
              </a:p>
            </p:txBody>
          </p:sp>
          <p:sp>
            <p:nvSpPr>
              <p:cNvPr id="1750" name="任意多边形: 形状 761">
                <a:extLst>
                  <a:ext uri="{FF2B5EF4-FFF2-40B4-BE49-F238E27FC236}">
                    <a16:creationId xmlns:a16="http://schemas.microsoft.com/office/drawing/2014/main" id="{6F90D0ED-5DE8-4E60-AA15-7E02AAC9B00B}"/>
                  </a:ext>
                </a:extLst>
              </p:cNvPr>
              <p:cNvSpPr/>
              <p:nvPr/>
            </p:nvSpPr>
            <p:spPr>
              <a:xfrm>
                <a:off x="3767261" y="1015358"/>
                <a:ext cx="9525" cy="19050"/>
              </a:xfrm>
              <a:custGeom>
                <a:avLst/>
                <a:gdLst>
                  <a:gd name="connsiteX0" fmla="*/ 7144 w 9525"/>
                  <a:gd name="connsiteY0" fmla="*/ 11249 h 19050"/>
                  <a:gd name="connsiteX1" fmla="*/ 10163 w 9525"/>
                  <a:gd name="connsiteY1" fmla="*/ 12144 h 19050"/>
                  <a:gd name="connsiteX2" fmla="*/ 9906 w 9525"/>
                  <a:gd name="connsiteY2" fmla="*/ 12706 h 19050"/>
                  <a:gd name="connsiteX3" fmla="*/ 9677 w 9525"/>
                  <a:gd name="connsiteY3" fmla="*/ 13287 h 19050"/>
                  <a:gd name="connsiteX4" fmla="*/ 9430 w 9525"/>
                  <a:gd name="connsiteY4" fmla="*/ 13097 h 19050"/>
                  <a:gd name="connsiteX5" fmla="*/ 8649 w 9525"/>
                  <a:gd name="connsiteY5" fmla="*/ 7144 h 19050"/>
                  <a:gd name="connsiteX6" fmla="*/ 8163 w 9525"/>
                  <a:gd name="connsiteY6" fmla="*/ 13602 h 19050"/>
                  <a:gd name="connsiteX7" fmla="*/ 7144 w 9525"/>
                  <a:gd name="connsiteY7" fmla="*/ 112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1249"/>
                    </a:moveTo>
                    <a:cubicBezTo>
                      <a:pt x="7534" y="10563"/>
                      <a:pt x="9754" y="11716"/>
                      <a:pt x="10163" y="12144"/>
                    </a:cubicBezTo>
                    <a:cubicBezTo>
                      <a:pt x="10163" y="12144"/>
                      <a:pt x="10058" y="12373"/>
                      <a:pt x="9906" y="12706"/>
                    </a:cubicBezTo>
                    <a:cubicBezTo>
                      <a:pt x="9839" y="12878"/>
                      <a:pt x="9763" y="13078"/>
                      <a:pt x="9677" y="13287"/>
                    </a:cubicBezTo>
                    <a:cubicBezTo>
                      <a:pt x="9592" y="13297"/>
                      <a:pt x="9544" y="14297"/>
                      <a:pt x="9430" y="13097"/>
                    </a:cubicBezTo>
                    <a:cubicBezTo>
                      <a:pt x="9039" y="10125"/>
                      <a:pt x="8649" y="7144"/>
                      <a:pt x="8649" y="7144"/>
                    </a:cubicBezTo>
                    <a:cubicBezTo>
                      <a:pt x="7058" y="9154"/>
                      <a:pt x="7668" y="11954"/>
                      <a:pt x="8163" y="13602"/>
                    </a:cubicBezTo>
                    <a:cubicBezTo>
                      <a:pt x="8601" y="12878"/>
                      <a:pt x="9020" y="12202"/>
                      <a:pt x="7144" y="11249"/>
                    </a:cubicBezTo>
                    <a:close/>
                  </a:path>
                </a:pathLst>
              </a:custGeom>
              <a:grpFill/>
              <a:ln w="9525" cap="flat">
                <a:noFill/>
                <a:prstDash val="solid"/>
                <a:miter/>
              </a:ln>
            </p:spPr>
            <p:txBody>
              <a:bodyPr rtlCol="0" anchor="ctr"/>
              <a:lstStyle/>
              <a:p>
                <a:endParaRPr lang="zh-CN" altLang="en-US"/>
              </a:p>
            </p:txBody>
          </p:sp>
          <p:sp>
            <p:nvSpPr>
              <p:cNvPr id="1751" name="任意多边形: 形状 762">
                <a:extLst>
                  <a:ext uri="{FF2B5EF4-FFF2-40B4-BE49-F238E27FC236}">
                    <a16:creationId xmlns:a16="http://schemas.microsoft.com/office/drawing/2014/main" id="{895F893B-248B-4C23-881C-DB902AE649D9}"/>
                  </a:ext>
                </a:extLst>
              </p:cNvPr>
              <p:cNvSpPr/>
              <p:nvPr/>
            </p:nvSpPr>
            <p:spPr>
              <a:xfrm>
                <a:off x="3737762" y="1280829"/>
                <a:ext cx="47625" cy="19050"/>
              </a:xfrm>
              <a:custGeom>
                <a:avLst/>
                <a:gdLst>
                  <a:gd name="connsiteX0" fmla="*/ 39834 w 47625"/>
                  <a:gd name="connsiteY0" fmla="*/ 7144 h 19050"/>
                  <a:gd name="connsiteX1" fmla="*/ 27623 w 47625"/>
                  <a:gd name="connsiteY1" fmla="*/ 11459 h 19050"/>
                  <a:gd name="connsiteX2" fmla="*/ 22584 w 47625"/>
                  <a:gd name="connsiteY2" fmla="*/ 8734 h 19050"/>
                  <a:gd name="connsiteX3" fmla="*/ 17021 w 47625"/>
                  <a:gd name="connsiteY3" fmla="*/ 11811 h 19050"/>
                  <a:gd name="connsiteX4" fmla="*/ 15621 w 47625"/>
                  <a:gd name="connsiteY4" fmla="*/ 12602 h 19050"/>
                  <a:gd name="connsiteX5" fmla="*/ 15240 w 47625"/>
                  <a:gd name="connsiteY5" fmla="*/ 12773 h 19050"/>
                  <a:gd name="connsiteX6" fmla="*/ 15145 w 47625"/>
                  <a:gd name="connsiteY6" fmla="*/ 12811 h 19050"/>
                  <a:gd name="connsiteX7" fmla="*/ 15116 w 47625"/>
                  <a:gd name="connsiteY7" fmla="*/ 12821 h 19050"/>
                  <a:gd name="connsiteX8" fmla="*/ 15088 w 47625"/>
                  <a:gd name="connsiteY8" fmla="*/ 12811 h 19050"/>
                  <a:gd name="connsiteX9" fmla="*/ 11192 w 47625"/>
                  <a:gd name="connsiteY9" fmla="*/ 12716 h 19050"/>
                  <a:gd name="connsiteX10" fmla="*/ 11154 w 47625"/>
                  <a:gd name="connsiteY10" fmla="*/ 12735 h 19050"/>
                  <a:gd name="connsiteX11" fmla="*/ 11001 w 47625"/>
                  <a:gd name="connsiteY11" fmla="*/ 12792 h 19050"/>
                  <a:gd name="connsiteX12" fmla="*/ 10373 w 47625"/>
                  <a:gd name="connsiteY12" fmla="*/ 12983 h 19050"/>
                  <a:gd name="connsiteX13" fmla="*/ 7144 w 47625"/>
                  <a:gd name="connsiteY13" fmla="*/ 12735 h 19050"/>
                  <a:gd name="connsiteX14" fmla="*/ 9515 w 47625"/>
                  <a:gd name="connsiteY14" fmla="*/ 14516 h 19050"/>
                  <a:gd name="connsiteX15" fmla="*/ 10382 w 47625"/>
                  <a:gd name="connsiteY15" fmla="*/ 15173 h 19050"/>
                  <a:gd name="connsiteX16" fmla="*/ 10782 w 47625"/>
                  <a:gd name="connsiteY16" fmla="*/ 15478 h 19050"/>
                  <a:gd name="connsiteX17" fmla="*/ 10963 w 47625"/>
                  <a:gd name="connsiteY17" fmla="*/ 15621 h 19050"/>
                  <a:gd name="connsiteX18" fmla="*/ 11011 w 47625"/>
                  <a:gd name="connsiteY18" fmla="*/ 15659 h 19050"/>
                  <a:gd name="connsiteX19" fmla="*/ 11030 w 47625"/>
                  <a:gd name="connsiteY19" fmla="*/ 15678 h 19050"/>
                  <a:gd name="connsiteX20" fmla="*/ 11039 w 47625"/>
                  <a:gd name="connsiteY20" fmla="*/ 15678 h 19050"/>
                  <a:gd name="connsiteX21" fmla="*/ 15088 w 47625"/>
                  <a:gd name="connsiteY21" fmla="*/ 15773 h 19050"/>
                  <a:gd name="connsiteX22" fmla="*/ 15088 w 47625"/>
                  <a:gd name="connsiteY22" fmla="*/ 15773 h 19050"/>
                  <a:gd name="connsiteX23" fmla="*/ 15107 w 47625"/>
                  <a:gd name="connsiteY23" fmla="*/ 15783 h 19050"/>
                  <a:gd name="connsiteX24" fmla="*/ 15230 w 47625"/>
                  <a:gd name="connsiteY24" fmla="*/ 15840 h 19050"/>
                  <a:gd name="connsiteX25" fmla="*/ 16307 w 47625"/>
                  <a:gd name="connsiteY25" fmla="*/ 16316 h 19050"/>
                  <a:gd name="connsiteX26" fmla="*/ 15669 w 47625"/>
                  <a:gd name="connsiteY26" fmla="*/ 15973 h 19050"/>
                  <a:gd name="connsiteX27" fmla="*/ 15230 w 47625"/>
                  <a:gd name="connsiteY27" fmla="*/ 15735 h 19050"/>
                  <a:gd name="connsiteX28" fmla="*/ 15088 w 47625"/>
                  <a:gd name="connsiteY28" fmla="*/ 15659 h 19050"/>
                  <a:gd name="connsiteX29" fmla="*/ 15078 w 47625"/>
                  <a:gd name="connsiteY29" fmla="*/ 15659 h 19050"/>
                  <a:gd name="connsiteX30" fmla="*/ 11039 w 47625"/>
                  <a:gd name="connsiteY30" fmla="*/ 15554 h 19050"/>
                  <a:gd name="connsiteX31" fmla="*/ 11039 w 47625"/>
                  <a:gd name="connsiteY31" fmla="*/ 15554 h 19050"/>
                  <a:gd name="connsiteX32" fmla="*/ 11030 w 47625"/>
                  <a:gd name="connsiteY32" fmla="*/ 15545 h 19050"/>
                  <a:gd name="connsiteX33" fmla="*/ 11020 w 47625"/>
                  <a:gd name="connsiteY33" fmla="*/ 15535 h 19050"/>
                  <a:gd name="connsiteX34" fmla="*/ 11011 w 47625"/>
                  <a:gd name="connsiteY34" fmla="*/ 15526 h 19050"/>
                  <a:gd name="connsiteX35" fmla="*/ 11020 w 47625"/>
                  <a:gd name="connsiteY35" fmla="*/ 15526 h 19050"/>
                  <a:gd name="connsiteX36" fmla="*/ 11030 w 47625"/>
                  <a:gd name="connsiteY36" fmla="*/ 15516 h 19050"/>
                  <a:gd name="connsiteX37" fmla="*/ 11039 w 47625"/>
                  <a:gd name="connsiteY37" fmla="*/ 15516 h 19050"/>
                  <a:gd name="connsiteX38" fmla="*/ 15078 w 47625"/>
                  <a:gd name="connsiteY38" fmla="*/ 15621 h 19050"/>
                  <a:gd name="connsiteX39" fmla="*/ 15088 w 47625"/>
                  <a:gd name="connsiteY39" fmla="*/ 15621 h 19050"/>
                  <a:gd name="connsiteX40" fmla="*/ 15240 w 47625"/>
                  <a:gd name="connsiteY40" fmla="*/ 15564 h 19050"/>
                  <a:gd name="connsiteX41" fmla="*/ 15783 w 47625"/>
                  <a:gd name="connsiteY41" fmla="*/ 15364 h 19050"/>
                  <a:gd name="connsiteX42" fmla="*/ 17440 w 47625"/>
                  <a:gd name="connsiteY42" fmla="*/ 14745 h 19050"/>
                  <a:gd name="connsiteX43" fmla="*/ 19841 w 47625"/>
                  <a:gd name="connsiteY43" fmla="*/ 13849 h 19050"/>
                  <a:gd name="connsiteX44" fmla="*/ 23060 w 47625"/>
                  <a:gd name="connsiteY44" fmla="*/ 16335 h 19050"/>
                  <a:gd name="connsiteX45" fmla="*/ 19669 w 47625"/>
                  <a:gd name="connsiteY45" fmla="*/ 10820 h 19050"/>
                  <a:gd name="connsiteX46" fmla="*/ 33385 w 47625"/>
                  <a:gd name="connsiteY46" fmla="*/ 14516 h 19050"/>
                  <a:gd name="connsiteX47" fmla="*/ 34099 w 47625"/>
                  <a:gd name="connsiteY47" fmla="*/ 9877 h 19050"/>
                  <a:gd name="connsiteX48" fmla="*/ 41710 w 47625"/>
                  <a:gd name="connsiteY48" fmla="*/ 12373 h 19050"/>
                  <a:gd name="connsiteX49" fmla="*/ 39834 w 47625"/>
                  <a:gd name="connsiteY4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625" h="19050">
                    <a:moveTo>
                      <a:pt x="39834" y="7144"/>
                    </a:moveTo>
                    <a:cubicBezTo>
                      <a:pt x="37976" y="11887"/>
                      <a:pt x="28937" y="6429"/>
                      <a:pt x="27623" y="11459"/>
                    </a:cubicBezTo>
                    <a:lnTo>
                      <a:pt x="22584" y="8734"/>
                    </a:lnTo>
                    <a:cubicBezTo>
                      <a:pt x="20212" y="9258"/>
                      <a:pt x="18783" y="10668"/>
                      <a:pt x="17021" y="11811"/>
                    </a:cubicBezTo>
                    <a:cubicBezTo>
                      <a:pt x="16583" y="12097"/>
                      <a:pt x="16116" y="12363"/>
                      <a:pt x="15621" y="12602"/>
                    </a:cubicBezTo>
                    <a:lnTo>
                      <a:pt x="15240" y="12773"/>
                    </a:lnTo>
                    <a:lnTo>
                      <a:pt x="15145" y="12811"/>
                    </a:lnTo>
                    <a:lnTo>
                      <a:pt x="15116" y="12821"/>
                    </a:lnTo>
                    <a:lnTo>
                      <a:pt x="15088" y="12811"/>
                    </a:lnTo>
                    <a:lnTo>
                      <a:pt x="11192" y="12716"/>
                    </a:lnTo>
                    <a:lnTo>
                      <a:pt x="11154" y="12735"/>
                    </a:lnTo>
                    <a:lnTo>
                      <a:pt x="11001" y="12792"/>
                    </a:lnTo>
                    <a:lnTo>
                      <a:pt x="10373" y="12983"/>
                    </a:lnTo>
                    <a:cubicBezTo>
                      <a:pt x="9487" y="13183"/>
                      <a:pt x="8449" y="13154"/>
                      <a:pt x="7144" y="12735"/>
                    </a:cubicBezTo>
                    <a:cubicBezTo>
                      <a:pt x="7144" y="12735"/>
                      <a:pt x="8334" y="13630"/>
                      <a:pt x="9515" y="14516"/>
                    </a:cubicBezTo>
                    <a:lnTo>
                      <a:pt x="10382" y="15173"/>
                    </a:lnTo>
                    <a:lnTo>
                      <a:pt x="10782" y="15478"/>
                    </a:lnTo>
                    <a:lnTo>
                      <a:pt x="10963" y="15621"/>
                    </a:lnTo>
                    <a:lnTo>
                      <a:pt x="11011" y="15659"/>
                    </a:lnTo>
                    <a:lnTo>
                      <a:pt x="11030" y="15678"/>
                    </a:lnTo>
                    <a:lnTo>
                      <a:pt x="11039" y="15678"/>
                    </a:lnTo>
                    <a:lnTo>
                      <a:pt x="15088" y="15773"/>
                    </a:lnTo>
                    <a:lnTo>
                      <a:pt x="15088" y="15773"/>
                    </a:lnTo>
                    <a:lnTo>
                      <a:pt x="15107" y="15783"/>
                    </a:lnTo>
                    <a:lnTo>
                      <a:pt x="15230" y="15840"/>
                    </a:lnTo>
                    <a:cubicBezTo>
                      <a:pt x="15878" y="16126"/>
                      <a:pt x="16307" y="16316"/>
                      <a:pt x="16307" y="16316"/>
                    </a:cubicBezTo>
                    <a:cubicBezTo>
                      <a:pt x="16307" y="16316"/>
                      <a:pt x="15992" y="16145"/>
                      <a:pt x="15669" y="15973"/>
                    </a:cubicBezTo>
                    <a:cubicBezTo>
                      <a:pt x="15507" y="15888"/>
                      <a:pt x="15354" y="15802"/>
                      <a:pt x="15230" y="15735"/>
                    </a:cubicBezTo>
                    <a:cubicBezTo>
                      <a:pt x="15173" y="15707"/>
                      <a:pt x="15088" y="15659"/>
                      <a:pt x="15088" y="15659"/>
                    </a:cubicBezTo>
                    <a:lnTo>
                      <a:pt x="15078" y="15659"/>
                    </a:lnTo>
                    <a:cubicBezTo>
                      <a:pt x="13716" y="15621"/>
                      <a:pt x="12373" y="15592"/>
                      <a:pt x="11039" y="15554"/>
                    </a:cubicBezTo>
                    <a:lnTo>
                      <a:pt x="11039" y="15554"/>
                    </a:lnTo>
                    <a:lnTo>
                      <a:pt x="11030" y="15545"/>
                    </a:lnTo>
                    <a:lnTo>
                      <a:pt x="11020" y="15535"/>
                    </a:lnTo>
                    <a:lnTo>
                      <a:pt x="11011" y="15526"/>
                    </a:lnTo>
                    <a:lnTo>
                      <a:pt x="11020" y="15526"/>
                    </a:lnTo>
                    <a:lnTo>
                      <a:pt x="11030" y="15516"/>
                    </a:lnTo>
                    <a:lnTo>
                      <a:pt x="11039" y="15516"/>
                    </a:lnTo>
                    <a:cubicBezTo>
                      <a:pt x="12344" y="15545"/>
                      <a:pt x="13687" y="15583"/>
                      <a:pt x="15078" y="15621"/>
                    </a:cubicBezTo>
                    <a:lnTo>
                      <a:pt x="15088" y="15621"/>
                    </a:lnTo>
                    <a:cubicBezTo>
                      <a:pt x="15088" y="15621"/>
                      <a:pt x="15173" y="15592"/>
                      <a:pt x="15240" y="15564"/>
                    </a:cubicBezTo>
                    <a:cubicBezTo>
                      <a:pt x="15373" y="15516"/>
                      <a:pt x="15564" y="15450"/>
                      <a:pt x="15783" y="15364"/>
                    </a:cubicBezTo>
                    <a:cubicBezTo>
                      <a:pt x="16231" y="15192"/>
                      <a:pt x="16840" y="14973"/>
                      <a:pt x="17440" y="14745"/>
                    </a:cubicBezTo>
                    <a:cubicBezTo>
                      <a:pt x="18640" y="14297"/>
                      <a:pt x="19841" y="13849"/>
                      <a:pt x="19841" y="13849"/>
                    </a:cubicBezTo>
                    <a:cubicBezTo>
                      <a:pt x="24727" y="13564"/>
                      <a:pt x="16935" y="16716"/>
                      <a:pt x="23060" y="16335"/>
                    </a:cubicBezTo>
                    <a:cubicBezTo>
                      <a:pt x="24079" y="13240"/>
                      <a:pt x="18012" y="13583"/>
                      <a:pt x="19669" y="10820"/>
                    </a:cubicBezTo>
                    <a:cubicBezTo>
                      <a:pt x="29223" y="9477"/>
                      <a:pt x="25537" y="16192"/>
                      <a:pt x="33385" y="14516"/>
                    </a:cubicBezTo>
                    <a:cubicBezTo>
                      <a:pt x="29651" y="14002"/>
                      <a:pt x="31794" y="10801"/>
                      <a:pt x="34099" y="9877"/>
                    </a:cubicBezTo>
                    <a:cubicBezTo>
                      <a:pt x="31547" y="14268"/>
                      <a:pt x="38919" y="9554"/>
                      <a:pt x="41710" y="12373"/>
                    </a:cubicBezTo>
                    <a:cubicBezTo>
                      <a:pt x="47025" y="10735"/>
                      <a:pt x="38910" y="9563"/>
                      <a:pt x="39834" y="7144"/>
                    </a:cubicBezTo>
                    <a:close/>
                  </a:path>
                </a:pathLst>
              </a:custGeom>
              <a:grpFill/>
              <a:ln w="9525" cap="flat">
                <a:noFill/>
                <a:prstDash val="solid"/>
                <a:miter/>
              </a:ln>
            </p:spPr>
            <p:txBody>
              <a:bodyPr rtlCol="0" anchor="ctr"/>
              <a:lstStyle/>
              <a:p>
                <a:endParaRPr lang="zh-CN" altLang="en-US"/>
              </a:p>
            </p:txBody>
          </p:sp>
          <p:sp>
            <p:nvSpPr>
              <p:cNvPr id="1752" name="任意多边形: 形状 763">
                <a:extLst>
                  <a:ext uri="{FF2B5EF4-FFF2-40B4-BE49-F238E27FC236}">
                    <a16:creationId xmlns:a16="http://schemas.microsoft.com/office/drawing/2014/main" id="{AA1295BD-A3CF-4CAC-8A47-6720AC6CF1B9}"/>
                  </a:ext>
                </a:extLst>
              </p:cNvPr>
              <p:cNvSpPr/>
              <p:nvPr/>
            </p:nvSpPr>
            <p:spPr>
              <a:xfrm>
                <a:off x="3553597" y="1331353"/>
                <a:ext cx="38100" cy="28575"/>
              </a:xfrm>
              <a:custGeom>
                <a:avLst/>
                <a:gdLst>
                  <a:gd name="connsiteX0" fmla="*/ 29194 w 38100"/>
                  <a:gd name="connsiteY0" fmla="*/ 21152 h 28575"/>
                  <a:gd name="connsiteX1" fmla="*/ 31299 w 38100"/>
                  <a:gd name="connsiteY1" fmla="*/ 18371 h 28575"/>
                  <a:gd name="connsiteX2" fmla="*/ 37862 w 38100"/>
                  <a:gd name="connsiteY2" fmla="*/ 21885 h 28575"/>
                  <a:gd name="connsiteX3" fmla="*/ 16840 w 38100"/>
                  <a:gd name="connsiteY3" fmla="*/ 8750 h 28575"/>
                  <a:gd name="connsiteX4" fmla="*/ 13640 w 38100"/>
                  <a:gd name="connsiteY4" fmla="*/ 17008 h 28575"/>
                  <a:gd name="connsiteX5" fmla="*/ 7144 w 38100"/>
                  <a:gd name="connsiteY5" fmla="*/ 15046 h 28575"/>
                  <a:gd name="connsiteX6" fmla="*/ 9582 w 38100"/>
                  <a:gd name="connsiteY6" fmla="*/ 19533 h 28575"/>
                  <a:gd name="connsiteX7" fmla="*/ 15411 w 38100"/>
                  <a:gd name="connsiteY7" fmla="*/ 17151 h 28575"/>
                  <a:gd name="connsiteX8" fmla="*/ 34842 w 38100"/>
                  <a:gd name="connsiteY8" fmla="*/ 22600 h 28575"/>
                  <a:gd name="connsiteX9" fmla="*/ 29194 w 38100"/>
                  <a:gd name="connsiteY9" fmla="*/ 2115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28575">
                    <a:moveTo>
                      <a:pt x="29194" y="21152"/>
                    </a:moveTo>
                    <a:cubicBezTo>
                      <a:pt x="29775" y="19752"/>
                      <a:pt x="31594" y="19780"/>
                      <a:pt x="31299" y="18371"/>
                    </a:cubicBezTo>
                    <a:lnTo>
                      <a:pt x="37862" y="21885"/>
                    </a:lnTo>
                    <a:cubicBezTo>
                      <a:pt x="33776" y="14846"/>
                      <a:pt x="21079" y="14989"/>
                      <a:pt x="16840" y="8750"/>
                    </a:cubicBezTo>
                    <a:cubicBezTo>
                      <a:pt x="4248" y="2797"/>
                      <a:pt x="17288" y="15170"/>
                      <a:pt x="13640" y="17008"/>
                    </a:cubicBezTo>
                    <a:lnTo>
                      <a:pt x="7144" y="15046"/>
                    </a:lnTo>
                    <a:lnTo>
                      <a:pt x="9582" y="19533"/>
                    </a:lnTo>
                    <a:cubicBezTo>
                      <a:pt x="17259" y="23038"/>
                      <a:pt x="11849" y="16875"/>
                      <a:pt x="15411" y="17151"/>
                    </a:cubicBezTo>
                    <a:cubicBezTo>
                      <a:pt x="19288" y="14846"/>
                      <a:pt x="29156" y="23247"/>
                      <a:pt x="34842" y="22600"/>
                    </a:cubicBezTo>
                    <a:lnTo>
                      <a:pt x="29194" y="21152"/>
                    </a:lnTo>
                    <a:close/>
                  </a:path>
                </a:pathLst>
              </a:custGeom>
              <a:grpFill/>
              <a:ln w="9525" cap="flat">
                <a:noFill/>
                <a:prstDash val="solid"/>
                <a:miter/>
              </a:ln>
            </p:spPr>
            <p:txBody>
              <a:bodyPr rtlCol="0" anchor="ctr"/>
              <a:lstStyle/>
              <a:p>
                <a:endParaRPr lang="zh-CN" altLang="en-US"/>
              </a:p>
            </p:txBody>
          </p:sp>
          <p:sp>
            <p:nvSpPr>
              <p:cNvPr id="1753" name="任意多边形: 形状 764">
                <a:extLst>
                  <a:ext uri="{FF2B5EF4-FFF2-40B4-BE49-F238E27FC236}">
                    <a16:creationId xmlns:a16="http://schemas.microsoft.com/office/drawing/2014/main" id="{6F54198D-F7D0-468E-96B0-E6FD2DD9FF63}"/>
                  </a:ext>
                </a:extLst>
              </p:cNvPr>
              <p:cNvSpPr/>
              <p:nvPr/>
            </p:nvSpPr>
            <p:spPr>
              <a:xfrm>
                <a:off x="3773710" y="1019816"/>
                <a:ext cx="9525" cy="9525"/>
              </a:xfrm>
              <a:custGeom>
                <a:avLst/>
                <a:gdLst>
                  <a:gd name="connsiteX0" fmla="*/ 7144 w 9525"/>
                  <a:gd name="connsiteY0" fmla="*/ 7144 h 9525"/>
                  <a:gd name="connsiteX1" fmla="*/ 10554 w 9525"/>
                  <a:gd name="connsiteY1" fmla="*/ 7906 h 9525"/>
                  <a:gd name="connsiteX2" fmla="*/ 8277 w 9525"/>
                  <a:gd name="connsiteY2" fmla="*/ 7896 h 9525"/>
                </a:gdLst>
                <a:ahLst/>
                <a:cxnLst>
                  <a:cxn ang="0">
                    <a:pos x="connsiteX0" y="connsiteY0"/>
                  </a:cxn>
                  <a:cxn ang="0">
                    <a:pos x="connsiteX1" y="connsiteY1"/>
                  </a:cxn>
                  <a:cxn ang="0">
                    <a:pos x="connsiteX2" y="connsiteY2"/>
                  </a:cxn>
                </a:cxnLst>
                <a:rect l="l" t="t" r="r" b="b"/>
                <a:pathLst>
                  <a:path w="9525" h="9525">
                    <a:moveTo>
                      <a:pt x="7144" y="7144"/>
                    </a:moveTo>
                    <a:lnTo>
                      <a:pt x="10554" y="7906"/>
                    </a:lnTo>
                    <a:lnTo>
                      <a:pt x="8277" y="7896"/>
                    </a:lnTo>
                    <a:close/>
                  </a:path>
                </a:pathLst>
              </a:custGeom>
              <a:grpFill/>
              <a:ln w="9525" cap="flat">
                <a:noFill/>
                <a:prstDash val="solid"/>
                <a:miter/>
              </a:ln>
            </p:spPr>
            <p:txBody>
              <a:bodyPr rtlCol="0" anchor="ctr"/>
              <a:lstStyle/>
              <a:p>
                <a:endParaRPr lang="zh-CN" altLang="en-US"/>
              </a:p>
            </p:txBody>
          </p:sp>
          <p:sp>
            <p:nvSpPr>
              <p:cNvPr id="1754" name="任意多边形: 形状 765">
                <a:extLst>
                  <a:ext uri="{FF2B5EF4-FFF2-40B4-BE49-F238E27FC236}">
                    <a16:creationId xmlns:a16="http://schemas.microsoft.com/office/drawing/2014/main" id="{5C309EA6-9346-42CF-9F40-DDB6DEFA3523}"/>
                  </a:ext>
                </a:extLst>
              </p:cNvPr>
              <p:cNvSpPr/>
              <p:nvPr/>
            </p:nvSpPr>
            <p:spPr>
              <a:xfrm>
                <a:off x="3777000" y="1267733"/>
                <a:ext cx="19050" cy="19050"/>
              </a:xfrm>
              <a:custGeom>
                <a:avLst/>
                <a:gdLst>
                  <a:gd name="connsiteX0" fmla="*/ 15731 w 19050"/>
                  <a:gd name="connsiteY0" fmla="*/ 10316 h 19050"/>
                  <a:gd name="connsiteX1" fmla="*/ 11607 w 19050"/>
                  <a:gd name="connsiteY1" fmla="*/ 7144 h 19050"/>
                  <a:gd name="connsiteX2" fmla="*/ 13426 w 19050"/>
                  <a:gd name="connsiteY2" fmla="*/ 10706 h 19050"/>
                  <a:gd name="connsiteX3" fmla="*/ 7568 w 19050"/>
                  <a:gd name="connsiteY3" fmla="*/ 10887 h 19050"/>
                  <a:gd name="connsiteX4" fmla="*/ 7416 w 19050"/>
                  <a:gd name="connsiteY4" fmla="*/ 13621 h 19050"/>
                  <a:gd name="connsiteX5" fmla="*/ 15731 w 19050"/>
                  <a:gd name="connsiteY5" fmla="*/ 10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5731" y="10316"/>
                    </a:moveTo>
                    <a:cubicBezTo>
                      <a:pt x="14264" y="9030"/>
                      <a:pt x="9740" y="9773"/>
                      <a:pt x="11607" y="7144"/>
                    </a:cubicBezTo>
                    <a:lnTo>
                      <a:pt x="13426" y="10706"/>
                    </a:lnTo>
                    <a:cubicBezTo>
                      <a:pt x="11264" y="11840"/>
                      <a:pt x="8835" y="11439"/>
                      <a:pt x="7568" y="10887"/>
                    </a:cubicBezTo>
                    <a:cubicBezTo>
                      <a:pt x="7702" y="11649"/>
                      <a:pt x="6673" y="12583"/>
                      <a:pt x="7416" y="13621"/>
                    </a:cubicBezTo>
                    <a:cubicBezTo>
                      <a:pt x="9464" y="15240"/>
                      <a:pt x="16684" y="12097"/>
                      <a:pt x="15731" y="10316"/>
                    </a:cubicBezTo>
                    <a:close/>
                  </a:path>
                </a:pathLst>
              </a:custGeom>
              <a:grpFill/>
              <a:ln w="9525" cap="flat">
                <a:noFill/>
                <a:prstDash val="solid"/>
                <a:miter/>
              </a:ln>
            </p:spPr>
            <p:txBody>
              <a:bodyPr rtlCol="0" anchor="ctr"/>
              <a:lstStyle/>
              <a:p>
                <a:endParaRPr lang="zh-CN" altLang="en-US"/>
              </a:p>
            </p:txBody>
          </p:sp>
          <p:sp>
            <p:nvSpPr>
              <p:cNvPr id="1755" name="任意多边形: 形状 766">
                <a:extLst>
                  <a:ext uri="{FF2B5EF4-FFF2-40B4-BE49-F238E27FC236}">
                    <a16:creationId xmlns:a16="http://schemas.microsoft.com/office/drawing/2014/main" id="{8B6FCB05-3B18-4DF9-BDCD-D30B5FA40069}"/>
                  </a:ext>
                </a:extLst>
              </p:cNvPr>
              <p:cNvSpPr/>
              <p:nvPr/>
            </p:nvSpPr>
            <p:spPr>
              <a:xfrm>
                <a:off x="3811229" y="1037125"/>
                <a:ext cx="19050" cy="9525"/>
              </a:xfrm>
              <a:custGeom>
                <a:avLst/>
                <a:gdLst>
                  <a:gd name="connsiteX0" fmla="*/ 8773 w 19050"/>
                  <a:gd name="connsiteY0" fmla="*/ 7770 h 9525"/>
                  <a:gd name="connsiteX1" fmla="*/ 8839 w 19050"/>
                  <a:gd name="connsiteY1" fmla="*/ 7456 h 9525"/>
                  <a:gd name="connsiteX2" fmla="*/ 7144 w 19050"/>
                  <a:gd name="connsiteY2" fmla="*/ 8123 h 9525"/>
                  <a:gd name="connsiteX3" fmla="*/ 11906 w 19050"/>
                  <a:gd name="connsiteY3" fmla="*/ 9189 h 9525"/>
                  <a:gd name="connsiteX4" fmla="*/ 8773 w 19050"/>
                  <a:gd name="connsiteY4" fmla="*/ 777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73" y="7770"/>
                    </a:moveTo>
                    <a:cubicBezTo>
                      <a:pt x="10335" y="7703"/>
                      <a:pt x="6715" y="6627"/>
                      <a:pt x="8839" y="7456"/>
                    </a:cubicBezTo>
                    <a:lnTo>
                      <a:pt x="7144" y="8123"/>
                    </a:lnTo>
                    <a:cubicBezTo>
                      <a:pt x="9620" y="7408"/>
                      <a:pt x="10382" y="10866"/>
                      <a:pt x="11906" y="9189"/>
                    </a:cubicBezTo>
                    <a:cubicBezTo>
                      <a:pt x="10497" y="8618"/>
                      <a:pt x="10258" y="8018"/>
                      <a:pt x="8773" y="7770"/>
                    </a:cubicBezTo>
                    <a:close/>
                  </a:path>
                </a:pathLst>
              </a:custGeom>
              <a:grpFill/>
              <a:ln w="9525" cap="flat">
                <a:noFill/>
                <a:prstDash val="solid"/>
                <a:miter/>
              </a:ln>
            </p:spPr>
            <p:txBody>
              <a:bodyPr rtlCol="0" anchor="ctr"/>
              <a:lstStyle/>
              <a:p>
                <a:endParaRPr lang="zh-CN" altLang="en-US"/>
              </a:p>
            </p:txBody>
          </p:sp>
          <p:sp>
            <p:nvSpPr>
              <p:cNvPr id="1756" name="任意多边形: 形状 767">
                <a:extLst>
                  <a:ext uri="{FF2B5EF4-FFF2-40B4-BE49-F238E27FC236}">
                    <a16:creationId xmlns:a16="http://schemas.microsoft.com/office/drawing/2014/main" id="{98EAA314-F53C-4828-AB79-B310F8D9478B}"/>
                  </a:ext>
                </a:extLst>
              </p:cNvPr>
              <p:cNvSpPr/>
              <p:nvPr/>
            </p:nvSpPr>
            <p:spPr>
              <a:xfrm>
                <a:off x="3786007" y="1021121"/>
                <a:ext cx="19050" cy="9525"/>
              </a:xfrm>
              <a:custGeom>
                <a:avLst/>
                <a:gdLst>
                  <a:gd name="connsiteX0" fmla="*/ 7144 w 19050"/>
                  <a:gd name="connsiteY0" fmla="*/ 7144 h 9525"/>
                  <a:gd name="connsiteX1" fmla="*/ 10735 w 19050"/>
                  <a:gd name="connsiteY1" fmla="*/ 9077 h 9525"/>
                  <a:gd name="connsiteX2" fmla="*/ 14935 w 19050"/>
                  <a:gd name="connsiteY2" fmla="*/ 8801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lnTo>
                      <a:pt x="10735" y="9077"/>
                    </a:lnTo>
                    <a:cubicBezTo>
                      <a:pt x="11525" y="8477"/>
                      <a:pt x="13706" y="9258"/>
                      <a:pt x="14935" y="8801"/>
                    </a:cubicBezTo>
                    <a:cubicBezTo>
                      <a:pt x="12611" y="8868"/>
                      <a:pt x="9354" y="7696"/>
                      <a:pt x="7144" y="7144"/>
                    </a:cubicBezTo>
                    <a:close/>
                  </a:path>
                </a:pathLst>
              </a:custGeom>
              <a:grpFill/>
              <a:ln w="9525" cap="flat">
                <a:noFill/>
                <a:prstDash val="solid"/>
                <a:miter/>
              </a:ln>
            </p:spPr>
            <p:txBody>
              <a:bodyPr rtlCol="0" anchor="ctr"/>
              <a:lstStyle/>
              <a:p>
                <a:endParaRPr lang="zh-CN" altLang="en-US"/>
              </a:p>
            </p:txBody>
          </p:sp>
          <p:sp>
            <p:nvSpPr>
              <p:cNvPr id="1757" name="任意多边形: 形状 768">
                <a:extLst>
                  <a:ext uri="{FF2B5EF4-FFF2-40B4-BE49-F238E27FC236}">
                    <a16:creationId xmlns:a16="http://schemas.microsoft.com/office/drawing/2014/main" id="{A2946022-6304-4AAC-BE29-69F8AAB3CBFD}"/>
                  </a:ext>
                </a:extLst>
              </p:cNvPr>
              <p:cNvSpPr/>
              <p:nvPr/>
            </p:nvSpPr>
            <p:spPr>
              <a:xfrm>
                <a:off x="3548795" y="1312052"/>
                <a:ext cx="47625" cy="38100"/>
              </a:xfrm>
              <a:custGeom>
                <a:avLst/>
                <a:gdLst>
                  <a:gd name="connsiteX0" fmla="*/ 44730 w 47625"/>
                  <a:gd name="connsiteY0" fmla="*/ 32071 h 38100"/>
                  <a:gd name="connsiteX1" fmla="*/ 43558 w 47625"/>
                  <a:gd name="connsiteY1" fmla="*/ 32776 h 38100"/>
                  <a:gd name="connsiteX2" fmla="*/ 28404 w 47625"/>
                  <a:gd name="connsiteY2" fmla="*/ 24784 h 38100"/>
                  <a:gd name="connsiteX3" fmla="*/ 18317 w 47625"/>
                  <a:gd name="connsiteY3" fmla="*/ 15097 h 38100"/>
                  <a:gd name="connsiteX4" fmla="*/ 16022 w 47625"/>
                  <a:gd name="connsiteY4" fmla="*/ 17707 h 38100"/>
                  <a:gd name="connsiteX5" fmla="*/ 7259 w 47625"/>
                  <a:gd name="connsiteY5" fmla="*/ 7144 h 38100"/>
                  <a:gd name="connsiteX6" fmla="*/ 18974 w 47625"/>
                  <a:gd name="connsiteY6" fmla="*/ 24317 h 38100"/>
                  <a:gd name="connsiteX7" fmla="*/ 27566 w 47625"/>
                  <a:gd name="connsiteY7" fmla="*/ 28184 h 38100"/>
                  <a:gd name="connsiteX8" fmla="*/ 40310 w 47625"/>
                  <a:gd name="connsiteY8" fmla="*/ 36300 h 38100"/>
                  <a:gd name="connsiteX9" fmla="*/ 44730 w 47625"/>
                  <a:gd name="connsiteY9" fmla="*/ 3207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44730" y="32071"/>
                    </a:moveTo>
                    <a:lnTo>
                      <a:pt x="43558" y="32776"/>
                    </a:lnTo>
                    <a:cubicBezTo>
                      <a:pt x="39358" y="30328"/>
                      <a:pt x="33386" y="27842"/>
                      <a:pt x="28404" y="24784"/>
                    </a:cubicBezTo>
                    <a:cubicBezTo>
                      <a:pt x="23461" y="21660"/>
                      <a:pt x="19289" y="18336"/>
                      <a:pt x="18317" y="15097"/>
                    </a:cubicBezTo>
                    <a:cubicBezTo>
                      <a:pt x="18146" y="13697"/>
                      <a:pt x="21032" y="20241"/>
                      <a:pt x="16022" y="17707"/>
                    </a:cubicBezTo>
                    <a:cubicBezTo>
                      <a:pt x="12583" y="13945"/>
                      <a:pt x="6211" y="10525"/>
                      <a:pt x="7259" y="7144"/>
                    </a:cubicBezTo>
                    <a:cubicBezTo>
                      <a:pt x="7649" y="12744"/>
                      <a:pt x="13659" y="20364"/>
                      <a:pt x="18974" y="24317"/>
                    </a:cubicBezTo>
                    <a:cubicBezTo>
                      <a:pt x="19584" y="24003"/>
                      <a:pt x="23261" y="25698"/>
                      <a:pt x="27566" y="28184"/>
                    </a:cubicBezTo>
                    <a:cubicBezTo>
                      <a:pt x="31938" y="30556"/>
                      <a:pt x="37091" y="33471"/>
                      <a:pt x="40310" y="36300"/>
                    </a:cubicBezTo>
                    <a:cubicBezTo>
                      <a:pt x="37091" y="33547"/>
                      <a:pt x="56436" y="39624"/>
                      <a:pt x="44730" y="32071"/>
                    </a:cubicBezTo>
                    <a:close/>
                  </a:path>
                </a:pathLst>
              </a:custGeom>
              <a:grpFill/>
              <a:ln w="9525" cap="flat">
                <a:noFill/>
                <a:prstDash val="solid"/>
                <a:miter/>
              </a:ln>
            </p:spPr>
            <p:txBody>
              <a:bodyPr rtlCol="0" anchor="ctr"/>
              <a:lstStyle/>
              <a:p>
                <a:endParaRPr lang="zh-CN" altLang="en-US"/>
              </a:p>
            </p:txBody>
          </p:sp>
          <p:sp>
            <p:nvSpPr>
              <p:cNvPr id="1758" name="任意多边形: 形状 769">
                <a:extLst>
                  <a:ext uri="{FF2B5EF4-FFF2-40B4-BE49-F238E27FC236}">
                    <a16:creationId xmlns:a16="http://schemas.microsoft.com/office/drawing/2014/main" id="{EBB5162A-E7E1-42A8-BA11-04452B7EE68E}"/>
                  </a:ext>
                </a:extLst>
              </p:cNvPr>
              <p:cNvSpPr/>
              <p:nvPr/>
            </p:nvSpPr>
            <p:spPr>
              <a:xfrm>
                <a:off x="3804599" y="1039799"/>
                <a:ext cx="19050" cy="19050"/>
              </a:xfrm>
              <a:custGeom>
                <a:avLst/>
                <a:gdLst>
                  <a:gd name="connsiteX0" fmla="*/ 14059 w 19050"/>
                  <a:gd name="connsiteY0" fmla="*/ 7439 h 19050"/>
                  <a:gd name="connsiteX1" fmla="*/ 13783 w 19050"/>
                  <a:gd name="connsiteY1" fmla="*/ 7144 h 19050"/>
                  <a:gd name="connsiteX2" fmla="*/ 11535 w 19050"/>
                  <a:gd name="connsiteY2" fmla="*/ 8525 h 19050"/>
                  <a:gd name="connsiteX3" fmla="*/ 13030 w 19050"/>
                  <a:gd name="connsiteY3" fmla="*/ 8887 h 19050"/>
                  <a:gd name="connsiteX4" fmla="*/ 9668 w 19050"/>
                  <a:gd name="connsiteY4" fmla="*/ 10820 h 19050"/>
                  <a:gd name="connsiteX5" fmla="*/ 8658 w 19050"/>
                  <a:gd name="connsiteY5" fmla="*/ 13811 h 19050"/>
                  <a:gd name="connsiteX6" fmla="*/ 9058 w 19050"/>
                  <a:gd name="connsiteY6" fmla="*/ 13868 h 19050"/>
                  <a:gd name="connsiteX7" fmla="*/ 11440 w 19050"/>
                  <a:gd name="connsiteY7" fmla="*/ 17545 h 19050"/>
                  <a:gd name="connsiteX8" fmla="*/ 7144 w 19050"/>
                  <a:gd name="connsiteY8" fmla="*/ 16907 h 19050"/>
                  <a:gd name="connsiteX9" fmla="*/ 10192 w 19050"/>
                  <a:gd name="connsiteY9" fmla="*/ 19288 h 19050"/>
                  <a:gd name="connsiteX10" fmla="*/ 12287 w 19050"/>
                  <a:gd name="connsiteY10" fmla="*/ 19260 h 19050"/>
                  <a:gd name="connsiteX11" fmla="*/ 11868 w 19050"/>
                  <a:gd name="connsiteY11" fmla="*/ 20193 h 19050"/>
                  <a:gd name="connsiteX12" fmla="*/ 13468 w 19050"/>
                  <a:gd name="connsiteY12" fmla="*/ 19402 h 19050"/>
                  <a:gd name="connsiteX13" fmla="*/ 10744 w 19050"/>
                  <a:gd name="connsiteY13" fmla="*/ 18088 h 19050"/>
                  <a:gd name="connsiteX14" fmla="*/ 13849 w 19050"/>
                  <a:gd name="connsiteY14" fmla="*/ 17840 h 19050"/>
                  <a:gd name="connsiteX15" fmla="*/ 12259 w 19050"/>
                  <a:gd name="connsiteY15" fmla="*/ 15183 h 19050"/>
                  <a:gd name="connsiteX16" fmla="*/ 19488 w 19050"/>
                  <a:gd name="connsiteY16" fmla="*/ 16431 h 19050"/>
                  <a:gd name="connsiteX17" fmla="*/ 18412 w 19050"/>
                  <a:gd name="connsiteY17" fmla="*/ 11792 h 19050"/>
                  <a:gd name="connsiteX18" fmla="*/ 14059 w 19050"/>
                  <a:gd name="connsiteY18" fmla="*/ 74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 h="19050">
                    <a:moveTo>
                      <a:pt x="14059" y="7439"/>
                    </a:moveTo>
                    <a:lnTo>
                      <a:pt x="13783" y="7144"/>
                    </a:lnTo>
                    <a:lnTo>
                      <a:pt x="11535" y="8525"/>
                    </a:lnTo>
                    <a:cubicBezTo>
                      <a:pt x="11925" y="8534"/>
                      <a:pt x="12621" y="8868"/>
                      <a:pt x="13030" y="8887"/>
                    </a:cubicBezTo>
                    <a:cubicBezTo>
                      <a:pt x="12611" y="9916"/>
                      <a:pt x="10868" y="10277"/>
                      <a:pt x="9668" y="10820"/>
                    </a:cubicBezTo>
                    <a:cubicBezTo>
                      <a:pt x="8258" y="11278"/>
                      <a:pt x="7306" y="11859"/>
                      <a:pt x="8658" y="13811"/>
                    </a:cubicBezTo>
                    <a:lnTo>
                      <a:pt x="9058" y="13868"/>
                    </a:lnTo>
                    <a:lnTo>
                      <a:pt x="11440" y="17545"/>
                    </a:lnTo>
                    <a:lnTo>
                      <a:pt x="7144" y="16907"/>
                    </a:lnTo>
                    <a:lnTo>
                      <a:pt x="10192" y="19288"/>
                    </a:lnTo>
                    <a:cubicBezTo>
                      <a:pt x="9830" y="18269"/>
                      <a:pt x="10354" y="18031"/>
                      <a:pt x="12287" y="19260"/>
                    </a:cubicBezTo>
                    <a:cubicBezTo>
                      <a:pt x="12154" y="19564"/>
                      <a:pt x="11611" y="19822"/>
                      <a:pt x="11868" y="20193"/>
                    </a:cubicBezTo>
                    <a:lnTo>
                      <a:pt x="13468" y="19402"/>
                    </a:lnTo>
                    <a:cubicBezTo>
                      <a:pt x="13907" y="18478"/>
                      <a:pt x="11887" y="19212"/>
                      <a:pt x="10744" y="18088"/>
                    </a:cubicBezTo>
                    <a:lnTo>
                      <a:pt x="13849" y="17840"/>
                    </a:lnTo>
                    <a:cubicBezTo>
                      <a:pt x="11897" y="16659"/>
                      <a:pt x="9811" y="14878"/>
                      <a:pt x="12259" y="15183"/>
                    </a:cubicBezTo>
                    <a:cubicBezTo>
                      <a:pt x="15135" y="15497"/>
                      <a:pt x="16135" y="14649"/>
                      <a:pt x="19488" y="16431"/>
                    </a:cubicBezTo>
                    <a:cubicBezTo>
                      <a:pt x="18821" y="15030"/>
                      <a:pt x="15840" y="12049"/>
                      <a:pt x="18412" y="11792"/>
                    </a:cubicBezTo>
                    <a:cubicBezTo>
                      <a:pt x="22974" y="11687"/>
                      <a:pt x="16745" y="6286"/>
                      <a:pt x="14059" y="7439"/>
                    </a:cubicBezTo>
                    <a:close/>
                  </a:path>
                </a:pathLst>
              </a:custGeom>
              <a:grpFill/>
              <a:ln w="9525" cap="flat">
                <a:noFill/>
                <a:prstDash val="solid"/>
                <a:miter/>
              </a:ln>
            </p:spPr>
            <p:txBody>
              <a:bodyPr rtlCol="0" anchor="ctr"/>
              <a:lstStyle/>
              <a:p>
                <a:endParaRPr lang="zh-CN" altLang="en-US"/>
              </a:p>
            </p:txBody>
          </p:sp>
          <p:sp>
            <p:nvSpPr>
              <p:cNvPr id="1759" name="任意多边形: 形状 770">
                <a:extLst>
                  <a:ext uri="{FF2B5EF4-FFF2-40B4-BE49-F238E27FC236}">
                    <a16:creationId xmlns:a16="http://schemas.microsoft.com/office/drawing/2014/main" id="{94743C0F-9763-4975-9A5A-565561E4A667}"/>
                  </a:ext>
                </a:extLst>
              </p:cNvPr>
              <p:cNvSpPr/>
              <p:nvPr/>
            </p:nvSpPr>
            <p:spPr>
              <a:xfrm>
                <a:off x="3503271" y="1315072"/>
                <a:ext cx="28575" cy="28575"/>
              </a:xfrm>
              <a:custGeom>
                <a:avLst/>
                <a:gdLst>
                  <a:gd name="connsiteX0" fmla="*/ 25360 w 28575"/>
                  <a:gd name="connsiteY0" fmla="*/ 25794 h 28575"/>
                  <a:gd name="connsiteX1" fmla="*/ 10244 w 28575"/>
                  <a:gd name="connsiteY1" fmla="*/ 11087 h 28575"/>
                  <a:gd name="connsiteX2" fmla="*/ 14778 w 28575"/>
                  <a:gd name="connsiteY2" fmla="*/ 12068 h 28575"/>
                  <a:gd name="connsiteX3" fmla="*/ 11111 w 28575"/>
                  <a:gd name="connsiteY3" fmla="*/ 9811 h 28575"/>
                  <a:gd name="connsiteX4" fmla="*/ 13768 w 28575"/>
                  <a:gd name="connsiteY4" fmla="*/ 8944 h 28575"/>
                  <a:gd name="connsiteX5" fmla="*/ 30866 w 28575"/>
                  <a:gd name="connsiteY5" fmla="*/ 21736 h 28575"/>
                  <a:gd name="connsiteX6" fmla="*/ 13740 w 28575"/>
                  <a:gd name="connsiteY6" fmla="*/ 7496 h 28575"/>
                  <a:gd name="connsiteX7" fmla="*/ 11111 w 28575"/>
                  <a:gd name="connsiteY7" fmla="*/ 9811 h 28575"/>
                  <a:gd name="connsiteX8" fmla="*/ 8806 w 28575"/>
                  <a:gd name="connsiteY8" fmla="*/ 7144 h 28575"/>
                  <a:gd name="connsiteX9" fmla="*/ 9053 w 28575"/>
                  <a:gd name="connsiteY9" fmla="*/ 15869 h 28575"/>
                  <a:gd name="connsiteX10" fmla="*/ 9482 w 28575"/>
                  <a:gd name="connsiteY10" fmla="*/ 15250 h 28575"/>
                  <a:gd name="connsiteX11" fmla="*/ 20941 w 28575"/>
                  <a:gd name="connsiteY11" fmla="*/ 26375 h 28575"/>
                  <a:gd name="connsiteX12" fmla="*/ 25360 w 28575"/>
                  <a:gd name="connsiteY12" fmla="*/ 2579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25360" y="25794"/>
                    </a:moveTo>
                    <a:cubicBezTo>
                      <a:pt x="22817" y="21688"/>
                      <a:pt x="13568" y="16897"/>
                      <a:pt x="10244" y="11087"/>
                    </a:cubicBezTo>
                    <a:lnTo>
                      <a:pt x="14778" y="12068"/>
                    </a:lnTo>
                    <a:cubicBezTo>
                      <a:pt x="13873" y="11868"/>
                      <a:pt x="12492" y="10839"/>
                      <a:pt x="11111" y="9811"/>
                    </a:cubicBezTo>
                    <a:lnTo>
                      <a:pt x="13768" y="8944"/>
                    </a:lnTo>
                    <a:cubicBezTo>
                      <a:pt x="18435" y="14316"/>
                      <a:pt x="28894" y="18517"/>
                      <a:pt x="30866" y="21736"/>
                    </a:cubicBezTo>
                    <a:cubicBezTo>
                      <a:pt x="28675" y="15611"/>
                      <a:pt x="13378" y="9658"/>
                      <a:pt x="13740" y="7496"/>
                    </a:cubicBezTo>
                    <a:lnTo>
                      <a:pt x="11111" y="9811"/>
                    </a:lnTo>
                    <a:cubicBezTo>
                      <a:pt x="10206" y="9611"/>
                      <a:pt x="9272" y="7982"/>
                      <a:pt x="8806" y="7144"/>
                    </a:cubicBezTo>
                    <a:cubicBezTo>
                      <a:pt x="13987" y="14811"/>
                      <a:pt x="2919" y="7991"/>
                      <a:pt x="9053" y="15869"/>
                    </a:cubicBezTo>
                    <a:lnTo>
                      <a:pt x="9482" y="15250"/>
                    </a:lnTo>
                    <a:lnTo>
                      <a:pt x="20941" y="26375"/>
                    </a:lnTo>
                    <a:cubicBezTo>
                      <a:pt x="22226" y="25908"/>
                      <a:pt x="23550" y="25451"/>
                      <a:pt x="25360" y="25794"/>
                    </a:cubicBezTo>
                    <a:close/>
                  </a:path>
                </a:pathLst>
              </a:custGeom>
              <a:grpFill/>
              <a:ln w="9525" cap="flat">
                <a:noFill/>
                <a:prstDash val="solid"/>
                <a:miter/>
              </a:ln>
            </p:spPr>
            <p:txBody>
              <a:bodyPr rtlCol="0" anchor="ctr"/>
              <a:lstStyle/>
              <a:p>
                <a:endParaRPr lang="zh-CN" altLang="en-US"/>
              </a:p>
            </p:txBody>
          </p:sp>
          <p:sp>
            <p:nvSpPr>
              <p:cNvPr id="1760" name="任意多边形: 形状 771">
                <a:extLst>
                  <a:ext uri="{FF2B5EF4-FFF2-40B4-BE49-F238E27FC236}">
                    <a16:creationId xmlns:a16="http://schemas.microsoft.com/office/drawing/2014/main" id="{0E2F6888-E50D-478D-A1D4-936AE82AC0D8}"/>
                  </a:ext>
                </a:extLst>
              </p:cNvPr>
              <p:cNvSpPr/>
              <p:nvPr/>
            </p:nvSpPr>
            <p:spPr>
              <a:xfrm>
                <a:off x="3756784" y="1271581"/>
                <a:ext cx="28575" cy="19050"/>
              </a:xfrm>
              <a:custGeom>
                <a:avLst/>
                <a:gdLst>
                  <a:gd name="connsiteX0" fmla="*/ 24851 w 28575"/>
                  <a:gd name="connsiteY0" fmla="*/ 7144 h 19050"/>
                  <a:gd name="connsiteX1" fmla="*/ 24975 w 28575"/>
                  <a:gd name="connsiteY1" fmla="*/ 7877 h 19050"/>
                  <a:gd name="connsiteX2" fmla="*/ 11020 w 28575"/>
                  <a:gd name="connsiteY2" fmla="*/ 8306 h 19050"/>
                  <a:gd name="connsiteX3" fmla="*/ 12421 w 28575"/>
                  <a:gd name="connsiteY3" fmla="*/ 10506 h 19050"/>
                  <a:gd name="connsiteX4" fmla="*/ 7144 w 28575"/>
                  <a:gd name="connsiteY4" fmla="*/ 10477 h 19050"/>
                  <a:gd name="connsiteX5" fmla="*/ 10230 w 28575"/>
                  <a:gd name="connsiteY5" fmla="*/ 12182 h 19050"/>
                  <a:gd name="connsiteX6" fmla="*/ 10163 w 28575"/>
                  <a:gd name="connsiteY6" fmla="*/ 11420 h 19050"/>
                  <a:gd name="connsiteX7" fmla="*/ 16793 w 28575"/>
                  <a:gd name="connsiteY7" fmla="*/ 12849 h 19050"/>
                  <a:gd name="connsiteX8" fmla="*/ 15364 w 28575"/>
                  <a:gd name="connsiteY8" fmla="*/ 10678 h 19050"/>
                  <a:gd name="connsiteX9" fmla="*/ 20203 w 28575"/>
                  <a:gd name="connsiteY9" fmla="*/ 11849 h 19050"/>
                  <a:gd name="connsiteX10" fmla="*/ 24851 w 28575"/>
                  <a:gd name="connsiteY10"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4851" y="7144"/>
                    </a:moveTo>
                    <a:lnTo>
                      <a:pt x="24975" y="7877"/>
                    </a:lnTo>
                    <a:cubicBezTo>
                      <a:pt x="24984" y="8220"/>
                      <a:pt x="11020" y="8306"/>
                      <a:pt x="11020" y="8306"/>
                    </a:cubicBezTo>
                    <a:cubicBezTo>
                      <a:pt x="12802" y="8573"/>
                      <a:pt x="11811" y="10163"/>
                      <a:pt x="12421" y="10506"/>
                    </a:cubicBezTo>
                    <a:cubicBezTo>
                      <a:pt x="10068" y="10668"/>
                      <a:pt x="8839" y="9992"/>
                      <a:pt x="7144" y="10477"/>
                    </a:cubicBezTo>
                    <a:lnTo>
                      <a:pt x="10230" y="12182"/>
                    </a:lnTo>
                    <a:lnTo>
                      <a:pt x="10163" y="11420"/>
                    </a:lnTo>
                    <a:lnTo>
                      <a:pt x="16793" y="12849"/>
                    </a:lnTo>
                    <a:lnTo>
                      <a:pt x="15364" y="10678"/>
                    </a:lnTo>
                    <a:cubicBezTo>
                      <a:pt x="17678" y="10506"/>
                      <a:pt x="19479" y="10763"/>
                      <a:pt x="20203" y="11849"/>
                    </a:cubicBezTo>
                    <a:cubicBezTo>
                      <a:pt x="18793" y="9830"/>
                      <a:pt x="28270" y="10201"/>
                      <a:pt x="24851" y="7144"/>
                    </a:cubicBezTo>
                    <a:close/>
                  </a:path>
                </a:pathLst>
              </a:custGeom>
              <a:grpFill/>
              <a:ln w="9525" cap="flat">
                <a:noFill/>
                <a:prstDash val="solid"/>
                <a:miter/>
              </a:ln>
            </p:spPr>
            <p:txBody>
              <a:bodyPr rtlCol="0" anchor="ctr"/>
              <a:lstStyle/>
              <a:p>
                <a:endParaRPr lang="zh-CN" altLang="en-US"/>
              </a:p>
            </p:txBody>
          </p:sp>
          <p:sp>
            <p:nvSpPr>
              <p:cNvPr id="1761" name="任意多边形: 形状 772">
                <a:extLst>
                  <a:ext uri="{FF2B5EF4-FFF2-40B4-BE49-F238E27FC236}">
                    <a16:creationId xmlns:a16="http://schemas.microsoft.com/office/drawing/2014/main" id="{FDCC26F5-D3EF-4BBA-BCD3-C98E256E806A}"/>
                  </a:ext>
                </a:extLst>
              </p:cNvPr>
              <p:cNvSpPr/>
              <p:nvPr/>
            </p:nvSpPr>
            <p:spPr>
              <a:xfrm>
                <a:off x="3774998" y="1016911"/>
                <a:ext cx="9525" cy="9525"/>
              </a:xfrm>
              <a:custGeom>
                <a:avLst/>
                <a:gdLst>
                  <a:gd name="connsiteX0" fmla="*/ 8113 w 9525"/>
                  <a:gd name="connsiteY0" fmla="*/ 8277 h 9525"/>
                  <a:gd name="connsiteX1" fmla="*/ 7780 w 9525"/>
                  <a:gd name="connsiteY1" fmla="*/ 7144 h 9525"/>
                  <a:gd name="connsiteX2" fmla="*/ 10618 w 9525"/>
                  <a:gd name="connsiteY2" fmla="*/ 8163 h 9525"/>
                  <a:gd name="connsiteX3" fmla="*/ 11161 w 9525"/>
                  <a:gd name="connsiteY3" fmla="*/ 7763 h 9525"/>
                  <a:gd name="connsiteX4" fmla="*/ 9666 w 9525"/>
                  <a:gd name="connsiteY4" fmla="*/ 7458 h 9525"/>
                  <a:gd name="connsiteX5" fmla="*/ 8113 w 9525"/>
                  <a:gd name="connsiteY5" fmla="*/ 827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8113" y="8277"/>
                    </a:moveTo>
                    <a:cubicBezTo>
                      <a:pt x="4570" y="8144"/>
                      <a:pt x="12218" y="7972"/>
                      <a:pt x="7780" y="7144"/>
                    </a:cubicBezTo>
                    <a:cubicBezTo>
                      <a:pt x="12228" y="8068"/>
                      <a:pt x="6313" y="8001"/>
                      <a:pt x="10618" y="8163"/>
                    </a:cubicBezTo>
                    <a:lnTo>
                      <a:pt x="11161" y="7763"/>
                    </a:lnTo>
                    <a:cubicBezTo>
                      <a:pt x="10761" y="7753"/>
                      <a:pt x="10018" y="7601"/>
                      <a:pt x="9666" y="7458"/>
                    </a:cubicBezTo>
                    <a:cubicBezTo>
                      <a:pt x="10323" y="7715"/>
                      <a:pt x="10323" y="8744"/>
                      <a:pt x="8113" y="8277"/>
                    </a:cubicBezTo>
                    <a:close/>
                  </a:path>
                </a:pathLst>
              </a:custGeom>
              <a:grpFill/>
              <a:ln w="9525" cap="flat">
                <a:noFill/>
                <a:prstDash val="solid"/>
                <a:miter/>
              </a:ln>
            </p:spPr>
            <p:txBody>
              <a:bodyPr rtlCol="0" anchor="ctr"/>
              <a:lstStyle/>
              <a:p>
                <a:endParaRPr lang="zh-CN" altLang="en-US"/>
              </a:p>
            </p:txBody>
          </p:sp>
          <p:sp>
            <p:nvSpPr>
              <p:cNvPr id="1762" name="任意多边形: 形状 773">
                <a:extLst>
                  <a:ext uri="{FF2B5EF4-FFF2-40B4-BE49-F238E27FC236}">
                    <a16:creationId xmlns:a16="http://schemas.microsoft.com/office/drawing/2014/main" id="{D40A6629-19A1-470C-B67A-1EF40A960347}"/>
                  </a:ext>
                </a:extLst>
              </p:cNvPr>
              <p:cNvSpPr/>
              <p:nvPr/>
            </p:nvSpPr>
            <p:spPr>
              <a:xfrm>
                <a:off x="3824430" y="1186646"/>
                <a:ext cx="19050" cy="19050"/>
              </a:xfrm>
              <a:custGeom>
                <a:avLst/>
                <a:gdLst>
                  <a:gd name="connsiteX0" fmla="*/ 15783 w 19050"/>
                  <a:gd name="connsiteY0" fmla="*/ 7144 h 19050"/>
                  <a:gd name="connsiteX1" fmla="*/ 7144 w 19050"/>
                  <a:gd name="connsiteY1" fmla="*/ 13249 h 19050"/>
                  <a:gd name="connsiteX2" fmla="*/ 14564 w 19050"/>
                  <a:gd name="connsiteY2" fmla="*/ 16326 h 19050"/>
                  <a:gd name="connsiteX3" fmla="*/ 15783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5783" y="7144"/>
                    </a:moveTo>
                    <a:lnTo>
                      <a:pt x="7144" y="13249"/>
                    </a:lnTo>
                    <a:cubicBezTo>
                      <a:pt x="12964" y="11144"/>
                      <a:pt x="9554" y="16297"/>
                      <a:pt x="14564" y="16326"/>
                    </a:cubicBezTo>
                    <a:cubicBezTo>
                      <a:pt x="15021" y="12221"/>
                      <a:pt x="16231" y="10754"/>
                      <a:pt x="15783" y="7144"/>
                    </a:cubicBezTo>
                    <a:close/>
                  </a:path>
                </a:pathLst>
              </a:custGeom>
              <a:grpFill/>
              <a:ln w="9525" cap="flat">
                <a:noFill/>
                <a:prstDash val="solid"/>
                <a:miter/>
              </a:ln>
            </p:spPr>
            <p:txBody>
              <a:bodyPr rtlCol="0" anchor="ctr"/>
              <a:lstStyle/>
              <a:p>
                <a:endParaRPr lang="zh-CN" altLang="en-US"/>
              </a:p>
            </p:txBody>
          </p:sp>
          <p:sp>
            <p:nvSpPr>
              <p:cNvPr id="1763" name="任意多边形: 形状 774">
                <a:extLst>
                  <a:ext uri="{FF2B5EF4-FFF2-40B4-BE49-F238E27FC236}">
                    <a16:creationId xmlns:a16="http://schemas.microsoft.com/office/drawing/2014/main" id="{DE8CF8BE-87E5-42A4-B293-8F5B130DE348}"/>
                  </a:ext>
                </a:extLst>
              </p:cNvPr>
              <p:cNvSpPr/>
              <p:nvPr/>
            </p:nvSpPr>
            <p:spPr>
              <a:xfrm>
                <a:off x="3833584" y="1109467"/>
                <a:ext cx="19050" cy="19050"/>
              </a:xfrm>
              <a:custGeom>
                <a:avLst/>
                <a:gdLst>
                  <a:gd name="connsiteX0" fmla="*/ 18202 w 19050"/>
                  <a:gd name="connsiteY0" fmla="*/ 10552 h 19050"/>
                  <a:gd name="connsiteX1" fmla="*/ 17374 w 19050"/>
                  <a:gd name="connsiteY1" fmla="*/ 12390 h 19050"/>
                  <a:gd name="connsiteX2" fmla="*/ 11649 w 19050"/>
                  <a:gd name="connsiteY2" fmla="*/ 7828 h 19050"/>
                  <a:gd name="connsiteX3" fmla="*/ 7144 w 19050"/>
                  <a:gd name="connsiteY3" fmla="*/ 9571 h 19050"/>
                  <a:gd name="connsiteX4" fmla="*/ 18879 w 19050"/>
                  <a:gd name="connsiteY4" fmla="*/ 12543 h 19050"/>
                  <a:gd name="connsiteX5" fmla="*/ 18202 w 19050"/>
                  <a:gd name="connsiteY5" fmla="*/ 1055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8202" y="10552"/>
                    </a:moveTo>
                    <a:cubicBezTo>
                      <a:pt x="18793" y="11571"/>
                      <a:pt x="17802" y="11476"/>
                      <a:pt x="17374" y="12390"/>
                    </a:cubicBezTo>
                    <a:cubicBezTo>
                      <a:pt x="15726" y="9771"/>
                      <a:pt x="15230" y="5466"/>
                      <a:pt x="11649" y="7828"/>
                    </a:cubicBezTo>
                    <a:cubicBezTo>
                      <a:pt x="12382" y="10828"/>
                      <a:pt x="7449" y="8199"/>
                      <a:pt x="7144" y="9571"/>
                    </a:cubicBezTo>
                    <a:cubicBezTo>
                      <a:pt x="11068" y="12638"/>
                      <a:pt x="16269" y="11324"/>
                      <a:pt x="18879" y="12543"/>
                    </a:cubicBezTo>
                    <a:lnTo>
                      <a:pt x="18202" y="10552"/>
                    </a:lnTo>
                    <a:close/>
                  </a:path>
                </a:pathLst>
              </a:custGeom>
              <a:grpFill/>
              <a:ln w="9525" cap="flat">
                <a:noFill/>
                <a:prstDash val="solid"/>
                <a:miter/>
              </a:ln>
            </p:spPr>
            <p:txBody>
              <a:bodyPr rtlCol="0" anchor="ctr"/>
              <a:lstStyle/>
              <a:p>
                <a:endParaRPr lang="zh-CN" altLang="en-US"/>
              </a:p>
            </p:txBody>
          </p:sp>
          <p:sp>
            <p:nvSpPr>
              <p:cNvPr id="1764" name="任意多边形: 形状 775">
                <a:extLst>
                  <a:ext uri="{FF2B5EF4-FFF2-40B4-BE49-F238E27FC236}">
                    <a16:creationId xmlns:a16="http://schemas.microsoft.com/office/drawing/2014/main" id="{CB58E72E-38B4-407A-863A-BF7A577EA2BE}"/>
                  </a:ext>
                </a:extLst>
              </p:cNvPr>
              <p:cNvSpPr/>
              <p:nvPr/>
            </p:nvSpPr>
            <p:spPr>
              <a:xfrm>
                <a:off x="3768538" y="1015396"/>
                <a:ext cx="9525" cy="9525"/>
              </a:xfrm>
              <a:custGeom>
                <a:avLst/>
                <a:gdLst>
                  <a:gd name="connsiteX0" fmla="*/ 8839 w 9525"/>
                  <a:gd name="connsiteY0" fmla="*/ 9182 h 9525"/>
                  <a:gd name="connsiteX1" fmla="*/ 7144 w 9525"/>
                  <a:gd name="connsiteY1" fmla="*/ 7144 h 9525"/>
                  <a:gd name="connsiteX2" fmla="*/ 10744 w 9525"/>
                  <a:gd name="connsiteY2" fmla="*/ 9382 h 9525"/>
                  <a:gd name="connsiteX3" fmla="*/ 8839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8839" y="9182"/>
                    </a:moveTo>
                    <a:lnTo>
                      <a:pt x="7144" y="7144"/>
                    </a:lnTo>
                    <a:lnTo>
                      <a:pt x="10744" y="9382"/>
                    </a:lnTo>
                    <a:cubicBezTo>
                      <a:pt x="10077" y="8992"/>
                      <a:pt x="9249" y="9106"/>
                      <a:pt x="8839" y="9182"/>
                    </a:cubicBezTo>
                    <a:close/>
                  </a:path>
                </a:pathLst>
              </a:custGeom>
              <a:grpFill/>
              <a:ln w="9525" cap="flat">
                <a:noFill/>
                <a:prstDash val="solid"/>
                <a:miter/>
              </a:ln>
            </p:spPr>
            <p:txBody>
              <a:bodyPr rtlCol="0" anchor="ctr"/>
              <a:lstStyle/>
              <a:p>
                <a:endParaRPr lang="zh-CN" altLang="en-US"/>
              </a:p>
            </p:txBody>
          </p:sp>
          <p:sp>
            <p:nvSpPr>
              <p:cNvPr id="1765" name="任意多边形: 形状 776">
                <a:extLst>
                  <a:ext uri="{FF2B5EF4-FFF2-40B4-BE49-F238E27FC236}">
                    <a16:creationId xmlns:a16="http://schemas.microsoft.com/office/drawing/2014/main" id="{434B18DE-698B-4C4D-A407-ECBA4E81671E}"/>
                  </a:ext>
                </a:extLst>
              </p:cNvPr>
              <p:cNvSpPr/>
              <p:nvPr/>
            </p:nvSpPr>
            <p:spPr>
              <a:xfrm>
                <a:off x="3819563" y="1056961"/>
                <a:ext cx="19050" cy="9525"/>
              </a:xfrm>
              <a:custGeom>
                <a:avLst/>
                <a:gdLst>
                  <a:gd name="connsiteX0" fmla="*/ 10335 w 19050"/>
                  <a:gd name="connsiteY0" fmla="*/ 9127 h 9525"/>
                  <a:gd name="connsiteX1" fmla="*/ 10668 w 19050"/>
                  <a:gd name="connsiteY1" fmla="*/ 7689 h 9525"/>
                  <a:gd name="connsiteX2" fmla="*/ 7144 w 19050"/>
                  <a:gd name="connsiteY2" fmla="*/ 7841 h 9525"/>
                  <a:gd name="connsiteX3" fmla="*/ 11630 w 19050"/>
                  <a:gd name="connsiteY3" fmla="*/ 9918 h 9525"/>
                  <a:gd name="connsiteX4" fmla="*/ 9773 w 19050"/>
                  <a:gd name="connsiteY4" fmla="*/ 10184 h 9525"/>
                  <a:gd name="connsiteX5" fmla="*/ 13354 w 19050"/>
                  <a:gd name="connsiteY5" fmla="*/ 10718 h 9525"/>
                  <a:gd name="connsiteX6" fmla="*/ 10335 w 19050"/>
                  <a:gd name="connsiteY6" fmla="*/ 91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9525">
                    <a:moveTo>
                      <a:pt x="10335" y="9127"/>
                    </a:moveTo>
                    <a:cubicBezTo>
                      <a:pt x="10706" y="8413"/>
                      <a:pt x="11544" y="8441"/>
                      <a:pt x="10668" y="7689"/>
                    </a:cubicBezTo>
                    <a:cubicBezTo>
                      <a:pt x="8687" y="6517"/>
                      <a:pt x="8144" y="7556"/>
                      <a:pt x="7144" y="7841"/>
                    </a:cubicBezTo>
                    <a:cubicBezTo>
                      <a:pt x="8144" y="10089"/>
                      <a:pt x="10087" y="8756"/>
                      <a:pt x="11630" y="9918"/>
                    </a:cubicBezTo>
                    <a:cubicBezTo>
                      <a:pt x="11649" y="10651"/>
                      <a:pt x="10192" y="10213"/>
                      <a:pt x="9773" y="10184"/>
                    </a:cubicBezTo>
                    <a:cubicBezTo>
                      <a:pt x="11582" y="12547"/>
                      <a:pt x="12316" y="11070"/>
                      <a:pt x="13354" y="10718"/>
                    </a:cubicBezTo>
                    <a:lnTo>
                      <a:pt x="10335" y="9127"/>
                    </a:lnTo>
                    <a:close/>
                  </a:path>
                </a:pathLst>
              </a:custGeom>
              <a:grpFill/>
              <a:ln w="9525" cap="flat">
                <a:noFill/>
                <a:prstDash val="solid"/>
                <a:miter/>
              </a:ln>
            </p:spPr>
            <p:txBody>
              <a:bodyPr rtlCol="0" anchor="ctr"/>
              <a:lstStyle/>
              <a:p>
                <a:endParaRPr lang="zh-CN" altLang="en-US"/>
              </a:p>
            </p:txBody>
          </p:sp>
          <p:sp>
            <p:nvSpPr>
              <p:cNvPr id="1766" name="任意多边形: 形状 777">
                <a:extLst>
                  <a:ext uri="{FF2B5EF4-FFF2-40B4-BE49-F238E27FC236}">
                    <a16:creationId xmlns:a16="http://schemas.microsoft.com/office/drawing/2014/main" id="{E59DBC49-CDA5-4B1E-A347-1B6094D3F42A}"/>
                  </a:ext>
                </a:extLst>
              </p:cNvPr>
              <p:cNvSpPr/>
              <p:nvPr/>
            </p:nvSpPr>
            <p:spPr>
              <a:xfrm>
                <a:off x="3799380" y="1034065"/>
                <a:ext cx="19050" cy="19050"/>
              </a:xfrm>
              <a:custGeom>
                <a:avLst/>
                <a:gdLst>
                  <a:gd name="connsiteX0" fmla="*/ 7144 w 19050"/>
                  <a:gd name="connsiteY0" fmla="*/ 8658 h 19050"/>
                  <a:gd name="connsiteX1" fmla="*/ 9306 w 19050"/>
                  <a:gd name="connsiteY1" fmla="*/ 9354 h 19050"/>
                  <a:gd name="connsiteX2" fmla="*/ 9611 w 19050"/>
                  <a:gd name="connsiteY2" fmla="*/ 14735 h 19050"/>
                  <a:gd name="connsiteX3" fmla="*/ 13954 w 19050"/>
                  <a:gd name="connsiteY3" fmla="*/ 12106 h 19050"/>
                  <a:gd name="connsiteX4" fmla="*/ 16831 w 19050"/>
                  <a:gd name="connsiteY4" fmla="*/ 13097 h 19050"/>
                  <a:gd name="connsiteX5" fmla="*/ 15145 w 19050"/>
                  <a:gd name="connsiteY5" fmla="*/ 12173 h 19050"/>
                  <a:gd name="connsiteX6" fmla="*/ 16650 w 19050"/>
                  <a:gd name="connsiteY6" fmla="*/ 12525 h 19050"/>
                  <a:gd name="connsiteX7" fmla="*/ 11316 w 19050"/>
                  <a:gd name="connsiteY7" fmla="*/ 9515 h 19050"/>
                  <a:gd name="connsiteX8" fmla="*/ 14202 w 19050"/>
                  <a:gd name="connsiteY8" fmla="*/ 9687 h 19050"/>
                  <a:gd name="connsiteX9" fmla="*/ 11849 w 19050"/>
                  <a:gd name="connsiteY9" fmla="*/ 9296 h 19050"/>
                  <a:gd name="connsiteX10" fmla="*/ 9896 w 19050"/>
                  <a:gd name="connsiteY10" fmla="*/ 7144 h 19050"/>
                  <a:gd name="connsiteX11" fmla="*/ 12440 w 19050"/>
                  <a:gd name="connsiteY11" fmla="*/ 7734 h 19050"/>
                  <a:gd name="connsiteX12" fmla="*/ 7144 w 19050"/>
                  <a:gd name="connsiteY12" fmla="*/ 865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7144" y="8658"/>
                    </a:moveTo>
                    <a:lnTo>
                      <a:pt x="9306" y="9354"/>
                    </a:lnTo>
                    <a:cubicBezTo>
                      <a:pt x="5039" y="9382"/>
                      <a:pt x="9049" y="13059"/>
                      <a:pt x="9611" y="14735"/>
                    </a:cubicBezTo>
                    <a:cubicBezTo>
                      <a:pt x="12230" y="15230"/>
                      <a:pt x="14745" y="13783"/>
                      <a:pt x="13954" y="12106"/>
                    </a:cubicBezTo>
                    <a:lnTo>
                      <a:pt x="16831" y="13097"/>
                    </a:lnTo>
                    <a:lnTo>
                      <a:pt x="15145" y="12173"/>
                    </a:lnTo>
                    <a:cubicBezTo>
                      <a:pt x="15726" y="12764"/>
                      <a:pt x="16240" y="12506"/>
                      <a:pt x="16650" y="12525"/>
                    </a:cubicBezTo>
                    <a:cubicBezTo>
                      <a:pt x="14735" y="12144"/>
                      <a:pt x="13821" y="10449"/>
                      <a:pt x="11316" y="9515"/>
                    </a:cubicBezTo>
                    <a:lnTo>
                      <a:pt x="14202" y="9687"/>
                    </a:lnTo>
                    <a:lnTo>
                      <a:pt x="11849" y="9296"/>
                    </a:lnTo>
                    <a:cubicBezTo>
                      <a:pt x="11849" y="9296"/>
                      <a:pt x="9992" y="7163"/>
                      <a:pt x="9896" y="7144"/>
                    </a:cubicBezTo>
                    <a:lnTo>
                      <a:pt x="12440" y="7734"/>
                    </a:lnTo>
                    <a:cubicBezTo>
                      <a:pt x="7315" y="5782"/>
                      <a:pt x="10878" y="9458"/>
                      <a:pt x="7144" y="8658"/>
                    </a:cubicBezTo>
                    <a:close/>
                  </a:path>
                </a:pathLst>
              </a:custGeom>
              <a:grpFill/>
              <a:ln w="9525" cap="flat">
                <a:noFill/>
                <a:prstDash val="solid"/>
                <a:miter/>
              </a:ln>
            </p:spPr>
            <p:txBody>
              <a:bodyPr rtlCol="0" anchor="ctr"/>
              <a:lstStyle/>
              <a:p>
                <a:endParaRPr lang="zh-CN" altLang="en-US"/>
              </a:p>
            </p:txBody>
          </p:sp>
          <p:sp>
            <p:nvSpPr>
              <p:cNvPr id="1767" name="任意多边形: 形状 778">
                <a:extLst>
                  <a:ext uri="{FF2B5EF4-FFF2-40B4-BE49-F238E27FC236}">
                    <a16:creationId xmlns:a16="http://schemas.microsoft.com/office/drawing/2014/main" id="{6BAEA341-3AE2-40D2-865A-290FF1BA9520}"/>
                  </a:ext>
                </a:extLst>
              </p:cNvPr>
              <p:cNvSpPr/>
              <p:nvPr/>
            </p:nvSpPr>
            <p:spPr>
              <a:xfrm>
                <a:off x="3550520" y="1328540"/>
                <a:ext cx="9525" cy="9525"/>
              </a:xfrm>
              <a:custGeom>
                <a:avLst/>
                <a:gdLst>
                  <a:gd name="connsiteX0" fmla="*/ 9277 w 9525"/>
                  <a:gd name="connsiteY0" fmla="*/ 7144 h 9525"/>
                  <a:gd name="connsiteX1" fmla="*/ 7144 w 9525"/>
                  <a:gd name="connsiteY1" fmla="*/ 7639 h 9525"/>
                  <a:gd name="connsiteX2" fmla="*/ 11039 w 9525"/>
                  <a:gd name="connsiteY2" fmla="*/ 10830 h 9525"/>
                  <a:gd name="connsiteX3" fmla="*/ 8058 w 9525"/>
                  <a:gd name="connsiteY3" fmla="*/ 7725 h 9525"/>
                </a:gdLst>
                <a:ahLst/>
                <a:cxnLst>
                  <a:cxn ang="0">
                    <a:pos x="connsiteX0" y="connsiteY0"/>
                  </a:cxn>
                  <a:cxn ang="0">
                    <a:pos x="connsiteX1" y="connsiteY1"/>
                  </a:cxn>
                  <a:cxn ang="0">
                    <a:pos x="connsiteX2" y="connsiteY2"/>
                  </a:cxn>
                  <a:cxn ang="0">
                    <a:pos x="connsiteX3" y="connsiteY3"/>
                  </a:cxn>
                </a:cxnLst>
                <a:rect l="l" t="t" r="r" b="b"/>
                <a:pathLst>
                  <a:path w="9525" h="9525">
                    <a:moveTo>
                      <a:pt x="9277" y="7144"/>
                    </a:moveTo>
                    <a:lnTo>
                      <a:pt x="7144" y="7639"/>
                    </a:lnTo>
                    <a:lnTo>
                      <a:pt x="11039" y="10830"/>
                    </a:lnTo>
                    <a:lnTo>
                      <a:pt x="8058" y="7725"/>
                    </a:lnTo>
                    <a:close/>
                  </a:path>
                </a:pathLst>
              </a:custGeom>
              <a:grpFill/>
              <a:ln w="9525" cap="flat">
                <a:noFill/>
                <a:prstDash val="solid"/>
                <a:miter/>
              </a:ln>
            </p:spPr>
            <p:txBody>
              <a:bodyPr rtlCol="0" anchor="ctr"/>
              <a:lstStyle/>
              <a:p>
                <a:endParaRPr lang="zh-CN" altLang="en-US"/>
              </a:p>
            </p:txBody>
          </p:sp>
          <p:sp>
            <p:nvSpPr>
              <p:cNvPr id="1768" name="任意多边形: 形状 779">
                <a:extLst>
                  <a:ext uri="{FF2B5EF4-FFF2-40B4-BE49-F238E27FC236}">
                    <a16:creationId xmlns:a16="http://schemas.microsoft.com/office/drawing/2014/main" id="{9FA38088-7197-437D-80C0-BC5EDE0E1BE0}"/>
                  </a:ext>
                </a:extLst>
              </p:cNvPr>
              <p:cNvSpPr/>
              <p:nvPr/>
            </p:nvSpPr>
            <p:spPr>
              <a:xfrm>
                <a:off x="3741963" y="1273971"/>
                <a:ext cx="19050" cy="19050"/>
              </a:xfrm>
              <a:custGeom>
                <a:avLst/>
                <a:gdLst>
                  <a:gd name="connsiteX0" fmla="*/ 18993 w 19050"/>
                  <a:gd name="connsiteY0" fmla="*/ 7144 h 19050"/>
                  <a:gd name="connsiteX1" fmla="*/ 17402 w 19050"/>
                  <a:gd name="connsiteY1" fmla="*/ 9906 h 19050"/>
                  <a:gd name="connsiteX2" fmla="*/ 13602 w 19050"/>
                  <a:gd name="connsiteY2" fmla="*/ 8649 h 19050"/>
                  <a:gd name="connsiteX3" fmla="*/ 11963 w 19050"/>
                  <a:gd name="connsiteY3" fmla="*/ 8020 h 19050"/>
                  <a:gd name="connsiteX4" fmla="*/ 11154 w 19050"/>
                  <a:gd name="connsiteY4" fmla="*/ 8163 h 19050"/>
                  <a:gd name="connsiteX5" fmla="*/ 10954 w 19050"/>
                  <a:gd name="connsiteY5" fmla="*/ 8268 h 19050"/>
                  <a:gd name="connsiteX6" fmla="*/ 10906 w 19050"/>
                  <a:gd name="connsiteY6" fmla="*/ 8296 h 19050"/>
                  <a:gd name="connsiteX7" fmla="*/ 10897 w 19050"/>
                  <a:gd name="connsiteY7" fmla="*/ 8306 h 19050"/>
                  <a:gd name="connsiteX8" fmla="*/ 10887 w 19050"/>
                  <a:gd name="connsiteY8" fmla="*/ 8306 h 19050"/>
                  <a:gd name="connsiteX9" fmla="*/ 7572 w 19050"/>
                  <a:gd name="connsiteY9" fmla="*/ 8220 h 19050"/>
                  <a:gd name="connsiteX10" fmla="*/ 7572 w 19050"/>
                  <a:gd name="connsiteY10" fmla="*/ 8220 h 19050"/>
                  <a:gd name="connsiteX11" fmla="*/ 7553 w 19050"/>
                  <a:gd name="connsiteY11" fmla="*/ 8239 h 19050"/>
                  <a:gd name="connsiteX12" fmla="*/ 7477 w 19050"/>
                  <a:gd name="connsiteY12" fmla="*/ 8306 h 19050"/>
                  <a:gd name="connsiteX13" fmla="*/ 7144 w 19050"/>
                  <a:gd name="connsiteY13" fmla="*/ 8658 h 19050"/>
                  <a:gd name="connsiteX14" fmla="*/ 7487 w 19050"/>
                  <a:gd name="connsiteY14" fmla="*/ 8211 h 19050"/>
                  <a:gd name="connsiteX15" fmla="*/ 7572 w 19050"/>
                  <a:gd name="connsiteY15" fmla="*/ 8134 h 19050"/>
                  <a:gd name="connsiteX16" fmla="*/ 7582 w 19050"/>
                  <a:gd name="connsiteY16" fmla="*/ 8134 h 19050"/>
                  <a:gd name="connsiteX17" fmla="*/ 7582 w 19050"/>
                  <a:gd name="connsiteY17" fmla="*/ 8134 h 19050"/>
                  <a:gd name="connsiteX18" fmla="*/ 10887 w 19050"/>
                  <a:gd name="connsiteY18" fmla="*/ 8211 h 19050"/>
                  <a:gd name="connsiteX19" fmla="*/ 10897 w 19050"/>
                  <a:gd name="connsiteY19" fmla="*/ 8201 h 19050"/>
                  <a:gd name="connsiteX20" fmla="*/ 10925 w 19050"/>
                  <a:gd name="connsiteY20" fmla="*/ 8182 h 19050"/>
                  <a:gd name="connsiteX21" fmla="*/ 10982 w 19050"/>
                  <a:gd name="connsiteY21" fmla="*/ 8144 h 19050"/>
                  <a:gd name="connsiteX22" fmla="*/ 11211 w 19050"/>
                  <a:gd name="connsiteY22" fmla="*/ 8039 h 19050"/>
                  <a:gd name="connsiteX23" fmla="*/ 12173 w 19050"/>
                  <a:gd name="connsiteY23" fmla="*/ 8058 h 19050"/>
                  <a:gd name="connsiteX24" fmla="*/ 14383 w 19050"/>
                  <a:gd name="connsiteY24" fmla="*/ 9563 h 19050"/>
                  <a:gd name="connsiteX25" fmla="*/ 19964 w 19050"/>
                  <a:gd name="connsiteY25" fmla="*/ 12811 h 19050"/>
                  <a:gd name="connsiteX26" fmla="*/ 18993 w 19050"/>
                  <a:gd name="connsiteY2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19050">
                    <a:moveTo>
                      <a:pt x="18993" y="7144"/>
                    </a:moveTo>
                    <a:cubicBezTo>
                      <a:pt x="20260" y="8592"/>
                      <a:pt x="17364" y="9154"/>
                      <a:pt x="17402" y="9906"/>
                    </a:cubicBezTo>
                    <a:cubicBezTo>
                      <a:pt x="15954" y="10182"/>
                      <a:pt x="14726" y="9296"/>
                      <a:pt x="13602" y="8649"/>
                    </a:cubicBezTo>
                    <a:cubicBezTo>
                      <a:pt x="13040" y="8325"/>
                      <a:pt x="12497" y="8058"/>
                      <a:pt x="11963" y="8020"/>
                    </a:cubicBezTo>
                    <a:cubicBezTo>
                      <a:pt x="11697" y="8001"/>
                      <a:pt x="11430" y="8039"/>
                      <a:pt x="11154" y="8163"/>
                    </a:cubicBezTo>
                    <a:lnTo>
                      <a:pt x="10954" y="8268"/>
                    </a:lnTo>
                    <a:lnTo>
                      <a:pt x="10906" y="8296"/>
                    </a:lnTo>
                    <a:lnTo>
                      <a:pt x="10897" y="8306"/>
                    </a:lnTo>
                    <a:lnTo>
                      <a:pt x="10887" y="8306"/>
                    </a:lnTo>
                    <a:lnTo>
                      <a:pt x="7572" y="8220"/>
                    </a:lnTo>
                    <a:lnTo>
                      <a:pt x="7572" y="8220"/>
                    </a:lnTo>
                    <a:lnTo>
                      <a:pt x="7553" y="8239"/>
                    </a:lnTo>
                    <a:lnTo>
                      <a:pt x="7477" y="8306"/>
                    </a:lnTo>
                    <a:cubicBezTo>
                      <a:pt x="7372" y="8401"/>
                      <a:pt x="7258" y="8515"/>
                      <a:pt x="7144" y="8658"/>
                    </a:cubicBezTo>
                    <a:cubicBezTo>
                      <a:pt x="7258" y="8468"/>
                      <a:pt x="7372" y="8325"/>
                      <a:pt x="7487" y="8211"/>
                    </a:cubicBezTo>
                    <a:lnTo>
                      <a:pt x="7572" y="8134"/>
                    </a:lnTo>
                    <a:lnTo>
                      <a:pt x="7582" y="8134"/>
                    </a:lnTo>
                    <a:lnTo>
                      <a:pt x="7582" y="8134"/>
                    </a:lnTo>
                    <a:lnTo>
                      <a:pt x="10887" y="8211"/>
                    </a:lnTo>
                    <a:lnTo>
                      <a:pt x="10897" y="8201"/>
                    </a:lnTo>
                    <a:lnTo>
                      <a:pt x="10925" y="8182"/>
                    </a:lnTo>
                    <a:lnTo>
                      <a:pt x="10982" y="8144"/>
                    </a:lnTo>
                    <a:lnTo>
                      <a:pt x="11211" y="8039"/>
                    </a:lnTo>
                    <a:cubicBezTo>
                      <a:pt x="11516" y="7925"/>
                      <a:pt x="11840" y="7944"/>
                      <a:pt x="12173" y="8058"/>
                    </a:cubicBezTo>
                    <a:cubicBezTo>
                      <a:pt x="12840" y="8277"/>
                      <a:pt x="13583" y="8868"/>
                      <a:pt x="14383" y="9563"/>
                    </a:cubicBezTo>
                    <a:cubicBezTo>
                      <a:pt x="15983" y="10954"/>
                      <a:pt x="17878" y="12754"/>
                      <a:pt x="19964" y="12811"/>
                    </a:cubicBezTo>
                    <a:lnTo>
                      <a:pt x="18993" y="7144"/>
                    </a:lnTo>
                    <a:close/>
                  </a:path>
                </a:pathLst>
              </a:custGeom>
              <a:grpFill/>
              <a:ln w="9525" cap="flat">
                <a:noFill/>
                <a:prstDash val="solid"/>
                <a:miter/>
              </a:ln>
            </p:spPr>
            <p:txBody>
              <a:bodyPr rtlCol="0" anchor="ctr"/>
              <a:lstStyle/>
              <a:p>
                <a:endParaRPr lang="zh-CN" altLang="en-US"/>
              </a:p>
            </p:txBody>
          </p:sp>
          <p:sp>
            <p:nvSpPr>
              <p:cNvPr id="1769" name="任意多边形: 形状 780">
                <a:extLst>
                  <a:ext uri="{FF2B5EF4-FFF2-40B4-BE49-F238E27FC236}">
                    <a16:creationId xmlns:a16="http://schemas.microsoft.com/office/drawing/2014/main" id="{232E9559-1C19-4294-A1C9-10636838EC95}"/>
                  </a:ext>
                </a:extLst>
              </p:cNvPr>
              <p:cNvSpPr/>
              <p:nvPr/>
            </p:nvSpPr>
            <p:spPr>
              <a:xfrm>
                <a:off x="3818620" y="1196438"/>
                <a:ext cx="19050" cy="9525"/>
              </a:xfrm>
              <a:custGeom>
                <a:avLst/>
                <a:gdLst>
                  <a:gd name="connsiteX0" fmla="*/ 7144 w 19050"/>
                  <a:gd name="connsiteY0" fmla="*/ 9992 h 9525"/>
                  <a:gd name="connsiteX1" fmla="*/ 13278 w 19050"/>
                  <a:gd name="connsiteY1" fmla="*/ 8401 h 9525"/>
                  <a:gd name="connsiteX2" fmla="*/ 11249 w 19050"/>
                  <a:gd name="connsiteY2" fmla="*/ 7144 h 9525"/>
                </a:gdLst>
                <a:ahLst/>
                <a:cxnLst>
                  <a:cxn ang="0">
                    <a:pos x="connsiteX0" y="connsiteY0"/>
                  </a:cxn>
                  <a:cxn ang="0">
                    <a:pos x="connsiteX1" y="connsiteY1"/>
                  </a:cxn>
                  <a:cxn ang="0">
                    <a:pos x="connsiteX2" y="connsiteY2"/>
                  </a:cxn>
                </a:cxnLst>
                <a:rect l="l" t="t" r="r" b="b"/>
                <a:pathLst>
                  <a:path w="19050" h="9525">
                    <a:moveTo>
                      <a:pt x="7144" y="9992"/>
                    </a:moveTo>
                    <a:lnTo>
                      <a:pt x="13278" y="8401"/>
                    </a:lnTo>
                    <a:lnTo>
                      <a:pt x="11249" y="7144"/>
                    </a:lnTo>
                    <a:close/>
                  </a:path>
                </a:pathLst>
              </a:custGeom>
              <a:grpFill/>
              <a:ln w="9525" cap="flat">
                <a:noFill/>
                <a:prstDash val="solid"/>
                <a:miter/>
              </a:ln>
            </p:spPr>
            <p:txBody>
              <a:bodyPr rtlCol="0" anchor="ctr"/>
              <a:lstStyle/>
              <a:p>
                <a:endParaRPr lang="zh-CN" altLang="en-US"/>
              </a:p>
            </p:txBody>
          </p:sp>
          <p:sp>
            <p:nvSpPr>
              <p:cNvPr id="1770" name="任意多边形: 形状 781">
                <a:extLst>
                  <a:ext uri="{FF2B5EF4-FFF2-40B4-BE49-F238E27FC236}">
                    <a16:creationId xmlns:a16="http://schemas.microsoft.com/office/drawing/2014/main" id="{2AB66F0B-2A6B-4CDC-B5DB-21EB40BE0A20}"/>
                  </a:ext>
                </a:extLst>
              </p:cNvPr>
              <p:cNvSpPr/>
              <p:nvPr/>
            </p:nvSpPr>
            <p:spPr>
              <a:xfrm>
                <a:off x="3837327" y="1103541"/>
                <a:ext cx="9525" cy="9525"/>
              </a:xfrm>
              <a:custGeom>
                <a:avLst/>
                <a:gdLst>
                  <a:gd name="connsiteX0" fmla="*/ 7449 w 9525"/>
                  <a:gd name="connsiteY0" fmla="*/ 9487 h 9525"/>
                  <a:gd name="connsiteX1" fmla="*/ 9877 w 9525"/>
                  <a:gd name="connsiteY1" fmla="*/ 98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49" y="9487"/>
                    </a:moveTo>
                    <a:lnTo>
                      <a:pt x="9877" y="9811"/>
                    </a:lnTo>
                    <a:lnTo>
                      <a:pt x="7144" y="7144"/>
                    </a:lnTo>
                    <a:close/>
                  </a:path>
                </a:pathLst>
              </a:custGeom>
              <a:grpFill/>
              <a:ln w="9525" cap="flat">
                <a:noFill/>
                <a:prstDash val="solid"/>
                <a:miter/>
              </a:ln>
            </p:spPr>
            <p:txBody>
              <a:bodyPr rtlCol="0" anchor="ctr"/>
              <a:lstStyle/>
              <a:p>
                <a:endParaRPr lang="zh-CN" altLang="en-US"/>
              </a:p>
            </p:txBody>
          </p:sp>
          <p:sp>
            <p:nvSpPr>
              <p:cNvPr id="1771" name="任意多边形: 形状 782">
                <a:extLst>
                  <a:ext uri="{FF2B5EF4-FFF2-40B4-BE49-F238E27FC236}">
                    <a16:creationId xmlns:a16="http://schemas.microsoft.com/office/drawing/2014/main" id="{5554C640-B61C-4C85-9DFD-069D59A5DC35}"/>
                  </a:ext>
                </a:extLst>
              </p:cNvPr>
              <p:cNvSpPr/>
              <p:nvPr/>
            </p:nvSpPr>
            <p:spPr>
              <a:xfrm>
                <a:off x="3763014" y="1266037"/>
                <a:ext cx="9525" cy="9525"/>
              </a:xfrm>
              <a:custGeom>
                <a:avLst/>
                <a:gdLst>
                  <a:gd name="connsiteX0" fmla="*/ 8143 w 9525"/>
                  <a:gd name="connsiteY0" fmla="*/ 7144 h 9525"/>
                  <a:gd name="connsiteX1" fmla="*/ 10733 w 9525"/>
                  <a:gd name="connsiteY1" fmla="*/ 10001 h 9525"/>
                  <a:gd name="connsiteX2" fmla="*/ 8143 w 9525"/>
                  <a:gd name="connsiteY2" fmla="*/ 7144 h 9525"/>
                </a:gdLst>
                <a:ahLst/>
                <a:cxnLst>
                  <a:cxn ang="0">
                    <a:pos x="connsiteX0" y="connsiteY0"/>
                  </a:cxn>
                  <a:cxn ang="0">
                    <a:pos x="connsiteX1" y="connsiteY1"/>
                  </a:cxn>
                  <a:cxn ang="0">
                    <a:pos x="connsiteX2" y="connsiteY2"/>
                  </a:cxn>
                </a:cxnLst>
                <a:rect l="l" t="t" r="r" b="b"/>
                <a:pathLst>
                  <a:path w="9525" h="9525">
                    <a:moveTo>
                      <a:pt x="8143" y="7144"/>
                    </a:moveTo>
                    <a:cubicBezTo>
                      <a:pt x="4904" y="8906"/>
                      <a:pt x="10562" y="8496"/>
                      <a:pt x="10733" y="10001"/>
                    </a:cubicBezTo>
                    <a:cubicBezTo>
                      <a:pt x="9009" y="9735"/>
                      <a:pt x="10467" y="7715"/>
                      <a:pt x="8143" y="7144"/>
                    </a:cubicBezTo>
                    <a:close/>
                  </a:path>
                </a:pathLst>
              </a:custGeom>
              <a:grpFill/>
              <a:ln w="9525" cap="flat">
                <a:noFill/>
                <a:prstDash val="solid"/>
                <a:miter/>
              </a:ln>
            </p:spPr>
            <p:txBody>
              <a:bodyPr rtlCol="0" anchor="ctr"/>
              <a:lstStyle/>
              <a:p>
                <a:endParaRPr lang="zh-CN" altLang="en-US"/>
              </a:p>
            </p:txBody>
          </p:sp>
          <p:sp>
            <p:nvSpPr>
              <p:cNvPr id="1772" name="任意多边形: 形状 783">
                <a:extLst>
                  <a:ext uri="{FF2B5EF4-FFF2-40B4-BE49-F238E27FC236}">
                    <a16:creationId xmlns:a16="http://schemas.microsoft.com/office/drawing/2014/main" id="{2FC61CA5-6163-4BC3-8FCF-9E04C2FF1451}"/>
                  </a:ext>
                </a:extLst>
              </p:cNvPr>
              <p:cNvSpPr/>
              <p:nvPr/>
            </p:nvSpPr>
            <p:spPr>
              <a:xfrm>
                <a:off x="3742687" y="1008700"/>
                <a:ext cx="9525" cy="19050"/>
              </a:xfrm>
              <a:custGeom>
                <a:avLst/>
                <a:gdLst>
                  <a:gd name="connsiteX0" fmla="*/ 7249 w 9525"/>
                  <a:gd name="connsiteY0" fmla="*/ 8001 h 19050"/>
                  <a:gd name="connsiteX1" fmla="*/ 7144 w 9525"/>
                  <a:gd name="connsiteY1" fmla="*/ 7144 h 19050"/>
                  <a:gd name="connsiteX2" fmla="*/ 8087 w 9525"/>
                  <a:gd name="connsiteY2" fmla="*/ 14611 h 19050"/>
                  <a:gd name="connsiteX3" fmla="*/ 7953 w 9525"/>
                  <a:gd name="connsiteY3" fmla="*/ 13202 h 19050"/>
                  <a:gd name="connsiteX4" fmla="*/ 9239 w 9525"/>
                  <a:gd name="connsiteY4" fmla="*/ 12840 h 19050"/>
                  <a:gd name="connsiteX5" fmla="*/ 8201 w 9525"/>
                  <a:gd name="connsiteY5" fmla="*/ 9411 h 19050"/>
                  <a:gd name="connsiteX6" fmla="*/ 7249 w 9525"/>
                  <a:gd name="connsiteY6" fmla="*/ 800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7249" y="8001"/>
                    </a:moveTo>
                    <a:lnTo>
                      <a:pt x="7144" y="7144"/>
                    </a:lnTo>
                    <a:cubicBezTo>
                      <a:pt x="7477" y="9754"/>
                      <a:pt x="7715" y="11678"/>
                      <a:pt x="8087" y="14611"/>
                    </a:cubicBezTo>
                    <a:cubicBezTo>
                      <a:pt x="8049" y="14154"/>
                      <a:pt x="7915" y="13592"/>
                      <a:pt x="7953" y="13202"/>
                    </a:cubicBezTo>
                    <a:cubicBezTo>
                      <a:pt x="8296" y="12830"/>
                      <a:pt x="8677" y="12621"/>
                      <a:pt x="9239" y="12840"/>
                    </a:cubicBezTo>
                    <a:cubicBezTo>
                      <a:pt x="8687" y="12173"/>
                      <a:pt x="8544" y="10630"/>
                      <a:pt x="8201" y="9411"/>
                    </a:cubicBezTo>
                    <a:cubicBezTo>
                      <a:pt x="7906" y="8211"/>
                      <a:pt x="6877" y="7287"/>
                      <a:pt x="7249" y="8001"/>
                    </a:cubicBezTo>
                    <a:close/>
                  </a:path>
                </a:pathLst>
              </a:custGeom>
              <a:grpFill/>
              <a:ln w="9525" cap="flat">
                <a:noFill/>
                <a:prstDash val="solid"/>
                <a:miter/>
              </a:ln>
            </p:spPr>
            <p:txBody>
              <a:bodyPr rtlCol="0" anchor="ctr"/>
              <a:lstStyle/>
              <a:p>
                <a:endParaRPr lang="zh-CN" altLang="en-US"/>
              </a:p>
            </p:txBody>
          </p:sp>
          <p:sp>
            <p:nvSpPr>
              <p:cNvPr id="1773" name="任意多边形: 形状 784">
                <a:extLst>
                  <a:ext uri="{FF2B5EF4-FFF2-40B4-BE49-F238E27FC236}">
                    <a16:creationId xmlns:a16="http://schemas.microsoft.com/office/drawing/2014/main" id="{50D7964A-98B1-4D10-AE71-4C942E296B82}"/>
                  </a:ext>
                </a:extLst>
              </p:cNvPr>
              <p:cNvSpPr/>
              <p:nvPr/>
            </p:nvSpPr>
            <p:spPr>
              <a:xfrm>
                <a:off x="3797827" y="1198628"/>
                <a:ext cx="28575" cy="19050"/>
              </a:xfrm>
              <a:custGeom>
                <a:avLst/>
                <a:gdLst>
                  <a:gd name="connsiteX0" fmla="*/ 24336 w 28575"/>
                  <a:gd name="connsiteY0" fmla="*/ 9602 h 19050"/>
                  <a:gd name="connsiteX1" fmla="*/ 10420 w 28575"/>
                  <a:gd name="connsiteY1" fmla="*/ 7364 h 19050"/>
                  <a:gd name="connsiteX2" fmla="*/ 12811 w 28575"/>
                  <a:gd name="connsiteY2" fmla="*/ 9069 h 19050"/>
                  <a:gd name="connsiteX3" fmla="*/ 7144 w 28575"/>
                  <a:gd name="connsiteY3" fmla="*/ 14603 h 19050"/>
                  <a:gd name="connsiteX4" fmla="*/ 14402 w 28575"/>
                  <a:gd name="connsiteY4" fmla="*/ 10983 h 19050"/>
                  <a:gd name="connsiteX5" fmla="*/ 25451 w 28575"/>
                  <a:gd name="connsiteY5" fmla="*/ 14888 h 19050"/>
                  <a:gd name="connsiteX6" fmla="*/ 24336 w 28575"/>
                  <a:gd name="connsiteY6" fmla="*/ 96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24336" y="9602"/>
                    </a:moveTo>
                    <a:cubicBezTo>
                      <a:pt x="23108" y="7897"/>
                      <a:pt x="15107" y="6611"/>
                      <a:pt x="10420" y="7364"/>
                    </a:cubicBezTo>
                    <a:lnTo>
                      <a:pt x="12811" y="9069"/>
                    </a:lnTo>
                    <a:lnTo>
                      <a:pt x="7144" y="14603"/>
                    </a:lnTo>
                    <a:cubicBezTo>
                      <a:pt x="8277" y="10735"/>
                      <a:pt x="14802" y="13650"/>
                      <a:pt x="14402" y="10983"/>
                    </a:cubicBezTo>
                    <a:cubicBezTo>
                      <a:pt x="16754" y="13822"/>
                      <a:pt x="21469" y="13564"/>
                      <a:pt x="25451" y="14888"/>
                    </a:cubicBezTo>
                    <a:cubicBezTo>
                      <a:pt x="30280" y="13441"/>
                      <a:pt x="22069" y="12545"/>
                      <a:pt x="24336" y="9602"/>
                    </a:cubicBezTo>
                    <a:close/>
                  </a:path>
                </a:pathLst>
              </a:custGeom>
              <a:grpFill/>
              <a:ln w="9525" cap="flat">
                <a:noFill/>
                <a:prstDash val="solid"/>
                <a:miter/>
              </a:ln>
            </p:spPr>
            <p:txBody>
              <a:bodyPr rtlCol="0" anchor="ctr"/>
              <a:lstStyle/>
              <a:p>
                <a:endParaRPr lang="zh-CN" altLang="en-US"/>
              </a:p>
            </p:txBody>
          </p:sp>
          <p:sp>
            <p:nvSpPr>
              <p:cNvPr id="1774" name="任意多边形: 形状 785">
                <a:extLst>
                  <a:ext uri="{FF2B5EF4-FFF2-40B4-BE49-F238E27FC236}">
                    <a16:creationId xmlns:a16="http://schemas.microsoft.com/office/drawing/2014/main" id="{5EBD53C2-C723-4E0A-B362-60E1F6BDFB41}"/>
                  </a:ext>
                </a:extLst>
              </p:cNvPr>
              <p:cNvSpPr/>
              <p:nvPr/>
            </p:nvSpPr>
            <p:spPr>
              <a:xfrm>
                <a:off x="3798784" y="1218060"/>
                <a:ext cx="19050" cy="9525"/>
              </a:xfrm>
              <a:custGeom>
                <a:avLst/>
                <a:gdLst>
                  <a:gd name="connsiteX0" fmla="*/ 7301 w 19050"/>
                  <a:gd name="connsiteY0" fmla="*/ 7144 h 9525"/>
                  <a:gd name="connsiteX1" fmla="*/ 12874 w 19050"/>
                  <a:gd name="connsiteY1" fmla="*/ 10725 h 9525"/>
                  <a:gd name="connsiteX2" fmla="*/ 7301 w 19050"/>
                  <a:gd name="connsiteY2" fmla="*/ 7144 h 9525"/>
                </a:gdLst>
                <a:ahLst/>
                <a:cxnLst>
                  <a:cxn ang="0">
                    <a:pos x="connsiteX0" y="connsiteY0"/>
                  </a:cxn>
                  <a:cxn ang="0">
                    <a:pos x="connsiteX1" y="connsiteY1"/>
                  </a:cxn>
                  <a:cxn ang="0">
                    <a:pos x="connsiteX2" y="connsiteY2"/>
                  </a:cxn>
                </a:cxnLst>
                <a:rect l="l" t="t" r="r" b="b"/>
                <a:pathLst>
                  <a:path w="19050" h="9525">
                    <a:moveTo>
                      <a:pt x="7301" y="7144"/>
                    </a:moveTo>
                    <a:cubicBezTo>
                      <a:pt x="6311" y="10582"/>
                      <a:pt x="10207" y="10287"/>
                      <a:pt x="12874" y="10725"/>
                    </a:cubicBezTo>
                    <a:cubicBezTo>
                      <a:pt x="14159" y="6782"/>
                      <a:pt x="10540" y="9811"/>
                      <a:pt x="7301" y="7144"/>
                    </a:cubicBezTo>
                    <a:close/>
                  </a:path>
                </a:pathLst>
              </a:custGeom>
              <a:grpFill/>
              <a:ln w="9525" cap="flat">
                <a:noFill/>
                <a:prstDash val="solid"/>
                <a:miter/>
              </a:ln>
            </p:spPr>
            <p:txBody>
              <a:bodyPr rtlCol="0" anchor="ctr"/>
              <a:lstStyle/>
              <a:p>
                <a:endParaRPr lang="zh-CN" altLang="en-US"/>
              </a:p>
            </p:txBody>
          </p:sp>
          <p:sp>
            <p:nvSpPr>
              <p:cNvPr id="1775" name="任意多边形: 形状 786">
                <a:extLst>
                  <a:ext uri="{FF2B5EF4-FFF2-40B4-BE49-F238E27FC236}">
                    <a16:creationId xmlns:a16="http://schemas.microsoft.com/office/drawing/2014/main" id="{AFD9AF1E-3C87-47E7-A373-58013E067150}"/>
                  </a:ext>
                </a:extLst>
              </p:cNvPr>
              <p:cNvSpPr/>
              <p:nvPr/>
            </p:nvSpPr>
            <p:spPr>
              <a:xfrm>
                <a:off x="3598850" y="1310465"/>
                <a:ext cx="38100" cy="19050"/>
              </a:xfrm>
              <a:custGeom>
                <a:avLst/>
                <a:gdLst>
                  <a:gd name="connsiteX0" fmla="*/ 31585 w 38100"/>
                  <a:gd name="connsiteY0" fmla="*/ 16751 h 19050"/>
                  <a:gd name="connsiteX1" fmla="*/ 17983 w 38100"/>
                  <a:gd name="connsiteY1" fmla="*/ 9150 h 19050"/>
                  <a:gd name="connsiteX2" fmla="*/ 7144 w 38100"/>
                  <a:gd name="connsiteY2" fmla="*/ 8350 h 19050"/>
                  <a:gd name="connsiteX3" fmla="*/ 22803 w 38100"/>
                  <a:gd name="connsiteY3" fmla="*/ 17161 h 19050"/>
                  <a:gd name="connsiteX4" fmla="*/ 33880 w 38100"/>
                  <a:gd name="connsiteY4" fmla="*/ 19218 h 19050"/>
                  <a:gd name="connsiteX5" fmla="*/ 31585 w 38100"/>
                  <a:gd name="connsiteY5" fmla="*/ 167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31585" y="16751"/>
                    </a:moveTo>
                    <a:cubicBezTo>
                      <a:pt x="28613" y="18561"/>
                      <a:pt x="22936" y="12418"/>
                      <a:pt x="17983" y="9150"/>
                    </a:cubicBezTo>
                    <a:cubicBezTo>
                      <a:pt x="14116" y="12865"/>
                      <a:pt x="10563" y="4064"/>
                      <a:pt x="7144" y="8350"/>
                    </a:cubicBezTo>
                    <a:cubicBezTo>
                      <a:pt x="11287" y="6102"/>
                      <a:pt x="15669" y="14865"/>
                      <a:pt x="22803" y="17161"/>
                    </a:cubicBezTo>
                    <a:cubicBezTo>
                      <a:pt x="25460" y="14113"/>
                      <a:pt x="29280" y="21200"/>
                      <a:pt x="33880" y="19218"/>
                    </a:cubicBezTo>
                    <a:lnTo>
                      <a:pt x="31585" y="16751"/>
                    </a:lnTo>
                    <a:close/>
                  </a:path>
                </a:pathLst>
              </a:custGeom>
              <a:grpFill/>
              <a:ln w="9525" cap="flat">
                <a:noFill/>
                <a:prstDash val="solid"/>
                <a:miter/>
              </a:ln>
            </p:spPr>
            <p:txBody>
              <a:bodyPr rtlCol="0" anchor="ctr"/>
              <a:lstStyle/>
              <a:p>
                <a:endParaRPr lang="zh-CN" altLang="en-US"/>
              </a:p>
            </p:txBody>
          </p:sp>
          <p:sp>
            <p:nvSpPr>
              <p:cNvPr id="1776" name="任意多边形: 形状 787">
                <a:extLst>
                  <a:ext uri="{FF2B5EF4-FFF2-40B4-BE49-F238E27FC236}">
                    <a16:creationId xmlns:a16="http://schemas.microsoft.com/office/drawing/2014/main" id="{EB77B030-3DF2-449D-AE3A-044A77BCEABC}"/>
                  </a:ext>
                </a:extLst>
              </p:cNvPr>
              <p:cNvSpPr/>
              <p:nvPr/>
            </p:nvSpPr>
            <p:spPr>
              <a:xfrm>
                <a:off x="3827164" y="1091029"/>
                <a:ext cx="19050" cy="19050"/>
              </a:xfrm>
              <a:custGeom>
                <a:avLst/>
                <a:gdLst>
                  <a:gd name="connsiteX0" fmla="*/ 7144 w 19050"/>
                  <a:gd name="connsiteY0" fmla="*/ 10397 h 19050"/>
                  <a:gd name="connsiteX1" fmla="*/ 10163 w 19050"/>
                  <a:gd name="connsiteY1" fmla="*/ 12264 h 19050"/>
                  <a:gd name="connsiteX2" fmla="*/ 12830 w 19050"/>
                  <a:gd name="connsiteY2" fmla="*/ 8559 h 19050"/>
                  <a:gd name="connsiteX3" fmla="*/ 7144 w 19050"/>
                  <a:gd name="connsiteY3" fmla="*/ 10397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0397"/>
                    </a:moveTo>
                    <a:cubicBezTo>
                      <a:pt x="8125" y="11026"/>
                      <a:pt x="10239" y="10131"/>
                      <a:pt x="10163" y="12264"/>
                    </a:cubicBezTo>
                    <a:cubicBezTo>
                      <a:pt x="11916" y="11693"/>
                      <a:pt x="10659" y="6921"/>
                      <a:pt x="12830" y="8559"/>
                    </a:cubicBezTo>
                    <a:cubicBezTo>
                      <a:pt x="7906" y="4778"/>
                      <a:pt x="9811" y="9692"/>
                      <a:pt x="7144" y="10397"/>
                    </a:cubicBezTo>
                    <a:close/>
                  </a:path>
                </a:pathLst>
              </a:custGeom>
              <a:grpFill/>
              <a:ln w="9525" cap="flat">
                <a:noFill/>
                <a:prstDash val="solid"/>
                <a:miter/>
              </a:ln>
            </p:spPr>
            <p:txBody>
              <a:bodyPr rtlCol="0" anchor="ctr"/>
              <a:lstStyle/>
              <a:p>
                <a:endParaRPr lang="zh-CN" altLang="en-US"/>
              </a:p>
            </p:txBody>
          </p:sp>
          <p:sp>
            <p:nvSpPr>
              <p:cNvPr id="1777" name="任意多边形: 形状 788">
                <a:extLst>
                  <a:ext uri="{FF2B5EF4-FFF2-40B4-BE49-F238E27FC236}">
                    <a16:creationId xmlns:a16="http://schemas.microsoft.com/office/drawing/2014/main" id="{849F4371-302C-447D-A395-09E19FA12255}"/>
                  </a:ext>
                </a:extLst>
              </p:cNvPr>
              <p:cNvSpPr/>
              <p:nvPr/>
            </p:nvSpPr>
            <p:spPr>
              <a:xfrm>
                <a:off x="3743963" y="1010828"/>
                <a:ext cx="9525" cy="19050"/>
              </a:xfrm>
              <a:custGeom>
                <a:avLst/>
                <a:gdLst>
                  <a:gd name="connsiteX0" fmla="*/ 7144 w 9525"/>
                  <a:gd name="connsiteY0" fmla="*/ 15151 h 19050"/>
                  <a:gd name="connsiteX1" fmla="*/ 7487 w 9525"/>
                  <a:gd name="connsiteY1" fmla="*/ 15418 h 19050"/>
                  <a:gd name="connsiteX2" fmla="*/ 7772 w 9525"/>
                  <a:gd name="connsiteY2" fmla="*/ 13427 h 19050"/>
                  <a:gd name="connsiteX3" fmla="*/ 8877 w 9525"/>
                  <a:gd name="connsiteY3" fmla="*/ 9550 h 19050"/>
                  <a:gd name="connsiteX4" fmla="*/ 8944 w 9525"/>
                  <a:gd name="connsiteY4" fmla="*/ 9369 h 19050"/>
                  <a:gd name="connsiteX5" fmla="*/ 9935 w 9525"/>
                  <a:gd name="connsiteY5" fmla="*/ 7169 h 19050"/>
                  <a:gd name="connsiteX6" fmla="*/ 9896 w 9525"/>
                  <a:gd name="connsiteY6" fmla="*/ 7150 h 19050"/>
                  <a:gd name="connsiteX7" fmla="*/ 10116 w 9525"/>
                  <a:gd name="connsiteY7" fmla="*/ 7188 h 19050"/>
                  <a:gd name="connsiteX8" fmla="*/ 10277 w 9525"/>
                  <a:gd name="connsiteY8" fmla="*/ 7236 h 19050"/>
                  <a:gd name="connsiteX9" fmla="*/ 9954 w 9525"/>
                  <a:gd name="connsiteY9" fmla="*/ 7150 h 19050"/>
                  <a:gd name="connsiteX10" fmla="*/ 9954 w 9525"/>
                  <a:gd name="connsiteY10" fmla="*/ 7150 h 19050"/>
                  <a:gd name="connsiteX11" fmla="*/ 9906 w 9525"/>
                  <a:gd name="connsiteY11" fmla="*/ 7150 h 19050"/>
                  <a:gd name="connsiteX12" fmla="*/ 9563 w 9525"/>
                  <a:gd name="connsiteY12" fmla="*/ 7978 h 19050"/>
                  <a:gd name="connsiteX13" fmla="*/ 9668 w 9525"/>
                  <a:gd name="connsiteY13" fmla="*/ 7750 h 19050"/>
                  <a:gd name="connsiteX14" fmla="*/ 9754 w 9525"/>
                  <a:gd name="connsiteY14" fmla="*/ 9788 h 19050"/>
                  <a:gd name="connsiteX15" fmla="*/ 9049 w 9525"/>
                  <a:gd name="connsiteY15" fmla="*/ 9150 h 19050"/>
                  <a:gd name="connsiteX16" fmla="*/ 9125 w 9525"/>
                  <a:gd name="connsiteY16" fmla="*/ 8969 h 19050"/>
                  <a:gd name="connsiteX17" fmla="*/ 8249 w 9525"/>
                  <a:gd name="connsiteY17" fmla="*/ 11512 h 19050"/>
                  <a:gd name="connsiteX18" fmla="*/ 8668 w 9525"/>
                  <a:gd name="connsiteY18" fmla="*/ 10188 h 19050"/>
                  <a:gd name="connsiteX19" fmla="*/ 7439 w 9525"/>
                  <a:gd name="connsiteY19" fmla="*/ 16360 h 19050"/>
                  <a:gd name="connsiteX20" fmla="*/ 7410 w 9525"/>
                  <a:gd name="connsiteY20" fmla="*/ 16942 h 19050"/>
                  <a:gd name="connsiteX21" fmla="*/ 8611 w 9525"/>
                  <a:gd name="connsiteY21" fmla="*/ 15989 h 19050"/>
                  <a:gd name="connsiteX22" fmla="*/ 8258 w 9525"/>
                  <a:gd name="connsiteY22" fmla="*/ 16989 h 19050"/>
                  <a:gd name="connsiteX23" fmla="*/ 7849 w 9525"/>
                  <a:gd name="connsiteY23" fmla="*/ 16799 h 19050"/>
                  <a:gd name="connsiteX24" fmla="*/ 7410 w 9525"/>
                  <a:gd name="connsiteY24" fmla="*/ 16894 h 19050"/>
                  <a:gd name="connsiteX25" fmla="*/ 7144 w 9525"/>
                  <a:gd name="connsiteY25" fmla="*/ 15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19050">
                    <a:moveTo>
                      <a:pt x="7144" y="15151"/>
                    </a:moveTo>
                    <a:cubicBezTo>
                      <a:pt x="7468" y="18189"/>
                      <a:pt x="7382" y="15856"/>
                      <a:pt x="7487" y="15418"/>
                    </a:cubicBezTo>
                    <a:cubicBezTo>
                      <a:pt x="7563" y="14684"/>
                      <a:pt x="7658" y="14046"/>
                      <a:pt x="7772" y="13427"/>
                    </a:cubicBezTo>
                    <a:cubicBezTo>
                      <a:pt x="8011" y="12198"/>
                      <a:pt x="8306" y="11055"/>
                      <a:pt x="8877" y="9550"/>
                    </a:cubicBezTo>
                    <a:cubicBezTo>
                      <a:pt x="9115" y="8931"/>
                      <a:pt x="8944" y="9369"/>
                      <a:pt x="8944" y="9369"/>
                    </a:cubicBezTo>
                    <a:cubicBezTo>
                      <a:pt x="9220" y="8607"/>
                      <a:pt x="9830" y="7407"/>
                      <a:pt x="9935" y="7169"/>
                    </a:cubicBezTo>
                    <a:lnTo>
                      <a:pt x="9896" y="7150"/>
                    </a:lnTo>
                    <a:lnTo>
                      <a:pt x="10116" y="7188"/>
                    </a:lnTo>
                    <a:cubicBezTo>
                      <a:pt x="10163" y="7197"/>
                      <a:pt x="10163" y="7197"/>
                      <a:pt x="10277" y="7236"/>
                    </a:cubicBezTo>
                    <a:cubicBezTo>
                      <a:pt x="10125" y="7197"/>
                      <a:pt x="10125" y="7197"/>
                      <a:pt x="9954" y="7150"/>
                    </a:cubicBezTo>
                    <a:lnTo>
                      <a:pt x="9954" y="7150"/>
                    </a:lnTo>
                    <a:lnTo>
                      <a:pt x="9906" y="7150"/>
                    </a:lnTo>
                    <a:cubicBezTo>
                      <a:pt x="9839" y="7274"/>
                      <a:pt x="10182" y="6759"/>
                      <a:pt x="9563" y="7978"/>
                    </a:cubicBezTo>
                    <a:cubicBezTo>
                      <a:pt x="9611" y="7874"/>
                      <a:pt x="9620" y="7855"/>
                      <a:pt x="9668" y="7750"/>
                    </a:cubicBezTo>
                    <a:cubicBezTo>
                      <a:pt x="9134" y="8750"/>
                      <a:pt x="8953" y="8988"/>
                      <a:pt x="9754" y="9788"/>
                    </a:cubicBezTo>
                    <a:cubicBezTo>
                      <a:pt x="9735" y="9455"/>
                      <a:pt x="9106" y="9226"/>
                      <a:pt x="9049" y="9150"/>
                    </a:cubicBezTo>
                    <a:lnTo>
                      <a:pt x="9125" y="8969"/>
                    </a:lnTo>
                    <a:lnTo>
                      <a:pt x="8249" y="11512"/>
                    </a:lnTo>
                    <a:cubicBezTo>
                      <a:pt x="8411" y="11007"/>
                      <a:pt x="8458" y="10836"/>
                      <a:pt x="8668" y="10188"/>
                    </a:cubicBezTo>
                    <a:cubicBezTo>
                      <a:pt x="8001" y="11903"/>
                      <a:pt x="7458" y="15037"/>
                      <a:pt x="7439" y="16360"/>
                    </a:cubicBezTo>
                    <a:cubicBezTo>
                      <a:pt x="7439" y="16360"/>
                      <a:pt x="7429" y="16656"/>
                      <a:pt x="7410" y="16942"/>
                    </a:cubicBezTo>
                    <a:cubicBezTo>
                      <a:pt x="7201" y="16608"/>
                      <a:pt x="8849" y="15941"/>
                      <a:pt x="8611" y="15989"/>
                    </a:cubicBezTo>
                    <a:cubicBezTo>
                      <a:pt x="8506" y="16427"/>
                      <a:pt x="8382" y="16751"/>
                      <a:pt x="8258" y="16989"/>
                    </a:cubicBezTo>
                    <a:cubicBezTo>
                      <a:pt x="8134" y="16999"/>
                      <a:pt x="7991" y="16818"/>
                      <a:pt x="7849" y="16799"/>
                    </a:cubicBezTo>
                    <a:cubicBezTo>
                      <a:pt x="7468" y="16694"/>
                      <a:pt x="7315" y="16761"/>
                      <a:pt x="7410" y="16894"/>
                    </a:cubicBezTo>
                    <a:cubicBezTo>
                      <a:pt x="7315" y="16418"/>
                      <a:pt x="7210" y="15675"/>
                      <a:pt x="7144" y="15151"/>
                    </a:cubicBezTo>
                    <a:close/>
                  </a:path>
                </a:pathLst>
              </a:custGeom>
              <a:grpFill/>
              <a:ln w="9525" cap="flat">
                <a:noFill/>
                <a:prstDash val="solid"/>
                <a:miter/>
              </a:ln>
            </p:spPr>
            <p:txBody>
              <a:bodyPr rtlCol="0" anchor="ctr"/>
              <a:lstStyle/>
              <a:p>
                <a:endParaRPr lang="zh-CN" altLang="en-US"/>
              </a:p>
            </p:txBody>
          </p:sp>
          <p:sp>
            <p:nvSpPr>
              <p:cNvPr id="1778" name="任意多边形: 形状 789">
                <a:extLst>
                  <a:ext uri="{FF2B5EF4-FFF2-40B4-BE49-F238E27FC236}">
                    <a16:creationId xmlns:a16="http://schemas.microsoft.com/office/drawing/2014/main" id="{1748AC03-2C29-466F-8D4B-7FAC785B46E1}"/>
                  </a:ext>
                </a:extLst>
              </p:cNvPr>
              <p:cNvSpPr/>
              <p:nvPr/>
            </p:nvSpPr>
            <p:spPr>
              <a:xfrm>
                <a:off x="3637170" y="1139697"/>
                <a:ext cx="171450" cy="114300"/>
              </a:xfrm>
              <a:custGeom>
                <a:avLst/>
                <a:gdLst>
                  <a:gd name="connsiteX0" fmla="*/ 165648 w 171450"/>
                  <a:gd name="connsiteY0" fmla="*/ 87973 h 114300"/>
                  <a:gd name="connsiteX1" fmla="*/ 152332 w 171450"/>
                  <a:gd name="connsiteY1" fmla="*/ 89430 h 114300"/>
                  <a:gd name="connsiteX2" fmla="*/ 158876 w 171450"/>
                  <a:gd name="connsiteY2" fmla="*/ 86296 h 114300"/>
                  <a:gd name="connsiteX3" fmla="*/ 151466 w 171450"/>
                  <a:gd name="connsiteY3" fmla="*/ 87630 h 114300"/>
                  <a:gd name="connsiteX4" fmla="*/ 144627 w 171450"/>
                  <a:gd name="connsiteY4" fmla="*/ 83791 h 114300"/>
                  <a:gd name="connsiteX5" fmla="*/ 147360 w 171450"/>
                  <a:gd name="connsiteY5" fmla="*/ 86030 h 114300"/>
                  <a:gd name="connsiteX6" fmla="*/ 139397 w 171450"/>
                  <a:gd name="connsiteY6" fmla="*/ 86249 h 114300"/>
                  <a:gd name="connsiteX7" fmla="*/ 136664 w 171450"/>
                  <a:gd name="connsiteY7" fmla="*/ 83220 h 114300"/>
                  <a:gd name="connsiteX8" fmla="*/ 138854 w 171450"/>
                  <a:gd name="connsiteY8" fmla="*/ 82467 h 114300"/>
                  <a:gd name="connsiteX9" fmla="*/ 134940 w 171450"/>
                  <a:gd name="connsiteY9" fmla="*/ 84106 h 114300"/>
                  <a:gd name="connsiteX10" fmla="*/ 139416 w 171450"/>
                  <a:gd name="connsiteY10" fmla="*/ 89716 h 114300"/>
                  <a:gd name="connsiteX11" fmla="*/ 133825 w 171450"/>
                  <a:gd name="connsiteY11" fmla="*/ 90307 h 114300"/>
                  <a:gd name="connsiteX12" fmla="*/ 133292 w 171450"/>
                  <a:gd name="connsiteY12" fmla="*/ 85773 h 114300"/>
                  <a:gd name="connsiteX13" fmla="*/ 130920 w 171450"/>
                  <a:gd name="connsiteY13" fmla="*/ 89754 h 114300"/>
                  <a:gd name="connsiteX14" fmla="*/ 125396 w 171450"/>
                  <a:gd name="connsiteY14" fmla="*/ 85182 h 114300"/>
                  <a:gd name="connsiteX15" fmla="*/ 124395 w 171450"/>
                  <a:gd name="connsiteY15" fmla="*/ 90211 h 114300"/>
                  <a:gd name="connsiteX16" fmla="*/ 120385 w 171450"/>
                  <a:gd name="connsiteY16" fmla="*/ 85915 h 114300"/>
                  <a:gd name="connsiteX17" fmla="*/ 121033 w 171450"/>
                  <a:gd name="connsiteY17" fmla="*/ 89316 h 114300"/>
                  <a:gd name="connsiteX18" fmla="*/ 117585 w 171450"/>
                  <a:gd name="connsiteY18" fmla="*/ 84591 h 114300"/>
                  <a:gd name="connsiteX19" fmla="*/ 130968 w 171450"/>
                  <a:gd name="connsiteY19" fmla="*/ 85554 h 114300"/>
                  <a:gd name="connsiteX20" fmla="*/ 129253 w 171450"/>
                  <a:gd name="connsiteY20" fmla="*/ 82239 h 114300"/>
                  <a:gd name="connsiteX21" fmla="*/ 129320 w 171450"/>
                  <a:gd name="connsiteY21" fmla="*/ 83010 h 114300"/>
                  <a:gd name="connsiteX22" fmla="*/ 116128 w 171450"/>
                  <a:gd name="connsiteY22" fmla="*/ 83706 h 114300"/>
                  <a:gd name="connsiteX23" fmla="*/ 104031 w 171450"/>
                  <a:gd name="connsiteY23" fmla="*/ 80591 h 114300"/>
                  <a:gd name="connsiteX24" fmla="*/ 106708 w 171450"/>
                  <a:gd name="connsiteY24" fmla="*/ 79143 h 114300"/>
                  <a:gd name="connsiteX25" fmla="*/ 101897 w 171450"/>
                  <a:gd name="connsiteY25" fmla="*/ 78619 h 114300"/>
                  <a:gd name="connsiteX26" fmla="*/ 104050 w 171450"/>
                  <a:gd name="connsiteY26" fmla="*/ 79829 h 114300"/>
                  <a:gd name="connsiteX27" fmla="*/ 95287 w 171450"/>
                  <a:gd name="connsiteY27" fmla="*/ 78819 h 114300"/>
                  <a:gd name="connsiteX28" fmla="*/ 96259 w 171450"/>
                  <a:gd name="connsiteY28" fmla="*/ 75028 h 114300"/>
                  <a:gd name="connsiteX29" fmla="*/ 88181 w 171450"/>
                  <a:gd name="connsiteY29" fmla="*/ 72133 h 114300"/>
                  <a:gd name="connsiteX30" fmla="*/ 88972 w 171450"/>
                  <a:gd name="connsiteY30" fmla="*/ 73019 h 114300"/>
                  <a:gd name="connsiteX31" fmla="*/ 75570 w 171450"/>
                  <a:gd name="connsiteY31" fmla="*/ 66932 h 114300"/>
                  <a:gd name="connsiteX32" fmla="*/ 78018 w 171450"/>
                  <a:gd name="connsiteY32" fmla="*/ 62760 h 114300"/>
                  <a:gd name="connsiteX33" fmla="*/ 71713 w 171450"/>
                  <a:gd name="connsiteY33" fmla="*/ 62513 h 114300"/>
                  <a:gd name="connsiteX34" fmla="*/ 67931 w 171450"/>
                  <a:gd name="connsiteY34" fmla="*/ 65932 h 114300"/>
                  <a:gd name="connsiteX35" fmla="*/ 63864 w 171450"/>
                  <a:gd name="connsiteY35" fmla="*/ 61065 h 114300"/>
                  <a:gd name="connsiteX36" fmla="*/ 65417 w 171450"/>
                  <a:gd name="connsiteY36" fmla="*/ 67304 h 114300"/>
                  <a:gd name="connsiteX37" fmla="*/ 56054 w 171450"/>
                  <a:gd name="connsiteY37" fmla="*/ 59331 h 114300"/>
                  <a:gd name="connsiteX38" fmla="*/ 59483 w 171450"/>
                  <a:gd name="connsiteY38" fmla="*/ 56483 h 114300"/>
                  <a:gd name="connsiteX39" fmla="*/ 55758 w 171450"/>
                  <a:gd name="connsiteY39" fmla="*/ 53207 h 114300"/>
                  <a:gd name="connsiteX40" fmla="*/ 61035 w 171450"/>
                  <a:gd name="connsiteY40" fmla="*/ 53292 h 114300"/>
                  <a:gd name="connsiteX41" fmla="*/ 65340 w 171450"/>
                  <a:gd name="connsiteY41" fmla="*/ 52026 h 114300"/>
                  <a:gd name="connsiteX42" fmla="*/ 77361 w 171450"/>
                  <a:gd name="connsiteY42" fmla="*/ 57188 h 114300"/>
                  <a:gd name="connsiteX43" fmla="*/ 79171 w 171450"/>
                  <a:gd name="connsiteY43" fmla="*/ 55064 h 114300"/>
                  <a:gd name="connsiteX44" fmla="*/ 80904 w 171450"/>
                  <a:gd name="connsiteY44" fmla="*/ 52778 h 114300"/>
                  <a:gd name="connsiteX45" fmla="*/ 85105 w 171450"/>
                  <a:gd name="connsiteY45" fmla="*/ 54835 h 114300"/>
                  <a:gd name="connsiteX46" fmla="*/ 84362 w 171450"/>
                  <a:gd name="connsiteY46" fmla="*/ 49387 h 114300"/>
                  <a:gd name="connsiteX47" fmla="*/ 77837 w 171450"/>
                  <a:gd name="connsiteY47" fmla="*/ 48282 h 114300"/>
                  <a:gd name="connsiteX48" fmla="*/ 85486 w 171450"/>
                  <a:gd name="connsiteY48" fmla="*/ 46453 h 114300"/>
                  <a:gd name="connsiteX49" fmla="*/ 80790 w 171450"/>
                  <a:gd name="connsiteY49" fmla="*/ 45968 h 114300"/>
                  <a:gd name="connsiteX50" fmla="*/ 77685 w 171450"/>
                  <a:gd name="connsiteY50" fmla="*/ 47092 h 114300"/>
                  <a:gd name="connsiteX51" fmla="*/ 73027 w 171450"/>
                  <a:gd name="connsiteY51" fmla="*/ 38567 h 114300"/>
                  <a:gd name="connsiteX52" fmla="*/ 72980 w 171450"/>
                  <a:gd name="connsiteY52" fmla="*/ 43634 h 114300"/>
                  <a:gd name="connsiteX53" fmla="*/ 69846 w 171450"/>
                  <a:gd name="connsiteY53" fmla="*/ 43720 h 114300"/>
                  <a:gd name="connsiteX54" fmla="*/ 69684 w 171450"/>
                  <a:gd name="connsiteY54" fmla="*/ 47568 h 114300"/>
                  <a:gd name="connsiteX55" fmla="*/ 64864 w 171450"/>
                  <a:gd name="connsiteY55" fmla="*/ 46082 h 114300"/>
                  <a:gd name="connsiteX56" fmla="*/ 65321 w 171450"/>
                  <a:gd name="connsiteY56" fmla="*/ 52026 h 114300"/>
                  <a:gd name="connsiteX57" fmla="*/ 59483 w 171450"/>
                  <a:gd name="connsiteY57" fmla="*/ 45215 h 114300"/>
                  <a:gd name="connsiteX58" fmla="*/ 54577 w 171450"/>
                  <a:gd name="connsiteY58" fmla="*/ 46368 h 114300"/>
                  <a:gd name="connsiteX59" fmla="*/ 56054 w 171450"/>
                  <a:gd name="connsiteY59" fmla="*/ 45663 h 114300"/>
                  <a:gd name="connsiteX60" fmla="*/ 47491 w 171450"/>
                  <a:gd name="connsiteY60" fmla="*/ 35404 h 114300"/>
                  <a:gd name="connsiteX61" fmla="*/ 51472 w 171450"/>
                  <a:gd name="connsiteY61" fmla="*/ 37690 h 114300"/>
                  <a:gd name="connsiteX62" fmla="*/ 52063 w 171450"/>
                  <a:gd name="connsiteY62" fmla="*/ 35090 h 114300"/>
                  <a:gd name="connsiteX63" fmla="*/ 57025 w 171450"/>
                  <a:gd name="connsiteY63" fmla="*/ 43977 h 114300"/>
                  <a:gd name="connsiteX64" fmla="*/ 61483 w 171450"/>
                  <a:gd name="connsiteY64" fmla="*/ 36243 h 114300"/>
                  <a:gd name="connsiteX65" fmla="*/ 66483 w 171450"/>
                  <a:gd name="connsiteY65" fmla="*/ 40224 h 114300"/>
                  <a:gd name="connsiteX66" fmla="*/ 67865 w 171450"/>
                  <a:gd name="connsiteY66" fmla="*/ 33909 h 114300"/>
                  <a:gd name="connsiteX67" fmla="*/ 62626 w 171450"/>
                  <a:gd name="connsiteY67" fmla="*/ 31404 h 114300"/>
                  <a:gd name="connsiteX68" fmla="*/ 61026 w 171450"/>
                  <a:gd name="connsiteY68" fmla="*/ 34052 h 114300"/>
                  <a:gd name="connsiteX69" fmla="*/ 54311 w 171450"/>
                  <a:gd name="connsiteY69" fmla="*/ 32223 h 114300"/>
                  <a:gd name="connsiteX70" fmla="*/ 58063 w 171450"/>
                  <a:gd name="connsiteY70" fmla="*/ 31461 h 114300"/>
                  <a:gd name="connsiteX71" fmla="*/ 54072 w 171450"/>
                  <a:gd name="connsiteY71" fmla="*/ 27727 h 114300"/>
                  <a:gd name="connsiteX72" fmla="*/ 53463 w 171450"/>
                  <a:gd name="connsiteY72" fmla="*/ 30328 h 114300"/>
                  <a:gd name="connsiteX73" fmla="*/ 47129 w 171450"/>
                  <a:gd name="connsiteY73" fmla="*/ 28537 h 114300"/>
                  <a:gd name="connsiteX74" fmla="*/ 41642 w 171450"/>
                  <a:gd name="connsiteY74" fmla="*/ 20641 h 114300"/>
                  <a:gd name="connsiteX75" fmla="*/ 43281 w 171450"/>
                  <a:gd name="connsiteY75" fmla="*/ 23860 h 114300"/>
                  <a:gd name="connsiteX76" fmla="*/ 41366 w 171450"/>
                  <a:gd name="connsiteY76" fmla="*/ 18031 h 114300"/>
                  <a:gd name="connsiteX77" fmla="*/ 38547 w 171450"/>
                  <a:gd name="connsiteY77" fmla="*/ 19679 h 114300"/>
                  <a:gd name="connsiteX78" fmla="*/ 36699 w 171450"/>
                  <a:gd name="connsiteY78" fmla="*/ 16373 h 114300"/>
                  <a:gd name="connsiteX79" fmla="*/ 37661 w 171450"/>
                  <a:gd name="connsiteY79" fmla="*/ 16050 h 114300"/>
                  <a:gd name="connsiteX80" fmla="*/ 29574 w 171450"/>
                  <a:gd name="connsiteY80" fmla="*/ 13202 h 114300"/>
                  <a:gd name="connsiteX81" fmla="*/ 27707 w 171450"/>
                  <a:gd name="connsiteY81" fmla="*/ 9525 h 114300"/>
                  <a:gd name="connsiteX82" fmla="*/ 25364 w 171450"/>
                  <a:gd name="connsiteY82" fmla="*/ 13878 h 114300"/>
                  <a:gd name="connsiteX83" fmla="*/ 24269 w 171450"/>
                  <a:gd name="connsiteY83" fmla="*/ 7144 h 114300"/>
                  <a:gd name="connsiteX84" fmla="*/ 21992 w 171450"/>
                  <a:gd name="connsiteY84" fmla="*/ 9239 h 114300"/>
                  <a:gd name="connsiteX85" fmla="*/ 23964 w 171450"/>
                  <a:gd name="connsiteY85" fmla="*/ 12078 h 114300"/>
                  <a:gd name="connsiteX86" fmla="*/ 20687 w 171450"/>
                  <a:gd name="connsiteY86" fmla="*/ 14411 h 114300"/>
                  <a:gd name="connsiteX87" fmla="*/ 17115 w 171450"/>
                  <a:gd name="connsiteY87" fmla="*/ 11849 h 114300"/>
                  <a:gd name="connsiteX88" fmla="*/ 22526 w 171450"/>
                  <a:gd name="connsiteY88" fmla="*/ 27146 h 114300"/>
                  <a:gd name="connsiteX89" fmla="*/ 20287 w 171450"/>
                  <a:gd name="connsiteY89" fmla="*/ 29366 h 114300"/>
                  <a:gd name="connsiteX90" fmla="*/ 24402 w 171450"/>
                  <a:gd name="connsiteY90" fmla="*/ 27765 h 114300"/>
                  <a:gd name="connsiteX91" fmla="*/ 32908 w 171450"/>
                  <a:gd name="connsiteY91" fmla="*/ 32356 h 114300"/>
                  <a:gd name="connsiteX92" fmla="*/ 42242 w 171450"/>
                  <a:gd name="connsiteY92" fmla="*/ 35090 h 114300"/>
                  <a:gd name="connsiteX93" fmla="*/ 42461 w 171450"/>
                  <a:gd name="connsiteY93" fmla="*/ 45663 h 114300"/>
                  <a:gd name="connsiteX94" fmla="*/ 37366 w 171450"/>
                  <a:gd name="connsiteY94" fmla="*/ 46263 h 114300"/>
                  <a:gd name="connsiteX95" fmla="*/ 38566 w 171450"/>
                  <a:gd name="connsiteY95" fmla="*/ 53083 h 114300"/>
                  <a:gd name="connsiteX96" fmla="*/ 29831 w 171450"/>
                  <a:gd name="connsiteY96" fmla="*/ 52883 h 114300"/>
                  <a:gd name="connsiteX97" fmla="*/ 30889 w 171450"/>
                  <a:gd name="connsiteY97" fmla="*/ 57969 h 114300"/>
                  <a:gd name="connsiteX98" fmla="*/ 28336 w 171450"/>
                  <a:gd name="connsiteY98" fmla="*/ 55121 h 114300"/>
                  <a:gd name="connsiteX99" fmla="*/ 27631 w 171450"/>
                  <a:gd name="connsiteY99" fmla="*/ 57731 h 114300"/>
                  <a:gd name="connsiteX100" fmla="*/ 24126 w 171450"/>
                  <a:gd name="connsiteY100" fmla="*/ 52797 h 114300"/>
                  <a:gd name="connsiteX101" fmla="*/ 21983 w 171450"/>
                  <a:gd name="connsiteY101" fmla="*/ 55169 h 114300"/>
                  <a:gd name="connsiteX102" fmla="*/ 10791 w 171450"/>
                  <a:gd name="connsiteY102" fmla="*/ 44539 h 114300"/>
                  <a:gd name="connsiteX103" fmla="*/ 10972 w 171450"/>
                  <a:gd name="connsiteY103" fmla="*/ 46853 h 114300"/>
                  <a:gd name="connsiteX104" fmla="*/ 7162 w 171450"/>
                  <a:gd name="connsiteY104" fmla="*/ 44653 h 114300"/>
                  <a:gd name="connsiteX105" fmla="*/ 16725 w 171450"/>
                  <a:gd name="connsiteY105" fmla="*/ 57655 h 114300"/>
                  <a:gd name="connsiteX106" fmla="*/ 18268 w 171450"/>
                  <a:gd name="connsiteY106" fmla="*/ 53721 h 114300"/>
                  <a:gd name="connsiteX107" fmla="*/ 34508 w 171450"/>
                  <a:gd name="connsiteY107" fmla="*/ 64237 h 114300"/>
                  <a:gd name="connsiteX108" fmla="*/ 33927 w 171450"/>
                  <a:gd name="connsiteY108" fmla="*/ 66904 h 114300"/>
                  <a:gd name="connsiteX109" fmla="*/ 40671 w 171450"/>
                  <a:gd name="connsiteY109" fmla="*/ 66980 h 114300"/>
                  <a:gd name="connsiteX110" fmla="*/ 38204 w 171450"/>
                  <a:gd name="connsiteY110" fmla="*/ 69752 h 114300"/>
                  <a:gd name="connsiteX111" fmla="*/ 43052 w 171450"/>
                  <a:gd name="connsiteY111" fmla="*/ 75448 h 114300"/>
                  <a:gd name="connsiteX112" fmla="*/ 42966 w 171450"/>
                  <a:gd name="connsiteY112" fmla="*/ 74200 h 114300"/>
                  <a:gd name="connsiteX113" fmla="*/ 49310 w 171450"/>
                  <a:gd name="connsiteY113" fmla="*/ 75562 h 114300"/>
                  <a:gd name="connsiteX114" fmla="*/ 53910 w 171450"/>
                  <a:gd name="connsiteY114" fmla="*/ 81401 h 114300"/>
                  <a:gd name="connsiteX115" fmla="*/ 53472 w 171450"/>
                  <a:gd name="connsiteY115" fmla="*/ 86773 h 114300"/>
                  <a:gd name="connsiteX116" fmla="*/ 53329 w 171450"/>
                  <a:gd name="connsiteY116" fmla="*/ 83610 h 114300"/>
                  <a:gd name="connsiteX117" fmla="*/ 56101 w 171450"/>
                  <a:gd name="connsiteY117" fmla="*/ 86220 h 114300"/>
                  <a:gd name="connsiteX118" fmla="*/ 59397 w 171450"/>
                  <a:gd name="connsiteY118" fmla="*/ 82696 h 114300"/>
                  <a:gd name="connsiteX119" fmla="*/ 63083 w 171450"/>
                  <a:gd name="connsiteY119" fmla="*/ 85515 h 114300"/>
                  <a:gd name="connsiteX120" fmla="*/ 60740 w 171450"/>
                  <a:gd name="connsiteY120" fmla="*/ 87335 h 114300"/>
                  <a:gd name="connsiteX121" fmla="*/ 71379 w 171450"/>
                  <a:gd name="connsiteY121" fmla="*/ 92945 h 114300"/>
                  <a:gd name="connsiteX122" fmla="*/ 73275 w 171450"/>
                  <a:gd name="connsiteY122" fmla="*/ 97441 h 114300"/>
                  <a:gd name="connsiteX123" fmla="*/ 74513 w 171450"/>
                  <a:gd name="connsiteY123" fmla="*/ 92631 h 114300"/>
                  <a:gd name="connsiteX124" fmla="*/ 89105 w 171450"/>
                  <a:gd name="connsiteY124" fmla="*/ 102213 h 114300"/>
                  <a:gd name="connsiteX125" fmla="*/ 83695 w 171450"/>
                  <a:gd name="connsiteY125" fmla="*/ 103842 h 114300"/>
                  <a:gd name="connsiteX126" fmla="*/ 84562 w 171450"/>
                  <a:gd name="connsiteY126" fmla="*/ 107013 h 114300"/>
                  <a:gd name="connsiteX127" fmla="*/ 76551 w 171450"/>
                  <a:gd name="connsiteY127" fmla="*/ 104823 h 114300"/>
                  <a:gd name="connsiteX128" fmla="*/ 86657 w 171450"/>
                  <a:gd name="connsiteY128" fmla="*/ 108052 h 114300"/>
                  <a:gd name="connsiteX129" fmla="*/ 86934 w 171450"/>
                  <a:gd name="connsiteY129" fmla="*/ 103499 h 114300"/>
                  <a:gd name="connsiteX130" fmla="*/ 90591 w 171450"/>
                  <a:gd name="connsiteY130" fmla="*/ 105080 h 114300"/>
                  <a:gd name="connsiteX131" fmla="*/ 89353 w 171450"/>
                  <a:gd name="connsiteY131" fmla="*/ 108775 h 114300"/>
                  <a:gd name="connsiteX132" fmla="*/ 91058 w 171450"/>
                  <a:gd name="connsiteY132" fmla="*/ 107823 h 114300"/>
                  <a:gd name="connsiteX133" fmla="*/ 92887 w 171450"/>
                  <a:gd name="connsiteY133" fmla="*/ 110909 h 114300"/>
                  <a:gd name="connsiteX134" fmla="*/ 94468 w 171450"/>
                  <a:gd name="connsiteY134" fmla="*/ 113862 h 114300"/>
                  <a:gd name="connsiteX135" fmla="*/ 103802 w 171450"/>
                  <a:gd name="connsiteY135" fmla="*/ 109185 h 114300"/>
                  <a:gd name="connsiteX136" fmla="*/ 101955 w 171450"/>
                  <a:gd name="connsiteY136" fmla="*/ 112947 h 114300"/>
                  <a:gd name="connsiteX137" fmla="*/ 100231 w 171450"/>
                  <a:gd name="connsiteY137" fmla="*/ 111376 h 114300"/>
                  <a:gd name="connsiteX138" fmla="*/ 107593 w 171450"/>
                  <a:gd name="connsiteY138" fmla="*/ 116548 h 114300"/>
                  <a:gd name="connsiteX139" fmla="*/ 105079 w 171450"/>
                  <a:gd name="connsiteY139" fmla="*/ 111119 h 114300"/>
                  <a:gd name="connsiteX140" fmla="*/ 109965 w 171450"/>
                  <a:gd name="connsiteY140" fmla="*/ 113843 h 114300"/>
                  <a:gd name="connsiteX141" fmla="*/ 113032 w 171450"/>
                  <a:gd name="connsiteY141" fmla="*/ 114900 h 114300"/>
                  <a:gd name="connsiteX142" fmla="*/ 113394 w 171450"/>
                  <a:gd name="connsiteY142" fmla="*/ 115033 h 114300"/>
                  <a:gd name="connsiteX143" fmla="*/ 113566 w 171450"/>
                  <a:gd name="connsiteY143" fmla="*/ 115100 h 114300"/>
                  <a:gd name="connsiteX144" fmla="*/ 113651 w 171450"/>
                  <a:gd name="connsiteY144" fmla="*/ 115129 h 114300"/>
                  <a:gd name="connsiteX145" fmla="*/ 113670 w 171450"/>
                  <a:gd name="connsiteY145" fmla="*/ 115138 h 114300"/>
                  <a:gd name="connsiteX146" fmla="*/ 113680 w 171450"/>
                  <a:gd name="connsiteY146" fmla="*/ 115138 h 114300"/>
                  <a:gd name="connsiteX147" fmla="*/ 115623 w 171450"/>
                  <a:gd name="connsiteY147" fmla="*/ 115186 h 114300"/>
                  <a:gd name="connsiteX148" fmla="*/ 115671 w 171450"/>
                  <a:gd name="connsiteY148" fmla="*/ 115195 h 114300"/>
                  <a:gd name="connsiteX149" fmla="*/ 116471 w 171450"/>
                  <a:gd name="connsiteY149" fmla="*/ 115395 h 114300"/>
                  <a:gd name="connsiteX150" fmla="*/ 117842 w 171450"/>
                  <a:gd name="connsiteY150" fmla="*/ 115853 h 114300"/>
                  <a:gd name="connsiteX151" fmla="*/ 130034 w 171450"/>
                  <a:gd name="connsiteY151" fmla="*/ 111223 h 114300"/>
                  <a:gd name="connsiteX152" fmla="*/ 153371 w 171450"/>
                  <a:gd name="connsiteY152" fmla="*/ 110138 h 114300"/>
                  <a:gd name="connsiteX153" fmla="*/ 155961 w 171450"/>
                  <a:gd name="connsiteY153" fmla="*/ 107356 h 114300"/>
                  <a:gd name="connsiteX154" fmla="*/ 151913 w 171450"/>
                  <a:gd name="connsiteY154" fmla="*/ 108052 h 114300"/>
                  <a:gd name="connsiteX155" fmla="*/ 152761 w 171450"/>
                  <a:gd name="connsiteY155" fmla="*/ 104423 h 114300"/>
                  <a:gd name="connsiteX156" fmla="*/ 159266 w 171450"/>
                  <a:gd name="connsiteY156" fmla="*/ 105623 h 114300"/>
                  <a:gd name="connsiteX157" fmla="*/ 157171 w 171450"/>
                  <a:gd name="connsiteY157" fmla="*/ 103280 h 114300"/>
                  <a:gd name="connsiteX158" fmla="*/ 162153 w 171450"/>
                  <a:gd name="connsiteY158" fmla="*/ 102365 h 114300"/>
                  <a:gd name="connsiteX159" fmla="*/ 161648 w 171450"/>
                  <a:gd name="connsiteY159" fmla="*/ 98165 h 114300"/>
                  <a:gd name="connsiteX160" fmla="*/ 163762 w 171450"/>
                  <a:gd name="connsiteY160" fmla="*/ 98374 h 114300"/>
                  <a:gd name="connsiteX161" fmla="*/ 161857 w 171450"/>
                  <a:gd name="connsiteY161" fmla="*/ 96926 h 114300"/>
                  <a:gd name="connsiteX162" fmla="*/ 167572 w 171450"/>
                  <a:gd name="connsiteY162" fmla="*/ 95355 h 114300"/>
                  <a:gd name="connsiteX163" fmla="*/ 165839 w 171450"/>
                  <a:gd name="connsiteY163" fmla="*/ 92669 h 114300"/>
                  <a:gd name="connsiteX164" fmla="*/ 171478 w 171450"/>
                  <a:gd name="connsiteY164" fmla="*/ 91126 h 114300"/>
                  <a:gd name="connsiteX165" fmla="*/ 165648 w 171450"/>
                  <a:gd name="connsiteY165" fmla="*/ 8797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71450" h="114300">
                    <a:moveTo>
                      <a:pt x="165648" y="87973"/>
                    </a:moveTo>
                    <a:cubicBezTo>
                      <a:pt x="160914" y="90621"/>
                      <a:pt x="156923" y="90621"/>
                      <a:pt x="152332" y="89430"/>
                    </a:cubicBezTo>
                    <a:cubicBezTo>
                      <a:pt x="152780" y="87001"/>
                      <a:pt x="159200" y="89792"/>
                      <a:pt x="158876" y="86296"/>
                    </a:cubicBezTo>
                    <a:cubicBezTo>
                      <a:pt x="157019" y="86687"/>
                      <a:pt x="154085" y="86392"/>
                      <a:pt x="151466" y="87630"/>
                    </a:cubicBezTo>
                    <a:cubicBezTo>
                      <a:pt x="155171" y="82344"/>
                      <a:pt x="145265" y="87563"/>
                      <a:pt x="144627" y="83791"/>
                    </a:cubicBezTo>
                    <a:cubicBezTo>
                      <a:pt x="144874" y="82572"/>
                      <a:pt x="145389" y="85592"/>
                      <a:pt x="147360" y="86030"/>
                    </a:cubicBezTo>
                    <a:cubicBezTo>
                      <a:pt x="147817" y="85554"/>
                      <a:pt x="138454" y="92573"/>
                      <a:pt x="139397" y="86249"/>
                    </a:cubicBezTo>
                    <a:cubicBezTo>
                      <a:pt x="137864" y="85373"/>
                      <a:pt x="135968" y="84849"/>
                      <a:pt x="136664" y="83220"/>
                    </a:cubicBezTo>
                    <a:lnTo>
                      <a:pt x="138854" y="82467"/>
                    </a:lnTo>
                    <a:cubicBezTo>
                      <a:pt x="138873" y="82544"/>
                      <a:pt x="134959" y="84201"/>
                      <a:pt x="134940" y="84106"/>
                    </a:cubicBezTo>
                    <a:cubicBezTo>
                      <a:pt x="138178" y="84182"/>
                      <a:pt x="135102" y="89249"/>
                      <a:pt x="139416" y="89716"/>
                    </a:cubicBezTo>
                    <a:cubicBezTo>
                      <a:pt x="139426" y="89859"/>
                      <a:pt x="133825" y="90307"/>
                      <a:pt x="133825" y="90307"/>
                    </a:cubicBezTo>
                    <a:lnTo>
                      <a:pt x="133292" y="85773"/>
                    </a:lnTo>
                    <a:cubicBezTo>
                      <a:pt x="130196" y="87135"/>
                      <a:pt x="133635" y="88802"/>
                      <a:pt x="130920" y="89754"/>
                    </a:cubicBezTo>
                    <a:cubicBezTo>
                      <a:pt x="130768" y="88240"/>
                      <a:pt x="126920" y="86992"/>
                      <a:pt x="125396" y="85182"/>
                    </a:cubicBezTo>
                    <a:cubicBezTo>
                      <a:pt x="127482" y="88097"/>
                      <a:pt x="124234" y="87935"/>
                      <a:pt x="124395" y="90211"/>
                    </a:cubicBezTo>
                    <a:cubicBezTo>
                      <a:pt x="118795" y="90611"/>
                      <a:pt x="124167" y="87182"/>
                      <a:pt x="120385" y="85915"/>
                    </a:cubicBezTo>
                    <a:lnTo>
                      <a:pt x="121033" y="89316"/>
                    </a:lnTo>
                    <a:cubicBezTo>
                      <a:pt x="116414" y="90392"/>
                      <a:pt x="119509" y="86744"/>
                      <a:pt x="117585" y="84591"/>
                    </a:cubicBezTo>
                    <a:cubicBezTo>
                      <a:pt x="122414" y="80829"/>
                      <a:pt x="125758" y="84773"/>
                      <a:pt x="130968" y="85554"/>
                    </a:cubicBezTo>
                    <a:cubicBezTo>
                      <a:pt x="129425" y="83753"/>
                      <a:pt x="132206" y="84315"/>
                      <a:pt x="129253" y="82239"/>
                    </a:cubicBezTo>
                    <a:lnTo>
                      <a:pt x="129320" y="83010"/>
                    </a:lnTo>
                    <a:cubicBezTo>
                      <a:pt x="125053" y="81029"/>
                      <a:pt x="120595" y="82582"/>
                      <a:pt x="116128" y="83706"/>
                    </a:cubicBezTo>
                    <a:cubicBezTo>
                      <a:pt x="111070" y="84458"/>
                      <a:pt x="107393" y="84668"/>
                      <a:pt x="104031" y="80591"/>
                    </a:cubicBezTo>
                    <a:lnTo>
                      <a:pt x="106708" y="79143"/>
                    </a:lnTo>
                    <a:lnTo>
                      <a:pt x="101897" y="78619"/>
                    </a:lnTo>
                    <a:cubicBezTo>
                      <a:pt x="99688" y="78934"/>
                      <a:pt x="103183" y="79038"/>
                      <a:pt x="104050" y="79829"/>
                    </a:cubicBezTo>
                    <a:cubicBezTo>
                      <a:pt x="102278" y="81305"/>
                      <a:pt x="97421" y="81544"/>
                      <a:pt x="95287" y="78819"/>
                    </a:cubicBezTo>
                    <a:lnTo>
                      <a:pt x="96259" y="75028"/>
                    </a:lnTo>
                    <a:cubicBezTo>
                      <a:pt x="93258" y="73666"/>
                      <a:pt x="89229" y="75676"/>
                      <a:pt x="88181" y="72133"/>
                    </a:cubicBezTo>
                    <a:lnTo>
                      <a:pt x="88972" y="73019"/>
                    </a:lnTo>
                    <a:cubicBezTo>
                      <a:pt x="83933" y="68075"/>
                      <a:pt x="78666" y="74476"/>
                      <a:pt x="75570" y="66932"/>
                    </a:cubicBezTo>
                    <a:cubicBezTo>
                      <a:pt x="76523" y="66351"/>
                      <a:pt x="75789" y="63494"/>
                      <a:pt x="78018" y="62760"/>
                    </a:cubicBezTo>
                    <a:cubicBezTo>
                      <a:pt x="74180" y="63132"/>
                      <a:pt x="75342" y="65675"/>
                      <a:pt x="71713" y="62513"/>
                    </a:cubicBezTo>
                    <a:cubicBezTo>
                      <a:pt x="73865" y="64560"/>
                      <a:pt x="69789" y="65580"/>
                      <a:pt x="67931" y="65932"/>
                    </a:cubicBezTo>
                    <a:lnTo>
                      <a:pt x="63864" y="61065"/>
                    </a:lnTo>
                    <a:cubicBezTo>
                      <a:pt x="63969" y="62265"/>
                      <a:pt x="67760" y="64722"/>
                      <a:pt x="65417" y="67304"/>
                    </a:cubicBezTo>
                    <a:cubicBezTo>
                      <a:pt x="62616" y="64294"/>
                      <a:pt x="56092" y="65218"/>
                      <a:pt x="56054" y="59331"/>
                    </a:cubicBezTo>
                    <a:cubicBezTo>
                      <a:pt x="56997" y="57645"/>
                      <a:pt x="58863" y="58693"/>
                      <a:pt x="59483" y="56483"/>
                    </a:cubicBezTo>
                    <a:cubicBezTo>
                      <a:pt x="58778" y="53016"/>
                      <a:pt x="58073" y="53997"/>
                      <a:pt x="55758" y="53207"/>
                    </a:cubicBezTo>
                    <a:cubicBezTo>
                      <a:pt x="57959" y="50930"/>
                      <a:pt x="59559" y="52178"/>
                      <a:pt x="61035" y="53292"/>
                    </a:cubicBezTo>
                    <a:cubicBezTo>
                      <a:pt x="62559" y="54226"/>
                      <a:pt x="63940" y="55026"/>
                      <a:pt x="65340" y="52026"/>
                    </a:cubicBezTo>
                    <a:cubicBezTo>
                      <a:pt x="69093" y="56807"/>
                      <a:pt x="72370" y="55626"/>
                      <a:pt x="77361" y="57188"/>
                    </a:cubicBezTo>
                    <a:cubicBezTo>
                      <a:pt x="77361" y="57188"/>
                      <a:pt x="78266" y="56131"/>
                      <a:pt x="79171" y="55064"/>
                    </a:cubicBezTo>
                    <a:cubicBezTo>
                      <a:pt x="80038" y="53921"/>
                      <a:pt x="80904" y="52778"/>
                      <a:pt x="80904" y="52778"/>
                    </a:cubicBezTo>
                    <a:cubicBezTo>
                      <a:pt x="81571" y="55540"/>
                      <a:pt x="84067" y="54331"/>
                      <a:pt x="85105" y="54835"/>
                    </a:cubicBezTo>
                    <a:cubicBezTo>
                      <a:pt x="80790" y="53531"/>
                      <a:pt x="86848" y="50073"/>
                      <a:pt x="84362" y="49387"/>
                    </a:cubicBezTo>
                    <a:cubicBezTo>
                      <a:pt x="81876" y="51330"/>
                      <a:pt x="80847" y="49120"/>
                      <a:pt x="77837" y="48282"/>
                    </a:cubicBezTo>
                    <a:cubicBezTo>
                      <a:pt x="80457" y="42805"/>
                      <a:pt x="82771" y="52683"/>
                      <a:pt x="85486" y="46453"/>
                    </a:cubicBezTo>
                    <a:cubicBezTo>
                      <a:pt x="84305" y="46101"/>
                      <a:pt x="82438" y="45920"/>
                      <a:pt x="80790" y="45968"/>
                    </a:cubicBezTo>
                    <a:cubicBezTo>
                      <a:pt x="79085" y="45853"/>
                      <a:pt x="77685" y="46111"/>
                      <a:pt x="77685" y="47092"/>
                    </a:cubicBezTo>
                    <a:cubicBezTo>
                      <a:pt x="77685" y="43167"/>
                      <a:pt x="70351" y="43415"/>
                      <a:pt x="73027" y="38567"/>
                    </a:cubicBezTo>
                    <a:cubicBezTo>
                      <a:pt x="70789" y="40005"/>
                      <a:pt x="73494" y="41405"/>
                      <a:pt x="72980" y="43634"/>
                    </a:cubicBezTo>
                    <a:lnTo>
                      <a:pt x="69846" y="43720"/>
                    </a:lnTo>
                    <a:cubicBezTo>
                      <a:pt x="71141" y="44787"/>
                      <a:pt x="71665" y="47644"/>
                      <a:pt x="69684" y="47568"/>
                    </a:cubicBezTo>
                    <a:cubicBezTo>
                      <a:pt x="68350" y="43358"/>
                      <a:pt x="67512" y="48254"/>
                      <a:pt x="64864" y="46082"/>
                    </a:cubicBezTo>
                    <a:lnTo>
                      <a:pt x="65321" y="52026"/>
                    </a:lnTo>
                    <a:cubicBezTo>
                      <a:pt x="63035" y="49721"/>
                      <a:pt x="59092" y="49159"/>
                      <a:pt x="59483" y="45215"/>
                    </a:cubicBezTo>
                    <a:cubicBezTo>
                      <a:pt x="59073" y="47901"/>
                      <a:pt x="55101" y="48568"/>
                      <a:pt x="54577" y="46368"/>
                    </a:cubicBezTo>
                    <a:lnTo>
                      <a:pt x="56054" y="45663"/>
                    </a:lnTo>
                    <a:cubicBezTo>
                      <a:pt x="52091" y="43825"/>
                      <a:pt x="47357" y="39700"/>
                      <a:pt x="47491" y="35404"/>
                    </a:cubicBezTo>
                    <a:cubicBezTo>
                      <a:pt x="48834" y="36119"/>
                      <a:pt x="51348" y="34814"/>
                      <a:pt x="51472" y="37690"/>
                    </a:cubicBezTo>
                    <a:cubicBezTo>
                      <a:pt x="51015" y="36738"/>
                      <a:pt x="51786" y="35795"/>
                      <a:pt x="52063" y="35090"/>
                    </a:cubicBezTo>
                    <a:cubicBezTo>
                      <a:pt x="51186" y="39586"/>
                      <a:pt x="61073" y="38919"/>
                      <a:pt x="57025" y="43977"/>
                    </a:cubicBezTo>
                    <a:cubicBezTo>
                      <a:pt x="57749" y="40605"/>
                      <a:pt x="61521" y="39881"/>
                      <a:pt x="61483" y="36243"/>
                    </a:cubicBezTo>
                    <a:cubicBezTo>
                      <a:pt x="61102" y="41291"/>
                      <a:pt x="66512" y="36100"/>
                      <a:pt x="66483" y="40224"/>
                    </a:cubicBezTo>
                    <a:lnTo>
                      <a:pt x="67865" y="33909"/>
                    </a:lnTo>
                    <a:cubicBezTo>
                      <a:pt x="65407" y="38481"/>
                      <a:pt x="66436" y="29832"/>
                      <a:pt x="62626" y="31404"/>
                    </a:cubicBezTo>
                    <a:cubicBezTo>
                      <a:pt x="63064" y="33557"/>
                      <a:pt x="62197" y="31642"/>
                      <a:pt x="61026" y="34052"/>
                    </a:cubicBezTo>
                    <a:cubicBezTo>
                      <a:pt x="59711" y="30013"/>
                      <a:pt x="57006" y="36728"/>
                      <a:pt x="54311" y="32223"/>
                    </a:cubicBezTo>
                    <a:lnTo>
                      <a:pt x="58063" y="31461"/>
                    </a:lnTo>
                    <a:cubicBezTo>
                      <a:pt x="54834" y="30794"/>
                      <a:pt x="58873" y="28137"/>
                      <a:pt x="54072" y="27727"/>
                    </a:cubicBezTo>
                    <a:lnTo>
                      <a:pt x="53463" y="30328"/>
                    </a:lnTo>
                    <a:cubicBezTo>
                      <a:pt x="50834" y="30051"/>
                      <a:pt x="48434" y="27327"/>
                      <a:pt x="47129" y="28537"/>
                    </a:cubicBezTo>
                    <a:cubicBezTo>
                      <a:pt x="45919" y="25032"/>
                      <a:pt x="38804" y="25632"/>
                      <a:pt x="41642" y="20641"/>
                    </a:cubicBezTo>
                    <a:cubicBezTo>
                      <a:pt x="42785" y="20736"/>
                      <a:pt x="42776" y="22393"/>
                      <a:pt x="43281" y="23860"/>
                    </a:cubicBezTo>
                    <a:lnTo>
                      <a:pt x="41366" y="18031"/>
                    </a:lnTo>
                    <a:cubicBezTo>
                      <a:pt x="41185" y="19174"/>
                      <a:pt x="39833" y="20298"/>
                      <a:pt x="38547" y="19679"/>
                    </a:cubicBezTo>
                    <a:cubicBezTo>
                      <a:pt x="36613" y="20298"/>
                      <a:pt x="37299" y="16726"/>
                      <a:pt x="36699" y="16373"/>
                    </a:cubicBezTo>
                    <a:lnTo>
                      <a:pt x="37661" y="16050"/>
                    </a:lnTo>
                    <a:cubicBezTo>
                      <a:pt x="35899" y="12811"/>
                      <a:pt x="30412" y="16716"/>
                      <a:pt x="29574" y="13202"/>
                    </a:cubicBezTo>
                    <a:lnTo>
                      <a:pt x="27707" y="9525"/>
                    </a:lnTo>
                    <a:lnTo>
                      <a:pt x="25364" y="13878"/>
                    </a:lnTo>
                    <a:cubicBezTo>
                      <a:pt x="25240" y="13992"/>
                      <a:pt x="24269" y="7144"/>
                      <a:pt x="24269" y="7144"/>
                    </a:cubicBezTo>
                    <a:cubicBezTo>
                      <a:pt x="23630" y="9973"/>
                      <a:pt x="22116" y="6544"/>
                      <a:pt x="21992" y="9239"/>
                    </a:cubicBezTo>
                    <a:lnTo>
                      <a:pt x="23964" y="12078"/>
                    </a:lnTo>
                    <a:lnTo>
                      <a:pt x="20687" y="14411"/>
                    </a:lnTo>
                    <a:cubicBezTo>
                      <a:pt x="19411" y="9744"/>
                      <a:pt x="18820" y="12611"/>
                      <a:pt x="17115" y="11849"/>
                    </a:cubicBezTo>
                    <a:cubicBezTo>
                      <a:pt x="15544" y="15897"/>
                      <a:pt x="18525" y="23832"/>
                      <a:pt x="22526" y="27146"/>
                    </a:cubicBezTo>
                    <a:lnTo>
                      <a:pt x="20287" y="29366"/>
                    </a:lnTo>
                    <a:cubicBezTo>
                      <a:pt x="23745" y="27375"/>
                      <a:pt x="22935" y="32642"/>
                      <a:pt x="24402" y="27765"/>
                    </a:cubicBezTo>
                    <a:cubicBezTo>
                      <a:pt x="28126" y="27870"/>
                      <a:pt x="30355" y="30309"/>
                      <a:pt x="32908" y="32356"/>
                    </a:cubicBezTo>
                    <a:cubicBezTo>
                      <a:pt x="35508" y="34242"/>
                      <a:pt x="38280" y="36014"/>
                      <a:pt x="42242" y="35090"/>
                    </a:cubicBezTo>
                    <a:cubicBezTo>
                      <a:pt x="41909" y="38700"/>
                      <a:pt x="39537" y="44329"/>
                      <a:pt x="42461" y="45663"/>
                    </a:cubicBezTo>
                    <a:cubicBezTo>
                      <a:pt x="39023" y="44510"/>
                      <a:pt x="38937" y="45720"/>
                      <a:pt x="37366" y="46263"/>
                    </a:cubicBezTo>
                    <a:cubicBezTo>
                      <a:pt x="40490" y="49359"/>
                      <a:pt x="42271" y="50597"/>
                      <a:pt x="38566" y="53083"/>
                    </a:cubicBezTo>
                    <a:cubicBezTo>
                      <a:pt x="36927" y="49406"/>
                      <a:pt x="31041" y="51359"/>
                      <a:pt x="29831" y="52883"/>
                    </a:cubicBezTo>
                    <a:lnTo>
                      <a:pt x="30889" y="57969"/>
                    </a:lnTo>
                    <a:lnTo>
                      <a:pt x="28336" y="55121"/>
                    </a:lnTo>
                    <a:cubicBezTo>
                      <a:pt x="28812" y="56169"/>
                      <a:pt x="27936" y="57036"/>
                      <a:pt x="27631" y="57731"/>
                    </a:cubicBezTo>
                    <a:cubicBezTo>
                      <a:pt x="25050" y="59055"/>
                      <a:pt x="23897" y="55207"/>
                      <a:pt x="24126" y="52797"/>
                    </a:cubicBezTo>
                    <a:cubicBezTo>
                      <a:pt x="22335" y="54473"/>
                      <a:pt x="23335" y="52426"/>
                      <a:pt x="21983" y="55169"/>
                    </a:cubicBezTo>
                    <a:cubicBezTo>
                      <a:pt x="20859" y="51492"/>
                      <a:pt x="12715" y="48187"/>
                      <a:pt x="10791" y="44539"/>
                    </a:cubicBezTo>
                    <a:cubicBezTo>
                      <a:pt x="10991" y="45063"/>
                      <a:pt x="11343" y="46187"/>
                      <a:pt x="10972" y="46853"/>
                    </a:cubicBezTo>
                    <a:lnTo>
                      <a:pt x="7162" y="44653"/>
                    </a:lnTo>
                    <a:cubicBezTo>
                      <a:pt x="6686" y="50530"/>
                      <a:pt x="15810" y="53607"/>
                      <a:pt x="16725" y="57655"/>
                    </a:cubicBezTo>
                    <a:cubicBezTo>
                      <a:pt x="17211" y="55740"/>
                      <a:pt x="17773" y="55616"/>
                      <a:pt x="18268" y="53721"/>
                    </a:cubicBezTo>
                    <a:cubicBezTo>
                      <a:pt x="23221" y="55512"/>
                      <a:pt x="28507" y="62236"/>
                      <a:pt x="34508" y="64237"/>
                    </a:cubicBezTo>
                    <a:lnTo>
                      <a:pt x="33927" y="66904"/>
                    </a:lnTo>
                    <a:cubicBezTo>
                      <a:pt x="34451" y="65561"/>
                      <a:pt x="37832" y="66865"/>
                      <a:pt x="40671" y="66980"/>
                    </a:cubicBezTo>
                    <a:lnTo>
                      <a:pt x="38204" y="69752"/>
                    </a:lnTo>
                    <a:cubicBezTo>
                      <a:pt x="42823" y="71733"/>
                      <a:pt x="40642" y="73809"/>
                      <a:pt x="43052" y="75448"/>
                    </a:cubicBezTo>
                    <a:cubicBezTo>
                      <a:pt x="42166" y="75124"/>
                      <a:pt x="42414" y="74419"/>
                      <a:pt x="42966" y="74200"/>
                    </a:cubicBezTo>
                    <a:cubicBezTo>
                      <a:pt x="45490" y="73866"/>
                      <a:pt x="49834" y="78581"/>
                      <a:pt x="49310" y="75562"/>
                    </a:cubicBezTo>
                    <a:cubicBezTo>
                      <a:pt x="51377" y="76610"/>
                      <a:pt x="52444" y="79581"/>
                      <a:pt x="53910" y="81401"/>
                    </a:cubicBezTo>
                    <a:cubicBezTo>
                      <a:pt x="49872" y="81953"/>
                      <a:pt x="51396" y="85115"/>
                      <a:pt x="53472" y="86773"/>
                    </a:cubicBezTo>
                    <a:cubicBezTo>
                      <a:pt x="54215" y="85773"/>
                      <a:pt x="51796" y="85582"/>
                      <a:pt x="53329" y="83610"/>
                    </a:cubicBezTo>
                    <a:cubicBezTo>
                      <a:pt x="55168" y="84039"/>
                      <a:pt x="55349" y="85268"/>
                      <a:pt x="56101" y="86220"/>
                    </a:cubicBezTo>
                    <a:cubicBezTo>
                      <a:pt x="57197" y="83744"/>
                      <a:pt x="60902" y="86582"/>
                      <a:pt x="59397" y="82696"/>
                    </a:cubicBezTo>
                    <a:lnTo>
                      <a:pt x="63083" y="85515"/>
                    </a:lnTo>
                    <a:lnTo>
                      <a:pt x="60740" y="87335"/>
                    </a:lnTo>
                    <a:cubicBezTo>
                      <a:pt x="63274" y="88716"/>
                      <a:pt x="67169" y="97069"/>
                      <a:pt x="71379" y="92945"/>
                    </a:cubicBezTo>
                    <a:cubicBezTo>
                      <a:pt x="72113" y="94583"/>
                      <a:pt x="72570" y="98498"/>
                      <a:pt x="73275" y="97441"/>
                    </a:cubicBezTo>
                    <a:cubicBezTo>
                      <a:pt x="72599" y="95031"/>
                      <a:pt x="75513" y="96212"/>
                      <a:pt x="74513" y="92631"/>
                    </a:cubicBezTo>
                    <a:cubicBezTo>
                      <a:pt x="80342" y="94174"/>
                      <a:pt x="80676" y="101156"/>
                      <a:pt x="89105" y="102213"/>
                    </a:cubicBezTo>
                    <a:lnTo>
                      <a:pt x="83695" y="103842"/>
                    </a:lnTo>
                    <a:cubicBezTo>
                      <a:pt x="83057" y="104908"/>
                      <a:pt x="86248" y="106070"/>
                      <a:pt x="84562" y="107013"/>
                    </a:cubicBezTo>
                    <a:cubicBezTo>
                      <a:pt x="80552" y="102670"/>
                      <a:pt x="78294" y="108918"/>
                      <a:pt x="76551" y="104823"/>
                    </a:cubicBezTo>
                    <a:cubicBezTo>
                      <a:pt x="78314" y="108128"/>
                      <a:pt x="84362" y="110080"/>
                      <a:pt x="86657" y="108052"/>
                    </a:cubicBezTo>
                    <a:lnTo>
                      <a:pt x="86934" y="103499"/>
                    </a:lnTo>
                    <a:lnTo>
                      <a:pt x="90591" y="105080"/>
                    </a:lnTo>
                    <a:lnTo>
                      <a:pt x="89353" y="108775"/>
                    </a:lnTo>
                    <a:lnTo>
                      <a:pt x="91058" y="107823"/>
                    </a:lnTo>
                    <a:cubicBezTo>
                      <a:pt x="91058" y="107823"/>
                      <a:pt x="91972" y="109366"/>
                      <a:pt x="92887" y="110909"/>
                    </a:cubicBezTo>
                    <a:cubicBezTo>
                      <a:pt x="93858" y="112462"/>
                      <a:pt x="94468" y="113862"/>
                      <a:pt x="94468" y="113862"/>
                    </a:cubicBezTo>
                    <a:cubicBezTo>
                      <a:pt x="97621" y="110528"/>
                      <a:pt x="100754" y="107937"/>
                      <a:pt x="103802" y="109185"/>
                    </a:cubicBezTo>
                    <a:cubicBezTo>
                      <a:pt x="102012" y="110661"/>
                      <a:pt x="105479" y="113052"/>
                      <a:pt x="101955" y="112947"/>
                    </a:cubicBezTo>
                    <a:lnTo>
                      <a:pt x="100231" y="111376"/>
                    </a:lnTo>
                    <a:lnTo>
                      <a:pt x="107593" y="116548"/>
                    </a:lnTo>
                    <a:lnTo>
                      <a:pt x="105079" y="111119"/>
                    </a:lnTo>
                    <a:cubicBezTo>
                      <a:pt x="105936" y="112290"/>
                      <a:pt x="107898" y="113119"/>
                      <a:pt x="109965" y="113843"/>
                    </a:cubicBezTo>
                    <a:cubicBezTo>
                      <a:pt x="111003" y="114205"/>
                      <a:pt x="112061" y="114567"/>
                      <a:pt x="113032" y="114900"/>
                    </a:cubicBezTo>
                    <a:lnTo>
                      <a:pt x="113394" y="115033"/>
                    </a:lnTo>
                    <a:lnTo>
                      <a:pt x="113566" y="115100"/>
                    </a:lnTo>
                    <a:lnTo>
                      <a:pt x="113651" y="115129"/>
                    </a:lnTo>
                    <a:lnTo>
                      <a:pt x="113670" y="115138"/>
                    </a:lnTo>
                    <a:lnTo>
                      <a:pt x="113680" y="115138"/>
                    </a:lnTo>
                    <a:lnTo>
                      <a:pt x="115623" y="115186"/>
                    </a:lnTo>
                    <a:lnTo>
                      <a:pt x="115671" y="115195"/>
                    </a:lnTo>
                    <a:lnTo>
                      <a:pt x="116471" y="115395"/>
                    </a:lnTo>
                    <a:cubicBezTo>
                      <a:pt x="116985" y="115538"/>
                      <a:pt x="117442" y="115681"/>
                      <a:pt x="117842" y="115853"/>
                    </a:cubicBezTo>
                    <a:cubicBezTo>
                      <a:pt x="119966" y="107718"/>
                      <a:pt x="128625" y="119739"/>
                      <a:pt x="130034" y="111223"/>
                    </a:cubicBezTo>
                    <a:cubicBezTo>
                      <a:pt x="138512" y="113243"/>
                      <a:pt x="147836" y="111481"/>
                      <a:pt x="153371" y="110138"/>
                    </a:cubicBezTo>
                    <a:lnTo>
                      <a:pt x="155961" y="107356"/>
                    </a:lnTo>
                    <a:lnTo>
                      <a:pt x="151913" y="108052"/>
                    </a:lnTo>
                    <a:cubicBezTo>
                      <a:pt x="152199" y="106851"/>
                      <a:pt x="151332" y="105061"/>
                      <a:pt x="152761" y="104423"/>
                    </a:cubicBezTo>
                    <a:lnTo>
                      <a:pt x="159266" y="105623"/>
                    </a:lnTo>
                    <a:cubicBezTo>
                      <a:pt x="157666" y="105518"/>
                      <a:pt x="157323" y="104013"/>
                      <a:pt x="157171" y="103280"/>
                    </a:cubicBezTo>
                    <a:lnTo>
                      <a:pt x="162153" y="102365"/>
                    </a:lnTo>
                    <a:cubicBezTo>
                      <a:pt x="160552" y="102298"/>
                      <a:pt x="158504" y="100003"/>
                      <a:pt x="161648" y="98165"/>
                    </a:cubicBezTo>
                    <a:cubicBezTo>
                      <a:pt x="162038" y="97660"/>
                      <a:pt x="163162" y="98136"/>
                      <a:pt x="163762" y="98374"/>
                    </a:cubicBezTo>
                    <a:lnTo>
                      <a:pt x="161857" y="96926"/>
                    </a:lnTo>
                    <a:cubicBezTo>
                      <a:pt x="165124" y="97622"/>
                      <a:pt x="167172" y="91907"/>
                      <a:pt x="167572" y="95355"/>
                    </a:cubicBezTo>
                    <a:cubicBezTo>
                      <a:pt x="168687" y="93859"/>
                      <a:pt x="165277" y="94412"/>
                      <a:pt x="165839" y="92669"/>
                    </a:cubicBezTo>
                    <a:cubicBezTo>
                      <a:pt x="166906" y="89221"/>
                      <a:pt x="169639" y="93602"/>
                      <a:pt x="171478" y="91126"/>
                    </a:cubicBezTo>
                    <a:cubicBezTo>
                      <a:pt x="167782" y="92126"/>
                      <a:pt x="167906" y="88944"/>
                      <a:pt x="165648" y="87973"/>
                    </a:cubicBezTo>
                    <a:close/>
                  </a:path>
                </a:pathLst>
              </a:custGeom>
              <a:grpFill/>
              <a:ln w="9525" cap="flat">
                <a:noFill/>
                <a:prstDash val="solid"/>
                <a:miter/>
              </a:ln>
            </p:spPr>
            <p:txBody>
              <a:bodyPr rtlCol="0" anchor="ctr"/>
              <a:lstStyle/>
              <a:p>
                <a:endParaRPr lang="zh-CN" altLang="en-US"/>
              </a:p>
            </p:txBody>
          </p:sp>
          <p:sp>
            <p:nvSpPr>
              <p:cNvPr id="1779" name="任意多边形: 形状 790">
                <a:extLst>
                  <a:ext uri="{FF2B5EF4-FFF2-40B4-BE49-F238E27FC236}">
                    <a16:creationId xmlns:a16="http://schemas.microsoft.com/office/drawing/2014/main" id="{5436A522-84BE-4912-B61C-8EAC4BF02A42}"/>
                  </a:ext>
                </a:extLst>
              </p:cNvPr>
              <p:cNvSpPr/>
              <p:nvPr/>
            </p:nvSpPr>
            <p:spPr>
              <a:xfrm>
                <a:off x="3495504" y="1309147"/>
                <a:ext cx="19050" cy="9525"/>
              </a:xfrm>
              <a:custGeom>
                <a:avLst/>
                <a:gdLst>
                  <a:gd name="connsiteX0" fmla="*/ 7144 w 19050"/>
                  <a:gd name="connsiteY0" fmla="*/ 7144 h 9525"/>
                  <a:gd name="connsiteX1" fmla="*/ 9782 w 19050"/>
                  <a:gd name="connsiteY1" fmla="*/ 10801 h 9525"/>
                  <a:gd name="connsiteX2" fmla="*/ 14307 w 19050"/>
                  <a:gd name="connsiteY2" fmla="*/ 11840 h 9525"/>
                  <a:gd name="connsiteX3" fmla="*/ 10678 w 19050"/>
                  <a:gd name="connsiteY3" fmla="*/ 9563 h 9525"/>
                  <a:gd name="connsiteX4" fmla="*/ 7144 w 19050"/>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7144" y="7144"/>
                    </a:moveTo>
                    <a:lnTo>
                      <a:pt x="9782" y="10801"/>
                    </a:lnTo>
                    <a:lnTo>
                      <a:pt x="14307" y="11840"/>
                    </a:lnTo>
                    <a:cubicBezTo>
                      <a:pt x="14307" y="11840"/>
                      <a:pt x="12487" y="10697"/>
                      <a:pt x="10678" y="9563"/>
                    </a:cubicBezTo>
                    <a:cubicBezTo>
                      <a:pt x="8849" y="8430"/>
                      <a:pt x="7144" y="7144"/>
                      <a:pt x="7144" y="7144"/>
                    </a:cubicBezTo>
                    <a:close/>
                  </a:path>
                </a:pathLst>
              </a:custGeom>
              <a:grpFill/>
              <a:ln w="9525" cap="flat">
                <a:noFill/>
                <a:prstDash val="solid"/>
                <a:miter/>
              </a:ln>
            </p:spPr>
            <p:txBody>
              <a:bodyPr rtlCol="0" anchor="ctr"/>
              <a:lstStyle/>
              <a:p>
                <a:endParaRPr lang="zh-CN" altLang="en-US"/>
              </a:p>
            </p:txBody>
          </p:sp>
          <p:sp>
            <p:nvSpPr>
              <p:cNvPr id="1780" name="任意多边形: 形状 791">
                <a:extLst>
                  <a:ext uri="{FF2B5EF4-FFF2-40B4-BE49-F238E27FC236}">
                    <a16:creationId xmlns:a16="http://schemas.microsoft.com/office/drawing/2014/main" id="{27276943-F291-4B55-B7B3-A3B0425946E4}"/>
                  </a:ext>
                </a:extLst>
              </p:cNvPr>
              <p:cNvSpPr/>
              <p:nvPr/>
            </p:nvSpPr>
            <p:spPr>
              <a:xfrm>
                <a:off x="3813563" y="1059072"/>
                <a:ext cx="19050" cy="9525"/>
              </a:xfrm>
              <a:custGeom>
                <a:avLst/>
                <a:gdLst>
                  <a:gd name="connsiteX0" fmla="*/ 9257 w 19050"/>
                  <a:gd name="connsiteY0" fmla="*/ 7769 h 9525"/>
                  <a:gd name="connsiteX1" fmla="*/ 7152 w 19050"/>
                  <a:gd name="connsiteY1" fmla="*/ 8121 h 9525"/>
                  <a:gd name="connsiteX2" fmla="*/ 10867 w 19050"/>
                  <a:gd name="connsiteY2" fmla="*/ 10769 h 9525"/>
                  <a:gd name="connsiteX3" fmla="*/ 10076 w 19050"/>
                  <a:gd name="connsiteY3" fmla="*/ 9245 h 9525"/>
                  <a:gd name="connsiteX4" fmla="*/ 12610 w 19050"/>
                  <a:gd name="connsiteY4" fmla="*/ 10302 h 9525"/>
                  <a:gd name="connsiteX5" fmla="*/ 9257 w 19050"/>
                  <a:gd name="connsiteY5" fmla="*/ 776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9257" y="7769"/>
                    </a:moveTo>
                    <a:cubicBezTo>
                      <a:pt x="9200" y="10493"/>
                      <a:pt x="6990" y="5035"/>
                      <a:pt x="7152" y="8121"/>
                    </a:cubicBezTo>
                    <a:lnTo>
                      <a:pt x="10867" y="10769"/>
                    </a:lnTo>
                    <a:lnTo>
                      <a:pt x="10076" y="9245"/>
                    </a:lnTo>
                    <a:lnTo>
                      <a:pt x="12610" y="10302"/>
                    </a:lnTo>
                    <a:cubicBezTo>
                      <a:pt x="13124" y="8940"/>
                      <a:pt x="10629" y="5949"/>
                      <a:pt x="9257" y="7769"/>
                    </a:cubicBezTo>
                    <a:close/>
                  </a:path>
                </a:pathLst>
              </a:custGeom>
              <a:grpFill/>
              <a:ln w="9525" cap="flat">
                <a:noFill/>
                <a:prstDash val="solid"/>
                <a:miter/>
              </a:ln>
            </p:spPr>
            <p:txBody>
              <a:bodyPr rtlCol="0" anchor="ctr"/>
              <a:lstStyle/>
              <a:p>
                <a:endParaRPr lang="zh-CN" altLang="en-US"/>
              </a:p>
            </p:txBody>
          </p:sp>
          <p:sp>
            <p:nvSpPr>
              <p:cNvPr id="1781" name="任意多边形: 形状 792">
                <a:extLst>
                  <a:ext uri="{FF2B5EF4-FFF2-40B4-BE49-F238E27FC236}">
                    <a16:creationId xmlns:a16="http://schemas.microsoft.com/office/drawing/2014/main" id="{2642AA20-07AB-4982-83F5-7311137EB747}"/>
                  </a:ext>
                </a:extLst>
              </p:cNvPr>
              <p:cNvSpPr/>
              <p:nvPr/>
            </p:nvSpPr>
            <p:spPr>
              <a:xfrm>
                <a:off x="3739391" y="1271409"/>
                <a:ext cx="19050" cy="9525"/>
              </a:xfrm>
              <a:custGeom>
                <a:avLst/>
                <a:gdLst>
                  <a:gd name="connsiteX0" fmla="*/ 15097 w 19050"/>
                  <a:gd name="connsiteY0" fmla="*/ 8163 h 9525"/>
                  <a:gd name="connsiteX1" fmla="*/ 13992 w 19050"/>
                  <a:gd name="connsiteY1" fmla="*/ 7258 h 9525"/>
                  <a:gd name="connsiteX2" fmla="*/ 13668 w 19050"/>
                  <a:gd name="connsiteY2" fmla="*/ 7220 h 9525"/>
                  <a:gd name="connsiteX3" fmla="*/ 10230 w 19050"/>
                  <a:gd name="connsiteY3" fmla="*/ 7144 h 9525"/>
                  <a:gd name="connsiteX4" fmla="*/ 9677 w 19050"/>
                  <a:gd name="connsiteY4" fmla="*/ 7220 h 9525"/>
                  <a:gd name="connsiteX5" fmla="*/ 7144 w 19050"/>
                  <a:gd name="connsiteY5" fmla="*/ 7344 h 9525"/>
                  <a:gd name="connsiteX6" fmla="*/ 9325 w 19050"/>
                  <a:gd name="connsiteY6" fmla="*/ 8353 h 9525"/>
                  <a:gd name="connsiteX7" fmla="*/ 9896 w 19050"/>
                  <a:gd name="connsiteY7" fmla="*/ 8534 h 9525"/>
                  <a:gd name="connsiteX8" fmla="*/ 10182 w 19050"/>
                  <a:gd name="connsiteY8" fmla="*/ 8582 h 9525"/>
                  <a:gd name="connsiteX9" fmla="*/ 13545 w 19050"/>
                  <a:gd name="connsiteY9" fmla="*/ 8668 h 9525"/>
                  <a:gd name="connsiteX10" fmla="*/ 13726 w 19050"/>
                  <a:gd name="connsiteY10" fmla="*/ 8658 h 9525"/>
                  <a:gd name="connsiteX11" fmla="*/ 15097 w 19050"/>
                  <a:gd name="connsiteY11" fmla="*/ 81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9525">
                    <a:moveTo>
                      <a:pt x="15097" y="8163"/>
                    </a:moveTo>
                    <a:cubicBezTo>
                      <a:pt x="14783" y="7610"/>
                      <a:pt x="14411" y="7353"/>
                      <a:pt x="13992" y="7258"/>
                    </a:cubicBezTo>
                    <a:lnTo>
                      <a:pt x="13668" y="7220"/>
                    </a:lnTo>
                    <a:cubicBezTo>
                      <a:pt x="12544" y="7191"/>
                      <a:pt x="11401" y="7172"/>
                      <a:pt x="10230" y="7144"/>
                    </a:cubicBezTo>
                    <a:cubicBezTo>
                      <a:pt x="10049" y="7144"/>
                      <a:pt x="9868" y="7182"/>
                      <a:pt x="9677" y="7220"/>
                    </a:cubicBezTo>
                    <a:cubicBezTo>
                      <a:pt x="8906" y="7391"/>
                      <a:pt x="8020" y="7744"/>
                      <a:pt x="7144" y="7344"/>
                    </a:cubicBezTo>
                    <a:cubicBezTo>
                      <a:pt x="7801" y="7553"/>
                      <a:pt x="8563" y="8049"/>
                      <a:pt x="9325" y="8353"/>
                    </a:cubicBezTo>
                    <a:lnTo>
                      <a:pt x="9896" y="8534"/>
                    </a:lnTo>
                    <a:lnTo>
                      <a:pt x="10182" y="8582"/>
                    </a:lnTo>
                    <a:lnTo>
                      <a:pt x="13545" y="8668"/>
                    </a:lnTo>
                    <a:lnTo>
                      <a:pt x="13726" y="8658"/>
                    </a:lnTo>
                    <a:cubicBezTo>
                      <a:pt x="14211" y="8630"/>
                      <a:pt x="14678" y="8477"/>
                      <a:pt x="15097" y="8163"/>
                    </a:cubicBezTo>
                    <a:close/>
                  </a:path>
                </a:pathLst>
              </a:custGeom>
              <a:grpFill/>
              <a:ln w="9525" cap="flat">
                <a:noFill/>
                <a:prstDash val="solid"/>
                <a:miter/>
              </a:ln>
            </p:spPr>
            <p:txBody>
              <a:bodyPr rtlCol="0" anchor="ctr"/>
              <a:lstStyle/>
              <a:p>
                <a:endParaRPr lang="zh-CN" altLang="en-US"/>
              </a:p>
            </p:txBody>
          </p:sp>
          <p:sp>
            <p:nvSpPr>
              <p:cNvPr id="1782" name="任意多边形: 形状 793">
                <a:extLst>
                  <a:ext uri="{FF2B5EF4-FFF2-40B4-BE49-F238E27FC236}">
                    <a16:creationId xmlns:a16="http://schemas.microsoft.com/office/drawing/2014/main" id="{5E068FA7-81E2-4A5E-8C16-37515A6C6348}"/>
                  </a:ext>
                </a:extLst>
              </p:cNvPr>
              <p:cNvSpPr/>
              <p:nvPr/>
            </p:nvSpPr>
            <p:spPr>
              <a:xfrm>
                <a:off x="3559675" y="1315256"/>
                <a:ext cx="9525" cy="9525"/>
              </a:xfrm>
              <a:custGeom>
                <a:avLst/>
                <a:gdLst>
                  <a:gd name="connsiteX0" fmla="*/ 9943 w 9525"/>
                  <a:gd name="connsiteY0" fmla="*/ 7169 h 9525"/>
                  <a:gd name="connsiteX1" fmla="*/ 10390 w 9525"/>
                  <a:gd name="connsiteY1" fmla="*/ 11417 h 9525"/>
                  <a:gd name="connsiteX2" fmla="*/ 9943 w 9525"/>
                  <a:gd name="connsiteY2" fmla="*/ 7169 h 9525"/>
                </a:gdLst>
                <a:ahLst/>
                <a:cxnLst>
                  <a:cxn ang="0">
                    <a:pos x="connsiteX0" y="connsiteY0"/>
                  </a:cxn>
                  <a:cxn ang="0">
                    <a:pos x="connsiteX1" y="connsiteY1"/>
                  </a:cxn>
                  <a:cxn ang="0">
                    <a:pos x="connsiteX2" y="connsiteY2"/>
                  </a:cxn>
                </a:cxnLst>
                <a:rect l="l" t="t" r="r" b="b"/>
                <a:pathLst>
                  <a:path w="9525" h="9525">
                    <a:moveTo>
                      <a:pt x="9943" y="7169"/>
                    </a:moveTo>
                    <a:cubicBezTo>
                      <a:pt x="6504" y="6940"/>
                      <a:pt x="5771" y="8264"/>
                      <a:pt x="10390" y="11417"/>
                    </a:cubicBezTo>
                    <a:cubicBezTo>
                      <a:pt x="9371" y="9960"/>
                      <a:pt x="12314" y="9445"/>
                      <a:pt x="9943" y="7169"/>
                    </a:cubicBezTo>
                    <a:close/>
                  </a:path>
                </a:pathLst>
              </a:custGeom>
              <a:grpFill/>
              <a:ln w="9525" cap="flat">
                <a:noFill/>
                <a:prstDash val="solid"/>
                <a:miter/>
              </a:ln>
            </p:spPr>
            <p:txBody>
              <a:bodyPr rtlCol="0" anchor="ctr"/>
              <a:lstStyle/>
              <a:p>
                <a:endParaRPr lang="zh-CN" altLang="en-US"/>
              </a:p>
            </p:txBody>
          </p:sp>
          <p:sp>
            <p:nvSpPr>
              <p:cNvPr id="1783" name="任意多边形: 形状 794">
                <a:extLst>
                  <a:ext uri="{FF2B5EF4-FFF2-40B4-BE49-F238E27FC236}">
                    <a16:creationId xmlns:a16="http://schemas.microsoft.com/office/drawing/2014/main" id="{2411AFBE-8DA8-447C-96B3-056758414A13}"/>
                  </a:ext>
                </a:extLst>
              </p:cNvPr>
              <p:cNvSpPr/>
              <p:nvPr/>
            </p:nvSpPr>
            <p:spPr>
              <a:xfrm>
                <a:off x="3564426" y="1303623"/>
                <a:ext cx="19050" cy="28575"/>
              </a:xfrm>
              <a:custGeom>
                <a:avLst/>
                <a:gdLst>
                  <a:gd name="connsiteX0" fmla="*/ 17926 w 19050"/>
                  <a:gd name="connsiteY0" fmla="*/ 19593 h 28575"/>
                  <a:gd name="connsiteX1" fmla="*/ 12563 w 19050"/>
                  <a:gd name="connsiteY1" fmla="*/ 16497 h 28575"/>
                  <a:gd name="connsiteX2" fmla="*/ 7144 w 19050"/>
                  <a:gd name="connsiteY2" fmla="*/ 7144 h 28575"/>
                  <a:gd name="connsiteX3" fmla="*/ 11573 w 19050"/>
                  <a:gd name="connsiteY3" fmla="*/ 15050 h 28575"/>
                  <a:gd name="connsiteX4" fmla="*/ 8115 w 19050"/>
                  <a:gd name="connsiteY4" fmla="*/ 18317 h 28575"/>
                  <a:gd name="connsiteX5" fmla="*/ 15383 w 19050"/>
                  <a:gd name="connsiteY5" fmla="*/ 19441 h 28575"/>
                  <a:gd name="connsiteX6" fmla="*/ 17917 w 19050"/>
                  <a:gd name="connsiteY6" fmla="*/ 23060 h 28575"/>
                  <a:gd name="connsiteX7" fmla="*/ 17926 w 19050"/>
                  <a:gd name="connsiteY7" fmla="*/ 195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7926" y="19593"/>
                    </a:moveTo>
                    <a:lnTo>
                      <a:pt x="12563" y="16497"/>
                    </a:lnTo>
                    <a:cubicBezTo>
                      <a:pt x="17593" y="16764"/>
                      <a:pt x="10658" y="10116"/>
                      <a:pt x="7144" y="7144"/>
                    </a:cubicBezTo>
                    <a:lnTo>
                      <a:pt x="11573" y="15050"/>
                    </a:lnTo>
                    <a:cubicBezTo>
                      <a:pt x="8582" y="14154"/>
                      <a:pt x="5896" y="17469"/>
                      <a:pt x="8115" y="18317"/>
                    </a:cubicBezTo>
                    <a:lnTo>
                      <a:pt x="15383" y="19441"/>
                    </a:lnTo>
                    <a:lnTo>
                      <a:pt x="17917" y="23060"/>
                    </a:lnTo>
                    <a:cubicBezTo>
                      <a:pt x="19612" y="23174"/>
                      <a:pt x="17583" y="20260"/>
                      <a:pt x="17926" y="19593"/>
                    </a:cubicBezTo>
                    <a:close/>
                  </a:path>
                </a:pathLst>
              </a:custGeom>
              <a:grpFill/>
              <a:ln w="9525" cap="flat">
                <a:noFill/>
                <a:prstDash val="solid"/>
                <a:miter/>
              </a:ln>
            </p:spPr>
            <p:txBody>
              <a:bodyPr rtlCol="0" anchor="ctr"/>
              <a:lstStyle/>
              <a:p>
                <a:endParaRPr lang="zh-CN" altLang="en-US"/>
              </a:p>
            </p:txBody>
          </p:sp>
          <p:sp>
            <p:nvSpPr>
              <p:cNvPr id="1784" name="任意多边形: 形状 795">
                <a:extLst>
                  <a:ext uri="{FF2B5EF4-FFF2-40B4-BE49-F238E27FC236}">
                    <a16:creationId xmlns:a16="http://schemas.microsoft.com/office/drawing/2014/main" id="{0D9086E1-ADA9-49B6-ADD4-FD06DBCD732D}"/>
                  </a:ext>
                </a:extLst>
              </p:cNvPr>
              <p:cNvSpPr/>
              <p:nvPr/>
            </p:nvSpPr>
            <p:spPr>
              <a:xfrm>
                <a:off x="3740138" y="1265382"/>
                <a:ext cx="9525" cy="9525"/>
              </a:xfrm>
              <a:custGeom>
                <a:avLst/>
                <a:gdLst>
                  <a:gd name="connsiteX0" fmla="*/ 7417 w 9525"/>
                  <a:gd name="connsiteY0" fmla="*/ 7294 h 9525"/>
                  <a:gd name="connsiteX1" fmla="*/ 9503 w 9525"/>
                  <a:gd name="connsiteY1" fmla="*/ 11552 h 9525"/>
                  <a:gd name="connsiteX2" fmla="*/ 7417 w 9525"/>
                  <a:gd name="connsiteY2" fmla="*/ 7294 h 9525"/>
                </a:gdLst>
                <a:ahLst/>
                <a:cxnLst>
                  <a:cxn ang="0">
                    <a:pos x="connsiteX0" y="connsiteY0"/>
                  </a:cxn>
                  <a:cxn ang="0">
                    <a:pos x="connsiteX1" y="connsiteY1"/>
                  </a:cxn>
                  <a:cxn ang="0">
                    <a:pos x="connsiteX2" y="connsiteY2"/>
                  </a:cxn>
                </a:cxnLst>
                <a:rect l="l" t="t" r="r" b="b"/>
                <a:pathLst>
                  <a:path w="9525" h="9525">
                    <a:moveTo>
                      <a:pt x="7417" y="7294"/>
                    </a:moveTo>
                    <a:cubicBezTo>
                      <a:pt x="7864" y="6161"/>
                      <a:pt x="5550" y="11809"/>
                      <a:pt x="9503" y="11552"/>
                    </a:cubicBezTo>
                    <a:lnTo>
                      <a:pt x="7417" y="7294"/>
                    </a:lnTo>
                    <a:close/>
                  </a:path>
                </a:pathLst>
              </a:custGeom>
              <a:grpFill/>
              <a:ln w="9525" cap="flat">
                <a:noFill/>
                <a:prstDash val="solid"/>
                <a:miter/>
              </a:ln>
            </p:spPr>
            <p:txBody>
              <a:bodyPr rtlCol="0" anchor="ctr"/>
              <a:lstStyle/>
              <a:p>
                <a:endParaRPr lang="zh-CN" altLang="en-US"/>
              </a:p>
            </p:txBody>
          </p:sp>
          <p:sp>
            <p:nvSpPr>
              <p:cNvPr id="1785" name="任意多边形: 形状 796">
                <a:extLst>
                  <a:ext uri="{FF2B5EF4-FFF2-40B4-BE49-F238E27FC236}">
                    <a16:creationId xmlns:a16="http://schemas.microsoft.com/office/drawing/2014/main" id="{4CAF82AB-CF3D-4F58-9AC9-962BF88B0783}"/>
                  </a:ext>
                </a:extLst>
              </p:cNvPr>
              <p:cNvSpPr/>
              <p:nvPr/>
            </p:nvSpPr>
            <p:spPr>
              <a:xfrm>
                <a:off x="3821515" y="1134065"/>
                <a:ext cx="19050" cy="19050"/>
              </a:xfrm>
              <a:custGeom>
                <a:avLst/>
                <a:gdLst>
                  <a:gd name="connsiteX0" fmla="*/ 15117 w 19050"/>
                  <a:gd name="connsiteY0" fmla="*/ 8614 h 19050"/>
                  <a:gd name="connsiteX1" fmla="*/ 8420 w 19050"/>
                  <a:gd name="connsiteY1" fmla="*/ 9252 h 19050"/>
                  <a:gd name="connsiteX2" fmla="*/ 7678 w 19050"/>
                  <a:gd name="connsiteY2" fmla="*/ 14263 h 19050"/>
                  <a:gd name="connsiteX3" fmla="*/ 8801 w 19050"/>
                  <a:gd name="connsiteY3" fmla="*/ 13539 h 19050"/>
                  <a:gd name="connsiteX4" fmla="*/ 8325 w 19050"/>
                  <a:gd name="connsiteY4" fmla="*/ 13396 h 19050"/>
                  <a:gd name="connsiteX5" fmla="*/ 12726 w 19050"/>
                  <a:gd name="connsiteY5" fmla="*/ 11005 h 19050"/>
                  <a:gd name="connsiteX6" fmla="*/ 15002 w 19050"/>
                  <a:gd name="connsiteY6" fmla="*/ 13167 h 19050"/>
                  <a:gd name="connsiteX7" fmla="*/ 15117 w 19050"/>
                  <a:gd name="connsiteY7" fmla="*/ 861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5117" y="8614"/>
                    </a:moveTo>
                    <a:cubicBezTo>
                      <a:pt x="12221" y="6824"/>
                      <a:pt x="8801" y="6271"/>
                      <a:pt x="8420" y="9252"/>
                    </a:cubicBezTo>
                    <a:cubicBezTo>
                      <a:pt x="5344" y="9872"/>
                      <a:pt x="8963" y="12520"/>
                      <a:pt x="7678" y="14263"/>
                    </a:cubicBezTo>
                    <a:cubicBezTo>
                      <a:pt x="8249" y="13901"/>
                      <a:pt x="9049" y="15196"/>
                      <a:pt x="8801" y="13539"/>
                    </a:cubicBezTo>
                    <a:lnTo>
                      <a:pt x="8325" y="13396"/>
                    </a:lnTo>
                    <a:cubicBezTo>
                      <a:pt x="7725" y="10596"/>
                      <a:pt x="11945" y="12862"/>
                      <a:pt x="12726" y="11005"/>
                    </a:cubicBezTo>
                    <a:lnTo>
                      <a:pt x="15002" y="13167"/>
                    </a:lnTo>
                    <a:cubicBezTo>
                      <a:pt x="13669" y="11767"/>
                      <a:pt x="13078" y="8538"/>
                      <a:pt x="15117" y="8614"/>
                    </a:cubicBezTo>
                    <a:close/>
                  </a:path>
                </a:pathLst>
              </a:custGeom>
              <a:grpFill/>
              <a:ln w="9525" cap="flat">
                <a:noFill/>
                <a:prstDash val="solid"/>
                <a:miter/>
              </a:ln>
            </p:spPr>
            <p:txBody>
              <a:bodyPr rtlCol="0" anchor="ctr"/>
              <a:lstStyle/>
              <a:p>
                <a:endParaRPr lang="zh-CN" altLang="en-US"/>
              </a:p>
            </p:txBody>
          </p:sp>
          <p:sp>
            <p:nvSpPr>
              <p:cNvPr id="1786" name="任意多边形: 形状 797">
                <a:extLst>
                  <a:ext uri="{FF2B5EF4-FFF2-40B4-BE49-F238E27FC236}">
                    <a16:creationId xmlns:a16="http://schemas.microsoft.com/office/drawing/2014/main" id="{6932837D-13AE-4946-A574-EF04A49E0E08}"/>
                  </a:ext>
                </a:extLst>
              </p:cNvPr>
              <p:cNvSpPr/>
              <p:nvPr/>
            </p:nvSpPr>
            <p:spPr>
              <a:xfrm>
                <a:off x="3818182" y="1093918"/>
                <a:ext cx="19050" cy="19050"/>
              </a:xfrm>
              <a:custGeom>
                <a:avLst/>
                <a:gdLst>
                  <a:gd name="connsiteX0" fmla="*/ 14745 w 19050"/>
                  <a:gd name="connsiteY0" fmla="*/ 7222 h 19050"/>
                  <a:gd name="connsiteX1" fmla="*/ 9735 w 19050"/>
                  <a:gd name="connsiteY1" fmla="*/ 7841 h 19050"/>
                  <a:gd name="connsiteX2" fmla="*/ 7144 w 19050"/>
                  <a:gd name="connsiteY2" fmla="*/ 12528 h 19050"/>
                  <a:gd name="connsiteX3" fmla="*/ 12297 w 19050"/>
                  <a:gd name="connsiteY3" fmla="*/ 10632 h 19050"/>
                  <a:gd name="connsiteX4" fmla="*/ 14811 w 19050"/>
                  <a:gd name="connsiteY4" fmla="*/ 12956 h 19050"/>
                  <a:gd name="connsiteX5" fmla="*/ 17516 w 19050"/>
                  <a:gd name="connsiteY5" fmla="*/ 10394 h 19050"/>
                  <a:gd name="connsiteX6" fmla="*/ 14402 w 19050"/>
                  <a:gd name="connsiteY6" fmla="*/ 10223 h 19050"/>
                  <a:gd name="connsiteX7" fmla="*/ 14745 w 19050"/>
                  <a:gd name="connsiteY7" fmla="*/ 722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4745" y="7222"/>
                    </a:moveTo>
                    <a:cubicBezTo>
                      <a:pt x="12487" y="6736"/>
                      <a:pt x="11554" y="8699"/>
                      <a:pt x="9735" y="7841"/>
                    </a:cubicBezTo>
                    <a:cubicBezTo>
                      <a:pt x="9677" y="9985"/>
                      <a:pt x="8811" y="12147"/>
                      <a:pt x="7144" y="12528"/>
                    </a:cubicBezTo>
                    <a:cubicBezTo>
                      <a:pt x="11011" y="13128"/>
                      <a:pt x="10382" y="11956"/>
                      <a:pt x="12297" y="10632"/>
                    </a:cubicBezTo>
                    <a:lnTo>
                      <a:pt x="14811" y="12956"/>
                    </a:lnTo>
                    <a:cubicBezTo>
                      <a:pt x="13106" y="10356"/>
                      <a:pt x="16707" y="11118"/>
                      <a:pt x="17516" y="10394"/>
                    </a:cubicBezTo>
                    <a:lnTo>
                      <a:pt x="14402" y="10223"/>
                    </a:lnTo>
                    <a:lnTo>
                      <a:pt x="14745" y="7222"/>
                    </a:lnTo>
                    <a:close/>
                  </a:path>
                </a:pathLst>
              </a:custGeom>
              <a:grpFill/>
              <a:ln w="9525" cap="flat">
                <a:noFill/>
                <a:prstDash val="solid"/>
                <a:miter/>
              </a:ln>
            </p:spPr>
            <p:txBody>
              <a:bodyPr rtlCol="0" anchor="ctr"/>
              <a:lstStyle/>
              <a:p>
                <a:endParaRPr lang="zh-CN" altLang="en-US"/>
              </a:p>
            </p:txBody>
          </p:sp>
          <p:sp>
            <p:nvSpPr>
              <p:cNvPr id="1787" name="任意多边形: 形状 798">
                <a:extLst>
                  <a:ext uri="{FF2B5EF4-FFF2-40B4-BE49-F238E27FC236}">
                    <a16:creationId xmlns:a16="http://schemas.microsoft.com/office/drawing/2014/main" id="{5747C49E-A0A1-4F35-8CE4-46A0CD9B25FE}"/>
                  </a:ext>
                </a:extLst>
              </p:cNvPr>
              <p:cNvSpPr/>
              <p:nvPr/>
            </p:nvSpPr>
            <p:spPr>
              <a:xfrm>
                <a:off x="3824411" y="1103893"/>
                <a:ext cx="9525" cy="9525"/>
              </a:xfrm>
              <a:custGeom>
                <a:avLst/>
                <a:gdLst>
                  <a:gd name="connsiteX0" fmla="*/ 7144 w 9525"/>
                  <a:gd name="connsiteY0" fmla="*/ 8211 h 9525"/>
                  <a:gd name="connsiteX1" fmla="*/ 9249 w 9525"/>
                  <a:gd name="connsiteY1" fmla="*/ 7715 h 9525"/>
                  <a:gd name="connsiteX2" fmla="*/ 8744 w 9525"/>
                  <a:gd name="connsiteY2" fmla="*/ 7144 h 9525"/>
                </a:gdLst>
                <a:ahLst/>
                <a:cxnLst>
                  <a:cxn ang="0">
                    <a:pos x="connsiteX0" y="connsiteY0"/>
                  </a:cxn>
                  <a:cxn ang="0">
                    <a:pos x="connsiteX1" y="connsiteY1"/>
                  </a:cxn>
                  <a:cxn ang="0">
                    <a:pos x="connsiteX2" y="connsiteY2"/>
                  </a:cxn>
                </a:cxnLst>
                <a:rect l="l" t="t" r="r" b="b"/>
                <a:pathLst>
                  <a:path w="9525" h="9525">
                    <a:moveTo>
                      <a:pt x="7144" y="8211"/>
                    </a:moveTo>
                    <a:lnTo>
                      <a:pt x="9249" y="7715"/>
                    </a:lnTo>
                    <a:lnTo>
                      <a:pt x="8744" y="7144"/>
                    </a:lnTo>
                    <a:close/>
                  </a:path>
                </a:pathLst>
              </a:custGeom>
              <a:grpFill/>
              <a:ln w="9525" cap="flat">
                <a:noFill/>
                <a:prstDash val="solid"/>
                <a:miter/>
              </a:ln>
            </p:spPr>
            <p:txBody>
              <a:bodyPr rtlCol="0" anchor="ctr"/>
              <a:lstStyle/>
              <a:p>
                <a:endParaRPr lang="zh-CN" altLang="en-US"/>
              </a:p>
            </p:txBody>
          </p:sp>
          <p:sp>
            <p:nvSpPr>
              <p:cNvPr id="1788" name="任意多边形: 形状 799">
                <a:extLst>
                  <a:ext uri="{FF2B5EF4-FFF2-40B4-BE49-F238E27FC236}">
                    <a16:creationId xmlns:a16="http://schemas.microsoft.com/office/drawing/2014/main" id="{561F0217-F869-4AE1-83B9-432C6921B044}"/>
                  </a:ext>
                </a:extLst>
              </p:cNvPr>
              <p:cNvSpPr/>
              <p:nvPr/>
            </p:nvSpPr>
            <p:spPr>
              <a:xfrm>
                <a:off x="3806910" y="1052488"/>
                <a:ext cx="9525" cy="9525"/>
              </a:xfrm>
              <a:custGeom>
                <a:avLst/>
                <a:gdLst>
                  <a:gd name="connsiteX0" fmla="*/ 8348 w 9525"/>
                  <a:gd name="connsiteY0" fmla="*/ 7304 h 9525"/>
                  <a:gd name="connsiteX1" fmla="*/ 7548 w 9525"/>
                  <a:gd name="connsiteY1" fmla="*/ 8361 h 9525"/>
                  <a:gd name="connsiteX2" fmla="*/ 7967 w 9525"/>
                  <a:gd name="connsiteY2" fmla="*/ 8447 h 9525"/>
                  <a:gd name="connsiteX3" fmla="*/ 8634 w 9525"/>
                  <a:gd name="connsiteY3" fmla="*/ 10790 h 9525"/>
                  <a:gd name="connsiteX4" fmla="*/ 8348 w 9525"/>
                  <a:gd name="connsiteY4" fmla="*/ 730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348" y="7304"/>
                    </a:moveTo>
                    <a:cubicBezTo>
                      <a:pt x="7291" y="6799"/>
                      <a:pt x="6700" y="7580"/>
                      <a:pt x="7548" y="8361"/>
                    </a:cubicBezTo>
                    <a:lnTo>
                      <a:pt x="7967" y="8447"/>
                    </a:lnTo>
                    <a:cubicBezTo>
                      <a:pt x="6738" y="8818"/>
                      <a:pt x="9444" y="10304"/>
                      <a:pt x="8634" y="10790"/>
                    </a:cubicBezTo>
                    <a:cubicBezTo>
                      <a:pt x="11501" y="10676"/>
                      <a:pt x="7348" y="8009"/>
                      <a:pt x="8348" y="7304"/>
                    </a:cubicBezTo>
                    <a:close/>
                  </a:path>
                </a:pathLst>
              </a:custGeom>
              <a:grpFill/>
              <a:ln w="9525" cap="flat">
                <a:noFill/>
                <a:prstDash val="solid"/>
                <a:miter/>
              </a:ln>
            </p:spPr>
            <p:txBody>
              <a:bodyPr rtlCol="0" anchor="ctr"/>
              <a:lstStyle/>
              <a:p>
                <a:endParaRPr lang="zh-CN" altLang="en-US"/>
              </a:p>
            </p:txBody>
          </p:sp>
          <p:sp>
            <p:nvSpPr>
              <p:cNvPr id="1789" name="任意多边形: 形状 800">
                <a:extLst>
                  <a:ext uri="{FF2B5EF4-FFF2-40B4-BE49-F238E27FC236}">
                    <a16:creationId xmlns:a16="http://schemas.microsoft.com/office/drawing/2014/main" id="{467E6EE6-5D74-4C8D-89FE-E361E361B724}"/>
                  </a:ext>
                </a:extLst>
              </p:cNvPr>
              <p:cNvSpPr/>
              <p:nvPr/>
            </p:nvSpPr>
            <p:spPr>
              <a:xfrm>
                <a:off x="3814848" y="1072737"/>
                <a:ext cx="9525" cy="9525"/>
              </a:xfrm>
              <a:custGeom>
                <a:avLst/>
                <a:gdLst>
                  <a:gd name="connsiteX0" fmla="*/ 7144 w 9525"/>
                  <a:gd name="connsiteY0" fmla="*/ 9239 h 9525"/>
                  <a:gd name="connsiteX1" fmla="*/ 9877 w 9525"/>
                  <a:gd name="connsiteY1" fmla="*/ 7144 h 9525"/>
                  <a:gd name="connsiteX2" fmla="*/ 7144 w 9525"/>
                  <a:gd name="connsiteY2" fmla="*/ 9239 h 9525"/>
                </a:gdLst>
                <a:ahLst/>
                <a:cxnLst>
                  <a:cxn ang="0">
                    <a:pos x="connsiteX0" y="connsiteY0"/>
                  </a:cxn>
                  <a:cxn ang="0">
                    <a:pos x="connsiteX1" y="connsiteY1"/>
                  </a:cxn>
                  <a:cxn ang="0">
                    <a:pos x="connsiteX2" y="connsiteY2"/>
                  </a:cxn>
                </a:cxnLst>
                <a:rect l="l" t="t" r="r" b="b"/>
                <a:pathLst>
                  <a:path w="9525" h="9525">
                    <a:moveTo>
                      <a:pt x="7144" y="9239"/>
                    </a:moveTo>
                    <a:cubicBezTo>
                      <a:pt x="9077" y="10449"/>
                      <a:pt x="11925" y="9430"/>
                      <a:pt x="9877" y="7144"/>
                    </a:cubicBezTo>
                    <a:lnTo>
                      <a:pt x="7144" y="9239"/>
                    </a:lnTo>
                    <a:close/>
                  </a:path>
                </a:pathLst>
              </a:custGeom>
              <a:grpFill/>
              <a:ln w="9525" cap="flat">
                <a:noFill/>
                <a:prstDash val="solid"/>
                <a:miter/>
              </a:ln>
            </p:spPr>
            <p:txBody>
              <a:bodyPr rtlCol="0" anchor="ctr"/>
              <a:lstStyle/>
              <a:p>
                <a:endParaRPr lang="zh-CN" altLang="en-US"/>
              </a:p>
            </p:txBody>
          </p:sp>
          <p:sp>
            <p:nvSpPr>
              <p:cNvPr id="1790" name="任意多边形: 形状 801">
                <a:extLst>
                  <a:ext uri="{FF2B5EF4-FFF2-40B4-BE49-F238E27FC236}">
                    <a16:creationId xmlns:a16="http://schemas.microsoft.com/office/drawing/2014/main" id="{5E2BDF14-3C45-4A47-836A-AAB087009855}"/>
                  </a:ext>
                </a:extLst>
              </p:cNvPr>
              <p:cNvSpPr/>
              <p:nvPr/>
            </p:nvSpPr>
            <p:spPr>
              <a:xfrm>
                <a:off x="3627581" y="1299509"/>
                <a:ext cx="19050" cy="19050"/>
              </a:xfrm>
              <a:custGeom>
                <a:avLst/>
                <a:gdLst>
                  <a:gd name="connsiteX0" fmla="*/ 16550 w 19050"/>
                  <a:gd name="connsiteY0" fmla="*/ 9133 h 19050"/>
                  <a:gd name="connsiteX1" fmla="*/ 8254 w 19050"/>
                  <a:gd name="connsiteY1" fmla="*/ 7790 h 19050"/>
                  <a:gd name="connsiteX2" fmla="*/ 12502 w 19050"/>
                  <a:gd name="connsiteY2" fmla="*/ 12553 h 19050"/>
                  <a:gd name="connsiteX3" fmla="*/ 16550 w 19050"/>
                  <a:gd name="connsiteY3" fmla="*/ 9133 h 19050"/>
                </a:gdLst>
                <a:ahLst/>
                <a:cxnLst>
                  <a:cxn ang="0">
                    <a:pos x="connsiteX0" y="connsiteY0"/>
                  </a:cxn>
                  <a:cxn ang="0">
                    <a:pos x="connsiteX1" y="connsiteY1"/>
                  </a:cxn>
                  <a:cxn ang="0">
                    <a:pos x="connsiteX2" y="connsiteY2"/>
                  </a:cxn>
                  <a:cxn ang="0">
                    <a:pos x="connsiteX3" y="connsiteY3"/>
                  </a:cxn>
                </a:cxnLst>
                <a:rect l="l" t="t" r="r" b="b"/>
                <a:pathLst>
                  <a:path w="19050" h="19050">
                    <a:moveTo>
                      <a:pt x="16550" y="9133"/>
                    </a:moveTo>
                    <a:cubicBezTo>
                      <a:pt x="12407" y="8476"/>
                      <a:pt x="11093" y="5981"/>
                      <a:pt x="8254" y="7790"/>
                    </a:cubicBezTo>
                    <a:cubicBezTo>
                      <a:pt x="4635" y="9705"/>
                      <a:pt x="10883" y="10781"/>
                      <a:pt x="12502" y="12553"/>
                    </a:cubicBezTo>
                    <a:cubicBezTo>
                      <a:pt x="16674" y="13229"/>
                      <a:pt x="12331" y="6428"/>
                      <a:pt x="16550" y="9133"/>
                    </a:cubicBezTo>
                    <a:close/>
                  </a:path>
                </a:pathLst>
              </a:custGeom>
              <a:grpFill/>
              <a:ln w="9525" cap="flat">
                <a:noFill/>
                <a:prstDash val="solid"/>
                <a:miter/>
              </a:ln>
            </p:spPr>
            <p:txBody>
              <a:bodyPr rtlCol="0" anchor="ctr"/>
              <a:lstStyle/>
              <a:p>
                <a:endParaRPr lang="zh-CN" altLang="en-US"/>
              </a:p>
            </p:txBody>
          </p:sp>
          <p:sp>
            <p:nvSpPr>
              <p:cNvPr id="1791" name="任意多边形: 形状 802">
                <a:extLst>
                  <a:ext uri="{FF2B5EF4-FFF2-40B4-BE49-F238E27FC236}">
                    <a16:creationId xmlns:a16="http://schemas.microsoft.com/office/drawing/2014/main" id="{4C0DDB75-CD9D-4C51-A6E5-7AF5DE26AEFB}"/>
                  </a:ext>
                </a:extLst>
              </p:cNvPr>
              <p:cNvSpPr/>
              <p:nvPr/>
            </p:nvSpPr>
            <p:spPr>
              <a:xfrm>
                <a:off x="3794160" y="1042552"/>
                <a:ext cx="19050" cy="19050"/>
              </a:xfrm>
              <a:custGeom>
                <a:avLst/>
                <a:gdLst>
                  <a:gd name="connsiteX0" fmla="*/ 7144 w 19050"/>
                  <a:gd name="connsiteY0" fmla="*/ 7144 h 19050"/>
                  <a:gd name="connsiteX1" fmla="*/ 9696 w 19050"/>
                  <a:gd name="connsiteY1" fmla="*/ 8811 h 19050"/>
                  <a:gd name="connsiteX2" fmla="*/ 10011 w 19050"/>
                  <a:gd name="connsiteY2" fmla="*/ 12383 h 19050"/>
                  <a:gd name="connsiteX3" fmla="*/ 9668 w 19050"/>
                  <a:gd name="connsiteY3" fmla="*/ 9611 h 19050"/>
                  <a:gd name="connsiteX4" fmla="*/ 11973 w 19050"/>
                  <a:gd name="connsiteY4" fmla="*/ 10992 h 19050"/>
                  <a:gd name="connsiteX5" fmla="*/ 11220 w 19050"/>
                  <a:gd name="connsiteY5" fmla="*/ 11344 h 19050"/>
                  <a:gd name="connsiteX6" fmla="*/ 13249 w 19050"/>
                  <a:gd name="connsiteY6" fmla="*/ 11840 h 19050"/>
                  <a:gd name="connsiteX7" fmla="*/ 11659 w 19050"/>
                  <a:gd name="connsiteY7" fmla="*/ 8944 h 19050"/>
                  <a:gd name="connsiteX8" fmla="*/ 13440 w 19050"/>
                  <a:gd name="connsiteY8" fmla="*/ 8725 h 19050"/>
                  <a:gd name="connsiteX9" fmla="*/ 7144 w 19050"/>
                  <a:gd name="connsiteY9"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7144" y="7144"/>
                    </a:moveTo>
                    <a:lnTo>
                      <a:pt x="9696" y="8811"/>
                    </a:lnTo>
                    <a:cubicBezTo>
                      <a:pt x="7687" y="8601"/>
                      <a:pt x="8677" y="10868"/>
                      <a:pt x="10011" y="12383"/>
                    </a:cubicBezTo>
                    <a:cubicBezTo>
                      <a:pt x="9325" y="11373"/>
                      <a:pt x="9401" y="10582"/>
                      <a:pt x="9668" y="9611"/>
                    </a:cubicBezTo>
                    <a:lnTo>
                      <a:pt x="11973" y="10992"/>
                    </a:lnTo>
                    <a:lnTo>
                      <a:pt x="11220" y="11344"/>
                    </a:lnTo>
                    <a:lnTo>
                      <a:pt x="13249" y="11840"/>
                    </a:lnTo>
                    <a:cubicBezTo>
                      <a:pt x="10239" y="9515"/>
                      <a:pt x="14221" y="10582"/>
                      <a:pt x="11659" y="8944"/>
                    </a:cubicBezTo>
                    <a:lnTo>
                      <a:pt x="13440" y="8725"/>
                    </a:lnTo>
                    <a:cubicBezTo>
                      <a:pt x="10449" y="7077"/>
                      <a:pt x="10782" y="9058"/>
                      <a:pt x="7144" y="7144"/>
                    </a:cubicBezTo>
                    <a:close/>
                  </a:path>
                </a:pathLst>
              </a:custGeom>
              <a:grpFill/>
              <a:ln w="9525" cap="flat">
                <a:noFill/>
                <a:prstDash val="solid"/>
                <a:miter/>
              </a:ln>
            </p:spPr>
            <p:txBody>
              <a:bodyPr rtlCol="0" anchor="ctr"/>
              <a:lstStyle/>
              <a:p>
                <a:endParaRPr lang="zh-CN" altLang="en-US"/>
              </a:p>
            </p:txBody>
          </p:sp>
          <p:sp>
            <p:nvSpPr>
              <p:cNvPr id="1792" name="任意多边形: 形状 803">
                <a:extLst>
                  <a:ext uri="{FF2B5EF4-FFF2-40B4-BE49-F238E27FC236}">
                    <a16:creationId xmlns:a16="http://schemas.microsoft.com/office/drawing/2014/main" id="{04ECCDE9-DFEA-49D1-A9B1-8F8E13EB87DE}"/>
                  </a:ext>
                </a:extLst>
              </p:cNvPr>
              <p:cNvSpPr/>
              <p:nvPr/>
            </p:nvSpPr>
            <p:spPr>
              <a:xfrm>
                <a:off x="3532746" y="1300565"/>
                <a:ext cx="19050" cy="9525"/>
              </a:xfrm>
              <a:custGeom>
                <a:avLst/>
                <a:gdLst>
                  <a:gd name="connsiteX0" fmla="*/ 7144 w 19050"/>
                  <a:gd name="connsiteY0" fmla="*/ 7144 h 9525"/>
                  <a:gd name="connsiteX1" fmla="*/ 8887 w 19050"/>
                  <a:gd name="connsiteY1" fmla="*/ 10277 h 9525"/>
                  <a:gd name="connsiteX2" fmla="*/ 14011 w 19050"/>
                  <a:gd name="connsiteY2" fmla="*/ 11106 h 9525"/>
                </a:gdLst>
                <a:ahLst/>
                <a:cxnLst>
                  <a:cxn ang="0">
                    <a:pos x="connsiteX0" y="connsiteY0"/>
                  </a:cxn>
                  <a:cxn ang="0">
                    <a:pos x="connsiteX1" y="connsiteY1"/>
                  </a:cxn>
                  <a:cxn ang="0">
                    <a:pos x="connsiteX2" y="connsiteY2"/>
                  </a:cxn>
                </a:cxnLst>
                <a:rect l="l" t="t" r="r" b="b"/>
                <a:pathLst>
                  <a:path w="19050" h="9525">
                    <a:moveTo>
                      <a:pt x="7144" y="7144"/>
                    </a:moveTo>
                    <a:lnTo>
                      <a:pt x="8887" y="10277"/>
                    </a:lnTo>
                    <a:lnTo>
                      <a:pt x="14011" y="11106"/>
                    </a:lnTo>
                    <a:close/>
                  </a:path>
                </a:pathLst>
              </a:custGeom>
              <a:grpFill/>
              <a:ln w="9525" cap="flat">
                <a:noFill/>
                <a:prstDash val="solid"/>
                <a:miter/>
              </a:ln>
            </p:spPr>
            <p:txBody>
              <a:bodyPr rtlCol="0" anchor="ctr"/>
              <a:lstStyle/>
              <a:p>
                <a:endParaRPr lang="zh-CN" altLang="en-US"/>
              </a:p>
            </p:txBody>
          </p:sp>
          <p:sp>
            <p:nvSpPr>
              <p:cNvPr id="1793" name="任意多边形: 形状 804">
                <a:extLst>
                  <a:ext uri="{FF2B5EF4-FFF2-40B4-BE49-F238E27FC236}">
                    <a16:creationId xmlns:a16="http://schemas.microsoft.com/office/drawing/2014/main" id="{D6035444-C0B8-45A2-A13C-BB4F4A681DA7}"/>
                  </a:ext>
                </a:extLst>
              </p:cNvPr>
              <p:cNvSpPr/>
              <p:nvPr/>
            </p:nvSpPr>
            <p:spPr>
              <a:xfrm>
                <a:off x="3682555" y="1247200"/>
                <a:ext cx="66675" cy="28575"/>
              </a:xfrm>
              <a:custGeom>
                <a:avLst/>
                <a:gdLst>
                  <a:gd name="connsiteX0" fmla="*/ 51854 w 66675"/>
                  <a:gd name="connsiteY0" fmla="*/ 23571 h 28575"/>
                  <a:gd name="connsiteX1" fmla="*/ 57979 w 66675"/>
                  <a:gd name="connsiteY1" fmla="*/ 24514 h 28575"/>
                  <a:gd name="connsiteX2" fmla="*/ 57588 w 66675"/>
                  <a:gd name="connsiteY2" fmla="*/ 22590 h 28575"/>
                  <a:gd name="connsiteX3" fmla="*/ 61084 w 66675"/>
                  <a:gd name="connsiteY3" fmla="*/ 23438 h 28575"/>
                  <a:gd name="connsiteX4" fmla="*/ 55407 w 66675"/>
                  <a:gd name="connsiteY4" fmla="*/ 21380 h 28575"/>
                  <a:gd name="connsiteX5" fmla="*/ 58636 w 66675"/>
                  <a:gd name="connsiteY5" fmla="*/ 14236 h 28575"/>
                  <a:gd name="connsiteX6" fmla="*/ 52254 w 66675"/>
                  <a:gd name="connsiteY6" fmla="*/ 15094 h 28575"/>
                  <a:gd name="connsiteX7" fmla="*/ 47749 w 66675"/>
                  <a:gd name="connsiteY7" fmla="*/ 15094 h 28575"/>
                  <a:gd name="connsiteX8" fmla="*/ 41700 w 66675"/>
                  <a:gd name="connsiteY8" fmla="*/ 15922 h 28575"/>
                  <a:gd name="connsiteX9" fmla="*/ 44063 w 66675"/>
                  <a:gd name="connsiteY9" fmla="*/ 16951 h 28575"/>
                  <a:gd name="connsiteX10" fmla="*/ 37509 w 66675"/>
                  <a:gd name="connsiteY10" fmla="*/ 15789 h 28575"/>
                  <a:gd name="connsiteX11" fmla="*/ 37224 w 66675"/>
                  <a:gd name="connsiteY11" fmla="*/ 11522 h 28575"/>
                  <a:gd name="connsiteX12" fmla="*/ 30994 w 66675"/>
                  <a:gd name="connsiteY12" fmla="*/ 14570 h 28575"/>
                  <a:gd name="connsiteX13" fmla="*/ 33509 w 66675"/>
                  <a:gd name="connsiteY13" fmla="*/ 13360 h 28575"/>
                  <a:gd name="connsiteX14" fmla="*/ 22079 w 66675"/>
                  <a:gd name="connsiteY14" fmla="*/ 9464 h 28575"/>
                  <a:gd name="connsiteX15" fmla="*/ 23984 w 66675"/>
                  <a:gd name="connsiteY15" fmla="*/ 8598 h 28575"/>
                  <a:gd name="connsiteX16" fmla="*/ 16907 w 66675"/>
                  <a:gd name="connsiteY16" fmla="*/ 7550 h 28575"/>
                  <a:gd name="connsiteX17" fmla="*/ 21593 w 66675"/>
                  <a:gd name="connsiteY17" fmla="*/ 12465 h 28575"/>
                  <a:gd name="connsiteX18" fmla="*/ 15554 w 66675"/>
                  <a:gd name="connsiteY18" fmla="*/ 8817 h 28575"/>
                  <a:gd name="connsiteX19" fmla="*/ 13916 w 66675"/>
                  <a:gd name="connsiteY19" fmla="*/ 11569 h 28575"/>
                  <a:gd name="connsiteX20" fmla="*/ 7972 w 66675"/>
                  <a:gd name="connsiteY20" fmla="*/ 10541 h 28575"/>
                  <a:gd name="connsiteX21" fmla="*/ 7144 w 66675"/>
                  <a:gd name="connsiteY21" fmla="*/ 14275 h 28575"/>
                  <a:gd name="connsiteX22" fmla="*/ 13059 w 66675"/>
                  <a:gd name="connsiteY22" fmla="*/ 16056 h 28575"/>
                  <a:gd name="connsiteX23" fmla="*/ 9792 w 66675"/>
                  <a:gd name="connsiteY23" fmla="*/ 12560 h 28575"/>
                  <a:gd name="connsiteX24" fmla="*/ 21374 w 66675"/>
                  <a:gd name="connsiteY24" fmla="*/ 13979 h 28575"/>
                  <a:gd name="connsiteX25" fmla="*/ 25651 w 66675"/>
                  <a:gd name="connsiteY25" fmla="*/ 18447 h 28575"/>
                  <a:gd name="connsiteX26" fmla="*/ 41177 w 66675"/>
                  <a:gd name="connsiteY26" fmla="*/ 23000 h 28575"/>
                  <a:gd name="connsiteX27" fmla="*/ 46187 w 66675"/>
                  <a:gd name="connsiteY27" fmla="*/ 24590 h 28575"/>
                  <a:gd name="connsiteX28" fmla="*/ 50063 w 66675"/>
                  <a:gd name="connsiteY28" fmla="*/ 25676 h 28575"/>
                  <a:gd name="connsiteX29" fmla="*/ 57045 w 66675"/>
                  <a:gd name="connsiteY29" fmla="*/ 26771 h 28575"/>
                  <a:gd name="connsiteX30" fmla="*/ 51749 w 66675"/>
                  <a:gd name="connsiteY30" fmla="*/ 27391 h 28575"/>
                  <a:gd name="connsiteX31" fmla="*/ 51854 w 66675"/>
                  <a:gd name="connsiteY31" fmla="*/ 2357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6675" h="28575">
                    <a:moveTo>
                      <a:pt x="51854" y="23571"/>
                    </a:moveTo>
                    <a:cubicBezTo>
                      <a:pt x="54045" y="24019"/>
                      <a:pt x="55778" y="24847"/>
                      <a:pt x="57979" y="24514"/>
                    </a:cubicBezTo>
                    <a:lnTo>
                      <a:pt x="57588" y="22590"/>
                    </a:lnTo>
                    <a:lnTo>
                      <a:pt x="61084" y="23438"/>
                    </a:lnTo>
                    <a:cubicBezTo>
                      <a:pt x="59836" y="19971"/>
                      <a:pt x="59312" y="23390"/>
                      <a:pt x="55407" y="21380"/>
                    </a:cubicBezTo>
                    <a:cubicBezTo>
                      <a:pt x="56340" y="19132"/>
                      <a:pt x="59874" y="17704"/>
                      <a:pt x="58636" y="14236"/>
                    </a:cubicBezTo>
                    <a:cubicBezTo>
                      <a:pt x="57512" y="15532"/>
                      <a:pt x="55102" y="15275"/>
                      <a:pt x="52254" y="15094"/>
                    </a:cubicBezTo>
                    <a:cubicBezTo>
                      <a:pt x="50825" y="15008"/>
                      <a:pt x="49292" y="14941"/>
                      <a:pt x="47749" y="15094"/>
                    </a:cubicBezTo>
                    <a:cubicBezTo>
                      <a:pt x="45815" y="15113"/>
                      <a:pt x="43644" y="15284"/>
                      <a:pt x="41700" y="15922"/>
                    </a:cubicBezTo>
                    <a:lnTo>
                      <a:pt x="44063" y="16951"/>
                    </a:lnTo>
                    <a:cubicBezTo>
                      <a:pt x="43377" y="19561"/>
                      <a:pt x="38567" y="17456"/>
                      <a:pt x="37509" y="15789"/>
                    </a:cubicBezTo>
                    <a:cubicBezTo>
                      <a:pt x="38205" y="14722"/>
                      <a:pt x="40091" y="12265"/>
                      <a:pt x="37224" y="11522"/>
                    </a:cubicBezTo>
                    <a:cubicBezTo>
                      <a:pt x="38814" y="14417"/>
                      <a:pt x="34309" y="18104"/>
                      <a:pt x="30994" y="14570"/>
                    </a:cubicBezTo>
                    <a:lnTo>
                      <a:pt x="33509" y="13360"/>
                    </a:lnTo>
                    <a:cubicBezTo>
                      <a:pt x="29728" y="10188"/>
                      <a:pt x="22346" y="15675"/>
                      <a:pt x="22079" y="9464"/>
                    </a:cubicBezTo>
                    <a:lnTo>
                      <a:pt x="23984" y="8598"/>
                    </a:lnTo>
                    <a:cubicBezTo>
                      <a:pt x="21527" y="8331"/>
                      <a:pt x="18250" y="6293"/>
                      <a:pt x="16907" y="7550"/>
                    </a:cubicBezTo>
                    <a:cubicBezTo>
                      <a:pt x="22088" y="5997"/>
                      <a:pt x="19974" y="11084"/>
                      <a:pt x="21593" y="12465"/>
                    </a:cubicBezTo>
                    <a:cubicBezTo>
                      <a:pt x="18402" y="13865"/>
                      <a:pt x="13783" y="9541"/>
                      <a:pt x="15554" y="8817"/>
                    </a:cubicBezTo>
                    <a:lnTo>
                      <a:pt x="13916" y="11569"/>
                    </a:lnTo>
                    <a:cubicBezTo>
                      <a:pt x="13145" y="7074"/>
                      <a:pt x="11487" y="12579"/>
                      <a:pt x="7972" y="10541"/>
                    </a:cubicBezTo>
                    <a:cubicBezTo>
                      <a:pt x="9620" y="13303"/>
                      <a:pt x="8249" y="14532"/>
                      <a:pt x="7144" y="14275"/>
                    </a:cubicBezTo>
                    <a:lnTo>
                      <a:pt x="13059" y="16056"/>
                    </a:lnTo>
                    <a:lnTo>
                      <a:pt x="9792" y="12560"/>
                    </a:lnTo>
                    <a:cubicBezTo>
                      <a:pt x="13487" y="11046"/>
                      <a:pt x="20965" y="18370"/>
                      <a:pt x="21374" y="13979"/>
                    </a:cubicBezTo>
                    <a:lnTo>
                      <a:pt x="25651" y="18447"/>
                    </a:lnTo>
                    <a:cubicBezTo>
                      <a:pt x="29023" y="18732"/>
                      <a:pt x="34661" y="20856"/>
                      <a:pt x="41177" y="23000"/>
                    </a:cubicBezTo>
                    <a:cubicBezTo>
                      <a:pt x="42815" y="23523"/>
                      <a:pt x="44501" y="24057"/>
                      <a:pt x="46187" y="24590"/>
                    </a:cubicBezTo>
                    <a:lnTo>
                      <a:pt x="50063" y="25676"/>
                    </a:lnTo>
                    <a:cubicBezTo>
                      <a:pt x="52473" y="26276"/>
                      <a:pt x="54855" y="26705"/>
                      <a:pt x="57045" y="26771"/>
                    </a:cubicBezTo>
                    <a:lnTo>
                      <a:pt x="51749" y="27391"/>
                    </a:lnTo>
                    <a:lnTo>
                      <a:pt x="51854" y="23571"/>
                    </a:lnTo>
                    <a:close/>
                  </a:path>
                </a:pathLst>
              </a:custGeom>
              <a:grpFill/>
              <a:ln w="9525" cap="flat">
                <a:noFill/>
                <a:prstDash val="solid"/>
                <a:miter/>
              </a:ln>
            </p:spPr>
            <p:txBody>
              <a:bodyPr rtlCol="0" anchor="ctr"/>
              <a:lstStyle/>
              <a:p>
                <a:endParaRPr lang="zh-CN" altLang="en-US"/>
              </a:p>
            </p:txBody>
          </p:sp>
          <p:sp>
            <p:nvSpPr>
              <p:cNvPr id="1794" name="任意多边形: 形状 805">
                <a:extLst>
                  <a:ext uri="{FF2B5EF4-FFF2-40B4-BE49-F238E27FC236}">
                    <a16:creationId xmlns:a16="http://schemas.microsoft.com/office/drawing/2014/main" id="{C1E6CEDF-69D9-4445-9628-6159DF3F0CF2}"/>
                  </a:ext>
                </a:extLst>
              </p:cNvPr>
              <p:cNvSpPr/>
              <p:nvPr/>
            </p:nvSpPr>
            <p:spPr>
              <a:xfrm>
                <a:off x="3635635" y="1298622"/>
                <a:ext cx="19050" cy="9525"/>
              </a:xfrm>
              <a:custGeom>
                <a:avLst/>
                <a:gdLst>
                  <a:gd name="connsiteX0" fmla="*/ 12964 w 19050"/>
                  <a:gd name="connsiteY0" fmla="*/ 7144 h 9525"/>
                  <a:gd name="connsiteX1" fmla="*/ 7144 w 19050"/>
                  <a:gd name="connsiteY1" fmla="*/ 7515 h 9525"/>
                  <a:gd name="connsiteX2" fmla="*/ 13821 w 19050"/>
                  <a:gd name="connsiteY2" fmla="*/ 9049 h 9525"/>
                  <a:gd name="connsiteX3" fmla="*/ 1296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12964" y="7144"/>
                    </a:moveTo>
                    <a:lnTo>
                      <a:pt x="7144" y="7515"/>
                    </a:lnTo>
                    <a:lnTo>
                      <a:pt x="13821" y="9049"/>
                    </a:lnTo>
                    <a:cubicBezTo>
                      <a:pt x="15316" y="8773"/>
                      <a:pt x="13478" y="7734"/>
                      <a:pt x="12964" y="7144"/>
                    </a:cubicBezTo>
                    <a:close/>
                  </a:path>
                </a:pathLst>
              </a:custGeom>
              <a:grpFill/>
              <a:ln w="9525" cap="flat">
                <a:noFill/>
                <a:prstDash val="solid"/>
                <a:miter/>
              </a:ln>
            </p:spPr>
            <p:txBody>
              <a:bodyPr rtlCol="0" anchor="ctr"/>
              <a:lstStyle/>
              <a:p>
                <a:endParaRPr lang="zh-CN" altLang="en-US"/>
              </a:p>
            </p:txBody>
          </p:sp>
          <p:sp>
            <p:nvSpPr>
              <p:cNvPr id="1795" name="任意多边形: 形状 806">
                <a:extLst>
                  <a:ext uri="{FF2B5EF4-FFF2-40B4-BE49-F238E27FC236}">
                    <a16:creationId xmlns:a16="http://schemas.microsoft.com/office/drawing/2014/main" id="{FBC6F11E-A03A-4EF0-82B5-5C861F1B4936}"/>
                  </a:ext>
                </a:extLst>
              </p:cNvPr>
              <p:cNvSpPr/>
              <p:nvPr/>
            </p:nvSpPr>
            <p:spPr>
              <a:xfrm>
                <a:off x="3815191" y="1138307"/>
                <a:ext cx="19050" cy="9525"/>
              </a:xfrm>
              <a:custGeom>
                <a:avLst/>
                <a:gdLst>
                  <a:gd name="connsiteX0" fmla="*/ 7144 w 19050"/>
                  <a:gd name="connsiteY0" fmla="*/ 9430 h 9525"/>
                  <a:gd name="connsiteX1" fmla="*/ 12497 w 19050"/>
                  <a:gd name="connsiteY1" fmla="*/ 10106 h 9525"/>
                  <a:gd name="connsiteX2" fmla="*/ 11468 w 19050"/>
                  <a:gd name="connsiteY2" fmla="*/ 7144 h 9525"/>
                  <a:gd name="connsiteX3" fmla="*/ 7144 w 19050"/>
                  <a:gd name="connsiteY3" fmla="*/ 94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9430"/>
                    </a:moveTo>
                    <a:cubicBezTo>
                      <a:pt x="7201" y="9592"/>
                      <a:pt x="12497" y="10106"/>
                      <a:pt x="12497" y="10106"/>
                    </a:cubicBezTo>
                    <a:lnTo>
                      <a:pt x="11468" y="7144"/>
                    </a:lnTo>
                    <a:cubicBezTo>
                      <a:pt x="11468" y="7144"/>
                      <a:pt x="7239" y="9592"/>
                      <a:pt x="7144" y="9430"/>
                    </a:cubicBezTo>
                    <a:close/>
                  </a:path>
                </a:pathLst>
              </a:custGeom>
              <a:grpFill/>
              <a:ln w="9525" cap="flat">
                <a:noFill/>
                <a:prstDash val="solid"/>
                <a:miter/>
              </a:ln>
            </p:spPr>
            <p:txBody>
              <a:bodyPr rtlCol="0" anchor="ctr"/>
              <a:lstStyle/>
              <a:p>
                <a:endParaRPr lang="zh-CN" altLang="en-US"/>
              </a:p>
            </p:txBody>
          </p:sp>
          <p:sp>
            <p:nvSpPr>
              <p:cNvPr id="1796" name="任意多边形: 形状 807">
                <a:extLst>
                  <a:ext uri="{FF2B5EF4-FFF2-40B4-BE49-F238E27FC236}">
                    <a16:creationId xmlns:a16="http://schemas.microsoft.com/office/drawing/2014/main" id="{AD78D7C7-D9BD-46DE-A0FC-2F7ED4C568D5}"/>
                  </a:ext>
                </a:extLst>
              </p:cNvPr>
              <p:cNvSpPr/>
              <p:nvPr/>
            </p:nvSpPr>
            <p:spPr>
              <a:xfrm>
                <a:off x="3700062" y="1270221"/>
                <a:ext cx="19050" cy="19050"/>
              </a:xfrm>
              <a:custGeom>
                <a:avLst/>
                <a:gdLst>
                  <a:gd name="connsiteX0" fmla="*/ 13878 w 19050"/>
                  <a:gd name="connsiteY0" fmla="*/ 7380 h 19050"/>
                  <a:gd name="connsiteX1" fmla="*/ 7144 w 19050"/>
                  <a:gd name="connsiteY1" fmla="*/ 14514 h 19050"/>
                  <a:gd name="connsiteX2" fmla="*/ 15916 w 19050"/>
                  <a:gd name="connsiteY2" fmla="*/ 15314 h 19050"/>
                  <a:gd name="connsiteX3" fmla="*/ 13878 w 19050"/>
                  <a:gd name="connsiteY3" fmla="*/ 7380 h 19050"/>
                </a:gdLst>
                <a:ahLst/>
                <a:cxnLst>
                  <a:cxn ang="0">
                    <a:pos x="connsiteX0" y="connsiteY0"/>
                  </a:cxn>
                  <a:cxn ang="0">
                    <a:pos x="connsiteX1" y="connsiteY1"/>
                  </a:cxn>
                  <a:cxn ang="0">
                    <a:pos x="connsiteX2" y="connsiteY2"/>
                  </a:cxn>
                  <a:cxn ang="0">
                    <a:pos x="connsiteX3" y="connsiteY3"/>
                  </a:cxn>
                </a:cxnLst>
                <a:rect l="l" t="t" r="r" b="b"/>
                <a:pathLst>
                  <a:path w="19050" h="19050">
                    <a:moveTo>
                      <a:pt x="13878" y="7380"/>
                    </a:moveTo>
                    <a:cubicBezTo>
                      <a:pt x="5534" y="5875"/>
                      <a:pt x="8096" y="11961"/>
                      <a:pt x="7144" y="14514"/>
                    </a:cubicBezTo>
                    <a:lnTo>
                      <a:pt x="15916" y="15314"/>
                    </a:lnTo>
                    <a:cubicBezTo>
                      <a:pt x="8830" y="11733"/>
                      <a:pt x="20250" y="10504"/>
                      <a:pt x="13878" y="7380"/>
                    </a:cubicBezTo>
                    <a:close/>
                  </a:path>
                </a:pathLst>
              </a:custGeom>
              <a:grpFill/>
              <a:ln w="9525" cap="flat">
                <a:noFill/>
                <a:prstDash val="solid"/>
                <a:miter/>
              </a:ln>
            </p:spPr>
            <p:txBody>
              <a:bodyPr rtlCol="0" anchor="ctr"/>
              <a:lstStyle/>
              <a:p>
                <a:endParaRPr lang="zh-CN" altLang="en-US"/>
              </a:p>
            </p:txBody>
          </p:sp>
          <p:sp>
            <p:nvSpPr>
              <p:cNvPr id="1797" name="任意多边形: 形状 808">
                <a:extLst>
                  <a:ext uri="{FF2B5EF4-FFF2-40B4-BE49-F238E27FC236}">
                    <a16:creationId xmlns:a16="http://schemas.microsoft.com/office/drawing/2014/main" id="{81CA7D70-2631-4415-B7FD-DFC16008397D}"/>
                  </a:ext>
                </a:extLst>
              </p:cNvPr>
              <p:cNvSpPr/>
              <p:nvPr/>
            </p:nvSpPr>
            <p:spPr>
              <a:xfrm>
                <a:off x="3619033" y="1294526"/>
                <a:ext cx="19050" cy="19050"/>
              </a:xfrm>
              <a:custGeom>
                <a:avLst/>
                <a:gdLst>
                  <a:gd name="connsiteX0" fmla="*/ 7144 w 19050"/>
                  <a:gd name="connsiteY0" fmla="*/ 7144 h 19050"/>
                  <a:gd name="connsiteX1" fmla="*/ 10306 w 19050"/>
                  <a:gd name="connsiteY1" fmla="*/ 14402 h 19050"/>
                  <a:gd name="connsiteX2" fmla="*/ 12925 w 19050"/>
                  <a:gd name="connsiteY2" fmla="*/ 13373 h 19050"/>
                  <a:gd name="connsiteX3" fmla="*/ 9992 w 19050"/>
                  <a:gd name="connsiteY3" fmla="*/ 10306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lnTo>
                      <a:pt x="10306" y="14402"/>
                    </a:lnTo>
                    <a:lnTo>
                      <a:pt x="12925" y="13373"/>
                    </a:lnTo>
                    <a:cubicBezTo>
                      <a:pt x="12925" y="13373"/>
                      <a:pt x="11411" y="11925"/>
                      <a:pt x="9992" y="10306"/>
                    </a:cubicBezTo>
                    <a:cubicBezTo>
                      <a:pt x="8563" y="8725"/>
                      <a:pt x="7144" y="7144"/>
                      <a:pt x="7144" y="7144"/>
                    </a:cubicBezTo>
                    <a:close/>
                  </a:path>
                </a:pathLst>
              </a:custGeom>
              <a:grpFill/>
              <a:ln w="9525" cap="flat">
                <a:noFill/>
                <a:prstDash val="solid"/>
                <a:miter/>
              </a:ln>
            </p:spPr>
            <p:txBody>
              <a:bodyPr rtlCol="0" anchor="ctr"/>
              <a:lstStyle/>
              <a:p>
                <a:endParaRPr lang="zh-CN" altLang="en-US"/>
              </a:p>
            </p:txBody>
          </p:sp>
          <p:sp>
            <p:nvSpPr>
              <p:cNvPr id="1798" name="任意多边形: 形状 809">
                <a:extLst>
                  <a:ext uri="{FF2B5EF4-FFF2-40B4-BE49-F238E27FC236}">
                    <a16:creationId xmlns:a16="http://schemas.microsoft.com/office/drawing/2014/main" id="{687997FA-D52A-461A-BE63-772E54B11F62}"/>
                  </a:ext>
                </a:extLst>
              </p:cNvPr>
              <p:cNvSpPr/>
              <p:nvPr/>
            </p:nvSpPr>
            <p:spPr>
              <a:xfrm>
                <a:off x="3806142" y="1142393"/>
                <a:ext cx="19050" cy="19050"/>
              </a:xfrm>
              <a:custGeom>
                <a:avLst/>
                <a:gdLst>
                  <a:gd name="connsiteX0" fmla="*/ 16840 w 19050"/>
                  <a:gd name="connsiteY0" fmla="*/ 7153 h 19050"/>
                  <a:gd name="connsiteX1" fmla="*/ 16183 w 19050"/>
                  <a:gd name="connsiteY1" fmla="*/ 10068 h 19050"/>
                  <a:gd name="connsiteX2" fmla="*/ 12611 w 19050"/>
                  <a:gd name="connsiteY2" fmla="*/ 7572 h 19050"/>
                  <a:gd name="connsiteX3" fmla="*/ 14621 w 19050"/>
                  <a:gd name="connsiteY3" fmla="*/ 9973 h 19050"/>
                  <a:gd name="connsiteX4" fmla="*/ 7144 w 19050"/>
                  <a:gd name="connsiteY4" fmla="*/ 11287 h 19050"/>
                  <a:gd name="connsiteX5" fmla="*/ 16173 w 19050"/>
                  <a:gd name="connsiteY5" fmla="*/ 12173 h 19050"/>
                  <a:gd name="connsiteX6" fmla="*/ 14868 w 19050"/>
                  <a:gd name="connsiteY6" fmla="*/ 11135 h 19050"/>
                  <a:gd name="connsiteX7" fmla="*/ 19336 w 19050"/>
                  <a:gd name="connsiteY7" fmla="*/ 12297 h 19050"/>
                  <a:gd name="connsiteX8" fmla="*/ 16840 w 19050"/>
                  <a:gd name="connsiteY8" fmla="*/ 715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6840" y="7153"/>
                    </a:moveTo>
                    <a:lnTo>
                      <a:pt x="16183" y="10068"/>
                    </a:lnTo>
                    <a:cubicBezTo>
                      <a:pt x="15935" y="8887"/>
                      <a:pt x="13897" y="8639"/>
                      <a:pt x="12611" y="7572"/>
                    </a:cubicBezTo>
                    <a:cubicBezTo>
                      <a:pt x="12268" y="9039"/>
                      <a:pt x="14383" y="8820"/>
                      <a:pt x="14621" y="9973"/>
                    </a:cubicBezTo>
                    <a:cubicBezTo>
                      <a:pt x="12925" y="12554"/>
                      <a:pt x="8201" y="8992"/>
                      <a:pt x="7144" y="11287"/>
                    </a:cubicBezTo>
                    <a:cubicBezTo>
                      <a:pt x="10792" y="10658"/>
                      <a:pt x="14183" y="17926"/>
                      <a:pt x="16173" y="12173"/>
                    </a:cubicBezTo>
                    <a:cubicBezTo>
                      <a:pt x="15592" y="12487"/>
                      <a:pt x="15211" y="11811"/>
                      <a:pt x="14868" y="11135"/>
                    </a:cubicBezTo>
                    <a:cubicBezTo>
                      <a:pt x="16897" y="9249"/>
                      <a:pt x="17135" y="12535"/>
                      <a:pt x="19336" y="12297"/>
                    </a:cubicBezTo>
                    <a:cubicBezTo>
                      <a:pt x="17021" y="10887"/>
                      <a:pt x="19012" y="6925"/>
                      <a:pt x="16840" y="7153"/>
                    </a:cubicBezTo>
                    <a:close/>
                  </a:path>
                </a:pathLst>
              </a:custGeom>
              <a:grpFill/>
              <a:ln w="9525" cap="flat">
                <a:noFill/>
                <a:prstDash val="solid"/>
                <a:miter/>
              </a:ln>
            </p:spPr>
            <p:txBody>
              <a:bodyPr rtlCol="0" anchor="ctr"/>
              <a:lstStyle/>
              <a:p>
                <a:endParaRPr lang="zh-CN" altLang="en-US"/>
              </a:p>
            </p:txBody>
          </p:sp>
          <p:sp>
            <p:nvSpPr>
              <p:cNvPr id="1799" name="任意多边形: 形状 810">
                <a:extLst>
                  <a:ext uri="{FF2B5EF4-FFF2-40B4-BE49-F238E27FC236}">
                    <a16:creationId xmlns:a16="http://schemas.microsoft.com/office/drawing/2014/main" id="{AAAD80ED-C5B4-474D-9E69-5E2F2832487B}"/>
                  </a:ext>
                </a:extLst>
              </p:cNvPr>
              <p:cNvSpPr/>
              <p:nvPr/>
            </p:nvSpPr>
            <p:spPr>
              <a:xfrm>
                <a:off x="3523793" y="1291375"/>
                <a:ext cx="19050" cy="19050"/>
              </a:xfrm>
              <a:custGeom>
                <a:avLst/>
                <a:gdLst>
                  <a:gd name="connsiteX0" fmla="*/ 16516 w 19050"/>
                  <a:gd name="connsiteY0" fmla="*/ 14267 h 19050"/>
                  <a:gd name="connsiteX1" fmla="*/ 7144 w 19050"/>
                  <a:gd name="connsiteY1" fmla="*/ 8333 h 19050"/>
                  <a:gd name="connsiteX2" fmla="*/ 17774 w 19050"/>
                  <a:gd name="connsiteY2" fmla="*/ 12352 h 19050"/>
                  <a:gd name="connsiteX3" fmla="*/ 16516 w 19050"/>
                  <a:gd name="connsiteY3" fmla="*/ 14267 h 19050"/>
                </a:gdLst>
                <a:ahLst/>
                <a:cxnLst>
                  <a:cxn ang="0">
                    <a:pos x="connsiteX0" y="connsiteY0"/>
                  </a:cxn>
                  <a:cxn ang="0">
                    <a:pos x="connsiteX1" y="connsiteY1"/>
                  </a:cxn>
                  <a:cxn ang="0">
                    <a:pos x="connsiteX2" y="connsiteY2"/>
                  </a:cxn>
                  <a:cxn ang="0">
                    <a:pos x="connsiteX3" y="connsiteY3"/>
                  </a:cxn>
                </a:cxnLst>
                <a:rect l="l" t="t" r="r" b="b"/>
                <a:pathLst>
                  <a:path w="19050" h="19050">
                    <a:moveTo>
                      <a:pt x="16516" y="14267"/>
                    </a:moveTo>
                    <a:cubicBezTo>
                      <a:pt x="13097" y="12257"/>
                      <a:pt x="7258" y="4132"/>
                      <a:pt x="7144" y="8333"/>
                    </a:cubicBezTo>
                    <a:cubicBezTo>
                      <a:pt x="11849" y="8542"/>
                      <a:pt x="20326" y="18448"/>
                      <a:pt x="17774" y="12352"/>
                    </a:cubicBezTo>
                    <a:lnTo>
                      <a:pt x="16516" y="14267"/>
                    </a:lnTo>
                    <a:close/>
                  </a:path>
                </a:pathLst>
              </a:custGeom>
              <a:grpFill/>
              <a:ln w="9525" cap="flat">
                <a:noFill/>
                <a:prstDash val="solid"/>
                <a:miter/>
              </a:ln>
            </p:spPr>
            <p:txBody>
              <a:bodyPr rtlCol="0" anchor="ctr"/>
              <a:lstStyle/>
              <a:p>
                <a:endParaRPr lang="zh-CN" altLang="en-US"/>
              </a:p>
            </p:txBody>
          </p:sp>
          <p:sp>
            <p:nvSpPr>
              <p:cNvPr id="1800" name="任意多边形: 形状 811">
                <a:extLst>
                  <a:ext uri="{FF2B5EF4-FFF2-40B4-BE49-F238E27FC236}">
                    <a16:creationId xmlns:a16="http://schemas.microsoft.com/office/drawing/2014/main" id="{1494854C-FFF0-4693-86C1-26C32433DE9C}"/>
                  </a:ext>
                </a:extLst>
              </p:cNvPr>
              <p:cNvSpPr/>
              <p:nvPr/>
            </p:nvSpPr>
            <p:spPr>
              <a:xfrm>
                <a:off x="3488575" y="1061154"/>
                <a:ext cx="209550" cy="238125"/>
              </a:xfrm>
              <a:custGeom>
                <a:avLst/>
                <a:gdLst>
                  <a:gd name="connsiteX0" fmla="*/ 210164 w 209550"/>
                  <a:gd name="connsiteY0" fmla="*/ 229667 h 238125"/>
                  <a:gd name="connsiteX1" fmla="*/ 196133 w 209550"/>
                  <a:gd name="connsiteY1" fmla="*/ 220685 h 238125"/>
                  <a:gd name="connsiteX2" fmla="*/ 194990 w 209550"/>
                  <a:gd name="connsiteY2" fmla="*/ 223142 h 238125"/>
                  <a:gd name="connsiteX3" fmla="*/ 190104 w 209550"/>
                  <a:gd name="connsiteY3" fmla="*/ 219980 h 238125"/>
                  <a:gd name="connsiteX4" fmla="*/ 193266 w 209550"/>
                  <a:gd name="connsiteY4" fmla="*/ 219589 h 238125"/>
                  <a:gd name="connsiteX5" fmla="*/ 184218 w 209550"/>
                  <a:gd name="connsiteY5" fmla="*/ 213789 h 238125"/>
                  <a:gd name="connsiteX6" fmla="*/ 179312 w 209550"/>
                  <a:gd name="connsiteY6" fmla="*/ 215789 h 238125"/>
                  <a:gd name="connsiteX7" fmla="*/ 175417 w 209550"/>
                  <a:gd name="connsiteY7" fmla="*/ 212046 h 238125"/>
                  <a:gd name="connsiteX8" fmla="*/ 179912 w 209550"/>
                  <a:gd name="connsiteY8" fmla="*/ 211579 h 238125"/>
                  <a:gd name="connsiteX9" fmla="*/ 178550 w 209550"/>
                  <a:gd name="connsiteY9" fmla="*/ 207864 h 238125"/>
                  <a:gd name="connsiteX10" fmla="*/ 178093 w 209550"/>
                  <a:gd name="connsiteY10" fmla="*/ 209331 h 238125"/>
                  <a:gd name="connsiteX11" fmla="*/ 175531 w 209550"/>
                  <a:gd name="connsiteY11" fmla="*/ 199968 h 238125"/>
                  <a:gd name="connsiteX12" fmla="*/ 173978 w 209550"/>
                  <a:gd name="connsiteY12" fmla="*/ 201054 h 238125"/>
                  <a:gd name="connsiteX13" fmla="*/ 169121 w 209550"/>
                  <a:gd name="connsiteY13" fmla="*/ 195720 h 238125"/>
                  <a:gd name="connsiteX14" fmla="*/ 169540 w 209550"/>
                  <a:gd name="connsiteY14" fmla="*/ 196272 h 238125"/>
                  <a:gd name="connsiteX15" fmla="*/ 157386 w 209550"/>
                  <a:gd name="connsiteY15" fmla="*/ 188385 h 238125"/>
                  <a:gd name="connsiteX16" fmla="*/ 149642 w 209550"/>
                  <a:gd name="connsiteY16" fmla="*/ 187757 h 238125"/>
                  <a:gd name="connsiteX17" fmla="*/ 165025 w 209550"/>
                  <a:gd name="connsiteY17" fmla="*/ 184328 h 238125"/>
                  <a:gd name="connsiteX18" fmla="*/ 153328 w 209550"/>
                  <a:gd name="connsiteY18" fmla="*/ 171821 h 238125"/>
                  <a:gd name="connsiteX19" fmla="*/ 131716 w 209550"/>
                  <a:gd name="connsiteY19" fmla="*/ 168621 h 238125"/>
                  <a:gd name="connsiteX20" fmla="*/ 130182 w 209550"/>
                  <a:gd name="connsiteY20" fmla="*/ 177003 h 238125"/>
                  <a:gd name="connsiteX21" fmla="*/ 134954 w 209550"/>
                  <a:gd name="connsiteY21" fmla="*/ 169631 h 238125"/>
                  <a:gd name="connsiteX22" fmla="*/ 138517 w 209550"/>
                  <a:gd name="connsiteY22" fmla="*/ 177003 h 238125"/>
                  <a:gd name="connsiteX23" fmla="*/ 138336 w 209550"/>
                  <a:gd name="connsiteY23" fmla="*/ 173803 h 238125"/>
                  <a:gd name="connsiteX24" fmla="*/ 143736 w 209550"/>
                  <a:gd name="connsiteY24" fmla="*/ 179080 h 238125"/>
                  <a:gd name="connsiteX25" fmla="*/ 137078 w 209550"/>
                  <a:gd name="connsiteY25" fmla="*/ 180994 h 238125"/>
                  <a:gd name="connsiteX26" fmla="*/ 144108 w 209550"/>
                  <a:gd name="connsiteY26" fmla="*/ 184747 h 238125"/>
                  <a:gd name="connsiteX27" fmla="*/ 142070 w 209550"/>
                  <a:gd name="connsiteY27" fmla="*/ 185042 h 238125"/>
                  <a:gd name="connsiteX28" fmla="*/ 148394 w 209550"/>
                  <a:gd name="connsiteY28" fmla="*/ 190538 h 238125"/>
                  <a:gd name="connsiteX29" fmla="*/ 139355 w 209550"/>
                  <a:gd name="connsiteY29" fmla="*/ 188128 h 238125"/>
                  <a:gd name="connsiteX30" fmla="*/ 130640 w 209550"/>
                  <a:gd name="connsiteY30" fmla="*/ 182108 h 238125"/>
                  <a:gd name="connsiteX31" fmla="*/ 129554 w 209550"/>
                  <a:gd name="connsiteY31" fmla="*/ 184118 h 238125"/>
                  <a:gd name="connsiteX32" fmla="*/ 131259 w 209550"/>
                  <a:gd name="connsiteY32" fmla="*/ 184680 h 238125"/>
                  <a:gd name="connsiteX33" fmla="*/ 123220 w 209550"/>
                  <a:gd name="connsiteY33" fmla="*/ 187061 h 238125"/>
                  <a:gd name="connsiteX34" fmla="*/ 124591 w 209550"/>
                  <a:gd name="connsiteY34" fmla="*/ 188309 h 238125"/>
                  <a:gd name="connsiteX35" fmla="*/ 121010 w 209550"/>
                  <a:gd name="connsiteY35" fmla="*/ 191062 h 238125"/>
                  <a:gd name="connsiteX36" fmla="*/ 116828 w 209550"/>
                  <a:gd name="connsiteY36" fmla="*/ 181508 h 238125"/>
                  <a:gd name="connsiteX37" fmla="*/ 118019 w 209550"/>
                  <a:gd name="connsiteY37" fmla="*/ 185328 h 238125"/>
                  <a:gd name="connsiteX38" fmla="*/ 108456 w 209550"/>
                  <a:gd name="connsiteY38" fmla="*/ 184775 h 238125"/>
                  <a:gd name="connsiteX39" fmla="*/ 110161 w 209550"/>
                  <a:gd name="connsiteY39" fmla="*/ 177603 h 238125"/>
                  <a:gd name="connsiteX40" fmla="*/ 99817 w 209550"/>
                  <a:gd name="connsiteY40" fmla="*/ 170612 h 238125"/>
                  <a:gd name="connsiteX41" fmla="*/ 102979 w 209550"/>
                  <a:gd name="connsiteY41" fmla="*/ 173374 h 238125"/>
                  <a:gd name="connsiteX42" fmla="*/ 94054 w 209550"/>
                  <a:gd name="connsiteY42" fmla="*/ 166383 h 238125"/>
                  <a:gd name="connsiteX43" fmla="*/ 88901 w 209550"/>
                  <a:gd name="connsiteY43" fmla="*/ 169212 h 238125"/>
                  <a:gd name="connsiteX44" fmla="*/ 78481 w 209550"/>
                  <a:gd name="connsiteY44" fmla="*/ 157115 h 238125"/>
                  <a:gd name="connsiteX45" fmla="*/ 74175 w 209550"/>
                  <a:gd name="connsiteY45" fmla="*/ 158382 h 238125"/>
                  <a:gd name="connsiteX46" fmla="*/ 76709 w 209550"/>
                  <a:gd name="connsiteY46" fmla="*/ 155524 h 238125"/>
                  <a:gd name="connsiteX47" fmla="*/ 71365 w 209550"/>
                  <a:gd name="connsiteY47" fmla="*/ 145323 h 238125"/>
                  <a:gd name="connsiteX48" fmla="*/ 77833 w 209550"/>
                  <a:gd name="connsiteY48" fmla="*/ 145294 h 238125"/>
                  <a:gd name="connsiteX49" fmla="*/ 78081 w 209550"/>
                  <a:gd name="connsiteY49" fmla="*/ 140760 h 238125"/>
                  <a:gd name="connsiteX50" fmla="*/ 81443 w 209550"/>
                  <a:gd name="connsiteY50" fmla="*/ 143923 h 238125"/>
                  <a:gd name="connsiteX51" fmla="*/ 71356 w 209550"/>
                  <a:gd name="connsiteY51" fmla="*/ 132016 h 238125"/>
                  <a:gd name="connsiteX52" fmla="*/ 69070 w 209550"/>
                  <a:gd name="connsiteY52" fmla="*/ 117853 h 238125"/>
                  <a:gd name="connsiteX53" fmla="*/ 71346 w 209550"/>
                  <a:gd name="connsiteY53" fmla="*/ 115824 h 238125"/>
                  <a:gd name="connsiteX54" fmla="*/ 58640 w 209550"/>
                  <a:gd name="connsiteY54" fmla="*/ 102613 h 238125"/>
                  <a:gd name="connsiteX55" fmla="*/ 60850 w 209550"/>
                  <a:gd name="connsiteY55" fmla="*/ 96126 h 238125"/>
                  <a:gd name="connsiteX56" fmla="*/ 59002 w 209550"/>
                  <a:gd name="connsiteY56" fmla="*/ 96831 h 238125"/>
                  <a:gd name="connsiteX57" fmla="*/ 58945 w 209550"/>
                  <a:gd name="connsiteY57" fmla="*/ 94155 h 238125"/>
                  <a:gd name="connsiteX58" fmla="*/ 59002 w 209550"/>
                  <a:gd name="connsiteY58" fmla="*/ 91430 h 238125"/>
                  <a:gd name="connsiteX59" fmla="*/ 58373 w 209550"/>
                  <a:gd name="connsiteY59" fmla="*/ 91878 h 238125"/>
                  <a:gd name="connsiteX60" fmla="*/ 56687 w 209550"/>
                  <a:gd name="connsiteY60" fmla="*/ 87106 h 238125"/>
                  <a:gd name="connsiteX61" fmla="*/ 55383 w 209550"/>
                  <a:gd name="connsiteY61" fmla="*/ 90011 h 238125"/>
                  <a:gd name="connsiteX62" fmla="*/ 54535 w 209550"/>
                  <a:gd name="connsiteY62" fmla="*/ 80153 h 238125"/>
                  <a:gd name="connsiteX63" fmla="*/ 53668 w 209550"/>
                  <a:gd name="connsiteY63" fmla="*/ 85230 h 238125"/>
                  <a:gd name="connsiteX64" fmla="*/ 48067 w 209550"/>
                  <a:gd name="connsiteY64" fmla="*/ 73333 h 238125"/>
                  <a:gd name="connsiteX65" fmla="*/ 51687 w 209550"/>
                  <a:gd name="connsiteY65" fmla="*/ 75562 h 238125"/>
                  <a:gd name="connsiteX66" fmla="*/ 45953 w 209550"/>
                  <a:gd name="connsiteY66" fmla="*/ 65856 h 238125"/>
                  <a:gd name="connsiteX67" fmla="*/ 48220 w 209550"/>
                  <a:gd name="connsiteY67" fmla="*/ 71980 h 238125"/>
                  <a:gd name="connsiteX68" fmla="*/ 46172 w 209550"/>
                  <a:gd name="connsiteY68" fmla="*/ 73809 h 238125"/>
                  <a:gd name="connsiteX69" fmla="*/ 40714 w 209550"/>
                  <a:gd name="connsiteY69" fmla="*/ 58817 h 238125"/>
                  <a:gd name="connsiteX70" fmla="*/ 46229 w 209550"/>
                  <a:gd name="connsiteY70" fmla="*/ 63865 h 238125"/>
                  <a:gd name="connsiteX71" fmla="*/ 46858 w 209550"/>
                  <a:gd name="connsiteY71" fmla="*/ 55731 h 238125"/>
                  <a:gd name="connsiteX72" fmla="*/ 40695 w 209550"/>
                  <a:gd name="connsiteY72" fmla="*/ 44958 h 238125"/>
                  <a:gd name="connsiteX73" fmla="*/ 36037 w 209550"/>
                  <a:gd name="connsiteY73" fmla="*/ 33861 h 238125"/>
                  <a:gd name="connsiteX74" fmla="*/ 34342 w 209550"/>
                  <a:gd name="connsiteY74" fmla="*/ 37976 h 238125"/>
                  <a:gd name="connsiteX75" fmla="*/ 35218 w 209550"/>
                  <a:gd name="connsiteY75" fmla="*/ 37043 h 238125"/>
                  <a:gd name="connsiteX76" fmla="*/ 34285 w 209550"/>
                  <a:gd name="connsiteY76" fmla="*/ 46215 h 238125"/>
                  <a:gd name="connsiteX77" fmla="*/ 32618 w 209550"/>
                  <a:gd name="connsiteY77" fmla="*/ 45148 h 238125"/>
                  <a:gd name="connsiteX78" fmla="*/ 35332 w 209550"/>
                  <a:gd name="connsiteY78" fmla="*/ 49930 h 238125"/>
                  <a:gd name="connsiteX79" fmla="*/ 28798 w 209550"/>
                  <a:gd name="connsiteY79" fmla="*/ 51016 h 238125"/>
                  <a:gd name="connsiteX80" fmla="*/ 35066 w 209550"/>
                  <a:gd name="connsiteY80" fmla="*/ 54254 h 238125"/>
                  <a:gd name="connsiteX81" fmla="*/ 30237 w 209550"/>
                  <a:gd name="connsiteY81" fmla="*/ 56540 h 238125"/>
                  <a:gd name="connsiteX82" fmla="*/ 26341 w 209550"/>
                  <a:gd name="connsiteY82" fmla="*/ 44758 h 238125"/>
                  <a:gd name="connsiteX83" fmla="*/ 30179 w 209550"/>
                  <a:gd name="connsiteY83" fmla="*/ 41986 h 238125"/>
                  <a:gd name="connsiteX84" fmla="*/ 29417 w 209550"/>
                  <a:gd name="connsiteY84" fmla="*/ 34642 h 238125"/>
                  <a:gd name="connsiteX85" fmla="*/ 28446 w 209550"/>
                  <a:gd name="connsiteY85" fmla="*/ 38510 h 238125"/>
                  <a:gd name="connsiteX86" fmla="*/ 23236 w 209550"/>
                  <a:gd name="connsiteY86" fmla="*/ 26889 h 238125"/>
                  <a:gd name="connsiteX87" fmla="*/ 18464 w 209550"/>
                  <a:gd name="connsiteY87" fmla="*/ 25479 h 238125"/>
                  <a:gd name="connsiteX88" fmla="*/ 22550 w 209550"/>
                  <a:gd name="connsiteY88" fmla="*/ 11554 h 238125"/>
                  <a:gd name="connsiteX89" fmla="*/ 20988 w 209550"/>
                  <a:gd name="connsiteY89" fmla="*/ 15973 h 238125"/>
                  <a:gd name="connsiteX90" fmla="*/ 17435 w 209550"/>
                  <a:gd name="connsiteY90" fmla="*/ 7144 h 238125"/>
                  <a:gd name="connsiteX91" fmla="*/ 17473 w 209550"/>
                  <a:gd name="connsiteY91" fmla="*/ 14611 h 238125"/>
                  <a:gd name="connsiteX92" fmla="*/ 18940 w 209550"/>
                  <a:gd name="connsiteY92" fmla="*/ 14249 h 238125"/>
                  <a:gd name="connsiteX93" fmla="*/ 18664 w 209550"/>
                  <a:gd name="connsiteY93" fmla="*/ 18964 h 238125"/>
                  <a:gd name="connsiteX94" fmla="*/ 14092 w 209550"/>
                  <a:gd name="connsiteY94" fmla="*/ 16754 h 238125"/>
                  <a:gd name="connsiteX95" fmla="*/ 17921 w 209550"/>
                  <a:gd name="connsiteY95" fmla="*/ 45120 h 238125"/>
                  <a:gd name="connsiteX96" fmla="*/ 15273 w 209550"/>
                  <a:gd name="connsiteY96" fmla="*/ 42424 h 238125"/>
                  <a:gd name="connsiteX97" fmla="*/ 15940 w 209550"/>
                  <a:gd name="connsiteY97" fmla="*/ 48435 h 238125"/>
                  <a:gd name="connsiteX98" fmla="*/ 18206 w 209550"/>
                  <a:gd name="connsiteY98" fmla="*/ 46901 h 238125"/>
                  <a:gd name="connsiteX99" fmla="*/ 23464 w 209550"/>
                  <a:gd name="connsiteY99" fmla="*/ 57988 h 238125"/>
                  <a:gd name="connsiteX100" fmla="*/ 30779 w 209550"/>
                  <a:gd name="connsiteY100" fmla="*/ 67027 h 238125"/>
                  <a:gd name="connsiteX101" fmla="*/ 33427 w 209550"/>
                  <a:gd name="connsiteY101" fmla="*/ 61227 h 238125"/>
                  <a:gd name="connsiteX102" fmla="*/ 36847 w 209550"/>
                  <a:gd name="connsiteY102" fmla="*/ 68923 h 238125"/>
                  <a:gd name="connsiteX103" fmla="*/ 32884 w 209550"/>
                  <a:gd name="connsiteY103" fmla="*/ 70399 h 238125"/>
                  <a:gd name="connsiteX104" fmla="*/ 43419 w 209550"/>
                  <a:gd name="connsiteY104" fmla="*/ 76705 h 238125"/>
                  <a:gd name="connsiteX105" fmla="*/ 43105 w 209550"/>
                  <a:gd name="connsiteY105" fmla="*/ 73666 h 238125"/>
                  <a:gd name="connsiteX106" fmla="*/ 45143 w 209550"/>
                  <a:gd name="connsiteY106" fmla="*/ 74714 h 238125"/>
                  <a:gd name="connsiteX107" fmla="*/ 47267 w 209550"/>
                  <a:gd name="connsiteY107" fmla="*/ 75686 h 238125"/>
                  <a:gd name="connsiteX108" fmla="*/ 46258 w 209550"/>
                  <a:gd name="connsiteY108" fmla="*/ 83429 h 238125"/>
                  <a:gd name="connsiteX109" fmla="*/ 52392 w 209550"/>
                  <a:gd name="connsiteY109" fmla="*/ 101422 h 238125"/>
                  <a:gd name="connsiteX110" fmla="*/ 63012 w 209550"/>
                  <a:gd name="connsiteY110" fmla="*/ 119424 h 238125"/>
                  <a:gd name="connsiteX111" fmla="*/ 70623 w 209550"/>
                  <a:gd name="connsiteY111" fmla="*/ 138465 h 238125"/>
                  <a:gd name="connsiteX112" fmla="*/ 72089 w 209550"/>
                  <a:gd name="connsiteY112" fmla="*/ 136150 h 238125"/>
                  <a:gd name="connsiteX113" fmla="*/ 70261 w 209550"/>
                  <a:gd name="connsiteY113" fmla="*/ 143066 h 238125"/>
                  <a:gd name="connsiteX114" fmla="*/ 57507 w 209550"/>
                  <a:gd name="connsiteY114" fmla="*/ 130578 h 238125"/>
                  <a:gd name="connsiteX115" fmla="*/ 49734 w 209550"/>
                  <a:gd name="connsiteY115" fmla="*/ 130264 h 238125"/>
                  <a:gd name="connsiteX116" fmla="*/ 52525 w 209550"/>
                  <a:gd name="connsiteY116" fmla="*/ 127044 h 238125"/>
                  <a:gd name="connsiteX117" fmla="*/ 52011 w 209550"/>
                  <a:gd name="connsiteY117" fmla="*/ 128245 h 238125"/>
                  <a:gd name="connsiteX118" fmla="*/ 48610 w 209550"/>
                  <a:gd name="connsiteY118" fmla="*/ 113319 h 238125"/>
                  <a:gd name="connsiteX119" fmla="*/ 39085 w 209550"/>
                  <a:gd name="connsiteY119" fmla="*/ 99193 h 238125"/>
                  <a:gd name="connsiteX120" fmla="*/ 40333 w 209550"/>
                  <a:gd name="connsiteY120" fmla="*/ 96898 h 238125"/>
                  <a:gd name="connsiteX121" fmla="*/ 35913 w 209550"/>
                  <a:gd name="connsiteY121" fmla="*/ 94907 h 238125"/>
                  <a:gd name="connsiteX122" fmla="*/ 37866 w 209550"/>
                  <a:gd name="connsiteY122" fmla="*/ 91564 h 238125"/>
                  <a:gd name="connsiteX123" fmla="*/ 30256 w 209550"/>
                  <a:gd name="connsiteY123" fmla="*/ 88706 h 238125"/>
                  <a:gd name="connsiteX124" fmla="*/ 27646 w 209550"/>
                  <a:gd name="connsiteY124" fmla="*/ 94602 h 238125"/>
                  <a:gd name="connsiteX125" fmla="*/ 25722 w 209550"/>
                  <a:gd name="connsiteY125" fmla="*/ 86058 h 238125"/>
                  <a:gd name="connsiteX126" fmla="*/ 21845 w 209550"/>
                  <a:gd name="connsiteY126" fmla="*/ 79819 h 238125"/>
                  <a:gd name="connsiteX127" fmla="*/ 25093 w 209550"/>
                  <a:gd name="connsiteY127" fmla="*/ 89783 h 238125"/>
                  <a:gd name="connsiteX128" fmla="*/ 23140 w 209550"/>
                  <a:gd name="connsiteY128" fmla="*/ 90973 h 238125"/>
                  <a:gd name="connsiteX129" fmla="*/ 17397 w 209550"/>
                  <a:gd name="connsiteY129" fmla="*/ 72647 h 238125"/>
                  <a:gd name="connsiteX130" fmla="*/ 21835 w 209550"/>
                  <a:gd name="connsiteY130" fmla="*/ 73028 h 238125"/>
                  <a:gd name="connsiteX131" fmla="*/ 19359 w 209550"/>
                  <a:gd name="connsiteY131" fmla="*/ 66294 h 238125"/>
                  <a:gd name="connsiteX132" fmla="*/ 22826 w 209550"/>
                  <a:gd name="connsiteY132" fmla="*/ 69847 h 238125"/>
                  <a:gd name="connsiteX133" fmla="*/ 22083 w 209550"/>
                  <a:gd name="connsiteY133" fmla="*/ 64951 h 238125"/>
                  <a:gd name="connsiteX134" fmla="*/ 15987 w 209550"/>
                  <a:gd name="connsiteY134" fmla="*/ 74066 h 238125"/>
                  <a:gd name="connsiteX135" fmla="*/ 9348 w 209550"/>
                  <a:gd name="connsiteY135" fmla="*/ 69228 h 238125"/>
                  <a:gd name="connsiteX136" fmla="*/ 8119 w 209550"/>
                  <a:gd name="connsiteY136" fmla="*/ 75390 h 238125"/>
                  <a:gd name="connsiteX137" fmla="*/ 14863 w 209550"/>
                  <a:gd name="connsiteY137" fmla="*/ 88763 h 238125"/>
                  <a:gd name="connsiteX138" fmla="*/ 14911 w 209550"/>
                  <a:gd name="connsiteY138" fmla="*/ 88021 h 238125"/>
                  <a:gd name="connsiteX139" fmla="*/ 20569 w 209550"/>
                  <a:gd name="connsiteY139" fmla="*/ 94745 h 238125"/>
                  <a:gd name="connsiteX140" fmla="*/ 19283 w 209550"/>
                  <a:gd name="connsiteY140" fmla="*/ 97746 h 238125"/>
                  <a:gd name="connsiteX141" fmla="*/ 15368 w 209550"/>
                  <a:gd name="connsiteY141" fmla="*/ 92078 h 238125"/>
                  <a:gd name="connsiteX142" fmla="*/ 20673 w 209550"/>
                  <a:gd name="connsiteY142" fmla="*/ 104299 h 238125"/>
                  <a:gd name="connsiteX143" fmla="*/ 26579 w 209550"/>
                  <a:gd name="connsiteY143" fmla="*/ 108623 h 238125"/>
                  <a:gd name="connsiteX144" fmla="*/ 20788 w 209550"/>
                  <a:gd name="connsiteY144" fmla="*/ 108033 h 238125"/>
                  <a:gd name="connsiteX145" fmla="*/ 28522 w 209550"/>
                  <a:gd name="connsiteY145" fmla="*/ 119624 h 238125"/>
                  <a:gd name="connsiteX146" fmla="*/ 23921 w 209550"/>
                  <a:gd name="connsiteY146" fmla="*/ 119882 h 238125"/>
                  <a:gd name="connsiteX147" fmla="*/ 41486 w 209550"/>
                  <a:gd name="connsiteY147" fmla="*/ 140122 h 238125"/>
                  <a:gd name="connsiteX148" fmla="*/ 41381 w 209550"/>
                  <a:gd name="connsiteY148" fmla="*/ 139370 h 238125"/>
                  <a:gd name="connsiteX149" fmla="*/ 46820 w 209550"/>
                  <a:gd name="connsiteY149" fmla="*/ 143408 h 238125"/>
                  <a:gd name="connsiteX150" fmla="*/ 52287 w 209550"/>
                  <a:gd name="connsiteY150" fmla="*/ 147342 h 238125"/>
                  <a:gd name="connsiteX151" fmla="*/ 50420 w 209550"/>
                  <a:gd name="connsiteY151" fmla="*/ 144780 h 238125"/>
                  <a:gd name="connsiteX152" fmla="*/ 67527 w 209550"/>
                  <a:gd name="connsiteY152" fmla="*/ 151228 h 238125"/>
                  <a:gd name="connsiteX153" fmla="*/ 66632 w 209550"/>
                  <a:gd name="connsiteY153" fmla="*/ 153067 h 238125"/>
                  <a:gd name="connsiteX154" fmla="*/ 69661 w 209550"/>
                  <a:gd name="connsiteY154" fmla="*/ 154324 h 238125"/>
                  <a:gd name="connsiteX155" fmla="*/ 64060 w 209550"/>
                  <a:gd name="connsiteY155" fmla="*/ 153133 h 238125"/>
                  <a:gd name="connsiteX156" fmla="*/ 65708 w 209550"/>
                  <a:gd name="connsiteY156" fmla="*/ 155896 h 238125"/>
                  <a:gd name="connsiteX157" fmla="*/ 67498 w 209550"/>
                  <a:gd name="connsiteY157" fmla="*/ 158544 h 238125"/>
                  <a:gd name="connsiteX158" fmla="*/ 70070 w 209550"/>
                  <a:gd name="connsiteY158" fmla="*/ 155696 h 238125"/>
                  <a:gd name="connsiteX159" fmla="*/ 80109 w 209550"/>
                  <a:gd name="connsiteY159" fmla="*/ 166630 h 238125"/>
                  <a:gd name="connsiteX160" fmla="*/ 77538 w 209550"/>
                  <a:gd name="connsiteY160" fmla="*/ 164897 h 238125"/>
                  <a:gd name="connsiteX161" fmla="*/ 78890 w 209550"/>
                  <a:gd name="connsiteY161" fmla="*/ 169107 h 238125"/>
                  <a:gd name="connsiteX162" fmla="*/ 80138 w 209550"/>
                  <a:gd name="connsiteY162" fmla="*/ 164640 h 238125"/>
                  <a:gd name="connsiteX163" fmla="*/ 88053 w 209550"/>
                  <a:gd name="connsiteY163" fmla="*/ 172374 h 238125"/>
                  <a:gd name="connsiteX164" fmla="*/ 88215 w 209550"/>
                  <a:gd name="connsiteY164" fmla="*/ 176279 h 238125"/>
                  <a:gd name="connsiteX165" fmla="*/ 96550 w 209550"/>
                  <a:gd name="connsiteY165" fmla="*/ 182832 h 238125"/>
                  <a:gd name="connsiteX166" fmla="*/ 97835 w 209550"/>
                  <a:gd name="connsiteY166" fmla="*/ 180937 h 238125"/>
                  <a:gd name="connsiteX167" fmla="*/ 114104 w 209550"/>
                  <a:gd name="connsiteY167" fmla="*/ 194510 h 238125"/>
                  <a:gd name="connsiteX168" fmla="*/ 132973 w 209550"/>
                  <a:gd name="connsiteY168" fmla="*/ 204073 h 238125"/>
                  <a:gd name="connsiteX169" fmla="*/ 152614 w 209550"/>
                  <a:gd name="connsiteY169" fmla="*/ 213008 h 238125"/>
                  <a:gd name="connsiteX170" fmla="*/ 155138 w 209550"/>
                  <a:gd name="connsiteY170" fmla="*/ 218627 h 238125"/>
                  <a:gd name="connsiteX171" fmla="*/ 156376 w 209550"/>
                  <a:gd name="connsiteY171" fmla="*/ 217046 h 238125"/>
                  <a:gd name="connsiteX172" fmla="*/ 157291 w 209550"/>
                  <a:gd name="connsiteY172" fmla="*/ 218189 h 238125"/>
                  <a:gd name="connsiteX173" fmla="*/ 165568 w 209550"/>
                  <a:gd name="connsiteY173" fmla="*/ 217094 h 238125"/>
                  <a:gd name="connsiteX174" fmla="*/ 169082 w 209550"/>
                  <a:gd name="connsiteY174" fmla="*/ 222361 h 238125"/>
                  <a:gd name="connsiteX175" fmla="*/ 165539 w 209550"/>
                  <a:gd name="connsiteY175" fmla="*/ 221132 h 238125"/>
                  <a:gd name="connsiteX176" fmla="*/ 170321 w 209550"/>
                  <a:gd name="connsiteY176" fmla="*/ 226819 h 238125"/>
                  <a:gd name="connsiteX177" fmla="*/ 175836 w 209550"/>
                  <a:gd name="connsiteY177" fmla="*/ 221456 h 238125"/>
                  <a:gd name="connsiteX178" fmla="*/ 195305 w 209550"/>
                  <a:gd name="connsiteY178" fmla="*/ 230676 h 238125"/>
                  <a:gd name="connsiteX179" fmla="*/ 201029 w 209550"/>
                  <a:gd name="connsiteY179" fmla="*/ 227333 h 238125"/>
                  <a:gd name="connsiteX180" fmla="*/ 205973 w 209550"/>
                  <a:gd name="connsiteY180" fmla="*/ 231229 h 238125"/>
                  <a:gd name="connsiteX181" fmla="*/ 210164 w 209550"/>
                  <a:gd name="connsiteY181" fmla="*/ 2296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09550" h="238125">
                    <a:moveTo>
                      <a:pt x="210164" y="229667"/>
                    </a:moveTo>
                    <a:cubicBezTo>
                      <a:pt x="204963" y="227971"/>
                      <a:pt x="202601" y="222561"/>
                      <a:pt x="196133" y="220685"/>
                    </a:cubicBezTo>
                    <a:cubicBezTo>
                      <a:pt x="194781" y="221142"/>
                      <a:pt x="195114" y="222390"/>
                      <a:pt x="194990" y="223142"/>
                    </a:cubicBezTo>
                    <a:cubicBezTo>
                      <a:pt x="191933" y="222799"/>
                      <a:pt x="191761" y="220789"/>
                      <a:pt x="190104" y="219980"/>
                    </a:cubicBezTo>
                    <a:lnTo>
                      <a:pt x="193266" y="219589"/>
                    </a:lnTo>
                    <a:cubicBezTo>
                      <a:pt x="191123" y="218284"/>
                      <a:pt x="185075" y="217551"/>
                      <a:pt x="184218" y="213789"/>
                    </a:cubicBezTo>
                    <a:cubicBezTo>
                      <a:pt x="183351" y="214722"/>
                      <a:pt x="182751" y="216932"/>
                      <a:pt x="179312" y="215789"/>
                    </a:cubicBezTo>
                    <a:cubicBezTo>
                      <a:pt x="177026" y="214998"/>
                      <a:pt x="176331" y="213160"/>
                      <a:pt x="175417" y="212046"/>
                    </a:cubicBezTo>
                    <a:cubicBezTo>
                      <a:pt x="179036" y="212484"/>
                      <a:pt x="177207" y="210226"/>
                      <a:pt x="179912" y="211579"/>
                    </a:cubicBezTo>
                    <a:lnTo>
                      <a:pt x="178550" y="207864"/>
                    </a:lnTo>
                    <a:lnTo>
                      <a:pt x="178093" y="209331"/>
                    </a:lnTo>
                    <a:cubicBezTo>
                      <a:pt x="170740" y="205178"/>
                      <a:pt x="176360" y="203082"/>
                      <a:pt x="175531" y="199968"/>
                    </a:cubicBezTo>
                    <a:cubicBezTo>
                      <a:pt x="174436" y="199606"/>
                      <a:pt x="174216" y="200320"/>
                      <a:pt x="173978" y="201054"/>
                    </a:cubicBezTo>
                    <a:cubicBezTo>
                      <a:pt x="172692" y="199406"/>
                      <a:pt x="170759" y="197920"/>
                      <a:pt x="169121" y="195720"/>
                    </a:cubicBezTo>
                    <a:lnTo>
                      <a:pt x="169540" y="196272"/>
                    </a:lnTo>
                    <a:cubicBezTo>
                      <a:pt x="166958" y="198301"/>
                      <a:pt x="162396" y="190890"/>
                      <a:pt x="157386" y="188385"/>
                    </a:cubicBezTo>
                    <a:cubicBezTo>
                      <a:pt x="158738" y="194034"/>
                      <a:pt x="150280" y="187652"/>
                      <a:pt x="149642" y="187757"/>
                    </a:cubicBezTo>
                    <a:cubicBezTo>
                      <a:pt x="153214" y="183966"/>
                      <a:pt x="162091" y="188881"/>
                      <a:pt x="165025" y="184328"/>
                    </a:cubicBezTo>
                    <a:cubicBezTo>
                      <a:pt x="159024" y="181594"/>
                      <a:pt x="156224" y="176965"/>
                      <a:pt x="153328" y="171821"/>
                    </a:cubicBezTo>
                    <a:cubicBezTo>
                      <a:pt x="147165" y="176927"/>
                      <a:pt x="139698" y="162239"/>
                      <a:pt x="131716" y="168621"/>
                    </a:cubicBezTo>
                    <a:cubicBezTo>
                      <a:pt x="133288" y="170431"/>
                      <a:pt x="124753" y="171602"/>
                      <a:pt x="130182" y="177003"/>
                    </a:cubicBezTo>
                    <a:cubicBezTo>
                      <a:pt x="133859" y="177403"/>
                      <a:pt x="134383" y="172841"/>
                      <a:pt x="134954" y="169631"/>
                    </a:cubicBezTo>
                    <a:lnTo>
                      <a:pt x="138517" y="177003"/>
                    </a:lnTo>
                    <a:lnTo>
                      <a:pt x="138336" y="173803"/>
                    </a:lnTo>
                    <a:cubicBezTo>
                      <a:pt x="142793" y="177260"/>
                      <a:pt x="137907" y="175784"/>
                      <a:pt x="143736" y="179080"/>
                    </a:cubicBezTo>
                    <a:cubicBezTo>
                      <a:pt x="143670" y="183004"/>
                      <a:pt x="138507" y="178308"/>
                      <a:pt x="137078" y="180994"/>
                    </a:cubicBezTo>
                    <a:cubicBezTo>
                      <a:pt x="139041" y="183451"/>
                      <a:pt x="142679" y="181204"/>
                      <a:pt x="144108" y="184747"/>
                    </a:cubicBezTo>
                    <a:lnTo>
                      <a:pt x="142070" y="185042"/>
                    </a:lnTo>
                    <a:cubicBezTo>
                      <a:pt x="142841" y="188776"/>
                      <a:pt x="148251" y="186680"/>
                      <a:pt x="148394" y="190538"/>
                    </a:cubicBezTo>
                    <a:cubicBezTo>
                      <a:pt x="145832" y="190605"/>
                      <a:pt x="142593" y="189614"/>
                      <a:pt x="139355" y="188128"/>
                    </a:cubicBezTo>
                    <a:cubicBezTo>
                      <a:pt x="136202" y="186490"/>
                      <a:pt x="133135" y="184204"/>
                      <a:pt x="130640" y="182108"/>
                    </a:cubicBezTo>
                    <a:lnTo>
                      <a:pt x="129554" y="184118"/>
                    </a:lnTo>
                    <a:cubicBezTo>
                      <a:pt x="129906" y="183471"/>
                      <a:pt x="130935" y="184052"/>
                      <a:pt x="131259" y="184680"/>
                    </a:cubicBezTo>
                    <a:cubicBezTo>
                      <a:pt x="128468" y="186138"/>
                      <a:pt x="129116" y="188728"/>
                      <a:pt x="123220" y="187061"/>
                    </a:cubicBezTo>
                    <a:lnTo>
                      <a:pt x="124591" y="188309"/>
                    </a:lnTo>
                    <a:cubicBezTo>
                      <a:pt x="124210" y="188976"/>
                      <a:pt x="123801" y="192262"/>
                      <a:pt x="121010" y="191062"/>
                    </a:cubicBezTo>
                    <a:cubicBezTo>
                      <a:pt x="112742" y="184861"/>
                      <a:pt x="124972" y="187681"/>
                      <a:pt x="116828" y="181508"/>
                    </a:cubicBezTo>
                    <a:cubicBezTo>
                      <a:pt x="112190" y="182289"/>
                      <a:pt x="118162" y="182747"/>
                      <a:pt x="118019" y="185328"/>
                    </a:cubicBezTo>
                    <a:cubicBezTo>
                      <a:pt x="114609" y="188700"/>
                      <a:pt x="109913" y="179032"/>
                      <a:pt x="108456" y="184775"/>
                    </a:cubicBezTo>
                    <a:cubicBezTo>
                      <a:pt x="109237" y="183471"/>
                      <a:pt x="104208" y="174755"/>
                      <a:pt x="110161" y="177603"/>
                    </a:cubicBezTo>
                    <a:cubicBezTo>
                      <a:pt x="110342" y="173041"/>
                      <a:pt x="101607" y="173355"/>
                      <a:pt x="99817" y="170612"/>
                    </a:cubicBezTo>
                    <a:cubicBezTo>
                      <a:pt x="100331" y="171936"/>
                      <a:pt x="102007" y="172679"/>
                      <a:pt x="102979" y="173374"/>
                    </a:cubicBezTo>
                    <a:cubicBezTo>
                      <a:pt x="99588" y="175174"/>
                      <a:pt x="93854" y="169574"/>
                      <a:pt x="94054" y="166383"/>
                    </a:cubicBezTo>
                    <a:cubicBezTo>
                      <a:pt x="93635" y="168926"/>
                      <a:pt x="90816" y="168745"/>
                      <a:pt x="88901" y="169212"/>
                    </a:cubicBezTo>
                    <a:cubicBezTo>
                      <a:pt x="84548" y="163954"/>
                      <a:pt x="84339" y="163278"/>
                      <a:pt x="78481" y="157115"/>
                    </a:cubicBezTo>
                    <a:cubicBezTo>
                      <a:pt x="77719" y="158963"/>
                      <a:pt x="75214" y="157239"/>
                      <a:pt x="74175" y="158382"/>
                    </a:cubicBezTo>
                    <a:cubicBezTo>
                      <a:pt x="71461" y="155943"/>
                      <a:pt x="74194" y="153819"/>
                      <a:pt x="76709" y="155524"/>
                    </a:cubicBezTo>
                    <a:cubicBezTo>
                      <a:pt x="68032" y="150695"/>
                      <a:pt x="76890" y="149838"/>
                      <a:pt x="71365" y="145323"/>
                    </a:cubicBezTo>
                    <a:cubicBezTo>
                      <a:pt x="73566" y="146437"/>
                      <a:pt x="74452" y="142113"/>
                      <a:pt x="77833" y="145294"/>
                    </a:cubicBezTo>
                    <a:cubicBezTo>
                      <a:pt x="79719" y="144980"/>
                      <a:pt x="76966" y="141951"/>
                      <a:pt x="78081" y="140760"/>
                    </a:cubicBezTo>
                    <a:cubicBezTo>
                      <a:pt x="78014" y="140827"/>
                      <a:pt x="81443" y="143923"/>
                      <a:pt x="81443" y="143923"/>
                    </a:cubicBezTo>
                    <a:cubicBezTo>
                      <a:pt x="81652" y="140275"/>
                      <a:pt x="74909" y="137427"/>
                      <a:pt x="71356" y="132016"/>
                    </a:cubicBezTo>
                    <a:cubicBezTo>
                      <a:pt x="73232" y="128464"/>
                      <a:pt x="73766" y="119539"/>
                      <a:pt x="69070" y="117853"/>
                    </a:cubicBezTo>
                    <a:lnTo>
                      <a:pt x="71346" y="115824"/>
                    </a:lnTo>
                    <a:cubicBezTo>
                      <a:pt x="66860" y="113929"/>
                      <a:pt x="61221" y="104127"/>
                      <a:pt x="58640" y="102613"/>
                    </a:cubicBezTo>
                    <a:cubicBezTo>
                      <a:pt x="53973" y="97784"/>
                      <a:pt x="61002" y="99441"/>
                      <a:pt x="60850" y="96126"/>
                    </a:cubicBezTo>
                    <a:lnTo>
                      <a:pt x="59002" y="96831"/>
                    </a:lnTo>
                    <a:cubicBezTo>
                      <a:pt x="59002" y="96831"/>
                      <a:pt x="58907" y="95526"/>
                      <a:pt x="58945" y="94155"/>
                    </a:cubicBezTo>
                    <a:cubicBezTo>
                      <a:pt x="58973" y="92793"/>
                      <a:pt x="59002" y="91430"/>
                      <a:pt x="59002" y="91430"/>
                    </a:cubicBezTo>
                    <a:lnTo>
                      <a:pt x="58373" y="91878"/>
                    </a:lnTo>
                    <a:lnTo>
                      <a:pt x="56687" y="87106"/>
                    </a:lnTo>
                    <a:cubicBezTo>
                      <a:pt x="56021" y="88211"/>
                      <a:pt x="56592" y="89811"/>
                      <a:pt x="55383" y="90011"/>
                    </a:cubicBezTo>
                    <a:cubicBezTo>
                      <a:pt x="52954" y="88335"/>
                      <a:pt x="54944" y="83658"/>
                      <a:pt x="54535" y="80153"/>
                    </a:cubicBezTo>
                    <a:cubicBezTo>
                      <a:pt x="50268" y="78372"/>
                      <a:pt x="56745" y="85106"/>
                      <a:pt x="53668" y="85230"/>
                    </a:cubicBezTo>
                    <a:cubicBezTo>
                      <a:pt x="51982" y="81801"/>
                      <a:pt x="47086" y="78334"/>
                      <a:pt x="48067" y="73333"/>
                    </a:cubicBezTo>
                    <a:lnTo>
                      <a:pt x="51687" y="75562"/>
                    </a:lnTo>
                    <a:cubicBezTo>
                      <a:pt x="46572" y="74828"/>
                      <a:pt x="51801" y="68066"/>
                      <a:pt x="45953" y="65856"/>
                    </a:cubicBezTo>
                    <a:cubicBezTo>
                      <a:pt x="41857" y="68742"/>
                      <a:pt x="49163" y="69609"/>
                      <a:pt x="48220" y="71980"/>
                    </a:cubicBezTo>
                    <a:lnTo>
                      <a:pt x="46172" y="73809"/>
                    </a:lnTo>
                    <a:cubicBezTo>
                      <a:pt x="42505" y="68380"/>
                      <a:pt x="41000" y="65370"/>
                      <a:pt x="40714" y="58817"/>
                    </a:cubicBezTo>
                    <a:cubicBezTo>
                      <a:pt x="43533" y="61046"/>
                      <a:pt x="45829" y="62236"/>
                      <a:pt x="46229" y="63865"/>
                    </a:cubicBezTo>
                    <a:cubicBezTo>
                      <a:pt x="47763" y="61827"/>
                      <a:pt x="41419" y="54302"/>
                      <a:pt x="46858" y="55731"/>
                    </a:cubicBezTo>
                    <a:cubicBezTo>
                      <a:pt x="46496" y="49730"/>
                      <a:pt x="43486" y="47454"/>
                      <a:pt x="40695" y="44958"/>
                    </a:cubicBezTo>
                    <a:cubicBezTo>
                      <a:pt x="37847" y="42529"/>
                      <a:pt x="35104" y="39938"/>
                      <a:pt x="36037" y="33861"/>
                    </a:cubicBezTo>
                    <a:cubicBezTo>
                      <a:pt x="37256" y="31709"/>
                      <a:pt x="33742" y="35309"/>
                      <a:pt x="34342" y="37976"/>
                    </a:cubicBezTo>
                    <a:cubicBezTo>
                      <a:pt x="33942" y="36957"/>
                      <a:pt x="34504" y="37319"/>
                      <a:pt x="35218" y="37043"/>
                    </a:cubicBezTo>
                    <a:cubicBezTo>
                      <a:pt x="31341" y="39776"/>
                      <a:pt x="42771" y="50206"/>
                      <a:pt x="34285" y="46215"/>
                    </a:cubicBezTo>
                    <a:lnTo>
                      <a:pt x="32618" y="45148"/>
                    </a:lnTo>
                    <a:cubicBezTo>
                      <a:pt x="31170" y="48758"/>
                      <a:pt x="34675" y="47234"/>
                      <a:pt x="35332" y="49930"/>
                    </a:cubicBezTo>
                    <a:cubicBezTo>
                      <a:pt x="35399" y="55321"/>
                      <a:pt x="30198" y="50454"/>
                      <a:pt x="28798" y="51016"/>
                    </a:cubicBezTo>
                    <a:cubicBezTo>
                      <a:pt x="30313" y="55855"/>
                      <a:pt x="32923" y="49197"/>
                      <a:pt x="35066" y="54254"/>
                    </a:cubicBezTo>
                    <a:lnTo>
                      <a:pt x="30237" y="56540"/>
                    </a:lnTo>
                    <a:cubicBezTo>
                      <a:pt x="27884" y="52073"/>
                      <a:pt x="25474" y="48758"/>
                      <a:pt x="26341" y="44758"/>
                    </a:cubicBezTo>
                    <a:lnTo>
                      <a:pt x="30179" y="41986"/>
                    </a:lnTo>
                    <a:cubicBezTo>
                      <a:pt x="27274" y="40796"/>
                      <a:pt x="29455" y="36928"/>
                      <a:pt x="29417" y="34642"/>
                    </a:cubicBezTo>
                    <a:cubicBezTo>
                      <a:pt x="30179" y="36662"/>
                      <a:pt x="29713" y="38643"/>
                      <a:pt x="28446" y="38510"/>
                    </a:cubicBezTo>
                    <a:cubicBezTo>
                      <a:pt x="27979" y="30490"/>
                      <a:pt x="23150" y="35128"/>
                      <a:pt x="23236" y="26889"/>
                    </a:cubicBezTo>
                    <a:cubicBezTo>
                      <a:pt x="20131" y="24355"/>
                      <a:pt x="20826" y="32423"/>
                      <a:pt x="18464" y="25479"/>
                    </a:cubicBezTo>
                    <a:cubicBezTo>
                      <a:pt x="22016" y="22565"/>
                      <a:pt x="21997" y="16802"/>
                      <a:pt x="22550" y="11554"/>
                    </a:cubicBezTo>
                    <a:cubicBezTo>
                      <a:pt x="21807" y="11725"/>
                      <a:pt x="23693" y="15792"/>
                      <a:pt x="20988" y="15973"/>
                    </a:cubicBezTo>
                    <a:cubicBezTo>
                      <a:pt x="20940" y="8534"/>
                      <a:pt x="16711" y="14811"/>
                      <a:pt x="17435" y="7144"/>
                    </a:cubicBezTo>
                    <a:cubicBezTo>
                      <a:pt x="18006" y="9287"/>
                      <a:pt x="15625" y="12230"/>
                      <a:pt x="17473" y="14611"/>
                    </a:cubicBezTo>
                    <a:lnTo>
                      <a:pt x="18940" y="14249"/>
                    </a:lnTo>
                    <a:lnTo>
                      <a:pt x="18664" y="18964"/>
                    </a:lnTo>
                    <a:lnTo>
                      <a:pt x="14092" y="16754"/>
                    </a:lnTo>
                    <a:cubicBezTo>
                      <a:pt x="10653" y="23155"/>
                      <a:pt x="18368" y="35681"/>
                      <a:pt x="17921" y="45120"/>
                    </a:cubicBezTo>
                    <a:lnTo>
                      <a:pt x="15273" y="42424"/>
                    </a:lnTo>
                    <a:lnTo>
                      <a:pt x="15940" y="48435"/>
                    </a:lnTo>
                    <a:cubicBezTo>
                      <a:pt x="16225" y="47053"/>
                      <a:pt x="17492" y="47177"/>
                      <a:pt x="18206" y="46901"/>
                    </a:cubicBezTo>
                    <a:cubicBezTo>
                      <a:pt x="18816" y="51664"/>
                      <a:pt x="21045" y="54997"/>
                      <a:pt x="23464" y="57988"/>
                    </a:cubicBezTo>
                    <a:cubicBezTo>
                      <a:pt x="26122" y="60893"/>
                      <a:pt x="28998" y="63446"/>
                      <a:pt x="30779" y="67027"/>
                    </a:cubicBezTo>
                    <a:lnTo>
                      <a:pt x="33427" y="61227"/>
                    </a:lnTo>
                    <a:lnTo>
                      <a:pt x="36847" y="68923"/>
                    </a:lnTo>
                    <a:lnTo>
                      <a:pt x="32884" y="70399"/>
                    </a:lnTo>
                    <a:cubicBezTo>
                      <a:pt x="39704" y="71161"/>
                      <a:pt x="35971" y="76524"/>
                      <a:pt x="43419" y="76705"/>
                    </a:cubicBezTo>
                    <a:cubicBezTo>
                      <a:pt x="42295" y="75457"/>
                      <a:pt x="42962" y="75038"/>
                      <a:pt x="43105" y="73666"/>
                    </a:cubicBezTo>
                    <a:cubicBezTo>
                      <a:pt x="43105" y="73666"/>
                      <a:pt x="44124" y="74190"/>
                      <a:pt x="45143" y="74714"/>
                    </a:cubicBezTo>
                    <a:cubicBezTo>
                      <a:pt x="46200" y="75200"/>
                      <a:pt x="47267" y="75686"/>
                      <a:pt x="47267" y="75686"/>
                    </a:cubicBezTo>
                    <a:cubicBezTo>
                      <a:pt x="42867" y="75114"/>
                      <a:pt x="49468" y="81401"/>
                      <a:pt x="46258" y="83429"/>
                    </a:cubicBezTo>
                    <a:cubicBezTo>
                      <a:pt x="48620" y="88182"/>
                      <a:pt x="50020" y="94812"/>
                      <a:pt x="52392" y="101422"/>
                    </a:cubicBezTo>
                    <a:cubicBezTo>
                      <a:pt x="54963" y="107871"/>
                      <a:pt x="58192" y="114538"/>
                      <a:pt x="63012" y="119424"/>
                    </a:cubicBezTo>
                    <a:cubicBezTo>
                      <a:pt x="71251" y="124949"/>
                      <a:pt x="64984" y="132388"/>
                      <a:pt x="70623" y="138465"/>
                    </a:cubicBezTo>
                    <a:cubicBezTo>
                      <a:pt x="70461" y="137741"/>
                      <a:pt x="70099" y="135684"/>
                      <a:pt x="72089" y="136150"/>
                    </a:cubicBezTo>
                    <a:cubicBezTo>
                      <a:pt x="74880" y="140760"/>
                      <a:pt x="70346" y="140389"/>
                      <a:pt x="70261" y="143066"/>
                    </a:cubicBezTo>
                    <a:cubicBezTo>
                      <a:pt x="65260" y="140579"/>
                      <a:pt x="59612" y="135093"/>
                      <a:pt x="57507" y="130578"/>
                    </a:cubicBezTo>
                    <a:cubicBezTo>
                      <a:pt x="53773" y="127483"/>
                      <a:pt x="54144" y="134474"/>
                      <a:pt x="49734" y="130264"/>
                    </a:cubicBezTo>
                    <a:cubicBezTo>
                      <a:pt x="49648" y="129540"/>
                      <a:pt x="51039" y="125158"/>
                      <a:pt x="52525" y="127044"/>
                    </a:cubicBezTo>
                    <a:cubicBezTo>
                      <a:pt x="54154" y="124816"/>
                      <a:pt x="51868" y="126825"/>
                      <a:pt x="52011" y="128245"/>
                    </a:cubicBezTo>
                    <a:cubicBezTo>
                      <a:pt x="54497" y="122263"/>
                      <a:pt x="36418" y="113100"/>
                      <a:pt x="48610" y="113319"/>
                    </a:cubicBezTo>
                    <a:cubicBezTo>
                      <a:pt x="40600" y="109061"/>
                      <a:pt x="45296" y="106213"/>
                      <a:pt x="39085" y="99193"/>
                    </a:cubicBezTo>
                    <a:lnTo>
                      <a:pt x="40333" y="96898"/>
                    </a:lnTo>
                    <a:lnTo>
                      <a:pt x="35913" y="94907"/>
                    </a:lnTo>
                    <a:cubicBezTo>
                      <a:pt x="37190" y="94793"/>
                      <a:pt x="37837" y="93659"/>
                      <a:pt x="37866" y="91564"/>
                    </a:cubicBezTo>
                    <a:cubicBezTo>
                      <a:pt x="34094" y="89125"/>
                      <a:pt x="29579" y="90516"/>
                      <a:pt x="30256" y="88706"/>
                    </a:cubicBezTo>
                    <a:cubicBezTo>
                      <a:pt x="29560" y="91230"/>
                      <a:pt x="28932" y="93069"/>
                      <a:pt x="27646" y="94602"/>
                    </a:cubicBezTo>
                    <a:cubicBezTo>
                      <a:pt x="27646" y="91726"/>
                      <a:pt x="26884" y="88678"/>
                      <a:pt x="25722" y="86058"/>
                    </a:cubicBezTo>
                    <a:cubicBezTo>
                      <a:pt x="24712" y="83353"/>
                      <a:pt x="23340" y="81048"/>
                      <a:pt x="21845" y="79819"/>
                    </a:cubicBezTo>
                    <a:cubicBezTo>
                      <a:pt x="21845" y="79819"/>
                      <a:pt x="24893" y="89878"/>
                      <a:pt x="25093" y="89783"/>
                    </a:cubicBezTo>
                    <a:cubicBezTo>
                      <a:pt x="24455" y="89478"/>
                      <a:pt x="23807" y="90564"/>
                      <a:pt x="23140" y="90973"/>
                    </a:cubicBezTo>
                    <a:cubicBezTo>
                      <a:pt x="18807" y="83639"/>
                      <a:pt x="16740" y="80505"/>
                      <a:pt x="17397" y="72647"/>
                    </a:cubicBezTo>
                    <a:lnTo>
                      <a:pt x="21835" y="73028"/>
                    </a:lnTo>
                    <a:cubicBezTo>
                      <a:pt x="21435" y="70542"/>
                      <a:pt x="17235" y="68008"/>
                      <a:pt x="19359" y="66294"/>
                    </a:cubicBezTo>
                    <a:lnTo>
                      <a:pt x="22826" y="69847"/>
                    </a:lnTo>
                    <a:lnTo>
                      <a:pt x="22083" y="64951"/>
                    </a:lnTo>
                    <a:cubicBezTo>
                      <a:pt x="18826" y="65246"/>
                      <a:pt x="15778" y="69380"/>
                      <a:pt x="15987" y="74066"/>
                    </a:cubicBezTo>
                    <a:cubicBezTo>
                      <a:pt x="13139" y="70066"/>
                      <a:pt x="13149" y="70075"/>
                      <a:pt x="9348" y="69228"/>
                    </a:cubicBezTo>
                    <a:cubicBezTo>
                      <a:pt x="11577" y="72933"/>
                      <a:pt x="4690" y="70161"/>
                      <a:pt x="8119" y="75390"/>
                    </a:cubicBezTo>
                    <a:cubicBezTo>
                      <a:pt x="10205" y="73619"/>
                      <a:pt x="13187" y="84658"/>
                      <a:pt x="14863" y="88763"/>
                    </a:cubicBezTo>
                    <a:lnTo>
                      <a:pt x="14911" y="88021"/>
                    </a:lnTo>
                    <a:cubicBezTo>
                      <a:pt x="16797" y="86925"/>
                      <a:pt x="19788" y="92297"/>
                      <a:pt x="20569" y="94745"/>
                    </a:cubicBezTo>
                    <a:lnTo>
                      <a:pt x="19283" y="97746"/>
                    </a:lnTo>
                    <a:lnTo>
                      <a:pt x="15368" y="92078"/>
                    </a:lnTo>
                    <a:cubicBezTo>
                      <a:pt x="16644" y="96403"/>
                      <a:pt x="18092" y="104508"/>
                      <a:pt x="20673" y="104299"/>
                    </a:cubicBezTo>
                    <a:cubicBezTo>
                      <a:pt x="23893" y="103680"/>
                      <a:pt x="24569" y="105489"/>
                      <a:pt x="26579" y="108623"/>
                    </a:cubicBezTo>
                    <a:cubicBezTo>
                      <a:pt x="22693" y="106023"/>
                      <a:pt x="22731" y="108252"/>
                      <a:pt x="20788" y="108033"/>
                    </a:cubicBezTo>
                    <a:cubicBezTo>
                      <a:pt x="24179" y="110366"/>
                      <a:pt x="27903" y="115310"/>
                      <a:pt x="28522" y="119624"/>
                    </a:cubicBezTo>
                    <a:cubicBezTo>
                      <a:pt x="23998" y="114262"/>
                      <a:pt x="26998" y="123939"/>
                      <a:pt x="23921" y="119882"/>
                    </a:cubicBezTo>
                    <a:cubicBezTo>
                      <a:pt x="31313" y="121472"/>
                      <a:pt x="34732" y="134102"/>
                      <a:pt x="41486" y="140122"/>
                    </a:cubicBezTo>
                    <a:lnTo>
                      <a:pt x="41381" y="139370"/>
                    </a:lnTo>
                    <a:cubicBezTo>
                      <a:pt x="41381" y="139370"/>
                      <a:pt x="44086" y="141418"/>
                      <a:pt x="46820" y="143408"/>
                    </a:cubicBezTo>
                    <a:cubicBezTo>
                      <a:pt x="49553" y="145371"/>
                      <a:pt x="52287" y="147342"/>
                      <a:pt x="52287" y="147342"/>
                    </a:cubicBezTo>
                    <a:lnTo>
                      <a:pt x="50420" y="144780"/>
                    </a:lnTo>
                    <a:cubicBezTo>
                      <a:pt x="56526" y="142399"/>
                      <a:pt x="61326" y="149771"/>
                      <a:pt x="67527" y="151228"/>
                    </a:cubicBezTo>
                    <a:cubicBezTo>
                      <a:pt x="65450" y="150733"/>
                      <a:pt x="67155" y="152486"/>
                      <a:pt x="66632" y="153067"/>
                    </a:cubicBezTo>
                    <a:cubicBezTo>
                      <a:pt x="66822" y="151086"/>
                      <a:pt x="69708" y="152400"/>
                      <a:pt x="69661" y="154324"/>
                    </a:cubicBezTo>
                    <a:cubicBezTo>
                      <a:pt x="68127" y="158706"/>
                      <a:pt x="64822" y="151352"/>
                      <a:pt x="64060" y="153133"/>
                    </a:cubicBezTo>
                    <a:cubicBezTo>
                      <a:pt x="64060" y="153133"/>
                      <a:pt x="64888" y="154515"/>
                      <a:pt x="65708" y="155896"/>
                    </a:cubicBezTo>
                    <a:cubicBezTo>
                      <a:pt x="66603" y="157220"/>
                      <a:pt x="67498" y="158544"/>
                      <a:pt x="67498" y="158544"/>
                    </a:cubicBezTo>
                    <a:lnTo>
                      <a:pt x="70070" y="155696"/>
                    </a:lnTo>
                    <a:cubicBezTo>
                      <a:pt x="74137" y="160391"/>
                      <a:pt x="80938" y="160782"/>
                      <a:pt x="80109" y="166630"/>
                    </a:cubicBezTo>
                    <a:lnTo>
                      <a:pt x="77538" y="164897"/>
                    </a:lnTo>
                    <a:lnTo>
                      <a:pt x="78890" y="169107"/>
                    </a:lnTo>
                    <a:cubicBezTo>
                      <a:pt x="80557" y="168040"/>
                      <a:pt x="80300" y="167326"/>
                      <a:pt x="80138" y="164640"/>
                    </a:cubicBezTo>
                    <a:cubicBezTo>
                      <a:pt x="83138" y="167716"/>
                      <a:pt x="84691" y="172764"/>
                      <a:pt x="88053" y="172374"/>
                    </a:cubicBezTo>
                    <a:lnTo>
                      <a:pt x="88215" y="176279"/>
                    </a:lnTo>
                    <a:cubicBezTo>
                      <a:pt x="93016" y="176022"/>
                      <a:pt x="91473" y="182451"/>
                      <a:pt x="96550" y="182832"/>
                    </a:cubicBezTo>
                    <a:cubicBezTo>
                      <a:pt x="97121" y="184194"/>
                      <a:pt x="95683" y="180804"/>
                      <a:pt x="97835" y="180937"/>
                    </a:cubicBezTo>
                    <a:cubicBezTo>
                      <a:pt x="108103" y="185471"/>
                      <a:pt x="105093" y="190109"/>
                      <a:pt x="114104" y="194510"/>
                    </a:cubicBezTo>
                    <a:cubicBezTo>
                      <a:pt x="121095" y="198568"/>
                      <a:pt x="126896" y="201549"/>
                      <a:pt x="132973" y="204073"/>
                    </a:cubicBezTo>
                    <a:cubicBezTo>
                      <a:pt x="139107" y="206521"/>
                      <a:pt x="145222" y="209055"/>
                      <a:pt x="152614" y="213008"/>
                    </a:cubicBezTo>
                    <a:cubicBezTo>
                      <a:pt x="149499" y="214151"/>
                      <a:pt x="156824" y="215741"/>
                      <a:pt x="155138" y="218627"/>
                    </a:cubicBezTo>
                    <a:lnTo>
                      <a:pt x="156376" y="217046"/>
                    </a:lnTo>
                    <a:lnTo>
                      <a:pt x="157291" y="218189"/>
                    </a:lnTo>
                    <a:cubicBezTo>
                      <a:pt x="159700" y="217037"/>
                      <a:pt x="161577" y="217303"/>
                      <a:pt x="165568" y="217094"/>
                    </a:cubicBezTo>
                    <a:cubicBezTo>
                      <a:pt x="170664" y="219294"/>
                      <a:pt x="165292" y="219827"/>
                      <a:pt x="169082" y="222361"/>
                    </a:cubicBezTo>
                    <a:lnTo>
                      <a:pt x="165539" y="221132"/>
                    </a:lnTo>
                    <a:lnTo>
                      <a:pt x="170321" y="226819"/>
                    </a:lnTo>
                    <a:cubicBezTo>
                      <a:pt x="173359" y="225419"/>
                      <a:pt x="168568" y="217751"/>
                      <a:pt x="175836" y="221456"/>
                    </a:cubicBezTo>
                    <a:cubicBezTo>
                      <a:pt x="183608" y="223142"/>
                      <a:pt x="189199" y="229029"/>
                      <a:pt x="195305" y="230676"/>
                    </a:cubicBezTo>
                    <a:cubicBezTo>
                      <a:pt x="193114" y="225847"/>
                      <a:pt x="203230" y="232181"/>
                      <a:pt x="201029" y="227333"/>
                    </a:cubicBezTo>
                    <a:lnTo>
                      <a:pt x="205973" y="231229"/>
                    </a:lnTo>
                    <a:cubicBezTo>
                      <a:pt x="204706" y="228105"/>
                      <a:pt x="206706" y="228781"/>
                      <a:pt x="210164" y="229667"/>
                    </a:cubicBezTo>
                    <a:close/>
                  </a:path>
                </a:pathLst>
              </a:custGeom>
              <a:grpFill/>
              <a:ln w="9525" cap="flat">
                <a:noFill/>
                <a:prstDash val="solid"/>
                <a:miter/>
              </a:ln>
            </p:spPr>
            <p:txBody>
              <a:bodyPr rtlCol="0" anchor="ctr"/>
              <a:lstStyle/>
              <a:p>
                <a:endParaRPr lang="zh-CN" altLang="en-US"/>
              </a:p>
            </p:txBody>
          </p:sp>
          <p:sp>
            <p:nvSpPr>
              <p:cNvPr id="1801" name="任意多边形: 形状 812">
                <a:extLst>
                  <a:ext uri="{FF2B5EF4-FFF2-40B4-BE49-F238E27FC236}">
                    <a16:creationId xmlns:a16="http://schemas.microsoft.com/office/drawing/2014/main" id="{6A6979F5-F2F5-4428-9103-17672B0951F3}"/>
                  </a:ext>
                </a:extLst>
              </p:cNvPr>
              <p:cNvSpPr/>
              <p:nvPr/>
            </p:nvSpPr>
            <p:spPr>
              <a:xfrm>
                <a:off x="3609765" y="1295315"/>
                <a:ext cx="19050" cy="19050"/>
              </a:xfrm>
              <a:custGeom>
                <a:avLst/>
                <a:gdLst>
                  <a:gd name="connsiteX0" fmla="*/ 7144 w 19050"/>
                  <a:gd name="connsiteY0" fmla="*/ 7146 h 19050"/>
                  <a:gd name="connsiteX1" fmla="*/ 15754 w 19050"/>
                  <a:gd name="connsiteY1" fmla="*/ 11918 h 19050"/>
                  <a:gd name="connsiteX2" fmla="*/ 7144 w 19050"/>
                  <a:gd name="connsiteY2" fmla="*/ 7146 h 19050"/>
                </a:gdLst>
                <a:ahLst/>
                <a:cxnLst>
                  <a:cxn ang="0">
                    <a:pos x="connsiteX0" y="connsiteY0"/>
                  </a:cxn>
                  <a:cxn ang="0">
                    <a:pos x="connsiteX1" y="connsiteY1"/>
                  </a:cxn>
                  <a:cxn ang="0">
                    <a:pos x="connsiteX2" y="connsiteY2"/>
                  </a:cxn>
                </a:cxnLst>
                <a:rect l="l" t="t" r="r" b="b"/>
                <a:pathLst>
                  <a:path w="19050" h="19050">
                    <a:moveTo>
                      <a:pt x="7144" y="7146"/>
                    </a:moveTo>
                    <a:cubicBezTo>
                      <a:pt x="8658" y="7013"/>
                      <a:pt x="11544" y="12966"/>
                      <a:pt x="15754" y="11918"/>
                    </a:cubicBezTo>
                    <a:lnTo>
                      <a:pt x="7144" y="7146"/>
                    </a:lnTo>
                    <a:close/>
                  </a:path>
                </a:pathLst>
              </a:custGeom>
              <a:grpFill/>
              <a:ln w="9525" cap="flat">
                <a:noFill/>
                <a:prstDash val="solid"/>
                <a:miter/>
              </a:ln>
            </p:spPr>
            <p:txBody>
              <a:bodyPr rtlCol="0" anchor="ctr"/>
              <a:lstStyle/>
              <a:p>
                <a:endParaRPr lang="zh-CN" altLang="en-US"/>
              </a:p>
            </p:txBody>
          </p:sp>
          <p:sp>
            <p:nvSpPr>
              <p:cNvPr id="1802" name="任意多边形: 形状 813">
                <a:extLst>
                  <a:ext uri="{FF2B5EF4-FFF2-40B4-BE49-F238E27FC236}">
                    <a16:creationId xmlns:a16="http://schemas.microsoft.com/office/drawing/2014/main" id="{0FC81D97-6C9D-4F17-9DBD-2733BD1F1A01}"/>
                  </a:ext>
                </a:extLst>
              </p:cNvPr>
              <p:cNvSpPr/>
              <p:nvPr/>
            </p:nvSpPr>
            <p:spPr>
              <a:xfrm>
                <a:off x="3565493" y="1294031"/>
                <a:ext cx="19050" cy="19050"/>
              </a:xfrm>
              <a:custGeom>
                <a:avLst/>
                <a:gdLst>
                  <a:gd name="connsiteX0" fmla="*/ 13630 w 19050"/>
                  <a:gd name="connsiteY0" fmla="*/ 12335 h 19050"/>
                  <a:gd name="connsiteX1" fmla="*/ 7144 w 19050"/>
                  <a:gd name="connsiteY1" fmla="*/ 7144 h 19050"/>
                  <a:gd name="connsiteX2" fmla="*/ 13630 w 19050"/>
                  <a:gd name="connsiteY2" fmla="*/ 12335 h 19050"/>
                </a:gdLst>
                <a:ahLst/>
                <a:cxnLst>
                  <a:cxn ang="0">
                    <a:pos x="connsiteX0" y="connsiteY0"/>
                  </a:cxn>
                  <a:cxn ang="0">
                    <a:pos x="connsiteX1" y="connsiteY1"/>
                  </a:cxn>
                  <a:cxn ang="0">
                    <a:pos x="connsiteX2" y="connsiteY2"/>
                  </a:cxn>
                </a:cxnLst>
                <a:rect l="l" t="t" r="r" b="b"/>
                <a:pathLst>
                  <a:path w="19050" h="19050">
                    <a:moveTo>
                      <a:pt x="13630" y="12335"/>
                    </a:moveTo>
                    <a:cubicBezTo>
                      <a:pt x="12964" y="8858"/>
                      <a:pt x="9325" y="9334"/>
                      <a:pt x="7144" y="7144"/>
                    </a:cubicBezTo>
                    <a:cubicBezTo>
                      <a:pt x="12944" y="8868"/>
                      <a:pt x="10144" y="15573"/>
                      <a:pt x="13630" y="12335"/>
                    </a:cubicBezTo>
                    <a:close/>
                  </a:path>
                </a:pathLst>
              </a:custGeom>
              <a:grpFill/>
              <a:ln w="9525" cap="flat">
                <a:noFill/>
                <a:prstDash val="solid"/>
                <a:miter/>
              </a:ln>
            </p:spPr>
            <p:txBody>
              <a:bodyPr rtlCol="0" anchor="ctr"/>
              <a:lstStyle/>
              <a:p>
                <a:endParaRPr lang="zh-CN" altLang="en-US"/>
              </a:p>
            </p:txBody>
          </p:sp>
          <p:sp>
            <p:nvSpPr>
              <p:cNvPr id="1803" name="任意多边形: 形状 814">
                <a:extLst>
                  <a:ext uri="{FF2B5EF4-FFF2-40B4-BE49-F238E27FC236}">
                    <a16:creationId xmlns:a16="http://schemas.microsoft.com/office/drawing/2014/main" id="{F481B396-24D1-4BC6-A3E8-B5B66660E26C}"/>
                  </a:ext>
                </a:extLst>
              </p:cNvPr>
              <p:cNvSpPr/>
              <p:nvPr/>
            </p:nvSpPr>
            <p:spPr>
              <a:xfrm>
                <a:off x="3514173" y="1287011"/>
                <a:ext cx="19050" cy="19050"/>
              </a:xfrm>
              <a:custGeom>
                <a:avLst/>
                <a:gdLst>
                  <a:gd name="connsiteX0" fmla="*/ 7144 w 19050"/>
                  <a:gd name="connsiteY0" fmla="*/ 7144 h 19050"/>
                  <a:gd name="connsiteX1" fmla="*/ 9554 w 19050"/>
                  <a:gd name="connsiteY1" fmla="*/ 9877 h 19050"/>
                  <a:gd name="connsiteX2" fmla="*/ 12068 w 19050"/>
                  <a:gd name="connsiteY2" fmla="*/ 12497 h 19050"/>
                  <a:gd name="connsiteX3" fmla="*/ 9620 w 19050"/>
                  <a:gd name="connsiteY3" fmla="*/ 7753 h 19050"/>
                  <a:gd name="connsiteX4" fmla="*/ 7144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7144"/>
                    </a:moveTo>
                    <a:cubicBezTo>
                      <a:pt x="7144" y="7144"/>
                      <a:pt x="8296" y="8563"/>
                      <a:pt x="9554" y="9877"/>
                    </a:cubicBezTo>
                    <a:cubicBezTo>
                      <a:pt x="10811" y="11182"/>
                      <a:pt x="12068" y="12497"/>
                      <a:pt x="12068" y="12497"/>
                    </a:cubicBezTo>
                    <a:lnTo>
                      <a:pt x="9620" y="7753"/>
                    </a:lnTo>
                    <a:lnTo>
                      <a:pt x="7144" y="7144"/>
                    </a:lnTo>
                    <a:close/>
                  </a:path>
                </a:pathLst>
              </a:custGeom>
              <a:grpFill/>
              <a:ln w="9525" cap="flat">
                <a:noFill/>
                <a:prstDash val="solid"/>
                <a:miter/>
              </a:ln>
            </p:spPr>
            <p:txBody>
              <a:bodyPr rtlCol="0" anchor="ctr"/>
              <a:lstStyle/>
              <a:p>
                <a:endParaRPr lang="zh-CN" altLang="en-US"/>
              </a:p>
            </p:txBody>
          </p:sp>
          <p:sp>
            <p:nvSpPr>
              <p:cNvPr id="1804" name="任意多边形: 形状 815">
                <a:extLst>
                  <a:ext uri="{FF2B5EF4-FFF2-40B4-BE49-F238E27FC236}">
                    <a16:creationId xmlns:a16="http://schemas.microsoft.com/office/drawing/2014/main" id="{E4E5A07F-0E92-4875-BBFD-A03FDD0B3BC1}"/>
                  </a:ext>
                </a:extLst>
              </p:cNvPr>
              <p:cNvSpPr/>
              <p:nvPr/>
            </p:nvSpPr>
            <p:spPr>
              <a:xfrm>
                <a:off x="3796065" y="1173054"/>
                <a:ext cx="19050" cy="19050"/>
              </a:xfrm>
              <a:custGeom>
                <a:avLst/>
                <a:gdLst>
                  <a:gd name="connsiteX0" fmla="*/ 13830 w 19050"/>
                  <a:gd name="connsiteY0" fmla="*/ 8087 h 19050"/>
                  <a:gd name="connsiteX1" fmla="*/ 9058 w 19050"/>
                  <a:gd name="connsiteY1" fmla="*/ 7144 h 19050"/>
                  <a:gd name="connsiteX2" fmla="*/ 7144 w 19050"/>
                  <a:gd name="connsiteY2" fmla="*/ 10992 h 19050"/>
                  <a:gd name="connsiteX3" fmla="*/ 15631 w 19050"/>
                  <a:gd name="connsiteY3" fmla="*/ 10649 h 19050"/>
                  <a:gd name="connsiteX4" fmla="*/ 13830 w 19050"/>
                  <a:gd name="connsiteY4" fmla="*/ 80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830" y="8087"/>
                    </a:moveTo>
                    <a:lnTo>
                      <a:pt x="9058" y="7144"/>
                    </a:lnTo>
                    <a:cubicBezTo>
                      <a:pt x="11916" y="9582"/>
                      <a:pt x="8906" y="10220"/>
                      <a:pt x="7144" y="10992"/>
                    </a:cubicBezTo>
                    <a:cubicBezTo>
                      <a:pt x="10154" y="16269"/>
                      <a:pt x="11925" y="8353"/>
                      <a:pt x="15631" y="10649"/>
                    </a:cubicBezTo>
                    <a:cubicBezTo>
                      <a:pt x="13192" y="10811"/>
                      <a:pt x="13345" y="7858"/>
                      <a:pt x="13830" y="8087"/>
                    </a:cubicBezTo>
                    <a:close/>
                  </a:path>
                </a:pathLst>
              </a:custGeom>
              <a:grpFill/>
              <a:ln w="9525" cap="flat">
                <a:noFill/>
                <a:prstDash val="solid"/>
                <a:miter/>
              </a:ln>
            </p:spPr>
            <p:txBody>
              <a:bodyPr rtlCol="0" anchor="ctr"/>
              <a:lstStyle/>
              <a:p>
                <a:endParaRPr lang="zh-CN" altLang="en-US"/>
              </a:p>
            </p:txBody>
          </p:sp>
          <p:sp>
            <p:nvSpPr>
              <p:cNvPr id="1805" name="任意多边形: 形状 816">
                <a:extLst>
                  <a:ext uri="{FF2B5EF4-FFF2-40B4-BE49-F238E27FC236}">
                    <a16:creationId xmlns:a16="http://schemas.microsoft.com/office/drawing/2014/main" id="{3A019245-7C88-4905-AF40-A5BE6E62C94B}"/>
                  </a:ext>
                </a:extLst>
              </p:cNvPr>
              <p:cNvSpPr/>
              <p:nvPr/>
            </p:nvSpPr>
            <p:spPr>
              <a:xfrm>
                <a:off x="3814088" y="1123210"/>
                <a:ext cx="9525" cy="9525"/>
              </a:xfrm>
              <a:custGeom>
                <a:avLst/>
                <a:gdLst>
                  <a:gd name="connsiteX0" fmla="*/ 8904 w 9525"/>
                  <a:gd name="connsiteY0" fmla="*/ 8715 h 9525"/>
                  <a:gd name="connsiteX1" fmla="*/ 7580 w 9525"/>
                  <a:gd name="connsiteY1" fmla="*/ 7763 h 9525"/>
                  <a:gd name="connsiteX2" fmla="*/ 8266 w 9525"/>
                  <a:gd name="connsiteY2" fmla="*/ 10497 h 9525"/>
                  <a:gd name="connsiteX3" fmla="*/ 11400 w 9525"/>
                  <a:gd name="connsiteY3" fmla="*/ 7144 h 9525"/>
                  <a:gd name="connsiteX4" fmla="*/ 8904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904" y="8715"/>
                    </a:moveTo>
                    <a:cubicBezTo>
                      <a:pt x="8495" y="8087"/>
                      <a:pt x="8485" y="8087"/>
                      <a:pt x="7580" y="7763"/>
                    </a:cubicBezTo>
                    <a:cubicBezTo>
                      <a:pt x="6609" y="8401"/>
                      <a:pt x="7447" y="9211"/>
                      <a:pt x="8266" y="10497"/>
                    </a:cubicBezTo>
                    <a:lnTo>
                      <a:pt x="11400" y="7144"/>
                    </a:lnTo>
                    <a:lnTo>
                      <a:pt x="8904" y="8715"/>
                    </a:lnTo>
                    <a:close/>
                  </a:path>
                </a:pathLst>
              </a:custGeom>
              <a:grpFill/>
              <a:ln w="9525" cap="flat">
                <a:noFill/>
                <a:prstDash val="solid"/>
                <a:miter/>
              </a:ln>
            </p:spPr>
            <p:txBody>
              <a:bodyPr rtlCol="0" anchor="ctr"/>
              <a:lstStyle/>
              <a:p>
                <a:endParaRPr lang="zh-CN" altLang="en-US"/>
              </a:p>
            </p:txBody>
          </p:sp>
          <p:sp>
            <p:nvSpPr>
              <p:cNvPr id="1806" name="任意多边形: 形状 817">
                <a:extLst>
                  <a:ext uri="{FF2B5EF4-FFF2-40B4-BE49-F238E27FC236}">
                    <a16:creationId xmlns:a16="http://schemas.microsoft.com/office/drawing/2014/main" id="{59375642-38E8-4B12-A18A-0886994E4BD4}"/>
                  </a:ext>
                </a:extLst>
              </p:cNvPr>
              <p:cNvSpPr/>
              <p:nvPr/>
            </p:nvSpPr>
            <p:spPr>
              <a:xfrm>
                <a:off x="3621357" y="1292812"/>
                <a:ext cx="19050" cy="9525"/>
              </a:xfrm>
              <a:custGeom>
                <a:avLst/>
                <a:gdLst>
                  <a:gd name="connsiteX0" fmla="*/ 8430 w 19050"/>
                  <a:gd name="connsiteY0" fmla="*/ 7144 h 9525"/>
                  <a:gd name="connsiteX1" fmla="*/ 7144 w 19050"/>
                  <a:gd name="connsiteY1" fmla="*/ 8649 h 9525"/>
                  <a:gd name="connsiteX2" fmla="*/ 12173 w 19050"/>
                  <a:gd name="connsiteY2" fmla="*/ 8773 h 9525"/>
                  <a:gd name="connsiteX3" fmla="*/ 8430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430" y="7144"/>
                    </a:moveTo>
                    <a:lnTo>
                      <a:pt x="7144" y="8649"/>
                    </a:lnTo>
                    <a:cubicBezTo>
                      <a:pt x="8363" y="9230"/>
                      <a:pt x="12125" y="10849"/>
                      <a:pt x="12173" y="8773"/>
                    </a:cubicBezTo>
                    <a:cubicBezTo>
                      <a:pt x="12144" y="8849"/>
                      <a:pt x="8430" y="7144"/>
                      <a:pt x="8430" y="7144"/>
                    </a:cubicBezTo>
                    <a:close/>
                  </a:path>
                </a:pathLst>
              </a:custGeom>
              <a:grpFill/>
              <a:ln w="9525" cap="flat">
                <a:noFill/>
                <a:prstDash val="solid"/>
                <a:miter/>
              </a:ln>
            </p:spPr>
            <p:txBody>
              <a:bodyPr rtlCol="0" anchor="ctr"/>
              <a:lstStyle/>
              <a:p>
                <a:endParaRPr lang="zh-CN" altLang="en-US"/>
              </a:p>
            </p:txBody>
          </p:sp>
          <p:sp>
            <p:nvSpPr>
              <p:cNvPr id="1807" name="任意多边形: 形状 818">
                <a:extLst>
                  <a:ext uri="{FF2B5EF4-FFF2-40B4-BE49-F238E27FC236}">
                    <a16:creationId xmlns:a16="http://schemas.microsoft.com/office/drawing/2014/main" id="{729BB8A7-43DB-4857-8536-DCFF9EE6195F}"/>
                  </a:ext>
                </a:extLst>
              </p:cNvPr>
              <p:cNvSpPr/>
              <p:nvPr/>
            </p:nvSpPr>
            <p:spPr>
              <a:xfrm>
                <a:off x="3571170" y="1293002"/>
                <a:ext cx="19050" cy="9525"/>
              </a:xfrm>
              <a:custGeom>
                <a:avLst/>
                <a:gdLst>
                  <a:gd name="connsiteX0" fmla="*/ 8953 w 19050"/>
                  <a:gd name="connsiteY0" fmla="*/ 9963 h 9525"/>
                  <a:gd name="connsiteX1" fmla="*/ 11735 w 19050"/>
                  <a:gd name="connsiteY1" fmla="*/ 9392 h 9525"/>
                  <a:gd name="connsiteX2" fmla="*/ 13459 w 19050"/>
                  <a:gd name="connsiteY2" fmla="*/ 10849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8953" y="9963"/>
                    </a:moveTo>
                    <a:lnTo>
                      <a:pt x="11735" y="9392"/>
                    </a:lnTo>
                    <a:lnTo>
                      <a:pt x="13459" y="10849"/>
                    </a:lnTo>
                    <a:lnTo>
                      <a:pt x="7144" y="7144"/>
                    </a:lnTo>
                    <a:close/>
                  </a:path>
                </a:pathLst>
              </a:custGeom>
              <a:grpFill/>
              <a:ln w="9525" cap="flat">
                <a:noFill/>
                <a:prstDash val="solid"/>
                <a:miter/>
              </a:ln>
            </p:spPr>
            <p:txBody>
              <a:bodyPr rtlCol="0" anchor="ctr"/>
              <a:lstStyle/>
              <a:p>
                <a:endParaRPr lang="zh-CN" altLang="en-US"/>
              </a:p>
            </p:txBody>
          </p:sp>
          <p:sp>
            <p:nvSpPr>
              <p:cNvPr id="1808" name="任意多边形: 形状 819">
                <a:extLst>
                  <a:ext uri="{FF2B5EF4-FFF2-40B4-BE49-F238E27FC236}">
                    <a16:creationId xmlns:a16="http://schemas.microsoft.com/office/drawing/2014/main" id="{BA54A0D2-1F80-4EFC-AE3C-F83B1CCE7C7B}"/>
                  </a:ext>
                </a:extLst>
              </p:cNvPr>
              <p:cNvSpPr/>
              <p:nvPr/>
            </p:nvSpPr>
            <p:spPr>
              <a:xfrm>
                <a:off x="3804314" y="1094806"/>
                <a:ext cx="19050" cy="19050"/>
              </a:xfrm>
              <a:custGeom>
                <a:avLst/>
                <a:gdLst>
                  <a:gd name="connsiteX0" fmla="*/ 17088 w 19050"/>
                  <a:gd name="connsiteY0" fmla="*/ 10811 h 19050"/>
                  <a:gd name="connsiteX1" fmla="*/ 16393 w 19050"/>
                  <a:gd name="connsiteY1" fmla="*/ 12316 h 19050"/>
                  <a:gd name="connsiteX2" fmla="*/ 16840 w 19050"/>
                  <a:gd name="connsiteY2" fmla="*/ 12478 h 19050"/>
                  <a:gd name="connsiteX3" fmla="*/ 11192 w 19050"/>
                  <a:gd name="connsiteY3" fmla="*/ 13173 h 19050"/>
                  <a:gd name="connsiteX4" fmla="*/ 7144 w 19050"/>
                  <a:gd name="connsiteY4" fmla="*/ 7144 h 19050"/>
                  <a:gd name="connsiteX5" fmla="*/ 8658 w 19050"/>
                  <a:gd name="connsiteY5" fmla="*/ 10868 h 19050"/>
                  <a:gd name="connsiteX6" fmla="*/ 9773 w 19050"/>
                  <a:gd name="connsiteY6" fmla="*/ 10392 h 19050"/>
                  <a:gd name="connsiteX7" fmla="*/ 7601 w 19050"/>
                  <a:gd name="connsiteY7" fmla="*/ 14802 h 19050"/>
                  <a:gd name="connsiteX8" fmla="*/ 14640 w 19050"/>
                  <a:gd name="connsiteY8" fmla="*/ 16231 h 19050"/>
                  <a:gd name="connsiteX9" fmla="*/ 16983 w 19050"/>
                  <a:gd name="connsiteY9" fmla="*/ 21212 h 19050"/>
                  <a:gd name="connsiteX10" fmla="*/ 16716 w 19050"/>
                  <a:gd name="connsiteY10" fmla="*/ 16469 h 19050"/>
                  <a:gd name="connsiteX11" fmla="*/ 19298 w 19050"/>
                  <a:gd name="connsiteY11" fmla="*/ 16840 h 19050"/>
                  <a:gd name="connsiteX12" fmla="*/ 18859 w 19050"/>
                  <a:gd name="connsiteY12" fmla="*/ 16707 h 19050"/>
                  <a:gd name="connsiteX13" fmla="*/ 17088 w 19050"/>
                  <a:gd name="connsiteY13" fmla="*/ 10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17088" y="10811"/>
                    </a:moveTo>
                    <a:lnTo>
                      <a:pt x="16393" y="12316"/>
                    </a:lnTo>
                    <a:lnTo>
                      <a:pt x="16840" y="12478"/>
                    </a:lnTo>
                    <a:cubicBezTo>
                      <a:pt x="16802" y="17393"/>
                      <a:pt x="11516" y="7944"/>
                      <a:pt x="11192" y="13173"/>
                    </a:cubicBezTo>
                    <a:cubicBezTo>
                      <a:pt x="10925" y="9916"/>
                      <a:pt x="8925" y="9658"/>
                      <a:pt x="7144" y="7144"/>
                    </a:cubicBezTo>
                    <a:cubicBezTo>
                      <a:pt x="7306" y="8534"/>
                      <a:pt x="7429" y="9935"/>
                      <a:pt x="8658" y="10868"/>
                    </a:cubicBezTo>
                    <a:cubicBezTo>
                      <a:pt x="9020" y="10563"/>
                      <a:pt x="9334" y="9792"/>
                      <a:pt x="9773" y="10392"/>
                    </a:cubicBezTo>
                    <a:cubicBezTo>
                      <a:pt x="12154" y="14526"/>
                      <a:pt x="7610" y="13135"/>
                      <a:pt x="7601" y="14802"/>
                    </a:cubicBezTo>
                    <a:cubicBezTo>
                      <a:pt x="7591" y="12259"/>
                      <a:pt x="12516" y="15135"/>
                      <a:pt x="14640" y="16231"/>
                    </a:cubicBezTo>
                    <a:cubicBezTo>
                      <a:pt x="16031" y="18536"/>
                      <a:pt x="14402" y="19412"/>
                      <a:pt x="16983" y="21212"/>
                    </a:cubicBezTo>
                    <a:cubicBezTo>
                      <a:pt x="16088" y="19945"/>
                      <a:pt x="18469" y="17478"/>
                      <a:pt x="16716" y="16469"/>
                    </a:cubicBezTo>
                    <a:cubicBezTo>
                      <a:pt x="17088" y="15678"/>
                      <a:pt x="18412" y="16564"/>
                      <a:pt x="19298" y="16840"/>
                    </a:cubicBezTo>
                    <a:lnTo>
                      <a:pt x="18859" y="16707"/>
                    </a:lnTo>
                    <a:cubicBezTo>
                      <a:pt x="21288" y="14764"/>
                      <a:pt x="17736" y="13221"/>
                      <a:pt x="17088" y="10811"/>
                    </a:cubicBezTo>
                    <a:close/>
                  </a:path>
                </a:pathLst>
              </a:custGeom>
              <a:grpFill/>
              <a:ln w="9525" cap="flat">
                <a:noFill/>
                <a:prstDash val="solid"/>
                <a:miter/>
              </a:ln>
            </p:spPr>
            <p:txBody>
              <a:bodyPr rtlCol="0" anchor="ctr"/>
              <a:lstStyle/>
              <a:p>
                <a:endParaRPr lang="zh-CN" altLang="en-US"/>
              </a:p>
            </p:txBody>
          </p:sp>
          <p:sp>
            <p:nvSpPr>
              <p:cNvPr id="1809" name="任意多边形: 形状 820">
                <a:extLst>
                  <a:ext uri="{FF2B5EF4-FFF2-40B4-BE49-F238E27FC236}">
                    <a16:creationId xmlns:a16="http://schemas.microsoft.com/office/drawing/2014/main" id="{5A3F8E76-F671-44A4-919D-7019217998CD}"/>
                  </a:ext>
                </a:extLst>
              </p:cNvPr>
              <p:cNvSpPr/>
              <p:nvPr/>
            </p:nvSpPr>
            <p:spPr>
              <a:xfrm>
                <a:off x="3792150" y="1183932"/>
                <a:ext cx="19050" cy="9525"/>
              </a:xfrm>
              <a:custGeom>
                <a:avLst/>
                <a:gdLst>
                  <a:gd name="connsiteX0" fmla="*/ 7144 w 19050"/>
                  <a:gd name="connsiteY0" fmla="*/ 7144 h 9525"/>
                  <a:gd name="connsiteX1" fmla="*/ 11059 w 19050"/>
                  <a:gd name="connsiteY1" fmla="*/ 10401 h 9525"/>
                  <a:gd name="connsiteX2" fmla="*/ 12182 w 19050"/>
                  <a:gd name="connsiteY2" fmla="*/ 7325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9115" y="8182"/>
                      <a:pt x="7934" y="11278"/>
                      <a:pt x="11059" y="10401"/>
                    </a:cubicBezTo>
                    <a:lnTo>
                      <a:pt x="12182" y="7325"/>
                    </a:lnTo>
                    <a:lnTo>
                      <a:pt x="7144" y="7144"/>
                    </a:lnTo>
                    <a:close/>
                  </a:path>
                </a:pathLst>
              </a:custGeom>
              <a:grpFill/>
              <a:ln w="9525" cap="flat">
                <a:noFill/>
                <a:prstDash val="solid"/>
                <a:miter/>
              </a:ln>
            </p:spPr>
            <p:txBody>
              <a:bodyPr rtlCol="0" anchor="ctr"/>
              <a:lstStyle/>
              <a:p>
                <a:endParaRPr lang="zh-CN" altLang="en-US"/>
              </a:p>
            </p:txBody>
          </p:sp>
          <p:sp>
            <p:nvSpPr>
              <p:cNvPr id="1810" name="任意多边形: 形状 821">
                <a:extLst>
                  <a:ext uri="{FF2B5EF4-FFF2-40B4-BE49-F238E27FC236}">
                    <a16:creationId xmlns:a16="http://schemas.microsoft.com/office/drawing/2014/main" id="{85911185-2769-45BA-B042-E78888283DE5}"/>
                  </a:ext>
                </a:extLst>
              </p:cNvPr>
              <p:cNvSpPr/>
              <p:nvPr/>
            </p:nvSpPr>
            <p:spPr>
              <a:xfrm>
                <a:off x="3777409" y="1027083"/>
                <a:ext cx="9525" cy="9525"/>
              </a:xfrm>
              <a:custGeom>
                <a:avLst/>
                <a:gdLst>
                  <a:gd name="connsiteX0" fmla="*/ 8426 w 9525"/>
                  <a:gd name="connsiteY0" fmla="*/ 9211 h 9525"/>
                  <a:gd name="connsiteX1" fmla="*/ 7664 w 9525"/>
                  <a:gd name="connsiteY1" fmla="*/ 7144 h 9525"/>
                  <a:gd name="connsiteX2" fmla="*/ 8426 w 9525"/>
                  <a:gd name="connsiteY2" fmla="*/ 9211 h 9525"/>
                </a:gdLst>
                <a:ahLst/>
                <a:cxnLst>
                  <a:cxn ang="0">
                    <a:pos x="connsiteX0" y="connsiteY0"/>
                  </a:cxn>
                  <a:cxn ang="0">
                    <a:pos x="connsiteX1" y="connsiteY1"/>
                  </a:cxn>
                  <a:cxn ang="0">
                    <a:pos x="connsiteX2" y="connsiteY2"/>
                  </a:cxn>
                </a:cxnLst>
                <a:rect l="l" t="t" r="r" b="b"/>
                <a:pathLst>
                  <a:path w="9525" h="9525">
                    <a:moveTo>
                      <a:pt x="8426" y="9211"/>
                    </a:moveTo>
                    <a:cubicBezTo>
                      <a:pt x="5901" y="8068"/>
                      <a:pt x="8064" y="7982"/>
                      <a:pt x="7664" y="7144"/>
                    </a:cubicBezTo>
                    <a:cubicBezTo>
                      <a:pt x="8397" y="8077"/>
                      <a:pt x="5625" y="7820"/>
                      <a:pt x="8426" y="9211"/>
                    </a:cubicBezTo>
                    <a:close/>
                  </a:path>
                </a:pathLst>
              </a:custGeom>
              <a:grpFill/>
              <a:ln w="9525" cap="flat">
                <a:noFill/>
                <a:prstDash val="solid"/>
                <a:miter/>
              </a:ln>
            </p:spPr>
            <p:txBody>
              <a:bodyPr rtlCol="0" anchor="ctr"/>
              <a:lstStyle/>
              <a:p>
                <a:endParaRPr lang="zh-CN" altLang="en-US"/>
              </a:p>
            </p:txBody>
          </p:sp>
          <p:sp>
            <p:nvSpPr>
              <p:cNvPr id="1811" name="任意多边形: 形状 822">
                <a:extLst>
                  <a:ext uri="{FF2B5EF4-FFF2-40B4-BE49-F238E27FC236}">
                    <a16:creationId xmlns:a16="http://schemas.microsoft.com/office/drawing/2014/main" id="{B4A18CF0-BE65-4139-A60E-14DA3D3301E8}"/>
                  </a:ext>
                </a:extLst>
              </p:cNvPr>
              <p:cNvSpPr/>
              <p:nvPr/>
            </p:nvSpPr>
            <p:spPr>
              <a:xfrm>
                <a:off x="3539652" y="1271600"/>
                <a:ext cx="28575" cy="28575"/>
              </a:xfrm>
              <a:custGeom>
                <a:avLst/>
                <a:gdLst>
                  <a:gd name="connsiteX0" fmla="*/ 24594 w 28575"/>
                  <a:gd name="connsiteY0" fmla="*/ 26251 h 28575"/>
                  <a:gd name="connsiteX1" fmla="*/ 29194 w 28575"/>
                  <a:gd name="connsiteY1" fmla="*/ 27280 h 28575"/>
                  <a:gd name="connsiteX2" fmla="*/ 13535 w 28575"/>
                  <a:gd name="connsiteY2" fmla="*/ 9487 h 28575"/>
                  <a:gd name="connsiteX3" fmla="*/ 13002 w 28575"/>
                  <a:gd name="connsiteY3" fmla="*/ 12887 h 28575"/>
                  <a:gd name="connsiteX4" fmla="*/ 7144 w 28575"/>
                  <a:gd name="connsiteY4" fmla="*/ 7144 h 28575"/>
                  <a:gd name="connsiteX5" fmla="*/ 23870 w 28575"/>
                  <a:gd name="connsiteY5" fmla="*/ 28918 h 28575"/>
                  <a:gd name="connsiteX6" fmla="*/ 24594 w 28575"/>
                  <a:gd name="connsiteY6" fmla="*/ 2625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4594" y="26251"/>
                    </a:moveTo>
                    <a:cubicBezTo>
                      <a:pt x="28032" y="29261"/>
                      <a:pt x="26260" y="26384"/>
                      <a:pt x="29194" y="27280"/>
                    </a:cubicBezTo>
                    <a:cubicBezTo>
                      <a:pt x="26327" y="20422"/>
                      <a:pt x="21060" y="15278"/>
                      <a:pt x="13535" y="9487"/>
                    </a:cubicBezTo>
                    <a:lnTo>
                      <a:pt x="13002" y="12887"/>
                    </a:lnTo>
                    <a:cubicBezTo>
                      <a:pt x="11430" y="11249"/>
                      <a:pt x="9506" y="8896"/>
                      <a:pt x="7144" y="7144"/>
                    </a:cubicBezTo>
                    <a:cubicBezTo>
                      <a:pt x="9696" y="12335"/>
                      <a:pt x="14678" y="22279"/>
                      <a:pt x="23870" y="28918"/>
                    </a:cubicBezTo>
                    <a:lnTo>
                      <a:pt x="24594" y="26251"/>
                    </a:lnTo>
                    <a:close/>
                  </a:path>
                </a:pathLst>
              </a:custGeom>
              <a:grpFill/>
              <a:ln w="9525" cap="flat">
                <a:noFill/>
                <a:prstDash val="solid"/>
                <a:miter/>
              </a:ln>
            </p:spPr>
            <p:txBody>
              <a:bodyPr rtlCol="0" anchor="ctr"/>
              <a:lstStyle/>
              <a:p>
                <a:endParaRPr lang="zh-CN" altLang="en-US"/>
              </a:p>
            </p:txBody>
          </p:sp>
          <p:sp>
            <p:nvSpPr>
              <p:cNvPr id="1812" name="任意多边形: 形状 823">
                <a:extLst>
                  <a:ext uri="{FF2B5EF4-FFF2-40B4-BE49-F238E27FC236}">
                    <a16:creationId xmlns:a16="http://schemas.microsoft.com/office/drawing/2014/main" id="{797F040E-2409-47BE-A5C6-3E207BD7EE6A}"/>
                  </a:ext>
                </a:extLst>
              </p:cNvPr>
              <p:cNvSpPr/>
              <p:nvPr/>
            </p:nvSpPr>
            <p:spPr>
              <a:xfrm>
                <a:off x="3790674" y="1048786"/>
                <a:ext cx="19050" cy="9525"/>
              </a:xfrm>
              <a:custGeom>
                <a:avLst/>
                <a:gdLst>
                  <a:gd name="connsiteX0" fmla="*/ 7144 w 19050"/>
                  <a:gd name="connsiteY0" fmla="*/ 7454 h 9525"/>
                  <a:gd name="connsiteX1" fmla="*/ 7563 w 19050"/>
                  <a:gd name="connsiteY1" fmla="*/ 8149 h 9525"/>
                  <a:gd name="connsiteX2" fmla="*/ 9639 w 19050"/>
                  <a:gd name="connsiteY2" fmla="*/ 8111 h 9525"/>
                  <a:gd name="connsiteX3" fmla="*/ 11811 w 19050"/>
                  <a:gd name="connsiteY3" fmla="*/ 10816 h 9525"/>
                  <a:gd name="connsiteX4" fmla="*/ 14726 w 19050"/>
                  <a:gd name="connsiteY4" fmla="*/ 8473 h 9525"/>
                  <a:gd name="connsiteX5" fmla="*/ 7144 w 19050"/>
                  <a:gd name="connsiteY5" fmla="*/ 745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454"/>
                    </a:moveTo>
                    <a:lnTo>
                      <a:pt x="7563" y="8149"/>
                    </a:lnTo>
                    <a:lnTo>
                      <a:pt x="9639" y="8111"/>
                    </a:lnTo>
                    <a:cubicBezTo>
                      <a:pt x="10439" y="8949"/>
                      <a:pt x="11621" y="9902"/>
                      <a:pt x="11811" y="10816"/>
                    </a:cubicBezTo>
                    <a:cubicBezTo>
                      <a:pt x="16259" y="12912"/>
                      <a:pt x="12306" y="8587"/>
                      <a:pt x="14726" y="8473"/>
                    </a:cubicBezTo>
                    <a:cubicBezTo>
                      <a:pt x="10649" y="6187"/>
                      <a:pt x="9373" y="7568"/>
                      <a:pt x="7144" y="7454"/>
                    </a:cubicBezTo>
                    <a:close/>
                  </a:path>
                </a:pathLst>
              </a:custGeom>
              <a:grpFill/>
              <a:ln w="9525" cap="flat">
                <a:noFill/>
                <a:prstDash val="solid"/>
                <a:miter/>
              </a:ln>
            </p:spPr>
            <p:txBody>
              <a:bodyPr rtlCol="0" anchor="ctr"/>
              <a:lstStyle/>
              <a:p>
                <a:endParaRPr lang="zh-CN" altLang="en-US"/>
              </a:p>
            </p:txBody>
          </p:sp>
          <p:sp>
            <p:nvSpPr>
              <p:cNvPr id="1813" name="任意多边形: 形状 824">
                <a:extLst>
                  <a:ext uri="{FF2B5EF4-FFF2-40B4-BE49-F238E27FC236}">
                    <a16:creationId xmlns:a16="http://schemas.microsoft.com/office/drawing/2014/main" id="{47591F80-64CA-434C-B4A7-2DF355401161}"/>
                  </a:ext>
                </a:extLst>
              </p:cNvPr>
              <p:cNvSpPr/>
              <p:nvPr/>
            </p:nvSpPr>
            <p:spPr>
              <a:xfrm>
                <a:off x="3682641" y="1270809"/>
                <a:ext cx="19050" cy="19050"/>
              </a:xfrm>
              <a:custGeom>
                <a:avLst/>
                <a:gdLst>
                  <a:gd name="connsiteX0" fmla="*/ 12764 w 19050"/>
                  <a:gd name="connsiteY0" fmla="*/ 9230 h 19050"/>
                  <a:gd name="connsiteX1" fmla="*/ 7144 w 19050"/>
                  <a:gd name="connsiteY1" fmla="*/ 7144 h 19050"/>
                  <a:gd name="connsiteX2" fmla="*/ 11087 w 19050"/>
                  <a:gd name="connsiteY2" fmla="*/ 11973 h 19050"/>
                  <a:gd name="connsiteX3" fmla="*/ 12764 w 19050"/>
                  <a:gd name="connsiteY3" fmla="*/ 9230 h 19050"/>
                </a:gdLst>
                <a:ahLst/>
                <a:cxnLst>
                  <a:cxn ang="0">
                    <a:pos x="connsiteX0" y="connsiteY0"/>
                  </a:cxn>
                  <a:cxn ang="0">
                    <a:pos x="connsiteX1" y="connsiteY1"/>
                  </a:cxn>
                  <a:cxn ang="0">
                    <a:pos x="connsiteX2" y="connsiteY2"/>
                  </a:cxn>
                  <a:cxn ang="0">
                    <a:pos x="connsiteX3" y="connsiteY3"/>
                  </a:cxn>
                </a:cxnLst>
                <a:rect l="l" t="t" r="r" b="b"/>
                <a:pathLst>
                  <a:path w="19050" h="19050">
                    <a:moveTo>
                      <a:pt x="12764" y="9230"/>
                    </a:moveTo>
                    <a:cubicBezTo>
                      <a:pt x="12764" y="9230"/>
                      <a:pt x="8934" y="7163"/>
                      <a:pt x="7144" y="7144"/>
                    </a:cubicBezTo>
                    <a:lnTo>
                      <a:pt x="11087" y="11973"/>
                    </a:lnTo>
                    <a:cubicBezTo>
                      <a:pt x="11706" y="11725"/>
                      <a:pt x="9306" y="8439"/>
                      <a:pt x="12764" y="9230"/>
                    </a:cubicBezTo>
                    <a:close/>
                  </a:path>
                </a:pathLst>
              </a:custGeom>
              <a:grpFill/>
              <a:ln w="9525" cap="flat">
                <a:noFill/>
                <a:prstDash val="solid"/>
                <a:miter/>
              </a:ln>
            </p:spPr>
            <p:txBody>
              <a:bodyPr rtlCol="0" anchor="ctr"/>
              <a:lstStyle/>
              <a:p>
                <a:endParaRPr lang="zh-CN" altLang="en-US"/>
              </a:p>
            </p:txBody>
          </p:sp>
          <p:sp>
            <p:nvSpPr>
              <p:cNvPr id="1814" name="任意多边形: 形状 825">
                <a:extLst>
                  <a:ext uri="{FF2B5EF4-FFF2-40B4-BE49-F238E27FC236}">
                    <a16:creationId xmlns:a16="http://schemas.microsoft.com/office/drawing/2014/main" id="{FFF08130-800D-42C2-ADF4-6C0859D8E8ED}"/>
                  </a:ext>
                </a:extLst>
              </p:cNvPr>
              <p:cNvSpPr/>
              <p:nvPr/>
            </p:nvSpPr>
            <p:spPr>
              <a:xfrm>
                <a:off x="3498526" y="1262484"/>
                <a:ext cx="19050" cy="28575"/>
              </a:xfrm>
              <a:custGeom>
                <a:avLst/>
                <a:gdLst>
                  <a:gd name="connsiteX0" fmla="*/ 21314 w 19050"/>
                  <a:gd name="connsiteY0" fmla="*/ 28385 h 28575"/>
                  <a:gd name="connsiteX1" fmla="*/ 15618 w 19050"/>
                  <a:gd name="connsiteY1" fmla="*/ 20364 h 28575"/>
                  <a:gd name="connsiteX2" fmla="*/ 20943 w 19050"/>
                  <a:gd name="connsiteY2" fmla="*/ 22498 h 28575"/>
                  <a:gd name="connsiteX3" fmla="*/ 9446 w 19050"/>
                  <a:gd name="connsiteY3" fmla="*/ 7144 h 28575"/>
                  <a:gd name="connsiteX4" fmla="*/ 10846 w 19050"/>
                  <a:gd name="connsiteY4" fmla="*/ 21222 h 28575"/>
                  <a:gd name="connsiteX5" fmla="*/ 21314 w 19050"/>
                  <a:gd name="connsiteY5" fmla="*/ 28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8575">
                    <a:moveTo>
                      <a:pt x="21314" y="28385"/>
                    </a:moveTo>
                    <a:cubicBezTo>
                      <a:pt x="21162" y="24736"/>
                      <a:pt x="12361" y="23108"/>
                      <a:pt x="15618" y="20364"/>
                    </a:cubicBezTo>
                    <a:cubicBezTo>
                      <a:pt x="18066" y="21031"/>
                      <a:pt x="18200" y="24670"/>
                      <a:pt x="20943" y="22498"/>
                    </a:cubicBezTo>
                    <a:cubicBezTo>
                      <a:pt x="12065" y="17240"/>
                      <a:pt x="17447" y="10811"/>
                      <a:pt x="9446" y="7144"/>
                    </a:cubicBezTo>
                    <a:cubicBezTo>
                      <a:pt x="11704" y="12802"/>
                      <a:pt x="2207" y="12973"/>
                      <a:pt x="10846" y="21222"/>
                    </a:cubicBezTo>
                    <a:cubicBezTo>
                      <a:pt x="10589" y="24079"/>
                      <a:pt x="17371" y="24479"/>
                      <a:pt x="21314" y="28385"/>
                    </a:cubicBezTo>
                    <a:close/>
                  </a:path>
                </a:pathLst>
              </a:custGeom>
              <a:grpFill/>
              <a:ln w="9525" cap="flat">
                <a:noFill/>
                <a:prstDash val="solid"/>
                <a:miter/>
              </a:ln>
            </p:spPr>
            <p:txBody>
              <a:bodyPr rtlCol="0" anchor="ctr"/>
              <a:lstStyle/>
              <a:p>
                <a:endParaRPr lang="zh-CN" altLang="en-US"/>
              </a:p>
            </p:txBody>
          </p:sp>
          <p:sp>
            <p:nvSpPr>
              <p:cNvPr id="1815" name="任意多边形: 形状 826">
                <a:extLst>
                  <a:ext uri="{FF2B5EF4-FFF2-40B4-BE49-F238E27FC236}">
                    <a16:creationId xmlns:a16="http://schemas.microsoft.com/office/drawing/2014/main" id="{1F75BD47-0E3A-4A52-B0F7-FE3542FD781F}"/>
                  </a:ext>
                </a:extLst>
              </p:cNvPr>
              <p:cNvSpPr/>
              <p:nvPr/>
            </p:nvSpPr>
            <p:spPr>
              <a:xfrm>
                <a:off x="3746830" y="1010824"/>
                <a:ext cx="9525" cy="9525"/>
              </a:xfrm>
              <a:custGeom>
                <a:avLst/>
                <a:gdLst>
                  <a:gd name="connsiteX0" fmla="*/ 7544 w 9525"/>
                  <a:gd name="connsiteY0" fmla="*/ 7296 h 9525"/>
                  <a:gd name="connsiteX1" fmla="*/ 7144 w 9525"/>
                  <a:gd name="connsiteY1" fmla="*/ 7144 h 9525"/>
                  <a:gd name="connsiteX2" fmla="*/ 7477 w 9525"/>
                  <a:gd name="connsiteY2" fmla="*/ 7268 h 9525"/>
                  <a:gd name="connsiteX3" fmla="*/ 7363 w 9525"/>
                  <a:gd name="connsiteY3" fmla="*/ 7229 h 9525"/>
                  <a:gd name="connsiteX4" fmla="*/ 7544 w 9525"/>
                  <a:gd name="connsiteY4" fmla="*/ 729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544" y="7296"/>
                    </a:moveTo>
                    <a:cubicBezTo>
                      <a:pt x="7220" y="7191"/>
                      <a:pt x="7144" y="7144"/>
                      <a:pt x="7144" y="7144"/>
                    </a:cubicBezTo>
                    <a:cubicBezTo>
                      <a:pt x="7144" y="7144"/>
                      <a:pt x="7229" y="7191"/>
                      <a:pt x="7477" y="7268"/>
                    </a:cubicBezTo>
                    <a:lnTo>
                      <a:pt x="7363" y="7229"/>
                    </a:lnTo>
                    <a:lnTo>
                      <a:pt x="7544" y="7296"/>
                    </a:lnTo>
                    <a:close/>
                  </a:path>
                </a:pathLst>
              </a:custGeom>
              <a:grpFill/>
              <a:ln w="9525" cap="flat">
                <a:noFill/>
                <a:prstDash val="solid"/>
                <a:miter/>
              </a:ln>
            </p:spPr>
            <p:txBody>
              <a:bodyPr rtlCol="0" anchor="ctr"/>
              <a:lstStyle/>
              <a:p>
                <a:endParaRPr lang="zh-CN" altLang="en-US"/>
              </a:p>
            </p:txBody>
          </p:sp>
          <p:sp>
            <p:nvSpPr>
              <p:cNvPr id="1816" name="任意多边形: 形状 827">
                <a:extLst>
                  <a:ext uri="{FF2B5EF4-FFF2-40B4-BE49-F238E27FC236}">
                    <a16:creationId xmlns:a16="http://schemas.microsoft.com/office/drawing/2014/main" id="{07F1F81A-5009-424F-9215-27764964F558}"/>
                  </a:ext>
                </a:extLst>
              </p:cNvPr>
              <p:cNvSpPr/>
              <p:nvPr/>
            </p:nvSpPr>
            <p:spPr>
              <a:xfrm>
                <a:off x="3746716" y="1010853"/>
                <a:ext cx="9525" cy="9525"/>
              </a:xfrm>
              <a:custGeom>
                <a:avLst/>
                <a:gdLst>
                  <a:gd name="connsiteX0" fmla="*/ 7163 w 9525"/>
                  <a:gd name="connsiteY0" fmla="*/ 7144 h 9525"/>
                  <a:gd name="connsiteX1" fmla="*/ 7144 w 9525"/>
                  <a:gd name="connsiteY1" fmla="*/ 7144 h 9525"/>
                  <a:gd name="connsiteX2" fmla="*/ 7163 w 9525"/>
                  <a:gd name="connsiteY2" fmla="*/ 7144 h 9525"/>
                </a:gdLst>
                <a:ahLst/>
                <a:cxnLst>
                  <a:cxn ang="0">
                    <a:pos x="connsiteX0" y="connsiteY0"/>
                  </a:cxn>
                  <a:cxn ang="0">
                    <a:pos x="connsiteX1" y="connsiteY1"/>
                  </a:cxn>
                  <a:cxn ang="0">
                    <a:pos x="connsiteX2" y="connsiteY2"/>
                  </a:cxn>
                </a:cxnLst>
                <a:rect l="l" t="t" r="r" b="b"/>
                <a:pathLst>
                  <a:path w="9525" h="9525">
                    <a:moveTo>
                      <a:pt x="7163" y="7144"/>
                    </a:moveTo>
                    <a:lnTo>
                      <a:pt x="7144" y="7144"/>
                    </a:lnTo>
                    <a:lnTo>
                      <a:pt x="7163" y="7144"/>
                    </a:lnTo>
                    <a:close/>
                  </a:path>
                </a:pathLst>
              </a:custGeom>
              <a:grpFill/>
              <a:ln w="9525" cap="flat">
                <a:noFill/>
                <a:prstDash val="solid"/>
                <a:miter/>
              </a:ln>
            </p:spPr>
            <p:txBody>
              <a:bodyPr rtlCol="0" anchor="ctr"/>
              <a:lstStyle/>
              <a:p>
                <a:endParaRPr lang="zh-CN" altLang="en-US"/>
              </a:p>
            </p:txBody>
          </p:sp>
          <p:sp>
            <p:nvSpPr>
              <p:cNvPr id="1817" name="任意多边形: 形状 828">
                <a:extLst>
                  <a:ext uri="{FF2B5EF4-FFF2-40B4-BE49-F238E27FC236}">
                    <a16:creationId xmlns:a16="http://schemas.microsoft.com/office/drawing/2014/main" id="{DFF84FC4-E367-400C-B911-BD3233F691A2}"/>
                  </a:ext>
                </a:extLst>
              </p:cNvPr>
              <p:cNvSpPr/>
              <p:nvPr/>
            </p:nvSpPr>
            <p:spPr>
              <a:xfrm>
                <a:off x="3801666" y="1148887"/>
                <a:ext cx="19050" cy="9525"/>
              </a:xfrm>
              <a:custGeom>
                <a:avLst/>
                <a:gdLst>
                  <a:gd name="connsiteX0" fmla="*/ 7163 w 19050"/>
                  <a:gd name="connsiteY0" fmla="*/ 7708 h 9525"/>
                  <a:gd name="connsiteX1" fmla="*/ 7144 w 19050"/>
                  <a:gd name="connsiteY1" fmla="*/ 9355 h 9525"/>
                  <a:gd name="connsiteX2" fmla="*/ 9001 w 19050"/>
                  <a:gd name="connsiteY2" fmla="*/ 8622 h 9525"/>
                  <a:gd name="connsiteX3" fmla="*/ 9754 w 19050"/>
                  <a:gd name="connsiteY3" fmla="*/ 11184 h 9525"/>
                  <a:gd name="connsiteX4" fmla="*/ 13164 w 19050"/>
                  <a:gd name="connsiteY4" fmla="*/ 10441 h 9525"/>
                  <a:gd name="connsiteX5" fmla="*/ 7163 w 19050"/>
                  <a:gd name="connsiteY5" fmla="*/ 7708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63" y="7708"/>
                    </a:moveTo>
                    <a:lnTo>
                      <a:pt x="7144" y="9355"/>
                    </a:lnTo>
                    <a:lnTo>
                      <a:pt x="9001" y="8622"/>
                    </a:lnTo>
                    <a:cubicBezTo>
                      <a:pt x="9763" y="9546"/>
                      <a:pt x="9458" y="10479"/>
                      <a:pt x="9754" y="11184"/>
                    </a:cubicBezTo>
                    <a:cubicBezTo>
                      <a:pt x="9792" y="11279"/>
                      <a:pt x="13183" y="10517"/>
                      <a:pt x="13164" y="10441"/>
                    </a:cubicBezTo>
                    <a:cubicBezTo>
                      <a:pt x="12030" y="8889"/>
                      <a:pt x="8868" y="5898"/>
                      <a:pt x="7163" y="7708"/>
                    </a:cubicBezTo>
                    <a:close/>
                  </a:path>
                </a:pathLst>
              </a:custGeom>
              <a:grpFill/>
              <a:ln w="9525" cap="flat">
                <a:noFill/>
                <a:prstDash val="solid"/>
                <a:miter/>
              </a:ln>
            </p:spPr>
            <p:txBody>
              <a:bodyPr rtlCol="0" anchor="ctr"/>
              <a:lstStyle/>
              <a:p>
                <a:endParaRPr lang="zh-CN" altLang="en-US"/>
              </a:p>
            </p:txBody>
          </p:sp>
          <p:sp>
            <p:nvSpPr>
              <p:cNvPr id="1818" name="任意多边形: 形状 829">
                <a:extLst>
                  <a:ext uri="{FF2B5EF4-FFF2-40B4-BE49-F238E27FC236}">
                    <a16:creationId xmlns:a16="http://schemas.microsoft.com/office/drawing/2014/main" id="{E6EAD5AC-D88D-4D93-A044-4D8C1D9755B4}"/>
                  </a:ext>
                </a:extLst>
              </p:cNvPr>
              <p:cNvSpPr/>
              <p:nvPr/>
            </p:nvSpPr>
            <p:spPr>
              <a:xfrm>
                <a:off x="3655124" y="1279543"/>
                <a:ext cx="9525" cy="9525"/>
              </a:xfrm>
              <a:custGeom>
                <a:avLst/>
                <a:gdLst>
                  <a:gd name="connsiteX0" fmla="*/ 9868 w 9525"/>
                  <a:gd name="connsiteY0" fmla="*/ 7658 h 9525"/>
                  <a:gd name="connsiteX1" fmla="*/ 11068 w 9525"/>
                  <a:gd name="connsiteY1" fmla="*/ 8077 h 9525"/>
                  <a:gd name="connsiteX2" fmla="*/ 7144 w 9525"/>
                  <a:gd name="connsiteY2" fmla="*/ 10382 h 9525"/>
                  <a:gd name="connsiteX3" fmla="*/ 9868 w 9525"/>
                  <a:gd name="connsiteY3" fmla="*/ 7658 h 9525"/>
                </a:gdLst>
                <a:ahLst/>
                <a:cxnLst>
                  <a:cxn ang="0">
                    <a:pos x="connsiteX0" y="connsiteY0"/>
                  </a:cxn>
                  <a:cxn ang="0">
                    <a:pos x="connsiteX1" y="connsiteY1"/>
                  </a:cxn>
                  <a:cxn ang="0">
                    <a:pos x="connsiteX2" y="connsiteY2"/>
                  </a:cxn>
                  <a:cxn ang="0">
                    <a:pos x="connsiteX3" y="connsiteY3"/>
                  </a:cxn>
                </a:cxnLst>
                <a:rect l="l" t="t" r="r" b="b"/>
                <a:pathLst>
                  <a:path w="9525" h="9525">
                    <a:moveTo>
                      <a:pt x="9868" y="7658"/>
                    </a:moveTo>
                    <a:lnTo>
                      <a:pt x="11068" y="8077"/>
                    </a:lnTo>
                    <a:cubicBezTo>
                      <a:pt x="4820" y="4763"/>
                      <a:pt x="11420" y="11421"/>
                      <a:pt x="7144" y="10382"/>
                    </a:cubicBezTo>
                    <a:cubicBezTo>
                      <a:pt x="8553" y="10049"/>
                      <a:pt x="9439" y="9144"/>
                      <a:pt x="9868" y="7658"/>
                    </a:cubicBezTo>
                    <a:close/>
                  </a:path>
                </a:pathLst>
              </a:custGeom>
              <a:grpFill/>
              <a:ln w="9525" cap="flat">
                <a:noFill/>
                <a:prstDash val="solid"/>
                <a:miter/>
              </a:ln>
            </p:spPr>
            <p:txBody>
              <a:bodyPr rtlCol="0" anchor="ctr"/>
              <a:lstStyle/>
              <a:p>
                <a:endParaRPr lang="zh-CN" altLang="en-US"/>
              </a:p>
            </p:txBody>
          </p:sp>
          <p:sp>
            <p:nvSpPr>
              <p:cNvPr id="1819" name="任意多边形: 形状 830">
                <a:extLst>
                  <a:ext uri="{FF2B5EF4-FFF2-40B4-BE49-F238E27FC236}">
                    <a16:creationId xmlns:a16="http://schemas.microsoft.com/office/drawing/2014/main" id="{B2AECEB3-B330-4B0F-BDC6-BA1F23A96D72}"/>
                  </a:ext>
                </a:extLst>
              </p:cNvPr>
              <p:cNvSpPr/>
              <p:nvPr/>
            </p:nvSpPr>
            <p:spPr>
              <a:xfrm>
                <a:off x="3764937" y="1205596"/>
                <a:ext cx="19050" cy="9525"/>
              </a:xfrm>
              <a:custGeom>
                <a:avLst/>
                <a:gdLst>
                  <a:gd name="connsiteX0" fmla="*/ 17069 w 19050"/>
                  <a:gd name="connsiteY0" fmla="*/ 8577 h 9525"/>
                  <a:gd name="connsiteX1" fmla="*/ 18650 w 19050"/>
                  <a:gd name="connsiteY1" fmla="*/ 7511 h 9525"/>
                  <a:gd name="connsiteX2" fmla="*/ 7144 w 19050"/>
                  <a:gd name="connsiteY2" fmla="*/ 10559 h 9525"/>
                  <a:gd name="connsiteX3" fmla="*/ 17069 w 19050"/>
                  <a:gd name="connsiteY3" fmla="*/ 8577 h 9525"/>
                </a:gdLst>
                <a:ahLst/>
                <a:cxnLst>
                  <a:cxn ang="0">
                    <a:pos x="connsiteX0" y="connsiteY0"/>
                  </a:cxn>
                  <a:cxn ang="0">
                    <a:pos x="connsiteX1" y="connsiteY1"/>
                  </a:cxn>
                  <a:cxn ang="0">
                    <a:pos x="connsiteX2" y="connsiteY2"/>
                  </a:cxn>
                  <a:cxn ang="0">
                    <a:pos x="connsiteX3" y="connsiteY3"/>
                  </a:cxn>
                </a:cxnLst>
                <a:rect l="l" t="t" r="r" b="b"/>
                <a:pathLst>
                  <a:path w="19050" h="9525">
                    <a:moveTo>
                      <a:pt x="17069" y="8577"/>
                    </a:moveTo>
                    <a:cubicBezTo>
                      <a:pt x="18783" y="8263"/>
                      <a:pt x="18078" y="9168"/>
                      <a:pt x="18650" y="7511"/>
                    </a:cubicBezTo>
                    <a:cubicBezTo>
                      <a:pt x="12621" y="5796"/>
                      <a:pt x="12516" y="10654"/>
                      <a:pt x="7144" y="10559"/>
                    </a:cubicBezTo>
                    <a:cubicBezTo>
                      <a:pt x="8849" y="10501"/>
                      <a:pt x="17859" y="13035"/>
                      <a:pt x="17069" y="8577"/>
                    </a:cubicBezTo>
                    <a:close/>
                  </a:path>
                </a:pathLst>
              </a:custGeom>
              <a:grpFill/>
              <a:ln w="9525" cap="flat">
                <a:noFill/>
                <a:prstDash val="solid"/>
                <a:miter/>
              </a:ln>
            </p:spPr>
            <p:txBody>
              <a:bodyPr rtlCol="0" anchor="ctr"/>
              <a:lstStyle/>
              <a:p>
                <a:endParaRPr lang="zh-CN" altLang="en-US"/>
              </a:p>
            </p:txBody>
          </p:sp>
          <p:sp>
            <p:nvSpPr>
              <p:cNvPr id="1820" name="任意多边形: 形状 831">
                <a:extLst>
                  <a:ext uri="{FF2B5EF4-FFF2-40B4-BE49-F238E27FC236}">
                    <a16:creationId xmlns:a16="http://schemas.microsoft.com/office/drawing/2014/main" id="{8D1D4955-9DAD-4E92-89DC-9CE4D25412E9}"/>
                  </a:ext>
                </a:extLst>
              </p:cNvPr>
              <p:cNvSpPr/>
              <p:nvPr/>
            </p:nvSpPr>
            <p:spPr>
              <a:xfrm>
                <a:off x="3806114" y="1092797"/>
                <a:ext cx="19050" cy="9525"/>
              </a:xfrm>
              <a:custGeom>
                <a:avLst/>
                <a:gdLst>
                  <a:gd name="connsiteX0" fmla="*/ 11525 w 19050"/>
                  <a:gd name="connsiteY0" fmla="*/ 8515 h 9525"/>
                  <a:gd name="connsiteX1" fmla="*/ 7144 w 19050"/>
                  <a:gd name="connsiteY1" fmla="*/ 8143 h 9525"/>
                  <a:gd name="connsiteX2" fmla="*/ 12097 w 19050"/>
                  <a:gd name="connsiteY2" fmla="*/ 9991 h 9525"/>
                  <a:gd name="connsiteX3" fmla="*/ 11525 w 19050"/>
                  <a:gd name="connsiteY3" fmla="*/ 8515 h 9525"/>
                </a:gdLst>
                <a:ahLst/>
                <a:cxnLst>
                  <a:cxn ang="0">
                    <a:pos x="connsiteX0" y="connsiteY0"/>
                  </a:cxn>
                  <a:cxn ang="0">
                    <a:pos x="connsiteX1" y="connsiteY1"/>
                  </a:cxn>
                  <a:cxn ang="0">
                    <a:pos x="connsiteX2" y="connsiteY2"/>
                  </a:cxn>
                  <a:cxn ang="0">
                    <a:pos x="connsiteX3" y="connsiteY3"/>
                  </a:cxn>
                </a:cxnLst>
                <a:rect l="l" t="t" r="r" b="b"/>
                <a:pathLst>
                  <a:path w="19050" h="9525">
                    <a:moveTo>
                      <a:pt x="11525" y="8515"/>
                    </a:moveTo>
                    <a:cubicBezTo>
                      <a:pt x="9887" y="8363"/>
                      <a:pt x="7601" y="5762"/>
                      <a:pt x="7144" y="8143"/>
                    </a:cubicBezTo>
                    <a:cubicBezTo>
                      <a:pt x="9058" y="11477"/>
                      <a:pt x="10363" y="8944"/>
                      <a:pt x="12097" y="9991"/>
                    </a:cubicBezTo>
                    <a:cubicBezTo>
                      <a:pt x="11687" y="9867"/>
                      <a:pt x="11573" y="8953"/>
                      <a:pt x="11525" y="8515"/>
                    </a:cubicBezTo>
                    <a:close/>
                  </a:path>
                </a:pathLst>
              </a:custGeom>
              <a:grpFill/>
              <a:ln w="9525" cap="flat">
                <a:noFill/>
                <a:prstDash val="solid"/>
                <a:miter/>
              </a:ln>
            </p:spPr>
            <p:txBody>
              <a:bodyPr rtlCol="0" anchor="ctr"/>
              <a:lstStyle/>
              <a:p>
                <a:endParaRPr lang="zh-CN" altLang="en-US"/>
              </a:p>
            </p:txBody>
          </p:sp>
          <p:sp>
            <p:nvSpPr>
              <p:cNvPr id="1821" name="任意多边形: 形状 832">
                <a:extLst>
                  <a:ext uri="{FF2B5EF4-FFF2-40B4-BE49-F238E27FC236}">
                    <a16:creationId xmlns:a16="http://schemas.microsoft.com/office/drawing/2014/main" id="{A3B0EC94-161E-45B1-A602-710C49D584DD}"/>
                  </a:ext>
                </a:extLst>
              </p:cNvPr>
              <p:cNvSpPr/>
              <p:nvPr/>
            </p:nvSpPr>
            <p:spPr>
              <a:xfrm>
                <a:off x="3780292" y="1032817"/>
                <a:ext cx="9525" cy="9525"/>
              </a:xfrm>
              <a:custGeom>
                <a:avLst/>
                <a:gdLst>
                  <a:gd name="connsiteX0" fmla="*/ 7144 w 9525"/>
                  <a:gd name="connsiteY0" fmla="*/ 7315 h 9525"/>
                  <a:gd name="connsiteX1" fmla="*/ 10125 w 9525"/>
                  <a:gd name="connsiteY1" fmla="*/ 8896 h 9525"/>
                  <a:gd name="connsiteX2" fmla="*/ 7220 w 9525"/>
                  <a:gd name="connsiteY2" fmla="*/ 7144 h 9525"/>
                </a:gdLst>
                <a:ahLst/>
                <a:cxnLst>
                  <a:cxn ang="0">
                    <a:pos x="connsiteX0" y="connsiteY0"/>
                  </a:cxn>
                  <a:cxn ang="0">
                    <a:pos x="connsiteX1" y="connsiteY1"/>
                  </a:cxn>
                  <a:cxn ang="0">
                    <a:pos x="connsiteX2" y="connsiteY2"/>
                  </a:cxn>
                </a:cxnLst>
                <a:rect l="l" t="t" r="r" b="b"/>
                <a:pathLst>
                  <a:path w="9525" h="9525">
                    <a:moveTo>
                      <a:pt x="7144" y="7315"/>
                    </a:moveTo>
                    <a:lnTo>
                      <a:pt x="10125" y="8896"/>
                    </a:lnTo>
                    <a:lnTo>
                      <a:pt x="7220" y="7144"/>
                    </a:lnTo>
                    <a:close/>
                  </a:path>
                </a:pathLst>
              </a:custGeom>
              <a:grpFill/>
              <a:ln w="9525" cap="flat">
                <a:noFill/>
                <a:prstDash val="solid"/>
                <a:miter/>
              </a:ln>
            </p:spPr>
            <p:txBody>
              <a:bodyPr rtlCol="0" anchor="ctr"/>
              <a:lstStyle/>
              <a:p>
                <a:endParaRPr lang="zh-CN" altLang="en-US"/>
              </a:p>
            </p:txBody>
          </p:sp>
          <p:sp>
            <p:nvSpPr>
              <p:cNvPr id="1822" name="任意多边形: 形状 833">
                <a:extLst>
                  <a:ext uri="{FF2B5EF4-FFF2-40B4-BE49-F238E27FC236}">
                    <a16:creationId xmlns:a16="http://schemas.microsoft.com/office/drawing/2014/main" id="{31D0089E-66E7-4EEE-AADF-0433E04242D6}"/>
                  </a:ext>
                </a:extLst>
              </p:cNvPr>
              <p:cNvSpPr/>
              <p:nvPr/>
            </p:nvSpPr>
            <p:spPr>
              <a:xfrm>
                <a:off x="3761461" y="1134153"/>
                <a:ext cx="47625" cy="47625"/>
              </a:xfrm>
              <a:custGeom>
                <a:avLst/>
                <a:gdLst>
                  <a:gd name="connsiteX0" fmla="*/ 44120 w 47625"/>
                  <a:gd name="connsiteY0" fmla="*/ 24099 h 47625"/>
                  <a:gd name="connsiteX1" fmla="*/ 45844 w 47625"/>
                  <a:gd name="connsiteY1" fmla="*/ 22203 h 47625"/>
                  <a:gd name="connsiteX2" fmla="*/ 38738 w 47625"/>
                  <a:gd name="connsiteY2" fmla="*/ 15574 h 47625"/>
                  <a:gd name="connsiteX3" fmla="*/ 39357 w 47625"/>
                  <a:gd name="connsiteY3" fmla="*/ 19860 h 47625"/>
                  <a:gd name="connsiteX4" fmla="*/ 36700 w 47625"/>
                  <a:gd name="connsiteY4" fmla="*/ 17231 h 47625"/>
                  <a:gd name="connsiteX5" fmla="*/ 38014 w 47625"/>
                  <a:gd name="connsiteY5" fmla="*/ 16307 h 47625"/>
                  <a:gd name="connsiteX6" fmla="*/ 34852 w 47625"/>
                  <a:gd name="connsiteY6" fmla="*/ 13898 h 47625"/>
                  <a:gd name="connsiteX7" fmla="*/ 35119 w 47625"/>
                  <a:gd name="connsiteY7" fmla="*/ 14622 h 47625"/>
                  <a:gd name="connsiteX8" fmla="*/ 34100 w 47625"/>
                  <a:gd name="connsiteY8" fmla="*/ 11745 h 47625"/>
                  <a:gd name="connsiteX9" fmla="*/ 40596 w 47625"/>
                  <a:gd name="connsiteY9" fmla="*/ 14431 h 47625"/>
                  <a:gd name="connsiteX10" fmla="*/ 40605 w 47625"/>
                  <a:gd name="connsiteY10" fmla="*/ 11164 h 47625"/>
                  <a:gd name="connsiteX11" fmla="*/ 34661 w 47625"/>
                  <a:gd name="connsiteY11" fmla="*/ 9859 h 47625"/>
                  <a:gd name="connsiteX12" fmla="*/ 26918 w 47625"/>
                  <a:gd name="connsiteY12" fmla="*/ 13688 h 47625"/>
                  <a:gd name="connsiteX13" fmla="*/ 20660 w 47625"/>
                  <a:gd name="connsiteY13" fmla="*/ 7211 h 47625"/>
                  <a:gd name="connsiteX14" fmla="*/ 18859 w 47625"/>
                  <a:gd name="connsiteY14" fmla="*/ 9354 h 47625"/>
                  <a:gd name="connsiteX15" fmla="*/ 20250 w 47625"/>
                  <a:gd name="connsiteY15" fmla="*/ 16469 h 47625"/>
                  <a:gd name="connsiteX16" fmla="*/ 15411 w 47625"/>
                  <a:gd name="connsiteY16" fmla="*/ 19813 h 47625"/>
                  <a:gd name="connsiteX17" fmla="*/ 8115 w 47625"/>
                  <a:gd name="connsiteY17" fmla="*/ 18460 h 47625"/>
                  <a:gd name="connsiteX18" fmla="*/ 8601 w 47625"/>
                  <a:gd name="connsiteY18" fmla="*/ 17584 h 47625"/>
                  <a:gd name="connsiteX19" fmla="*/ 7144 w 47625"/>
                  <a:gd name="connsiteY19" fmla="*/ 20213 h 47625"/>
                  <a:gd name="connsiteX20" fmla="*/ 18802 w 47625"/>
                  <a:gd name="connsiteY20" fmla="*/ 19613 h 47625"/>
                  <a:gd name="connsiteX21" fmla="*/ 22374 w 47625"/>
                  <a:gd name="connsiteY21" fmla="*/ 25356 h 47625"/>
                  <a:gd name="connsiteX22" fmla="*/ 20193 w 47625"/>
                  <a:gd name="connsiteY22" fmla="*/ 24404 h 47625"/>
                  <a:gd name="connsiteX23" fmla="*/ 16431 w 47625"/>
                  <a:gd name="connsiteY23" fmla="*/ 30071 h 47625"/>
                  <a:gd name="connsiteX24" fmla="*/ 12802 w 47625"/>
                  <a:gd name="connsiteY24" fmla="*/ 28404 h 47625"/>
                  <a:gd name="connsiteX25" fmla="*/ 13449 w 47625"/>
                  <a:gd name="connsiteY25" fmla="*/ 30223 h 47625"/>
                  <a:gd name="connsiteX26" fmla="*/ 10897 w 47625"/>
                  <a:gd name="connsiteY26" fmla="*/ 28766 h 47625"/>
                  <a:gd name="connsiteX27" fmla="*/ 11659 w 47625"/>
                  <a:gd name="connsiteY27" fmla="*/ 29404 h 47625"/>
                  <a:gd name="connsiteX28" fmla="*/ 8487 w 47625"/>
                  <a:gd name="connsiteY28" fmla="*/ 32709 h 47625"/>
                  <a:gd name="connsiteX29" fmla="*/ 11763 w 47625"/>
                  <a:gd name="connsiteY29" fmla="*/ 32081 h 47625"/>
                  <a:gd name="connsiteX30" fmla="*/ 10001 w 47625"/>
                  <a:gd name="connsiteY30" fmla="*/ 38625 h 47625"/>
                  <a:gd name="connsiteX31" fmla="*/ 20955 w 47625"/>
                  <a:gd name="connsiteY31" fmla="*/ 40510 h 47625"/>
                  <a:gd name="connsiteX32" fmla="*/ 19641 w 47625"/>
                  <a:gd name="connsiteY32" fmla="*/ 37634 h 47625"/>
                  <a:gd name="connsiteX33" fmla="*/ 27051 w 47625"/>
                  <a:gd name="connsiteY33" fmla="*/ 40234 h 47625"/>
                  <a:gd name="connsiteX34" fmla="*/ 23622 w 47625"/>
                  <a:gd name="connsiteY34" fmla="*/ 34910 h 47625"/>
                  <a:gd name="connsiteX35" fmla="*/ 35985 w 47625"/>
                  <a:gd name="connsiteY35" fmla="*/ 28985 h 47625"/>
                  <a:gd name="connsiteX36" fmla="*/ 43034 w 47625"/>
                  <a:gd name="connsiteY36" fmla="*/ 28671 h 47625"/>
                  <a:gd name="connsiteX37" fmla="*/ 40977 w 47625"/>
                  <a:gd name="connsiteY37" fmla="*/ 27023 h 47625"/>
                  <a:gd name="connsiteX38" fmla="*/ 41948 w 47625"/>
                  <a:gd name="connsiteY38" fmla="*/ 28671 h 47625"/>
                  <a:gd name="connsiteX39" fmla="*/ 34595 w 47625"/>
                  <a:gd name="connsiteY39" fmla="*/ 25804 h 47625"/>
                  <a:gd name="connsiteX40" fmla="*/ 38167 w 47625"/>
                  <a:gd name="connsiteY40" fmla="*/ 26128 h 47625"/>
                  <a:gd name="connsiteX41" fmla="*/ 36395 w 47625"/>
                  <a:gd name="connsiteY41" fmla="*/ 23985 h 47625"/>
                  <a:gd name="connsiteX42" fmla="*/ 49006 w 47625"/>
                  <a:gd name="connsiteY42" fmla="*/ 27118 h 47625"/>
                  <a:gd name="connsiteX43" fmla="*/ 44120 w 47625"/>
                  <a:gd name="connsiteY43" fmla="*/ 24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625" h="47625">
                    <a:moveTo>
                      <a:pt x="44120" y="24099"/>
                    </a:moveTo>
                    <a:lnTo>
                      <a:pt x="45844" y="22203"/>
                    </a:lnTo>
                    <a:cubicBezTo>
                      <a:pt x="41519" y="21041"/>
                      <a:pt x="43920" y="15155"/>
                      <a:pt x="38738" y="15574"/>
                    </a:cubicBezTo>
                    <a:cubicBezTo>
                      <a:pt x="42177" y="15841"/>
                      <a:pt x="39262" y="18651"/>
                      <a:pt x="39357" y="19860"/>
                    </a:cubicBezTo>
                    <a:cubicBezTo>
                      <a:pt x="38748" y="20098"/>
                      <a:pt x="36643" y="18917"/>
                      <a:pt x="36700" y="17231"/>
                    </a:cubicBezTo>
                    <a:lnTo>
                      <a:pt x="38014" y="16307"/>
                    </a:lnTo>
                    <a:lnTo>
                      <a:pt x="34852" y="13898"/>
                    </a:lnTo>
                    <a:lnTo>
                      <a:pt x="35119" y="14622"/>
                    </a:lnTo>
                    <a:cubicBezTo>
                      <a:pt x="32299" y="15784"/>
                      <a:pt x="34214" y="12926"/>
                      <a:pt x="34100" y="11745"/>
                    </a:cubicBezTo>
                    <a:cubicBezTo>
                      <a:pt x="36957" y="11774"/>
                      <a:pt x="38329" y="13698"/>
                      <a:pt x="40596" y="14431"/>
                    </a:cubicBezTo>
                    <a:cubicBezTo>
                      <a:pt x="41443" y="14907"/>
                      <a:pt x="38348" y="12031"/>
                      <a:pt x="40605" y="11164"/>
                    </a:cubicBezTo>
                    <a:cubicBezTo>
                      <a:pt x="39024" y="13021"/>
                      <a:pt x="35357" y="5887"/>
                      <a:pt x="34661" y="9859"/>
                    </a:cubicBezTo>
                    <a:cubicBezTo>
                      <a:pt x="33099" y="13564"/>
                      <a:pt x="28423" y="8602"/>
                      <a:pt x="26918" y="13688"/>
                    </a:cubicBezTo>
                    <a:cubicBezTo>
                      <a:pt x="26175" y="9116"/>
                      <a:pt x="20307" y="12840"/>
                      <a:pt x="20660" y="7211"/>
                    </a:cubicBezTo>
                    <a:cubicBezTo>
                      <a:pt x="19412" y="6792"/>
                      <a:pt x="19241" y="8430"/>
                      <a:pt x="18859" y="9354"/>
                    </a:cubicBezTo>
                    <a:cubicBezTo>
                      <a:pt x="22679" y="9364"/>
                      <a:pt x="18831" y="14145"/>
                      <a:pt x="20250" y="16469"/>
                    </a:cubicBezTo>
                    <a:cubicBezTo>
                      <a:pt x="18879" y="18641"/>
                      <a:pt x="14268" y="15641"/>
                      <a:pt x="15411" y="19813"/>
                    </a:cubicBezTo>
                    <a:cubicBezTo>
                      <a:pt x="13497" y="16269"/>
                      <a:pt x="9782" y="19289"/>
                      <a:pt x="8115" y="18460"/>
                    </a:cubicBezTo>
                    <a:lnTo>
                      <a:pt x="8601" y="17584"/>
                    </a:lnTo>
                    <a:cubicBezTo>
                      <a:pt x="6620" y="16422"/>
                      <a:pt x="7887" y="18889"/>
                      <a:pt x="7144" y="20213"/>
                    </a:cubicBezTo>
                    <a:cubicBezTo>
                      <a:pt x="11497" y="18946"/>
                      <a:pt x="15002" y="22565"/>
                      <a:pt x="18802" y="19613"/>
                    </a:cubicBezTo>
                    <a:cubicBezTo>
                      <a:pt x="19888" y="21851"/>
                      <a:pt x="24270" y="21175"/>
                      <a:pt x="22374" y="25356"/>
                    </a:cubicBezTo>
                    <a:cubicBezTo>
                      <a:pt x="21717" y="26794"/>
                      <a:pt x="20069" y="26794"/>
                      <a:pt x="20193" y="24404"/>
                    </a:cubicBezTo>
                    <a:cubicBezTo>
                      <a:pt x="16269" y="24289"/>
                      <a:pt x="20050" y="29833"/>
                      <a:pt x="16431" y="30071"/>
                    </a:cubicBezTo>
                    <a:lnTo>
                      <a:pt x="12802" y="28404"/>
                    </a:lnTo>
                    <a:lnTo>
                      <a:pt x="13449" y="30223"/>
                    </a:lnTo>
                    <a:cubicBezTo>
                      <a:pt x="12554" y="30776"/>
                      <a:pt x="12030" y="29719"/>
                      <a:pt x="10897" y="28766"/>
                    </a:cubicBezTo>
                    <a:lnTo>
                      <a:pt x="11659" y="29404"/>
                    </a:lnTo>
                    <a:cubicBezTo>
                      <a:pt x="10630" y="31157"/>
                      <a:pt x="9811" y="32462"/>
                      <a:pt x="8487" y="32709"/>
                    </a:cubicBezTo>
                    <a:lnTo>
                      <a:pt x="11763" y="32081"/>
                    </a:lnTo>
                    <a:cubicBezTo>
                      <a:pt x="12859" y="36910"/>
                      <a:pt x="10249" y="35453"/>
                      <a:pt x="10001" y="38625"/>
                    </a:cubicBezTo>
                    <a:cubicBezTo>
                      <a:pt x="14916" y="36529"/>
                      <a:pt x="16440" y="37815"/>
                      <a:pt x="20955" y="40510"/>
                    </a:cubicBezTo>
                    <a:cubicBezTo>
                      <a:pt x="23727" y="40034"/>
                      <a:pt x="20203" y="38710"/>
                      <a:pt x="19641" y="37634"/>
                    </a:cubicBezTo>
                    <a:cubicBezTo>
                      <a:pt x="24070" y="35329"/>
                      <a:pt x="23231" y="44101"/>
                      <a:pt x="27051" y="40234"/>
                    </a:cubicBezTo>
                    <a:cubicBezTo>
                      <a:pt x="25984" y="38967"/>
                      <a:pt x="21488" y="37929"/>
                      <a:pt x="23622" y="34910"/>
                    </a:cubicBezTo>
                    <a:cubicBezTo>
                      <a:pt x="27508" y="32529"/>
                      <a:pt x="36119" y="34853"/>
                      <a:pt x="35985" y="28985"/>
                    </a:cubicBezTo>
                    <a:cubicBezTo>
                      <a:pt x="38052" y="27890"/>
                      <a:pt x="41453" y="31300"/>
                      <a:pt x="43034" y="28671"/>
                    </a:cubicBezTo>
                    <a:cubicBezTo>
                      <a:pt x="42929" y="27461"/>
                      <a:pt x="41853" y="27471"/>
                      <a:pt x="40977" y="27023"/>
                    </a:cubicBezTo>
                    <a:lnTo>
                      <a:pt x="41948" y="28671"/>
                    </a:lnTo>
                    <a:cubicBezTo>
                      <a:pt x="38405" y="30900"/>
                      <a:pt x="36586" y="27718"/>
                      <a:pt x="34595" y="25804"/>
                    </a:cubicBezTo>
                    <a:cubicBezTo>
                      <a:pt x="34623" y="25918"/>
                      <a:pt x="38167" y="26128"/>
                      <a:pt x="38167" y="26128"/>
                    </a:cubicBezTo>
                    <a:cubicBezTo>
                      <a:pt x="37138" y="26128"/>
                      <a:pt x="37062" y="24937"/>
                      <a:pt x="36395" y="23985"/>
                    </a:cubicBezTo>
                    <a:cubicBezTo>
                      <a:pt x="42510" y="18174"/>
                      <a:pt x="43948" y="31976"/>
                      <a:pt x="49006" y="27118"/>
                    </a:cubicBezTo>
                    <a:cubicBezTo>
                      <a:pt x="47901" y="27128"/>
                      <a:pt x="45758" y="25509"/>
                      <a:pt x="44120" y="24099"/>
                    </a:cubicBezTo>
                    <a:close/>
                  </a:path>
                </a:pathLst>
              </a:custGeom>
              <a:grpFill/>
              <a:ln w="9525" cap="flat">
                <a:noFill/>
                <a:prstDash val="solid"/>
                <a:miter/>
              </a:ln>
            </p:spPr>
            <p:txBody>
              <a:bodyPr rtlCol="0" anchor="ctr"/>
              <a:lstStyle/>
              <a:p>
                <a:endParaRPr lang="zh-CN" altLang="en-US"/>
              </a:p>
            </p:txBody>
          </p:sp>
          <p:sp>
            <p:nvSpPr>
              <p:cNvPr id="1823" name="任意多边形: 形状 834">
                <a:extLst>
                  <a:ext uri="{FF2B5EF4-FFF2-40B4-BE49-F238E27FC236}">
                    <a16:creationId xmlns:a16="http://schemas.microsoft.com/office/drawing/2014/main" id="{6A46C8D2-A9F5-405F-9373-72158E0CC82A}"/>
                  </a:ext>
                </a:extLst>
              </p:cNvPr>
              <p:cNvSpPr/>
              <p:nvPr/>
            </p:nvSpPr>
            <p:spPr>
              <a:xfrm>
                <a:off x="3775471" y="1028627"/>
                <a:ext cx="9525" cy="9525"/>
              </a:xfrm>
              <a:custGeom>
                <a:avLst/>
                <a:gdLst>
                  <a:gd name="connsiteX0" fmla="*/ 7173 w 9525"/>
                  <a:gd name="connsiteY0" fmla="*/ 7277 h 9525"/>
                  <a:gd name="connsiteX1" fmla="*/ 9011 w 9525"/>
                  <a:gd name="connsiteY1" fmla="*/ 7743 h 9525"/>
                  <a:gd name="connsiteX2" fmla="*/ 7173 w 9525"/>
                  <a:gd name="connsiteY2" fmla="*/ 7277 h 9525"/>
                </a:gdLst>
                <a:ahLst/>
                <a:cxnLst>
                  <a:cxn ang="0">
                    <a:pos x="connsiteX0" y="connsiteY0"/>
                  </a:cxn>
                  <a:cxn ang="0">
                    <a:pos x="connsiteX1" y="connsiteY1"/>
                  </a:cxn>
                  <a:cxn ang="0">
                    <a:pos x="connsiteX2" y="connsiteY2"/>
                  </a:cxn>
                </a:cxnLst>
                <a:rect l="l" t="t" r="r" b="b"/>
                <a:pathLst>
                  <a:path w="9525" h="9525">
                    <a:moveTo>
                      <a:pt x="7173" y="7277"/>
                    </a:moveTo>
                    <a:cubicBezTo>
                      <a:pt x="9040" y="8610"/>
                      <a:pt x="8583" y="7762"/>
                      <a:pt x="9011" y="7743"/>
                    </a:cubicBezTo>
                    <a:cubicBezTo>
                      <a:pt x="8307" y="7515"/>
                      <a:pt x="6925" y="6867"/>
                      <a:pt x="7173" y="7277"/>
                    </a:cubicBezTo>
                    <a:close/>
                  </a:path>
                </a:pathLst>
              </a:custGeom>
              <a:grpFill/>
              <a:ln w="9525" cap="flat">
                <a:noFill/>
                <a:prstDash val="solid"/>
                <a:miter/>
              </a:ln>
            </p:spPr>
            <p:txBody>
              <a:bodyPr rtlCol="0" anchor="ctr"/>
              <a:lstStyle/>
              <a:p>
                <a:endParaRPr lang="zh-CN" altLang="en-US"/>
              </a:p>
            </p:txBody>
          </p:sp>
          <p:sp>
            <p:nvSpPr>
              <p:cNvPr id="1824" name="任意多边形: 形状 835">
                <a:extLst>
                  <a:ext uri="{FF2B5EF4-FFF2-40B4-BE49-F238E27FC236}">
                    <a16:creationId xmlns:a16="http://schemas.microsoft.com/office/drawing/2014/main" id="{24EA248C-E7F9-4837-B8F3-4FEF22462897}"/>
                  </a:ext>
                </a:extLst>
              </p:cNvPr>
              <p:cNvSpPr/>
              <p:nvPr/>
            </p:nvSpPr>
            <p:spPr>
              <a:xfrm>
                <a:off x="3746811" y="1010815"/>
                <a:ext cx="9525" cy="9525"/>
              </a:xfrm>
              <a:custGeom>
                <a:avLst/>
                <a:gdLst>
                  <a:gd name="connsiteX0" fmla="*/ 7201 w 9525"/>
                  <a:gd name="connsiteY0" fmla="*/ 7201 h 9525"/>
                  <a:gd name="connsiteX1" fmla="*/ 7572 w 9525"/>
                  <a:gd name="connsiteY1" fmla="*/ 7306 h 9525"/>
                  <a:gd name="connsiteX2" fmla="*/ 7229 w 9525"/>
                  <a:gd name="connsiteY2" fmla="*/ 7191 h 9525"/>
                  <a:gd name="connsiteX3" fmla="*/ 7144 w 9525"/>
                  <a:gd name="connsiteY3" fmla="*/ 7144 h 9525"/>
                  <a:gd name="connsiteX4" fmla="*/ 7163 w 9525"/>
                  <a:gd name="connsiteY4" fmla="*/ 7153 h 9525"/>
                  <a:gd name="connsiteX5" fmla="*/ 7163 w 9525"/>
                  <a:gd name="connsiteY5" fmla="*/ 7153 h 9525"/>
                  <a:gd name="connsiteX6" fmla="*/ 7363 w 9525"/>
                  <a:gd name="connsiteY6" fmla="*/ 7239 h 9525"/>
                  <a:gd name="connsiteX7" fmla="*/ 7277 w 9525"/>
                  <a:gd name="connsiteY7" fmla="*/ 7210 h 9525"/>
                  <a:gd name="connsiteX8" fmla="*/ 7534 w 9525"/>
                  <a:gd name="connsiteY8" fmla="*/ 7296 h 9525"/>
                  <a:gd name="connsiteX9" fmla="*/ 7210 w 9525"/>
                  <a:gd name="connsiteY9" fmla="*/ 7201 h 9525"/>
                  <a:gd name="connsiteX10" fmla="*/ 7201 w 9525"/>
                  <a:gd name="connsiteY10" fmla="*/ 72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01" y="7201"/>
                    </a:moveTo>
                    <a:lnTo>
                      <a:pt x="7572" y="7306"/>
                    </a:lnTo>
                    <a:lnTo>
                      <a:pt x="7229" y="7191"/>
                    </a:lnTo>
                    <a:cubicBezTo>
                      <a:pt x="7029" y="7106"/>
                      <a:pt x="7315" y="7210"/>
                      <a:pt x="7144" y="7144"/>
                    </a:cubicBezTo>
                    <a:cubicBezTo>
                      <a:pt x="7325" y="7220"/>
                      <a:pt x="7163" y="7153"/>
                      <a:pt x="7163" y="7153"/>
                    </a:cubicBezTo>
                    <a:lnTo>
                      <a:pt x="7163" y="7153"/>
                    </a:lnTo>
                    <a:cubicBezTo>
                      <a:pt x="7258" y="7191"/>
                      <a:pt x="7277" y="7201"/>
                      <a:pt x="7363" y="7239"/>
                    </a:cubicBezTo>
                    <a:lnTo>
                      <a:pt x="7277" y="7210"/>
                    </a:lnTo>
                    <a:cubicBezTo>
                      <a:pt x="7391" y="7249"/>
                      <a:pt x="7449" y="7268"/>
                      <a:pt x="7534" y="7296"/>
                    </a:cubicBezTo>
                    <a:cubicBezTo>
                      <a:pt x="7420" y="7258"/>
                      <a:pt x="7353" y="7249"/>
                      <a:pt x="7210" y="7201"/>
                    </a:cubicBezTo>
                    <a:lnTo>
                      <a:pt x="7201" y="7201"/>
                    </a:lnTo>
                    <a:close/>
                  </a:path>
                </a:pathLst>
              </a:custGeom>
              <a:grpFill/>
              <a:ln w="9525" cap="flat">
                <a:noFill/>
                <a:prstDash val="solid"/>
                <a:miter/>
              </a:ln>
            </p:spPr>
            <p:txBody>
              <a:bodyPr rtlCol="0" anchor="ctr"/>
              <a:lstStyle/>
              <a:p>
                <a:endParaRPr lang="zh-CN" altLang="en-US"/>
              </a:p>
            </p:txBody>
          </p:sp>
          <p:sp>
            <p:nvSpPr>
              <p:cNvPr id="1825" name="任意多边形: 形状 836">
                <a:extLst>
                  <a:ext uri="{FF2B5EF4-FFF2-40B4-BE49-F238E27FC236}">
                    <a16:creationId xmlns:a16="http://schemas.microsoft.com/office/drawing/2014/main" id="{4083591E-703A-40C2-A20D-A65357F6B4B9}"/>
                  </a:ext>
                </a:extLst>
              </p:cNvPr>
              <p:cNvSpPr/>
              <p:nvPr/>
            </p:nvSpPr>
            <p:spPr>
              <a:xfrm>
                <a:off x="3375442" y="1187837"/>
                <a:ext cx="19050" cy="38100"/>
              </a:xfrm>
              <a:custGeom>
                <a:avLst/>
                <a:gdLst>
                  <a:gd name="connsiteX0" fmla="*/ 9019 w 19050"/>
                  <a:gd name="connsiteY0" fmla="*/ 7144 h 38100"/>
                  <a:gd name="connsiteX1" fmla="*/ 11905 w 19050"/>
                  <a:gd name="connsiteY1" fmla="*/ 17983 h 38100"/>
                  <a:gd name="connsiteX2" fmla="*/ 14715 w 19050"/>
                  <a:gd name="connsiteY2" fmla="*/ 18402 h 38100"/>
                  <a:gd name="connsiteX3" fmla="*/ 19325 w 19050"/>
                  <a:gd name="connsiteY3" fmla="*/ 33690 h 38100"/>
                  <a:gd name="connsiteX4" fmla="*/ 9019 w 19050"/>
                  <a:gd name="connsiteY4" fmla="*/ 714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9019" y="7144"/>
                    </a:moveTo>
                    <a:cubicBezTo>
                      <a:pt x="2790" y="7487"/>
                      <a:pt x="14277" y="13468"/>
                      <a:pt x="11905" y="17983"/>
                    </a:cubicBezTo>
                    <a:lnTo>
                      <a:pt x="14715" y="18402"/>
                    </a:lnTo>
                    <a:cubicBezTo>
                      <a:pt x="18268" y="26822"/>
                      <a:pt x="13601" y="23298"/>
                      <a:pt x="19325" y="33690"/>
                    </a:cubicBezTo>
                    <a:cubicBezTo>
                      <a:pt x="25973" y="28299"/>
                      <a:pt x="11524" y="15183"/>
                      <a:pt x="9019" y="7144"/>
                    </a:cubicBezTo>
                    <a:close/>
                  </a:path>
                </a:pathLst>
              </a:custGeom>
              <a:grpFill/>
              <a:ln w="9525" cap="flat">
                <a:noFill/>
                <a:prstDash val="solid"/>
                <a:miter/>
              </a:ln>
            </p:spPr>
            <p:txBody>
              <a:bodyPr rtlCol="0" anchor="ctr"/>
              <a:lstStyle/>
              <a:p>
                <a:endParaRPr lang="zh-CN" altLang="en-US"/>
              </a:p>
            </p:txBody>
          </p:sp>
          <p:sp>
            <p:nvSpPr>
              <p:cNvPr id="1826" name="任意多边形: 形状 837">
                <a:extLst>
                  <a:ext uri="{FF2B5EF4-FFF2-40B4-BE49-F238E27FC236}">
                    <a16:creationId xmlns:a16="http://schemas.microsoft.com/office/drawing/2014/main" id="{64F08349-CD57-4E82-8CBC-921F05F9C020}"/>
                  </a:ext>
                </a:extLst>
              </p:cNvPr>
              <p:cNvSpPr/>
              <p:nvPr/>
            </p:nvSpPr>
            <p:spPr>
              <a:xfrm>
                <a:off x="3798551" y="1144208"/>
                <a:ext cx="9525" cy="9525"/>
              </a:xfrm>
              <a:custGeom>
                <a:avLst/>
                <a:gdLst>
                  <a:gd name="connsiteX0" fmla="*/ 7144 w 9525"/>
                  <a:gd name="connsiteY0" fmla="*/ 7453 h 9525"/>
                  <a:gd name="connsiteX1" fmla="*/ 11049 w 9525"/>
                  <a:gd name="connsiteY1" fmla="*/ 10015 h 9525"/>
                  <a:gd name="connsiteX2" fmla="*/ 7144 w 9525"/>
                  <a:gd name="connsiteY2" fmla="*/ 7453 h 9525"/>
                </a:gdLst>
                <a:ahLst/>
                <a:cxnLst>
                  <a:cxn ang="0">
                    <a:pos x="connsiteX0" y="connsiteY0"/>
                  </a:cxn>
                  <a:cxn ang="0">
                    <a:pos x="connsiteX1" y="connsiteY1"/>
                  </a:cxn>
                  <a:cxn ang="0">
                    <a:pos x="connsiteX2" y="connsiteY2"/>
                  </a:cxn>
                </a:cxnLst>
                <a:rect l="l" t="t" r="r" b="b"/>
                <a:pathLst>
                  <a:path w="9525" h="9525">
                    <a:moveTo>
                      <a:pt x="7144" y="7453"/>
                    </a:moveTo>
                    <a:lnTo>
                      <a:pt x="11049" y="10015"/>
                    </a:lnTo>
                    <a:cubicBezTo>
                      <a:pt x="8611" y="7700"/>
                      <a:pt x="10544" y="6548"/>
                      <a:pt x="7144" y="7453"/>
                    </a:cubicBezTo>
                    <a:close/>
                  </a:path>
                </a:pathLst>
              </a:custGeom>
              <a:grpFill/>
              <a:ln w="9525" cap="flat">
                <a:noFill/>
                <a:prstDash val="solid"/>
                <a:miter/>
              </a:ln>
            </p:spPr>
            <p:txBody>
              <a:bodyPr rtlCol="0" anchor="ctr"/>
              <a:lstStyle/>
              <a:p>
                <a:endParaRPr lang="zh-CN" altLang="en-US"/>
              </a:p>
            </p:txBody>
          </p:sp>
          <p:sp>
            <p:nvSpPr>
              <p:cNvPr id="1827" name="任意多边形: 形状 838">
                <a:extLst>
                  <a:ext uri="{FF2B5EF4-FFF2-40B4-BE49-F238E27FC236}">
                    <a16:creationId xmlns:a16="http://schemas.microsoft.com/office/drawing/2014/main" id="{C16917B8-119B-4029-95DA-5CBCA5577934}"/>
                  </a:ext>
                </a:extLst>
              </p:cNvPr>
              <p:cNvSpPr/>
              <p:nvPr/>
            </p:nvSpPr>
            <p:spPr>
              <a:xfrm>
                <a:off x="3746849" y="1010872"/>
                <a:ext cx="9525" cy="9525"/>
              </a:xfrm>
              <a:custGeom>
                <a:avLst/>
                <a:gdLst>
                  <a:gd name="connsiteX0" fmla="*/ 7439 w 9525"/>
                  <a:gd name="connsiteY0" fmla="*/ 7230 h 9525"/>
                  <a:gd name="connsiteX1" fmla="*/ 7144 w 9525"/>
                  <a:gd name="connsiteY1" fmla="*/ 7144 h 9525"/>
                  <a:gd name="connsiteX2" fmla="*/ 7439 w 9525"/>
                  <a:gd name="connsiteY2" fmla="*/ 7230 h 9525"/>
                </a:gdLst>
                <a:ahLst/>
                <a:cxnLst>
                  <a:cxn ang="0">
                    <a:pos x="connsiteX0" y="connsiteY0"/>
                  </a:cxn>
                  <a:cxn ang="0">
                    <a:pos x="connsiteX1" y="connsiteY1"/>
                  </a:cxn>
                  <a:cxn ang="0">
                    <a:pos x="connsiteX2" y="connsiteY2"/>
                  </a:cxn>
                </a:cxnLst>
                <a:rect l="l" t="t" r="r" b="b"/>
                <a:pathLst>
                  <a:path w="9525" h="9525">
                    <a:moveTo>
                      <a:pt x="7439" y="7230"/>
                    </a:moveTo>
                    <a:cubicBezTo>
                      <a:pt x="7287" y="7191"/>
                      <a:pt x="7277" y="7182"/>
                      <a:pt x="7144" y="7144"/>
                    </a:cubicBezTo>
                    <a:cubicBezTo>
                      <a:pt x="7258" y="7172"/>
                      <a:pt x="7391" y="7210"/>
                      <a:pt x="7439" y="7230"/>
                    </a:cubicBezTo>
                    <a:close/>
                  </a:path>
                </a:pathLst>
              </a:custGeom>
              <a:grpFill/>
              <a:ln w="9525" cap="flat">
                <a:noFill/>
                <a:prstDash val="solid"/>
                <a:miter/>
              </a:ln>
            </p:spPr>
            <p:txBody>
              <a:bodyPr rtlCol="0" anchor="ctr"/>
              <a:lstStyle/>
              <a:p>
                <a:endParaRPr lang="zh-CN" altLang="en-US"/>
              </a:p>
            </p:txBody>
          </p:sp>
          <p:sp>
            <p:nvSpPr>
              <p:cNvPr id="1828" name="任意多边形: 形状 839">
                <a:extLst>
                  <a:ext uri="{FF2B5EF4-FFF2-40B4-BE49-F238E27FC236}">
                    <a16:creationId xmlns:a16="http://schemas.microsoft.com/office/drawing/2014/main" id="{D90A4172-6F5C-4B08-AF35-A24EEA51CD99}"/>
                  </a:ext>
                </a:extLst>
              </p:cNvPr>
              <p:cNvSpPr/>
              <p:nvPr/>
            </p:nvSpPr>
            <p:spPr>
              <a:xfrm>
                <a:off x="3760110" y="1207068"/>
                <a:ext cx="9525" cy="9525"/>
              </a:xfrm>
              <a:custGeom>
                <a:avLst/>
                <a:gdLst>
                  <a:gd name="connsiteX0" fmla="*/ 8313 w 9525"/>
                  <a:gd name="connsiteY0" fmla="*/ 7839 h 9525"/>
                  <a:gd name="connsiteX1" fmla="*/ 7361 w 9525"/>
                  <a:gd name="connsiteY1" fmla="*/ 7144 h 9525"/>
                  <a:gd name="connsiteX2" fmla="*/ 8570 w 9525"/>
                  <a:gd name="connsiteY2" fmla="*/ 10116 h 9525"/>
                  <a:gd name="connsiteX3" fmla="*/ 8313 w 9525"/>
                  <a:gd name="connsiteY3" fmla="*/ 7839 h 9525"/>
                </a:gdLst>
                <a:ahLst/>
                <a:cxnLst>
                  <a:cxn ang="0">
                    <a:pos x="connsiteX0" y="connsiteY0"/>
                  </a:cxn>
                  <a:cxn ang="0">
                    <a:pos x="connsiteX1" y="connsiteY1"/>
                  </a:cxn>
                  <a:cxn ang="0">
                    <a:pos x="connsiteX2" y="connsiteY2"/>
                  </a:cxn>
                  <a:cxn ang="0">
                    <a:pos x="connsiteX3" y="connsiteY3"/>
                  </a:cxn>
                </a:cxnLst>
                <a:rect l="l" t="t" r="r" b="b"/>
                <a:pathLst>
                  <a:path w="9525" h="9525">
                    <a:moveTo>
                      <a:pt x="8313" y="7839"/>
                    </a:moveTo>
                    <a:lnTo>
                      <a:pt x="7361" y="7144"/>
                    </a:lnTo>
                    <a:cubicBezTo>
                      <a:pt x="7513" y="8668"/>
                      <a:pt x="6227" y="9125"/>
                      <a:pt x="8570" y="10116"/>
                    </a:cubicBezTo>
                    <a:cubicBezTo>
                      <a:pt x="7904" y="8249"/>
                      <a:pt x="9818" y="9639"/>
                      <a:pt x="8313" y="7839"/>
                    </a:cubicBezTo>
                    <a:close/>
                  </a:path>
                </a:pathLst>
              </a:custGeom>
              <a:grpFill/>
              <a:ln w="9525" cap="flat">
                <a:noFill/>
                <a:prstDash val="solid"/>
                <a:miter/>
              </a:ln>
            </p:spPr>
            <p:txBody>
              <a:bodyPr rtlCol="0" anchor="ctr"/>
              <a:lstStyle/>
              <a:p>
                <a:endParaRPr lang="zh-CN" altLang="en-US"/>
              </a:p>
            </p:txBody>
          </p:sp>
          <p:sp>
            <p:nvSpPr>
              <p:cNvPr id="1829" name="任意多边形: 形状 840">
                <a:extLst>
                  <a:ext uri="{FF2B5EF4-FFF2-40B4-BE49-F238E27FC236}">
                    <a16:creationId xmlns:a16="http://schemas.microsoft.com/office/drawing/2014/main" id="{891B5AF5-5DC7-4752-B91D-6A4C4C57BC78}"/>
                  </a:ext>
                </a:extLst>
              </p:cNvPr>
              <p:cNvSpPr/>
              <p:nvPr/>
            </p:nvSpPr>
            <p:spPr>
              <a:xfrm>
                <a:off x="3798941" y="1139888"/>
                <a:ext cx="9525" cy="9525"/>
              </a:xfrm>
              <a:custGeom>
                <a:avLst/>
                <a:gdLst>
                  <a:gd name="connsiteX0" fmla="*/ 7334 w 9525"/>
                  <a:gd name="connsiteY0" fmla="*/ 9916 h 9525"/>
                  <a:gd name="connsiteX1" fmla="*/ 9344 w 9525"/>
                  <a:gd name="connsiteY1" fmla="*/ 8296 h 9525"/>
                  <a:gd name="connsiteX2" fmla="*/ 7144 w 9525"/>
                  <a:gd name="connsiteY2" fmla="*/ 7144 h 9525"/>
                  <a:gd name="connsiteX3" fmla="*/ 7334 w 9525"/>
                  <a:gd name="connsiteY3" fmla="*/ 9916 h 9525"/>
                </a:gdLst>
                <a:ahLst/>
                <a:cxnLst>
                  <a:cxn ang="0">
                    <a:pos x="connsiteX0" y="connsiteY0"/>
                  </a:cxn>
                  <a:cxn ang="0">
                    <a:pos x="connsiteX1" y="connsiteY1"/>
                  </a:cxn>
                  <a:cxn ang="0">
                    <a:pos x="connsiteX2" y="connsiteY2"/>
                  </a:cxn>
                  <a:cxn ang="0">
                    <a:pos x="connsiteX3" y="connsiteY3"/>
                  </a:cxn>
                </a:cxnLst>
                <a:rect l="l" t="t" r="r" b="b"/>
                <a:pathLst>
                  <a:path w="9525" h="9525">
                    <a:moveTo>
                      <a:pt x="7334" y="9916"/>
                    </a:moveTo>
                    <a:cubicBezTo>
                      <a:pt x="7334" y="9916"/>
                      <a:pt x="9382" y="8363"/>
                      <a:pt x="9344" y="8296"/>
                    </a:cubicBezTo>
                    <a:cubicBezTo>
                      <a:pt x="9363" y="8363"/>
                      <a:pt x="7144" y="7144"/>
                      <a:pt x="7144" y="7144"/>
                    </a:cubicBezTo>
                    <a:lnTo>
                      <a:pt x="7334" y="9916"/>
                    </a:lnTo>
                    <a:close/>
                  </a:path>
                </a:pathLst>
              </a:custGeom>
              <a:grpFill/>
              <a:ln w="9525" cap="flat">
                <a:noFill/>
                <a:prstDash val="solid"/>
                <a:miter/>
              </a:ln>
            </p:spPr>
            <p:txBody>
              <a:bodyPr rtlCol="0" anchor="ctr"/>
              <a:lstStyle/>
              <a:p>
                <a:endParaRPr lang="zh-CN" altLang="en-US"/>
              </a:p>
            </p:txBody>
          </p:sp>
          <p:sp>
            <p:nvSpPr>
              <p:cNvPr id="1830" name="任意多边形: 形状 841">
                <a:extLst>
                  <a:ext uri="{FF2B5EF4-FFF2-40B4-BE49-F238E27FC236}">
                    <a16:creationId xmlns:a16="http://schemas.microsoft.com/office/drawing/2014/main" id="{A5CBCAFA-66B5-4607-8BF9-A75BC9B9474E}"/>
                  </a:ext>
                </a:extLst>
              </p:cNvPr>
              <p:cNvSpPr/>
              <p:nvPr/>
            </p:nvSpPr>
            <p:spPr>
              <a:xfrm>
                <a:off x="3795284" y="1134124"/>
                <a:ext cx="19050" cy="19050"/>
              </a:xfrm>
              <a:custGeom>
                <a:avLst/>
                <a:gdLst>
                  <a:gd name="connsiteX0" fmla="*/ 14526 w 19050"/>
                  <a:gd name="connsiteY0" fmla="*/ 7193 h 19050"/>
                  <a:gd name="connsiteX1" fmla="*/ 7144 w 19050"/>
                  <a:gd name="connsiteY1" fmla="*/ 8183 h 19050"/>
                  <a:gd name="connsiteX2" fmla="*/ 11201 w 19050"/>
                  <a:gd name="connsiteY2" fmla="*/ 11527 h 19050"/>
                  <a:gd name="connsiteX3" fmla="*/ 14526 w 19050"/>
                  <a:gd name="connsiteY3" fmla="*/ 7193 h 19050"/>
                </a:gdLst>
                <a:ahLst/>
                <a:cxnLst>
                  <a:cxn ang="0">
                    <a:pos x="connsiteX0" y="connsiteY0"/>
                  </a:cxn>
                  <a:cxn ang="0">
                    <a:pos x="connsiteX1" y="connsiteY1"/>
                  </a:cxn>
                  <a:cxn ang="0">
                    <a:pos x="connsiteX2" y="connsiteY2"/>
                  </a:cxn>
                  <a:cxn ang="0">
                    <a:pos x="connsiteX3" y="connsiteY3"/>
                  </a:cxn>
                </a:cxnLst>
                <a:rect l="l" t="t" r="r" b="b"/>
                <a:pathLst>
                  <a:path w="19050" h="19050">
                    <a:moveTo>
                      <a:pt x="14526" y="7193"/>
                    </a:moveTo>
                    <a:cubicBezTo>
                      <a:pt x="11763" y="6983"/>
                      <a:pt x="9411" y="7469"/>
                      <a:pt x="7144" y="8183"/>
                    </a:cubicBezTo>
                    <a:cubicBezTo>
                      <a:pt x="8287" y="9384"/>
                      <a:pt x="9220" y="13108"/>
                      <a:pt x="11201" y="11527"/>
                    </a:cubicBezTo>
                    <a:cubicBezTo>
                      <a:pt x="8506" y="7031"/>
                      <a:pt x="15507" y="11384"/>
                      <a:pt x="14526" y="7193"/>
                    </a:cubicBezTo>
                    <a:close/>
                  </a:path>
                </a:pathLst>
              </a:custGeom>
              <a:grpFill/>
              <a:ln w="9525" cap="flat">
                <a:noFill/>
                <a:prstDash val="solid"/>
                <a:miter/>
              </a:ln>
            </p:spPr>
            <p:txBody>
              <a:bodyPr rtlCol="0" anchor="ctr"/>
              <a:lstStyle/>
              <a:p>
                <a:endParaRPr lang="zh-CN" altLang="en-US"/>
              </a:p>
            </p:txBody>
          </p:sp>
          <p:sp>
            <p:nvSpPr>
              <p:cNvPr id="1831" name="任意多边形: 形状 842">
                <a:extLst>
                  <a:ext uri="{FF2B5EF4-FFF2-40B4-BE49-F238E27FC236}">
                    <a16:creationId xmlns:a16="http://schemas.microsoft.com/office/drawing/2014/main" id="{CF25051C-6538-444C-9366-300A8E613F18}"/>
                  </a:ext>
                </a:extLst>
              </p:cNvPr>
              <p:cNvSpPr/>
              <p:nvPr/>
            </p:nvSpPr>
            <p:spPr>
              <a:xfrm>
                <a:off x="3796887" y="1093444"/>
                <a:ext cx="19050" cy="19050"/>
              </a:xfrm>
              <a:custGeom>
                <a:avLst/>
                <a:gdLst>
                  <a:gd name="connsiteX0" fmla="*/ 13104 w 19050"/>
                  <a:gd name="connsiteY0" fmla="*/ 8811 h 19050"/>
                  <a:gd name="connsiteX1" fmla="*/ 7217 w 19050"/>
                  <a:gd name="connsiteY1" fmla="*/ 7144 h 19050"/>
                  <a:gd name="connsiteX2" fmla="*/ 8960 w 19050"/>
                  <a:gd name="connsiteY2" fmla="*/ 12830 h 19050"/>
                  <a:gd name="connsiteX3" fmla="*/ 10018 w 19050"/>
                  <a:gd name="connsiteY3" fmla="*/ 9849 h 19050"/>
                  <a:gd name="connsiteX4" fmla="*/ 10846 w 19050"/>
                  <a:gd name="connsiteY4" fmla="*/ 11125 h 19050"/>
                  <a:gd name="connsiteX5" fmla="*/ 9599 w 19050"/>
                  <a:gd name="connsiteY5" fmla="*/ 9201 h 19050"/>
                  <a:gd name="connsiteX6" fmla="*/ 14028 w 19050"/>
                  <a:gd name="connsiteY6" fmla="*/ 10935 h 19050"/>
                  <a:gd name="connsiteX7" fmla="*/ 13104 w 19050"/>
                  <a:gd name="connsiteY7" fmla="*/ 8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3104" y="8811"/>
                    </a:moveTo>
                    <a:cubicBezTo>
                      <a:pt x="11056" y="7420"/>
                      <a:pt x="10008" y="10277"/>
                      <a:pt x="7217" y="7144"/>
                    </a:cubicBezTo>
                    <a:cubicBezTo>
                      <a:pt x="6608" y="10268"/>
                      <a:pt x="10018" y="9839"/>
                      <a:pt x="8960" y="12830"/>
                    </a:cubicBezTo>
                    <a:cubicBezTo>
                      <a:pt x="8913" y="11468"/>
                      <a:pt x="11294" y="12649"/>
                      <a:pt x="10018" y="9849"/>
                    </a:cubicBezTo>
                    <a:lnTo>
                      <a:pt x="10846" y="11125"/>
                    </a:lnTo>
                    <a:lnTo>
                      <a:pt x="9599" y="9201"/>
                    </a:lnTo>
                    <a:cubicBezTo>
                      <a:pt x="11018" y="6953"/>
                      <a:pt x="12885" y="12525"/>
                      <a:pt x="14028" y="10935"/>
                    </a:cubicBezTo>
                    <a:cubicBezTo>
                      <a:pt x="13599" y="10316"/>
                      <a:pt x="11942" y="9115"/>
                      <a:pt x="13104" y="8811"/>
                    </a:cubicBezTo>
                    <a:close/>
                  </a:path>
                </a:pathLst>
              </a:custGeom>
              <a:grpFill/>
              <a:ln w="9525" cap="flat">
                <a:noFill/>
                <a:prstDash val="solid"/>
                <a:miter/>
              </a:ln>
            </p:spPr>
            <p:txBody>
              <a:bodyPr rtlCol="0" anchor="ctr"/>
              <a:lstStyle/>
              <a:p>
                <a:endParaRPr lang="zh-CN" altLang="en-US"/>
              </a:p>
            </p:txBody>
          </p:sp>
          <p:sp>
            <p:nvSpPr>
              <p:cNvPr id="1832" name="任意多边形: 形状 843">
                <a:extLst>
                  <a:ext uri="{FF2B5EF4-FFF2-40B4-BE49-F238E27FC236}">
                    <a16:creationId xmlns:a16="http://schemas.microsoft.com/office/drawing/2014/main" id="{74A4B1EF-567D-429A-A170-E761C351E747}"/>
                  </a:ext>
                </a:extLst>
              </p:cNvPr>
              <p:cNvSpPr/>
              <p:nvPr/>
            </p:nvSpPr>
            <p:spPr>
              <a:xfrm>
                <a:off x="3764471" y="1195785"/>
                <a:ext cx="9525" cy="9525"/>
              </a:xfrm>
              <a:custGeom>
                <a:avLst/>
                <a:gdLst>
                  <a:gd name="connsiteX0" fmla="*/ 11497 w 9525"/>
                  <a:gd name="connsiteY0" fmla="*/ 7844 h 9525"/>
                  <a:gd name="connsiteX1" fmla="*/ 7144 w 9525"/>
                  <a:gd name="connsiteY1" fmla="*/ 9721 h 9525"/>
                  <a:gd name="connsiteX2" fmla="*/ 11497 w 9525"/>
                  <a:gd name="connsiteY2" fmla="*/ 7844 h 9525"/>
                </a:gdLst>
                <a:ahLst/>
                <a:cxnLst>
                  <a:cxn ang="0">
                    <a:pos x="connsiteX0" y="connsiteY0"/>
                  </a:cxn>
                  <a:cxn ang="0">
                    <a:pos x="connsiteX1" y="connsiteY1"/>
                  </a:cxn>
                  <a:cxn ang="0">
                    <a:pos x="connsiteX2" y="connsiteY2"/>
                  </a:cxn>
                </a:cxnLst>
                <a:rect l="l" t="t" r="r" b="b"/>
                <a:pathLst>
                  <a:path w="9525" h="9525">
                    <a:moveTo>
                      <a:pt x="11497" y="7844"/>
                    </a:moveTo>
                    <a:cubicBezTo>
                      <a:pt x="10335" y="5701"/>
                      <a:pt x="9173" y="9102"/>
                      <a:pt x="7144" y="9721"/>
                    </a:cubicBezTo>
                    <a:cubicBezTo>
                      <a:pt x="9354" y="10607"/>
                      <a:pt x="10554" y="9930"/>
                      <a:pt x="11497" y="7844"/>
                    </a:cubicBezTo>
                    <a:close/>
                  </a:path>
                </a:pathLst>
              </a:custGeom>
              <a:grpFill/>
              <a:ln w="9525" cap="flat">
                <a:noFill/>
                <a:prstDash val="solid"/>
                <a:miter/>
              </a:ln>
            </p:spPr>
            <p:txBody>
              <a:bodyPr rtlCol="0" anchor="ctr"/>
              <a:lstStyle/>
              <a:p>
                <a:endParaRPr lang="zh-CN" altLang="en-US"/>
              </a:p>
            </p:txBody>
          </p:sp>
          <p:sp>
            <p:nvSpPr>
              <p:cNvPr id="1833" name="任意多边形: 形状 844">
                <a:extLst>
                  <a:ext uri="{FF2B5EF4-FFF2-40B4-BE49-F238E27FC236}">
                    <a16:creationId xmlns:a16="http://schemas.microsoft.com/office/drawing/2014/main" id="{02FC969C-9E96-4F58-B7C5-D18F1FF1A65F}"/>
                  </a:ext>
                </a:extLst>
              </p:cNvPr>
              <p:cNvSpPr/>
              <p:nvPr/>
            </p:nvSpPr>
            <p:spPr>
              <a:xfrm>
                <a:off x="3572532" y="1264732"/>
                <a:ext cx="19050" cy="19050"/>
              </a:xfrm>
              <a:custGeom>
                <a:avLst/>
                <a:gdLst>
                  <a:gd name="connsiteX0" fmla="*/ 8401 w 19050"/>
                  <a:gd name="connsiteY0" fmla="*/ 7144 h 19050"/>
                  <a:gd name="connsiteX1" fmla="*/ 7144 w 19050"/>
                  <a:gd name="connsiteY1" fmla="*/ 14440 h 19050"/>
                  <a:gd name="connsiteX2" fmla="*/ 13040 w 19050"/>
                  <a:gd name="connsiteY2" fmla="*/ 15316 h 19050"/>
                  <a:gd name="connsiteX3" fmla="*/ 84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8401" y="7144"/>
                    </a:moveTo>
                    <a:lnTo>
                      <a:pt x="7144" y="14440"/>
                    </a:lnTo>
                    <a:cubicBezTo>
                      <a:pt x="9134" y="13868"/>
                      <a:pt x="10678" y="12573"/>
                      <a:pt x="13040" y="15316"/>
                    </a:cubicBezTo>
                    <a:cubicBezTo>
                      <a:pt x="17269" y="13440"/>
                      <a:pt x="7153" y="9134"/>
                      <a:pt x="8401" y="7144"/>
                    </a:cubicBezTo>
                    <a:close/>
                  </a:path>
                </a:pathLst>
              </a:custGeom>
              <a:grpFill/>
              <a:ln w="9525" cap="flat">
                <a:noFill/>
                <a:prstDash val="solid"/>
                <a:miter/>
              </a:ln>
            </p:spPr>
            <p:txBody>
              <a:bodyPr rtlCol="0" anchor="ctr"/>
              <a:lstStyle/>
              <a:p>
                <a:endParaRPr lang="zh-CN" altLang="en-US"/>
              </a:p>
            </p:txBody>
          </p:sp>
          <p:sp>
            <p:nvSpPr>
              <p:cNvPr id="1834" name="任意多边形: 形状 845">
                <a:extLst>
                  <a:ext uri="{FF2B5EF4-FFF2-40B4-BE49-F238E27FC236}">
                    <a16:creationId xmlns:a16="http://schemas.microsoft.com/office/drawing/2014/main" id="{54359E89-A464-444A-AAF5-4902C630EDEA}"/>
                  </a:ext>
                </a:extLst>
              </p:cNvPr>
              <p:cNvSpPr/>
              <p:nvPr/>
            </p:nvSpPr>
            <p:spPr>
              <a:xfrm>
                <a:off x="3761364" y="1025826"/>
                <a:ext cx="28575" cy="19050"/>
              </a:xfrm>
              <a:custGeom>
                <a:avLst/>
                <a:gdLst>
                  <a:gd name="connsiteX0" fmla="*/ 20937 w 28575"/>
                  <a:gd name="connsiteY0" fmla="*/ 13202 h 19050"/>
                  <a:gd name="connsiteX1" fmla="*/ 18242 w 28575"/>
                  <a:gd name="connsiteY1" fmla="*/ 12659 h 19050"/>
                  <a:gd name="connsiteX2" fmla="*/ 17908 w 28575"/>
                  <a:gd name="connsiteY2" fmla="*/ 11649 h 19050"/>
                  <a:gd name="connsiteX3" fmla="*/ 15108 w 28575"/>
                  <a:gd name="connsiteY3" fmla="*/ 11020 h 19050"/>
                  <a:gd name="connsiteX4" fmla="*/ 10755 w 28575"/>
                  <a:gd name="connsiteY4" fmla="*/ 8896 h 19050"/>
                  <a:gd name="connsiteX5" fmla="*/ 11612 w 28575"/>
                  <a:gd name="connsiteY5" fmla="*/ 10335 h 19050"/>
                  <a:gd name="connsiteX6" fmla="*/ 8297 w 28575"/>
                  <a:gd name="connsiteY6" fmla="*/ 7144 h 19050"/>
                  <a:gd name="connsiteX7" fmla="*/ 10088 w 28575"/>
                  <a:gd name="connsiteY7" fmla="*/ 11278 h 19050"/>
                  <a:gd name="connsiteX8" fmla="*/ 8545 w 28575"/>
                  <a:gd name="connsiteY8" fmla="*/ 10687 h 19050"/>
                  <a:gd name="connsiteX9" fmla="*/ 7145 w 28575"/>
                  <a:gd name="connsiteY9" fmla="*/ 8830 h 19050"/>
                  <a:gd name="connsiteX10" fmla="*/ 7650 w 28575"/>
                  <a:gd name="connsiteY10" fmla="*/ 11525 h 19050"/>
                  <a:gd name="connsiteX11" fmla="*/ 16660 w 28575"/>
                  <a:gd name="connsiteY11" fmla="*/ 15707 h 19050"/>
                  <a:gd name="connsiteX12" fmla="*/ 14660 w 28575"/>
                  <a:gd name="connsiteY12" fmla="*/ 14840 h 19050"/>
                  <a:gd name="connsiteX13" fmla="*/ 17261 w 28575"/>
                  <a:gd name="connsiteY13" fmla="*/ 14764 h 19050"/>
                  <a:gd name="connsiteX14" fmla="*/ 14098 w 28575"/>
                  <a:gd name="connsiteY14" fmla="*/ 12049 h 19050"/>
                  <a:gd name="connsiteX15" fmla="*/ 17518 w 28575"/>
                  <a:gd name="connsiteY15" fmla="*/ 13354 h 19050"/>
                  <a:gd name="connsiteX16" fmla="*/ 22090 w 28575"/>
                  <a:gd name="connsiteY16" fmla="*/ 17945 h 19050"/>
                  <a:gd name="connsiteX17" fmla="*/ 20728 w 28575"/>
                  <a:gd name="connsiteY17" fmla="*/ 15345 h 19050"/>
                  <a:gd name="connsiteX18" fmla="*/ 23414 w 28575"/>
                  <a:gd name="connsiteY18" fmla="*/ 16564 h 19050"/>
                  <a:gd name="connsiteX19" fmla="*/ 20937 w 28575"/>
                  <a:gd name="connsiteY19" fmla="*/ 132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19050">
                    <a:moveTo>
                      <a:pt x="20937" y="13202"/>
                    </a:moveTo>
                    <a:cubicBezTo>
                      <a:pt x="21023" y="13773"/>
                      <a:pt x="19566" y="13306"/>
                      <a:pt x="18242" y="12659"/>
                    </a:cubicBezTo>
                    <a:lnTo>
                      <a:pt x="17908" y="11649"/>
                    </a:lnTo>
                    <a:cubicBezTo>
                      <a:pt x="17594" y="11830"/>
                      <a:pt x="16422" y="11516"/>
                      <a:pt x="15108" y="11020"/>
                    </a:cubicBezTo>
                    <a:cubicBezTo>
                      <a:pt x="13641" y="10411"/>
                      <a:pt x="11927" y="9506"/>
                      <a:pt x="10755" y="8896"/>
                    </a:cubicBezTo>
                    <a:lnTo>
                      <a:pt x="11612" y="10335"/>
                    </a:lnTo>
                    <a:cubicBezTo>
                      <a:pt x="10164" y="9106"/>
                      <a:pt x="8355" y="7849"/>
                      <a:pt x="8297" y="7144"/>
                    </a:cubicBezTo>
                    <a:cubicBezTo>
                      <a:pt x="10488" y="10239"/>
                      <a:pt x="5030" y="5772"/>
                      <a:pt x="10088" y="11278"/>
                    </a:cubicBezTo>
                    <a:cubicBezTo>
                      <a:pt x="10107" y="11744"/>
                      <a:pt x="9202" y="11059"/>
                      <a:pt x="8545" y="10687"/>
                    </a:cubicBezTo>
                    <a:cubicBezTo>
                      <a:pt x="7745" y="9887"/>
                      <a:pt x="7583" y="9458"/>
                      <a:pt x="7145" y="8830"/>
                    </a:cubicBezTo>
                    <a:cubicBezTo>
                      <a:pt x="7097" y="9477"/>
                      <a:pt x="8469" y="11382"/>
                      <a:pt x="7650" y="11525"/>
                    </a:cubicBezTo>
                    <a:cubicBezTo>
                      <a:pt x="9860" y="12602"/>
                      <a:pt x="13736" y="14621"/>
                      <a:pt x="16660" y="15707"/>
                    </a:cubicBezTo>
                    <a:cubicBezTo>
                      <a:pt x="15556" y="14649"/>
                      <a:pt x="16279" y="16431"/>
                      <a:pt x="14660" y="14840"/>
                    </a:cubicBezTo>
                    <a:cubicBezTo>
                      <a:pt x="14022" y="12792"/>
                      <a:pt x="15917" y="14735"/>
                      <a:pt x="17261" y="14764"/>
                    </a:cubicBezTo>
                    <a:cubicBezTo>
                      <a:pt x="15946" y="14002"/>
                      <a:pt x="15413" y="12830"/>
                      <a:pt x="14098" y="12049"/>
                    </a:cubicBezTo>
                    <a:lnTo>
                      <a:pt x="17518" y="13354"/>
                    </a:lnTo>
                    <a:cubicBezTo>
                      <a:pt x="18127" y="14354"/>
                      <a:pt x="20690" y="16640"/>
                      <a:pt x="22090" y="17945"/>
                    </a:cubicBezTo>
                    <a:cubicBezTo>
                      <a:pt x="21128" y="16631"/>
                      <a:pt x="18461" y="14249"/>
                      <a:pt x="20728" y="15345"/>
                    </a:cubicBezTo>
                    <a:cubicBezTo>
                      <a:pt x="24233" y="18364"/>
                      <a:pt x="19661" y="14078"/>
                      <a:pt x="23414" y="16564"/>
                    </a:cubicBezTo>
                    <a:cubicBezTo>
                      <a:pt x="20499" y="13897"/>
                      <a:pt x="25319" y="16183"/>
                      <a:pt x="20937" y="13202"/>
                    </a:cubicBezTo>
                    <a:close/>
                  </a:path>
                </a:pathLst>
              </a:custGeom>
              <a:grpFill/>
              <a:ln w="9525" cap="flat">
                <a:noFill/>
                <a:prstDash val="solid"/>
                <a:miter/>
              </a:ln>
            </p:spPr>
            <p:txBody>
              <a:bodyPr rtlCol="0" anchor="ctr"/>
              <a:lstStyle/>
              <a:p>
                <a:endParaRPr lang="zh-CN" altLang="en-US"/>
              </a:p>
            </p:txBody>
          </p:sp>
          <p:sp>
            <p:nvSpPr>
              <p:cNvPr id="1835" name="任意多边形: 形状 846">
                <a:extLst>
                  <a:ext uri="{FF2B5EF4-FFF2-40B4-BE49-F238E27FC236}">
                    <a16:creationId xmlns:a16="http://schemas.microsoft.com/office/drawing/2014/main" id="{4350E760-DBC9-4AD2-B4F5-78DFA75370CD}"/>
                  </a:ext>
                </a:extLst>
              </p:cNvPr>
              <p:cNvSpPr/>
              <p:nvPr/>
            </p:nvSpPr>
            <p:spPr>
              <a:xfrm>
                <a:off x="3495406" y="1246854"/>
                <a:ext cx="19050" cy="19050"/>
              </a:xfrm>
              <a:custGeom>
                <a:avLst/>
                <a:gdLst>
                  <a:gd name="connsiteX0" fmla="*/ 7175 w 19050"/>
                  <a:gd name="connsiteY0" fmla="*/ 7144 h 19050"/>
                  <a:gd name="connsiteX1" fmla="*/ 7441 w 19050"/>
                  <a:gd name="connsiteY1" fmla="*/ 12402 h 19050"/>
                  <a:gd name="connsiteX2" fmla="*/ 11537 w 19050"/>
                  <a:gd name="connsiteY2" fmla="*/ 15297 h 19050"/>
                  <a:gd name="connsiteX3" fmla="*/ 15785 w 19050"/>
                  <a:gd name="connsiteY3" fmla="*/ 17993 h 19050"/>
                  <a:gd name="connsiteX4" fmla="*/ 7175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75" y="7144"/>
                    </a:moveTo>
                    <a:cubicBezTo>
                      <a:pt x="6908" y="8544"/>
                      <a:pt x="8480" y="11287"/>
                      <a:pt x="7441" y="12402"/>
                    </a:cubicBezTo>
                    <a:cubicBezTo>
                      <a:pt x="7441" y="12402"/>
                      <a:pt x="9489" y="13849"/>
                      <a:pt x="11537" y="15297"/>
                    </a:cubicBezTo>
                    <a:cubicBezTo>
                      <a:pt x="13604" y="16716"/>
                      <a:pt x="15785" y="17993"/>
                      <a:pt x="15785" y="17993"/>
                    </a:cubicBezTo>
                    <a:cubicBezTo>
                      <a:pt x="14690" y="15688"/>
                      <a:pt x="10832" y="7706"/>
                      <a:pt x="7175" y="7144"/>
                    </a:cubicBezTo>
                    <a:close/>
                  </a:path>
                </a:pathLst>
              </a:custGeom>
              <a:grpFill/>
              <a:ln w="9525" cap="flat">
                <a:noFill/>
                <a:prstDash val="solid"/>
                <a:miter/>
              </a:ln>
            </p:spPr>
            <p:txBody>
              <a:bodyPr rtlCol="0" anchor="ctr"/>
              <a:lstStyle/>
              <a:p>
                <a:endParaRPr lang="zh-CN" altLang="en-US"/>
              </a:p>
            </p:txBody>
          </p:sp>
          <p:sp>
            <p:nvSpPr>
              <p:cNvPr id="1836" name="任意多边形: 形状 847">
                <a:extLst>
                  <a:ext uri="{FF2B5EF4-FFF2-40B4-BE49-F238E27FC236}">
                    <a16:creationId xmlns:a16="http://schemas.microsoft.com/office/drawing/2014/main" id="{A5BF6AAA-EE8F-49AE-9027-763928D5364A}"/>
                  </a:ext>
                </a:extLst>
              </p:cNvPr>
              <p:cNvSpPr/>
              <p:nvPr/>
            </p:nvSpPr>
            <p:spPr>
              <a:xfrm>
                <a:off x="3697214" y="1238586"/>
                <a:ext cx="19050" cy="9525"/>
              </a:xfrm>
              <a:custGeom>
                <a:avLst/>
                <a:gdLst>
                  <a:gd name="connsiteX0" fmla="*/ 14211 w 19050"/>
                  <a:gd name="connsiteY0" fmla="*/ 7144 h 9525"/>
                  <a:gd name="connsiteX1" fmla="*/ 7144 w 19050"/>
                  <a:gd name="connsiteY1" fmla="*/ 9896 h 9525"/>
                  <a:gd name="connsiteX2" fmla="*/ 14211 w 19050"/>
                  <a:gd name="connsiteY2" fmla="*/ 7144 h 9525"/>
                </a:gdLst>
                <a:ahLst/>
                <a:cxnLst>
                  <a:cxn ang="0">
                    <a:pos x="connsiteX0" y="connsiteY0"/>
                  </a:cxn>
                  <a:cxn ang="0">
                    <a:pos x="connsiteX1" y="connsiteY1"/>
                  </a:cxn>
                  <a:cxn ang="0">
                    <a:pos x="connsiteX2" y="connsiteY2"/>
                  </a:cxn>
                </a:cxnLst>
                <a:rect l="l" t="t" r="r" b="b"/>
                <a:pathLst>
                  <a:path w="19050" h="9525">
                    <a:moveTo>
                      <a:pt x="14211" y="7144"/>
                    </a:moveTo>
                    <a:cubicBezTo>
                      <a:pt x="14211" y="7144"/>
                      <a:pt x="7382" y="7782"/>
                      <a:pt x="7144" y="9896"/>
                    </a:cubicBezTo>
                    <a:cubicBezTo>
                      <a:pt x="9068" y="7639"/>
                      <a:pt x="14345" y="10573"/>
                      <a:pt x="14211" y="7144"/>
                    </a:cubicBezTo>
                    <a:close/>
                  </a:path>
                </a:pathLst>
              </a:custGeom>
              <a:grpFill/>
              <a:ln w="9525" cap="flat">
                <a:noFill/>
                <a:prstDash val="solid"/>
                <a:miter/>
              </a:ln>
            </p:spPr>
            <p:txBody>
              <a:bodyPr rtlCol="0" anchor="ctr"/>
              <a:lstStyle/>
              <a:p>
                <a:endParaRPr lang="zh-CN" altLang="en-US"/>
              </a:p>
            </p:txBody>
          </p:sp>
          <p:sp>
            <p:nvSpPr>
              <p:cNvPr id="1837" name="任意多边形: 形状 848">
                <a:extLst>
                  <a:ext uri="{FF2B5EF4-FFF2-40B4-BE49-F238E27FC236}">
                    <a16:creationId xmlns:a16="http://schemas.microsoft.com/office/drawing/2014/main" id="{8796D562-A2CA-4B3D-90DA-E92A0F5E58FA}"/>
                  </a:ext>
                </a:extLst>
              </p:cNvPr>
              <p:cNvSpPr/>
              <p:nvPr/>
            </p:nvSpPr>
            <p:spPr>
              <a:xfrm>
                <a:off x="3746230" y="1010538"/>
                <a:ext cx="9525" cy="9525"/>
              </a:xfrm>
              <a:custGeom>
                <a:avLst/>
                <a:gdLst>
                  <a:gd name="connsiteX0" fmla="*/ 7144 w 9525"/>
                  <a:gd name="connsiteY0" fmla="*/ 7144 h 9525"/>
                  <a:gd name="connsiteX1" fmla="*/ 7182 w 9525"/>
                  <a:gd name="connsiteY1" fmla="*/ 71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82" y="7163"/>
                    </a:lnTo>
                    <a:cubicBezTo>
                      <a:pt x="7182" y="7172"/>
                      <a:pt x="7277" y="7220"/>
                      <a:pt x="7144" y="7144"/>
                    </a:cubicBezTo>
                    <a:close/>
                  </a:path>
                </a:pathLst>
              </a:custGeom>
              <a:grpFill/>
              <a:ln w="9525" cap="flat">
                <a:noFill/>
                <a:prstDash val="solid"/>
                <a:miter/>
              </a:ln>
            </p:spPr>
            <p:txBody>
              <a:bodyPr rtlCol="0" anchor="ctr"/>
              <a:lstStyle/>
              <a:p>
                <a:endParaRPr lang="zh-CN" altLang="en-US"/>
              </a:p>
            </p:txBody>
          </p:sp>
          <p:sp>
            <p:nvSpPr>
              <p:cNvPr id="1838" name="任意多边形: 形状 849">
                <a:extLst>
                  <a:ext uri="{FF2B5EF4-FFF2-40B4-BE49-F238E27FC236}">
                    <a16:creationId xmlns:a16="http://schemas.microsoft.com/office/drawing/2014/main" id="{547D0F65-1771-4070-B2E9-2B40111B13A2}"/>
                  </a:ext>
                </a:extLst>
              </p:cNvPr>
              <p:cNvSpPr/>
              <p:nvPr/>
            </p:nvSpPr>
            <p:spPr>
              <a:xfrm>
                <a:off x="3562674" y="1258227"/>
                <a:ext cx="19050" cy="19050"/>
              </a:xfrm>
              <a:custGeom>
                <a:avLst/>
                <a:gdLst>
                  <a:gd name="connsiteX0" fmla="*/ 7144 w 19050"/>
                  <a:gd name="connsiteY0" fmla="*/ 7144 h 19050"/>
                  <a:gd name="connsiteX1" fmla="*/ 13383 w 19050"/>
                  <a:gd name="connsiteY1" fmla="*/ 12544 h 19050"/>
                  <a:gd name="connsiteX2" fmla="*/ 8687 w 19050"/>
                  <a:gd name="connsiteY2" fmla="*/ 7306 h 19050"/>
                </a:gdLst>
                <a:ahLst/>
                <a:cxnLst>
                  <a:cxn ang="0">
                    <a:pos x="connsiteX0" y="connsiteY0"/>
                  </a:cxn>
                  <a:cxn ang="0">
                    <a:pos x="connsiteX1" y="connsiteY1"/>
                  </a:cxn>
                  <a:cxn ang="0">
                    <a:pos x="connsiteX2" y="connsiteY2"/>
                  </a:cxn>
                </a:cxnLst>
                <a:rect l="l" t="t" r="r" b="b"/>
                <a:pathLst>
                  <a:path w="19050" h="19050">
                    <a:moveTo>
                      <a:pt x="7144" y="7144"/>
                    </a:moveTo>
                    <a:lnTo>
                      <a:pt x="13383" y="12544"/>
                    </a:lnTo>
                    <a:lnTo>
                      <a:pt x="8687" y="7306"/>
                    </a:lnTo>
                    <a:close/>
                  </a:path>
                </a:pathLst>
              </a:custGeom>
              <a:grpFill/>
              <a:ln w="9525" cap="flat">
                <a:noFill/>
                <a:prstDash val="solid"/>
                <a:miter/>
              </a:ln>
            </p:spPr>
            <p:txBody>
              <a:bodyPr rtlCol="0" anchor="ctr"/>
              <a:lstStyle/>
              <a:p>
                <a:endParaRPr lang="zh-CN" altLang="en-US"/>
              </a:p>
            </p:txBody>
          </p:sp>
          <p:sp>
            <p:nvSpPr>
              <p:cNvPr id="1839" name="任意多边形: 形状 850">
                <a:extLst>
                  <a:ext uri="{FF2B5EF4-FFF2-40B4-BE49-F238E27FC236}">
                    <a16:creationId xmlns:a16="http://schemas.microsoft.com/office/drawing/2014/main" id="{AE56023F-B2F2-49F4-A9A1-0ED5BC7E9550}"/>
                  </a:ext>
                </a:extLst>
              </p:cNvPr>
              <p:cNvSpPr/>
              <p:nvPr/>
            </p:nvSpPr>
            <p:spPr>
              <a:xfrm>
                <a:off x="3746211" y="1010529"/>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zh-CN" altLang="en-US"/>
              </a:p>
            </p:txBody>
          </p:sp>
          <p:sp>
            <p:nvSpPr>
              <p:cNvPr id="1840" name="任意多边形: 形状 851">
                <a:extLst>
                  <a:ext uri="{FF2B5EF4-FFF2-40B4-BE49-F238E27FC236}">
                    <a16:creationId xmlns:a16="http://schemas.microsoft.com/office/drawing/2014/main" id="{957C82CB-3B43-4084-979F-E659BA4C5842}"/>
                  </a:ext>
                </a:extLst>
              </p:cNvPr>
              <p:cNvSpPr/>
              <p:nvPr/>
            </p:nvSpPr>
            <p:spPr>
              <a:xfrm>
                <a:off x="3605871" y="1259446"/>
                <a:ext cx="19050" cy="9525"/>
              </a:xfrm>
              <a:custGeom>
                <a:avLst/>
                <a:gdLst>
                  <a:gd name="connsiteX0" fmla="*/ 8733 w 19050"/>
                  <a:gd name="connsiteY0" fmla="*/ 9773 h 9525"/>
                  <a:gd name="connsiteX1" fmla="*/ 7218 w 19050"/>
                  <a:gd name="connsiteY1" fmla="*/ 7144 h 9525"/>
                  <a:gd name="connsiteX2" fmla="*/ 13162 w 19050"/>
                  <a:gd name="connsiteY2" fmla="*/ 10744 h 9525"/>
                  <a:gd name="connsiteX3" fmla="*/ 10924 w 19050"/>
                  <a:gd name="connsiteY3" fmla="*/ 10306 h 9525"/>
                  <a:gd name="connsiteX4" fmla="*/ 8733 w 19050"/>
                  <a:gd name="connsiteY4" fmla="*/ 977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8733" y="9773"/>
                    </a:moveTo>
                    <a:cubicBezTo>
                      <a:pt x="10838" y="8344"/>
                      <a:pt x="8314" y="7782"/>
                      <a:pt x="7218" y="7144"/>
                    </a:cubicBezTo>
                    <a:cubicBezTo>
                      <a:pt x="6485" y="8563"/>
                      <a:pt x="11362" y="12992"/>
                      <a:pt x="13162" y="10744"/>
                    </a:cubicBezTo>
                    <a:cubicBezTo>
                      <a:pt x="13162" y="10744"/>
                      <a:pt x="12047" y="10525"/>
                      <a:pt x="10924" y="10306"/>
                    </a:cubicBezTo>
                    <a:cubicBezTo>
                      <a:pt x="9800" y="10097"/>
                      <a:pt x="8733" y="9773"/>
                      <a:pt x="8733" y="9773"/>
                    </a:cubicBezTo>
                    <a:close/>
                  </a:path>
                </a:pathLst>
              </a:custGeom>
              <a:grpFill/>
              <a:ln w="9525" cap="flat">
                <a:noFill/>
                <a:prstDash val="solid"/>
                <a:miter/>
              </a:ln>
            </p:spPr>
            <p:txBody>
              <a:bodyPr rtlCol="0" anchor="ctr"/>
              <a:lstStyle/>
              <a:p>
                <a:endParaRPr lang="zh-CN" altLang="en-US"/>
              </a:p>
            </p:txBody>
          </p:sp>
          <p:sp>
            <p:nvSpPr>
              <p:cNvPr id="1841" name="任意多边形: 形状 852">
                <a:extLst>
                  <a:ext uri="{FF2B5EF4-FFF2-40B4-BE49-F238E27FC236}">
                    <a16:creationId xmlns:a16="http://schemas.microsoft.com/office/drawing/2014/main" id="{DEF7F9A0-3BD9-430F-86DE-A8E2AFEA85D1}"/>
                  </a:ext>
                </a:extLst>
              </p:cNvPr>
              <p:cNvSpPr/>
              <p:nvPr/>
            </p:nvSpPr>
            <p:spPr>
              <a:xfrm>
                <a:off x="3704739" y="1231338"/>
                <a:ext cx="9525" cy="9525"/>
              </a:xfrm>
              <a:custGeom>
                <a:avLst/>
                <a:gdLst>
                  <a:gd name="connsiteX0" fmla="*/ 7144 w 9525"/>
                  <a:gd name="connsiteY0" fmla="*/ 7144 h 9525"/>
                  <a:gd name="connsiteX1" fmla="*/ 9230 w 9525"/>
                  <a:gd name="connsiteY1" fmla="*/ 11659 h 9525"/>
                  <a:gd name="connsiteX2" fmla="*/ 9125 w 9525"/>
                  <a:gd name="connsiteY2" fmla="*/ 8182 h 9525"/>
                </a:gdLst>
                <a:ahLst/>
                <a:cxnLst>
                  <a:cxn ang="0">
                    <a:pos x="connsiteX0" y="connsiteY0"/>
                  </a:cxn>
                  <a:cxn ang="0">
                    <a:pos x="connsiteX1" y="connsiteY1"/>
                  </a:cxn>
                  <a:cxn ang="0">
                    <a:pos x="connsiteX2" y="connsiteY2"/>
                  </a:cxn>
                </a:cxnLst>
                <a:rect l="l" t="t" r="r" b="b"/>
                <a:pathLst>
                  <a:path w="9525" h="9525">
                    <a:moveTo>
                      <a:pt x="7144" y="7144"/>
                    </a:moveTo>
                    <a:lnTo>
                      <a:pt x="9230" y="11659"/>
                    </a:lnTo>
                    <a:lnTo>
                      <a:pt x="9125" y="8182"/>
                    </a:lnTo>
                    <a:close/>
                  </a:path>
                </a:pathLst>
              </a:custGeom>
              <a:grpFill/>
              <a:ln w="9525" cap="flat">
                <a:noFill/>
                <a:prstDash val="solid"/>
                <a:miter/>
              </a:ln>
            </p:spPr>
            <p:txBody>
              <a:bodyPr rtlCol="0" anchor="ctr"/>
              <a:lstStyle/>
              <a:p>
                <a:endParaRPr lang="zh-CN" altLang="en-US"/>
              </a:p>
            </p:txBody>
          </p:sp>
          <p:sp>
            <p:nvSpPr>
              <p:cNvPr id="1842" name="任意多边形: 形状 853">
                <a:extLst>
                  <a:ext uri="{FF2B5EF4-FFF2-40B4-BE49-F238E27FC236}">
                    <a16:creationId xmlns:a16="http://schemas.microsoft.com/office/drawing/2014/main" id="{AA970FC5-99AF-435E-840D-6D5F9EBCDFB9}"/>
                  </a:ext>
                </a:extLst>
              </p:cNvPr>
              <p:cNvSpPr/>
              <p:nvPr/>
            </p:nvSpPr>
            <p:spPr>
              <a:xfrm>
                <a:off x="3792950" y="1101290"/>
                <a:ext cx="9525" cy="9525"/>
              </a:xfrm>
              <a:custGeom>
                <a:avLst/>
                <a:gdLst>
                  <a:gd name="connsiteX0" fmla="*/ 7144 w 9525"/>
                  <a:gd name="connsiteY0" fmla="*/ 7718 h 9525"/>
                  <a:gd name="connsiteX1" fmla="*/ 9144 w 9525"/>
                  <a:gd name="connsiteY1" fmla="*/ 7594 h 9525"/>
                  <a:gd name="connsiteX2" fmla="*/ 7144 w 9525"/>
                  <a:gd name="connsiteY2" fmla="*/ 7718 h 9525"/>
                </a:gdLst>
                <a:ahLst/>
                <a:cxnLst>
                  <a:cxn ang="0">
                    <a:pos x="connsiteX0" y="connsiteY0"/>
                  </a:cxn>
                  <a:cxn ang="0">
                    <a:pos x="connsiteX1" y="connsiteY1"/>
                  </a:cxn>
                  <a:cxn ang="0">
                    <a:pos x="connsiteX2" y="connsiteY2"/>
                  </a:cxn>
                </a:cxnLst>
                <a:rect l="l" t="t" r="r" b="b"/>
                <a:pathLst>
                  <a:path w="9525" h="9525">
                    <a:moveTo>
                      <a:pt x="7144" y="7718"/>
                    </a:moveTo>
                    <a:cubicBezTo>
                      <a:pt x="8268" y="8852"/>
                      <a:pt x="9068" y="9318"/>
                      <a:pt x="9144" y="7594"/>
                    </a:cubicBezTo>
                    <a:cubicBezTo>
                      <a:pt x="8382" y="6708"/>
                      <a:pt x="7963" y="7337"/>
                      <a:pt x="7144" y="7718"/>
                    </a:cubicBezTo>
                    <a:close/>
                  </a:path>
                </a:pathLst>
              </a:custGeom>
              <a:grpFill/>
              <a:ln w="9525" cap="flat">
                <a:noFill/>
                <a:prstDash val="solid"/>
                <a:miter/>
              </a:ln>
            </p:spPr>
            <p:txBody>
              <a:bodyPr rtlCol="0" anchor="ctr"/>
              <a:lstStyle/>
              <a:p>
                <a:endParaRPr lang="zh-CN" altLang="en-US"/>
              </a:p>
            </p:txBody>
          </p:sp>
          <p:sp>
            <p:nvSpPr>
              <p:cNvPr id="1843" name="任意多边形: 形状 854">
                <a:extLst>
                  <a:ext uri="{FF2B5EF4-FFF2-40B4-BE49-F238E27FC236}">
                    <a16:creationId xmlns:a16="http://schemas.microsoft.com/office/drawing/2014/main" id="{81B7445B-AC87-431F-B5FC-F769BCAA347A}"/>
                  </a:ext>
                </a:extLst>
              </p:cNvPr>
              <p:cNvSpPr/>
              <p:nvPr/>
            </p:nvSpPr>
            <p:spPr>
              <a:xfrm>
                <a:off x="3792503" y="1091863"/>
                <a:ext cx="9525" cy="9525"/>
              </a:xfrm>
              <a:custGeom>
                <a:avLst/>
                <a:gdLst>
                  <a:gd name="connsiteX0" fmla="*/ 7144 w 9525"/>
                  <a:gd name="connsiteY0" fmla="*/ 7144 h 9525"/>
                  <a:gd name="connsiteX1" fmla="*/ 9430 w 9525"/>
                  <a:gd name="connsiteY1" fmla="*/ 9706 h 9525"/>
                  <a:gd name="connsiteX2" fmla="*/ 9363 w 9525"/>
                  <a:gd name="connsiteY2" fmla="*/ 8363 h 9525"/>
                </a:gdLst>
                <a:ahLst/>
                <a:cxnLst>
                  <a:cxn ang="0">
                    <a:pos x="connsiteX0" y="connsiteY0"/>
                  </a:cxn>
                  <a:cxn ang="0">
                    <a:pos x="connsiteX1" y="connsiteY1"/>
                  </a:cxn>
                  <a:cxn ang="0">
                    <a:pos x="connsiteX2" y="connsiteY2"/>
                  </a:cxn>
                </a:cxnLst>
                <a:rect l="l" t="t" r="r" b="b"/>
                <a:pathLst>
                  <a:path w="9525" h="9525">
                    <a:moveTo>
                      <a:pt x="7144" y="7144"/>
                    </a:moveTo>
                    <a:lnTo>
                      <a:pt x="9430" y="9706"/>
                    </a:lnTo>
                    <a:lnTo>
                      <a:pt x="9363" y="8363"/>
                    </a:lnTo>
                    <a:close/>
                  </a:path>
                </a:pathLst>
              </a:custGeom>
              <a:grpFill/>
              <a:ln w="9525" cap="flat">
                <a:noFill/>
                <a:prstDash val="solid"/>
                <a:miter/>
              </a:ln>
            </p:spPr>
            <p:txBody>
              <a:bodyPr rtlCol="0" anchor="ctr"/>
              <a:lstStyle/>
              <a:p>
                <a:endParaRPr lang="zh-CN" altLang="en-US"/>
              </a:p>
            </p:txBody>
          </p:sp>
          <p:sp>
            <p:nvSpPr>
              <p:cNvPr id="1844" name="任意多边形: 形状 855">
                <a:extLst>
                  <a:ext uri="{FF2B5EF4-FFF2-40B4-BE49-F238E27FC236}">
                    <a16:creationId xmlns:a16="http://schemas.microsoft.com/office/drawing/2014/main" id="{50FE5490-5A96-42A0-89F0-036028BC68D9}"/>
                  </a:ext>
                </a:extLst>
              </p:cNvPr>
              <p:cNvSpPr/>
              <p:nvPr/>
            </p:nvSpPr>
            <p:spPr>
              <a:xfrm>
                <a:off x="3474129" y="1231366"/>
                <a:ext cx="9525" cy="19050"/>
              </a:xfrm>
              <a:custGeom>
                <a:avLst/>
                <a:gdLst>
                  <a:gd name="connsiteX0" fmla="*/ 7144 w 9525"/>
                  <a:gd name="connsiteY0" fmla="*/ 7144 h 19050"/>
                  <a:gd name="connsiteX1" fmla="*/ 8820 w 9525"/>
                  <a:gd name="connsiteY1" fmla="*/ 9782 h 19050"/>
                  <a:gd name="connsiteX2" fmla="*/ 10611 w 9525"/>
                  <a:gd name="connsiteY2" fmla="*/ 12335 h 19050"/>
                  <a:gd name="connsiteX3" fmla="*/ 9220 w 9525"/>
                  <a:gd name="connsiteY3" fmla="*/ 9944 h 19050"/>
                  <a:gd name="connsiteX4" fmla="*/ 7906 w 9525"/>
                  <a:gd name="connsiteY4" fmla="*/ 7496 h 19050"/>
                  <a:gd name="connsiteX5" fmla="*/ 7144 w 9525"/>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144" y="7144"/>
                    </a:moveTo>
                    <a:cubicBezTo>
                      <a:pt x="7144" y="7144"/>
                      <a:pt x="7934" y="8506"/>
                      <a:pt x="8820" y="9782"/>
                    </a:cubicBezTo>
                    <a:cubicBezTo>
                      <a:pt x="9715" y="11059"/>
                      <a:pt x="10611" y="12335"/>
                      <a:pt x="10611" y="12335"/>
                    </a:cubicBezTo>
                    <a:cubicBezTo>
                      <a:pt x="10611" y="12335"/>
                      <a:pt x="9916" y="11135"/>
                      <a:pt x="9220" y="9944"/>
                    </a:cubicBezTo>
                    <a:cubicBezTo>
                      <a:pt x="8506" y="8773"/>
                      <a:pt x="7906" y="7496"/>
                      <a:pt x="7906" y="7496"/>
                    </a:cubicBezTo>
                    <a:lnTo>
                      <a:pt x="7144" y="7144"/>
                    </a:lnTo>
                    <a:close/>
                  </a:path>
                </a:pathLst>
              </a:custGeom>
              <a:grpFill/>
              <a:ln w="9525" cap="flat">
                <a:noFill/>
                <a:prstDash val="solid"/>
                <a:miter/>
              </a:ln>
            </p:spPr>
            <p:txBody>
              <a:bodyPr rtlCol="0" anchor="ctr"/>
              <a:lstStyle/>
              <a:p>
                <a:endParaRPr lang="zh-CN" altLang="en-US"/>
              </a:p>
            </p:txBody>
          </p:sp>
          <p:sp>
            <p:nvSpPr>
              <p:cNvPr id="1845" name="任意多边形: 形状 856">
                <a:extLst>
                  <a:ext uri="{FF2B5EF4-FFF2-40B4-BE49-F238E27FC236}">
                    <a16:creationId xmlns:a16="http://schemas.microsoft.com/office/drawing/2014/main" id="{39A56D9A-23A4-4F65-BCC4-0A2C2223F057}"/>
                  </a:ext>
                </a:extLst>
              </p:cNvPr>
              <p:cNvSpPr/>
              <p:nvPr/>
            </p:nvSpPr>
            <p:spPr>
              <a:xfrm>
                <a:off x="3783812" y="1077065"/>
                <a:ext cx="19050" cy="19050"/>
              </a:xfrm>
              <a:custGeom>
                <a:avLst/>
                <a:gdLst>
                  <a:gd name="connsiteX0" fmla="*/ 14129 w 19050"/>
                  <a:gd name="connsiteY0" fmla="*/ 8473 h 19050"/>
                  <a:gd name="connsiteX1" fmla="*/ 7147 w 19050"/>
                  <a:gd name="connsiteY1" fmla="*/ 8607 h 19050"/>
                  <a:gd name="connsiteX2" fmla="*/ 7547 w 19050"/>
                  <a:gd name="connsiteY2" fmla="*/ 12903 h 19050"/>
                  <a:gd name="connsiteX3" fmla="*/ 16177 w 19050"/>
                  <a:gd name="connsiteY3" fmla="*/ 13484 h 19050"/>
                  <a:gd name="connsiteX4" fmla="*/ 14129 w 19050"/>
                  <a:gd name="connsiteY4" fmla="*/ 847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4129" y="8473"/>
                    </a:moveTo>
                    <a:cubicBezTo>
                      <a:pt x="10853" y="4159"/>
                      <a:pt x="10024" y="12026"/>
                      <a:pt x="7147" y="8607"/>
                    </a:cubicBezTo>
                    <a:cubicBezTo>
                      <a:pt x="7014" y="10083"/>
                      <a:pt x="10605" y="14655"/>
                      <a:pt x="7547" y="12903"/>
                    </a:cubicBezTo>
                    <a:cubicBezTo>
                      <a:pt x="11615" y="15265"/>
                      <a:pt x="12148" y="11417"/>
                      <a:pt x="16177" y="13484"/>
                    </a:cubicBezTo>
                    <a:cubicBezTo>
                      <a:pt x="15844" y="10998"/>
                      <a:pt x="11910" y="9388"/>
                      <a:pt x="14129" y="8473"/>
                    </a:cubicBezTo>
                    <a:close/>
                  </a:path>
                </a:pathLst>
              </a:custGeom>
              <a:grpFill/>
              <a:ln w="9525" cap="flat">
                <a:noFill/>
                <a:prstDash val="solid"/>
                <a:miter/>
              </a:ln>
            </p:spPr>
            <p:txBody>
              <a:bodyPr rtlCol="0" anchor="ctr"/>
              <a:lstStyle/>
              <a:p>
                <a:endParaRPr lang="zh-CN" altLang="en-US"/>
              </a:p>
            </p:txBody>
          </p:sp>
          <p:sp>
            <p:nvSpPr>
              <p:cNvPr id="1846" name="任意多边形: 形状 857">
                <a:extLst>
                  <a:ext uri="{FF2B5EF4-FFF2-40B4-BE49-F238E27FC236}">
                    <a16:creationId xmlns:a16="http://schemas.microsoft.com/office/drawing/2014/main" id="{6B562B46-B28C-46F1-ABFE-1411181EC3E9}"/>
                  </a:ext>
                </a:extLst>
              </p:cNvPr>
              <p:cNvSpPr/>
              <p:nvPr/>
            </p:nvSpPr>
            <p:spPr>
              <a:xfrm>
                <a:off x="3549896" y="1249568"/>
                <a:ext cx="19050" cy="19050"/>
              </a:xfrm>
              <a:custGeom>
                <a:avLst/>
                <a:gdLst>
                  <a:gd name="connsiteX0" fmla="*/ 16398 w 19050"/>
                  <a:gd name="connsiteY0" fmla="*/ 11374 h 19050"/>
                  <a:gd name="connsiteX1" fmla="*/ 9425 w 19050"/>
                  <a:gd name="connsiteY1" fmla="*/ 7145 h 19050"/>
                  <a:gd name="connsiteX2" fmla="*/ 7187 w 19050"/>
                  <a:gd name="connsiteY2" fmla="*/ 10221 h 19050"/>
                  <a:gd name="connsiteX3" fmla="*/ 12702 w 19050"/>
                  <a:gd name="connsiteY3" fmla="*/ 9564 h 19050"/>
                  <a:gd name="connsiteX4" fmla="*/ 13235 w 19050"/>
                  <a:gd name="connsiteY4" fmla="*/ 12326 h 19050"/>
                  <a:gd name="connsiteX5" fmla="*/ 16398 w 19050"/>
                  <a:gd name="connsiteY5" fmla="*/ 1137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398" y="11374"/>
                    </a:moveTo>
                    <a:cubicBezTo>
                      <a:pt x="9730" y="7878"/>
                      <a:pt x="14483" y="7116"/>
                      <a:pt x="9425" y="7145"/>
                    </a:cubicBezTo>
                    <a:cubicBezTo>
                      <a:pt x="8530" y="8373"/>
                      <a:pt x="6854" y="9507"/>
                      <a:pt x="7187" y="10221"/>
                    </a:cubicBezTo>
                    <a:cubicBezTo>
                      <a:pt x="10130" y="11936"/>
                      <a:pt x="10511" y="7954"/>
                      <a:pt x="12702" y="9564"/>
                    </a:cubicBezTo>
                    <a:lnTo>
                      <a:pt x="13235" y="12326"/>
                    </a:lnTo>
                    <a:lnTo>
                      <a:pt x="16398" y="11374"/>
                    </a:lnTo>
                    <a:close/>
                  </a:path>
                </a:pathLst>
              </a:custGeom>
              <a:grpFill/>
              <a:ln w="9525" cap="flat">
                <a:noFill/>
                <a:prstDash val="solid"/>
                <a:miter/>
              </a:ln>
            </p:spPr>
            <p:txBody>
              <a:bodyPr rtlCol="0" anchor="ctr"/>
              <a:lstStyle/>
              <a:p>
                <a:endParaRPr lang="zh-CN" altLang="en-US"/>
              </a:p>
            </p:txBody>
          </p:sp>
          <p:sp>
            <p:nvSpPr>
              <p:cNvPr id="1847" name="任意多边形: 形状 858">
                <a:extLst>
                  <a:ext uri="{FF2B5EF4-FFF2-40B4-BE49-F238E27FC236}">
                    <a16:creationId xmlns:a16="http://schemas.microsoft.com/office/drawing/2014/main" id="{96B80455-FD8F-4F87-87E1-0538ECD395C2}"/>
                  </a:ext>
                </a:extLst>
              </p:cNvPr>
              <p:cNvSpPr/>
              <p:nvPr/>
            </p:nvSpPr>
            <p:spPr>
              <a:xfrm>
                <a:off x="3417694" y="1187678"/>
                <a:ext cx="28575" cy="28575"/>
              </a:xfrm>
              <a:custGeom>
                <a:avLst/>
                <a:gdLst>
                  <a:gd name="connsiteX0" fmla="*/ 23527 w 28575"/>
                  <a:gd name="connsiteY0" fmla="*/ 29200 h 28575"/>
                  <a:gd name="connsiteX1" fmla="*/ 12983 w 28575"/>
                  <a:gd name="connsiteY1" fmla="*/ 10750 h 28575"/>
                  <a:gd name="connsiteX2" fmla="*/ 7144 w 28575"/>
                  <a:gd name="connsiteY2" fmla="*/ 7655 h 28575"/>
                  <a:gd name="connsiteX3" fmla="*/ 16707 w 28575"/>
                  <a:gd name="connsiteY3" fmla="*/ 19066 h 28575"/>
                  <a:gd name="connsiteX4" fmla="*/ 13821 w 28575"/>
                  <a:gd name="connsiteY4" fmla="*/ 18018 h 28575"/>
                  <a:gd name="connsiteX5" fmla="*/ 16002 w 28575"/>
                  <a:gd name="connsiteY5" fmla="*/ 24447 h 28575"/>
                  <a:gd name="connsiteX6" fmla="*/ 23527 w 28575"/>
                  <a:gd name="connsiteY6" fmla="*/ 2920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8575">
                    <a:moveTo>
                      <a:pt x="23527" y="29200"/>
                    </a:moveTo>
                    <a:cubicBezTo>
                      <a:pt x="18469" y="22752"/>
                      <a:pt x="12983" y="10750"/>
                      <a:pt x="12983" y="10750"/>
                    </a:cubicBezTo>
                    <a:cubicBezTo>
                      <a:pt x="9439" y="3340"/>
                      <a:pt x="9430" y="10046"/>
                      <a:pt x="7144" y="7655"/>
                    </a:cubicBezTo>
                    <a:cubicBezTo>
                      <a:pt x="9706" y="6064"/>
                      <a:pt x="12611" y="13894"/>
                      <a:pt x="16707" y="19066"/>
                    </a:cubicBezTo>
                    <a:lnTo>
                      <a:pt x="13821" y="18018"/>
                    </a:lnTo>
                    <a:cubicBezTo>
                      <a:pt x="16288" y="21304"/>
                      <a:pt x="18650" y="23647"/>
                      <a:pt x="16002" y="24447"/>
                    </a:cubicBezTo>
                    <a:cubicBezTo>
                      <a:pt x="19412" y="24143"/>
                      <a:pt x="21507" y="29620"/>
                      <a:pt x="23527" y="29200"/>
                    </a:cubicBezTo>
                    <a:close/>
                  </a:path>
                </a:pathLst>
              </a:custGeom>
              <a:grpFill/>
              <a:ln w="9525" cap="flat">
                <a:noFill/>
                <a:prstDash val="solid"/>
                <a:miter/>
              </a:ln>
            </p:spPr>
            <p:txBody>
              <a:bodyPr rtlCol="0" anchor="ctr"/>
              <a:lstStyle/>
              <a:p>
                <a:endParaRPr lang="zh-CN" altLang="en-US"/>
              </a:p>
            </p:txBody>
          </p:sp>
          <p:sp>
            <p:nvSpPr>
              <p:cNvPr id="1848" name="任意多边形: 形状 859">
                <a:extLst>
                  <a:ext uri="{FF2B5EF4-FFF2-40B4-BE49-F238E27FC236}">
                    <a16:creationId xmlns:a16="http://schemas.microsoft.com/office/drawing/2014/main" id="{79D05E4E-4C0E-48F7-B260-762512C4CDE9}"/>
                  </a:ext>
                </a:extLst>
              </p:cNvPr>
              <p:cNvSpPr/>
              <p:nvPr/>
            </p:nvSpPr>
            <p:spPr>
              <a:xfrm>
                <a:off x="3747002" y="1010910"/>
                <a:ext cx="9525" cy="9525"/>
              </a:xfrm>
              <a:custGeom>
                <a:avLst/>
                <a:gdLst>
                  <a:gd name="connsiteX0" fmla="*/ 7315 w 9525"/>
                  <a:gd name="connsiteY0" fmla="*/ 7201 h 9525"/>
                  <a:gd name="connsiteX1" fmla="*/ 7144 w 9525"/>
                  <a:gd name="connsiteY1" fmla="*/ 7144 h 9525"/>
                  <a:gd name="connsiteX2" fmla="*/ 7315 w 9525"/>
                  <a:gd name="connsiteY2" fmla="*/ 7201 h 9525"/>
                </a:gdLst>
                <a:ahLst/>
                <a:cxnLst>
                  <a:cxn ang="0">
                    <a:pos x="connsiteX0" y="connsiteY0"/>
                  </a:cxn>
                  <a:cxn ang="0">
                    <a:pos x="connsiteX1" y="connsiteY1"/>
                  </a:cxn>
                  <a:cxn ang="0">
                    <a:pos x="connsiteX2" y="connsiteY2"/>
                  </a:cxn>
                </a:cxnLst>
                <a:rect l="l" t="t" r="r" b="b"/>
                <a:pathLst>
                  <a:path w="9525" h="9525">
                    <a:moveTo>
                      <a:pt x="7315" y="7201"/>
                    </a:moveTo>
                    <a:lnTo>
                      <a:pt x="7144" y="7144"/>
                    </a:lnTo>
                    <a:lnTo>
                      <a:pt x="7315" y="7201"/>
                    </a:lnTo>
                    <a:close/>
                  </a:path>
                </a:pathLst>
              </a:custGeom>
              <a:grpFill/>
              <a:ln w="9525" cap="flat">
                <a:noFill/>
                <a:prstDash val="solid"/>
                <a:miter/>
              </a:ln>
            </p:spPr>
            <p:txBody>
              <a:bodyPr rtlCol="0" anchor="ctr"/>
              <a:lstStyle/>
              <a:p>
                <a:endParaRPr lang="zh-CN" altLang="en-US"/>
              </a:p>
            </p:txBody>
          </p:sp>
          <p:sp>
            <p:nvSpPr>
              <p:cNvPr id="1849" name="任意多边形: 形状 860">
                <a:extLst>
                  <a:ext uri="{FF2B5EF4-FFF2-40B4-BE49-F238E27FC236}">
                    <a16:creationId xmlns:a16="http://schemas.microsoft.com/office/drawing/2014/main" id="{6E7663C3-0499-4A27-B0D2-897F9678BD5F}"/>
                  </a:ext>
                </a:extLst>
              </p:cNvPr>
              <p:cNvSpPr/>
              <p:nvPr/>
            </p:nvSpPr>
            <p:spPr>
              <a:xfrm>
                <a:off x="3759889" y="1177047"/>
                <a:ext cx="9525" cy="9525"/>
              </a:xfrm>
              <a:custGeom>
                <a:avLst/>
                <a:gdLst>
                  <a:gd name="connsiteX0" fmla="*/ 11420 w 9525"/>
                  <a:gd name="connsiteY0" fmla="*/ 7733 h 9525"/>
                  <a:gd name="connsiteX1" fmla="*/ 7144 w 9525"/>
                  <a:gd name="connsiteY1" fmla="*/ 9695 h 9525"/>
                  <a:gd name="connsiteX2" fmla="*/ 11420 w 9525"/>
                  <a:gd name="connsiteY2" fmla="*/ 7733 h 9525"/>
                </a:gdLst>
                <a:ahLst/>
                <a:cxnLst>
                  <a:cxn ang="0">
                    <a:pos x="connsiteX0" y="connsiteY0"/>
                  </a:cxn>
                  <a:cxn ang="0">
                    <a:pos x="connsiteX1" y="connsiteY1"/>
                  </a:cxn>
                  <a:cxn ang="0">
                    <a:pos x="connsiteX2" y="connsiteY2"/>
                  </a:cxn>
                </a:cxnLst>
                <a:rect l="l" t="t" r="r" b="b"/>
                <a:pathLst>
                  <a:path w="9525" h="9525">
                    <a:moveTo>
                      <a:pt x="11420" y="7733"/>
                    </a:moveTo>
                    <a:cubicBezTo>
                      <a:pt x="9868" y="7361"/>
                      <a:pt x="7230" y="6942"/>
                      <a:pt x="7144" y="9695"/>
                    </a:cubicBezTo>
                    <a:cubicBezTo>
                      <a:pt x="11744" y="13495"/>
                      <a:pt x="6953" y="4885"/>
                      <a:pt x="11420" y="7733"/>
                    </a:cubicBezTo>
                    <a:close/>
                  </a:path>
                </a:pathLst>
              </a:custGeom>
              <a:grpFill/>
              <a:ln w="9525" cap="flat">
                <a:noFill/>
                <a:prstDash val="solid"/>
                <a:miter/>
              </a:ln>
            </p:spPr>
            <p:txBody>
              <a:bodyPr rtlCol="0" anchor="ctr"/>
              <a:lstStyle/>
              <a:p>
                <a:endParaRPr lang="zh-CN" altLang="en-US"/>
              </a:p>
            </p:txBody>
          </p:sp>
          <p:sp>
            <p:nvSpPr>
              <p:cNvPr id="1850" name="任意多边形: 形状 861">
                <a:extLst>
                  <a:ext uri="{FF2B5EF4-FFF2-40B4-BE49-F238E27FC236}">
                    <a16:creationId xmlns:a16="http://schemas.microsoft.com/office/drawing/2014/main" id="{F24193A4-33FA-443C-A2E6-83E0E0CB73FC}"/>
                  </a:ext>
                </a:extLst>
              </p:cNvPr>
              <p:cNvSpPr/>
              <p:nvPr/>
            </p:nvSpPr>
            <p:spPr>
              <a:xfrm>
                <a:off x="3487777" y="1194595"/>
                <a:ext cx="57150" cy="57150"/>
              </a:xfrm>
              <a:custGeom>
                <a:avLst/>
                <a:gdLst>
                  <a:gd name="connsiteX0" fmla="*/ 33044 w 57150"/>
                  <a:gd name="connsiteY0" fmla="*/ 41534 h 57150"/>
                  <a:gd name="connsiteX1" fmla="*/ 37826 w 57150"/>
                  <a:gd name="connsiteY1" fmla="*/ 48763 h 57150"/>
                  <a:gd name="connsiteX2" fmla="*/ 33901 w 57150"/>
                  <a:gd name="connsiteY2" fmla="*/ 39677 h 57150"/>
                  <a:gd name="connsiteX3" fmla="*/ 32073 w 57150"/>
                  <a:gd name="connsiteY3" fmla="*/ 40524 h 57150"/>
                  <a:gd name="connsiteX4" fmla="*/ 30415 w 57150"/>
                  <a:gd name="connsiteY4" fmla="*/ 34285 h 57150"/>
                  <a:gd name="connsiteX5" fmla="*/ 43855 w 57150"/>
                  <a:gd name="connsiteY5" fmla="*/ 44610 h 57150"/>
                  <a:gd name="connsiteX6" fmla="*/ 56723 w 57150"/>
                  <a:gd name="connsiteY6" fmla="*/ 54564 h 57150"/>
                  <a:gd name="connsiteX7" fmla="*/ 56095 w 57150"/>
                  <a:gd name="connsiteY7" fmla="*/ 48935 h 57150"/>
                  <a:gd name="connsiteX8" fmla="*/ 31977 w 57150"/>
                  <a:gd name="connsiteY8" fmla="*/ 24179 h 57150"/>
                  <a:gd name="connsiteX9" fmla="*/ 31406 w 57150"/>
                  <a:gd name="connsiteY9" fmla="*/ 27504 h 57150"/>
                  <a:gd name="connsiteX10" fmla="*/ 22290 w 57150"/>
                  <a:gd name="connsiteY10" fmla="*/ 16416 h 57150"/>
                  <a:gd name="connsiteX11" fmla="*/ 18404 w 57150"/>
                  <a:gd name="connsiteY11" fmla="*/ 20741 h 57150"/>
                  <a:gd name="connsiteX12" fmla="*/ 13413 w 57150"/>
                  <a:gd name="connsiteY12" fmla="*/ 14959 h 57150"/>
                  <a:gd name="connsiteX13" fmla="*/ 12946 w 57150"/>
                  <a:gd name="connsiteY13" fmla="*/ 16216 h 57150"/>
                  <a:gd name="connsiteX14" fmla="*/ 11565 w 57150"/>
                  <a:gd name="connsiteY14" fmla="*/ 11949 h 57150"/>
                  <a:gd name="connsiteX15" fmla="*/ 15871 w 57150"/>
                  <a:gd name="connsiteY15" fmla="*/ 13778 h 57150"/>
                  <a:gd name="connsiteX16" fmla="*/ 7450 w 57150"/>
                  <a:gd name="connsiteY16" fmla="*/ 7177 h 57150"/>
                  <a:gd name="connsiteX17" fmla="*/ 8727 w 57150"/>
                  <a:gd name="connsiteY17" fmla="*/ 18855 h 57150"/>
                  <a:gd name="connsiteX18" fmla="*/ 9384 w 57150"/>
                  <a:gd name="connsiteY18" fmla="*/ 10997 h 57150"/>
                  <a:gd name="connsiteX19" fmla="*/ 21586 w 57150"/>
                  <a:gd name="connsiteY19" fmla="*/ 32037 h 57150"/>
                  <a:gd name="connsiteX20" fmla="*/ 21747 w 57150"/>
                  <a:gd name="connsiteY20" fmla="*/ 37819 h 57150"/>
                  <a:gd name="connsiteX21" fmla="*/ 23186 w 57150"/>
                  <a:gd name="connsiteY21" fmla="*/ 35438 h 57150"/>
                  <a:gd name="connsiteX22" fmla="*/ 24472 w 57150"/>
                  <a:gd name="connsiteY22" fmla="*/ 45220 h 57150"/>
                  <a:gd name="connsiteX23" fmla="*/ 40464 w 57150"/>
                  <a:gd name="connsiteY23" fmla="*/ 56402 h 57150"/>
                  <a:gd name="connsiteX24" fmla="*/ 37197 w 57150"/>
                  <a:gd name="connsiteY24" fmla="*/ 49535 h 57150"/>
                  <a:gd name="connsiteX25" fmla="*/ 33044 w 57150"/>
                  <a:gd name="connsiteY25" fmla="*/ 4153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150" h="57150">
                    <a:moveTo>
                      <a:pt x="33044" y="41534"/>
                    </a:moveTo>
                    <a:lnTo>
                      <a:pt x="37826" y="48763"/>
                    </a:lnTo>
                    <a:cubicBezTo>
                      <a:pt x="44055" y="49173"/>
                      <a:pt x="35997" y="42496"/>
                      <a:pt x="33901" y="39677"/>
                    </a:cubicBezTo>
                    <a:lnTo>
                      <a:pt x="32073" y="40524"/>
                    </a:lnTo>
                    <a:cubicBezTo>
                      <a:pt x="29386" y="38238"/>
                      <a:pt x="32301" y="36314"/>
                      <a:pt x="30415" y="34285"/>
                    </a:cubicBezTo>
                    <a:cubicBezTo>
                      <a:pt x="34149" y="39400"/>
                      <a:pt x="39131" y="42039"/>
                      <a:pt x="43855" y="44610"/>
                    </a:cubicBezTo>
                    <a:cubicBezTo>
                      <a:pt x="48798" y="47001"/>
                      <a:pt x="53447" y="49392"/>
                      <a:pt x="56723" y="54564"/>
                    </a:cubicBezTo>
                    <a:cubicBezTo>
                      <a:pt x="56657" y="52488"/>
                      <a:pt x="57628" y="51316"/>
                      <a:pt x="56095" y="48935"/>
                    </a:cubicBezTo>
                    <a:cubicBezTo>
                      <a:pt x="48798" y="38743"/>
                      <a:pt x="39797" y="33704"/>
                      <a:pt x="31977" y="24179"/>
                    </a:cubicBezTo>
                    <a:cubicBezTo>
                      <a:pt x="32320" y="25694"/>
                      <a:pt x="31968" y="27018"/>
                      <a:pt x="31406" y="27504"/>
                    </a:cubicBezTo>
                    <a:cubicBezTo>
                      <a:pt x="28424" y="29428"/>
                      <a:pt x="21347" y="19950"/>
                      <a:pt x="22290" y="16416"/>
                    </a:cubicBezTo>
                    <a:lnTo>
                      <a:pt x="18404" y="20741"/>
                    </a:lnTo>
                    <a:lnTo>
                      <a:pt x="13413" y="14959"/>
                    </a:lnTo>
                    <a:cubicBezTo>
                      <a:pt x="13518" y="15759"/>
                      <a:pt x="12946" y="16216"/>
                      <a:pt x="12946" y="16216"/>
                    </a:cubicBezTo>
                    <a:cubicBezTo>
                      <a:pt x="11394" y="14826"/>
                      <a:pt x="11832" y="13530"/>
                      <a:pt x="11565" y="11949"/>
                    </a:cubicBezTo>
                    <a:lnTo>
                      <a:pt x="15871" y="13778"/>
                    </a:lnTo>
                    <a:cubicBezTo>
                      <a:pt x="10822" y="11625"/>
                      <a:pt x="11394" y="6691"/>
                      <a:pt x="7450" y="7177"/>
                    </a:cubicBezTo>
                    <a:cubicBezTo>
                      <a:pt x="6498" y="9720"/>
                      <a:pt x="8003" y="14826"/>
                      <a:pt x="8727" y="18855"/>
                    </a:cubicBezTo>
                    <a:cubicBezTo>
                      <a:pt x="7689" y="16921"/>
                      <a:pt x="7612" y="12416"/>
                      <a:pt x="9384" y="10997"/>
                    </a:cubicBezTo>
                    <a:cubicBezTo>
                      <a:pt x="12861" y="18960"/>
                      <a:pt x="13375" y="24255"/>
                      <a:pt x="21586" y="32037"/>
                    </a:cubicBezTo>
                    <a:cubicBezTo>
                      <a:pt x="15947" y="31504"/>
                      <a:pt x="24138" y="36486"/>
                      <a:pt x="21747" y="37819"/>
                    </a:cubicBezTo>
                    <a:cubicBezTo>
                      <a:pt x="22281" y="37267"/>
                      <a:pt x="21881" y="35705"/>
                      <a:pt x="23186" y="35438"/>
                    </a:cubicBezTo>
                    <a:cubicBezTo>
                      <a:pt x="26053" y="38562"/>
                      <a:pt x="27062" y="44639"/>
                      <a:pt x="24472" y="45220"/>
                    </a:cubicBezTo>
                    <a:cubicBezTo>
                      <a:pt x="29710" y="47106"/>
                      <a:pt x="37711" y="57326"/>
                      <a:pt x="40464" y="56402"/>
                    </a:cubicBezTo>
                    <a:cubicBezTo>
                      <a:pt x="42379" y="54745"/>
                      <a:pt x="39816" y="52297"/>
                      <a:pt x="37197" y="49535"/>
                    </a:cubicBezTo>
                    <a:cubicBezTo>
                      <a:pt x="34654" y="46715"/>
                      <a:pt x="31920" y="43696"/>
                      <a:pt x="33044" y="41534"/>
                    </a:cubicBezTo>
                    <a:close/>
                  </a:path>
                </a:pathLst>
              </a:custGeom>
              <a:grpFill/>
              <a:ln w="9525" cap="flat">
                <a:noFill/>
                <a:prstDash val="solid"/>
                <a:miter/>
              </a:ln>
            </p:spPr>
            <p:txBody>
              <a:bodyPr rtlCol="0" anchor="ctr"/>
              <a:lstStyle/>
              <a:p>
                <a:endParaRPr lang="zh-CN" altLang="en-US"/>
              </a:p>
            </p:txBody>
          </p:sp>
          <p:sp>
            <p:nvSpPr>
              <p:cNvPr id="1851" name="任意多边形: 形状 862">
                <a:extLst>
                  <a:ext uri="{FF2B5EF4-FFF2-40B4-BE49-F238E27FC236}">
                    <a16:creationId xmlns:a16="http://schemas.microsoft.com/office/drawing/2014/main" id="{6A09AFC7-D7FF-4903-8C99-2C8E6EE366D3}"/>
                  </a:ext>
                </a:extLst>
              </p:cNvPr>
              <p:cNvSpPr/>
              <p:nvPr/>
            </p:nvSpPr>
            <p:spPr>
              <a:xfrm>
                <a:off x="3744849" y="1009576"/>
                <a:ext cx="9525" cy="9525"/>
              </a:xfrm>
              <a:custGeom>
                <a:avLst/>
                <a:gdLst>
                  <a:gd name="connsiteX0" fmla="*/ 9125 w 9525"/>
                  <a:gd name="connsiteY0" fmla="*/ 8401 h 9525"/>
                  <a:gd name="connsiteX1" fmla="*/ 8887 w 9525"/>
                  <a:gd name="connsiteY1" fmla="*/ 8287 h 9525"/>
                  <a:gd name="connsiteX2" fmla="*/ 8582 w 9525"/>
                  <a:gd name="connsiteY2" fmla="*/ 8134 h 9525"/>
                  <a:gd name="connsiteX3" fmla="*/ 8553 w 9525"/>
                  <a:gd name="connsiteY3" fmla="*/ 8115 h 9525"/>
                  <a:gd name="connsiteX4" fmla="*/ 7791 w 9525"/>
                  <a:gd name="connsiteY4" fmla="*/ 7639 h 9525"/>
                  <a:gd name="connsiteX5" fmla="*/ 7791 w 9525"/>
                  <a:gd name="connsiteY5" fmla="*/ 7639 h 9525"/>
                  <a:gd name="connsiteX6" fmla="*/ 7144 w 9525"/>
                  <a:gd name="connsiteY6" fmla="*/ 7144 h 9525"/>
                  <a:gd name="connsiteX7" fmla="*/ 7277 w 9525"/>
                  <a:gd name="connsiteY7" fmla="*/ 7268 h 9525"/>
                  <a:gd name="connsiteX8" fmla="*/ 7268 w 9525"/>
                  <a:gd name="connsiteY8" fmla="*/ 7258 h 9525"/>
                  <a:gd name="connsiteX9" fmla="*/ 7506 w 9525"/>
                  <a:gd name="connsiteY9" fmla="*/ 7449 h 9525"/>
                  <a:gd name="connsiteX10" fmla="*/ 7791 w 9525"/>
                  <a:gd name="connsiteY10" fmla="*/ 7649 h 9525"/>
                  <a:gd name="connsiteX11" fmla="*/ 7791 w 9525"/>
                  <a:gd name="connsiteY11" fmla="*/ 7649 h 9525"/>
                  <a:gd name="connsiteX12" fmla="*/ 7963 w 9525"/>
                  <a:gd name="connsiteY12" fmla="*/ 7782 h 9525"/>
                  <a:gd name="connsiteX13" fmla="*/ 8001 w 9525"/>
                  <a:gd name="connsiteY13" fmla="*/ 7801 h 9525"/>
                  <a:gd name="connsiteX14" fmla="*/ 8106 w 9525"/>
                  <a:gd name="connsiteY14" fmla="*/ 7868 h 9525"/>
                  <a:gd name="connsiteX15" fmla="*/ 8058 w 9525"/>
                  <a:gd name="connsiteY15" fmla="*/ 7839 h 9525"/>
                  <a:gd name="connsiteX16" fmla="*/ 8458 w 9525"/>
                  <a:gd name="connsiteY16" fmla="*/ 8058 h 9525"/>
                  <a:gd name="connsiteX17" fmla="*/ 8420 w 9525"/>
                  <a:gd name="connsiteY17" fmla="*/ 8039 h 9525"/>
                  <a:gd name="connsiteX18" fmla="*/ 8515 w 9525"/>
                  <a:gd name="connsiteY18" fmla="*/ 8096 h 9525"/>
                  <a:gd name="connsiteX19" fmla="*/ 8411 w 9525"/>
                  <a:gd name="connsiteY19" fmla="*/ 8039 h 9525"/>
                  <a:gd name="connsiteX20" fmla="*/ 8677 w 9525"/>
                  <a:gd name="connsiteY20" fmla="*/ 8192 h 9525"/>
                  <a:gd name="connsiteX21" fmla="*/ 8563 w 9525"/>
                  <a:gd name="connsiteY21" fmla="*/ 8134 h 9525"/>
                  <a:gd name="connsiteX22" fmla="*/ 8658 w 9525"/>
                  <a:gd name="connsiteY22" fmla="*/ 8182 h 9525"/>
                  <a:gd name="connsiteX23" fmla="*/ 8811 w 9525"/>
                  <a:gd name="connsiteY23" fmla="*/ 8258 h 9525"/>
                  <a:gd name="connsiteX24" fmla="*/ 9058 w 9525"/>
                  <a:gd name="connsiteY24" fmla="*/ 8363 h 9525"/>
                  <a:gd name="connsiteX25" fmla="*/ 8801 w 9525"/>
                  <a:gd name="connsiteY25" fmla="*/ 8249 h 9525"/>
                  <a:gd name="connsiteX26" fmla="*/ 9144 w 9525"/>
                  <a:gd name="connsiteY26" fmla="*/ 8401 h 9525"/>
                  <a:gd name="connsiteX27" fmla="*/ 9125 w 9525"/>
                  <a:gd name="connsiteY27" fmla="*/ 84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9525">
                    <a:moveTo>
                      <a:pt x="9125" y="8401"/>
                    </a:moveTo>
                    <a:cubicBezTo>
                      <a:pt x="9287" y="8458"/>
                      <a:pt x="9096" y="8382"/>
                      <a:pt x="8887" y="8287"/>
                    </a:cubicBezTo>
                    <a:cubicBezTo>
                      <a:pt x="8792" y="8239"/>
                      <a:pt x="8715" y="8201"/>
                      <a:pt x="8582" y="8134"/>
                    </a:cubicBezTo>
                    <a:cubicBezTo>
                      <a:pt x="8506" y="8087"/>
                      <a:pt x="8601" y="8144"/>
                      <a:pt x="8553" y="8115"/>
                    </a:cubicBezTo>
                    <a:cubicBezTo>
                      <a:pt x="8744" y="8201"/>
                      <a:pt x="7563" y="7563"/>
                      <a:pt x="7791" y="7639"/>
                    </a:cubicBezTo>
                    <a:lnTo>
                      <a:pt x="7791" y="7639"/>
                    </a:lnTo>
                    <a:cubicBezTo>
                      <a:pt x="7268" y="7277"/>
                      <a:pt x="7334" y="7306"/>
                      <a:pt x="7144" y="7144"/>
                    </a:cubicBezTo>
                    <a:cubicBezTo>
                      <a:pt x="7287" y="7268"/>
                      <a:pt x="7277" y="7268"/>
                      <a:pt x="7277" y="7268"/>
                    </a:cubicBezTo>
                    <a:lnTo>
                      <a:pt x="7268" y="7258"/>
                    </a:lnTo>
                    <a:cubicBezTo>
                      <a:pt x="7306" y="7287"/>
                      <a:pt x="7429" y="7391"/>
                      <a:pt x="7506" y="7449"/>
                    </a:cubicBezTo>
                    <a:cubicBezTo>
                      <a:pt x="7649" y="7544"/>
                      <a:pt x="7687" y="7572"/>
                      <a:pt x="7791" y="7649"/>
                    </a:cubicBezTo>
                    <a:lnTo>
                      <a:pt x="7791" y="7649"/>
                    </a:lnTo>
                    <a:cubicBezTo>
                      <a:pt x="7791" y="7649"/>
                      <a:pt x="7896" y="7734"/>
                      <a:pt x="7963" y="7782"/>
                    </a:cubicBezTo>
                    <a:lnTo>
                      <a:pt x="8001" y="7801"/>
                    </a:lnTo>
                    <a:lnTo>
                      <a:pt x="8106" y="7868"/>
                    </a:lnTo>
                    <a:lnTo>
                      <a:pt x="8058" y="7839"/>
                    </a:lnTo>
                    <a:lnTo>
                      <a:pt x="8458" y="8058"/>
                    </a:lnTo>
                    <a:lnTo>
                      <a:pt x="8420" y="8039"/>
                    </a:lnTo>
                    <a:cubicBezTo>
                      <a:pt x="8525" y="8087"/>
                      <a:pt x="8515" y="8096"/>
                      <a:pt x="8515" y="8096"/>
                    </a:cubicBezTo>
                    <a:cubicBezTo>
                      <a:pt x="8515" y="8096"/>
                      <a:pt x="8573" y="8115"/>
                      <a:pt x="8411" y="8039"/>
                    </a:cubicBezTo>
                    <a:lnTo>
                      <a:pt x="8677" y="8192"/>
                    </a:lnTo>
                    <a:lnTo>
                      <a:pt x="8563" y="8134"/>
                    </a:lnTo>
                    <a:cubicBezTo>
                      <a:pt x="8611" y="8163"/>
                      <a:pt x="8658" y="8182"/>
                      <a:pt x="8658" y="8182"/>
                    </a:cubicBezTo>
                    <a:lnTo>
                      <a:pt x="8811" y="8258"/>
                    </a:lnTo>
                    <a:cubicBezTo>
                      <a:pt x="8896" y="8296"/>
                      <a:pt x="8953" y="8325"/>
                      <a:pt x="9058" y="8363"/>
                    </a:cubicBezTo>
                    <a:cubicBezTo>
                      <a:pt x="8877" y="8287"/>
                      <a:pt x="8639" y="8172"/>
                      <a:pt x="8801" y="8249"/>
                    </a:cubicBezTo>
                    <a:cubicBezTo>
                      <a:pt x="8868" y="8287"/>
                      <a:pt x="9363" y="8487"/>
                      <a:pt x="9144" y="8401"/>
                    </a:cubicBezTo>
                    <a:lnTo>
                      <a:pt x="9125" y="8401"/>
                    </a:lnTo>
                    <a:close/>
                  </a:path>
                </a:pathLst>
              </a:custGeom>
              <a:grpFill/>
              <a:ln w="9525" cap="flat">
                <a:noFill/>
                <a:prstDash val="solid"/>
                <a:miter/>
              </a:ln>
            </p:spPr>
            <p:txBody>
              <a:bodyPr rtlCol="0" anchor="ctr"/>
              <a:lstStyle/>
              <a:p>
                <a:endParaRPr lang="zh-CN" altLang="en-US"/>
              </a:p>
            </p:txBody>
          </p:sp>
          <p:sp>
            <p:nvSpPr>
              <p:cNvPr id="1852" name="任意多边形: 形状 863">
                <a:extLst>
                  <a:ext uri="{FF2B5EF4-FFF2-40B4-BE49-F238E27FC236}">
                    <a16:creationId xmlns:a16="http://schemas.microsoft.com/office/drawing/2014/main" id="{F3E0F42D-F735-453F-A93D-580FB539F4CF}"/>
                  </a:ext>
                </a:extLst>
              </p:cNvPr>
              <p:cNvSpPr/>
              <p:nvPr/>
            </p:nvSpPr>
            <p:spPr>
              <a:xfrm>
                <a:off x="3646313" y="1235767"/>
                <a:ext cx="19050" cy="19050"/>
              </a:xfrm>
              <a:custGeom>
                <a:avLst/>
                <a:gdLst>
                  <a:gd name="connsiteX0" fmla="*/ 12773 w 19050"/>
                  <a:gd name="connsiteY0" fmla="*/ 12297 h 19050"/>
                  <a:gd name="connsiteX1" fmla="*/ 9887 w 19050"/>
                  <a:gd name="connsiteY1" fmla="*/ 9839 h 19050"/>
                  <a:gd name="connsiteX2" fmla="*/ 7144 w 19050"/>
                  <a:gd name="connsiteY2" fmla="*/ 7144 h 19050"/>
                  <a:gd name="connsiteX3" fmla="*/ 9887 w 19050"/>
                  <a:gd name="connsiteY3" fmla="*/ 9839 h 19050"/>
                  <a:gd name="connsiteX4" fmla="*/ 12773 w 19050"/>
                  <a:gd name="connsiteY4" fmla="*/ 1229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773" y="12297"/>
                    </a:moveTo>
                    <a:cubicBezTo>
                      <a:pt x="12773" y="12297"/>
                      <a:pt x="11325" y="11068"/>
                      <a:pt x="9887" y="9839"/>
                    </a:cubicBezTo>
                    <a:cubicBezTo>
                      <a:pt x="8515" y="8496"/>
                      <a:pt x="7144" y="7144"/>
                      <a:pt x="7144" y="7144"/>
                    </a:cubicBezTo>
                    <a:cubicBezTo>
                      <a:pt x="7144" y="7144"/>
                      <a:pt x="8515" y="8487"/>
                      <a:pt x="9887" y="9839"/>
                    </a:cubicBezTo>
                    <a:cubicBezTo>
                      <a:pt x="11325" y="11068"/>
                      <a:pt x="12773" y="12297"/>
                      <a:pt x="12773" y="12297"/>
                    </a:cubicBezTo>
                    <a:close/>
                  </a:path>
                </a:pathLst>
              </a:custGeom>
              <a:grpFill/>
              <a:ln w="9525" cap="flat">
                <a:noFill/>
                <a:prstDash val="solid"/>
                <a:miter/>
              </a:ln>
            </p:spPr>
            <p:txBody>
              <a:bodyPr rtlCol="0" anchor="ctr"/>
              <a:lstStyle/>
              <a:p>
                <a:endParaRPr lang="zh-CN" altLang="en-US"/>
              </a:p>
            </p:txBody>
          </p:sp>
          <p:sp>
            <p:nvSpPr>
              <p:cNvPr id="1853" name="任意多边形: 形状 864">
                <a:extLst>
                  <a:ext uri="{FF2B5EF4-FFF2-40B4-BE49-F238E27FC236}">
                    <a16:creationId xmlns:a16="http://schemas.microsoft.com/office/drawing/2014/main" id="{6396523A-DCD7-427F-B02D-95DC7F6F84B3}"/>
                  </a:ext>
                </a:extLst>
              </p:cNvPr>
              <p:cNvSpPr/>
              <p:nvPr/>
            </p:nvSpPr>
            <p:spPr>
              <a:xfrm>
                <a:off x="3745240" y="1009910"/>
                <a:ext cx="9525" cy="9525"/>
              </a:xfrm>
              <a:custGeom>
                <a:avLst/>
                <a:gdLst>
                  <a:gd name="connsiteX0" fmla="*/ 7782 w 9525"/>
                  <a:gd name="connsiteY0" fmla="*/ 7572 h 9525"/>
                  <a:gd name="connsiteX1" fmla="*/ 7582 w 9525"/>
                  <a:gd name="connsiteY1" fmla="*/ 7449 h 9525"/>
                  <a:gd name="connsiteX2" fmla="*/ 7144 w 9525"/>
                  <a:gd name="connsiteY2" fmla="*/ 7144 h 9525"/>
                  <a:gd name="connsiteX3" fmla="*/ 7401 w 9525"/>
                  <a:gd name="connsiteY3" fmla="*/ 7325 h 9525"/>
                  <a:gd name="connsiteX4" fmla="*/ 7649 w 9525"/>
                  <a:gd name="connsiteY4" fmla="*/ 7496 h 9525"/>
                  <a:gd name="connsiteX5" fmla="*/ 7620 w 9525"/>
                  <a:gd name="connsiteY5" fmla="*/ 7477 h 9525"/>
                  <a:gd name="connsiteX6" fmla="*/ 7782 w 9525"/>
                  <a:gd name="connsiteY6" fmla="*/ 75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9525">
                    <a:moveTo>
                      <a:pt x="7782" y="7572"/>
                    </a:moveTo>
                    <a:cubicBezTo>
                      <a:pt x="7906" y="7639"/>
                      <a:pt x="7620" y="7477"/>
                      <a:pt x="7582" y="7449"/>
                    </a:cubicBezTo>
                    <a:lnTo>
                      <a:pt x="7144" y="7144"/>
                    </a:lnTo>
                    <a:cubicBezTo>
                      <a:pt x="7353" y="7287"/>
                      <a:pt x="7468" y="7363"/>
                      <a:pt x="7401" y="7325"/>
                    </a:cubicBezTo>
                    <a:lnTo>
                      <a:pt x="7649" y="7496"/>
                    </a:lnTo>
                    <a:lnTo>
                      <a:pt x="7620" y="7477"/>
                    </a:lnTo>
                    <a:lnTo>
                      <a:pt x="7782" y="7572"/>
                    </a:lnTo>
                    <a:close/>
                  </a:path>
                </a:pathLst>
              </a:custGeom>
              <a:grpFill/>
              <a:ln w="9525" cap="flat">
                <a:noFill/>
                <a:prstDash val="solid"/>
                <a:miter/>
              </a:ln>
            </p:spPr>
            <p:txBody>
              <a:bodyPr rtlCol="0" anchor="ctr"/>
              <a:lstStyle/>
              <a:p>
                <a:endParaRPr lang="zh-CN" altLang="en-US"/>
              </a:p>
            </p:txBody>
          </p:sp>
          <p:sp>
            <p:nvSpPr>
              <p:cNvPr id="1854" name="任意多边形: 形状 865">
                <a:extLst>
                  <a:ext uri="{FF2B5EF4-FFF2-40B4-BE49-F238E27FC236}">
                    <a16:creationId xmlns:a16="http://schemas.microsoft.com/office/drawing/2014/main" id="{48ED1781-7817-4A0B-83BB-B9985EA9DC05}"/>
                  </a:ext>
                </a:extLst>
              </p:cNvPr>
              <p:cNvSpPr/>
              <p:nvPr/>
            </p:nvSpPr>
            <p:spPr>
              <a:xfrm>
                <a:off x="3766871" y="1033846"/>
                <a:ext cx="19050" cy="19050"/>
              </a:xfrm>
              <a:custGeom>
                <a:avLst/>
                <a:gdLst>
                  <a:gd name="connsiteX0" fmla="*/ 10878 w 19050"/>
                  <a:gd name="connsiteY0" fmla="*/ 10363 h 19050"/>
                  <a:gd name="connsiteX1" fmla="*/ 9658 w 19050"/>
                  <a:gd name="connsiteY1" fmla="*/ 8392 h 19050"/>
                  <a:gd name="connsiteX2" fmla="*/ 7144 w 19050"/>
                  <a:gd name="connsiteY2" fmla="*/ 7144 h 19050"/>
                  <a:gd name="connsiteX3" fmla="*/ 10849 w 19050"/>
                  <a:gd name="connsiteY3" fmla="*/ 11554 h 19050"/>
                  <a:gd name="connsiteX4" fmla="*/ 12544 w 19050"/>
                  <a:gd name="connsiteY4" fmla="*/ 12506 h 19050"/>
                  <a:gd name="connsiteX5" fmla="*/ 10878 w 19050"/>
                  <a:gd name="connsiteY5" fmla="*/ 103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878" y="10363"/>
                    </a:moveTo>
                    <a:cubicBezTo>
                      <a:pt x="9192" y="8820"/>
                      <a:pt x="11601" y="9716"/>
                      <a:pt x="9658" y="8392"/>
                    </a:cubicBezTo>
                    <a:cubicBezTo>
                      <a:pt x="9230" y="8268"/>
                      <a:pt x="8668" y="8268"/>
                      <a:pt x="7144" y="7144"/>
                    </a:cubicBezTo>
                    <a:cubicBezTo>
                      <a:pt x="8487" y="9668"/>
                      <a:pt x="11287" y="10449"/>
                      <a:pt x="10849" y="11554"/>
                    </a:cubicBezTo>
                    <a:lnTo>
                      <a:pt x="12544" y="12506"/>
                    </a:lnTo>
                    <a:cubicBezTo>
                      <a:pt x="12268" y="11697"/>
                      <a:pt x="11211" y="10592"/>
                      <a:pt x="10878" y="10363"/>
                    </a:cubicBezTo>
                    <a:close/>
                  </a:path>
                </a:pathLst>
              </a:custGeom>
              <a:grpFill/>
              <a:ln w="9525" cap="flat">
                <a:noFill/>
                <a:prstDash val="solid"/>
                <a:miter/>
              </a:ln>
            </p:spPr>
            <p:txBody>
              <a:bodyPr rtlCol="0" anchor="ctr"/>
              <a:lstStyle/>
              <a:p>
                <a:endParaRPr lang="zh-CN" altLang="en-US"/>
              </a:p>
            </p:txBody>
          </p:sp>
          <p:sp>
            <p:nvSpPr>
              <p:cNvPr id="1855" name="任意多边形: 形状 866">
                <a:extLst>
                  <a:ext uri="{FF2B5EF4-FFF2-40B4-BE49-F238E27FC236}">
                    <a16:creationId xmlns:a16="http://schemas.microsoft.com/office/drawing/2014/main" id="{CD420F79-E9FE-4AAC-A83F-8461AE343258}"/>
                  </a:ext>
                </a:extLst>
              </p:cNvPr>
              <p:cNvSpPr/>
              <p:nvPr/>
            </p:nvSpPr>
            <p:spPr>
              <a:xfrm>
                <a:off x="3746830" y="1010834"/>
                <a:ext cx="9525" cy="9525"/>
              </a:xfrm>
              <a:custGeom>
                <a:avLst/>
                <a:gdLst>
                  <a:gd name="connsiteX0" fmla="*/ 7182 w 9525"/>
                  <a:gd name="connsiteY0" fmla="*/ 7153 h 9525"/>
                  <a:gd name="connsiteX1" fmla="*/ 7144 w 9525"/>
                  <a:gd name="connsiteY1" fmla="*/ 7144 h 9525"/>
                  <a:gd name="connsiteX2" fmla="*/ 7191 w 9525"/>
                  <a:gd name="connsiteY2" fmla="*/ 7153 h 9525"/>
                </a:gdLst>
                <a:ahLst/>
                <a:cxnLst>
                  <a:cxn ang="0">
                    <a:pos x="connsiteX0" y="connsiteY0"/>
                  </a:cxn>
                  <a:cxn ang="0">
                    <a:pos x="connsiteX1" y="connsiteY1"/>
                  </a:cxn>
                  <a:cxn ang="0">
                    <a:pos x="connsiteX2" y="connsiteY2"/>
                  </a:cxn>
                </a:cxnLst>
                <a:rect l="l" t="t" r="r" b="b"/>
                <a:pathLst>
                  <a:path w="9525" h="9525">
                    <a:moveTo>
                      <a:pt x="7182" y="7153"/>
                    </a:moveTo>
                    <a:lnTo>
                      <a:pt x="7144" y="7144"/>
                    </a:lnTo>
                    <a:lnTo>
                      <a:pt x="7191" y="7153"/>
                    </a:lnTo>
                    <a:close/>
                  </a:path>
                </a:pathLst>
              </a:custGeom>
              <a:grpFill/>
              <a:ln w="9525" cap="flat">
                <a:noFill/>
                <a:prstDash val="solid"/>
                <a:miter/>
              </a:ln>
            </p:spPr>
            <p:txBody>
              <a:bodyPr rtlCol="0" anchor="ctr"/>
              <a:lstStyle/>
              <a:p>
                <a:endParaRPr lang="zh-CN" altLang="en-US"/>
              </a:p>
            </p:txBody>
          </p:sp>
          <p:sp>
            <p:nvSpPr>
              <p:cNvPr id="1856" name="任意多边形: 形状 867">
                <a:extLst>
                  <a:ext uri="{FF2B5EF4-FFF2-40B4-BE49-F238E27FC236}">
                    <a16:creationId xmlns:a16="http://schemas.microsoft.com/office/drawing/2014/main" id="{E21BA0B0-97F3-45E1-B4DE-48D4791E1BF6}"/>
                  </a:ext>
                </a:extLst>
              </p:cNvPr>
              <p:cNvSpPr/>
              <p:nvPr/>
            </p:nvSpPr>
            <p:spPr>
              <a:xfrm>
                <a:off x="3412817" y="1170346"/>
                <a:ext cx="9525" cy="19050"/>
              </a:xfrm>
              <a:custGeom>
                <a:avLst/>
                <a:gdLst>
                  <a:gd name="connsiteX0" fmla="*/ 9839 w 9525"/>
                  <a:gd name="connsiteY0" fmla="*/ 7328 h 19050"/>
                  <a:gd name="connsiteX1" fmla="*/ 7144 w 9525"/>
                  <a:gd name="connsiteY1" fmla="*/ 7909 h 19050"/>
                  <a:gd name="connsiteX2" fmla="*/ 9363 w 9525"/>
                  <a:gd name="connsiteY2" fmla="*/ 13186 h 19050"/>
                  <a:gd name="connsiteX3" fmla="*/ 9839 w 9525"/>
                  <a:gd name="connsiteY3" fmla="*/ 7328 h 19050"/>
                </a:gdLst>
                <a:ahLst/>
                <a:cxnLst>
                  <a:cxn ang="0">
                    <a:pos x="connsiteX0" y="connsiteY0"/>
                  </a:cxn>
                  <a:cxn ang="0">
                    <a:pos x="connsiteX1" y="connsiteY1"/>
                  </a:cxn>
                  <a:cxn ang="0">
                    <a:pos x="connsiteX2" y="connsiteY2"/>
                  </a:cxn>
                  <a:cxn ang="0">
                    <a:pos x="connsiteX3" y="connsiteY3"/>
                  </a:cxn>
                </a:cxnLst>
                <a:rect l="l" t="t" r="r" b="b"/>
                <a:pathLst>
                  <a:path w="9525" h="19050">
                    <a:moveTo>
                      <a:pt x="9839" y="7328"/>
                    </a:moveTo>
                    <a:lnTo>
                      <a:pt x="7144" y="7909"/>
                    </a:lnTo>
                    <a:lnTo>
                      <a:pt x="9363" y="13186"/>
                    </a:lnTo>
                    <a:cubicBezTo>
                      <a:pt x="7887" y="10252"/>
                      <a:pt x="8449" y="6233"/>
                      <a:pt x="9839" y="7328"/>
                    </a:cubicBezTo>
                    <a:close/>
                  </a:path>
                </a:pathLst>
              </a:custGeom>
              <a:grpFill/>
              <a:ln w="9525" cap="flat">
                <a:noFill/>
                <a:prstDash val="solid"/>
                <a:miter/>
              </a:ln>
            </p:spPr>
            <p:txBody>
              <a:bodyPr rtlCol="0" anchor="ctr"/>
              <a:lstStyle/>
              <a:p>
                <a:endParaRPr lang="zh-CN" altLang="en-US"/>
              </a:p>
            </p:txBody>
          </p:sp>
          <p:sp>
            <p:nvSpPr>
              <p:cNvPr id="1857" name="任意多边形: 形状 868">
                <a:extLst>
                  <a:ext uri="{FF2B5EF4-FFF2-40B4-BE49-F238E27FC236}">
                    <a16:creationId xmlns:a16="http://schemas.microsoft.com/office/drawing/2014/main" id="{C5C72857-3567-424E-9DFC-DA35E453C3E8}"/>
                  </a:ext>
                </a:extLst>
              </p:cNvPr>
              <p:cNvSpPr/>
              <p:nvPr/>
            </p:nvSpPr>
            <p:spPr>
              <a:xfrm>
                <a:off x="3711240" y="1194703"/>
                <a:ext cx="19050" cy="19050"/>
              </a:xfrm>
              <a:custGeom>
                <a:avLst/>
                <a:gdLst>
                  <a:gd name="connsiteX0" fmla="*/ 7187 w 19050"/>
                  <a:gd name="connsiteY0" fmla="*/ 8136 h 19050"/>
                  <a:gd name="connsiteX1" fmla="*/ 18646 w 19050"/>
                  <a:gd name="connsiteY1" fmla="*/ 12336 h 19050"/>
                  <a:gd name="connsiteX2" fmla="*/ 7187 w 19050"/>
                  <a:gd name="connsiteY2" fmla="*/ 8136 h 19050"/>
                </a:gdLst>
                <a:ahLst/>
                <a:cxnLst>
                  <a:cxn ang="0">
                    <a:pos x="connsiteX0" y="connsiteY0"/>
                  </a:cxn>
                  <a:cxn ang="0">
                    <a:pos x="connsiteX1" y="connsiteY1"/>
                  </a:cxn>
                  <a:cxn ang="0">
                    <a:pos x="connsiteX2" y="connsiteY2"/>
                  </a:cxn>
                </a:cxnLst>
                <a:rect l="l" t="t" r="r" b="b"/>
                <a:pathLst>
                  <a:path w="19050" h="19050">
                    <a:moveTo>
                      <a:pt x="7187" y="8136"/>
                    </a:moveTo>
                    <a:cubicBezTo>
                      <a:pt x="6482" y="12660"/>
                      <a:pt x="14569" y="12546"/>
                      <a:pt x="18646" y="12336"/>
                    </a:cubicBezTo>
                    <a:cubicBezTo>
                      <a:pt x="9111" y="16461"/>
                      <a:pt x="13359" y="3574"/>
                      <a:pt x="7187" y="8136"/>
                    </a:cubicBezTo>
                    <a:close/>
                  </a:path>
                </a:pathLst>
              </a:custGeom>
              <a:grpFill/>
              <a:ln w="9525" cap="flat">
                <a:noFill/>
                <a:prstDash val="solid"/>
                <a:miter/>
              </a:ln>
            </p:spPr>
            <p:txBody>
              <a:bodyPr rtlCol="0" anchor="ctr"/>
              <a:lstStyle/>
              <a:p>
                <a:endParaRPr lang="zh-CN" altLang="en-US"/>
              </a:p>
            </p:txBody>
          </p:sp>
          <p:sp>
            <p:nvSpPr>
              <p:cNvPr id="1858" name="任意多边形: 形状 869">
                <a:extLst>
                  <a:ext uri="{FF2B5EF4-FFF2-40B4-BE49-F238E27FC236}">
                    <a16:creationId xmlns:a16="http://schemas.microsoft.com/office/drawing/2014/main" id="{E93165FF-D121-4CD8-93D3-A447C9D80A20}"/>
                  </a:ext>
                </a:extLst>
              </p:cNvPr>
              <p:cNvSpPr/>
              <p:nvPr/>
            </p:nvSpPr>
            <p:spPr>
              <a:xfrm>
                <a:off x="3482378" y="1209762"/>
                <a:ext cx="19050" cy="19050"/>
              </a:xfrm>
              <a:custGeom>
                <a:avLst/>
                <a:gdLst>
                  <a:gd name="connsiteX0" fmla="*/ 12249 w 19050"/>
                  <a:gd name="connsiteY0" fmla="*/ 8107 h 19050"/>
                  <a:gd name="connsiteX1" fmla="*/ 7144 w 19050"/>
                  <a:gd name="connsiteY1" fmla="*/ 9612 h 19050"/>
                  <a:gd name="connsiteX2" fmla="*/ 16650 w 19050"/>
                  <a:gd name="connsiteY2" fmla="*/ 16766 h 19050"/>
                  <a:gd name="connsiteX3" fmla="*/ 12249 w 19050"/>
                  <a:gd name="connsiteY3" fmla="*/ 8107 h 19050"/>
                </a:gdLst>
                <a:ahLst/>
                <a:cxnLst>
                  <a:cxn ang="0">
                    <a:pos x="connsiteX0" y="connsiteY0"/>
                  </a:cxn>
                  <a:cxn ang="0">
                    <a:pos x="connsiteX1" y="connsiteY1"/>
                  </a:cxn>
                  <a:cxn ang="0">
                    <a:pos x="connsiteX2" y="connsiteY2"/>
                  </a:cxn>
                  <a:cxn ang="0">
                    <a:pos x="connsiteX3" y="connsiteY3"/>
                  </a:cxn>
                </a:cxnLst>
                <a:rect l="l" t="t" r="r" b="b"/>
                <a:pathLst>
                  <a:path w="19050" h="19050">
                    <a:moveTo>
                      <a:pt x="12249" y="8107"/>
                    </a:moveTo>
                    <a:cubicBezTo>
                      <a:pt x="8258" y="4878"/>
                      <a:pt x="10077" y="10908"/>
                      <a:pt x="7144" y="9612"/>
                    </a:cubicBezTo>
                    <a:cubicBezTo>
                      <a:pt x="9011" y="8936"/>
                      <a:pt x="12935" y="15184"/>
                      <a:pt x="16650" y="16766"/>
                    </a:cubicBezTo>
                    <a:lnTo>
                      <a:pt x="12249" y="8107"/>
                    </a:lnTo>
                    <a:close/>
                  </a:path>
                </a:pathLst>
              </a:custGeom>
              <a:grpFill/>
              <a:ln w="9525" cap="flat">
                <a:noFill/>
                <a:prstDash val="solid"/>
                <a:miter/>
              </a:ln>
            </p:spPr>
            <p:txBody>
              <a:bodyPr rtlCol="0" anchor="ctr"/>
              <a:lstStyle/>
              <a:p>
                <a:endParaRPr lang="zh-CN" altLang="en-US"/>
              </a:p>
            </p:txBody>
          </p:sp>
          <p:sp>
            <p:nvSpPr>
              <p:cNvPr id="1859" name="任意多边形: 形状 870">
                <a:extLst>
                  <a:ext uri="{FF2B5EF4-FFF2-40B4-BE49-F238E27FC236}">
                    <a16:creationId xmlns:a16="http://schemas.microsoft.com/office/drawing/2014/main" id="{CD7AA006-A8AA-44E5-938A-E2F4394D664F}"/>
                  </a:ext>
                </a:extLst>
              </p:cNvPr>
              <p:cNvSpPr/>
              <p:nvPr/>
            </p:nvSpPr>
            <p:spPr>
              <a:xfrm>
                <a:off x="3763413" y="1150308"/>
                <a:ext cx="9525" cy="9525"/>
              </a:xfrm>
              <a:custGeom>
                <a:avLst/>
                <a:gdLst>
                  <a:gd name="connsiteX0" fmla="*/ 9744 w 9525"/>
                  <a:gd name="connsiteY0" fmla="*/ 7411 h 9525"/>
                  <a:gd name="connsiteX1" fmla="*/ 7144 w 9525"/>
                  <a:gd name="connsiteY1" fmla="*/ 9059 h 9525"/>
                  <a:gd name="connsiteX2" fmla="*/ 9744 w 9525"/>
                  <a:gd name="connsiteY2" fmla="*/ 7411 h 9525"/>
                </a:gdLst>
                <a:ahLst/>
                <a:cxnLst>
                  <a:cxn ang="0">
                    <a:pos x="connsiteX0" y="connsiteY0"/>
                  </a:cxn>
                  <a:cxn ang="0">
                    <a:pos x="connsiteX1" y="connsiteY1"/>
                  </a:cxn>
                  <a:cxn ang="0">
                    <a:pos x="connsiteX2" y="connsiteY2"/>
                  </a:cxn>
                </a:cxnLst>
                <a:rect l="l" t="t" r="r" b="b"/>
                <a:pathLst>
                  <a:path w="9525" h="9525">
                    <a:moveTo>
                      <a:pt x="9744" y="7411"/>
                    </a:moveTo>
                    <a:cubicBezTo>
                      <a:pt x="8753" y="7211"/>
                      <a:pt x="7534" y="7430"/>
                      <a:pt x="7144" y="9059"/>
                    </a:cubicBezTo>
                    <a:cubicBezTo>
                      <a:pt x="10211" y="10411"/>
                      <a:pt x="6687" y="6049"/>
                      <a:pt x="9744" y="7411"/>
                    </a:cubicBezTo>
                    <a:close/>
                  </a:path>
                </a:pathLst>
              </a:custGeom>
              <a:grpFill/>
              <a:ln w="9525" cap="flat">
                <a:noFill/>
                <a:prstDash val="solid"/>
                <a:miter/>
              </a:ln>
            </p:spPr>
            <p:txBody>
              <a:bodyPr rtlCol="0" anchor="ctr"/>
              <a:lstStyle/>
              <a:p>
                <a:endParaRPr lang="zh-CN" altLang="en-US"/>
              </a:p>
            </p:txBody>
          </p:sp>
          <p:sp>
            <p:nvSpPr>
              <p:cNvPr id="1860" name="任意多边形: 形状 871">
                <a:extLst>
                  <a:ext uri="{FF2B5EF4-FFF2-40B4-BE49-F238E27FC236}">
                    <a16:creationId xmlns:a16="http://schemas.microsoft.com/office/drawing/2014/main" id="{45CCEFE7-106C-4BB7-8DF5-1AB24BBA0481}"/>
                  </a:ext>
                </a:extLst>
              </p:cNvPr>
              <p:cNvSpPr/>
              <p:nvPr/>
            </p:nvSpPr>
            <p:spPr>
              <a:xfrm>
                <a:off x="3779815" y="1078623"/>
                <a:ext cx="9525" cy="9525"/>
              </a:xfrm>
              <a:custGeom>
                <a:avLst/>
                <a:gdLst>
                  <a:gd name="connsiteX0" fmla="*/ 7144 w 9525"/>
                  <a:gd name="connsiteY0" fmla="*/ 7144 h 9525"/>
                  <a:gd name="connsiteX1" fmla="*/ 9535 w 9525"/>
                  <a:gd name="connsiteY1" fmla="*/ 10630 h 9525"/>
                  <a:gd name="connsiteX2" fmla="*/ 8773 w 9525"/>
                  <a:gd name="connsiteY2" fmla="*/ 8449 h 9525"/>
                </a:gdLst>
                <a:ahLst/>
                <a:cxnLst>
                  <a:cxn ang="0">
                    <a:pos x="connsiteX0" y="connsiteY0"/>
                  </a:cxn>
                  <a:cxn ang="0">
                    <a:pos x="connsiteX1" y="connsiteY1"/>
                  </a:cxn>
                  <a:cxn ang="0">
                    <a:pos x="connsiteX2" y="connsiteY2"/>
                  </a:cxn>
                </a:cxnLst>
                <a:rect l="l" t="t" r="r" b="b"/>
                <a:pathLst>
                  <a:path w="9525" h="9525">
                    <a:moveTo>
                      <a:pt x="7144" y="7144"/>
                    </a:moveTo>
                    <a:lnTo>
                      <a:pt x="9535" y="10630"/>
                    </a:lnTo>
                    <a:lnTo>
                      <a:pt x="8773" y="8449"/>
                    </a:lnTo>
                    <a:close/>
                  </a:path>
                </a:pathLst>
              </a:custGeom>
              <a:grpFill/>
              <a:ln w="9525" cap="flat">
                <a:noFill/>
                <a:prstDash val="solid"/>
                <a:miter/>
              </a:ln>
            </p:spPr>
            <p:txBody>
              <a:bodyPr rtlCol="0" anchor="ctr"/>
              <a:lstStyle/>
              <a:p>
                <a:endParaRPr lang="zh-CN" altLang="en-US"/>
              </a:p>
            </p:txBody>
          </p:sp>
          <p:sp>
            <p:nvSpPr>
              <p:cNvPr id="1861" name="任意多边形: 形状 872">
                <a:extLst>
                  <a:ext uri="{FF2B5EF4-FFF2-40B4-BE49-F238E27FC236}">
                    <a16:creationId xmlns:a16="http://schemas.microsoft.com/office/drawing/2014/main" id="{38967401-A192-402E-9C46-25DB754A3046}"/>
                  </a:ext>
                </a:extLst>
              </p:cNvPr>
              <p:cNvSpPr/>
              <p:nvPr/>
            </p:nvSpPr>
            <p:spPr>
              <a:xfrm>
                <a:off x="3769300" y="1132855"/>
                <a:ext cx="9525" cy="9525"/>
              </a:xfrm>
              <a:custGeom>
                <a:avLst/>
                <a:gdLst>
                  <a:gd name="connsiteX0" fmla="*/ 10163 w 9525"/>
                  <a:gd name="connsiteY0" fmla="*/ 8138 h 9525"/>
                  <a:gd name="connsiteX1" fmla="*/ 7144 w 9525"/>
                  <a:gd name="connsiteY1" fmla="*/ 7252 h 9525"/>
                  <a:gd name="connsiteX2" fmla="*/ 9039 w 9525"/>
                  <a:gd name="connsiteY2" fmla="*/ 10786 h 9525"/>
                  <a:gd name="connsiteX3" fmla="*/ 10163 w 9525"/>
                  <a:gd name="connsiteY3" fmla="*/ 8138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138"/>
                    </a:moveTo>
                    <a:cubicBezTo>
                      <a:pt x="10182" y="8243"/>
                      <a:pt x="7144" y="7319"/>
                      <a:pt x="7144" y="7252"/>
                    </a:cubicBezTo>
                    <a:cubicBezTo>
                      <a:pt x="8953" y="6557"/>
                      <a:pt x="8163" y="9386"/>
                      <a:pt x="9039" y="10786"/>
                    </a:cubicBezTo>
                    <a:cubicBezTo>
                      <a:pt x="9811" y="10309"/>
                      <a:pt x="10678" y="9109"/>
                      <a:pt x="10163" y="8138"/>
                    </a:cubicBezTo>
                    <a:close/>
                  </a:path>
                </a:pathLst>
              </a:custGeom>
              <a:grpFill/>
              <a:ln w="9525" cap="flat">
                <a:noFill/>
                <a:prstDash val="solid"/>
                <a:miter/>
              </a:ln>
            </p:spPr>
            <p:txBody>
              <a:bodyPr rtlCol="0" anchor="ctr"/>
              <a:lstStyle/>
              <a:p>
                <a:endParaRPr lang="zh-CN" altLang="en-US"/>
              </a:p>
            </p:txBody>
          </p:sp>
          <p:sp>
            <p:nvSpPr>
              <p:cNvPr id="1862" name="任意多边形: 形状 873">
                <a:extLst>
                  <a:ext uri="{FF2B5EF4-FFF2-40B4-BE49-F238E27FC236}">
                    <a16:creationId xmlns:a16="http://schemas.microsoft.com/office/drawing/2014/main" id="{78A47D39-5B58-48EF-A2D2-18908F9BA080}"/>
                  </a:ext>
                </a:extLst>
              </p:cNvPr>
              <p:cNvSpPr/>
              <p:nvPr/>
            </p:nvSpPr>
            <p:spPr>
              <a:xfrm>
                <a:off x="3768651" y="1041399"/>
                <a:ext cx="9525" cy="19050"/>
              </a:xfrm>
              <a:custGeom>
                <a:avLst/>
                <a:gdLst>
                  <a:gd name="connsiteX0" fmla="*/ 7573 w 9525"/>
                  <a:gd name="connsiteY0" fmla="*/ 7163 h 19050"/>
                  <a:gd name="connsiteX1" fmla="*/ 8002 w 9525"/>
                  <a:gd name="connsiteY1" fmla="*/ 11621 h 19050"/>
                  <a:gd name="connsiteX2" fmla="*/ 9145 w 9525"/>
                  <a:gd name="connsiteY2" fmla="*/ 9345 h 19050"/>
                  <a:gd name="connsiteX3" fmla="*/ 11459 w 9525"/>
                  <a:gd name="connsiteY3" fmla="*/ 12355 h 19050"/>
                  <a:gd name="connsiteX4" fmla="*/ 10964 w 9525"/>
                  <a:gd name="connsiteY4" fmla="*/ 9821 h 19050"/>
                  <a:gd name="connsiteX5" fmla="*/ 7573 w 9525"/>
                  <a:gd name="connsiteY5" fmla="*/ 71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7573" y="7163"/>
                    </a:moveTo>
                    <a:cubicBezTo>
                      <a:pt x="9145" y="10297"/>
                      <a:pt x="5611" y="7554"/>
                      <a:pt x="8002" y="11621"/>
                    </a:cubicBezTo>
                    <a:cubicBezTo>
                      <a:pt x="9040" y="10421"/>
                      <a:pt x="6982" y="8773"/>
                      <a:pt x="9145" y="9345"/>
                    </a:cubicBezTo>
                    <a:lnTo>
                      <a:pt x="11459" y="12355"/>
                    </a:lnTo>
                    <a:lnTo>
                      <a:pt x="10964" y="9821"/>
                    </a:lnTo>
                    <a:cubicBezTo>
                      <a:pt x="10211" y="10402"/>
                      <a:pt x="8564" y="6849"/>
                      <a:pt x="7573" y="7163"/>
                    </a:cubicBezTo>
                    <a:close/>
                  </a:path>
                </a:pathLst>
              </a:custGeom>
              <a:grpFill/>
              <a:ln w="9525" cap="flat">
                <a:noFill/>
                <a:prstDash val="solid"/>
                <a:miter/>
              </a:ln>
            </p:spPr>
            <p:txBody>
              <a:bodyPr rtlCol="0" anchor="ctr"/>
              <a:lstStyle/>
              <a:p>
                <a:endParaRPr lang="zh-CN" altLang="en-US"/>
              </a:p>
            </p:txBody>
          </p:sp>
          <p:sp>
            <p:nvSpPr>
              <p:cNvPr id="1863" name="任意多边形: 形状 874">
                <a:extLst>
                  <a:ext uri="{FF2B5EF4-FFF2-40B4-BE49-F238E27FC236}">
                    <a16:creationId xmlns:a16="http://schemas.microsoft.com/office/drawing/2014/main" id="{4C945D65-6764-4BAD-9B5B-2B0155DAA28B}"/>
                  </a:ext>
                </a:extLst>
              </p:cNvPr>
              <p:cNvSpPr/>
              <p:nvPr/>
            </p:nvSpPr>
            <p:spPr>
              <a:xfrm>
                <a:off x="3605876" y="1230680"/>
                <a:ext cx="9525" cy="19050"/>
              </a:xfrm>
              <a:custGeom>
                <a:avLst/>
                <a:gdLst>
                  <a:gd name="connsiteX0" fmla="*/ 7794 w 9525"/>
                  <a:gd name="connsiteY0" fmla="*/ 7144 h 19050"/>
                  <a:gd name="connsiteX1" fmla="*/ 8214 w 9525"/>
                  <a:gd name="connsiteY1" fmla="*/ 12259 h 19050"/>
                  <a:gd name="connsiteX2" fmla="*/ 7794 w 9525"/>
                  <a:gd name="connsiteY2" fmla="*/ 7144 h 19050"/>
                </a:gdLst>
                <a:ahLst/>
                <a:cxnLst>
                  <a:cxn ang="0">
                    <a:pos x="connsiteX0" y="connsiteY0"/>
                  </a:cxn>
                  <a:cxn ang="0">
                    <a:pos x="connsiteX1" y="connsiteY1"/>
                  </a:cxn>
                  <a:cxn ang="0">
                    <a:pos x="connsiteX2" y="connsiteY2"/>
                  </a:cxn>
                </a:cxnLst>
                <a:rect l="l" t="t" r="r" b="b"/>
                <a:pathLst>
                  <a:path w="9525" h="19050">
                    <a:moveTo>
                      <a:pt x="7794" y="7144"/>
                    </a:moveTo>
                    <a:cubicBezTo>
                      <a:pt x="8023" y="9049"/>
                      <a:pt x="5947" y="9144"/>
                      <a:pt x="8214" y="12259"/>
                    </a:cubicBezTo>
                    <a:lnTo>
                      <a:pt x="7794" y="7144"/>
                    </a:lnTo>
                    <a:close/>
                  </a:path>
                </a:pathLst>
              </a:custGeom>
              <a:grpFill/>
              <a:ln w="9525" cap="flat">
                <a:noFill/>
                <a:prstDash val="solid"/>
                <a:miter/>
              </a:ln>
            </p:spPr>
            <p:txBody>
              <a:bodyPr rtlCol="0" anchor="ctr"/>
              <a:lstStyle/>
              <a:p>
                <a:endParaRPr lang="zh-CN" altLang="en-US"/>
              </a:p>
            </p:txBody>
          </p:sp>
          <p:sp>
            <p:nvSpPr>
              <p:cNvPr id="1864" name="任意多边形: 形状 875">
                <a:extLst>
                  <a:ext uri="{FF2B5EF4-FFF2-40B4-BE49-F238E27FC236}">
                    <a16:creationId xmlns:a16="http://schemas.microsoft.com/office/drawing/2014/main" id="{90A7A235-E721-4D5D-8B47-3DB9A319160C}"/>
                  </a:ext>
                </a:extLst>
              </p:cNvPr>
              <p:cNvSpPr/>
              <p:nvPr/>
            </p:nvSpPr>
            <p:spPr>
              <a:xfrm>
                <a:off x="3720884" y="1193580"/>
                <a:ext cx="9525" cy="9525"/>
              </a:xfrm>
              <a:custGeom>
                <a:avLst/>
                <a:gdLst>
                  <a:gd name="connsiteX0" fmla="*/ 7144 w 9525"/>
                  <a:gd name="connsiteY0" fmla="*/ 10525 h 9525"/>
                  <a:gd name="connsiteX1" fmla="*/ 7744 w 9525"/>
                  <a:gd name="connsiteY1" fmla="*/ 7144 h 9525"/>
                  <a:gd name="connsiteX2" fmla="*/ 7144 w 9525"/>
                  <a:gd name="connsiteY2" fmla="*/ 10525 h 9525"/>
                </a:gdLst>
                <a:ahLst/>
                <a:cxnLst>
                  <a:cxn ang="0">
                    <a:pos x="connsiteX0" y="connsiteY0"/>
                  </a:cxn>
                  <a:cxn ang="0">
                    <a:pos x="connsiteX1" y="connsiteY1"/>
                  </a:cxn>
                  <a:cxn ang="0">
                    <a:pos x="connsiteX2" y="connsiteY2"/>
                  </a:cxn>
                </a:cxnLst>
                <a:rect l="l" t="t" r="r" b="b"/>
                <a:pathLst>
                  <a:path w="9525" h="9525">
                    <a:moveTo>
                      <a:pt x="7144" y="10525"/>
                    </a:moveTo>
                    <a:lnTo>
                      <a:pt x="7744" y="7144"/>
                    </a:lnTo>
                    <a:lnTo>
                      <a:pt x="7144" y="10525"/>
                    </a:lnTo>
                    <a:close/>
                  </a:path>
                </a:pathLst>
              </a:custGeom>
              <a:grpFill/>
              <a:ln w="9525" cap="flat">
                <a:noFill/>
                <a:prstDash val="solid"/>
                <a:miter/>
              </a:ln>
            </p:spPr>
            <p:txBody>
              <a:bodyPr rtlCol="0" anchor="ctr"/>
              <a:lstStyle/>
              <a:p>
                <a:endParaRPr lang="zh-CN" altLang="en-US"/>
              </a:p>
            </p:txBody>
          </p:sp>
          <p:sp>
            <p:nvSpPr>
              <p:cNvPr id="1865" name="任意多边形: 形状 876">
                <a:extLst>
                  <a:ext uri="{FF2B5EF4-FFF2-40B4-BE49-F238E27FC236}">
                    <a16:creationId xmlns:a16="http://schemas.microsoft.com/office/drawing/2014/main" id="{6F7FAF37-28DA-48F9-B6A4-DCC2F7041AA4}"/>
                  </a:ext>
                </a:extLst>
              </p:cNvPr>
              <p:cNvSpPr/>
              <p:nvPr/>
            </p:nvSpPr>
            <p:spPr>
              <a:xfrm>
                <a:off x="3778558" y="1074118"/>
                <a:ext cx="9525" cy="9525"/>
              </a:xfrm>
              <a:custGeom>
                <a:avLst/>
                <a:gdLst>
                  <a:gd name="connsiteX0" fmla="*/ 7144 w 9525"/>
                  <a:gd name="connsiteY0" fmla="*/ 7144 h 9525"/>
                  <a:gd name="connsiteX1" fmla="*/ 9458 w 9525"/>
                  <a:gd name="connsiteY1" fmla="*/ 94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306" y="10001"/>
                      <a:pt x="7830" y="8106"/>
                      <a:pt x="9458" y="9420"/>
                    </a:cubicBezTo>
                    <a:lnTo>
                      <a:pt x="7144" y="7144"/>
                    </a:lnTo>
                    <a:close/>
                  </a:path>
                </a:pathLst>
              </a:custGeom>
              <a:grpFill/>
              <a:ln w="9525" cap="flat">
                <a:noFill/>
                <a:prstDash val="solid"/>
                <a:miter/>
              </a:ln>
            </p:spPr>
            <p:txBody>
              <a:bodyPr rtlCol="0" anchor="ctr"/>
              <a:lstStyle/>
              <a:p>
                <a:endParaRPr lang="zh-CN" altLang="en-US"/>
              </a:p>
            </p:txBody>
          </p:sp>
          <p:sp>
            <p:nvSpPr>
              <p:cNvPr id="1866" name="任意多边形: 形状 877">
                <a:extLst>
                  <a:ext uri="{FF2B5EF4-FFF2-40B4-BE49-F238E27FC236}">
                    <a16:creationId xmlns:a16="http://schemas.microsoft.com/office/drawing/2014/main" id="{5755FE2A-CA9E-4952-B7BE-97E2969A2FAD}"/>
                  </a:ext>
                </a:extLst>
              </p:cNvPr>
              <p:cNvSpPr/>
              <p:nvPr/>
            </p:nvSpPr>
            <p:spPr>
              <a:xfrm>
                <a:off x="3594478" y="1227118"/>
                <a:ext cx="19050" cy="19050"/>
              </a:xfrm>
              <a:custGeom>
                <a:avLst/>
                <a:gdLst>
                  <a:gd name="connsiteX0" fmla="*/ 7829 w 19050"/>
                  <a:gd name="connsiteY0" fmla="*/ 7144 h 19050"/>
                  <a:gd name="connsiteX1" fmla="*/ 13506 w 19050"/>
                  <a:gd name="connsiteY1" fmla="*/ 13525 h 19050"/>
                  <a:gd name="connsiteX2" fmla="*/ 10572 w 19050"/>
                  <a:gd name="connsiteY2" fmla="*/ 10439 h 19050"/>
                  <a:gd name="connsiteX3" fmla="*/ 7829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829" y="7144"/>
                    </a:moveTo>
                    <a:cubicBezTo>
                      <a:pt x="4943" y="11678"/>
                      <a:pt x="12011" y="9239"/>
                      <a:pt x="13506" y="13525"/>
                    </a:cubicBezTo>
                    <a:cubicBezTo>
                      <a:pt x="13506" y="13525"/>
                      <a:pt x="12039" y="11982"/>
                      <a:pt x="10572" y="10439"/>
                    </a:cubicBezTo>
                    <a:cubicBezTo>
                      <a:pt x="9201" y="8792"/>
                      <a:pt x="7829" y="7144"/>
                      <a:pt x="7829" y="7144"/>
                    </a:cubicBezTo>
                    <a:close/>
                  </a:path>
                </a:pathLst>
              </a:custGeom>
              <a:grpFill/>
              <a:ln w="9525" cap="flat">
                <a:noFill/>
                <a:prstDash val="solid"/>
                <a:miter/>
              </a:ln>
            </p:spPr>
            <p:txBody>
              <a:bodyPr rtlCol="0" anchor="ctr"/>
              <a:lstStyle/>
              <a:p>
                <a:endParaRPr lang="zh-CN" altLang="en-US"/>
              </a:p>
            </p:txBody>
          </p:sp>
          <p:sp>
            <p:nvSpPr>
              <p:cNvPr id="1867" name="任意多边形: 形状 878">
                <a:extLst>
                  <a:ext uri="{FF2B5EF4-FFF2-40B4-BE49-F238E27FC236}">
                    <a16:creationId xmlns:a16="http://schemas.microsoft.com/office/drawing/2014/main" id="{883444C7-2E4D-41B5-B9E0-9F24EF6F88C5}"/>
                  </a:ext>
                </a:extLst>
              </p:cNvPr>
              <p:cNvSpPr/>
              <p:nvPr/>
            </p:nvSpPr>
            <p:spPr>
              <a:xfrm>
                <a:off x="3409226" y="1150165"/>
                <a:ext cx="19050" cy="28575"/>
              </a:xfrm>
              <a:custGeom>
                <a:avLst/>
                <a:gdLst>
                  <a:gd name="connsiteX0" fmla="*/ 11925 w 19050"/>
                  <a:gd name="connsiteY0" fmla="*/ 21860 h 28575"/>
                  <a:gd name="connsiteX1" fmla="*/ 12525 w 19050"/>
                  <a:gd name="connsiteY1" fmla="*/ 15211 h 28575"/>
                  <a:gd name="connsiteX2" fmla="*/ 9773 w 19050"/>
                  <a:gd name="connsiteY2" fmla="*/ 11220 h 28575"/>
                  <a:gd name="connsiteX3" fmla="*/ 7144 w 19050"/>
                  <a:gd name="connsiteY3" fmla="*/ 7144 h 28575"/>
                  <a:gd name="connsiteX4" fmla="*/ 7725 w 19050"/>
                  <a:gd name="connsiteY4" fmla="*/ 13592 h 28575"/>
                  <a:gd name="connsiteX5" fmla="*/ 8496 w 19050"/>
                  <a:gd name="connsiteY5" fmla="*/ 20041 h 28575"/>
                  <a:gd name="connsiteX6" fmla="*/ 11925 w 19050"/>
                  <a:gd name="connsiteY6" fmla="*/ 218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11925" y="21860"/>
                    </a:moveTo>
                    <a:cubicBezTo>
                      <a:pt x="11182" y="18612"/>
                      <a:pt x="9773" y="14783"/>
                      <a:pt x="12525" y="15211"/>
                    </a:cubicBezTo>
                    <a:cubicBezTo>
                      <a:pt x="12525" y="15211"/>
                      <a:pt x="11144" y="13211"/>
                      <a:pt x="9773" y="11220"/>
                    </a:cubicBezTo>
                    <a:cubicBezTo>
                      <a:pt x="8353" y="9239"/>
                      <a:pt x="7144" y="7144"/>
                      <a:pt x="7144" y="7144"/>
                    </a:cubicBezTo>
                    <a:cubicBezTo>
                      <a:pt x="7144" y="7144"/>
                      <a:pt x="7306" y="10411"/>
                      <a:pt x="7725" y="13592"/>
                    </a:cubicBezTo>
                    <a:cubicBezTo>
                      <a:pt x="8106" y="16812"/>
                      <a:pt x="8496" y="20041"/>
                      <a:pt x="8496" y="20041"/>
                    </a:cubicBezTo>
                    <a:lnTo>
                      <a:pt x="11925" y="21860"/>
                    </a:lnTo>
                    <a:close/>
                  </a:path>
                </a:pathLst>
              </a:custGeom>
              <a:grpFill/>
              <a:ln w="9525" cap="flat">
                <a:noFill/>
                <a:prstDash val="solid"/>
                <a:miter/>
              </a:ln>
            </p:spPr>
            <p:txBody>
              <a:bodyPr rtlCol="0" anchor="ctr"/>
              <a:lstStyle/>
              <a:p>
                <a:endParaRPr lang="zh-CN" altLang="en-US"/>
              </a:p>
            </p:txBody>
          </p:sp>
          <p:sp>
            <p:nvSpPr>
              <p:cNvPr id="1868" name="任意多边形: 形状 879">
                <a:extLst>
                  <a:ext uri="{FF2B5EF4-FFF2-40B4-BE49-F238E27FC236}">
                    <a16:creationId xmlns:a16="http://schemas.microsoft.com/office/drawing/2014/main" id="{E8BB7A37-D6E1-4D88-8BE7-C14EE036577C}"/>
                  </a:ext>
                </a:extLst>
              </p:cNvPr>
              <p:cNvSpPr/>
              <p:nvPr/>
            </p:nvSpPr>
            <p:spPr>
              <a:xfrm>
                <a:off x="3720598" y="1185017"/>
                <a:ext cx="9525" cy="9525"/>
              </a:xfrm>
              <a:custGeom>
                <a:avLst/>
                <a:gdLst>
                  <a:gd name="connsiteX0" fmla="*/ 7144 w 9525"/>
                  <a:gd name="connsiteY0" fmla="*/ 7144 h 9525"/>
                  <a:gd name="connsiteX1" fmla="*/ 10592 w 9525"/>
                  <a:gd name="connsiteY1" fmla="*/ 106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391" y="8334"/>
                      <a:pt x="8325" y="11144"/>
                      <a:pt x="10592" y="10697"/>
                    </a:cubicBezTo>
                    <a:lnTo>
                      <a:pt x="7144" y="7144"/>
                    </a:lnTo>
                    <a:close/>
                  </a:path>
                </a:pathLst>
              </a:custGeom>
              <a:grpFill/>
              <a:ln w="9525" cap="flat">
                <a:noFill/>
                <a:prstDash val="solid"/>
                <a:miter/>
              </a:ln>
            </p:spPr>
            <p:txBody>
              <a:bodyPr rtlCol="0" anchor="ctr"/>
              <a:lstStyle/>
              <a:p>
                <a:endParaRPr lang="zh-CN" altLang="en-US"/>
              </a:p>
            </p:txBody>
          </p:sp>
          <p:sp>
            <p:nvSpPr>
              <p:cNvPr id="1869" name="任意多边形: 形状 880">
                <a:extLst>
                  <a:ext uri="{FF2B5EF4-FFF2-40B4-BE49-F238E27FC236}">
                    <a16:creationId xmlns:a16="http://schemas.microsoft.com/office/drawing/2014/main" id="{E02F4AD1-2422-43BA-A004-FE34B24C7362}"/>
                  </a:ext>
                </a:extLst>
              </p:cNvPr>
              <p:cNvSpPr/>
              <p:nvPr/>
            </p:nvSpPr>
            <p:spPr>
              <a:xfrm>
                <a:off x="3770462" y="1115285"/>
                <a:ext cx="9525" cy="9525"/>
              </a:xfrm>
              <a:custGeom>
                <a:avLst/>
                <a:gdLst>
                  <a:gd name="connsiteX0" fmla="*/ 7144 w 9525"/>
                  <a:gd name="connsiteY0" fmla="*/ 7144 h 9525"/>
                  <a:gd name="connsiteX1" fmla="*/ 9277 w 9525"/>
                  <a:gd name="connsiteY1" fmla="*/ 9668 h 9525"/>
                  <a:gd name="connsiteX2" fmla="*/ 8896 w 9525"/>
                  <a:gd name="connsiteY2" fmla="*/ 8201 h 9525"/>
                </a:gdLst>
                <a:ahLst/>
                <a:cxnLst>
                  <a:cxn ang="0">
                    <a:pos x="connsiteX0" y="connsiteY0"/>
                  </a:cxn>
                  <a:cxn ang="0">
                    <a:pos x="connsiteX1" y="connsiteY1"/>
                  </a:cxn>
                  <a:cxn ang="0">
                    <a:pos x="connsiteX2" y="connsiteY2"/>
                  </a:cxn>
                </a:cxnLst>
                <a:rect l="l" t="t" r="r" b="b"/>
                <a:pathLst>
                  <a:path w="9525" h="9525">
                    <a:moveTo>
                      <a:pt x="7144" y="7144"/>
                    </a:moveTo>
                    <a:lnTo>
                      <a:pt x="9277" y="9668"/>
                    </a:lnTo>
                    <a:lnTo>
                      <a:pt x="8896" y="8201"/>
                    </a:lnTo>
                    <a:close/>
                  </a:path>
                </a:pathLst>
              </a:custGeom>
              <a:grpFill/>
              <a:ln w="9525" cap="flat">
                <a:noFill/>
                <a:prstDash val="solid"/>
                <a:miter/>
              </a:ln>
            </p:spPr>
            <p:txBody>
              <a:bodyPr rtlCol="0" anchor="ctr"/>
              <a:lstStyle/>
              <a:p>
                <a:endParaRPr lang="zh-CN" altLang="en-US"/>
              </a:p>
            </p:txBody>
          </p:sp>
          <p:sp>
            <p:nvSpPr>
              <p:cNvPr id="1870" name="任意多边形: 形状 881">
                <a:extLst>
                  <a:ext uri="{FF2B5EF4-FFF2-40B4-BE49-F238E27FC236}">
                    <a16:creationId xmlns:a16="http://schemas.microsoft.com/office/drawing/2014/main" id="{74F6AB7C-1FEC-469F-9054-88716AC4A410}"/>
                  </a:ext>
                </a:extLst>
              </p:cNvPr>
              <p:cNvSpPr/>
              <p:nvPr/>
            </p:nvSpPr>
            <p:spPr>
              <a:xfrm>
                <a:off x="3602583" y="1220717"/>
                <a:ext cx="9525" cy="19050"/>
              </a:xfrm>
              <a:custGeom>
                <a:avLst/>
                <a:gdLst>
                  <a:gd name="connsiteX0" fmla="*/ 9497 w 9525"/>
                  <a:gd name="connsiteY0" fmla="*/ 10859 h 19050"/>
                  <a:gd name="connsiteX1" fmla="*/ 7145 w 9525"/>
                  <a:gd name="connsiteY1" fmla="*/ 7144 h 19050"/>
                  <a:gd name="connsiteX2" fmla="*/ 8688 w 9525"/>
                  <a:gd name="connsiteY2" fmla="*/ 12154 h 19050"/>
                  <a:gd name="connsiteX3" fmla="*/ 10278 w 9525"/>
                  <a:gd name="connsiteY3" fmla="*/ 9544 h 19050"/>
                  <a:gd name="connsiteX4" fmla="*/ 9497 w 9525"/>
                  <a:gd name="connsiteY4" fmla="*/ 1085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497" y="10859"/>
                    </a:moveTo>
                    <a:cubicBezTo>
                      <a:pt x="9497" y="10859"/>
                      <a:pt x="7088" y="7210"/>
                      <a:pt x="7145" y="7144"/>
                    </a:cubicBezTo>
                    <a:lnTo>
                      <a:pt x="8688" y="12154"/>
                    </a:lnTo>
                    <a:lnTo>
                      <a:pt x="10278" y="9544"/>
                    </a:lnTo>
                    <a:lnTo>
                      <a:pt x="9497" y="10859"/>
                    </a:lnTo>
                    <a:close/>
                  </a:path>
                </a:pathLst>
              </a:custGeom>
              <a:grpFill/>
              <a:ln w="9525" cap="flat">
                <a:noFill/>
                <a:prstDash val="solid"/>
                <a:miter/>
              </a:ln>
            </p:spPr>
            <p:txBody>
              <a:bodyPr rtlCol="0" anchor="ctr"/>
              <a:lstStyle/>
              <a:p>
                <a:endParaRPr lang="zh-CN" altLang="en-US"/>
              </a:p>
            </p:txBody>
          </p:sp>
          <p:sp>
            <p:nvSpPr>
              <p:cNvPr id="1871" name="任意多边形: 形状 882">
                <a:extLst>
                  <a:ext uri="{FF2B5EF4-FFF2-40B4-BE49-F238E27FC236}">
                    <a16:creationId xmlns:a16="http://schemas.microsoft.com/office/drawing/2014/main" id="{CEB450A7-CC6A-4EB7-A9DC-E017E15A5063}"/>
                  </a:ext>
                </a:extLst>
              </p:cNvPr>
              <p:cNvSpPr/>
              <p:nvPr/>
            </p:nvSpPr>
            <p:spPr>
              <a:xfrm>
                <a:off x="3716369" y="1183684"/>
                <a:ext cx="9525" cy="9525"/>
              </a:xfrm>
              <a:custGeom>
                <a:avLst/>
                <a:gdLst>
                  <a:gd name="connsiteX0" fmla="*/ 7439 w 9525"/>
                  <a:gd name="connsiteY0" fmla="*/ 11011 h 9525"/>
                  <a:gd name="connsiteX1" fmla="*/ 8906 w 9525"/>
                  <a:gd name="connsiteY1" fmla="*/ 1121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439" y="11011"/>
                    </a:moveTo>
                    <a:lnTo>
                      <a:pt x="8906" y="11211"/>
                    </a:lnTo>
                    <a:lnTo>
                      <a:pt x="7144" y="7144"/>
                    </a:lnTo>
                    <a:close/>
                  </a:path>
                </a:pathLst>
              </a:custGeom>
              <a:grpFill/>
              <a:ln w="9525" cap="flat">
                <a:noFill/>
                <a:prstDash val="solid"/>
                <a:miter/>
              </a:ln>
            </p:spPr>
            <p:txBody>
              <a:bodyPr rtlCol="0" anchor="ctr"/>
              <a:lstStyle/>
              <a:p>
                <a:endParaRPr lang="zh-CN" altLang="en-US"/>
              </a:p>
            </p:txBody>
          </p:sp>
          <p:sp>
            <p:nvSpPr>
              <p:cNvPr id="1872" name="任意多边形: 形状 883">
                <a:extLst>
                  <a:ext uri="{FF2B5EF4-FFF2-40B4-BE49-F238E27FC236}">
                    <a16:creationId xmlns:a16="http://schemas.microsoft.com/office/drawing/2014/main" id="{CA63889A-ED0A-4417-AD99-8A1F8899256F}"/>
                  </a:ext>
                </a:extLst>
              </p:cNvPr>
              <p:cNvSpPr/>
              <p:nvPr/>
            </p:nvSpPr>
            <p:spPr>
              <a:xfrm>
                <a:off x="3762432" y="1068517"/>
                <a:ext cx="19050" cy="19050"/>
              </a:xfrm>
              <a:custGeom>
                <a:avLst/>
                <a:gdLst>
                  <a:gd name="connsiteX0" fmla="*/ 19936 w 19050"/>
                  <a:gd name="connsiteY0" fmla="*/ 14164 h 19050"/>
                  <a:gd name="connsiteX1" fmla="*/ 20984 w 19050"/>
                  <a:gd name="connsiteY1" fmla="*/ 13087 h 19050"/>
                  <a:gd name="connsiteX2" fmla="*/ 18726 w 19050"/>
                  <a:gd name="connsiteY2" fmla="*/ 9134 h 19050"/>
                  <a:gd name="connsiteX3" fmla="*/ 13945 w 19050"/>
                  <a:gd name="connsiteY3" fmla="*/ 7449 h 19050"/>
                  <a:gd name="connsiteX4" fmla="*/ 13783 w 19050"/>
                  <a:gd name="connsiteY4" fmla="*/ 10792 h 19050"/>
                  <a:gd name="connsiteX5" fmla="*/ 11649 w 19050"/>
                  <a:gd name="connsiteY5" fmla="*/ 7144 h 19050"/>
                  <a:gd name="connsiteX6" fmla="*/ 7144 w 19050"/>
                  <a:gd name="connsiteY6" fmla="*/ 8973 h 19050"/>
                  <a:gd name="connsiteX7" fmla="*/ 11163 w 19050"/>
                  <a:gd name="connsiteY7" fmla="*/ 12440 h 19050"/>
                  <a:gd name="connsiteX8" fmla="*/ 11182 w 19050"/>
                  <a:gd name="connsiteY8" fmla="*/ 9049 h 19050"/>
                  <a:gd name="connsiteX9" fmla="*/ 12468 w 19050"/>
                  <a:gd name="connsiteY9" fmla="*/ 11792 h 19050"/>
                  <a:gd name="connsiteX10" fmla="*/ 12202 w 19050"/>
                  <a:gd name="connsiteY10" fmla="*/ 11906 h 19050"/>
                  <a:gd name="connsiteX11" fmla="*/ 21307 w 19050"/>
                  <a:gd name="connsiteY11" fmla="*/ 18212 h 19050"/>
                  <a:gd name="connsiteX12" fmla="*/ 19936 w 19050"/>
                  <a:gd name="connsiteY12" fmla="*/ 141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9936" y="14164"/>
                    </a:moveTo>
                    <a:lnTo>
                      <a:pt x="20984" y="13087"/>
                    </a:lnTo>
                    <a:cubicBezTo>
                      <a:pt x="19040" y="13335"/>
                      <a:pt x="20250" y="10887"/>
                      <a:pt x="18726" y="9134"/>
                    </a:cubicBezTo>
                    <a:cubicBezTo>
                      <a:pt x="16212" y="7096"/>
                      <a:pt x="16888" y="12630"/>
                      <a:pt x="13945" y="7449"/>
                    </a:cubicBezTo>
                    <a:cubicBezTo>
                      <a:pt x="15935" y="10792"/>
                      <a:pt x="13468" y="8839"/>
                      <a:pt x="13783" y="10792"/>
                    </a:cubicBezTo>
                    <a:cubicBezTo>
                      <a:pt x="13449" y="8020"/>
                      <a:pt x="12182" y="8982"/>
                      <a:pt x="11649" y="7144"/>
                    </a:cubicBezTo>
                    <a:cubicBezTo>
                      <a:pt x="10992" y="10020"/>
                      <a:pt x="8896" y="10668"/>
                      <a:pt x="7144" y="8973"/>
                    </a:cubicBezTo>
                    <a:cubicBezTo>
                      <a:pt x="8687" y="12764"/>
                      <a:pt x="8982" y="9944"/>
                      <a:pt x="11163" y="12440"/>
                    </a:cubicBezTo>
                    <a:cubicBezTo>
                      <a:pt x="10430" y="10697"/>
                      <a:pt x="10439" y="9411"/>
                      <a:pt x="11182" y="9049"/>
                    </a:cubicBezTo>
                    <a:cubicBezTo>
                      <a:pt x="11935" y="9515"/>
                      <a:pt x="12211" y="11078"/>
                      <a:pt x="12468" y="11792"/>
                    </a:cubicBezTo>
                    <a:lnTo>
                      <a:pt x="12202" y="11906"/>
                    </a:lnTo>
                    <a:cubicBezTo>
                      <a:pt x="12916" y="12621"/>
                      <a:pt x="16802" y="14849"/>
                      <a:pt x="21307" y="18212"/>
                    </a:cubicBezTo>
                    <a:cubicBezTo>
                      <a:pt x="20412" y="18317"/>
                      <a:pt x="18850" y="14383"/>
                      <a:pt x="19936" y="14164"/>
                    </a:cubicBezTo>
                    <a:close/>
                  </a:path>
                </a:pathLst>
              </a:custGeom>
              <a:grpFill/>
              <a:ln w="9525" cap="flat">
                <a:noFill/>
                <a:prstDash val="solid"/>
                <a:miter/>
              </a:ln>
            </p:spPr>
            <p:txBody>
              <a:bodyPr rtlCol="0" anchor="ctr"/>
              <a:lstStyle/>
              <a:p>
                <a:endParaRPr lang="zh-CN" altLang="en-US"/>
              </a:p>
            </p:txBody>
          </p:sp>
          <p:sp>
            <p:nvSpPr>
              <p:cNvPr id="1873" name="任意多边形: 形状 884">
                <a:extLst>
                  <a:ext uri="{FF2B5EF4-FFF2-40B4-BE49-F238E27FC236}">
                    <a16:creationId xmlns:a16="http://schemas.microsoft.com/office/drawing/2014/main" id="{BBE74D40-F504-4853-8854-5D87267E839C}"/>
                  </a:ext>
                </a:extLst>
              </p:cNvPr>
              <p:cNvSpPr/>
              <p:nvPr/>
            </p:nvSpPr>
            <p:spPr>
              <a:xfrm>
                <a:off x="3745382" y="1157481"/>
                <a:ext cx="9525" cy="9525"/>
              </a:xfrm>
              <a:custGeom>
                <a:avLst/>
                <a:gdLst>
                  <a:gd name="connsiteX0" fmla="*/ 7144 w 9525"/>
                  <a:gd name="connsiteY0" fmla="*/ 8620 h 9525"/>
                  <a:gd name="connsiteX1" fmla="*/ 9763 w 9525"/>
                  <a:gd name="connsiteY1" fmla="*/ 9068 h 9525"/>
                  <a:gd name="connsiteX2" fmla="*/ 10011 w 9525"/>
                  <a:gd name="connsiteY2" fmla="*/ 9106 h 9525"/>
                  <a:gd name="connsiteX3" fmla="*/ 7468 w 9525"/>
                  <a:gd name="connsiteY3" fmla="*/ 9039 h 9525"/>
                  <a:gd name="connsiteX4" fmla="*/ 7468 w 9525"/>
                  <a:gd name="connsiteY4" fmla="*/ 9039 h 9525"/>
                  <a:gd name="connsiteX5" fmla="*/ 7468 w 9525"/>
                  <a:gd name="connsiteY5" fmla="*/ 9039 h 9525"/>
                  <a:gd name="connsiteX6" fmla="*/ 7477 w 9525"/>
                  <a:gd name="connsiteY6" fmla="*/ 9039 h 9525"/>
                  <a:gd name="connsiteX7" fmla="*/ 7487 w 9525"/>
                  <a:gd name="connsiteY7" fmla="*/ 9039 h 9525"/>
                  <a:gd name="connsiteX8" fmla="*/ 7506 w 9525"/>
                  <a:gd name="connsiteY8" fmla="*/ 9039 h 9525"/>
                  <a:gd name="connsiteX9" fmla="*/ 7553 w 9525"/>
                  <a:gd name="connsiteY9" fmla="*/ 9039 h 9525"/>
                  <a:gd name="connsiteX10" fmla="*/ 7649 w 9525"/>
                  <a:gd name="connsiteY10" fmla="*/ 9049 h 9525"/>
                  <a:gd name="connsiteX11" fmla="*/ 8011 w 9525"/>
                  <a:gd name="connsiteY11" fmla="*/ 9087 h 9525"/>
                  <a:gd name="connsiteX12" fmla="*/ 8649 w 9525"/>
                  <a:gd name="connsiteY12" fmla="*/ 9144 h 9525"/>
                  <a:gd name="connsiteX13" fmla="*/ 9268 w 9525"/>
                  <a:gd name="connsiteY13" fmla="*/ 9201 h 9525"/>
                  <a:gd name="connsiteX14" fmla="*/ 7925 w 9525"/>
                  <a:gd name="connsiteY14" fmla="*/ 8182 h 9525"/>
                  <a:gd name="connsiteX15" fmla="*/ 7677 w 9525"/>
                  <a:gd name="connsiteY15" fmla="*/ 7992 h 9525"/>
                  <a:gd name="connsiteX16" fmla="*/ 7553 w 9525"/>
                  <a:gd name="connsiteY16" fmla="*/ 7896 h 9525"/>
                  <a:gd name="connsiteX17" fmla="*/ 7496 w 9525"/>
                  <a:gd name="connsiteY17" fmla="*/ 7849 h 9525"/>
                  <a:gd name="connsiteX18" fmla="*/ 7477 w 9525"/>
                  <a:gd name="connsiteY18" fmla="*/ 7839 h 9525"/>
                  <a:gd name="connsiteX19" fmla="*/ 7468 w 9525"/>
                  <a:gd name="connsiteY19" fmla="*/ 7858 h 9525"/>
                  <a:gd name="connsiteX20" fmla="*/ 7468 w 9525"/>
                  <a:gd name="connsiteY20" fmla="*/ 7858 h 9525"/>
                  <a:gd name="connsiteX21" fmla="*/ 10068 w 9525"/>
                  <a:gd name="connsiteY21" fmla="*/ 7925 h 9525"/>
                  <a:gd name="connsiteX22" fmla="*/ 10068 w 9525"/>
                  <a:gd name="connsiteY22" fmla="*/ 7925 h 9525"/>
                  <a:gd name="connsiteX23" fmla="*/ 10030 w 9525"/>
                  <a:gd name="connsiteY23" fmla="*/ 7896 h 9525"/>
                  <a:gd name="connsiteX24" fmla="*/ 9477 w 9525"/>
                  <a:gd name="connsiteY24" fmla="*/ 7515 h 9525"/>
                  <a:gd name="connsiteX25" fmla="*/ 8934 w 9525"/>
                  <a:gd name="connsiteY25" fmla="*/ 7144 h 9525"/>
                  <a:gd name="connsiteX26" fmla="*/ 7144 w 9525"/>
                  <a:gd name="connsiteY26" fmla="*/ 862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25" h="9525">
                    <a:moveTo>
                      <a:pt x="7144" y="8620"/>
                    </a:moveTo>
                    <a:cubicBezTo>
                      <a:pt x="7144" y="8620"/>
                      <a:pt x="8458" y="8849"/>
                      <a:pt x="9763" y="9068"/>
                    </a:cubicBezTo>
                    <a:lnTo>
                      <a:pt x="10011" y="9106"/>
                    </a:lnTo>
                    <a:lnTo>
                      <a:pt x="7468" y="9039"/>
                    </a:lnTo>
                    <a:lnTo>
                      <a:pt x="7468" y="9039"/>
                    </a:lnTo>
                    <a:lnTo>
                      <a:pt x="7468" y="9039"/>
                    </a:lnTo>
                    <a:lnTo>
                      <a:pt x="7477" y="9039"/>
                    </a:lnTo>
                    <a:lnTo>
                      <a:pt x="7487" y="9039"/>
                    </a:lnTo>
                    <a:lnTo>
                      <a:pt x="7506" y="9039"/>
                    </a:lnTo>
                    <a:lnTo>
                      <a:pt x="7553" y="9039"/>
                    </a:lnTo>
                    <a:lnTo>
                      <a:pt x="7649" y="9049"/>
                    </a:lnTo>
                    <a:lnTo>
                      <a:pt x="8011" y="9087"/>
                    </a:lnTo>
                    <a:cubicBezTo>
                      <a:pt x="8239" y="9106"/>
                      <a:pt x="8458" y="9125"/>
                      <a:pt x="8649" y="9144"/>
                    </a:cubicBezTo>
                    <a:cubicBezTo>
                      <a:pt x="9020" y="9182"/>
                      <a:pt x="9268" y="9201"/>
                      <a:pt x="9268" y="9201"/>
                    </a:cubicBezTo>
                    <a:cubicBezTo>
                      <a:pt x="9268" y="9201"/>
                      <a:pt x="8601" y="8696"/>
                      <a:pt x="7925" y="8182"/>
                    </a:cubicBezTo>
                    <a:lnTo>
                      <a:pt x="7677" y="7992"/>
                    </a:lnTo>
                    <a:lnTo>
                      <a:pt x="7553" y="7896"/>
                    </a:lnTo>
                    <a:lnTo>
                      <a:pt x="7496" y="7849"/>
                    </a:lnTo>
                    <a:lnTo>
                      <a:pt x="7477" y="7839"/>
                    </a:lnTo>
                    <a:lnTo>
                      <a:pt x="7468" y="7858"/>
                    </a:lnTo>
                    <a:lnTo>
                      <a:pt x="7468" y="7858"/>
                    </a:lnTo>
                    <a:lnTo>
                      <a:pt x="10068" y="7925"/>
                    </a:lnTo>
                    <a:lnTo>
                      <a:pt x="10068" y="7925"/>
                    </a:lnTo>
                    <a:lnTo>
                      <a:pt x="10030" y="7896"/>
                    </a:lnTo>
                    <a:cubicBezTo>
                      <a:pt x="9830" y="7753"/>
                      <a:pt x="9639" y="7630"/>
                      <a:pt x="9477" y="7515"/>
                    </a:cubicBezTo>
                    <a:cubicBezTo>
                      <a:pt x="9154" y="7296"/>
                      <a:pt x="8934" y="7144"/>
                      <a:pt x="8934" y="7144"/>
                    </a:cubicBezTo>
                    <a:lnTo>
                      <a:pt x="7144" y="8620"/>
                    </a:lnTo>
                    <a:close/>
                  </a:path>
                </a:pathLst>
              </a:custGeom>
              <a:grpFill/>
              <a:ln w="9525" cap="flat">
                <a:noFill/>
                <a:prstDash val="solid"/>
                <a:miter/>
              </a:ln>
            </p:spPr>
            <p:txBody>
              <a:bodyPr rtlCol="0" anchor="ctr"/>
              <a:lstStyle/>
              <a:p>
                <a:endParaRPr lang="zh-CN" altLang="en-US"/>
              </a:p>
            </p:txBody>
          </p:sp>
          <p:sp>
            <p:nvSpPr>
              <p:cNvPr id="1874" name="任意多边形: 形状 885">
                <a:extLst>
                  <a:ext uri="{FF2B5EF4-FFF2-40B4-BE49-F238E27FC236}">
                    <a16:creationId xmlns:a16="http://schemas.microsoft.com/office/drawing/2014/main" id="{6598BBE1-E0A6-412C-8896-3E04D844CB10}"/>
                  </a:ext>
                </a:extLst>
              </p:cNvPr>
              <p:cNvSpPr/>
              <p:nvPr/>
            </p:nvSpPr>
            <p:spPr>
              <a:xfrm>
                <a:off x="3752564" y="1146260"/>
                <a:ext cx="9525" cy="9525"/>
              </a:xfrm>
              <a:custGeom>
                <a:avLst/>
                <a:gdLst>
                  <a:gd name="connsiteX0" fmla="*/ 10439 w 9525"/>
                  <a:gd name="connsiteY0" fmla="*/ 7144 h 9525"/>
                  <a:gd name="connsiteX1" fmla="*/ 7144 w 9525"/>
                  <a:gd name="connsiteY1" fmla="*/ 7782 h 9525"/>
                  <a:gd name="connsiteX2" fmla="*/ 10439 w 9525"/>
                  <a:gd name="connsiteY2" fmla="*/ 7144 h 9525"/>
                </a:gdLst>
                <a:ahLst/>
                <a:cxnLst>
                  <a:cxn ang="0">
                    <a:pos x="connsiteX0" y="connsiteY0"/>
                  </a:cxn>
                  <a:cxn ang="0">
                    <a:pos x="connsiteX1" y="connsiteY1"/>
                  </a:cxn>
                  <a:cxn ang="0">
                    <a:pos x="connsiteX2" y="connsiteY2"/>
                  </a:cxn>
                </a:cxnLst>
                <a:rect l="l" t="t" r="r" b="b"/>
                <a:pathLst>
                  <a:path w="9525" h="9525">
                    <a:moveTo>
                      <a:pt x="10439" y="7144"/>
                    </a:moveTo>
                    <a:cubicBezTo>
                      <a:pt x="9906" y="7934"/>
                      <a:pt x="8296" y="6925"/>
                      <a:pt x="7144" y="7782"/>
                    </a:cubicBezTo>
                    <a:cubicBezTo>
                      <a:pt x="8068" y="8077"/>
                      <a:pt x="10458" y="10563"/>
                      <a:pt x="10439" y="7144"/>
                    </a:cubicBezTo>
                    <a:close/>
                  </a:path>
                </a:pathLst>
              </a:custGeom>
              <a:grpFill/>
              <a:ln w="9525" cap="flat">
                <a:noFill/>
                <a:prstDash val="solid"/>
                <a:miter/>
              </a:ln>
            </p:spPr>
            <p:txBody>
              <a:bodyPr rtlCol="0" anchor="ctr"/>
              <a:lstStyle/>
              <a:p>
                <a:endParaRPr lang="zh-CN" altLang="en-US"/>
              </a:p>
            </p:txBody>
          </p:sp>
          <p:sp>
            <p:nvSpPr>
              <p:cNvPr id="1875" name="任意多边形: 形状 886">
                <a:extLst>
                  <a:ext uri="{FF2B5EF4-FFF2-40B4-BE49-F238E27FC236}">
                    <a16:creationId xmlns:a16="http://schemas.microsoft.com/office/drawing/2014/main" id="{36C3A50E-FE9D-4452-A07D-331AB9020132}"/>
                  </a:ext>
                </a:extLst>
              </p:cNvPr>
              <p:cNvSpPr/>
              <p:nvPr/>
            </p:nvSpPr>
            <p:spPr>
              <a:xfrm>
                <a:off x="3547443" y="1215990"/>
                <a:ext cx="9525" cy="9525"/>
              </a:xfrm>
              <a:custGeom>
                <a:avLst/>
                <a:gdLst>
                  <a:gd name="connsiteX0" fmla="*/ 9668 w 9525"/>
                  <a:gd name="connsiteY0" fmla="*/ 7194 h 9525"/>
                  <a:gd name="connsiteX1" fmla="*/ 7144 w 9525"/>
                  <a:gd name="connsiteY1" fmla="*/ 10071 h 9525"/>
                  <a:gd name="connsiteX2" fmla="*/ 9668 w 9525"/>
                  <a:gd name="connsiteY2" fmla="*/ 7194 h 9525"/>
                </a:gdLst>
                <a:ahLst/>
                <a:cxnLst>
                  <a:cxn ang="0">
                    <a:pos x="connsiteX0" y="connsiteY0"/>
                  </a:cxn>
                  <a:cxn ang="0">
                    <a:pos x="connsiteX1" y="connsiteY1"/>
                  </a:cxn>
                  <a:cxn ang="0">
                    <a:pos x="connsiteX2" y="connsiteY2"/>
                  </a:cxn>
                </a:cxnLst>
                <a:rect l="l" t="t" r="r" b="b"/>
                <a:pathLst>
                  <a:path w="9525" h="9525">
                    <a:moveTo>
                      <a:pt x="9668" y="7194"/>
                    </a:moveTo>
                    <a:cubicBezTo>
                      <a:pt x="7506" y="6804"/>
                      <a:pt x="7439" y="8757"/>
                      <a:pt x="7144" y="10071"/>
                    </a:cubicBezTo>
                    <a:cubicBezTo>
                      <a:pt x="7296" y="6080"/>
                      <a:pt x="12840" y="13081"/>
                      <a:pt x="9668" y="7194"/>
                    </a:cubicBezTo>
                    <a:close/>
                  </a:path>
                </a:pathLst>
              </a:custGeom>
              <a:grpFill/>
              <a:ln w="9525" cap="flat">
                <a:noFill/>
                <a:prstDash val="solid"/>
                <a:miter/>
              </a:ln>
            </p:spPr>
            <p:txBody>
              <a:bodyPr rtlCol="0" anchor="ctr"/>
              <a:lstStyle/>
              <a:p>
                <a:endParaRPr lang="zh-CN" altLang="en-US"/>
              </a:p>
            </p:txBody>
          </p:sp>
          <p:sp>
            <p:nvSpPr>
              <p:cNvPr id="1876" name="任意多边形: 形状 887">
                <a:extLst>
                  <a:ext uri="{FF2B5EF4-FFF2-40B4-BE49-F238E27FC236}">
                    <a16:creationId xmlns:a16="http://schemas.microsoft.com/office/drawing/2014/main" id="{3EB85BD5-59C9-4FA5-9A50-8AD976702AB0}"/>
                  </a:ext>
                </a:extLst>
              </p:cNvPr>
              <p:cNvSpPr/>
              <p:nvPr/>
            </p:nvSpPr>
            <p:spPr>
              <a:xfrm>
                <a:off x="3734846" y="1157142"/>
                <a:ext cx="19050" cy="19050"/>
              </a:xfrm>
              <a:custGeom>
                <a:avLst/>
                <a:gdLst>
                  <a:gd name="connsiteX0" fmla="*/ 18947 w 19050"/>
                  <a:gd name="connsiteY0" fmla="*/ 10902 h 19050"/>
                  <a:gd name="connsiteX1" fmla="*/ 8937 w 19050"/>
                  <a:gd name="connsiteY1" fmla="*/ 7168 h 19050"/>
                  <a:gd name="connsiteX2" fmla="*/ 16700 w 19050"/>
                  <a:gd name="connsiteY2" fmla="*/ 13483 h 19050"/>
                  <a:gd name="connsiteX3" fmla="*/ 18947 w 19050"/>
                  <a:gd name="connsiteY3" fmla="*/ 10902 h 19050"/>
                </a:gdLst>
                <a:ahLst/>
                <a:cxnLst>
                  <a:cxn ang="0">
                    <a:pos x="connsiteX0" y="connsiteY0"/>
                  </a:cxn>
                  <a:cxn ang="0">
                    <a:pos x="connsiteX1" y="connsiteY1"/>
                  </a:cxn>
                  <a:cxn ang="0">
                    <a:pos x="connsiteX2" y="connsiteY2"/>
                  </a:cxn>
                  <a:cxn ang="0">
                    <a:pos x="connsiteX3" y="connsiteY3"/>
                  </a:cxn>
                </a:cxnLst>
                <a:rect l="l" t="t" r="r" b="b"/>
                <a:pathLst>
                  <a:path w="19050" h="19050">
                    <a:moveTo>
                      <a:pt x="18947" y="10902"/>
                    </a:moveTo>
                    <a:cubicBezTo>
                      <a:pt x="16357" y="9302"/>
                      <a:pt x="12004" y="6873"/>
                      <a:pt x="8937" y="7168"/>
                    </a:cubicBezTo>
                    <a:cubicBezTo>
                      <a:pt x="2260" y="10416"/>
                      <a:pt x="16357" y="8511"/>
                      <a:pt x="16700" y="13483"/>
                    </a:cubicBezTo>
                    <a:cubicBezTo>
                      <a:pt x="13661" y="12274"/>
                      <a:pt x="18062" y="11636"/>
                      <a:pt x="18947" y="10902"/>
                    </a:cubicBezTo>
                    <a:close/>
                  </a:path>
                </a:pathLst>
              </a:custGeom>
              <a:grpFill/>
              <a:ln w="9525" cap="flat">
                <a:noFill/>
                <a:prstDash val="solid"/>
                <a:miter/>
              </a:ln>
            </p:spPr>
            <p:txBody>
              <a:bodyPr rtlCol="0" anchor="ctr"/>
              <a:lstStyle/>
              <a:p>
                <a:endParaRPr lang="zh-CN" altLang="en-US"/>
              </a:p>
            </p:txBody>
          </p:sp>
          <p:sp>
            <p:nvSpPr>
              <p:cNvPr id="1877" name="任意多边形: 形状 888">
                <a:extLst>
                  <a:ext uri="{FF2B5EF4-FFF2-40B4-BE49-F238E27FC236}">
                    <a16:creationId xmlns:a16="http://schemas.microsoft.com/office/drawing/2014/main" id="{F7326520-C138-414C-B9DC-03E504743705}"/>
                  </a:ext>
                </a:extLst>
              </p:cNvPr>
              <p:cNvSpPr/>
              <p:nvPr/>
            </p:nvSpPr>
            <p:spPr>
              <a:xfrm>
                <a:off x="3744725" y="1009472"/>
                <a:ext cx="9525" cy="9525"/>
              </a:xfrm>
              <a:custGeom>
                <a:avLst/>
                <a:gdLst>
                  <a:gd name="connsiteX0" fmla="*/ 7172 w 9525"/>
                  <a:gd name="connsiteY0" fmla="*/ 7172 h 9525"/>
                  <a:gd name="connsiteX1" fmla="*/ 7249 w 9525"/>
                  <a:gd name="connsiteY1" fmla="*/ 7239 h 9525"/>
                  <a:gd name="connsiteX2" fmla="*/ 7163 w 9525"/>
                  <a:gd name="connsiteY2" fmla="*/ 7153 h 9525"/>
                  <a:gd name="connsiteX3" fmla="*/ 7163 w 9525"/>
                  <a:gd name="connsiteY3" fmla="*/ 7163 h 9525"/>
                  <a:gd name="connsiteX4" fmla="*/ 7144 w 9525"/>
                  <a:gd name="connsiteY4" fmla="*/ 7144 h 9525"/>
                  <a:gd name="connsiteX5" fmla="*/ 7144 w 9525"/>
                  <a:gd name="connsiteY5" fmla="*/ 7144 h 9525"/>
                  <a:gd name="connsiteX6" fmla="*/ 7153 w 9525"/>
                  <a:gd name="connsiteY6" fmla="*/ 7153 h 9525"/>
                  <a:gd name="connsiteX7" fmla="*/ 7210 w 9525"/>
                  <a:gd name="connsiteY7" fmla="*/ 7210 h 9525"/>
                  <a:gd name="connsiteX8" fmla="*/ 7172 w 9525"/>
                  <a:gd name="connsiteY8" fmla="*/ 7172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172" y="7172"/>
                    </a:moveTo>
                    <a:lnTo>
                      <a:pt x="7249" y="7239"/>
                    </a:lnTo>
                    <a:cubicBezTo>
                      <a:pt x="7153" y="7153"/>
                      <a:pt x="7163" y="7153"/>
                      <a:pt x="7163" y="7153"/>
                    </a:cubicBezTo>
                    <a:lnTo>
                      <a:pt x="7163" y="7163"/>
                    </a:lnTo>
                    <a:lnTo>
                      <a:pt x="7144" y="7144"/>
                    </a:lnTo>
                    <a:lnTo>
                      <a:pt x="7144" y="7144"/>
                    </a:lnTo>
                    <a:lnTo>
                      <a:pt x="7153" y="7153"/>
                    </a:lnTo>
                    <a:lnTo>
                      <a:pt x="7210" y="7210"/>
                    </a:lnTo>
                    <a:lnTo>
                      <a:pt x="7172" y="7172"/>
                    </a:lnTo>
                    <a:close/>
                  </a:path>
                </a:pathLst>
              </a:custGeom>
              <a:grpFill/>
              <a:ln w="9525" cap="flat">
                <a:noFill/>
                <a:prstDash val="solid"/>
                <a:miter/>
              </a:ln>
            </p:spPr>
            <p:txBody>
              <a:bodyPr rtlCol="0" anchor="ctr"/>
              <a:lstStyle/>
              <a:p>
                <a:endParaRPr lang="zh-CN" altLang="en-US"/>
              </a:p>
            </p:txBody>
          </p:sp>
          <p:sp>
            <p:nvSpPr>
              <p:cNvPr id="1878" name="任意多边形: 形状 889">
                <a:extLst>
                  <a:ext uri="{FF2B5EF4-FFF2-40B4-BE49-F238E27FC236}">
                    <a16:creationId xmlns:a16="http://schemas.microsoft.com/office/drawing/2014/main" id="{25EA4543-B52F-451F-A0AA-4F46503521F5}"/>
                  </a:ext>
                </a:extLst>
              </p:cNvPr>
              <p:cNvSpPr/>
              <p:nvPr/>
            </p:nvSpPr>
            <p:spPr>
              <a:xfrm>
                <a:off x="3745706" y="1153290"/>
                <a:ext cx="9525" cy="9525"/>
              </a:xfrm>
              <a:custGeom>
                <a:avLst/>
                <a:gdLst>
                  <a:gd name="connsiteX0" fmla="*/ 9134 w 9525"/>
                  <a:gd name="connsiteY0" fmla="*/ 7144 h 9525"/>
                  <a:gd name="connsiteX1" fmla="*/ 9677 w 9525"/>
                  <a:gd name="connsiteY1" fmla="*/ 7401 h 9525"/>
                  <a:gd name="connsiteX2" fmla="*/ 9944 w 9525"/>
                  <a:gd name="connsiteY2" fmla="*/ 7525 h 9525"/>
                  <a:gd name="connsiteX3" fmla="*/ 9982 w 9525"/>
                  <a:gd name="connsiteY3" fmla="*/ 7544 h 9525"/>
                  <a:gd name="connsiteX4" fmla="*/ 9982 w 9525"/>
                  <a:gd name="connsiteY4" fmla="*/ 7544 h 9525"/>
                  <a:gd name="connsiteX5" fmla="*/ 7144 w 9525"/>
                  <a:gd name="connsiteY5" fmla="*/ 7477 h 9525"/>
                  <a:gd name="connsiteX6" fmla="*/ 7144 w 9525"/>
                  <a:gd name="connsiteY6" fmla="*/ 7477 h 9525"/>
                  <a:gd name="connsiteX7" fmla="*/ 7153 w 9525"/>
                  <a:gd name="connsiteY7" fmla="*/ 7477 h 9525"/>
                  <a:gd name="connsiteX8" fmla="*/ 7163 w 9525"/>
                  <a:gd name="connsiteY8" fmla="*/ 7487 h 9525"/>
                  <a:gd name="connsiteX9" fmla="*/ 7220 w 9525"/>
                  <a:gd name="connsiteY9" fmla="*/ 7515 h 9525"/>
                  <a:gd name="connsiteX10" fmla="*/ 7334 w 9525"/>
                  <a:gd name="connsiteY10" fmla="*/ 7572 h 9525"/>
                  <a:gd name="connsiteX11" fmla="*/ 7810 w 9525"/>
                  <a:gd name="connsiteY11" fmla="*/ 7810 h 9525"/>
                  <a:gd name="connsiteX12" fmla="*/ 9106 w 9525"/>
                  <a:gd name="connsiteY12" fmla="*/ 8449 h 9525"/>
                  <a:gd name="connsiteX13" fmla="*/ 8115 w 9525"/>
                  <a:gd name="connsiteY13" fmla="*/ 7401 h 9525"/>
                  <a:gd name="connsiteX14" fmla="*/ 7315 w 9525"/>
                  <a:gd name="connsiteY14" fmla="*/ 7287 h 9525"/>
                  <a:gd name="connsiteX15" fmla="*/ 7163 w 9525"/>
                  <a:gd name="connsiteY15" fmla="*/ 7268 h 9525"/>
                  <a:gd name="connsiteX16" fmla="*/ 7144 w 9525"/>
                  <a:gd name="connsiteY16" fmla="*/ 7268 h 9525"/>
                  <a:gd name="connsiteX17" fmla="*/ 7144 w 9525"/>
                  <a:gd name="connsiteY17" fmla="*/ 7268 h 9525"/>
                  <a:gd name="connsiteX18" fmla="*/ 9982 w 9525"/>
                  <a:gd name="connsiteY18" fmla="*/ 7344 h 9525"/>
                  <a:gd name="connsiteX19" fmla="*/ 9982 w 9525"/>
                  <a:gd name="connsiteY19" fmla="*/ 7344 h 9525"/>
                  <a:gd name="connsiteX20" fmla="*/ 9982 w 9525"/>
                  <a:gd name="connsiteY20" fmla="*/ 7344 h 9525"/>
                  <a:gd name="connsiteX21" fmla="*/ 9973 w 9525"/>
                  <a:gd name="connsiteY21" fmla="*/ 7344 h 9525"/>
                  <a:gd name="connsiteX22" fmla="*/ 9925 w 9525"/>
                  <a:gd name="connsiteY22" fmla="*/ 7334 h 9525"/>
                  <a:gd name="connsiteX23" fmla="*/ 9830 w 9525"/>
                  <a:gd name="connsiteY23" fmla="*/ 7315 h 9525"/>
                  <a:gd name="connsiteX24" fmla="*/ 9477 w 9525"/>
                  <a:gd name="connsiteY24" fmla="*/ 7239 h 9525"/>
                  <a:gd name="connsiteX25" fmla="*/ 9134 w 9525"/>
                  <a:gd name="connsiteY2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9525">
                    <a:moveTo>
                      <a:pt x="9134" y="7144"/>
                    </a:moveTo>
                    <a:cubicBezTo>
                      <a:pt x="9134" y="7144"/>
                      <a:pt x="9354" y="7249"/>
                      <a:pt x="9677" y="7401"/>
                    </a:cubicBezTo>
                    <a:lnTo>
                      <a:pt x="9944" y="7525"/>
                    </a:lnTo>
                    <a:lnTo>
                      <a:pt x="9982" y="7544"/>
                    </a:lnTo>
                    <a:lnTo>
                      <a:pt x="9982" y="7544"/>
                    </a:lnTo>
                    <a:lnTo>
                      <a:pt x="7144" y="7477"/>
                    </a:lnTo>
                    <a:lnTo>
                      <a:pt x="7144" y="7477"/>
                    </a:lnTo>
                    <a:lnTo>
                      <a:pt x="7153" y="7477"/>
                    </a:lnTo>
                    <a:lnTo>
                      <a:pt x="7163" y="7487"/>
                    </a:lnTo>
                    <a:lnTo>
                      <a:pt x="7220" y="7515"/>
                    </a:lnTo>
                    <a:lnTo>
                      <a:pt x="7334" y="7572"/>
                    </a:lnTo>
                    <a:lnTo>
                      <a:pt x="7810" y="7810"/>
                    </a:lnTo>
                    <a:cubicBezTo>
                      <a:pt x="8458" y="8134"/>
                      <a:pt x="9106" y="8449"/>
                      <a:pt x="9106" y="8449"/>
                    </a:cubicBezTo>
                    <a:lnTo>
                      <a:pt x="8115" y="7401"/>
                    </a:lnTo>
                    <a:cubicBezTo>
                      <a:pt x="8115" y="7401"/>
                      <a:pt x="7715" y="7344"/>
                      <a:pt x="7315" y="7287"/>
                    </a:cubicBezTo>
                    <a:lnTo>
                      <a:pt x="7163" y="7268"/>
                    </a:lnTo>
                    <a:lnTo>
                      <a:pt x="7144" y="7268"/>
                    </a:lnTo>
                    <a:lnTo>
                      <a:pt x="7144" y="7268"/>
                    </a:lnTo>
                    <a:lnTo>
                      <a:pt x="9982" y="7344"/>
                    </a:lnTo>
                    <a:lnTo>
                      <a:pt x="9982" y="7344"/>
                    </a:lnTo>
                    <a:lnTo>
                      <a:pt x="9982" y="7344"/>
                    </a:lnTo>
                    <a:lnTo>
                      <a:pt x="9973" y="7344"/>
                    </a:lnTo>
                    <a:lnTo>
                      <a:pt x="9925" y="7334"/>
                    </a:lnTo>
                    <a:lnTo>
                      <a:pt x="9830" y="7315"/>
                    </a:lnTo>
                    <a:lnTo>
                      <a:pt x="9477" y="7239"/>
                    </a:lnTo>
                    <a:cubicBezTo>
                      <a:pt x="9268" y="7172"/>
                      <a:pt x="9134" y="7144"/>
                      <a:pt x="9134" y="7144"/>
                    </a:cubicBezTo>
                    <a:close/>
                  </a:path>
                </a:pathLst>
              </a:custGeom>
              <a:grpFill/>
              <a:ln w="9525" cap="flat">
                <a:noFill/>
                <a:prstDash val="solid"/>
                <a:miter/>
              </a:ln>
            </p:spPr>
            <p:txBody>
              <a:bodyPr rtlCol="0" anchor="ctr"/>
              <a:lstStyle/>
              <a:p>
                <a:endParaRPr lang="zh-CN" altLang="en-US"/>
              </a:p>
            </p:txBody>
          </p:sp>
          <p:sp>
            <p:nvSpPr>
              <p:cNvPr id="1879" name="任意多边形: 形状 890">
                <a:extLst>
                  <a:ext uri="{FF2B5EF4-FFF2-40B4-BE49-F238E27FC236}">
                    <a16:creationId xmlns:a16="http://schemas.microsoft.com/office/drawing/2014/main" id="{27E7E75A-A092-4DCD-ACEE-3786F27AE159}"/>
                  </a:ext>
                </a:extLst>
              </p:cNvPr>
              <p:cNvSpPr/>
              <p:nvPr/>
            </p:nvSpPr>
            <p:spPr>
              <a:xfrm>
                <a:off x="3752408" y="1142507"/>
                <a:ext cx="9525" cy="9525"/>
              </a:xfrm>
              <a:custGeom>
                <a:avLst/>
                <a:gdLst>
                  <a:gd name="connsiteX0" fmla="*/ 9663 w 9525"/>
                  <a:gd name="connsiteY0" fmla="*/ 7144 h 9525"/>
                  <a:gd name="connsiteX1" fmla="*/ 7215 w 9525"/>
                  <a:gd name="connsiteY1" fmla="*/ 10011 h 9525"/>
                  <a:gd name="connsiteX2" fmla="*/ 9663 w 9525"/>
                  <a:gd name="connsiteY2" fmla="*/ 7144 h 9525"/>
                </a:gdLst>
                <a:ahLst/>
                <a:cxnLst>
                  <a:cxn ang="0">
                    <a:pos x="connsiteX0" y="connsiteY0"/>
                  </a:cxn>
                  <a:cxn ang="0">
                    <a:pos x="connsiteX1" y="connsiteY1"/>
                  </a:cxn>
                  <a:cxn ang="0">
                    <a:pos x="connsiteX2" y="connsiteY2"/>
                  </a:cxn>
                </a:cxnLst>
                <a:rect l="l" t="t" r="r" b="b"/>
                <a:pathLst>
                  <a:path w="9525" h="9525">
                    <a:moveTo>
                      <a:pt x="9663" y="7144"/>
                    </a:moveTo>
                    <a:cubicBezTo>
                      <a:pt x="8872" y="8353"/>
                      <a:pt x="6729" y="7372"/>
                      <a:pt x="7215" y="10011"/>
                    </a:cubicBezTo>
                    <a:cubicBezTo>
                      <a:pt x="9386" y="10973"/>
                      <a:pt x="8815" y="7582"/>
                      <a:pt x="9663" y="7144"/>
                    </a:cubicBezTo>
                    <a:close/>
                  </a:path>
                </a:pathLst>
              </a:custGeom>
              <a:grpFill/>
              <a:ln w="9525" cap="flat">
                <a:noFill/>
                <a:prstDash val="solid"/>
                <a:miter/>
              </a:ln>
            </p:spPr>
            <p:txBody>
              <a:bodyPr rtlCol="0" anchor="ctr"/>
              <a:lstStyle/>
              <a:p>
                <a:endParaRPr lang="zh-CN" altLang="en-US"/>
              </a:p>
            </p:txBody>
          </p:sp>
          <p:sp>
            <p:nvSpPr>
              <p:cNvPr id="1880" name="任意多边形: 形状 891">
                <a:extLst>
                  <a:ext uri="{FF2B5EF4-FFF2-40B4-BE49-F238E27FC236}">
                    <a16:creationId xmlns:a16="http://schemas.microsoft.com/office/drawing/2014/main" id="{666DA692-47BD-4BE3-A20E-3C85B23B19B0}"/>
                  </a:ext>
                </a:extLst>
              </p:cNvPr>
              <p:cNvSpPr/>
              <p:nvPr/>
            </p:nvSpPr>
            <p:spPr>
              <a:xfrm>
                <a:off x="3539881" y="1211221"/>
                <a:ext cx="19050" cy="9525"/>
              </a:xfrm>
              <a:custGeom>
                <a:avLst/>
                <a:gdLst>
                  <a:gd name="connsiteX0" fmla="*/ 7144 w 19050"/>
                  <a:gd name="connsiteY0" fmla="*/ 7144 h 9525"/>
                  <a:gd name="connsiteX1" fmla="*/ 11335 w 19050"/>
                  <a:gd name="connsiteY1" fmla="*/ 8192 h 9525"/>
                  <a:gd name="connsiteX2" fmla="*/ 11963 w 19050"/>
                  <a:gd name="connsiteY2" fmla="*/ 10297 h 9525"/>
                  <a:gd name="connsiteX3" fmla="*/ 12773 w 19050"/>
                  <a:gd name="connsiteY3" fmla="*/ 8449 h 9525"/>
                  <a:gd name="connsiteX4" fmla="*/ 9935 w 19050"/>
                  <a:gd name="connsiteY4" fmla="*/ 7839 h 9525"/>
                  <a:gd name="connsiteX5" fmla="*/ 7144 w 19050"/>
                  <a:gd name="connsiteY5" fmla="*/ 71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144" y="7144"/>
                    </a:moveTo>
                    <a:lnTo>
                      <a:pt x="11335" y="8192"/>
                    </a:lnTo>
                    <a:lnTo>
                      <a:pt x="11963" y="10297"/>
                    </a:lnTo>
                    <a:lnTo>
                      <a:pt x="12773" y="8449"/>
                    </a:lnTo>
                    <a:cubicBezTo>
                      <a:pt x="12773" y="8449"/>
                      <a:pt x="11297" y="8211"/>
                      <a:pt x="9935" y="7839"/>
                    </a:cubicBezTo>
                    <a:cubicBezTo>
                      <a:pt x="8544" y="7487"/>
                      <a:pt x="7144" y="7144"/>
                      <a:pt x="7144" y="7144"/>
                    </a:cubicBezTo>
                    <a:close/>
                  </a:path>
                </a:pathLst>
              </a:custGeom>
              <a:grpFill/>
              <a:ln w="9525" cap="flat">
                <a:noFill/>
                <a:prstDash val="solid"/>
                <a:miter/>
              </a:ln>
            </p:spPr>
            <p:txBody>
              <a:bodyPr rtlCol="0" anchor="ctr"/>
              <a:lstStyle/>
              <a:p>
                <a:endParaRPr lang="zh-CN" altLang="en-US"/>
              </a:p>
            </p:txBody>
          </p:sp>
          <p:sp>
            <p:nvSpPr>
              <p:cNvPr id="1881" name="任意多边形: 形状 892">
                <a:extLst>
                  <a:ext uri="{FF2B5EF4-FFF2-40B4-BE49-F238E27FC236}">
                    <a16:creationId xmlns:a16="http://schemas.microsoft.com/office/drawing/2014/main" id="{3B35CE05-6267-4069-A967-5E841487C300}"/>
                  </a:ext>
                </a:extLst>
              </p:cNvPr>
              <p:cNvSpPr/>
              <p:nvPr/>
            </p:nvSpPr>
            <p:spPr>
              <a:xfrm>
                <a:off x="3699177" y="1191304"/>
                <a:ext cx="9525" cy="9525"/>
              </a:xfrm>
              <a:custGeom>
                <a:avLst/>
                <a:gdLst>
                  <a:gd name="connsiteX0" fmla="*/ 9382 w 9525"/>
                  <a:gd name="connsiteY0" fmla="*/ 8449 h 9525"/>
                  <a:gd name="connsiteX1" fmla="*/ 7144 w 9525"/>
                  <a:gd name="connsiteY1" fmla="*/ 7144 h 9525"/>
                  <a:gd name="connsiteX2" fmla="*/ 7753 w 9525"/>
                  <a:gd name="connsiteY2" fmla="*/ 10039 h 9525"/>
                  <a:gd name="connsiteX3" fmla="*/ 9382 w 9525"/>
                  <a:gd name="connsiteY3" fmla="*/ 8449 h 9525"/>
                </a:gdLst>
                <a:ahLst/>
                <a:cxnLst>
                  <a:cxn ang="0">
                    <a:pos x="connsiteX0" y="connsiteY0"/>
                  </a:cxn>
                  <a:cxn ang="0">
                    <a:pos x="connsiteX1" y="connsiteY1"/>
                  </a:cxn>
                  <a:cxn ang="0">
                    <a:pos x="connsiteX2" y="connsiteY2"/>
                  </a:cxn>
                  <a:cxn ang="0">
                    <a:pos x="connsiteX3" y="connsiteY3"/>
                  </a:cxn>
                </a:cxnLst>
                <a:rect l="l" t="t" r="r" b="b"/>
                <a:pathLst>
                  <a:path w="9525" h="9525">
                    <a:moveTo>
                      <a:pt x="9382" y="8449"/>
                    </a:moveTo>
                    <a:cubicBezTo>
                      <a:pt x="9230" y="7230"/>
                      <a:pt x="7468" y="7611"/>
                      <a:pt x="7144" y="7144"/>
                    </a:cubicBezTo>
                    <a:lnTo>
                      <a:pt x="7753" y="10039"/>
                    </a:lnTo>
                    <a:cubicBezTo>
                      <a:pt x="8753" y="9477"/>
                      <a:pt x="9230" y="9201"/>
                      <a:pt x="9382" y="8449"/>
                    </a:cubicBezTo>
                    <a:close/>
                  </a:path>
                </a:pathLst>
              </a:custGeom>
              <a:grpFill/>
              <a:ln w="9525" cap="flat">
                <a:noFill/>
                <a:prstDash val="solid"/>
                <a:miter/>
              </a:ln>
            </p:spPr>
            <p:txBody>
              <a:bodyPr rtlCol="0" anchor="ctr"/>
              <a:lstStyle/>
              <a:p>
                <a:endParaRPr lang="zh-CN" altLang="en-US"/>
              </a:p>
            </p:txBody>
          </p:sp>
          <p:sp>
            <p:nvSpPr>
              <p:cNvPr id="1882" name="任意多边形: 形状 893">
                <a:extLst>
                  <a:ext uri="{FF2B5EF4-FFF2-40B4-BE49-F238E27FC236}">
                    <a16:creationId xmlns:a16="http://schemas.microsoft.com/office/drawing/2014/main" id="{453E76A1-E8A3-43CB-B061-FDD9F79B4C7C}"/>
                  </a:ext>
                </a:extLst>
              </p:cNvPr>
              <p:cNvSpPr/>
              <p:nvPr/>
            </p:nvSpPr>
            <p:spPr>
              <a:xfrm>
                <a:off x="3760241" y="1030512"/>
                <a:ext cx="9525" cy="9525"/>
              </a:xfrm>
              <a:custGeom>
                <a:avLst/>
                <a:gdLst>
                  <a:gd name="connsiteX0" fmla="*/ 7144 w 9525"/>
                  <a:gd name="connsiteY0" fmla="*/ 7144 h 9525"/>
                  <a:gd name="connsiteX1" fmla="*/ 8763 w 9525"/>
                  <a:gd name="connsiteY1" fmla="*/ 8725 h 9525"/>
                  <a:gd name="connsiteX2" fmla="*/ 8192 w 9525"/>
                  <a:gd name="connsiteY2" fmla="*/ 7696 h 9525"/>
                </a:gdLst>
                <a:ahLst/>
                <a:cxnLst>
                  <a:cxn ang="0">
                    <a:pos x="connsiteX0" y="connsiteY0"/>
                  </a:cxn>
                  <a:cxn ang="0">
                    <a:pos x="connsiteX1" y="connsiteY1"/>
                  </a:cxn>
                  <a:cxn ang="0">
                    <a:pos x="connsiteX2" y="connsiteY2"/>
                  </a:cxn>
                </a:cxnLst>
                <a:rect l="l" t="t" r="r" b="b"/>
                <a:pathLst>
                  <a:path w="9525" h="9525">
                    <a:moveTo>
                      <a:pt x="7144" y="7144"/>
                    </a:moveTo>
                    <a:lnTo>
                      <a:pt x="8763" y="8725"/>
                    </a:lnTo>
                    <a:lnTo>
                      <a:pt x="8192" y="7696"/>
                    </a:lnTo>
                    <a:close/>
                  </a:path>
                </a:pathLst>
              </a:custGeom>
              <a:grpFill/>
              <a:ln w="9525" cap="flat">
                <a:noFill/>
                <a:prstDash val="solid"/>
                <a:miter/>
              </a:ln>
            </p:spPr>
            <p:txBody>
              <a:bodyPr rtlCol="0" anchor="ctr"/>
              <a:lstStyle/>
              <a:p>
                <a:endParaRPr lang="zh-CN" altLang="en-US"/>
              </a:p>
            </p:txBody>
          </p:sp>
          <p:sp>
            <p:nvSpPr>
              <p:cNvPr id="1883" name="任意多边形: 形状 894">
                <a:extLst>
                  <a:ext uri="{FF2B5EF4-FFF2-40B4-BE49-F238E27FC236}">
                    <a16:creationId xmlns:a16="http://schemas.microsoft.com/office/drawing/2014/main" id="{DECAE1AF-5B0A-48DB-87A6-463D94768269}"/>
                  </a:ext>
                </a:extLst>
              </p:cNvPr>
              <p:cNvSpPr/>
              <p:nvPr/>
            </p:nvSpPr>
            <p:spPr>
              <a:xfrm>
                <a:off x="3754976" y="1104179"/>
                <a:ext cx="19050" cy="28575"/>
              </a:xfrm>
              <a:custGeom>
                <a:avLst/>
                <a:gdLst>
                  <a:gd name="connsiteX0" fmla="*/ 19429 w 19050"/>
                  <a:gd name="connsiteY0" fmla="*/ 8925 h 28575"/>
                  <a:gd name="connsiteX1" fmla="*/ 18781 w 19050"/>
                  <a:gd name="connsiteY1" fmla="*/ 7144 h 28575"/>
                  <a:gd name="connsiteX2" fmla="*/ 13562 w 19050"/>
                  <a:gd name="connsiteY2" fmla="*/ 7887 h 28575"/>
                  <a:gd name="connsiteX3" fmla="*/ 14962 w 19050"/>
                  <a:gd name="connsiteY3" fmla="*/ 10735 h 28575"/>
                  <a:gd name="connsiteX4" fmla="*/ 11533 w 19050"/>
                  <a:gd name="connsiteY4" fmla="*/ 11420 h 28575"/>
                  <a:gd name="connsiteX5" fmla="*/ 11876 w 19050"/>
                  <a:gd name="connsiteY5" fmla="*/ 9392 h 28575"/>
                  <a:gd name="connsiteX6" fmla="*/ 9066 w 19050"/>
                  <a:gd name="connsiteY6" fmla="*/ 7696 h 28575"/>
                  <a:gd name="connsiteX7" fmla="*/ 11828 w 19050"/>
                  <a:gd name="connsiteY7" fmla="*/ 14849 h 28575"/>
                  <a:gd name="connsiteX8" fmla="*/ 8456 w 19050"/>
                  <a:gd name="connsiteY8" fmla="*/ 15221 h 28575"/>
                  <a:gd name="connsiteX9" fmla="*/ 7294 w 19050"/>
                  <a:gd name="connsiteY9" fmla="*/ 19488 h 28575"/>
                  <a:gd name="connsiteX10" fmla="*/ 13305 w 19050"/>
                  <a:gd name="connsiteY10" fmla="*/ 18421 h 28575"/>
                  <a:gd name="connsiteX11" fmla="*/ 13019 w 19050"/>
                  <a:gd name="connsiteY11" fmla="*/ 18088 h 28575"/>
                  <a:gd name="connsiteX12" fmla="*/ 15448 w 19050"/>
                  <a:gd name="connsiteY12" fmla="*/ 18402 h 28575"/>
                  <a:gd name="connsiteX13" fmla="*/ 10828 w 19050"/>
                  <a:gd name="connsiteY13" fmla="*/ 19317 h 28575"/>
                  <a:gd name="connsiteX14" fmla="*/ 14390 w 19050"/>
                  <a:gd name="connsiteY14" fmla="*/ 22079 h 28575"/>
                  <a:gd name="connsiteX15" fmla="*/ 15581 w 19050"/>
                  <a:gd name="connsiteY15" fmla="*/ 19145 h 28575"/>
                  <a:gd name="connsiteX16" fmla="*/ 15714 w 19050"/>
                  <a:gd name="connsiteY16" fmla="*/ 19888 h 28575"/>
                  <a:gd name="connsiteX17" fmla="*/ 16391 w 19050"/>
                  <a:gd name="connsiteY17" fmla="*/ 17069 h 28575"/>
                  <a:gd name="connsiteX18" fmla="*/ 12705 w 19050"/>
                  <a:gd name="connsiteY18" fmla="*/ 14659 h 28575"/>
                  <a:gd name="connsiteX19" fmla="*/ 16095 w 19050"/>
                  <a:gd name="connsiteY19" fmla="*/ 15554 h 28575"/>
                  <a:gd name="connsiteX20" fmla="*/ 15229 w 19050"/>
                  <a:gd name="connsiteY20" fmla="*/ 13402 h 28575"/>
                  <a:gd name="connsiteX21" fmla="*/ 17562 w 19050"/>
                  <a:gd name="connsiteY21" fmla="*/ 12049 h 28575"/>
                  <a:gd name="connsiteX22" fmla="*/ 19772 w 19050"/>
                  <a:gd name="connsiteY22" fmla="*/ 10411 h 28575"/>
                  <a:gd name="connsiteX23" fmla="*/ 20610 w 19050"/>
                  <a:gd name="connsiteY23" fmla="*/ 12935 h 28575"/>
                  <a:gd name="connsiteX24" fmla="*/ 19020 w 19050"/>
                  <a:gd name="connsiteY24" fmla="*/ 9068 h 28575"/>
                  <a:gd name="connsiteX25" fmla="*/ 19429 w 19050"/>
                  <a:gd name="connsiteY25" fmla="*/ 89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50" h="28575">
                    <a:moveTo>
                      <a:pt x="19429" y="8925"/>
                    </a:moveTo>
                    <a:lnTo>
                      <a:pt x="18781" y="7144"/>
                    </a:lnTo>
                    <a:cubicBezTo>
                      <a:pt x="17991" y="9182"/>
                      <a:pt x="16324" y="10087"/>
                      <a:pt x="13562" y="7887"/>
                    </a:cubicBezTo>
                    <a:lnTo>
                      <a:pt x="14962" y="10735"/>
                    </a:lnTo>
                    <a:cubicBezTo>
                      <a:pt x="14905" y="14211"/>
                      <a:pt x="11685" y="9801"/>
                      <a:pt x="11533" y="11420"/>
                    </a:cubicBezTo>
                    <a:cubicBezTo>
                      <a:pt x="11000" y="10744"/>
                      <a:pt x="12000" y="10144"/>
                      <a:pt x="11876" y="9392"/>
                    </a:cubicBezTo>
                    <a:cubicBezTo>
                      <a:pt x="10923" y="8811"/>
                      <a:pt x="9885" y="7496"/>
                      <a:pt x="9066" y="7696"/>
                    </a:cubicBezTo>
                    <a:cubicBezTo>
                      <a:pt x="9152" y="10373"/>
                      <a:pt x="13524" y="11373"/>
                      <a:pt x="11828" y="14849"/>
                    </a:cubicBezTo>
                    <a:lnTo>
                      <a:pt x="8456" y="15221"/>
                    </a:lnTo>
                    <a:cubicBezTo>
                      <a:pt x="9638" y="19364"/>
                      <a:pt x="6428" y="15707"/>
                      <a:pt x="7294" y="19488"/>
                    </a:cubicBezTo>
                    <a:cubicBezTo>
                      <a:pt x="9533" y="21812"/>
                      <a:pt x="10647" y="14592"/>
                      <a:pt x="13305" y="18421"/>
                    </a:cubicBezTo>
                    <a:lnTo>
                      <a:pt x="13019" y="18088"/>
                    </a:lnTo>
                    <a:cubicBezTo>
                      <a:pt x="12819" y="15411"/>
                      <a:pt x="14667" y="18155"/>
                      <a:pt x="15448" y="18402"/>
                    </a:cubicBezTo>
                    <a:cubicBezTo>
                      <a:pt x="13648" y="18736"/>
                      <a:pt x="12695" y="23974"/>
                      <a:pt x="10828" y="19317"/>
                    </a:cubicBezTo>
                    <a:cubicBezTo>
                      <a:pt x="11200" y="20422"/>
                      <a:pt x="13667" y="23774"/>
                      <a:pt x="14390" y="22079"/>
                    </a:cubicBezTo>
                    <a:cubicBezTo>
                      <a:pt x="14314" y="20174"/>
                      <a:pt x="14486" y="19745"/>
                      <a:pt x="15581" y="19145"/>
                    </a:cubicBezTo>
                    <a:lnTo>
                      <a:pt x="15714" y="19888"/>
                    </a:lnTo>
                    <a:lnTo>
                      <a:pt x="16391" y="17069"/>
                    </a:lnTo>
                    <a:cubicBezTo>
                      <a:pt x="15095" y="13792"/>
                      <a:pt x="13114" y="20003"/>
                      <a:pt x="12705" y="14659"/>
                    </a:cubicBezTo>
                    <a:cubicBezTo>
                      <a:pt x="13638" y="13306"/>
                      <a:pt x="16105" y="12087"/>
                      <a:pt x="16095" y="15554"/>
                    </a:cubicBezTo>
                    <a:lnTo>
                      <a:pt x="15229" y="13402"/>
                    </a:lnTo>
                    <a:cubicBezTo>
                      <a:pt x="15229" y="13402"/>
                      <a:pt x="16400" y="12725"/>
                      <a:pt x="17562" y="12049"/>
                    </a:cubicBezTo>
                    <a:cubicBezTo>
                      <a:pt x="18724" y="11411"/>
                      <a:pt x="19763" y="10344"/>
                      <a:pt x="19772" y="10411"/>
                    </a:cubicBezTo>
                    <a:cubicBezTo>
                      <a:pt x="20248" y="11449"/>
                      <a:pt x="19201" y="13802"/>
                      <a:pt x="20610" y="12935"/>
                    </a:cubicBezTo>
                    <a:lnTo>
                      <a:pt x="19020" y="9068"/>
                    </a:lnTo>
                    <a:lnTo>
                      <a:pt x="19429" y="8925"/>
                    </a:lnTo>
                    <a:close/>
                  </a:path>
                </a:pathLst>
              </a:custGeom>
              <a:grpFill/>
              <a:ln w="9525" cap="flat">
                <a:noFill/>
                <a:prstDash val="solid"/>
                <a:miter/>
              </a:ln>
            </p:spPr>
            <p:txBody>
              <a:bodyPr rtlCol="0" anchor="ctr"/>
              <a:lstStyle/>
              <a:p>
                <a:endParaRPr lang="zh-CN" altLang="en-US"/>
              </a:p>
            </p:txBody>
          </p:sp>
          <p:sp>
            <p:nvSpPr>
              <p:cNvPr id="1884" name="任意多边形: 形状 895">
                <a:extLst>
                  <a:ext uri="{FF2B5EF4-FFF2-40B4-BE49-F238E27FC236}">
                    <a16:creationId xmlns:a16="http://schemas.microsoft.com/office/drawing/2014/main" id="{4EEFEAF9-C18E-4C40-A148-4912EA68D55A}"/>
                  </a:ext>
                </a:extLst>
              </p:cNvPr>
              <p:cNvSpPr/>
              <p:nvPr/>
            </p:nvSpPr>
            <p:spPr>
              <a:xfrm>
                <a:off x="3536480" y="1202096"/>
                <a:ext cx="9525" cy="19050"/>
              </a:xfrm>
              <a:custGeom>
                <a:avLst/>
                <a:gdLst>
                  <a:gd name="connsiteX0" fmla="*/ 8649 w 9525"/>
                  <a:gd name="connsiteY0" fmla="*/ 10954 h 19050"/>
                  <a:gd name="connsiteX1" fmla="*/ 9906 w 9525"/>
                  <a:gd name="connsiteY1" fmla="*/ 10611 h 19050"/>
                  <a:gd name="connsiteX2" fmla="*/ 7144 w 9525"/>
                  <a:gd name="connsiteY2" fmla="*/ 7144 h 19050"/>
                  <a:gd name="connsiteX3" fmla="*/ 10030 w 9525"/>
                  <a:gd name="connsiteY3" fmla="*/ 14068 h 19050"/>
                  <a:gd name="connsiteX4" fmla="*/ 8649 w 9525"/>
                  <a:gd name="connsiteY4" fmla="*/ 109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649" y="10954"/>
                    </a:moveTo>
                    <a:lnTo>
                      <a:pt x="9906" y="10611"/>
                    </a:lnTo>
                    <a:lnTo>
                      <a:pt x="7144" y="7144"/>
                    </a:lnTo>
                    <a:cubicBezTo>
                      <a:pt x="7620" y="9296"/>
                      <a:pt x="6696" y="13859"/>
                      <a:pt x="10030" y="14068"/>
                    </a:cubicBezTo>
                    <a:lnTo>
                      <a:pt x="8649" y="10954"/>
                    </a:lnTo>
                    <a:close/>
                  </a:path>
                </a:pathLst>
              </a:custGeom>
              <a:grpFill/>
              <a:ln w="9525" cap="flat">
                <a:noFill/>
                <a:prstDash val="solid"/>
                <a:miter/>
              </a:ln>
            </p:spPr>
            <p:txBody>
              <a:bodyPr rtlCol="0" anchor="ctr"/>
              <a:lstStyle/>
              <a:p>
                <a:endParaRPr lang="zh-CN" altLang="en-US"/>
              </a:p>
            </p:txBody>
          </p:sp>
          <p:sp>
            <p:nvSpPr>
              <p:cNvPr id="1885" name="任意多边形: 形状 896">
                <a:extLst>
                  <a:ext uri="{FF2B5EF4-FFF2-40B4-BE49-F238E27FC236}">
                    <a16:creationId xmlns:a16="http://schemas.microsoft.com/office/drawing/2014/main" id="{CC03320D-5829-4D9D-9975-90A6AAC201D3}"/>
                  </a:ext>
                </a:extLst>
              </p:cNvPr>
              <p:cNvSpPr/>
              <p:nvPr/>
            </p:nvSpPr>
            <p:spPr>
              <a:xfrm>
                <a:off x="3470879" y="1176740"/>
                <a:ext cx="19050" cy="19050"/>
              </a:xfrm>
              <a:custGeom>
                <a:avLst/>
                <a:gdLst>
                  <a:gd name="connsiteX0" fmla="*/ 12919 w 19050"/>
                  <a:gd name="connsiteY0" fmla="*/ 12640 h 19050"/>
                  <a:gd name="connsiteX1" fmla="*/ 11919 w 19050"/>
                  <a:gd name="connsiteY1" fmla="*/ 8201 h 19050"/>
                  <a:gd name="connsiteX2" fmla="*/ 7175 w 19050"/>
                  <a:gd name="connsiteY2" fmla="*/ 7144 h 19050"/>
                  <a:gd name="connsiteX3" fmla="*/ 12919 w 19050"/>
                  <a:gd name="connsiteY3" fmla="*/ 12640 h 19050"/>
                </a:gdLst>
                <a:ahLst/>
                <a:cxnLst>
                  <a:cxn ang="0">
                    <a:pos x="connsiteX0" y="connsiteY0"/>
                  </a:cxn>
                  <a:cxn ang="0">
                    <a:pos x="connsiteX1" y="connsiteY1"/>
                  </a:cxn>
                  <a:cxn ang="0">
                    <a:pos x="connsiteX2" y="connsiteY2"/>
                  </a:cxn>
                  <a:cxn ang="0">
                    <a:pos x="connsiteX3" y="connsiteY3"/>
                  </a:cxn>
                </a:cxnLst>
                <a:rect l="l" t="t" r="r" b="b"/>
                <a:pathLst>
                  <a:path w="19050" h="19050">
                    <a:moveTo>
                      <a:pt x="12919" y="12640"/>
                    </a:moveTo>
                    <a:cubicBezTo>
                      <a:pt x="11461" y="11078"/>
                      <a:pt x="12004" y="9801"/>
                      <a:pt x="11919" y="8201"/>
                    </a:cubicBezTo>
                    <a:lnTo>
                      <a:pt x="7175" y="7144"/>
                    </a:lnTo>
                    <a:cubicBezTo>
                      <a:pt x="6727" y="10020"/>
                      <a:pt x="11195" y="15611"/>
                      <a:pt x="12919" y="12640"/>
                    </a:cubicBezTo>
                    <a:close/>
                  </a:path>
                </a:pathLst>
              </a:custGeom>
              <a:grpFill/>
              <a:ln w="9525" cap="flat">
                <a:noFill/>
                <a:prstDash val="solid"/>
                <a:miter/>
              </a:ln>
            </p:spPr>
            <p:txBody>
              <a:bodyPr rtlCol="0" anchor="ctr"/>
              <a:lstStyle/>
              <a:p>
                <a:endParaRPr lang="zh-CN" altLang="en-US"/>
              </a:p>
            </p:txBody>
          </p:sp>
          <p:sp>
            <p:nvSpPr>
              <p:cNvPr id="1886" name="任意多边形: 形状 897">
                <a:extLst>
                  <a:ext uri="{FF2B5EF4-FFF2-40B4-BE49-F238E27FC236}">
                    <a16:creationId xmlns:a16="http://schemas.microsoft.com/office/drawing/2014/main" id="{F7A3A512-3C71-4EC5-8FFC-09ABA7342E9C}"/>
                  </a:ext>
                </a:extLst>
              </p:cNvPr>
              <p:cNvSpPr/>
              <p:nvPr/>
            </p:nvSpPr>
            <p:spPr>
              <a:xfrm>
                <a:off x="3578971" y="1204525"/>
                <a:ext cx="19050" cy="19050"/>
              </a:xfrm>
              <a:custGeom>
                <a:avLst/>
                <a:gdLst>
                  <a:gd name="connsiteX0" fmla="*/ 9782 w 19050"/>
                  <a:gd name="connsiteY0" fmla="*/ 7401 h 19050"/>
                  <a:gd name="connsiteX1" fmla="*/ 7144 w 19050"/>
                  <a:gd name="connsiteY1" fmla="*/ 7144 h 19050"/>
                  <a:gd name="connsiteX2" fmla="*/ 19164 w 19050"/>
                  <a:gd name="connsiteY2" fmla="*/ 15488 h 19050"/>
                  <a:gd name="connsiteX3" fmla="*/ 9782 w 19050"/>
                  <a:gd name="connsiteY3" fmla="*/ 7401 h 19050"/>
                </a:gdLst>
                <a:ahLst/>
                <a:cxnLst>
                  <a:cxn ang="0">
                    <a:pos x="connsiteX0" y="connsiteY0"/>
                  </a:cxn>
                  <a:cxn ang="0">
                    <a:pos x="connsiteX1" y="connsiteY1"/>
                  </a:cxn>
                  <a:cxn ang="0">
                    <a:pos x="connsiteX2" y="connsiteY2"/>
                  </a:cxn>
                  <a:cxn ang="0">
                    <a:pos x="connsiteX3" y="connsiteY3"/>
                  </a:cxn>
                </a:cxnLst>
                <a:rect l="l" t="t" r="r" b="b"/>
                <a:pathLst>
                  <a:path w="19050" h="19050">
                    <a:moveTo>
                      <a:pt x="9782" y="7401"/>
                    </a:moveTo>
                    <a:lnTo>
                      <a:pt x="7144" y="7144"/>
                    </a:lnTo>
                    <a:cubicBezTo>
                      <a:pt x="9439" y="15240"/>
                      <a:pt x="14230" y="9001"/>
                      <a:pt x="19164" y="15488"/>
                    </a:cubicBezTo>
                    <a:cubicBezTo>
                      <a:pt x="19650" y="12906"/>
                      <a:pt x="11278" y="10982"/>
                      <a:pt x="9782" y="7401"/>
                    </a:cubicBezTo>
                    <a:close/>
                  </a:path>
                </a:pathLst>
              </a:custGeom>
              <a:grpFill/>
              <a:ln w="9525" cap="flat">
                <a:noFill/>
                <a:prstDash val="solid"/>
                <a:miter/>
              </a:ln>
            </p:spPr>
            <p:txBody>
              <a:bodyPr rtlCol="0" anchor="ctr"/>
              <a:lstStyle/>
              <a:p>
                <a:endParaRPr lang="zh-CN" altLang="en-US"/>
              </a:p>
            </p:txBody>
          </p:sp>
          <p:sp>
            <p:nvSpPr>
              <p:cNvPr id="1887" name="任意多边形: 形状 898">
                <a:extLst>
                  <a:ext uri="{FF2B5EF4-FFF2-40B4-BE49-F238E27FC236}">
                    <a16:creationId xmlns:a16="http://schemas.microsoft.com/office/drawing/2014/main" id="{DEC03204-63E3-4EAB-8921-B2F9FFCDAA15}"/>
                  </a:ext>
                </a:extLst>
              </p:cNvPr>
              <p:cNvSpPr/>
              <p:nvPr/>
            </p:nvSpPr>
            <p:spPr>
              <a:xfrm>
                <a:off x="3621291" y="1207477"/>
                <a:ext cx="9525" cy="9525"/>
              </a:xfrm>
              <a:custGeom>
                <a:avLst/>
                <a:gdLst>
                  <a:gd name="connsiteX0" fmla="*/ 8944 w 9525"/>
                  <a:gd name="connsiteY0" fmla="*/ 11373 h 9525"/>
                  <a:gd name="connsiteX1" fmla="*/ 9592 w 9525"/>
                  <a:gd name="connsiteY1" fmla="*/ 11287 h 9525"/>
                  <a:gd name="connsiteX2" fmla="*/ 7791 w 9525"/>
                  <a:gd name="connsiteY2" fmla="*/ 7144 h 9525"/>
                  <a:gd name="connsiteX3" fmla="*/ 7144 w 9525"/>
                  <a:gd name="connsiteY3" fmla="*/ 7201 h 9525"/>
                </a:gdLst>
                <a:ahLst/>
                <a:cxnLst>
                  <a:cxn ang="0">
                    <a:pos x="connsiteX0" y="connsiteY0"/>
                  </a:cxn>
                  <a:cxn ang="0">
                    <a:pos x="connsiteX1" y="connsiteY1"/>
                  </a:cxn>
                  <a:cxn ang="0">
                    <a:pos x="connsiteX2" y="connsiteY2"/>
                  </a:cxn>
                  <a:cxn ang="0">
                    <a:pos x="connsiteX3" y="connsiteY3"/>
                  </a:cxn>
                </a:cxnLst>
                <a:rect l="l" t="t" r="r" b="b"/>
                <a:pathLst>
                  <a:path w="9525" h="9525">
                    <a:moveTo>
                      <a:pt x="8944" y="11373"/>
                    </a:moveTo>
                    <a:lnTo>
                      <a:pt x="9592" y="11287"/>
                    </a:lnTo>
                    <a:lnTo>
                      <a:pt x="7791" y="7144"/>
                    </a:lnTo>
                    <a:lnTo>
                      <a:pt x="7144" y="7201"/>
                    </a:lnTo>
                    <a:close/>
                  </a:path>
                </a:pathLst>
              </a:custGeom>
              <a:grpFill/>
              <a:ln w="9525" cap="flat">
                <a:noFill/>
                <a:prstDash val="solid"/>
                <a:miter/>
              </a:ln>
            </p:spPr>
            <p:txBody>
              <a:bodyPr rtlCol="0" anchor="ctr"/>
              <a:lstStyle/>
              <a:p>
                <a:endParaRPr lang="zh-CN" altLang="en-US"/>
              </a:p>
            </p:txBody>
          </p:sp>
          <p:sp>
            <p:nvSpPr>
              <p:cNvPr id="1888" name="任意多边形: 形状 899">
                <a:extLst>
                  <a:ext uri="{FF2B5EF4-FFF2-40B4-BE49-F238E27FC236}">
                    <a16:creationId xmlns:a16="http://schemas.microsoft.com/office/drawing/2014/main" id="{30643C79-3D1B-4EE5-BAB9-BC01B21835B9}"/>
                  </a:ext>
                </a:extLst>
              </p:cNvPr>
              <p:cNvSpPr/>
              <p:nvPr/>
            </p:nvSpPr>
            <p:spPr>
              <a:xfrm>
                <a:off x="3744707" y="1009437"/>
                <a:ext cx="9525" cy="9525"/>
              </a:xfrm>
              <a:custGeom>
                <a:avLst/>
                <a:gdLst>
                  <a:gd name="connsiteX0" fmla="*/ 7219 w 9525"/>
                  <a:gd name="connsiteY0" fmla="*/ 7217 h 9525"/>
                  <a:gd name="connsiteX1" fmla="*/ 7190 w 9525"/>
                  <a:gd name="connsiteY1" fmla="*/ 7179 h 9525"/>
                  <a:gd name="connsiteX2" fmla="*/ 7219 w 9525"/>
                  <a:gd name="connsiteY2" fmla="*/ 7217 h 9525"/>
                  <a:gd name="connsiteX3" fmla="*/ 7247 w 9525"/>
                  <a:gd name="connsiteY3" fmla="*/ 7245 h 9525"/>
                  <a:gd name="connsiteX4" fmla="*/ 7181 w 9525"/>
                  <a:gd name="connsiteY4" fmla="*/ 7179 h 9525"/>
                  <a:gd name="connsiteX5" fmla="*/ 7190 w 9525"/>
                  <a:gd name="connsiteY5" fmla="*/ 7198 h 9525"/>
                  <a:gd name="connsiteX6" fmla="*/ 7209 w 9525"/>
                  <a:gd name="connsiteY6" fmla="*/ 7207 h 9525"/>
                  <a:gd name="connsiteX7" fmla="*/ 7305 w 9525"/>
                  <a:gd name="connsiteY7" fmla="*/ 7312 h 9525"/>
                  <a:gd name="connsiteX8" fmla="*/ 7190 w 9525"/>
                  <a:gd name="connsiteY8" fmla="*/ 7188 h 9525"/>
                  <a:gd name="connsiteX9" fmla="*/ 7514 w 9525"/>
                  <a:gd name="connsiteY9" fmla="*/ 7541 h 9525"/>
                  <a:gd name="connsiteX10" fmla="*/ 7219 w 9525"/>
                  <a:gd name="connsiteY10" fmla="*/ 721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 h="9525">
                    <a:moveTo>
                      <a:pt x="7219" y="7217"/>
                    </a:moveTo>
                    <a:lnTo>
                      <a:pt x="7190" y="7179"/>
                    </a:lnTo>
                    <a:cubicBezTo>
                      <a:pt x="7181" y="7188"/>
                      <a:pt x="7276" y="7283"/>
                      <a:pt x="7219" y="7217"/>
                    </a:cubicBezTo>
                    <a:lnTo>
                      <a:pt x="7247" y="7245"/>
                    </a:lnTo>
                    <a:lnTo>
                      <a:pt x="7181" y="7179"/>
                    </a:lnTo>
                    <a:lnTo>
                      <a:pt x="7190" y="7198"/>
                    </a:lnTo>
                    <a:cubicBezTo>
                      <a:pt x="7152" y="7160"/>
                      <a:pt x="7162" y="7160"/>
                      <a:pt x="7209" y="7207"/>
                    </a:cubicBezTo>
                    <a:cubicBezTo>
                      <a:pt x="7209" y="7207"/>
                      <a:pt x="7162" y="7150"/>
                      <a:pt x="7305" y="7312"/>
                    </a:cubicBezTo>
                    <a:cubicBezTo>
                      <a:pt x="7085" y="7064"/>
                      <a:pt x="7247" y="7245"/>
                      <a:pt x="7190" y="7188"/>
                    </a:cubicBezTo>
                    <a:cubicBezTo>
                      <a:pt x="7143" y="7140"/>
                      <a:pt x="7143" y="7140"/>
                      <a:pt x="7514" y="7541"/>
                    </a:cubicBezTo>
                    <a:cubicBezTo>
                      <a:pt x="6809" y="6779"/>
                      <a:pt x="7352" y="7379"/>
                      <a:pt x="7219" y="7217"/>
                    </a:cubicBezTo>
                    <a:close/>
                  </a:path>
                </a:pathLst>
              </a:custGeom>
              <a:grpFill/>
              <a:ln w="9525" cap="flat">
                <a:noFill/>
                <a:prstDash val="solid"/>
                <a:miter/>
              </a:ln>
            </p:spPr>
            <p:txBody>
              <a:bodyPr rtlCol="0" anchor="ctr"/>
              <a:lstStyle/>
              <a:p>
                <a:endParaRPr lang="zh-CN" altLang="en-US"/>
              </a:p>
            </p:txBody>
          </p:sp>
          <p:sp>
            <p:nvSpPr>
              <p:cNvPr id="1889" name="任意多边形: 形状 900">
                <a:extLst>
                  <a:ext uri="{FF2B5EF4-FFF2-40B4-BE49-F238E27FC236}">
                    <a16:creationId xmlns:a16="http://schemas.microsoft.com/office/drawing/2014/main" id="{07D6AD09-0CA1-4448-9FBC-9BC6DAB9E826}"/>
                  </a:ext>
                </a:extLst>
              </p:cNvPr>
              <p:cNvSpPr/>
              <p:nvPr/>
            </p:nvSpPr>
            <p:spPr>
              <a:xfrm>
                <a:off x="3401651" y="1114199"/>
                <a:ext cx="9525" cy="19050"/>
              </a:xfrm>
              <a:custGeom>
                <a:avLst/>
                <a:gdLst>
                  <a:gd name="connsiteX0" fmla="*/ 9366 w 9525"/>
                  <a:gd name="connsiteY0" fmla="*/ 14068 h 19050"/>
                  <a:gd name="connsiteX1" fmla="*/ 8337 w 9525"/>
                  <a:gd name="connsiteY1" fmla="*/ 10630 h 19050"/>
                  <a:gd name="connsiteX2" fmla="*/ 7490 w 9525"/>
                  <a:gd name="connsiteY2" fmla="*/ 7144 h 19050"/>
                  <a:gd name="connsiteX3" fmla="*/ 9366 w 9525"/>
                  <a:gd name="connsiteY3" fmla="*/ 14068 h 19050"/>
                </a:gdLst>
                <a:ahLst/>
                <a:cxnLst>
                  <a:cxn ang="0">
                    <a:pos x="connsiteX0" y="connsiteY0"/>
                  </a:cxn>
                  <a:cxn ang="0">
                    <a:pos x="connsiteX1" y="connsiteY1"/>
                  </a:cxn>
                  <a:cxn ang="0">
                    <a:pos x="connsiteX2" y="connsiteY2"/>
                  </a:cxn>
                  <a:cxn ang="0">
                    <a:pos x="connsiteX3" y="connsiteY3"/>
                  </a:cxn>
                </a:cxnLst>
                <a:rect l="l" t="t" r="r" b="b"/>
                <a:pathLst>
                  <a:path w="9525" h="19050">
                    <a:moveTo>
                      <a:pt x="9366" y="14068"/>
                    </a:moveTo>
                    <a:cubicBezTo>
                      <a:pt x="9366" y="14068"/>
                      <a:pt x="8852" y="12354"/>
                      <a:pt x="8337" y="10630"/>
                    </a:cubicBezTo>
                    <a:cubicBezTo>
                      <a:pt x="7909" y="8887"/>
                      <a:pt x="7490" y="7144"/>
                      <a:pt x="7490" y="7144"/>
                    </a:cubicBezTo>
                    <a:cubicBezTo>
                      <a:pt x="7442" y="11344"/>
                      <a:pt x="6004" y="13630"/>
                      <a:pt x="9366" y="14068"/>
                    </a:cubicBezTo>
                    <a:close/>
                  </a:path>
                </a:pathLst>
              </a:custGeom>
              <a:grpFill/>
              <a:ln w="9525" cap="flat">
                <a:noFill/>
                <a:prstDash val="solid"/>
                <a:miter/>
              </a:ln>
            </p:spPr>
            <p:txBody>
              <a:bodyPr rtlCol="0" anchor="ctr"/>
              <a:lstStyle/>
              <a:p>
                <a:endParaRPr lang="zh-CN" altLang="en-US"/>
              </a:p>
            </p:txBody>
          </p:sp>
          <p:sp>
            <p:nvSpPr>
              <p:cNvPr id="1890" name="任意多边形: 形状 901">
                <a:extLst>
                  <a:ext uri="{FF2B5EF4-FFF2-40B4-BE49-F238E27FC236}">
                    <a16:creationId xmlns:a16="http://schemas.microsoft.com/office/drawing/2014/main" id="{3C69CADE-8006-4B60-8D3B-8AFDDF752528}"/>
                  </a:ext>
                </a:extLst>
              </p:cNvPr>
              <p:cNvSpPr/>
              <p:nvPr/>
            </p:nvSpPr>
            <p:spPr>
              <a:xfrm>
                <a:off x="3763156" y="1043943"/>
                <a:ext cx="9525" cy="9525"/>
              </a:xfrm>
              <a:custGeom>
                <a:avLst/>
                <a:gdLst>
                  <a:gd name="connsiteX0" fmla="*/ 7144 w 9525"/>
                  <a:gd name="connsiteY0" fmla="*/ 7144 h 9525"/>
                  <a:gd name="connsiteX1" fmla="*/ 7344 w 9525"/>
                  <a:gd name="connsiteY1" fmla="*/ 7868 h 9525"/>
                  <a:gd name="connsiteX2" fmla="*/ 8820 w 9525"/>
                  <a:gd name="connsiteY2" fmla="*/ 8801 h 9525"/>
                  <a:gd name="connsiteX3" fmla="*/ 714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7144"/>
                    </a:moveTo>
                    <a:lnTo>
                      <a:pt x="7344" y="7868"/>
                    </a:lnTo>
                    <a:cubicBezTo>
                      <a:pt x="7344" y="7868"/>
                      <a:pt x="8868" y="8915"/>
                      <a:pt x="8820" y="8801"/>
                    </a:cubicBezTo>
                    <a:cubicBezTo>
                      <a:pt x="7610" y="6467"/>
                      <a:pt x="7668" y="7782"/>
                      <a:pt x="7144" y="7144"/>
                    </a:cubicBezTo>
                    <a:close/>
                  </a:path>
                </a:pathLst>
              </a:custGeom>
              <a:grpFill/>
              <a:ln w="9525" cap="flat">
                <a:noFill/>
                <a:prstDash val="solid"/>
                <a:miter/>
              </a:ln>
            </p:spPr>
            <p:txBody>
              <a:bodyPr rtlCol="0" anchor="ctr"/>
              <a:lstStyle/>
              <a:p>
                <a:endParaRPr lang="zh-CN" altLang="en-US"/>
              </a:p>
            </p:txBody>
          </p:sp>
          <p:sp>
            <p:nvSpPr>
              <p:cNvPr id="1891" name="任意多边形: 形状 902">
                <a:extLst>
                  <a:ext uri="{FF2B5EF4-FFF2-40B4-BE49-F238E27FC236}">
                    <a16:creationId xmlns:a16="http://schemas.microsoft.com/office/drawing/2014/main" id="{A9D0025C-B324-44A3-834C-3144FFC1FE67}"/>
                  </a:ext>
                </a:extLst>
              </p:cNvPr>
              <p:cNvSpPr/>
              <p:nvPr/>
            </p:nvSpPr>
            <p:spPr>
              <a:xfrm>
                <a:off x="3611537" y="1204628"/>
                <a:ext cx="9525" cy="9525"/>
              </a:xfrm>
              <a:custGeom>
                <a:avLst/>
                <a:gdLst>
                  <a:gd name="connsiteX0" fmla="*/ 10373 w 9525"/>
                  <a:gd name="connsiteY0" fmla="*/ 8879 h 9525"/>
                  <a:gd name="connsiteX1" fmla="*/ 7144 w 9525"/>
                  <a:gd name="connsiteY1" fmla="*/ 7155 h 9525"/>
                  <a:gd name="connsiteX2" fmla="*/ 8258 w 9525"/>
                  <a:gd name="connsiteY2" fmla="*/ 10279 h 9525"/>
                  <a:gd name="connsiteX3" fmla="*/ 10373 w 9525"/>
                  <a:gd name="connsiteY3" fmla="*/ 8879 h 9525"/>
                </a:gdLst>
                <a:ahLst/>
                <a:cxnLst>
                  <a:cxn ang="0">
                    <a:pos x="connsiteX0" y="connsiteY0"/>
                  </a:cxn>
                  <a:cxn ang="0">
                    <a:pos x="connsiteX1" y="connsiteY1"/>
                  </a:cxn>
                  <a:cxn ang="0">
                    <a:pos x="connsiteX2" y="connsiteY2"/>
                  </a:cxn>
                  <a:cxn ang="0">
                    <a:pos x="connsiteX3" y="connsiteY3"/>
                  </a:cxn>
                </a:cxnLst>
                <a:rect l="l" t="t" r="r" b="b"/>
                <a:pathLst>
                  <a:path w="9525" h="9525">
                    <a:moveTo>
                      <a:pt x="10373" y="8879"/>
                    </a:moveTo>
                    <a:cubicBezTo>
                      <a:pt x="10887" y="7022"/>
                      <a:pt x="8430" y="7126"/>
                      <a:pt x="7144" y="7155"/>
                    </a:cubicBezTo>
                    <a:lnTo>
                      <a:pt x="8258" y="10279"/>
                    </a:lnTo>
                    <a:cubicBezTo>
                      <a:pt x="7782" y="9060"/>
                      <a:pt x="9954" y="9555"/>
                      <a:pt x="10373" y="8879"/>
                    </a:cubicBezTo>
                    <a:close/>
                  </a:path>
                </a:pathLst>
              </a:custGeom>
              <a:grpFill/>
              <a:ln w="9525" cap="flat">
                <a:noFill/>
                <a:prstDash val="solid"/>
                <a:miter/>
              </a:ln>
            </p:spPr>
            <p:txBody>
              <a:bodyPr rtlCol="0" anchor="ctr"/>
              <a:lstStyle/>
              <a:p>
                <a:endParaRPr lang="zh-CN" altLang="en-US"/>
              </a:p>
            </p:txBody>
          </p:sp>
          <p:sp>
            <p:nvSpPr>
              <p:cNvPr id="1892" name="任意多边形: 形状 903">
                <a:extLst>
                  <a:ext uri="{FF2B5EF4-FFF2-40B4-BE49-F238E27FC236}">
                    <a16:creationId xmlns:a16="http://schemas.microsoft.com/office/drawing/2014/main" id="{2BE56B46-4869-4793-BBE8-2BCD74521123}"/>
                  </a:ext>
                </a:extLst>
              </p:cNvPr>
              <p:cNvSpPr/>
              <p:nvPr/>
            </p:nvSpPr>
            <p:spPr>
              <a:xfrm>
                <a:off x="3758908" y="1098816"/>
                <a:ext cx="9525" cy="19050"/>
              </a:xfrm>
              <a:custGeom>
                <a:avLst/>
                <a:gdLst>
                  <a:gd name="connsiteX0" fmla="*/ 9363 w 9525"/>
                  <a:gd name="connsiteY0" fmla="*/ 9430 h 19050"/>
                  <a:gd name="connsiteX1" fmla="*/ 10287 w 9525"/>
                  <a:gd name="connsiteY1" fmla="*/ 8877 h 19050"/>
                  <a:gd name="connsiteX2" fmla="*/ 7144 w 9525"/>
                  <a:gd name="connsiteY2" fmla="*/ 7144 h 19050"/>
                  <a:gd name="connsiteX3" fmla="*/ 10592 w 9525"/>
                  <a:gd name="connsiteY3" fmla="*/ 12697 h 19050"/>
                  <a:gd name="connsiteX4" fmla="*/ 9363 w 9525"/>
                  <a:gd name="connsiteY4" fmla="*/ 9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363" y="9430"/>
                    </a:moveTo>
                    <a:cubicBezTo>
                      <a:pt x="9620" y="8620"/>
                      <a:pt x="10439" y="10773"/>
                      <a:pt x="10287" y="8877"/>
                    </a:cubicBezTo>
                    <a:cubicBezTo>
                      <a:pt x="9735" y="7029"/>
                      <a:pt x="8039" y="8906"/>
                      <a:pt x="7144" y="7144"/>
                    </a:cubicBezTo>
                    <a:lnTo>
                      <a:pt x="10592" y="12697"/>
                    </a:lnTo>
                    <a:lnTo>
                      <a:pt x="9363" y="9430"/>
                    </a:lnTo>
                    <a:close/>
                  </a:path>
                </a:pathLst>
              </a:custGeom>
              <a:grpFill/>
              <a:ln w="9525" cap="flat">
                <a:noFill/>
                <a:prstDash val="solid"/>
                <a:miter/>
              </a:ln>
            </p:spPr>
            <p:txBody>
              <a:bodyPr rtlCol="0" anchor="ctr"/>
              <a:lstStyle/>
              <a:p>
                <a:endParaRPr lang="zh-CN" altLang="en-US"/>
              </a:p>
            </p:txBody>
          </p:sp>
          <p:sp>
            <p:nvSpPr>
              <p:cNvPr id="1893" name="任意多边形: 形状 904">
                <a:extLst>
                  <a:ext uri="{FF2B5EF4-FFF2-40B4-BE49-F238E27FC236}">
                    <a16:creationId xmlns:a16="http://schemas.microsoft.com/office/drawing/2014/main" id="{0EF650C7-F399-4D9C-9A3C-F500E93CB258}"/>
                  </a:ext>
                </a:extLst>
              </p:cNvPr>
              <p:cNvSpPr/>
              <p:nvPr/>
            </p:nvSpPr>
            <p:spPr>
              <a:xfrm>
                <a:off x="3744723" y="1009469"/>
                <a:ext cx="9525" cy="9525"/>
              </a:xfrm>
              <a:custGeom>
                <a:avLst/>
                <a:gdLst>
                  <a:gd name="connsiteX0" fmla="*/ 7156 w 9525"/>
                  <a:gd name="connsiteY0" fmla="*/ 7165 h 9525"/>
                  <a:gd name="connsiteX1" fmla="*/ 7203 w 9525"/>
                  <a:gd name="connsiteY1" fmla="*/ 7204 h 9525"/>
                  <a:gd name="connsiteX2" fmla="*/ 7194 w 9525"/>
                  <a:gd name="connsiteY2" fmla="*/ 7194 h 9525"/>
                  <a:gd name="connsiteX3" fmla="*/ 7346 w 9525"/>
                  <a:gd name="connsiteY3" fmla="*/ 7356 h 9525"/>
                  <a:gd name="connsiteX4" fmla="*/ 7156 w 9525"/>
                  <a:gd name="connsiteY4" fmla="*/ 7165 h 9525"/>
                  <a:gd name="connsiteX5" fmla="*/ 7156 w 9525"/>
                  <a:gd name="connsiteY5" fmla="*/ 716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156" y="7165"/>
                    </a:moveTo>
                    <a:cubicBezTo>
                      <a:pt x="7156" y="7165"/>
                      <a:pt x="7108" y="7118"/>
                      <a:pt x="7203" y="7204"/>
                    </a:cubicBezTo>
                    <a:lnTo>
                      <a:pt x="7194" y="7194"/>
                    </a:lnTo>
                    <a:cubicBezTo>
                      <a:pt x="7137" y="7137"/>
                      <a:pt x="7098" y="7070"/>
                      <a:pt x="7346" y="7356"/>
                    </a:cubicBezTo>
                    <a:cubicBezTo>
                      <a:pt x="7003" y="6956"/>
                      <a:pt x="7260" y="7270"/>
                      <a:pt x="7156" y="7165"/>
                    </a:cubicBezTo>
                    <a:cubicBezTo>
                      <a:pt x="7118" y="7127"/>
                      <a:pt x="7222" y="7232"/>
                      <a:pt x="7156" y="7165"/>
                    </a:cubicBezTo>
                    <a:close/>
                  </a:path>
                </a:pathLst>
              </a:custGeom>
              <a:grpFill/>
              <a:ln w="9525" cap="flat">
                <a:noFill/>
                <a:prstDash val="solid"/>
                <a:miter/>
              </a:ln>
            </p:spPr>
            <p:txBody>
              <a:bodyPr rtlCol="0" anchor="ctr"/>
              <a:lstStyle/>
              <a:p>
                <a:endParaRPr lang="zh-CN" altLang="en-US"/>
              </a:p>
            </p:txBody>
          </p:sp>
          <p:sp>
            <p:nvSpPr>
              <p:cNvPr id="1894" name="任意多边形: 形状 905">
                <a:extLst>
                  <a:ext uri="{FF2B5EF4-FFF2-40B4-BE49-F238E27FC236}">
                    <a16:creationId xmlns:a16="http://schemas.microsoft.com/office/drawing/2014/main" id="{5308433A-84F4-4EF0-BE5C-F842FC8C445D}"/>
                  </a:ext>
                </a:extLst>
              </p:cNvPr>
              <p:cNvSpPr/>
              <p:nvPr/>
            </p:nvSpPr>
            <p:spPr>
              <a:xfrm>
                <a:off x="3752336" y="1115456"/>
                <a:ext cx="9525" cy="9525"/>
              </a:xfrm>
              <a:custGeom>
                <a:avLst/>
                <a:gdLst>
                  <a:gd name="connsiteX0" fmla="*/ 7144 w 9525"/>
                  <a:gd name="connsiteY0" fmla="*/ 9163 h 9525"/>
                  <a:gd name="connsiteX1" fmla="*/ 9525 w 9525"/>
                  <a:gd name="connsiteY1" fmla="*/ 8992 h 9525"/>
                  <a:gd name="connsiteX2" fmla="*/ 8639 w 9525"/>
                  <a:gd name="connsiteY2" fmla="*/ 7144 h 9525"/>
                </a:gdLst>
                <a:ahLst/>
                <a:cxnLst>
                  <a:cxn ang="0">
                    <a:pos x="connsiteX0" y="connsiteY0"/>
                  </a:cxn>
                  <a:cxn ang="0">
                    <a:pos x="connsiteX1" y="connsiteY1"/>
                  </a:cxn>
                  <a:cxn ang="0">
                    <a:pos x="connsiteX2" y="connsiteY2"/>
                  </a:cxn>
                </a:cxnLst>
                <a:rect l="l" t="t" r="r" b="b"/>
                <a:pathLst>
                  <a:path w="9525" h="9525">
                    <a:moveTo>
                      <a:pt x="7144" y="9163"/>
                    </a:moveTo>
                    <a:lnTo>
                      <a:pt x="9525" y="8992"/>
                    </a:lnTo>
                    <a:lnTo>
                      <a:pt x="8639" y="7144"/>
                    </a:lnTo>
                    <a:close/>
                  </a:path>
                </a:pathLst>
              </a:custGeom>
              <a:grpFill/>
              <a:ln w="9525" cap="flat">
                <a:noFill/>
                <a:prstDash val="solid"/>
                <a:miter/>
              </a:ln>
            </p:spPr>
            <p:txBody>
              <a:bodyPr rtlCol="0" anchor="ctr"/>
              <a:lstStyle/>
              <a:p>
                <a:endParaRPr lang="zh-CN" altLang="en-US"/>
              </a:p>
            </p:txBody>
          </p:sp>
          <p:sp>
            <p:nvSpPr>
              <p:cNvPr id="1895" name="任意多边形: 形状 906">
                <a:extLst>
                  <a:ext uri="{FF2B5EF4-FFF2-40B4-BE49-F238E27FC236}">
                    <a16:creationId xmlns:a16="http://schemas.microsoft.com/office/drawing/2014/main" id="{1D9EF4A8-17A7-4A5F-AA55-B738781A07C1}"/>
                  </a:ext>
                </a:extLst>
              </p:cNvPr>
              <p:cNvSpPr/>
              <p:nvPr/>
            </p:nvSpPr>
            <p:spPr>
              <a:xfrm>
                <a:off x="3748068" y="1116580"/>
                <a:ext cx="9525" cy="19050"/>
              </a:xfrm>
              <a:custGeom>
                <a:avLst/>
                <a:gdLst>
                  <a:gd name="connsiteX0" fmla="*/ 8725 w 9525"/>
                  <a:gd name="connsiteY0" fmla="*/ 7144 h 19050"/>
                  <a:gd name="connsiteX1" fmla="*/ 7144 w 9525"/>
                  <a:gd name="connsiteY1" fmla="*/ 9230 h 19050"/>
                  <a:gd name="connsiteX2" fmla="*/ 10716 w 9525"/>
                  <a:gd name="connsiteY2" fmla="*/ 11935 h 19050"/>
                  <a:gd name="connsiteX3" fmla="*/ 872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8725" y="7144"/>
                    </a:moveTo>
                    <a:cubicBezTo>
                      <a:pt x="8592" y="9058"/>
                      <a:pt x="7144" y="9230"/>
                      <a:pt x="7144" y="9230"/>
                    </a:cubicBezTo>
                    <a:lnTo>
                      <a:pt x="10716" y="11935"/>
                    </a:lnTo>
                    <a:cubicBezTo>
                      <a:pt x="10563" y="9639"/>
                      <a:pt x="9973" y="8144"/>
                      <a:pt x="8725" y="7144"/>
                    </a:cubicBezTo>
                    <a:close/>
                  </a:path>
                </a:pathLst>
              </a:custGeom>
              <a:grpFill/>
              <a:ln w="9525" cap="flat">
                <a:noFill/>
                <a:prstDash val="solid"/>
                <a:miter/>
              </a:ln>
            </p:spPr>
            <p:txBody>
              <a:bodyPr rtlCol="0" anchor="ctr"/>
              <a:lstStyle/>
              <a:p>
                <a:endParaRPr lang="zh-CN" altLang="en-US"/>
              </a:p>
            </p:txBody>
          </p:sp>
          <p:sp>
            <p:nvSpPr>
              <p:cNvPr id="1896" name="任意多边形: 形状 907">
                <a:extLst>
                  <a:ext uri="{FF2B5EF4-FFF2-40B4-BE49-F238E27FC236}">
                    <a16:creationId xmlns:a16="http://schemas.microsoft.com/office/drawing/2014/main" id="{7E889386-3486-4009-BFC2-3FAB81ED7E91}"/>
                  </a:ext>
                </a:extLst>
              </p:cNvPr>
              <p:cNvSpPr/>
              <p:nvPr/>
            </p:nvSpPr>
            <p:spPr>
              <a:xfrm>
                <a:off x="3749612" y="1016731"/>
                <a:ext cx="9525" cy="9525"/>
              </a:xfrm>
              <a:custGeom>
                <a:avLst/>
                <a:gdLst>
                  <a:gd name="connsiteX0" fmla="*/ 7391 w 9525"/>
                  <a:gd name="connsiteY0" fmla="*/ 7657 h 9525"/>
                  <a:gd name="connsiteX1" fmla="*/ 8229 w 9525"/>
                  <a:gd name="connsiteY1" fmla="*/ 8476 h 9525"/>
                  <a:gd name="connsiteX2" fmla="*/ 7391 w 9525"/>
                  <a:gd name="connsiteY2" fmla="*/ 7657 h 9525"/>
                </a:gdLst>
                <a:ahLst/>
                <a:cxnLst>
                  <a:cxn ang="0">
                    <a:pos x="connsiteX0" y="connsiteY0"/>
                  </a:cxn>
                  <a:cxn ang="0">
                    <a:pos x="connsiteX1" y="connsiteY1"/>
                  </a:cxn>
                  <a:cxn ang="0">
                    <a:pos x="connsiteX2" y="connsiteY2"/>
                  </a:cxn>
                </a:cxnLst>
                <a:rect l="l" t="t" r="r" b="b"/>
                <a:pathLst>
                  <a:path w="9525" h="9525">
                    <a:moveTo>
                      <a:pt x="7391" y="7657"/>
                    </a:moveTo>
                    <a:cubicBezTo>
                      <a:pt x="8410" y="9210"/>
                      <a:pt x="8001" y="8314"/>
                      <a:pt x="8229" y="8476"/>
                    </a:cubicBezTo>
                    <a:cubicBezTo>
                      <a:pt x="6953" y="6762"/>
                      <a:pt x="6991" y="6952"/>
                      <a:pt x="7391" y="7657"/>
                    </a:cubicBezTo>
                    <a:close/>
                  </a:path>
                </a:pathLst>
              </a:custGeom>
              <a:grpFill/>
              <a:ln w="9525" cap="flat">
                <a:noFill/>
                <a:prstDash val="solid"/>
                <a:miter/>
              </a:ln>
            </p:spPr>
            <p:txBody>
              <a:bodyPr rtlCol="0" anchor="ctr"/>
              <a:lstStyle/>
              <a:p>
                <a:endParaRPr lang="zh-CN" altLang="en-US"/>
              </a:p>
            </p:txBody>
          </p:sp>
          <p:sp>
            <p:nvSpPr>
              <p:cNvPr id="1897" name="任意多边形: 形状 908">
                <a:extLst>
                  <a:ext uri="{FF2B5EF4-FFF2-40B4-BE49-F238E27FC236}">
                    <a16:creationId xmlns:a16="http://schemas.microsoft.com/office/drawing/2014/main" id="{4A19B946-D1F7-416F-AE01-DD0B04615370}"/>
                  </a:ext>
                </a:extLst>
              </p:cNvPr>
              <p:cNvSpPr/>
              <p:nvPr/>
            </p:nvSpPr>
            <p:spPr>
              <a:xfrm>
                <a:off x="3752336" y="1104835"/>
                <a:ext cx="9525" cy="9525"/>
              </a:xfrm>
              <a:custGeom>
                <a:avLst/>
                <a:gdLst>
                  <a:gd name="connsiteX0" fmla="*/ 7144 w 9525"/>
                  <a:gd name="connsiteY0" fmla="*/ 8316 h 9525"/>
                  <a:gd name="connsiteX1" fmla="*/ 10573 w 9525"/>
                  <a:gd name="connsiteY1" fmla="*/ 10002 h 9525"/>
                  <a:gd name="connsiteX2" fmla="*/ 7144 w 9525"/>
                  <a:gd name="connsiteY2" fmla="*/ 8316 h 9525"/>
                </a:gdLst>
                <a:ahLst/>
                <a:cxnLst>
                  <a:cxn ang="0">
                    <a:pos x="connsiteX0" y="connsiteY0"/>
                  </a:cxn>
                  <a:cxn ang="0">
                    <a:pos x="connsiteX1" y="connsiteY1"/>
                  </a:cxn>
                  <a:cxn ang="0">
                    <a:pos x="connsiteX2" y="connsiteY2"/>
                  </a:cxn>
                </a:cxnLst>
                <a:rect l="l" t="t" r="r" b="b"/>
                <a:pathLst>
                  <a:path w="9525" h="9525">
                    <a:moveTo>
                      <a:pt x="7144" y="8316"/>
                    </a:moveTo>
                    <a:cubicBezTo>
                      <a:pt x="9220" y="11993"/>
                      <a:pt x="8439" y="6316"/>
                      <a:pt x="10573" y="10002"/>
                    </a:cubicBezTo>
                    <a:cubicBezTo>
                      <a:pt x="11325" y="3440"/>
                      <a:pt x="8249" y="10545"/>
                      <a:pt x="7144" y="8316"/>
                    </a:cubicBezTo>
                    <a:close/>
                  </a:path>
                </a:pathLst>
              </a:custGeom>
              <a:grpFill/>
              <a:ln w="9525" cap="flat">
                <a:noFill/>
                <a:prstDash val="solid"/>
                <a:miter/>
              </a:ln>
            </p:spPr>
            <p:txBody>
              <a:bodyPr rtlCol="0" anchor="ctr"/>
              <a:lstStyle/>
              <a:p>
                <a:endParaRPr lang="zh-CN" altLang="en-US"/>
              </a:p>
            </p:txBody>
          </p:sp>
          <p:sp>
            <p:nvSpPr>
              <p:cNvPr id="1898" name="任意多边形: 形状 909">
                <a:extLst>
                  <a:ext uri="{FF2B5EF4-FFF2-40B4-BE49-F238E27FC236}">
                    <a16:creationId xmlns:a16="http://schemas.microsoft.com/office/drawing/2014/main" id="{E8571F3D-7B59-41CB-BDA0-93F8231D10A3}"/>
                  </a:ext>
                </a:extLst>
              </p:cNvPr>
              <p:cNvSpPr/>
              <p:nvPr/>
            </p:nvSpPr>
            <p:spPr>
              <a:xfrm>
                <a:off x="3542995" y="1181665"/>
                <a:ext cx="9525" cy="19050"/>
              </a:xfrm>
              <a:custGeom>
                <a:avLst/>
                <a:gdLst>
                  <a:gd name="connsiteX0" fmla="*/ 10535 w 9525"/>
                  <a:gd name="connsiteY0" fmla="*/ 8030 h 19050"/>
                  <a:gd name="connsiteX1" fmla="*/ 7144 w 9525"/>
                  <a:gd name="connsiteY1" fmla="*/ 7144 h 19050"/>
                  <a:gd name="connsiteX2" fmla="*/ 10649 w 9525"/>
                  <a:gd name="connsiteY2" fmla="*/ 8696 h 19050"/>
                  <a:gd name="connsiteX3" fmla="*/ 9344 w 9525"/>
                  <a:gd name="connsiteY3" fmla="*/ 12325 h 19050"/>
                  <a:gd name="connsiteX4" fmla="*/ 10535 w 9525"/>
                  <a:gd name="connsiteY4" fmla="*/ 80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535" y="8030"/>
                    </a:moveTo>
                    <a:lnTo>
                      <a:pt x="7144" y="7144"/>
                    </a:lnTo>
                    <a:lnTo>
                      <a:pt x="10649" y="8696"/>
                    </a:lnTo>
                    <a:lnTo>
                      <a:pt x="9344" y="12325"/>
                    </a:lnTo>
                    <a:cubicBezTo>
                      <a:pt x="11363" y="12830"/>
                      <a:pt x="10077" y="9192"/>
                      <a:pt x="10535" y="8030"/>
                    </a:cubicBezTo>
                    <a:close/>
                  </a:path>
                </a:pathLst>
              </a:custGeom>
              <a:grpFill/>
              <a:ln w="9525" cap="flat">
                <a:noFill/>
                <a:prstDash val="solid"/>
                <a:miter/>
              </a:ln>
            </p:spPr>
            <p:txBody>
              <a:bodyPr rtlCol="0" anchor="ctr"/>
              <a:lstStyle/>
              <a:p>
                <a:endParaRPr lang="zh-CN" altLang="en-US"/>
              </a:p>
            </p:txBody>
          </p:sp>
          <p:sp>
            <p:nvSpPr>
              <p:cNvPr id="1899" name="任意多边形: 形状 910">
                <a:extLst>
                  <a:ext uri="{FF2B5EF4-FFF2-40B4-BE49-F238E27FC236}">
                    <a16:creationId xmlns:a16="http://schemas.microsoft.com/office/drawing/2014/main" id="{FCC80151-040D-426A-9705-03148FD8273B}"/>
                  </a:ext>
                </a:extLst>
              </p:cNvPr>
              <p:cNvSpPr/>
              <p:nvPr/>
            </p:nvSpPr>
            <p:spPr>
              <a:xfrm>
                <a:off x="3756355" y="1094482"/>
                <a:ext cx="9525" cy="9525"/>
              </a:xfrm>
              <a:custGeom>
                <a:avLst/>
                <a:gdLst>
                  <a:gd name="connsiteX0" fmla="*/ 7144 w 9525"/>
                  <a:gd name="connsiteY0" fmla="*/ 7382 h 9525"/>
                  <a:gd name="connsiteX1" fmla="*/ 8696 w 9525"/>
                  <a:gd name="connsiteY1" fmla="*/ 10144 h 9525"/>
                  <a:gd name="connsiteX2" fmla="*/ 8249 w 9525"/>
                  <a:gd name="connsiteY2" fmla="*/ 7144 h 9525"/>
                </a:gdLst>
                <a:ahLst/>
                <a:cxnLst>
                  <a:cxn ang="0">
                    <a:pos x="connsiteX0" y="connsiteY0"/>
                  </a:cxn>
                  <a:cxn ang="0">
                    <a:pos x="connsiteX1" y="connsiteY1"/>
                  </a:cxn>
                  <a:cxn ang="0">
                    <a:pos x="connsiteX2" y="connsiteY2"/>
                  </a:cxn>
                </a:cxnLst>
                <a:rect l="l" t="t" r="r" b="b"/>
                <a:pathLst>
                  <a:path w="9525" h="9525">
                    <a:moveTo>
                      <a:pt x="7144" y="7382"/>
                    </a:moveTo>
                    <a:lnTo>
                      <a:pt x="8696" y="10144"/>
                    </a:lnTo>
                    <a:lnTo>
                      <a:pt x="8249" y="7144"/>
                    </a:lnTo>
                    <a:close/>
                  </a:path>
                </a:pathLst>
              </a:custGeom>
              <a:grpFill/>
              <a:ln w="9525" cap="flat">
                <a:noFill/>
                <a:prstDash val="solid"/>
                <a:miter/>
              </a:ln>
            </p:spPr>
            <p:txBody>
              <a:bodyPr rtlCol="0" anchor="ctr"/>
              <a:lstStyle/>
              <a:p>
                <a:endParaRPr lang="zh-CN" altLang="en-US"/>
              </a:p>
            </p:txBody>
          </p:sp>
          <p:sp>
            <p:nvSpPr>
              <p:cNvPr id="1900" name="任意多边形: 形状 911">
                <a:extLst>
                  <a:ext uri="{FF2B5EF4-FFF2-40B4-BE49-F238E27FC236}">
                    <a16:creationId xmlns:a16="http://schemas.microsoft.com/office/drawing/2014/main" id="{3D4EF7D6-E037-4228-96C0-1B94D3F403EC}"/>
                  </a:ext>
                </a:extLst>
              </p:cNvPr>
              <p:cNvSpPr/>
              <p:nvPr/>
            </p:nvSpPr>
            <p:spPr>
              <a:xfrm>
                <a:off x="3556342" y="1184714"/>
                <a:ext cx="19050" cy="19050"/>
              </a:xfrm>
              <a:custGeom>
                <a:avLst/>
                <a:gdLst>
                  <a:gd name="connsiteX0" fmla="*/ 13314 w 19050"/>
                  <a:gd name="connsiteY0" fmla="*/ 9877 h 19050"/>
                  <a:gd name="connsiteX1" fmla="*/ 7199 w 19050"/>
                  <a:gd name="connsiteY1" fmla="*/ 7276 h 19050"/>
                  <a:gd name="connsiteX2" fmla="*/ 12514 w 19050"/>
                  <a:gd name="connsiteY2" fmla="*/ 12353 h 19050"/>
                  <a:gd name="connsiteX3" fmla="*/ 13314 w 19050"/>
                  <a:gd name="connsiteY3" fmla="*/ 9877 h 19050"/>
                </a:gdLst>
                <a:ahLst/>
                <a:cxnLst>
                  <a:cxn ang="0">
                    <a:pos x="connsiteX0" y="connsiteY0"/>
                  </a:cxn>
                  <a:cxn ang="0">
                    <a:pos x="connsiteX1" y="connsiteY1"/>
                  </a:cxn>
                  <a:cxn ang="0">
                    <a:pos x="connsiteX2" y="connsiteY2"/>
                  </a:cxn>
                  <a:cxn ang="0">
                    <a:pos x="connsiteX3" y="connsiteY3"/>
                  </a:cxn>
                </a:cxnLst>
                <a:rect l="l" t="t" r="r" b="b"/>
                <a:pathLst>
                  <a:path w="19050" h="19050">
                    <a:moveTo>
                      <a:pt x="13314" y="9877"/>
                    </a:moveTo>
                    <a:cubicBezTo>
                      <a:pt x="11352" y="9476"/>
                      <a:pt x="9570" y="6486"/>
                      <a:pt x="7199" y="7276"/>
                    </a:cubicBezTo>
                    <a:cubicBezTo>
                      <a:pt x="6570" y="11086"/>
                      <a:pt x="11523" y="6895"/>
                      <a:pt x="12514" y="12353"/>
                    </a:cubicBezTo>
                    <a:lnTo>
                      <a:pt x="13314" y="9877"/>
                    </a:lnTo>
                    <a:close/>
                  </a:path>
                </a:pathLst>
              </a:custGeom>
              <a:grpFill/>
              <a:ln w="9525" cap="flat">
                <a:noFill/>
                <a:prstDash val="solid"/>
                <a:miter/>
              </a:ln>
            </p:spPr>
            <p:txBody>
              <a:bodyPr rtlCol="0" anchor="ctr"/>
              <a:lstStyle/>
              <a:p>
                <a:endParaRPr lang="zh-CN" altLang="en-US"/>
              </a:p>
            </p:txBody>
          </p:sp>
          <p:sp>
            <p:nvSpPr>
              <p:cNvPr id="1901" name="任意多边形: 形状 912">
                <a:extLst>
                  <a:ext uri="{FF2B5EF4-FFF2-40B4-BE49-F238E27FC236}">
                    <a16:creationId xmlns:a16="http://schemas.microsoft.com/office/drawing/2014/main" id="{59F2933E-F0DD-49DF-A65B-469C7998298E}"/>
                  </a:ext>
                </a:extLst>
              </p:cNvPr>
              <p:cNvSpPr/>
              <p:nvPr/>
            </p:nvSpPr>
            <p:spPr>
              <a:xfrm>
                <a:off x="3758052" y="1085914"/>
                <a:ext cx="9525" cy="9525"/>
              </a:xfrm>
              <a:custGeom>
                <a:avLst/>
                <a:gdLst>
                  <a:gd name="connsiteX0" fmla="*/ 8762 w 9525"/>
                  <a:gd name="connsiteY0" fmla="*/ 7501 h 9525"/>
                  <a:gd name="connsiteX1" fmla="*/ 7247 w 9525"/>
                  <a:gd name="connsiteY1" fmla="*/ 9721 h 9525"/>
                  <a:gd name="connsiteX2" fmla="*/ 8762 w 9525"/>
                  <a:gd name="connsiteY2" fmla="*/ 7501 h 9525"/>
                </a:gdLst>
                <a:ahLst/>
                <a:cxnLst>
                  <a:cxn ang="0">
                    <a:pos x="connsiteX0" y="connsiteY0"/>
                  </a:cxn>
                  <a:cxn ang="0">
                    <a:pos x="connsiteX1" y="connsiteY1"/>
                  </a:cxn>
                  <a:cxn ang="0">
                    <a:pos x="connsiteX2" y="connsiteY2"/>
                  </a:cxn>
                </a:cxnLst>
                <a:rect l="l" t="t" r="r" b="b"/>
                <a:pathLst>
                  <a:path w="9525" h="9525">
                    <a:moveTo>
                      <a:pt x="8762" y="7501"/>
                    </a:moveTo>
                    <a:cubicBezTo>
                      <a:pt x="8057" y="6454"/>
                      <a:pt x="6771" y="7863"/>
                      <a:pt x="7247" y="9721"/>
                    </a:cubicBezTo>
                    <a:cubicBezTo>
                      <a:pt x="8323" y="11816"/>
                      <a:pt x="9219" y="9730"/>
                      <a:pt x="8762" y="7501"/>
                    </a:cubicBezTo>
                    <a:close/>
                  </a:path>
                </a:pathLst>
              </a:custGeom>
              <a:grpFill/>
              <a:ln w="9525" cap="flat">
                <a:noFill/>
                <a:prstDash val="solid"/>
                <a:miter/>
              </a:ln>
            </p:spPr>
            <p:txBody>
              <a:bodyPr rtlCol="0" anchor="ctr"/>
              <a:lstStyle/>
              <a:p>
                <a:endParaRPr lang="zh-CN" altLang="en-US"/>
              </a:p>
            </p:txBody>
          </p:sp>
          <p:sp>
            <p:nvSpPr>
              <p:cNvPr id="1902" name="任意多边形: 形状 913">
                <a:extLst>
                  <a:ext uri="{FF2B5EF4-FFF2-40B4-BE49-F238E27FC236}">
                    <a16:creationId xmlns:a16="http://schemas.microsoft.com/office/drawing/2014/main" id="{6DCBD559-4918-4660-A5A8-7AC2D02C3FFA}"/>
                  </a:ext>
                </a:extLst>
              </p:cNvPr>
              <p:cNvSpPr/>
              <p:nvPr/>
            </p:nvSpPr>
            <p:spPr>
              <a:xfrm>
                <a:off x="3436715" y="1118819"/>
                <a:ext cx="9525" cy="19050"/>
              </a:xfrm>
              <a:custGeom>
                <a:avLst/>
                <a:gdLst>
                  <a:gd name="connsiteX0" fmla="*/ 9782 w 9525"/>
                  <a:gd name="connsiteY0" fmla="*/ 7630 h 19050"/>
                  <a:gd name="connsiteX1" fmla="*/ 7144 w 9525"/>
                  <a:gd name="connsiteY1" fmla="*/ 7144 h 19050"/>
                  <a:gd name="connsiteX2" fmla="*/ 11373 w 9525"/>
                  <a:gd name="connsiteY2" fmla="*/ 17126 h 19050"/>
                  <a:gd name="connsiteX3" fmla="*/ 9782 w 9525"/>
                  <a:gd name="connsiteY3" fmla="*/ 7630 h 19050"/>
                </a:gdLst>
                <a:ahLst/>
                <a:cxnLst>
                  <a:cxn ang="0">
                    <a:pos x="connsiteX0" y="connsiteY0"/>
                  </a:cxn>
                  <a:cxn ang="0">
                    <a:pos x="connsiteX1" y="connsiteY1"/>
                  </a:cxn>
                  <a:cxn ang="0">
                    <a:pos x="connsiteX2" y="connsiteY2"/>
                  </a:cxn>
                  <a:cxn ang="0">
                    <a:pos x="connsiteX3" y="connsiteY3"/>
                  </a:cxn>
                </a:cxnLst>
                <a:rect l="l" t="t" r="r" b="b"/>
                <a:pathLst>
                  <a:path w="9525" h="19050">
                    <a:moveTo>
                      <a:pt x="9782" y="7630"/>
                    </a:moveTo>
                    <a:cubicBezTo>
                      <a:pt x="8449" y="7363"/>
                      <a:pt x="8258" y="9011"/>
                      <a:pt x="7144" y="7144"/>
                    </a:cubicBezTo>
                    <a:lnTo>
                      <a:pt x="11373" y="17126"/>
                    </a:lnTo>
                    <a:lnTo>
                      <a:pt x="9782" y="7630"/>
                    </a:lnTo>
                    <a:close/>
                  </a:path>
                </a:pathLst>
              </a:custGeom>
              <a:grpFill/>
              <a:ln w="9525" cap="flat">
                <a:noFill/>
                <a:prstDash val="solid"/>
                <a:miter/>
              </a:ln>
            </p:spPr>
            <p:txBody>
              <a:bodyPr rtlCol="0" anchor="ctr"/>
              <a:lstStyle/>
              <a:p>
                <a:endParaRPr lang="zh-CN" altLang="en-US"/>
              </a:p>
            </p:txBody>
          </p:sp>
          <p:sp>
            <p:nvSpPr>
              <p:cNvPr id="1903" name="任意多边形: 形状 914">
                <a:extLst>
                  <a:ext uri="{FF2B5EF4-FFF2-40B4-BE49-F238E27FC236}">
                    <a16:creationId xmlns:a16="http://schemas.microsoft.com/office/drawing/2014/main" id="{A3AC28AF-3562-4D9A-BE05-E04EFF8AC963}"/>
                  </a:ext>
                </a:extLst>
              </p:cNvPr>
              <p:cNvSpPr/>
              <p:nvPr/>
            </p:nvSpPr>
            <p:spPr>
              <a:xfrm>
                <a:off x="3536099" y="1177617"/>
                <a:ext cx="9525" cy="9525"/>
              </a:xfrm>
              <a:custGeom>
                <a:avLst/>
                <a:gdLst>
                  <a:gd name="connsiteX0" fmla="*/ 10192 w 9525"/>
                  <a:gd name="connsiteY0" fmla="*/ 11535 h 9525"/>
                  <a:gd name="connsiteX1" fmla="*/ 7144 w 9525"/>
                  <a:gd name="connsiteY1" fmla="*/ 7144 h 9525"/>
                  <a:gd name="connsiteX2" fmla="*/ 10192 w 9525"/>
                  <a:gd name="connsiteY2" fmla="*/ 11535 h 9525"/>
                </a:gdLst>
                <a:ahLst/>
                <a:cxnLst>
                  <a:cxn ang="0">
                    <a:pos x="connsiteX0" y="connsiteY0"/>
                  </a:cxn>
                  <a:cxn ang="0">
                    <a:pos x="connsiteX1" y="connsiteY1"/>
                  </a:cxn>
                  <a:cxn ang="0">
                    <a:pos x="connsiteX2" y="connsiteY2"/>
                  </a:cxn>
                </a:cxnLst>
                <a:rect l="l" t="t" r="r" b="b"/>
                <a:pathLst>
                  <a:path w="9525" h="9525">
                    <a:moveTo>
                      <a:pt x="10192" y="11535"/>
                    </a:moveTo>
                    <a:cubicBezTo>
                      <a:pt x="10097" y="11611"/>
                      <a:pt x="7144" y="7144"/>
                      <a:pt x="7144" y="7144"/>
                    </a:cubicBezTo>
                    <a:cubicBezTo>
                      <a:pt x="7144" y="7144"/>
                      <a:pt x="10097" y="11611"/>
                      <a:pt x="10192" y="11535"/>
                    </a:cubicBezTo>
                    <a:close/>
                  </a:path>
                </a:pathLst>
              </a:custGeom>
              <a:grpFill/>
              <a:ln w="9525" cap="flat">
                <a:noFill/>
                <a:prstDash val="solid"/>
                <a:miter/>
              </a:ln>
            </p:spPr>
            <p:txBody>
              <a:bodyPr rtlCol="0" anchor="ctr"/>
              <a:lstStyle/>
              <a:p>
                <a:endParaRPr lang="zh-CN" altLang="en-US"/>
              </a:p>
            </p:txBody>
          </p:sp>
          <p:sp>
            <p:nvSpPr>
              <p:cNvPr id="1904" name="任意多边形: 形状 915">
                <a:extLst>
                  <a:ext uri="{FF2B5EF4-FFF2-40B4-BE49-F238E27FC236}">
                    <a16:creationId xmlns:a16="http://schemas.microsoft.com/office/drawing/2014/main" id="{35BEB853-B126-419B-A526-5DC816B15534}"/>
                  </a:ext>
                </a:extLst>
              </p:cNvPr>
              <p:cNvSpPr/>
              <p:nvPr/>
            </p:nvSpPr>
            <p:spPr>
              <a:xfrm>
                <a:off x="3422879" y="1101114"/>
                <a:ext cx="19050" cy="19050"/>
              </a:xfrm>
              <a:custGeom>
                <a:avLst/>
                <a:gdLst>
                  <a:gd name="connsiteX0" fmla="*/ 12969 w 19050"/>
                  <a:gd name="connsiteY0" fmla="*/ 18553 h 19050"/>
                  <a:gd name="connsiteX1" fmla="*/ 7511 w 19050"/>
                  <a:gd name="connsiteY1" fmla="*/ 7170 h 19050"/>
                  <a:gd name="connsiteX2" fmla="*/ 9531 w 19050"/>
                  <a:gd name="connsiteY2" fmla="*/ 19058 h 19050"/>
                  <a:gd name="connsiteX3" fmla="*/ 12969 w 19050"/>
                  <a:gd name="connsiteY3" fmla="*/ 18553 h 19050"/>
                </a:gdLst>
                <a:ahLst/>
                <a:cxnLst>
                  <a:cxn ang="0">
                    <a:pos x="connsiteX0" y="connsiteY0"/>
                  </a:cxn>
                  <a:cxn ang="0">
                    <a:pos x="connsiteX1" y="connsiteY1"/>
                  </a:cxn>
                  <a:cxn ang="0">
                    <a:pos x="connsiteX2" y="connsiteY2"/>
                  </a:cxn>
                  <a:cxn ang="0">
                    <a:pos x="connsiteX3" y="connsiteY3"/>
                  </a:cxn>
                </a:cxnLst>
                <a:rect l="l" t="t" r="r" b="b"/>
                <a:pathLst>
                  <a:path w="19050" h="19050">
                    <a:moveTo>
                      <a:pt x="12969" y="18553"/>
                    </a:moveTo>
                    <a:cubicBezTo>
                      <a:pt x="7178" y="15114"/>
                      <a:pt x="13760" y="6608"/>
                      <a:pt x="7511" y="7170"/>
                    </a:cubicBezTo>
                    <a:cubicBezTo>
                      <a:pt x="5435" y="14962"/>
                      <a:pt x="12988" y="13038"/>
                      <a:pt x="9531" y="19058"/>
                    </a:cubicBezTo>
                    <a:cubicBezTo>
                      <a:pt x="11064" y="17724"/>
                      <a:pt x="13160" y="22429"/>
                      <a:pt x="12969" y="18553"/>
                    </a:cubicBezTo>
                    <a:close/>
                  </a:path>
                </a:pathLst>
              </a:custGeom>
              <a:grpFill/>
              <a:ln w="9525" cap="flat">
                <a:noFill/>
                <a:prstDash val="solid"/>
                <a:miter/>
              </a:ln>
            </p:spPr>
            <p:txBody>
              <a:bodyPr rtlCol="0" anchor="ctr"/>
              <a:lstStyle/>
              <a:p>
                <a:endParaRPr lang="zh-CN" altLang="en-US"/>
              </a:p>
            </p:txBody>
          </p:sp>
          <p:sp>
            <p:nvSpPr>
              <p:cNvPr id="1905" name="任意多边形: 形状 916">
                <a:extLst>
                  <a:ext uri="{FF2B5EF4-FFF2-40B4-BE49-F238E27FC236}">
                    <a16:creationId xmlns:a16="http://schemas.microsoft.com/office/drawing/2014/main" id="{1C740D11-BDEC-420A-B797-C26E69A13290}"/>
                  </a:ext>
                </a:extLst>
              </p:cNvPr>
              <p:cNvSpPr/>
              <p:nvPr/>
            </p:nvSpPr>
            <p:spPr>
              <a:xfrm>
                <a:off x="3360468" y="999631"/>
                <a:ext cx="9525" cy="38100"/>
              </a:xfrm>
              <a:custGeom>
                <a:avLst/>
                <a:gdLst>
                  <a:gd name="connsiteX0" fmla="*/ 9430 w 9525"/>
                  <a:gd name="connsiteY0" fmla="*/ 30977 h 38100"/>
                  <a:gd name="connsiteX1" fmla="*/ 8849 w 9525"/>
                  <a:gd name="connsiteY1" fmla="*/ 21109 h 38100"/>
                  <a:gd name="connsiteX2" fmla="*/ 8725 w 9525"/>
                  <a:gd name="connsiteY2" fmla="*/ 18737 h 38100"/>
                  <a:gd name="connsiteX3" fmla="*/ 8744 w 9525"/>
                  <a:gd name="connsiteY3" fmla="*/ 18204 h 38100"/>
                  <a:gd name="connsiteX4" fmla="*/ 9001 w 9525"/>
                  <a:gd name="connsiteY4" fmla="*/ 8622 h 38100"/>
                  <a:gd name="connsiteX5" fmla="*/ 9039 w 9525"/>
                  <a:gd name="connsiteY5" fmla="*/ 8498 h 38100"/>
                  <a:gd name="connsiteX6" fmla="*/ 9277 w 9525"/>
                  <a:gd name="connsiteY6" fmla="*/ 8031 h 38100"/>
                  <a:gd name="connsiteX7" fmla="*/ 11763 w 9525"/>
                  <a:gd name="connsiteY7" fmla="*/ 7145 h 38100"/>
                  <a:gd name="connsiteX8" fmla="*/ 8706 w 9525"/>
                  <a:gd name="connsiteY8" fmla="*/ 7955 h 38100"/>
                  <a:gd name="connsiteX9" fmla="*/ 8639 w 9525"/>
                  <a:gd name="connsiteY9" fmla="*/ 8527 h 38100"/>
                  <a:gd name="connsiteX10" fmla="*/ 8411 w 9525"/>
                  <a:gd name="connsiteY10" fmla="*/ 18328 h 38100"/>
                  <a:gd name="connsiteX11" fmla="*/ 8430 w 9525"/>
                  <a:gd name="connsiteY11" fmla="*/ 18852 h 38100"/>
                  <a:gd name="connsiteX12" fmla="*/ 8582 w 9525"/>
                  <a:gd name="connsiteY12" fmla="*/ 20842 h 38100"/>
                  <a:gd name="connsiteX13" fmla="*/ 8906 w 9525"/>
                  <a:gd name="connsiteY13" fmla="*/ 24481 h 38100"/>
                  <a:gd name="connsiteX14" fmla="*/ 7144 w 9525"/>
                  <a:gd name="connsiteY14" fmla="*/ 31177 h 38100"/>
                  <a:gd name="connsiteX15" fmla="*/ 9430 w 9525"/>
                  <a:gd name="connsiteY15" fmla="*/ 309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38100">
                    <a:moveTo>
                      <a:pt x="9430" y="30977"/>
                    </a:moveTo>
                    <a:cubicBezTo>
                      <a:pt x="10049" y="28386"/>
                      <a:pt x="9182" y="24462"/>
                      <a:pt x="8849" y="21109"/>
                    </a:cubicBezTo>
                    <a:cubicBezTo>
                      <a:pt x="8763" y="20271"/>
                      <a:pt x="8715" y="19471"/>
                      <a:pt x="8725" y="18737"/>
                    </a:cubicBezTo>
                    <a:lnTo>
                      <a:pt x="8744" y="18204"/>
                    </a:lnTo>
                    <a:cubicBezTo>
                      <a:pt x="8830" y="14984"/>
                      <a:pt x="8915" y="11794"/>
                      <a:pt x="9001" y="8622"/>
                    </a:cubicBezTo>
                    <a:lnTo>
                      <a:pt x="9039" y="8498"/>
                    </a:lnTo>
                    <a:cubicBezTo>
                      <a:pt x="9096" y="8326"/>
                      <a:pt x="9173" y="8174"/>
                      <a:pt x="9277" y="8031"/>
                    </a:cubicBezTo>
                    <a:cubicBezTo>
                      <a:pt x="9677" y="7460"/>
                      <a:pt x="10420" y="7117"/>
                      <a:pt x="11763" y="7145"/>
                    </a:cubicBezTo>
                    <a:lnTo>
                      <a:pt x="8706" y="7955"/>
                    </a:lnTo>
                    <a:lnTo>
                      <a:pt x="8639" y="8527"/>
                    </a:lnTo>
                    <a:cubicBezTo>
                      <a:pt x="8563" y="11822"/>
                      <a:pt x="8487" y="15089"/>
                      <a:pt x="8411" y="18328"/>
                    </a:cubicBezTo>
                    <a:lnTo>
                      <a:pt x="8430" y="18852"/>
                    </a:lnTo>
                    <a:cubicBezTo>
                      <a:pt x="8477" y="19537"/>
                      <a:pt x="8534" y="20195"/>
                      <a:pt x="8582" y="20842"/>
                    </a:cubicBezTo>
                    <a:cubicBezTo>
                      <a:pt x="8696" y="22128"/>
                      <a:pt x="8801" y="23328"/>
                      <a:pt x="8906" y="24481"/>
                    </a:cubicBezTo>
                    <a:cubicBezTo>
                      <a:pt x="9011" y="26786"/>
                      <a:pt x="8734" y="28910"/>
                      <a:pt x="7144" y="31177"/>
                    </a:cubicBezTo>
                    <a:cubicBezTo>
                      <a:pt x="8001" y="32787"/>
                      <a:pt x="8658" y="31053"/>
                      <a:pt x="9430" y="30977"/>
                    </a:cubicBezTo>
                    <a:close/>
                  </a:path>
                </a:pathLst>
              </a:custGeom>
              <a:grpFill/>
              <a:ln w="9525" cap="flat">
                <a:noFill/>
                <a:prstDash val="solid"/>
                <a:miter/>
              </a:ln>
            </p:spPr>
            <p:txBody>
              <a:bodyPr rtlCol="0" anchor="ctr"/>
              <a:lstStyle/>
              <a:p>
                <a:endParaRPr lang="zh-CN" altLang="en-US"/>
              </a:p>
            </p:txBody>
          </p:sp>
          <p:sp>
            <p:nvSpPr>
              <p:cNvPr id="1906" name="任意多边形: 形状 917">
                <a:extLst>
                  <a:ext uri="{FF2B5EF4-FFF2-40B4-BE49-F238E27FC236}">
                    <a16:creationId xmlns:a16="http://schemas.microsoft.com/office/drawing/2014/main" id="{BCF1D1B7-920B-4753-8E3B-91EA6C12CDD1}"/>
                  </a:ext>
                </a:extLst>
              </p:cNvPr>
              <p:cNvSpPr/>
              <p:nvPr/>
            </p:nvSpPr>
            <p:spPr>
              <a:xfrm>
                <a:off x="3754135" y="1086939"/>
                <a:ext cx="9525" cy="19050"/>
              </a:xfrm>
              <a:custGeom>
                <a:avLst/>
                <a:gdLst>
                  <a:gd name="connsiteX0" fmla="*/ 8021 w 9525"/>
                  <a:gd name="connsiteY0" fmla="*/ 7477 h 19050"/>
                  <a:gd name="connsiteX1" fmla="*/ 8097 w 9525"/>
                  <a:gd name="connsiteY1" fmla="*/ 13707 h 19050"/>
                  <a:gd name="connsiteX2" fmla="*/ 8297 w 9525"/>
                  <a:gd name="connsiteY2" fmla="*/ 10916 h 19050"/>
                  <a:gd name="connsiteX3" fmla="*/ 10374 w 9525"/>
                  <a:gd name="connsiteY3" fmla="*/ 10401 h 19050"/>
                  <a:gd name="connsiteX4" fmla="*/ 7812 w 9525"/>
                  <a:gd name="connsiteY4" fmla="*/ 7144 h 19050"/>
                  <a:gd name="connsiteX5" fmla="*/ 8021 w 9525"/>
                  <a:gd name="connsiteY5" fmla="*/ 7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8021" y="7477"/>
                    </a:moveTo>
                    <a:cubicBezTo>
                      <a:pt x="7364" y="8830"/>
                      <a:pt x="6392" y="11840"/>
                      <a:pt x="8097" y="13707"/>
                    </a:cubicBezTo>
                    <a:cubicBezTo>
                      <a:pt x="7793" y="12592"/>
                      <a:pt x="9669" y="11716"/>
                      <a:pt x="8297" y="10916"/>
                    </a:cubicBezTo>
                    <a:cubicBezTo>
                      <a:pt x="9669" y="11725"/>
                      <a:pt x="8097" y="7039"/>
                      <a:pt x="10374" y="10401"/>
                    </a:cubicBezTo>
                    <a:lnTo>
                      <a:pt x="7812" y="7144"/>
                    </a:lnTo>
                    <a:lnTo>
                      <a:pt x="8021" y="7477"/>
                    </a:lnTo>
                    <a:close/>
                  </a:path>
                </a:pathLst>
              </a:custGeom>
              <a:grpFill/>
              <a:ln w="9525" cap="flat">
                <a:noFill/>
                <a:prstDash val="solid"/>
                <a:miter/>
              </a:ln>
            </p:spPr>
            <p:txBody>
              <a:bodyPr rtlCol="0" anchor="ctr"/>
              <a:lstStyle/>
              <a:p>
                <a:endParaRPr lang="zh-CN" altLang="en-US"/>
              </a:p>
            </p:txBody>
          </p:sp>
          <p:sp>
            <p:nvSpPr>
              <p:cNvPr id="1907" name="任意多边形: 形状 918">
                <a:extLst>
                  <a:ext uri="{FF2B5EF4-FFF2-40B4-BE49-F238E27FC236}">
                    <a16:creationId xmlns:a16="http://schemas.microsoft.com/office/drawing/2014/main" id="{0BBD1FC8-7C1E-45D7-82FF-DE4BE30EE491}"/>
                  </a:ext>
                </a:extLst>
              </p:cNvPr>
              <p:cNvSpPr/>
              <p:nvPr/>
            </p:nvSpPr>
            <p:spPr>
              <a:xfrm>
                <a:off x="3356315" y="993049"/>
                <a:ext cx="19050" cy="28575"/>
              </a:xfrm>
              <a:custGeom>
                <a:avLst/>
                <a:gdLst>
                  <a:gd name="connsiteX0" fmla="*/ 9849 w 19050"/>
                  <a:gd name="connsiteY0" fmla="*/ 12708 h 28575"/>
                  <a:gd name="connsiteX1" fmla="*/ 10582 w 19050"/>
                  <a:gd name="connsiteY1" fmla="*/ 13613 h 28575"/>
                  <a:gd name="connsiteX2" fmla="*/ 11116 w 19050"/>
                  <a:gd name="connsiteY2" fmla="*/ 8793 h 28575"/>
                  <a:gd name="connsiteX3" fmla="*/ 14497 w 19050"/>
                  <a:gd name="connsiteY3" fmla="*/ 10175 h 28575"/>
                  <a:gd name="connsiteX4" fmla="*/ 15326 w 19050"/>
                  <a:gd name="connsiteY4" fmla="*/ 7565 h 28575"/>
                  <a:gd name="connsiteX5" fmla="*/ 7249 w 19050"/>
                  <a:gd name="connsiteY5" fmla="*/ 10451 h 28575"/>
                  <a:gd name="connsiteX6" fmla="*/ 10277 w 19050"/>
                  <a:gd name="connsiteY6" fmla="*/ 11394 h 28575"/>
                  <a:gd name="connsiteX7" fmla="*/ 8182 w 19050"/>
                  <a:gd name="connsiteY7" fmla="*/ 13165 h 28575"/>
                  <a:gd name="connsiteX8" fmla="*/ 7468 w 19050"/>
                  <a:gd name="connsiteY8" fmla="*/ 14118 h 28575"/>
                  <a:gd name="connsiteX9" fmla="*/ 7363 w 19050"/>
                  <a:gd name="connsiteY9" fmla="*/ 14670 h 28575"/>
                  <a:gd name="connsiteX10" fmla="*/ 7372 w 19050"/>
                  <a:gd name="connsiteY10" fmla="*/ 14823 h 28575"/>
                  <a:gd name="connsiteX11" fmla="*/ 7382 w 19050"/>
                  <a:gd name="connsiteY11" fmla="*/ 14899 h 28575"/>
                  <a:gd name="connsiteX12" fmla="*/ 7144 w 19050"/>
                  <a:gd name="connsiteY12" fmla="*/ 24548 h 28575"/>
                  <a:gd name="connsiteX13" fmla="*/ 7153 w 19050"/>
                  <a:gd name="connsiteY13" fmla="*/ 24586 h 28575"/>
                  <a:gd name="connsiteX14" fmla="*/ 7163 w 19050"/>
                  <a:gd name="connsiteY14" fmla="*/ 24662 h 28575"/>
                  <a:gd name="connsiteX15" fmla="*/ 7296 w 19050"/>
                  <a:gd name="connsiteY15" fmla="*/ 25272 h 28575"/>
                  <a:gd name="connsiteX16" fmla="*/ 7382 w 19050"/>
                  <a:gd name="connsiteY16" fmla="*/ 25043 h 28575"/>
                  <a:gd name="connsiteX17" fmla="*/ 7487 w 19050"/>
                  <a:gd name="connsiteY17" fmla="*/ 24786 h 28575"/>
                  <a:gd name="connsiteX18" fmla="*/ 7553 w 19050"/>
                  <a:gd name="connsiteY18" fmla="*/ 24624 h 28575"/>
                  <a:gd name="connsiteX19" fmla="*/ 7572 w 19050"/>
                  <a:gd name="connsiteY19" fmla="*/ 24538 h 28575"/>
                  <a:gd name="connsiteX20" fmla="*/ 7820 w 19050"/>
                  <a:gd name="connsiteY20" fmla="*/ 14937 h 28575"/>
                  <a:gd name="connsiteX21" fmla="*/ 7820 w 19050"/>
                  <a:gd name="connsiteY21" fmla="*/ 14937 h 28575"/>
                  <a:gd name="connsiteX22" fmla="*/ 7830 w 19050"/>
                  <a:gd name="connsiteY22" fmla="*/ 14928 h 28575"/>
                  <a:gd name="connsiteX23" fmla="*/ 7839 w 19050"/>
                  <a:gd name="connsiteY23" fmla="*/ 14918 h 28575"/>
                  <a:gd name="connsiteX24" fmla="*/ 7858 w 19050"/>
                  <a:gd name="connsiteY24" fmla="*/ 14899 h 28575"/>
                  <a:gd name="connsiteX25" fmla="*/ 8668 w 19050"/>
                  <a:gd name="connsiteY25" fmla="*/ 14004 h 28575"/>
                  <a:gd name="connsiteX26" fmla="*/ 9849 w 19050"/>
                  <a:gd name="connsiteY26" fmla="*/ 1270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50" h="28575">
                    <a:moveTo>
                      <a:pt x="9849" y="12708"/>
                    </a:moveTo>
                    <a:lnTo>
                      <a:pt x="10582" y="13613"/>
                    </a:lnTo>
                    <a:lnTo>
                      <a:pt x="11116" y="8793"/>
                    </a:lnTo>
                    <a:lnTo>
                      <a:pt x="14497" y="10175"/>
                    </a:lnTo>
                    <a:lnTo>
                      <a:pt x="15326" y="7565"/>
                    </a:lnTo>
                    <a:cubicBezTo>
                      <a:pt x="12335" y="5726"/>
                      <a:pt x="9535" y="10508"/>
                      <a:pt x="7249" y="10451"/>
                    </a:cubicBezTo>
                    <a:lnTo>
                      <a:pt x="10277" y="11394"/>
                    </a:lnTo>
                    <a:cubicBezTo>
                      <a:pt x="9687" y="12041"/>
                      <a:pt x="8820" y="12575"/>
                      <a:pt x="8182" y="13165"/>
                    </a:cubicBezTo>
                    <a:cubicBezTo>
                      <a:pt x="7868" y="13461"/>
                      <a:pt x="7601" y="13765"/>
                      <a:pt x="7468" y="14118"/>
                    </a:cubicBezTo>
                    <a:cubicBezTo>
                      <a:pt x="7401" y="14289"/>
                      <a:pt x="7363" y="14470"/>
                      <a:pt x="7363" y="14670"/>
                    </a:cubicBezTo>
                    <a:lnTo>
                      <a:pt x="7372" y="14823"/>
                    </a:lnTo>
                    <a:lnTo>
                      <a:pt x="7382" y="14899"/>
                    </a:lnTo>
                    <a:lnTo>
                      <a:pt x="7144" y="24548"/>
                    </a:lnTo>
                    <a:lnTo>
                      <a:pt x="7153" y="24586"/>
                    </a:lnTo>
                    <a:lnTo>
                      <a:pt x="7163" y="24662"/>
                    </a:lnTo>
                    <a:lnTo>
                      <a:pt x="7296" y="25272"/>
                    </a:lnTo>
                    <a:cubicBezTo>
                      <a:pt x="7296" y="25272"/>
                      <a:pt x="7325" y="25186"/>
                      <a:pt x="7382" y="25043"/>
                    </a:cubicBezTo>
                    <a:lnTo>
                      <a:pt x="7487" y="24786"/>
                    </a:lnTo>
                    <a:lnTo>
                      <a:pt x="7553" y="24624"/>
                    </a:lnTo>
                    <a:lnTo>
                      <a:pt x="7572" y="24538"/>
                    </a:lnTo>
                    <a:lnTo>
                      <a:pt x="7820" y="14937"/>
                    </a:lnTo>
                    <a:lnTo>
                      <a:pt x="7820" y="14937"/>
                    </a:lnTo>
                    <a:lnTo>
                      <a:pt x="7830" y="14928"/>
                    </a:lnTo>
                    <a:lnTo>
                      <a:pt x="7839" y="14918"/>
                    </a:lnTo>
                    <a:lnTo>
                      <a:pt x="7858" y="14899"/>
                    </a:lnTo>
                    <a:cubicBezTo>
                      <a:pt x="8077" y="14651"/>
                      <a:pt x="8372" y="14327"/>
                      <a:pt x="8668" y="14004"/>
                    </a:cubicBezTo>
                    <a:cubicBezTo>
                      <a:pt x="9258" y="13356"/>
                      <a:pt x="9849" y="12708"/>
                      <a:pt x="9849" y="12708"/>
                    </a:cubicBezTo>
                    <a:close/>
                  </a:path>
                </a:pathLst>
              </a:custGeom>
              <a:grpFill/>
              <a:ln w="9525" cap="flat">
                <a:noFill/>
                <a:prstDash val="solid"/>
                <a:miter/>
              </a:ln>
            </p:spPr>
            <p:txBody>
              <a:bodyPr rtlCol="0" anchor="ctr"/>
              <a:lstStyle/>
              <a:p>
                <a:endParaRPr lang="zh-CN" altLang="en-US"/>
              </a:p>
            </p:txBody>
          </p:sp>
          <p:sp>
            <p:nvSpPr>
              <p:cNvPr id="1908" name="任意多边形: 形状 919">
                <a:extLst>
                  <a:ext uri="{FF2B5EF4-FFF2-40B4-BE49-F238E27FC236}">
                    <a16:creationId xmlns:a16="http://schemas.microsoft.com/office/drawing/2014/main" id="{92DCD287-F719-40E0-B612-211EED8A663E}"/>
                  </a:ext>
                </a:extLst>
              </p:cNvPr>
              <p:cNvSpPr/>
              <p:nvPr/>
            </p:nvSpPr>
            <p:spPr>
              <a:xfrm>
                <a:off x="3596515" y="1173387"/>
                <a:ext cx="19050" cy="19050"/>
              </a:xfrm>
              <a:custGeom>
                <a:avLst/>
                <a:gdLst>
                  <a:gd name="connsiteX0" fmla="*/ 7841 w 19050"/>
                  <a:gd name="connsiteY0" fmla="*/ 7144 h 19050"/>
                  <a:gd name="connsiteX1" fmla="*/ 13889 w 19050"/>
                  <a:gd name="connsiteY1" fmla="*/ 15945 h 19050"/>
                  <a:gd name="connsiteX2" fmla="*/ 13613 w 19050"/>
                  <a:gd name="connsiteY2" fmla="*/ 19574 h 19050"/>
                  <a:gd name="connsiteX3" fmla="*/ 20414 w 19050"/>
                  <a:gd name="connsiteY3" fmla="*/ 21184 h 19050"/>
                  <a:gd name="connsiteX4" fmla="*/ 15080 w 19050"/>
                  <a:gd name="connsiteY4" fmla="*/ 13745 h 19050"/>
                  <a:gd name="connsiteX5" fmla="*/ 7841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841" y="7144"/>
                    </a:moveTo>
                    <a:cubicBezTo>
                      <a:pt x="4621" y="12440"/>
                      <a:pt x="13584" y="11659"/>
                      <a:pt x="13889" y="15945"/>
                    </a:cubicBezTo>
                    <a:cubicBezTo>
                      <a:pt x="14784" y="17183"/>
                      <a:pt x="14422" y="20117"/>
                      <a:pt x="13613" y="19574"/>
                    </a:cubicBezTo>
                    <a:lnTo>
                      <a:pt x="20414" y="21184"/>
                    </a:lnTo>
                    <a:cubicBezTo>
                      <a:pt x="19823" y="19060"/>
                      <a:pt x="17537" y="16412"/>
                      <a:pt x="15080" y="13745"/>
                    </a:cubicBezTo>
                    <a:cubicBezTo>
                      <a:pt x="12689" y="10992"/>
                      <a:pt x="9927" y="8458"/>
                      <a:pt x="7841" y="7144"/>
                    </a:cubicBezTo>
                    <a:close/>
                  </a:path>
                </a:pathLst>
              </a:custGeom>
              <a:grpFill/>
              <a:ln w="9525" cap="flat">
                <a:noFill/>
                <a:prstDash val="solid"/>
                <a:miter/>
              </a:ln>
            </p:spPr>
            <p:txBody>
              <a:bodyPr rtlCol="0" anchor="ctr"/>
              <a:lstStyle/>
              <a:p>
                <a:endParaRPr lang="zh-CN" altLang="en-US"/>
              </a:p>
            </p:txBody>
          </p:sp>
          <p:sp>
            <p:nvSpPr>
              <p:cNvPr id="1909" name="任意多边形: 形状 920">
                <a:extLst>
                  <a:ext uri="{FF2B5EF4-FFF2-40B4-BE49-F238E27FC236}">
                    <a16:creationId xmlns:a16="http://schemas.microsoft.com/office/drawing/2014/main" id="{CA75A617-320C-48B6-BFF1-CB6718A6BCD7}"/>
                  </a:ext>
                </a:extLst>
              </p:cNvPr>
              <p:cNvSpPr/>
              <p:nvPr/>
            </p:nvSpPr>
            <p:spPr>
              <a:xfrm>
                <a:off x="3710664" y="1138088"/>
                <a:ext cx="19050" cy="19050"/>
              </a:xfrm>
              <a:custGeom>
                <a:avLst/>
                <a:gdLst>
                  <a:gd name="connsiteX0" fmla="*/ 13983 w 19050"/>
                  <a:gd name="connsiteY0" fmla="*/ 12611 h 19050"/>
                  <a:gd name="connsiteX1" fmla="*/ 12392 w 19050"/>
                  <a:gd name="connsiteY1" fmla="*/ 7144 h 19050"/>
                  <a:gd name="connsiteX2" fmla="*/ 12783 w 19050"/>
                  <a:gd name="connsiteY2" fmla="*/ 8020 h 19050"/>
                  <a:gd name="connsiteX3" fmla="*/ 7144 w 19050"/>
                  <a:gd name="connsiteY3" fmla="*/ 9087 h 19050"/>
                  <a:gd name="connsiteX4" fmla="*/ 9839 w 19050"/>
                  <a:gd name="connsiteY4" fmla="*/ 9277 h 19050"/>
                  <a:gd name="connsiteX5" fmla="*/ 8382 w 19050"/>
                  <a:gd name="connsiteY5" fmla="*/ 12878 h 19050"/>
                  <a:gd name="connsiteX6" fmla="*/ 13630 w 19050"/>
                  <a:gd name="connsiteY6" fmla="*/ 16059 h 19050"/>
                  <a:gd name="connsiteX7" fmla="*/ 17793 w 19050"/>
                  <a:gd name="connsiteY7" fmla="*/ 13049 h 19050"/>
                  <a:gd name="connsiteX8" fmla="*/ 13983 w 19050"/>
                  <a:gd name="connsiteY8" fmla="*/ 126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3983" y="12611"/>
                    </a:moveTo>
                    <a:lnTo>
                      <a:pt x="12392" y="7144"/>
                    </a:lnTo>
                    <a:lnTo>
                      <a:pt x="12783" y="8020"/>
                    </a:lnTo>
                    <a:lnTo>
                      <a:pt x="7144" y="9087"/>
                    </a:lnTo>
                    <a:cubicBezTo>
                      <a:pt x="7915" y="8458"/>
                      <a:pt x="8877" y="9468"/>
                      <a:pt x="9839" y="9277"/>
                    </a:cubicBezTo>
                    <a:lnTo>
                      <a:pt x="8382" y="12878"/>
                    </a:lnTo>
                    <a:cubicBezTo>
                      <a:pt x="12097" y="8639"/>
                      <a:pt x="11573" y="15173"/>
                      <a:pt x="13630" y="16059"/>
                    </a:cubicBezTo>
                    <a:cubicBezTo>
                      <a:pt x="15373" y="15564"/>
                      <a:pt x="16354" y="11735"/>
                      <a:pt x="17793" y="13049"/>
                    </a:cubicBezTo>
                    <a:cubicBezTo>
                      <a:pt x="16983" y="9087"/>
                      <a:pt x="15611" y="16012"/>
                      <a:pt x="13983" y="12611"/>
                    </a:cubicBezTo>
                    <a:close/>
                  </a:path>
                </a:pathLst>
              </a:custGeom>
              <a:grpFill/>
              <a:ln w="9525" cap="flat">
                <a:noFill/>
                <a:prstDash val="solid"/>
                <a:miter/>
              </a:ln>
            </p:spPr>
            <p:txBody>
              <a:bodyPr rtlCol="0" anchor="ctr"/>
              <a:lstStyle/>
              <a:p>
                <a:endParaRPr lang="zh-CN" altLang="en-US"/>
              </a:p>
            </p:txBody>
          </p:sp>
          <p:sp>
            <p:nvSpPr>
              <p:cNvPr id="1910" name="任意多边形: 形状 921">
                <a:extLst>
                  <a:ext uri="{FF2B5EF4-FFF2-40B4-BE49-F238E27FC236}">
                    <a16:creationId xmlns:a16="http://schemas.microsoft.com/office/drawing/2014/main" id="{227FFA89-0857-4BF5-8B07-CE2C6E2C7B49}"/>
                  </a:ext>
                </a:extLst>
              </p:cNvPr>
              <p:cNvSpPr/>
              <p:nvPr/>
            </p:nvSpPr>
            <p:spPr>
              <a:xfrm>
                <a:off x="3745234" y="1010074"/>
                <a:ext cx="9525" cy="9525"/>
              </a:xfrm>
              <a:custGeom>
                <a:avLst/>
                <a:gdLst>
                  <a:gd name="connsiteX0" fmla="*/ 7207 w 9525"/>
                  <a:gd name="connsiteY0" fmla="*/ 7237 h 9525"/>
                  <a:gd name="connsiteX1" fmla="*/ 7169 w 9525"/>
                  <a:gd name="connsiteY1" fmla="*/ 7179 h 9525"/>
                  <a:gd name="connsiteX2" fmla="*/ 7245 w 9525"/>
                  <a:gd name="connsiteY2" fmla="*/ 7294 h 9525"/>
                  <a:gd name="connsiteX3" fmla="*/ 7816 w 9525"/>
                  <a:gd name="connsiteY3" fmla="*/ 8237 h 9525"/>
                  <a:gd name="connsiteX4" fmla="*/ 7836 w 9525"/>
                  <a:gd name="connsiteY4" fmla="*/ 8275 h 9525"/>
                  <a:gd name="connsiteX5" fmla="*/ 7931 w 9525"/>
                  <a:gd name="connsiteY5" fmla="*/ 8484 h 9525"/>
                  <a:gd name="connsiteX6" fmla="*/ 7740 w 9525"/>
                  <a:gd name="connsiteY6" fmla="*/ 8094 h 9525"/>
                  <a:gd name="connsiteX7" fmla="*/ 7778 w 9525"/>
                  <a:gd name="connsiteY7" fmla="*/ 8170 h 9525"/>
                  <a:gd name="connsiteX8" fmla="*/ 7683 w 9525"/>
                  <a:gd name="connsiteY8" fmla="*/ 8027 h 9525"/>
                  <a:gd name="connsiteX9" fmla="*/ 7702 w 9525"/>
                  <a:gd name="connsiteY9" fmla="*/ 8046 h 9525"/>
                  <a:gd name="connsiteX10" fmla="*/ 7378 w 9525"/>
                  <a:gd name="connsiteY10" fmla="*/ 7494 h 9525"/>
                  <a:gd name="connsiteX11" fmla="*/ 7207 w 9525"/>
                  <a:gd name="connsiteY11" fmla="*/ 723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9525">
                    <a:moveTo>
                      <a:pt x="7207" y="7237"/>
                    </a:moveTo>
                    <a:lnTo>
                      <a:pt x="7169" y="7179"/>
                    </a:lnTo>
                    <a:cubicBezTo>
                      <a:pt x="7083" y="7056"/>
                      <a:pt x="7245" y="7294"/>
                      <a:pt x="7245" y="7294"/>
                    </a:cubicBezTo>
                    <a:cubicBezTo>
                      <a:pt x="7255" y="7237"/>
                      <a:pt x="7778" y="8161"/>
                      <a:pt x="7816" y="8237"/>
                    </a:cubicBezTo>
                    <a:lnTo>
                      <a:pt x="7836" y="8275"/>
                    </a:lnTo>
                    <a:lnTo>
                      <a:pt x="7931" y="8484"/>
                    </a:lnTo>
                    <a:cubicBezTo>
                      <a:pt x="7883" y="8389"/>
                      <a:pt x="7807" y="8227"/>
                      <a:pt x="7740" y="8094"/>
                    </a:cubicBezTo>
                    <a:lnTo>
                      <a:pt x="7778" y="8170"/>
                    </a:lnTo>
                    <a:cubicBezTo>
                      <a:pt x="7693" y="8018"/>
                      <a:pt x="7683" y="8027"/>
                      <a:pt x="7683" y="8027"/>
                    </a:cubicBezTo>
                    <a:lnTo>
                      <a:pt x="7702" y="8046"/>
                    </a:lnTo>
                    <a:cubicBezTo>
                      <a:pt x="7750" y="8161"/>
                      <a:pt x="7483" y="7646"/>
                      <a:pt x="7378" y="7494"/>
                    </a:cubicBezTo>
                    <a:lnTo>
                      <a:pt x="7207" y="7237"/>
                    </a:lnTo>
                    <a:close/>
                  </a:path>
                </a:pathLst>
              </a:custGeom>
              <a:grpFill/>
              <a:ln w="9525" cap="flat">
                <a:noFill/>
                <a:prstDash val="solid"/>
                <a:miter/>
              </a:ln>
            </p:spPr>
            <p:txBody>
              <a:bodyPr rtlCol="0" anchor="ctr"/>
              <a:lstStyle/>
              <a:p>
                <a:endParaRPr lang="zh-CN" altLang="en-US"/>
              </a:p>
            </p:txBody>
          </p:sp>
          <p:sp>
            <p:nvSpPr>
              <p:cNvPr id="1911" name="任意多边形: 形状 922">
                <a:extLst>
                  <a:ext uri="{FF2B5EF4-FFF2-40B4-BE49-F238E27FC236}">
                    <a16:creationId xmlns:a16="http://schemas.microsoft.com/office/drawing/2014/main" id="{3EA26F1D-8071-4BFD-BC6B-DA6319EDEF98}"/>
                  </a:ext>
                </a:extLst>
              </p:cNvPr>
              <p:cNvSpPr/>
              <p:nvPr/>
            </p:nvSpPr>
            <p:spPr>
              <a:xfrm>
                <a:off x="3606346" y="1165377"/>
                <a:ext cx="28575" cy="28575"/>
              </a:xfrm>
              <a:custGeom>
                <a:avLst/>
                <a:gdLst>
                  <a:gd name="connsiteX0" fmla="*/ 22927 w 28575"/>
                  <a:gd name="connsiteY0" fmla="*/ 18364 h 28575"/>
                  <a:gd name="connsiteX1" fmla="*/ 20412 w 28575"/>
                  <a:gd name="connsiteY1" fmla="*/ 20326 h 28575"/>
                  <a:gd name="connsiteX2" fmla="*/ 10277 w 28575"/>
                  <a:gd name="connsiteY2" fmla="*/ 7144 h 28575"/>
                  <a:gd name="connsiteX3" fmla="*/ 7144 w 28575"/>
                  <a:gd name="connsiteY3" fmla="*/ 9477 h 28575"/>
                  <a:gd name="connsiteX4" fmla="*/ 13040 w 28575"/>
                  <a:gd name="connsiteY4" fmla="*/ 22546 h 28575"/>
                  <a:gd name="connsiteX5" fmla="*/ 13468 w 28575"/>
                  <a:gd name="connsiteY5" fmla="*/ 21917 h 28575"/>
                  <a:gd name="connsiteX6" fmla="*/ 15783 w 28575"/>
                  <a:gd name="connsiteY6" fmla="*/ 27784 h 28575"/>
                  <a:gd name="connsiteX7" fmla="*/ 22927 w 28575"/>
                  <a:gd name="connsiteY7" fmla="*/ 1836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22927" y="18364"/>
                    </a:moveTo>
                    <a:cubicBezTo>
                      <a:pt x="21898" y="19031"/>
                      <a:pt x="20698" y="19126"/>
                      <a:pt x="20412" y="20326"/>
                    </a:cubicBezTo>
                    <a:cubicBezTo>
                      <a:pt x="19450" y="16850"/>
                      <a:pt x="13145" y="11535"/>
                      <a:pt x="10277" y="7144"/>
                    </a:cubicBezTo>
                    <a:cubicBezTo>
                      <a:pt x="11954" y="10135"/>
                      <a:pt x="8220" y="8915"/>
                      <a:pt x="7144" y="9477"/>
                    </a:cubicBezTo>
                    <a:cubicBezTo>
                      <a:pt x="11030" y="14964"/>
                      <a:pt x="10916" y="17355"/>
                      <a:pt x="13040" y="22546"/>
                    </a:cubicBezTo>
                    <a:lnTo>
                      <a:pt x="13468" y="21917"/>
                    </a:lnTo>
                    <a:cubicBezTo>
                      <a:pt x="16240" y="22965"/>
                      <a:pt x="16297" y="25327"/>
                      <a:pt x="15783" y="27784"/>
                    </a:cubicBezTo>
                    <a:cubicBezTo>
                      <a:pt x="14649" y="23698"/>
                      <a:pt x="26908" y="24022"/>
                      <a:pt x="22927" y="18364"/>
                    </a:cubicBezTo>
                    <a:close/>
                  </a:path>
                </a:pathLst>
              </a:custGeom>
              <a:grpFill/>
              <a:ln w="9525" cap="flat">
                <a:noFill/>
                <a:prstDash val="solid"/>
                <a:miter/>
              </a:ln>
            </p:spPr>
            <p:txBody>
              <a:bodyPr rtlCol="0" anchor="ctr"/>
              <a:lstStyle/>
              <a:p>
                <a:endParaRPr lang="zh-CN" altLang="en-US"/>
              </a:p>
            </p:txBody>
          </p:sp>
          <p:sp>
            <p:nvSpPr>
              <p:cNvPr id="1912" name="任意多边形: 形状 923">
                <a:extLst>
                  <a:ext uri="{FF2B5EF4-FFF2-40B4-BE49-F238E27FC236}">
                    <a16:creationId xmlns:a16="http://schemas.microsoft.com/office/drawing/2014/main" id="{6E7546C1-D5DF-4EAE-BA8E-4105286DE178}"/>
                  </a:ext>
                </a:extLst>
              </p:cNvPr>
              <p:cNvSpPr/>
              <p:nvPr/>
            </p:nvSpPr>
            <p:spPr>
              <a:xfrm>
                <a:off x="3621948" y="1182570"/>
                <a:ext cx="9525" cy="9525"/>
              </a:xfrm>
              <a:custGeom>
                <a:avLst/>
                <a:gdLst>
                  <a:gd name="connsiteX0" fmla="*/ 10192 w 9525"/>
                  <a:gd name="connsiteY0" fmla="*/ 9325 h 9525"/>
                  <a:gd name="connsiteX1" fmla="*/ 7144 w 9525"/>
                  <a:gd name="connsiteY1" fmla="*/ 7144 h 9525"/>
                  <a:gd name="connsiteX2" fmla="*/ 10192 w 9525"/>
                  <a:gd name="connsiteY2" fmla="*/ 9325 h 9525"/>
                </a:gdLst>
                <a:ahLst/>
                <a:cxnLst>
                  <a:cxn ang="0">
                    <a:pos x="connsiteX0" y="connsiteY0"/>
                  </a:cxn>
                  <a:cxn ang="0">
                    <a:pos x="connsiteX1" y="connsiteY1"/>
                  </a:cxn>
                  <a:cxn ang="0">
                    <a:pos x="connsiteX2" y="connsiteY2"/>
                  </a:cxn>
                </a:cxnLst>
                <a:rect l="l" t="t" r="r" b="b"/>
                <a:pathLst>
                  <a:path w="9525" h="9525">
                    <a:moveTo>
                      <a:pt x="10192" y="9325"/>
                    </a:moveTo>
                    <a:lnTo>
                      <a:pt x="7144" y="7144"/>
                    </a:lnTo>
                    <a:cubicBezTo>
                      <a:pt x="7810" y="9496"/>
                      <a:pt x="7239" y="9544"/>
                      <a:pt x="10192" y="9325"/>
                    </a:cubicBezTo>
                    <a:close/>
                  </a:path>
                </a:pathLst>
              </a:custGeom>
              <a:grpFill/>
              <a:ln w="9525" cap="flat">
                <a:noFill/>
                <a:prstDash val="solid"/>
                <a:miter/>
              </a:ln>
            </p:spPr>
            <p:txBody>
              <a:bodyPr rtlCol="0" anchor="ctr"/>
              <a:lstStyle/>
              <a:p>
                <a:endParaRPr lang="zh-CN" altLang="en-US"/>
              </a:p>
            </p:txBody>
          </p:sp>
          <p:sp>
            <p:nvSpPr>
              <p:cNvPr id="1913" name="任意多边形: 形状 924">
                <a:extLst>
                  <a:ext uri="{FF2B5EF4-FFF2-40B4-BE49-F238E27FC236}">
                    <a16:creationId xmlns:a16="http://schemas.microsoft.com/office/drawing/2014/main" id="{69419C1F-7D62-48D0-99A3-4C674CB9A35D}"/>
                  </a:ext>
                </a:extLst>
              </p:cNvPr>
              <p:cNvSpPr/>
              <p:nvPr/>
            </p:nvSpPr>
            <p:spPr>
              <a:xfrm>
                <a:off x="3731324" y="1085776"/>
                <a:ext cx="28575" cy="28575"/>
              </a:xfrm>
              <a:custGeom>
                <a:avLst/>
                <a:gdLst>
                  <a:gd name="connsiteX0" fmla="*/ 27784 w 28575"/>
                  <a:gd name="connsiteY0" fmla="*/ 15554 h 28575"/>
                  <a:gd name="connsiteX1" fmla="*/ 28975 w 28575"/>
                  <a:gd name="connsiteY1" fmla="*/ 12440 h 28575"/>
                  <a:gd name="connsiteX2" fmla="*/ 21641 w 28575"/>
                  <a:gd name="connsiteY2" fmla="*/ 7144 h 28575"/>
                  <a:gd name="connsiteX3" fmla="*/ 21546 w 28575"/>
                  <a:gd name="connsiteY3" fmla="*/ 7420 h 28575"/>
                  <a:gd name="connsiteX4" fmla="*/ 21526 w 28575"/>
                  <a:gd name="connsiteY4" fmla="*/ 7449 h 28575"/>
                  <a:gd name="connsiteX5" fmla="*/ 27775 w 28575"/>
                  <a:gd name="connsiteY5" fmla="*/ 7610 h 28575"/>
                  <a:gd name="connsiteX6" fmla="*/ 27775 w 28575"/>
                  <a:gd name="connsiteY6" fmla="*/ 7610 h 28575"/>
                  <a:gd name="connsiteX7" fmla="*/ 27775 w 28575"/>
                  <a:gd name="connsiteY7" fmla="*/ 7610 h 28575"/>
                  <a:gd name="connsiteX8" fmla="*/ 27765 w 28575"/>
                  <a:gd name="connsiteY8" fmla="*/ 7620 h 28575"/>
                  <a:gd name="connsiteX9" fmla="*/ 27746 w 28575"/>
                  <a:gd name="connsiteY9" fmla="*/ 7630 h 28575"/>
                  <a:gd name="connsiteX10" fmla="*/ 27680 w 28575"/>
                  <a:gd name="connsiteY10" fmla="*/ 7687 h 28575"/>
                  <a:gd name="connsiteX11" fmla="*/ 27537 w 28575"/>
                  <a:gd name="connsiteY11" fmla="*/ 7791 h 28575"/>
                  <a:gd name="connsiteX12" fmla="*/ 26927 w 28575"/>
                  <a:gd name="connsiteY12" fmla="*/ 8106 h 28575"/>
                  <a:gd name="connsiteX13" fmla="*/ 25565 w 28575"/>
                  <a:gd name="connsiteY13" fmla="*/ 8363 h 28575"/>
                  <a:gd name="connsiteX14" fmla="*/ 22622 w 28575"/>
                  <a:gd name="connsiteY14" fmla="*/ 8068 h 28575"/>
                  <a:gd name="connsiteX15" fmla="*/ 18793 w 28575"/>
                  <a:gd name="connsiteY15" fmla="*/ 9725 h 28575"/>
                  <a:gd name="connsiteX16" fmla="*/ 11820 w 28575"/>
                  <a:gd name="connsiteY16" fmla="*/ 7229 h 28575"/>
                  <a:gd name="connsiteX17" fmla="*/ 12249 w 28575"/>
                  <a:gd name="connsiteY17" fmla="*/ 7620 h 28575"/>
                  <a:gd name="connsiteX18" fmla="*/ 8277 w 28575"/>
                  <a:gd name="connsiteY18" fmla="*/ 8753 h 28575"/>
                  <a:gd name="connsiteX19" fmla="*/ 7325 w 28575"/>
                  <a:gd name="connsiteY19" fmla="*/ 8449 h 28575"/>
                  <a:gd name="connsiteX20" fmla="*/ 7268 w 28575"/>
                  <a:gd name="connsiteY20" fmla="*/ 8268 h 28575"/>
                  <a:gd name="connsiteX21" fmla="*/ 7144 w 28575"/>
                  <a:gd name="connsiteY21" fmla="*/ 9258 h 28575"/>
                  <a:gd name="connsiteX22" fmla="*/ 7563 w 28575"/>
                  <a:gd name="connsiteY22" fmla="*/ 10487 h 28575"/>
                  <a:gd name="connsiteX23" fmla="*/ 9801 w 28575"/>
                  <a:gd name="connsiteY23" fmla="*/ 11611 h 28575"/>
                  <a:gd name="connsiteX24" fmla="*/ 13068 w 28575"/>
                  <a:gd name="connsiteY24" fmla="*/ 10706 h 28575"/>
                  <a:gd name="connsiteX25" fmla="*/ 13430 w 28575"/>
                  <a:gd name="connsiteY25" fmla="*/ 13373 h 28575"/>
                  <a:gd name="connsiteX26" fmla="*/ 17450 w 28575"/>
                  <a:gd name="connsiteY26" fmla="*/ 10830 h 28575"/>
                  <a:gd name="connsiteX27" fmla="*/ 21136 w 28575"/>
                  <a:gd name="connsiteY27" fmla="*/ 23527 h 28575"/>
                  <a:gd name="connsiteX28" fmla="*/ 22831 w 28575"/>
                  <a:gd name="connsiteY28" fmla="*/ 21165 h 28575"/>
                  <a:gd name="connsiteX29" fmla="*/ 24917 w 28575"/>
                  <a:gd name="connsiteY29" fmla="*/ 21107 h 28575"/>
                  <a:gd name="connsiteX30" fmla="*/ 26146 w 28575"/>
                  <a:gd name="connsiteY30" fmla="*/ 21203 h 28575"/>
                  <a:gd name="connsiteX31" fmla="*/ 26784 w 28575"/>
                  <a:gd name="connsiteY31" fmla="*/ 21260 h 28575"/>
                  <a:gd name="connsiteX32" fmla="*/ 26946 w 28575"/>
                  <a:gd name="connsiteY32" fmla="*/ 21279 h 28575"/>
                  <a:gd name="connsiteX33" fmla="*/ 27032 w 28575"/>
                  <a:gd name="connsiteY33" fmla="*/ 21288 h 28575"/>
                  <a:gd name="connsiteX34" fmla="*/ 27070 w 28575"/>
                  <a:gd name="connsiteY34" fmla="*/ 21288 h 28575"/>
                  <a:gd name="connsiteX35" fmla="*/ 27080 w 28575"/>
                  <a:gd name="connsiteY35" fmla="*/ 21288 h 28575"/>
                  <a:gd name="connsiteX36" fmla="*/ 27089 w 28575"/>
                  <a:gd name="connsiteY36" fmla="*/ 21288 h 28575"/>
                  <a:gd name="connsiteX37" fmla="*/ 21536 w 28575"/>
                  <a:gd name="connsiteY37" fmla="*/ 21146 h 28575"/>
                  <a:gd name="connsiteX38" fmla="*/ 21546 w 28575"/>
                  <a:gd name="connsiteY38" fmla="*/ 21146 h 28575"/>
                  <a:gd name="connsiteX39" fmla="*/ 21698 w 28575"/>
                  <a:gd name="connsiteY39" fmla="*/ 21136 h 28575"/>
                  <a:gd name="connsiteX40" fmla="*/ 25203 w 28575"/>
                  <a:gd name="connsiteY40" fmla="*/ 16545 h 28575"/>
                  <a:gd name="connsiteX41" fmla="*/ 28461 w 28575"/>
                  <a:gd name="connsiteY41" fmla="*/ 16640 h 28575"/>
                  <a:gd name="connsiteX42" fmla="*/ 27784 w 28575"/>
                  <a:gd name="connsiteY42" fmla="*/ 1555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8575" h="28575">
                    <a:moveTo>
                      <a:pt x="27784" y="15554"/>
                    </a:moveTo>
                    <a:cubicBezTo>
                      <a:pt x="29280" y="15469"/>
                      <a:pt x="28023" y="12106"/>
                      <a:pt x="28975" y="12440"/>
                    </a:cubicBezTo>
                    <a:cubicBezTo>
                      <a:pt x="27765" y="11678"/>
                      <a:pt x="23308" y="9058"/>
                      <a:pt x="21641" y="7144"/>
                    </a:cubicBezTo>
                    <a:lnTo>
                      <a:pt x="21546" y="7420"/>
                    </a:lnTo>
                    <a:lnTo>
                      <a:pt x="21526" y="7449"/>
                    </a:lnTo>
                    <a:lnTo>
                      <a:pt x="27775" y="7610"/>
                    </a:lnTo>
                    <a:lnTo>
                      <a:pt x="27775" y="7610"/>
                    </a:lnTo>
                    <a:lnTo>
                      <a:pt x="27775" y="7610"/>
                    </a:lnTo>
                    <a:lnTo>
                      <a:pt x="27765" y="7620"/>
                    </a:lnTo>
                    <a:lnTo>
                      <a:pt x="27746" y="7630"/>
                    </a:lnTo>
                    <a:lnTo>
                      <a:pt x="27680" y="7687"/>
                    </a:lnTo>
                    <a:lnTo>
                      <a:pt x="27537" y="7791"/>
                    </a:lnTo>
                    <a:cubicBezTo>
                      <a:pt x="27346" y="7925"/>
                      <a:pt x="27137" y="8020"/>
                      <a:pt x="26927" y="8106"/>
                    </a:cubicBezTo>
                    <a:cubicBezTo>
                      <a:pt x="26499" y="8268"/>
                      <a:pt x="26041" y="8344"/>
                      <a:pt x="25565" y="8363"/>
                    </a:cubicBezTo>
                    <a:cubicBezTo>
                      <a:pt x="24613" y="8401"/>
                      <a:pt x="23584" y="8220"/>
                      <a:pt x="22622" y="8068"/>
                    </a:cubicBezTo>
                    <a:cubicBezTo>
                      <a:pt x="20707" y="7772"/>
                      <a:pt x="19060" y="7639"/>
                      <a:pt x="18793" y="9725"/>
                    </a:cubicBezTo>
                    <a:cubicBezTo>
                      <a:pt x="17907" y="9706"/>
                      <a:pt x="14002" y="8439"/>
                      <a:pt x="11820" y="7229"/>
                    </a:cubicBezTo>
                    <a:lnTo>
                      <a:pt x="12249" y="7620"/>
                    </a:lnTo>
                    <a:cubicBezTo>
                      <a:pt x="11335" y="9506"/>
                      <a:pt x="9696" y="9173"/>
                      <a:pt x="8277" y="8753"/>
                    </a:cubicBezTo>
                    <a:cubicBezTo>
                      <a:pt x="7944" y="8649"/>
                      <a:pt x="7620" y="8544"/>
                      <a:pt x="7325" y="8449"/>
                    </a:cubicBezTo>
                    <a:cubicBezTo>
                      <a:pt x="7306" y="8344"/>
                      <a:pt x="7268" y="8268"/>
                      <a:pt x="7268" y="8268"/>
                    </a:cubicBezTo>
                    <a:cubicBezTo>
                      <a:pt x="7268" y="8268"/>
                      <a:pt x="7191" y="8496"/>
                      <a:pt x="7144" y="9258"/>
                    </a:cubicBezTo>
                    <a:cubicBezTo>
                      <a:pt x="7315" y="9573"/>
                      <a:pt x="6896" y="10058"/>
                      <a:pt x="7563" y="10487"/>
                    </a:cubicBezTo>
                    <a:cubicBezTo>
                      <a:pt x="8287" y="10906"/>
                      <a:pt x="9068" y="11325"/>
                      <a:pt x="9801" y="11611"/>
                    </a:cubicBezTo>
                    <a:cubicBezTo>
                      <a:pt x="11268" y="12182"/>
                      <a:pt x="12592" y="12221"/>
                      <a:pt x="13068" y="10706"/>
                    </a:cubicBezTo>
                    <a:lnTo>
                      <a:pt x="13430" y="13373"/>
                    </a:lnTo>
                    <a:cubicBezTo>
                      <a:pt x="16497" y="14611"/>
                      <a:pt x="12230" y="9163"/>
                      <a:pt x="17450" y="10830"/>
                    </a:cubicBezTo>
                    <a:cubicBezTo>
                      <a:pt x="28337" y="16107"/>
                      <a:pt x="11563" y="18669"/>
                      <a:pt x="21136" y="23527"/>
                    </a:cubicBezTo>
                    <a:cubicBezTo>
                      <a:pt x="20945" y="21993"/>
                      <a:pt x="21650" y="21374"/>
                      <a:pt x="22831" y="21165"/>
                    </a:cubicBezTo>
                    <a:cubicBezTo>
                      <a:pt x="23422" y="21060"/>
                      <a:pt x="24136" y="21069"/>
                      <a:pt x="24917" y="21107"/>
                    </a:cubicBezTo>
                    <a:cubicBezTo>
                      <a:pt x="25308" y="21136"/>
                      <a:pt x="25717" y="21165"/>
                      <a:pt x="26146" y="21203"/>
                    </a:cubicBezTo>
                    <a:lnTo>
                      <a:pt x="26784" y="21260"/>
                    </a:lnTo>
                    <a:lnTo>
                      <a:pt x="26946" y="21279"/>
                    </a:lnTo>
                    <a:lnTo>
                      <a:pt x="27032" y="21288"/>
                    </a:lnTo>
                    <a:lnTo>
                      <a:pt x="27070" y="21288"/>
                    </a:lnTo>
                    <a:lnTo>
                      <a:pt x="27080" y="21288"/>
                    </a:lnTo>
                    <a:lnTo>
                      <a:pt x="27089" y="21288"/>
                    </a:lnTo>
                    <a:cubicBezTo>
                      <a:pt x="24613" y="21222"/>
                      <a:pt x="32642" y="21431"/>
                      <a:pt x="21536" y="21146"/>
                    </a:cubicBezTo>
                    <a:lnTo>
                      <a:pt x="21546" y="21146"/>
                    </a:lnTo>
                    <a:lnTo>
                      <a:pt x="21698" y="21136"/>
                    </a:lnTo>
                    <a:cubicBezTo>
                      <a:pt x="23298" y="21069"/>
                      <a:pt x="25060" y="20774"/>
                      <a:pt x="25203" y="16545"/>
                    </a:cubicBezTo>
                    <a:cubicBezTo>
                      <a:pt x="26927" y="14078"/>
                      <a:pt x="27175" y="19812"/>
                      <a:pt x="28461" y="16640"/>
                    </a:cubicBezTo>
                    <a:lnTo>
                      <a:pt x="27784" y="15554"/>
                    </a:lnTo>
                    <a:close/>
                  </a:path>
                </a:pathLst>
              </a:custGeom>
              <a:grpFill/>
              <a:ln w="9525" cap="flat">
                <a:noFill/>
                <a:prstDash val="solid"/>
                <a:miter/>
              </a:ln>
            </p:spPr>
            <p:txBody>
              <a:bodyPr rtlCol="0" anchor="ctr"/>
              <a:lstStyle/>
              <a:p>
                <a:endParaRPr lang="zh-CN" altLang="en-US"/>
              </a:p>
            </p:txBody>
          </p:sp>
          <p:sp>
            <p:nvSpPr>
              <p:cNvPr id="1914" name="任意多边形: 形状 925">
                <a:extLst>
                  <a:ext uri="{FF2B5EF4-FFF2-40B4-BE49-F238E27FC236}">
                    <a16:creationId xmlns:a16="http://schemas.microsoft.com/office/drawing/2014/main" id="{82E936A7-7AB8-480B-8CBA-B5BE5B3263A0}"/>
                  </a:ext>
                </a:extLst>
              </p:cNvPr>
              <p:cNvSpPr/>
              <p:nvPr/>
            </p:nvSpPr>
            <p:spPr>
              <a:xfrm>
                <a:off x="3423037" y="1079147"/>
                <a:ext cx="19050" cy="28575"/>
              </a:xfrm>
              <a:custGeom>
                <a:avLst/>
                <a:gdLst>
                  <a:gd name="connsiteX0" fmla="*/ 12706 w 19050"/>
                  <a:gd name="connsiteY0" fmla="*/ 22774 h 28575"/>
                  <a:gd name="connsiteX1" fmla="*/ 12640 w 19050"/>
                  <a:gd name="connsiteY1" fmla="*/ 16745 h 28575"/>
                  <a:gd name="connsiteX2" fmla="*/ 15783 w 19050"/>
                  <a:gd name="connsiteY2" fmla="*/ 21050 h 28575"/>
                  <a:gd name="connsiteX3" fmla="*/ 12125 w 19050"/>
                  <a:gd name="connsiteY3" fmla="*/ 7144 h 28575"/>
                  <a:gd name="connsiteX4" fmla="*/ 7144 w 19050"/>
                  <a:gd name="connsiteY4" fmla="*/ 13783 h 28575"/>
                  <a:gd name="connsiteX5" fmla="*/ 9735 w 19050"/>
                  <a:gd name="connsiteY5" fmla="*/ 17612 h 28575"/>
                  <a:gd name="connsiteX6" fmla="*/ 7620 w 19050"/>
                  <a:gd name="connsiteY6" fmla="*/ 24403 h 28575"/>
                  <a:gd name="connsiteX7" fmla="*/ 12706 w 19050"/>
                  <a:gd name="connsiteY7" fmla="*/ 227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2706" y="22774"/>
                    </a:moveTo>
                    <a:cubicBezTo>
                      <a:pt x="9382" y="19250"/>
                      <a:pt x="14507" y="20679"/>
                      <a:pt x="12640" y="16745"/>
                    </a:cubicBezTo>
                    <a:lnTo>
                      <a:pt x="15783" y="21050"/>
                    </a:lnTo>
                    <a:cubicBezTo>
                      <a:pt x="16840" y="16221"/>
                      <a:pt x="13183" y="14335"/>
                      <a:pt x="12125" y="7144"/>
                    </a:cubicBezTo>
                    <a:lnTo>
                      <a:pt x="7144" y="13783"/>
                    </a:lnTo>
                    <a:lnTo>
                      <a:pt x="9735" y="17612"/>
                    </a:lnTo>
                    <a:lnTo>
                      <a:pt x="7620" y="24403"/>
                    </a:lnTo>
                    <a:cubicBezTo>
                      <a:pt x="7734" y="20488"/>
                      <a:pt x="11925" y="20002"/>
                      <a:pt x="12706" y="22774"/>
                    </a:cubicBezTo>
                    <a:close/>
                  </a:path>
                </a:pathLst>
              </a:custGeom>
              <a:grpFill/>
              <a:ln w="9525" cap="flat">
                <a:noFill/>
                <a:prstDash val="solid"/>
                <a:miter/>
              </a:ln>
            </p:spPr>
            <p:txBody>
              <a:bodyPr rtlCol="0" anchor="ctr"/>
              <a:lstStyle/>
              <a:p>
                <a:endParaRPr lang="zh-CN" altLang="en-US"/>
              </a:p>
            </p:txBody>
          </p:sp>
          <p:sp>
            <p:nvSpPr>
              <p:cNvPr id="1915" name="任意多边形: 形状 926">
                <a:extLst>
                  <a:ext uri="{FF2B5EF4-FFF2-40B4-BE49-F238E27FC236}">
                    <a16:creationId xmlns:a16="http://schemas.microsoft.com/office/drawing/2014/main" id="{D85C9CEC-464D-4276-AF00-7524E43F3548}"/>
                  </a:ext>
                </a:extLst>
              </p:cNvPr>
              <p:cNvSpPr/>
              <p:nvPr/>
            </p:nvSpPr>
            <p:spPr>
              <a:xfrm>
                <a:off x="3353818" y="973206"/>
                <a:ext cx="19050" cy="28575"/>
              </a:xfrm>
              <a:custGeom>
                <a:avLst/>
                <a:gdLst>
                  <a:gd name="connsiteX0" fmla="*/ 11898 w 19050"/>
                  <a:gd name="connsiteY0" fmla="*/ 22007 h 28575"/>
                  <a:gd name="connsiteX1" fmla="*/ 12926 w 19050"/>
                  <a:gd name="connsiteY1" fmla="*/ 17692 h 28575"/>
                  <a:gd name="connsiteX2" fmla="*/ 13345 w 19050"/>
                  <a:gd name="connsiteY2" fmla="*/ 14682 h 28575"/>
                  <a:gd name="connsiteX3" fmla="*/ 17270 w 19050"/>
                  <a:gd name="connsiteY3" fmla="*/ 12453 h 28575"/>
                  <a:gd name="connsiteX4" fmla="*/ 9231 w 19050"/>
                  <a:gd name="connsiteY4" fmla="*/ 8310 h 28575"/>
                  <a:gd name="connsiteX5" fmla="*/ 11440 w 19050"/>
                  <a:gd name="connsiteY5" fmla="*/ 13634 h 28575"/>
                  <a:gd name="connsiteX6" fmla="*/ 7145 w 19050"/>
                  <a:gd name="connsiteY6" fmla="*/ 15311 h 28575"/>
                  <a:gd name="connsiteX7" fmla="*/ 11898 w 19050"/>
                  <a:gd name="connsiteY7" fmla="*/ 2200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1898" y="22007"/>
                    </a:moveTo>
                    <a:cubicBezTo>
                      <a:pt x="13984" y="22273"/>
                      <a:pt x="13193" y="19949"/>
                      <a:pt x="12926" y="17692"/>
                    </a:cubicBezTo>
                    <a:cubicBezTo>
                      <a:pt x="12793" y="16558"/>
                      <a:pt x="12793" y="15454"/>
                      <a:pt x="13345" y="14682"/>
                    </a:cubicBezTo>
                    <a:cubicBezTo>
                      <a:pt x="13984" y="13253"/>
                      <a:pt x="15212" y="11863"/>
                      <a:pt x="17270" y="12453"/>
                    </a:cubicBezTo>
                    <a:cubicBezTo>
                      <a:pt x="11812" y="17835"/>
                      <a:pt x="12383" y="3004"/>
                      <a:pt x="9231" y="8310"/>
                    </a:cubicBezTo>
                    <a:lnTo>
                      <a:pt x="11440" y="13634"/>
                    </a:lnTo>
                    <a:cubicBezTo>
                      <a:pt x="10135" y="15825"/>
                      <a:pt x="8640" y="16911"/>
                      <a:pt x="7145" y="15311"/>
                    </a:cubicBezTo>
                    <a:cubicBezTo>
                      <a:pt x="7078" y="17063"/>
                      <a:pt x="10793" y="20683"/>
                      <a:pt x="11898" y="22007"/>
                    </a:cubicBezTo>
                    <a:close/>
                  </a:path>
                </a:pathLst>
              </a:custGeom>
              <a:grpFill/>
              <a:ln w="9525" cap="flat">
                <a:noFill/>
                <a:prstDash val="solid"/>
                <a:miter/>
              </a:ln>
            </p:spPr>
            <p:txBody>
              <a:bodyPr rtlCol="0" anchor="ctr"/>
              <a:lstStyle/>
              <a:p>
                <a:endParaRPr lang="zh-CN" altLang="en-US"/>
              </a:p>
            </p:txBody>
          </p:sp>
          <p:sp>
            <p:nvSpPr>
              <p:cNvPr id="1916" name="任意多边形: 形状 927">
                <a:extLst>
                  <a:ext uri="{FF2B5EF4-FFF2-40B4-BE49-F238E27FC236}">
                    <a16:creationId xmlns:a16="http://schemas.microsoft.com/office/drawing/2014/main" id="{39A19D7F-54AB-4AF3-9B01-E5B1C2BBD831}"/>
                  </a:ext>
                </a:extLst>
              </p:cNvPr>
              <p:cNvSpPr/>
              <p:nvPr/>
            </p:nvSpPr>
            <p:spPr>
              <a:xfrm>
                <a:off x="3367411" y="992393"/>
                <a:ext cx="19050" cy="19050"/>
              </a:xfrm>
              <a:custGeom>
                <a:avLst/>
                <a:gdLst>
                  <a:gd name="connsiteX0" fmla="*/ 9735 w 19050"/>
                  <a:gd name="connsiteY0" fmla="*/ 15811 h 19050"/>
                  <a:gd name="connsiteX1" fmla="*/ 15926 w 19050"/>
                  <a:gd name="connsiteY1" fmla="*/ 12430 h 19050"/>
                  <a:gd name="connsiteX2" fmla="*/ 15316 w 19050"/>
                  <a:gd name="connsiteY2" fmla="*/ 7144 h 19050"/>
                  <a:gd name="connsiteX3" fmla="*/ 7144 w 19050"/>
                  <a:gd name="connsiteY3" fmla="*/ 13554 h 19050"/>
                  <a:gd name="connsiteX4" fmla="*/ 9735 w 19050"/>
                  <a:gd name="connsiteY4" fmla="*/ 158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735" y="15811"/>
                    </a:moveTo>
                    <a:cubicBezTo>
                      <a:pt x="11725" y="12802"/>
                      <a:pt x="12487" y="12792"/>
                      <a:pt x="15926" y="12430"/>
                    </a:cubicBezTo>
                    <a:cubicBezTo>
                      <a:pt x="15592" y="11106"/>
                      <a:pt x="12964" y="9725"/>
                      <a:pt x="15316" y="7144"/>
                    </a:cubicBezTo>
                    <a:cubicBezTo>
                      <a:pt x="14030" y="11963"/>
                      <a:pt x="8830" y="7439"/>
                      <a:pt x="7144" y="13554"/>
                    </a:cubicBezTo>
                    <a:cubicBezTo>
                      <a:pt x="7915" y="12697"/>
                      <a:pt x="8230" y="14897"/>
                      <a:pt x="9735" y="15811"/>
                    </a:cubicBezTo>
                    <a:close/>
                  </a:path>
                </a:pathLst>
              </a:custGeom>
              <a:grpFill/>
              <a:ln w="9525" cap="flat">
                <a:noFill/>
                <a:prstDash val="solid"/>
                <a:miter/>
              </a:ln>
            </p:spPr>
            <p:txBody>
              <a:bodyPr rtlCol="0" anchor="ctr"/>
              <a:lstStyle/>
              <a:p>
                <a:endParaRPr lang="zh-CN" altLang="en-US"/>
              </a:p>
            </p:txBody>
          </p:sp>
          <p:sp>
            <p:nvSpPr>
              <p:cNvPr id="1917" name="任意多边形: 形状 928">
                <a:extLst>
                  <a:ext uri="{FF2B5EF4-FFF2-40B4-BE49-F238E27FC236}">
                    <a16:creationId xmlns:a16="http://schemas.microsoft.com/office/drawing/2014/main" id="{316C21AC-6439-46A9-A955-CAA42098D7A8}"/>
                  </a:ext>
                </a:extLst>
              </p:cNvPr>
              <p:cNvSpPr/>
              <p:nvPr/>
            </p:nvSpPr>
            <p:spPr>
              <a:xfrm>
                <a:off x="3521878" y="1048830"/>
                <a:ext cx="85725" cy="133350"/>
              </a:xfrm>
              <a:custGeom>
                <a:avLst/>
                <a:gdLst>
                  <a:gd name="connsiteX0" fmla="*/ 78534 w 85725"/>
                  <a:gd name="connsiteY0" fmla="*/ 130273 h 133350"/>
                  <a:gd name="connsiteX1" fmla="*/ 81401 w 85725"/>
                  <a:gd name="connsiteY1" fmla="*/ 129234 h 133350"/>
                  <a:gd name="connsiteX2" fmla="*/ 76619 w 85725"/>
                  <a:gd name="connsiteY2" fmla="*/ 122986 h 133350"/>
                  <a:gd name="connsiteX3" fmla="*/ 79086 w 85725"/>
                  <a:gd name="connsiteY3" fmla="*/ 123167 h 133350"/>
                  <a:gd name="connsiteX4" fmla="*/ 74895 w 85725"/>
                  <a:gd name="connsiteY4" fmla="*/ 117880 h 133350"/>
                  <a:gd name="connsiteX5" fmla="*/ 76133 w 85725"/>
                  <a:gd name="connsiteY5" fmla="*/ 111975 h 133350"/>
                  <a:gd name="connsiteX6" fmla="*/ 68370 w 85725"/>
                  <a:gd name="connsiteY6" fmla="*/ 110946 h 133350"/>
                  <a:gd name="connsiteX7" fmla="*/ 68723 w 85725"/>
                  <a:gd name="connsiteY7" fmla="*/ 108022 h 133350"/>
                  <a:gd name="connsiteX8" fmla="*/ 71333 w 85725"/>
                  <a:gd name="connsiteY8" fmla="*/ 110775 h 133350"/>
                  <a:gd name="connsiteX9" fmla="*/ 73828 w 85725"/>
                  <a:gd name="connsiteY9" fmla="*/ 104012 h 133350"/>
                  <a:gd name="connsiteX10" fmla="*/ 63236 w 85725"/>
                  <a:gd name="connsiteY10" fmla="*/ 106574 h 133350"/>
                  <a:gd name="connsiteX11" fmla="*/ 64751 w 85725"/>
                  <a:gd name="connsiteY11" fmla="*/ 111022 h 133350"/>
                  <a:gd name="connsiteX12" fmla="*/ 58017 w 85725"/>
                  <a:gd name="connsiteY12" fmla="*/ 109194 h 133350"/>
                  <a:gd name="connsiteX13" fmla="*/ 61446 w 85725"/>
                  <a:gd name="connsiteY13" fmla="*/ 102441 h 133350"/>
                  <a:gd name="connsiteX14" fmla="*/ 60874 w 85725"/>
                  <a:gd name="connsiteY14" fmla="*/ 102936 h 133350"/>
                  <a:gd name="connsiteX15" fmla="*/ 60369 w 85725"/>
                  <a:gd name="connsiteY15" fmla="*/ 94220 h 133350"/>
                  <a:gd name="connsiteX16" fmla="*/ 57979 w 85725"/>
                  <a:gd name="connsiteY16" fmla="*/ 95487 h 133350"/>
                  <a:gd name="connsiteX17" fmla="*/ 56988 w 85725"/>
                  <a:gd name="connsiteY17" fmla="*/ 87410 h 133350"/>
                  <a:gd name="connsiteX18" fmla="*/ 57560 w 85725"/>
                  <a:gd name="connsiteY18" fmla="*/ 88143 h 133350"/>
                  <a:gd name="connsiteX19" fmla="*/ 58903 w 85725"/>
                  <a:gd name="connsiteY19" fmla="*/ 84895 h 133350"/>
                  <a:gd name="connsiteX20" fmla="*/ 52397 w 85725"/>
                  <a:gd name="connsiteY20" fmla="*/ 71132 h 133350"/>
                  <a:gd name="connsiteX21" fmla="*/ 48073 w 85725"/>
                  <a:gd name="connsiteY21" fmla="*/ 72160 h 133350"/>
                  <a:gd name="connsiteX22" fmla="*/ 49511 w 85725"/>
                  <a:gd name="connsiteY22" fmla="*/ 66503 h 133350"/>
                  <a:gd name="connsiteX23" fmla="*/ 46082 w 85725"/>
                  <a:gd name="connsiteY23" fmla="*/ 69027 h 133350"/>
                  <a:gd name="connsiteX24" fmla="*/ 40472 w 85725"/>
                  <a:gd name="connsiteY24" fmla="*/ 64702 h 133350"/>
                  <a:gd name="connsiteX25" fmla="*/ 41081 w 85725"/>
                  <a:gd name="connsiteY25" fmla="*/ 61721 h 133350"/>
                  <a:gd name="connsiteX26" fmla="*/ 38948 w 85725"/>
                  <a:gd name="connsiteY26" fmla="*/ 63388 h 133350"/>
                  <a:gd name="connsiteX27" fmla="*/ 33699 w 85725"/>
                  <a:gd name="connsiteY27" fmla="*/ 53834 h 133350"/>
                  <a:gd name="connsiteX28" fmla="*/ 37033 w 85725"/>
                  <a:gd name="connsiteY28" fmla="*/ 55368 h 133350"/>
                  <a:gd name="connsiteX29" fmla="*/ 33604 w 85725"/>
                  <a:gd name="connsiteY29" fmla="*/ 45633 h 133350"/>
                  <a:gd name="connsiteX30" fmla="*/ 36252 w 85725"/>
                  <a:gd name="connsiteY30" fmla="*/ 43014 h 133350"/>
                  <a:gd name="connsiteX31" fmla="*/ 26365 w 85725"/>
                  <a:gd name="connsiteY31" fmla="*/ 33289 h 133350"/>
                  <a:gd name="connsiteX32" fmla="*/ 26175 w 85725"/>
                  <a:gd name="connsiteY32" fmla="*/ 33860 h 133350"/>
                  <a:gd name="connsiteX33" fmla="*/ 23070 w 85725"/>
                  <a:gd name="connsiteY33" fmla="*/ 28907 h 133350"/>
                  <a:gd name="connsiteX34" fmla="*/ 20403 w 85725"/>
                  <a:gd name="connsiteY34" fmla="*/ 40071 h 133350"/>
                  <a:gd name="connsiteX35" fmla="*/ 19012 w 85725"/>
                  <a:gd name="connsiteY35" fmla="*/ 32775 h 133350"/>
                  <a:gd name="connsiteX36" fmla="*/ 16383 w 85725"/>
                  <a:gd name="connsiteY36" fmla="*/ 34689 h 133350"/>
                  <a:gd name="connsiteX37" fmla="*/ 15783 w 85725"/>
                  <a:gd name="connsiteY37" fmla="*/ 16944 h 133350"/>
                  <a:gd name="connsiteX38" fmla="*/ 12059 w 85725"/>
                  <a:gd name="connsiteY38" fmla="*/ 16363 h 133350"/>
                  <a:gd name="connsiteX39" fmla="*/ 13211 w 85725"/>
                  <a:gd name="connsiteY39" fmla="*/ 11039 h 133350"/>
                  <a:gd name="connsiteX40" fmla="*/ 7144 w 85725"/>
                  <a:gd name="connsiteY40" fmla="*/ 7257 h 133350"/>
                  <a:gd name="connsiteX41" fmla="*/ 10306 w 85725"/>
                  <a:gd name="connsiteY41" fmla="*/ 14229 h 133350"/>
                  <a:gd name="connsiteX42" fmla="*/ 7430 w 85725"/>
                  <a:gd name="connsiteY42" fmla="*/ 19602 h 133350"/>
                  <a:gd name="connsiteX43" fmla="*/ 11944 w 85725"/>
                  <a:gd name="connsiteY43" fmla="*/ 23078 h 133350"/>
                  <a:gd name="connsiteX44" fmla="*/ 15402 w 85725"/>
                  <a:gd name="connsiteY44" fmla="*/ 39814 h 133350"/>
                  <a:gd name="connsiteX45" fmla="*/ 18793 w 85725"/>
                  <a:gd name="connsiteY45" fmla="*/ 41204 h 133350"/>
                  <a:gd name="connsiteX46" fmla="*/ 17383 w 85725"/>
                  <a:gd name="connsiteY46" fmla="*/ 46033 h 133350"/>
                  <a:gd name="connsiteX47" fmla="*/ 19488 w 85725"/>
                  <a:gd name="connsiteY47" fmla="*/ 56635 h 133350"/>
                  <a:gd name="connsiteX48" fmla="*/ 24736 w 85725"/>
                  <a:gd name="connsiteY48" fmla="*/ 58044 h 133350"/>
                  <a:gd name="connsiteX49" fmla="*/ 25041 w 85725"/>
                  <a:gd name="connsiteY49" fmla="*/ 62902 h 133350"/>
                  <a:gd name="connsiteX50" fmla="*/ 24841 w 85725"/>
                  <a:gd name="connsiteY50" fmla="*/ 60769 h 133350"/>
                  <a:gd name="connsiteX51" fmla="*/ 32366 w 85725"/>
                  <a:gd name="connsiteY51" fmla="*/ 63055 h 133350"/>
                  <a:gd name="connsiteX52" fmla="*/ 29099 w 85725"/>
                  <a:gd name="connsiteY52" fmla="*/ 67531 h 133350"/>
                  <a:gd name="connsiteX53" fmla="*/ 27861 w 85725"/>
                  <a:gd name="connsiteY53" fmla="*/ 64245 h 133350"/>
                  <a:gd name="connsiteX54" fmla="*/ 23241 w 85725"/>
                  <a:gd name="connsiteY54" fmla="*/ 66074 h 133350"/>
                  <a:gd name="connsiteX55" fmla="*/ 17783 w 85725"/>
                  <a:gd name="connsiteY55" fmla="*/ 58530 h 133350"/>
                  <a:gd name="connsiteX56" fmla="*/ 18679 w 85725"/>
                  <a:gd name="connsiteY56" fmla="*/ 60369 h 133350"/>
                  <a:gd name="connsiteX57" fmla="*/ 16402 w 85725"/>
                  <a:gd name="connsiteY57" fmla="*/ 59168 h 133350"/>
                  <a:gd name="connsiteX58" fmla="*/ 14249 w 85725"/>
                  <a:gd name="connsiteY58" fmla="*/ 57883 h 133350"/>
                  <a:gd name="connsiteX59" fmla="*/ 13849 w 85725"/>
                  <a:gd name="connsiteY59" fmla="*/ 60911 h 133350"/>
                  <a:gd name="connsiteX60" fmla="*/ 13640 w 85725"/>
                  <a:gd name="connsiteY60" fmla="*/ 63893 h 133350"/>
                  <a:gd name="connsiteX61" fmla="*/ 23546 w 85725"/>
                  <a:gd name="connsiteY61" fmla="*/ 75132 h 133350"/>
                  <a:gd name="connsiteX62" fmla="*/ 18517 w 85725"/>
                  <a:gd name="connsiteY62" fmla="*/ 80362 h 133350"/>
                  <a:gd name="connsiteX63" fmla="*/ 24365 w 85725"/>
                  <a:gd name="connsiteY63" fmla="*/ 83029 h 133350"/>
                  <a:gd name="connsiteX64" fmla="*/ 29089 w 85725"/>
                  <a:gd name="connsiteY64" fmla="*/ 95554 h 133350"/>
                  <a:gd name="connsiteX65" fmla="*/ 27261 w 85725"/>
                  <a:gd name="connsiteY65" fmla="*/ 95516 h 133350"/>
                  <a:gd name="connsiteX66" fmla="*/ 35890 w 85725"/>
                  <a:gd name="connsiteY66" fmla="*/ 113613 h 133350"/>
                  <a:gd name="connsiteX67" fmla="*/ 39900 w 85725"/>
                  <a:gd name="connsiteY67" fmla="*/ 105098 h 133350"/>
                  <a:gd name="connsiteX68" fmla="*/ 47673 w 85725"/>
                  <a:gd name="connsiteY68" fmla="*/ 117538 h 133350"/>
                  <a:gd name="connsiteX69" fmla="*/ 52959 w 85725"/>
                  <a:gd name="connsiteY69" fmla="*/ 115633 h 133350"/>
                  <a:gd name="connsiteX70" fmla="*/ 52435 w 85725"/>
                  <a:gd name="connsiteY70" fmla="*/ 122338 h 133350"/>
                  <a:gd name="connsiteX71" fmla="*/ 62579 w 85725"/>
                  <a:gd name="connsiteY71" fmla="*/ 129777 h 133350"/>
                  <a:gd name="connsiteX72" fmla="*/ 53892 w 85725"/>
                  <a:gd name="connsiteY72" fmla="*/ 118890 h 133350"/>
                  <a:gd name="connsiteX73" fmla="*/ 60798 w 85725"/>
                  <a:gd name="connsiteY73" fmla="*/ 120109 h 133350"/>
                  <a:gd name="connsiteX74" fmla="*/ 61846 w 85725"/>
                  <a:gd name="connsiteY74" fmla="*/ 124005 h 133350"/>
                  <a:gd name="connsiteX75" fmla="*/ 70199 w 85725"/>
                  <a:gd name="connsiteY75" fmla="*/ 123386 h 133350"/>
                  <a:gd name="connsiteX76" fmla="*/ 79134 w 85725"/>
                  <a:gd name="connsiteY76" fmla="*/ 133301 h 133350"/>
                  <a:gd name="connsiteX77" fmla="*/ 78534 w 85725"/>
                  <a:gd name="connsiteY77" fmla="*/ 13027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725" h="133350">
                    <a:moveTo>
                      <a:pt x="78534" y="130273"/>
                    </a:moveTo>
                    <a:cubicBezTo>
                      <a:pt x="79886" y="130949"/>
                      <a:pt x="80277" y="129768"/>
                      <a:pt x="81401" y="129234"/>
                    </a:cubicBezTo>
                    <a:cubicBezTo>
                      <a:pt x="78534" y="130273"/>
                      <a:pt x="78753" y="124900"/>
                      <a:pt x="76619" y="122986"/>
                    </a:cubicBezTo>
                    <a:lnTo>
                      <a:pt x="79086" y="123167"/>
                    </a:lnTo>
                    <a:cubicBezTo>
                      <a:pt x="78543" y="120224"/>
                      <a:pt x="78048" y="119443"/>
                      <a:pt x="74895" y="117880"/>
                    </a:cubicBezTo>
                    <a:lnTo>
                      <a:pt x="76133" y="111975"/>
                    </a:lnTo>
                    <a:cubicBezTo>
                      <a:pt x="75105" y="113661"/>
                      <a:pt x="70980" y="113756"/>
                      <a:pt x="68370" y="110946"/>
                    </a:cubicBezTo>
                    <a:cubicBezTo>
                      <a:pt x="68294" y="110327"/>
                      <a:pt x="67561" y="108451"/>
                      <a:pt x="68723" y="108022"/>
                    </a:cubicBezTo>
                    <a:lnTo>
                      <a:pt x="71333" y="110775"/>
                    </a:lnTo>
                    <a:lnTo>
                      <a:pt x="73828" y="104012"/>
                    </a:lnTo>
                    <a:cubicBezTo>
                      <a:pt x="69685" y="104012"/>
                      <a:pt x="67685" y="110289"/>
                      <a:pt x="63236" y="106574"/>
                    </a:cubicBezTo>
                    <a:cubicBezTo>
                      <a:pt x="62741" y="108937"/>
                      <a:pt x="66970" y="108365"/>
                      <a:pt x="64751" y="111022"/>
                    </a:cubicBezTo>
                    <a:cubicBezTo>
                      <a:pt x="62551" y="113042"/>
                      <a:pt x="61008" y="111146"/>
                      <a:pt x="58017" y="109194"/>
                    </a:cubicBezTo>
                    <a:lnTo>
                      <a:pt x="61446" y="102441"/>
                    </a:lnTo>
                    <a:lnTo>
                      <a:pt x="60874" y="102936"/>
                    </a:lnTo>
                    <a:cubicBezTo>
                      <a:pt x="59093" y="98173"/>
                      <a:pt x="58588" y="94430"/>
                      <a:pt x="60369" y="94220"/>
                    </a:cubicBezTo>
                    <a:lnTo>
                      <a:pt x="57979" y="95487"/>
                    </a:lnTo>
                    <a:cubicBezTo>
                      <a:pt x="55055" y="91763"/>
                      <a:pt x="55083" y="90525"/>
                      <a:pt x="56988" y="87410"/>
                    </a:cubicBezTo>
                    <a:lnTo>
                      <a:pt x="57560" y="88143"/>
                    </a:lnTo>
                    <a:cubicBezTo>
                      <a:pt x="59341" y="88563"/>
                      <a:pt x="56483" y="85496"/>
                      <a:pt x="58903" y="84895"/>
                    </a:cubicBezTo>
                    <a:cubicBezTo>
                      <a:pt x="52549" y="84857"/>
                      <a:pt x="54759" y="74885"/>
                      <a:pt x="52397" y="71132"/>
                    </a:cubicBezTo>
                    <a:cubicBezTo>
                      <a:pt x="52159" y="72894"/>
                      <a:pt x="49730" y="73332"/>
                      <a:pt x="48073" y="72160"/>
                    </a:cubicBezTo>
                    <a:cubicBezTo>
                      <a:pt x="46615" y="69789"/>
                      <a:pt x="50311" y="68684"/>
                      <a:pt x="49511" y="66503"/>
                    </a:cubicBezTo>
                    <a:lnTo>
                      <a:pt x="46082" y="69027"/>
                    </a:lnTo>
                    <a:cubicBezTo>
                      <a:pt x="46930" y="64826"/>
                      <a:pt x="42672" y="65674"/>
                      <a:pt x="40472" y="64702"/>
                    </a:cubicBezTo>
                    <a:lnTo>
                      <a:pt x="41081" y="61721"/>
                    </a:lnTo>
                    <a:lnTo>
                      <a:pt x="38948" y="63388"/>
                    </a:lnTo>
                    <a:cubicBezTo>
                      <a:pt x="38129" y="55854"/>
                      <a:pt x="33652" y="59673"/>
                      <a:pt x="33699" y="53834"/>
                    </a:cubicBezTo>
                    <a:lnTo>
                      <a:pt x="37033" y="55368"/>
                    </a:lnTo>
                    <a:cubicBezTo>
                      <a:pt x="33433" y="51844"/>
                      <a:pt x="36176" y="49062"/>
                      <a:pt x="33604" y="45633"/>
                    </a:cubicBezTo>
                    <a:cubicBezTo>
                      <a:pt x="35328" y="45910"/>
                      <a:pt x="36919" y="44719"/>
                      <a:pt x="36252" y="43014"/>
                    </a:cubicBezTo>
                    <a:lnTo>
                      <a:pt x="26365" y="33289"/>
                    </a:lnTo>
                    <a:lnTo>
                      <a:pt x="26175" y="33860"/>
                    </a:lnTo>
                    <a:cubicBezTo>
                      <a:pt x="26032" y="33918"/>
                      <a:pt x="23070" y="28907"/>
                      <a:pt x="23070" y="28907"/>
                    </a:cubicBezTo>
                    <a:cubicBezTo>
                      <a:pt x="26451" y="34251"/>
                      <a:pt x="18888" y="36937"/>
                      <a:pt x="20403" y="40071"/>
                    </a:cubicBezTo>
                    <a:cubicBezTo>
                      <a:pt x="20403" y="40071"/>
                      <a:pt x="18831" y="32822"/>
                      <a:pt x="19012" y="32775"/>
                    </a:cubicBezTo>
                    <a:cubicBezTo>
                      <a:pt x="18536" y="33956"/>
                      <a:pt x="17345" y="33851"/>
                      <a:pt x="16383" y="34689"/>
                    </a:cubicBezTo>
                    <a:cubicBezTo>
                      <a:pt x="16621" y="25764"/>
                      <a:pt x="15859" y="22992"/>
                      <a:pt x="15783" y="16944"/>
                    </a:cubicBezTo>
                    <a:cubicBezTo>
                      <a:pt x="13592" y="19021"/>
                      <a:pt x="14040" y="14849"/>
                      <a:pt x="12059" y="16363"/>
                    </a:cubicBezTo>
                    <a:cubicBezTo>
                      <a:pt x="11954" y="16373"/>
                      <a:pt x="13106" y="11048"/>
                      <a:pt x="13211" y="11039"/>
                    </a:cubicBezTo>
                    <a:cubicBezTo>
                      <a:pt x="14059" y="15858"/>
                      <a:pt x="11163" y="5990"/>
                      <a:pt x="7144" y="7257"/>
                    </a:cubicBezTo>
                    <a:cubicBezTo>
                      <a:pt x="10173" y="9191"/>
                      <a:pt x="6448" y="16677"/>
                      <a:pt x="10306" y="14229"/>
                    </a:cubicBezTo>
                    <a:cubicBezTo>
                      <a:pt x="11106" y="18659"/>
                      <a:pt x="7601" y="15915"/>
                      <a:pt x="7430" y="19602"/>
                    </a:cubicBezTo>
                    <a:cubicBezTo>
                      <a:pt x="8944" y="20821"/>
                      <a:pt x="10277" y="25640"/>
                      <a:pt x="11944" y="23078"/>
                    </a:cubicBezTo>
                    <a:cubicBezTo>
                      <a:pt x="6258" y="27955"/>
                      <a:pt x="18145" y="36289"/>
                      <a:pt x="15402" y="39814"/>
                    </a:cubicBezTo>
                    <a:lnTo>
                      <a:pt x="18793" y="41204"/>
                    </a:lnTo>
                    <a:lnTo>
                      <a:pt x="17383" y="46033"/>
                    </a:lnTo>
                    <a:cubicBezTo>
                      <a:pt x="20060" y="47662"/>
                      <a:pt x="21869" y="54396"/>
                      <a:pt x="19488" y="56635"/>
                    </a:cubicBezTo>
                    <a:cubicBezTo>
                      <a:pt x="20984" y="57606"/>
                      <a:pt x="23727" y="60178"/>
                      <a:pt x="24736" y="58044"/>
                    </a:cubicBezTo>
                    <a:cubicBezTo>
                      <a:pt x="27203" y="61273"/>
                      <a:pt x="19364" y="60083"/>
                      <a:pt x="25041" y="62902"/>
                    </a:cubicBezTo>
                    <a:cubicBezTo>
                      <a:pt x="24022" y="61712"/>
                      <a:pt x="24717" y="61378"/>
                      <a:pt x="24841" y="60769"/>
                    </a:cubicBezTo>
                    <a:cubicBezTo>
                      <a:pt x="27213" y="61292"/>
                      <a:pt x="31385" y="61940"/>
                      <a:pt x="32366" y="63055"/>
                    </a:cubicBezTo>
                    <a:cubicBezTo>
                      <a:pt x="32699" y="64512"/>
                      <a:pt x="30994" y="67084"/>
                      <a:pt x="29099" y="67531"/>
                    </a:cubicBezTo>
                    <a:lnTo>
                      <a:pt x="27861" y="64245"/>
                    </a:lnTo>
                    <a:lnTo>
                      <a:pt x="23241" y="66074"/>
                    </a:lnTo>
                    <a:cubicBezTo>
                      <a:pt x="16850" y="63521"/>
                      <a:pt x="25165" y="58959"/>
                      <a:pt x="17783" y="58530"/>
                    </a:cubicBezTo>
                    <a:cubicBezTo>
                      <a:pt x="17736" y="58549"/>
                      <a:pt x="18679" y="60369"/>
                      <a:pt x="18679" y="60369"/>
                    </a:cubicBezTo>
                    <a:cubicBezTo>
                      <a:pt x="18679" y="60369"/>
                      <a:pt x="17536" y="59768"/>
                      <a:pt x="16402" y="59168"/>
                    </a:cubicBezTo>
                    <a:cubicBezTo>
                      <a:pt x="15326" y="58530"/>
                      <a:pt x="14249" y="57883"/>
                      <a:pt x="14249" y="57883"/>
                    </a:cubicBezTo>
                    <a:cubicBezTo>
                      <a:pt x="14249" y="57883"/>
                      <a:pt x="14049" y="59397"/>
                      <a:pt x="13849" y="60911"/>
                    </a:cubicBezTo>
                    <a:cubicBezTo>
                      <a:pt x="13745" y="62407"/>
                      <a:pt x="13640" y="63893"/>
                      <a:pt x="13640" y="63893"/>
                    </a:cubicBezTo>
                    <a:cubicBezTo>
                      <a:pt x="17536" y="66626"/>
                      <a:pt x="18145" y="74599"/>
                      <a:pt x="23546" y="75132"/>
                    </a:cubicBezTo>
                    <a:cubicBezTo>
                      <a:pt x="23517" y="79285"/>
                      <a:pt x="20612" y="78580"/>
                      <a:pt x="18517" y="80362"/>
                    </a:cubicBezTo>
                    <a:cubicBezTo>
                      <a:pt x="20698" y="82771"/>
                      <a:pt x="21298" y="76980"/>
                      <a:pt x="24365" y="83029"/>
                    </a:cubicBezTo>
                    <a:cubicBezTo>
                      <a:pt x="21974" y="90001"/>
                      <a:pt x="28756" y="90791"/>
                      <a:pt x="29089" y="95554"/>
                    </a:cubicBezTo>
                    <a:lnTo>
                      <a:pt x="27261" y="95516"/>
                    </a:lnTo>
                    <a:cubicBezTo>
                      <a:pt x="30499" y="100983"/>
                      <a:pt x="33642" y="107155"/>
                      <a:pt x="35890" y="113613"/>
                    </a:cubicBezTo>
                    <a:cubicBezTo>
                      <a:pt x="38195" y="111022"/>
                      <a:pt x="34319" y="103460"/>
                      <a:pt x="39900" y="105098"/>
                    </a:cubicBezTo>
                    <a:cubicBezTo>
                      <a:pt x="36395" y="111175"/>
                      <a:pt x="46939" y="114175"/>
                      <a:pt x="47673" y="117538"/>
                    </a:cubicBezTo>
                    <a:cubicBezTo>
                      <a:pt x="50473" y="115109"/>
                      <a:pt x="51502" y="120319"/>
                      <a:pt x="52959" y="115633"/>
                    </a:cubicBezTo>
                    <a:cubicBezTo>
                      <a:pt x="53807" y="118223"/>
                      <a:pt x="54959" y="122805"/>
                      <a:pt x="52435" y="122338"/>
                    </a:cubicBezTo>
                    <a:cubicBezTo>
                      <a:pt x="61160" y="123281"/>
                      <a:pt x="55426" y="131073"/>
                      <a:pt x="62579" y="129777"/>
                    </a:cubicBezTo>
                    <a:cubicBezTo>
                      <a:pt x="59341" y="123595"/>
                      <a:pt x="56779" y="122519"/>
                      <a:pt x="53892" y="118890"/>
                    </a:cubicBezTo>
                    <a:cubicBezTo>
                      <a:pt x="56855" y="117585"/>
                      <a:pt x="57960" y="122100"/>
                      <a:pt x="60798" y="120109"/>
                    </a:cubicBezTo>
                    <a:lnTo>
                      <a:pt x="61846" y="124005"/>
                    </a:lnTo>
                    <a:cubicBezTo>
                      <a:pt x="59141" y="116156"/>
                      <a:pt x="70009" y="126529"/>
                      <a:pt x="70199" y="123386"/>
                    </a:cubicBezTo>
                    <a:cubicBezTo>
                      <a:pt x="73904" y="125872"/>
                      <a:pt x="75571" y="130615"/>
                      <a:pt x="79134" y="133301"/>
                    </a:cubicBezTo>
                    <a:lnTo>
                      <a:pt x="78534" y="130273"/>
                    </a:lnTo>
                    <a:close/>
                  </a:path>
                </a:pathLst>
              </a:custGeom>
              <a:grpFill/>
              <a:ln w="9525" cap="flat">
                <a:noFill/>
                <a:prstDash val="solid"/>
                <a:miter/>
              </a:ln>
            </p:spPr>
            <p:txBody>
              <a:bodyPr rtlCol="0" anchor="ctr"/>
              <a:lstStyle/>
              <a:p>
                <a:endParaRPr lang="zh-CN" altLang="en-US"/>
              </a:p>
            </p:txBody>
          </p:sp>
          <p:sp>
            <p:nvSpPr>
              <p:cNvPr id="1918" name="任意多边形: 形状 929">
                <a:extLst>
                  <a:ext uri="{FF2B5EF4-FFF2-40B4-BE49-F238E27FC236}">
                    <a16:creationId xmlns:a16="http://schemas.microsoft.com/office/drawing/2014/main" id="{E9275BA8-0291-4C01-9AB7-872001D39511}"/>
                  </a:ext>
                </a:extLst>
              </p:cNvPr>
              <p:cNvSpPr/>
              <p:nvPr/>
            </p:nvSpPr>
            <p:spPr>
              <a:xfrm>
                <a:off x="3402968" y="1048972"/>
                <a:ext cx="9525" cy="19050"/>
              </a:xfrm>
              <a:custGeom>
                <a:avLst/>
                <a:gdLst>
                  <a:gd name="connsiteX0" fmla="*/ 8544 w 9525"/>
                  <a:gd name="connsiteY0" fmla="*/ 20860 h 19050"/>
                  <a:gd name="connsiteX1" fmla="*/ 7144 w 9525"/>
                  <a:gd name="connsiteY1" fmla="*/ 7144 h 19050"/>
                  <a:gd name="connsiteX2" fmla="*/ 8544 w 9525"/>
                  <a:gd name="connsiteY2" fmla="*/ 20860 h 19050"/>
                </a:gdLst>
                <a:ahLst/>
                <a:cxnLst>
                  <a:cxn ang="0">
                    <a:pos x="connsiteX0" y="connsiteY0"/>
                  </a:cxn>
                  <a:cxn ang="0">
                    <a:pos x="connsiteX1" y="connsiteY1"/>
                  </a:cxn>
                  <a:cxn ang="0">
                    <a:pos x="connsiteX2" y="connsiteY2"/>
                  </a:cxn>
                </a:cxnLst>
                <a:rect l="l" t="t" r="r" b="b"/>
                <a:pathLst>
                  <a:path w="9525" h="19050">
                    <a:moveTo>
                      <a:pt x="8544" y="20860"/>
                    </a:moveTo>
                    <a:cubicBezTo>
                      <a:pt x="8287" y="14669"/>
                      <a:pt x="9039" y="14564"/>
                      <a:pt x="7144" y="7144"/>
                    </a:cubicBezTo>
                    <a:cubicBezTo>
                      <a:pt x="7810" y="11678"/>
                      <a:pt x="7763" y="18640"/>
                      <a:pt x="8544" y="20860"/>
                    </a:cubicBezTo>
                    <a:close/>
                  </a:path>
                </a:pathLst>
              </a:custGeom>
              <a:grpFill/>
              <a:ln w="9525" cap="flat">
                <a:noFill/>
                <a:prstDash val="solid"/>
                <a:miter/>
              </a:ln>
            </p:spPr>
            <p:txBody>
              <a:bodyPr rtlCol="0" anchor="ctr"/>
              <a:lstStyle/>
              <a:p>
                <a:endParaRPr lang="zh-CN" altLang="en-US"/>
              </a:p>
            </p:txBody>
          </p:sp>
          <p:sp>
            <p:nvSpPr>
              <p:cNvPr id="1919" name="任意多边形: 形状 930">
                <a:extLst>
                  <a:ext uri="{FF2B5EF4-FFF2-40B4-BE49-F238E27FC236}">
                    <a16:creationId xmlns:a16="http://schemas.microsoft.com/office/drawing/2014/main" id="{B989B5DD-8385-43CC-BC5D-50A7739B39BD}"/>
                  </a:ext>
                </a:extLst>
              </p:cNvPr>
              <p:cNvSpPr/>
              <p:nvPr/>
            </p:nvSpPr>
            <p:spPr>
              <a:xfrm>
                <a:off x="3466652" y="1113932"/>
                <a:ext cx="19050" cy="19050"/>
              </a:xfrm>
              <a:custGeom>
                <a:avLst/>
                <a:gdLst>
                  <a:gd name="connsiteX0" fmla="*/ 7144 w 19050"/>
                  <a:gd name="connsiteY0" fmla="*/ 7144 h 19050"/>
                  <a:gd name="connsiteX1" fmla="*/ 9011 w 19050"/>
                  <a:gd name="connsiteY1" fmla="*/ 17116 h 19050"/>
                  <a:gd name="connsiteX2" fmla="*/ 12363 w 19050"/>
                  <a:gd name="connsiteY2" fmla="*/ 16307 h 19050"/>
                  <a:gd name="connsiteX3" fmla="*/ 7144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7144"/>
                    </a:moveTo>
                    <a:cubicBezTo>
                      <a:pt x="8220" y="13116"/>
                      <a:pt x="5763" y="12059"/>
                      <a:pt x="9011" y="17116"/>
                    </a:cubicBezTo>
                    <a:lnTo>
                      <a:pt x="12363" y="16307"/>
                    </a:lnTo>
                    <a:lnTo>
                      <a:pt x="7144" y="7144"/>
                    </a:lnTo>
                    <a:close/>
                  </a:path>
                </a:pathLst>
              </a:custGeom>
              <a:grpFill/>
              <a:ln w="9525" cap="flat">
                <a:noFill/>
                <a:prstDash val="solid"/>
                <a:miter/>
              </a:ln>
            </p:spPr>
            <p:txBody>
              <a:bodyPr rtlCol="0" anchor="ctr"/>
              <a:lstStyle/>
              <a:p>
                <a:endParaRPr lang="zh-CN" altLang="en-US"/>
              </a:p>
            </p:txBody>
          </p:sp>
          <p:sp>
            <p:nvSpPr>
              <p:cNvPr id="1920" name="任意多边形: 形状 931">
                <a:extLst>
                  <a:ext uri="{FF2B5EF4-FFF2-40B4-BE49-F238E27FC236}">
                    <a16:creationId xmlns:a16="http://schemas.microsoft.com/office/drawing/2014/main" id="{7FFAF91B-7AF8-4ECC-B287-129776A4108F}"/>
                  </a:ext>
                </a:extLst>
              </p:cNvPr>
              <p:cNvSpPr/>
              <p:nvPr/>
            </p:nvSpPr>
            <p:spPr>
              <a:xfrm>
                <a:off x="3363287" y="982897"/>
                <a:ext cx="9525" cy="19050"/>
              </a:xfrm>
              <a:custGeom>
                <a:avLst/>
                <a:gdLst>
                  <a:gd name="connsiteX0" fmla="*/ 7144 w 9525"/>
                  <a:gd name="connsiteY0" fmla="*/ 7144 h 19050"/>
                  <a:gd name="connsiteX1" fmla="*/ 8915 w 9525"/>
                  <a:gd name="connsiteY1" fmla="*/ 12021 h 19050"/>
                  <a:gd name="connsiteX2" fmla="*/ 10535 w 9525"/>
                  <a:gd name="connsiteY2" fmla="*/ 8544 h 19050"/>
                  <a:gd name="connsiteX3" fmla="*/ 7144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7144" y="7144"/>
                    </a:moveTo>
                    <a:cubicBezTo>
                      <a:pt x="7487" y="8487"/>
                      <a:pt x="10897" y="8992"/>
                      <a:pt x="8915" y="12021"/>
                    </a:cubicBezTo>
                    <a:lnTo>
                      <a:pt x="10535" y="8544"/>
                    </a:lnTo>
                    <a:lnTo>
                      <a:pt x="7144" y="7144"/>
                    </a:lnTo>
                    <a:close/>
                  </a:path>
                </a:pathLst>
              </a:custGeom>
              <a:grpFill/>
              <a:ln w="9525" cap="flat">
                <a:noFill/>
                <a:prstDash val="solid"/>
                <a:miter/>
              </a:ln>
            </p:spPr>
            <p:txBody>
              <a:bodyPr rtlCol="0" anchor="ctr"/>
              <a:lstStyle/>
              <a:p>
                <a:endParaRPr lang="zh-CN" altLang="en-US"/>
              </a:p>
            </p:txBody>
          </p:sp>
          <p:sp>
            <p:nvSpPr>
              <p:cNvPr id="1921" name="任意多边形: 形状 932">
                <a:extLst>
                  <a:ext uri="{FF2B5EF4-FFF2-40B4-BE49-F238E27FC236}">
                    <a16:creationId xmlns:a16="http://schemas.microsoft.com/office/drawing/2014/main" id="{EF8ED571-1090-4F2C-BF20-BDC49A0C54BC}"/>
                  </a:ext>
                </a:extLst>
              </p:cNvPr>
              <p:cNvSpPr/>
              <p:nvPr/>
            </p:nvSpPr>
            <p:spPr>
              <a:xfrm>
                <a:off x="3596926" y="1167308"/>
                <a:ext cx="19050" cy="9525"/>
              </a:xfrm>
              <a:custGeom>
                <a:avLst/>
                <a:gdLst>
                  <a:gd name="connsiteX0" fmla="*/ 11992 w 19050"/>
                  <a:gd name="connsiteY0" fmla="*/ 8594 h 9525"/>
                  <a:gd name="connsiteX1" fmla="*/ 7144 w 19050"/>
                  <a:gd name="connsiteY1" fmla="*/ 8404 h 9525"/>
                  <a:gd name="connsiteX2" fmla="*/ 11992 w 19050"/>
                  <a:gd name="connsiteY2" fmla="*/ 8594 h 9525"/>
                </a:gdLst>
                <a:ahLst/>
                <a:cxnLst>
                  <a:cxn ang="0">
                    <a:pos x="connsiteX0" y="connsiteY0"/>
                  </a:cxn>
                  <a:cxn ang="0">
                    <a:pos x="connsiteX1" y="connsiteY1"/>
                  </a:cxn>
                  <a:cxn ang="0">
                    <a:pos x="connsiteX2" y="connsiteY2"/>
                  </a:cxn>
                </a:cxnLst>
                <a:rect l="l" t="t" r="r" b="b"/>
                <a:pathLst>
                  <a:path w="19050" h="9525">
                    <a:moveTo>
                      <a:pt x="11992" y="8594"/>
                    </a:moveTo>
                    <a:cubicBezTo>
                      <a:pt x="9849" y="6728"/>
                      <a:pt x="8030" y="6661"/>
                      <a:pt x="7144" y="8404"/>
                    </a:cubicBezTo>
                    <a:cubicBezTo>
                      <a:pt x="9392" y="10880"/>
                      <a:pt x="9354" y="7318"/>
                      <a:pt x="11992" y="8594"/>
                    </a:cubicBezTo>
                    <a:close/>
                  </a:path>
                </a:pathLst>
              </a:custGeom>
              <a:grpFill/>
              <a:ln w="9525" cap="flat">
                <a:noFill/>
                <a:prstDash val="solid"/>
                <a:miter/>
              </a:ln>
            </p:spPr>
            <p:txBody>
              <a:bodyPr rtlCol="0" anchor="ctr"/>
              <a:lstStyle/>
              <a:p>
                <a:endParaRPr lang="zh-CN" altLang="en-US"/>
              </a:p>
            </p:txBody>
          </p:sp>
          <p:sp>
            <p:nvSpPr>
              <p:cNvPr id="1922" name="任意多边形: 形状 933">
                <a:extLst>
                  <a:ext uri="{FF2B5EF4-FFF2-40B4-BE49-F238E27FC236}">
                    <a16:creationId xmlns:a16="http://schemas.microsoft.com/office/drawing/2014/main" id="{C77190B8-93E6-4927-BC5F-D0974EED9D8B}"/>
                  </a:ext>
                </a:extLst>
              </p:cNvPr>
              <p:cNvSpPr/>
              <p:nvPr/>
            </p:nvSpPr>
            <p:spPr>
              <a:xfrm>
                <a:off x="3377022" y="993784"/>
                <a:ext cx="9525" cy="9525"/>
              </a:xfrm>
              <a:custGeom>
                <a:avLst/>
                <a:gdLst>
                  <a:gd name="connsiteX0" fmla="*/ 9096 w 9525"/>
                  <a:gd name="connsiteY0" fmla="*/ 7144 h 9525"/>
                  <a:gd name="connsiteX1" fmla="*/ 7144 w 9525"/>
                  <a:gd name="connsiteY1" fmla="*/ 9296 h 9525"/>
                  <a:gd name="connsiteX2" fmla="*/ 8973 w 9525"/>
                  <a:gd name="connsiteY2" fmla="*/ 11544 h 9525"/>
                </a:gdLst>
                <a:ahLst/>
                <a:cxnLst>
                  <a:cxn ang="0">
                    <a:pos x="connsiteX0" y="connsiteY0"/>
                  </a:cxn>
                  <a:cxn ang="0">
                    <a:pos x="connsiteX1" y="connsiteY1"/>
                  </a:cxn>
                  <a:cxn ang="0">
                    <a:pos x="connsiteX2" y="connsiteY2"/>
                  </a:cxn>
                </a:cxnLst>
                <a:rect l="l" t="t" r="r" b="b"/>
                <a:pathLst>
                  <a:path w="9525" h="9525">
                    <a:moveTo>
                      <a:pt x="9096" y="7144"/>
                    </a:moveTo>
                    <a:lnTo>
                      <a:pt x="7144" y="9296"/>
                    </a:lnTo>
                    <a:lnTo>
                      <a:pt x="8973" y="11544"/>
                    </a:lnTo>
                    <a:close/>
                  </a:path>
                </a:pathLst>
              </a:custGeom>
              <a:grpFill/>
              <a:ln w="9525" cap="flat">
                <a:noFill/>
                <a:prstDash val="solid"/>
                <a:miter/>
              </a:ln>
            </p:spPr>
            <p:txBody>
              <a:bodyPr rtlCol="0" anchor="ctr"/>
              <a:lstStyle/>
              <a:p>
                <a:endParaRPr lang="zh-CN" altLang="en-US"/>
              </a:p>
            </p:txBody>
          </p:sp>
          <p:sp>
            <p:nvSpPr>
              <p:cNvPr id="1923" name="任意多边形: 形状 934">
                <a:extLst>
                  <a:ext uri="{FF2B5EF4-FFF2-40B4-BE49-F238E27FC236}">
                    <a16:creationId xmlns:a16="http://schemas.microsoft.com/office/drawing/2014/main" id="{685FDC3B-25D4-410A-A2EE-B44DD7F9452A}"/>
                  </a:ext>
                </a:extLst>
              </p:cNvPr>
              <p:cNvSpPr/>
              <p:nvPr/>
            </p:nvSpPr>
            <p:spPr>
              <a:xfrm>
                <a:off x="3521250" y="1140021"/>
                <a:ext cx="19050" cy="19050"/>
              </a:xfrm>
              <a:custGeom>
                <a:avLst/>
                <a:gdLst>
                  <a:gd name="connsiteX0" fmla="*/ 11601 w 19050"/>
                  <a:gd name="connsiteY0" fmla="*/ 7144 h 19050"/>
                  <a:gd name="connsiteX1" fmla="*/ 7144 w 19050"/>
                  <a:gd name="connsiteY1" fmla="*/ 8658 h 19050"/>
                  <a:gd name="connsiteX2" fmla="*/ 13887 w 19050"/>
                  <a:gd name="connsiteY2" fmla="*/ 18593 h 19050"/>
                  <a:gd name="connsiteX3" fmla="*/ 11601 w 19050"/>
                  <a:gd name="connsiteY3" fmla="*/ 7144 h 19050"/>
                </a:gdLst>
                <a:ahLst/>
                <a:cxnLst>
                  <a:cxn ang="0">
                    <a:pos x="connsiteX0" y="connsiteY0"/>
                  </a:cxn>
                  <a:cxn ang="0">
                    <a:pos x="connsiteX1" y="connsiteY1"/>
                  </a:cxn>
                  <a:cxn ang="0">
                    <a:pos x="connsiteX2" y="connsiteY2"/>
                  </a:cxn>
                  <a:cxn ang="0">
                    <a:pos x="connsiteX3" y="connsiteY3"/>
                  </a:cxn>
                </a:cxnLst>
                <a:rect l="l" t="t" r="r" b="b"/>
                <a:pathLst>
                  <a:path w="19050" h="19050">
                    <a:moveTo>
                      <a:pt x="11601" y="7144"/>
                    </a:moveTo>
                    <a:cubicBezTo>
                      <a:pt x="10344" y="7287"/>
                      <a:pt x="8449" y="7144"/>
                      <a:pt x="7144" y="8658"/>
                    </a:cubicBezTo>
                    <a:cubicBezTo>
                      <a:pt x="8944" y="13668"/>
                      <a:pt x="12725" y="11116"/>
                      <a:pt x="13887" y="18593"/>
                    </a:cubicBezTo>
                    <a:cubicBezTo>
                      <a:pt x="14545" y="13973"/>
                      <a:pt x="12792" y="9068"/>
                      <a:pt x="11601" y="7144"/>
                    </a:cubicBezTo>
                    <a:close/>
                  </a:path>
                </a:pathLst>
              </a:custGeom>
              <a:grpFill/>
              <a:ln w="9525" cap="flat">
                <a:noFill/>
                <a:prstDash val="solid"/>
                <a:miter/>
              </a:ln>
            </p:spPr>
            <p:txBody>
              <a:bodyPr rtlCol="0" anchor="ctr"/>
              <a:lstStyle/>
              <a:p>
                <a:endParaRPr lang="zh-CN" altLang="en-US"/>
              </a:p>
            </p:txBody>
          </p:sp>
          <p:sp>
            <p:nvSpPr>
              <p:cNvPr id="1924" name="任意多边形: 形状 935">
                <a:extLst>
                  <a:ext uri="{FF2B5EF4-FFF2-40B4-BE49-F238E27FC236}">
                    <a16:creationId xmlns:a16="http://schemas.microsoft.com/office/drawing/2014/main" id="{42BB62A6-02D2-4D2D-86D9-439697EAF64E}"/>
                  </a:ext>
                </a:extLst>
              </p:cNvPr>
              <p:cNvSpPr/>
              <p:nvPr/>
            </p:nvSpPr>
            <p:spPr>
              <a:xfrm>
                <a:off x="3363468" y="928440"/>
                <a:ext cx="19050" cy="57150"/>
              </a:xfrm>
              <a:custGeom>
                <a:avLst/>
                <a:gdLst>
                  <a:gd name="connsiteX0" fmla="*/ 14030 w 19050"/>
                  <a:gd name="connsiteY0" fmla="*/ 49990 h 57150"/>
                  <a:gd name="connsiteX1" fmla="*/ 12687 w 19050"/>
                  <a:gd name="connsiteY1" fmla="*/ 32340 h 57150"/>
                  <a:gd name="connsiteX2" fmla="*/ 15430 w 19050"/>
                  <a:gd name="connsiteY2" fmla="*/ 18996 h 57150"/>
                  <a:gd name="connsiteX3" fmla="*/ 17507 w 19050"/>
                  <a:gd name="connsiteY3" fmla="*/ 10461 h 57150"/>
                  <a:gd name="connsiteX4" fmla="*/ 18498 w 19050"/>
                  <a:gd name="connsiteY4" fmla="*/ 7166 h 57150"/>
                  <a:gd name="connsiteX5" fmla="*/ 13545 w 19050"/>
                  <a:gd name="connsiteY5" fmla="*/ 12062 h 57150"/>
                  <a:gd name="connsiteX6" fmla="*/ 9315 w 19050"/>
                  <a:gd name="connsiteY6" fmla="*/ 16195 h 57150"/>
                  <a:gd name="connsiteX7" fmla="*/ 11278 w 19050"/>
                  <a:gd name="connsiteY7" fmla="*/ 25939 h 57150"/>
                  <a:gd name="connsiteX8" fmla="*/ 7144 w 19050"/>
                  <a:gd name="connsiteY8" fmla="*/ 49952 h 57150"/>
                  <a:gd name="connsiteX9" fmla="*/ 14030 w 19050"/>
                  <a:gd name="connsiteY9" fmla="*/ 4999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14030" y="49990"/>
                    </a:moveTo>
                    <a:cubicBezTo>
                      <a:pt x="7820" y="49847"/>
                      <a:pt x="18450" y="31635"/>
                      <a:pt x="12687" y="32340"/>
                    </a:cubicBezTo>
                    <a:cubicBezTo>
                      <a:pt x="12687" y="32340"/>
                      <a:pt x="14059" y="25663"/>
                      <a:pt x="15430" y="18996"/>
                    </a:cubicBezTo>
                    <a:cubicBezTo>
                      <a:pt x="16154" y="15710"/>
                      <a:pt x="16916" y="12176"/>
                      <a:pt x="17507" y="10461"/>
                    </a:cubicBezTo>
                    <a:cubicBezTo>
                      <a:pt x="18098" y="8480"/>
                      <a:pt x="18498" y="7166"/>
                      <a:pt x="18498" y="7166"/>
                    </a:cubicBezTo>
                    <a:cubicBezTo>
                      <a:pt x="14068" y="6870"/>
                      <a:pt x="13735" y="9614"/>
                      <a:pt x="13545" y="12062"/>
                    </a:cubicBezTo>
                    <a:cubicBezTo>
                      <a:pt x="13364" y="15081"/>
                      <a:pt x="13316" y="17719"/>
                      <a:pt x="9315" y="16195"/>
                    </a:cubicBezTo>
                    <a:cubicBezTo>
                      <a:pt x="9906" y="19453"/>
                      <a:pt x="8372" y="29892"/>
                      <a:pt x="11278" y="25939"/>
                    </a:cubicBezTo>
                    <a:cubicBezTo>
                      <a:pt x="12392" y="31283"/>
                      <a:pt x="7972" y="41484"/>
                      <a:pt x="7144" y="49952"/>
                    </a:cubicBezTo>
                    <a:cubicBezTo>
                      <a:pt x="10678" y="48980"/>
                      <a:pt x="9668" y="59239"/>
                      <a:pt x="14030" y="49990"/>
                    </a:cubicBezTo>
                    <a:close/>
                  </a:path>
                </a:pathLst>
              </a:custGeom>
              <a:grpFill/>
              <a:ln w="9525" cap="flat">
                <a:noFill/>
                <a:prstDash val="solid"/>
                <a:miter/>
              </a:ln>
            </p:spPr>
            <p:txBody>
              <a:bodyPr rtlCol="0" anchor="ctr"/>
              <a:lstStyle/>
              <a:p>
                <a:endParaRPr lang="zh-CN" altLang="en-US"/>
              </a:p>
            </p:txBody>
          </p:sp>
          <p:sp>
            <p:nvSpPr>
              <p:cNvPr id="1925" name="任意多边形: 形状 936">
                <a:extLst>
                  <a:ext uri="{FF2B5EF4-FFF2-40B4-BE49-F238E27FC236}">
                    <a16:creationId xmlns:a16="http://schemas.microsoft.com/office/drawing/2014/main" id="{61B329BB-FFB9-4F72-8211-E913EDFDABD0}"/>
                  </a:ext>
                </a:extLst>
              </p:cNvPr>
              <p:cNvSpPr/>
              <p:nvPr/>
            </p:nvSpPr>
            <p:spPr>
              <a:xfrm>
                <a:off x="3402692" y="1043228"/>
                <a:ext cx="9525" cy="9525"/>
              </a:xfrm>
              <a:custGeom>
                <a:avLst/>
                <a:gdLst>
                  <a:gd name="connsiteX0" fmla="*/ 7144 w 9525"/>
                  <a:gd name="connsiteY0" fmla="*/ 7572 h 9525"/>
                  <a:gd name="connsiteX1" fmla="*/ 10163 w 9525"/>
                  <a:gd name="connsiteY1" fmla="*/ 7144 h 9525"/>
                  <a:gd name="connsiteX2" fmla="*/ 7144 w 9525"/>
                  <a:gd name="connsiteY2" fmla="*/ 7572 h 9525"/>
                </a:gdLst>
                <a:ahLst/>
                <a:cxnLst>
                  <a:cxn ang="0">
                    <a:pos x="connsiteX0" y="connsiteY0"/>
                  </a:cxn>
                  <a:cxn ang="0">
                    <a:pos x="connsiteX1" y="connsiteY1"/>
                  </a:cxn>
                  <a:cxn ang="0">
                    <a:pos x="connsiteX2" y="connsiteY2"/>
                  </a:cxn>
                </a:cxnLst>
                <a:rect l="l" t="t" r="r" b="b"/>
                <a:pathLst>
                  <a:path w="9525" h="9525">
                    <a:moveTo>
                      <a:pt x="7144" y="7572"/>
                    </a:moveTo>
                    <a:lnTo>
                      <a:pt x="10163" y="7144"/>
                    </a:lnTo>
                    <a:lnTo>
                      <a:pt x="7144" y="7572"/>
                    </a:lnTo>
                    <a:close/>
                  </a:path>
                </a:pathLst>
              </a:custGeom>
              <a:grpFill/>
              <a:ln w="9525" cap="flat">
                <a:noFill/>
                <a:prstDash val="solid"/>
                <a:miter/>
              </a:ln>
            </p:spPr>
            <p:txBody>
              <a:bodyPr rtlCol="0" anchor="ctr"/>
              <a:lstStyle/>
              <a:p>
                <a:endParaRPr lang="zh-CN" altLang="en-US"/>
              </a:p>
            </p:txBody>
          </p:sp>
          <p:sp>
            <p:nvSpPr>
              <p:cNvPr id="1926" name="任意多边形: 形状 937">
                <a:extLst>
                  <a:ext uri="{FF2B5EF4-FFF2-40B4-BE49-F238E27FC236}">
                    <a16:creationId xmlns:a16="http://schemas.microsoft.com/office/drawing/2014/main" id="{172B8FB2-CC91-4B25-BBC8-11D9F8AED16A}"/>
                  </a:ext>
                </a:extLst>
              </p:cNvPr>
              <p:cNvSpPr/>
              <p:nvPr/>
            </p:nvSpPr>
            <p:spPr>
              <a:xfrm>
                <a:off x="3542414" y="1153442"/>
                <a:ext cx="9525" cy="9525"/>
              </a:xfrm>
              <a:custGeom>
                <a:avLst/>
                <a:gdLst>
                  <a:gd name="connsiteX0" fmla="*/ 11011 w 9525"/>
                  <a:gd name="connsiteY0" fmla="*/ 9677 h 9525"/>
                  <a:gd name="connsiteX1" fmla="*/ 7144 w 9525"/>
                  <a:gd name="connsiteY1" fmla="*/ 7144 h 9525"/>
                  <a:gd name="connsiteX2" fmla="*/ 11011 w 9525"/>
                  <a:gd name="connsiteY2" fmla="*/ 9677 h 9525"/>
                </a:gdLst>
                <a:ahLst/>
                <a:cxnLst>
                  <a:cxn ang="0">
                    <a:pos x="connsiteX0" y="connsiteY0"/>
                  </a:cxn>
                  <a:cxn ang="0">
                    <a:pos x="connsiteX1" y="connsiteY1"/>
                  </a:cxn>
                  <a:cxn ang="0">
                    <a:pos x="connsiteX2" y="connsiteY2"/>
                  </a:cxn>
                </a:cxnLst>
                <a:rect l="l" t="t" r="r" b="b"/>
                <a:pathLst>
                  <a:path w="9525" h="9525">
                    <a:moveTo>
                      <a:pt x="11011" y="9677"/>
                    </a:moveTo>
                    <a:cubicBezTo>
                      <a:pt x="10906" y="7687"/>
                      <a:pt x="8430" y="7563"/>
                      <a:pt x="7144" y="7144"/>
                    </a:cubicBezTo>
                    <a:cubicBezTo>
                      <a:pt x="7239" y="9134"/>
                      <a:pt x="9220" y="11097"/>
                      <a:pt x="11011" y="9677"/>
                    </a:cubicBezTo>
                    <a:close/>
                  </a:path>
                </a:pathLst>
              </a:custGeom>
              <a:grpFill/>
              <a:ln w="9525" cap="flat">
                <a:noFill/>
                <a:prstDash val="solid"/>
                <a:miter/>
              </a:ln>
            </p:spPr>
            <p:txBody>
              <a:bodyPr rtlCol="0" anchor="ctr"/>
              <a:lstStyle/>
              <a:p>
                <a:endParaRPr lang="zh-CN" altLang="en-US"/>
              </a:p>
            </p:txBody>
          </p:sp>
          <p:sp>
            <p:nvSpPr>
              <p:cNvPr id="1927" name="任意多边形: 形状 938">
                <a:extLst>
                  <a:ext uri="{FF2B5EF4-FFF2-40B4-BE49-F238E27FC236}">
                    <a16:creationId xmlns:a16="http://schemas.microsoft.com/office/drawing/2014/main" id="{9D922FA2-B0C9-4B59-AC01-564075001F64}"/>
                  </a:ext>
                </a:extLst>
              </p:cNvPr>
              <p:cNvSpPr/>
              <p:nvPr/>
            </p:nvSpPr>
            <p:spPr>
              <a:xfrm>
                <a:off x="3457563" y="1094330"/>
                <a:ext cx="19050" cy="28575"/>
              </a:xfrm>
              <a:custGeom>
                <a:avLst/>
                <a:gdLst>
                  <a:gd name="connsiteX0" fmla="*/ 17129 w 19050"/>
                  <a:gd name="connsiteY0" fmla="*/ 17221 h 28575"/>
                  <a:gd name="connsiteX1" fmla="*/ 18872 w 19050"/>
                  <a:gd name="connsiteY1" fmla="*/ 18631 h 28575"/>
                  <a:gd name="connsiteX2" fmla="*/ 14462 w 19050"/>
                  <a:gd name="connsiteY2" fmla="*/ 7144 h 28575"/>
                  <a:gd name="connsiteX3" fmla="*/ 11061 w 19050"/>
                  <a:gd name="connsiteY3" fmla="*/ 21698 h 28575"/>
                  <a:gd name="connsiteX4" fmla="*/ 17129 w 19050"/>
                  <a:gd name="connsiteY4" fmla="*/ 1722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7129" y="17221"/>
                    </a:moveTo>
                    <a:lnTo>
                      <a:pt x="18872" y="18631"/>
                    </a:lnTo>
                    <a:cubicBezTo>
                      <a:pt x="18872" y="18631"/>
                      <a:pt x="14214" y="7230"/>
                      <a:pt x="14462" y="7144"/>
                    </a:cubicBezTo>
                    <a:cubicBezTo>
                      <a:pt x="16919" y="17345"/>
                      <a:pt x="-302" y="6039"/>
                      <a:pt x="11061" y="21698"/>
                    </a:cubicBezTo>
                    <a:cubicBezTo>
                      <a:pt x="14928" y="26575"/>
                      <a:pt x="17043" y="21393"/>
                      <a:pt x="17129" y="17221"/>
                    </a:cubicBezTo>
                    <a:close/>
                  </a:path>
                </a:pathLst>
              </a:custGeom>
              <a:grpFill/>
              <a:ln w="9525" cap="flat">
                <a:noFill/>
                <a:prstDash val="solid"/>
                <a:miter/>
              </a:ln>
            </p:spPr>
            <p:txBody>
              <a:bodyPr rtlCol="0" anchor="ctr"/>
              <a:lstStyle/>
              <a:p>
                <a:endParaRPr lang="zh-CN" altLang="en-US"/>
              </a:p>
            </p:txBody>
          </p:sp>
          <p:sp>
            <p:nvSpPr>
              <p:cNvPr id="1928" name="任意多边形: 形状 939">
                <a:extLst>
                  <a:ext uri="{FF2B5EF4-FFF2-40B4-BE49-F238E27FC236}">
                    <a16:creationId xmlns:a16="http://schemas.microsoft.com/office/drawing/2014/main" id="{69707C9F-DB9B-4B32-A1CE-C49630865FFE}"/>
                  </a:ext>
                </a:extLst>
              </p:cNvPr>
              <p:cNvSpPr/>
              <p:nvPr/>
            </p:nvSpPr>
            <p:spPr>
              <a:xfrm>
                <a:off x="3734448" y="1093755"/>
                <a:ext cx="19050" cy="9525"/>
              </a:xfrm>
              <a:custGeom>
                <a:avLst/>
                <a:gdLst>
                  <a:gd name="connsiteX0" fmla="*/ 14183 w 19050"/>
                  <a:gd name="connsiteY0" fmla="*/ 8938 h 9525"/>
                  <a:gd name="connsiteX1" fmla="*/ 9382 w 19050"/>
                  <a:gd name="connsiteY1" fmla="*/ 7671 h 9525"/>
                  <a:gd name="connsiteX2" fmla="*/ 7144 w 19050"/>
                  <a:gd name="connsiteY2" fmla="*/ 9509 h 9525"/>
                  <a:gd name="connsiteX3" fmla="*/ 11049 w 19050"/>
                  <a:gd name="connsiteY3" fmla="*/ 11528 h 9525"/>
                  <a:gd name="connsiteX4" fmla="*/ 14183 w 19050"/>
                  <a:gd name="connsiteY4" fmla="*/ 89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4183" y="8938"/>
                    </a:moveTo>
                    <a:cubicBezTo>
                      <a:pt x="14697" y="5528"/>
                      <a:pt x="11573" y="8109"/>
                      <a:pt x="9382" y="7671"/>
                    </a:cubicBezTo>
                    <a:cubicBezTo>
                      <a:pt x="10201" y="9985"/>
                      <a:pt x="9754" y="10347"/>
                      <a:pt x="7144" y="9509"/>
                    </a:cubicBezTo>
                    <a:lnTo>
                      <a:pt x="11049" y="11528"/>
                    </a:lnTo>
                    <a:cubicBezTo>
                      <a:pt x="12392" y="11195"/>
                      <a:pt x="10735" y="5785"/>
                      <a:pt x="14183" y="8938"/>
                    </a:cubicBezTo>
                    <a:close/>
                  </a:path>
                </a:pathLst>
              </a:custGeom>
              <a:grpFill/>
              <a:ln w="9525" cap="flat">
                <a:noFill/>
                <a:prstDash val="solid"/>
                <a:miter/>
              </a:ln>
            </p:spPr>
            <p:txBody>
              <a:bodyPr rtlCol="0" anchor="ctr"/>
              <a:lstStyle/>
              <a:p>
                <a:endParaRPr lang="zh-CN" altLang="en-US"/>
              </a:p>
            </p:txBody>
          </p:sp>
          <p:sp>
            <p:nvSpPr>
              <p:cNvPr id="1929" name="任意多边形: 形状 940">
                <a:extLst>
                  <a:ext uri="{FF2B5EF4-FFF2-40B4-BE49-F238E27FC236}">
                    <a16:creationId xmlns:a16="http://schemas.microsoft.com/office/drawing/2014/main" id="{BC98B9C7-CF82-4743-B538-B4D852C6F5BC}"/>
                  </a:ext>
                </a:extLst>
              </p:cNvPr>
              <p:cNvSpPr/>
              <p:nvPr/>
            </p:nvSpPr>
            <p:spPr>
              <a:xfrm>
                <a:off x="3347980" y="847852"/>
                <a:ext cx="19050" cy="28575"/>
              </a:xfrm>
              <a:custGeom>
                <a:avLst/>
                <a:gdLst>
                  <a:gd name="connsiteX0" fmla="*/ 8106 w 19050"/>
                  <a:gd name="connsiteY0" fmla="*/ 26499 h 28575"/>
                  <a:gd name="connsiteX1" fmla="*/ 8230 w 19050"/>
                  <a:gd name="connsiteY1" fmla="*/ 28451 h 28575"/>
                  <a:gd name="connsiteX2" fmla="*/ 18088 w 19050"/>
                  <a:gd name="connsiteY2" fmla="*/ 9154 h 28575"/>
                  <a:gd name="connsiteX3" fmla="*/ 17459 w 19050"/>
                  <a:gd name="connsiteY3" fmla="*/ 10839 h 28575"/>
                  <a:gd name="connsiteX4" fmla="*/ 15192 w 19050"/>
                  <a:gd name="connsiteY4" fmla="*/ 7144 h 28575"/>
                  <a:gd name="connsiteX5" fmla="*/ 7144 w 19050"/>
                  <a:gd name="connsiteY5" fmla="*/ 22298 h 28575"/>
                  <a:gd name="connsiteX6" fmla="*/ 8106 w 19050"/>
                  <a:gd name="connsiteY6" fmla="*/ 264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8575">
                    <a:moveTo>
                      <a:pt x="8106" y="26499"/>
                    </a:moveTo>
                    <a:lnTo>
                      <a:pt x="8230" y="28451"/>
                    </a:lnTo>
                    <a:cubicBezTo>
                      <a:pt x="12202" y="22689"/>
                      <a:pt x="23098" y="9839"/>
                      <a:pt x="18088" y="9154"/>
                    </a:cubicBezTo>
                    <a:lnTo>
                      <a:pt x="17459" y="10839"/>
                    </a:lnTo>
                    <a:cubicBezTo>
                      <a:pt x="14688" y="13887"/>
                      <a:pt x="15250" y="9134"/>
                      <a:pt x="15192" y="7144"/>
                    </a:cubicBezTo>
                    <a:cubicBezTo>
                      <a:pt x="11706" y="11906"/>
                      <a:pt x="9287" y="21946"/>
                      <a:pt x="7144" y="22298"/>
                    </a:cubicBezTo>
                    <a:cubicBezTo>
                      <a:pt x="7210" y="23298"/>
                      <a:pt x="10716" y="21422"/>
                      <a:pt x="8106" y="26499"/>
                    </a:cubicBezTo>
                    <a:close/>
                  </a:path>
                </a:pathLst>
              </a:custGeom>
              <a:grpFill/>
              <a:ln w="9525" cap="flat">
                <a:noFill/>
                <a:prstDash val="solid"/>
                <a:miter/>
              </a:ln>
            </p:spPr>
            <p:txBody>
              <a:bodyPr rtlCol="0" anchor="ctr"/>
              <a:lstStyle/>
              <a:p>
                <a:endParaRPr lang="zh-CN" altLang="en-US"/>
              </a:p>
            </p:txBody>
          </p:sp>
          <p:sp>
            <p:nvSpPr>
              <p:cNvPr id="1930" name="任意多边形: 形状 941">
                <a:extLst>
                  <a:ext uri="{FF2B5EF4-FFF2-40B4-BE49-F238E27FC236}">
                    <a16:creationId xmlns:a16="http://schemas.microsoft.com/office/drawing/2014/main" id="{F0291AD6-D75E-40C0-8114-23AA3FF83767}"/>
                  </a:ext>
                </a:extLst>
              </p:cNvPr>
              <p:cNvSpPr/>
              <p:nvPr/>
            </p:nvSpPr>
            <p:spPr>
              <a:xfrm>
                <a:off x="3374899" y="987650"/>
                <a:ext cx="9525" cy="9525"/>
              </a:xfrm>
              <a:custGeom>
                <a:avLst/>
                <a:gdLst>
                  <a:gd name="connsiteX0" fmla="*/ 10209 w 9525"/>
                  <a:gd name="connsiteY0" fmla="*/ 8420 h 9525"/>
                  <a:gd name="connsiteX1" fmla="*/ 11400 w 9525"/>
                  <a:gd name="connsiteY1" fmla="*/ 7144 h 9525"/>
                  <a:gd name="connsiteX2" fmla="*/ 7190 w 9525"/>
                  <a:gd name="connsiteY2" fmla="*/ 7477 h 9525"/>
                  <a:gd name="connsiteX3" fmla="*/ 10209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0209" y="8420"/>
                    </a:moveTo>
                    <a:lnTo>
                      <a:pt x="11400" y="7144"/>
                    </a:lnTo>
                    <a:lnTo>
                      <a:pt x="7190" y="7477"/>
                    </a:lnTo>
                    <a:cubicBezTo>
                      <a:pt x="6761" y="9687"/>
                      <a:pt x="9438" y="9287"/>
                      <a:pt x="10209" y="8420"/>
                    </a:cubicBezTo>
                    <a:close/>
                  </a:path>
                </a:pathLst>
              </a:custGeom>
              <a:grpFill/>
              <a:ln w="9525" cap="flat">
                <a:noFill/>
                <a:prstDash val="solid"/>
                <a:miter/>
              </a:ln>
            </p:spPr>
            <p:txBody>
              <a:bodyPr rtlCol="0" anchor="ctr"/>
              <a:lstStyle/>
              <a:p>
                <a:endParaRPr lang="zh-CN" altLang="en-US"/>
              </a:p>
            </p:txBody>
          </p:sp>
          <p:sp>
            <p:nvSpPr>
              <p:cNvPr id="1931" name="任意多边形: 形状 942">
                <a:extLst>
                  <a:ext uri="{FF2B5EF4-FFF2-40B4-BE49-F238E27FC236}">
                    <a16:creationId xmlns:a16="http://schemas.microsoft.com/office/drawing/2014/main" id="{D88DBDB8-09AF-4EE4-8DD6-27165198D654}"/>
                  </a:ext>
                </a:extLst>
              </p:cNvPr>
              <p:cNvSpPr/>
              <p:nvPr/>
            </p:nvSpPr>
            <p:spPr>
              <a:xfrm>
                <a:off x="3468176" y="1109532"/>
                <a:ext cx="9525" cy="9525"/>
              </a:xfrm>
              <a:custGeom>
                <a:avLst/>
                <a:gdLst>
                  <a:gd name="connsiteX0" fmla="*/ 7620 w 9525"/>
                  <a:gd name="connsiteY0" fmla="*/ 7144 h 9525"/>
                  <a:gd name="connsiteX1" fmla="*/ 7144 w 9525"/>
                  <a:gd name="connsiteY1" fmla="*/ 10201 h 9525"/>
                  <a:gd name="connsiteX2" fmla="*/ 9830 w 9525"/>
                  <a:gd name="connsiteY2" fmla="*/ 9754 h 9525"/>
                </a:gdLst>
                <a:ahLst/>
                <a:cxnLst>
                  <a:cxn ang="0">
                    <a:pos x="connsiteX0" y="connsiteY0"/>
                  </a:cxn>
                  <a:cxn ang="0">
                    <a:pos x="connsiteX1" y="connsiteY1"/>
                  </a:cxn>
                  <a:cxn ang="0">
                    <a:pos x="connsiteX2" y="connsiteY2"/>
                  </a:cxn>
                </a:cxnLst>
                <a:rect l="l" t="t" r="r" b="b"/>
                <a:pathLst>
                  <a:path w="9525" h="9525">
                    <a:moveTo>
                      <a:pt x="7620" y="7144"/>
                    </a:moveTo>
                    <a:lnTo>
                      <a:pt x="7144" y="10201"/>
                    </a:lnTo>
                    <a:lnTo>
                      <a:pt x="9830" y="9754"/>
                    </a:lnTo>
                    <a:close/>
                  </a:path>
                </a:pathLst>
              </a:custGeom>
              <a:grpFill/>
              <a:ln w="9525" cap="flat">
                <a:noFill/>
                <a:prstDash val="solid"/>
                <a:miter/>
              </a:ln>
            </p:spPr>
            <p:txBody>
              <a:bodyPr rtlCol="0" anchor="ctr"/>
              <a:lstStyle/>
              <a:p>
                <a:endParaRPr lang="zh-CN" altLang="en-US"/>
              </a:p>
            </p:txBody>
          </p:sp>
          <p:sp>
            <p:nvSpPr>
              <p:cNvPr id="1932" name="任意多边形: 形状 943">
                <a:extLst>
                  <a:ext uri="{FF2B5EF4-FFF2-40B4-BE49-F238E27FC236}">
                    <a16:creationId xmlns:a16="http://schemas.microsoft.com/office/drawing/2014/main" id="{1D7FA1D9-C8AE-4C77-BF7A-B80A4D738EBE}"/>
                  </a:ext>
                </a:extLst>
              </p:cNvPr>
              <p:cNvSpPr/>
              <p:nvPr/>
            </p:nvSpPr>
            <p:spPr>
              <a:xfrm>
                <a:off x="3745354" y="1010234"/>
                <a:ext cx="9525" cy="9525"/>
              </a:xfrm>
              <a:custGeom>
                <a:avLst/>
                <a:gdLst>
                  <a:gd name="connsiteX0" fmla="*/ 7210 w 9525"/>
                  <a:gd name="connsiteY0" fmla="*/ 7229 h 9525"/>
                  <a:gd name="connsiteX1" fmla="*/ 7144 w 9525"/>
                  <a:gd name="connsiteY1" fmla="*/ 7144 h 9525"/>
                  <a:gd name="connsiteX2" fmla="*/ 7210 w 9525"/>
                  <a:gd name="connsiteY2" fmla="*/ 7229 h 9525"/>
                </a:gdLst>
                <a:ahLst/>
                <a:cxnLst>
                  <a:cxn ang="0">
                    <a:pos x="connsiteX0" y="connsiteY0"/>
                  </a:cxn>
                  <a:cxn ang="0">
                    <a:pos x="connsiteX1" y="connsiteY1"/>
                  </a:cxn>
                  <a:cxn ang="0">
                    <a:pos x="connsiteX2" y="connsiteY2"/>
                  </a:cxn>
                </a:cxnLst>
                <a:rect l="l" t="t" r="r" b="b"/>
                <a:pathLst>
                  <a:path w="9525" h="9525">
                    <a:moveTo>
                      <a:pt x="7210" y="7229"/>
                    </a:moveTo>
                    <a:cubicBezTo>
                      <a:pt x="7210" y="7229"/>
                      <a:pt x="7172" y="7182"/>
                      <a:pt x="7144" y="7144"/>
                    </a:cubicBezTo>
                    <a:lnTo>
                      <a:pt x="7210" y="7229"/>
                    </a:lnTo>
                    <a:close/>
                  </a:path>
                </a:pathLst>
              </a:custGeom>
              <a:grpFill/>
              <a:ln w="9525" cap="flat">
                <a:noFill/>
                <a:prstDash val="solid"/>
                <a:miter/>
              </a:ln>
            </p:spPr>
            <p:txBody>
              <a:bodyPr rtlCol="0" anchor="ctr"/>
              <a:lstStyle/>
              <a:p>
                <a:endParaRPr lang="zh-CN" altLang="en-US"/>
              </a:p>
            </p:txBody>
          </p:sp>
          <p:sp>
            <p:nvSpPr>
              <p:cNvPr id="1933" name="任意多边形: 形状 944">
                <a:extLst>
                  <a:ext uri="{FF2B5EF4-FFF2-40B4-BE49-F238E27FC236}">
                    <a16:creationId xmlns:a16="http://schemas.microsoft.com/office/drawing/2014/main" id="{B7AD813B-AC57-4771-866F-25DBB4D468F6}"/>
                  </a:ext>
                </a:extLst>
              </p:cNvPr>
              <p:cNvSpPr/>
              <p:nvPr/>
            </p:nvSpPr>
            <p:spPr>
              <a:xfrm>
                <a:off x="3485502" y="1116276"/>
                <a:ext cx="9525" cy="19050"/>
              </a:xfrm>
              <a:custGeom>
                <a:avLst/>
                <a:gdLst>
                  <a:gd name="connsiteX0" fmla="*/ 11287 w 9525"/>
                  <a:gd name="connsiteY0" fmla="*/ 7144 h 19050"/>
                  <a:gd name="connsiteX1" fmla="*/ 7144 w 9525"/>
                  <a:gd name="connsiteY1" fmla="*/ 9068 h 19050"/>
                  <a:gd name="connsiteX2" fmla="*/ 8058 w 9525"/>
                  <a:gd name="connsiteY2" fmla="*/ 11716 h 19050"/>
                  <a:gd name="connsiteX3" fmla="*/ 9106 w 9525"/>
                  <a:gd name="connsiteY3" fmla="*/ 14307 h 19050"/>
                  <a:gd name="connsiteX4" fmla="*/ 11287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287" y="7144"/>
                    </a:moveTo>
                    <a:lnTo>
                      <a:pt x="7144" y="9068"/>
                    </a:lnTo>
                    <a:cubicBezTo>
                      <a:pt x="7144" y="9068"/>
                      <a:pt x="7525" y="10420"/>
                      <a:pt x="8058" y="11716"/>
                    </a:cubicBezTo>
                    <a:cubicBezTo>
                      <a:pt x="8582" y="13011"/>
                      <a:pt x="9106" y="14307"/>
                      <a:pt x="9106" y="14307"/>
                    </a:cubicBezTo>
                    <a:cubicBezTo>
                      <a:pt x="7430" y="10954"/>
                      <a:pt x="10363" y="8906"/>
                      <a:pt x="11287" y="7144"/>
                    </a:cubicBezTo>
                    <a:close/>
                  </a:path>
                </a:pathLst>
              </a:custGeom>
              <a:grpFill/>
              <a:ln w="9525" cap="flat">
                <a:noFill/>
                <a:prstDash val="solid"/>
                <a:miter/>
              </a:ln>
            </p:spPr>
            <p:txBody>
              <a:bodyPr rtlCol="0" anchor="ctr"/>
              <a:lstStyle/>
              <a:p>
                <a:endParaRPr lang="zh-CN" altLang="en-US"/>
              </a:p>
            </p:txBody>
          </p:sp>
          <p:sp>
            <p:nvSpPr>
              <p:cNvPr id="1934" name="任意多边形: 形状 945">
                <a:extLst>
                  <a:ext uri="{FF2B5EF4-FFF2-40B4-BE49-F238E27FC236}">
                    <a16:creationId xmlns:a16="http://schemas.microsoft.com/office/drawing/2014/main" id="{1456AD02-D2E5-48DD-AA09-1ED06E0235B5}"/>
                  </a:ext>
                </a:extLst>
              </p:cNvPr>
              <p:cNvSpPr/>
              <p:nvPr/>
            </p:nvSpPr>
            <p:spPr>
              <a:xfrm>
                <a:off x="3687080" y="1142507"/>
                <a:ext cx="9525" cy="9525"/>
              </a:xfrm>
              <a:custGeom>
                <a:avLst/>
                <a:gdLst>
                  <a:gd name="connsiteX0" fmla="*/ 8020 w 9525"/>
                  <a:gd name="connsiteY0" fmla="*/ 7144 h 9525"/>
                  <a:gd name="connsiteX1" fmla="*/ 7144 w 9525"/>
                  <a:gd name="connsiteY1" fmla="*/ 9258 h 9525"/>
                  <a:gd name="connsiteX2" fmla="*/ 9315 w 9525"/>
                  <a:gd name="connsiteY2" fmla="*/ 8172 h 9525"/>
                </a:gdLst>
                <a:ahLst/>
                <a:cxnLst>
                  <a:cxn ang="0">
                    <a:pos x="connsiteX0" y="connsiteY0"/>
                  </a:cxn>
                  <a:cxn ang="0">
                    <a:pos x="connsiteX1" y="connsiteY1"/>
                  </a:cxn>
                  <a:cxn ang="0">
                    <a:pos x="connsiteX2" y="connsiteY2"/>
                  </a:cxn>
                </a:cxnLst>
                <a:rect l="l" t="t" r="r" b="b"/>
                <a:pathLst>
                  <a:path w="9525" h="9525">
                    <a:moveTo>
                      <a:pt x="8020" y="7144"/>
                    </a:moveTo>
                    <a:lnTo>
                      <a:pt x="7144" y="9258"/>
                    </a:lnTo>
                    <a:lnTo>
                      <a:pt x="9315" y="8172"/>
                    </a:lnTo>
                    <a:close/>
                  </a:path>
                </a:pathLst>
              </a:custGeom>
              <a:grpFill/>
              <a:ln w="9525" cap="flat">
                <a:noFill/>
                <a:prstDash val="solid"/>
                <a:miter/>
              </a:ln>
            </p:spPr>
            <p:txBody>
              <a:bodyPr rtlCol="0" anchor="ctr"/>
              <a:lstStyle/>
              <a:p>
                <a:endParaRPr lang="zh-CN" altLang="en-US"/>
              </a:p>
            </p:txBody>
          </p:sp>
          <p:sp>
            <p:nvSpPr>
              <p:cNvPr id="1935" name="任意多边形: 形状 946">
                <a:extLst>
                  <a:ext uri="{FF2B5EF4-FFF2-40B4-BE49-F238E27FC236}">
                    <a16:creationId xmlns:a16="http://schemas.microsoft.com/office/drawing/2014/main" id="{7CF336BC-ADDD-4DF3-B583-B4F324A734C1}"/>
                  </a:ext>
                </a:extLst>
              </p:cNvPr>
              <p:cNvSpPr/>
              <p:nvPr/>
            </p:nvSpPr>
            <p:spPr>
              <a:xfrm>
                <a:off x="3725507" y="1098540"/>
                <a:ext cx="9525" cy="19050"/>
              </a:xfrm>
              <a:custGeom>
                <a:avLst/>
                <a:gdLst>
                  <a:gd name="connsiteX0" fmla="*/ 8998 w 9525"/>
                  <a:gd name="connsiteY0" fmla="*/ 7144 h 19050"/>
                  <a:gd name="connsiteX1" fmla="*/ 8436 w 9525"/>
                  <a:gd name="connsiteY1" fmla="*/ 10344 h 19050"/>
                  <a:gd name="connsiteX2" fmla="*/ 7188 w 9525"/>
                  <a:gd name="connsiteY2" fmla="*/ 12173 h 19050"/>
                  <a:gd name="connsiteX3" fmla="*/ 7350 w 9525"/>
                  <a:gd name="connsiteY3" fmla="*/ 18717 h 19050"/>
                  <a:gd name="connsiteX4" fmla="*/ 7931 w 9525"/>
                  <a:gd name="connsiteY4" fmla="*/ 16088 h 19050"/>
                  <a:gd name="connsiteX5" fmla="*/ 9846 w 9525"/>
                  <a:gd name="connsiteY5" fmla="*/ 16202 h 19050"/>
                  <a:gd name="connsiteX6" fmla="*/ 8998 w 9525"/>
                  <a:gd name="connsiteY6"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8998" y="7144"/>
                    </a:moveTo>
                    <a:cubicBezTo>
                      <a:pt x="9207" y="8096"/>
                      <a:pt x="8817" y="9277"/>
                      <a:pt x="8436" y="10344"/>
                    </a:cubicBezTo>
                    <a:cubicBezTo>
                      <a:pt x="7845" y="11268"/>
                      <a:pt x="7121" y="11963"/>
                      <a:pt x="7188" y="12173"/>
                    </a:cubicBezTo>
                    <a:cubicBezTo>
                      <a:pt x="6836" y="16145"/>
                      <a:pt x="8741" y="14973"/>
                      <a:pt x="7350" y="18717"/>
                    </a:cubicBezTo>
                    <a:lnTo>
                      <a:pt x="7931" y="16088"/>
                    </a:lnTo>
                    <a:cubicBezTo>
                      <a:pt x="7950" y="16040"/>
                      <a:pt x="9865" y="16145"/>
                      <a:pt x="9846" y="16202"/>
                    </a:cubicBezTo>
                    <a:cubicBezTo>
                      <a:pt x="9636" y="12306"/>
                      <a:pt x="9484" y="9268"/>
                      <a:pt x="8998" y="7144"/>
                    </a:cubicBezTo>
                    <a:close/>
                  </a:path>
                </a:pathLst>
              </a:custGeom>
              <a:grpFill/>
              <a:ln w="9525" cap="flat">
                <a:noFill/>
                <a:prstDash val="solid"/>
                <a:miter/>
              </a:ln>
            </p:spPr>
            <p:txBody>
              <a:bodyPr rtlCol="0" anchor="ctr"/>
              <a:lstStyle/>
              <a:p>
                <a:endParaRPr lang="zh-CN" altLang="en-US"/>
              </a:p>
            </p:txBody>
          </p:sp>
          <p:sp>
            <p:nvSpPr>
              <p:cNvPr id="1936" name="任意多边形: 形状 947">
                <a:extLst>
                  <a:ext uri="{FF2B5EF4-FFF2-40B4-BE49-F238E27FC236}">
                    <a16:creationId xmlns:a16="http://schemas.microsoft.com/office/drawing/2014/main" id="{579E3C17-C62D-460C-9607-E3CB2DD229F3}"/>
                  </a:ext>
                </a:extLst>
              </p:cNvPr>
              <p:cNvSpPr/>
              <p:nvPr/>
            </p:nvSpPr>
            <p:spPr>
              <a:xfrm>
                <a:off x="3428538" y="1038847"/>
                <a:ext cx="19050" cy="47625"/>
              </a:xfrm>
              <a:custGeom>
                <a:avLst/>
                <a:gdLst>
                  <a:gd name="connsiteX0" fmla="*/ 17235 w 19050"/>
                  <a:gd name="connsiteY0" fmla="*/ 34690 h 47625"/>
                  <a:gd name="connsiteX1" fmla="*/ 17102 w 19050"/>
                  <a:gd name="connsiteY1" fmla="*/ 24908 h 47625"/>
                  <a:gd name="connsiteX2" fmla="*/ 12902 w 19050"/>
                  <a:gd name="connsiteY2" fmla="*/ 22898 h 47625"/>
                  <a:gd name="connsiteX3" fmla="*/ 15321 w 19050"/>
                  <a:gd name="connsiteY3" fmla="*/ 7144 h 47625"/>
                  <a:gd name="connsiteX4" fmla="*/ 7577 w 19050"/>
                  <a:gd name="connsiteY4" fmla="*/ 30366 h 47625"/>
                  <a:gd name="connsiteX5" fmla="*/ 14702 w 19050"/>
                  <a:gd name="connsiteY5" fmla="*/ 45301 h 47625"/>
                  <a:gd name="connsiteX6" fmla="*/ 17235 w 19050"/>
                  <a:gd name="connsiteY6" fmla="*/ 346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47625">
                    <a:moveTo>
                      <a:pt x="17235" y="34690"/>
                    </a:moveTo>
                    <a:cubicBezTo>
                      <a:pt x="16235" y="31394"/>
                      <a:pt x="13387" y="23489"/>
                      <a:pt x="17102" y="24908"/>
                    </a:cubicBezTo>
                    <a:cubicBezTo>
                      <a:pt x="15369" y="23841"/>
                      <a:pt x="14349" y="24717"/>
                      <a:pt x="12902" y="22898"/>
                    </a:cubicBezTo>
                    <a:cubicBezTo>
                      <a:pt x="17969" y="20574"/>
                      <a:pt x="9092" y="9401"/>
                      <a:pt x="15321" y="7144"/>
                    </a:cubicBezTo>
                    <a:cubicBezTo>
                      <a:pt x="14197" y="12725"/>
                      <a:pt x="5072" y="17069"/>
                      <a:pt x="7577" y="30366"/>
                    </a:cubicBezTo>
                    <a:cubicBezTo>
                      <a:pt x="6882" y="43605"/>
                      <a:pt x="14292" y="32461"/>
                      <a:pt x="14702" y="45301"/>
                    </a:cubicBezTo>
                    <a:cubicBezTo>
                      <a:pt x="17750" y="43758"/>
                      <a:pt x="16654" y="38367"/>
                      <a:pt x="17235" y="34690"/>
                    </a:cubicBezTo>
                    <a:close/>
                  </a:path>
                </a:pathLst>
              </a:custGeom>
              <a:grpFill/>
              <a:ln w="9525" cap="flat">
                <a:noFill/>
                <a:prstDash val="solid"/>
                <a:miter/>
              </a:ln>
            </p:spPr>
            <p:txBody>
              <a:bodyPr rtlCol="0" anchor="ctr"/>
              <a:lstStyle/>
              <a:p>
                <a:endParaRPr lang="zh-CN" altLang="en-US"/>
              </a:p>
            </p:txBody>
          </p:sp>
          <p:sp>
            <p:nvSpPr>
              <p:cNvPr id="1937" name="任意多边形: 形状 948">
                <a:extLst>
                  <a:ext uri="{FF2B5EF4-FFF2-40B4-BE49-F238E27FC236}">
                    <a16:creationId xmlns:a16="http://schemas.microsoft.com/office/drawing/2014/main" id="{6AC3730C-E7EC-4475-AC26-D5870108C0A5}"/>
                  </a:ext>
                </a:extLst>
              </p:cNvPr>
              <p:cNvSpPr/>
              <p:nvPr/>
            </p:nvSpPr>
            <p:spPr>
              <a:xfrm>
                <a:off x="3691395" y="1137383"/>
                <a:ext cx="9525" cy="9525"/>
              </a:xfrm>
              <a:custGeom>
                <a:avLst/>
                <a:gdLst>
                  <a:gd name="connsiteX0" fmla="*/ 10163 w 9525"/>
                  <a:gd name="connsiteY0" fmla="*/ 8582 h 9525"/>
                  <a:gd name="connsiteX1" fmla="*/ 8125 w 9525"/>
                  <a:gd name="connsiteY1" fmla="*/ 7144 h 9525"/>
                  <a:gd name="connsiteX2" fmla="*/ 7144 w 9525"/>
                  <a:gd name="connsiteY2" fmla="*/ 10430 h 9525"/>
                  <a:gd name="connsiteX3" fmla="*/ 10163 w 9525"/>
                  <a:gd name="connsiteY3" fmla="*/ 8582 h 9525"/>
                </a:gdLst>
                <a:ahLst/>
                <a:cxnLst>
                  <a:cxn ang="0">
                    <a:pos x="connsiteX0" y="connsiteY0"/>
                  </a:cxn>
                  <a:cxn ang="0">
                    <a:pos x="connsiteX1" y="connsiteY1"/>
                  </a:cxn>
                  <a:cxn ang="0">
                    <a:pos x="connsiteX2" y="connsiteY2"/>
                  </a:cxn>
                  <a:cxn ang="0">
                    <a:pos x="connsiteX3" y="connsiteY3"/>
                  </a:cxn>
                </a:cxnLst>
                <a:rect l="l" t="t" r="r" b="b"/>
                <a:pathLst>
                  <a:path w="9525" h="9525">
                    <a:moveTo>
                      <a:pt x="10163" y="8582"/>
                    </a:moveTo>
                    <a:lnTo>
                      <a:pt x="8125" y="7144"/>
                    </a:lnTo>
                    <a:lnTo>
                      <a:pt x="7144" y="10430"/>
                    </a:lnTo>
                    <a:cubicBezTo>
                      <a:pt x="8915" y="10982"/>
                      <a:pt x="8211" y="4391"/>
                      <a:pt x="10163" y="8582"/>
                    </a:cubicBezTo>
                    <a:close/>
                  </a:path>
                </a:pathLst>
              </a:custGeom>
              <a:grpFill/>
              <a:ln w="9525" cap="flat">
                <a:noFill/>
                <a:prstDash val="solid"/>
                <a:miter/>
              </a:ln>
            </p:spPr>
            <p:txBody>
              <a:bodyPr rtlCol="0" anchor="ctr"/>
              <a:lstStyle/>
              <a:p>
                <a:endParaRPr lang="zh-CN" altLang="en-US"/>
              </a:p>
            </p:txBody>
          </p:sp>
          <p:sp>
            <p:nvSpPr>
              <p:cNvPr id="1938" name="任意多边形: 形状 949">
                <a:extLst>
                  <a:ext uri="{FF2B5EF4-FFF2-40B4-BE49-F238E27FC236}">
                    <a16:creationId xmlns:a16="http://schemas.microsoft.com/office/drawing/2014/main" id="{9E436EDC-AD74-41F8-9BA2-A6467F53A052}"/>
                  </a:ext>
                </a:extLst>
              </p:cNvPr>
              <p:cNvSpPr/>
              <p:nvPr/>
            </p:nvSpPr>
            <p:spPr>
              <a:xfrm>
                <a:off x="3361849" y="904887"/>
                <a:ext cx="19050" cy="28575"/>
              </a:xfrm>
              <a:custGeom>
                <a:avLst/>
                <a:gdLst>
                  <a:gd name="connsiteX0" fmla="*/ 14849 w 19050"/>
                  <a:gd name="connsiteY0" fmla="*/ 7144 h 28575"/>
                  <a:gd name="connsiteX1" fmla="*/ 7144 w 19050"/>
                  <a:gd name="connsiteY1" fmla="*/ 24213 h 28575"/>
                  <a:gd name="connsiteX2" fmla="*/ 9582 w 19050"/>
                  <a:gd name="connsiteY2" fmla="*/ 25517 h 28575"/>
                  <a:gd name="connsiteX3" fmla="*/ 14849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14849" y="7144"/>
                    </a:moveTo>
                    <a:cubicBezTo>
                      <a:pt x="7220" y="9163"/>
                      <a:pt x="16735" y="21593"/>
                      <a:pt x="7144" y="24213"/>
                    </a:cubicBezTo>
                    <a:lnTo>
                      <a:pt x="9582" y="25517"/>
                    </a:lnTo>
                    <a:lnTo>
                      <a:pt x="14849" y="7144"/>
                    </a:lnTo>
                    <a:close/>
                  </a:path>
                </a:pathLst>
              </a:custGeom>
              <a:grpFill/>
              <a:ln w="9525" cap="flat">
                <a:noFill/>
                <a:prstDash val="solid"/>
                <a:miter/>
              </a:ln>
            </p:spPr>
            <p:txBody>
              <a:bodyPr rtlCol="0" anchor="ctr"/>
              <a:lstStyle/>
              <a:p>
                <a:endParaRPr lang="zh-CN" altLang="en-US"/>
              </a:p>
            </p:txBody>
          </p:sp>
          <p:sp>
            <p:nvSpPr>
              <p:cNvPr id="1939" name="任意多边形: 形状 950">
                <a:extLst>
                  <a:ext uri="{FF2B5EF4-FFF2-40B4-BE49-F238E27FC236}">
                    <a16:creationId xmlns:a16="http://schemas.microsoft.com/office/drawing/2014/main" id="{BFDDA96F-E40B-4D9D-85E5-FD66DE8835F9}"/>
                  </a:ext>
                </a:extLst>
              </p:cNvPr>
              <p:cNvSpPr/>
              <p:nvPr/>
            </p:nvSpPr>
            <p:spPr>
              <a:xfrm>
                <a:off x="3706692" y="1124400"/>
                <a:ext cx="9525" cy="9525"/>
              </a:xfrm>
              <a:custGeom>
                <a:avLst/>
                <a:gdLst>
                  <a:gd name="connsiteX0" fmla="*/ 7239 w 9525"/>
                  <a:gd name="connsiteY0" fmla="*/ 10401 h 9525"/>
                  <a:gd name="connsiteX1" fmla="*/ 10592 w 9525"/>
                  <a:gd name="connsiteY1" fmla="*/ 9477 h 9525"/>
                  <a:gd name="connsiteX2" fmla="*/ 7144 w 9525"/>
                  <a:gd name="connsiteY2" fmla="*/ 7144 h 9525"/>
                  <a:gd name="connsiteX3" fmla="*/ 7239 w 9525"/>
                  <a:gd name="connsiteY3" fmla="*/ 10401 h 9525"/>
                </a:gdLst>
                <a:ahLst/>
                <a:cxnLst>
                  <a:cxn ang="0">
                    <a:pos x="connsiteX0" y="connsiteY0"/>
                  </a:cxn>
                  <a:cxn ang="0">
                    <a:pos x="connsiteX1" y="connsiteY1"/>
                  </a:cxn>
                  <a:cxn ang="0">
                    <a:pos x="connsiteX2" y="connsiteY2"/>
                  </a:cxn>
                  <a:cxn ang="0">
                    <a:pos x="connsiteX3" y="connsiteY3"/>
                  </a:cxn>
                </a:cxnLst>
                <a:rect l="l" t="t" r="r" b="b"/>
                <a:pathLst>
                  <a:path w="9525" h="9525">
                    <a:moveTo>
                      <a:pt x="7239" y="10401"/>
                    </a:moveTo>
                    <a:cubicBezTo>
                      <a:pt x="7953" y="5344"/>
                      <a:pt x="8658" y="12230"/>
                      <a:pt x="10592" y="9477"/>
                    </a:cubicBezTo>
                    <a:cubicBezTo>
                      <a:pt x="10525" y="9658"/>
                      <a:pt x="7144" y="7144"/>
                      <a:pt x="7144" y="7144"/>
                    </a:cubicBezTo>
                    <a:lnTo>
                      <a:pt x="7239" y="10401"/>
                    </a:lnTo>
                    <a:close/>
                  </a:path>
                </a:pathLst>
              </a:custGeom>
              <a:grpFill/>
              <a:ln w="9525" cap="flat">
                <a:noFill/>
                <a:prstDash val="solid"/>
                <a:miter/>
              </a:ln>
            </p:spPr>
            <p:txBody>
              <a:bodyPr rtlCol="0" anchor="ctr"/>
              <a:lstStyle/>
              <a:p>
                <a:endParaRPr lang="zh-CN" altLang="en-US"/>
              </a:p>
            </p:txBody>
          </p:sp>
          <p:sp>
            <p:nvSpPr>
              <p:cNvPr id="1940" name="任意多边形: 形状 951">
                <a:extLst>
                  <a:ext uri="{FF2B5EF4-FFF2-40B4-BE49-F238E27FC236}">
                    <a16:creationId xmlns:a16="http://schemas.microsoft.com/office/drawing/2014/main" id="{C821FF92-7FF4-44C2-B0C7-DEC7C79A950D}"/>
                  </a:ext>
                </a:extLst>
              </p:cNvPr>
              <p:cNvSpPr/>
              <p:nvPr/>
            </p:nvSpPr>
            <p:spPr>
              <a:xfrm>
                <a:off x="3374831" y="901420"/>
                <a:ext cx="28575" cy="85725"/>
              </a:xfrm>
              <a:custGeom>
                <a:avLst/>
                <a:gdLst>
                  <a:gd name="connsiteX0" fmla="*/ 8954 w 28575"/>
                  <a:gd name="connsiteY0" fmla="*/ 83153 h 85725"/>
                  <a:gd name="connsiteX1" fmla="*/ 13583 w 28575"/>
                  <a:gd name="connsiteY1" fmla="*/ 75238 h 85725"/>
                  <a:gd name="connsiteX2" fmla="*/ 11716 w 28575"/>
                  <a:gd name="connsiteY2" fmla="*/ 68142 h 85725"/>
                  <a:gd name="connsiteX3" fmla="*/ 18602 w 28575"/>
                  <a:gd name="connsiteY3" fmla="*/ 47111 h 85725"/>
                  <a:gd name="connsiteX4" fmla="*/ 24432 w 28575"/>
                  <a:gd name="connsiteY4" fmla="*/ 23993 h 85725"/>
                  <a:gd name="connsiteX5" fmla="*/ 21041 w 28575"/>
                  <a:gd name="connsiteY5" fmla="*/ 24984 h 85725"/>
                  <a:gd name="connsiteX6" fmla="*/ 30404 w 28575"/>
                  <a:gd name="connsiteY6" fmla="*/ 7144 h 85725"/>
                  <a:gd name="connsiteX7" fmla="*/ 19031 w 28575"/>
                  <a:gd name="connsiteY7" fmla="*/ 26432 h 85725"/>
                  <a:gd name="connsiteX8" fmla="*/ 15421 w 28575"/>
                  <a:gd name="connsiteY8" fmla="*/ 39976 h 85725"/>
                  <a:gd name="connsiteX9" fmla="*/ 10316 w 28575"/>
                  <a:gd name="connsiteY9" fmla="*/ 52892 h 85725"/>
                  <a:gd name="connsiteX10" fmla="*/ 10039 w 28575"/>
                  <a:gd name="connsiteY10" fmla="*/ 76162 h 85725"/>
                  <a:gd name="connsiteX11" fmla="*/ 7144 w 28575"/>
                  <a:gd name="connsiteY11" fmla="*/ 82172 h 85725"/>
                  <a:gd name="connsiteX12" fmla="*/ 8982 w 28575"/>
                  <a:gd name="connsiteY12" fmla="*/ 87601 h 85725"/>
                  <a:gd name="connsiteX13" fmla="*/ 8954 w 28575"/>
                  <a:gd name="connsiteY13" fmla="*/ 8315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85725">
                    <a:moveTo>
                      <a:pt x="8954" y="83153"/>
                    </a:moveTo>
                    <a:cubicBezTo>
                      <a:pt x="10878" y="87154"/>
                      <a:pt x="11049" y="77191"/>
                      <a:pt x="13583" y="75238"/>
                    </a:cubicBezTo>
                    <a:lnTo>
                      <a:pt x="11716" y="68142"/>
                    </a:lnTo>
                    <a:cubicBezTo>
                      <a:pt x="14354" y="63760"/>
                      <a:pt x="16526" y="55959"/>
                      <a:pt x="18602" y="47111"/>
                    </a:cubicBezTo>
                    <a:cubicBezTo>
                      <a:pt x="20498" y="39605"/>
                      <a:pt x="22584" y="31318"/>
                      <a:pt x="24432" y="23993"/>
                    </a:cubicBezTo>
                    <a:cubicBezTo>
                      <a:pt x="25575" y="22555"/>
                      <a:pt x="22174" y="26841"/>
                      <a:pt x="21041" y="24984"/>
                    </a:cubicBezTo>
                    <a:cubicBezTo>
                      <a:pt x="27137" y="16269"/>
                      <a:pt x="24365" y="13144"/>
                      <a:pt x="30404" y="7144"/>
                    </a:cubicBezTo>
                    <a:cubicBezTo>
                      <a:pt x="24317" y="8887"/>
                      <a:pt x="21441" y="17316"/>
                      <a:pt x="19031" y="26432"/>
                    </a:cubicBezTo>
                    <a:cubicBezTo>
                      <a:pt x="17831" y="30994"/>
                      <a:pt x="16754" y="35738"/>
                      <a:pt x="15421" y="39976"/>
                    </a:cubicBezTo>
                    <a:cubicBezTo>
                      <a:pt x="14087" y="44425"/>
                      <a:pt x="12554" y="49720"/>
                      <a:pt x="10316" y="52892"/>
                    </a:cubicBezTo>
                    <a:cubicBezTo>
                      <a:pt x="13487" y="60312"/>
                      <a:pt x="9830" y="64065"/>
                      <a:pt x="10039" y="76162"/>
                    </a:cubicBezTo>
                    <a:lnTo>
                      <a:pt x="7144" y="82172"/>
                    </a:lnTo>
                    <a:cubicBezTo>
                      <a:pt x="7153" y="82010"/>
                      <a:pt x="8849" y="88630"/>
                      <a:pt x="8982" y="87601"/>
                    </a:cubicBezTo>
                    <a:cubicBezTo>
                      <a:pt x="8868" y="88440"/>
                      <a:pt x="8954" y="83153"/>
                      <a:pt x="8954" y="83153"/>
                    </a:cubicBezTo>
                    <a:close/>
                  </a:path>
                </a:pathLst>
              </a:custGeom>
              <a:grpFill/>
              <a:ln w="9525" cap="flat">
                <a:noFill/>
                <a:prstDash val="solid"/>
                <a:miter/>
              </a:ln>
            </p:spPr>
            <p:txBody>
              <a:bodyPr rtlCol="0" anchor="ctr"/>
              <a:lstStyle/>
              <a:p>
                <a:endParaRPr lang="zh-CN" altLang="en-US"/>
              </a:p>
            </p:txBody>
          </p:sp>
          <p:sp>
            <p:nvSpPr>
              <p:cNvPr id="1941" name="任意多边形: 形状 952">
                <a:extLst>
                  <a:ext uri="{FF2B5EF4-FFF2-40B4-BE49-F238E27FC236}">
                    <a16:creationId xmlns:a16="http://schemas.microsoft.com/office/drawing/2014/main" id="{625E937F-D7C4-4BA0-B105-0CB4FC7E9476}"/>
                  </a:ext>
                </a:extLst>
              </p:cNvPr>
              <p:cNvSpPr/>
              <p:nvPr/>
            </p:nvSpPr>
            <p:spPr>
              <a:xfrm>
                <a:off x="3718640" y="1102493"/>
                <a:ext cx="19050" cy="19050"/>
              </a:xfrm>
              <a:custGeom>
                <a:avLst/>
                <a:gdLst>
                  <a:gd name="connsiteX0" fmla="*/ 9931 w 19050"/>
                  <a:gd name="connsiteY0" fmla="*/ 8439 h 19050"/>
                  <a:gd name="connsiteX1" fmla="*/ 7216 w 19050"/>
                  <a:gd name="connsiteY1" fmla="*/ 7144 h 19050"/>
                  <a:gd name="connsiteX2" fmla="*/ 10578 w 19050"/>
                  <a:gd name="connsiteY2" fmla="*/ 9363 h 19050"/>
                  <a:gd name="connsiteX3" fmla="*/ 12274 w 19050"/>
                  <a:gd name="connsiteY3" fmla="*/ 16012 h 19050"/>
                  <a:gd name="connsiteX4" fmla="*/ 9931 w 19050"/>
                  <a:gd name="connsiteY4" fmla="*/ 8439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931" y="8439"/>
                    </a:moveTo>
                    <a:cubicBezTo>
                      <a:pt x="9159" y="9801"/>
                      <a:pt x="6692" y="8182"/>
                      <a:pt x="7216" y="7144"/>
                    </a:cubicBezTo>
                    <a:cubicBezTo>
                      <a:pt x="6816" y="10135"/>
                      <a:pt x="8988" y="10554"/>
                      <a:pt x="10578" y="9363"/>
                    </a:cubicBezTo>
                    <a:cubicBezTo>
                      <a:pt x="10597" y="12078"/>
                      <a:pt x="10064" y="15469"/>
                      <a:pt x="12274" y="16012"/>
                    </a:cubicBezTo>
                    <a:cubicBezTo>
                      <a:pt x="12750" y="12602"/>
                      <a:pt x="11712" y="11925"/>
                      <a:pt x="9931" y="8439"/>
                    </a:cubicBezTo>
                    <a:close/>
                  </a:path>
                </a:pathLst>
              </a:custGeom>
              <a:grpFill/>
              <a:ln w="9525" cap="flat">
                <a:noFill/>
                <a:prstDash val="solid"/>
                <a:miter/>
              </a:ln>
            </p:spPr>
            <p:txBody>
              <a:bodyPr rtlCol="0" anchor="ctr"/>
              <a:lstStyle/>
              <a:p>
                <a:endParaRPr lang="zh-CN" altLang="en-US"/>
              </a:p>
            </p:txBody>
          </p:sp>
          <p:sp>
            <p:nvSpPr>
              <p:cNvPr id="1942" name="任意多边形: 形状 953">
                <a:extLst>
                  <a:ext uri="{FF2B5EF4-FFF2-40B4-BE49-F238E27FC236}">
                    <a16:creationId xmlns:a16="http://schemas.microsoft.com/office/drawing/2014/main" id="{69C5D7BC-1A43-4EDD-AD56-58300412DC0E}"/>
                  </a:ext>
                </a:extLst>
              </p:cNvPr>
              <p:cNvSpPr/>
              <p:nvPr/>
            </p:nvSpPr>
            <p:spPr>
              <a:xfrm>
                <a:off x="3708696" y="1119828"/>
                <a:ext cx="9525" cy="9525"/>
              </a:xfrm>
              <a:custGeom>
                <a:avLst/>
                <a:gdLst>
                  <a:gd name="connsiteX0" fmla="*/ 8217 w 9525"/>
                  <a:gd name="connsiteY0" fmla="*/ 7144 h 9525"/>
                  <a:gd name="connsiteX1" fmla="*/ 8083 w 9525"/>
                  <a:gd name="connsiteY1" fmla="*/ 11125 h 9525"/>
                  <a:gd name="connsiteX2" fmla="*/ 8217 w 9525"/>
                  <a:gd name="connsiteY2" fmla="*/ 7144 h 9525"/>
                </a:gdLst>
                <a:ahLst/>
                <a:cxnLst>
                  <a:cxn ang="0">
                    <a:pos x="connsiteX0" y="connsiteY0"/>
                  </a:cxn>
                  <a:cxn ang="0">
                    <a:pos x="connsiteX1" y="connsiteY1"/>
                  </a:cxn>
                  <a:cxn ang="0">
                    <a:pos x="connsiteX2" y="connsiteY2"/>
                  </a:cxn>
                </a:cxnLst>
                <a:rect l="l" t="t" r="r" b="b"/>
                <a:pathLst>
                  <a:path w="9525" h="9525">
                    <a:moveTo>
                      <a:pt x="8217" y="7144"/>
                    </a:moveTo>
                    <a:cubicBezTo>
                      <a:pt x="8302" y="10392"/>
                      <a:pt x="5854" y="9525"/>
                      <a:pt x="8083" y="11125"/>
                    </a:cubicBezTo>
                    <a:cubicBezTo>
                      <a:pt x="10674" y="9630"/>
                      <a:pt x="7169" y="9611"/>
                      <a:pt x="8217" y="7144"/>
                    </a:cubicBezTo>
                    <a:close/>
                  </a:path>
                </a:pathLst>
              </a:custGeom>
              <a:grpFill/>
              <a:ln w="9525" cap="flat">
                <a:noFill/>
                <a:prstDash val="solid"/>
                <a:miter/>
              </a:ln>
            </p:spPr>
            <p:txBody>
              <a:bodyPr rtlCol="0" anchor="ctr"/>
              <a:lstStyle/>
              <a:p>
                <a:endParaRPr lang="zh-CN" altLang="en-US"/>
              </a:p>
            </p:txBody>
          </p:sp>
          <p:sp>
            <p:nvSpPr>
              <p:cNvPr id="1943" name="任意多边形: 形状 954">
                <a:extLst>
                  <a:ext uri="{FF2B5EF4-FFF2-40B4-BE49-F238E27FC236}">
                    <a16:creationId xmlns:a16="http://schemas.microsoft.com/office/drawing/2014/main" id="{F6B22D9A-B871-4D5C-BE32-4C3FF77EC994}"/>
                  </a:ext>
                </a:extLst>
              </p:cNvPr>
              <p:cNvSpPr/>
              <p:nvPr/>
            </p:nvSpPr>
            <p:spPr>
              <a:xfrm>
                <a:off x="3735172" y="1081682"/>
                <a:ext cx="9525" cy="9525"/>
              </a:xfrm>
              <a:custGeom>
                <a:avLst/>
                <a:gdLst>
                  <a:gd name="connsiteX0" fmla="*/ 8487 w 9525"/>
                  <a:gd name="connsiteY0" fmla="*/ 7152 h 9525"/>
                  <a:gd name="connsiteX1" fmla="*/ 7144 w 9525"/>
                  <a:gd name="connsiteY1" fmla="*/ 8257 h 9525"/>
                  <a:gd name="connsiteX2" fmla="*/ 11116 w 9525"/>
                  <a:gd name="connsiteY2" fmla="*/ 7990 h 9525"/>
                  <a:gd name="connsiteX3" fmla="*/ 8487 w 9525"/>
                  <a:gd name="connsiteY3" fmla="*/ 7152 h 9525"/>
                </a:gdLst>
                <a:ahLst/>
                <a:cxnLst>
                  <a:cxn ang="0">
                    <a:pos x="connsiteX0" y="connsiteY0"/>
                  </a:cxn>
                  <a:cxn ang="0">
                    <a:pos x="connsiteX1" y="connsiteY1"/>
                  </a:cxn>
                  <a:cxn ang="0">
                    <a:pos x="connsiteX2" y="connsiteY2"/>
                  </a:cxn>
                  <a:cxn ang="0">
                    <a:pos x="connsiteX3" y="connsiteY3"/>
                  </a:cxn>
                </a:cxnLst>
                <a:rect l="l" t="t" r="r" b="b"/>
                <a:pathLst>
                  <a:path w="9525" h="9525">
                    <a:moveTo>
                      <a:pt x="8487" y="7152"/>
                    </a:moveTo>
                    <a:lnTo>
                      <a:pt x="7144" y="8257"/>
                    </a:lnTo>
                    <a:lnTo>
                      <a:pt x="11116" y="7990"/>
                    </a:lnTo>
                    <a:cubicBezTo>
                      <a:pt x="10258" y="6447"/>
                      <a:pt x="9801" y="7571"/>
                      <a:pt x="8487" y="7152"/>
                    </a:cubicBezTo>
                    <a:close/>
                  </a:path>
                </a:pathLst>
              </a:custGeom>
              <a:grpFill/>
              <a:ln w="9525" cap="flat">
                <a:noFill/>
                <a:prstDash val="solid"/>
                <a:miter/>
              </a:ln>
            </p:spPr>
            <p:txBody>
              <a:bodyPr rtlCol="0" anchor="ctr"/>
              <a:lstStyle/>
              <a:p>
                <a:endParaRPr lang="zh-CN" altLang="en-US"/>
              </a:p>
            </p:txBody>
          </p:sp>
          <p:sp>
            <p:nvSpPr>
              <p:cNvPr id="1944" name="任意多边形: 形状 955">
                <a:extLst>
                  <a:ext uri="{FF2B5EF4-FFF2-40B4-BE49-F238E27FC236}">
                    <a16:creationId xmlns:a16="http://schemas.microsoft.com/office/drawing/2014/main" id="{FBB441FA-1A5A-4883-83A2-C1AF470D31AA}"/>
                  </a:ext>
                </a:extLst>
              </p:cNvPr>
              <p:cNvSpPr/>
              <p:nvPr/>
            </p:nvSpPr>
            <p:spPr>
              <a:xfrm>
                <a:off x="3441174" y="1064355"/>
                <a:ext cx="9525" cy="9525"/>
              </a:xfrm>
              <a:custGeom>
                <a:avLst/>
                <a:gdLst>
                  <a:gd name="connsiteX0" fmla="*/ 9533 w 9525"/>
                  <a:gd name="connsiteY0" fmla="*/ 10839 h 9525"/>
                  <a:gd name="connsiteX1" fmla="*/ 7342 w 9525"/>
                  <a:gd name="connsiteY1" fmla="*/ 7144 h 9525"/>
                  <a:gd name="connsiteX2" fmla="*/ 9533 w 9525"/>
                  <a:gd name="connsiteY2" fmla="*/ 10839 h 9525"/>
                </a:gdLst>
                <a:ahLst/>
                <a:cxnLst>
                  <a:cxn ang="0">
                    <a:pos x="connsiteX0" y="connsiteY0"/>
                  </a:cxn>
                  <a:cxn ang="0">
                    <a:pos x="connsiteX1" y="connsiteY1"/>
                  </a:cxn>
                  <a:cxn ang="0">
                    <a:pos x="connsiteX2" y="connsiteY2"/>
                  </a:cxn>
                </a:cxnLst>
                <a:rect l="l" t="t" r="r" b="b"/>
                <a:pathLst>
                  <a:path w="9525" h="9525">
                    <a:moveTo>
                      <a:pt x="9533" y="10839"/>
                    </a:moveTo>
                    <a:cubicBezTo>
                      <a:pt x="10305" y="6496"/>
                      <a:pt x="7809" y="9858"/>
                      <a:pt x="7342" y="7144"/>
                    </a:cubicBezTo>
                    <a:cubicBezTo>
                      <a:pt x="6323" y="12297"/>
                      <a:pt x="9562" y="6648"/>
                      <a:pt x="9533" y="10839"/>
                    </a:cubicBezTo>
                    <a:close/>
                  </a:path>
                </a:pathLst>
              </a:custGeom>
              <a:grpFill/>
              <a:ln w="9525" cap="flat">
                <a:noFill/>
                <a:prstDash val="solid"/>
                <a:miter/>
              </a:ln>
            </p:spPr>
            <p:txBody>
              <a:bodyPr rtlCol="0" anchor="ctr"/>
              <a:lstStyle/>
              <a:p>
                <a:endParaRPr lang="zh-CN" altLang="en-US"/>
              </a:p>
            </p:txBody>
          </p:sp>
          <p:sp>
            <p:nvSpPr>
              <p:cNvPr id="1945" name="任意多边形: 形状 956">
                <a:extLst>
                  <a:ext uri="{FF2B5EF4-FFF2-40B4-BE49-F238E27FC236}">
                    <a16:creationId xmlns:a16="http://schemas.microsoft.com/office/drawing/2014/main" id="{FBC24C76-3CD5-41C6-8872-C82E0631F6CE}"/>
                  </a:ext>
                </a:extLst>
              </p:cNvPr>
              <p:cNvSpPr/>
              <p:nvPr/>
            </p:nvSpPr>
            <p:spPr>
              <a:xfrm>
                <a:off x="3364906" y="815381"/>
                <a:ext cx="28575" cy="28575"/>
              </a:xfrm>
              <a:custGeom>
                <a:avLst/>
                <a:gdLst>
                  <a:gd name="connsiteX0" fmla="*/ 13697 w 28575"/>
                  <a:gd name="connsiteY0" fmla="*/ 23727 h 28575"/>
                  <a:gd name="connsiteX1" fmla="*/ 14630 w 28575"/>
                  <a:gd name="connsiteY1" fmla="*/ 18174 h 28575"/>
                  <a:gd name="connsiteX2" fmla="*/ 21136 w 28575"/>
                  <a:gd name="connsiteY2" fmla="*/ 16926 h 28575"/>
                  <a:gd name="connsiteX3" fmla="*/ 20326 w 28575"/>
                  <a:gd name="connsiteY3" fmla="*/ 18612 h 28575"/>
                  <a:gd name="connsiteX4" fmla="*/ 22603 w 28575"/>
                  <a:gd name="connsiteY4" fmla="*/ 15631 h 28575"/>
                  <a:gd name="connsiteX5" fmla="*/ 20469 w 28575"/>
                  <a:gd name="connsiteY5" fmla="*/ 15669 h 28575"/>
                  <a:gd name="connsiteX6" fmla="*/ 25918 w 28575"/>
                  <a:gd name="connsiteY6" fmla="*/ 7144 h 28575"/>
                  <a:gd name="connsiteX7" fmla="*/ 14002 w 28575"/>
                  <a:gd name="connsiteY7" fmla="*/ 15916 h 28575"/>
                  <a:gd name="connsiteX8" fmla="*/ 18402 w 28575"/>
                  <a:gd name="connsiteY8" fmla="*/ 13802 h 28575"/>
                  <a:gd name="connsiteX9" fmla="*/ 18507 w 28575"/>
                  <a:gd name="connsiteY9" fmla="*/ 11830 h 28575"/>
                  <a:gd name="connsiteX10" fmla="*/ 7144 w 28575"/>
                  <a:gd name="connsiteY10" fmla="*/ 26070 h 28575"/>
                  <a:gd name="connsiteX11" fmla="*/ 13697 w 28575"/>
                  <a:gd name="connsiteY11" fmla="*/ 2372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28575">
                    <a:moveTo>
                      <a:pt x="13697" y="23727"/>
                    </a:moveTo>
                    <a:cubicBezTo>
                      <a:pt x="16631" y="21955"/>
                      <a:pt x="9382" y="23927"/>
                      <a:pt x="14630" y="18174"/>
                    </a:cubicBezTo>
                    <a:lnTo>
                      <a:pt x="21136" y="16926"/>
                    </a:lnTo>
                    <a:lnTo>
                      <a:pt x="20326" y="18612"/>
                    </a:lnTo>
                    <a:lnTo>
                      <a:pt x="22603" y="15631"/>
                    </a:lnTo>
                    <a:cubicBezTo>
                      <a:pt x="21136" y="16926"/>
                      <a:pt x="21165" y="15983"/>
                      <a:pt x="20469" y="15669"/>
                    </a:cubicBezTo>
                    <a:lnTo>
                      <a:pt x="25918" y="7144"/>
                    </a:lnTo>
                    <a:cubicBezTo>
                      <a:pt x="22222" y="9401"/>
                      <a:pt x="18269" y="16688"/>
                      <a:pt x="14002" y="15916"/>
                    </a:cubicBezTo>
                    <a:cubicBezTo>
                      <a:pt x="13916" y="17869"/>
                      <a:pt x="16202" y="14840"/>
                      <a:pt x="18402" y="13802"/>
                    </a:cubicBezTo>
                    <a:lnTo>
                      <a:pt x="18507" y="11830"/>
                    </a:lnTo>
                    <a:cubicBezTo>
                      <a:pt x="13364" y="14583"/>
                      <a:pt x="10287" y="18326"/>
                      <a:pt x="7144" y="26070"/>
                    </a:cubicBezTo>
                    <a:cubicBezTo>
                      <a:pt x="10163" y="22260"/>
                      <a:pt x="11563" y="22898"/>
                      <a:pt x="13697" y="23727"/>
                    </a:cubicBezTo>
                    <a:close/>
                  </a:path>
                </a:pathLst>
              </a:custGeom>
              <a:grpFill/>
              <a:ln w="9525" cap="flat">
                <a:noFill/>
                <a:prstDash val="solid"/>
                <a:miter/>
              </a:ln>
            </p:spPr>
            <p:txBody>
              <a:bodyPr rtlCol="0" anchor="ctr"/>
              <a:lstStyle/>
              <a:p>
                <a:endParaRPr lang="zh-CN" altLang="en-US"/>
              </a:p>
            </p:txBody>
          </p:sp>
          <p:sp>
            <p:nvSpPr>
              <p:cNvPr id="1946" name="任意多边形: 形状 957">
                <a:extLst>
                  <a:ext uri="{FF2B5EF4-FFF2-40B4-BE49-F238E27FC236}">
                    <a16:creationId xmlns:a16="http://schemas.microsoft.com/office/drawing/2014/main" id="{7F8121C0-1DC4-412D-8202-1A8206DD2A0F}"/>
                  </a:ext>
                </a:extLst>
              </p:cNvPr>
              <p:cNvSpPr/>
              <p:nvPr/>
            </p:nvSpPr>
            <p:spPr>
              <a:xfrm>
                <a:off x="3686546" y="1111351"/>
                <a:ext cx="28575" cy="19050"/>
              </a:xfrm>
              <a:custGeom>
                <a:avLst/>
                <a:gdLst>
                  <a:gd name="connsiteX0" fmla="*/ 23746 w 28575"/>
                  <a:gd name="connsiteY0" fmla="*/ 13840 h 19050"/>
                  <a:gd name="connsiteX1" fmla="*/ 17335 w 28575"/>
                  <a:gd name="connsiteY1" fmla="*/ 7144 h 19050"/>
                  <a:gd name="connsiteX2" fmla="*/ 14830 w 28575"/>
                  <a:gd name="connsiteY2" fmla="*/ 13125 h 19050"/>
                  <a:gd name="connsiteX3" fmla="*/ 10154 w 28575"/>
                  <a:gd name="connsiteY3" fmla="*/ 8592 h 19050"/>
                  <a:gd name="connsiteX4" fmla="*/ 7144 w 28575"/>
                  <a:gd name="connsiteY4" fmla="*/ 12563 h 19050"/>
                  <a:gd name="connsiteX5" fmla="*/ 14830 w 28575"/>
                  <a:gd name="connsiteY5" fmla="*/ 13125 h 19050"/>
                  <a:gd name="connsiteX6" fmla="*/ 15726 w 28575"/>
                  <a:gd name="connsiteY6" fmla="*/ 10611 h 19050"/>
                  <a:gd name="connsiteX7" fmla="*/ 19593 w 28575"/>
                  <a:gd name="connsiteY7" fmla="*/ 17355 h 19050"/>
                  <a:gd name="connsiteX8" fmla="*/ 19907 w 28575"/>
                  <a:gd name="connsiteY8" fmla="*/ 12497 h 19050"/>
                  <a:gd name="connsiteX9" fmla="*/ 23012 w 28575"/>
                  <a:gd name="connsiteY9" fmla="*/ 19583 h 19050"/>
                  <a:gd name="connsiteX10" fmla="*/ 23746 w 28575"/>
                  <a:gd name="connsiteY10" fmla="*/ 13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23746" y="13840"/>
                    </a:moveTo>
                    <a:cubicBezTo>
                      <a:pt x="21403" y="12249"/>
                      <a:pt x="16840" y="11744"/>
                      <a:pt x="17335" y="7144"/>
                    </a:cubicBezTo>
                    <a:cubicBezTo>
                      <a:pt x="16316" y="8782"/>
                      <a:pt x="13973" y="10678"/>
                      <a:pt x="14830" y="13125"/>
                    </a:cubicBezTo>
                    <a:cubicBezTo>
                      <a:pt x="14649" y="9258"/>
                      <a:pt x="11297" y="10897"/>
                      <a:pt x="10154" y="8592"/>
                    </a:cubicBezTo>
                    <a:lnTo>
                      <a:pt x="7144" y="12563"/>
                    </a:lnTo>
                    <a:cubicBezTo>
                      <a:pt x="11278" y="8144"/>
                      <a:pt x="11382" y="13592"/>
                      <a:pt x="14830" y="13125"/>
                    </a:cubicBezTo>
                    <a:lnTo>
                      <a:pt x="15726" y="10611"/>
                    </a:lnTo>
                    <a:cubicBezTo>
                      <a:pt x="18679" y="12735"/>
                      <a:pt x="16031" y="14916"/>
                      <a:pt x="19593" y="17355"/>
                    </a:cubicBezTo>
                    <a:cubicBezTo>
                      <a:pt x="18517" y="16478"/>
                      <a:pt x="18564" y="14373"/>
                      <a:pt x="19907" y="12497"/>
                    </a:cubicBezTo>
                    <a:cubicBezTo>
                      <a:pt x="19412" y="17107"/>
                      <a:pt x="24270" y="13916"/>
                      <a:pt x="23012" y="19583"/>
                    </a:cubicBezTo>
                    <a:cubicBezTo>
                      <a:pt x="24184" y="17174"/>
                      <a:pt x="25794" y="14888"/>
                      <a:pt x="23746" y="13840"/>
                    </a:cubicBezTo>
                    <a:close/>
                  </a:path>
                </a:pathLst>
              </a:custGeom>
              <a:grpFill/>
              <a:ln w="9525" cap="flat">
                <a:noFill/>
                <a:prstDash val="solid"/>
                <a:miter/>
              </a:ln>
            </p:spPr>
            <p:txBody>
              <a:bodyPr rtlCol="0" anchor="ctr"/>
              <a:lstStyle/>
              <a:p>
                <a:endParaRPr lang="zh-CN" altLang="en-US"/>
              </a:p>
            </p:txBody>
          </p:sp>
          <p:sp>
            <p:nvSpPr>
              <p:cNvPr id="1947" name="任意多边形: 形状 958">
                <a:extLst>
                  <a:ext uri="{FF2B5EF4-FFF2-40B4-BE49-F238E27FC236}">
                    <a16:creationId xmlns:a16="http://schemas.microsoft.com/office/drawing/2014/main" id="{13E89FF7-67A6-49AE-B5DA-973F99A220F2}"/>
                  </a:ext>
                </a:extLst>
              </p:cNvPr>
              <p:cNvSpPr/>
              <p:nvPr/>
            </p:nvSpPr>
            <p:spPr>
              <a:xfrm>
                <a:off x="3478578" y="1092263"/>
                <a:ext cx="9525" cy="19050"/>
              </a:xfrm>
              <a:custGeom>
                <a:avLst/>
                <a:gdLst>
                  <a:gd name="connsiteX0" fmla="*/ 9468 w 9525"/>
                  <a:gd name="connsiteY0" fmla="*/ 14849 h 19050"/>
                  <a:gd name="connsiteX1" fmla="*/ 7144 w 9525"/>
                  <a:gd name="connsiteY1" fmla="*/ 7144 h 19050"/>
                  <a:gd name="connsiteX2" fmla="*/ 9468 w 9525"/>
                  <a:gd name="connsiteY2" fmla="*/ 14849 h 19050"/>
                </a:gdLst>
                <a:ahLst/>
                <a:cxnLst>
                  <a:cxn ang="0">
                    <a:pos x="connsiteX0" y="connsiteY0"/>
                  </a:cxn>
                  <a:cxn ang="0">
                    <a:pos x="connsiteX1" y="connsiteY1"/>
                  </a:cxn>
                  <a:cxn ang="0">
                    <a:pos x="connsiteX2" y="connsiteY2"/>
                  </a:cxn>
                </a:cxnLst>
                <a:rect l="l" t="t" r="r" b="b"/>
                <a:pathLst>
                  <a:path w="9525" h="19050">
                    <a:moveTo>
                      <a:pt x="9468" y="14849"/>
                    </a:moveTo>
                    <a:cubicBezTo>
                      <a:pt x="11782" y="13278"/>
                      <a:pt x="7639" y="10230"/>
                      <a:pt x="7144" y="7144"/>
                    </a:cubicBezTo>
                    <a:cubicBezTo>
                      <a:pt x="7801" y="9506"/>
                      <a:pt x="8792" y="11773"/>
                      <a:pt x="9468" y="14849"/>
                    </a:cubicBezTo>
                    <a:close/>
                  </a:path>
                </a:pathLst>
              </a:custGeom>
              <a:grpFill/>
              <a:ln w="9525" cap="flat">
                <a:noFill/>
                <a:prstDash val="solid"/>
                <a:miter/>
              </a:ln>
            </p:spPr>
            <p:txBody>
              <a:bodyPr rtlCol="0" anchor="ctr"/>
              <a:lstStyle/>
              <a:p>
                <a:endParaRPr lang="zh-CN" altLang="en-US"/>
              </a:p>
            </p:txBody>
          </p:sp>
          <p:sp>
            <p:nvSpPr>
              <p:cNvPr id="1948" name="任意多边形: 形状 959">
                <a:extLst>
                  <a:ext uri="{FF2B5EF4-FFF2-40B4-BE49-F238E27FC236}">
                    <a16:creationId xmlns:a16="http://schemas.microsoft.com/office/drawing/2014/main" id="{96AD5066-550E-49BC-B119-E260862A73D5}"/>
                  </a:ext>
                </a:extLst>
              </p:cNvPr>
              <p:cNvSpPr/>
              <p:nvPr/>
            </p:nvSpPr>
            <p:spPr>
              <a:xfrm>
                <a:off x="3660972" y="1136449"/>
                <a:ext cx="9525" cy="9525"/>
              </a:xfrm>
              <a:custGeom>
                <a:avLst/>
                <a:gdLst>
                  <a:gd name="connsiteX0" fmla="*/ 8611 w 9525"/>
                  <a:gd name="connsiteY0" fmla="*/ 9239 h 9525"/>
                  <a:gd name="connsiteX1" fmla="*/ 7144 w 9525"/>
                  <a:gd name="connsiteY1" fmla="*/ 7144 h 9525"/>
                  <a:gd name="connsiteX2" fmla="*/ 7696 w 9525"/>
                  <a:gd name="connsiteY2" fmla="*/ 10058 h 9525"/>
                  <a:gd name="connsiteX3" fmla="*/ 8611 w 9525"/>
                  <a:gd name="connsiteY3" fmla="*/ 9239 h 9525"/>
                </a:gdLst>
                <a:ahLst/>
                <a:cxnLst>
                  <a:cxn ang="0">
                    <a:pos x="connsiteX0" y="connsiteY0"/>
                  </a:cxn>
                  <a:cxn ang="0">
                    <a:pos x="connsiteX1" y="connsiteY1"/>
                  </a:cxn>
                  <a:cxn ang="0">
                    <a:pos x="connsiteX2" y="connsiteY2"/>
                  </a:cxn>
                  <a:cxn ang="0">
                    <a:pos x="connsiteX3" y="connsiteY3"/>
                  </a:cxn>
                </a:cxnLst>
                <a:rect l="l" t="t" r="r" b="b"/>
                <a:pathLst>
                  <a:path w="9525" h="9525">
                    <a:moveTo>
                      <a:pt x="8611" y="9239"/>
                    </a:moveTo>
                    <a:lnTo>
                      <a:pt x="7144" y="7144"/>
                    </a:lnTo>
                    <a:lnTo>
                      <a:pt x="7696" y="10058"/>
                    </a:lnTo>
                    <a:cubicBezTo>
                      <a:pt x="8296" y="10382"/>
                      <a:pt x="8696" y="9735"/>
                      <a:pt x="8611" y="9239"/>
                    </a:cubicBezTo>
                    <a:close/>
                  </a:path>
                </a:pathLst>
              </a:custGeom>
              <a:grpFill/>
              <a:ln w="9525" cap="flat">
                <a:noFill/>
                <a:prstDash val="solid"/>
                <a:miter/>
              </a:ln>
            </p:spPr>
            <p:txBody>
              <a:bodyPr rtlCol="0" anchor="ctr"/>
              <a:lstStyle/>
              <a:p>
                <a:endParaRPr lang="zh-CN" altLang="en-US"/>
              </a:p>
            </p:txBody>
          </p:sp>
          <p:sp>
            <p:nvSpPr>
              <p:cNvPr id="1949" name="任意多边形: 形状 960">
                <a:extLst>
                  <a:ext uri="{FF2B5EF4-FFF2-40B4-BE49-F238E27FC236}">
                    <a16:creationId xmlns:a16="http://schemas.microsoft.com/office/drawing/2014/main" id="{F8FE6B74-33D8-4764-8044-04A927E4CD9F}"/>
                  </a:ext>
                </a:extLst>
              </p:cNvPr>
              <p:cNvSpPr/>
              <p:nvPr/>
            </p:nvSpPr>
            <p:spPr>
              <a:xfrm>
                <a:off x="3625634" y="1128668"/>
                <a:ext cx="28575" cy="28575"/>
              </a:xfrm>
              <a:custGeom>
                <a:avLst/>
                <a:gdLst>
                  <a:gd name="connsiteX0" fmla="*/ 16669 w 28575"/>
                  <a:gd name="connsiteY0" fmla="*/ 16688 h 28575"/>
                  <a:gd name="connsiteX1" fmla="*/ 22136 w 28575"/>
                  <a:gd name="connsiteY1" fmla="*/ 18736 h 28575"/>
                  <a:gd name="connsiteX2" fmla="*/ 23870 w 28575"/>
                  <a:gd name="connsiteY2" fmla="*/ 15307 h 28575"/>
                  <a:gd name="connsiteX3" fmla="*/ 18431 w 28575"/>
                  <a:gd name="connsiteY3" fmla="*/ 11135 h 28575"/>
                  <a:gd name="connsiteX4" fmla="*/ 16954 w 28575"/>
                  <a:gd name="connsiteY4" fmla="*/ 12887 h 28575"/>
                  <a:gd name="connsiteX5" fmla="*/ 10258 w 28575"/>
                  <a:gd name="connsiteY5" fmla="*/ 7144 h 28575"/>
                  <a:gd name="connsiteX6" fmla="*/ 7144 w 28575"/>
                  <a:gd name="connsiteY6" fmla="*/ 10478 h 28575"/>
                  <a:gd name="connsiteX7" fmla="*/ 14507 w 28575"/>
                  <a:gd name="connsiteY7" fmla="*/ 15802 h 28575"/>
                  <a:gd name="connsiteX8" fmla="*/ 12287 w 28575"/>
                  <a:gd name="connsiteY8" fmla="*/ 14897 h 28575"/>
                  <a:gd name="connsiteX9" fmla="*/ 17193 w 28575"/>
                  <a:gd name="connsiteY9" fmla="*/ 22689 h 28575"/>
                  <a:gd name="connsiteX10" fmla="*/ 16669 w 28575"/>
                  <a:gd name="connsiteY10" fmla="*/ 166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6669" y="16688"/>
                    </a:moveTo>
                    <a:cubicBezTo>
                      <a:pt x="17545" y="13316"/>
                      <a:pt x="21326" y="17964"/>
                      <a:pt x="22136" y="18736"/>
                    </a:cubicBezTo>
                    <a:lnTo>
                      <a:pt x="23870" y="15307"/>
                    </a:lnTo>
                    <a:cubicBezTo>
                      <a:pt x="19869" y="18059"/>
                      <a:pt x="21088" y="12392"/>
                      <a:pt x="18431" y="11135"/>
                    </a:cubicBezTo>
                    <a:lnTo>
                      <a:pt x="16954" y="12887"/>
                    </a:lnTo>
                    <a:cubicBezTo>
                      <a:pt x="15135" y="8296"/>
                      <a:pt x="13125" y="10582"/>
                      <a:pt x="10258" y="7144"/>
                    </a:cubicBezTo>
                    <a:cubicBezTo>
                      <a:pt x="13106" y="10068"/>
                      <a:pt x="8192" y="9373"/>
                      <a:pt x="7144" y="10478"/>
                    </a:cubicBezTo>
                    <a:cubicBezTo>
                      <a:pt x="9877" y="9315"/>
                      <a:pt x="16869" y="11287"/>
                      <a:pt x="14507" y="15802"/>
                    </a:cubicBezTo>
                    <a:cubicBezTo>
                      <a:pt x="12440" y="17040"/>
                      <a:pt x="13240" y="13211"/>
                      <a:pt x="12287" y="14897"/>
                    </a:cubicBezTo>
                    <a:cubicBezTo>
                      <a:pt x="13002" y="17021"/>
                      <a:pt x="18336" y="18145"/>
                      <a:pt x="17193" y="22689"/>
                    </a:cubicBezTo>
                    <a:cubicBezTo>
                      <a:pt x="20222" y="21250"/>
                      <a:pt x="16307" y="19469"/>
                      <a:pt x="16669" y="16688"/>
                    </a:cubicBezTo>
                    <a:close/>
                  </a:path>
                </a:pathLst>
              </a:custGeom>
              <a:grpFill/>
              <a:ln w="9525" cap="flat">
                <a:noFill/>
                <a:prstDash val="solid"/>
                <a:miter/>
              </a:ln>
            </p:spPr>
            <p:txBody>
              <a:bodyPr rtlCol="0" anchor="ctr"/>
              <a:lstStyle/>
              <a:p>
                <a:endParaRPr lang="zh-CN" altLang="en-US"/>
              </a:p>
            </p:txBody>
          </p:sp>
          <p:sp>
            <p:nvSpPr>
              <p:cNvPr id="1950" name="任意多边形: 形状 961">
                <a:extLst>
                  <a:ext uri="{FF2B5EF4-FFF2-40B4-BE49-F238E27FC236}">
                    <a16:creationId xmlns:a16="http://schemas.microsoft.com/office/drawing/2014/main" id="{A192A8EA-0789-42DE-B635-A1085B4FF516}"/>
                  </a:ext>
                </a:extLst>
              </p:cNvPr>
              <p:cNvSpPr/>
              <p:nvPr/>
            </p:nvSpPr>
            <p:spPr>
              <a:xfrm>
                <a:off x="3667633" y="1122057"/>
                <a:ext cx="19050" cy="19050"/>
              </a:xfrm>
              <a:custGeom>
                <a:avLst/>
                <a:gdLst>
                  <a:gd name="connsiteX0" fmla="*/ 20314 w 19050"/>
                  <a:gd name="connsiteY0" fmla="*/ 9544 h 19050"/>
                  <a:gd name="connsiteX1" fmla="*/ 15332 w 19050"/>
                  <a:gd name="connsiteY1" fmla="*/ 7144 h 19050"/>
                  <a:gd name="connsiteX2" fmla="*/ 17304 w 19050"/>
                  <a:gd name="connsiteY2" fmla="*/ 11335 h 19050"/>
                  <a:gd name="connsiteX3" fmla="*/ 15142 w 19050"/>
                  <a:gd name="connsiteY3" fmla="*/ 12716 h 19050"/>
                  <a:gd name="connsiteX4" fmla="*/ 7388 w 19050"/>
                  <a:gd name="connsiteY4" fmla="*/ 9154 h 19050"/>
                  <a:gd name="connsiteX5" fmla="*/ 7208 w 19050"/>
                  <a:gd name="connsiteY5" fmla="*/ 12240 h 19050"/>
                  <a:gd name="connsiteX6" fmla="*/ 10379 w 19050"/>
                  <a:gd name="connsiteY6" fmla="*/ 10077 h 19050"/>
                  <a:gd name="connsiteX7" fmla="*/ 13618 w 19050"/>
                  <a:gd name="connsiteY7" fmla="*/ 15364 h 19050"/>
                  <a:gd name="connsiteX8" fmla="*/ 13399 w 19050"/>
                  <a:gd name="connsiteY8" fmla="*/ 13926 h 19050"/>
                  <a:gd name="connsiteX9" fmla="*/ 20028 w 19050"/>
                  <a:gd name="connsiteY9" fmla="*/ 16393 h 19050"/>
                  <a:gd name="connsiteX10" fmla="*/ 20314 w 19050"/>
                  <a:gd name="connsiteY10" fmla="*/ 95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19050">
                    <a:moveTo>
                      <a:pt x="20314" y="9544"/>
                    </a:moveTo>
                    <a:cubicBezTo>
                      <a:pt x="16942" y="8487"/>
                      <a:pt x="17275" y="11306"/>
                      <a:pt x="15332" y="7144"/>
                    </a:cubicBezTo>
                    <a:cubicBezTo>
                      <a:pt x="13056" y="8058"/>
                      <a:pt x="15904" y="11392"/>
                      <a:pt x="17304" y="11335"/>
                    </a:cubicBezTo>
                    <a:cubicBezTo>
                      <a:pt x="16999" y="12468"/>
                      <a:pt x="16047" y="12363"/>
                      <a:pt x="15142" y="12716"/>
                    </a:cubicBezTo>
                    <a:cubicBezTo>
                      <a:pt x="13018" y="10992"/>
                      <a:pt x="9751" y="9449"/>
                      <a:pt x="7388" y="9154"/>
                    </a:cubicBezTo>
                    <a:cubicBezTo>
                      <a:pt x="8389" y="10392"/>
                      <a:pt x="6817" y="12849"/>
                      <a:pt x="7208" y="12240"/>
                    </a:cubicBezTo>
                    <a:cubicBezTo>
                      <a:pt x="8903" y="13602"/>
                      <a:pt x="8446" y="10316"/>
                      <a:pt x="10379" y="10077"/>
                    </a:cubicBezTo>
                    <a:cubicBezTo>
                      <a:pt x="11122" y="11763"/>
                      <a:pt x="12770" y="13135"/>
                      <a:pt x="13618" y="15364"/>
                    </a:cubicBezTo>
                    <a:lnTo>
                      <a:pt x="13399" y="13926"/>
                    </a:lnTo>
                    <a:cubicBezTo>
                      <a:pt x="15189" y="15802"/>
                      <a:pt x="18399" y="12421"/>
                      <a:pt x="20028" y="16393"/>
                    </a:cubicBezTo>
                    <a:cubicBezTo>
                      <a:pt x="19276" y="15154"/>
                      <a:pt x="19219" y="11525"/>
                      <a:pt x="20314" y="9544"/>
                    </a:cubicBezTo>
                    <a:close/>
                  </a:path>
                </a:pathLst>
              </a:custGeom>
              <a:grpFill/>
              <a:ln w="9525" cap="flat">
                <a:noFill/>
                <a:prstDash val="solid"/>
                <a:miter/>
              </a:ln>
            </p:spPr>
            <p:txBody>
              <a:bodyPr rtlCol="0" anchor="ctr"/>
              <a:lstStyle/>
              <a:p>
                <a:endParaRPr lang="zh-CN" altLang="en-US"/>
              </a:p>
            </p:txBody>
          </p:sp>
          <p:sp>
            <p:nvSpPr>
              <p:cNvPr id="1951" name="任意多边形: 形状 962">
                <a:extLst>
                  <a:ext uri="{FF2B5EF4-FFF2-40B4-BE49-F238E27FC236}">
                    <a16:creationId xmlns:a16="http://schemas.microsoft.com/office/drawing/2014/main" id="{C3A200D7-32A9-46EE-B6AD-3FD1D58F1730}"/>
                  </a:ext>
                </a:extLst>
              </p:cNvPr>
              <p:cNvSpPr/>
              <p:nvPr/>
            </p:nvSpPr>
            <p:spPr>
              <a:xfrm>
                <a:off x="3640959" y="1123972"/>
                <a:ext cx="19050" cy="28575"/>
              </a:xfrm>
              <a:custGeom>
                <a:avLst/>
                <a:gdLst>
                  <a:gd name="connsiteX0" fmla="*/ 16431 w 19050"/>
                  <a:gd name="connsiteY0" fmla="*/ 23193 h 28575"/>
                  <a:gd name="connsiteX1" fmla="*/ 12345 w 19050"/>
                  <a:gd name="connsiteY1" fmla="*/ 15697 h 28575"/>
                  <a:gd name="connsiteX2" fmla="*/ 11002 w 19050"/>
                  <a:gd name="connsiteY2" fmla="*/ 18002 h 28575"/>
                  <a:gd name="connsiteX3" fmla="*/ 10145 w 19050"/>
                  <a:gd name="connsiteY3" fmla="*/ 12363 h 28575"/>
                  <a:gd name="connsiteX4" fmla="*/ 13641 w 19050"/>
                  <a:gd name="connsiteY4" fmla="*/ 12402 h 28575"/>
                  <a:gd name="connsiteX5" fmla="*/ 11555 w 19050"/>
                  <a:gd name="connsiteY5" fmla="*/ 9582 h 28575"/>
                  <a:gd name="connsiteX6" fmla="*/ 14526 w 19050"/>
                  <a:gd name="connsiteY6" fmla="*/ 9649 h 28575"/>
                  <a:gd name="connsiteX7" fmla="*/ 14002 w 19050"/>
                  <a:gd name="connsiteY7" fmla="*/ 7144 h 28575"/>
                  <a:gd name="connsiteX8" fmla="*/ 10002 w 19050"/>
                  <a:gd name="connsiteY8" fmla="*/ 7725 h 28575"/>
                  <a:gd name="connsiteX9" fmla="*/ 7144 w 19050"/>
                  <a:gd name="connsiteY9" fmla="*/ 14316 h 28575"/>
                  <a:gd name="connsiteX10" fmla="*/ 14288 w 19050"/>
                  <a:gd name="connsiteY10" fmla="*/ 18907 h 28575"/>
                  <a:gd name="connsiteX11" fmla="*/ 15460 w 19050"/>
                  <a:gd name="connsiteY11" fmla="*/ 23936 h 28575"/>
                  <a:gd name="connsiteX12" fmla="*/ 16431 w 19050"/>
                  <a:gd name="connsiteY12" fmla="*/ 23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28575">
                    <a:moveTo>
                      <a:pt x="16431" y="23193"/>
                    </a:moveTo>
                    <a:lnTo>
                      <a:pt x="12345" y="15697"/>
                    </a:lnTo>
                    <a:cubicBezTo>
                      <a:pt x="11355" y="16393"/>
                      <a:pt x="12040" y="17793"/>
                      <a:pt x="11002" y="18002"/>
                    </a:cubicBezTo>
                    <a:cubicBezTo>
                      <a:pt x="10888" y="18098"/>
                      <a:pt x="10145" y="12363"/>
                      <a:pt x="10145" y="12363"/>
                    </a:cubicBezTo>
                    <a:cubicBezTo>
                      <a:pt x="11088" y="11182"/>
                      <a:pt x="12136" y="12087"/>
                      <a:pt x="13641" y="12402"/>
                    </a:cubicBezTo>
                    <a:lnTo>
                      <a:pt x="11555" y="9582"/>
                    </a:lnTo>
                    <a:lnTo>
                      <a:pt x="14526" y="9649"/>
                    </a:lnTo>
                    <a:cubicBezTo>
                      <a:pt x="13536" y="9277"/>
                      <a:pt x="14002" y="8144"/>
                      <a:pt x="14002" y="7144"/>
                    </a:cubicBezTo>
                    <a:lnTo>
                      <a:pt x="10002" y="7725"/>
                    </a:lnTo>
                    <a:cubicBezTo>
                      <a:pt x="11574" y="10601"/>
                      <a:pt x="7078" y="12240"/>
                      <a:pt x="7144" y="14316"/>
                    </a:cubicBezTo>
                    <a:cubicBezTo>
                      <a:pt x="9735" y="17259"/>
                      <a:pt x="10193" y="20250"/>
                      <a:pt x="14288" y="18907"/>
                    </a:cubicBezTo>
                    <a:cubicBezTo>
                      <a:pt x="13945" y="20526"/>
                      <a:pt x="13345" y="23813"/>
                      <a:pt x="15460" y="23936"/>
                    </a:cubicBezTo>
                    <a:cubicBezTo>
                      <a:pt x="15917" y="23317"/>
                      <a:pt x="15850" y="22784"/>
                      <a:pt x="16431" y="23193"/>
                    </a:cubicBezTo>
                    <a:close/>
                  </a:path>
                </a:pathLst>
              </a:custGeom>
              <a:grpFill/>
              <a:ln w="9525" cap="flat">
                <a:noFill/>
                <a:prstDash val="solid"/>
                <a:miter/>
              </a:ln>
            </p:spPr>
            <p:txBody>
              <a:bodyPr rtlCol="0" anchor="ctr"/>
              <a:lstStyle/>
              <a:p>
                <a:endParaRPr lang="zh-CN" altLang="en-US"/>
              </a:p>
            </p:txBody>
          </p:sp>
          <p:sp>
            <p:nvSpPr>
              <p:cNvPr id="1952" name="任意多边形: 形状 963">
                <a:extLst>
                  <a:ext uri="{FF2B5EF4-FFF2-40B4-BE49-F238E27FC236}">
                    <a16:creationId xmlns:a16="http://schemas.microsoft.com/office/drawing/2014/main" id="{7F91C27C-AEF5-465B-9C1B-ECFE8E6D17F7}"/>
                  </a:ext>
                </a:extLst>
              </p:cNvPr>
              <p:cNvSpPr/>
              <p:nvPr/>
            </p:nvSpPr>
            <p:spPr>
              <a:xfrm>
                <a:off x="3626434" y="1136716"/>
                <a:ext cx="19050" cy="9525"/>
              </a:xfrm>
              <a:custGeom>
                <a:avLst/>
                <a:gdLst>
                  <a:gd name="connsiteX0" fmla="*/ 7144 w 19050"/>
                  <a:gd name="connsiteY0" fmla="*/ 7144 h 9525"/>
                  <a:gd name="connsiteX1" fmla="*/ 11849 w 19050"/>
                  <a:gd name="connsiteY1" fmla="*/ 11697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7372" y="10344"/>
                      <a:pt x="9620" y="10782"/>
                      <a:pt x="11849" y="11697"/>
                    </a:cubicBezTo>
                    <a:cubicBezTo>
                      <a:pt x="13773" y="8830"/>
                      <a:pt x="7896" y="9268"/>
                      <a:pt x="7144" y="7144"/>
                    </a:cubicBezTo>
                    <a:close/>
                  </a:path>
                </a:pathLst>
              </a:custGeom>
              <a:grpFill/>
              <a:ln w="9525" cap="flat">
                <a:noFill/>
                <a:prstDash val="solid"/>
                <a:miter/>
              </a:ln>
            </p:spPr>
            <p:txBody>
              <a:bodyPr rtlCol="0" anchor="ctr"/>
              <a:lstStyle/>
              <a:p>
                <a:endParaRPr lang="zh-CN" altLang="en-US"/>
              </a:p>
            </p:txBody>
          </p:sp>
          <p:sp>
            <p:nvSpPr>
              <p:cNvPr id="1953" name="任意多边形: 形状 964">
                <a:extLst>
                  <a:ext uri="{FF2B5EF4-FFF2-40B4-BE49-F238E27FC236}">
                    <a16:creationId xmlns:a16="http://schemas.microsoft.com/office/drawing/2014/main" id="{FBE1D3EA-8D37-4494-941A-E1B749358392}"/>
                  </a:ext>
                </a:extLst>
              </p:cNvPr>
              <p:cNvSpPr/>
              <p:nvPr/>
            </p:nvSpPr>
            <p:spPr>
              <a:xfrm>
                <a:off x="3746154" y="1011682"/>
                <a:ext cx="9525" cy="9525"/>
              </a:xfrm>
              <a:custGeom>
                <a:avLst/>
                <a:gdLst>
                  <a:gd name="connsiteX0" fmla="*/ 7229 w 9525"/>
                  <a:gd name="connsiteY0" fmla="*/ 7401 h 9525"/>
                  <a:gd name="connsiteX1" fmla="*/ 7144 w 9525"/>
                  <a:gd name="connsiteY1" fmla="*/ 7144 h 9525"/>
                  <a:gd name="connsiteX2" fmla="*/ 7229 w 9525"/>
                  <a:gd name="connsiteY2" fmla="*/ 7401 h 9525"/>
                </a:gdLst>
                <a:ahLst/>
                <a:cxnLst>
                  <a:cxn ang="0">
                    <a:pos x="connsiteX0" y="connsiteY0"/>
                  </a:cxn>
                  <a:cxn ang="0">
                    <a:pos x="connsiteX1" y="connsiteY1"/>
                  </a:cxn>
                  <a:cxn ang="0">
                    <a:pos x="connsiteX2" y="connsiteY2"/>
                  </a:cxn>
                </a:cxnLst>
                <a:rect l="l" t="t" r="r" b="b"/>
                <a:pathLst>
                  <a:path w="9525" h="9525">
                    <a:moveTo>
                      <a:pt x="7229" y="7401"/>
                    </a:moveTo>
                    <a:cubicBezTo>
                      <a:pt x="7172" y="7220"/>
                      <a:pt x="7182" y="7249"/>
                      <a:pt x="7144" y="7144"/>
                    </a:cubicBezTo>
                    <a:lnTo>
                      <a:pt x="7229" y="7401"/>
                    </a:lnTo>
                    <a:close/>
                  </a:path>
                </a:pathLst>
              </a:custGeom>
              <a:grpFill/>
              <a:ln w="9525" cap="flat">
                <a:noFill/>
                <a:prstDash val="solid"/>
                <a:miter/>
              </a:ln>
            </p:spPr>
            <p:txBody>
              <a:bodyPr rtlCol="0" anchor="ctr"/>
              <a:lstStyle/>
              <a:p>
                <a:endParaRPr lang="zh-CN" altLang="en-US"/>
              </a:p>
            </p:txBody>
          </p:sp>
          <p:sp>
            <p:nvSpPr>
              <p:cNvPr id="1954" name="任意多边形: 形状 965">
                <a:extLst>
                  <a:ext uri="{FF2B5EF4-FFF2-40B4-BE49-F238E27FC236}">
                    <a16:creationId xmlns:a16="http://schemas.microsoft.com/office/drawing/2014/main" id="{3C3B7510-4F65-4DC4-9017-2CA945231D44}"/>
                  </a:ext>
                </a:extLst>
              </p:cNvPr>
              <p:cNvSpPr/>
              <p:nvPr/>
            </p:nvSpPr>
            <p:spPr>
              <a:xfrm>
                <a:off x="3632464" y="1098635"/>
                <a:ext cx="38100" cy="47625"/>
              </a:xfrm>
              <a:custGeom>
                <a:avLst/>
                <a:gdLst>
                  <a:gd name="connsiteX0" fmla="*/ 31413 w 38100"/>
                  <a:gd name="connsiteY0" fmla="*/ 38205 h 47625"/>
                  <a:gd name="connsiteX1" fmla="*/ 40005 w 38100"/>
                  <a:gd name="connsiteY1" fmla="*/ 35900 h 47625"/>
                  <a:gd name="connsiteX2" fmla="*/ 39662 w 38100"/>
                  <a:gd name="connsiteY2" fmla="*/ 31423 h 47625"/>
                  <a:gd name="connsiteX3" fmla="*/ 35500 w 38100"/>
                  <a:gd name="connsiteY3" fmla="*/ 33595 h 47625"/>
                  <a:gd name="connsiteX4" fmla="*/ 31185 w 38100"/>
                  <a:gd name="connsiteY4" fmla="*/ 24394 h 47625"/>
                  <a:gd name="connsiteX5" fmla="*/ 34014 w 38100"/>
                  <a:gd name="connsiteY5" fmla="*/ 24746 h 47625"/>
                  <a:gd name="connsiteX6" fmla="*/ 33576 w 38100"/>
                  <a:gd name="connsiteY6" fmla="*/ 21917 h 47625"/>
                  <a:gd name="connsiteX7" fmla="*/ 30747 w 38100"/>
                  <a:gd name="connsiteY7" fmla="*/ 23489 h 47625"/>
                  <a:gd name="connsiteX8" fmla="*/ 31756 w 38100"/>
                  <a:gd name="connsiteY8" fmla="*/ 21336 h 47625"/>
                  <a:gd name="connsiteX9" fmla="*/ 24927 w 38100"/>
                  <a:gd name="connsiteY9" fmla="*/ 28032 h 47625"/>
                  <a:gd name="connsiteX10" fmla="*/ 25984 w 38100"/>
                  <a:gd name="connsiteY10" fmla="*/ 23393 h 47625"/>
                  <a:gd name="connsiteX11" fmla="*/ 24479 w 38100"/>
                  <a:gd name="connsiteY11" fmla="*/ 25603 h 47625"/>
                  <a:gd name="connsiteX12" fmla="*/ 25203 w 38100"/>
                  <a:gd name="connsiteY12" fmla="*/ 18250 h 47625"/>
                  <a:gd name="connsiteX13" fmla="*/ 28137 w 38100"/>
                  <a:gd name="connsiteY13" fmla="*/ 17717 h 47625"/>
                  <a:gd name="connsiteX14" fmla="*/ 25965 w 38100"/>
                  <a:gd name="connsiteY14" fmla="*/ 13935 h 47625"/>
                  <a:gd name="connsiteX15" fmla="*/ 25889 w 38100"/>
                  <a:gd name="connsiteY15" fmla="*/ 14869 h 47625"/>
                  <a:gd name="connsiteX16" fmla="*/ 23660 w 38100"/>
                  <a:gd name="connsiteY16" fmla="*/ 7144 h 47625"/>
                  <a:gd name="connsiteX17" fmla="*/ 21384 w 38100"/>
                  <a:gd name="connsiteY17" fmla="*/ 13059 h 47625"/>
                  <a:gd name="connsiteX18" fmla="*/ 15602 w 38100"/>
                  <a:gd name="connsiteY18" fmla="*/ 13078 h 47625"/>
                  <a:gd name="connsiteX19" fmla="*/ 15116 w 38100"/>
                  <a:gd name="connsiteY19" fmla="*/ 9325 h 47625"/>
                  <a:gd name="connsiteX20" fmla="*/ 16412 w 38100"/>
                  <a:gd name="connsiteY20" fmla="*/ 14459 h 47625"/>
                  <a:gd name="connsiteX21" fmla="*/ 13602 w 38100"/>
                  <a:gd name="connsiteY21" fmla="*/ 17574 h 47625"/>
                  <a:gd name="connsiteX22" fmla="*/ 11992 w 38100"/>
                  <a:gd name="connsiteY22" fmla="*/ 14268 h 47625"/>
                  <a:gd name="connsiteX23" fmla="*/ 11373 w 38100"/>
                  <a:gd name="connsiteY23" fmla="*/ 15269 h 47625"/>
                  <a:gd name="connsiteX24" fmla="*/ 10535 w 38100"/>
                  <a:gd name="connsiteY24" fmla="*/ 13868 h 47625"/>
                  <a:gd name="connsiteX25" fmla="*/ 11449 w 38100"/>
                  <a:gd name="connsiteY25" fmla="*/ 19202 h 47625"/>
                  <a:gd name="connsiteX26" fmla="*/ 7144 w 38100"/>
                  <a:gd name="connsiteY26" fmla="*/ 30699 h 47625"/>
                  <a:gd name="connsiteX27" fmla="*/ 9315 w 38100"/>
                  <a:gd name="connsiteY27" fmla="*/ 27451 h 47625"/>
                  <a:gd name="connsiteX28" fmla="*/ 19488 w 38100"/>
                  <a:gd name="connsiteY28" fmla="*/ 30851 h 47625"/>
                  <a:gd name="connsiteX29" fmla="*/ 20488 w 38100"/>
                  <a:gd name="connsiteY29" fmla="*/ 28699 h 47625"/>
                  <a:gd name="connsiteX30" fmla="*/ 24460 w 38100"/>
                  <a:gd name="connsiteY30" fmla="*/ 31633 h 47625"/>
                  <a:gd name="connsiteX31" fmla="*/ 27337 w 38100"/>
                  <a:gd name="connsiteY31" fmla="*/ 28089 h 47625"/>
                  <a:gd name="connsiteX32" fmla="*/ 31747 w 38100"/>
                  <a:gd name="connsiteY32" fmla="*/ 29604 h 47625"/>
                  <a:gd name="connsiteX33" fmla="*/ 28508 w 38100"/>
                  <a:gd name="connsiteY33" fmla="*/ 33852 h 47625"/>
                  <a:gd name="connsiteX34" fmla="*/ 30185 w 38100"/>
                  <a:gd name="connsiteY34" fmla="*/ 41034 h 47625"/>
                  <a:gd name="connsiteX35" fmla="*/ 26184 w 38100"/>
                  <a:gd name="connsiteY35" fmla="*/ 36862 h 47625"/>
                  <a:gd name="connsiteX36" fmla="*/ 32052 w 38100"/>
                  <a:gd name="connsiteY36" fmla="*/ 44272 h 47625"/>
                  <a:gd name="connsiteX37" fmla="*/ 31413 w 38100"/>
                  <a:gd name="connsiteY37" fmla="*/ 3820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00" h="47625">
                    <a:moveTo>
                      <a:pt x="31413" y="38205"/>
                    </a:moveTo>
                    <a:cubicBezTo>
                      <a:pt x="33747" y="36100"/>
                      <a:pt x="37319" y="37719"/>
                      <a:pt x="40005" y="35900"/>
                    </a:cubicBezTo>
                    <a:lnTo>
                      <a:pt x="39662" y="31423"/>
                    </a:lnTo>
                    <a:cubicBezTo>
                      <a:pt x="38310" y="32328"/>
                      <a:pt x="35890" y="32490"/>
                      <a:pt x="35500" y="33595"/>
                    </a:cubicBezTo>
                    <a:cubicBezTo>
                      <a:pt x="33480" y="31585"/>
                      <a:pt x="29537" y="29337"/>
                      <a:pt x="31185" y="24394"/>
                    </a:cubicBezTo>
                    <a:cubicBezTo>
                      <a:pt x="32128" y="24689"/>
                      <a:pt x="33014" y="25041"/>
                      <a:pt x="34014" y="24746"/>
                    </a:cubicBezTo>
                    <a:cubicBezTo>
                      <a:pt x="33461" y="23965"/>
                      <a:pt x="34528" y="21698"/>
                      <a:pt x="33576" y="21917"/>
                    </a:cubicBezTo>
                    <a:cubicBezTo>
                      <a:pt x="33518" y="23403"/>
                      <a:pt x="31633" y="26280"/>
                      <a:pt x="30747" y="23489"/>
                    </a:cubicBezTo>
                    <a:lnTo>
                      <a:pt x="31756" y="21336"/>
                    </a:lnTo>
                    <a:cubicBezTo>
                      <a:pt x="30651" y="26956"/>
                      <a:pt x="27899" y="25546"/>
                      <a:pt x="24927" y="28032"/>
                    </a:cubicBezTo>
                    <a:cubicBezTo>
                      <a:pt x="24460" y="26594"/>
                      <a:pt x="27442" y="22650"/>
                      <a:pt x="25984" y="23393"/>
                    </a:cubicBezTo>
                    <a:cubicBezTo>
                      <a:pt x="24536" y="22174"/>
                      <a:pt x="26422" y="25775"/>
                      <a:pt x="24479" y="25603"/>
                    </a:cubicBezTo>
                    <a:cubicBezTo>
                      <a:pt x="24508" y="23127"/>
                      <a:pt x="24136" y="19831"/>
                      <a:pt x="25203" y="18250"/>
                    </a:cubicBezTo>
                    <a:lnTo>
                      <a:pt x="28137" y="17717"/>
                    </a:lnTo>
                    <a:cubicBezTo>
                      <a:pt x="27251" y="16469"/>
                      <a:pt x="27394" y="14126"/>
                      <a:pt x="25965" y="13935"/>
                    </a:cubicBezTo>
                    <a:lnTo>
                      <a:pt x="25889" y="14869"/>
                    </a:lnTo>
                    <a:cubicBezTo>
                      <a:pt x="20822" y="13192"/>
                      <a:pt x="28061" y="8887"/>
                      <a:pt x="23660" y="7144"/>
                    </a:cubicBezTo>
                    <a:cubicBezTo>
                      <a:pt x="21374" y="9706"/>
                      <a:pt x="25937" y="10630"/>
                      <a:pt x="21384" y="13059"/>
                    </a:cubicBezTo>
                    <a:cubicBezTo>
                      <a:pt x="20155" y="7915"/>
                      <a:pt x="18574" y="16688"/>
                      <a:pt x="15602" y="13078"/>
                    </a:cubicBezTo>
                    <a:cubicBezTo>
                      <a:pt x="16821" y="11049"/>
                      <a:pt x="18117" y="9096"/>
                      <a:pt x="15116" y="9325"/>
                    </a:cubicBezTo>
                    <a:cubicBezTo>
                      <a:pt x="17478" y="10068"/>
                      <a:pt x="15088" y="13097"/>
                      <a:pt x="16412" y="14459"/>
                    </a:cubicBezTo>
                    <a:cubicBezTo>
                      <a:pt x="12935" y="14707"/>
                      <a:pt x="14754" y="16040"/>
                      <a:pt x="13602" y="17574"/>
                    </a:cubicBezTo>
                    <a:lnTo>
                      <a:pt x="11992" y="14268"/>
                    </a:lnTo>
                    <a:cubicBezTo>
                      <a:pt x="11935" y="14754"/>
                      <a:pt x="11878" y="15240"/>
                      <a:pt x="11373" y="15269"/>
                    </a:cubicBezTo>
                    <a:lnTo>
                      <a:pt x="10535" y="13868"/>
                    </a:lnTo>
                    <a:cubicBezTo>
                      <a:pt x="9782" y="15831"/>
                      <a:pt x="9639" y="17316"/>
                      <a:pt x="11449" y="19202"/>
                    </a:cubicBezTo>
                    <a:cubicBezTo>
                      <a:pt x="6220" y="20907"/>
                      <a:pt x="10735" y="28375"/>
                      <a:pt x="7144" y="30699"/>
                    </a:cubicBezTo>
                    <a:lnTo>
                      <a:pt x="9315" y="27451"/>
                    </a:lnTo>
                    <a:cubicBezTo>
                      <a:pt x="12182" y="28927"/>
                      <a:pt x="16564" y="31223"/>
                      <a:pt x="19488" y="30851"/>
                    </a:cubicBezTo>
                    <a:lnTo>
                      <a:pt x="20488" y="28699"/>
                    </a:lnTo>
                    <a:lnTo>
                      <a:pt x="24460" y="31633"/>
                    </a:lnTo>
                    <a:cubicBezTo>
                      <a:pt x="24917" y="30528"/>
                      <a:pt x="25413" y="28423"/>
                      <a:pt x="27337" y="28089"/>
                    </a:cubicBezTo>
                    <a:cubicBezTo>
                      <a:pt x="28251" y="29994"/>
                      <a:pt x="30270" y="30023"/>
                      <a:pt x="31747" y="29604"/>
                    </a:cubicBezTo>
                    <a:lnTo>
                      <a:pt x="28508" y="33852"/>
                    </a:lnTo>
                    <a:cubicBezTo>
                      <a:pt x="30766" y="36795"/>
                      <a:pt x="32233" y="36443"/>
                      <a:pt x="30185" y="41034"/>
                    </a:cubicBezTo>
                    <a:cubicBezTo>
                      <a:pt x="29051" y="39767"/>
                      <a:pt x="25860" y="38938"/>
                      <a:pt x="26184" y="36862"/>
                    </a:cubicBezTo>
                    <a:cubicBezTo>
                      <a:pt x="25784" y="38414"/>
                      <a:pt x="27994" y="44139"/>
                      <a:pt x="32052" y="44272"/>
                    </a:cubicBezTo>
                    <a:cubicBezTo>
                      <a:pt x="29699" y="41177"/>
                      <a:pt x="35090" y="39862"/>
                      <a:pt x="31413" y="38205"/>
                    </a:cubicBezTo>
                    <a:close/>
                  </a:path>
                </a:pathLst>
              </a:custGeom>
              <a:grpFill/>
              <a:ln w="9525" cap="flat">
                <a:noFill/>
                <a:prstDash val="solid"/>
                <a:miter/>
              </a:ln>
            </p:spPr>
            <p:txBody>
              <a:bodyPr rtlCol="0" anchor="ctr"/>
              <a:lstStyle/>
              <a:p>
                <a:endParaRPr lang="zh-CN" altLang="en-US"/>
              </a:p>
            </p:txBody>
          </p:sp>
          <p:sp>
            <p:nvSpPr>
              <p:cNvPr id="1955" name="任意多边形: 形状 966">
                <a:extLst>
                  <a:ext uri="{FF2B5EF4-FFF2-40B4-BE49-F238E27FC236}">
                    <a16:creationId xmlns:a16="http://schemas.microsoft.com/office/drawing/2014/main" id="{DB90A37C-4A91-4053-9C67-F6678616718D}"/>
                  </a:ext>
                </a:extLst>
              </p:cNvPr>
              <p:cNvSpPr/>
              <p:nvPr/>
            </p:nvSpPr>
            <p:spPr>
              <a:xfrm>
                <a:off x="3664219" y="1129515"/>
                <a:ext cx="9525" cy="9525"/>
              </a:xfrm>
              <a:custGeom>
                <a:avLst/>
                <a:gdLst>
                  <a:gd name="connsiteX0" fmla="*/ 10974 w 9525"/>
                  <a:gd name="connsiteY0" fmla="*/ 7144 h 9525"/>
                  <a:gd name="connsiteX1" fmla="*/ 7145 w 9525"/>
                  <a:gd name="connsiteY1" fmla="*/ 8468 h 9525"/>
                  <a:gd name="connsiteX2" fmla="*/ 8564 w 9525"/>
                  <a:gd name="connsiteY2" fmla="*/ 11001 h 9525"/>
                  <a:gd name="connsiteX3" fmla="*/ 1097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974" y="7144"/>
                    </a:moveTo>
                    <a:lnTo>
                      <a:pt x="7145" y="8468"/>
                    </a:lnTo>
                    <a:cubicBezTo>
                      <a:pt x="7097" y="8525"/>
                      <a:pt x="8564" y="11001"/>
                      <a:pt x="8564" y="11001"/>
                    </a:cubicBezTo>
                    <a:cubicBezTo>
                      <a:pt x="9298" y="9239"/>
                      <a:pt x="10269" y="8896"/>
                      <a:pt x="10974" y="7144"/>
                    </a:cubicBezTo>
                    <a:close/>
                  </a:path>
                </a:pathLst>
              </a:custGeom>
              <a:grpFill/>
              <a:ln w="9525" cap="flat">
                <a:noFill/>
                <a:prstDash val="solid"/>
                <a:miter/>
              </a:ln>
            </p:spPr>
            <p:txBody>
              <a:bodyPr rtlCol="0" anchor="ctr"/>
              <a:lstStyle/>
              <a:p>
                <a:endParaRPr lang="zh-CN" altLang="en-US"/>
              </a:p>
            </p:txBody>
          </p:sp>
          <p:sp>
            <p:nvSpPr>
              <p:cNvPr id="1956" name="任意多边形: 形状 967">
                <a:extLst>
                  <a:ext uri="{FF2B5EF4-FFF2-40B4-BE49-F238E27FC236}">
                    <a16:creationId xmlns:a16="http://schemas.microsoft.com/office/drawing/2014/main" id="{3D449967-F988-4FAC-9B91-A14676D74216}"/>
                  </a:ext>
                </a:extLst>
              </p:cNvPr>
              <p:cNvSpPr/>
              <p:nvPr/>
            </p:nvSpPr>
            <p:spPr>
              <a:xfrm>
                <a:off x="3387614" y="682021"/>
                <a:ext cx="123825" cy="123825"/>
              </a:xfrm>
              <a:custGeom>
                <a:avLst/>
                <a:gdLst>
                  <a:gd name="connsiteX0" fmla="*/ 7325 w 123825"/>
                  <a:gd name="connsiteY0" fmla="*/ 123234 h 123825"/>
                  <a:gd name="connsiteX1" fmla="*/ 16145 w 123825"/>
                  <a:gd name="connsiteY1" fmla="*/ 116596 h 123825"/>
                  <a:gd name="connsiteX2" fmla="*/ 12687 w 123825"/>
                  <a:gd name="connsiteY2" fmla="*/ 120929 h 123825"/>
                  <a:gd name="connsiteX3" fmla="*/ 29242 w 123825"/>
                  <a:gd name="connsiteY3" fmla="*/ 110566 h 123825"/>
                  <a:gd name="connsiteX4" fmla="*/ 35338 w 123825"/>
                  <a:gd name="connsiteY4" fmla="*/ 101794 h 123825"/>
                  <a:gd name="connsiteX5" fmla="*/ 37328 w 123825"/>
                  <a:gd name="connsiteY5" fmla="*/ 89249 h 123825"/>
                  <a:gd name="connsiteX6" fmla="*/ 55636 w 123825"/>
                  <a:gd name="connsiteY6" fmla="*/ 72485 h 123825"/>
                  <a:gd name="connsiteX7" fmla="*/ 54978 w 123825"/>
                  <a:gd name="connsiteY7" fmla="*/ 69733 h 123825"/>
                  <a:gd name="connsiteX8" fmla="*/ 59722 w 123825"/>
                  <a:gd name="connsiteY8" fmla="*/ 68932 h 123825"/>
                  <a:gd name="connsiteX9" fmla="*/ 72342 w 123825"/>
                  <a:gd name="connsiteY9" fmla="*/ 49149 h 123825"/>
                  <a:gd name="connsiteX10" fmla="*/ 70447 w 123825"/>
                  <a:gd name="connsiteY10" fmla="*/ 54578 h 123825"/>
                  <a:gd name="connsiteX11" fmla="*/ 77105 w 123825"/>
                  <a:gd name="connsiteY11" fmla="*/ 48492 h 123825"/>
                  <a:gd name="connsiteX12" fmla="*/ 74066 w 123825"/>
                  <a:gd name="connsiteY12" fmla="*/ 50644 h 123825"/>
                  <a:gd name="connsiteX13" fmla="*/ 123815 w 123825"/>
                  <a:gd name="connsiteY13" fmla="*/ 9573 h 123825"/>
                  <a:gd name="connsiteX14" fmla="*/ 119453 w 123825"/>
                  <a:gd name="connsiteY14" fmla="*/ 7144 h 123825"/>
                  <a:gd name="connsiteX15" fmla="*/ 107975 w 123825"/>
                  <a:gd name="connsiteY15" fmla="*/ 14640 h 123825"/>
                  <a:gd name="connsiteX16" fmla="*/ 109452 w 123825"/>
                  <a:gd name="connsiteY16" fmla="*/ 14926 h 123825"/>
                  <a:gd name="connsiteX17" fmla="*/ 103823 w 123825"/>
                  <a:gd name="connsiteY17" fmla="*/ 19431 h 123825"/>
                  <a:gd name="connsiteX18" fmla="*/ 106251 w 123825"/>
                  <a:gd name="connsiteY18" fmla="*/ 19402 h 123825"/>
                  <a:gd name="connsiteX19" fmla="*/ 99670 w 123825"/>
                  <a:gd name="connsiteY19" fmla="*/ 21603 h 123825"/>
                  <a:gd name="connsiteX20" fmla="*/ 81820 w 123825"/>
                  <a:gd name="connsiteY20" fmla="*/ 37014 h 123825"/>
                  <a:gd name="connsiteX21" fmla="*/ 78496 w 123825"/>
                  <a:gd name="connsiteY21" fmla="*/ 33880 h 123825"/>
                  <a:gd name="connsiteX22" fmla="*/ 85296 w 123825"/>
                  <a:gd name="connsiteY22" fmla="*/ 29042 h 123825"/>
                  <a:gd name="connsiteX23" fmla="*/ 64437 w 123825"/>
                  <a:gd name="connsiteY23" fmla="*/ 45901 h 123825"/>
                  <a:gd name="connsiteX24" fmla="*/ 65542 w 123825"/>
                  <a:gd name="connsiteY24" fmla="*/ 49206 h 123825"/>
                  <a:gd name="connsiteX25" fmla="*/ 53978 w 123825"/>
                  <a:gd name="connsiteY25" fmla="*/ 58674 h 123825"/>
                  <a:gd name="connsiteX26" fmla="*/ 51016 w 123825"/>
                  <a:gd name="connsiteY26" fmla="*/ 65551 h 123825"/>
                  <a:gd name="connsiteX27" fmla="*/ 31271 w 123825"/>
                  <a:gd name="connsiteY27" fmla="*/ 80743 h 123825"/>
                  <a:gd name="connsiteX28" fmla="*/ 28394 w 123825"/>
                  <a:gd name="connsiteY28" fmla="*/ 93107 h 123825"/>
                  <a:gd name="connsiteX29" fmla="*/ 27327 w 123825"/>
                  <a:gd name="connsiteY29" fmla="*/ 88087 h 123825"/>
                  <a:gd name="connsiteX30" fmla="*/ 12306 w 123825"/>
                  <a:gd name="connsiteY30" fmla="*/ 103861 h 123825"/>
                  <a:gd name="connsiteX31" fmla="*/ 14573 w 123825"/>
                  <a:gd name="connsiteY31" fmla="*/ 112557 h 123825"/>
                  <a:gd name="connsiteX32" fmla="*/ 7144 w 123825"/>
                  <a:gd name="connsiteY32" fmla="*/ 119024 h 123825"/>
                  <a:gd name="connsiteX33" fmla="*/ 7325 w 123825"/>
                  <a:gd name="connsiteY33" fmla="*/ 12323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825" h="123825">
                    <a:moveTo>
                      <a:pt x="7325" y="123234"/>
                    </a:moveTo>
                    <a:cubicBezTo>
                      <a:pt x="10097" y="123711"/>
                      <a:pt x="13630" y="108947"/>
                      <a:pt x="16145" y="116596"/>
                    </a:cubicBezTo>
                    <a:lnTo>
                      <a:pt x="12687" y="120929"/>
                    </a:lnTo>
                    <a:cubicBezTo>
                      <a:pt x="13659" y="124482"/>
                      <a:pt x="23479" y="115414"/>
                      <a:pt x="29242" y="110566"/>
                    </a:cubicBezTo>
                    <a:cubicBezTo>
                      <a:pt x="28165" y="107833"/>
                      <a:pt x="35338" y="101794"/>
                      <a:pt x="35338" y="101794"/>
                    </a:cubicBezTo>
                    <a:cubicBezTo>
                      <a:pt x="39643" y="95098"/>
                      <a:pt x="35652" y="90278"/>
                      <a:pt x="37328" y="89249"/>
                    </a:cubicBezTo>
                    <a:cubicBezTo>
                      <a:pt x="42748" y="85287"/>
                      <a:pt x="48101" y="76886"/>
                      <a:pt x="55636" y="72485"/>
                    </a:cubicBezTo>
                    <a:cubicBezTo>
                      <a:pt x="57093" y="70218"/>
                      <a:pt x="55302" y="71133"/>
                      <a:pt x="54978" y="69733"/>
                    </a:cubicBezTo>
                    <a:cubicBezTo>
                      <a:pt x="57331" y="67008"/>
                      <a:pt x="59417" y="67551"/>
                      <a:pt x="59722" y="68932"/>
                    </a:cubicBezTo>
                    <a:cubicBezTo>
                      <a:pt x="61427" y="61208"/>
                      <a:pt x="63256" y="57931"/>
                      <a:pt x="72342" y="49149"/>
                    </a:cubicBezTo>
                    <a:lnTo>
                      <a:pt x="70447" y="54578"/>
                    </a:lnTo>
                    <a:lnTo>
                      <a:pt x="77105" y="48492"/>
                    </a:lnTo>
                    <a:cubicBezTo>
                      <a:pt x="76762" y="49416"/>
                      <a:pt x="75000" y="50206"/>
                      <a:pt x="74066" y="50644"/>
                    </a:cubicBezTo>
                    <a:cubicBezTo>
                      <a:pt x="88011" y="34252"/>
                      <a:pt x="106966" y="19964"/>
                      <a:pt x="123815" y="9573"/>
                    </a:cubicBezTo>
                    <a:cubicBezTo>
                      <a:pt x="127616" y="5696"/>
                      <a:pt x="114262" y="13526"/>
                      <a:pt x="119453" y="7144"/>
                    </a:cubicBezTo>
                    <a:cubicBezTo>
                      <a:pt x="121415" y="9458"/>
                      <a:pt x="110423" y="14611"/>
                      <a:pt x="107975" y="14640"/>
                    </a:cubicBezTo>
                    <a:cubicBezTo>
                      <a:pt x="109423" y="13487"/>
                      <a:pt x="108937" y="14345"/>
                      <a:pt x="109452" y="14926"/>
                    </a:cubicBezTo>
                    <a:lnTo>
                      <a:pt x="103823" y="19431"/>
                    </a:lnTo>
                    <a:cubicBezTo>
                      <a:pt x="106156" y="17983"/>
                      <a:pt x="105718" y="18869"/>
                      <a:pt x="106251" y="19402"/>
                    </a:cubicBezTo>
                    <a:cubicBezTo>
                      <a:pt x="102518" y="22022"/>
                      <a:pt x="101679" y="22403"/>
                      <a:pt x="99670" y="21603"/>
                    </a:cubicBezTo>
                    <a:cubicBezTo>
                      <a:pt x="95612" y="30385"/>
                      <a:pt x="88992" y="31290"/>
                      <a:pt x="81820" y="37014"/>
                    </a:cubicBezTo>
                    <a:cubicBezTo>
                      <a:pt x="78638" y="39005"/>
                      <a:pt x="76371" y="36938"/>
                      <a:pt x="78496" y="33880"/>
                    </a:cubicBezTo>
                    <a:cubicBezTo>
                      <a:pt x="80153" y="35462"/>
                      <a:pt x="83163" y="32061"/>
                      <a:pt x="85296" y="29042"/>
                    </a:cubicBezTo>
                    <a:cubicBezTo>
                      <a:pt x="78353" y="28680"/>
                      <a:pt x="67580" y="42558"/>
                      <a:pt x="64437" y="45901"/>
                    </a:cubicBezTo>
                    <a:cubicBezTo>
                      <a:pt x="66532" y="46434"/>
                      <a:pt x="63456" y="48673"/>
                      <a:pt x="65542" y="49206"/>
                    </a:cubicBezTo>
                    <a:cubicBezTo>
                      <a:pt x="58455" y="58741"/>
                      <a:pt x="59788" y="50416"/>
                      <a:pt x="53978" y="58674"/>
                    </a:cubicBezTo>
                    <a:lnTo>
                      <a:pt x="51016" y="65551"/>
                    </a:lnTo>
                    <a:cubicBezTo>
                      <a:pt x="43272" y="65494"/>
                      <a:pt x="40224" y="76848"/>
                      <a:pt x="31271" y="80743"/>
                    </a:cubicBezTo>
                    <a:cubicBezTo>
                      <a:pt x="30337" y="84592"/>
                      <a:pt x="36709" y="85487"/>
                      <a:pt x="28394" y="93107"/>
                    </a:cubicBezTo>
                    <a:cubicBezTo>
                      <a:pt x="25356" y="93412"/>
                      <a:pt x="31385" y="86363"/>
                      <a:pt x="27327" y="88087"/>
                    </a:cubicBezTo>
                    <a:cubicBezTo>
                      <a:pt x="22403" y="92640"/>
                      <a:pt x="14468" y="107194"/>
                      <a:pt x="12306" y="103861"/>
                    </a:cubicBezTo>
                    <a:cubicBezTo>
                      <a:pt x="14002" y="106928"/>
                      <a:pt x="13992" y="106937"/>
                      <a:pt x="14573" y="112557"/>
                    </a:cubicBezTo>
                    <a:lnTo>
                      <a:pt x="7144" y="119024"/>
                    </a:lnTo>
                    <a:lnTo>
                      <a:pt x="7325" y="123234"/>
                    </a:lnTo>
                    <a:close/>
                  </a:path>
                </a:pathLst>
              </a:custGeom>
              <a:grpFill/>
              <a:ln w="9525" cap="flat">
                <a:noFill/>
                <a:prstDash val="solid"/>
                <a:miter/>
              </a:ln>
            </p:spPr>
            <p:txBody>
              <a:bodyPr rtlCol="0" anchor="ctr"/>
              <a:lstStyle/>
              <a:p>
                <a:endParaRPr lang="zh-CN" altLang="en-US"/>
              </a:p>
            </p:txBody>
          </p:sp>
          <p:sp>
            <p:nvSpPr>
              <p:cNvPr id="1957" name="任意多边形: 形状 968">
                <a:extLst>
                  <a:ext uri="{FF2B5EF4-FFF2-40B4-BE49-F238E27FC236}">
                    <a16:creationId xmlns:a16="http://schemas.microsoft.com/office/drawing/2014/main" id="{0BAB7387-3E59-4D58-90C4-E6B0F6DA5DE7}"/>
                  </a:ext>
                </a:extLst>
              </p:cNvPr>
              <p:cNvSpPr/>
              <p:nvPr/>
            </p:nvSpPr>
            <p:spPr>
              <a:xfrm>
                <a:off x="3689280" y="1115256"/>
                <a:ext cx="9525" cy="9525"/>
              </a:xfrm>
              <a:custGeom>
                <a:avLst/>
                <a:gdLst>
                  <a:gd name="connsiteX0" fmla="*/ 7144 w 9525"/>
                  <a:gd name="connsiteY0" fmla="*/ 9192 h 9525"/>
                  <a:gd name="connsiteX1" fmla="*/ 8201 w 9525"/>
                  <a:gd name="connsiteY1" fmla="*/ 10039 h 9525"/>
                  <a:gd name="connsiteX2" fmla="*/ 8182 w 9525"/>
                  <a:gd name="connsiteY2" fmla="*/ 7144 h 9525"/>
                </a:gdLst>
                <a:ahLst/>
                <a:cxnLst>
                  <a:cxn ang="0">
                    <a:pos x="connsiteX0" y="connsiteY0"/>
                  </a:cxn>
                  <a:cxn ang="0">
                    <a:pos x="connsiteX1" y="connsiteY1"/>
                  </a:cxn>
                  <a:cxn ang="0">
                    <a:pos x="connsiteX2" y="connsiteY2"/>
                  </a:cxn>
                </a:cxnLst>
                <a:rect l="l" t="t" r="r" b="b"/>
                <a:pathLst>
                  <a:path w="9525" h="9525">
                    <a:moveTo>
                      <a:pt x="7144" y="9192"/>
                    </a:moveTo>
                    <a:lnTo>
                      <a:pt x="8201" y="10039"/>
                    </a:lnTo>
                    <a:lnTo>
                      <a:pt x="8182" y="7144"/>
                    </a:lnTo>
                    <a:close/>
                  </a:path>
                </a:pathLst>
              </a:custGeom>
              <a:grpFill/>
              <a:ln w="9525" cap="flat">
                <a:noFill/>
                <a:prstDash val="solid"/>
                <a:miter/>
              </a:ln>
            </p:spPr>
            <p:txBody>
              <a:bodyPr rtlCol="0" anchor="ctr"/>
              <a:lstStyle/>
              <a:p>
                <a:endParaRPr lang="zh-CN" altLang="en-US"/>
              </a:p>
            </p:txBody>
          </p:sp>
          <p:sp>
            <p:nvSpPr>
              <p:cNvPr id="1958" name="任意多边形: 形状 969">
                <a:extLst>
                  <a:ext uri="{FF2B5EF4-FFF2-40B4-BE49-F238E27FC236}">
                    <a16:creationId xmlns:a16="http://schemas.microsoft.com/office/drawing/2014/main" id="{9D7F4AEC-F7C0-4CE3-B65B-8D2BA693A75F}"/>
                  </a:ext>
                </a:extLst>
              </p:cNvPr>
              <p:cNvSpPr/>
              <p:nvPr/>
            </p:nvSpPr>
            <p:spPr>
              <a:xfrm>
                <a:off x="3733048" y="1056144"/>
                <a:ext cx="9525" cy="19050"/>
              </a:xfrm>
              <a:custGeom>
                <a:avLst/>
                <a:gdLst>
                  <a:gd name="connsiteX0" fmla="*/ 8572 w 9525"/>
                  <a:gd name="connsiteY0" fmla="*/ 7144 h 19050"/>
                  <a:gd name="connsiteX1" fmla="*/ 8649 w 9525"/>
                  <a:gd name="connsiteY1" fmla="*/ 9849 h 19050"/>
                  <a:gd name="connsiteX2" fmla="*/ 7544 w 9525"/>
                  <a:gd name="connsiteY2" fmla="*/ 15850 h 19050"/>
                  <a:gd name="connsiteX3" fmla="*/ 7144 w 9525"/>
                  <a:gd name="connsiteY3" fmla="*/ 11630 h 19050"/>
                  <a:gd name="connsiteX4" fmla="*/ 8572 w 9525"/>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8572" y="7144"/>
                    </a:moveTo>
                    <a:lnTo>
                      <a:pt x="8649" y="9849"/>
                    </a:lnTo>
                    <a:cubicBezTo>
                      <a:pt x="8001" y="10125"/>
                      <a:pt x="8096" y="14373"/>
                      <a:pt x="7544" y="15850"/>
                    </a:cubicBezTo>
                    <a:cubicBezTo>
                      <a:pt x="7849" y="14707"/>
                      <a:pt x="7515" y="8249"/>
                      <a:pt x="7144" y="11630"/>
                    </a:cubicBezTo>
                    <a:cubicBezTo>
                      <a:pt x="7249" y="8353"/>
                      <a:pt x="8049" y="12402"/>
                      <a:pt x="8572" y="7144"/>
                    </a:cubicBezTo>
                    <a:close/>
                  </a:path>
                </a:pathLst>
              </a:custGeom>
              <a:grpFill/>
              <a:ln w="9525" cap="flat">
                <a:noFill/>
                <a:prstDash val="solid"/>
                <a:miter/>
              </a:ln>
            </p:spPr>
            <p:txBody>
              <a:bodyPr rtlCol="0" anchor="ctr"/>
              <a:lstStyle/>
              <a:p>
                <a:endParaRPr lang="zh-CN" altLang="en-US"/>
              </a:p>
            </p:txBody>
          </p:sp>
          <p:sp>
            <p:nvSpPr>
              <p:cNvPr id="1959" name="任意多边形: 形状 970">
                <a:extLst>
                  <a:ext uri="{FF2B5EF4-FFF2-40B4-BE49-F238E27FC236}">
                    <a16:creationId xmlns:a16="http://schemas.microsoft.com/office/drawing/2014/main" id="{9CCCAF8A-1B5F-41C7-849A-39A88C25BF73}"/>
                  </a:ext>
                </a:extLst>
              </p:cNvPr>
              <p:cNvSpPr/>
              <p:nvPr/>
            </p:nvSpPr>
            <p:spPr>
              <a:xfrm>
                <a:off x="3407995" y="920821"/>
                <a:ext cx="28575" cy="57150"/>
              </a:xfrm>
              <a:custGeom>
                <a:avLst/>
                <a:gdLst>
                  <a:gd name="connsiteX0" fmla="*/ 16595 w 28575"/>
                  <a:gd name="connsiteY0" fmla="*/ 42969 h 57150"/>
                  <a:gd name="connsiteX1" fmla="*/ 17357 w 28575"/>
                  <a:gd name="connsiteY1" fmla="*/ 40378 h 57150"/>
                  <a:gd name="connsiteX2" fmla="*/ 11833 w 28575"/>
                  <a:gd name="connsiteY2" fmla="*/ 49722 h 57150"/>
                  <a:gd name="connsiteX3" fmla="*/ 17062 w 28575"/>
                  <a:gd name="connsiteY3" fmla="*/ 28129 h 57150"/>
                  <a:gd name="connsiteX4" fmla="*/ 15547 w 28575"/>
                  <a:gd name="connsiteY4" fmla="*/ 27910 h 57150"/>
                  <a:gd name="connsiteX5" fmla="*/ 21767 w 28575"/>
                  <a:gd name="connsiteY5" fmla="*/ 16223 h 57150"/>
                  <a:gd name="connsiteX6" fmla="*/ 20967 w 28575"/>
                  <a:gd name="connsiteY6" fmla="*/ 21319 h 57150"/>
                  <a:gd name="connsiteX7" fmla="*/ 22243 w 28575"/>
                  <a:gd name="connsiteY7" fmla="*/ 9555 h 57150"/>
                  <a:gd name="connsiteX8" fmla="*/ 12757 w 28575"/>
                  <a:gd name="connsiteY8" fmla="*/ 11394 h 57150"/>
                  <a:gd name="connsiteX9" fmla="*/ 16186 w 28575"/>
                  <a:gd name="connsiteY9" fmla="*/ 16670 h 57150"/>
                  <a:gd name="connsiteX10" fmla="*/ 9547 w 28575"/>
                  <a:gd name="connsiteY10" fmla="*/ 21604 h 57150"/>
                  <a:gd name="connsiteX11" fmla="*/ 9661 w 28575"/>
                  <a:gd name="connsiteY11" fmla="*/ 30444 h 57150"/>
                  <a:gd name="connsiteX12" fmla="*/ 12356 w 28575"/>
                  <a:gd name="connsiteY12" fmla="*/ 21319 h 57150"/>
                  <a:gd name="connsiteX13" fmla="*/ 13261 w 28575"/>
                  <a:gd name="connsiteY13" fmla="*/ 29281 h 57150"/>
                  <a:gd name="connsiteX14" fmla="*/ 9994 w 28575"/>
                  <a:gd name="connsiteY14" fmla="*/ 39064 h 57150"/>
                  <a:gd name="connsiteX15" fmla="*/ 9670 w 28575"/>
                  <a:gd name="connsiteY15" fmla="*/ 54980 h 57150"/>
                  <a:gd name="connsiteX16" fmla="*/ 13099 w 28575"/>
                  <a:gd name="connsiteY16" fmla="*/ 48913 h 57150"/>
                  <a:gd name="connsiteX17" fmla="*/ 16595 w 28575"/>
                  <a:gd name="connsiteY17" fmla="*/ 429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57150">
                    <a:moveTo>
                      <a:pt x="16595" y="42969"/>
                    </a:moveTo>
                    <a:lnTo>
                      <a:pt x="17357" y="40378"/>
                    </a:lnTo>
                    <a:lnTo>
                      <a:pt x="11833" y="49722"/>
                    </a:lnTo>
                    <a:cubicBezTo>
                      <a:pt x="15252" y="41178"/>
                      <a:pt x="13614" y="31606"/>
                      <a:pt x="17062" y="28129"/>
                    </a:cubicBezTo>
                    <a:lnTo>
                      <a:pt x="15547" y="27910"/>
                    </a:lnTo>
                    <a:cubicBezTo>
                      <a:pt x="15538" y="22604"/>
                      <a:pt x="18929" y="13375"/>
                      <a:pt x="21767" y="16223"/>
                    </a:cubicBezTo>
                    <a:cubicBezTo>
                      <a:pt x="19595" y="18794"/>
                      <a:pt x="19376" y="18051"/>
                      <a:pt x="20967" y="21319"/>
                    </a:cubicBezTo>
                    <a:cubicBezTo>
                      <a:pt x="23796" y="15889"/>
                      <a:pt x="20272" y="15946"/>
                      <a:pt x="22243" y="9555"/>
                    </a:cubicBezTo>
                    <a:cubicBezTo>
                      <a:pt x="19253" y="8927"/>
                      <a:pt x="15881" y="3478"/>
                      <a:pt x="12757" y="11394"/>
                    </a:cubicBezTo>
                    <a:cubicBezTo>
                      <a:pt x="17576" y="7736"/>
                      <a:pt x="14490" y="15585"/>
                      <a:pt x="16186" y="16670"/>
                    </a:cubicBezTo>
                    <a:cubicBezTo>
                      <a:pt x="13576" y="26100"/>
                      <a:pt x="13919" y="16242"/>
                      <a:pt x="9547" y="21604"/>
                    </a:cubicBezTo>
                    <a:cubicBezTo>
                      <a:pt x="9337" y="20966"/>
                      <a:pt x="7613" y="27796"/>
                      <a:pt x="9661" y="30444"/>
                    </a:cubicBezTo>
                    <a:cubicBezTo>
                      <a:pt x="9604" y="29853"/>
                      <a:pt x="12356" y="21319"/>
                      <a:pt x="12356" y="21319"/>
                    </a:cubicBezTo>
                    <a:cubicBezTo>
                      <a:pt x="13919" y="23919"/>
                      <a:pt x="13938" y="26424"/>
                      <a:pt x="13261" y="29281"/>
                    </a:cubicBezTo>
                    <a:cubicBezTo>
                      <a:pt x="12614" y="32520"/>
                      <a:pt x="11261" y="35835"/>
                      <a:pt x="9994" y="39064"/>
                    </a:cubicBezTo>
                    <a:cubicBezTo>
                      <a:pt x="7451" y="45503"/>
                      <a:pt x="5260" y="51637"/>
                      <a:pt x="9670" y="54980"/>
                    </a:cubicBezTo>
                    <a:cubicBezTo>
                      <a:pt x="9670" y="54980"/>
                      <a:pt x="11385" y="51951"/>
                      <a:pt x="13099" y="48913"/>
                    </a:cubicBezTo>
                    <a:cubicBezTo>
                      <a:pt x="14852" y="45941"/>
                      <a:pt x="16595" y="42969"/>
                      <a:pt x="16595" y="42969"/>
                    </a:cubicBezTo>
                    <a:close/>
                  </a:path>
                </a:pathLst>
              </a:custGeom>
              <a:grpFill/>
              <a:ln w="9525" cap="flat">
                <a:noFill/>
                <a:prstDash val="solid"/>
                <a:miter/>
              </a:ln>
            </p:spPr>
            <p:txBody>
              <a:bodyPr rtlCol="0" anchor="ctr"/>
              <a:lstStyle/>
              <a:p>
                <a:endParaRPr lang="zh-CN" altLang="en-US"/>
              </a:p>
            </p:txBody>
          </p:sp>
          <p:sp>
            <p:nvSpPr>
              <p:cNvPr id="1960" name="任意多边形: 形状 971">
                <a:extLst>
                  <a:ext uri="{FF2B5EF4-FFF2-40B4-BE49-F238E27FC236}">
                    <a16:creationId xmlns:a16="http://schemas.microsoft.com/office/drawing/2014/main" id="{B69F2ACB-CC8E-4056-8722-74D9839CCA99}"/>
                  </a:ext>
                </a:extLst>
              </p:cNvPr>
              <p:cNvSpPr/>
              <p:nvPr/>
            </p:nvSpPr>
            <p:spPr>
              <a:xfrm>
                <a:off x="3394891" y="894728"/>
                <a:ext cx="9525" cy="19050"/>
              </a:xfrm>
              <a:custGeom>
                <a:avLst/>
                <a:gdLst>
                  <a:gd name="connsiteX0" fmla="*/ 9992 w 9525"/>
                  <a:gd name="connsiteY0" fmla="*/ 11245 h 19050"/>
                  <a:gd name="connsiteX1" fmla="*/ 10906 w 9525"/>
                  <a:gd name="connsiteY1" fmla="*/ 7301 h 19050"/>
                  <a:gd name="connsiteX2" fmla="*/ 7144 w 9525"/>
                  <a:gd name="connsiteY2" fmla="*/ 11349 h 19050"/>
                  <a:gd name="connsiteX3" fmla="*/ 9992 w 9525"/>
                  <a:gd name="connsiteY3" fmla="*/ 11245 h 19050"/>
                </a:gdLst>
                <a:ahLst/>
                <a:cxnLst>
                  <a:cxn ang="0">
                    <a:pos x="connsiteX0" y="connsiteY0"/>
                  </a:cxn>
                  <a:cxn ang="0">
                    <a:pos x="connsiteX1" y="connsiteY1"/>
                  </a:cxn>
                  <a:cxn ang="0">
                    <a:pos x="connsiteX2" y="connsiteY2"/>
                  </a:cxn>
                  <a:cxn ang="0">
                    <a:pos x="connsiteX3" y="connsiteY3"/>
                  </a:cxn>
                </a:cxnLst>
                <a:rect l="l" t="t" r="r" b="b"/>
                <a:pathLst>
                  <a:path w="9525" h="19050">
                    <a:moveTo>
                      <a:pt x="9992" y="11245"/>
                    </a:moveTo>
                    <a:lnTo>
                      <a:pt x="10906" y="7301"/>
                    </a:lnTo>
                    <a:cubicBezTo>
                      <a:pt x="8449" y="15874"/>
                      <a:pt x="9277" y="139"/>
                      <a:pt x="7144" y="11349"/>
                    </a:cubicBezTo>
                    <a:cubicBezTo>
                      <a:pt x="7372" y="13064"/>
                      <a:pt x="8620" y="11730"/>
                      <a:pt x="9992" y="11245"/>
                    </a:cubicBezTo>
                    <a:close/>
                  </a:path>
                </a:pathLst>
              </a:custGeom>
              <a:grpFill/>
              <a:ln w="9525" cap="flat">
                <a:noFill/>
                <a:prstDash val="solid"/>
                <a:miter/>
              </a:ln>
            </p:spPr>
            <p:txBody>
              <a:bodyPr rtlCol="0" anchor="ctr"/>
              <a:lstStyle/>
              <a:p>
                <a:endParaRPr lang="zh-CN" altLang="en-US"/>
              </a:p>
            </p:txBody>
          </p:sp>
          <p:sp>
            <p:nvSpPr>
              <p:cNvPr id="1961" name="任意多边形: 形状 972">
                <a:extLst>
                  <a:ext uri="{FF2B5EF4-FFF2-40B4-BE49-F238E27FC236}">
                    <a16:creationId xmlns:a16="http://schemas.microsoft.com/office/drawing/2014/main" id="{512A9CEC-355D-4855-ACC9-84AA9940755C}"/>
                  </a:ext>
                </a:extLst>
              </p:cNvPr>
              <p:cNvSpPr/>
              <p:nvPr/>
            </p:nvSpPr>
            <p:spPr>
              <a:xfrm>
                <a:off x="3697548" y="1102986"/>
                <a:ext cx="9525" cy="9525"/>
              </a:xfrm>
              <a:custGeom>
                <a:avLst/>
                <a:gdLst>
                  <a:gd name="connsiteX0" fmla="*/ 7144 w 9525"/>
                  <a:gd name="connsiteY0" fmla="*/ 8851 h 9525"/>
                  <a:gd name="connsiteX1" fmla="*/ 10458 w 9525"/>
                  <a:gd name="connsiteY1" fmla="*/ 9432 h 9525"/>
                  <a:gd name="connsiteX2" fmla="*/ 7144 w 9525"/>
                  <a:gd name="connsiteY2" fmla="*/ 8851 h 9525"/>
                </a:gdLst>
                <a:ahLst/>
                <a:cxnLst>
                  <a:cxn ang="0">
                    <a:pos x="connsiteX0" y="connsiteY0"/>
                  </a:cxn>
                  <a:cxn ang="0">
                    <a:pos x="connsiteX1" y="connsiteY1"/>
                  </a:cxn>
                  <a:cxn ang="0">
                    <a:pos x="connsiteX2" y="connsiteY2"/>
                  </a:cxn>
                </a:cxnLst>
                <a:rect l="l" t="t" r="r" b="b"/>
                <a:pathLst>
                  <a:path w="9525" h="9525">
                    <a:moveTo>
                      <a:pt x="7144" y="8851"/>
                    </a:moveTo>
                    <a:cubicBezTo>
                      <a:pt x="8334" y="11803"/>
                      <a:pt x="10173" y="6784"/>
                      <a:pt x="10458" y="9432"/>
                    </a:cubicBezTo>
                    <a:cubicBezTo>
                      <a:pt x="9773" y="7031"/>
                      <a:pt x="9306" y="6041"/>
                      <a:pt x="7144" y="8851"/>
                    </a:cubicBezTo>
                    <a:close/>
                  </a:path>
                </a:pathLst>
              </a:custGeom>
              <a:grpFill/>
              <a:ln w="9525" cap="flat">
                <a:noFill/>
                <a:prstDash val="solid"/>
                <a:miter/>
              </a:ln>
            </p:spPr>
            <p:txBody>
              <a:bodyPr rtlCol="0" anchor="ctr"/>
              <a:lstStyle/>
              <a:p>
                <a:endParaRPr lang="zh-CN" altLang="en-US"/>
              </a:p>
            </p:txBody>
          </p:sp>
          <p:sp>
            <p:nvSpPr>
              <p:cNvPr id="1962" name="任意多边形: 形状 973">
                <a:extLst>
                  <a:ext uri="{FF2B5EF4-FFF2-40B4-BE49-F238E27FC236}">
                    <a16:creationId xmlns:a16="http://schemas.microsoft.com/office/drawing/2014/main" id="{A4B2F7A4-C200-4028-A677-B17A2BCAC3BA}"/>
                  </a:ext>
                </a:extLst>
              </p:cNvPr>
              <p:cNvSpPr/>
              <p:nvPr/>
            </p:nvSpPr>
            <p:spPr>
              <a:xfrm>
                <a:off x="3486257" y="1059724"/>
                <a:ext cx="9525" cy="19050"/>
              </a:xfrm>
              <a:custGeom>
                <a:avLst/>
                <a:gdLst>
                  <a:gd name="connsiteX0" fmla="*/ 9218 w 9525"/>
                  <a:gd name="connsiteY0" fmla="*/ 8155 h 19050"/>
                  <a:gd name="connsiteX1" fmla="*/ 8056 w 9525"/>
                  <a:gd name="connsiteY1" fmla="*/ 15042 h 19050"/>
                  <a:gd name="connsiteX2" fmla="*/ 9218 w 9525"/>
                  <a:gd name="connsiteY2" fmla="*/ 8155 h 19050"/>
                </a:gdLst>
                <a:ahLst/>
                <a:cxnLst>
                  <a:cxn ang="0">
                    <a:pos x="connsiteX0" y="connsiteY0"/>
                  </a:cxn>
                  <a:cxn ang="0">
                    <a:pos x="connsiteX1" y="connsiteY1"/>
                  </a:cxn>
                  <a:cxn ang="0">
                    <a:pos x="connsiteX2" y="connsiteY2"/>
                  </a:cxn>
                </a:cxnLst>
                <a:rect l="l" t="t" r="r" b="b"/>
                <a:pathLst>
                  <a:path w="9525" h="19050">
                    <a:moveTo>
                      <a:pt x="9218" y="8155"/>
                    </a:moveTo>
                    <a:cubicBezTo>
                      <a:pt x="5417" y="4279"/>
                      <a:pt x="7989" y="12623"/>
                      <a:pt x="8056" y="15042"/>
                    </a:cubicBezTo>
                    <a:cubicBezTo>
                      <a:pt x="8656" y="13070"/>
                      <a:pt x="7380" y="9194"/>
                      <a:pt x="9218" y="8155"/>
                    </a:cubicBezTo>
                    <a:close/>
                  </a:path>
                </a:pathLst>
              </a:custGeom>
              <a:grpFill/>
              <a:ln w="9525" cap="flat">
                <a:noFill/>
                <a:prstDash val="solid"/>
                <a:miter/>
              </a:ln>
            </p:spPr>
            <p:txBody>
              <a:bodyPr rtlCol="0" anchor="ctr"/>
              <a:lstStyle/>
              <a:p>
                <a:endParaRPr lang="zh-CN" altLang="en-US"/>
              </a:p>
            </p:txBody>
          </p:sp>
          <p:sp>
            <p:nvSpPr>
              <p:cNvPr id="1963" name="任意多边形: 形状 974">
                <a:extLst>
                  <a:ext uri="{FF2B5EF4-FFF2-40B4-BE49-F238E27FC236}">
                    <a16:creationId xmlns:a16="http://schemas.microsoft.com/office/drawing/2014/main" id="{92740BD2-58ED-4CBE-9EE9-133DB6B50A50}"/>
                  </a:ext>
                </a:extLst>
              </p:cNvPr>
              <p:cNvSpPr/>
              <p:nvPr/>
            </p:nvSpPr>
            <p:spPr>
              <a:xfrm>
                <a:off x="3511304" y="1081946"/>
                <a:ext cx="9525" cy="19050"/>
              </a:xfrm>
              <a:custGeom>
                <a:avLst/>
                <a:gdLst>
                  <a:gd name="connsiteX0" fmla="*/ 10784 w 9525"/>
                  <a:gd name="connsiteY0" fmla="*/ 12860 h 19050"/>
                  <a:gd name="connsiteX1" fmla="*/ 7155 w 9525"/>
                  <a:gd name="connsiteY1" fmla="*/ 7269 h 19050"/>
                  <a:gd name="connsiteX2" fmla="*/ 8650 w 9525"/>
                  <a:gd name="connsiteY2" fmla="*/ 13679 h 19050"/>
                  <a:gd name="connsiteX3" fmla="*/ 10784 w 9525"/>
                  <a:gd name="connsiteY3" fmla="*/ 12860 h 19050"/>
                </a:gdLst>
                <a:ahLst/>
                <a:cxnLst>
                  <a:cxn ang="0">
                    <a:pos x="connsiteX0" y="connsiteY0"/>
                  </a:cxn>
                  <a:cxn ang="0">
                    <a:pos x="connsiteX1" y="connsiteY1"/>
                  </a:cxn>
                  <a:cxn ang="0">
                    <a:pos x="connsiteX2" y="connsiteY2"/>
                  </a:cxn>
                  <a:cxn ang="0">
                    <a:pos x="connsiteX3" y="connsiteY3"/>
                  </a:cxn>
                </a:cxnLst>
                <a:rect l="l" t="t" r="r" b="b"/>
                <a:pathLst>
                  <a:path w="9525" h="19050">
                    <a:moveTo>
                      <a:pt x="10784" y="12860"/>
                    </a:moveTo>
                    <a:cubicBezTo>
                      <a:pt x="10003" y="10860"/>
                      <a:pt x="9955" y="6336"/>
                      <a:pt x="7155" y="7269"/>
                    </a:cubicBezTo>
                    <a:cubicBezTo>
                      <a:pt x="6993" y="7317"/>
                      <a:pt x="8650" y="13679"/>
                      <a:pt x="8650" y="13679"/>
                    </a:cubicBezTo>
                    <a:lnTo>
                      <a:pt x="10784" y="12860"/>
                    </a:lnTo>
                    <a:close/>
                  </a:path>
                </a:pathLst>
              </a:custGeom>
              <a:grpFill/>
              <a:ln w="9525" cap="flat">
                <a:noFill/>
                <a:prstDash val="solid"/>
                <a:miter/>
              </a:ln>
            </p:spPr>
            <p:txBody>
              <a:bodyPr rtlCol="0" anchor="ctr"/>
              <a:lstStyle/>
              <a:p>
                <a:endParaRPr lang="zh-CN" altLang="en-US"/>
              </a:p>
            </p:txBody>
          </p:sp>
          <p:sp>
            <p:nvSpPr>
              <p:cNvPr id="1964" name="任意多边形: 形状 975">
                <a:extLst>
                  <a:ext uri="{FF2B5EF4-FFF2-40B4-BE49-F238E27FC236}">
                    <a16:creationId xmlns:a16="http://schemas.microsoft.com/office/drawing/2014/main" id="{28EE0C2C-9AEC-4EF6-A3CE-782D805EC0EB}"/>
                  </a:ext>
                </a:extLst>
              </p:cNvPr>
              <p:cNvSpPr/>
              <p:nvPr/>
            </p:nvSpPr>
            <p:spPr>
              <a:xfrm>
                <a:off x="3686994" y="1106503"/>
                <a:ext cx="9525" cy="9525"/>
              </a:xfrm>
              <a:custGeom>
                <a:avLst/>
                <a:gdLst>
                  <a:gd name="connsiteX0" fmla="*/ 7144 w 9525"/>
                  <a:gd name="connsiteY0" fmla="*/ 7144 h 9525"/>
                  <a:gd name="connsiteX1" fmla="*/ 7334 w 9525"/>
                  <a:gd name="connsiteY1" fmla="*/ 10297 h 9525"/>
                  <a:gd name="connsiteX2" fmla="*/ 8839 w 9525"/>
                  <a:gd name="connsiteY2" fmla="*/ 7658 h 9525"/>
                </a:gdLst>
                <a:ahLst/>
                <a:cxnLst>
                  <a:cxn ang="0">
                    <a:pos x="connsiteX0" y="connsiteY0"/>
                  </a:cxn>
                  <a:cxn ang="0">
                    <a:pos x="connsiteX1" y="connsiteY1"/>
                  </a:cxn>
                  <a:cxn ang="0">
                    <a:pos x="connsiteX2" y="connsiteY2"/>
                  </a:cxn>
                </a:cxnLst>
                <a:rect l="l" t="t" r="r" b="b"/>
                <a:pathLst>
                  <a:path w="9525" h="9525">
                    <a:moveTo>
                      <a:pt x="7144" y="7144"/>
                    </a:moveTo>
                    <a:lnTo>
                      <a:pt x="7334" y="10297"/>
                    </a:lnTo>
                    <a:lnTo>
                      <a:pt x="8839" y="7658"/>
                    </a:lnTo>
                    <a:close/>
                  </a:path>
                </a:pathLst>
              </a:custGeom>
              <a:grpFill/>
              <a:ln w="9525" cap="flat">
                <a:noFill/>
                <a:prstDash val="solid"/>
                <a:miter/>
              </a:ln>
            </p:spPr>
            <p:txBody>
              <a:bodyPr rtlCol="0" anchor="ctr"/>
              <a:lstStyle/>
              <a:p>
                <a:endParaRPr lang="zh-CN" altLang="en-US"/>
              </a:p>
            </p:txBody>
          </p:sp>
          <p:sp>
            <p:nvSpPr>
              <p:cNvPr id="1965" name="任意多边形: 形状 976">
                <a:extLst>
                  <a:ext uri="{FF2B5EF4-FFF2-40B4-BE49-F238E27FC236}">
                    <a16:creationId xmlns:a16="http://schemas.microsoft.com/office/drawing/2014/main" id="{A33C807F-8F44-4883-83C0-36C9C8F89252}"/>
                  </a:ext>
                </a:extLst>
              </p:cNvPr>
              <p:cNvSpPr/>
              <p:nvPr/>
            </p:nvSpPr>
            <p:spPr>
              <a:xfrm>
                <a:off x="3628434" y="1120714"/>
                <a:ext cx="9525" cy="9525"/>
              </a:xfrm>
              <a:custGeom>
                <a:avLst/>
                <a:gdLst>
                  <a:gd name="connsiteX0" fmla="*/ 9087 w 9525"/>
                  <a:gd name="connsiteY0" fmla="*/ 9744 h 9525"/>
                  <a:gd name="connsiteX1" fmla="*/ 7144 w 9525"/>
                  <a:gd name="connsiteY1" fmla="*/ 7144 h 9525"/>
                  <a:gd name="connsiteX2" fmla="*/ 9087 w 9525"/>
                  <a:gd name="connsiteY2" fmla="*/ 9744 h 9525"/>
                </a:gdLst>
                <a:ahLst/>
                <a:cxnLst>
                  <a:cxn ang="0">
                    <a:pos x="connsiteX0" y="connsiteY0"/>
                  </a:cxn>
                  <a:cxn ang="0">
                    <a:pos x="connsiteX1" y="connsiteY1"/>
                  </a:cxn>
                  <a:cxn ang="0">
                    <a:pos x="connsiteX2" y="connsiteY2"/>
                  </a:cxn>
                </a:cxnLst>
                <a:rect l="l" t="t" r="r" b="b"/>
                <a:pathLst>
                  <a:path w="9525" h="9525">
                    <a:moveTo>
                      <a:pt x="9087" y="9744"/>
                    </a:moveTo>
                    <a:lnTo>
                      <a:pt x="7144" y="7144"/>
                    </a:lnTo>
                    <a:lnTo>
                      <a:pt x="9087" y="9744"/>
                    </a:lnTo>
                    <a:close/>
                  </a:path>
                </a:pathLst>
              </a:custGeom>
              <a:grpFill/>
              <a:ln w="9525" cap="flat">
                <a:noFill/>
                <a:prstDash val="solid"/>
                <a:miter/>
              </a:ln>
            </p:spPr>
            <p:txBody>
              <a:bodyPr rtlCol="0" anchor="ctr"/>
              <a:lstStyle/>
              <a:p>
                <a:endParaRPr lang="zh-CN" altLang="en-US"/>
              </a:p>
            </p:txBody>
          </p:sp>
          <p:sp>
            <p:nvSpPr>
              <p:cNvPr id="1966" name="任意多边形: 形状 977">
                <a:extLst>
                  <a:ext uri="{FF2B5EF4-FFF2-40B4-BE49-F238E27FC236}">
                    <a16:creationId xmlns:a16="http://schemas.microsoft.com/office/drawing/2014/main" id="{2D75F4E3-25C3-4BC2-BC5D-DDF3B413F4FF}"/>
                  </a:ext>
                </a:extLst>
              </p:cNvPr>
              <p:cNvSpPr/>
              <p:nvPr/>
            </p:nvSpPr>
            <p:spPr>
              <a:xfrm>
                <a:off x="3602280" y="1106198"/>
                <a:ext cx="19050" cy="28575"/>
              </a:xfrm>
              <a:custGeom>
                <a:avLst/>
                <a:gdLst>
                  <a:gd name="connsiteX0" fmla="*/ 16182 w 19050"/>
                  <a:gd name="connsiteY0" fmla="*/ 16392 h 28575"/>
                  <a:gd name="connsiteX1" fmla="*/ 17096 w 19050"/>
                  <a:gd name="connsiteY1" fmla="*/ 13240 h 28575"/>
                  <a:gd name="connsiteX2" fmla="*/ 12191 w 19050"/>
                  <a:gd name="connsiteY2" fmla="*/ 13792 h 28575"/>
                  <a:gd name="connsiteX3" fmla="*/ 7371 w 19050"/>
                  <a:gd name="connsiteY3" fmla="*/ 8334 h 28575"/>
                  <a:gd name="connsiteX4" fmla="*/ 10334 w 19050"/>
                  <a:gd name="connsiteY4" fmla="*/ 7144 h 28575"/>
                  <a:gd name="connsiteX5" fmla="*/ 7552 w 19050"/>
                  <a:gd name="connsiteY5" fmla="*/ 7277 h 28575"/>
                  <a:gd name="connsiteX6" fmla="*/ 10315 w 19050"/>
                  <a:gd name="connsiteY6" fmla="*/ 15726 h 28575"/>
                  <a:gd name="connsiteX7" fmla="*/ 12048 w 19050"/>
                  <a:gd name="connsiteY7" fmla="*/ 14868 h 28575"/>
                  <a:gd name="connsiteX8" fmla="*/ 12534 w 19050"/>
                  <a:gd name="connsiteY8" fmla="*/ 20412 h 28575"/>
                  <a:gd name="connsiteX9" fmla="*/ 12705 w 19050"/>
                  <a:gd name="connsiteY9" fmla="*/ 18783 h 28575"/>
                  <a:gd name="connsiteX10" fmla="*/ 21011 w 19050"/>
                  <a:gd name="connsiteY10" fmla="*/ 23193 h 28575"/>
                  <a:gd name="connsiteX11" fmla="*/ 16182 w 19050"/>
                  <a:gd name="connsiteY11" fmla="*/ 1639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28575">
                    <a:moveTo>
                      <a:pt x="16182" y="16392"/>
                    </a:moveTo>
                    <a:lnTo>
                      <a:pt x="17096" y="13240"/>
                    </a:lnTo>
                    <a:cubicBezTo>
                      <a:pt x="15439" y="13630"/>
                      <a:pt x="13067" y="11192"/>
                      <a:pt x="12191" y="13792"/>
                    </a:cubicBezTo>
                    <a:lnTo>
                      <a:pt x="7371" y="8334"/>
                    </a:lnTo>
                    <a:lnTo>
                      <a:pt x="10334" y="7144"/>
                    </a:lnTo>
                    <a:cubicBezTo>
                      <a:pt x="9648" y="8106"/>
                      <a:pt x="8638" y="6944"/>
                      <a:pt x="7552" y="7277"/>
                    </a:cubicBezTo>
                    <a:cubicBezTo>
                      <a:pt x="5695" y="12392"/>
                      <a:pt x="10800" y="11992"/>
                      <a:pt x="10315" y="15726"/>
                    </a:cubicBezTo>
                    <a:cubicBezTo>
                      <a:pt x="11820" y="17012"/>
                      <a:pt x="10972" y="14726"/>
                      <a:pt x="12048" y="14868"/>
                    </a:cubicBezTo>
                    <a:cubicBezTo>
                      <a:pt x="12524" y="15440"/>
                      <a:pt x="13229" y="18802"/>
                      <a:pt x="12534" y="20412"/>
                    </a:cubicBezTo>
                    <a:lnTo>
                      <a:pt x="12705" y="18783"/>
                    </a:lnTo>
                    <a:cubicBezTo>
                      <a:pt x="16401" y="19212"/>
                      <a:pt x="17706" y="21565"/>
                      <a:pt x="21011" y="23193"/>
                    </a:cubicBezTo>
                    <a:cubicBezTo>
                      <a:pt x="19849" y="21117"/>
                      <a:pt x="19011" y="14535"/>
                      <a:pt x="16182" y="16392"/>
                    </a:cubicBezTo>
                    <a:close/>
                  </a:path>
                </a:pathLst>
              </a:custGeom>
              <a:grpFill/>
              <a:ln w="9525" cap="flat">
                <a:noFill/>
                <a:prstDash val="solid"/>
                <a:miter/>
              </a:ln>
            </p:spPr>
            <p:txBody>
              <a:bodyPr rtlCol="0" anchor="ctr"/>
              <a:lstStyle/>
              <a:p>
                <a:endParaRPr lang="zh-CN" altLang="en-US"/>
              </a:p>
            </p:txBody>
          </p:sp>
          <p:sp>
            <p:nvSpPr>
              <p:cNvPr id="1967" name="任意多边形: 形状 978">
                <a:extLst>
                  <a:ext uri="{FF2B5EF4-FFF2-40B4-BE49-F238E27FC236}">
                    <a16:creationId xmlns:a16="http://schemas.microsoft.com/office/drawing/2014/main" id="{BFF8466F-7B39-45AE-AB72-40DAE79D1931}"/>
                  </a:ext>
                </a:extLst>
              </p:cNvPr>
              <p:cNvSpPr/>
              <p:nvPr/>
            </p:nvSpPr>
            <p:spPr>
              <a:xfrm>
                <a:off x="3404616" y="843832"/>
                <a:ext cx="47625" cy="57150"/>
              </a:xfrm>
              <a:custGeom>
                <a:avLst/>
                <a:gdLst>
                  <a:gd name="connsiteX0" fmla="*/ 11973 w 47625"/>
                  <a:gd name="connsiteY0" fmla="*/ 48025 h 57150"/>
                  <a:gd name="connsiteX1" fmla="*/ 26441 w 47625"/>
                  <a:gd name="connsiteY1" fmla="*/ 28966 h 57150"/>
                  <a:gd name="connsiteX2" fmla="*/ 27442 w 47625"/>
                  <a:gd name="connsiteY2" fmla="*/ 35109 h 57150"/>
                  <a:gd name="connsiteX3" fmla="*/ 27908 w 47625"/>
                  <a:gd name="connsiteY3" fmla="*/ 30337 h 57150"/>
                  <a:gd name="connsiteX4" fmla="*/ 42624 w 47625"/>
                  <a:gd name="connsiteY4" fmla="*/ 9811 h 57150"/>
                  <a:gd name="connsiteX5" fmla="*/ 40548 w 47625"/>
                  <a:gd name="connsiteY5" fmla="*/ 7144 h 57150"/>
                  <a:gd name="connsiteX6" fmla="*/ 38567 w 47625"/>
                  <a:gd name="connsiteY6" fmla="*/ 15545 h 57150"/>
                  <a:gd name="connsiteX7" fmla="*/ 21307 w 47625"/>
                  <a:gd name="connsiteY7" fmla="*/ 21841 h 57150"/>
                  <a:gd name="connsiteX8" fmla="*/ 12506 w 47625"/>
                  <a:gd name="connsiteY8" fmla="*/ 39815 h 57150"/>
                  <a:gd name="connsiteX9" fmla="*/ 15773 w 47625"/>
                  <a:gd name="connsiteY9" fmla="*/ 37538 h 57150"/>
                  <a:gd name="connsiteX10" fmla="*/ 7144 w 47625"/>
                  <a:gd name="connsiteY10" fmla="*/ 49044 h 57150"/>
                  <a:gd name="connsiteX11" fmla="*/ 11973 w 47625"/>
                  <a:gd name="connsiteY11" fmla="*/ 480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25" h="57150">
                    <a:moveTo>
                      <a:pt x="11973" y="48025"/>
                    </a:moveTo>
                    <a:cubicBezTo>
                      <a:pt x="13059" y="39138"/>
                      <a:pt x="20155" y="32280"/>
                      <a:pt x="26441" y="28966"/>
                    </a:cubicBezTo>
                    <a:cubicBezTo>
                      <a:pt x="27870" y="29470"/>
                      <a:pt x="23298" y="36919"/>
                      <a:pt x="27442" y="35109"/>
                    </a:cubicBezTo>
                    <a:cubicBezTo>
                      <a:pt x="28718" y="33137"/>
                      <a:pt x="25260" y="33461"/>
                      <a:pt x="27908" y="30337"/>
                    </a:cubicBezTo>
                    <a:cubicBezTo>
                      <a:pt x="33823" y="20126"/>
                      <a:pt x="40015" y="19574"/>
                      <a:pt x="42624" y="9811"/>
                    </a:cubicBezTo>
                    <a:lnTo>
                      <a:pt x="40548" y="7144"/>
                    </a:lnTo>
                    <a:lnTo>
                      <a:pt x="38567" y="15545"/>
                    </a:lnTo>
                    <a:cubicBezTo>
                      <a:pt x="33576" y="8153"/>
                      <a:pt x="25870" y="34633"/>
                      <a:pt x="21307" y="21841"/>
                    </a:cubicBezTo>
                    <a:cubicBezTo>
                      <a:pt x="17964" y="27318"/>
                      <a:pt x="13859" y="33461"/>
                      <a:pt x="12506" y="39815"/>
                    </a:cubicBezTo>
                    <a:cubicBezTo>
                      <a:pt x="13773" y="38567"/>
                      <a:pt x="14983" y="36424"/>
                      <a:pt x="15773" y="37538"/>
                    </a:cubicBezTo>
                    <a:cubicBezTo>
                      <a:pt x="13764" y="45225"/>
                      <a:pt x="9839" y="41472"/>
                      <a:pt x="7144" y="49044"/>
                    </a:cubicBezTo>
                    <a:cubicBezTo>
                      <a:pt x="9877" y="48197"/>
                      <a:pt x="8392" y="53559"/>
                      <a:pt x="11973" y="48025"/>
                    </a:cubicBezTo>
                    <a:close/>
                  </a:path>
                </a:pathLst>
              </a:custGeom>
              <a:grpFill/>
              <a:ln w="9525" cap="flat">
                <a:noFill/>
                <a:prstDash val="solid"/>
                <a:miter/>
              </a:ln>
            </p:spPr>
            <p:txBody>
              <a:bodyPr rtlCol="0" anchor="ctr"/>
              <a:lstStyle/>
              <a:p>
                <a:endParaRPr lang="zh-CN" altLang="en-US"/>
              </a:p>
            </p:txBody>
          </p:sp>
          <p:sp>
            <p:nvSpPr>
              <p:cNvPr id="1968" name="任意多边形: 形状 979">
                <a:extLst>
                  <a:ext uri="{FF2B5EF4-FFF2-40B4-BE49-F238E27FC236}">
                    <a16:creationId xmlns:a16="http://schemas.microsoft.com/office/drawing/2014/main" id="{F6C5D311-ACA1-48D9-8A9D-F50CBD5F4876}"/>
                  </a:ext>
                </a:extLst>
              </p:cNvPr>
              <p:cNvSpPr/>
              <p:nvPr/>
            </p:nvSpPr>
            <p:spPr>
              <a:xfrm>
                <a:off x="3745830" y="1013872"/>
                <a:ext cx="9525" cy="9525"/>
              </a:xfrm>
              <a:custGeom>
                <a:avLst/>
                <a:gdLst>
                  <a:gd name="connsiteX0" fmla="*/ 7144 w 9525"/>
                  <a:gd name="connsiteY0" fmla="*/ 7144 h 9525"/>
                  <a:gd name="connsiteX1" fmla="*/ 7391 w 9525"/>
                  <a:gd name="connsiteY1" fmla="*/ 883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277" y="9306"/>
                      <a:pt x="7306" y="9716"/>
                      <a:pt x="7391" y="8830"/>
                    </a:cubicBezTo>
                    <a:cubicBezTo>
                      <a:pt x="7249" y="6172"/>
                      <a:pt x="7249" y="8172"/>
                      <a:pt x="7144" y="7144"/>
                    </a:cubicBezTo>
                    <a:close/>
                  </a:path>
                </a:pathLst>
              </a:custGeom>
              <a:grpFill/>
              <a:ln w="9525" cap="flat">
                <a:noFill/>
                <a:prstDash val="solid"/>
                <a:miter/>
              </a:ln>
            </p:spPr>
            <p:txBody>
              <a:bodyPr rtlCol="0" anchor="ctr"/>
              <a:lstStyle/>
              <a:p>
                <a:endParaRPr lang="zh-CN" altLang="en-US"/>
              </a:p>
            </p:txBody>
          </p:sp>
          <p:sp>
            <p:nvSpPr>
              <p:cNvPr id="1969" name="任意多边形: 形状 980">
                <a:extLst>
                  <a:ext uri="{FF2B5EF4-FFF2-40B4-BE49-F238E27FC236}">
                    <a16:creationId xmlns:a16="http://schemas.microsoft.com/office/drawing/2014/main" id="{66214E2C-A650-405D-A590-0A9EBB029481}"/>
                  </a:ext>
                </a:extLst>
              </p:cNvPr>
              <p:cNvSpPr/>
              <p:nvPr/>
            </p:nvSpPr>
            <p:spPr>
              <a:xfrm>
                <a:off x="3408610" y="906897"/>
                <a:ext cx="9525" cy="9525"/>
              </a:xfrm>
              <a:custGeom>
                <a:avLst/>
                <a:gdLst>
                  <a:gd name="connsiteX0" fmla="*/ 9008 w 9525"/>
                  <a:gd name="connsiteY0" fmla="*/ 11220 h 9525"/>
                  <a:gd name="connsiteX1" fmla="*/ 11665 w 9525"/>
                  <a:gd name="connsiteY1" fmla="*/ 7144 h 9525"/>
                  <a:gd name="connsiteX2" fmla="*/ 7160 w 9525"/>
                  <a:gd name="connsiteY2" fmla="*/ 9201 h 9525"/>
                  <a:gd name="connsiteX3" fmla="*/ 9008 w 9525"/>
                  <a:gd name="connsiteY3" fmla="*/ 11220 h 9525"/>
                </a:gdLst>
                <a:ahLst/>
                <a:cxnLst>
                  <a:cxn ang="0">
                    <a:pos x="connsiteX0" y="connsiteY0"/>
                  </a:cxn>
                  <a:cxn ang="0">
                    <a:pos x="connsiteX1" y="connsiteY1"/>
                  </a:cxn>
                  <a:cxn ang="0">
                    <a:pos x="connsiteX2" y="connsiteY2"/>
                  </a:cxn>
                  <a:cxn ang="0">
                    <a:pos x="connsiteX3" y="connsiteY3"/>
                  </a:cxn>
                </a:cxnLst>
                <a:rect l="l" t="t" r="r" b="b"/>
                <a:pathLst>
                  <a:path w="9525" h="9525">
                    <a:moveTo>
                      <a:pt x="9008" y="11220"/>
                    </a:moveTo>
                    <a:cubicBezTo>
                      <a:pt x="10141" y="9925"/>
                      <a:pt x="10370" y="7563"/>
                      <a:pt x="11665" y="7144"/>
                    </a:cubicBezTo>
                    <a:lnTo>
                      <a:pt x="7160" y="9201"/>
                    </a:lnTo>
                    <a:cubicBezTo>
                      <a:pt x="6951" y="11554"/>
                      <a:pt x="8817" y="10401"/>
                      <a:pt x="9008" y="11220"/>
                    </a:cubicBezTo>
                    <a:close/>
                  </a:path>
                </a:pathLst>
              </a:custGeom>
              <a:grpFill/>
              <a:ln w="9525" cap="flat">
                <a:noFill/>
                <a:prstDash val="solid"/>
                <a:miter/>
              </a:ln>
            </p:spPr>
            <p:txBody>
              <a:bodyPr rtlCol="0" anchor="ctr"/>
              <a:lstStyle/>
              <a:p>
                <a:endParaRPr lang="zh-CN" altLang="en-US"/>
              </a:p>
            </p:txBody>
          </p:sp>
          <p:sp>
            <p:nvSpPr>
              <p:cNvPr id="1970" name="任意多边形: 形状 981">
                <a:extLst>
                  <a:ext uri="{FF2B5EF4-FFF2-40B4-BE49-F238E27FC236}">
                    <a16:creationId xmlns:a16="http://schemas.microsoft.com/office/drawing/2014/main" id="{975F5F39-F691-4AA9-B245-9D42FBFCC75E}"/>
                  </a:ext>
                </a:extLst>
              </p:cNvPr>
              <p:cNvSpPr/>
              <p:nvPr/>
            </p:nvSpPr>
            <p:spPr>
              <a:xfrm>
                <a:off x="3504171" y="1072355"/>
                <a:ext cx="9525" cy="9525"/>
              </a:xfrm>
              <a:custGeom>
                <a:avLst/>
                <a:gdLst>
                  <a:gd name="connsiteX0" fmla="*/ 10935 w 9525"/>
                  <a:gd name="connsiteY0" fmla="*/ 7706 h 9525"/>
                  <a:gd name="connsiteX1" fmla="*/ 7144 w 9525"/>
                  <a:gd name="connsiteY1" fmla="*/ 11164 h 9525"/>
                  <a:gd name="connsiteX2" fmla="*/ 10935 w 9525"/>
                  <a:gd name="connsiteY2" fmla="*/ 7706 h 9525"/>
                </a:gdLst>
                <a:ahLst/>
                <a:cxnLst>
                  <a:cxn ang="0">
                    <a:pos x="connsiteX0" y="connsiteY0"/>
                  </a:cxn>
                  <a:cxn ang="0">
                    <a:pos x="connsiteX1" y="connsiteY1"/>
                  </a:cxn>
                  <a:cxn ang="0">
                    <a:pos x="connsiteX2" y="connsiteY2"/>
                  </a:cxn>
                </a:cxnLst>
                <a:rect l="l" t="t" r="r" b="b"/>
                <a:pathLst>
                  <a:path w="9525" h="9525">
                    <a:moveTo>
                      <a:pt x="10935" y="7706"/>
                    </a:moveTo>
                    <a:cubicBezTo>
                      <a:pt x="9125" y="5401"/>
                      <a:pt x="9830" y="10907"/>
                      <a:pt x="7144" y="11164"/>
                    </a:cubicBezTo>
                    <a:cubicBezTo>
                      <a:pt x="9639" y="11555"/>
                      <a:pt x="10268" y="9611"/>
                      <a:pt x="10935" y="7706"/>
                    </a:cubicBezTo>
                    <a:close/>
                  </a:path>
                </a:pathLst>
              </a:custGeom>
              <a:grpFill/>
              <a:ln w="9525" cap="flat">
                <a:noFill/>
                <a:prstDash val="solid"/>
                <a:miter/>
              </a:ln>
            </p:spPr>
            <p:txBody>
              <a:bodyPr rtlCol="0" anchor="ctr"/>
              <a:lstStyle/>
              <a:p>
                <a:endParaRPr lang="zh-CN" altLang="en-US"/>
              </a:p>
            </p:txBody>
          </p:sp>
          <p:sp>
            <p:nvSpPr>
              <p:cNvPr id="1971" name="任意多边形: 形状 982">
                <a:extLst>
                  <a:ext uri="{FF2B5EF4-FFF2-40B4-BE49-F238E27FC236}">
                    <a16:creationId xmlns:a16="http://schemas.microsoft.com/office/drawing/2014/main" id="{654F8FCB-E0B9-4F7E-A452-3159996E437E}"/>
                  </a:ext>
                </a:extLst>
              </p:cNvPr>
              <p:cNvSpPr/>
              <p:nvPr/>
            </p:nvSpPr>
            <p:spPr>
              <a:xfrm>
                <a:off x="3715998" y="1076070"/>
                <a:ext cx="19050" cy="19050"/>
              </a:xfrm>
              <a:custGeom>
                <a:avLst/>
                <a:gdLst>
                  <a:gd name="connsiteX0" fmla="*/ 13211 w 19050"/>
                  <a:gd name="connsiteY0" fmla="*/ 9982 h 19050"/>
                  <a:gd name="connsiteX1" fmla="*/ 10097 w 19050"/>
                  <a:gd name="connsiteY1" fmla="*/ 7144 h 19050"/>
                  <a:gd name="connsiteX2" fmla="*/ 7144 w 19050"/>
                  <a:gd name="connsiteY2" fmla="*/ 11430 h 19050"/>
                  <a:gd name="connsiteX3" fmla="*/ 13211 w 19050"/>
                  <a:gd name="connsiteY3" fmla="*/ 9982 h 19050"/>
                </a:gdLst>
                <a:ahLst/>
                <a:cxnLst>
                  <a:cxn ang="0">
                    <a:pos x="connsiteX0" y="connsiteY0"/>
                  </a:cxn>
                  <a:cxn ang="0">
                    <a:pos x="connsiteX1" y="connsiteY1"/>
                  </a:cxn>
                  <a:cxn ang="0">
                    <a:pos x="connsiteX2" y="connsiteY2"/>
                  </a:cxn>
                  <a:cxn ang="0">
                    <a:pos x="connsiteX3" y="connsiteY3"/>
                  </a:cxn>
                </a:cxnLst>
                <a:rect l="l" t="t" r="r" b="b"/>
                <a:pathLst>
                  <a:path w="19050" h="19050">
                    <a:moveTo>
                      <a:pt x="13211" y="9982"/>
                    </a:moveTo>
                    <a:cubicBezTo>
                      <a:pt x="11811" y="10297"/>
                      <a:pt x="9039" y="11506"/>
                      <a:pt x="10097" y="7144"/>
                    </a:cubicBezTo>
                    <a:cubicBezTo>
                      <a:pt x="8992" y="10811"/>
                      <a:pt x="7687" y="8439"/>
                      <a:pt x="7144" y="11430"/>
                    </a:cubicBezTo>
                    <a:cubicBezTo>
                      <a:pt x="8487" y="8687"/>
                      <a:pt x="9658" y="18345"/>
                      <a:pt x="13211" y="9982"/>
                    </a:cubicBezTo>
                    <a:close/>
                  </a:path>
                </a:pathLst>
              </a:custGeom>
              <a:grpFill/>
              <a:ln w="9525" cap="flat">
                <a:noFill/>
                <a:prstDash val="solid"/>
                <a:miter/>
              </a:ln>
            </p:spPr>
            <p:txBody>
              <a:bodyPr rtlCol="0" anchor="ctr"/>
              <a:lstStyle/>
              <a:p>
                <a:endParaRPr lang="zh-CN" altLang="en-US"/>
              </a:p>
            </p:txBody>
          </p:sp>
          <p:sp>
            <p:nvSpPr>
              <p:cNvPr id="1972" name="任意多边形: 形状 983">
                <a:extLst>
                  <a:ext uri="{FF2B5EF4-FFF2-40B4-BE49-F238E27FC236}">
                    <a16:creationId xmlns:a16="http://schemas.microsoft.com/office/drawing/2014/main" id="{7D75A61B-DC3A-4955-A340-5EA49D578D18}"/>
                  </a:ext>
                </a:extLst>
              </p:cNvPr>
              <p:cNvSpPr/>
              <p:nvPr/>
            </p:nvSpPr>
            <p:spPr>
              <a:xfrm>
                <a:off x="3490712" y="1058440"/>
                <a:ext cx="9525" cy="19050"/>
              </a:xfrm>
              <a:custGeom>
                <a:avLst/>
                <a:gdLst>
                  <a:gd name="connsiteX0" fmla="*/ 10249 w 9525"/>
                  <a:gd name="connsiteY0" fmla="*/ 14602 h 19050"/>
                  <a:gd name="connsiteX1" fmla="*/ 9754 w 9525"/>
                  <a:gd name="connsiteY1" fmla="*/ 7144 h 19050"/>
                  <a:gd name="connsiteX2" fmla="*/ 7144 w 9525"/>
                  <a:gd name="connsiteY2" fmla="*/ 11840 h 19050"/>
                  <a:gd name="connsiteX3" fmla="*/ 10249 w 9525"/>
                  <a:gd name="connsiteY3" fmla="*/ 14602 h 19050"/>
                </a:gdLst>
                <a:ahLst/>
                <a:cxnLst>
                  <a:cxn ang="0">
                    <a:pos x="connsiteX0" y="connsiteY0"/>
                  </a:cxn>
                  <a:cxn ang="0">
                    <a:pos x="connsiteX1" y="connsiteY1"/>
                  </a:cxn>
                  <a:cxn ang="0">
                    <a:pos x="connsiteX2" y="connsiteY2"/>
                  </a:cxn>
                  <a:cxn ang="0">
                    <a:pos x="connsiteX3" y="connsiteY3"/>
                  </a:cxn>
                </a:cxnLst>
                <a:rect l="l" t="t" r="r" b="b"/>
                <a:pathLst>
                  <a:path w="9525" h="19050">
                    <a:moveTo>
                      <a:pt x="10249" y="14602"/>
                    </a:moveTo>
                    <a:cubicBezTo>
                      <a:pt x="11811" y="11840"/>
                      <a:pt x="10563" y="9839"/>
                      <a:pt x="9754" y="7144"/>
                    </a:cubicBezTo>
                    <a:lnTo>
                      <a:pt x="7144" y="11840"/>
                    </a:lnTo>
                    <a:cubicBezTo>
                      <a:pt x="8411" y="12116"/>
                      <a:pt x="11792" y="10106"/>
                      <a:pt x="10249" y="14602"/>
                    </a:cubicBezTo>
                    <a:close/>
                  </a:path>
                </a:pathLst>
              </a:custGeom>
              <a:grpFill/>
              <a:ln w="9525" cap="flat">
                <a:noFill/>
                <a:prstDash val="solid"/>
                <a:miter/>
              </a:ln>
            </p:spPr>
            <p:txBody>
              <a:bodyPr rtlCol="0" anchor="ctr"/>
              <a:lstStyle/>
              <a:p>
                <a:endParaRPr lang="zh-CN" altLang="en-US"/>
              </a:p>
            </p:txBody>
          </p:sp>
          <p:sp>
            <p:nvSpPr>
              <p:cNvPr id="1973" name="任意多边形: 形状 984">
                <a:extLst>
                  <a:ext uri="{FF2B5EF4-FFF2-40B4-BE49-F238E27FC236}">
                    <a16:creationId xmlns:a16="http://schemas.microsoft.com/office/drawing/2014/main" id="{941A04B4-7FEA-413B-A27C-E7C9C0EF87FC}"/>
                  </a:ext>
                </a:extLst>
              </p:cNvPr>
              <p:cNvSpPr/>
              <p:nvPr/>
            </p:nvSpPr>
            <p:spPr>
              <a:xfrm>
                <a:off x="3509715" y="1075375"/>
                <a:ext cx="9525" cy="9525"/>
              </a:xfrm>
              <a:custGeom>
                <a:avLst/>
                <a:gdLst>
                  <a:gd name="connsiteX0" fmla="*/ 9754 w 9525"/>
                  <a:gd name="connsiteY0" fmla="*/ 8982 h 9525"/>
                  <a:gd name="connsiteX1" fmla="*/ 8449 w 9525"/>
                  <a:gd name="connsiteY1" fmla="*/ 7144 h 9525"/>
                  <a:gd name="connsiteX2" fmla="*/ 7144 w 9525"/>
                  <a:gd name="connsiteY2" fmla="*/ 10973 h 9525"/>
                  <a:gd name="connsiteX3" fmla="*/ 9754 w 9525"/>
                  <a:gd name="connsiteY3" fmla="*/ 8982 h 9525"/>
                </a:gdLst>
                <a:ahLst/>
                <a:cxnLst>
                  <a:cxn ang="0">
                    <a:pos x="connsiteX0" y="connsiteY0"/>
                  </a:cxn>
                  <a:cxn ang="0">
                    <a:pos x="connsiteX1" y="connsiteY1"/>
                  </a:cxn>
                  <a:cxn ang="0">
                    <a:pos x="connsiteX2" y="connsiteY2"/>
                  </a:cxn>
                  <a:cxn ang="0">
                    <a:pos x="connsiteX3" y="connsiteY3"/>
                  </a:cxn>
                </a:cxnLst>
                <a:rect l="l" t="t" r="r" b="b"/>
                <a:pathLst>
                  <a:path w="9525" h="9525">
                    <a:moveTo>
                      <a:pt x="9754" y="8982"/>
                    </a:moveTo>
                    <a:cubicBezTo>
                      <a:pt x="9449" y="7953"/>
                      <a:pt x="9677" y="7334"/>
                      <a:pt x="8449" y="7144"/>
                    </a:cubicBezTo>
                    <a:lnTo>
                      <a:pt x="7144" y="10973"/>
                    </a:lnTo>
                    <a:cubicBezTo>
                      <a:pt x="8582" y="10497"/>
                      <a:pt x="9839" y="10649"/>
                      <a:pt x="9754" y="8982"/>
                    </a:cubicBezTo>
                    <a:close/>
                  </a:path>
                </a:pathLst>
              </a:custGeom>
              <a:grpFill/>
              <a:ln w="9525" cap="flat">
                <a:noFill/>
                <a:prstDash val="solid"/>
                <a:miter/>
              </a:ln>
            </p:spPr>
            <p:txBody>
              <a:bodyPr rtlCol="0" anchor="ctr"/>
              <a:lstStyle/>
              <a:p>
                <a:endParaRPr lang="zh-CN" altLang="en-US"/>
              </a:p>
            </p:txBody>
          </p:sp>
          <p:sp>
            <p:nvSpPr>
              <p:cNvPr id="1974" name="任意多边形: 形状 985">
                <a:extLst>
                  <a:ext uri="{FF2B5EF4-FFF2-40B4-BE49-F238E27FC236}">
                    <a16:creationId xmlns:a16="http://schemas.microsoft.com/office/drawing/2014/main" id="{F822FC73-D5CD-4AB1-B479-95D0CB08A8FC}"/>
                  </a:ext>
                </a:extLst>
              </p:cNvPr>
              <p:cNvSpPr/>
              <p:nvPr/>
            </p:nvSpPr>
            <p:spPr>
              <a:xfrm>
                <a:off x="3514925" y="1075108"/>
                <a:ext cx="9525" cy="19050"/>
              </a:xfrm>
              <a:custGeom>
                <a:avLst/>
                <a:gdLst>
                  <a:gd name="connsiteX0" fmla="*/ 11087 w 9525"/>
                  <a:gd name="connsiteY0" fmla="*/ 7144 h 19050"/>
                  <a:gd name="connsiteX1" fmla="*/ 7144 w 9525"/>
                  <a:gd name="connsiteY1" fmla="*/ 12859 h 19050"/>
                  <a:gd name="connsiteX2" fmla="*/ 11087 w 9525"/>
                  <a:gd name="connsiteY2" fmla="*/ 7144 h 19050"/>
                </a:gdLst>
                <a:ahLst/>
                <a:cxnLst>
                  <a:cxn ang="0">
                    <a:pos x="connsiteX0" y="connsiteY0"/>
                  </a:cxn>
                  <a:cxn ang="0">
                    <a:pos x="connsiteX1" y="connsiteY1"/>
                  </a:cxn>
                  <a:cxn ang="0">
                    <a:pos x="connsiteX2" y="connsiteY2"/>
                  </a:cxn>
                </a:cxnLst>
                <a:rect l="l" t="t" r="r" b="b"/>
                <a:pathLst>
                  <a:path w="9525" h="19050">
                    <a:moveTo>
                      <a:pt x="11087" y="7144"/>
                    </a:moveTo>
                    <a:cubicBezTo>
                      <a:pt x="11478" y="11411"/>
                      <a:pt x="7734" y="9334"/>
                      <a:pt x="7144" y="12859"/>
                    </a:cubicBezTo>
                    <a:cubicBezTo>
                      <a:pt x="7449" y="8334"/>
                      <a:pt x="13773" y="13945"/>
                      <a:pt x="11087" y="7144"/>
                    </a:cubicBezTo>
                    <a:close/>
                  </a:path>
                </a:pathLst>
              </a:custGeom>
              <a:grpFill/>
              <a:ln w="9525" cap="flat">
                <a:noFill/>
                <a:prstDash val="solid"/>
                <a:miter/>
              </a:ln>
            </p:spPr>
            <p:txBody>
              <a:bodyPr rtlCol="0" anchor="ctr"/>
              <a:lstStyle/>
              <a:p>
                <a:endParaRPr lang="zh-CN" altLang="en-US"/>
              </a:p>
            </p:txBody>
          </p:sp>
          <p:sp>
            <p:nvSpPr>
              <p:cNvPr id="1975" name="任意多边形: 形状 986">
                <a:extLst>
                  <a:ext uri="{FF2B5EF4-FFF2-40B4-BE49-F238E27FC236}">
                    <a16:creationId xmlns:a16="http://schemas.microsoft.com/office/drawing/2014/main" id="{8107302D-D0F7-498F-9463-0F1B10C3A87E}"/>
                  </a:ext>
                </a:extLst>
              </p:cNvPr>
              <p:cNvSpPr/>
              <p:nvPr/>
            </p:nvSpPr>
            <p:spPr>
              <a:xfrm>
                <a:off x="3731524" y="1049467"/>
                <a:ext cx="9525" cy="19050"/>
              </a:xfrm>
              <a:custGeom>
                <a:avLst/>
                <a:gdLst>
                  <a:gd name="connsiteX0" fmla="*/ 10277 w 9525"/>
                  <a:gd name="connsiteY0" fmla="*/ 11316 h 19050"/>
                  <a:gd name="connsiteX1" fmla="*/ 10497 w 9525"/>
                  <a:gd name="connsiteY1" fmla="*/ 7144 h 19050"/>
                  <a:gd name="connsiteX2" fmla="*/ 10287 w 9525"/>
                  <a:gd name="connsiteY2" fmla="*/ 8639 h 19050"/>
                  <a:gd name="connsiteX3" fmla="*/ 9163 w 9525"/>
                  <a:gd name="connsiteY3" fmla="*/ 8953 h 19050"/>
                  <a:gd name="connsiteX4" fmla="*/ 9525 w 9525"/>
                  <a:gd name="connsiteY4" fmla="*/ 9716 h 19050"/>
                  <a:gd name="connsiteX5" fmla="*/ 7896 w 9525"/>
                  <a:gd name="connsiteY5" fmla="*/ 12973 h 19050"/>
                  <a:gd name="connsiteX6" fmla="*/ 7144 w 9525"/>
                  <a:gd name="connsiteY6" fmla="*/ 19288 h 19050"/>
                  <a:gd name="connsiteX7" fmla="*/ 8734 w 9525"/>
                  <a:gd name="connsiteY7" fmla="*/ 14935 h 19050"/>
                  <a:gd name="connsiteX8" fmla="*/ 8668 w 9525"/>
                  <a:gd name="connsiteY8" fmla="*/ 18364 h 19050"/>
                  <a:gd name="connsiteX9" fmla="*/ 9906 w 9525"/>
                  <a:gd name="connsiteY9" fmla="*/ 12421 h 19050"/>
                  <a:gd name="connsiteX10" fmla="*/ 11516 w 9525"/>
                  <a:gd name="connsiteY10" fmla="*/ 14392 h 19050"/>
                  <a:gd name="connsiteX11" fmla="*/ 10277 w 9525"/>
                  <a:gd name="connsiteY11" fmla="*/ 11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 h="19050">
                    <a:moveTo>
                      <a:pt x="10277" y="11316"/>
                    </a:moveTo>
                    <a:cubicBezTo>
                      <a:pt x="11554" y="8068"/>
                      <a:pt x="10087" y="9735"/>
                      <a:pt x="10497" y="7144"/>
                    </a:cubicBezTo>
                    <a:cubicBezTo>
                      <a:pt x="10477" y="7896"/>
                      <a:pt x="10287" y="8277"/>
                      <a:pt x="10287" y="8639"/>
                    </a:cubicBezTo>
                    <a:cubicBezTo>
                      <a:pt x="9725" y="8944"/>
                      <a:pt x="9792" y="6772"/>
                      <a:pt x="9163" y="8953"/>
                    </a:cubicBezTo>
                    <a:cubicBezTo>
                      <a:pt x="9154" y="9315"/>
                      <a:pt x="9735" y="8592"/>
                      <a:pt x="9525" y="9716"/>
                    </a:cubicBezTo>
                    <a:cubicBezTo>
                      <a:pt x="9125" y="11916"/>
                      <a:pt x="8325" y="11868"/>
                      <a:pt x="7896" y="12973"/>
                    </a:cubicBezTo>
                    <a:lnTo>
                      <a:pt x="7144" y="19288"/>
                    </a:lnTo>
                    <a:cubicBezTo>
                      <a:pt x="8068" y="19402"/>
                      <a:pt x="8344" y="16412"/>
                      <a:pt x="8734" y="14935"/>
                    </a:cubicBezTo>
                    <a:lnTo>
                      <a:pt x="8668" y="18364"/>
                    </a:lnTo>
                    <a:cubicBezTo>
                      <a:pt x="9211" y="16545"/>
                      <a:pt x="9344" y="14640"/>
                      <a:pt x="9906" y="12421"/>
                    </a:cubicBezTo>
                    <a:cubicBezTo>
                      <a:pt x="9944" y="14735"/>
                      <a:pt x="10411" y="15221"/>
                      <a:pt x="11516" y="14392"/>
                    </a:cubicBezTo>
                    <a:cubicBezTo>
                      <a:pt x="11316" y="13878"/>
                      <a:pt x="9544" y="14249"/>
                      <a:pt x="10277" y="11316"/>
                    </a:cubicBezTo>
                    <a:close/>
                  </a:path>
                </a:pathLst>
              </a:custGeom>
              <a:grpFill/>
              <a:ln w="9525" cap="flat">
                <a:noFill/>
                <a:prstDash val="solid"/>
                <a:miter/>
              </a:ln>
            </p:spPr>
            <p:txBody>
              <a:bodyPr rtlCol="0" anchor="ctr"/>
              <a:lstStyle/>
              <a:p>
                <a:endParaRPr lang="zh-CN" altLang="en-US"/>
              </a:p>
            </p:txBody>
          </p:sp>
          <p:sp>
            <p:nvSpPr>
              <p:cNvPr id="1976" name="任意多边形: 形状 987">
                <a:extLst>
                  <a:ext uri="{FF2B5EF4-FFF2-40B4-BE49-F238E27FC236}">
                    <a16:creationId xmlns:a16="http://schemas.microsoft.com/office/drawing/2014/main" id="{08A7CEFE-E7E2-4B82-894E-DAD40DF3B7ED}"/>
                  </a:ext>
                </a:extLst>
              </p:cNvPr>
              <p:cNvSpPr/>
              <p:nvPr/>
            </p:nvSpPr>
            <p:spPr>
              <a:xfrm>
                <a:off x="3482026" y="1030465"/>
                <a:ext cx="28575" cy="38100"/>
              </a:xfrm>
              <a:custGeom>
                <a:avLst/>
                <a:gdLst>
                  <a:gd name="connsiteX0" fmla="*/ 23717 w 28575"/>
                  <a:gd name="connsiteY0" fmla="*/ 27661 h 38100"/>
                  <a:gd name="connsiteX1" fmla="*/ 22631 w 28575"/>
                  <a:gd name="connsiteY1" fmla="*/ 11078 h 38100"/>
                  <a:gd name="connsiteX2" fmla="*/ 18507 w 28575"/>
                  <a:gd name="connsiteY2" fmla="*/ 7144 h 38100"/>
                  <a:gd name="connsiteX3" fmla="*/ 18393 w 28575"/>
                  <a:gd name="connsiteY3" fmla="*/ 13059 h 38100"/>
                  <a:gd name="connsiteX4" fmla="*/ 18774 w 28575"/>
                  <a:gd name="connsiteY4" fmla="*/ 18964 h 38100"/>
                  <a:gd name="connsiteX5" fmla="*/ 13154 w 28575"/>
                  <a:gd name="connsiteY5" fmla="*/ 22193 h 38100"/>
                  <a:gd name="connsiteX6" fmla="*/ 8277 w 28575"/>
                  <a:gd name="connsiteY6" fmla="*/ 15945 h 38100"/>
                  <a:gd name="connsiteX7" fmla="*/ 7144 w 28575"/>
                  <a:gd name="connsiteY7" fmla="*/ 23241 h 38100"/>
                  <a:gd name="connsiteX8" fmla="*/ 16507 w 28575"/>
                  <a:gd name="connsiteY8" fmla="*/ 34976 h 38100"/>
                  <a:gd name="connsiteX9" fmla="*/ 23717 w 28575"/>
                  <a:gd name="connsiteY9" fmla="*/ 2766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38100">
                    <a:moveTo>
                      <a:pt x="23717" y="27661"/>
                    </a:moveTo>
                    <a:cubicBezTo>
                      <a:pt x="22088" y="22365"/>
                      <a:pt x="21479" y="17345"/>
                      <a:pt x="22631" y="11078"/>
                    </a:cubicBezTo>
                    <a:cubicBezTo>
                      <a:pt x="20050" y="12001"/>
                      <a:pt x="19507" y="10382"/>
                      <a:pt x="18507" y="7144"/>
                    </a:cubicBezTo>
                    <a:cubicBezTo>
                      <a:pt x="18507" y="7144"/>
                      <a:pt x="18450" y="10096"/>
                      <a:pt x="18393" y="13059"/>
                    </a:cubicBezTo>
                    <a:cubicBezTo>
                      <a:pt x="18583" y="16012"/>
                      <a:pt x="18774" y="18964"/>
                      <a:pt x="18774" y="18964"/>
                    </a:cubicBezTo>
                    <a:cubicBezTo>
                      <a:pt x="15592" y="18364"/>
                      <a:pt x="14545" y="19050"/>
                      <a:pt x="13154" y="22193"/>
                    </a:cubicBezTo>
                    <a:cubicBezTo>
                      <a:pt x="11354" y="18412"/>
                      <a:pt x="12030" y="15402"/>
                      <a:pt x="8277" y="15945"/>
                    </a:cubicBezTo>
                    <a:lnTo>
                      <a:pt x="7144" y="23241"/>
                    </a:lnTo>
                    <a:cubicBezTo>
                      <a:pt x="9896" y="28137"/>
                      <a:pt x="12916" y="32271"/>
                      <a:pt x="16507" y="34976"/>
                    </a:cubicBezTo>
                    <a:cubicBezTo>
                      <a:pt x="18393" y="30451"/>
                      <a:pt x="21403" y="29851"/>
                      <a:pt x="23717" y="27661"/>
                    </a:cubicBezTo>
                    <a:close/>
                  </a:path>
                </a:pathLst>
              </a:custGeom>
              <a:grpFill/>
              <a:ln w="9525" cap="flat">
                <a:noFill/>
                <a:prstDash val="solid"/>
                <a:miter/>
              </a:ln>
            </p:spPr>
            <p:txBody>
              <a:bodyPr rtlCol="0" anchor="ctr"/>
              <a:lstStyle/>
              <a:p>
                <a:endParaRPr lang="zh-CN" altLang="en-US"/>
              </a:p>
            </p:txBody>
          </p:sp>
          <p:sp>
            <p:nvSpPr>
              <p:cNvPr id="1977" name="任意多边形: 形状 988">
                <a:extLst>
                  <a:ext uri="{FF2B5EF4-FFF2-40B4-BE49-F238E27FC236}">
                    <a16:creationId xmlns:a16="http://schemas.microsoft.com/office/drawing/2014/main" id="{CF8A9D85-D042-467F-86B4-A48289BE750F}"/>
                  </a:ext>
                </a:extLst>
              </p:cNvPr>
              <p:cNvSpPr/>
              <p:nvPr/>
            </p:nvSpPr>
            <p:spPr>
              <a:xfrm>
                <a:off x="3694766" y="1082696"/>
                <a:ext cx="19050" cy="19050"/>
              </a:xfrm>
              <a:custGeom>
                <a:avLst/>
                <a:gdLst>
                  <a:gd name="connsiteX0" fmla="*/ 21117 w 19050"/>
                  <a:gd name="connsiteY0" fmla="*/ 9500 h 19050"/>
                  <a:gd name="connsiteX1" fmla="*/ 16783 w 19050"/>
                  <a:gd name="connsiteY1" fmla="*/ 7519 h 19050"/>
                  <a:gd name="connsiteX2" fmla="*/ 12688 w 19050"/>
                  <a:gd name="connsiteY2" fmla="*/ 7871 h 19050"/>
                  <a:gd name="connsiteX3" fmla="*/ 11773 w 19050"/>
                  <a:gd name="connsiteY3" fmla="*/ 11272 h 19050"/>
                  <a:gd name="connsiteX4" fmla="*/ 9878 w 19050"/>
                  <a:gd name="connsiteY4" fmla="*/ 7309 h 19050"/>
                  <a:gd name="connsiteX5" fmla="*/ 9840 w 19050"/>
                  <a:gd name="connsiteY5" fmla="*/ 7719 h 19050"/>
                  <a:gd name="connsiteX6" fmla="*/ 7696 w 19050"/>
                  <a:gd name="connsiteY6" fmla="*/ 8157 h 19050"/>
                  <a:gd name="connsiteX7" fmla="*/ 9925 w 19050"/>
                  <a:gd name="connsiteY7" fmla="*/ 12424 h 19050"/>
                  <a:gd name="connsiteX8" fmla="*/ 12078 w 19050"/>
                  <a:gd name="connsiteY8" fmla="*/ 12729 h 19050"/>
                  <a:gd name="connsiteX9" fmla="*/ 12164 w 19050"/>
                  <a:gd name="connsiteY9" fmla="*/ 11024 h 19050"/>
                  <a:gd name="connsiteX10" fmla="*/ 14516 w 19050"/>
                  <a:gd name="connsiteY10" fmla="*/ 12834 h 19050"/>
                  <a:gd name="connsiteX11" fmla="*/ 16669 w 19050"/>
                  <a:gd name="connsiteY11" fmla="*/ 9681 h 19050"/>
                  <a:gd name="connsiteX12" fmla="*/ 17079 w 19050"/>
                  <a:gd name="connsiteY12" fmla="*/ 16072 h 19050"/>
                  <a:gd name="connsiteX13" fmla="*/ 21117 w 19050"/>
                  <a:gd name="connsiteY13" fmla="*/ 95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 h="19050">
                    <a:moveTo>
                      <a:pt x="21117" y="9500"/>
                    </a:moveTo>
                    <a:cubicBezTo>
                      <a:pt x="20460" y="7700"/>
                      <a:pt x="15183" y="12062"/>
                      <a:pt x="16783" y="7519"/>
                    </a:cubicBezTo>
                    <a:cubicBezTo>
                      <a:pt x="15583" y="5947"/>
                      <a:pt x="12554" y="9957"/>
                      <a:pt x="12688" y="7871"/>
                    </a:cubicBezTo>
                    <a:cubicBezTo>
                      <a:pt x="12621" y="8681"/>
                      <a:pt x="12926" y="9709"/>
                      <a:pt x="11773" y="11272"/>
                    </a:cubicBezTo>
                    <a:lnTo>
                      <a:pt x="9878" y="7309"/>
                    </a:lnTo>
                    <a:lnTo>
                      <a:pt x="9840" y="7719"/>
                    </a:lnTo>
                    <a:cubicBezTo>
                      <a:pt x="9801" y="7795"/>
                      <a:pt x="7696" y="8157"/>
                      <a:pt x="7696" y="8157"/>
                    </a:cubicBezTo>
                    <a:cubicBezTo>
                      <a:pt x="5810" y="11700"/>
                      <a:pt x="9306" y="10786"/>
                      <a:pt x="9925" y="12424"/>
                    </a:cubicBezTo>
                    <a:cubicBezTo>
                      <a:pt x="11192" y="8814"/>
                      <a:pt x="11354" y="12748"/>
                      <a:pt x="12078" y="12729"/>
                    </a:cubicBezTo>
                    <a:cubicBezTo>
                      <a:pt x="11364" y="12777"/>
                      <a:pt x="11402" y="11919"/>
                      <a:pt x="12164" y="11024"/>
                    </a:cubicBezTo>
                    <a:cubicBezTo>
                      <a:pt x="13145" y="12453"/>
                      <a:pt x="12792" y="13129"/>
                      <a:pt x="14516" y="12834"/>
                    </a:cubicBezTo>
                    <a:cubicBezTo>
                      <a:pt x="13802" y="13291"/>
                      <a:pt x="15421" y="8043"/>
                      <a:pt x="16669" y="9681"/>
                    </a:cubicBezTo>
                    <a:cubicBezTo>
                      <a:pt x="18298" y="11453"/>
                      <a:pt x="13783" y="15520"/>
                      <a:pt x="17079" y="16072"/>
                    </a:cubicBezTo>
                    <a:cubicBezTo>
                      <a:pt x="17898" y="16377"/>
                      <a:pt x="22565" y="12977"/>
                      <a:pt x="21117" y="9500"/>
                    </a:cubicBezTo>
                    <a:close/>
                  </a:path>
                </a:pathLst>
              </a:custGeom>
              <a:grpFill/>
              <a:ln w="9525" cap="flat">
                <a:noFill/>
                <a:prstDash val="solid"/>
                <a:miter/>
              </a:ln>
            </p:spPr>
            <p:txBody>
              <a:bodyPr rtlCol="0" anchor="ctr"/>
              <a:lstStyle/>
              <a:p>
                <a:endParaRPr lang="zh-CN" altLang="en-US"/>
              </a:p>
            </p:txBody>
          </p:sp>
          <p:sp>
            <p:nvSpPr>
              <p:cNvPr id="1978" name="任意多边形: 形状 989">
                <a:extLst>
                  <a:ext uri="{FF2B5EF4-FFF2-40B4-BE49-F238E27FC236}">
                    <a16:creationId xmlns:a16="http://schemas.microsoft.com/office/drawing/2014/main" id="{91EADDA5-540D-4B84-876A-98F7B19D69DA}"/>
                  </a:ext>
                </a:extLst>
              </p:cNvPr>
              <p:cNvSpPr/>
              <p:nvPr/>
            </p:nvSpPr>
            <p:spPr>
              <a:xfrm>
                <a:off x="3410331" y="823496"/>
                <a:ext cx="19050" cy="19050"/>
              </a:xfrm>
              <a:custGeom>
                <a:avLst/>
                <a:gdLst>
                  <a:gd name="connsiteX0" fmla="*/ 16945 w 19050"/>
                  <a:gd name="connsiteY0" fmla="*/ 8011 h 19050"/>
                  <a:gd name="connsiteX1" fmla="*/ 17002 w 19050"/>
                  <a:gd name="connsiteY1" fmla="*/ 7144 h 19050"/>
                  <a:gd name="connsiteX2" fmla="*/ 11878 w 19050"/>
                  <a:gd name="connsiteY2" fmla="*/ 13840 h 19050"/>
                  <a:gd name="connsiteX3" fmla="*/ 7144 w 19050"/>
                  <a:gd name="connsiteY3" fmla="*/ 20822 h 19050"/>
                  <a:gd name="connsiteX4" fmla="*/ 16945 w 19050"/>
                  <a:gd name="connsiteY4" fmla="*/ 80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6945" y="8011"/>
                    </a:moveTo>
                    <a:lnTo>
                      <a:pt x="17002" y="7144"/>
                    </a:lnTo>
                    <a:cubicBezTo>
                      <a:pt x="17002" y="7144"/>
                      <a:pt x="14440" y="10497"/>
                      <a:pt x="11878" y="13840"/>
                    </a:cubicBezTo>
                    <a:cubicBezTo>
                      <a:pt x="9506" y="17336"/>
                      <a:pt x="7144" y="20822"/>
                      <a:pt x="7144" y="20822"/>
                    </a:cubicBezTo>
                    <a:cubicBezTo>
                      <a:pt x="10573" y="21393"/>
                      <a:pt x="13611" y="11925"/>
                      <a:pt x="16945" y="8011"/>
                    </a:cubicBezTo>
                    <a:close/>
                  </a:path>
                </a:pathLst>
              </a:custGeom>
              <a:grpFill/>
              <a:ln w="9525" cap="flat">
                <a:noFill/>
                <a:prstDash val="solid"/>
                <a:miter/>
              </a:ln>
            </p:spPr>
            <p:txBody>
              <a:bodyPr rtlCol="0" anchor="ctr"/>
              <a:lstStyle/>
              <a:p>
                <a:endParaRPr lang="zh-CN" altLang="en-US"/>
              </a:p>
            </p:txBody>
          </p:sp>
          <p:sp>
            <p:nvSpPr>
              <p:cNvPr id="1979" name="任意多边形: 形状 990">
                <a:extLst>
                  <a:ext uri="{FF2B5EF4-FFF2-40B4-BE49-F238E27FC236}">
                    <a16:creationId xmlns:a16="http://schemas.microsoft.com/office/drawing/2014/main" id="{D4E84B41-5F68-4269-A29C-351E12712F38}"/>
                  </a:ext>
                </a:extLst>
              </p:cNvPr>
              <p:cNvSpPr/>
              <p:nvPr/>
            </p:nvSpPr>
            <p:spPr>
              <a:xfrm>
                <a:off x="3654998" y="1094625"/>
                <a:ext cx="19050" cy="28575"/>
              </a:xfrm>
              <a:custGeom>
                <a:avLst/>
                <a:gdLst>
                  <a:gd name="connsiteX0" fmla="*/ 10784 w 19050"/>
                  <a:gd name="connsiteY0" fmla="*/ 21641 h 28575"/>
                  <a:gd name="connsiteX1" fmla="*/ 14213 w 19050"/>
                  <a:gd name="connsiteY1" fmla="*/ 17583 h 28575"/>
                  <a:gd name="connsiteX2" fmla="*/ 14527 w 19050"/>
                  <a:gd name="connsiteY2" fmla="*/ 19860 h 28575"/>
                  <a:gd name="connsiteX3" fmla="*/ 13394 w 19050"/>
                  <a:gd name="connsiteY3" fmla="*/ 11878 h 28575"/>
                  <a:gd name="connsiteX4" fmla="*/ 11527 w 19050"/>
                  <a:gd name="connsiteY4" fmla="*/ 11868 h 28575"/>
                  <a:gd name="connsiteX5" fmla="*/ 13051 w 19050"/>
                  <a:gd name="connsiteY5" fmla="*/ 7144 h 28575"/>
                  <a:gd name="connsiteX6" fmla="*/ 9346 w 19050"/>
                  <a:gd name="connsiteY6" fmla="*/ 15450 h 28575"/>
                  <a:gd name="connsiteX7" fmla="*/ 11660 w 19050"/>
                  <a:gd name="connsiteY7" fmla="*/ 15411 h 28575"/>
                  <a:gd name="connsiteX8" fmla="*/ 7212 w 19050"/>
                  <a:gd name="connsiteY8" fmla="*/ 18631 h 28575"/>
                  <a:gd name="connsiteX9" fmla="*/ 14756 w 19050"/>
                  <a:gd name="connsiteY9" fmla="*/ 23632 h 28575"/>
                  <a:gd name="connsiteX10" fmla="*/ 10784 w 19050"/>
                  <a:gd name="connsiteY10" fmla="*/ 2164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 h="28575">
                    <a:moveTo>
                      <a:pt x="10784" y="21641"/>
                    </a:moveTo>
                    <a:lnTo>
                      <a:pt x="14213" y="17583"/>
                    </a:lnTo>
                    <a:cubicBezTo>
                      <a:pt x="15108" y="17850"/>
                      <a:pt x="14585" y="18907"/>
                      <a:pt x="14527" y="19860"/>
                    </a:cubicBezTo>
                    <a:cubicBezTo>
                      <a:pt x="13718" y="18155"/>
                      <a:pt x="13080" y="14602"/>
                      <a:pt x="13394" y="11878"/>
                    </a:cubicBezTo>
                    <a:cubicBezTo>
                      <a:pt x="12813" y="12906"/>
                      <a:pt x="11946" y="12211"/>
                      <a:pt x="11527" y="11868"/>
                    </a:cubicBezTo>
                    <a:cubicBezTo>
                      <a:pt x="12365" y="8601"/>
                      <a:pt x="14146" y="8696"/>
                      <a:pt x="13051" y="7144"/>
                    </a:cubicBezTo>
                    <a:cubicBezTo>
                      <a:pt x="10155" y="11316"/>
                      <a:pt x="9727" y="11306"/>
                      <a:pt x="9346" y="15450"/>
                    </a:cubicBezTo>
                    <a:cubicBezTo>
                      <a:pt x="9803" y="15364"/>
                      <a:pt x="11279" y="14592"/>
                      <a:pt x="11660" y="15411"/>
                    </a:cubicBezTo>
                    <a:cubicBezTo>
                      <a:pt x="11441" y="18221"/>
                      <a:pt x="8212" y="17983"/>
                      <a:pt x="7212" y="18631"/>
                    </a:cubicBezTo>
                    <a:cubicBezTo>
                      <a:pt x="6488" y="22498"/>
                      <a:pt x="11670" y="23422"/>
                      <a:pt x="14756" y="23632"/>
                    </a:cubicBezTo>
                    <a:lnTo>
                      <a:pt x="10784" y="21641"/>
                    </a:lnTo>
                    <a:close/>
                  </a:path>
                </a:pathLst>
              </a:custGeom>
              <a:grpFill/>
              <a:ln w="9525" cap="flat">
                <a:noFill/>
                <a:prstDash val="solid"/>
                <a:miter/>
              </a:ln>
            </p:spPr>
            <p:txBody>
              <a:bodyPr rtlCol="0" anchor="ctr"/>
              <a:lstStyle/>
              <a:p>
                <a:endParaRPr lang="zh-CN" altLang="en-US"/>
              </a:p>
            </p:txBody>
          </p:sp>
          <p:sp>
            <p:nvSpPr>
              <p:cNvPr id="1980" name="任意多边形: 形状 991">
                <a:extLst>
                  <a:ext uri="{FF2B5EF4-FFF2-40B4-BE49-F238E27FC236}">
                    <a16:creationId xmlns:a16="http://schemas.microsoft.com/office/drawing/2014/main" id="{4711FDCD-E1B9-4EF3-912C-4E5DC71D8615}"/>
                  </a:ext>
                </a:extLst>
              </p:cNvPr>
              <p:cNvSpPr/>
              <p:nvPr/>
            </p:nvSpPr>
            <p:spPr>
              <a:xfrm>
                <a:off x="3466784" y="1019101"/>
                <a:ext cx="19050" cy="19050"/>
              </a:xfrm>
              <a:custGeom>
                <a:avLst/>
                <a:gdLst>
                  <a:gd name="connsiteX0" fmla="*/ 9936 w 19050"/>
                  <a:gd name="connsiteY0" fmla="*/ 10935 h 19050"/>
                  <a:gd name="connsiteX1" fmla="*/ 10441 w 19050"/>
                  <a:gd name="connsiteY1" fmla="*/ 12744 h 19050"/>
                  <a:gd name="connsiteX2" fmla="*/ 11984 w 19050"/>
                  <a:gd name="connsiteY2" fmla="*/ 7144 h 19050"/>
                  <a:gd name="connsiteX3" fmla="*/ 7917 w 19050"/>
                  <a:gd name="connsiteY3" fmla="*/ 9258 h 19050"/>
                  <a:gd name="connsiteX4" fmla="*/ 7841 w 19050"/>
                  <a:gd name="connsiteY4" fmla="*/ 8049 h 19050"/>
                  <a:gd name="connsiteX5" fmla="*/ 7898 w 19050"/>
                  <a:gd name="connsiteY5" fmla="*/ 14802 h 19050"/>
                  <a:gd name="connsiteX6" fmla="*/ 9936 w 19050"/>
                  <a:gd name="connsiteY6" fmla="*/ 109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936" y="10935"/>
                    </a:moveTo>
                    <a:cubicBezTo>
                      <a:pt x="10365" y="11525"/>
                      <a:pt x="10022" y="12173"/>
                      <a:pt x="10441" y="12744"/>
                    </a:cubicBezTo>
                    <a:cubicBezTo>
                      <a:pt x="13479" y="12478"/>
                      <a:pt x="10203" y="9096"/>
                      <a:pt x="11984" y="7144"/>
                    </a:cubicBezTo>
                    <a:lnTo>
                      <a:pt x="7917" y="9258"/>
                    </a:lnTo>
                    <a:lnTo>
                      <a:pt x="7841" y="8049"/>
                    </a:lnTo>
                    <a:cubicBezTo>
                      <a:pt x="6326" y="8163"/>
                      <a:pt x="7726" y="12382"/>
                      <a:pt x="7898" y="14802"/>
                    </a:cubicBezTo>
                    <a:lnTo>
                      <a:pt x="9936" y="10935"/>
                    </a:lnTo>
                    <a:close/>
                  </a:path>
                </a:pathLst>
              </a:custGeom>
              <a:grpFill/>
              <a:ln w="9525" cap="flat">
                <a:noFill/>
                <a:prstDash val="solid"/>
                <a:miter/>
              </a:ln>
            </p:spPr>
            <p:txBody>
              <a:bodyPr rtlCol="0" anchor="ctr"/>
              <a:lstStyle/>
              <a:p>
                <a:endParaRPr lang="zh-CN" altLang="en-US"/>
              </a:p>
            </p:txBody>
          </p:sp>
          <p:sp>
            <p:nvSpPr>
              <p:cNvPr id="1981" name="任意多边形: 形状 992">
                <a:extLst>
                  <a:ext uri="{FF2B5EF4-FFF2-40B4-BE49-F238E27FC236}">
                    <a16:creationId xmlns:a16="http://schemas.microsoft.com/office/drawing/2014/main" id="{FF6A5951-A691-47F8-ADA4-3ED8BF05E402}"/>
                  </a:ext>
                </a:extLst>
              </p:cNvPr>
              <p:cNvSpPr/>
              <p:nvPr/>
            </p:nvSpPr>
            <p:spPr>
              <a:xfrm>
                <a:off x="3422475" y="761326"/>
                <a:ext cx="9525" cy="9525"/>
              </a:xfrm>
              <a:custGeom>
                <a:avLst/>
                <a:gdLst>
                  <a:gd name="connsiteX0" fmla="*/ 7344 w 9525"/>
                  <a:gd name="connsiteY0" fmla="*/ 11030 h 9525"/>
                  <a:gd name="connsiteX1" fmla="*/ 11173 w 9525"/>
                  <a:gd name="connsiteY1" fmla="*/ 7144 h 9525"/>
                  <a:gd name="connsiteX2" fmla="*/ 7144 w 9525"/>
                  <a:gd name="connsiteY2" fmla="*/ 8734 h 9525"/>
                  <a:gd name="connsiteX3" fmla="*/ 7344 w 9525"/>
                  <a:gd name="connsiteY3" fmla="*/ 11030 h 9525"/>
                </a:gdLst>
                <a:ahLst/>
                <a:cxnLst>
                  <a:cxn ang="0">
                    <a:pos x="connsiteX0" y="connsiteY0"/>
                  </a:cxn>
                  <a:cxn ang="0">
                    <a:pos x="connsiteX1" y="connsiteY1"/>
                  </a:cxn>
                  <a:cxn ang="0">
                    <a:pos x="connsiteX2" y="connsiteY2"/>
                  </a:cxn>
                  <a:cxn ang="0">
                    <a:pos x="connsiteX3" y="connsiteY3"/>
                  </a:cxn>
                </a:cxnLst>
                <a:rect l="l" t="t" r="r" b="b"/>
                <a:pathLst>
                  <a:path w="9525" h="9525">
                    <a:moveTo>
                      <a:pt x="7344" y="11030"/>
                    </a:moveTo>
                    <a:lnTo>
                      <a:pt x="11173" y="7144"/>
                    </a:lnTo>
                    <a:lnTo>
                      <a:pt x="7144" y="8734"/>
                    </a:lnTo>
                    <a:cubicBezTo>
                      <a:pt x="8849" y="7715"/>
                      <a:pt x="7563" y="10077"/>
                      <a:pt x="7344" y="11030"/>
                    </a:cubicBezTo>
                    <a:close/>
                  </a:path>
                </a:pathLst>
              </a:custGeom>
              <a:grpFill/>
              <a:ln w="9525" cap="flat">
                <a:noFill/>
                <a:prstDash val="solid"/>
                <a:miter/>
              </a:ln>
            </p:spPr>
            <p:txBody>
              <a:bodyPr rtlCol="0" anchor="ctr"/>
              <a:lstStyle/>
              <a:p>
                <a:endParaRPr lang="zh-CN" altLang="en-US"/>
              </a:p>
            </p:txBody>
          </p:sp>
          <p:sp>
            <p:nvSpPr>
              <p:cNvPr id="1982" name="任意多边形: 形状 993">
                <a:extLst>
                  <a:ext uri="{FF2B5EF4-FFF2-40B4-BE49-F238E27FC236}">
                    <a16:creationId xmlns:a16="http://schemas.microsoft.com/office/drawing/2014/main" id="{12E054F5-004A-414A-A3EE-E0EA8D27F99B}"/>
                  </a:ext>
                </a:extLst>
              </p:cNvPr>
              <p:cNvSpPr/>
              <p:nvPr/>
            </p:nvSpPr>
            <p:spPr>
              <a:xfrm>
                <a:off x="3737248" y="1044257"/>
                <a:ext cx="9525" cy="9525"/>
              </a:xfrm>
              <a:custGeom>
                <a:avLst/>
                <a:gdLst>
                  <a:gd name="connsiteX0" fmla="*/ 8211 w 9525"/>
                  <a:gd name="connsiteY0" fmla="*/ 8039 h 9525"/>
                  <a:gd name="connsiteX1" fmla="*/ 8058 w 9525"/>
                  <a:gd name="connsiteY1" fmla="*/ 8773 h 9525"/>
                  <a:gd name="connsiteX2" fmla="*/ 7934 w 9525"/>
                  <a:gd name="connsiteY2" fmla="*/ 7144 h 9525"/>
                  <a:gd name="connsiteX3" fmla="*/ 7144 w 9525"/>
                  <a:gd name="connsiteY3" fmla="*/ 10458 h 9525"/>
                  <a:gd name="connsiteX4" fmla="*/ 8211 w 9525"/>
                  <a:gd name="connsiteY4" fmla="*/ 803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11" y="8039"/>
                    </a:moveTo>
                    <a:cubicBezTo>
                      <a:pt x="8230" y="6829"/>
                      <a:pt x="8363" y="8068"/>
                      <a:pt x="8058" y="8773"/>
                    </a:cubicBezTo>
                    <a:lnTo>
                      <a:pt x="7934" y="7144"/>
                    </a:lnTo>
                    <a:cubicBezTo>
                      <a:pt x="8211" y="8030"/>
                      <a:pt x="7153" y="10077"/>
                      <a:pt x="7144" y="10458"/>
                    </a:cubicBezTo>
                    <a:cubicBezTo>
                      <a:pt x="7658" y="9820"/>
                      <a:pt x="7982" y="10344"/>
                      <a:pt x="8211" y="8039"/>
                    </a:cubicBezTo>
                    <a:close/>
                  </a:path>
                </a:pathLst>
              </a:custGeom>
              <a:grpFill/>
              <a:ln w="9525" cap="flat">
                <a:noFill/>
                <a:prstDash val="solid"/>
                <a:miter/>
              </a:ln>
            </p:spPr>
            <p:txBody>
              <a:bodyPr rtlCol="0" anchor="ctr"/>
              <a:lstStyle/>
              <a:p>
                <a:endParaRPr lang="zh-CN" altLang="en-US"/>
              </a:p>
            </p:txBody>
          </p:sp>
          <p:sp>
            <p:nvSpPr>
              <p:cNvPr id="1983" name="任意多边形: 形状 994">
                <a:extLst>
                  <a:ext uri="{FF2B5EF4-FFF2-40B4-BE49-F238E27FC236}">
                    <a16:creationId xmlns:a16="http://schemas.microsoft.com/office/drawing/2014/main" id="{A090380E-22D7-413C-9022-0F2ED20EDBA8}"/>
                  </a:ext>
                </a:extLst>
              </p:cNvPr>
              <p:cNvSpPr/>
              <p:nvPr/>
            </p:nvSpPr>
            <p:spPr>
              <a:xfrm>
                <a:off x="3630597" y="1106512"/>
                <a:ext cx="9525" cy="19050"/>
              </a:xfrm>
              <a:custGeom>
                <a:avLst/>
                <a:gdLst>
                  <a:gd name="connsiteX0" fmla="*/ 7144 w 9525"/>
                  <a:gd name="connsiteY0" fmla="*/ 7144 h 19050"/>
                  <a:gd name="connsiteX1" fmla="*/ 7172 w 9525"/>
                  <a:gd name="connsiteY1" fmla="*/ 12078 h 19050"/>
                  <a:gd name="connsiteX2" fmla="*/ 9573 w 9525"/>
                  <a:gd name="connsiteY2" fmla="*/ 8534 h 19050"/>
                </a:gdLst>
                <a:ahLst/>
                <a:cxnLst>
                  <a:cxn ang="0">
                    <a:pos x="connsiteX0" y="connsiteY0"/>
                  </a:cxn>
                  <a:cxn ang="0">
                    <a:pos x="connsiteX1" y="connsiteY1"/>
                  </a:cxn>
                  <a:cxn ang="0">
                    <a:pos x="connsiteX2" y="connsiteY2"/>
                  </a:cxn>
                </a:cxnLst>
                <a:rect l="l" t="t" r="r" b="b"/>
                <a:pathLst>
                  <a:path w="9525" h="19050">
                    <a:moveTo>
                      <a:pt x="7144" y="7144"/>
                    </a:moveTo>
                    <a:lnTo>
                      <a:pt x="7172" y="12078"/>
                    </a:lnTo>
                    <a:lnTo>
                      <a:pt x="9573" y="8534"/>
                    </a:lnTo>
                    <a:close/>
                  </a:path>
                </a:pathLst>
              </a:custGeom>
              <a:grpFill/>
              <a:ln w="9525" cap="flat">
                <a:noFill/>
                <a:prstDash val="solid"/>
                <a:miter/>
              </a:ln>
            </p:spPr>
            <p:txBody>
              <a:bodyPr rtlCol="0" anchor="ctr"/>
              <a:lstStyle/>
              <a:p>
                <a:endParaRPr lang="zh-CN" altLang="en-US"/>
              </a:p>
            </p:txBody>
          </p:sp>
          <p:sp>
            <p:nvSpPr>
              <p:cNvPr id="1984" name="任意多边形: 形状 995">
                <a:extLst>
                  <a:ext uri="{FF2B5EF4-FFF2-40B4-BE49-F238E27FC236}">
                    <a16:creationId xmlns:a16="http://schemas.microsoft.com/office/drawing/2014/main" id="{81D153F2-3307-42A0-B3BC-6B6B7D17C3C9}"/>
                  </a:ext>
                </a:extLst>
              </p:cNvPr>
              <p:cNvSpPr/>
              <p:nvPr/>
            </p:nvSpPr>
            <p:spPr>
              <a:xfrm>
                <a:off x="3555126" y="1084776"/>
                <a:ext cx="19050" cy="19050"/>
              </a:xfrm>
              <a:custGeom>
                <a:avLst/>
                <a:gdLst>
                  <a:gd name="connsiteX0" fmla="*/ 10006 w 19050"/>
                  <a:gd name="connsiteY0" fmla="*/ 11430 h 19050"/>
                  <a:gd name="connsiteX1" fmla="*/ 9482 w 19050"/>
                  <a:gd name="connsiteY1" fmla="*/ 11173 h 19050"/>
                  <a:gd name="connsiteX2" fmla="*/ 12015 w 19050"/>
                  <a:gd name="connsiteY2" fmla="*/ 7144 h 19050"/>
                  <a:gd name="connsiteX3" fmla="*/ 8558 w 19050"/>
                  <a:gd name="connsiteY3" fmla="*/ 14592 h 19050"/>
                  <a:gd name="connsiteX4" fmla="*/ 10006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06" y="11430"/>
                    </a:moveTo>
                    <a:lnTo>
                      <a:pt x="9482" y="11173"/>
                    </a:lnTo>
                    <a:lnTo>
                      <a:pt x="12015" y="7144"/>
                    </a:lnTo>
                    <a:cubicBezTo>
                      <a:pt x="10758" y="11078"/>
                      <a:pt x="4348" y="10001"/>
                      <a:pt x="8558" y="14592"/>
                    </a:cubicBezTo>
                    <a:cubicBezTo>
                      <a:pt x="8853" y="13440"/>
                      <a:pt x="9615" y="12583"/>
                      <a:pt x="10006" y="11430"/>
                    </a:cubicBezTo>
                    <a:close/>
                  </a:path>
                </a:pathLst>
              </a:custGeom>
              <a:grpFill/>
              <a:ln w="9525" cap="flat">
                <a:noFill/>
                <a:prstDash val="solid"/>
                <a:miter/>
              </a:ln>
            </p:spPr>
            <p:txBody>
              <a:bodyPr rtlCol="0" anchor="ctr"/>
              <a:lstStyle/>
              <a:p>
                <a:endParaRPr lang="zh-CN" altLang="en-US"/>
              </a:p>
            </p:txBody>
          </p:sp>
          <p:sp>
            <p:nvSpPr>
              <p:cNvPr id="1985" name="任意多边形: 形状 996">
                <a:extLst>
                  <a:ext uri="{FF2B5EF4-FFF2-40B4-BE49-F238E27FC236}">
                    <a16:creationId xmlns:a16="http://schemas.microsoft.com/office/drawing/2014/main" id="{39E45797-D6CC-42AE-983C-71F1D5E56AFB}"/>
                  </a:ext>
                </a:extLst>
              </p:cNvPr>
              <p:cNvSpPr/>
              <p:nvPr/>
            </p:nvSpPr>
            <p:spPr>
              <a:xfrm>
                <a:off x="3467824" y="1003661"/>
                <a:ext cx="9525" cy="19050"/>
              </a:xfrm>
              <a:custGeom>
                <a:avLst/>
                <a:gdLst>
                  <a:gd name="connsiteX0" fmla="*/ 11440 w 9525"/>
                  <a:gd name="connsiteY0" fmla="*/ 17707 h 19050"/>
                  <a:gd name="connsiteX1" fmla="*/ 11030 w 9525"/>
                  <a:gd name="connsiteY1" fmla="*/ 15240 h 19050"/>
                  <a:gd name="connsiteX2" fmla="*/ 10658 w 9525"/>
                  <a:gd name="connsiteY2" fmla="*/ 14164 h 19050"/>
                  <a:gd name="connsiteX3" fmla="*/ 10601 w 9525"/>
                  <a:gd name="connsiteY3" fmla="*/ 14040 h 19050"/>
                  <a:gd name="connsiteX4" fmla="*/ 10573 w 9525"/>
                  <a:gd name="connsiteY4" fmla="*/ 13973 h 19050"/>
                  <a:gd name="connsiteX5" fmla="*/ 10563 w 9525"/>
                  <a:gd name="connsiteY5" fmla="*/ 13945 h 19050"/>
                  <a:gd name="connsiteX6" fmla="*/ 10554 w 9525"/>
                  <a:gd name="connsiteY6" fmla="*/ 13926 h 19050"/>
                  <a:gd name="connsiteX7" fmla="*/ 10649 w 9525"/>
                  <a:gd name="connsiteY7" fmla="*/ 10116 h 19050"/>
                  <a:gd name="connsiteX8" fmla="*/ 10649 w 9525"/>
                  <a:gd name="connsiteY8" fmla="*/ 10116 h 19050"/>
                  <a:gd name="connsiteX9" fmla="*/ 10649 w 9525"/>
                  <a:gd name="connsiteY9" fmla="*/ 10106 h 19050"/>
                  <a:gd name="connsiteX10" fmla="*/ 10554 w 9525"/>
                  <a:gd name="connsiteY10" fmla="*/ 9916 h 19050"/>
                  <a:gd name="connsiteX11" fmla="*/ 10344 w 9525"/>
                  <a:gd name="connsiteY11" fmla="*/ 9554 h 19050"/>
                  <a:gd name="connsiteX12" fmla="*/ 7982 w 9525"/>
                  <a:gd name="connsiteY12" fmla="*/ 7144 h 19050"/>
                  <a:gd name="connsiteX13" fmla="*/ 7534 w 9525"/>
                  <a:gd name="connsiteY13" fmla="*/ 9325 h 19050"/>
                  <a:gd name="connsiteX14" fmla="*/ 7144 w 9525"/>
                  <a:gd name="connsiteY14" fmla="*/ 16097 h 19050"/>
                  <a:gd name="connsiteX15" fmla="*/ 11440 w 9525"/>
                  <a:gd name="connsiteY15" fmla="*/ 1770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 h="19050">
                    <a:moveTo>
                      <a:pt x="11440" y="17707"/>
                    </a:moveTo>
                    <a:cubicBezTo>
                      <a:pt x="11392" y="16812"/>
                      <a:pt x="11249" y="15992"/>
                      <a:pt x="11030" y="15240"/>
                    </a:cubicBezTo>
                    <a:lnTo>
                      <a:pt x="10658" y="14164"/>
                    </a:lnTo>
                    <a:lnTo>
                      <a:pt x="10601" y="14040"/>
                    </a:lnTo>
                    <a:lnTo>
                      <a:pt x="10573" y="13973"/>
                    </a:lnTo>
                    <a:lnTo>
                      <a:pt x="10563" y="13945"/>
                    </a:lnTo>
                    <a:lnTo>
                      <a:pt x="10554" y="13926"/>
                    </a:lnTo>
                    <a:lnTo>
                      <a:pt x="10649" y="10116"/>
                    </a:lnTo>
                    <a:lnTo>
                      <a:pt x="10649" y="10116"/>
                    </a:lnTo>
                    <a:lnTo>
                      <a:pt x="10649" y="10106"/>
                    </a:lnTo>
                    <a:lnTo>
                      <a:pt x="10554" y="9916"/>
                    </a:lnTo>
                    <a:lnTo>
                      <a:pt x="10344" y="9554"/>
                    </a:lnTo>
                    <a:cubicBezTo>
                      <a:pt x="9754" y="8611"/>
                      <a:pt x="8915" y="7830"/>
                      <a:pt x="7982" y="7144"/>
                    </a:cubicBezTo>
                    <a:cubicBezTo>
                      <a:pt x="7982" y="7144"/>
                      <a:pt x="7763" y="8230"/>
                      <a:pt x="7534" y="9325"/>
                    </a:cubicBezTo>
                    <a:cubicBezTo>
                      <a:pt x="7344" y="12716"/>
                      <a:pt x="7144" y="16097"/>
                      <a:pt x="7144" y="16097"/>
                    </a:cubicBezTo>
                    <a:lnTo>
                      <a:pt x="11440" y="17707"/>
                    </a:lnTo>
                    <a:close/>
                  </a:path>
                </a:pathLst>
              </a:custGeom>
              <a:grpFill/>
              <a:ln w="9525" cap="flat">
                <a:noFill/>
                <a:prstDash val="solid"/>
                <a:miter/>
              </a:ln>
            </p:spPr>
            <p:txBody>
              <a:bodyPr rtlCol="0" anchor="ctr"/>
              <a:lstStyle/>
              <a:p>
                <a:endParaRPr lang="zh-CN" altLang="en-US"/>
              </a:p>
            </p:txBody>
          </p:sp>
          <p:sp>
            <p:nvSpPr>
              <p:cNvPr id="1986" name="任意多边形: 形状 997">
                <a:extLst>
                  <a:ext uri="{FF2B5EF4-FFF2-40B4-BE49-F238E27FC236}">
                    <a16:creationId xmlns:a16="http://schemas.microsoft.com/office/drawing/2014/main" id="{C75DBAFB-1F03-4FDA-9075-3B2DE779ED07}"/>
                  </a:ext>
                </a:extLst>
              </p:cNvPr>
              <p:cNvSpPr/>
              <p:nvPr/>
            </p:nvSpPr>
            <p:spPr>
              <a:xfrm>
                <a:off x="3716581" y="1070975"/>
                <a:ext cx="9525" cy="9525"/>
              </a:xfrm>
              <a:custGeom>
                <a:avLst/>
                <a:gdLst>
                  <a:gd name="connsiteX0" fmla="*/ 9056 w 9525"/>
                  <a:gd name="connsiteY0" fmla="*/ 7144 h 9525"/>
                  <a:gd name="connsiteX1" fmla="*/ 7217 w 9525"/>
                  <a:gd name="connsiteY1" fmla="*/ 11344 h 9525"/>
                  <a:gd name="connsiteX2" fmla="*/ 9056 w 9525"/>
                  <a:gd name="connsiteY2" fmla="*/ 7144 h 9525"/>
                </a:gdLst>
                <a:ahLst/>
                <a:cxnLst>
                  <a:cxn ang="0">
                    <a:pos x="connsiteX0" y="connsiteY0"/>
                  </a:cxn>
                  <a:cxn ang="0">
                    <a:pos x="connsiteX1" y="connsiteY1"/>
                  </a:cxn>
                  <a:cxn ang="0">
                    <a:pos x="connsiteX2" y="connsiteY2"/>
                  </a:cxn>
                </a:cxnLst>
                <a:rect l="l" t="t" r="r" b="b"/>
                <a:pathLst>
                  <a:path w="9525" h="9525">
                    <a:moveTo>
                      <a:pt x="9056" y="7144"/>
                    </a:moveTo>
                    <a:cubicBezTo>
                      <a:pt x="9056" y="7563"/>
                      <a:pt x="6703" y="9839"/>
                      <a:pt x="7217" y="11344"/>
                    </a:cubicBezTo>
                    <a:cubicBezTo>
                      <a:pt x="8132" y="9249"/>
                      <a:pt x="8446" y="8534"/>
                      <a:pt x="9056" y="7144"/>
                    </a:cubicBezTo>
                    <a:close/>
                  </a:path>
                </a:pathLst>
              </a:custGeom>
              <a:grpFill/>
              <a:ln w="9525" cap="flat">
                <a:noFill/>
                <a:prstDash val="solid"/>
                <a:miter/>
              </a:ln>
            </p:spPr>
            <p:txBody>
              <a:bodyPr rtlCol="0" anchor="ctr"/>
              <a:lstStyle/>
              <a:p>
                <a:endParaRPr lang="zh-CN" altLang="en-US"/>
              </a:p>
            </p:txBody>
          </p:sp>
          <p:sp>
            <p:nvSpPr>
              <p:cNvPr id="1987" name="任意多边形: 形状 998">
                <a:extLst>
                  <a:ext uri="{FF2B5EF4-FFF2-40B4-BE49-F238E27FC236}">
                    <a16:creationId xmlns:a16="http://schemas.microsoft.com/office/drawing/2014/main" id="{EBE645CA-FCBE-44AD-902A-4BBC1D79B51D}"/>
                  </a:ext>
                </a:extLst>
              </p:cNvPr>
              <p:cNvSpPr/>
              <p:nvPr/>
            </p:nvSpPr>
            <p:spPr>
              <a:xfrm>
                <a:off x="3423824" y="791007"/>
                <a:ext cx="38100" cy="38100"/>
              </a:xfrm>
              <a:custGeom>
                <a:avLst/>
                <a:gdLst>
                  <a:gd name="connsiteX0" fmla="*/ 7300 w 38100"/>
                  <a:gd name="connsiteY0" fmla="*/ 36909 h 38100"/>
                  <a:gd name="connsiteX1" fmla="*/ 21988 w 38100"/>
                  <a:gd name="connsiteY1" fmla="*/ 17869 h 38100"/>
                  <a:gd name="connsiteX2" fmla="*/ 18292 w 38100"/>
                  <a:gd name="connsiteY2" fmla="*/ 25193 h 38100"/>
                  <a:gd name="connsiteX3" fmla="*/ 23302 w 38100"/>
                  <a:gd name="connsiteY3" fmla="*/ 24317 h 38100"/>
                  <a:gd name="connsiteX4" fmla="*/ 26045 w 38100"/>
                  <a:gd name="connsiteY4" fmla="*/ 19393 h 38100"/>
                  <a:gd name="connsiteX5" fmla="*/ 28389 w 38100"/>
                  <a:gd name="connsiteY5" fmla="*/ 22698 h 38100"/>
                  <a:gd name="connsiteX6" fmla="*/ 21588 w 38100"/>
                  <a:gd name="connsiteY6" fmla="*/ 34452 h 38100"/>
                  <a:gd name="connsiteX7" fmla="*/ 34646 w 38100"/>
                  <a:gd name="connsiteY7" fmla="*/ 19097 h 38100"/>
                  <a:gd name="connsiteX8" fmla="*/ 33427 w 38100"/>
                  <a:gd name="connsiteY8" fmla="*/ 13582 h 38100"/>
                  <a:gd name="connsiteX9" fmla="*/ 29046 w 38100"/>
                  <a:gd name="connsiteY9" fmla="*/ 18412 h 38100"/>
                  <a:gd name="connsiteX10" fmla="*/ 29093 w 38100"/>
                  <a:gd name="connsiteY10" fmla="*/ 9811 h 38100"/>
                  <a:gd name="connsiteX11" fmla="*/ 33046 w 38100"/>
                  <a:gd name="connsiteY11" fmla="*/ 7582 h 38100"/>
                  <a:gd name="connsiteX12" fmla="*/ 25398 w 38100"/>
                  <a:gd name="connsiteY12" fmla="*/ 10372 h 38100"/>
                  <a:gd name="connsiteX13" fmla="*/ 24217 w 38100"/>
                  <a:gd name="connsiteY13" fmla="*/ 17335 h 38100"/>
                  <a:gd name="connsiteX14" fmla="*/ 20121 w 38100"/>
                  <a:gd name="connsiteY14" fmla="*/ 18212 h 38100"/>
                  <a:gd name="connsiteX15" fmla="*/ 16130 w 38100"/>
                  <a:gd name="connsiteY15" fmla="*/ 19221 h 38100"/>
                  <a:gd name="connsiteX16" fmla="*/ 17825 w 38100"/>
                  <a:gd name="connsiteY16" fmla="*/ 16849 h 38100"/>
                  <a:gd name="connsiteX17" fmla="*/ 19635 w 38100"/>
                  <a:gd name="connsiteY17" fmla="*/ 14563 h 38100"/>
                  <a:gd name="connsiteX18" fmla="*/ 7300 w 38100"/>
                  <a:gd name="connsiteY18" fmla="*/ 36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38100">
                    <a:moveTo>
                      <a:pt x="7300" y="36909"/>
                    </a:moveTo>
                    <a:cubicBezTo>
                      <a:pt x="13377" y="31823"/>
                      <a:pt x="14901" y="23203"/>
                      <a:pt x="21988" y="17869"/>
                    </a:cubicBezTo>
                    <a:cubicBezTo>
                      <a:pt x="22416" y="19059"/>
                      <a:pt x="20483" y="24574"/>
                      <a:pt x="18292" y="25193"/>
                    </a:cubicBezTo>
                    <a:cubicBezTo>
                      <a:pt x="16025" y="33299"/>
                      <a:pt x="21407" y="22269"/>
                      <a:pt x="23302" y="24317"/>
                    </a:cubicBezTo>
                    <a:cubicBezTo>
                      <a:pt x="21150" y="24946"/>
                      <a:pt x="23731" y="19859"/>
                      <a:pt x="26045" y="19393"/>
                    </a:cubicBezTo>
                    <a:cubicBezTo>
                      <a:pt x="30474" y="18335"/>
                      <a:pt x="23807" y="24622"/>
                      <a:pt x="28389" y="22698"/>
                    </a:cubicBezTo>
                    <a:cubicBezTo>
                      <a:pt x="26522" y="26203"/>
                      <a:pt x="19083" y="31261"/>
                      <a:pt x="21588" y="34452"/>
                    </a:cubicBezTo>
                    <a:cubicBezTo>
                      <a:pt x="24102" y="30337"/>
                      <a:pt x="31370" y="25355"/>
                      <a:pt x="34646" y="19097"/>
                    </a:cubicBezTo>
                    <a:cubicBezTo>
                      <a:pt x="26922" y="22707"/>
                      <a:pt x="39418" y="11754"/>
                      <a:pt x="33427" y="13582"/>
                    </a:cubicBezTo>
                    <a:lnTo>
                      <a:pt x="29046" y="18412"/>
                    </a:lnTo>
                    <a:cubicBezTo>
                      <a:pt x="25788" y="16392"/>
                      <a:pt x="31627" y="11487"/>
                      <a:pt x="29093" y="9811"/>
                    </a:cubicBezTo>
                    <a:lnTo>
                      <a:pt x="33046" y="7582"/>
                    </a:lnTo>
                    <a:cubicBezTo>
                      <a:pt x="31160" y="6286"/>
                      <a:pt x="29408" y="8058"/>
                      <a:pt x="25398" y="10372"/>
                    </a:cubicBezTo>
                    <a:cubicBezTo>
                      <a:pt x="24150" y="13449"/>
                      <a:pt x="29265" y="12801"/>
                      <a:pt x="24217" y="17335"/>
                    </a:cubicBezTo>
                    <a:cubicBezTo>
                      <a:pt x="24217" y="17335"/>
                      <a:pt x="22169" y="17773"/>
                      <a:pt x="20121" y="18212"/>
                    </a:cubicBezTo>
                    <a:cubicBezTo>
                      <a:pt x="18121" y="18716"/>
                      <a:pt x="16130" y="19221"/>
                      <a:pt x="16130" y="19221"/>
                    </a:cubicBezTo>
                    <a:cubicBezTo>
                      <a:pt x="16130" y="19221"/>
                      <a:pt x="16978" y="18031"/>
                      <a:pt x="17825" y="16849"/>
                    </a:cubicBezTo>
                    <a:cubicBezTo>
                      <a:pt x="18730" y="15706"/>
                      <a:pt x="19635" y="14563"/>
                      <a:pt x="19635" y="14563"/>
                    </a:cubicBezTo>
                    <a:cubicBezTo>
                      <a:pt x="13758" y="20545"/>
                      <a:pt x="5938" y="28765"/>
                      <a:pt x="7300" y="36909"/>
                    </a:cubicBezTo>
                    <a:close/>
                  </a:path>
                </a:pathLst>
              </a:custGeom>
              <a:grpFill/>
              <a:ln w="9525" cap="flat">
                <a:noFill/>
                <a:prstDash val="solid"/>
                <a:miter/>
              </a:ln>
            </p:spPr>
            <p:txBody>
              <a:bodyPr rtlCol="0" anchor="ctr"/>
              <a:lstStyle/>
              <a:p>
                <a:endParaRPr lang="zh-CN" altLang="en-US"/>
              </a:p>
            </p:txBody>
          </p:sp>
          <p:sp>
            <p:nvSpPr>
              <p:cNvPr id="1988" name="任意多边形: 形状 999">
                <a:extLst>
                  <a:ext uri="{FF2B5EF4-FFF2-40B4-BE49-F238E27FC236}">
                    <a16:creationId xmlns:a16="http://schemas.microsoft.com/office/drawing/2014/main" id="{F73BEBBA-5011-442F-A565-E2BDE878E117}"/>
                  </a:ext>
                </a:extLst>
              </p:cNvPr>
              <p:cNvSpPr/>
              <p:nvPr/>
            </p:nvSpPr>
            <p:spPr>
              <a:xfrm>
                <a:off x="3580488" y="1095921"/>
                <a:ext cx="9525" cy="19050"/>
              </a:xfrm>
              <a:custGeom>
                <a:avLst/>
                <a:gdLst>
                  <a:gd name="connsiteX0" fmla="*/ 9770 w 9525"/>
                  <a:gd name="connsiteY0" fmla="*/ 12363 h 19050"/>
                  <a:gd name="connsiteX1" fmla="*/ 9847 w 9525"/>
                  <a:gd name="connsiteY1" fmla="*/ 7144 h 19050"/>
                  <a:gd name="connsiteX2" fmla="*/ 7713 w 9525"/>
                  <a:gd name="connsiteY2" fmla="*/ 8820 h 19050"/>
                  <a:gd name="connsiteX3" fmla="*/ 8370 w 9525"/>
                  <a:gd name="connsiteY3" fmla="*/ 8439 h 19050"/>
                  <a:gd name="connsiteX4" fmla="*/ 9770 w 9525"/>
                  <a:gd name="connsiteY4" fmla="*/ 1236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770" y="12363"/>
                    </a:moveTo>
                    <a:cubicBezTo>
                      <a:pt x="9494" y="10630"/>
                      <a:pt x="8704" y="9173"/>
                      <a:pt x="9847" y="7144"/>
                    </a:cubicBezTo>
                    <a:cubicBezTo>
                      <a:pt x="8523" y="7877"/>
                      <a:pt x="6018" y="8830"/>
                      <a:pt x="7713" y="8820"/>
                    </a:cubicBezTo>
                    <a:lnTo>
                      <a:pt x="8370" y="8439"/>
                    </a:lnTo>
                    <a:cubicBezTo>
                      <a:pt x="11828" y="10211"/>
                      <a:pt x="5941" y="11249"/>
                      <a:pt x="9770" y="12363"/>
                    </a:cubicBezTo>
                    <a:close/>
                  </a:path>
                </a:pathLst>
              </a:custGeom>
              <a:grpFill/>
              <a:ln w="9525" cap="flat">
                <a:noFill/>
                <a:prstDash val="solid"/>
                <a:miter/>
              </a:ln>
            </p:spPr>
            <p:txBody>
              <a:bodyPr rtlCol="0" anchor="ctr"/>
              <a:lstStyle/>
              <a:p>
                <a:endParaRPr lang="zh-CN" altLang="en-US"/>
              </a:p>
            </p:txBody>
          </p:sp>
          <p:sp>
            <p:nvSpPr>
              <p:cNvPr id="1989" name="任意多边形: 形状 1000">
                <a:extLst>
                  <a:ext uri="{FF2B5EF4-FFF2-40B4-BE49-F238E27FC236}">
                    <a16:creationId xmlns:a16="http://schemas.microsoft.com/office/drawing/2014/main" id="{51FBBEEF-72E7-43FE-A2B9-1E060A59337E}"/>
                  </a:ext>
                </a:extLst>
              </p:cNvPr>
              <p:cNvSpPr/>
              <p:nvPr/>
            </p:nvSpPr>
            <p:spPr>
              <a:xfrm>
                <a:off x="3599621" y="1100550"/>
                <a:ext cx="19050" cy="19050"/>
              </a:xfrm>
              <a:custGeom>
                <a:avLst/>
                <a:gdLst>
                  <a:gd name="connsiteX0" fmla="*/ 10487 w 19050"/>
                  <a:gd name="connsiteY0" fmla="*/ 9068 h 19050"/>
                  <a:gd name="connsiteX1" fmla="*/ 10878 w 19050"/>
                  <a:gd name="connsiteY1" fmla="*/ 9696 h 19050"/>
                  <a:gd name="connsiteX2" fmla="*/ 11973 w 19050"/>
                  <a:gd name="connsiteY2" fmla="*/ 7144 h 19050"/>
                  <a:gd name="connsiteX3" fmla="*/ 7144 w 19050"/>
                  <a:gd name="connsiteY3" fmla="*/ 9477 h 19050"/>
                  <a:gd name="connsiteX4" fmla="*/ 9306 w 19050"/>
                  <a:gd name="connsiteY4" fmla="*/ 12182 h 19050"/>
                  <a:gd name="connsiteX5" fmla="*/ 10487 w 19050"/>
                  <a:gd name="connsiteY5" fmla="*/ 906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487" y="9068"/>
                    </a:moveTo>
                    <a:lnTo>
                      <a:pt x="10878" y="9696"/>
                    </a:lnTo>
                    <a:lnTo>
                      <a:pt x="11973" y="7144"/>
                    </a:lnTo>
                    <a:cubicBezTo>
                      <a:pt x="10659" y="10744"/>
                      <a:pt x="8753" y="7068"/>
                      <a:pt x="7144" y="9477"/>
                    </a:cubicBezTo>
                    <a:lnTo>
                      <a:pt x="9306" y="12182"/>
                    </a:lnTo>
                    <a:cubicBezTo>
                      <a:pt x="8611" y="10344"/>
                      <a:pt x="9335" y="9392"/>
                      <a:pt x="10487" y="9068"/>
                    </a:cubicBezTo>
                    <a:close/>
                  </a:path>
                </a:pathLst>
              </a:custGeom>
              <a:grpFill/>
              <a:ln w="9525" cap="flat">
                <a:noFill/>
                <a:prstDash val="solid"/>
                <a:miter/>
              </a:ln>
            </p:spPr>
            <p:txBody>
              <a:bodyPr rtlCol="0" anchor="ctr"/>
              <a:lstStyle/>
              <a:p>
                <a:endParaRPr lang="zh-CN" altLang="en-US"/>
              </a:p>
            </p:txBody>
          </p:sp>
          <p:sp>
            <p:nvSpPr>
              <p:cNvPr id="1990" name="任意多边形: 形状 1001">
                <a:extLst>
                  <a:ext uri="{FF2B5EF4-FFF2-40B4-BE49-F238E27FC236}">
                    <a16:creationId xmlns:a16="http://schemas.microsoft.com/office/drawing/2014/main" id="{A44B50D9-9464-4E19-88C1-02088BDBC4AA}"/>
                  </a:ext>
                </a:extLst>
              </p:cNvPr>
              <p:cNvSpPr/>
              <p:nvPr/>
            </p:nvSpPr>
            <p:spPr>
              <a:xfrm>
                <a:off x="3663915" y="1099616"/>
                <a:ext cx="9525" cy="9525"/>
              </a:xfrm>
              <a:custGeom>
                <a:avLst/>
                <a:gdLst>
                  <a:gd name="connsiteX0" fmla="*/ 7753 w 9525"/>
                  <a:gd name="connsiteY0" fmla="*/ 10163 h 9525"/>
                  <a:gd name="connsiteX1" fmla="*/ 7144 w 9525"/>
                  <a:gd name="connsiteY1" fmla="*/ 7144 h 9525"/>
                  <a:gd name="connsiteX2" fmla="*/ 7753 w 9525"/>
                  <a:gd name="connsiteY2" fmla="*/ 10163 h 9525"/>
                </a:gdLst>
                <a:ahLst/>
                <a:cxnLst>
                  <a:cxn ang="0">
                    <a:pos x="connsiteX0" y="connsiteY0"/>
                  </a:cxn>
                  <a:cxn ang="0">
                    <a:pos x="connsiteX1" y="connsiteY1"/>
                  </a:cxn>
                  <a:cxn ang="0">
                    <a:pos x="connsiteX2" y="connsiteY2"/>
                  </a:cxn>
                </a:cxnLst>
                <a:rect l="l" t="t" r="r" b="b"/>
                <a:pathLst>
                  <a:path w="9525" h="9525">
                    <a:moveTo>
                      <a:pt x="7753" y="10163"/>
                    </a:moveTo>
                    <a:lnTo>
                      <a:pt x="7144" y="7144"/>
                    </a:lnTo>
                    <a:lnTo>
                      <a:pt x="7753" y="10163"/>
                    </a:lnTo>
                    <a:close/>
                  </a:path>
                </a:pathLst>
              </a:custGeom>
              <a:grpFill/>
              <a:ln w="9525" cap="flat">
                <a:noFill/>
                <a:prstDash val="solid"/>
                <a:miter/>
              </a:ln>
            </p:spPr>
            <p:txBody>
              <a:bodyPr rtlCol="0" anchor="ctr"/>
              <a:lstStyle/>
              <a:p>
                <a:endParaRPr lang="zh-CN" altLang="en-US"/>
              </a:p>
            </p:txBody>
          </p:sp>
          <p:sp>
            <p:nvSpPr>
              <p:cNvPr id="1991" name="任意多边形: 形状 1002">
                <a:extLst>
                  <a:ext uri="{FF2B5EF4-FFF2-40B4-BE49-F238E27FC236}">
                    <a16:creationId xmlns:a16="http://schemas.microsoft.com/office/drawing/2014/main" id="{BB1EAC52-EB91-401A-960C-0CF5E4FE5CCB}"/>
                  </a:ext>
                </a:extLst>
              </p:cNvPr>
              <p:cNvSpPr/>
              <p:nvPr/>
            </p:nvSpPr>
            <p:spPr>
              <a:xfrm>
                <a:off x="3726151" y="1059945"/>
                <a:ext cx="9525" cy="9525"/>
              </a:xfrm>
              <a:custGeom>
                <a:avLst/>
                <a:gdLst>
                  <a:gd name="connsiteX0" fmla="*/ 7144 w 9525"/>
                  <a:gd name="connsiteY0" fmla="*/ 7144 h 9525"/>
                  <a:gd name="connsiteX1" fmla="*/ 7972 w 9525"/>
                  <a:gd name="connsiteY1" fmla="*/ 9287 h 9525"/>
                  <a:gd name="connsiteX2" fmla="*/ 8477 w 9525"/>
                  <a:gd name="connsiteY2" fmla="*/ 7849 h 9525"/>
                </a:gdLst>
                <a:ahLst/>
                <a:cxnLst>
                  <a:cxn ang="0">
                    <a:pos x="connsiteX0" y="connsiteY0"/>
                  </a:cxn>
                  <a:cxn ang="0">
                    <a:pos x="connsiteX1" y="connsiteY1"/>
                  </a:cxn>
                  <a:cxn ang="0">
                    <a:pos x="connsiteX2" y="connsiteY2"/>
                  </a:cxn>
                </a:cxnLst>
                <a:rect l="l" t="t" r="r" b="b"/>
                <a:pathLst>
                  <a:path w="9525" h="9525">
                    <a:moveTo>
                      <a:pt x="7144" y="7144"/>
                    </a:moveTo>
                    <a:lnTo>
                      <a:pt x="7972" y="9287"/>
                    </a:lnTo>
                    <a:lnTo>
                      <a:pt x="8477" y="7849"/>
                    </a:lnTo>
                    <a:close/>
                  </a:path>
                </a:pathLst>
              </a:custGeom>
              <a:grpFill/>
              <a:ln w="9525" cap="flat">
                <a:noFill/>
                <a:prstDash val="solid"/>
                <a:miter/>
              </a:ln>
            </p:spPr>
            <p:txBody>
              <a:bodyPr rtlCol="0" anchor="ctr"/>
              <a:lstStyle/>
              <a:p>
                <a:endParaRPr lang="zh-CN" altLang="en-US"/>
              </a:p>
            </p:txBody>
          </p:sp>
          <p:sp>
            <p:nvSpPr>
              <p:cNvPr id="1992" name="任意多边形: 形状 1003">
                <a:extLst>
                  <a:ext uri="{FF2B5EF4-FFF2-40B4-BE49-F238E27FC236}">
                    <a16:creationId xmlns:a16="http://schemas.microsoft.com/office/drawing/2014/main" id="{886AA41E-A97D-4486-9C8B-3941A52EBA43}"/>
                  </a:ext>
                </a:extLst>
              </p:cNvPr>
              <p:cNvSpPr/>
              <p:nvPr/>
            </p:nvSpPr>
            <p:spPr>
              <a:xfrm>
                <a:off x="3731647" y="1053096"/>
                <a:ext cx="9525" cy="9525"/>
              </a:xfrm>
              <a:custGeom>
                <a:avLst/>
                <a:gdLst>
                  <a:gd name="connsiteX0" fmla="*/ 8211 w 9525"/>
                  <a:gd name="connsiteY0" fmla="*/ 7144 h 9525"/>
                  <a:gd name="connsiteX1" fmla="*/ 7439 w 9525"/>
                  <a:gd name="connsiteY1" fmla="*/ 7363 h 9525"/>
                  <a:gd name="connsiteX2" fmla="*/ 7144 w 9525"/>
                  <a:gd name="connsiteY2" fmla="*/ 9306 h 9525"/>
                  <a:gd name="connsiteX3" fmla="*/ 821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211" y="7144"/>
                    </a:moveTo>
                    <a:cubicBezTo>
                      <a:pt x="8192" y="7210"/>
                      <a:pt x="7420" y="7429"/>
                      <a:pt x="7439" y="7363"/>
                    </a:cubicBezTo>
                    <a:lnTo>
                      <a:pt x="7144" y="9306"/>
                    </a:lnTo>
                    <a:cubicBezTo>
                      <a:pt x="7382" y="8201"/>
                      <a:pt x="7791" y="7887"/>
                      <a:pt x="8211" y="7144"/>
                    </a:cubicBezTo>
                    <a:close/>
                  </a:path>
                </a:pathLst>
              </a:custGeom>
              <a:grpFill/>
              <a:ln w="9525" cap="flat">
                <a:noFill/>
                <a:prstDash val="solid"/>
                <a:miter/>
              </a:ln>
            </p:spPr>
            <p:txBody>
              <a:bodyPr rtlCol="0" anchor="ctr"/>
              <a:lstStyle/>
              <a:p>
                <a:endParaRPr lang="zh-CN" altLang="en-US"/>
              </a:p>
            </p:txBody>
          </p:sp>
          <p:sp>
            <p:nvSpPr>
              <p:cNvPr id="1993" name="任意多边形: 形状 1004">
                <a:extLst>
                  <a:ext uri="{FF2B5EF4-FFF2-40B4-BE49-F238E27FC236}">
                    <a16:creationId xmlns:a16="http://schemas.microsoft.com/office/drawing/2014/main" id="{C84ABAB6-56AF-4BE6-9C15-889E1A191872}"/>
                  </a:ext>
                </a:extLst>
              </p:cNvPr>
              <p:cNvSpPr/>
              <p:nvPr/>
            </p:nvSpPr>
            <p:spPr>
              <a:xfrm>
                <a:off x="3597126" y="1095615"/>
                <a:ext cx="9525" cy="19050"/>
              </a:xfrm>
              <a:custGeom>
                <a:avLst/>
                <a:gdLst>
                  <a:gd name="connsiteX0" fmla="*/ 11497 w 9525"/>
                  <a:gd name="connsiteY0" fmla="*/ 10936 h 19050"/>
                  <a:gd name="connsiteX1" fmla="*/ 7887 w 9525"/>
                  <a:gd name="connsiteY1" fmla="*/ 7450 h 19050"/>
                  <a:gd name="connsiteX2" fmla="*/ 7144 w 9525"/>
                  <a:gd name="connsiteY2" fmla="*/ 13327 h 19050"/>
                  <a:gd name="connsiteX3" fmla="*/ 11497 w 9525"/>
                  <a:gd name="connsiteY3" fmla="*/ 10936 h 19050"/>
                </a:gdLst>
                <a:ahLst/>
                <a:cxnLst>
                  <a:cxn ang="0">
                    <a:pos x="connsiteX0" y="connsiteY0"/>
                  </a:cxn>
                  <a:cxn ang="0">
                    <a:pos x="connsiteX1" y="connsiteY1"/>
                  </a:cxn>
                  <a:cxn ang="0">
                    <a:pos x="connsiteX2" y="connsiteY2"/>
                  </a:cxn>
                  <a:cxn ang="0">
                    <a:pos x="connsiteX3" y="connsiteY3"/>
                  </a:cxn>
                </a:cxnLst>
                <a:rect l="l" t="t" r="r" b="b"/>
                <a:pathLst>
                  <a:path w="9525" h="19050">
                    <a:moveTo>
                      <a:pt x="11497" y="10936"/>
                    </a:moveTo>
                    <a:cubicBezTo>
                      <a:pt x="11440" y="8736"/>
                      <a:pt x="9830" y="6269"/>
                      <a:pt x="7887" y="7450"/>
                    </a:cubicBezTo>
                    <a:lnTo>
                      <a:pt x="7144" y="13327"/>
                    </a:lnTo>
                    <a:cubicBezTo>
                      <a:pt x="8487" y="14736"/>
                      <a:pt x="9801" y="11136"/>
                      <a:pt x="11497" y="10936"/>
                    </a:cubicBezTo>
                    <a:close/>
                  </a:path>
                </a:pathLst>
              </a:custGeom>
              <a:grpFill/>
              <a:ln w="9525" cap="flat">
                <a:noFill/>
                <a:prstDash val="solid"/>
                <a:miter/>
              </a:ln>
            </p:spPr>
            <p:txBody>
              <a:bodyPr rtlCol="0" anchor="ctr"/>
              <a:lstStyle/>
              <a:p>
                <a:endParaRPr lang="zh-CN" altLang="en-US"/>
              </a:p>
            </p:txBody>
          </p:sp>
          <p:sp>
            <p:nvSpPr>
              <p:cNvPr id="1994" name="任意多边形: 形状 1005">
                <a:extLst>
                  <a:ext uri="{FF2B5EF4-FFF2-40B4-BE49-F238E27FC236}">
                    <a16:creationId xmlns:a16="http://schemas.microsoft.com/office/drawing/2014/main" id="{48016045-AEB4-445D-A5AA-7E627E4AB93D}"/>
                  </a:ext>
                </a:extLst>
              </p:cNvPr>
              <p:cNvSpPr/>
              <p:nvPr/>
            </p:nvSpPr>
            <p:spPr>
              <a:xfrm>
                <a:off x="3426838" y="819048"/>
                <a:ext cx="9525" cy="9525"/>
              </a:xfrm>
              <a:custGeom>
                <a:avLst/>
                <a:gdLst>
                  <a:gd name="connsiteX0" fmla="*/ 11506 w 9525"/>
                  <a:gd name="connsiteY0" fmla="*/ 7144 h 9525"/>
                  <a:gd name="connsiteX1" fmla="*/ 7144 w 9525"/>
                  <a:gd name="connsiteY1" fmla="*/ 8515 h 9525"/>
                  <a:gd name="connsiteX2" fmla="*/ 9992 w 9525"/>
                  <a:gd name="connsiteY2" fmla="*/ 8172 h 9525"/>
                </a:gdLst>
                <a:ahLst/>
                <a:cxnLst>
                  <a:cxn ang="0">
                    <a:pos x="connsiteX0" y="connsiteY0"/>
                  </a:cxn>
                  <a:cxn ang="0">
                    <a:pos x="connsiteX1" y="connsiteY1"/>
                  </a:cxn>
                  <a:cxn ang="0">
                    <a:pos x="connsiteX2" y="connsiteY2"/>
                  </a:cxn>
                </a:cxnLst>
                <a:rect l="l" t="t" r="r" b="b"/>
                <a:pathLst>
                  <a:path w="9525" h="9525">
                    <a:moveTo>
                      <a:pt x="11506" y="7144"/>
                    </a:moveTo>
                    <a:lnTo>
                      <a:pt x="7144" y="8515"/>
                    </a:lnTo>
                    <a:lnTo>
                      <a:pt x="9992" y="8172"/>
                    </a:lnTo>
                    <a:close/>
                  </a:path>
                </a:pathLst>
              </a:custGeom>
              <a:grpFill/>
              <a:ln w="9525" cap="flat">
                <a:noFill/>
                <a:prstDash val="solid"/>
                <a:miter/>
              </a:ln>
            </p:spPr>
            <p:txBody>
              <a:bodyPr rtlCol="0" anchor="ctr"/>
              <a:lstStyle/>
              <a:p>
                <a:endParaRPr lang="zh-CN" altLang="en-US"/>
              </a:p>
            </p:txBody>
          </p:sp>
          <p:sp>
            <p:nvSpPr>
              <p:cNvPr id="1995" name="任意多边形: 形状 1006">
                <a:extLst>
                  <a:ext uri="{FF2B5EF4-FFF2-40B4-BE49-F238E27FC236}">
                    <a16:creationId xmlns:a16="http://schemas.microsoft.com/office/drawing/2014/main" id="{829A25B4-03B1-40B7-BD02-C1F275231EBA}"/>
                  </a:ext>
                </a:extLst>
              </p:cNvPr>
              <p:cNvSpPr/>
              <p:nvPr/>
            </p:nvSpPr>
            <p:spPr>
              <a:xfrm>
                <a:off x="3552225" y="1081843"/>
                <a:ext cx="9525" cy="9525"/>
              </a:xfrm>
              <a:custGeom>
                <a:avLst/>
                <a:gdLst>
                  <a:gd name="connsiteX0" fmla="*/ 7144 w 9525"/>
                  <a:gd name="connsiteY0" fmla="*/ 7991 h 9525"/>
                  <a:gd name="connsiteX1" fmla="*/ 8506 w 9525"/>
                  <a:gd name="connsiteY1" fmla="*/ 9411 h 9525"/>
                  <a:gd name="connsiteX2" fmla="*/ 9249 w 9525"/>
                  <a:gd name="connsiteY2" fmla="*/ 7144 h 9525"/>
                </a:gdLst>
                <a:ahLst/>
                <a:cxnLst>
                  <a:cxn ang="0">
                    <a:pos x="connsiteX0" y="connsiteY0"/>
                  </a:cxn>
                  <a:cxn ang="0">
                    <a:pos x="connsiteX1" y="connsiteY1"/>
                  </a:cxn>
                  <a:cxn ang="0">
                    <a:pos x="connsiteX2" y="connsiteY2"/>
                  </a:cxn>
                </a:cxnLst>
                <a:rect l="l" t="t" r="r" b="b"/>
                <a:pathLst>
                  <a:path w="9525" h="9525">
                    <a:moveTo>
                      <a:pt x="7144" y="7991"/>
                    </a:moveTo>
                    <a:lnTo>
                      <a:pt x="8506" y="9411"/>
                    </a:lnTo>
                    <a:lnTo>
                      <a:pt x="9249" y="7144"/>
                    </a:lnTo>
                    <a:close/>
                  </a:path>
                </a:pathLst>
              </a:custGeom>
              <a:grpFill/>
              <a:ln w="9525" cap="flat">
                <a:noFill/>
                <a:prstDash val="solid"/>
                <a:miter/>
              </a:ln>
            </p:spPr>
            <p:txBody>
              <a:bodyPr rtlCol="0" anchor="ctr"/>
              <a:lstStyle/>
              <a:p>
                <a:endParaRPr lang="zh-CN" altLang="en-US"/>
              </a:p>
            </p:txBody>
          </p:sp>
          <p:sp>
            <p:nvSpPr>
              <p:cNvPr id="1996" name="任意多边形: 形状 1007">
                <a:extLst>
                  <a:ext uri="{FF2B5EF4-FFF2-40B4-BE49-F238E27FC236}">
                    <a16:creationId xmlns:a16="http://schemas.microsoft.com/office/drawing/2014/main" id="{5E0A6D8C-C586-41C6-B6BD-36A769942F5E}"/>
                  </a:ext>
                </a:extLst>
              </p:cNvPr>
              <p:cNvSpPr/>
              <p:nvPr/>
            </p:nvSpPr>
            <p:spPr>
              <a:xfrm>
                <a:off x="3637540" y="1102360"/>
                <a:ext cx="9525" cy="9525"/>
              </a:xfrm>
              <a:custGeom>
                <a:avLst/>
                <a:gdLst>
                  <a:gd name="connsiteX0" fmla="*/ 7839 w 9525"/>
                  <a:gd name="connsiteY0" fmla="*/ 7144 h 9525"/>
                  <a:gd name="connsiteX1" fmla="*/ 7144 w 9525"/>
                  <a:gd name="connsiteY1" fmla="*/ 8620 h 9525"/>
                  <a:gd name="connsiteX2" fmla="*/ 9773 w 9525"/>
                  <a:gd name="connsiteY2" fmla="*/ 7496 h 9525"/>
                </a:gdLst>
                <a:ahLst/>
                <a:cxnLst>
                  <a:cxn ang="0">
                    <a:pos x="connsiteX0" y="connsiteY0"/>
                  </a:cxn>
                  <a:cxn ang="0">
                    <a:pos x="connsiteX1" y="connsiteY1"/>
                  </a:cxn>
                  <a:cxn ang="0">
                    <a:pos x="connsiteX2" y="connsiteY2"/>
                  </a:cxn>
                </a:cxnLst>
                <a:rect l="l" t="t" r="r" b="b"/>
                <a:pathLst>
                  <a:path w="9525" h="9525">
                    <a:moveTo>
                      <a:pt x="7839" y="7144"/>
                    </a:moveTo>
                    <a:lnTo>
                      <a:pt x="7144" y="8620"/>
                    </a:lnTo>
                    <a:lnTo>
                      <a:pt x="9773" y="7496"/>
                    </a:lnTo>
                    <a:close/>
                  </a:path>
                </a:pathLst>
              </a:custGeom>
              <a:grpFill/>
              <a:ln w="9525" cap="flat">
                <a:noFill/>
                <a:prstDash val="solid"/>
                <a:miter/>
              </a:ln>
            </p:spPr>
            <p:txBody>
              <a:bodyPr rtlCol="0" anchor="ctr"/>
              <a:lstStyle/>
              <a:p>
                <a:endParaRPr lang="zh-CN" altLang="en-US"/>
              </a:p>
            </p:txBody>
          </p:sp>
          <p:sp>
            <p:nvSpPr>
              <p:cNvPr id="1997" name="任意多边形: 形状 1008">
                <a:extLst>
                  <a:ext uri="{FF2B5EF4-FFF2-40B4-BE49-F238E27FC236}">
                    <a16:creationId xmlns:a16="http://schemas.microsoft.com/office/drawing/2014/main" id="{7EC3B2A3-4F3A-4551-B238-F94428A5D63F}"/>
                  </a:ext>
                </a:extLst>
              </p:cNvPr>
              <p:cNvSpPr/>
              <p:nvPr/>
            </p:nvSpPr>
            <p:spPr>
              <a:xfrm>
                <a:off x="3432848" y="899487"/>
                <a:ext cx="9525" cy="19050"/>
              </a:xfrm>
              <a:custGeom>
                <a:avLst/>
                <a:gdLst>
                  <a:gd name="connsiteX0" fmla="*/ 7144 w 9525"/>
                  <a:gd name="connsiteY0" fmla="*/ 14430 h 19050"/>
                  <a:gd name="connsiteX1" fmla="*/ 10849 w 9525"/>
                  <a:gd name="connsiteY1" fmla="*/ 7144 h 19050"/>
                  <a:gd name="connsiteX2" fmla="*/ 7144 w 9525"/>
                  <a:gd name="connsiteY2" fmla="*/ 14430 h 19050"/>
                </a:gdLst>
                <a:ahLst/>
                <a:cxnLst>
                  <a:cxn ang="0">
                    <a:pos x="connsiteX0" y="connsiteY0"/>
                  </a:cxn>
                  <a:cxn ang="0">
                    <a:pos x="connsiteX1" y="connsiteY1"/>
                  </a:cxn>
                  <a:cxn ang="0">
                    <a:pos x="connsiteX2" y="connsiteY2"/>
                  </a:cxn>
                </a:cxnLst>
                <a:rect l="l" t="t" r="r" b="b"/>
                <a:pathLst>
                  <a:path w="9525" h="19050">
                    <a:moveTo>
                      <a:pt x="7144" y="14430"/>
                    </a:moveTo>
                    <a:cubicBezTo>
                      <a:pt x="7296" y="15183"/>
                      <a:pt x="10020" y="10668"/>
                      <a:pt x="10849" y="7144"/>
                    </a:cubicBezTo>
                    <a:cubicBezTo>
                      <a:pt x="7449" y="7649"/>
                      <a:pt x="8220" y="12459"/>
                      <a:pt x="7144" y="14430"/>
                    </a:cubicBezTo>
                    <a:close/>
                  </a:path>
                </a:pathLst>
              </a:custGeom>
              <a:grpFill/>
              <a:ln w="9525" cap="flat">
                <a:noFill/>
                <a:prstDash val="solid"/>
                <a:miter/>
              </a:ln>
            </p:spPr>
            <p:txBody>
              <a:bodyPr rtlCol="0" anchor="ctr"/>
              <a:lstStyle/>
              <a:p>
                <a:endParaRPr lang="zh-CN" altLang="en-US"/>
              </a:p>
            </p:txBody>
          </p:sp>
          <p:sp>
            <p:nvSpPr>
              <p:cNvPr id="1998" name="任意多边形: 形状 1009">
                <a:extLst>
                  <a:ext uri="{FF2B5EF4-FFF2-40B4-BE49-F238E27FC236}">
                    <a16:creationId xmlns:a16="http://schemas.microsoft.com/office/drawing/2014/main" id="{D5A2C78F-6283-4E2C-BD7D-1792AB3D952B}"/>
                  </a:ext>
                </a:extLst>
              </p:cNvPr>
              <p:cNvSpPr/>
              <p:nvPr/>
            </p:nvSpPr>
            <p:spPr>
              <a:xfrm>
                <a:off x="3567176" y="1072718"/>
                <a:ext cx="28575" cy="28575"/>
              </a:xfrm>
              <a:custGeom>
                <a:avLst/>
                <a:gdLst>
                  <a:gd name="connsiteX0" fmla="*/ 18872 w 28575"/>
                  <a:gd name="connsiteY0" fmla="*/ 25260 h 28575"/>
                  <a:gd name="connsiteX1" fmla="*/ 22883 w 28575"/>
                  <a:gd name="connsiteY1" fmla="*/ 27280 h 28575"/>
                  <a:gd name="connsiteX2" fmla="*/ 20635 w 28575"/>
                  <a:gd name="connsiteY2" fmla="*/ 12440 h 28575"/>
                  <a:gd name="connsiteX3" fmla="*/ 22092 w 28575"/>
                  <a:gd name="connsiteY3" fmla="*/ 13059 h 28575"/>
                  <a:gd name="connsiteX4" fmla="*/ 19358 w 28575"/>
                  <a:gd name="connsiteY4" fmla="*/ 11287 h 28575"/>
                  <a:gd name="connsiteX5" fmla="*/ 19025 w 28575"/>
                  <a:gd name="connsiteY5" fmla="*/ 13573 h 28575"/>
                  <a:gd name="connsiteX6" fmla="*/ 16920 w 28575"/>
                  <a:gd name="connsiteY6" fmla="*/ 7144 h 28575"/>
                  <a:gd name="connsiteX7" fmla="*/ 14081 w 28575"/>
                  <a:gd name="connsiteY7" fmla="*/ 8277 h 28575"/>
                  <a:gd name="connsiteX8" fmla="*/ 14796 w 28575"/>
                  <a:gd name="connsiteY8" fmla="*/ 7991 h 28575"/>
                  <a:gd name="connsiteX9" fmla="*/ 7262 w 28575"/>
                  <a:gd name="connsiteY9" fmla="*/ 16964 h 28575"/>
                  <a:gd name="connsiteX10" fmla="*/ 17825 w 28575"/>
                  <a:gd name="connsiteY10" fmla="*/ 24898 h 28575"/>
                  <a:gd name="connsiteX11" fmla="*/ 16910 w 28575"/>
                  <a:gd name="connsiteY11" fmla="*/ 28156 h 28575"/>
                  <a:gd name="connsiteX12" fmla="*/ 18872 w 28575"/>
                  <a:gd name="connsiteY12" fmla="*/ 2526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8872" y="25260"/>
                    </a:moveTo>
                    <a:cubicBezTo>
                      <a:pt x="18425" y="26889"/>
                      <a:pt x="21606" y="29832"/>
                      <a:pt x="22883" y="27280"/>
                    </a:cubicBezTo>
                    <a:cubicBezTo>
                      <a:pt x="22730" y="24251"/>
                      <a:pt x="15253" y="16993"/>
                      <a:pt x="20635" y="12440"/>
                    </a:cubicBezTo>
                    <a:lnTo>
                      <a:pt x="22092" y="13059"/>
                    </a:lnTo>
                    <a:lnTo>
                      <a:pt x="19358" y="11287"/>
                    </a:lnTo>
                    <a:lnTo>
                      <a:pt x="19025" y="13573"/>
                    </a:lnTo>
                    <a:cubicBezTo>
                      <a:pt x="15758" y="14611"/>
                      <a:pt x="14367" y="8992"/>
                      <a:pt x="16920" y="7144"/>
                    </a:cubicBezTo>
                    <a:lnTo>
                      <a:pt x="14081" y="8277"/>
                    </a:lnTo>
                    <a:lnTo>
                      <a:pt x="14796" y="7991"/>
                    </a:lnTo>
                    <a:cubicBezTo>
                      <a:pt x="13643" y="15535"/>
                      <a:pt x="6119" y="8801"/>
                      <a:pt x="7262" y="16964"/>
                    </a:cubicBezTo>
                    <a:cubicBezTo>
                      <a:pt x="17148" y="18431"/>
                      <a:pt x="7919" y="22812"/>
                      <a:pt x="17825" y="24898"/>
                    </a:cubicBezTo>
                    <a:lnTo>
                      <a:pt x="16910" y="28156"/>
                    </a:lnTo>
                    <a:lnTo>
                      <a:pt x="18872" y="25260"/>
                    </a:lnTo>
                    <a:close/>
                  </a:path>
                </a:pathLst>
              </a:custGeom>
              <a:grpFill/>
              <a:ln w="9525" cap="flat">
                <a:noFill/>
                <a:prstDash val="solid"/>
                <a:miter/>
              </a:ln>
            </p:spPr>
            <p:txBody>
              <a:bodyPr rtlCol="0" anchor="ctr"/>
              <a:lstStyle/>
              <a:p>
                <a:endParaRPr lang="zh-CN" altLang="en-US"/>
              </a:p>
            </p:txBody>
          </p:sp>
          <p:sp>
            <p:nvSpPr>
              <p:cNvPr id="1999" name="任意多边形: 形状 1010">
                <a:extLst>
                  <a:ext uri="{FF2B5EF4-FFF2-40B4-BE49-F238E27FC236}">
                    <a16:creationId xmlns:a16="http://schemas.microsoft.com/office/drawing/2014/main" id="{24357A94-379B-4DB8-A99D-6391C09C9239}"/>
                  </a:ext>
                </a:extLst>
              </p:cNvPr>
              <p:cNvSpPr/>
              <p:nvPr/>
            </p:nvSpPr>
            <p:spPr>
              <a:xfrm>
                <a:off x="3539347" y="1044584"/>
                <a:ext cx="28575" cy="47625"/>
              </a:xfrm>
              <a:custGeom>
                <a:avLst/>
                <a:gdLst>
                  <a:gd name="connsiteX0" fmla="*/ 17688 w 28575"/>
                  <a:gd name="connsiteY0" fmla="*/ 31154 h 47625"/>
                  <a:gd name="connsiteX1" fmla="*/ 17193 w 28575"/>
                  <a:gd name="connsiteY1" fmla="*/ 30839 h 47625"/>
                  <a:gd name="connsiteX2" fmla="*/ 20107 w 28575"/>
                  <a:gd name="connsiteY2" fmla="*/ 27086 h 47625"/>
                  <a:gd name="connsiteX3" fmla="*/ 21546 w 28575"/>
                  <a:gd name="connsiteY3" fmla="*/ 30792 h 47625"/>
                  <a:gd name="connsiteX4" fmla="*/ 23746 w 28575"/>
                  <a:gd name="connsiteY4" fmla="*/ 25963 h 47625"/>
                  <a:gd name="connsiteX5" fmla="*/ 17688 w 28575"/>
                  <a:gd name="connsiteY5" fmla="*/ 25496 h 47625"/>
                  <a:gd name="connsiteX6" fmla="*/ 17459 w 28575"/>
                  <a:gd name="connsiteY6" fmla="*/ 21838 h 47625"/>
                  <a:gd name="connsiteX7" fmla="*/ 21584 w 28575"/>
                  <a:gd name="connsiteY7" fmla="*/ 22505 h 47625"/>
                  <a:gd name="connsiteX8" fmla="*/ 26099 w 28575"/>
                  <a:gd name="connsiteY8" fmla="*/ 14609 h 47625"/>
                  <a:gd name="connsiteX9" fmla="*/ 13716 w 28575"/>
                  <a:gd name="connsiteY9" fmla="*/ 7589 h 47625"/>
                  <a:gd name="connsiteX10" fmla="*/ 9239 w 28575"/>
                  <a:gd name="connsiteY10" fmla="*/ 8513 h 47625"/>
                  <a:gd name="connsiteX11" fmla="*/ 8153 w 28575"/>
                  <a:gd name="connsiteY11" fmla="*/ 12256 h 47625"/>
                  <a:gd name="connsiteX12" fmla="*/ 7144 w 28575"/>
                  <a:gd name="connsiteY12" fmla="*/ 16047 h 47625"/>
                  <a:gd name="connsiteX13" fmla="*/ 17297 w 28575"/>
                  <a:gd name="connsiteY13" fmla="*/ 35087 h 47625"/>
                  <a:gd name="connsiteX14" fmla="*/ 15935 w 28575"/>
                  <a:gd name="connsiteY14" fmla="*/ 38955 h 47625"/>
                  <a:gd name="connsiteX15" fmla="*/ 12859 w 28575"/>
                  <a:gd name="connsiteY15" fmla="*/ 33706 h 47625"/>
                  <a:gd name="connsiteX16" fmla="*/ 14135 w 28575"/>
                  <a:gd name="connsiteY16" fmla="*/ 40612 h 47625"/>
                  <a:gd name="connsiteX17" fmla="*/ 17688 w 28575"/>
                  <a:gd name="connsiteY17" fmla="*/ 311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47625">
                    <a:moveTo>
                      <a:pt x="17688" y="31154"/>
                    </a:moveTo>
                    <a:lnTo>
                      <a:pt x="17193" y="30839"/>
                    </a:lnTo>
                    <a:cubicBezTo>
                      <a:pt x="17688" y="29725"/>
                      <a:pt x="18879" y="28401"/>
                      <a:pt x="20107" y="27086"/>
                    </a:cubicBezTo>
                    <a:cubicBezTo>
                      <a:pt x="22041" y="28306"/>
                      <a:pt x="18650" y="30344"/>
                      <a:pt x="21546" y="30792"/>
                    </a:cubicBezTo>
                    <a:cubicBezTo>
                      <a:pt x="24203" y="28991"/>
                      <a:pt x="19374" y="25934"/>
                      <a:pt x="23746" y="25963"/>
                    </a:cubicBezTo>
                    <a:cubicBezTo>
                      <a:pt x="22546" y="24496"/>
                      <a:pt x="21088" y="24943"/>
                      <a:pt x="17688" y="25496"/>
                    </a:cubicBezTo>
                    <a:cubicBezTo>
                      <a:pt x="17688" y="24115"/>
                      <a:pt x="15745" y="22800"/>
                      <a:pt x="17459" y="21838"/>
                    </a:cubicBezTo>
                    <a:lnTo>
                      <a:pt x="21584" y="22505"/>
                    </a:lnTo>
                    <a:cubicBezTo>
                      <a:pt x="17974" y="18028"/>
                      <a:pt x="25079" y="16580"/>
                      <a:pt x="26099" y="14609"/>
                    </a:cubicBezTo>
                    <a:cubicBezTo>
                      <a:pt x="17650" y="18028"/>
                      <a:pt x="21965" y="4569"/>
                      <a:pt x="13716" y="7589"/>
                    </a:cubicBezTo>
                    <a:cubicBezTo>
                      <a:pt x="13726" y="9865"/>
                      <a:pt x="9563" y="10313"/>
                      <a:pt x="9239" y="8513"/>
                    </a:cubicBezTo>
                    <a:cubicBezTo>
                      <a:pt x="9239" y="8513"/>
                      <a:pt x="8696" y="10389"/>
                      <a:pt x="8153" y="12256"/>
                    </a:cubicBezTo>
                    <a:cubicBezTo>
                      <a:pt x="7601" y="14142"/>
                      <a:pt x="7144" y="16047"/>
                      <a:pt x="7144" y="16047"/>
                    </a:cubicBezTo>
                    <a:cubicBezTo>
                      <a:pt x="14811" y="19409"/>
                      <a:pt x="15383" y="31801"/>
                      <a:pt x="17297" y="35087"/>
                    </a:cubicBezTo>
                    <a:lnTo>
                      <a:pt x="15935" y="38955"/>
                    </a:lnTo>
                    <a:cubicBezTo>
                      <a:pt x="15935" y="38955"/>
                      <a:pt x="12706" y="33763"/>
                      <a:pt x="12859" y="33706"/>
                    </a:cubicBezTo>
                    <a:cubicBezTo>
                      <a:pt x="8934" y="37021"/>
                      <a:pt x="16774" y="36726"/>
                      <a:pt x="14135" y="40612"/>
                    </a:cubicBezTo>
                    <a:cubicBezTo>
                      <a:pt x="17469" y="38383"/>
                      <a:pt x="18069" y="35735"/>
                      <a:pt x="17688" y="31154"/>
                    </a:cubicBezTo>
                    <a:close/>
                  </a:path>
                </a:pathLst>
              </a:custGeom>
              <a:grpFill/>
              <a:ln w="9525" cap="flat">
                <a:noFill/>
                <a:prstDash val="solid"/>
                <a:miter/>
              </a:ln>
            </p:spPr>
            <p:txBody>
              <a:bodyPr rtlCol="0" anchor="ctr"/>
              <a:lstStyle/>
              <a:p>
                <a:endParaRPr lang="zh-CN" altLang="en-US"/>
              </a:p>
            </p:txBody>
          </p:sp>
          <p:sp>
            <p:nvSpPr>
              <p:cNvPr id="2000" name="任意多边形: 形状 1011">
                <a:extLst>
                  <a:ext uri="{FF2B5EF4-FFF2-40B4-BE49-F238E27FC236}">
                    <a16:creationId xmlns:a16="http://schemas.microsoft.com/office/drawing/2014/main" id="{34C689C2-FCD0-4499-AE77-E9B1B0F0D19B}"/>
                  </a:ext>
                </a:extLst>
              </p:cNvPr>
              <p:cNvSpPr/>
              <p:nvPr/>
            </p:nvSpPr>
            <p:spPr>
              <a:xfrm>
                <a:off x="3556406" y="1078471"/>
                <a:ext cx="9525" cy="9525"/>
              </a:xfrm>
              <a:custGeom>
                <a:avLst/>
                <a:gdLst>
                  <a:gd name="connsiteX0" fmla="*/ 7144 w 9525"/>
                  <a:gd name="connsiteY0" fmla="*/ 11601 h 9525"/>
                  <a:gd name="connsiteX1" fmla="*/ 7649 w 9525"/>
                  <a:gd name="connsiteY1" fmla="*/ 11868 h 9525"/>
                  <a:gd name="connsiteX2" fmla="*/ 9182 w 9525"/>
                  <a:gd name="connsiteY2" fmla="*/ 7410 h 9525"/>
                  <a:gd name="connsiteX3" fmla="*/ 8677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1601"/>
                    </a:moveTo>
                    <a:lnTo>
                      <a:pt x="7649" y="11868"/>
                    </a:lnTo>
                    <a:lnTo>
                      <a:pt x="9182" y="7410"/>
                    </a:lnTo>
                    <a:lnTo>
                      <a:pt x="8677" y="7144"/>
                    </a:lnTo>
                    <a:close/>
                  </a:path>
                </a:pathLst>
              </a:custGeom>
              <a:grpFill/>
              <a:ln w="9525" cap="flat">
                <a:noFill/>
                <a:prstDash val="solid"/>
                <a:miter/>
              </a:ln>
            </p:spPr>
            <p:txBody>
              <a:bodyPr rtlCol="0" anchor="ctr"/>
              <a:lstStyle/>
              <a:p>
                <a:endParaRPr lang="zh-CN" altLang="en-US"/>
              </a:p>
            </p:txBody>
          </p:sp>
          <p:sp>
            <p:nvSpPr>
              <p:cNvPr id="2001" name="任意多边形: 形状 1012">
                <a:extLst>
                  <a:ext uri="{FF2B5EF4-FFF2-40B4-BE49-F238E27FC236}">
                    <a16:creationId xmlns:a16="http://schemas.microsoft.com/office/drawing/2014/main" id="{7842479B-88AF-4D0C-9478-46C26A1E3940}"/>
                  </a:ext>
                </a:extLst>
              </p:cNvPr>
              <p:cNvSpPr/>
              <p:nvPr/>
            </p:nvSpPr>
            <p:spPr>
              <a:xfrm>
                <a:off x="3728236" y="1047210"/>
                <a:ext cx="9525" cy="19050"/>
              </a:xfrm>
              <a:custGeom>
                <a:avLst/>
                <a:gdLst>
                  <a:gd name="connsiteX0" fmla="*/ 8888 w 9525"/>
                  <a:gd name="connsiteY0" fmla="*/ 14173 h 19050"/>
                  <a:gd name="connsiteX1" fmla="*/ 8631 w 9525"/>
                  <a:gd name="connsiteY1" fmla="*/ 7144 h 19050"/>
                  <a:gd name="connsiteX2" fmla="*/ 8888 w 9525"/>
                  <a:gd name="connsiteY2" fmla="*/ 14173 h 19050"/>
                </a:gdLst>
                <a:ahLst/>
                <a:cxnLst>
                  <a:cxn ang="0">
                    <a:pos x="connsiteX0" y="connsiteY0"/>
                  </a:cxn>
                  <a:cxn ang="0">
                    <a:pos x="connsiteX1" y="connsiteY1"/>
                  </a:cxn>
                  <a:cxn ang="0">
                    <a:pos x="connsiteX2" y="connsiteY2"/>
                  </a:cxn>
                </a:cxnLst>
                <a:rect l="l" t="t" r="r" b="b"/>
                <a:pathLst>
                  <a:path w="9525" h="19050">
                    <a:moveTo>
                      <a:pt x="8888" y="14173"/>
                    </a:moveTo>
                    <a:cubicBezTo>
                      <a:pt x="8507" y="11621"/>
                      <a:pt x="9497" y="7963"/>
                      <a:pt x="8631" y="7144"/>
                    </a:cubicBezTo>
                    <a:cubicBezTo>
                      <a:pt x="8231" y="9696"/>
                      <a:pt x="5345" y="17478"/>
                      <a:pt x="8888" y="14173"/>
                    </a:cubicBezTo>
                    <a:close/>
                  </a:path>
                </a:pathLst>
              </a:custGeom>
              <a:grpFill/>
              <a:ln w="9525" cap="flat">
                <a:noFill/>
                <a:prstDash val="solid"/>
                <a:miter/>
              </a:ln>
            </p:spPr>
            <p:txBody>
              <a:bodyPr rtlCol="0" anchor="ctr"/>
              <a:lstStyle/>
              <a:p>
                <a:endParaRPr lang="zh-CN" altLang="en-US"/>
              </a:p>
            </p:txBody>
          </p:sp>
          <p:sp>
            <p:nvSpPr>
              <p:cNvPr id="2002" name="任意多边形: 形状 1013">
                <a:extLst>
                  <a:ext uri="{FF2B5EF4-FFF2-40B4-BE49-F238E27FC236}">
                    <a16:creationId xmlns:a16="http://schemas.microsoft.com/office/drawing/2014/main" id="{078BD59E-FBB6-48B3-BF8C-D864127DF710}"/>
                  </a:ext>
                </a:extLst>
              </p:cNvPr>
              <p:cNvSpPr/>
              <p:nvPr/>
            </p:nvSpPr>
            <p:spPr>
              <a:xfrm>
                <a:off x="3432029" y="820343"/>
                <a:ext cx="9525" cy="19050"/>
              </a:xfrm>
              <a:custGeom>
                <a:avLst/>
                <a:gdLst>
                  <a:gd name="connsiteX0" fmla="*/ 10058 w 9525"/>
                  <a:gd name="connsiteY0" fmla="*/ 11497 h 19050"/>
                  <a:gd name="connsiteX1" fmla="*/ 10420 w 9525"/>
                  <a:gd name="connsiteY1" fmla="*/ 7144 h 19050"/>
                  <a:gd name="connsiteX2" fmla="*/ 7144 w 9525"/>
                  <a:gd name="connsiteY2" fmla="*/ 12706 h 19050"/>
                  <a:gd name="connsiteX3" fmla="*/ 10058 w 9525"/>
                  <a:gd name="connsiteY3" fmla="*/ 11497 h 19050"/>
                </a:gdLst>
                <a:ahLst/>
                <a:cxnLst>
                  <a:cxn ang="0">
                    <a:pos x="connsiteX0" y="connsiteY0"/>
                  </a:cxn>
                  <a:cxn ang="0">
                    <a:pos x="connsiteX1" y="connsiteY1"/>
                  </a:cxn>
                  <a:cxn ang="0">
                    <a:pos x="connsiteX2" y="connsiteY2"/>
                  </a:cxn>
                  <a:cxn ang="0">
                    <a:pos x="connsiteX3" y="connsiteY3"/>
                  </a:cxn>
                </a:cxnLst>
                <a:rect l="l" t="t" r="r" b="b"/>
                <a:pathLst>
                  <a:path w="9525" h="19050">
                    <a:moveTo>
                      <a:pt x="10058" y="11497"/>
                    </a:moveTo>
                    <a:cubicBezTo>
                      <a:pt x="14107" y="4601"/>
                      <a:pt x="7001" y="14411"/>
                      <a:pt x="10420" y="7144"/>
                    </a:cubicBezTo>
                    <a:lnTo>
                      <a:pt x="7144" y="12706"/>
                    </a:lnTo>
                    <a:cubicBezTo>
                      <a:pt x="7687" y="14773"/>
                      <a:pt x="8496" y="13392"/>
                      <a:pt x="10058" y="11497"/>
                    </a:cubicBezTo>
                    <a:close/>
                  </a:path>
                </a:pathLst>
              </a:custGeom>
              <a:grpFill/>
              <a:ln w="9525" cap="flat">
                <a:noFill/>
                <a:prstDash val="solid"/>
                <a:miter/>
              </a:ln>
            </p:spPr>
            <p:txBody>
              <a:bodyPr rtlCol="0" anchor="ctr"/>
              <a:lstStyle/>
              <a:p>
                <a:endParaRPr lang="zh-CN" altLang="en-US"/>
              </a:p>
            </p:txBody>
          </p:sp>
          <p:sp>
            <p:nvSpPr>
              <p:cNvPr id="2003" name="任意多边形: 形状 1014">
                <a:extLst>
                  <a:ext uri="{FF2B5EF4-FFF2-40B4-BE49-F238E27FC236}">
                    <a16:creationId xmlns:a16="http://schemas.microsoft.com/office/drawing/2014/main" id="{6DFBFFF3-EBBC-4DFA-B76D-813E0C8AE0A4}"/>
                  </a:ext>
                </a:extLst>
              </p:cNvPr>
              <p:cNvSpPr/>
              <p:nvPr/>
            </p:nvSpPr>
            <p:spPr>
              <a:xfrm>
                <a:off x="3532070" y="1063256"/>
                <a:ext cx="9525" cy="9525"/>
              </a:xfrm>
              <a:custGeom>
                <a:avLst/>
                <a:gdLst>
                  <a:gd name="connsiteX0" fmla="*/ 10801 w 9525"/>
                  <a:gd name="connsiteY0" fmla="*/ 8585 h 9525"/>
                  <a:gd name="connsiteX1" fmla="*/ 7144 w 9525"/>
                  <a:gd name="connsiteY1" fmla="*/ 9661 h 9525"/>
                  <a:gd name="connsiteX2" fmla="*/ 10801 w 9525"/>
                  <a:gd name="connsiteY2" fmla="*/ 8585 h 9525"/>
                </a:gdLst>
                <a:ahLst/>
                <a:cxnLst>
                  <a:cxn ang="0">
                    <a:pos x="connsiteX0" y="connsiteY0"/>
                  </a:cxn>
                  <a:cxn ang="0">
                    <a:pos x="connsiteX1" y="connsiteY1"/>
                  </a:cxn>
                  <a:cxn ang="0">
                    <a:pos x="connsiteX2" y="connsiteY2"/>
                  </a:cxn>
                </a:cxnLst>
                <a:rect l="l" t="t" r="r" b="b"/>
                <a:pathLst>
                  <a:path w="9525" h="9525">
                    <a:moveTo>
                      <a:pt x="10801" y="8585"/>
                    </a:moveTo>
                    <a:cubicBezTo>
                      <a:pt x="9782" y="4889"/>
                      <a:pt x="7877" y="9442"/>
                      <a:pt x="7144" y="9661"/>
                    </a:cubicBezTo>
                    <a:lnTo>
                      <a:pt x="10801" y="8585"/>
                    </a:lnTo>
                    <a:close/>
                  </a:path>
                </a:pathLst>
              </a:custGeom>
              <a:grpFill/>
              <a:ln w="9525" cap="flat">
                <a:noFill/>
                <a:prstDash val="solid"/>
                <a:miter/>
              </a:ln>
            </p:spPr>
            <p:txBody>
              <a:bodyPr rtlCol="0" anchor="ctr"/>
              <a:lstStyle/>
              <a:p>
                <a:endParaRPr lang="zh-CN" altLang="en-US"/>
              </a:p>
            </p:txBody>
          </p:sp>
          <p:sp>
            <p:nvSpPr>
              <p:cNvPr id="2004" name="任意多边形: 形状 1015">
                <a:extLst>
                  <a:ext uri="{FF2B5EF4-FFF2-40B4-BE49-F238E27FC236}">
                    <a16:creationId xmlns:a16="http://schemas.microsoft.com/office/drawing/2014/main" id="{BD40784E-D5EC-44A7-8242-904B9F398EF1}"/>
                  </a:ext>
                </a:extLst>
              </p:cNvPr>
              <p:cNvSpPr/>
              <p:nvPr/>
            </p:nvSpPr>
            <p:spPr>
              <a:xfrm>
                <a:off x="3458753" y="945740"/>
                <a:ext cx="28575" cy="47625"/>
              </a:xfrm>
              <a:custGeom>
                <a:avLst/>
                <a:gdLst>
                  <a:gd name="connsiteX0" fmla="*/ 9442 w 28575"/>
                  <a:gd name="connsiteY0" fmla="*/ 44558 h 47625"/>
                  <a:gd name="connsiteX1" fmla="*/ 8842 w 28575"/>
                  <a:gd name="connsiteY1" fmla="*/ 39443 h 47625"/>
                  <a:gd name="connsiteX2" fmla="*/ 14634 w 28575"/>
                  <a:gd name="connsiteY2" fmla="*/ 42529 h 47625"/>
                  <a:gd name="connsiteX3" fmla="*/ 18663 w 28575"/>
                  <a:gd name="connsiteY3" fmla="*/ 34252 h 47625"/>
                  <a:gd name="connsiteX4" fmla="*/ 16862 w 28575"/>
                  <a:gd name="connsiteY4" fmla="*/ 33423 h 47625"/>
                  <a:gd name="connsiteX5" fmla="*/ 19482 w 28575"/>
                  <a:gd name="connsiteY5" fmla="*/ 17345 h 47625"/>
                  <a:gd name="connsiteX6" fmla="*/ 22025 w 28575"/>
                  <a:gd name="connsiteY6" fmla="*/ 18412 h 47625"/>
                  <a:gd name="connsiteX7" fmla="*/ 20139 w 28575"/>
                  <a:gd name="connsiteY7" fmla="*/ 7144 h 47625"/>
                  <a:gd name="connsiteX8" fmla="*/ 13843 w 28575"/>
                  <a:gd name="connsiteY8" fmla="*/ 13659 h 47625"/>
                  <a:gd name="connsiteX9" fmla="*/ 9557 w 28575"/>
                  <a:gd name="connsiteY9" fmla="*/ 21869 h 47625"/>
                  <a:gd name="connsiteX10" fmla="*/ 9442 w 28575"/>
                  <a:gd name="connsiteY10" fmla="*/ 445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47625">
                    <a:moveTo>
                      <a:pt x="9442" y="44558"/>
                    </a:moveTo>
                    <a:cubicBezTo>
                      <a:pt x="11252" y="45310"/>
                      <a:pt x="11614" y="35243"/>
                      <a:pt x="8842" y="39443"/>
                    </a:cubicBezTo>
                    <a:cubicBezTo>
                      <a:pt x="12948" y="27308"/>
                      <a:pt x="13367" y="43310"/>
                      <a:pt x="14634" y="42529"/>
                    </a:cubicBezTo>
                    <a:lnTo>
                      <a:pt x="18663" y="34252"/>
                    </a:lnTo>
                    <a:lnTo>
                      <a:pt x="16862" y="33423"/>
                    </a:lnTo>
                    <a:cubicBezTo>
                      <a:pt x="19167" y="30070"/>
                      <a:pt x="19834" y="22412"/>
                      <a:pt x="19482" y="17345"/>
                    </a:cubicBezTo>
                    <a:lnTo>
                      <a:pt x="22025" y="18412"/>
                    </a:lnTo>
                    <a:cubicBezTo>
                      <a:pt x="23454" y="10620"/>
                      <a:pt x="18786" y="13354"/>
                      <a:pt x="20139" y="7144"/>
                    </a:cubicBezTo>
                    <a:cubicBezTo>
                      <a:pt x="18729" y="8134"/>
                      <a:pt x="16148" y="10830"/>
                      <a:pt x="13843" y="13659"/>
                    </a:cubicBezTo>
                    <a:cubicBezTo>
                      <a:pt x="11614" y="16802"/>
                      <a:pt x="9776" y="20441"/>
                      <a:pt x="9557" y="21869"/>
                    </a:cubicBezTo>
                    <a:cubicBezTo>
                      <a:pt x="5204" y="28051"/>
                      <a:pt x="7737" y="35166"/>
                      <a:pt x="9442" y="44558"/>
                    </a:cubicBezTo>
                    <a:close/>
                  </a:path>
                </a:pathLst>
              </a:custGeom>
              <a:grpFill/>
              <a:ln w="9525" cap="flat">
                <a:noFill/>
                <a:prstDash val="solid"/>
                <a:miter/>
              </a:ln>
            </p:spPr>
            <p:txBody>
              <a:bodyPr rtlCol="0" anchor="ctr"/>
              <a:lstStyle/>
              <a:p>
                <a:endParaRPr lang="zh-CN" altLang="en-US"/>
              </a:p>
            </p:txBody>
          </p:sp>
          <p:sp>
            <p:nvSpPr>
              <p:cNvPr id="2005" name="任意多边形: 形状 1016">
                <a:extLst>
                  <a:ext uri="{FF2B5EF4-FFF2-40B4-BE49-F238E27FC236}">
                    <a16:creationId xmlns:a16="http://schemas.microsoft.com/office/drawing/2014/main" id="{16EEB069-9E6D-457D-9497-AB98C7C60BD4}"/>
                  </a:ext>
                </a:extLst>
              </p:cNvPr>
              <p:cNvSpPr/>
              <p:nvPr/>
            </p:nvSpPr>
            <p:spPr>
              <a:xfrm>
                <a:off x="3560693" y="1079242"/>
                <a:ext cx="9525" cy="9525"/>
              </a:xfrm>
              <a:custGeom>
                <a:avLst/>
                <a:gdLst>
                  <a:gd name="connsiteX0" fmla="*/ 11220 w 9525"/>
                  <a:gd name="connsiteY0" fmla="*/ 9192 h 9525"/>
                  <a:gd name="connsiteX1" fmla="*/ 7144 w 9525"/>
                  <a:gd name="connsiteY1" fmla="*/ 7144 h 9525"/>
                  <a:gd name="connsiteX2" fmla="*/ 11220 w 9525"/>
                  <a:gd name="connsiteY2" fmla="*/ 9192 h 9525"/>
                </a:gdLst>
                <a:ahLst/>
                <a:cxnLst>
                  <a:cxn ang="0">
                    <a:pos x="connsiteX0" y="connsiteY0"/>
                  </a:cxn>
                  <a:cxn ang="0">
                    <a:pos x="connsiteX1" y="connsiteY1"/>
                  </a:cxn>
                  <a:cxn ang="0">
                    <a:pos x="connsiteX2" y="connsiteY2"/>
                  </a:cxn>
                </a:cxnLst>
                <a:rect l="l" t="t" r="r" b="b"/>
                <a:pathLst>
                  <a:path w="9525" h="9525">
                    <a:moveTo>
                      <a:pt x="11220" y="9192"/>
                    </a:moveTo>
                    <a:cubicBezTo>
                      <a:pt x="10401" y="8172"/>
                      <a:pt x="7887" y="10135"/>
                      <a:pt x="7144" y="7144"/>
                    </a:cubicBezTo>
                    <a:cubicBezTo>
                      <a:pt x="8496" y="8477"/>
                      <a:pt x="9354" y="12811"/>
                      <a:pt x="11220" y="9192"/>
                    </a:cubicBezTo>
                    <a:close/>
                  </a:path>
                </a:pathLst>
              </a:custGeom>
              <a:grpFill/>
              <a:ln w="9525" cap="flat">
                <a:noFill/>
                <a:prstDash val="solid"/>
                <a:miter/>
              </a:ln>
            </p:spPr>
            <p:txBody>
              <a:bodyPr rtlCol="0" anchor="ctr"/>
              <a:lstStyle/>
              <a:p>
                <a:endParaRPr lang="zh-CN" altLang="en-US"/>
              </a:p>
            </p:txBody>
          </p:sp>
          <p:sp>
            <p:nvSpPr>
              <p:cNvPr id="2006" name="任意多边形: 形状 1017">
                <a:extLst>
                  <a:ext uri="{FF2B5EF4-FFF2-40B4-BE49-F238E27FC236}">
                    <a16:creationId xmlns:a16="http://schemas.microsoft.com/office/drawing/2014/main" id="{D636D352-59D5-4EE8-9D85-64C71E4B2683}"/>
                  </a:ext>
                </a:extLst>
              </p:cNvPr>
              <p:cNvSpPr/>
              <p:nvPr/>
            </p:nvSpPr>
            <p:spPr>
              <a:xfrm>
                <a:off x="3465662" y="979830"/>
                <a:ext cx="9525" cy="19050"/>
              </a:xfrm>
              <a:custGeom>
                <a:avLst/>
                <a:gdLst>
                  <a:gd name="connsiteX0" fmla="*/ 11249 w 9525"/>
                  <a:gd name="connsiteY0" fmla="*/ 11325 h 19050"/>
                  <a:gd name="connsiteX1" fmla="*/ 10925 w 9525"/>
                  <a:gd name="connsiteY1" fmla="*/ 7144 h 19050"/>
                  <a:gd name="connsiteX2" fmla="*/ 8868 w 9525"/>
                  <a:gd name="connsiteY2" fmla="*/ 11982 h 19050"/>
                  <a:gd name="connsiteX3" fmla="*/ 7144 w 9525"/>
                  <a:gd name="connsiteY3" fmla="*/ 15516 h 19050"/>
                  <a:gd name="connsiteX4" fmla="*/ 9144 w 9525"/>
                  <a:gd name="connsiteY4" fmla="*/ 13030 h 19050"/>
                  <a:gd name="connsiteX5" fmla="*/ 11249 w 9525"/>
                  <a:gd name="connsiteY5" fmla="*/ 113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19050">
                    <a:moveTo>
                      <a:pt x="11249" y="11325"/>
                    </a:moveTo>
                    <a:cubicBezTo>
                      <a:pt x="10163" y="10582"/>
                      <a:pt x="10782" y="8534"/>
                      <a:pt x="10925" y="7144"/>
                    </a:cubicBezTo>
                    <a:cubicBezTo>
                      <a:pt x="10925" y="7144"/>
                      <a:pt x="9896" y="9563"/>
                      <a:pt x="8868" y="11982"/>
                    </a:cubicBezTo>
                    <a:cubicBezTo>
                      <a:pt x="7839" y="14497"/>
                      <a:pt x="7191" y="15297"/>
                      <a:pt x="7144" y="15516"/>
                    </a:cubicBezTo>
                    <a:cubicBezTo>
                      <a:pt x="8858" y="15726"/>
                      <a:pt x="8953" y="14468"/>
                      <a:pt x="9144" y="13030"/>
                    </a:cubicBezTo>
                    <a:cubicBezTo>
                      <a:pt x="9439" y="11116"/>
                      <a:pt x="9706" y="9563"/>
                      <a:pt x="11249" y="11325"/>
                    </a:cubicBezTo>
                    <a:close/>
                  </a:path>
                </a:pathLst>
              </a:custGeom>
              <a:grpFill/>
              <a:ln w="9525" cap="flat">
                <a:noFill/>
                <a:prstDash val="solid"/>
                <a:miter/>
              </a:ln>
            </p:spPr>
            <p:txBody>
              <a:bodyPr rtlCol="0" anchor="ctr"/>
              <a:lstStyle/>
              <a:p>
                <a:endParaRPr lang="zh-CN" altLang="en-US"/>
              </a:p>
            </p:txBody>
          </p:sp>
          <p:sp>
            <p:nvSpPr>
              <p:cNvPr id="2007" name="任意多边形: 形状 1018">
                <a:extLst>
                  <a:ext uri="{FF2B5EF4-FFF2-40B4-BE49-F238E27FC236}">
                    <a16:creationId xmlns:a16="http://schemas.microsoft.com/office/drawing/2014/main" id="{D8E9FD79-9519-4642-89AE-CEEB2DA6B6A8}"/>
                  </a:ext>
                </a:extLst>
              </p:cNvPr>
              <p:cNvSpPr/>
              <p:nvPr/>
            </p:nvSpPr>
            <p:spPr>
              <a:xfrm>
                <a:off x="3597763" y="1090072"/>
                <a:ext cx="9525" cy="9525"/>
              </a:xfrm>
              <a:custGeom>
                <a:avLst/>
                <a:gdLst>
                  <a:gd name="connsiteX0" fmla="*/ 9793 w 9525"/>
                  <a:gd name="connsiteY0" fmla="*/ 7144 h 9525"/>
                  <a:gd name="connsiteX1" fmla="*/ 7726 w 9525"/>
                  <a:gd name="connsiteY1" fmla="*/ 10935 h 9525"/>
                  <a:gd name="connsiteX2" fmla="*/ 10488 w 9525"/>
                  <a:gd name="connsiteY2" fmla="*/ 10992 h 9525"/>
                  <a:gd name="connsiteX3" fmla="*/ 9793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793" y="7144"/>
                    </a:moveTo>
                    <a:cubicBezTo>
                      <a:pt x="10184" y="7772"/>
                      <a:pt x="5554" y="8306"/>
                      <a:pt x="7726" y="10935"/>
                    </a:cubicBezTo>
                    <a:lnTo>
                      <a:pt x="10488" y="10992"/>
                    </a:lnTo>
                    <a:lnTo>
                      <a:pt x="9793" y="7144"/>
                    </a:lnTo>
                    <a:close/>
                  </a:path>
                </a:pathLst>
              </a:custGeom>
              <a:grpFill/>
              <a:ln w="9525" cap="flat">
                <a:noFill/>
                <a:prstDash val="solid"/>
                <a:miter/>
              </a:ln>
            </p:spPr>
            <p:txBody>
              <a:bodyPr rtlCol="0" anchor="ctr"/>
              <a:lstStyle/>
              <a:p>
                <a:endParaRPr lang="zh-CN" altLang="en-US"/>
              </a:p>
            </p:txBody>
          </p:sp>
          <p:sp>
            <p:nvSpPr>
              <p:cNvPr id="2008" name="任意多边形: 形状 1019">
                <a:extLst>
                  <a:ext uri="{FF2B5EF4-FFF2-40B4-BE49-F238E27FC236}">
                    <a16:creationId xmlns:a16="http://schemas.microsoft.com/office/drawing/2014/main" id="{F0EAB717-0C61-4447-9BCE-7E2A6281B05B}"/>
                  </a:ext>
                </a:extLst>
              </p:cNvPr>
              <p:cNvSpPr/>
              <p:nvPr/>
            </p:nvSpPr>
            <p:spPr>
              <a:xfrm>
                <a:off x="3631521" y="1093777"/>
                <a:ext cx="19050" cy="9525"/>
              </a:xfrm>
              <a:custGeom>
                <a:avLst/>
                <a:gdLst>
                  <a:gd name="connsiteX0" fmla="*/ 11925 w 19050"/>
                  <a:gd name="connsiteY0" fmla="*/ 10020 h 9525"/>
                  <a:gd name="connsiteX1" fmla="*/ 10620 w 19050"/>
                  <a:gd name="connsiteY1" fmla="*/ 7144 h 9525"/>
                  <a:gd name="connsiteX2" fmla="*/ 7144 w 19050"/>
                  <a:gd name="connsiteY2" fmla="*/ 9487 h 9525"/>
                  <a:gd name="connsiteX3" fmla="*/ 11925 w 19050"/>
                  <a:gd name="connsiteY3" fmla="*/ 10020 h 9525"/>
                </a:gdLst>
                <a:ahLst/>
                <a:cxnLst>
                  <a:cxn ang="0">
                    <a:pos x="connsiteX0" y="connsiteY0"/>
                  </a:cxn>
                  <a:cxn ang="0">
                    <a:pos x="connsiteX1" y="connsiteY1"/>
                  </a:cxn>
                  <a:cxn ang="0">
                    <a:pos x="connsiteX2" y="connsiteY2"/>
                  </a:cxn>
                  <a:cxn ang="0">
                    <a:pos x="connsiteX3" y="connsiteY3"/>
                  </a:cxn>
                </a:cxnLst>
                <a:rect l="l" t="t" r="r" b="b"/>
                <a:pathLst>
                  <a:path w="19050" h="9525">
                    <a:moveTo>
                      <a:pt x="11925" y="10020"/>
                    </a:moveTo>
                    <a:cubicBezTo>
                      <a:pt x="11344" y="10525"/>
                      <a:pt x="8611" y="9515"/>
                      <a:pt x="10620" y="7144"/>
                    </a:cubicBezTo>
                    <a:cubicBezTo>
                      <a:pt x="9592" y="9525"/>
                      <a:pt x="8058" y="7582"/>
                      <a:pt x="7144" y="9487"/>
                    </a:cubicBezTo>
                    <a:cubicBezTo>
                      <a:pt x="8087" y="14383"/>
                      <a:pt x="11382" y="8087"/>
                      <a:pt x="11925" y="10020"/>
                    </a:cubicBezTo>
                    <a:close/>
                  </a:path>
                </a:pathLst>
              </a:custGeom>
              <a:grpFill/>
              <a:ln w="9525" cap="flat">
                <a:noFill/>
                <a:prstDash val="solid"/>
                <a:miter/>
              </a:ln>
            </p:spPr>
            <p:txBody>
              <a:bodyPr rtlCol="0" anchor="ctr"/>
              <a:lstStyle/>
              <a:p>
                <a:endParaRPr lang="zh-CN" altLang="en-US"/>
              </a:p>
            </p:txBody>
          </p:sp>
          <p:sp>
            <p:nvSpPr>
              <p:cNvPr id="2009" name="任意多边形: 形状 1020">
                <a:extLst>
                  <a:ext uri="{FF2B5EF4-FFF2-40B4-BE49-F238E27FC236}">
                    <a16:creationId xmlns:a16="http://schemas.microsoft.com/office/drawing/2014/main" id="{CA451BFB-DD50-4950-BCC6-08D0C5B6C096}"/>
                  </a:ext>
                </a:extLst>
              </p:cNvPr>
              <p:cNvSpPr/>
              <p:nvPr/>
            </p:nvSpPr>
            <p:spPr>
              <a:xfrm>
                <a:off x="3697395" y="1077517"/>
                <a:ext cx="9525" cy="9525"/>
              </a:xfrm>
              <a:custGeom>
                <a:avLst/>
                <a:gdLst>
                  <a:gd name="connsiteX0" fmla="*/ 9896 w 9525"/>
                  <a:gd name="connsiteY0" fmla="*/ 7450 h 9525"/>
                  <a:gd name="connsiteX1" fmla="*/ 7144 w 9525"/>
                  <a:gd name="connsiteY1" fmla="*/ 8250 h 9525"/>
                  <a:gd name="connsiteX2" fmla="*/ 7782 w 9525"/>
                  <a:gd name="connsiteY2" fmla="*/ 10641 h 9525"/>
                  <a:gd name="connsiteX3" fmla="*/ 9896 w 9525"/>
                  <a:gd name="connsiteY3" fmla="*/ 7450 h 9525"/>
                </a:gdLst>
                <a:ahLst/>
                <a:cxnLst>
                  <a:cxn ang="0">
                    <a:pos x="connsiteX0" y="connsiteY0"/>
                  </a:cxn>
                  <a:cxn ang="0">
                    <a:pos x="connsiteX1" y="connsiteY1"/>
                  </a:cxn>
                  <a:cxn ang="0">
                    <a:pos x="connsiteX2" y="connsiteY2"/>
                  </a:cxn>
                  <a:cxn ang="0">
                    <a:pos x="connsiteX3" y="connsiteY3"/>
                  </a:cxn>
                </a:cxnLst>
                <a:rect l="l" t="t" r="r" b="b"/>
                <a:pathLst>
                  <a:path w="9525" h="9525">
                    <a:moveTo>
                      <a:pt x="9896" y="7450"/>
                    </a:moveTo>
                    <a:cubicBezTo>
                      <a:pt x="9258" y="7431"/>
                      <a:pt x="8439" y="6393"/>
                      <a:pt x="7144" y="8250"/>
                    </a:cubicBezTo>
                    <a:cubicBezTo>
                      <a:pt x="9325" y="7040"/>
                      <a:pt x="7601" y="9546"/>
                      <a:pt x="7782" y="10641"/>
                    </a:cubicBezTo>
                    <a:cubicBezTo>
                      <a:pt x="8868" y="10365"/>
                      <a:pt x="8973" y="9165"/>
                      <a:pt x="9896" y="7450"/>
                    </a:cubicBezTo>
                    <a:close/>
                  </a:path>
                </a:pathLst>
              </a:custGeom>
              <a:grpFill/>
              <a:ln w="9525" cap="flat">
                <a:noFill/>
                <a:prstDash val="solid"/>
                <a:miter/>
              </a:ln>
            </p:spPr>
            <p:txBody>
              <a:bodyPr rtlCol="0" anchor="ctr"/>
              <a:lstStyle/>
              <a:p>
                <a:endParaRPr lang="zh-CN" altLang="en-US"/>
              </a:p>
            </p:txBody>
          </p:sp>
          <p:sp>
            <p:nvSpPr>
              <p:cNvPr id="2010" name="任意多边形: 形状 1021">
                <a:extLst>
                  <a:ext uri="{FF2B5EF4-FFF2-40B4-BE49-F238E27FC236}">
                    <a16:creationId xmlns:a16="http://schemas.microsoft.com/office/drawing/2014/main" id="{832B0CC0-BA68-48CE-B983-AA13BFB9D9ED}"/>
                  </a:ext>
                </a:extLst>
              </p:cNvPr>
              <p:cNvSpPr/>
              <p:nvPr/>
            </p:nvSpPr>
            <p:spPr>
              <a:xfrm>
                <a:off x="3461680" y="693847"/>
                <a:ext cx="57150" cy="38100"/>
              </a:xfrm>
              <a:custGeom>
                <a:avLst/>
                <a:gdLst>
                  <a:gd name="connsiteX0" fmla="*/ 39014 w 57150"/>
                  <a:gd name="connsiteY0" fmla="*/ 16292 h 38100"/>
                  <a:gd name="connsiteX1" fmla="*/ 53321 w 57150"/>
                  <a:gd name="connsiteY1" fmla="*/ 7482 h 38100"/>
                  <a:gd name="connsiteX2" fmla="*/ 34671 w 57150"/>
                  <a:gd name="connsiteY2" fmla="*/ 15473 h 38100"/>
                  <a:gd name="connsiteX3" fmla="*/ 39357 w 57150"/>
                  <a:gd name="connsiteY3" fmla="*/ 14054 h 38100"/>
                  <a:gd name="connsiteX4" fmla="*/ 40538 w 57150"/>
                  <a:gd name="connsiteY4" fmla="*/ 10187 h 38100"/>
                  <a:gd name="connsiteX5" fmla="*/ 23660 w 57150"/>
                  <a:gd name="connsiteY5" fmla="*/ 24417 h 38100"/>
                  <a:gd name="connsiteX6" fmla="*/ 23965 w 57150"/>
                  <a:gd name="connsiteY6" fmla="*/ 18455 h 38100"/>
                  <a:gd name="connsiteX7" fmla="*/ 11116 w 57150"/>
                  <a:gd name="connsiteY7" fmla="*/ 32009 h 38100"/>
                  <a:gd name="connsiteX8" fmla="*/ 12944 w 57150"/>
                  <a:gd name="connsiteY8" fmla="*/ 31304 h 38100"/>
                  <a:gd name="connsiteX9" fmla="*/ 7144 w 57150"/>
                  <a:gd name="connsiteY9" fmla="*/ 37933 h 38100"/>
                  <a:gd name="connsiteX10" fmla="*/ 39014 w 57150"/>
                  <a:gd name="connsiteY10" fmla="*/ 1629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8100">
                    <a:moveTo>
                      <a:pt x="39014" y="16292"/>
                    </a:moveTo>
                    <a:cubicBezTo>
                      <a:pt x="49092" y="9263"/>
                      <a:pt x="43615" y="13559"/>
                      <a:pt x="53321" y="7482"/>
                    </a:cubicBezTo>
                    <a:cubicBezTo>
                      <a:pt x="46596" y="4967"/>
                      <a:pt x="42339" y="17369"/>
                      <a:pt x="34671" y="15473"/>
                    </a:cubicBezTo>
                    <a:lnTo>
                      <a:pt x="39357" y="14054"/>
                    </a:lnTo>
                    <a:cubicBezTo>
                      <a:pt x="37881" y="13749"/>
                      <a:pt x="40138" y="10987"/>
                      <a:pt x="40538" y="10187"/>
                    </a:cubicBezTo>
                    <a:cubicBezTo>
                      <a:pt x="33014" y="14959"/>
                      <a:pt x="28165" y="21455"/>
                      <a:pt x="23660" y="24417"/>
                    </a:cubicBezTo>
                    <a:lnTo>
                      <a:pt x="23965" y="18455"/>
                    </a:lnTo>
                    <a:cubicBezTo>
                      <a:pt x="25965" y="19178"/>
                      <a:pt x="16240" y="27056"/>
                      <a:pt x="11116" y="32009"/>
                    </a:cubicBezTo>
                    <a:lnTo>
                      <a:pt x="12944" y="31304"/>
                    </a:lnTo>
                    <a:lnTo>
                      <a:pt x="7144" y="37933"/>
                    </a:lnTo>
                    <a:cubicBezTo>
                      <a:pt x="22041" y="35114"/>
                      <a:pt x="27813" y="14797"/>
                      <a:pt x="39014" y="16292"/>
                    </a:cubicBezTo>
                    <a:close/>
                  </a:path>
                </a:pathLst>
              </a:custGeom>
              <a:grpFill/>
              <a:ln w="9525" cap="flat">
                <a:noFill/>
                <a:prstDash val="solid"/>
                <a:miter/>
              </a:ln>
            </p:spPr>
            <p:txBody>
              <a:bodyPr rtlCol="0" anchor="ctr"/>
              <a:lstStyle/>
              <a:p>
                <a:endParaRPr lang="zh-CN" altLang="en-US"/>
              </a:p>
            </p:txBody>
          </p:sp>
          <p:sp>
            <p:nvSpPr>
              <p:cNvPr id="2011" name="任意多边形: 形状 1022">
                <a:extLst>
                  <a:ext uri="{FF2B5EF4-FFF2-40B4-BE49-F238E27FC236}">
                    <a16:creationId xmlns:a16="http://schemas.microsoft.com/office/drawing/2014/main" id="{F908428D-12F9-43CD-88CA-21808A912147}"/>
                  </a:ext>
                </a:extLst>
              </p:cNvPr>
              <p:cNvSpPr/>
              <p:nvPr/>
            </p:nvSpPr>
            <p:spPr>
              <a:xfrm>
                <a:off x="3510078" y="1028417"/>
                <a:ext cx="19050" cy="19050"/>
              </a:xfrm>
              <a:custGeom>
                <a:avLst/>
                <a:gdLst>
                  <a:gd name="connsiteX0" fmla="*/ 9696 w 19050"/>
                  <a:gd name="connsiteY0" fmla="*/ 19002 h 19050"/>
                  <a:gd name="connsiteX1" fmla="*/ 13248 w 19050"/>
                  <a:gd name="connsiteY1" fmla="*/ 14830 h 19050"/>
                  <a:gd name="connsiteX2" fmla="*/ 14496 w 19050"/>
                  <a:gd name="connsiteY2" fmla="*/ 17745 h 19050"/>
                  <a:gd name="connsiteX3" fmla="*/ 14001 w 19050"/>
                  <a:gd name="connsiteY3" fmla="*/ 12163 h 19050"/>
                  <a:gd name="connsiteX4" fmla="*/ 10486 w 19050"/>
                  <a:gd name="connsiteY4" fmla="*/ 11068 h 19050"/>
                  <a:gd name="connsiteX5" fmla="*/ 12029 w 19050"/>
                  <a:gd name="connsiteY5" fmla="*/ 14497 h 19050"/>
                  <a:gd name="connsiteX6" fmla="*/ 8657 w 19050"/>
                  <a:gd name="connsiteY6" fmla="*/ 7144 h 19050"/>
                  <a:gd name="connsiteX7" fmla="*/ 7276 w 19050"/>
                  <a:gd name="connsiteY7" fmla="*/ 13726 h 19050"/>
                  <a:gd name="connsiteX8" fmla="*/ 9696 w 19050"/>
                  <a:gd name="connsiteY8" fmla="*/ 1900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9696" y="19002"/>
                    </a:moveTo>
                    <a:cubicBezTo>
                      <a:pt x="8953" y="19126"/>
                      <a:pt x="11096" y="13564"/>
                      <a:pt x="13248" y="14830"/>
                    </a:cubicBezTo>
                    <a:cubicBezTo>
                      <a:pt x="14449" y="15183"/>
                      <a:pt x="14325" y="16716"/>
                      <a:pt x="14496" y="17745"/>
                    </a:cubicBezTo>
                    <a:cubicBezTo>
                      <a:pt x="15096" y="16612"/>
                      <a:pt x="14249" y="14173"/>
                      <a:pt x="14001" y="12163"/>
                    </a:cubicBezTo>
                    <a:lnTo>
                      <a:pt x="10486" y="11068"/>
                    </a:lnTo>
                    <a:cubicBezTo>
                      <a:pt x="10658" y="13116"/>
                      <a:pt x="11972" y="11897"/>
                      <a:pt x="12029" y="14497"/>
                    </a:cubicBezTo>
                    <a:cubicBezTo>
                      <a:pt x="7553" y="16164"/>
                      <a:pt x="9553" y="10144"/>
                      <a:pt x="8657" y="7144"/>
                    </a:cubicBezTo>
                    <a:cubicBezTo>
                      <a:pt x="7238" y="8353"/>
                      <a:pt x="6924" y="11154"/>
                      <a:pt x="7276" y="13726"/>
                    </a:cubicBezTo>
                    <a:cubicBezTo>
                      <a:pt x="7800" y="16278"/>
                      <a:pt x="8867" y="18612"/>
                      <a:pt x="9696" y="19002"/>
                    </a:cubicBezTo>
                    <a:close/>
                  </a:path>
                </a:pathLst>
              </a:custGeom>
              <a:grpFill/>
              <a:ln w="9525" cap="flat">
                <a:noFill/>
                <a:prstDash val="solid"/>
                <a:miter/>
              </a:ln>
            </p:spPr>
            <p:txBody>
              <a:bodyPr rtlCol="0" anchor="ctr"/>
              <a:lstStyle/>
              <a:p>
                <a:endParaRPr lang="zh-CN" altLang="en-US"/>
              </a:p>
            </p:txBody>
          </p:sp>
          <p:sp>
            <p:nvSpPr>
              <p:cNvPr id="2012" name="任意多边形: 形状 1023">
                <a:extLst>
                  <a:ext uri="{FF2B5EF4-FFF2-40B4-BE49-F238E27FC236}">
                    <a16:creationId xmlns:a16="http://schemas.microsoft.com/office/drawing/2014/main" id="{D8BF7144-001A-4884-A6DF-1874A32AFF5D}"/>
                  </a:ext>
                </a:extLst>
              </p:cNvPr>
              <p:cNvSpPr/>
              <p:nvPr/>
            </p:nvSpPr>
            <p:spPr>
              <a:xfrm>
                <a:off x="3518802" y="1038199"/>
                <a:ext cx="9525" cy="19050"/>
              </a:xfrm>
              <a:custGeom>
                <a:avLst/>
                <a:gdLst>
                  <a:gd name="connsiteX0" fmla="*/ 7572 w 9525"/>
                  <a:gd name="connsiteY0" fmla="*/ 7144 h 19050"/>
                  <a:gd name="connsiteX1" fmla="*/ 7772 w 9525"/>
                  <a:gd name="connsiteY1" fmla="*/ 17383 h 19050"/>
                  <a:gd name="connsiteX2" fmla="*/ 7572 w 9525"/>
                  <a:gd name="connsiteY2" fmla="*/ 7144 h 19050"/>
                </a:gdLst>
                <a:ahLst/>
                <a:cxnLst>
                  <a:cxn ang="0">
                    <a:pos x="connsiteX0" y="connsiteY0"/>
                  </a:cxn>
                  <a:cxn ang="0">
                    <a:pos x="connsiteX1" y="connsiteY1"/>
                  </a:cxn>
                  <a:cxn ang="0">
                    <a:pos x="connsiteX2" y="connsiteY2"/>
                  </a:cxn>
                </a:cxnLst>
                <a:rect l="l" t="t" r="r" b="b"/>
                <a:pathLst>
                  <a:path w="9525" h="19050">
                    <a:moveTo>
                      <a:pt x="7572" y="7144"/>
                    </a:moveTo>
                    <a:cubicBezTo>
                      <a:pt x="5686" y="12087"/>
                      <a:pt x="10820" y="12687"/>
                      <a:pt x="7772" y="17383"/>
                    </a:cubicBezTo>
                    <a:cubicBezTo>
                      <a:pt x="10411" y="14764"/>
                      <a:pt x="9877" y="9344"/>
                      <a:pt x="7572" y="7144"/>
                    </a:cubicBezTo>
                    <a:close/>
                  </a:path>
                </a:pathLst>
              </a:custGeom>
              <a:grpFill/>
              <a:ln w="9525" cap="flat">
                <a:noFill/>
                <a:prstDash val="solid"/>
                <a:miter/>
              </a:ln>
            </p:spPr>
            <p:txBody>
              <a:bodyPr rtlCol="0" anchor="ctr"/>
              <a:lstStyle/>
              <a:p>
                <a:endParaRPr lang="zh-CN" altLang="en-US"/>
              </a:p>
            </p:txBody>
          </p:sp>
          <p:sp>
            <p:nvSpPr>
              <p:cNvPr id="2013" name="任意多边形: 形状 1024">
                <a:extLst>
                  <a:ext uri="{FF2B5EF4-FFF2-40B4-BE49-F238E27FC236}">
                    <a16:creationId xmlns:a16="http://schemas.microsoft.com/office/drawing/2014/main" id="{612B7EA5-0E02-4F94-BD1F-08975F18A7A4}"/>
                  </a:ext>
                </a:extLst>
              </p:cNvPr>
              <p:cNvSpPr/>
              <p:nvPr/>
            </p:nvSpPr>
            <p:spPr>
              <a:xfrm>
                <a:off x="3713616" y="1063629"/>
                <a:ext cx="9525" cy="9525"/>
              </a:xfrm>
              <a:custGeom>
                <a:avLst/>
                <a:gdLst>
                  <a:gd name="connsiteX0" fmla="*/ 8288 w 9525"/>
                  <a:gd name="connsiteY0" fmla="*/ 8365 h 9525"/>
                  <a:gd name="connsiteX1" fmla="*/ 8659 w 9525"/>
                  <a:gd name="connsiteY1" fmla="*/ 7708 h 9525"/>
                  <a:gd name="connsiteX2" fmla="*/ 7192 w 9525"/>
                  <a:gd name="connsiteY2" fmla="*/ 8622 h 9525"/>
                  <a:gd name="connsiteX3" fmla="*/ 9640 w 9525"/>
                  <a:gd name="connsiteY3" fmla="*/ 9937 h 9525"/>
                  <a:gd name="connsiteX4" fmla="*/ 8288 w 9525"/>
                  <a:gd name="connsiteY4" fmla="*/ 836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288" y="8365"/>
                    </a:moveTo>
                    <a:lnTo>
                      <a:pt x="8659" y="7708"/>
                    </a:lnTo>
                    <a:cubicBezTo>
                      <a:pt x="9316" y="5441"/>
                      <a:pt x="7345" y="10889"/>
                      <a:pt x="7192" y="8622"/>
                    </a:cubicBezTo>
                    <a:cubicBezTo>
                      <a:pt x="6887" y="10546"/>
                      <a:pt x="8059" y="9708"/>
                      <a:pt x="9640" y="9937"/>
                    </a:cubicBezTo>
                    <a:cubicBezTo>
                      <a:pt x="9421" y="9175"/>
                      <a:pt x="8726" y="9003"/>
                      <a:pt x="8288" y="8365"/>
                    </a:cubicBezTo>
                    <a:close/>
                  </a:path>
                </a:pathLst>
              </a:custGeom>
              <a:grpFill/>
              <a:ln w="9525" cap="flat">
                <a:noFill/>
                <a:prstDash val="solid"/>
                <a:miter/>
              </a:ln>
            </p:spPr>
            <p:txBody>
              <a:bodyPr rtlCol="0" anchor="ctr"/>
              <a:lstStyle/>
              <a:p>
                <a:endParaRPr lang="zh-CN" altLang="en-US"/>
              </a:p>
            </p:txBody>
          </p:sp>
          <p:sp>
            <p:nvSpPr>
              <p:cNvPr id="2014" name="任意多边形: 形状 1025">
                <a:extLst>
                  <a:ext uri="{FF2B5EF4-FFF2-40B4-BE49-F238E27FC236}">
                    <a16:creationId xmlns:a16="http://schemas.microsoft.com/office/drawing/2014/main" id="{E306A12E-C72A-451F-BF32-B2522BF97501}"/>
                  </a:ext>
                </a:extLst>
              </p:cNvPr>
              <p:cNvSpPr/>
              <p:nvPr/>
            </p:nvSpPr>
            <p:spPr>
              <a:xfrm>
                <a:off x="3637483" y="1088586"/>
                <a:ext cx="9525" cy="19050"/>
              </a:xfrm>
              <a:custGeom>
                <a:avLst/>
                <a:gdLst>
                  <a:gd name="connsiteX0" fmla="*/ 11735 w 9525"/>
                  <a:gd name="connsiteY0" fmla="*/ 7144 h 19050"/>
                  <a:gd name="connsiteX1" fmla="*/ 7144 w 9525"/>
                  <a:gd name="connsiteY1" fmla="*/ 8125 h 19050"/>
                  <a:gd name="connsiteX2" fmla="*/ 10811 w 9525"/>
                  <a:gd name="connsiteY2" fmla="*/ 12773 h 19050"/>
                  <a:gd name="connsiteX3" fmla="*/ 11735 w 9525"/>
                  <a:gd name="connsiteY3" fmla="*/ 7144 h 19050"/>
                </a:gdLst>
                <a:ahLst/>
                <a:cxnLst>
                  <a:cxn ang="0">
                    <a:pos x="connsiteX0" y="connsiteY0"/>
                  </a:cxn>
                  <a:cxn ang="0">
                    <a:pos x="connsiteX1" y="connsiteY1"/>
                  </a:cxn>
                  <a:cxn ang="0">
                    <a:pos x="connsiteX2" y="connsiteY2"/>
                  </a:cxn>
                  <a:cxn ang="0">
                    <a:pos x="connsiteX3" y="connsiteY3"/>
                  </a:cxn>
                </a:cxnLst>
                <a:rect l="l" t="t" r="r" b="b"/>
                <a:pathLst>
                  <a:path w="9525" h="19050">
                    <a:moveTo>
                      <a:pt x="11735" y="7144"/>
                    </a:moveTo>
                    <a:lnTo>
                      <a:pt x="7144" y="8125"/>
                    </a:lnTo>
                    <a:lnTo>
                      <a:pt x="10811" y="12773"/>
                    </a:lnTo>
                    <a:cubicBezTo>
                      <a:pt x="10792" y="10868"/>
                      <a:pt x="8372" y="9039"/>
                      <a:pt x="11735" y="7144"/>
                    </a:cubicBezTo>
                    <a:close/>
                  </a:path>
                </a:pathLst>
              </a:custGeom>
              <a:grpFill/>
              <a:ln w="9525" cap="flat">
                <a:noFill/>
                <a:prstDash val="solid"/>
                <a:miter/>
              </a:ln>
            </p:spPr>
            <p:txBody>
              <a:bodyPr rtlCol="0" anchor="ctr"/>
              <a:lstStyle/>
              <a:p>
                <a:endParaRPr lang="zh-CN" altLang="en-US"/>
              </a:p>
            </p:txBody>
          </p:sp>
          <p:sp>
            <p:nvSpPr>
              <p:cNvPr id="2015" name="任意多边形: 形状 1026">
                <a:extLst>
                  <a:ext uri="{FF2B5EF4-FFF2-40B4-BE49-F238E27FC236}">
                    <a16:creationId xmlns:a16="http://schemas.microsoft.com/office/drawing/2014/main" id="{37084053-AD66-4CB3-853E-67E5A35CA4EF}"/>
                  </a:ext>
                </a:extLst>
              </p:cNvPr>
              <p:cNvSpPr/>
              <p:nvPr/>
            </p:nvSpPr>
            <p:spPr>
              <a:xfrm>
                <a:off x="3673545" y="1085119"/>
                <a:ext cx="9525" cy="9525"/>
              </a:xfrm>
              <a:custGeom>
                <a:avLst/>
                <a:gdLst>
                  <a:gd name="connsiteX0" fmla="*/ 9820 w 9525"/>
                  <a:gd name="connsiteY0" fmla="*/ 7144 h 9525"/>
                  <a:gd name="connsiteX1" fmla="*/ 7144 w 9525"/>
                  <a:gd name="connsiteY1" fmla="*/ 8382 h 9525"/>
                  <a:gd name="connsiteX2" fmla="*/ 8944 w 9525"/>
                  <a:gd name="connsiteY2" fmla="*/ 9849 h 9525"/>
                  <a:gd name="connsiteX3" fmla="*/ 9820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820" y="7144"/>
                    </a:moveTo>
                    <a:cubicBezTo>
                      <a:pt x="8820" y="8268"/>
                      <a:pt x="8172" y="7268"/>
                      <a:pt x="7144" y="8382"/>
                    </a:cubicBezTo>
                    <a:lnTo>
                      <a:pt x="8944" y="9849"/>
                    </a:lnTo>
                    <a:lnTo>
                      <a:pt x="9820" y="7144"/>
                    </a:lnTo>
                    <a:close/>
                  </a:path>
                </a:pathLst>
              </a:custGeom>
              <a:grpFill/>
              <a:ln w="9525" cap="flat">
                <a:noFill/>
                <a:prstDash val="solid"/>
                <a:miter/>
              </a:ln>
            </p:spPr>
            <p:txBody>
              <a:bodyPr rtlCol="0" anchor="ctr"/>
              <a:lstStyle/>
              <a:p>
                <a:endParaRPr lang="zh-CN" altLang="en-US"/>
              </a:p>
            </p:txBody>
          </p:sp>
          <p:sp>
            <p:nvSpPr>
              <p:cNvPr id="2016" name="任意多边形: 形状 1027">
                <a:extLst>
                  <a:ext uri="{FF2B5EF4-FFF2-40B4-BE49-F238E27FC236}">
                    <a16:creationId xmlns:a16="http://schemas.microsoft.com/office/drawing/2014/main" id="{A9BD907D-A49E-4905-8B52-4592173D92FC}"/>
                  </a:ext>
                </a:extLst>
              </p:cNvPr>
              <p:cNvSpPr/>
              <p:nvPr/>
            </p:nvSpPr>
            <p:spPr>
              <a:xfrm>
                <a:off x="3525260" y="1044743"/>
                <a:ext cx="9525" cy="9525"/>
              </a:xfrm>
              <a:custGeom>
                <a:avLst/>
                <a:gdLst>
                  <a:gd name="connsiteX0" fmla="*/ 7249 w 9525"/>
                  <a:gd name="connsiteY0" fmla="*/ 7144 h 9525"/>
                  <a:gd name="connsiteX1" fmla="*/ 7144 w 9525"/>
                  <a:gd name="connsiteY1" fmla="*/ 8677 h 9525"/>
                  <a:gd name="connsiteX2" fmla="*/ 10001 w 9525"/>
                  <a:gd name="connsiteY2" fmla="*/ 9592 h 9525"/>
                </a:gdLst>
                <a:ahLst/>
                <a:cxnLst>
                  <a:cxn ang="0">
                    <a:pos x="connsiteX0" y="connsiteY0"/>
                  </a:cxn>
                  <a:cxn ang="0">
                    <a:pos x="connsiteX1" y="connsiteY1"/>
                  </a:cxn>
                  <a:cxn ang="0">
                    <a:pos x="connsiteX2" y="connsiteY2"/>
                  </a:cxn>
                </a:cxnLst>
                <a:rect l="l" t="t" r="r" b="b"/>
                <a:pathLst>
                  <a:path w="9525" h="9525">
                    <a:moveTo>
                      <a:pt x="7249" y="7144"/>
                    </a:moveTo>
                    <a:lnTo>
                      <a:pt x="7144" y="8677"/>
                    </a:lnTo>
                    <a:lnTo>
                      <a:pt x="10001" y="9592"/>
                    </a:lnTo>
                    <a:close/>
                  </a:path>
                </a:pathLst>
              </a:custGeom>
              <a:grpFill/>
              <a:ln w="9525" cap="flat">
                <a:noFill/>
                <a:prstDash val="solid"/>
                <a:miter/>
              </a:ln>
            </p:spPr>
            <p:txBody>
              <a:bodyPr rtlCol="0" anchor="ctr"/>
              <a:lstStyle/>
              <a:p>
                <a:endParaRPr lang="zh-CN" altLang="en-US"/>
              </a:p>
            </p:txBody>
          </p:sp>
          <p:sp>
            <p:nvSpPr>
              <p:cNvPr id="2017" name="任意多边形: 形状 1028">
                <a:extLst>
                  <a:ext uri="{FF2B5EF4-FFF2-40B4-BE49-F238E27FC236}">
                    <a16:creationId xmlns:a16="http://schemas.microsoft.com/office/drawing/2014/main" id="{C727057B-0E06-4F0C-A679-BC4E8AEC387C}"/>
                  </a:ext>
                </a:extLst>
              </p:cNvPr>
              <p:cNvSpPr/>
              <p:nvPr/>
            </p:nvSpPr>
            <p:spPr>
              <a:xfrm>
                <a:off x="3566503" y="1065774"/>
                <a:ext cx="19050" cy="19050"/>
              </a:xfrm>
              <a:custGeom>
                <a:avLst/>
                <a:gdLst>
                  <a:gd name="connsiteX0" fmla="*/ 12163 w 19050"/>
                  <a:gd name="connsiteY0" fmla="*/ 12744 h 19050"/>
                  <a:gd name="connsiteX1" fmla="*/ 13802 w 19050"/>
                  <a:gd name="connsiteY1" fmla="*/ 11706 h 19050"/>
                  <a:gd name="connsiteX2" fmla="*/ 7144 w 19050"/>
                  <a:gd name="connsiteY2" fmla="*/ 7144 h 19050"/>
                  <a:gd name="connsiteX3" fmla="*/ 7687 w 19050"/>
                  <a:gd name="connsiteY3" fmla="*/ 14907 h 19050"/>
                  <a:gd name="connsiteX4" fmla="*/ 12163 w 19050"/>
                  <a:gd name="connsiteY4" fmla="*/ 127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2744"/>
                    </a:moveTo>
                    <a:lnTo>
                      <a:pt x="13802" y="11706"/>
                    </a:lnTo>
                    <a:cubicBezTo>
                      <a:pt x="9773" y="9744"/>
                      <a:pt x="9916" y="9239"/>
                      <a:pt x="7144" y="7144"/>
                    </a:cubicBezTo>
                    <a:cubicBezTo>
                      <a:pt x="7668" y="11821"/>
                      <a:pt x="11887" y="11982"/>
                      <a:pt x="7687" y="14907"/>
                    </a:cubicBezTo>
                    <a:cubicBezTo>
                      <a:pt x="7582" y="13602"/>
                      <a:pt x="12354" y="15326"/>
                      <a:pt x="12163" y="12744"/>
                    </a:cubicBezTo>
                    <a:close/>
                  </a:path>
                </a:pathLst>
              </a:custGeom>
              <a:grpFill/>
              <a:ln w="9525" cap="flat">
                <a:noFill/>
                <a:prstDash val="solid"/>
                <a:miter/>
              </a:ln>
            </p:spPr>
            <p:txBody>
              <a:bodyPr rtlCol="0" anchor="ctr"/>
              <a:lstStyle/>
              <a:p>
                <a:endParaRPr lang="zh-CN" altLang="en-US"/>
              </a:p>
            </p:txBody>
          </p:sp>
          <p:sp>
            <p:nvSpPr>
              <p:cNvPr id="2018" name="任意多边形: 形状 1029">
                <a:extLst>
                  <a:ext uri="{FF2B5EF4-FFF2-40B4-BE49-F238E27FC236}">
                    <a16:creationId xmlns:a16="http://schemas.microsoft.com/office/drawing/2014/main" id="{67CA9570-F346-4CB5-B2CD-788E79E96F38}"/>
                  </a:ext>
                </a:extLst>
              </p:cNvPr>
              <p:cNvSpPr/>
              <p:nvPr/>
            </p:nvSpPr>
            <p:spPr>
              <a:xfrm>
                <a:off x="3465881" y="941591"/>
                <a:ext cx="9525" cy="19050"/>
              </a:xfrm>
              <a:custGeom>
                <a:avLst/>
                <a:gdLst>
                  <a:gd name="connsiteX0" fmla="*/ 7144 w 9525"/>
                  <a:gd name="connsiteY0" fmla="*/ 14684 h 19050"/>
                  <a:gd name="connsiteX1" fmla="*/ 10363 w 9525"/>
                  <a:gd name="connsiteY1" fmla="*/ 7578 h 19050"/>
                  <a:gd name="connsiteX2" fmla="*/ 7144 w 9525"/>
                  <a:gd name="connsiteY2" fmla="*/ 14684 h 19050"/>
                </a:gdLst>
                <a:ahLst/>
                <a:cxnLst>
                  <a:cxn ang="0">
                    <a:pos x="connsiteX0" y="connsiteY0"/>
                  </a:cxn>
                  <a:cxn ang="0">
                    <a:pos x="connsiteX1" y="connsiteY1"/>
                  </a:cxn>
                  <a:cxn ang="0">
                    <a:pos x="connsiteX2" y="connsiteY2"/>
                  </a:cxn>
                </a:cxnLst>
                <a:rect l="l" t="t" r="r" b="b"/>
                <a:pathLst>
                  <a:path w="9525" h="19050">
                    <a:moveTo>
                      <a:pt x="7144" y="14684"/>
                    </a:moveTo>
                    <a:cubicBezTo>
                      <a:pt x="9430" y="13160"/>
                      <a:pt x="10287" y="9512"/>
                      <a:pt x="10363" y="7578"/>
                    </a:cubicBezTo>
                    <a:cubicBezTo>
                      <a:pt x="7420" y="5063"/>
                      <a:pt x="8382" y="14274"/>
                      <a:pt x="7144" y="14684"/>
                    </a:cubicBezTo>
                    <a:close/>
                  </a:path>
                </a:pathLst>
              </a:custGeom>
              <a:grpFill/>
              <a:ln w="9525" cap="flat">
                <a:noFill/>
                <a:prstDash val="solid"/>
                <a:miter/>
              </a:ln>
            </p:spPr>
            <p:txBody>
              <a:bodyPr rtlCol="0" anchor="ctr"/>
              <a:lstStyle/>
              <a:p>
                <a:endParaRPr lang="zh-CN" altLang="en-US"/>
              </a:p>
            </p:txBody>
          </p:sp>
          <p:sp>
            <p:nvSpPr>
              <p:cNvPr id="2019" name="任意多边形: 形状 1030">
                <a:extLst>
                  <a:ext uri="{FF2B5EF4-FFF2-40B4-BE49-F238E27FC236}">
                    <a16:creationId xmlns:a16="http://schemas.microsoft.com/office/drawing/2014/main" id="{988111FB-0C66-46D6-BB8A-43D1D996D4D1}"/>
                  </a:ext>
                </a:extLst>
              </p:cNvPr>
              <p:cNvSpPr/>
              <p:nvPr/>
            </p:nvSpPr>
            <p:spPr>
              <a:xfrm>
                <a:off x="3714169" y="1059945"/>
                <a:ext cx="9525" cy="9525"/>
              </a:xfrm>
              <a:custGeom>
                <a:avLst/>
                <a:gdLst>
                  <a:gd name="connsiteX0" fmla="*/ 7382 w 9525"/>
                  <a:gd name="connsiteY0" fmla="*/ 7144 h 9525"/>
                  <a:gd name="connsiteX1" fmla="*/ 7144 w 9525"/>
                  <a:gd name="connsiteY1" fmla="*/ 9544 h 9525"/>
                  <a:gd name="connsiteX2" fmla="*/ 7772 w 9525"/>
                  <a:gd name="connsiteY2" fmla="*/ 9020 h 9525"/>
                </a:gdLst>
                <a:ahLst/>
                <a:cxnLst>
                  <a:cxn ang="0">
                    <a:pos x="connsiteX0" y="connsiteY0"/>
                  </a:cxn>
                  <a:cxn ang="0">
                    <a:pos x="connsiteX1" y="connsiteY1"/>
                  </a:cxn>
                  <a:cxn ang="0">
                    <a:pos x="connsiteX2" y="connsiteY2"/>
                  </a:cxn>
                </a:cxnLst>
                <a:rect l="l" t="t" r="r" b="b"/>
                <a:pathLst>
                  <a:path w="9525" h="9525">
                    <a:moveTo>
                      <a:pt x="7382" y="7144"/>
                    </a:moveTo>
                    <a:lnTo>
                      <a:pt x="7144" y="9544"/>
                    </a:lnTo>
                    <a:lnTo>
                      <a:pt x="7772" y="9020"/>
                    </a:lnTo>
                    <a:close/>
                  </a:path>
                </a:pathLst>
              </a:custGeom>
              <a:grpFill/>
              <a:ln w="9525" cap="flat">
                <a:noFill/>
                <a:prstDash val="solid"/>
                <a:miter/>
              </a:ln>
            </p:spPr>
            <p:txBody>
              <a:bodyPr rtlCol="0" anchor="ctr"/>
              <a:lstStyle/>
              <a:p>
                <a:endParaRPr lang="zh-CN" altLang="en-US"/>
              </a:p>
            </p:txBody>
          </p:sp>
          <p:sp>
            <p:nvSpPr>
              <p:cNvPr id="2020" name="任意多边形: 形状 1031">
                <a:extLst>
                  <a:ext uri="{FF2B5EF4-FFF2-40B4-BE49-F238E27FC236}">
                    <a16:creationId xmlns:a16="http://schemas.microsoft.com/office/drawing/2014/main" id="{0BDDBFF1-A78A-407A-9E32-B2A7F8DC5D84}"/>
                  </a:ext>
                </a:extLst>
              </p:cNvPr>
              <p:cNvSpPr/>
              <p:nvPr/>
            </p:nvSpPr>
            <p:spPr>
              <a:xfrm>
                <a:off x="3475069" y="962990"/>
                <a:ext cx="9525" cy="19050"/>
              </a:xfrm>
              <a:custGeom>
                <a:avLst/>
                <a:gdLst>
                  <a:gd name="connsiteX0" fmla="*/ 7566 w 9525"/>
                  <a:gd name="connsiteY0" fmla="*/ 15316 h 19050"/>
                  <a:gd name="connsiteX1" fmla="*/ 8680 w 9525"/>
                  <a:gd name="connsiteY1" fmla="*/ 7144 h 19050"/>
                  <a:gd name="connsiteX2" fmla="*/ 7566 w 9525"/>
                  <a:gd name="connsiteY2" fmla="*/ 15316 h 19050"/>
                </a:gdLst>
                <a:ahLst/>
                <a:cxnLst>
                  <a:cxn ang="0">
                    <a:pos x="connsiteX0" y="connsiteY0"/>
                  </a:cxn>
                  <a:cxn ang="0">
                    <a:pos x="connsiteX1" y="connsiteY1"/>
                  </a:cxn>
                  <a:cxn ang="0">
                    <a:pos x="connsiteX2" y="connsiteY2"/>
                  </a:cxn>
                </a:cxnLst>
                <a:rect l="l" t="t" r="r" b="b"/>
                <a:pathLst>
                  <a:path w="9525" h="19050">
                    <a:moveTo>
                      <a:pt x="7566" y="15316"/>
                    </a:moveTo>
                    <a:cubicBezTo>
                      <a:pt x="8680" y="12659"/>
                      <a:pt x="9966" y="8706"/>
                      <a:pt x="8680" y="7144"/>
                    </a:cubicBezTo>
                    <a:cubicBezTo>
                      <a:pt x="7985" y="9125"/>
                      <a:pt x="6385" y="12449"/>
                      <a:pt x="7566" y="15316"/>
                    </a:cubicBezTo>
                    <a:close/>
                  </a:path>
                </a:pathLst>
              </a:custGeom>
              <a:grpFill/>
              <a:ln w="9525" cap="flat">
                <a:noFill/>
                <a:prstDash val="solid"/>
                <a:miter/>
              </a:ln>
            </p:spPr>
            <p:txBody>
              <a:bodyPr rtlCol="0" anchor="ctr"/>
              <a:lstStyle/>
              <a:p>
                <a:endParaRPr lang="zh-CN" altLang="en-US"/>
              </a:p>
            </p:txBody>
          </p:sp>
          <p:sp>
            <p:nvSpPr>
              <p:cNvPr id="2021" name="任意多边形: 形状 1032">
                <a:extLst>
                  <a:ext uri="{FF2B5EF4-FFF2-40B4-BE49-F238E27FC236}">
                    <a16:creationId xmlns:a16="http://schemas.microsoft.com/office/drawing/2014/main" id="{30208CAC-47BE-41D7-BEAE-C795924285E0}"/>
                  </a:ext>
                </a:extLst>
              </p:cNvPr>
              <p:cNvSpPr/>
              <p:nvPr/>
            </p:nvSpPr>
            <p:spPr>
              <a:xfrm>
                <a:off x="3460382" y="769739"/>
                <a:ext cx="19050" cy="19050"/>
              </a:xfrm>
              <a:custGeom>
                <a:avLst/>
                <a:gdLst>
                  <a:gd name="connsiteX0" fmla="*/ 7165 w 19050"/>
                  <a:gd name="connsiteY0" fmla="*/ 14495 h 19050"/>
                  <a:gd name="connsiteX1" fmla="*/ 14566 w 19050"/>
                  <a:gd name="connsiteY1" fmla="*/ 11009 h 19050"/>
                  <a:gd name="connsiteX2" fmla="*/ 14042 w 19050"/>
                  <a:gd name="connsiteY2" fmla="*/ 7513 h 19050"/>
                  <a:gd name="connsiteX3" fmla="*/ 7165 w 19050"/>
                  <a:gd name="connsiteY3" fmla="*/ 14495 h 19050"/>
                </a:gdLst>
                <a:ahLst/>
                <a:cxnLst>
                  <a:cxn ang="0">
                    <a:pos x="connsiteX0" y="connsiteY0"/>
                  </a:cxn>
                  <a:cxn ang="0">
                    <a:pos x="connsiteX1" y="connsiteY1"/>
                  </a:cxn>
                  <a:cxn ang="0">
                    <a:pos x="connsiteX2" y="connsiteY2"/>
                  </a:cxn>
                  <a:cxn ang="0">
                    <a:pos x="connsiteX3" y="connsiteY3"/>
                  </a:cxn>
                </a:cxnLst>
                <a:rect l="l" t="t" r="r" b="b"/>
                <a:pathLst>
                  <a:path w="19050" h="19050">
                    <a:moveTo>
                      <a:pt x="7165" y="14495"/>
                    </a:moveTo>
                    <a:cubicBezTo>
                      <a:pt x="9813" y="9389"/>
                      <a:pt x="13185" y="10932"/>
                      <a:pt x="14566" y="11009"/>
                    </a:cubicBezTo>
                    <a:cubicBezTo>
                      <a:pt x="14185" y="9685"/>
                      <a:pt x="11090" y="10361"/>
                      <a:pt x="14042" y="7513"/>
                    </a:cubicBezTo>
                    <a:cubicBezTo>
                      <a:pt x="14528" y="5846"/>
                      <a:pt x="6680" y="10113"/>
                      <a:pt x="7165" y="14495"/>
                    </a:cubicBezTo>
                    <a:close/>
                  </a:path>
                </a:pathLst>
              </a:custGeom>
              <a:grpFill/>
              <a:ln w="9525" cap="flat">
                <a:noFill/>
                <a:prstDash val="solid"/>
                <a:miter/>
              </a:ln>
            </p:spPr>
            <p:txBody>
              <a:bodyPr rtlCol="0" anchor="ctr"/>
              <a:lstStyle/>
              <a:p>
                <a:endParaRPr lang="zh-CN" altLang="en-US"/>
              </a:p>
            </p:txBody>
          </p:sp>
          <p:sp>
            <p:nvSpPr>
              <p:cNvPr id="2022" name="任意多边形: 形状 1033">
                <a:extLst>
                  <a:ext uri="{FF2B5EF4-FFF2-40B4-BE49-F238E27FC236}">
                    <a16:creationId xmlns:a16="http://schemas.microsoft.com/office/drawing/2014/main" id="{35135895-D7DB-45E1-A2D4-C4D0825BD358}"/>
                  </a:ext>
                </a:extLst>
              </p:cNvPr>
              <p:cNvSpPr/>
              <p:nvPr/>
            </p:nvSpPr>
            <p:spPr>
              <a:xfrm>
                <a:off x="3668525" y="1071784"/>
                <a:ext cx="19050" cy="19050"/>
              </a:xfrm>
              <a:custGeom>
                <a:avLst/>
                <a:gdLst>
                  <a:gd name="connsiteX0" fmla="*/ 15516 w 19050"/>
                  <a:gd name="connsiteY0" fmla="*/ 15192 h 19050"/>
                  <a:gd name="connsiteX1" fmla="*/ 17259 w 19050"/>
                  <a:gd name="connsiteY1" fmla="*/ 14630 h 19050"/>
                  <a:gd name="connsiteX2" fmla="*/ 11249 w 19050"/>
                  <a:gd name="connsiteY2" fmla="*/ 7144 h 19050"/>
                  <a:gd name="connsiteX3" fmla="*/ 12040 w 19050"/>
                  <a:gd name="connsiteY3" fmla="*/ 8430 h 19050"/>
                  <a:gd name="connsiteX4" fmla="*/ 7144 w 19050"/>
                  <a:gd name="connsiteY4" fmla="*/ 9515 h 19050"/>
                  <a:gd name="connsiteX5" fmla="*/ 11392 w 19050"/>
                  <a:gd name="connsiteY5" fmla="*/ 13135 h 19050"/>
                  <a:gd name="connsiteX6" fmla="*/ 11211 w 19050"/>
                  <a:gd name="connsiteY6" fmla="*/ 12402 h 19050"/>
                  <a:gd name="connsiteX7" fmla="*/ 13783 w 19050"/>
                  <a:gd name="connsiteY7" fmla="*/ 11763 h 19050"/>
                  <a:gd name="connsiteX8" fmla="*/ 12373 w 19050"/>
                  <a:gd name="connsiteY8" fmla="*/ 15278 h 19050"/>
                  <a:gd name="connsiteX9" fmla="*/ 9611 w 19050"/>
                  <a:gd name="connsiteY9" fmla="*/ 15145 h 19050"/>
                  <a:gd name="connsiteX10" fmla="*/ 13335 w 19050"/>
                  <a:gd name="connsiteY10" fmla="*/ 14621 h 19050"/>
                  <a:gd name="connsiteX11" fmla="*/ 14726 w 19050"/>
                  <a:gd name="connsiteY11" fmla="*/ 16964 h 19050"/>
                  <a:gd name="connsiteX12" fmla="*/ 15516 w 19050"/>
                  <a:gd name="connsiteY12" fmla="*/ 151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5516" y="15192"/>
                    </a:moveTo>
                    <a:lnTo>
                      <a:pt x="17259" y="14630"/>
                    </a:lnTo>
                    <a:cubicBezTo>
                      <a:pt x="18050" y="11030"/>
                      <a:pt x="13716" y="8715"/>
                      <a:pt x="11249" y="7144"/>
                    </a:cubicBezTo>
                    <a:cubicBezTo>
                      <a:pt x="11554" y="7449"/>
                      <a:pt x="11306" y="8230"/>
                      <a:pt x="12040" y="8430"/>
                    </a:cubicBezTo>
                    <a:lnTo>
                      <a:pt x="7144" y="9515"/>
                    </a:lnTo>
                    <a:cubicBezTo>
                      <a:pt x="10611" y="9154"/>
                      <a:pt x="10144" y="11840"/>
                      <a:pt x="11392" y="13135"/>
                    </a:cubicBezTo>
                    <a:cubicBezTo>
                      <a:pt x="11516" y="12716"/>
                      <a:pt x="11516" y="12716"/>
                      <a:pt x="11211" y="12402"/>
                    </a:cubicBezTo>
                    <a:cubicBezTo>
                      <a:pt x="12573" y="10535"/>
                      <a:pt x="13059" y="11563"/>
                      <a:pt x="13783" y="11763"/>
                    </a:cubicBezTo>
                    <a:lnTo>
                      <a:pt x="12373" y="15278"/>
                    </a:lnTo>
                    <a:cubicBezTo>
                      <a:pt x="10535" y="17736"/>
                      <a:pt x="9973" y="13849"/>
                      <a:pt x="9611" y="15145"/>
                    </a:cubicBezTo>
                    <a:cubicBezTo>
                      <a:pt x="7972" y="18355"/>
                      <a:pt x="13059" y="17126"/>
                      <a:pt x="13335" y="14621"/>
                    </a:cubicBezTo>
                    <a:cubicBezTo>
                      <a:pt x="13278" y="14669"/>
                      <a:pt x="14640" y="17040"/>
                      <a:pt x="14726" y="16964"/>
                    </a:cubicBezTo>
                    <a:cubicBezTo>
                      <a:pt x="14802" y="16564"/>
                      <a:pt x="14659" y="15469"/>
                      <a:pt x="15516" y="15192"/>
                    </a:cubicBezTo>
                    <a:close/>
                  </a:path>
                </a:pathLst>
              </a:custGeom>
              <a:grpFill/>
              <a:ln w="9525" cap="flat">
                <a:noFill/>
                <a:prstDash val="solid"/>
                <a:miter/>
              </a:ln>
            </p:spPr>
            <p:txBody>
              <a:bodyPr rtlCol="0" anchor="ctr"/>
              <a:lstStyle/>
              <a:p>
                <a:endParaRPr lang="zh-CN" altLang="en-US"/>
              </a:p>
            </p:txBody>
          </p:sp>
          <p:sp>
            <p:nvSpPr>
              <p:cNvPr id="2023" name="任意多边形: 形状 1034">
                <a:extLst>
                  <a:ext uri="{FF2B5EF4-FFF2-40B4-BE49-F238E27FC236}">
                    <a16:creationId xmlns:a16="http://schemas.microsoft.com/office/drawing/2014/main" id="{BD31B644-DEB1-4D6E-9BDD-4F02AAE6D969}"/>
                  </a:ext>
                </a:extLst>
              </p:cNvPr>
              <p:cNvSpPr/>
              <p:nvPr/>
            </p:nvSpPr>
            <p:spPr>
              <a:xfrm>
                <a:off x="3717177" y="1054782"/>
                <a:ext cx="9525" cy="9525"/>
              </a:xfrm>
              <a:custGeom>
                <a:avLst/>
                <a:gdLst>
                  <a:gd name="connsiteX0" fmla="*/ 9308 w 9525"/>
                  <a:gd name="connsiteY0" fmla="*/ 8839 h 9525"/>
                  <a:gd name="connsiteX1" fmla="*/ 7613 w 9525"/>
                  <a:gd name="connsiteY1" fmla="*/ 7144 h 9525"/>
                  <a:gd name="connsiteX2" fmla="*/ 9308 w 9525"/>
                  <a:gd name="connsiteY2" fmla="*/ 8839 h 9525"/>
                </a:gdLst>
                <a:ahLst/>
                <a:cxnLst>
                  <a:cxn ang="0">
                    <a:pos x="connsiteX0" y="connsiteY0"/>
                  </a:cxn>
                  <a:cxn ang="0">
                    <a:pos x="connsiteX1" y="connsiteY1"/>
                  </a:cxn>
                  <a:cxn ang="0">
                    <a:pos x="connsiteX2" y="connsiteY2"/>
                  </a:cxn>
                </a:cxnLst>
                <a:rect l="l" t="t" r="r" b="b"/>
                <a:pathLst>
                  <a:path w="9525" h="9525">
                    <a:moveTo>
                      <a:pt x="9308" y="8839"/>
                    </a:moveTo>
                    <a:cubicBezTo>
                      <a:pt x="8374" y="7887"/>
                      <a:pt x="8060" y="8182"/>
                      <a:pt x="7613" y="7144"/>
                    </a:cubicBezTo>
                    <a:cubicBezTo>
                      <a:pt x="6127" y="10163"/>
                      <a:pt x="8584" y="10173"/>
                      <a:pt x="9308" y="8839"/>
                    </a:cubicBezTo>
                    <a:close/>
                  </a:path>
                </a:pathLst>
              </a:custGeom>
              <a:grpFill/>
              <a:ln w="9525" cap="flat">
                <a:noFill/>
                <a:prstDash val="solid"/>
                <a:miter/>
              </a:ln>
            </p:spPr>
            <p:txBody>
              <a:bodyPr rtlCol="0" anchor="ctr"/>
              <a:lstStyle/>
              <a:p>
                <a:endParaRPr lang="zh-CN" altLang="en-US"/>
              </a:p>
            </p:txBody>
          </p:sp>
          <p:sp>
            <p:nvSpPr>
              <p:cNvPr id="2024" name="任意多边形: 形状 1035">
                <a:extLst>
                  <a:ext uri="{FF2B5EF4-FFF2-40B4-BE49-F238E27FC236}">
                    <a16:creationId xmlns:a16="http://schemas.microsoft.com/office/drawing/2014/main" id="{17246F0E-60B7-4D76-B100-B0DBF3181F84}"/>
                  </a:ext>
                </a:extLst>
              </p:cNvPr>
              <p:cNvSpPr/>
              <p:nvPr/>
            </p:nvSpPr>
            <p:spPr>
              <a:xfrm>
                <a:off x="3517725" y="1023007"/>
                <a:ext cx="19050" cy="19050"/>
              </a:xfrm>
              <a:custGeom>
                <a:avLst/>
                <a:gdLst>
                  <a:gd name="connsiteX0" fmla="*/ 9268 w 19050"/>
                  <a:gd name="connsiteY0" fmla="*/ 10639 h 19050"/>
                  <a:gd name="connsiteX1" fmla="*/ 13021 w 19050"/>
                  <a:gd name="connsiteY1" fmla="*/ 14716 h 19050"/>
                  <a:gd name="connsiteX2" fmla="*/ 14592 w 19050"/>
                  <a:gd name="connsiteY2" fmla="*/ 10106 h 19050"/>
                  <a:gd name="connsiteX3" fmla="*/ 10335 w 19050"/>
                  <a:gd name="connsiteY3" fmla="*/ 14545 h 19050"/>
                  <a:gd name="connsiteX4" fmla="*/ 9401 w 19050"/>
                  <a:gd name="connsiteY4" fmla="*/ 7144 h 19050"/>
                  <a:gd name="connsiteX5" fmla="*/ 7144 w 19050"/>
                  <a:gd name="connsiteY5" fmla="*/ 12906 h 19050"/>
                  <a:gd name="connsiteX6" fmla="*/ 9268 w 19050"/>
                  <a:gd name="connsiteY6" fmla="*/ 10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268" y="10639"/>
                    </a:moveTo>
                    <a:cubicBezTo>
                      <a:pt x="10335" y="14545"/>
                      <a:pt x="9849" y="13116"/>
                      <a:pt x="13021" y="14716"/>
                    </a:cubicBezTo>
                    <a:lnTo>
                      <a:pt x="14592" y="10106"/>
                    </a:lnTo>
                    <a:lnTo>
                      <a:pt x="10335" y="14545"/>
                    </a:lnTo>
                    <a:cubicBezTo>
                      <a:pt x="11963" y="10878"/>
                      <a:pt x="6934" y="9887"/>
                      <a:pt x="9401" y="7144"/>
                    </a:cubicBezTo>
                    <a:lnTo>
                      <a:pt x="7144" y="12906"/>
                    </a:lnTo>
                    <a:cubicBezTo>
                      <a:pt x="7496" y="12354"/>
                      <a:pt x="8115" y="10268"/>
                      <a:pt x="9268" y="10639"/>
                    </a:cubicBezTo>
                    <a:close/>
                  </a:path>
                </a:pathLst>
              </a:custGeom>
              <a:grpFill/>
              <a:ln w="9525" cap="flat">
                <a:noFill/>
                <a:prstDash val="solid"/>
                <a:miter/>
              </a:ln>
            </p:spPr>
            <p:txBody>
              <a:bodyPr rtlCol="0" anchor="ctr"/>
              <a:lstStyle/>
              <a:p>
                <a:endParaRPr lang="zh-CN" altLang="en-US"/>
              </a:p>
            </p:txBody>
          </p:sp>
          <p:sp>
            <p:nvSpPr>
              <p:cNvPr id="2025" name="任意多边形: 形状 1036">
                <a:extLst>
                  <a:ext uri="{FF2B5EF4-FFF2-40B4-BE49-F238E27FC236}">
                    <a16:creationId xmlns:a16="http://schemas.microsoft.com/office/drawing/2014/main" id="{66094B4C-387A-42C3-8D36-766FB78CAD21}"/>
                  </a:ext>
                </a:extLst>
              </p:cNvPr>
              <p:cNvSpPr/>
              <p:nvPr/>
            </p:nvSpPr>
            <p:spPr>
              <a:xfrm>
                <a:off x="3456689" y="802808"/>
                <a:ext cx="19050" cy="19050"/>
              </a:xfrm>
              <a:custGeom>
                <a:avLst/>
                <a:gdLst>
                  <a:gd name="connsiteX0" fmla="*/ 10097 w 19050"/>
                  <a:gd name="connsiteY0" fmla="*/ 17993 h 19050"/>
                  <a:gd name="connsiteX1" fmla="*/ 13135 w 19050"/>
                  <a:gd name="connsiteY1" fmla="*/ 7144 h 19050"/>
                  <a:gd name="connsiteX2" fmla="*/ 10097 w 19050"/>
                  <a:gd name="connsiteY2" fmla="*/ 17993 h 19050"/>
                </a:gdLst>
                <a:ahLst/>
                <a:cxnLst>
                  <a:cxn ang="0">
                    <a:pos x="connsiteX0" y="connsiteY0"/>
                  </a:cxn>
                  <a:cxn ang="0">
                    <a:pos x="connsiteX1" y="connsiteY1"/>
                  </a:cxn>
                  <a:cxn ang="0">
                    <a:pos x="connsiteX2" y="connsiteY2"/>
                  </a:cxn>
                </a:cxnLst>
                <a:rect l="l" t="t" r="r" b="b"/>
                <a:pathLst>
                  <a:path w="19050" h="19050">
                    <a:moveTo>
                      <a:pt x="10097" y="17993"/>
                    </a:moveTo>
                    <a:cubicBezTo>
                      <a:pt x="9249" y="13840"/>
                      <a:pt x="18012" y="7544"/>
                      <a:pt x="13135" y="7144"/>
                    </a:cubicBezTo>
                    <a:cubicBezTo>
                      <a:pt x="6268" y="10144"/>
                      <a:pt x="5372" y="21412"/>
                      <a:pt x="10097" y="17993"/>
                    </a:cubicBezTo>
                    <a:close/>
                  </a:path>
                </a:pathLst>
              </a:custGeom>
              <a:grpFill/>
              <a:ln w="9525" cap="flat">
                <a:noFill/>
                <a:prstDash val="solid"/>
                <a:miter/>
              </a:ln>
            </p:spPr>
            <p:txBody>
              <a:bodyPr rtlCol="0" anchor="ctr"/>
              <a:lstStyle/>
              <a:p>
                <a:endParaRPr lang="zh-CN" altLang="en-US"/>
              </a:p>
            </p:txBody>
          </p:sp>
          <p:sp>
            <p:nvSpPr>
              <p:cNvPr id="2026" name="任意多边形: 形状 1037">
                <a:extLst>
                  <a:ext uri="{FF2B5EF4-FFF2-40B4-BE49-F238E27FC236}">
                    <a16:creationId xmlns:a16="http://schemas.microsoft.com/office/drawing/2014/main" id="{51DF5FC3-0ECF-49EC-810B-C4F9608254C7}"/>
                  </a:ext>
                </a:extLst>
              </p:cNvPr>
              <p:cNvSpPr/>
              <p:nvPr/>
            </p:nvSpPr>
            <p:spPr>
              <a:xfrm>
                <a:off x="3575085" y="1067279"/>
                <a:ext cx="9525" cy="9525"/>
              </a:xfrm>
              <a:custGeom>
                <a:avLst/>
                <a:gdLst>
                  <a:gd name="connsiteX0" fmla="*/ 7696 w 9525"/>
                  <a:gd name="connsiteY0" fmla="*/ 7144 h 9525"/>
                  <a:gd name="connsiteX1" fmla="*/ 7144 w 9525"/>
                  <a:gd name="connsiteY1" fmla="*/ 9906 h 9525"/>
                  <a:gd name="connsiteX2" fmla="*/ 9411 w 9525"/>
                  <a:gd name="connsiteY2" fmla="*/ 7363 h 9525"/>
                </a:gdLst>
                <a:ahLst/>
                <a:cxnLst>
                  <a:cxn ang="0">
                    <a:pos x="connsiteX0" y="connsiteY0"/>
                  </a:cxn>
                  <a:cxn ang="0">
                    <a:pos x="connsiteX1" y="connsiteY1"/>
                  </a:cxn>
                  <a:cxn ang="0">
                    <a:pos x="connsiteX2" y="connsiteY2"/>
                  </a:cxn>
                </a:cxnLst>
                <a:rect l="l" t="t" r="r" b="b"/>
                <a:pathLst>
                  <a:path w="9525" h="9525">
                    <a:moveTo>
                      <a:pt x="7696" y="7144"/>
                    </a:moveTo>
                    <a:lnTo>
                      <a:pt x="7144" y="9906"/>
                    </a:lnTo>
                    <a:lnTo>
                      <a:pt x="9411" y="7363"/>
                    </a:lnTo>
                    <a:close/>
                  </a:path>
                </a:pathLst>
              </a:custGeom>
              <a:grpFill/>
              <a:ln w="9525" cap="flat">
                <a:noFill/>
                <a:prstDash val="solid"/>
                <a:miter/>
              </a:ln>
            </p:spPr>
            <p:txBody>
              <a:bodyPr rtlCol="0" anchor="ctr"/>
              <a:lstStyle/>
              <a:p>
                <a:endParaRPr lang="zh-CN" altLang="en-US"/>
              </a:p>
            </p:txBody>
          </p:sp>
          <p:sp>
            <p:nvSpPr>
              <p:cNvPr id="2027" name="任意多边形: 形状 1038">
                <a:extLst>
                  <a:ext uri="{FF2B5EF4-FFF2-40B4-BE49-F238E27FC236}">
                    <a16:creationId xmlns:a16="http://schemas.microsoft.com/office/drawing/2014/main" id="{313C2584-4710-44BB-BB97-7EF071431335}"/>
                  </a:ext>
                </a:extLst>
              </p:cNvPr>
              <p:cNvSpPr/>
              <p:nvPr/>
            </p:nvSpPr>
            <p:spPr>
              <a:xfrm>
                <a:off x="3616081" y="1077318"/>
                <a:ext cx="19050" cy="19050"/>
              </a:xfrm>
              <a:custGeom>
                <a:avLst/>
                <a:gdLst>
                  <a:gd name="connsiteX0" fmla="*/ 16145 w 19050"/>
                  <a:gd name="connsiteY0" fmla="*/ 11030 h 19050"/>
                  <a:gd name="connsiteX1" fmla="*/ 16459 w 19050"/>
                  <a:gd name="connsiteY1" fmla="*/ 10116 h 19050"/>
                  <a:gd name="connsiteX2" fmla="*/ 14049 w 19050"/>
                  <a:gd name="connsiteY2" fmla="*/ 12687 h 19050"/>
                  <a:gd name="connsiteX3" fmla="*/ 7144 w 19050"/>
                  <a:gd name="connsiteY3" fmla="*/ 7144 h 19050"/>
                  <a:gd name="connsiteX4" fmla="*/ 11116 w 19050"/>
                  <a:gd name="connsiteY4" fmla="*/ 13754 h 19050"/>
                  <a:gd name="connsiteX5" fmla="*/ 16145 w 19050"/>
                  <a:gd name="connsiteY5" fmla="*/ 110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6145" y="11030"/>
                    </a:moveTo>
                    <a:lnTo>
                      <a:pt x="16459" y="10116"/>
                    </a:lnTo>
                    <a:lnTo>
                      <a:pt x="14049" y="12687"/>
                    </a:lnTo>
                    <a:cubicBezTo>
                      <a:pt x="11459" y="10935"/>
                      <a:pt x="9411" y="7734"/>
                      <a:pt x="7144" y="7144"/>
                    </a:cubicBezTo>
                    <a:cubicBezTo>
                      <a:pt x="7182" y="10849"/>
                      <a:pt x="12640" y="9125"/>
                      <a:pt x="11116" y="13754"/>
                    </a:cubicBezTo>
                    <a:cubicBezTo>
                      <a:pt x="13154" y="15497"/>
                      <a:pt x="15316" y="11878"/>
                      <a:pt x="16145" y="11030"/>
                    </a:cubicBezTo>
                    <a:close/>
                  </a:path>
                </a:pathLst>
              </a:custGeom>
              <a:grpFill/>
              <a:ln w="9525" cap="flat">
                <a:noFill/>
                <a:prstDash val="solid"/>
                <a:miter/>
              </a:ln>
            </p:spPr>
            <p:txBody>
              <a:bodyPr rtlCol="0" anchor="ctr"/>
              <a:lstStyle/>
              <a:p>
                <a:endParaRPr lang="zh-CN" altLang="en-US"/>
              </a:p>
            </p:txBody>
          </p:sp>
          <p:sp>
            <p:nvSpPr>
              <p:cNvPr id="2028" name="任意多边形: 形状 1039">
                <a:extLst>
                  <a:ext uri="{FF2B5EF4-FFF2-40B4-BE49-F238E27FC236}">
                    <a16:creationId xmlns:a16="http://schemas.microsoft.com/office/drawing/2014/main" id="{F203B07F-6E8D-4171-8DDC-890B3D6F5BB9}"/>
                  </a:ext>
                </a:extLst>
              </p:cNvPr>
              <p:cNvSpPr/>
              <p:nvPr/>
            </p:nvSpPr>
            <p:spPr>
              <a:xfrm>
                <a:off x="3556827" y="981621"/>
                <a:ext cx="57150" cy="95250"/>
              </a:xfrm>
              <a:custGeom>
                <a:avLst/>
                <a:gdLst>
                  <a:gd name="connsiteX0" fmla="*/ 15734 w 57150"/>
                  <a:gd name="connsiteY0" fmla="*/ 86011 h 95250"/>
                  <a:gd name="connsiteX1" fmla="*/ 16239 w 57150"/>
                  <a:gd name="connsiteY1" fmla="*/ 75248 h 95250"/>
                  <a:gd name="connsiteX2" fmla="*/ 18306 w 57150"/>
                  <a:gd name="connsiteY2" fmla="*/ 79743 h 95250"/>
                  <a:gd name="connsiteX3" fmla="*/ 21049 w 57150"/>
                  <a:gd name="connsiteY3" fmla="*/ 78162 h 95250"/>
                  <a:gd name="connsiteX4" fmla="*/ 18496 w 57150"/>
                  <a:gd name="connsiteY4" fmla="*/ 81791 h 95250"/>
                  <a:gd name="connsiteX5" fmla="*/ 20925 w 57150"/>
                  <a:gd name="connsiteY5" fmla="*/ 89068 h 95250"/>
                  <a:gd name="connsiteX6" fmla="*/ 25183 w 57150"/>
                  <a:gd name="connsiteY6" fmla="*/ 77457 h 95250"/>
                  <a:gd name="connsiteX7" fmla="*/ 23116 w 57150"/>
                  <a:gd name="connsiteY7" fmla="*/ 67218 h 95250"/>
                  <a:gd name="connsiteX8" fmla="*/ 26821 w 57150"/>
                  <a:gd name="connsiteY8" fmla="*/ 61817 h 95250"/>
                  <a:gd name="connsiteX9" fmla="*/ 25793 w 57150"/>
                  <a:gd name="connsiteY9" fmla="*/ 67056 h 95250"/>
                  <a:gd name="connsiteX10" fmla="*/ 26278 w 57150"/>
                  <a:gd name="connsiteY10" fmla="*/ 65389 h 95250"/>
                  <a:gd name="connsiteX11" fmla="*/ 37613 w 57150"/>
                  <a:gd name="connsiteY11" fmla="*/ 79400 h 95250"/>
                  <a:gd name="connsiteX12" fmla="*/ 33917 w 57150"/>
                  <a:gd name="connsiteY12" fmla="*/ 87135 h 95250"/>
                  <a:gd name="connsiteX13" fmla="*/ 38242 w 57150"/>
                  <a:gd name="connsiteY13" fmla="*/ 85677 h 95250"/>
                  <a:gd name="connsiteX14" fmla="*/ 43214 w 57150"/>
                  <a:gd name="connsiteY14" fmla="*/ 81020 h 95250"/>
                  <a:gd name="connsiteX15" fmla="*/ 43042 w 57150"/>
                  <a:gd name="connsiteY15" fmla="*/ 83287 h 95250"/>
                  <a:gd name="connsiteX16" fmla="*/ 40994 w 57150"/>
                  <a:gd name="connsiteY16" fmla="*/ 78762 h 95250"/>
                  <a:gd name="connsiteX17" fmla="*/ 45890 w 57150"/>
                  <a:gd name="connsiteY17" fmla="*/ 73714 h 95250"/>
                  <a:gd name="connsiteX18" fmla="*/ 45995 w 57150"/>
                  <a:gd name="connsiteY18" fmla="*/ 75476 h 95250"/>
                  <a:gd name="connsiteX19" fmla="*/ 49357 w 57150"/>
                  <a:gd name="connsiteY19" fmla="*/ 66627 h 95250"/>
                  <a:gd name="connsiteX20" fmla="*/ 48624 w 57150"/>
                  <a:gd name="connsiteY20" fmla="*/ 66808 h 95250"/>
                  <a:gd name="connsiteX21" fmla="*/ 48576 w 57150"/>
                  <a:gd name="connsiteY21" fmla="*/ 58036 h 95250"/>
                  <a:gd name="connsiteX22" fmla="*/ 43376 w 57150"/>
                  <a:gd name="connsiteY22" fmla="*/ 61351 h 95250"/>
                  <a:gd name="connsiteX23" fmla="*/ 44624 w 57150"/>
                  <a:gd name="connsiteY23" fmla="*/ 68056 h 95250"/>
                  <a:gd name="connsiteX24" fmla="*/ 41509 w 57150"/>
                  <a:gd name="connsiteY24" fmla="*/ 66294 h 95250"/>
                  <a:gd name="connsiteX25" fmla="*/ 43281 w 57150"/>
                  <a:gd name="connsiteY25" fmla="*/ 70142 h 95250"/>
                  <a:gd name="connsiteX26" fmla="*/ 32241 w 57150"/>
                  <a:gd name="connsiteY26" fmla="*/ 71723 h 95250"/>
                  <a:gd name="connsiteX27" fmla="*/ 34251 w 57150"/>
                  <a:gd name="connsiteY27" fmla="*/ 70504 h 95250"/>
                  <a:gd name="connsiteX28" fmla="*/ 30327 w 57150"/>
                  <a:gd name="connsiteY28" fmla="*/ 68751 h 95250"/>
                  <a:gd name="connsiteX29" fmla="*/ 35118 w 57150"/>
                  <a:gd name="connsiteY29" fmla="*/ 67342 h 95250"/>
                  <a:gd name="connsiteX30" fmla="*/ 31917 w 57150"/>
                  <a:gd name="connsiteY30" fmla="*/ 60169 h 95250"/>
                  <a:gd name="connsiteX31" fmla="*/ 35060 w 57150"/>
                  <a:gd name="connsiteY31" fmla="*/ 60369 h 95250"/>
                  <a:gd name="connsiteX32" fmla="*/ 32955 w 57150"/>
                  <a:gd name="connsiteY32" fmla="*/ 51883 h 95250"/>
                  <a:gd name="connsiteX33" fmla="*/ 31479 w 57150"/>
                  <a:gd name="connsiteY33" fmla="*/ 44044 h 95250"/>
                  <a:gd name="connsiteX34" fmla="*/ 42976 w 57150"/>
                  <a:gd name="connsiteY34" fmla="*/ 44596 h 95250"/>
                  <a:gd name="connsiteX35" fmla="*/ 43557 w 57150"/>
                  <a:gd name="connsiteY35" fmla="*/ 46930 h 95250"/>
                  <a:gd name="connsiteX36" fmla="*/ 46710 w 57150"/>
                  <a:gd name="connsiteY36" fmla="*/ 38662 h 95250"/>
                  <a:gd name="connsiteX37" fmla="*/ 48348 w 57150"/>
                  <a:gd name="connsiteY37" fmla="*/ 39910 h 95250"/>
                  <a:gd name="connsiteX38" fmla="*/ 48815 w 57150"/>
                  <a:gd name="connsiteY38" fmla="*/ 36614 h 95250"/>
                  <a:gd name="connsiteX39" fmla="*/ 46243 w 57150"/>
                  <a:gd name="connsiteY39" fmla="*/ 37700 h 95250"/>
                  <a:gd name="connsiteX40" fmla="*/ 46976 w 57150"/>
                  <a:gd name="connsiteY40" fmla="*/ 36633 h 95250"/>
                  <a:gd name="connsiteX41" fmla="*/ 47319 w 57150"/>
                  <a:gd name="connsiteY41" fmla="*/ 36081 h 95250"/>
                  <a:gd name="connsiteX42" fmla="*/ 47357 w 57150"/>
                  <a:gd name="connsiteY42" fmla="*/ 36014 h 95250"/>
                  <a:gd name="connsiteX43" fmla="*/ 47376 w 57150"/>
                  <a:gd name="connsiteY43" fmla="*/ 35976 h 95250"/>
                  <a:gd name="connsiteX44" fmla="*/ 47386 w 57150"/>
                  <a:gd name="connsiteY44" fmla="*/ 35966 h 95250"/>
                  <a:gd name="connsiteX45" fmla="*/ 47319 w 57150"/>
                  <a:gd name="connsiteY45" fmla="*/ 38519 h 95250"/>
                  <a:gd name="connsiteX46" fmla="*/ 47319 w 57150"/>
                  <a:gd name="connsiteY46" fmla="*/ 38519 h 95250"/>
                  <a:gd name="connsiteX47" fmla="*/ 47319 w 57150"/>
                  <a:gd name="connsiteY47" fmla="*/ 38510 h 95250"/>
                  <a:gd name="connsiteX48" fmla="*/ 47329 w 57150"/>
                  <a:gd name="connsiteY48" fmla="*/ 38491 h 95250"/>
                  <a:gd name="connsiteX49" fmla="*/ 47424 w 57150"/>
                  <a:gd name="connsiteY49" fmla="*/ 38310 h 95250"/>
                  <a:gd name="connsiteX50" fmla="*/ 47614 w 57150"/>
                  <a:gd name="connsiteY50" fmla="*/ 37938 h 95250"/>
                  <a:gd name="connsiteX51" fmla="*/ 48919 w 57150"/>
                  <a:gd name="connsiteY51" fmla="*/ 34823 h 95250"/>
                  <a:gd name="connsiteX52" fmla="*/ 49338 w 57150"/>
                  <a:gd name="connsiteY52" fmla="*/ 28518 h 95250"/>
                  <a:gd name="connsiteX53" fmla="*/ 48938 w 57150"/>
                  <a:gd name="connsiteY53" fmla="*/ 28946 h 95250"/>
                  <a:gd name="connsiteX54" fmla="*/ 52234 w 57150"/>
                  <a:gd name="connsiteY54" fmla="*/ 21117 h 95250"/>
                  <a:gd name="connsiteX55" fmla="*/ 51996 w 57150"/>
                  <a:gd name="connsiteY55" fmla="*/ 29023 h 95250"/>
                  <a:gd name="connsiteX56" fmla="*/ 54282 w 57150"/>
                  <a:gd name="connsiteY56" fmla="*/ 29070 h 95250"/>
                  <a:gd name="connsiteX57" fmla="*/ 57978 w 57150"/>
                  <a:gd name="connsiteY57" fmla="*/ 19936 h 95250"/>
                  <a:gd name="connsiteX58" fmla="*/ 53844 w 57150"/>
                  <a:gd name="connsiteY58" fmla="*/ 16212 h 95250"/>
                  <a:gd name="connsiteX59" fmla="*/ 50853 w 57150"/>
                  <a:gd name="connsiteY59" fmla="*/ 17869 h 95250"/>
                  <a:gd name="connsiteX60" fmla="*/ 50777 w 57150"/>
                  <a:gd name="connsiteY60" fmla="*/ 7144 h 95250"/>
                  <a:gd name="connsiteX61" fmla="*/ 45957 w 57150"/>
                  <a:gd name="connsiteY61" fmla="*/ 14878 h 95250"/>
                  <a:gd name="connsiteX62" fmla="*/ 41976 w 57150"/>
                  <a:gd name="connsiteY62" fmla="*/ 19564 h 95250"/>
                  <a:gd name="connsiteX63" fmla="*/ 45081 w 57150"/>
                  <a:gd name="connsiteY63" fmla="*/ 17926 h 95250"/>
                  <a:gd name="connsiteX64" fmla="*/ 41918 w 57150"/>
                  <a:gd name="connsiteY64" fmla="*/ 21336 h 95250"/>
                  <a:gd name="connsiteX65" fmla="*/ 42023 w 57150"/>
                  <a:gd name="connsiteY65" fmla="*/ 30556 h 95250"/>
                  <a:gd name="connsiteX66" fmla="*/ 40804 w 57150"/>
                  <a:gd name="connsiteY66" fmla="*/ 34833 h 95250"/>
                  <a:gd name="connsiteX67" fmla="*/ 39966 w 57150"/>
                  <a:gd name="connsiteY67" fmla="*/ 37224 h 95250"/>
                  <a:gd name="connsiteX68" fmla="*/ 39728 w 57150"/>
                  <a:gd name="connsiteY68" fmla="*/ 37814 h 95250"/>
                  <a:gd name="connsiteX69" fmla="*/ 39604 w 57150"/>
                  <a:gd name="connsiteY69" fmla="*/ 38110 h 95250"/>
                  <a:gd name="connsiteX70" fmla="*/ 39594 w 57150"/>
                  <a:gd name="connsiteY70" fmla="*/ 38129 h 95250"/>
                  <a:gd name="connsiteX71" fmla="*/ 39651 w 57150"/>
                  <a:gd name="connsiteY71" fmla="*/ 35966 h 95250"/>
                  <a:gd name="connsiteX72" fmla="*/ 39651 w 57150"/>
                  <a:gd name="connsiteY72" fmla="*/ 35966 h 95250"/>
                  <a:gd name="connsiteX73" fmla="*/ 39651 w 57150"/>
                  <a:gd name="connsiteY73" fmla="*/ 35976 h 95250"/>
                  <a:gd name="connsiteX74" fmla="*/ 39642 w 57150"/>
                  <a:gd name="connsiteY74" fmla="*/ 36005 h 95250"/>
                  <a:gd name="connsiteX75" fmla="*/ 39623 w 57150"/>
                  <a:gd name="connsiteY75" fmla="*/ 36062 h 95250"/>
                  <a:gd name="connsiteX76" fmla="*/ 39575 w 57150"/>
                  <a:gd name="connsiteY76" fmla="*/ 36176 h 95250"/>
                  <a:gd name="connsiteX77" fmla="*/ 39166 w 57150"/>
                  <a:gd name="connsiteY77" fmla="*/ 37100 h 95250"/>
                  <a:gd name="connsiteX78" fmla="*/ 33594 w 57150"/>
                  <a:gd name="connsiteY78" fmla="*/ 41710 h 95250"/>
                  <a:gd name="connsiteX79" fmla="*/ 29012 w 57150"/>
                  <a:gd name="connsiteY79" fmla="*/ 37176 h 95250"/>
                  <a:gd name="connsiteX80" fmla="*/ 23097 w 57150"/>
                  <a:gd name="connsiteY80" fmla="*/ 49644 h 95250"/>
                  <a:gd name="connsiteX81" fmla="*/ 23173 w 57150"/>
                  <a:gd name="connsiteY81" fmla="*/ 45415 h 95250"/>
                  <a:gd name="connsiteX82" fmla="*/ 10257 w 57150"/>
                  <a:gd name="connsiteY82" fmla="*/ 51826 h 95250"/>
                  <a:gd name="connsiteX83" fmla="*/ 11486 w 57150"/>
                  <a:gd name="connsiteY83" fmla="*/ 47577 h 95250"/>
                  <a:gd name="connsiteX84" fmla="*/ 8857 w 57150"/>
                  <a:gd name="connsiteY84" fmla="*/ 48244 h 95250"/>
                  <a:gd name="connsiteX85" fmla="*/ 11143 w 57150"/>
                  <a:gd name="connsiteY85" fmla="*/ 48025 h 95250"/>
                  <a:gd name="connsiteX86" fmla="*/ 7571 w 57150"/>
                  <a:gd name="connsiteY86" fmla="*/ 51702 h 95250"/>
                  <a:gd name="connsiteX87" fmla="*/ 8343 w 57150"/>
                  <a:gd name="connsiteY87" fmla="*/ 62551 h 95250"/>
                  <a:gd name="connsiteX88" fmla="*/ 11762 w 57150"/>
                  <a:gd name="connsiteY88" fmla="*/ 64465 h 95250"/>
                  <a:gd name="connsiteX89" fmla="*/ 10105 w 57150"/>
                  <a:gd name="connsiteY89" fmla="*/ 74590 h 95250"/>
                  <a:gd name="connsiteX90" fmla="*/ 14505 w 57150"/>
                  <a:gd name="connsiteY90" fmla="*/ 74809 h 95250"/>
                  <a:gd name="connsiteX91" fmla="*/ 14420 w 57150"/>
                  <a:gd name="connsiteY91" fmla="*/ 78648 h 95250"/>
                  <a:gd name="connsiteX92" fmla="*/ 11505 w 57150"/>
                  <a:gd name="connsiteY92" fmla="*/ 76819 h 95250"/>
                  <a:gd name="connsiteX93" fmla="*/ 13305 w 57150"/>
                  <a:gd name="connsiteY93" fmla="*/ 84534 h 95250"/>
                  <a:gd name="connsiteX94" fmla="*/ 15734 w 57150"/>
                  <a:gd name="connsiteY94" fmla="*/ 860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7150" h="95250">
                    <a:moveTo>
                      <a:pt x="15734" y="86011"/>
                    </a:moveTo>
                    <a:cubicBezTo>
                      <a:pt x="20201" y="82153"/>
                      <a:pt x="10838" y="77067"/>
                      <a:pt x="16239" y="75248"/>
                    </a:cubicBezTo>
                    <a:cubicBezTo>
                      <a:pt x="17725" y="74905"/>
                      <a:pt x="20544" y="77857"/>
                      <a:pt x="18306" y="79743"/>
                    </a:cubicBezTo>
                    <a:lnTo>
                      <a:pt x="21049" y="78162"/>
                    </a:lnTo>
                    <a:cubicBezTo>
                      <a:pt x="21935" y="79953"/>
                      <a:pt x="20840" y="84449"/>
                      <a:pt x="18496" y="81791"/>
                    </a:cubicBezTo>
                    <a:lnTo>
                      <a:pt x="20925" y="89068"/>
                    </a:lnTo>
                    <a:cubicBezTo>
                      <a:pt x="18030" y="81496"/>
                      <a:pt x="32641" y="84182"/>
                      <a:pt x="25183" y="77457"/>
                    </a:cubicBezTo>
                    <a:cubicBezTo>
                      <a:pt x="24497" y="73981"/>
                      <a:pt x="26774" y="69190"/>
                      <a:pt x="23116" y="67218"/>
                    </a:cubicBezTo>
                    <a:cubicBezTo>
                      <a:pt x="25393" y="64780"/>
                      <a:pt x="22668" y="60227"/>
                      <a:pt x="26821" y="61817"/>
                    </a:cubicBezTo>
                    <a:lnTo>
                      <a:pt x="25793" y="67056"/>
                    </a:lnTo>
                    <a:lnTo>
                      <a:pt x="26278" y="65389"/>
                    </a:lnTo>
                    <a:cubicBezTo>
                      <a:pt x="26926" y="72695"/>
                      <a:pt x="34546" y="73571"/>
                      <a:pt x="37613" y="79400"/>
                    </a:cubicBezTo>
                    <a:cubicBezTo>
                      <a:pt x="36984" y="82601"/>
                      <a:pt x="34156" y="84306"/>
                      <a:pt x="33917" y="87135"/>
                    </a:cubicBezTo>
                    <a:lnTo>
                      <a:pt x="38242" y="85677"/>
                    </a:lnTo>
                    <a:cubicBezTo>
                      <a:pt x="37194" y="85230"/>
                      <a:pt x="41233" y="82363"/>
                      <a:pt x="43214" y="81020"/>
                    </a:cubicBezTo>
                    <a:lnTo>
                      <a:pt x="43042" y="83287"/>
                    </a:lnTo>
                    <a:cubicBezTo>
                      <a:pt x="46938" y="81629"/>
                      <a:pt x="41395" y="80153"/>
                      <a:pt x="40994" y="78762"/>
                    </a:cubicBezTo>
                    <a:cubicBezTo>
                      <a:pt x="45586" y="78115"/>
                      <a:pt x="40661" y="73371"/>
                      <a:pt x="45890" y="73714"/>
                    </a:cubicBezTo>
                    <a:cubicBezTo>
                      <a:pt x="46833" y="74181"/>
                      <a:pt x="46281" y="75038"/>
                      <a:pt x="45995" y="75476"/>
                    </a:cubicBezTo>
                    <a:cubicBezTo>
                      <a:pt x="43652" y="68685"/>
                      <a:pt x="52177" y="73428"/>
                      <a:pt x="49357" y="66627"/>
                    </a:cubicBezTo>
                    <a:lnTo>
                      <a:pt x="48624" y="66808"/>
                    </a:lnTo>
                    <a:cubicBezTo>
                      <a:pt x="47738" y="64589"/>
                      <a:pt x="49091" y="60617"/>
                      <a:pt x="48576" y="58036"/>
                    </a:cubicBezTo>
                    <a:cubicBezTo>
                      <a:pt x="46090" y="57121"/>
                      <a:pt x="42461" y="58379"/>
                      <a:pt x="43376" y="61351"/>
                    </a:cubicBezTo>
                    <a:cubicBezTo>
                      <a:pt x="45071" y="64132"/>
                      <a:pt x="42909" y="65999"/>
                      <a:pt x="44624" y="68056"/>
                    </a:cubicBezTo>
                    <a:cubicBezTo>
                      <a:pt x="43004" y="68437"/>
                      <a:pt x="42347" y="64351"/>
                      <a:pt x="41509" y="66294"/>
                    </a:cubicBezTo>
                    <a:cubicBezTo>
                      <a:pt x="41376" y="66332"/>
                      <a:pt x="43281" y="70142"/>
                      <a:pt x="43281" y="70142"/>
                    </a:cubicBezTo>
                    <a:cubicBezTo>
                      <a:pt x="40366" y="73762"/>
                      <a:pt x="36499" y="70009"/>
                      <a:pt x="32241" y="71723"/>
                    </a:cubicBezTo>
                    <a:lnTo>
                      <a:pt x="34251" y="70504"/>
                    </a:lnTo>
                    <a:cubicBezTo>
                      <a:pt x="32308" y="70571"/>
                      <a:pt x="30536" y="70228"/>
                      <a:pt x="30327" y="68751"/>
                    </a:cubicBezTo>
                    <a:lnTo>
                      <a:pt x="35118" y="67342"/>
                    </a:lnTo>
                    <a:cubicBezTo>
                      <a:pt x="32641" y="66370"/>
                      <a:pt x="34003" y="60922"/>
                      <a:pt x="31917" y="60169"/>
                    </a:cubicBezTo>
                    <a:lnTo>
                      <a:pt x="35060" y="60369"/>
                    </a:lnTo>
                    <a:cubicBezTo>
                      <a:pt x="34213" y="57598"/>
                      <a:pt x="33422" y="54693"/>
                      <a:pt x="32955" y="51883"/>
                    </a:cubicBezTo>
                    <a:cubicBezTo>
                      <a:pt x="32622" y="49054"/>
                      <a:pt x="32241" y="46368"/>
                      <a:pt x="31479" y="44044"/>
                    </a:cubicBezTo>
                    <a:cubicBezTo>
                      <a:pt x="35156" y="42386"/>
                      <a:pt x="39299" y="46311"/>
                      <a:pt x="42976" y="44596"/>
                    </a:cubicBezTo>
                    <a:cubicBezTo>
                      <a:pt x="42690" y="45634"/>
                      <a:pt x="40204" y="48273"/>
                      <a:pt x="43557" y="46930"/>
                    </a:cubicBezTo>
                    <a:cubicBezTo>
                      <a:pt x="42138" y="43301"/>
                      <a:pt x="45757" y="40996"/>
                      <a:pt x="46710" y="38662"/>
                    </a:cubicBezTo>
                    <a:lnTo>
                      <a:pt x="48348" y="39910"/>
                    </a:lnTo>
                    <a:lnTo>
                      <a:pt x="48815" y="36614"/>
                    </a:lnTo>
                    <a:lnTo>
                      <a:pt x="46243" y="37700"/>
                    </a:lnTo>
                    <a:lnTo>
                      <a:pt x="46976" y="36633"/>
                    </a:lnTo>
                    <a:lnTo>
                      <a:pt x="47319" y="36081"/>
                    </a:lnTo>
                    <a:lnTo>
                      <a:pt x="47357" y="36014"/>
                    </a:lnTo>
                    <a:lnTo>
                      <a:pt x="47376" y="35976"/>
                    </a:lnTo>
                    <a:lnTo>
                      <a:pt x="47386" y="35966"/>
                    </a:lnTo>
                    <a:cubicBezTo>
                      <a:pt x="47252" y="41072"/>
                      <a:pt x="47348" y="37376"/>
                      <a:pt x="47319" y="38519"/>
                    </a:cubicBezTo>
                    <a:lnTo>
                      <a:pt x="47319" y="38519"/>
                    </a:lnTo>
                    <a:lnTo>
                      <a:pt x="47319" y="38510"/>
                    </a:lnTo>
                    <a:lnTo>
                      <a:pt x="47329" y="38491"/>
                    </a:lnTo>
                    <a:lnTo>
                      <a:pt x="47424" y="38310"/>
                    </a:lnTo>
                    <a:lnTo>
                      <a:pt x="47614" y="37938"/>
                    </a:lnTo>
                    <a:cubicBezTo>
                      <a:pt x="48129" y="36938"/>
                      <a:pt x="48576" y="35890"/>
                      <a:pt x="48919" y="34823"/>
                    </a:cubicBezTo>
                    <a:cubicBezTo>
                      <a:pt x="49605" y="32699"/>
                      <a:pt x="49853" y="30509"/>
                      <a:pt x="49338" y="28518"/>
                    </a:cubicBezTo>
                    <a:lnTo>
                      <a:pt x="48938" y="28946"/>
                    </a:lnTo>
                    <a:cubicBezTo>
                      <a:pt x="49024" y="26308"/>
                      <a:pt x="49167" y="21050"/>
                      <a:pt x="52234" y="21117"/>
                    </a:cubicBezTo>
                    <a:cubicBezTo>
                      <a:pt x="54063" y="23365"/>
                      <a:pt x="53215" y="26860"/>
                      <a:pt x="51996" y="29023"/>
                    </a:cubicBezTo>
                    <a:cubicBezTo>
                      <a:pt x="52310" y="31232"/>
                      <a:pt x="53520" y="29051"/>
                      <a:pt x="54282" y="29070"/>
                    </a:cubicBezTo>
                    <a:cubicBezTo>
                      <a:pt x="53625" y="25546"/>
                      <a:pt x="56120" y="18583"/>
                      <a:pt x="57978" y="19936"/>
                    </a:cubicBezTo>
                    <a:cubicBezTo>
                      <a:pt x="57863" y="19288"/>
                      <a:pt x="53844" y="16212"/>
                      <a:pt x="53844" y="16212"/>
                    </a:cubicBezTo>
                    <a:cubicBezTo>
                      <a:pt x="53920" y="17983"/>
                      <a:pt x="53044" y="18459"/>
                      <a:pt x="50853" y="17869"/>
                    </a:cubicBezTo>
                    <a:cubicBezTo>
                      <a:pt x="50977" y="15526"/>
                      <a:pt x="51882" y="8172"/>
                      <a:pt x="50777" y="7144"/>
                    </a:cubicBezTo>
                    <a:cubicBezTo>
                      <a:pt x="46919" y="8134"/>
                      <a:pt x="46767" y="14973"/>
                      <a:pt x="45957" y="14878"/>
                    </a:cubicBezTo>
                    <a:cubicBezTo>
                      <a:pt x="46776" y="17678"/>
                      <a:pt x="39118" y="15373"/>
                      <a:pt x="41976" y="19564"/>
                    </a:cubicBezTo>
                    <a:cubicBezTo>
                      <a:pt x="42766" y="17736"/>
                      <a:pt x="43976" y="17583"/>
                      <a:pt x="45081" y="17926"/>
                    </a:cubicBezTo>
                    <a:cubicBezTo>
                      <a:pt x="46471" y="21403"/>
                      <a:pt x="43100" y="20060"/>
                      <a:pt x="41918" y="21336"/>
                    </a:cubicBezTo>
                    <a:cubicBezTo>
                      <a:pt x="42966" y="24432"/>
                      <a:pt x="43185" y="30147"/>
                      <a:pt x="42023" y="30556"/>
                    </a:cubicBezTo>
                    <a:cubicBezTo>
                      <a:pt x="41680" y="31756"/>
                      <a:pt x="41261" y="33242"/>
                      <a:pt x="40804" y="34833"/>
                    </a:cubicBezTo>
                    <a:cubicBezTo>
                      <a:pt x="40528" y="35614"/>
                      <a:pt x="40252" y="36414"/>
                      <a:pt x="39966" y="37224"/>
                    </a:cubicBezTo>
                    <a:lnTo>
                      <a:pt x="39728" y="37814"/>
                    </a:lnTo>
                    <a:lnTo>
                      <a:pt x="39604" y="38110"/>
                    </a:lnTo>
                    <a:lnTo>
                      <a:pt x="39594" y="38129"/>
                    </a:lnTo>
                    <a:cubicBezTo>
                      <a:pt x="39699" y="33804"/>
                      <a:pt x="39623" y="36928"/>
                      <a:pt x="39651" y="35966"/>
                    </a:cubicBezTo>
                    <a:lnTo>
                      <a:pt x="39651" y="35966"/>
                    </a:lnTo>
                    <a:lnTo>
                      <a:pt x="39651" y="35976"/>
                    </a:lnTo>
                    <a:lnTo>
                      <a:pt x="39642" y="36005"/>
                    </a:lnTo>
                    <a:lnTo>
                      <a:pt x="39623" y="36062"/>
                    </a:lnTo>
                    <a:lnTo>
                      <a:pt x="39575" y="36176"/>
                    </a:lnTo>
                    <a:lnTo>
                      <a:pt x="39166" y="37100"/>
                    </a:lnTo>
                    <a:cubicBezTo>
                      <a:pt x="38004" y="39519"/>
                      <a:pt x="36261" y="41558"/>
                      <a:pt x="33594" y="41710"/>
                    </a:cubicBezTo>
                    <a:cubicBezTo>
                      <a:pt x="34413" y="37700"/>
                      <a:pt x="26450" y="43196"/>
                      <a:pt x="29012" y="37176"/>
                    </a:cubicBezTo>
                    <a:cubicBezTo>
                      <a:pt x="23411" y="38529"/>
                      <a:pt x="28250" y="46873"/>
                      <a:pt x="23097" y="49644"/>
                    </a:cubicBezTo>
                    <a:lnTo>
                      <a:pt x="23173" y="45415"/>
                    </a:lnTo>
                    <a:cubicBezTo>
                      <a:pt x="18954" y="50454"/>
                      <a:pt x="13296" y="46206"/>
                      <a:pt x="10257" y="51826"/>
                    </a:cubicBezTo>
                    <a:lnTo>
                      <a:pt x="11486" y="47577"/>
                    </a:lnTo>
                    <a:cubicBezTo>
                      <a:pt x="10381" y="48101"/>
                      <a:pt x="9495" y="46520"/>
                      <a:pt x="8857" y="48244"/>
                    </a:cubicBezTo>
                    <a:lnTo>
                      <a:pt x="11143" y="48025"/>
                    </a:lnTo>
                    <a:cubicBezTo>
                      <a:pt x="10905" y="50111"/>
                      <a:pt x="9029" y="50711"/>
                      <a:pt x="7571" y="51702"/>
                    </a:cubicBezTo>
                    <a:cubicBezTo>
                      <a:pt x="5266" y="53711"/>
                      <a:pt x="13267" y="58007"/>
                      <a:pt x="8343" y="62551"/>
                    </a:cubicBezTo>
                    <a:cubicBezTo>
                      <a:pt x="9381" y="61951"/>
                      <a:pt x="10429" y="63475"/>
                      <a:pt x="11762" y="64465"/>
                    </a:cubicBezTo>
                    <a:cubicBezTo>
                      <a:pt x="7743" y="65627"/>
                      <a:pt x="9162" y="71790"/>
                      <a:pt x="10105" y="74590"/>
                    </a:cubicBezTo>
                    <a:cubicBezTo>
                      <a:pt x="12477" y="71476"/>
                      <a:pt x="11724" y="76324"/>
                      <a:pt x="14505" y="74809"/>
                    </a:cubicBezTo>
                    <a:cubicBezTo>
                      <a:pt x="15220" y="75895"/>
                      <a:pt x="14906" y="77648"/>
                      <a:pt x="14420" y="78648"/>
                    </a:cubicBezTo>
                    <a:lnTo>
                      <a:pt x="11505" y="76819"/>
                    </a:lnTo>
                    <a:lnTo>
                      <a:pt x="13305" y="84534"/>
                    </a:lnTo>
                    <a:cubicBezTo>
                      <a:pt x="15325" y="83134"/>
                      <a:pt x="15801" y="83420"/>
                      <a:pt x="15734" y="86011"/>
                    </a:cubicBezTo>
                    <a:close/>
                  </a:path>
                </a:pathLst>
              </a:custGeom>
              <a:grpFill/>
              <a:ln w="9525" cap="flat">
                <a:noFill/>
                <a:prstDash val="solid"/>
                <a:miter/>
              </a:ln>
            </p:spPr>
            <p:txBody>
              <a:bodyPr rtlCol="0" anchor="ctr"/>
              <a:lstStyle/>
              <a:p>
                <a:endParaRPr lang="zh-CN" altLang="en-US"/>
              </a:p>
            </p:txBody>
          </p:sp>
          <p:sp>
            <p:nvSpPr>
              <p:cNvPr id="2029" name="任意多边形: 形状 1040">
                <a:extLst>
                  <a:ext uri="{FF2B5EF4-FFF2-40B4-BE49-F238E27FC236}">
                    <a16:creationId xmlns:a16="http://schemas.microsoft.com/office/drawing/2014/main" id="{4A14A235-27DF-460E-ACF0-26D320F8965A}"/>
                  </a:ext>
                </a:extLst>
              </p:cNvPr>
              <p:cNvSpPr/>
              <p:nvPr/>
            </p:nvSpPr>
            <p:spPr>
              <a:xfrm>
                <a:off x="3481235" y="957732"/>
                <a:ext cx="9525" cy="9525"/>
              </a:xfrm>
              <a:custGeom>
                <a:avLst/>
                <a:gdLst>
                  <a:gd name="connsiteX0" fmla="*/ 9049 w 9525"/>
                  <a:gd name="connsiteY0" fmla="*/ 7144 h 9525"/>
                  <a:gd name="connsiteX1" fmla="*/ 7144 w 9525"/>
                  <a:gd name="connsiteY1" fmla="*/ 9620 h 9525"/>
                  <a:gd name="connsiteX2" fmla="*/ 8734 w 9525"/>
                  <a:gd name="connsiteY2" fmla="*/ 11859 h 9525"/>
                </a:gdLst>
                <a:ahLst/>
                <a:cxnLst>
                  <a:cxn ang="0">
                    <a:pos x="connsiteX0" y="connsiteY0"/>
                  </a:cxn>
                  <a:cxn ang="0">
                    <a:pos x="connsiteX1" y="connsiteY1"/>
                  </a:cxn>
                  <a:cxn ang="0">
                    <a:pos x="connsiteX2" y="connsiteY2"/>
                  </a:cxn>
                </a:cxnLst>
                <a:rect l="l" t="t" r="r" b="b"/>
                <a:pathLst>
                  <a:path w="9525" h="9525">
                    <a:moveTo>
                      <a:pt x="9049" y="7144"/>
                    </a:moveTo>
                    <a:lnTo>
                      <a:pt x="7144" y="9620"/>
                    </a:lnTo>
                    <a:lnTo>
                      <a:pt x="8734" y="11859"/>
                    </a:lnTo>
                    <a:close/>
                  </a:path>
                </a:pathLst>
              </a:custGeom>
              <a:grpFill/>
              <a:ln w="9525" cap="flat">
                <a:noFill/>
                <a:prstDash val="solid"/>
                <a:miter/>
              </a:ln>
            </p:spPr>
            <p:txBody>
              <a:bodyPr rtlCol="0" anchor="ctr"/>
              <a:lstStyle/>
              <a:p>
                <a:endParaRPr lang="zh-CN" altLang="en-US"/>
              </a:p>
            </p:txBody>
          </p:sp>
          <p:sp>
            <p:nvSpPr>
              <p:cNvPr id="2030" name="任意多边形: 形状 1041">
                <a:extLst>
                  <a:ext uri="{FF2B5EF4-FFF2-40B4-BE49-F238E27FC236}">
                    <a16:creationId xmlns:a16="http://schemas.microsoft.com/office/drawing/2014/main" id="{A52FFD28-7D10-40DD-A3EC-F918EE47C3A7}"/>
                  </a:ext>
                </a:extLst>
              </p:cNvPr>
              <p:cNvSpPr/>
              <p:nvPr/>
            </p:nvSpPr>
            <p:spPr>
              <a:xfrm>
                <a:off x="3542092" y="1040887"/>
                <a:ext cx="9525" cy="9525"/>
              </a:xfrm>
              <a:custGeom>
                <a:avLst/>
                <a:gdLst>
                  <a:gd name="connsiteX0" fmla="*/ 9905 w 9525"/>
                  <a:gd name="connsiteY0" fmla="*/ 9685 h 9525"/>
                  <a:gd name="connsiteX1" fmla="*/ 11114 w 9525"/>
                  <a:gd name="connsiteY1" fmla="*/ 7628 h 9525"/>
                  <a:gd name="connsiteX2" fmla="*/ 7199 w 9525"/>
                  <a:gd name="connsiteY2" fmla="*/ 7418 h 9525"/>
                  <a:gd name="connsiteX3" fmla="*/ 9905 w 9525"/>
                  <a:gd name="connsiteY3" fmla="*/ 9685 h 9525"/>
                </a:gdLst>
                <a:ahLst/>
                <a:cxnLst>
                  <a:cxn ang="0">
                    <a:pos x="connsiteX0" y="connsiteY0"/>
                  </a:cxn>
                  <a:cxn ang="0">
                    <a:pos x="connsiteX1" y="connsiteY1"/>
                  </a:cxn>
                  <a:cxn ang="0">
                    <a:pos x="connsiteX2" y="connsiteY2"/>
                  </a:cxn>
                  <a:cxn ang="0">
                    <a:pos x="connsiteX3" y="connsiteY3"/>
                  </a:cxn>
                </a:cxnLst>
                <a:rect l="l" t="t" r="r" b="b"/>
                <a:pathLst>
                  <a:path w="9525" h="9525">
                    <a:moveTo>
                      <a:pt x="9905" y="9685"/>
                    </a:moveTo>
                    <a:lnTo>
                      <a:pt x="11114" y="7628"/>
                    </a:lnTo>
                    <a:lnTo>
                      <a:pt x="7199" y="7418"/>
                    </a:lnTo>
                    <a:cubicBezTo>
                      <a:pt x="6895" y="5628"/>
                      <a:pt x="7847" y="13324"/>
                      <a:pt x="9905" y="9685"/>
                    </a:cubicBezTo>
                    <a:close/>
                  </a:path>
                </a:pathLst>
              </a:custGeom>
              <a:grpFill/>
              <a:ln w="9525" cap="flat">
                <a:noFill/>
                <a:prstDash val="solid"/>
                <a:miter/>
              </a:ln>
            </p:spPr>
            <p:txBody>
              <a:bodyPr rtlCol="0" anchor="ctr"/>
              <a:lstStyle/>
              <a:p>
                <a:endParaRPr lang="zh-CN" altLang="en-US"/>
              </a:p>
            </p:txBody>
          </p:sp>
          <p:sp>
            <p:nvSpPr>
              <p:cNvPr id="2031" name="任意多边形: 形状 1042">
                <a:extLst>
                  <a:ext uri="{FF2B5EF4-FFF2-40B4-BE49-F238E27FC236}">
                    <a16:creationId xmlns:a16="http://schemas.microsoft.com/office/drawing/2014/main" id="{0F648E27-6682-4967-A62A-756A50269C16}"/>
                  </a:ext>
                </a:extLst>
              </p:cNvPr>
              <p:cNvSpPr/>
              <p:nvPr/>
            </p:nvSpPr>
            <p:spPr>
              <a:xfrm>
                <a:off x="3645665" y="1078395"/>
                <a:ext cx="9525" cy="9525"/>
              </a:xfrm>
              <a:custGeom>
                <a:avLst/>
                <a:gdLst>
                  <a:gd name="connsiteX0" fmla="*/ 9944 w 9525"/>
                  <a:gd name="connsiteY0" fmla="*/ 8306 h 9525"/>
                  <a:gd name="connsiteX1" fmla="*/ 7477 w 9525"/>
                  <a:gd name="connsiteY1" fmla="*/ 7144 h 9525"/>
                  <a:gd name="connsiteX2" fmla="*/ 7144 w 9525"/>
                  <a:gd name="connsiteY2" fmla="*/ 9706 h 9525"/>
                  <a:gd name="connsiteX3" fmla="*/ 9944 w 9525"/>
                  <a:gd name="connsiteY3" fmla="*/ 8306 h 9525"/>
                </a:gdLst>
                <a:ahLst/>
                <a:cxnLst>
                  <a:cxn ang="0">
                    <a:pos x="connsiteX0" y="connsiteY0"/>
                  </a:cxn>
                  <a:cxn ang="0">
                    <a:pos x="connsiteX1" y="connsiteY1"/>
                  </a:cxn>
                  <a:cxn ang="0">
                    <a:pos x="connsiteX2" y="connsiteY2"/>
                  </a:cxn>
                  <a:cxn ang="0">
                    <a:pos x="connsiteX3" y="connsiteY3"/>
                  </a:cxn>
                </a:cxnLst>
                <a:rect l="l" t="t" r="r" b="b"/>
                <a:pathLst>
                  <a:path w="9525" h="9525">
                    <a:moveTo>
                      <a:pt x="9944" y="8306"/>
                    </a:moveTo>
                    <a:lnTo>
                      <a:pt x="7477" y="7144"/>
                    </a:lnTo>
                    <a:lnTo>
                      <a:pt x="7144" y="9706"/>
                    </a:lnTo>
                    <a:cubicBezTo>
                      <a:pt x="8115" y="9668"/>
                      <a:pt x="10001" y="9582"/>
                      <a:pt x="9944" y="8306"/>
                    </a:cubicBezTo>
                    <a:close/>
                  </a:path>
                </a:pathLst>
              </a:custGeom>
              <a:grpFill/>
              <a:ln w="9525" cap="flat">
                <a:noFill/>
                <a:prstDash val="solid"/>
                <a:miter/>
              </a:ln>
            </p:spPr>
            <p:txBody>
              <a:bodyPr rtlCol="0" anchor="ctr"/>
              <a:lstStyle/>
              <a:p>
                <a:endParaRPr lang="zh-CN" altLang="en-US"/>
              </a:p>
            </p:txBody>
          </p:sp>
          <p:sp>
            <p:nvSpPr>
              <p:cNvPr id="2032" name="任意多边形: 形状 1043">
                <a:extLst>
                  <a:ext uri="{FF2B5EF4-FFF2-40B4-BE49-F238E27FC236}">
                    <a16:creationId xmlns:a16="http://schemas.microsoft.com/office/drawing/2014/main" id="{1976B652-6559-49D8-A4C7-F7A32A4E8730}"/>
                  </a:ext>
                </a:extLst>
              </p:cNvPr>
              <p:cNvSpPr/>
              <p:nvPr/>
            </p:nvSpPr>
            <p:spPr>
              <a:xfrm>
                <a:off x="3482797" y="672637"/>
                <a:ext cx="133350" cy="76200"/>
              </a:xfrm>
              <a:custGeom>
                <a:avLst/>
                <a:gdLst>
                  <a:gd name="connsiteX0" fmla="*/ 17555 w 133350"/>
                  <a:gd name="connsiteY0" fmla="*/ 66534 h 76200"/>
                  <a:gd name="connsiteX1" fmla="*/ 7144 w 133350"/>
                  <a:gd name="connsiteY1" fmla="*/ 73725 h 76200"/>
                  <a:gd name="connsiteX2" fmla="*/ 16764 w 133350"/>
                  <a:gd name="connsiteY2" fmla="*/ 70392 h 76200"/>
                  <a:gd name="connsiteX3" fmla="*/ 12078 w 133350"/>
                  <a:gd name="connsiteY3" fmla="*/ 72716 h 76200"/>
                  <a:gd name="connsiteX4" fmla="*/ 24698 w 133350"/>
                  <a:gd name="connsiteY4" fmla="*/ 71335 h 76200"/>
                  <a:gd name="connsiteX5" fmla="*/ 24479 w 133350"/>
                  <a:gd name="connsiteY5" fmla="*/ 69992 h 76200"/>
                  <a:gd name="connsiteX6" fmla="*/ 33433 w 133350"/>
                  <a:gd name="connsiteY6" fmla="*/ 66458 h 76200"/>
                  <a:gd name="connsiteX7" fmla="*/ 37995 w 133350"/>
                  <a:gd name="connsiteY7" fmla="*/ 59514 h 76200"/>
                  <a:gd name="connsiteX8" fmla="*/ 62998 w 133350"/>
                  <a:gd name="connsiteY8" fmla="*/ 53190 h 76200"/>
                  <a:gd name="connsiteX9" fmla="*/ 67570 w 133350"/>
                  <a:gd name="connsiteY9" fmla="*/ 48837 h 76200"/>
                  <a:gd name="connsiteX10" fmla="*/ 65646 w 133350"/>
                  <a:gd name="connsiteY10" fmla="*/ 54056 h 76200"/>
                  <a:gd name="connsiteX11" fmla="*/ 71571 w 133350"/>
                  <a:gd name="connsiteY11" fmla="*/ 50180 h 76200"/>
                  <a:gd name="connsiteX12" fmla="*/ 72361 w 133350"/>
                  <a:gd name="connsiteY12" fmla="*/ 35130 h 76200"/>
                  <a:gd name="connsiteX13" fmla="*/ 78619 w 133350"/>
                  <a:gd name="connsiteY13" fmla="*/ 38388 h 76200"/>
                  <a:gd name="connsiteX14" fmla="*/ 79086 w 133350"/>
                  <a:gd name="connsiteY14" fmla="*/ 36292 h 76200"/>
                  <a:gd name="connsiteX15" fmla="*/ 89306 w 133350"/>
                  <a:gd name="connsiteY15" fmla="*/ 35768 h 76200"/>
                  <a:gd name="connsiteX16" fmla="*/ 83915 w 133350"/>
                  <a:gd name="connsiteY16" fmla="*/ 39112 h 76200"/>
                  <a:gd name="connsiteX17" fmla="*/ 84801 w 133350"/>
                  <a:gd name="connsiteY17" fmla="*/ 39007 h 76200"/>
                  <a:gd name="connsiteX18" fmla="*/ 76819 w 133350"/>
                  <a:gd name="connsiteY18" fmla="*/ 48103 h 76200"/>
                  <a:gd name="connsiteX19" fmla="*/ 93926 w 133350"/>
                  <a:gd name="connsiteY19" fmla="*/ 41417 h 76200"/>
                  <a:gd name="connsiteX20" fmla="*/ 93393 w 133350"/>
                  <a:gd name="connsiteY20" fmla="*/ 46227 h 76200"/>
                  <a:gd name="connsiteX21" fmla="*/ 82582 w 133350"/>
                  <a:gd name="connsiteY21" fmla="*/ 52113 h 76200"/>
                  <a:gd name="connsiteX22" fmla="*/ 103356 w 133350"/>
                  <a:gd name="connsiteY22" fmla="*/ 41950 h 76200"/>
                  <a:gd name="connsiteX23" fmla="*/ 102927 w 133350"/>
                  <a:gd name="connsiteY23" fmla="*/ 41283 h 76200"/>
                  <a:gd name="connsiteX24" fmla="*/ 116376 w 133350"/>
                  <a:gd name="connsiteY24" fmla="*/ 35540 h 76200"/>
                  <a:gd name="connsiteX25" fmla="*/ 118358 w 133350"/>
                  <a:gd name="connsiteY25" fmla="*/ 37511 h 76200"/>
                  <a:gd name="connsiteX26" fmla="*/ 117043 w 133350"/>
                  <a:gd name="connsiteY26" fmla="*/ 33501 h 76200"/>
                  <a:gd name="connsiteX27" fmla="*/ 99574 w 133350"/>
                  <a:gd name="connsiteY27" fmla="*/ 40217 h 76200"/>
                  <a:gd name="connsiteX28" fmla="*/ 106461 w 133350"/>
                  <a:gd name="connsiteY28" fmla="*/ 33740 h 76200"/>
                  <a:gd name="connsiteX29" fmla="*/ 96860 w 133350"/>
                  <a:gd name="connsiteY29" fmla="*/ 32939 h 76200"/>
                  <a:gd name="connsiteX30" fmla="*/ 100070 w 133350"/>
                  <a:gd name="connsiteY30" fmla="*/ 30634 h 76200"/>
                  <a:gd name="connsiteX31" fmla="*/ 95745 w 133350"/>
                  <a:gd name="connsiteY31" fmla="*/ 29634 h 76200"/>
                  <a:gd name="connsiteX32" fmla="*/ 108671 w 133350"/>
                  <a:gd name="connsiteY32" fmla="*/ 20214 h 76200"/>
                  <a:gd name="connsiteX33" fmla="*/ 101917 w 133350"/>
                  <a:gd name="connsiteY33" fmla="*/ 24519 h 76200"/>
                  <a:gd name="connsiteX34" fmla="*/ 115872 w 133350"/>
                  <a:gd name="connsiteY34" fmla="*/ 16623 h 76200"/>
                  <a:gd name="connsiteX35" fmla="*/ 113138 w 133350"/>
                  <a:gd name="connsiteY35" fmla="*/ 16680 h 76200"/>
                  <a:gd name="connsiteX36" fmla="*/ 131264 w 133350"/>
                  <a:gd name="connsiteY36" fmla="*/ 9841 h 76200"/>
                  <a:gd name="connsiteX37" fmla="*/ 112747 w 133350"/>
                  <a:gd name="connsiteY37" fmla="*/ 12642 h 76200"/>
                  <a:gd name="connsiteX38" fmla="*/ 122453 w 133350"/>
                  <a:gd name="connsiteY38" fmla="*/ 8365 h 76200"/>
                  <a:gd name="connsiteX39" fmla="*/ 106194 w 133350"/>
                  <a:gd name="connsiteY39" fmla="*/ 7403 h 76200"/>
                  <a:gd name="connsiteX40" fmla="*/ 109328 w 133350"/>
                  <a:gd name="connsiteY40" fmla="*/ 11356 h 76200"/>
                  <a:gd name="connsiteX41" fmla="*/ 91402 w 133350"/>
                  <a:gd name="connsiteY41" fmla="*/ 14937 h 76200"/>
                  <a:gd name="connsiteX42" fmla="*/ 94183 w 133350"/>
                  <a:gd name="connsiteY42" fmla="*/ 14775 h 76200"/>
                  <a:gd name="connsiteX43" fmla="*/ 88802 w 133350"/>
                  <a:gd name="connsiteY43" fmla="*/ 19357 h 76200"/>
                  <a:gd name="connsiteX44" fmla="*/ 83563 w 133350"/>
                  <a:gd name="connsiteY44" fmla="*/ 24091 h 76200"/>
                  <a:gd name="connsiteX45" fmla="*/ 73533 w 133350"/>
                  <a:gd name="connsiteY45" fmla="*/ 25367 h 76200"/>
                  <a:gd name="connsiteX46" fmla="*/ 80429 w 133350"/>
                  <a:gd name="connsiteY46" fmla="*/ 23776 h 76200"/>
                  <a:gd name="connsiteX47" fmla="*/ 77562 w 133350"/>
                  <a:gd name="connsiteY47" fmla="*/ 26891 h 76200"/>
                  <a:gd name="connsiteX48" fmla="*/ 87697 w 133350"/>
                  <a:gd name="connsiteY48" fmla="*/ 22910 h 76200"/>
                  <a:gd name="connsiteX49" fmla="*/ 82858 w 133350"/>
                  <a:gd name="connsiteY49" fmla="*/ 30330 h 76200"/>
                  <a:gd name="connsiteX50" fmla="*/ 73314 w 133350"/>
                  <a:gd name="connsiteY50" fmla="*/ 32254 h 76200"/>
                  <a:gd name="connsiteX51" fmla="*/ 76619 w 133350"/>
                  <a:gd name="connsiteY51" fmla="*/ 28377 h 76200"/>
                  <a:gd name="connsiteX52" fmla="*/ 55569 w 133350"/>
                  <a:gd name="connsiteY52" fmla="*/ 34473 h 76200"/>
                  <a:gd name="connsiteX53" fmla="*/ 53473 w 133350"/>
                  <a:gd name="connsiteY53" fmla="*/ 39826 h 76200"/>
                  <a:gd name="connsiteX54" fmla="*/ 59665 w 133350"/>
                  <a:gd name="connsiteY54" fmla="*/ 37130 h 76200"/>
                  <a:gd name="connsiteX55" fmla="*/ 60646 w 133350"/>
                  <a:gd name="connsiteY55" fmla="*/ 39731 h 76200"/>
                  <a:gd name="connsiteX56" fmla="*/ 50549 w 133350"/>
                  <a:gd name="connsiteY56" fmla="*/ 45370 h 76200"/>
                  <a:gd name="connsiteX57" fmla="*/ 40081 w 133350"/>
                  <a:gd name="connsiteY57" fmla="*/ 45722 h 76200"/>
                  <a:gd name="connsiteX58" fmla="*/ 41967 w 133350"/>
                  <a:gd name="connsiteY58" fmla="*/ 46655 h 76200"/>
                  <a:gd name="connsiteX59" fmla="*/ 32223 w 133350"/>
                  <a:gd name="connsiteY59" fmla="*/ 56800 h 76200"/>
                  <a:gd name="connsiteX60" fmla="*/ 33652 w 133350"/>
                  <a:gd name="connsiteY60" fmla="*/ 52218 h 76200"/>
                  <a:gd name="connsiteX61" fmla="*/ 14792 w 133350"/>
                  <a:gd name="connsiteY61" fmla="*/ 60248 h 76200"/>
                  <a:gd name="connsiteX62" fmla="*/ 9192 w 133350"/>
                  <a:gd name="connsiteY62" fmla="*/ 66515 h 76200"/>
                  <a:gd name="connsiteX63" fmla="*/ 17555 w 133350"/>
                  <a:gd name="connsiteY63" fmla="*/ 665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3350" h="76200">
                    <a:moveTo>
                      <a:pt x="17555" y="66534"/>
                    </a:moveTo>
                    <a:cubicBezTo>
                      <a:pt x="12506" y="69677"/>
                      <a:pt x="11154" y="67277"/>
                      <a:pt x="7144" y="73725"/>
                    </a:cubicBezTo>
                    <a:cubicBezTo>
                      <a:pt x="8973" y="70906"/>
                      <a:pt x="16126" y="66277"/>
                      <a:pt x="16764" y="70392"/>
                    </a:cubicBezTo>
                    <a:cubicBezTo>
                      <a:pt x="15230" y="72344"/>
                      <a:pt x="13811" y="72097"/>
                      <a:pt x="12078" y="72716"/>
                    </a:cubicBezTo>
                    <a:lnTo>
                      <a:pt x="24698" y="71335"/>
                    </a:lnTo>
                    <a:lnTo>
                      <a:pt x="24479" y="69992"/>
                    </a:lnTo>
                    <a:cubicBezTo>
                      <a:pt x="26680" y="66391"/>
                      <a:pt x="33576" y="64267"/>
                      <a:pt x="33433" y="66458"/>
                    </a:cubicBezTo>
                    <a:cubicBezTo>
                      <a:pt x="33604" y="64334"/>
                      <a:pt x="32814" y="62210"/>
                      <a:pt x="37995" y="59514"/>
                    </a:cubicBezTo>
                    <a:cubicBezTo>
                      <a:pt x="43996" y="61362"/>
                      <a:pt x="63656" y="41179"/>
                      <a:pt x="62998" y="53190"/>
                    </a:cubicBezTo>
                    <a:cubicBezTo>
                      <a:pt x="66151" y="54647"/>
                      <a:pt x="61970" y="50608"/>
                      <a:pt x="67570" y="48837"/>
                    </a:cubicBezTo>
                    <a:cubicBezTo>
                      <a:pt x="68513" y="50037"/>
                      <a:pt x="66437" y="52513"/>
                      <a:pt x="65646" y="54056"/>
                    </a:cubicBezTo>
                    <a:lnTo>
                      <a:pt x="71571" y="50180"/>
                    </a:lnTo>
                    <a:cubicBezTo>
                      <a:pt x="62608" y="48837"/>
                      <a:pt x="76705" y="38578"/>
                      <a:pt x="72361" y="35130"/>
                    </a:cubicBezTo>
                    <a:cubicBezTo>
                      <a:pt x="75990" y="34625"/>
                      <a:pt x="79972" y="37530"/>
                      <a:pt x="78619" y="38388"/>
                    </a:cubicBezTo>
                    <a:cubicBezTo>
                      <a:pt x="79543" y="36902"/>
                      <a:pt x="78629" y="37035"/>
                      <a:pt x="79086" y="36292"/>
                    </a:cubicBezTo>
                    <a:cubicBezTo>
                      <a:pt x="81277" y="38064"/>
                      <a:pt x="84487" y="34254"/>
                      <a:pt x="89306" y="35768"/>
                    </a:cubicBezTo>
                    <a:lnTo>
                      <a:pt x="83915" y="39112"/>
                    </a:lnTo>
                    <a:lnTo>
                      <a:pt x="84801" y="39007"/>
                    </a:lnTo>
                    <a:cubicBezTo>
                      <a:pt x="83410" y="42531"/>
                      <a:pt x="75448" y="46255"/>
                      <a:pt x="76819" y="48103"/>
                    </a:cubicBezTo>
                    <a:cubicBezTo>
                      <a:pt x="82096" y="42017"/>
                      <a:pt x="88278" y="42645"/>
                      <a:pt x="93926" y="41417"/>
                    </a:cubicBezTo>
                    <a:lnTo>
                      <a:pt x="93393" y="46227"/>
                    </a:lnTo>
                    <a:cubicBezTo>
                      <a:pt x="86897" y="43512"/>
                      <a:pt x="88630" y="54123"/>
                      <a:pt x="82582" y="52113"/>
                    </a:cubicBezTo>
                    <a:cubicBezTo>
                      <a:pt x="89545" y="52656"/>
                      <a:pt x="93278" y="48903"/>
                      <a:pt x="103356" y="41950"/>
                    </a:cubicBezTo>
                    <a:lnTo>
                      <a:pt x="102927" y="41283"/>
                    </a:lnTo>
                    <a:cubicBezTo>
                      <a:pt x="109909" y="39550"/>
                      <a:pt x="110176" y="37016"/>
                      <a:pt x="116376" y="35540"/>
                    </a:cubicBezTo>
                    <a:lnTo>
                      <a:pt x="118358" y="37511"/>
                    </a:lnTo>
                    <a:cubicBezTo>
                      <a:pt x="123787" y="34797"/>
                      <a:pt x="117910" y="33473"/>
                      <a:pt x="117043" y="33501"/>
                    </a:cubicBezTo>
                    <a:cubicBezTo>
                      <a:pt x="110414" y="40369"/>
                      <a:pt x="104994" y="34197"/>
                      <a:pt x="99574" y="40217"/>
                    </a:cubicBezTo>
                    <a:cubicBezTo>
                      <a:pt x="98346" y="38283"/>
                      <a:pt x="102784" y="35083"/>
                      <a:pt x="106461" y="33740"/>
                    </a:cubicBezTo>
                    <a:cubicBezTo>
                      <a:pt x="108490" y="29501"/>
                      <a:pt x="95240" y="37673"/>
                      <a:pt x="96860" y="32939"/>
                    </a:cubicBezTo>
                    <a:lnTo>
                      <a:pt x="100070" y="30634"/>
                    </a:lnTo>
                    <a:cubicBezTo>
                      <a:pt x="97403" y="30806"/>
                      <a:pt x="95593" y="32397"/>
                      <a:pt x="95745" y="29634"/>
                    </a:cubicBezTo>
                    <a:cubicBezTo>
                      <a:pt x="105594" y="27548"/>
                      <a:pt x="102965" y="23195"/>
                      <a:pt x="108671" y="20214"/>
                    </a:cubicBezTo>
                    <a:cubicBezTo>
                      <a:pt x="105556" y="19652"/>
                      <a:pt x="107718" y="24967"/>
                      <a:pt x="101917" y="24519"/>
                    </a:cubicBezTo>
                    <a:cubicBezTo>
                      <a:pt x="100765" y="17795"/>
                      <a:pt x="112119" y="18014"/>
                      <a:pt x="115872" y="16623"/>
                    </a:cubicBezTo>
                    <a:cubicBezTo>
                      <a:pt x="114605" y="15975"/>
                      <a:pt x="112443" y="18747"/>
                      <a:pt x="113138" y="16680"/>
                    </a:cubicBezTo>
                    <a:cubicBezTo>
                      <a:pt x="119720" y="11842"/>
                      <a:pt x="125263" y="15699"/>
                      <a:pt x="131264" y="9841"/>
                    </a:cubicBezTo>
                    <a:cubicBezTo>
                      <a:pt x="124473" y="12251"/>
                      <a:pt x="115757" y="14632"/>
                      <a:pt x="112747" y="12642"/>
                    </a:cubicBezTo>
                    <a:cubicBezTo>
                      <a:pt x="115310" y="10527"/>
                      <a:pt x="120882" y="7003"/>
                      <a:pt x="122453" y="8365"/>
                    </a:cubicBezTo>
                    <a:cubicBezTo>
                      <a:pt x="116729" y="4326"/>
                      <a:pt x="110604" y="11994"/>
                      <a:pt x="106194" y="7403"/>
                    </a:cubicBezTo>
                    <a:cubicBezTo>
                      <a:pt x="103956" y="10194"/>
                      <a:pt x="106566" y="11461"/>
                      <a:pt x="109328" y="11356"/>
                    </a:cubicBezTo>
                    <a:cubicBezTo>
                      <a:pt x="101479" y="15728"/>
                      <a:pt x="98012" y="9794"/>
                      <a:pt x="91402" y="14937"/>
                    </a:cubicBezTo>
                    <a:lnTo>
                      <a:pt x="94183" y="14775"/>
                    </a:lnTo>
                    <a:cubicBezTo>
                      <a:pt x="94183" y="14775"/>
                      <a:pt x="91402" y="16937"/>
                      <a:pt x="88802" y="19357"/>
                    </a:cubicBezTo>
                    <a:cubicBezTo>
                      <a:pt x="86182" y="21729"/>
                      <a:pt x="83563" y="24091"/>
                      <a:pt x="83563" y="24091"/>
                    </a:cubicBezTo>
                    <a:cubicBezTo>
                      <a:pt x="79458" y="25262"/>
                      <a:pt x="81086" y="18861"/>
                      <a:pt x="73533" y="25367"/>
                    </a:cubicBezTo>
                    <a:cubicBezTo>
                      <a:pt x="72533" y="26891"/>
                      <a:pt x="78172" y="23348"/>
                      <a:pt x="80429" y="23776"/>
                    </a:cubicBezTo>
                    <a:lnTo>
                      <a:pt x="77562" y="26891"/>
                    </a:lnTo>
                    <a:cubicBezTo>
                      <a:pt x="81696" y="25662"/>
                      <a:pt x="84077" y="23329"/>
                      <a:pt x="87697" y="22910"/>
                    </a:cubicBezTo>
                    <a:cubicBezTo>
                      <a:pt x="84763" y="27358"/>
                      <a:pt x="84306" y="26739"/>
                      <a:pt x="82858" y="30330"/>
                    </a:cubicBezTo>
                    <a:lnTo>
                      <a:pt x="73314" y="32254"/>
                    </a:lnTo>
                    <a:lnTo>
                      <a:pt x="76619" y="28377"/>
                    </a:lnTo>
                    <a:cubicBezTo>
                      <a:pt x="69371" y="29434"/>
                      <a:pt x="65503" y="28339"/>
                      <a:pt x="55569" y="34473"/>
                    </a:cubicBezTo>
                    <a:lnTo>
                      <a:pt x="53473" y="39826"/>
                    </a:lnTo>
                    <a:cubicBezTo>
                      <a:pt x="55274" y="39445"/>
                      <a:pt x="57055" y="39054"/>
                      <a:pt x="59665" y="37130"/>
                    </a:cubicBezTo>
                    <a:cubicBezTo>
                      <a:pt x="60131" y="37731"/>
                      <a:pt x="59312" y="39283"/>
                      <a:pt x="60646" y="39731"/>
                    </a:cubicBezTo>
                    <a:cubicBezTo>
                      <a:pt x="57150" y="41807"/>
                      <a:pt x="50330" y="41217"/>
                      <a:pt x="50549" y="45370"/>
                    </a:cubicBezTo>
                    <a:lnTo>
                      <a:pt x="40081" y="45722"/>
                    </a:lnTo>
                    <a:lnTo>
                      <a:pt x="41967" y="46655"/>
                    </a:lnTo>
                    <a:cubicBezTo>
                      <a:pt x="33518" y="50837"/>
                      <a:pt x="42348" y="52113"/>
                      <a:pt x="32223" y="56800"/>
                    </a:cubicBezTo>
                    <a:lnTo>
                      <a:pt x="33652" y="52218"/>
                    </a:lnTo>
                    <a:cubicBezTo>
                      <a:pt x="27365" y="58790"/>
                      <a:pt x="22527" y="54809"/>
                      <a:pt x="14792" y="60248"/>
                    </a:cubicBezTo>
                    <a:lnTo>
                      <a:pt x="9192" y="66515"/>
                    </a:lnTo>
                    <a:cubicBezTo>
                      <a:pt x="11840" y="65591"/>
                      <a:pt x="15926" y="64905"/>
                      <a:pt x="17555" y="66534"/>
                    </a:cubicBezTo>
                    <a:close/>
                  </a:path>
                </a:pathLst>
              </a:custGeom>
              <a:grpFill/>
              <a:ln w="9525" cap="flat">
                <a:noFill/>
                <a:prstDash val="solid"/>
                <a:miter/>
              </a:ln>
            </p:spPr>
            <p:txBody>
              <a:bodyPr rtlCol="0" anchor="ctr"/>
              <a:lstStyle/>
              <a:p>
                <a:endParaRPr lang="zh-CN" altLang="en-US"/>
              </a:p>
            </p:txBody>
          </p:sp>
          <p:sp>
            <p:nvSpPr>
              <p:cNvPr id="2033" name="任意多边形: 形状 1044">
                <a:extLst>
                  <a:ext uri="{FF2B5EF4-FFF2-40B4-BE49-F238E27FC236}">
                    <a16:creationId xmlns:a16="http://schemas.microsoft.com/office/drawing/2014/main" id="{C3AC73D2-D504-483D-96C5-CD2ED22957E0}"/>
                  </a:ext>
                </a:extLst>
              </p:cNvPr>
              <p:cNvSpPr/>
              <p:nvPr/>
            </p:nvSpPr>
            <p:spPr>
              <a:xfrm>
                <a:off x="3743535" y="1015882"/>
                <a:ext cx="9525" cy="9525"/>
              </a:xfrm>
              <a:custGeom>
                <a:avLst/>
                <a:gdLst>
                  <a:gd name="connsiteX0" fmla="*/ 7353 w 9525"/>
                  <a:gd name="connsiteY0" fmla="*/ 7144 h 9525"/>
                  <a:gd name="connsiteX1" fmla="*/ 7477 w 9525"/>
                  <a:gd name="connsiteY1" fmla="*/ 7144 h 9525"/>
                  <a:gd name="connsiteX2" fmla="*/ 7353 w 9525"/>
                  <a:gd name="connsiteY2" fmla="*/ 7144 h 9525"/>
                </a:gdLst>
                <a:ahLst/>
                <a:cxnLst>
                  <a:cxn ang="0">
                    <a:pos x="connsiteX0" y="connsiteY0"/>
                  </a:cxn>
                  <a:cxn ang="0">
                    <a:pos x="connsiteX1" y="connsiteY1"/>
                  </a:cxn>
                  <a:cxn ang="0">
                    <a:pos x="connsiteX2" y="connsiteY2"/>
                  </a:cxn>
                </a:cxnLst>
                <a:rect l="l" t="t" r="r" b="b"/>
                <a:pathLst>
                  <a:path w="9525" h="9525">
                    <a:moveTo>
                      <a:pt x="7353" y="7144"/>
                    </a:moveTo>
                    <a:cubicBezTo>
                      <a:pt x="7039" y="7858"/>
                      <a:pt x="7077" y="8172"/>
                      <a:pt x="7477" y="7144"/>
                    </a:cubicBezTo>
                    <a:lnTo>
                      <a:pt x="7353" y="7144"/>
                    </a:lnTo>
                    <a:close/>
                  </a:path>
                </a:pathLst>
              </a:custGeom>
              <a:grpFill/>
              <a:ln w="9525" cap="flat">
                <a:noFill/>
                <a:prstDash val="solid"/>
                <a:miter/>
              </a:ln>
            </p:spPr>
            <p:txBody>
              <a:bodyPr rtlCol="0" anchor="ctr"/>
              <a:lstStyle/>
              <a:p>
                <a:endParaRPr lang="zh-CN" altLang="en-US"/>
              </a:p>
            </p:txBody>
          </p:sp>
          <p:sp>
            <p:nvSpPr>
              <p:cNvPr id="2034" name="任意多边形: 形状 1045">
                <a:extLst>
                  <a:ext uri="{FF2B5EF4-FFF2-40B4-BE49-F238E27FC236}">
                    <a16:creationId xmlns:a16="http://schemas.microsoft.com/office/drawing/2014/main" id="{0D4425CF-D040-4D45-A15F-218AA0892859}"/>
                  </a:ext>
                </a:extLst>
              </p:cNvPr>
              <p:cNvSpPr/>
              <p:nvPr/>
            </p:nvSpPr>
            <p:spPr>
              <a:xfrm>
                <a:off x="3492789" y="709196"/>
                <a:ext cx="19050" cy="19050"/>
              </a:xfrm>
              <a:custGeom>
                <a:avLst/>
                <a:gdLst>
                  <a:gd name="connsiteX0" fmla="*/ 13573 w 19050"/>
                  <a:gd name="connsiteY0" fmla="*/ 7144 h 19050"/>
                  <a:gd name="connsiteX1" fmla="*/ 10325 w 19050"/>
                  <a:gd name="connsiteY1" fmla="*/ 9925 h 19050"/>
                  <a:gd name="connsiteX2" fmla="*/ 7144 w 19050"/>
                  <a:gd name="connsiteY2" fmla="*/ 12783 h 19050"/>
                  <a:gd name="connsiteX3" fmla="*/ 10744 w 19050"/>
                  <a:gd name="connsiteY3" fmla="*/ 11611 h 19050"/>
                  <a:gd name="connsiteX4" fmla="*/ 13573 w 19050"/>
                  <a:gd name="connsiteY4" fmla="*/ 714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573" y="7144"/>
                    </a:moveTo>
                    <a:cubicBezTo>
                      <a:pt x="13573" y="7144"/>
                      <a:pt x="11897" y="8468"/>
                      <a:pt x="10325" y="9925"/>
                    </a:cubicBezTo>
                    <a:cubicBezTo>
                      <a:pt x="8734" y="11354"/>
                      <a:pt x="7144" y="12783"/>
                      <a:pt x="7144" y="12783"/>
                    </a:cubicBezTo>
                    <a:lnTo>
                      <a:pt x="10744" y="11611"/>
                    </a:lnTo>
                    <a:lnTo>
                      <a:pt x="13573" y="7144"/>
                    </a:lnTo>
                    <a:close/>
                  </a:path>
                </a:pathLst>
              </a:custGeom>
              <a:grpFill/>
              <a:ln w="9525" cap="flat">
                <a:noFill/>
                <a:prstDash val="solid"/>
                <a:miter/>
              </a:ln>
            </p:spPr>
            <p:txBody>
              <a:bodyPr rtlCol="0" anchor="ctr"/>
              <a:lstStyle/>
              <a:p>
                <a:endParaRPr lang="zh-CN" altLang="en-US"/>
              </a:p>
            </p:txBody>
          </p:sp>
          <p:sp>
            <p:nvSpPr>
              <p:cNvPr id="2035" name="任意多边形: 形状 1046">
                <a:extLst>
                  <a:ext uri="{FF2B5EF4-FFF2-40B4-BE49-F238E27FC236}">
                    <a16:creationId xmlns:a16="http://schemas.microsoft.com/office/drawing/2014/main" id="{AD46C7FD-E298-4C8B-8CA3-2E993BFB7758}"/>
                  </a:ext>
                </a:extLst>
              </p:cNvPr>
              <p:cNvSpPr/>
              <p:nvPr/>
            </p:nvSpPr>
            <p:spPr>
              <a:xfrm>
                <a:off x="3639893" y="1077480"/>
                <a:ext cx="9525" cy="9525"/>
              </a:xfrm>
              <a:custGeom>
                <a:avLst/>
                <a:gdLst>
                  <a:gd name="connsiteX0" fmla="*/ 10326 w 9525"/>
                  <a:gd name="connsiteY0" fmla="*/ 7144 h 9525"/>
                  <a:gd name="connsiteX1" fmla="*/ 7173 w 9525"/>
                  <a:gd name="connsiteY1" fmla="*/ 9296 h 9525"/>
                  <a:gd name="connsiteX2" fmla="*/ 10326 w 9525"/>
                  <a:gd name="connsiteY2" fmla="*/ 7144 h 9525"/>
                </a:gdLst>
                <a:ahLst/>
                <a:cxnLst>
                  <a:cxn ang="0">
                    <a:pos x="connsiteX0" y="connsiteY0"/>
                  </a:cxn>
                  <a:cxn ang="0">
                    <a:pos x="connsiteX1" y="connsiteY1"/>
                  </a:cxn>
                  <a:cxn ang="0">
                    <a:pos x="connsiteX2" y="connsiteY2"/>
                  </a:cxn>
                </a:cxnLst>
                <a:rect l="l" t="t" r="r" b="b"/>
                <a:pathLst>
                  <a:path w="9525" h="9525">
                    <a:moveTo>
                      <a:pt x="10326" y="7144"/>
                    </a:moveTo>
                    <a:cubicBezTo>
                      <a:pt x="10287" y="8515"/>
                      <a:pt x="6792" y="6544"/>
                      <a:pt x="7173" y="9296"/>
                    </a:cubicBezTo>
                    <a:lnTo>
                      <a:pt x="10326" y="7144"/>
                    </a:lnTo>
                    <a:close/>
                  </a:path>
                </a:pathLst>
              </a:custGeom>
              <a:grpFill/>
              <a:ln w="9525" cap="flat">
                <a:noFill/>
                <a:prstDash val="solid"/>
                <a:miter/>
              </a:ln>
            </p:spPr>
            <p:txBody>
              <a:bodyPr rtlCol="0" anchor="ctr"/>
              <a:lstStyle/>
              <a:p>
                <a:endParaRPr lang="zh-CN" altLang="en-US"/>
              </a:p>
            </p:txBody>
          </p:sp>
          <p:sp>
            <p:nvSpPr>
              <p:cNvPr id="2036" name="任意多边形: 形状 1047">
                <a:extLst>
                  <a:ext uri="{FF2B5EF4-FFF2-40B4-BE49-F238E27FC236}">
                    <a16:creationId xmlns:a16="http://schemas.microsoft.com/office/drawing/2014/main" id="{D7D22FBB-544E-41C8-8757-637343C846FA}"/>
                  </a:ext>
                </a:extLst>
              </p:cNvPr>
              <p:cNvSpPr/>
              <p:nvPr/>
            </p:nvSpPr>
            <p:spPr>
              <a:xfrm>
                <a:off x="3544663" y="1032960"/>
                <a:ext cx="9525" cy="19050"/>
              </a:xfrm>
              <a:custGeom>
                <a:avLst/>
                <a:gdLst>
                  <a:gd name="connsiteX0" fmla="*/ 7800 w 9525"/>
                  <a:gd name="connsiteY0" fmla="*/ 13421 h 19050"/>
                  <a:gd name="connsiteX1" fmla="*/ 7457 w 9525"/>
                  <a:gd name="connsiteY1" fmla="*/ 7144 h 19050"/>
                  <a:gd name="connsiteX2" fmla="*/ 7800 w 9525"/>
                  <a:gd name="connsiteY2" fmla="*/ 13421 h 19050"/>
                </a:gdLst>
                <a:ahLst/>
                <a:cxnLst>
                  <a:cxn ang="0">
                    <a:pos x="connsiteX0" y="connsiteY0"/>
                  </a:cxn>
                  <a:cxn ang="0">
                    <a:pos x="connsiteX1" y="connsiteY1"/>
                  </a:cxn>
                  <a:cxn ang="0">
                    <a:pos x="connsiteX2" y="connsiteY2"/>
                  </a:cxn>
                </a:cxnLst>
                <a:rect l="l" t="t" r="r" b="b"/>
                <a:pathLst>
                  <a:path w="9525" h="19050">
                    <a:moveTo>
                      <a:pt x="7800" y="13421"/>
                    </a:moveTo>
                    <a:cubicBezTo>
                      <a:pt x="11229" y="11030"/>
                      <a:pt x="6114" y="8268"/>
                      <a:pt x="7457" y="7144"/>
                    </a:cubicBezTo>
                    <a:cubicBezTo>
                      <a:pt x="7457" y="7153"/>
                      <a:pt x="6561" y="10897"/>
                      <a:pt x="7800" y="13421"/>
                    </a:cubicBezTo>
                    <a:close/>
                  </a:path>
                </a:pathLst>
              </a:custGeom>
              <a:grpFill/>
              <a:ln w="9525" cap="flat">
                <a:noFill/>
                <a:prstDash val="solid"/>
                <a:miter/>
              </a:ln>
            </p:spPr>
            <p:txBody>
              <a:bodyPr rtlCol="0" anchor="ctr"/>
              <a:lstStyle/>
              <a:p>
                <a:endParaRPr lang="zh-CN" altLang="en-US"/>
              </a:p>
            </p:txBody>
          </p:sp>
          <p:sp>
            <p:nvSpPr>
              <p:cNvPr id="2037" name="任意多边形: 形状 1048">
                <a:extLst>
                  <a:ext uri="{FF2B5EF4-FFF2-40B4-BE49-F238E27FC236}">
                    <a16:creationId xmlns:a16="http://schemas.microsoft.com/office/drawing/2014/main" id="{CDEBB794-2227-4BBF-BC79-4AA5D5C46D87}"/>
                  </a:ext>
                </a:extLst>
              </p:cNvPr>
              <p:cNvSpPr/>
              <p:nvPr/>
            </p:nvSpPr>
            <p:spPr>
              <a:xfrm>
                <a:off x="3485474" y="741648"/>
                <a:ext cx="19050" cy="9525"/>
              </a:xfrm>
              <a:custGeom>
                <a:avLst/>
                <a:gdLst>
                  <a:gd name="connsiteX0" fmla="*/ 12392 w 19050"/>
                  <a:gd name="connsiteY0" fmla="*/ 7677 h 9525"/>
                  <a:gd name="connsiteX1" fmla="*/ 11868 w 19050"/>
                  <a:gd name="connsiteY1" fmla="*/ 7144 h 9525"/>
                  <a:gd name="connsiteX2" fmla="*/ 7144 w 19050"/>
                  <a:gd name="connsiteY2" fmla="*/ 11668 h 9525"/>
                  <a:gd name="connsiteX3" fmla="*/ 8563 w 19050"/>
                  <a:gd name="connsiteY3" fmla="*/ 11887 h 9525"/>
                </a:gdLst>
                <a:ahLst/>
                <a:cxnLst>
                  <a:cxn ang="0">
                    <a:pos x="connsiteX0" y="connsiteY0"/>
                  </a:cxn>
                  <a:cxn ang="0">
                    <a:pos x="connsiteX1" y="connsiteY1"/>
                  </a:cxn>
                  <a:cxn ang="0">
                    <a:pos x="connsiteX2" y="connsiteY2"/>
                  </a:cxn>
                  <a:cxn ang="0">
                    <a:pos x="connsiteX3" y="connsiteY3"/>
                  </a:cxn>
                </a:cxnLst>
                <a:rect l="l" t="t" r="r" b="b"/>
                <a:pathLst>
                  <a:path w="19050" h="9525">
                    <a:moveTo>
                      <a:pt x="12392" y="7677"/>
                    </a:moveTo>
                    <a:lnTo>
                      <a:pt x="11868" y="7144"/>
                    </a:lnTo>
                    <a:lnTo>
                      <a:pt x="7144" y="11668"/>
                    </a:lnTo>
                    <a:lnTo>
                      <a:pt x="8563" y="11887"/>
                    </a:lnTo>
                    <a:close/>
                  </a:path>
                </a:pathLst>
              </a:custGeom>
              <a:grpFill/>
              <a:ln w="9525" cap="flat">
                <a:noFill/>
                <a:prstDash val="solid"/>
                <a:miter/>
              </a:ln>
            </p:spPr>
            <p:txBody>
              <a:bodyPr rtlCol="0" anchor="ctr"/>
              <a:lstStyle/>
              <a:p>
                <a:endParaRPr lang="zh-CN" altLang="en-US"/>
              </a:p>
            </p:txBody>
          </p:sp>
          <p:sp>
            <p:nvSpPr>
              <p:cNvPr id="2038" name="任意多边形: 形状 1049">
                <a:extLst>
                  <a:ext uri="{FF2B5EF4-FFF2-40B4-BE49-F238E27FC236}">
                    <a16:creationId xmlns:a16="http://schemas.microsoft.com/office/drawing/2014/main" id="{9A7F5F1C-4046-49B8-8D1D-19FAC2B76A14}"/>
                  </a:ext>
                </a:extLst>
              </p:cNvPr>
              <p:cNvSpPr/>
              <p:nvPr/>
            </p:nvSpPr>
            <p:spPr>
              <a:xfrm>
                <a:off x="3487626" y="952501"/>
                <a:ext cx="9525" cy="19050"/>
              </a:xfrm>
              <a:custGeom>
                <a:avLst/>
                <a:gdLst>
                  <a:gd name="connsiteX0" fmla="*/ 9677 w 9525"/>
                  <a:gd name="connsiteY0" fmla="*/ 8698 h 19050"/>
                  <a:gd name="connsiteX1" fmla="*/ 7182 w 9525"/>
                  <a:gd name="connsiteY1" fmla="*/ 7669 h 19050"/>
                  <a:gd name="connsiteX2" fmla="*/ 7182 w 9525"/>
                  <a:gd name="connsiteY2" fmla="*/ 13089 h 19050"/>
                  <a:gd name="connsiteX3" fmla="*/ 9677 w 9525"/>
                  <a:gd name="connsiteY3" fmla="*/ 8698 h 19050"/>
                </a:gdLst>
                <a:ahLst/>
                <a:cxnLst>
                  <a:cxn ang="0">
                    <a:pos x="connsiteX0" y="connsiteY0"/>
                  </a:cxn>
                  <a:cxn ang="0">
                    <a:pos x="connsiteX1" y="connsiteY1"/>
                  </a:cxn>
                  <a:cxn ang="0">
                    <a:pos x="connsiteX2" y="connsiteY2"/>
                  </a:cxn>
                  <a:cxn ang="0">
                    <a:pos x="connsiteX3" y="connsiteY3"/>
                  </a:cxn>
                </a:cxnLst>
                <a:rect l="l" t="t" r="r" b="b"/>
                <a:pathLst>
                  <a:path w="9525" h="19050">
                    <a:moveTo>
                      <a:pt x="9677" y="8698"/>
                    </a:moveTo>
                    <a:cubicBezTo>
                      <a:pt x="9715" y="5164"/>
                      <a:pt x="7668" y="8945"/>
                      <a:pt x="7182" y="7669"/>
                    </a:cubicBezTo>
                    <a:cubicBezTo>
                      <a:pt x="7182" y="7669"/>
                      <a:pt x="7096" y="12879"/>
                      <a:pt x="7182" y="13089"/>
                    </a:cubicBezTo>
                    <a:cubicBezTo>
                      <a:pt x="7096" y="12889"/>
                      <a:pt x="9677" y="8698"/>
                      <a:pt x="9677" y="8698"/>
                    </a:cubicBezTo>
                    <a:close/>
                  </a:path>
                </a:pathLst>
              </a:custGeom>
              <a:grpFill/>
              <a:ln w="9525" cap="flat">
                <a:noFill/>
                <a:prstDash val="solid"/>
                <a:miter/>
              </a:ln>
            </p:spPr>
            <p:txBody>
              <a:bodyPr rtlCol="0" anchor="ctr"/>
              <a:lstStyle/>
              <a:p>
                <a:endParaRPr lang="zh-CN" altLang="en-US"/>
              </a:p>
            </p:txBody>
          </p:sp>
          <p:sp>
            <p:nvSpPr>
              <p:cNvPr id="2039" name="任意多边形: 形状 1050">
                <a:extLst>
                  <a:ext uri="{FF2B5EF4-FFF2-40B4-BE49-F238E27FC236}">
                    <a16:creationId xmlns:a16="http://schemas.microsoft.com/office/drawing/2014/main" id="{D1B564A1-FEC4-4645-8173-50193F92C6E6}"/>
                  </a:ext>
                </a:extLst>
              </p:cNvPr>
              <p:cNvSpPr/>
              <p:nvPr/>
            </p:nvSpPr>
            <p:spPr>
              <a:xfrm>
                <a:off x="3633721" y="1071739"/>
                <a:ext cx="9525" cy="19050"/>
              </a:xfrm>
              <a:custGeom>
                <a:avLst/>
                <a:gdLst>
                  <a:gd name="connsiteX0" fmla="*/ 9077 w 9525"/>
                  <a:gd name="connsiteY0" fmla="*/ 8484 h 19050"/>
                  <a:gd name="connsiteX1" fmla="*/ 9916 w 9525"/>
                  <a:gd name="connsiteY1" fmla="*/ 7665 h 19050"/>
                  <a:gd name="connsiteX2" fmla="*/ 7144 w 9525"/>
                  <a:gd name="connsiteY2" fmla="*/ 8322 h 19050"/>
                  <a:gd name="connsiteX3" fmla="*/ 7744 w 9525"/>
                  <a:gd name="connsiteY3" fmla="*/ 11942 h 19050"/>
                  <a:gd name="connsiteX4" fmla="*/ 9077 w 9525"/>
                  <a:gd name="connsiteY4" fmla="*/ 848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077" y="8484"/>
                    </a:moveTo>
                    <a:cubicBezTo>
                      <a:pt x="9716" y="9418"/>
                      <a:pt x="9249" y="8055"/>
                      <a:pt x="9916" y="7665"/>
                    </a:cubicBezTo>
                    <a:cubicBezTo>
                      <a:pt x="9458" y="6331"/>
                      <a:pt x="7782" y="7932"/>
                      <a:pt x="7144" y="8322"/>
                    </a:cubicBezTo>
                    <a:lnTo>
                      <a:pt x="7744" y="11942"/>
                    </a:lnTo>
                    <a:cubicBezTo>
                      <a:pt x="8715" y="10684"/>
                      <a:pt x="6639" y="9618"/>
                      <a:pt x="9077" y="8484"/>
                    </a:cubicBezTo>
                    <a:close/>
                  </a:path>
                </a:pathLst>
              </a:custGeom>
              <a:grpFill/>
              <a:ln w="9525" cap="flat">
                <a:noFill/>
                <a:prstDash val="solid"/>
                <a:miter/>
              </a:ln>
            </p:spPr>
            <p:txBody>
              <a:bodyPr rtlCol="0" anchor="ctr"/>
              <a:lstStyle/>
              <a:p>
                <a:endParaRPr lang="zh-CN" altLang="en-US"/>
              </a:p>
            </p:txBody>
          </p:sp>
          <p:sp>
            <p:nvSpPr>
              <p:cNvPr id="2040" name="任意多边形: 形状 1051">
                <a:extLst>
                  <a:ext uri="{FF2B5EF4-FFF2-40B4-BE49-F238E27FC236}">
                    <a16:creationId xmlns:a16="http://schemas.microsoft.com/office/drawing/2014/main" id="{14D9ABA5-0A7A-4A23-9728-B1D0DE4E42C5}"/>
                  </a:ext>
                </a:extLst>
              </p:cNvPr>
              <p:cNvSpPr/>
              <p:nvPr/>
            </p:nvSpPr>
            <p:spPr>
              <a:xfrm>
                <a:off x="3638313" y="1068416"/>
                <a:ext cx="19050" cy="19050"/>
              </a:xfrm>
              <a:custGeom>
                <a:avLst/>
                <a:gdLst>
                  <a:gd name="connsiteX0" fmla="*/ 9772 w 19050"/>
                  <a:gd name="connsiteY0" fmla="*/ 15684 h 19050"/>
                  <a:gd name="connsiteX1" fmla="*/ 13363 w 19050"/>
                  <a:gd name="connsiteY1" fmla="*/ 11427 h 19050"/>
                  <a:gd name="connsiteX2" fmla="*/ 12344 w 19050"/>
                  <a:gd name="connsiteY2" fmla="*/ 7150 h 19050"/>
                  <a:gd name="connsiteX3" fmla="*/ 9896 w 19050"/>
                  <a:gd name="connsiteY3" fmla="*/ 8284 h 19050"/>
                  <a:gd name="connsiteX4" fmla="*/ 10172 w 19050"/>
                  <a:gd name="connsiteY4" fmla="*/ 13475 h 19050"/>
                  <a:gd name="connsiteX5" fmla="*/ 7638 w 19050"/>
                  <a:gd name="connsiteY5" fmla="*/ 13798 h 19050"/>
                  <a:gd name="connsiteX6" fmla="*/ 9772 w 19050"/>
                  <a:gd name="connsiteY6" fmla="*/ 1568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772" y="15684"/>
                    </a:moveTo>
                    <a:cubicBezTo>
                      <a:pt x="7533" y="12913"/>
                      <a:pt x="13553" y="14484"/>
                      <a:pt x="13363" y="11427"/>
                    </a:cubicBezTo>
                    <a:cubicBezTo>
                      <a:pt x="9477" y="11713"/>
                      <a:pt x="10962" y="9141"/>
                      <a:pt x="12344" y="7150"/>
                    </a:cubicBezTo>
                    <a:cubicBezTo>
                      <a:pt x="11343" y="8369"/>
                      <a:pt x="10020" y="5778"/>
                      <a:pt x="9896" y="8284"/>
                    </a:cubicBezTo>
                    <a:lnTo>
                      <a:pt x="10172" y="13475"/>
                    </a:lnTo>
                    <a:lnTo>
                      <a:pt x="7638" y="13798"/>
                    </a:lnTo>
                    <a:cubicBezTo>
                      <a:pt x="6009" y="15475"/>
                      <a:pt x="8848" y="15656"/>
                      <a:pt x="9772" y="15684"/>
                    </a:cubicBezTo>
                    <a:close/>
                  </a:path>
                </a:pathLst>
              </a:custGeom>
              <a:grpFill/>
              <a:ln w="9525" cap="flat">
                <a:noFill/>
                <a:prstDash val="solid"/>
                <a:miter/>
              </a:ln>
            </p:spPr>
            <p:txBody>
              <a:bodyPr rtlCol="0" anchor="ctr"/>
              <a:lstStyle/>
              <a:p>
                <a:endParaRPr lang="zh-CN" altLang="en-US"/>
              </a:p>
            </p:txBody>
          </p:sp>
          <p:sp>
            <p:nvSpPr>
              <p:cNvPr id="2041" name="任意多边形: 形状 1052">
                <a:extLst>
                  <a:ext uri="{FF2B5EF4-FFF2-40B4-BE49-F238E27FC236}">
                    <a16:creationId xmlns:a16="http://schemas.microsoft.com/office/drawing/2014/main" id="{65C02A34-22CE-470D-B01E-77BB1A92E41B}"/>
                  </a:ext>
                </a:extLst>
              </p:cNvPr>
              <p:cNvSpPr/>
              <p:nvPr/>
            </p:nvSpPr>
            <p:spPr>
              <a:xfrm>
                <a:off x="3548005" y="1036866"/>
                <a:ext cx="9525" cy="9525"/>
              </a:xfrm>
              <a:custGeom>
                <a:avLst/>
                <a:gdLst>
                  <a:gd name="connsiteX0" fmla="*/ 10592 w 9525"/>
                  <a:gd name="connsiteY0" fmla="*/ 7144 h 9525"/>
                  <a:gd name="connsiteX1" fmla="*/ 7144 w 9525"/>
                  <a:gd name="connsiteY1" fmla="*/ 7258 h 9525"/>
                  <a:gd name="connsiteX2" fmla="*/ 8792 w 9525"/>
                  <a:gd name="connsiteY2" fmla="*/ 7896 h 9525"/>
                </a:gdLst>
                <a:ahLst/>
                <a:cxnLst>
                  <a:cxn ang="0">
                    <a:pos x="connsiteX0" y="connsiteY0"/>
                  </a:cxn>
                  <a:cxn ang="0">
                    <a:pos x="connsiteX1" y="connsiteY1"/>
                  </a:cxn>
                  <a:cxn ang="0">
                    <a:pos x="connsiteX2" y="connsiteY2"/>
                  </a:cxn>
                </a:cxnLst>
                <a:rect l="l" t="t" r="r" b="b"/>
                <a:pathLst>
                  <a:path w="9525" h="9525">
                    <a:moveTo>
                      <a:pt x="10592" y="7144"/>
                    </a:moveTo>
                    <a:lnTo>
                      <a:pt x="7144" y="7258"/>
                    </a:lnTo>
                    <a:lnTo>
                      <a:pt x="8792" y="7896"/>
                    </a:lnTo>
                    <a:close/>
                  </a:path>
                </a:pathLst>
              </a:custGeom>
              <a:grpFill/>
              <a:ln w="9525" cap="flat">
                <a:noFill/>
                <a:prstDash val="solid"/>
                <a:miter/>
              </a:ln>
            </p:spPr>
            <p:txBody>
              <a:bodyPr rtlCol="0" anchor="ctr"/>
              <a:lstStyle/>
              <a:p>
                <a:endParaRPr lang="zh-CN" altLang="en-US"/>
              </a:p>
            </p:txBody>
          </p:sp>
          <p:sp>
            <p:nvSpPr>
              <p:cNvPr id="2042" name="任意多边形: 形状 1053">
                <a:extLst>
                  <a:ext uri="{FF2B5EF4-FFF2-40B4-BE49-F238E27FC236}">
                    <a16:creationId xmlns:a16="http://schemas.microsoft.com/office/drawing/2014/main" id="{DB2EE3A6-D016-4B4E-8752-A08247B9D993}"/>
                  </a:ext>
                </a:extLst>
              </p:cNvPr>
              <p:cNvSpPr/>
              <p:nvPr/>
            </p:nvSpPr>
            <p:spPr>
              <a:xfrm>
                <a:off x="3611680" y="1064193"/>
                <a:ext cx="9525" cy="19050"/>
              </a:xfrm>
              <a:custGeom>
                <a:avLst/>
                <a:gdLst>
                  <a:gd name="connsiteX0" fmla="*/ 7144 w 9525"/>
                  <a:gd name="connsiteY0" fmla="*/ 7144 h 19050"/>
                  <a:gd name="connsiteX1" fmla="*/ 10744 w 9525"/>
                  <a:gd name="connsiteY1" fmla="*/ 1456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782" y="8782"/>
                      <a:pt x="5782" y="14830"/>
                      <a:pt x="10744" y="14564"/>
                    </a:cubicBezTo>
                    <a:cubicBezTo>
                      <a:pt x="12592" y="10516"/>
                      <a:pt x="9315" y="10030"/>
                      <a:pt x="7144" y="7144"/>
                    </a:cubicBezTo>
                    <a:close/>
                  </a:path>
                </a:pathLst>
              </a:custGeom>
              <a:grpFill/>
              <a:ln w="9525" cap="flat">
                <a:noFill/>
                <a:prstDash val="solid"/>
                <a:miter/>
              </a:ln>
            </p:spPr>
            <p:txBody>
              <a:bodyPr rtlCol="0" anchor="ctr"/>
              <a:lstStyle/>
              <a:p>
                <a:endParaRPr lang="zh-CN" altLang="en-US"/>
              </a:p>
            </p:txBody>
          </p:sp>
          <p:sp>
            <p:nvSpPr>
              <p:cNvPr id="2043" name="任意多边形: 形状 1054">
                <a:extLst>
                  <a:ext uri="{FF2B5EF4-FFF2-40B4-BE49-F238E27FC236}">
                    <a16:creationId xmlns:a16="http://schemas.microsoft.com/office/drawing/2014/main" id="{AE3A906E-D1EE-447A-B4B5-ACF91E40F34B}"/>
                  </a:ext>
                </a:extLst>
              </p:cNvPr>
              <p:cNvSpPr/>
              <p:nvPr/>
            </p:nvSpPr>
            <p:spPr>
              <a:xfrm>
                <a:off x="3654610" y="1066660"/>
                <a:ext cx="19050" cy="19050"/>
              </a:xfrm>
              <a:custGeom>
                <a:avLst/>
                <a:gdLst>
                  <a:gd name="connsiteX0" fmla="*/ 9267 w 19050"/>
                  <a:gd name="connsiteY0" fmla="*/ 13345 h 19050"/>
                  <a:gd name="connsiteX1" fmla="*/ 13744 w 19050"/>
                  <a:gd name="connsiteY1" fmla="*/ 9811 h 19050"/>
                  <a:gd name="connsiteX2" fmla="*/ 13229 w 19050"/>
                  <a:gd name="connsiteY2" fmla="*/ 13354 h 19050"/>
                  <a:gd name="connsiteX3" fmla="*/ 16668 w 19050"/>
                  <a:gd name="connsiteY3" fmla="*/ 12163 h 19050"/>
                  <a:gd name="connsiteX4" fmla="*/ 17459 w 19050"/>
                  <a:gd name="connsiteY4" fmla="*/ 7144 h 19050"/>
                  <a:gd name="connsiteX5" fmla="*/ 14811 w 19050"/>
                  <a:gd name="connsiteY5" fmla="*/ 9325 h 19050"/>
                  <a:gd name="connsiteX6" fmla="*/ 12267 w 19050"/>
                  <a:gd name="connsiteY6" fmla="*/ 7239 h 19050"/>
                  <a:gd name="connsiteX7" fmla="*/ 9258 w 19050"/>
                  <a:gd name="connsiteY7" fmla="*/ 8163 h 19050"/>
                  <a:gd name="connsiteX8" fmla="*/ 10496 w 19050"/>
                  <a:gd name="connsiteY8" fmla="*/ 14840 h 19050"/>
                  <a:gd name="connsiteX9" fmla="*/ 9267 w 19050"/>
                  <a:gd name="connsiteY9" fmla="*/ 133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9267" y="13345"/>
                    </a:moveTo>
                    <a:cubicBezTo>
                      <a:pt x="12353" y="14640"/>
                      <a:pt x="11572" y="10773"/>
                      <a:pt x="13744" y="9811"/>
                    </a:cubicBezTo>
                    <a:lnTo>
                      <a:pt x="13229" y="13354"/>
                    </a:lnTo>
                    <a:cubicBezTo>
                      <a:pt x="14420" y="13592"/>
                      <a:pt x="15544" y="10744"/>
                      <a:pt x="16668" y="12163"/>
                    </a:cubicBezTo>
                    <a:lnTo>
                      <a:pt x="17459" y="7144"/>
                    </a:lnTo>
                    <a:lnTo>
                      <a:pt x="14811" y="9325"/>
                    </a:lnTo>
                    <a:cubicBezTo>
                      <a:pt x="14753" y="9373"/>
                      <a:pt x="12153" y="7325"/>
                      <a:pt x="12267" y="7239"/>
                    </a:cubicBezTo>
                    <a:cubicBezTo>
                      <a:pt x="11953" y="9658"/>
                      <a:pt x="10591" y="8115"/>
                      <a:pt x="9258" y="8163"/>
                    </a:cubicBezTo>
                    <a:cubicBezTo>
                      <a:pt x="8791" y="10611"/>
                      <a:pt x="4057" y="16573"/>
                      <a:pt x="10496" y="14840"/>
                    </a:cubicBezTo>
                    <a:lnTo>
                      <a:pt x="9267" y="13345"/>
                    </a:lnTo>
                    <a:close/>
                  </a:path>
                </a:pathLst>
              </a:custGeom>
              <a:grpFill/>
              <a:ln w="9525" cap="flat">
                <a:noFill/>
                <a:prstDash val="solid"/>
                <a:miter/>
              </a:ln>
            </p:spPr>
            <p:txBody>
              <a:bodyPr rtlCol="0" anchor="ctr"/>
              <a:lstStyle/>
              <a:p>
                <a:endParaRPr lang="zh-CN" altLang="en-US"/>
              </a:p>
            </p:txBody>
          </p:sp>
          <p:sp>
            <p:nvSpPr>
              <p:cNvPr id="2044" name="任意多边形: 形状 1055">
                <a:extLst>
                  <a:ext uri="{FF2B5EF4-FFF2-40B4-BE49-F238E27FC236}">
                    <a16:creationId xmlns:a16="http://schemas.microsoft.com/office/drawing/2014/main" id="{F1A7AA1E-F565-442A-9122-F724C5035A82}"/>
                  </a:ext>
                </a:extLst>
              </p:cNvPr>
              <p:cNvSpPr/>
              <p:nvPr/>
            </p:nvSpPr>
            <p:spPr>
              <a:xfrm>
                <a:off x="3518344" y="996060"/>
                <a:ext cx="19050" cy="19050"/>
              </a:xfrm>
              <a:custGeom>
                <a:avLst/>
                <a:gdLst>
                  <a:gd name="connsiteX0" fmla="*/ 11135 w 19050"/>
                  <a:gd name="connsiteY0" fmla="*/ 17240 h 19050"/>
                  <a:gd name="connsiteX1" fmla="*/ 14335 w 19050"/>
                  <a:gd name="connsiteY1" fmla="*/ 12030 h 19050"/>
                  <a:gd name="connsiteX2" fmla="*/ 12563 w 19050"/>
                  <a:gd name="connsiteY2" fmla="*/ 7144 h 19050"/>
                  <a:gd name="connsiteX3" fmla="*/ 7144 w 19050"/>
                  <a:gd name="connsiteY3" fmla="*/ 10554 h 19050"/>
                  <a:gd name="connsiteX4" fmla="*/ 11135 w 19050"/>
                  <a:gd name="connsiteY4" fmla="*/ 172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135" y="17240"/>
                    </a:moveTo>
                    <a:cubicBezTo>
                      <a:pt x="8525" y="15002"/>
                      <a:pt x="13516" y="13764"/>
                      <a:pt x="14335" y="12030"/>
                    </a:cubicBezTo>
                    <a:cubicBezTo>
                      <a:pt x="14802" y="8954"/>
                      <a:pt x="12487" y="9792"/>
                      <a:pt x="12563" y="7144"/>
                    </a:cubicBezTo>
                    <a:cubicBezTo>
                      <a:pt x="10277" y="7106"/>
                      <a:pt x="10497" y="12830"/>
                      <a:pt x="7144" y="10554"/>
                    </a:cubicBezTo>
                    <a:cubicBezTo>
                      <a:pt x="11725" y="9792"/>
                      <a:pt x="6925" y="17583"/>
                      <a:pt x="11135" y="17240"/>
                    </a:cubicBezTo>
                    <a:close/>
                  </a:path>
                </a:pathLst>
              </a:custGeom>
              <a:grpFill/>
              <a:ln w="9525" cap="flat">
                <a:noFill/>
                <a:prstDash val="solid"/>
                <a:miter/>
              </a:ln>
            </p:spPr>
            <p:txBody>
              <a:bodyPr rtlCol="0" anchor="ctr"/>
              <a:lstStyle/>
              <a:p>
                <a:endParaRPr lang="zh-CN" altLang="en-US"/>
              </a:p>
            </p:txBody>
          </p:sp>
          <p:sp>
            <p:nvSpPr>
              <p:cNvPr id="2045" name="任意多边形: 形状 1056">
                <a:extLst>
                  <a:ext uri="{FF2B5EF4-FFF2-40B4-BE49-F238E27FC236}">
                    <a16:creationId xmlns:a16="http://schemas.microsoft.com/office/drawing/2014/main" id="{FA183ACA-695C-44EB-AC75-0565085CD15E}"/>
                  </a:ext>
                </a:extLst>
              </p:cNvPr>
              <p:cNvSpPr/>
              <p:nvPr/>
            </p:nvSpPr>
            <p:spPr>
              <a:xfrm>
                <a:off x="3542824" y="1021226"/>
                <a:ext cx="19050" cy="19050"/>
              </a:xfrm>
              <a:custGeom>
                <a:avLst/>
                <a:gdLst>
                  <a:gd name="connsiteX0" fmla="*/ 12773 w 19050"/>
                  <a:gd name="connsiteY0" fmla="*/ 18840 h 19050"/>
                  <a:gd name="connsiteX1" fmla="*/ 14602 w 19050"/>
                  <a:gd name="connsiteY1" fmla="*/ 10287 h 19050"/>
                  <a:gd name="connsiteX2" fmla="*/ 10563 w 19050"/>
                  <a:gd name="connsiteY2" fmla="*/ 7144 h 19050"/>
                  <a:gd name="connsiteX3" fmla="*/ 7144 w 19050"/>
                  <a:gd name="connsiteY3" fmla="*/ 12859 h 19050"/>
                  <a:gd name="connsiteX4" fmla="*/ 10116 w 19050"/>
                  <a:gd name="connsiteY4" fmla="*/ 11630 h 19050"/>
                  <a:gd name="connsiteX5" fmla="*/ 11887 w 19050"/>
                  <a:gd name="connsiteY5" fmla="*/ 14983 h 19050"/>
                  <a:gd name="connsiteX6" fmla="*/ 7753 w 19050"/>
                  <a:gd name="connsiteY6" fmla="*/ 15935 h 19050"/>
                  <a:gd name="connsiteX7" fmla="*/ 12773 w 19050"/>
                  <a:gd name="connsiteY7" fmla="*/ 188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12773" y="18840"/>
                    </a:moveTo>
                    <a:cubicBezTo>
                      <a:pt x="15307" y="18926"/>
                      <a:pt x="11630" y="12354"/>
                      <a:pt x="14602" y="10287"/>
                    </a:cubicBezTo>
                    <a:cubicBezTo>
                      <a:pt x="13087" y="10439"/>
                      <a:pt x="11801" y="8382"/>
                      <a:pt x="10563" y="7144"/>
                    </a:cubicBezTo>
                    <a:cubicBezTo>
                      <a:pt x="11992" y="11011"/>
                      <a:pt x="8125" y="10468"/>
                      <a:pt x="7144" y="12859"/>
                    </a:cubicBezTo>
                    <a:cubicBezTo>
                      <a:pt x="7449" y="11459"/>
                      <a:pt x="9354" y="11716"/>
                      <a:pt x="10116" y="11630"/>
                    </a:cubicBezTo>
                    <a:cubicBezTo>
                      <a:pt x="10944" y="12440"/>
                      <a:pt x="11754" y="13221"/>
                      <a:pt x="11887" y="14983"/>
                    </a:cubicBezTo>
                    <a:lnTo>
                      <a:pt x="7753" y="15935"/>
                    </a:lnTo>
                    <a:cubicBezTo>
                      <a:pt x="8382" y="18078"/>
                      <a:pt x="12697" y="13535"/>
                      <a:pt x="12773" y="18840"/>
                    </a:cubicBezTo>
                    <a:close/>
                  </a:path>
                </a:pathLst>
              </a:custGeom>
              <a:grpFill/>
              <a:ln w="9525" cap="flat">
                <a:noFill/>
                <a:prstDash val="solid"/>
                <a:miter/>
              </a:ln>
            </p:spPr>
            <p:txBody>
              <a:bodyPr rtlCol="0" anchor="ctr"/>
              <a:lstStyle/>
              <a:p>
                <a:endParaRPr lang="zh-CN" altLang="en-US"/>
              </a:p>
            </p:txBody>
          </p:sp>
          <p:sp>
            <p:nvSpPr>
              <p:cNvPr id="2046" name="任意多边形: 形状 1057">
                <a:extLst>
                  <a:ext uri="{FF2B5EF4-FFF2-40B4-BE49-F238E27FC236}">
                    <a16:creationId xmlns:a16="http://schemas.microsoft.com/office/drawing/2014/main" id="{00AB6C0E-D81E-463C-8F8F-45AA162CEA06}"/>
                  </a:ext>
                </a:extLst>
              </p:cNvPr>
              <p:cNvSpPr/>
              <p:nvPr/>
            </p:nvSpPr>
            <p:spPr>
              <a:xfrm>
                <a:off x="3597488" y="1060145"/>
                <a:ext cx="9525" cy="9525"/>
              </a:xfrm>
              <a:custGeom>
                <a:avLst/>
                <a:gdLst>
                  <a:gd name="connsiteX0" fmla="*/ 10897 w 9525"/>
                  <a:gd name="connsiteY0" fmla="*/ 7601 h 9525"/>
                  <a:gd name="connsiteX1" fmla="*/ 9277 w 9525"/>
                  <a:gd name="connsiteY1" fmla="*/ 9677 h 9525"/>
                  <a:gd name="connsiteX2" fmla="*/ 8249 w 9525"/>
                  <a:gd name="connsiteY2" fmla="*/ 7144 h 9525"/>
                  <a:gd name="connsiteX3" fmla="*/ 7144 w 9525"/>
                  <a:gd name="connsiteY3" fmla="*/ 10487 h 9525"/>
                  <a:gd name="connsiteX4" fmla="*/ 10897 w 9525"/>
                  <a:gd name="connsiteY4" fmla="*/ 7601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897" y="7601"/>
                    </a:moveTo>
                    <a:lnTo>
                      <a:pt x="9277" y="9677"/>
                    </a:lnTo>
                    <a:lnTo>
                      <a:pt x="8249" y="7144"/>
                    </a:lnTo>
                    <a:lnTo>
                      <a:pt x="7144" y="10487"/>
                    </a:lnTo>
                    <a:cubicBezTo>
                      <a:pt x="9544" y="11401"/>
                      <a:pt x="10649" y="8030"/>
                      <a:pt x="10897" y="7601"/>
                    </a:cubicBezTo>
                    <a:close/>
                  </a:path>
                </a:pathLst>
              </a:custGeom>
              <a:grpFill/>
              <a:ln w="9525" cap="flat">
                <a:noFill/>
                <a:prstDash val="solid"/>
                <a:miter/>
              </a:ln>
            </p:spPr>
            <p:txBody>
              <a:bodyPr rtlCol="0" anchor="ctr"/>
              <a:lstStyle/>
              <a:p>
                <a:endParaRPr lang="zh-CN" altLang="en-US"/>
              </a:p>
            </p:txBody>
          </p:sp>
          <p:sp>
            <p:nvSpPr>
              <p:cNvPr id="2047" name="任意多边形: 形状 1058">
                <a:extLst>
                  <a:ext uri="{FF2B5EF4-FFF2-40B4-BE49-F238E27FC236}">
                    <a16:creationId xmlns:a16="http://schemas.microsoft.com/office/drawing/2014/main" id="{4A74A060-C434-45B9-A42C-ECF29C210F7B}"/>
                  </a:ext>
                </a:extLst>
              </p:cNvPr>
              <p:cNvSpPr/>
              <p:nvPr/>
            </p:nvSpPr>
            <p:spPr>
              <a:xfrm>
                <a:off x="3621427" y="1061973"/>
                <a:ext cx="19050" cy="19050"/>
              </a:xfrm>
              <a:custGeom>
                <a:avLst/>
                <a:gdLst>
                  <a:gd name="connsiteX0" fmla="*/ 10770 w 19050"/>
                  <a:gd name="connsiteY0" fmla="*/ 14945 h 19050"/>
                  <a:gd name="connsiteX1" fmla="*/ 15237 w 19050"/>
                  <a:gd name="connsiteY1" fmla="*/ 11982 h 19050"/>
                  <a:gd name="connsiteX2" fmla="*/ 7169 w 19050"/>
                  <a:gd name="connsiteY2" fmla="*/ 7144 h 19050"/>
                  <a:gd name="connsiteX3" fmla="*/ 11313 w 19050"/>
                  <a:gd name="connsiteY3" fmla="*/ 16002 h 19050"/>
                  <a:gd name="connsiteX4" fmla="*/ 10770 w 19050"/>
                  <a:gd name="connsiteY4" fmla="*/ 1494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770" y="14945"/>
                    </a:moveTo>
                    <a:lnTo>
                      <a:pt x="15237" y="11982"/>
                    </a:lnTo>
                    <a:cubicBezTo>
                      <a:pt x="9817" y="13802"/>
                      <a:pt x="9274" y="9077"/>
                      <a:pt x="7169" y="7144"/>
                    </a:cubicBezTo>
                    <a:cubicBezTo>
                      <a:pt x="6903" y="9515"/>
                      <a:pt x="8741" y="15011"/>
                      <a:pt x="11313" y="16002"/>
                    </a:cubicBezTo>
                    <a:lnTo>
                      <a:pt x="10770" y="14945"/>
                    </a:lnTo>
                    <a:close/>
                  </a:path>
                </a:pathLst>
              </a:custGeom>
              <a:grpFill/>
              <a:ln w="9525" cap="flat">
                <a:noFill/>
                <a:prstDash val="solid"/>
                <a:miter/>
              </a:ln>
            </p:spPr>
            <p:txBody>
              <a:bodyPr rtlCol="0" anchor="ctr"/>
              <a:lstStyle/>
              <a:p>
                <a:endParaRPr lang="zh-CN" altLang="en-US"/>
              </a:p>
            </p:txBody>
          </p:sp>
          <p:sp>
            <p:nvSpPr>
              <p:cNvPr id="2048" name="任意多边形: 形状 1059">
                <a:extLst>
                  <a:ext uri="{FF2B5EF4-FFF2-40B4-BE49-F238E27FC236}">
                    <a16:creationId xmlns:a16="http://schemas.microsoft.com/office/drawing/2014/main" id="{D427C014-BB57-407E-974D-2E1D2CE9B23D}"/>
                  </a:ext>
                </a:extLst>
              </p:cNvPr>
              <p:cNvSpPr/>
              <p:nvPr/>
            </p:nvSpPr>
            <p:spPr>
              <a:xfrm>
                <a:off x="3582638" y="1051391"/>
                <a:ext cx="9525" cy="9525"/>
              </a:xfrm>
              <a:custGeom>
                <a:avLst/>
                <a:gdLst>
                  <a:gd name="connsiteX0" fmla="*/ 7144 w 9525"/>
                  <a:gd name="connsiteY0" fmla="*/ 7144 h 9525"/>
                  <a:gd name="connsiteX1" fmla="*/ 7753 w 9525"/>
                  <a:gd name="connsiteY1" fmla="*/ 9287 h 9525"/>
                  <a:gd name="connsiteX2" fmla="*/ 8696 w 9525"/>
                  <a:gd name="connsiteY2" fmla="*/ 9782 h 9525"/>
                </a:gdLst>
                <a:ahLst/>
                <a:cxnLst>
                  <a:cxn ang="0">
                    <a:pos x="connsiteX0" y="connsiteY0"/>
                  </a:cxn>
                  <a:cxn ang="0">
                    <a:pos x="connsiteX1" y="connsiteY1"/>
                  </a:cxn>
                  <a:cxn ang="0">
                    <a:pos x="connsiteX2" y="connsiteY2"/>
                  </a:cxn>
                </a:cxnLst>
                <a:rect l="l" t="t" r="r" b="b"/>
                <a:pathLst>
                  <a:path w="9525" h="9525">
                    <a:moveTo>
                      <a:pt x="7144" y="7144"/>
                    </a:moveTo>
                    <a:lnTo>
                      <a:pt x="7753" y="9287"/>
                    </a:lnTo>
                    <a:lnTo>
                      <a:pt x="8696" y="9782"/>
                    </a:lnTo>
                    <a:close/>
                  </a:path>
                </a:pathLst>
              </a:custGeom>
              <a:grpFill/>
              <a:ln w="9525" cap="flat">
                <a:noFill/>
                <a:prstDash val="solid"/>
                <a:miter/>
              </a:ln>
            </p:spPr>
            <p:txBody>
              <a:bodyPr rtlCol="0" anchor="ctr"/>
              <a:lstStyle/>
              <a:p>
                <a:endParaRPr lang="zh-CN" altLang="en-US"/>
              </a:p>
            </p:txBody>
          </p:sp>
          <p:sp>
            <p:nvSpPr>
              <p:cNvPr id="2049" name="任意多边形: 形状 1060">
                <a:extLst>
                  <a:ext uri="{FF2B5EF4-FFF2-40B4-BE49-F238E27FC236}">
                    <a16:creationId xmlns:a16="http://schemas.microsoft.com/office/drawing/2014/main" id="{7987553D-3EB3-46BD-A030-FD5E6FEC0BD2}"/>
                  </a:ext>
                </a:extLst>
              </p:cNvPr>
              <p:cNvSpPr/>
              <p:nvPr/>
            </p:nvSpPr>
            <p:spPr>
              <a:xfrm>
                <a:off x="3632416" y="1064383"/>
                <a:ext cx="9525" cy="9525"/>
              </a:xfrm>
              <a:custGeom>
                <a:avLst/>
                <a:gdLst>
                  <a:gd name="connsiteX0" fmla="*/ 8144 w 9525"/>
                  <a:gd name="connsiteY0" fmla="*/ 8830 h 9525"/>
                  <a:gd name="connsiteX1" fmla="*/ 9020 w 9525"/>
                  <a:gd name="connsiteY1" fmla="*/ 7144 h 9525"/>
                  <a:gd name="connsiteX2" fmla="*/ 7144 w 9525"/>
                  <a:gd name="connsiteY2" fmla="*/ 11887 h 9525"/>
                  <a:gd name="connsiteX3" fmla="*/ 8820 w 9525"/>
                  <a:gd name="connsiteY3" fmla="*/ 8487 h 9525"/>
                </a:gdLst>
                <a:ahLst/>
                <a:cxnLst>
                  <a:cxn ang="0">
                    <a:pos x="connsiteX0" y="connsiteY0"/>
                  </a:cxn>
                  <a:cxn ang="0">
                    <a:pos x="connsiteX1" y="connsiteY1"/>
                  </a:cxn>
                  <a:cxn ang="0">
                    <a:pos x="connsiteX2" y="connsiteY2"/>
                  </a:cxn>
                  <a:cxn ang="0">
                    <a:pos x="connsiteX3" y="connsiteY3"/>
                  </a:cxn>
                </a:cxnLst>
                <a:rect l="l" t="t" r="r" b="b"/>
                <a:pathLst>
                  <a:path w="9525" h="9525">
                    <a:moveTo>
                      <a:pt x="8144" y="8830"/>
                    </a:moveTo>
                    <a:lnTo>
                      <a:pt x="9020" y="7144"/>
                    </a:lnTo>
                    <a:lnTo>
                      <a:pt x="7144" y="11887"/>
                    </a:lnTo>
                    <a:lnTo>
                      <a:pt x="8820" y="8487"/>
                    </a:lnTo>
                    <a:close/>
                  </a:path>
                </a:pathLst>
              </a:custGeom>
              <a:grpFill/>
              <a:ln w="9525" cap="flat">
                <a:noFill/>
                <a:prstDash val="solid"/>
                <a:miter/>
              </a:ln>
            </p:spPr>
            <p:txBody>
              <a:bodyPr rtlCol="0" anchor="ctr"/>
              <a:lstStyle/>
              <a:p>
                <a:endParaRPr lang="zh-CN" altLang="en-US"/>
              </a:p>
            </p:txBody>
          </p:sp>
          <p:sp>
            <p:nvSpPr>
              <p:cNvPr id="2050" name="任意多边形: 形状 1061">
                <a:extLst>
                  <a:ext uri="{FF2B5EF4-FFF2-40B4-BE49-F238E27FC236}">
                    <a16:creationId xmlns:a16="http://schemas.microsoft.com/office/drawing/2014/main" id="{D1DE1BF6-8281-4B21-8BD6-B00EBF1033CC}"/>
                  </a:ext>
                </a:extLst>
              </p:cNvPr>
              <p:cNvSpPr/>
              <p:nvPr/>
            </p:nvSpPr>
            <p:spPr>
              <a:xfrm>
                <a:off x="3596002" y="1050191"/>
                <a:ext cx="19050" cy="19050"/>
              </a:xfrm>
              <a:custGeom>
                <a:avLst/>
                <a:gdLst>
                  <a:gd name="connsiteX0" fmla="*/ 11240 w 19050"/>
                  <a:gd name="connsiteY0" fmla="*/ 8411 h 19050"/>
                  <a:gd name="connsiteX1" fmla="*/ 10858 w 19050"/>
                  <a:gd name="connsiteY1" fmla="*/ 7144 h 19050"/>
                  <a:gd name="connsiteX2" fmla="*/ 7144 w 19050"/>
                  <a:gd name="connsiteY2" fmla="*/ 12192 h 19050"/>
                  <a:gd name="connsiteX3" fmla="*/ 9201 w 19050"/>
                  <a:gd name="connsiteY3" fmla="*/ 12573 h 19050"/>
                  <a:gd name="connsiteX4" fmla="*/ 8496 w 19050"/>
                  <a:gd name="connsiteY4" fmla="*/ 12811 h 19050"/>
                  <a:gd name="connsiteX5" fmla="*/ 10135 w 19050"/>
                  <a:gd name="connsiteY5" fmla="*/ 10154 h 19050"/>
                  <a:gd name="connsiteX6" fmla="*/ 12040 w 19050"/>
                  <a:gd name="connsiteY6" fmla="*/ 12697 h 19050"/>
                  <a:gd name="connsiteX7" fmla="*/ 9211 w 19050"/>
                  <a:gd name="connsiteY7" fmla="*/ 15811 h 19050"/>
                  <a:gd name="connsiteX8" fmla="*/ 11801 w 19050"/>
                  <a:gd name="connsiteY8" fmla="*/ 12859 h 19050"/>
                  <a:gd name="connsiteX9" fmla="*/ 11240 w 19050"/>
                  <a:gd name="connsiteY9" fmla="*/ 84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19050">
                    <a:moveTo>
                      <a:pt x="11240" y="8411"/>
                    </a:moveTo>
                    <a:lnTo>
                      <a:pt x="10858" y="7144"/>
                    </a:lnTo>
                    <a:cubicBezTo>
                      <a:pt x="8592" y="8868"/>
                      <a:pt x="8773" y="9506"/>
                      <a:pt x="7144" y="12192"/>
                    </a:cubicBezTo>
                    <a:lnTo>
                      <a:pt x="9201" y="12573"/>
                    </a:lnTo>
                    <a:lnTo>
                      <a:pt x="8496" y="12811"/>
                    </a:lnTo>
                    <a:cubicBezTo>
                      <a:pt x="7220" y="11068"/>
                      <a:pt x="9115" y="10811"/>
                      <a:pt x="10135" y="10154"/>
                    </a:cubicBezTo>
                    <a:cubicBezTo>
                      <a:pt x="12335" y="9449"/>
                      <a:pt x="10363" y="12544"/>
                      <a:pt x="12040" y="12697"/>
                    </a:cubicBezTo>
                    <a:cubicBezTo>
                      <a:pt x="11620" y="15688"/>
                      <a:pt x="8153" y="12211"/>
                      <a:pt x="9211" y="15811"/>
                    </a:cubicBezTo>
                    <a:cubicBezTo>
                      <a:pt x="11868" y="15773"/>
                      <a:pt x="12144" y="14421"/>
                      <a:pt x="11801" y="12859"/>
                    </a:cubicBezTo>
                    <a:cubicBezTo>
                      <a:pt x="11601" y="11259"/>
                      <a:pt x="10935" y="9373"/>
                      <a:pt x="11240" y="8411"/>
                    </a:cubicBezTo>
                    <a:close/>
                  </a:path>
                </a:pathLst>
              </a:custGeom>
              <a:grpFill/>
              <a:ln w="9525" cap="flat">
                <a:noFill/>
                <a:prstDash val="solid"/>
                <a:miter/>
              </a:ln>
            </p:spPr>
            <p:txBody>
              <a:bodyPr rtlCol="0" anchor="ctr"/>
              <a:lstStyle/>
              <a:p>
                <a:endParaRPr lang="zh-CN" altLang="en-US"/>
              </a:p>
            </p:txBody>
          </p:sp>
          <p:sp>
            <p:nvSpPr>
              <p:cNvPr id="2051" name="任意多边形: 形状 1062">
                <a:extLst>
                  <a:ext uri="{FF2B5EF4-FFF2-40B4-BE49-F238E27FC236}">
                    <a16:creationId xmlns:a16="http://schemas.microsoft.com/office/drawing/2014/main" id="{C6993417-C725-4BF6-882A-0324F9FD92DD}"/>
                  </a:ext>
                </a:extLst>
              </p:cNvPr>
              <p:cNvSpPr/>
              <p:nvPr/>
            </p:nvSpPr>
            <p:spPr>
              <a:xfrm>
                <a:off x="3636930" y="1064821"/>
                <a:ext cx="9525" cy="9525"/>
              </a:xfrm>
              <a:custGeom>
                <a:avLst/>
                <a:gdLst>
                  <a:gd name="connsiteX0" fmla="*/ 11126 w 9525"/>
                  <a:gd name="connsiteY0" fmla="*/ 7144 h 9525"/>
                  <a:gd name="connsiteX1" fmla="*/ 7144 w 9525"/>
                  <a:gd name="connsiteY1" fmla="*/ 10230 h 9525"/>
                  <a:gd name="connsiteX2" fmla="*/ 9535 w 9525"/>
                  <a:gd name="connsiteY2" fmla="*/ 11344 h 9525"/>
                  <a:gd name="connsiteX3" fmla="*/ 11126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1126" y="7144"/>
                    </a:moveTo>
                    <a:lnTo>
                      <a:pt x="7144" y="10230"/>
                    </a:lnTo>
                    <a:cubicBezTo>
                      <a:pt x="7106" y="10258"/>
                      <a:pt x="9459" y="11392"/>
                      <a:pt x="9535" y="11344"/>
                    </a:cubicBezTo>
                    <a:cubicBezTo>
                      <a:pt x="7211" y="8982"/>
                      <a:pt x="12107" y="8992"/>
                      <a:pt x="11126" y="7144"/>
                    </a:cubicBezTo>
                    <a:close/>
                  </a:path>
                </a:pathLst>
              </a:custGeom>
              <a:grpFill/>
              <a:ln w="9525" cap="flat">
                <a:noFill/>
                <a:prstDash val="solid"/>
                <a:miter/>
              </a:ln>
            </p:spPr>
            <p:txBody>
              <a:bodyPr rtlCol="0" anchor="ctr"/>
              <a:lstStyle/>
              <a:p>
                <a:endParaRPr lang="zh-CN" altLang="en-US"/>
              </a:p>
            </p:txBody>
          </p:sp>
          <p:sp>
            <p:nvSpPr>
              <p:cNvPr id="2052" name="任意多边形: 形状 1063">
                <a:extLst>
                  <a:ext uri="{FF2B5EF4-FFF2-40B4-BE49-F238E27FC236}">
                    <a16:creationId xmlns:a16="http://schemas.microsoft.com/office/drawing/2014/main" id="{994E7789-27F5-4521-97B8-3DC2B0287833}"/>
                  </a:ext>
                </a:extLst>
              </p:cNvPr>
              <p:cNvSpPr/>
              <p:nvPr/>
            </p:nvSpPr>
            <p:spPr>
              <a:xfrm>
                <a:off x="3487388" y="786494"/>
                <a:ext cx="19050" cy="19050"/>
              </a:xfrm>
              <a:custGeom>
                <a:avLst/>
                <a:gdLst>
                  <a:gd name="connsiteX0" fmla="*/ 13059 w 19050"/>
                  <a:gd name="connsiteY0" fmla="*/ 10218 h 19050"/>
                  <a:gd name="connsiteX1" fmla="*/ 16564 w 19050"/>
                  <a:gd name="connsiteY1" fmla="*/ 7379 h 19050"/>
                  <a:gd name="connsiteX2" fmla="*/ 7144 w 19050"/>
                  <a:gd name="connsiteY2" fmla="*/ 11218 h 19050"/>
                  <a:gd name="connsiteX3" fmla="*/ 13059 w 19050"/>
                  <a:gd name="connsiteY3" fmla="*/ 10218 h 19050"/>
                </a:gdLst>
                <a:ahLst/>
                <a:cxnLst>
                  <a:cxn ang="0">
                    <a:pos x="connsiteX0" y="connsiteY0"/>
                  </a:cxn>
                  <a:cxn ang="0">
                    <a:pos x="connsiteX1" y="connsiteY1"/>
                  </a:cxn>
                  <a:cxn ang="0">
                    <a:pos x="connsiteX2" y="connsiteY2"/>
                  </a:cxn>
                  <a:cxn ang="0">
                    <a:pos x="connsiteX3" y="connsiteY3"/>
                  </a:cxn>
                </a:cxnLst>
                <a:rect l="l" t="t" r="r" b="b"/>
                <a:pathLst>
                  <a:path w="19050" h="19050">
                    <a:moveTo>
                      <a:pt x="13059" y="10218"/>
                    </a:moveTo>
                    <a:cubicBezTo>
                      <a:pt x="14421" y="10380"/>
                      <a:pt x="14821" y="8808"/>
                      <a:pt x="16564" y="7379"/>
                    </a:cubicBezTo>
                    <a:cubicBezTo>
                      <a:pt x="16173" y="6065"/>
                      <a:pt x="10116" y="10656"/>
                      <a:pt x="7144" y="11218"/>
                    </a:cubicBezTo>
                    <a:cubicBezTo>
                      <a:pt x="7201" y="14075"/>
                      <a:pt x="12468" y="9713"/>
                      <a:pt x="13059" y="10218"/>
                    </a:cubicBezTo>
                    <a:close/>
                  </a:path>
                </a:pathLst>
              </a:custGeom>
              <a:grpFill/>
              <a:ln w="9525" cap="flat">
                <a:noFill/>
                <a:prstDash val="solid"/>
                <a:miter/>
              </a:ln>
            </p:spPr>
            <p:txBody>
              <a:bodyPr rtlCol="0" anchor="ctr"/>
              <a:lstStyle/>
              <a:p>
                <a:endParaRPr lang="zh-CN" altLang="en-US"/>
              </a:p>
            </p:txBody>
          </p:sp>
          <p:sp>
            <p:nvSpPr>
              <p:cNvPr id="2053" name="任意多边形: 形状 1064">
                <a:extLst>
                  <a:ext uri="{FF2B5EF4-FFF2-40B4-BE49-F238E27FC236}">
                    <a16:creationId xmlns:a16="http://schemas.microsoft.com/office/drawing/2014/main" id="{66E041CD-3533-4420-8A19-4A73D290EF18}"/>
                  </a:ext>
                </a:extLst>
              </p:cNvPr>
              <p:cNvSpPr/>
              <p:nvPr/>
            </p:nvSpPr>
            <p:spPr>
              <a:xfrm>
                <a:off x="3483835" y="897820"/>
                <a:ext cx="9525" cy="9525"/>
              </a:xfrm>
              <a:custGeom>
                <a:avLst/>
                <a:gdLst>
                  <a:gd name="connsiteX0" fmla="*/ 9982 w 9525"/>
                  <a:gd name="connsiteY0" fmla="*/ 8239 h 9525"/>
                  <a:gd name="connsiteX1" fmla="*/ 7144 w 9525"/>
                  <a:gd name="connsiteY1" fmla="*/ 7144 h 9525"/>
                  <a:gd name="connsiteX2" fmla="*/ 9468 w 9525"/>
                  <a:gd name="connsiteY2" fmla="*/ 9373 h 9525"/>
                </a:gdLst>
                <a:ahLst/>
                <a:cxnLst>
                  <a:cxn ang="0">
                    <a:pos x="connsiteX0" y="connsiteY0"/>
                  </a:cxn>
                  <a:cxn ang="0">
                    <a:pos x="connsiteX1" y="connsiteY1"/>
                  </a:cxn>
                  <a:cxn ang="0">
                    <a:pos x="connsiteX2" y="connsiteY2"/>
                  </a:cxn>
                </a:cxnLst>
                <a:rect l="l" t="t" r="r" b="b"/>
                <a:pathLst>
                  <a:path w="9525" h="9525">
                    <a:moveTo>
                      <a:pt x="9982" y="8239"/>
                    </a:moveTo>
                    <a:lnTo>
                      <a:pt x="7144" y="7144"/>
                    </a:lnTo>
                    <a:lnTo>
                      <a:pt x="9468" y="9373"/>
                    </a:lnTo>
                    <a:close/>
                  </a:path>
                </a:pathLst>
              </a:custGeom>
              <a:grpFill/>
              <a:ln w="9525" cap="flat">
                <a:noFill/>
                <a:prstDash val="solid"/>
                <a:miter/>
              </a:ln>
            </p:spPr>
            <p:txBody>
              <a:bodyPr rtlCol="0" anchor="ctr"/>
              <a:lstStyle/>
              <a:p>
                <a:endParaRPr lang="zh-CN" altLang="en-US"/>
              </a:p>
            </p:txBody>
          </p:sp>
          <p:sp>
            <p:nvSpPr>
              <p:cNvPr id="2054" name="任意多边形: 形状 1065">
                <a:extLst>
                  <a:ext uri="{FF2B5EF4-FFF2-40B4-BE49-F238E27FC236}">
                    <a16:creationId xmlns:a16="http://schemas.microsoft.com/office/drawing/2014/main" id="{D9CC230D-8C7E-485B-BE25-9BBC4115B358}"/>
                  </a:ext>
                </a:extLst>
              </p:cNvPr>
              <p:cNvSpPr/>
              <p:nvPr/>
            </p:nvSpPr>
            <p:spPr>
              <a:xfrm>
                <a:off x="3499596" y="947940"/>
                <a:ext cx="9525" cy="19050"/>
              </a:xfrm>
              <a:custGeom>
                <a:avLst/>
                <a:gdLst>
                  <a:gd name="connsiteX0" fmla="*/ 8967 w 9525"/>
                  <a:gd name="connsiteY0" fmla="*/ 11935 h 19050"/>
                  <a:gd name="connsiteX1" fmla="*/ 7738 w 9525"/>
                  <a:gd name="connsiteY1" fmla="*/ 7144 h 19050"/>
                  <a:gd name="connsiteX2" fmla="*/ 8967 w 9525"/>
                  <a:gd name="connsiteY2" fmla="*/ 11935 h 19050"/>
                </a:gdLst>
                <a:ahLst/>
                <a:cxnLst>
                  <a:cxn ang="0">
                    <a:pos x="connsiteX0" y="connsiteY0"/>
                  </a:cxn>
                  <a:cxn ang="0">
                    <a:pos x="connsiteX1" y="connsiteY1"/>
                  </a:cxn>
                  <a:cxn ang="0">
                    <a:pos x="connsiteX2" y="connsiteY2"/>
                  </a:cxn>
                </a:cxnLst>
                <a:rect l="l" t="t" r="r" b="b"/>
                <a:pathLst>
                  <a:path w="9525" h="19050">
                    <a:moveTo>
                      <a:pt x="8967" y="11935"/>
                    </a:moveTo>
                    <a:cubicBezTo>
                      <a:pt x="11957" y="9182"/>
                      <a:pt x="8233" y="8401"/>
                      <a:pt x="7738" y="7144"/>
                    </a:cubicBezTo>
                    <a:cubicBezTo>
                      <a:pt x="5738" y="10735"/>
                      <a:pt x="9471" y="9782"/>
                      <a:pt x="8967" y="11935"/>
                    </a:cubicBezTo>
                    <a:close/>
                  </a:path>
                </a:pathLst>
              </a:custGeom>
              <a:grpFill/>
              <a:ln w="9525" cap="flat">
                <a:noFill/>
                <a:prstDash val="solid"/>
                <a:miter/>
              </a:ln>
            </p:spPr>
            <p:txBody>
              <a:bodyPr rtlCol="0" anchor="ctr"/>
              <a:lstStyle/>
              <a:p>
                <a:endParaRPr lang="zh-CN" altLang="en-US"/>
              </a:p>
            </p:txBody>
          </p:sp>
          <p:sp>
            <p:nvSpPr>
              <p:cNvPr id="2055" name="任意多边形: 形状 1066">
                <a:extLst>
                  <a:ext uri="{FF2B5EF4-FFF2-40B4-BE49-F238E27FC236}">
                    <a16:creationId xmlns:a16="http://schemas.microsoft.com/office/drawing/2014/main" id="{38FD59E8-CE40-46FA-B968-2057AEE25E30}"/>
                  </a:ext>
                </a:extLst>
              </p:cNvPr>
              <p:cNvSpPr/>
              <p:nvPr/>
            </p:nvSpPr>
            <p:spPr>
              <a:xfrm>
                <a:off x="3643520" y="1065145"/>
                <a:ext cx="9525" cy="9525"/>
              </a:xfrm>
              <a:custGeom>
                <a:avLst/>
                <a:gdLst>
                  <a:gd name="connsiteX0" fmla="*/ 7670 w 9525"/>
                  <a:gd name="connsiteY0" fmla="*/ 7144 h 9525"/>
                  <a:gd name="connsiteX1" fmla="*/ 8156 w 9525"/>
                  <a:gd name="connsiteY1" fmla="*/ 9220 h 9525"/>
                  <a:gd name="connsiteX2" fmla="*/ 7670 w 9525"/>
                  <a:gd name="connsiteY2" fmla="*/ 7144 h 9525"/>
                </a:gdLst>
                <a:ahLst/>
                <a:cxnLst>
                  <a:cxn ang="0">
                    <a:pos x="connsiteX0" y="connsiteY0"/>
                  </a:cxn>
                  <a:cxn ang="0">
                    <a:pos x="connsiteX1" y="connsiteY1"/>
                  </a:cxn>
                  <a:cxn ang="0">
                    <a:pos x="connsiteX2" y="connsiteY2"/>
                  </a:cxn>
                </a:cxnLst>
                <a:rect l="l" t="t" r="r" b="b"/>
                <a:pathLst>
                  <a:path w="9525" h="9525">
                    <a:moveTo>
                      <a:pt x="7670" y="7144"/>
                    </a:moveTo>
                    <a:cubicBezTo>
                      <a:pt x="6289" y="7915"/>
                      <a:pt x="8051" y="8382"/>
                      <a:pt x="8156" y="9220"/>
                    </a:cubicBezTo>
                    <a:cubicBezTo>
                      <a:pt x="9003" y="8430"/>
                      <a:pt x="8375" y="7620"/>
                      <a:pt x="7670" y="7144"/>
                    </a:cubicBezTo>
                    <a:close/>
                  </a:path>
                </a:pathLst>
              </a:custGeom>
              <a:grpFill/>
              <a:ln w="9525" cap="flat">
                <a:noFill/>
                <a:prstDash val="solid"/>
                <a:miter/>
              </a:ln>
            </p:spPr>
            <p:txBody>
              <a:bodyPr rtlCol="0" anchor="ctr"/>
              <a:lstStyle/>
              <a:p>
                <a:endParaRPr lang="zh-CN" altLang="en-US"/>
              </a:p>
            </p:txBody>
          </p:sp>
          <p:sp>
            <p:nvSpPr>
              <p:cNvPr id="2056" name="任意多边形: 形状 1067">
                <a:extLst>
                  <a:ext uri="{FF2B5EF4-FFF2-40B4-BE49-F238E27FC236}">
                    <a16:creationId xmlns:a16="http://schemas.microsoft.com/office/drawing/2014/main" id="{8980C1CB-F7ED-4B80-A4DE-0922B2D39A8C}"/>
                  </a:ext>
                </a:extLst>
              </p:cNvPr>
              <p:cNvSpPr/>
              <p:nvPr/>
            </p:nvSpPr>
            <p:spPr>
              <a:xfrm>
                <a:off x="3486931" y="876265"/>
                <a:ext cx="19050" cy="28575"/>
              </a:xfrm>
              <a:custGeom>
                <a:avLst/>
                <a:gdLst>
                  <a:gd name="connsiteX0" fmla="*/ 8439 w 19050"/>
                  <a:gd name="connsiteY0" fmla="*/ 26384 h 28575"/>
                  <a:gd name="connsiteX1" fmla="*/ 17193 w 19050"/>
                  <a:gd name="connsiteY1" fmla="*/ 17374 h 28575"/>
                  <a:gd name="connsiteX2" fmla="*/ 18669 w 19050"/>
                  <a:gd name="connsiteY2" fmla="*/ 7144 h 28575"/>
                  <a:gd name="connsiteX3" fmla="*/ 7144 w 19050"/>
                  <a:gd name="connsiteY3" fmla="*/ 21822 h 28575"/>
                  <a:gd name="connsiteX4" fmla="*/ 8439 w 19050"/>
                  <a:gd name="connsiteY4" fmla="*/ 2638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8439" y="26384"/>
                    </a:moveTo>
                    <a:cubicBezTo>
                      <a:pt x="12868" y="24851"/>
                      <a:pt x="12840" y="14068"/>
                      <a:pt x="17193" y="17374"/>
                    </a:cubicBezTo>
                    <a:cubicBezTo>
                      <a:pt x="15916" y="12021"/>
                      <a:pt x="21022" y="11030"/>
                      <a:pt x="18669" y="7144"/>
                    </a:cubicBezTo>
                    <a:cubicBezTo>
                      <a:pt x="17516" y="14783"/>
                      <a:pt x="9087" y="15745"/>
                      <a:pt x="7144" y="21822"/>
                    </a:cubicBezTo>
                    <a:cubicBezTo>
                      <a:pt x="7934" y="22850"/>
                      <a:pt x="8220" y="24984"/>
                      <a:pt x="8439" y="26384"/>
                    </a:cubicBezTo>
                    <a:close/>
                  </a:path>
                </a:pathLst>
              </a:custGeom>
              <a:grpFill/>
              <a:ln w="9525" cap="flat">
                <a:noFill/>
                <a:prstDash val="solid"/>
                <a:miter/>
              </a:ln>
            </p:spPr>
            <p:txBody>
              <a:bodyPr rtlCol="0" anchor="ctr"/>
              <a:lstStyle/>
              <a:p>
                <a:endParaRPr lang="zh-CN" altLang="en-US"/>
              </a:p>
            </p:txBody>
          </p:sp>
          <p:sp>
            <p:nvSpPr>
              <p:cNvPr id="2057" name="任意多边形: 形状 1068">
                <a:extLst>
                  <a:ext uri="{FF2B5EF4-FFF2-40B4-BE49-F238E27FC236}">
                    <a16:creationId xmlns:a16="http://schemas.microsoft.com/office/drawing/2014/main" id="{B8BAC9AB-BF87-41B0-B098-5D7B9AA41D18}"/>
                  </a:ext>
                </a:extLst>
              </p:cNvPr>
              <p:cNvSpPr/>
              <p:nvPr/>
            </p:nvSpPr>
            <p:spPr>
              <a:xfrm>
                <a:off x="3546805" y="1015739"/>
                <a:ext cx="9525" cy="9525"/>
              </a:xfrm>
              <a:custGeom>
                <a:avLst/>
                <a:gdLst>
                  <a:gd name="connsiteX0" fmla="*/ 8239 w 9525"/>
                  <a:gd name="connsiteY0" fmla="*/ 9439 h 9525"/>
                  <a:gd name="connsiteX1" fmla="*/ 10011 w 9525"/>
                  <a:gd name="connsiteY1" fmla="*/ 7144 h 9525"/>
                  <a:gd name="connsiteX2" fmla="*/ 7144 w 9525"/>
                  <a:gd name="connsiteY2" fmla="*/ 9954 h 9525"/>
                  <a:gd name="connsiteX3" fmla="*/ 8677 w 9525"/>
                  <a:gd name="connsiteY3" fmla="*/ 9839 h 9525"/>
                </a:gdLst>
                <a:ahLst/>
                <a:cxnLst>
                  <a:cxn ang="0">
                    <a:pos x="connsiteX0" y="connsiteY0"/>
                  </a:cxn>
                  <a:cxn ang="0">
                    <a:pos x="connsiteX1" y="connsiteY1"/>
                  </a:cxn>
                  <a:cxn ang="0">
                    <a:pos x="connsiteX2" y="connsiteY2"/>
                  </a:cxn>
                  <a:cxn ang="0">
                    <a:pos x="connsiteX3" y="connsiteY3"/>
                  </a:cxn>
                </a:cxnLst>
                <a:rect l="l" t="t" r="r" b="b"/>
                <a:pathLst>
                  <a:path w="9525" h="9525">
                    <a:moveTo>
                      <a:pt x="8239" y="9439"/>
                    </a:moveTo>
                    <a:lnTo>
                      <a:pt x="10011" y="7144"/>
                    </a:lnTo>
                    <a:lnTo>
                      <a:pt x="7144" y="9954"/>
                    </a:lnTo>
                    <a:lnTo>
                      <a:pt x="8677" y="9839"/>
                    </a:lnTo>
                    <a:close/>
                  </a:path>
                </a:pathLst>
              </a:custGeom>
              <a:grpFill/>
              <a:ln w="9525" cap="flat">
                <a:noFill/>
                <a:prstDash val="solid"/>
                <a:miter/>
              </a:ln>
            </p:spPr>
            <p:txBody>
              <a:bodyPr rtlCol="0" anchor="ctr"/>
              <a:lstStyle/>
              <a:p>
                <a:endParaRPr lang="zh-CN" altLang="en-US"/>
              </a:p>
            </p:txBody>
          </p:sp>
          <p:sp>
            <p:nvSpPr>
              <p:cNvPr id="2058" name="任意多边形: 形状 1069">
                <a:extLst>
                  <a:ext uri="{FF2B5EF4-FFF2-40B4-BE49-F238E27FC236}">
                    <a16:creationId xmlns:a16="http://schemas.microsoft.com/office/drawing/2014/main" id="{89649D2F-E6AF-4FEB-8F9F-211DA92EF760}"/>
                  </a:ext>
                </a:extLst>
              </p:cNvPr>
              <p:cNvSpPr/>
              <p:nvPr/>
            </p:nvSpPr>
            <p:spPr>
              <a:xfrm>
                <a:off x="3655801" y="1064479"/>
                <a:ext cx="9525" cy="9525"/>
              </a:xfrm>
              <a:custGeom>
                <a:avLst/>
                <a:gdLst>
                  <a:gd name="connsiteX0" fmla="*/ 9171 w 9525"/>
                  <a:gd name="connsiteY0" fmla="*/ 7144 h 9525"/>
                  <a:gd name="connsiteX1" fmla="*/ 7494 w 9525"/>
                  <a:gd name="connsiteY1" fmla="*/ 8773 h 9525"/>
                  <a:gd name="connsiteX2" fmla="*/ 9171 w 9525"/>
                  <a:gd name="connsiteY2" fmla="*/ 7144 h 9525"/>
                </a:gdLst>
                <a:ahLst/>
                <a:cxnLst>
                  <a:cxn ang="0">
                    <a:pos x="connsiteX0" y="connsiteY0"/>
                  </a:cxn>
                  <a:cxn ang="0">
                    <a:pos x="connsiteX1" y="connsiteY1"/>
                  </a:cxn>
                  <a:cxn ang="0">
                    <a:pos x="connsiteX2" y="connsiteY2"/>
                  </a:cxn>
                </a:cxnLst>
                <a:rect l="l" t="t" r="r" b="b"/>
                <a:pathLst>
                  <a:path w="9525" h="9525">
                    <a:moveTo>
                      <a:pt x="9171" y="7144"/>
                    </a:moveTo>
                    <a:cubicBezTo>
                      <a:pt x="8542" y="7553"/>
                      <a:pt x="6285" y="7591"/>
                      <a:pt x="7494" y="8773"/>
                    </a:cubicBezTo>
                    <a:cubicBezTo>
                      <a:pt x="8133" y="8363"/>
                      <a:pt x="9228" y="7925"/>
                      <a:pt x="9171" y="7144"/>
                    </a:cubicBezTo>
                    <a:close/>
                  </a:path>
                </a:pathLst>
              </a:custGeom>
              <a:grpFill/>
              <a:ln w="9525" cap="flat">
                <a:noFill/>
                <a:prstDash val="solid"/>
                <a:miter/>
              </a:ln>
            </p:spPr>
            <p:txBody>
              <a:bodyPr rtlCol="0" anchor="ctr"/>
              <a:lstStyle/>
              <a:p>
                <a:endParaRPr lang="zh-CN" altLang="en-US"/>
              </a:p>
            </p:txBody>
          </p:sp>
          <p:sp>
            <p:nvSpPr>
              <p:cNvPr id="2059" name="任意多边形: 形状 1070">
                <a:extLst>
                  <a:ext uri="{FF2B5EF4-FFF2-40B4-BE49-F238E27FC236}">
                    <a16:creationId xmlns:a16="http://schemas.microsoft.com/office/drawing/2014/main" id="{F7E102E3-7846-44B3-8F18-FBD63A4AB26C}"/>
                  </a:ext>
                </a:extLst>
              </p:cNvPr>
              <p:cNvSpPr/>
              <p:nvPr/>
            </p:nvSpPr>
            <p:spPr>
              <a:xfrm>
                <a:off x="3716674" y="1045009"/>
                <a:ext cx="9525" cy="9525"/>
              </a:xfrm>
              <a:custGeom>
                <a:avLst/>
                <a:gdLst>
                  <a:gd name="connsiteX0" fmla="*/ 7230 w 9525"/>
                  <a:gd name="connsiteY0" fmla="*/ 7191 h 9525"/>
                  <a:gd name="connsiteX1" fmla="*/ 8554 w 9525"/>
                  <a:gd name="connsiteY1" fmla="*/ 7144 h 9525"/>
                  <a:gd name="connsiteX2" fmla="*/ 7230 w 9525"/>
                  <a:gd name="connsiteY2" fmla="*/ 7191 h 9525"/>
                </a:gdLst>
                <a:ahLst/>
                <a:cxnLst>
                  <a:cxn ang="0">
                    <a:pos x="connsiteX0" y="connsiteY0"/>
                  </a:cxn>
                  <a:cxn ang="0">
                    <a:pos x="connsiteX1" y="connsiteY1"/>
                  </a:cxn>
                  <a:cxn ang="0">
                    <a:pos x="connsiteX2" y="connsiteY2"/>
                  </a:cxn>
                </a:cxnLst>
                <a:rect l="l" t="t" r="r" b="b"/>
                <a:pathLst>
                  <a:path w="9525" h="9525">
                    <a:moveTo>
                      <a:pt x="7230" y="7191"/>
                    </a:moveTo>
                    <a:cubicBezTo>
                      <a:pt x="6839" y="8468"/>
                      <a:pt x="7868" y="7220"/>
                      <a:pt x="8554" y="7144"/>
                    </a:cubicBezTo>
                    <a:cubicBezTo>
                      <a:pt x="8535" y="7191"/>
                      <a:pt x="7173" y="7268"/>
                      <a:pt x="7230" y="7191"/>
                    </a:cubicBezTo>
                    <a:close/>
                  </a:path>
                </a:pathLst>
              </a:custGeom>
              <a:grpFill/>
              <a:ln w="9525" cap="flat">
                <a:noFill/>
                <a:prstDash val="solid"/>
                <a:miter/>
              </a:ln>
            </p:spPr>
            <p:txBody>
              <a:bodyPr rtlCol="0" anchor="ctr"/>
              <a:lstStyle/>
              <a:p>
                <a:endParaRPr lang="zh-CN" altLang="en-US"/>
              </a:p>
            </p:txBody>
          </p:sp>
          <p:sp>
            <p:nvSpPr>
              <p:cNvPr id="2060" name="任意多边形: 形状 1071">
                <a:extLst>
                  <a:ext uri="{FF2B5EF4-FFF2-40B4-BE49-F238E27FC236}">
                    <a16:creationId xmlns:a16="http://schemas.microsoft.com/office/drawing/2014/main" id="{6370CECD-3762-4312-B186-D7C81327477D}"/>
                  </a:ext>
                </a:extLst>
              </p:cNvPr>
              <p:cNvSpPr/>
              <p:nvPr/>
            </p:nvSpPr>
            <p:spPr>
              <a:xfrm>
                <a:off x="3543686" y="988336"/>
                <a:ext cx="47625" cy="38100"/>
              </a:xfrm>
              <a:custGeom>
                <a:avLst/>
                <a:gdLst>
                  <a:gd name="connsiteX0" fmla="*/ 10920 w 47625"/>
                  <a:gd name="connsiteY0" fmla="*/ 30728 h 38100"/>
                  <a:gd name="connsiteX1" fmla="*/ 12111 w 47625"/>
                  <a:gd name="connsiteY1" fmla="*/ 24203 h 38100"/>
                  <a:gd name="connsiteX2" fmla="*/ 18769 w 47625"/>
                  <a:gd name="connsiteY2" fmla="*/ 17774 h 38100"/>
                  <a:gd name="connsiteX3" fmla="*/ 21283 w 47625"/>
                  <a:gd name="connsiteY3" fmla="*/ 23546 h 38100"/>
                  <a:gd name="connsiteX4" fmla="*/ 22902 w 47625"/>
                  <a:gd name="connsiteY4" fmla="*/ 20041 h 38100"/>
                  <a:gd name="connsiteX5" fmla="*/ 26446 w 47625"/>
                  <a:gd name="connsiteY5" fmla="*/ 28927 h 38100"/>
                  <a:gd name="connsiteX6" fmla="*/ 26836 w 47625"/>
                  <a:gd name="connsiteY6" fmla="*/ 29661 h 38100"/>
                  <a:gd name="connsiteX7" fmla="*/ 27017 w 47625"/>
                  <a:gd name="connsiteY7" fmla="*/ 29966 h 38100"/>
                  <a:gd name="connsiteX8" fmla="*/ 27103 w 47625"/>
                  <a:gd name="connsiteY8" fmla="*/ 30099 h 38100"/>
                  <a:gd name="connsiteX9" fmla="*/ 27112 w 47625"/>
                  <a:gd name="connsiteY9" fmla="*/ 30109 h 38100"/>
                  <a:gd name="connsiteX10" fmla="*/ 27112 w 47625"/>
                  <a:gd name="connsiteY10" fmla="*/ 30109 h 38100"/>
                  <a:gd name="connsiteX11" fmla="*/ 27112 w 47625"/>
                  <a:gd name="connsiteY11" fmla="*/ 30109 h 38100"/>
                  <a:gd name="connsiteX12" fmla="*/ 27141 w 47625"/>
                  <a:gd name="connsiteY12" fmla="*/ 29251 h 38100"/>
                  <a:gd name="connsiteX13" fmla="*/ 27151 w 47625"/>
                  <a:gd name="connsiteY13" fmla="*/ 29261 h 38100"/>
                  <a:gd name="connsiteX14" fmla="*/ 27179 w 47625"/>
                  <a:gd name="connsiteY14" fmla="*/ 29289 h 38100"/>
                  <a:gd name="connsiteX15" fmla="*/ 27227 w 47625"/>
                  <a:gd name="connsiteY15" fmla="*/ 29347 h 38100"/>
                  <a:gd name="connsiteX16" fmla="*/ 27932 w 47625"/>
                  <a:gd name="connsiteY16" fmla="*/ 29947 h 38100"/>
                  <a:gd name="connsiteX17" fmla="*/ 29094 w 47625"/>
                  <a:gd name="connsiteY17" fmla="*/ 30128 h 38100"/>
                  <a:gd name="connsiteX18" fmla="*/ 32294 w 47625"/>
                  <a:gd name="connsiteY18" fmla="*/ 30813 h 38100"/>
                  <a:gd name="connsiteX19" fmla="*/ 34113 w 47625"/>
                  <a:gd name="connsiteY19" fmla="*/ 34623 h 38100"/>
                  <a:gd name="connsiteX20" fmla="*/ 35695 w 47625"/>
                  <a:gd name="connsiteY20" fmla="*/ 29347 h 38100"/>
                  <a:gd name="connsiteX21" fmla="*/ 35675 w 47625"/>
                  <a:gd name="connsiteY21" fmla="*/ 29299 h 38100"/>
                  <a:gd name="connsiteX22" fmla="*/ 35666 w 47625"/>
                  <a:gd name="connsiteY22" fmla="*/ 29270 h 38100"/>
                  <a:gd name="connsiteX23" fmla="*/ 35666 w 47625"/>
                  <a:gd name="connsiteY23" fmla="*/ 29261 h 38100"/>
                  <a:gd name="connsiteX24" fmla="*/ 35666 w 47625"/>
                  <a:gd name="connsiteY24" fmla="*/ 29251 h 38100"/>
                  <a:gd name="connsiteX25" fmla="*/ 35666 w 47625"/>
                  <a:gd name="connsiteY25" fmla="*/ 29251 h 38100"/>
                  <a:gd name="connsiteX26" fmla="*/ 35628 w 47625"/>
                  <a:gd name="connsiteY26" fmla="*/ 30547 h 38100"/>
                  <a:gd name="connsiteX27" fmla="*/ 35609 w 47625"/>
                  <a:gd name="connsiteY27" fmla="*/ 30432 h 38100"/>
                  <a:gd name="connsiteX28" fmla="*/ 35571 w 47625"/>
                  <a:gd name="connsiteY28" fmla="*/ 30204 h 38100"/>
                  <a:gd name="connsiteX29" fmla="*/ 35504 w 47625"/>
                  <a:gd name="connsiteY29" fmla="*/ 29756 h 38100"/>
                  <a:gd name="connsiteX30" fmla="*/ 35418 w 47625"/>
                  <a:gd name="connsiteY30" fmla="*/ 28908 h 38100"/>
                  <a:gd name="connsiteX31" fmla="*/ 35561 w 47625"/>
                  <a:gd name="connsiteY31" fmla="*/ 27442 h 38100"/>
                  <a:gd name="connsiteX32" fmla="*/ 38352 w 47625"/>
                  <a:gd name="connsiteY32" fmla="*/ 26098 h 38100"/>
                  <a:gd name="connsiteX33" fmla="*/ 37914 w 47625"/>
                  <a:gd name="connsiteY33" fmla="*/ 28280 h 38100"/>
                  <a:gd name="connsiteX34" fmla="*/ 41019 w 47625"/>
                  <a:gd name="connsiteY34" fmla="*/ 25718 h 38100"/>
                  <a:gd name="connsiteX35" fmla="*/ 40943 w 47625"/>
                  <a:gd name="connsiteY35" fmla="*/ 28346 h 38100"/>
                  <a:gd name="connsiteX36" fmla="*/ 39505 w 47625"/>
                  <a:gd name="connsiteY36" fmla="*/ 17507 h 38100"/>
                  <a:gd name="connsiteX37" fmla="*/ 39781 w 47625"/>
                  <a:gd name="connsiteY37" fmla="*/ 11344 h 38100"/>
                  <a:gd name="connsiteX38" fmla="*/ 38114 w 47625"/>
                  <a:gd name="connsiteY38" fmla="*/ 7144 h 38100"/>
                  <a:gd name="connsiteX39" fmla="*/ 37533 w 47625"/>
                  <a:gd name="connsiteY39" fmla="*/ 14230 h 38100"/>
                  <a:gd name="connsiteX40" fmla="*/ 30256 w 47625"/>
                  <a:gd name="connsiteY40" fmla="*/ 15383 h 38100"/>
                  <a:gd name="connsiteX41" fmla="*/ 34980 w 47625"/>
                  <a:gd name="connsiteY41" fmla="*/ 23832 h 38100"/>
                  <a:gd name="connsiteX42" fmla="*/ 32323 w 47625"/>
                  <a:gd name="connsiteY42" fmla="*/ 23327 h 38100"/>
                  <a:gd name="connsiteX43" fmla="*/ 31351 w 47625"/>
                  <a:gd name="connsiteY43" fmla="*/ 27261 h 38100"/>
                  <a:gd name="connsiteX44" fmla="*/ 30541 w 47625"/>
                  <a:gd name="connsiteY44" fmla="*/ 29223 h 38100"/>
                  <a:gd name="connsiteX45" fmla="*/ 30151 w 47625"/>
                  <a:gd name="connsiteY45" fmla="*/ 30204 h 38100"/>
                  <a:gd name="connsiteX46" fmla="*/ 30141 w 47625"/>
                  <a:gd name="connsiteY46" fmla="*/ 30232 h 38100"/>
                  <a:gd name="connsiteX47" fmla="*/ 30132 w 47625"/>
                  <a:gd name="connsiteY47" fmla="*/ 30251 h 38100"/>
                  <a:gd name="connsiteX48" fmla="*/ 30132 w 47625"/>
                  <a:gd name="connsiteY48" fmla="*/ 30261 h 38100"/>
                  <a:gd name="connsiteX49" fmla="*/ 30132 w 47625"/>
                  <a:gd name="connsiteY49" fmla="*/ 30261 h 38100"/>
                  <a:gd name="connsiteX50" fmla="*/ 30170 w 47625"/>
                  <a:gd name="connsiteY50" fmla="*/ 29251 h 38100"/>
                  <a:gd name="connsiteX51" fmla="*/ 30170 w 47625"/>
                  <a:gd name="connsiteY51" fmla="*/ 29251 h 38100"/>
                  <a:gd name="connsiteX52" fmla="*/ 30151 w 47625"/>
                  <a:gd name="connsiteY52" fmla="*/ 29308 h 38100"/>
                  <a:gd name="connsiteX53" fmla="*/ 30122 w 47625"/>
                  <a:gd name="connsiteY53" fmla="*/ 29423 h 38100"/>
                  <a:gd name="connsiteX54" fmla="*/ 30056 w 47625"/>
                  <a:gd name="connsiteY54" fmla="*/ 29651 h 38100"/>
                  <a:gd name="connsiteX55" fmla="*/ 29941 w 47625"/>
                  <a:gd name="connsiteY55" fmla="*/ 30099 h 38100"/>
                  <a:gd name="connsiteX56" fmla="*/ 30208 w 47625"/>
                  <a:gd name="connsiteY56" fmla="*/ 29280 h 38100"/>
                  <a:gd name="connsiteX57" fmla="*/ 30208 w 47625"/>
                  <a:gd name="connsiteY57" fmla="*/ 29251 h 38100"/>
                  <a:gd name="connsiteX58" fmla="*/ 30208 w 47625"/>
                  <a:gd name="connsiteY58" fmla="*/ 29251 h 38100"/>
                  <a:gd name="connsiteX59" fmla="*/ 30180 w 47625"/>
                  <a:gd name="connsiteY59" fmla="*/ 30270 h 38100"/>
                  <a:gd name="connsiteX60" fmla="*/ 30180 w 47625"/>
                  <a:gd name="connsiteY60" fmla="*/ 30261 h 38100"/>
                  <a:gd name="connsiteX61" fmla="*/ 30180 w 47625"/>
                  <a:gd name="connsiteY61" fmla="*/ 30251 h 38100"/>
                  <a:gd name="connsiteX62" fmla="*/ 30189 w 47625"/>
                  <a:gd name="connsiteY62" fmla="*/ 30194 h 38100"/>
                  <a:gd name="connsiteX63" fmla="*/ 30208 w 47625"/>
                  <a:gd name="connsiteY63" fmla="*/ 30080 h 38100"/>
                  <a:gd name="connsiteX64" fmla="*/ 30237 w 47625"/>
                  <a:gd name="connsiteY64" fmla="*/ 29861 h 38100"/>
                  <a:gd name="connsiteX65" fmla="*/ 30237 w 47625"/>
                  <a:gd name="connsiteY65" fmla="*/ 29423 h 38100"/>
                  <a:gd name="connsiteX66" fmla="*/ 29694 w 47625"/>
                  <a:gd name="connsiteY66" fmla="*/ 27699 h 38100"/>
                  <a:gd name="connsiteX67" fmla="*/ 27427 w 47625"/>
                  <a:gd name="connsiteY67" fmla="*/ 24555 h 38100"/>
                  <a:gd name="connsiteX68" fmla="*/ 30122 w 47625"/>
                  <a:gd name="connsiteY68" fmla="*/ 20679 h 38100"/>
                  <a:gd name="connsiteX69" fmla="*/ 22540 w 47625"/>
                  <a:gd name="connsiteY69" fmla="*/ 19612 h 38100"/>
                  <a:gd name="connsiteX70" fmla="*/ 25322 w 47625"/>
                  <a:gd name="connsiteY70" fmla="*/ 14849 h 38100"/>
                  <a:gd name="connsiteX71" fmla="*/ 29151 w 47625"/>
                  <a:gd name="connsiteY71" fmla="*/ 14916 h 38100"/>
                  <a:gd name="connsiteX72" fmla="*/ 20493 w 47625"/>
                  <a:gd name="connsiteY72" fmla="*/ 10782 h 38100"/>
                  <a:gd name="connsiteX73" fmla="*/ 19569 w 47625"/>
                  <a:gd name="connsiteY73" fmla="*/ 16050 h 38100"/>
                  <a:gd name="connsiteX74" fmla="*/ 18540 w 47625"/>
                  <a:gd name="connsiteY74" fmla="*/ 12944 h 38100"/>
                  <a:gd name="connsiteX75" fmla="*/ 14987 w 47625"/>
                  <a:gd name="connsiteY75" fmla="*/ 16812 h 38100"/>
                  <a:gd name="connsiteX76" fmla="*/ 16521 w 47625"/>
                  <a:gd name="connsiteY76" fmla="*/ 16850 h 38100"/>
                  <a:gd name="connsiteX77" fmla="*/ 11396 w 47625"/>
                  <a:gd name="connsiteY77" fmla="*/ 22441 h 38100"/>
                  <a:gd name="connsiteX78" fmla="*/ 9215 w 47625"/>
                  <a:gd name="connsiteY78" fmla="*/ 18888 h 38100"/>
                  <a:gd name="connsiteX79" fmla="*/ 8148 w 47625"/>
                  <a:gd name="connsiteY79" fmla="*/ 34385 h 38100"/>
                  <a:gd name="connsiteX80" fmla="*/ 8948 w 47625"/>
                  <a:gd name="connsiteY80" fmla="*/ 27651 h 38100"/>
                  <a:gd name="connsiteX81" fmla="*/ 10920 w 47625"/>
                  <a:gd name="connsiteY81" fmla="*/ 3072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625" h="38100">
                    <a:moveTo>
                      <a:pt x="10920" y="30728"/>
                    </a:moveTo>
                    <a:cubicBezTo>
                      <a:pt x="13416" y="30232"/>
                      <a:pt x="9015" y="25994"/>
                      <a:pt x="12111" y="24203"/>
                    </a:cubicBezTo>
                    <a:cubicBezTo>
                      <a:pt x="14835" y="22060"/>
                      <a:pt x="19388" y="22184"/>
                      <a:pt x="18769" y="17774"/>
                    </a:cubicBezTo>
                    <a:cubicBezTo>
                      <a:pt x="17902" y="21250"/>
                      <a:pt x="25227" y="19221"/>
                      <a:pt x="21283" y="23546"/>
                    </a:cubicBezTo>
                    <a:lnTo>
                      <a:pt x="22902" y="20041"/>
                    </a:lnTo>
                    <a:cubicBezTo>
                      <a:pt x="24684" y="24051"/>
                      <a:pt x="25855" y="23632"/>
                      <a:pt x="26446" y="28927"/>
                    </a:cubicBezTo>
                    <a:cubicBezTo>
                      <a:pt x="26589" y="29204"/>
                      <a:pt x="26722" y="29442"/>
                      <a:pt x="26836" y="29661"/>
                    </a:cubicBezTo>
                    <a:lnTo>
                      <a:pt x="27017" y="29966"/>
                    </a:lnTo>
                    <a:lnTo>
                      <a:pt x="27103" y="30099"/>
                    </a:lnTo>
                    <a:lnTo>
                      <a:pt x="27112" y="30109"/>
                    </a:lnTo>
                    <a:lnTo>
                      <a:pt x="27112" y="30109"/>
                    </a:lnTo>
                    <a:lnTo>
                      <a:pt x="27112" y="30109"/>
                    </a:lnTo>
                    <a:lnTo>
                      <a:pt x="27141" y="29251"/>
                    </a:lnTo>
                    <a:lnTo>
                      <a:pt x="27151" y="29261"/>
                    </a:lnTo>
                    <a:lnTo>
                      <a:pt x="27179" y="29289"/>
                    </a:lnTo>
                    <a:lnTo>
                      <a:pt x="27227" y="29347"/>
                    </a:lnTo>
                    <a:cubicBezTo>
                      <a:pt x="27484" y="29632"/>
                      <a:pt x="27713" y="29823"/>
                      <a:pt x="27932" y="29947"/>
                    </a:cubicBezTo>
                    <a:cubicBezTo>
                      <a:pt x="28360" y="30194"/>
                      <a:pt x="28713" y="30185"/>
                      <a:pt x="29094" y="30128"/>
                    </a:cubicBezTo>
                    <a:cubicBezTo>
                      <a:pt x="29846" y="30004"/>
                      <a:pt x="30684" y="29699"/>
                      <a:pt x="32294" y="30813"/>
                    </a:cubicBezTo>
                    <a:cubicBezTo>
                      <a:pt x="31837" y="34728"/>
                      <a:pt x="30913" y="32442"/>
                      <a:pt x="34113" y="34623"/>
                    </a:cubicBezTo>
                    <a:cubicBezTo>
                      <a:pt x="37095" y="33680"/>
                      <a:pt x="36342" y="31452"/>
                      <a:pt x="35695" y="29347"/>
                    </a:cubicBezTo>
                    <a:lnTo>
                      <a:pt x="35675" y="29299"/>
                    </a:lnTo>
                    <a:lnTo>
                      <a:pt x="35666" y="29270"/>
                    </a:lnTo>
                    <a:lnTo>
                      <a:pt x="35666" y="29261"/>
                    </a:lnTo>
                    <a:lnTo>
                      <a:pt x="35666" y="29251"/>
                    </a:lnTo>
                    <a:lnTo>
                      <a:pt x="35666" y="29251"/>
                    </a:lnTo>
                    <a:cubicBezTo>
                      <a:pt x="35647" y="29832"/>
                      <a:pt x="35695" y="27956"/>
                      <a:pt x="35628" y="30547"/>
                    </a:cubicBezTo>
                    <a:lnTo>
                      <a:pt x="35609" y="30432"/>
                    </a:lnTo>
                    <a:lnTo>
                      <a:pt x="35571" y="30204"/>
                    </a:lnTo>
                    <a:lnTo>
                      <a:pt x="35504" y="29756"/>
                    </a:lnTo>
                    <a:lnTo>
                      <a:pt x="35418" y="28908"/>
                    </a:lnTo>
                    <a:cubicBezTo>
                      <a:pt x="35390" y="28365"/>
                      <a:pt x="35418" y="27861"/>
                      <a:pt x="35561" y="27442"/>
                    </a:cubicBezTo>
                    <a:cubicBezTo>
                      <a:pt x="35856" y="26594"/>
                      <a:pt x="36637" y="26060"/>
                      <a:pt x="38352" y="26098"/>
                    </a:cubicBezTo>
                    <a:cubicBezTo>
                      <a:pt x="38314" y="26965"/>
                      <a:pt x="38657" y="28308"/>
                      <a:pt x="37914" y="28280"/>
                    </a:cubicBezTo>
                    <a:lnTo>
                      <a:pt x="41019" y="25718"/>
                    </a:lnTo>
                    <a:lnTo>
                      <a:pt x="40943" y="28346"/>
                    </a:lnTo>
                    <a:cubicBezTo>
                      <a:pt x="38543" y="25889"/>
                      <a:pt x="39047" y="21727"/>
                      <a:pt x="39505" y="17507"/>
                    </a:cubicBezTo>
                    <a:cubicBezTo>
                      <a:pt x="39733" y="15402"/>
                      <a:pt x="39952" y="13278"/>
                      <a:pt x="39781" y="11344"/>
                    </a:cubicBezTo>
                    <a:cubicBezTo>
                      <a:pt x="39609" y="9392"/>
                      <a:pt x="39343" y="8363"/>
                      <a:pt x="38114" y="7144"/>
                    </a:cubicBezTo>
                    <a:cubicBezTo>
                      <a:pt x="33637" y="8649"/>
                      <a:pt x="40609" y="10611"/>
                      <a:pt x="37533" y="14230"/>
                    </a:cubicBezTo>
                    <a:cubicBezTo>
                      <a:pt x="35914" y="17697"/>
                      <a:pt x="32999" y="13230"/>
                      <a:pt x="30256" y="15383"/>
                    </a:cubicBezTo>
                    <a:cubicBezTo>
                      <a:pt x="30408" y="23717"/>
                      <a:pt x="42457" y="15640"/>
                      <a:pt x="34980" y="23832"/>
                    </a:cubicBezTo>
                    <a:lnTo>
                      <a:pt x="32323" y="23327"/>
                    </a:lnTo>
                    <a:cubicBezTo>
                      <a:pt x="32285" y="24651"/>
                      <a:pt x="31865" y="25956"/>
                      <a:pt x="31351" y="27261"/>
                    </a:cubicBezTo>
                    <a:lnTo>
                      <a:pt x="30541" y="29223"/>
                    </a:lnTo>
                    <a:lnTo>
                      <a:pt x="30151" y="30204"/>
                    </a:lnTo>
                    <a:lnTo>
                      <a:pt x="30141" y="30232"/>
                    </a:lnTo>
                    <a:lnTo>
                      <a:pt x="30132" y="30251"/>
                    </a:lnTo>
                    <a:lnTo>
                      <a:pt x="30132" y="30261"/>
                    </a:lnTo>
                    <a:lnTo>
                      <a:pt x="30132" y="30261"/>
                    </a:lnTo>
                    <a:lnTo>
                      <a:pt x="30170" y="29251"/>
                    </a:lnTo>
                    <a:lnTo>
                      <a:pt x="30170" y="29251"/>
                    </a:lnTo>
                    <a:lnTo>
                      <a:pt x="30151" y="29308"/>
                    </a:lnTo>
                    <a:lnTo>
                      <a:pt x="30122" y="29423"/>
                    </a:lnTo>
                    <a:lnTo>
                      <a:pt x="30056" y="29651"/>
                    </a:lnTo>
                    <a:lnTo>
                      <a:pt x="29941" y="30099"/>
                    </a:lnTo>
                    <a:cubicBezTo>
                      <a:pt x="30084" y="29823"/>
                      <a:pt x="30170" y="29547"/>
                      <a:pt x="30208" y="29280"/>
                    </a:cubicBezTo>
                    <a:lnTo>
                      <a:pt x="30208" y="29251"/>
                    </a:lnTo>
                    <a:lnTo>
                      <a:pt x="30208" y="29251"/>
                    </a:lnTo>
                    <a:cubicBezTo>
                      <a:pt x="30218" y="29032"/>
                      <a:pt x="30161" y="31185"/>
                      <a:pt x="30180" y="30270"/>
                    </a:cubicBezTo>
                    <a:lnTo>
                      <a:pt x="30180" y="30261"/>
                    </a:lnTo>
                    <a:lnTo>
                      <a:pt x="30180" y="30251"/>
                    </a:lnTo>
                    <a:lnTo>
                      <a:pt x="30189" y="30194"/>
                    </a:lnTo>
                    <a:lnTo>
                      <a:pt x="30208" y="30080"/>
                    </a:lnTo>
                    <a:lnTo>
                      <a:pt x="30237" y="29861"/>
                    </a:lnTo>
                    <a:lnTo>
                      <a:pt x="30237" y="29423"/>
                    </a:lnTo>
                    <a:cubicBezTo>
                      <a:pt x="30199" y="28832"/>
                      <a:pt x="29989" y="28261"/>
                      <a:pt x="29694" y="27699"/>
                    </a:cubicBezTo>
                    <a:cubicBezTo>
                      <a:pt x="29103" y="26575"/>
                      <a:pt x="28160" y="25508"/>
                      <a:pt x="27427" y="24555"/>
                    </a:cubicBezTo>
                    <a:cubicBezTo>
                      <a:pt x="25960" y="22660"/>
                      <a:pt x="25331" y="21222"/>
                      <a:pt x="30122" y="20679"/>
                    </a:cubicBezTo>
                    <a:cubicBezTo>
                      <a:pt x="28275" y="18412"/>
                      <a:pt x="24169" y="15269"/>
                      <a:pt x="22540" y="19612"/>
                    </a:cubicBezTo>
                    <a:cubicBezTo>
                      <a:pt x="19207" y="15592"/>
                      <a:pt x="25274" y="16602"/>
                      <a:pt x="25322" y="14849"/>
                    </a:cubicBezTo>
                    <a:lnTo>
                      <a:pt x="29151" y="14916"/>
                    </a:lnTo>
                    <a:cubicBezTo>
                      <a:pt x="25436" y="11344"/>
                      <a:pt x="23569" y="9973"/>
                      <a:pt x="20493" y="10782"/>
                    </a:cubicBezTo>
                    <a:cubicBezTo>
                      <a:pt x="22731" y="12583"/>
                      <a:pt x="19645" y="14288"/>
                      <a:pt x="19569" y="16050"/>
                    </a:cubicBezTo>
                    <a:lnTo>
                      <a:pt x="18540" y="12944"/>
                    </a:lnTo>
                    <a:lnTo>
                      <a:pt x="14987" y="16812"/>
                    </a:lnTo>
                    <a:lnTo>
                      <a:pt x="16521" y="16850"/>
                    </a:lnTo>
                    <a:lnTo>
                      <a:pt x="11396" y="22441"/>
                    </a:lnTo>
                    <a:lnTo>
                      <a:pt x="9215" y="18888"/>
                    </a:lnTo>
                    <a:cubicBezTo>
                      <a:pt x="9491" y="23555"/>
                      <a:pt x="5281" y="29994"/>
                      <a:pt x="8148" y="34385"/>
                    </a:cubicBezTo>
                    <a:cubicBezTo>
                      <a:pt x="8148" y="34385"/>
                      <a:pt x="8748" y="27603"/>
                      <a:pt x="8948" y="27651"/>
                    </a:cubicBezTo>
                    <a:cubicBezTo>
                      <a:pt x="8872" y="27670"/>
                      <a:pt x="10853" y="30766"/>
                      <a:pt x="10920" y="30728"/>
                    </a:cubicBezTo>
                    <a:close/>
                  </a:path>
                </a:pathLst>
              </a:custGeom>
              <a:grpFill/>
              <a:ln w="9525" cap="flat">
                <a:noFill/>
                <a:prstDash val="solid"/>
                <a:miter/>
              </a:ln>
            </p:spPr>
            <p:txBody>
              <a:bodyPr rtlCol="0" anchor="ctr"/>
              <a:lstStyle/>
              <a:p>
                <a:endParaRPr lang="zh-CN" altLang="en-US"/>
              </a:p>
            </p:txBody>
          </p:sp>
          <p:sp>
            <p:nvSpPr>
              <p:cNvPr id="2061" name="任意多边形: 形状 1072">
                <a:extLst>
                  <a:ext uri="{FF2B5EF4-FFF2-40B4-BE49-F238E27FC236}">
                    <a16:creationId xmlns:a16="http://schemas.microsoft.com/office/drawing/2014/main" id="{AA3C773D-23DF-48A4-B455-18EA1B7DF73D}"/>
                  </a:ext>
                </a:extLst>
              </p:cNvPr>
              <p:cNvSpPr/>
              <p:nvPr/>
            </p:nvSpPr>
            <p:spPr>
              <a:xfrm>
                <a:off x="3629834" y="1051725"/>
                <a:ext cx="19050" cy="19050"/>
              </a:xfrm>
              <a:custGeom>
                <a:avLst/>
                <a:gdLst>
                  <a:gd name="connsiteX0" fmla="*/ 14802 w 19050"/>
                  <a:gd name="connsiteY0" fmla="*/ 19393 h 19050"/>
                  <a:gd name="connsiteX1" fmla="*/ 12735 w 19050"/>
                  <a:gd name="connsiteY1" fmla="*/ 11306 h 19050"/>
                  <a:gd name="connsiteX2" fmla="*/ 15812 w 19050"/>
                  <a:gd name="connsiteY2" fmla="*/ 9706 h 19050"/>
                  <a:gd name="connsiteX3" fmla="*/ 13983 w 19050"/>
                  <a:gd name="connsiteY3" fmla="*/ 7144 h 19050"/>
                  <a:gd name="connsiteX4" fmla="*/ 9430 w 19050"/>
                  <a:gd name="connsiteY4" fmla="*/ 13325 h 19050"/>
                  <a:gd name="connsiteX5" fmla="*/ 7439 w 19050"/>
                  <a:gd name="connsiteY5" fmla="*/ 12402 h 19050"/>
                  <a:gd name="connsiteX6" fmla="*/ 9040 w 19050"/>
                  <a:gd name="connsiteY6" fmla="*/ 15878 h 19050"/>
                  <a:gd name="connsiteX7" fmla="*/ 10325 w 19050"/>
                  <a:gd name="connsiteY7" fmla="*/ 13526 h 19050"/>
                  <a:gd name="connsiteX8" fmla="*/ 14802 w 19050"/>
                  <a:gd name="connsiteY8" fmla="*/ 1939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802" y="19393"/>
                    </a:moveTo>
                    <a:cubicBezTo>
                      <a:pt x="15945" y="16440"/>
                      <a:pt x="12811" y="13583"/>
                      <a:pt x="12735" y="11306"/>
                    </a:cubicBezTo>
                    <a:cubicBezTo>
                      <a:pt x="13212" y="8277"/>
                      <a:pt x="15278" y="10506"/>
                      <a:pt x="15812" y="9706"/>
                    </a:cubicBezTo>
                    <a:lnTo>
                      <a:pt x="13983" y="7144"/>
                    </a:lnTo>
                    <a:cubicBezTo>
                      <a:pt x="9754" y="8839"/>
                      <a:pt x="12373" y="10306"/>
                      <a:pt x="9430" y="13325"/>
                    </a:cubicBezTo>
                    <a:lnTo>
                      <a:pt x="7439" y="12402"/>
                    </a:lnTo>
                    <a:cubicBezTo>
                      <a:pt x="5858" y="15792"/>
                      <a:pt x="11240" y="12802"/>
                      <a:pt x="9040" y="15878"/>
                    </a:cubicBezTo>
                    <a:lnTo>
                      <a:pt x="10325" y="13526"/>
                    </a:lnTo>
                    <a:cubicBezTo>
                      <a:pt x="16688" y="13202"/>
                      <a:pt x="8316" y="19288"/>
                      <a:pt x="14802" y="19393"/>
                    </a:cubicBezTo>
                    <a:close/>
                  </a:path>
                </a:pathLst>
              </a:custGeom>
              <a:grpFill/>
              <a:ln w="9525" cap="flat">
                <a:noFill/>
                <a:prstDash val="solid"/>
                <a:miter/>
              </a:ln>
            </p:spPr>
            <p:txBody>
              <a:bodyPr rtlCol="0" anchor="ctr"/>
              <a:lstStyle/>
              <a:p>
                <a:endParaRPr lang="zh-CN" altLang="en-US"/>
              </a:p>
            </p:txBody>
          </p:sp>
          <p:sp>
            <p:nvSpPr>
              <p:cNvPr id="2062" name="任意多边形: 形状 1073">
                <a:extLst>
                  <a:ext uri="{FF2B5EF4-FFF2-40B4-BE49-F238E27FC236}">
                    <a16:creationId xmlns:a16="http://schemas.microsoft.com/office/drawing/2014/main" id="{3441705C-EF2B-4C05-83A9-CB426D3978E2}"/>
                  </a:ext>
                </a:extLst>
              </p:cNvPr>
              <p:cNvSpPr/>
              <p:nvPr/>
            </p:nvSpPr>
            <p:spPr>
              <a:xfrm>
                <a:off x="3721884" y="1036999"/>
                <a:ext cx="9525" cy="9525"/>
              </a:xfrm>
              <a:custGeom>
                <a:avLst/>
                <a:gdLst>
                  <a:gd name="connsiteX0" fmla="*/ 7144 w 9525"/>
                  <a:gd name="connsiteY0" fmla="*/ 10373 h 9525"/>
                  <a:gd name="connsiteX1" fmla="*/ 9458 w 9525"/>
                  <a:gd name="connsiteY1" fmla="*/ 9420 h 9525"/>
                  <a:gd name="connsiteX2" fmla="*/ 9830 w 9525"/>
                  <a:gd name="connsiteY2" fmla="*/ 7144 h 9525"/>
                  <a:gd name="connsiteX3" fmla="*/ 7144 w 9525"/>
                  <a:gd name="connsiteY3" fmla="*/ 10373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373"/>
                    </a:moveTo>
                    <a:cubicBezTo>
                      <a:pt x="8582" y="8220"/>
                      <a:pt x="10116" y="7630"/>
                      <a:pt x="9458" y="9420"/>
                    </a:cubicBezTo>
                    <a:lnTo>
                      <a:pt x="9830" y="7144"/>
                    </a:lnTo>
                    <a:lnTo>
                      <a:pt x="7144" y="10373"/>
                    </a:lnTo>
                    <a:close/>
                  </a:path>
                </a:pathLst>
              </a:custGeom>
              <a:grpFill/>
              <a:ln w="9525" cap="flat">
                <a:noFill/>
                <a:prstDash val="solid"/>
                <a:miter/>
              </a:ln>
            </p:spPr>
            <p:txBody>
              <a:bodyPr rtlCol="0" anchor="ctr"/>
              <a:lstStyle/>
              <a:p>
                <a:endParaRPr lang="zh-CN" altLang="en-US"/>
              </a:p>
            </p:txBody>
          </p:sp>
          <p:sp>
            <p:nvSpPr>
              <p:cNvPr id="2063" name="任意多边形: 形状 1074">
                <a:extLst>
                  <a:ext uri="{FF2B5EF4-FFF2-40B4-BE49-F238E27FC236}">
                    <a16:creationId xmlns:a16="http://schemas.microsoft.com/office/drawing/2014/main" id="{8D49830D-E6C2-4768-9496-82DA2EC29AFB}"/>
                  </a:ext>
                </a:extLst>
              </p:cNvPr>
              <p:cNvSpPr/>
              <p:nvPr/>
            </p:nvSpPr>
            <p:spPr>
              <a:xfrm>
                <a:off x="3523974" y="718169"/>
                <a:ext cx="19050" cy="19050"/>
              </a:xfrm>
              <a:custGeom>
                <a:avLst/>
                <a:gdLst>
                  <a:gd name="connsiteX0" fmla="*/ 9277 w 19050"/>
                  <a:gd name="connsiteY0" fmla="*/ 12402 h 19050"/>
                  <a:gd name="connsiteX1" fmla="*/ 14240 w 19050"/>
                  <a:gd name="connsiteY1" fmla="*/ 7144 h 19050"/>
                  <a:gd name="connsiteX2" fmla="*/ 7144 w 19050"/>
                  <a:gd name="connsiteY2" fmla="*/ 13592 h 19050"/>
                  <a:gd name="connsiteX3" fmla="*/ 9277 w 19050"/>
                  <a:gd name="connsiteY3" fmla="*/ 12402 h 19050"/>
                </a:gdLst>
                <a:ahLst/>
                <a:cxnLst>
                  <a:cxn ang="0">
                    <a:pos x="connsiteX0" y="connsiteY0"/>
                  </a:cxn>
                  <a:cxn ang="0">
                    <a:pos x="connsiteX1" y="connsiteY1"/>
                  </a:cxn>
                  <a:cxn ang="0">
                    <a:pos x="connsiteX2" y="connsiteY2"/>
                  </a:cxn>
                  <a:cxn ang="0">
                    <a:pos x="connsiteX3" y="connsiteY3"/>
                  </a:cxn>
                </a:cxnLst>
                <a:rect l="l" t="t" r="r" b="b"/>
                <a:pathLst>
                  <a:path w="19050" h="19050">
                    <a:moveTo>
                      <a:pt x="9277" y="12402"/>
                    </a:moveTo>
                    <a:lnTo>
                      <a:pt x="14240" y="7144"/>
                    </a:lnTo>
                    <a:cubicBezTo>
                      <a:pt x="11697" y="9077"/>
                      <a:pt x="8268" y="11249"/>
                      <a:pt x="7144" y="13592"/>
                    </a:cubicBezTo>
                    <a:cubicBezTo>
                      <a:pt x="7153" y="13583"/>
                      <a:pt x="9401" y="13764"/>
                      <a:pt x="9277" y="12402"/>
                    </a:cubicBezTo>
                    <a:close/>
                  </a:path>
                </a:pathLst>
              </a:custGeom>
              <a:grpFill/>
              <a:ln w="9525" cap="flat">
                <a:noFill/>
                <a:prstDash val="solid"/>
                <a:miter/>
              </a:ln>
            </p:spPr>
            <p:txBody>
              <a:bodyPr rtlCol="0" anchor="ctr"/>
              <a:lstStyle/>
              <a:p>
                <a:endParaRPr lang="zh-CN" altLang="en-US"/>
              </a:p>
            </p:txBody>
          </p:sp>
          <p:sp>
            <p:nvSpPr>
              <p:cNvPr id="2064" name="任意多边形: 形状 1075">
                <a:extLst>
                  <a:ext uri="{FF2B5EF4-FFF2-40B4-BE49-F238E27FC236}">
                    <a16:creationId xmlns:a16="http://schemas.microsoft.com/office/drawing/2014/main" id="{951253E3-F0B0-4E0B-8CA7-317CEA70DCF0}"/>
                  </a:ext>
                </a:extLst>
              </p:cNvPr>
              <p:cNvSpPr/>
              <p:nvPr/>
            </p:nvSpPr>
            <p:spPr>
              <a:xfrm>
                <a:off x="3562369" y="1019092"/>
                <a:ext cx="9525" cy="9525"/>
              </a:xfrm>
              <a:custGeom>
                <a:avLst/>
                <a:gdLst>
                  <a:gd name="connsiteX0" fmla="*/ 7658 w 9525"/>
                  <a:gd name="connsiteY0" fmla="*/ 7144 h 9525"/>
                  <a:gd name="connsiteX1" fmla="*/ 7144 w 9525"/>
                  <a:gd name="connsiteY1" fmla="*/ 10449 h 9525"/>
                  <a:gd name="connsiteX2" fmla="*/ 9649 w 9525"/>
                  <a:gd name="connsiteY2" fmla="*/ 8211 h 9525"/>
                </a:gdLst>
                <a:ahLst/>
                <a:cxnLst>
                  <a:cxn ang="0">
                    <a:pos x="connsiteX0" y="connsiteY0"/>
                  </a:cxn>
                  <a:cxn ang="0">
                    <a:pos x="connsiteX1" y="connsiteY1"/>
                  </a:cxn>
                  <a:cxn ang="0">
                    <a:pos x="connsiteX2" y="connsiteY2"/>
                  </a:cxn>
                </a:cxnLst>
                <a:rect l="l" t="t" r="r" b="b"/>
                <a:pathLst>
                  <a:path w="9525" h="9525">
                    <a:moveTo>
                      <a:pt x="7658" y="7144"/>
                    </a:moveTo>
                    <a:lnTo>
                      <a:pt x="7144" y="10449"/>
                    </a:lnTo>
                    <a:lnTo>
                      <a:pt x="9649" y="8211"/>
                    </a:lnTo>
                    <a:close/>
                  </a:path>
                </a:pathLst>
              </a:custGeom>
              <a:grpFill/>
              <a:ln w="9525" cap="flat">
                <a:noFill/>
                <a:prstDash val="solid"/>
                <a:miter/>
              </a:ln>
            </p:spPr>
            <p:txBody>
              <a:bodyPr rtlCol="0" anchor="ctr"/>
              <a:lstStyle/>
              <a:p>
                <a:endParaRPr lang="zh-CN" altLang="en-US"/>
              </a:p>
            </p:txBody>
          </p:sp>
          <p:sp>
            <p:nvSpPr>
              <p:cNvPr id="2065" name="任意多边形: 形状 1076">
                <a:extLst>
                  <a:ext uri="{FF2B5EF4-FFF2-40B4-BE49-F238E27FC236}">
                    <a16:creationId xmlns:a16="http://schemas.microsoft.com/office/drawing/2014/main" id="{E436D87B-D073-438E-8B3C-57590526D8E5}"/>
                  </a:ext>
                </a:extLst>
              </p:cNvPr>
              <p:cNvSpPr/>
              <p:nvPr/>
            </p:nvSpPr>
            <p:spPr>
              <a:xfrm>
                <a:off x="3665244" y="1052843"/>
                <a:ext cx="19050" cy="19050"/>
              </a:xfrm>
              <a:custGeom>
                <a:avLst/>
                <a:gdLst>
                  <a:gd name="connsiteX0" fmla="*/ 12597 w 19050"/>
                  <a:gd name="connsiteY0" fmla="*/ 11292 h 19050"/>
                  <a:gd name="connsiteX1" fmla="*/ 14111 w 19050"/>
                  <a:gd name="connsiteY1" fmla="*/ 7435 h 19050"/>
                  <a:gd name="connsiteX2" fmla="*/ 8996 w 19050"/>
                  <a:gd name="connsiteY2" fmla="*/ 7521 h 19050"/>
                  <a:gd name="connsiteX3" fmla="*/ 8082 w 19050"/>
                  <a:gd name="connsiteY3" fmla="*/ 12740 h 19050"/>
                  <a:gd name="connsiteX4" fmla="*/ 12597 w 19050"/>
                  <a:gd name="connsiteY4" fmla="*/ 11292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597" y="11292"/>
                    </a:moveTo>
                    <a:lnTo>
                      <a:pt x="14111" y="7435"/>
                    </a:lnTo>
                    <a:cubicBezTo>
                      <a:pt x="13435" y="5863"/>
                      <a:pt x="7110" y="11350"/>
                      <a:pt x="8996" y="7521"/>
                    </a:cubicBezTo>
                    <a:cubicBezTo>
                      <a:pt x="9539" y="10159"/>
                      <a:pt x="5339" y="10797"/>
                      <a:pt x="8082" y="12740"/>
                    </a:cubicBezTo>
                    <a:cubicBezTo>
                      <a:pt x="10034" y="12931"/>
                      <a:pt x="11301" y="9340"/>
                      <a:pt x="12597" y="11292"/>
                    </a:cubicBezTo>
                    <a:close/>
                  </a:path>
                </a:pathLst>
              </a:custGeom>
              <a:grpFill/>
              <a:ln w="9525" cap="flat">
                <a:noFill/>
                <a:prstDash val="solid"/>
                <a:miter/>
              </a:ln>
            </p:spPr>
            <p:txBody>
              <a:bodyPr rtlCol="0" anchor="ctr"/>
              <a:lstStyle/>
              <a:p>
                <a:endParaRPr lang="zh-CN" altLang="en-US"/>
              </a:p>
            </p:txBody>
          </p:sp>
          <p:sp>
            <p:nvSpPr>
              <p:cNvPr id="2066" name="任意多边形: 形状 1077">
                <a:extLst>
                  <a:ext uri="{FF2B5EF4-FFF2-40B4-BE49-F238E27FC236}">
                    <a16:creationId xmlns:a16="http://schemas.microsoft.com/office/drawing/2014/main" id="{E1F078B9-CCAF-461F-A65F-71A5763FFE0E}"/>
                  </a:ext>
                </a:extLst>
              </p:cNvPr>
              <p:cNvSpPr/>
              <p:nvPr/>
            </p:nvSpPr>
            <p:spPr>
              <a:xfrm>
                <a:off x="3716969" y="1035685"/>
                <a:ext cx="9525" cy="9525"/>
              </a:xfrm>
              <a:custGeom>
                <a:avLst/>
                <a:gdLst>
                  <a:gd name="connsiteX0" fmla="*/ 11487 w 9525"/>
                  <a:gd name="connsiteY0" fmla="*/ 7534 h 9525"/>
                  <a:gd name="connsiteX1" fmla="*/ 10735 w 9525"/>
                  <a:gd name="connsiteY1" fmla="*/ 7144 h 9525"/>
                  <a:gd name="connsiteX2" fmla="*/ 10135 w 9525"/>
                  <a:gd name="connsiteY2" fmla="*/ 8477 h 9525"/>
                  <a:gd name="connsiteX3" fmla="*/ 9868 w 9525"/>
                  <a:gd name="connsiteY3" fmla="*/ 7325 h 9525"/>
                  <a:gd name="connsiteX4" fmla="*/ 7144 w 9525"/>
                  <a:gd name="connsiteY4" fmla="*/ 11868 h 9525"/>
                  <a:gd name="connsiteX5" fmla="*/ 9258 w 9525"/>
                  <a:gd name="connsiteY5" fmla="*/ 9258 h 9525"/>
                  <a:gd name="connsiteX6" fmla="*/ 9287 w 9525"/>
                  <a:gd name="connsiteY6" fmla="*/ 11039 h 9525"/>
                  <a:gd name="connsiteX7" fmla="*/ 11487 w 9525"/>
                  <a:gd name="connsiteY7" fmla="*/ 753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9525">
                    <a:moveTo>
                      <a:pt x="11487" y="7534"/>
                    </a:moveTo>
                    <a:lnTo>
                      <a:pt x="10735" y="7144"/>
                    </a:lnTo>
                    <a:cubicBezTo>
                      <a:pt x="10363" y="7763"/>
                      <a:pt x="10858" y="7601"/>
                      <a:pt x="10135" y="8477"/>
                    </a:cubicBezTo>
                    <a:cubicBezTo>
                      <a:pt x="9773" y="8372"/>
                      <a:pt x="8506" y="8792"/>
                      <a:pt x="9868" y="7325"/>
                    </a:cubicBezTo>
                    <a:cubicBezTo>
                      <a:pt x="5953" y="10611"/>
                      <a:pt x="10554" y="8430"/>
                      <a:pt x="7144" y="11868"/>
                    </a:cubicBezTo>
                    <a:lnTo>
                      <a:pt x="9258" y="9258"/>
                    </a:lnTo>
                    <a:cubicBezTo>
                      <a:pt x="10782" y="8411"/>
                      <a:pt x="8830" y="10725"/>
                      <a:pt x="9287" y="11039"/>
                    </a:cubicBezTo>
                    <a:cubicBezTo>
                      <a:pt x="10582" y="10106"/>
                      <a:pt x="11249" y="8230"/>
                      <a:pt x="11487" y="7534"/>
                    </a:cubicBezTo>
                    <a:close/>
                  </a:path>
                </a:pathLst>
              </a:custGeom>
              <a:grpFill/>
              <a:ln w="9525" cap="flat">
                <a:noFill/>
                <a:prstDash val="solid"/>
                <a:miter/>
              </a:ln>
            </p:spPr>
            <p:txBody>
              <a:bodyPr rtlCol="0" anchor="ctr"/>
              <a:lstStyle/>
              <a:p>
                <a:endParaRPr lang="zh-CN" altLang="en-US"/>
              </a:p>
            </p:txBody>
          </p:sp>
          <p:sp>
            <p:nvSpPr>
              <p:cNvPr id="2067" name="任意多边形: 形状 1078">
                <a:extLst>
                  <a:ext uri="{FF2B5EF4-FFF2-40B4-BE49-F238E27FC236}">
                    <a16:creationId xmlns:a16="http://schemas.microsoft.com/office/drawing/2014/main" id="{B485C9B0-C9CA-4CEB-BE71-85D21F12D4D0}"/>
                  </a:ext>
                </a:extLst>
              </p:cNvPr>
              <p:cNvSpPr/>
              <p:nvPr/>
            </p:nvSpPr>
            <p:spPr>
              <a:xfrm>
                <a:off x="3674793" y="1052858"/>
                <a:ext cx="9525" cy="9525"/>
              </a:xfrm>
              <a:custGeom>
                <a:avLst/>
                <a:gdLst>
                  <a:gd name="connsiteX0" fmla="*/ 7734 w 9525"/>
                  <a:gd name="connsiteY0" fmla="*/ 8715 h 9525"/>
                  <a:gd name="connsiteX1" fmla="*/ 7144 w 9525"/>
                  <a:gd name="connsiteY1" fmla="*/ 7144 h 9525"/>
                  <a:gd name="connsiteX2" fmla="*/ 7734 w 9525"/>
                  <a:gd name="connsiteY2" fmla="*/ 8715 h 9525"/>
                </a:gdLst>
                <a:ahLst/>
                <a:cxnLst>
                  <a:cxn ang="0">
                    <a:pos x="connsiteX0" y="connsiteY0"/>
                  </a:cxn>
                  <a:cxn ang="0">
                    <a:pos x="connsiteX1" y="connsiteY1"/>
                  </a:cxn>
                  <a:cxn ang="0">
                    <a:pos x="connsiteX2" y="connsiteY2"/>
                  </a:cxn>
                </a:cxnLst>
                <a:rect l="l" t="t" r="r" b="b"/>
                <a:pathLst>
                  <a:path w="9525" h="9525">
                    <a:moveTo>
                      <a:pt x="7734" y="8715"/>
                    </a:moveTo>
                    <a:lnTo>
                      <a:pt x="7144" y="7144"/>
                    </a:lnTo>
                    <a:lnTo>
                      <a:pt x="7734" y="8715"/>
                    </a:lnTo>
                    <a:close/>
                  </a:path>
                </a:pathLst>
              </a:custGeom>
              <a:grpFill/>
              <a:ln w="9525" cap="flat">
                <a:noFill/>
                <a:prstDash val="solid"/>
                <a:miter/>
              </a:ln>
            </p:spPr>
            <p:txBody>
              <a:bodyPr rtlCol="0" anchor="ctr"/>
              <a:lstStyle/>
              <a:p>
                <a:endParaRPr lang="zh-CN" altLang="en-US"/>
              </a:p>
            </p:txBody>
          </p:sp>
          <p:sp>
            <p:nvSpPr>
              <p:cNvPr id="2068" name="任意多边形: 形状 1079">
                <a:extLst>
                  <a:ext uri="{FF2B5EF4-FFF2-40B4-BE49-F238E27FC236}">
                    <a16:creationId xmlns:a16="http://schemas.microsoft.com/office/drawing/2014/main" id="{60746D0B-DF1B-47C2-B9C0-7A9290CB9377}"/>
                  </a:ext>
                </a:extLst>
              </p:cNvPr>
              <p:cNvSpPr/>
              <p:nvPr/>
            </p:nvSpPr>
            <p:spPr>
              <a:xfrm>
                <a:off x="3508505" y="900858"/>
                <a:ext cx="9525" cy="9525"/>
              </a:xfrm>
              <a:custGeom>
                <a:avLst/>
                <a:gdLst>
                  <a:gd name="connsiteX0" fmla="*/ 10792 w 9525"/>
                  <a:gd name="connsiteY0" fmla="*/ 7144 h 9525"/>
                  <a:gd name="connsiteX1" fmla="*/ 7144 w 9525"/>
                  <a:gd name="connsiteY1" fmla="*/ 8715 h 9525"/>
                  <a:gd name="connsiteX2" fmla="*/ 7496 w 9525"/>
                  <a:gd name="connsiteY2" fmla="*/ 10716 h 9525"/>
                </a:gdLst>
                <a:ahLst/>
                <a:cxnLst>
                  <a:cxn ang="0">
                    <a:pos x="connsiteX0" y="connsiteY0"/>
                  </a:cxn>
                  <a:cxn ang="0">
                    <a:pos x="connsiteX1" y="connsiteY1"/>
                  </a:cxn>
                  <a:cxn ang="0">
                    <a:pos x="connsiteX2" y="connsiteY2"/>
                  </a:cxn>
                </a:cxnLst>
                <a:rect l="l" t="t" r="r" b="b"/>
                <a:pathLst>
                  <a:path w="9525" h="9525">
                    <a:moveTo>
                      <a:pt x="10792" y="7144"/>
                    </a:moveTo>
                    <a:lnTo>
                      <a:pt x="7144" y="8715"/>
                    </a:lnTo>
                    <a:lnTo>
                      <a:pt x="7496" y="10716"/>
                    </a:lnTo>
                    <a:close/>
                  </a:path>
                </a:pathLst>
              </a:custGeom>
              <a:grpFill/>
              <a:ln w="9525" cap="flat">
                <a:noFill/>
                <a:prstDash val="solid"/>
                <a:miter/>
              </a:ln>
            </p:spPr>
            <p:txBody>
              <a:bodyPr rtlCol="0" anchor="ctr"/>
              <a:lstStyle/>
              <a:p>
                <a:endParaRPr lang="zh-CN" altLang="en-US"/>
              </a:p>
            </p:txBody>
          </p:sp>
          <p:sp>
            <p:nvSpPr>
              <p:cNvPr id="2069" name="任意多边形: 形状 1080">
                <a:extLst>
                  <a:ext uri="{FF2B5EF4-FFF2-40B4-BE49-F238E27FC236}">
                    <a16:creationId xmlns:a16="http://schemas.microsoft.com/office/drawing/2014/main" id="{D7E5E6E8-B63E-40AC-977D-483AE72A1C3D}"/>
                  </a:ext>
                </a:extLst>
              </p:cNvPr>
              <p:cNvSpPr/>
              <p:nvPr/>
            </p:nvSpPr>
            <p:spPr>
              <a:xfrm>
                <a:off x="3591246" y="1023207"/>
                <a:ext cx="19050" cy="19050"/>
              </a:xfrm>
              <a:custGeom>
                <a:avLst/>
                <a:gdLst>
                  <a:gd name="connsiteX0" fmla="*/ 11928 w 19050"/>
                  <a:gd name="connsiteY0" fmla="*/ 12792 h 19050"/>
                  <a:gd name="connsiteX1" fmla="*/ 11557 w 19050"/>
                  <a:gd name="connsiteY1" fmla="*/ 7144 h 19050"/>
                  <a:gd name="connsiteX2" fmla="*/ 7204 w 19050"/>
                  <a:gd name="connsiteY2" fmla="*/ 10363 h 19050"/>
                  <a:gd name="connsiteX3" fmla="*/ 10043 w 19050"/>
                  <a:gd name="connsiteY3" fmla="*/ 11020 h 19050"/>
                  <a:gd name="connsiteX4" fmla="*/ 9738 w 19050"/>
                  <a:gd name="connsiteY4" fmla="*/ 15507 h 19050"/>
                  <a:gd name="connsiteX5" fmla="*/ 11928 w 19050"/>
                  <a:gd name="connsiteY5" fmla="*/ 12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1928" y="12792"/>
                    </a:moveTo>
                    <a:cubicBezTo>
                      <a:pt x="8785" y="12544"/>
                      <a:pt x="12719" y="9315"/>
                      <a:pt x="11557" y="7144"/>
                    </a:cubicBezTo>
                    <a:cubicBezTo>
                      <a:pt x="10528" y="8934"/>
                      <a:pt x="6614" y="7334"/>
                      <a:pt x="7204" y="10363"/>
                    </a:cubicBezTo>
                    <a:lnTo>
                      <a:pt x="10043" y="11020"/>
                    </a:lnTo>
                    <a:lnTo>
                      <a:pt x="9738" y="15507"/>
                    </a:lnTo>
                    <a:lnTo>
                      <a:pt x="11928" y="12792"/>
                    </a:lnTo>
                    <a:close/>
                  </a:path>
                </a:pathLst>
              </a:custGeom>
              <a:grpFill/>
              <a:ln w="9525" cap="flat">
                <a:noFill/>
                <a:prstDash val="solid"/>
                <a:miter/>
              </a:ln>
            </p:spPr>
            <p:txBody>
              <a:bodyPr rtlCol="0" anchor="ctr"/>
              <a:lstStyle/>
              <a:p>
                <a:endParaRPr lang="zh-CN" altLang="en-US"/>
              </a:p>
            </p:txBody>
          </p:sp>
          <p:sp>
            <p:nvSpPr>
              <p:cNvPr id="2070" name="任意多边形: 形状 1081">
                <a:extLst>
                  <a:ext uri="{FF2B5EF4-FFF2-40B4-BE49-F238E27FC236}">
                    <a16:creationId xmlns:a16="http://schemas.microsoft.com/office/drawing/2014/main" id="{BC2D3BD3-FE19-4DC8-8D06-EA94DA294D61}"/>
                  </a:ext>
                </a:extLst>
              </p:cNvPr>
              <p:cNvSpPr/>
              <p:nvPr/>
            </p:nvSpPr>
            <p:spPr>
              <a:xfrm>
                <a:off x="3720371" y="1029900"/>
                <a:ext cx="9525" cy="9525"/>
              </a:xfrm>
              <a:custGeom>
                <a:avLst/>
                <a:gdLst>
                  <a:gd name="connsiteX0" fmla="*/ 7895 w 9525"/>
                  <a:gd name="connsiteY0" fmla="*/ 10738 h 9525"/>
                  <a:gd name="connsiteX1" fmla="*/ 10571 w 9525"/>
                  <a:gd name="connsiteY1" fmla="*/ 8014 h 9525"/>
                  <a:gd name="connsiteX2" fmla="*/ 8876 w 9525"/>
                  <a:gd name="connsiteY2" fmla="*/ 7671 h 9525"/>
                  <a:gd name="connsiteX3" fmla="*/ 7790 w 9525"/>
                  <a:gd name="connsiteY3" fmla="*/ 11157 h 9525"/>
                  <a:gd name="connsiteX4" fmla="*/ 7895 w 9525"/>
                  <a:gd name="connsiteY4" fmla="*/ 1073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895" y="10738"/>
                    </a:moveTo>
                    <a:lnTo>
                      <a:pt x="10571" y="8014"/>
                    </a:lnTo>
                    <a:cubicBezTo>
                      <a:pt x="9266" y="8347"/>
                      <a:pt x="11324" y="6185"/>
                      <a:pt x="8876" y="7671"/>
                    </a:cubicBezTo>
                    <a:cubicBezTo>
                      <a:pt x="9123" y="8242"/>
                      <a:pt x="5780" y="11843"/>
                      <a:pt x="7790" y="11157"/>
                    </a:cubicBezTo>
                    <a:cubicBezTo>
                      <a:pt x="7999" y="10833"/>
                      <a:pt x="8780" y="9995"/>
                      <a:pt x="7895" y="10738"/>
                    </a:cubicBezTo>
                    <a:close/>
                  </a:path>
                </a:pathLst>
              </a:custGeom>
              <a:grpFill/>
              <a:ln w="9525" cap="flat">
                <a:noFill/>
                <a:prstDash val="solid"/>
                <a:miter/>
              </a:ln>
            </p:spPr>
            <p:txBody>
              <a:bodyPr rtlCol="0" anchor="ctr"/>
              <a:lstStyle/>
              <a:p>
                <a:endParaRPr lang="zh-CN" altLang="en-US"/>
              </a:p>
            </p:txBody>
          </p:sp>
          <p:sp>
            <p:nvSpPr>
              <p:cNvPr id="2071" name="任意多边形: 形状 1082">
                <a:extLst>
                  <a:ext uri="{FF2B5EF4-FFF2-40B4-BE49-F238E27FC236}">
                    <a16:creationId xmlns:a16="http://schemas.microsoft.com/office/drawing/2014/main" id="{AE16BA14-F409-46C6-ADEC-DF0B9778256F}"/>
                  </a:ext>
                </a:extLst>
              </p:cNvPr>
              <p:cNvSpPr/>
              <p:nvPr/>
            </p:nvSpPr>
            <p:spPr>
              <a:xfrm>
                <a:off x="3630178" y="1041594"/>
                <a:ext cx="9525" cy="9525"/>
              </a:xfrm>
              <a:custGeom>
                <a:avLst/>
                <a:gdLst>
                  <a:gd name="connsiteX0" fmla="*/ 10468 w 9525"/>
                  <a:gd name="connsiteY0" fmla="*/ 9159 h 9525"/>
                  <a:gd name="connsiteX1" fmla="*/ 11621 w 9525"/>
                  <a:gd name="connsiteY1" fmla="*/ 9055 h 9525"/>
                  <a:gd name="connsiteX2" fmla="*/ 7144 w 9525"/>
                  <a:gd name="connsiteY2" fmla="*/ 7178 h 9525"/>
                  <a:gd name="connsiteX3" fmla="*/ 8277 w 9525"/>
                  <a:gd name="connsiteY3" fmla="*/ 9855 h 9525"/>
                  <a:gd name="connsiteX4" fmla="*/ 10201 w 9525"/>
                  <a:gd name="connsiteY4" fmla="*/ 8178 h 9525"/>
                  <a:gd name="connsiteX5" fmla="*/ 10468 w 9525"/>
                  <a:gd name="connsiteY5" fmla="*/ 915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10468" y="9159"/>
                    </a:moveTo>
                    <a:lnTo>
                      <a:pt x="11621" y="9055"/>
                    </a:lnTo>
                    <a:cubicBezTo>
                      <a:pt x="11525" y="7226"/>
                      <a:pt x="9477" y="7045"/>
                      <a:pt x="7144" y="7178"/>
                    </a:cubicBezTo>
                    <a:cubicBezTo>
                      <a:pt x="7572" y="7321"/>
                      <a:pt x="9754" y="8016"/>
                      <a:pt x="8277" y="9855"/>
                    </a:cubicBezTo>
                    <a:lnTo>
                      <a:pt x="10201" y="8178"/>
                    </a:lnTo>
                    <a:lnTo>
                      <a:pt x="10468" y="9159"/>
                    </a:lnTo>
                    <a:close/>
                  </a:path>
                </a:pathLst>
              </a:custGeom>
              <a:grpFill/>
              <a:ln w="9525" cap="flat">
                <a:noFill/>
                <a:prstDash val="solid"/>
                <a:miter/>
              </a:ln>
            </p:spPr>
            <p:txBody>
              <a:bodyPr rtlCol="0" anchor="ctr"/>
              <a:lstStyle/>
              <a:p>
                <a:endParaRPr lang="zh-CN" altLang="en-US"/>
              </a:p>
            </p:txBody>
          </p:sp>
          <p:sp>
            <p:nvSpPr>
              <p:cNvPr id="2072" name="任意多边形: 形状 1083">
                <a:extLst>
                  <a:ext uri="{FF2B5EF4-FFF2-40B4-BE49-F238E27FC236}">
                    <a16:creationId xmlns:a16="http://schemas.microsoft.com/office/drawing/2014/main" id="{5F872167-E1EC-457A-B6A3-52335F8F2E11}"/>
                  </a:ext>
                </a:extLst>
              </p:cNvPr>
              <p:cNvSpPr/>
              <p:nvPr/>
            </p:nvSpPr>
            <p:spPr>
              <a:xfrm>
                <a:off x="3636493" y="995970"/>
                <a:ext cx="47625" cy="57150"/>
              </a:xfrm>
              <a:custGeom>
                <a:avLst/>
                <a:gdLst>
                  <a:gd name="connsiteX0" fmla="*/ 23689 w 47625"/>
                  <a:gd name="connsiteY0" fmla="*/ 57612 h 57150"/>
                  <a:gd name="connsiteX1" fmla="*/ 27022 w 47625"/>
                  <a:gd name="connsiteY1" fmla="*/ 51812 h 57150"/>
                  <a:gd name="connsiteX2" fmla="*/ 27346 w 47625"/>
                  <a:gd name="connsiteY2" fmla="*/ 52574 h 57150"/>
                  <a:gd name="connsiteX3" fmla="*/ 27261 w 47625"/>
                  <a:gd name="connsiteY3" fmla="*/ 48278 h 57150"/>
                  <a:gd name="connsiteX4" fmla="*/ 20993 w 47625"/>
                  <a:gd name="connsiteY4" fmla="*/ 52316 h 57150"/>
                  <a:gd name="connsiteX5" fmla="*/ 20793 w 47625"/>
                  <a:gd name="connsiteY5" fmla="*/ 46459 h 57150"/>
                  <a:gd name="connsiteX6" fmla="*/ 20060 w 47625"/>
                  <a:gd name="connsiteY6" fmla="*/ 46659 h 57150"/>
                  <a:gd name="connsiteX7" fmla="*/ 20155 w 47625"/>
                  <a:gd name="connsiteY7" fmla="*/ 44392 h 57150"/>
                  <a:gd name="connsiteX8" fmla="*/ 19250 w 47625"/>
                  <a:gd name="connsiteY8" fmla="*/ 45296 h 57150"/>
                  <a:gd name="connsiteX9" fmla="*/ 20079 w 47625"/>
                  <a:gd name="connsiteY9" fmla="*/ 39762 h 57150"/>
                  <a:gd name="connsiteX10" fmla="*/ 23955 w 47625"/>
                  <a:gd name="connsiteY10" fmla="*/ 39820 h 57150"/>
                  <a:gd name="connsiteX11" fmla="*/ 21641 w 47625"/>
                  <a:gd name="connsiteY11" fmla="*/ 39877 h 57150"/>
                  <a:gd name="connsiteX12" fmla="*/ 27022 w 47625"/>
                  <a:gd name="connsiteY12" fmla="*/ 37353 h 57150"/>
                  <a:gd name="connsiteX13" fmla="*/ 25175 w 47625"/>
                  <a:gd name="connsiteY13" fmla="*/ 37905 h 57150"/>
                  <a:gd name="connsiteX14" fmla="*/ 28470 w 47625"/>
                  <a:gd name="connsiteY14" fmla="*/ 33105 h 57150"/>
                  <a:gd name="connsiteX15" fmla="*/ 40272 w 47625"/>
                  <a:gd name="connsiteY15" fmla="*/ 31981 h 57150"/>
                  <a:gd name="connsiteX16" fmla="*/ 43272 w 47625"/>
                  <a:gd name="connsiteY16" fmla="*/ 35190 h 57150"/>
                  <a:gd name="connsiteX17" fmla="*/ 45710 w 47625"/>
                  <a:gd name="connsiteY17" fmla="*/ 31838 h 57150"/>
                  <a:gd name="connsiteX18" fmla="*/ 36519 w 47625"/>
                  <a:gd name="connsiteY18" fmla="*/ 32523 h 57150"/>
                  <a:gd name="connsiteX19" fmla="*/ 34366 w 47625"/>
                  <a:gd name="connsiteY19" fmla="*/ 30266 h 57150"/>
                  <a:gd name="connsiteX20" fmla="*/ 42434 w 47625"/>
                  <a:gd name="connsiteY20" fmla="*/ 29847 h 57150"/>
                  <a:gd name="connsiteX21" fmla="*/ 42281 w 47625"/>
                  <a:gd name="connsiteY21" fmla="*/ 30685 h 57150"/>
                  <a:gd name="connsiteX22" fmla="*/ 43434 w 47625"/>
                  <a:gd name="connsiteY22" fmla="*/ 28904 h 57150"/>
                  <a:gd name="connsiteX23" fmla="*/ 41215 w 47625"/>
                  <a:gd name="connsiteY23" fmla="*/ 24894 h 57150"/>
                  <a:gd name="connsiteX24" fmla="*/ 38005 w 47625"/>
                  <a:gd name="connsiteY24" fmla="*/ 27370 h 57150"/>
                  <a:gd name="connsiteX25" fmla="*/ 37376 w 47625"/>
                  <a:gd name="connsiteY25" fmla="*/ 24751 h 57150"/>
                  <a:gd name="connsiteX26" fmla="*/ 42453 w 47625"/>
                  <a:gd name="connsiteY26" fmla="*/ 22827 h 57150"/>
                  <a:gd name="connsiteX27" fmla="*/ 39995 w 47625"/>
                  <a:gd name="connsiteY27" fmla="*/ 21865 h 57150"/>
                  <a:gd name="connsiteX28" fmla="*/ 43005 w 47625"/>
                  <a:gd name="connsiteY28" fmla="*/ 21665 h 57150"/>
                  <a:gd name="connsiteX29" fmla="*/ 43291 w 47625"/>
                  <a:gd name="connsiteY29" fmla="*/ 21646 h 57150"/>
                  <a:gd name="connsiteX30" fmla="*/ 43434 w 47625"/>
                  <a:gd name="connsiteY30" fmla="*/ 21636 h 57150"/>
                  <a:gd name="connsiteX31" fmla="*/ 43501 w 47625"/>
                  <a:gd name="connsiteY31" fmla="*/ 21636 h 57150"/>
                  <a:gd name="connsiteX32" fmla="*/ 43539 w 47625"/>
                  <a:gd name="connsiteY32" fmla="*/ 21636 h 57150"/>
                  <a:gd name="connsiteX33" fmla="*/ 43548 w 47625"/>
                  <a:gd name="connsiteY33" fmla="*/ 21636 h 57150"/>
                  <a:gd name="connsiteX34" fmla="*/ 43396 w 47625"/>
                  <a:gd name="connsiteY34" fmla="*/ 28028 h 57150"/>
                  <a:gd name="connsiteX35" fmla="*/ 43415 w 47625"/>
                  <a:gd name="connsiteY35" fmla="*/ 28028 h 57150"/>
                  <a:gd name="connsiteX36" fmla="*/ 43967 w 47625"/>
                  <a:gd name="connsiteY36" fmla="*/ 27961 h 57150"/>
                  <a:gd name="connsiteX37" fmla="*/ 44948 w 47625"/>
                  <a:gd name="connsiteY37" fmla="*/ 27847 h 57150"/>
                  <a:gd name="connsiteX38" fmla="*/ 45901 w 47625"/>
                  <a:gd name="connsiteY38" fmla="*/ 27732 h 57150"/>
                  <a:gd name="connsiteX39" fmla="*/ 45015 w 47625"/>
                  <a:gd name="connsiteY39" fmla="*/ 19350 h 57150"/>
                  <a:gd name="connsiteX40" fmla="*/ 42434 w 47625"/>
                  <a:gd name="connsiteY40" fmla="*/ 16217 h 57150"/>
                  <a:gd name="connsiteX41" fmla="*/ 40424 w 47625"/>
                  <a:gd name="connsiteY41" fmla="*/ 19255 h 57150"/>
                  <a:gd name="connsiteX42" fmla="*/ 35957 w 47625"/>
                  <a:gd name="connsiteY42" fmla="*/ 16512 h 57150"/>
                  <a:gd name="connsiteX43" fmla="*/ 38776 w 47625"/>
                  <a:gd name="connsiteY43" fmla="*/ 10854 h 57150"/>
                  <a:gd name="connsiteX44" fmla="*/ 44920 w 47625"/>
                  <a:gd name="connsiteY44" fmla="*/ 9244 h 57150"/>
                  <a:gd name="connsiteX45" fmla="*/ 44482 w 47625"/>
                  <a:gd name="connsiteY45" fmla="*/ 7635 h 57150"/>
                  <a:gd name="connsiteX46" fmla="*/ 44453 w 47625"/>
                  <a:gd name="connsiteY46" fmla="*/ 7492 h 57150"/>
                  <a:gd name="connsiteX47" fmla="*/ 43053 w 47625"/>
                  <a:gd name="connsiteY47" fmla="*/ 7882 h 57150"/>
                  <a:gd name="connsiteX48" fmla="*/ 35052 w 47625"/>
                  <a:gd name="connsiteY48" fmla="*/ 7254 h 57150"/>
                  <a:gd name="connsiteX49" fmla="*/ 37138 w 47625"/>
                  <a:gd name="connsiteY49" fmla="*/ 14340 h 57150"/>
                  <a:gd name="connsiteX50" fmla="*/ 32947 w 47625"/>
                  <a:gd name="connsiteY50" fmla="*/ 14683 h 57150"/>
                  <a:gd name="connsiteX51" fmla="*/ 33099 w 47625"/>
                  <a:gd name="connsiteY51" fmla="*/ 9416 h 57150"/>
                  <a:gd name="connsiteX52" fmla="*/ 30070 w 47625"/>
                  <a:gd name="connsiteY52" fmla="*/ 8463 h 57150"/>
                  <a:gd name="connsiteX53" fmla="*/ 31747 w 47625"/>
                  <a:gd name="connsiteY53" fmla="*/ 16845 h 57150"/>
                  <a:gd name="connsiteX54" fmla="*/ 29394 w 47625"/>
                  <a:gd name="connsiteY54" fmla="*/ 18569 h 57150"/>
                  <a:gd name="connsiteX55" fmla="*/ 33995 w 47625"/>
                  <a:gd name="connsiteY55" fmla="*/ 17760 h 57150"/>
                  <a:gd name="connsiteX56" fmla="*/ 32861 w 47625"/>
                  <a:gd name="connsiteY56" fmla="*/ 17312 h 57150"/>
                  <a:gd name="connsiteX57" fmla="*/ 33671 w 47625"/>
                  <a:gd name="connsiteY57" fmla="*/ 15559 h 57150"/>
                  <a:gd name="connsiteX58" fmla="*/ 36205 w 47625"/>
                  <a:gd name="connsiteY58" fmla="*/ 20474 h 57150"/>
                  <a:gd name="connsiteX59" fmla="*/ 28565 w 47625"/>
                  <a:gd name="connsiteY59" fmla="*/ 24370 h 57150"/>
                  <a:gd name="connsiteX60" fmla="*/ 27222 w 47625"/>
                  <a:gd name="connsiteY60" fmla="*/ 25970 h 57150"/>
                  <a:gd name="connsiteX61" fmla="*/ 26499 w 47625"/>
                  <a:gd name="connsiteY61" fmla="*/ 26723 h 57150"/>
                  <a:gd name="connsiteX62" fmla="*/ 26118 w 47625"/>
                  <a:gd name="connsiteY62" fmla="*/ 27075 h 57150"/>
                  <a:gd name="connsiteX63" fmla="*/ 26070 w 47625"/>
                  <a:gd name="connsiteY63" fmla="*/ 27113 h 57150"/>
                  <a:gd name="connsiteX64" fmla="*/ 26060 w 47625"/>
                  <a:gd name="connsiteY64" fmla="*/ 27123 h 57150"/>
                  <a:gd name="connsiteX65" fmla="*/ 26051 w 47625"/>
                  <a:gd name="connsiteY65" fmla="*/ 27132 h 57150"/>
                  <a:gd name="connsiteX66" fmla="*/ 26051 w 47625"/>
                  <a:gd name="connsiteY66" fmla="*/ 27132 h 57150"/>
                  <a:gd name="connsiteX67" fmla="*/ 26194 w 47625"/>
                  <a:gd name="connsiteY67" fmla="*/ 21617 h 57150"/>
                  <a:gd name="connsiteX68" fmla="*/ 26175 w 47625"/>
                  <a:gd name="connsiteY68" fmla="*/ 21627 h 57150"/>
                  <a:gd name="connsiteX69" fmla="*/ 26079 w 47625"/>
                  <a:gd name="connsiteY69" fmla="*/ 21665 h 57150"/>
                  <a:gd name="connsiteX70" fmla="*/ 25889 w 47625"/>
                  <a:gd name="connsiteY70" fmla="*/ 21741 h 57150"/>
                  <a:gd name="connsiteX71" fmla="*/ 21812 w 47625"/>
                  <a:gd name="connsiteY71" fmla="*/ 22579 h 57150"/>
                  <a:gd name="connsiteX72" fmla="*/ 23946 w 47625"/>
                  <a:gd name="connsiteY72" fmla="*/ 24389 h 57150"/>
                  <a:gd name="connsiteX73" fmla="*/ 13849 w 47625"/>
                  <a:gd name="connsiteY73" fmla="*/ 26447 h 57150"/>
                  <a:gd name="connsiteX74" fmla="*/ 11887 w 47625"/>
                  <a:gd name="connsiteY74" fmla="*/ 35476 h 57150"/>
                  <a:gd name="connsiteX75" fmla="*/ 8677 w 47625"/>
                  <a:gd name="connsiteY75" fmla="*/ 34971 h 57150"/>
                  <a:gd name="connsiteX76" fmla="*/ 7144 w 47625"/>
                  <a:gd name="connsiteY76" fmla="*/ 36895 h 57150"/>
                  <a:gd name="connsiteX77" fmla="*/ 10687 w 47625"/>
                  <a:gd name="connsiteY77" fmla="*/ 37076 h 57150"/>
                  <a:gd name="connsiteX78" fmla="*/ 11087 w 47625"/>
                  <a:gd name="connsiteY78" fmla="*/ 41563 h 57150"/>
                  <a:gd name="connsiteX79" fmla="*/ 11440 w 47625"/>
                  <a:gd name="connsiteY79" fmla="*/ 41248 h 57150"/>
                  <a:gd name="connsiteX80" fmla="*/ 10678 w 47625"/>
                  <a:gd name="connsiteY80" fmla="*/ 47249 h 57150"/>
                  <a:gd name="connsiteX81" fmla="*/ 15745 w 47625"/>
                  <a:gd name="connsiteY81" fmla="*/ 53583 h 57150"/>
                  <a:gd name="connsiteX82" fmla="*/ 12030 w 47625"/>
                  <a:gd name="connsiteY82" fmla="*/ 51812 h 57150"/>
                  <a:gd name="connsiteX83" fmla="*/ 13659 w 47625"/>
                  <a:gd name="connsiteY83" fmla="*/ 56279 h 57150"/>
                  <a:gd name="connsiteX84" fmla="*/ 14583 w 47625"/>
                  <a:gd name="connsiteY84" fmla="*/ 53717 h 57150"/>
                  <a:gd name="connsiteX85" fmla="*/ 20307 w 47625"/>
                  <a:gd name="connsiteY85" fmla="*/ 59451 h 57150"/>
                  <a:gd name="connsiteX86" fmla="*/ 22212 w 47625"/>
                  <a:gd name="connsiteY86" fmla="*/ 57003 h 57150"/>
                  <a:gd name="connsiteX87" fmla="*/ 23689 w 47625"/>
                  <a:gd name="connsiteY87" fmla="*/ 576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7625" h="57150">
                    <a:moveTo>
                      <a:pt x="23689" y="57612"/>
                    </a:moveTo>
                    <a:cubicBezTo>
                      <a:pt x="23765" y="55698"/>
                      <a:pt x="23251" y="52669"/>
                      <a:pt x="27022" y="51812"/>
                    </a:cubicBezTo>
                    <a:lnTo>
                      <a:pt x="27346" y="52574"/>
                    </a:lnTo>
                    <a:cubicBezTo>
                      <a:pt x="24565" y="51745"/>
                      <a:pt x="31051" y="48306"/>
                      <a:pt x="27261" y="48278"/>
                    </a:cubicBezTo>
                    <a:cubicBezTo>
                      <a:pt x="25584" y="49849"/>
                      <a:pt x="24803" y="51469"/>
                      <a:pt x="20993" y="52316"/>
                    </a:cubicBezTo>
                    <a:cubicBezTo>
                      <a:pt x="21060" y="49287"/>
                      <a:pt x="22546" y="47983"/>
                      <a:pt x="20793" y="46459"/>
                    </a:cubicBezTo>
                    <a:lnTo>
                      <a:pt x="20060" y="46659"/>
                    </a:lnTo>
                    <a:lnTo>
                      <a:pt x="20155" y="44392"/>
                    </a:lnTo>
                    <a:lnTo>
                      <a:pt x="19250" y="45296"/>
                    </a:lnTo>
                    <a:cubicBezTo>
                      <a:pt x="17402" y="44382"/>
                      <a:pt x="19012" y="41486"/>
                      <a:pt x="20079" y="39762"/>
                    </a:cubicBezTo>
                    <a:cubicBezTo>
                      <a:pt x="20288" y="41048"/>
                      <a:pt x="24822" y="40486"/>
                      <a:pt x="23955" y="39820"/>
                    </a:cubicBezTo>
                    <a:cubicBezTo>
                      <a:pt x="23670" y="40515"/>
                      <a:pt x="22450" y="40143"/>
                      <a:pt x="21641" y="39877"/>
                    </a:cubicBezTo>
                    <a:lnTo>
                      <a:pt x="27022" y="37353"/>
                    </a:lnTo>
                    <a:lnTo>
                      <a:pt x="25175" y="37905"/>
                    </a:lnTo>
                    <a:cubicBezTo>
                      <a:pt x="23727" y="36295"/>
                      <a:pt x="26051" y="34428"/>
                      <a:pt x="28470" y="33105"/>
                    </a:cubicBezTo>
                    <a:cubicBezTo>
                      <a:pt x="31156" y="34667"/>
                      <a:pt x="37262" y="32362"/>
                      <a:pt x="40272" y="31981"/>
                    </a:cubicBezTo>
                    <a:cubicBezTo>
                      <a:pt x="42110" y="33076"/>
                      <a:pt x="42367" y="34362"/>
                      <a:pt x="43272" y="35190"/>
                    </a:cubicBezTo>
                    <a:lnTo>
                      <a:pt x="45710" y="31838"/>
                    </a:lnTo>
                    <a:cubicBezTo>
                      <a:pt x="43215" y="31266"/>
                      <a:pt x="39767" y="31514"/>
                      <a:pt x="36519" y="32523"/>
                    </a:cubicBezTo>
                    <a:cubicBezTo>
                      <a:pt x="39929" y="30638"/>
                      <a:pt x="33566" y="31666"/>
                      <a:pt x="34366" y="30266"/>
                    </a:cubicBezTo>
                    <a:cubicBezTo>
                      <a:pt x="37424" y="29904"/>
                      <a:pt x="41043" y="28847"/>
                      <a:pt x="42434" y="29847"/>
                    </a:cubicBezTo>
                    <a:lnTo>
                      <a:pt x="42281" y="30685"/>
                    </a:lnTo>
                    <a:cubicBezTo>
                      <a:pt x="42281" y="30685"/>
                      <a:pt x="43310" y="28913"/>
                      <a:pt x="43434" y="28904"/>
                    </a:cubicBezTo>
                    <a:cubicBezTo>
                      <a:pt x="38538" y="29294"/>
                      <a:pt x="39481" y="26151"/>
                      <a:pt x="41215" y="24894"/>
                    </a:cubicBezTo>
                    <a:cubicBezTo>
                      <a:pt x="42472" y="25656"/>
                      <a:pt x="38348" y="26789"/>
                      <a:pt x="38005" y="27370"/>
                    </a:cubicBezTo>
                    <a:cubicBezTo>
                      <a:pt x="32937" y="26123"/>
                      <a:pt x="41700" y="25713"/>
                      <a:pt x="37376" y="24751"/>
                    </a:cubicBezTo>
                    <a:cubicBezTo>
                      <a:pt x="38614" y="25551"/>
                      <a:pt x="42215" y="23637"/>
                      <a:pt x="42453" y="22827"/>
                    </a:cubicBezTo>
                    <a:lnTo>
                      <a:pt x="39995" y="21865"/>
                    </a:lnTo>
                    <a:cubicBezTo>
                      <a:pt x="39995" y="21865"/>
                      <a:pt x="41500" y="21760"/>
                      <a:pt x="43005" y="21665"/>
                    </a:cubicBezTo>
                    <a:lnTo>
                      <a:pt x="43291" y="21646"/>
                    </a:lnTo>
                    <a:lnTo>
                      <a:pt x="43434" y="21636"/>
                    </a:lnTo>
                    <a:lnTo>
                      <a:pt x="43501" y="21636"/>
                    </a:lnTo>
                    <a:lnTo>
                      <a:pt x="43539" y="21636"/>
                    </a:lnTo>
                    <a:lnTo>
                      <a:pt x="43548" y="21636"/>
                    </a:lnTo>
                    <a:lnTo>
                      <a:pt x="43396" y="28028"/>
                    </a:lnTo>
                    <a:lnTo>
                      <a:pt x="43415" y="28028"/>
                    </a:lnTo>
                    <a:lnTo>
                      <a:pt x="43967" y="27961"/>
                    </a:lnTo>
                    <a:cubicBezTo>
                      <a:pt x="44329" y="27923"/>
                      <a:pt x="44663" y="27875"/>
                      <a:pt x="44948" y="27847"/>
                    </a:cubicBezTo>
                    <a:cubicBezTo>
                      <a:pt x="45520" y="27780"/>
                      <a:pt x="45901" y="27732"/>
                      <a:pt x="45901" y="27732"/>
                    </a:cubicBezTo>
                    <a:cubicBezTo>
                      <a:pt x="42872" y="26780"/>
                      <a:pt x="44206" y="20217"/>
                      <a:pt x="45015" y="19350"/>
                    </a:cubicBezTo>
                    <a:cubicBezTo>
                      <a:pt x="43482" y="19331"/>
                      <a:pt x="41196" y="19265"/>
                      <a:pt x="42434" y="16217"/>
                    </a:cubicBezTo>
                    <a:cubicBezTo>
                      <a:pt x="42462" y="14464"/>
                      <a:pt x="40862" y="17941"/>
                      <a:pt x="40424" y="19255"/>
                    </a:cubicBezTo>
                    <a:cubicBezTo>
                      <a:pt x="37147" y="14359"/>
                      <a:pt x="40805" y="19684"/>
                      <a:pt x="35957" y="16512"/>
                    </a:cubicBezTo>
                    <a:cubicBezTo>
                      <a:pt x="36024" y="13874"/>
                      <a:pt x="38710" y="13512"/>
                      <a:pt x="38776" y="10854"/>
                    </a:cubicBezTo>
                    <a:cubicBezTo>
                      <a:pt x="41805" y="11788"/>
                      <a:pt x="42910" y="13140"/>
                      <a:pt x="44920" y="9244"/>
                    </a:cubicBezTo>
                    <a:cubicBezTo>
                      <a:pt x="42653" y="8997"/>
                      <a:pt x="43491" y="7454"/>
                      <a:pt x="44482" y="7635"/>
                    </a:cubicBezTo>
                    <a:cubicBezTo>
                      <a:pt x="45463" y="7644"/>
                      <a:pt x="46482" y="7692"/>
                      <a:pt x="44453" y="7492"/>
                    </a:cubicBezTo>
                    <a:cubicBezTo>
                      <a:pt x="44482" y="7606"/>
                      <a:pt x="43043" y="7301"/>
                      <a:pt x="43053" y="7882"/>
                    </a:cubicBezTo>
                    <a:cubicBezTo>
                      <a:pt x="40396" y="7235"/>
                      <a:pt x="36462" y="6977"/>
                      <a:pt x="35052" y="7254"/>
                    </a:cubicBezTo>
                    <a:cubicBezTo>
                      <a:pt x="38100" y="7320"/>
                      <a:pt x="37224" y="11702"/>
                      <a:pt x="37138" y="14340"/>
                    </a:cubicBezTo>
                    <a:lnTo>
                      <a:pt x="32947" y="14683"/>
                    </a:lnTo>
                    <a:cubicBezTo>
                      <a:pt x="34157" y="12502"/>
                      <a:pt x="33442" y="10730"/>
                      <a:pt x="33099" y="9416"/>
                    </a:cubicBezTo>
                    <a:cubicBezTo>
                      <a:pt x="31575" y="9368"/>
                      <a:pt x="31623" y="7616"/>
                      <a:pt x="30070" y="8463"/>
                    </a:cubicBezTo>
                    <a:cubicBezTo>
                      <a:pt x="26527" y="12340"/>
                      <a:pt x="29870" y="15502"/>
                      <a:pt x="31747" y="16845"/>
                    </a:cubicBezTo>
                    <a:lnTo>
                      <a:pt x="29394" y="18569"/>
                    </a:lnTo>
                    <a:cubicBezTo>
                      <a:pt x="31575" y="22113"/>
                      <a:pt x="32909" y="15540"/>
                      <a:pt x="33995" y="17760"/>
                    </a:cubicBezTo>
                    <a:lnTo>
                      <a:pt x="32861" y="17312"/>
                    </a:lnTo>
                    <a:cubicBezTo>
                      <a:pt x="32499" y="16864"/>
                      <a:pt x="33299" y="15988"/>
                      <a:pt x="33671" y="15559"/>
                    </a:cubicBezTo>
                    <a:cubicBezTo>
                      <a:pt x="35957" y="15617"/>
                      <a:pt x="36281" y="17817"/>
                      <a:pt x="36205" y="20474"/>
                    </a:cubicBezTo>
                    <a:cubicBezTo>
                      <a:pt x="32204" y="20170"/>
                      <a:pt x="30337" y="22208"/>
                      <a:pt x="28565" y="24370"/>
                    </a:cubicBezTo>
                    <a:lnTo>
                      <a:pt x="27222" y="25970"/>
                    </a:lnTo>
                    <a:lnTo>
                      <a:pt x="26499" y="26723"/>
                    </a:lnTo>
                    <a:lnTo>
                      <a:pt x="26118" y="27075"/>
                    </a:lnTo>
                    <a:lnTo>
                      <a:pt x="26070" y="27113"/>
                    </a:lnTo>
                    <a:lnTo>
                      <a:pt x="26060" y="27123"/>
                    </a:lnTo>
                    <a:lnTo>
                      <a:pt x="26051" y="27132"/>
                    </a:lnTo>
                    <a:lnTo>
                      <a:pt x="26051" y="27132"/>
                    </a:lnTo>
                    <a:lnTo>
                      <a:pt x="26194" y="21617"/>
                    </a:lnTo>
                    <a:lnTo>
                      <a:pt x="26175" y="21627"/>
                    </a:lnTo>
                    <a:lnTo>
                      <a:pt x="26079" y="21665"/>
                    </a:lnTo>
                    <a:lnTo>
                      <a:pt x="25889" y="21741"/>
                    </a:lnTo>
                    <a:cubicBezTo>
                      <a:pt x="24879" y="22160"/>
                      <a:pt x="23612" y="22484"/>
                      <a:pt x="21812" y="22579"/>
                    </a:cubicBezTo>
                    <a:cubicBezTo>
                      <a:pt x="25317" y="23094"/>
                      <a:pt x="19841" y="25189"/>
                      <a:pt x="23946" y="24389"/>
                    </a:cubicBezTo>
                    <a:cubicBezTo>
                      <a:pt x="19060" y="28533"/>
                      <a:pt x="15602" y="21417"/>
                      <a:pt x="13849" y="26447"/>
                    </a:cubicBezTo>
                    <a:cubicBezTo>
                      <a:pt x="15297" y="29314"/>
                      <a:pt x="12992" y="32704"/>
                      <a:pt x="11887" y="35476"/>
                    </a:cubicBezTo>
                    <a:cubicBezTo>
                      <a:pt x="10716" y="35410"/>
                      <a:pt x="8553" y="36200"/>
                      <a:pt x="8677" y="34971"/>
                    </a:cubicBezTo>
                    <a:lnTo>
                      <a:pt x="7144" y="36895"/>
                    </a:lnTo>
                    <a:lnTo>
                      <a:pt x="10687" y="37076"/>
                    </a:lnTo>
                    <a:lnTo>
                      <a:pt x="11087" y="41563"/>
                    </a:lnTo>
                    <a:lnTo>
                      <a:pt x="11440" y="41248"/>
                    </a:lnTo>
                    <a:cubicBezTo>
                      <a:pt x="12478" y="43439"/>
                      <a:pt x="12068" y="43944"/>
                      <a:pt x="10678" y="47249"/>
                    </a:cubicBezTo>
                    <a:cubicBezTo>
                      <a:pt x="19812" y="47011"/>
                      <a:pt x="13211" y="49202"/>
                      <a:pt x="15745" y="53583"/>
                    </a:cubicBezTo>
                    <a:cubicBezTo>
                      <a:pt x="11116" y="54612"/>
                      <a:pt x="16250" y="51240"/>
                      <a:pt x="12030" y="51812"/>
                    </a:cubicBezTo>
                    <a:cubicBezTo>
                      <a:pt x="16488" y="52593"/>
                      <a:pt x="8525" y="55993"/>
                      <a:pt x="13659" y="56279"/>
                    </a:cubicBezTo>
                    <a:cubicBezTo>
                      <a:pt x="12792" y="55317"/>
                      <a:pt x="14497" y="54488"/>
                      <a:pt x="14583" y="53717"/>
                    </a:cubicBezTo>
                    <a:cubicBezTo>
                      <a:pt x="21307" y="51926"/>
                      <a:pt x="17888" y="59355"/>
                      <a:pt x="20307" y="59451"/>
                    </a:cubicBezTo>
                    <a:lnTo>
                      <a:pt x="22212" y="57003"/>
                    </a:lnTo>
                    <a:lnTo>
                      <a:pt x="23689" y="57612"/>
                    </a:lnTo>
                    <a:close/>
                  </a:path>
                </a:pathLst>
              </a:custGeom>
              <a:grpFill/>
              <a:ln w="9525" cap="flat">
                <a:noFill/>
                <a:prstDash val="solid"/>
                <a:miter/>
              </a:ln>
            </p:spPr>
            <p:txBody>
              <a:bodyPr rtlCol="0" anchor="ctr"/>
              <a:lstStyle/>
              <a:p>
                <a:endParaRPr lang="zh-CN" altLang="en-US"/>
              </a:p>
            </p:txBody>
          </p:sp>
          <p:sp>
            <p:nvSpPr>
              <p:cNvPr id="2073" name="任意多边形: 形状 1084">
                <a:extLst>
                  <a:ext uri="{FF2B5EF4-FFF2-40B4-BE49-F238E27FC236}">
                    <a16:creationId xmlns:a16="http://schemas.microsoft.com/office/drawing/2014/main" id="{EF4439F7-8569-4A46-9E4A-2BDC990BCDAE}"/>
                  </a:ext>
                </a:extLst>
              </p:cNvPr>
              <p:cNvSpPr/>
              <p:nvPr/>
            </p:nvSpPr>
            <p:spPr>
              <a:xfrm>
                <a:off x="3723170" y="1027797"/>
                <a:ext cx="9525" cy="9525"/>
              </a:xfrm>
              <a:custGeom>
                <a:avLst/>
                <a:gdLst>
                  <a:gd name="connsiteX0" fmla="*/ 11278 w 9525"/>
                  <a:gd name="connsiteY0" fmla="*/ 7144 h 9525"/>
                  <a:gd name="connsiteX1" fmla="*/ 9439 w 9525"/>
                  <a:gd name="connsiteY1" fmla="*/ 8554 h 9525"/>
                  <a:gd name="connsiteX2" fmla="*/ 7144 w 9525"/>
                  <a:gd name="connsiteY2" fmla="*/ 11688 h 9525"/>
                  <a:gd name="connsiteX3" fmla="*/ 10230 w 9525"/>
                  <a:gd name="connsiteY3" fmla="*/ 9373 h 9525"/>
                  <a:gd name="connsiteX4" fmla="*/ 11278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78" y="7144"/>
                    </a:moveTo>
                    <a:lnTo>
                      <a:pt x="9439" y="8554"/>
                    </a:lnTo>
                    <a:cubicBezTo>
                      <a:pt x="10735" y="7649"/>
                      <a:pt x="8401" y="10812"/>
                      <a:pt x="7144" y="11688"/>
                    </a:cubicBezTo>
                    <a:lnTo>
                      <a:pt x="10230" y="9373"/>
                    </a:lnTo>
                    <a:cubicBezTo>
                      <a:pt x="10144" y="9421"/>
                      <a:pt x="11297" y="7097"/>
                      <a:pt x="11278" y="7144"/>
                    </a:cubicBezTo>
                    <a:close/>
                  </a:path>
                </a:pathLst>
              </a:custGeom>
              <a:grpFill/>
              <a:ln w="9525" cap="flat">
                <a:noFill/>
                <a:prstDash val="solid"/>
                <a:miter/>
              </a:ln>
            </p:spPr>
            <p:txBody>
              <a:bodyPr rtlCol="0" anchor="ctr"/>
              <a:lstStyle/>
              <a:p>
                <a:endParaRPr lang="zh-CN" altLang="en-US"/>
              </a:p>
            </p:txBody>
          </p:sp>
          <p:sp>
            <p:nvSpPr>
              <p:cNvPr id="2074" name="任意多边形: 形状 1085">
                <a:extLst>
                  <a:ext uri="{FF2B5EF4-FFF2-40B4-BE49-F238E27FC236}">
                    <a16:creationId xmlns:a16="http://schemas.microsoft.com/office/drawing/2014/main" id="{5C615AE3-F5F5-4FE4-A122-DAEEF634312A}"/>
                  </a:ext>
                </a:extLst>
              </p:cNvPr>
              <p:cNvSpPr/>
              <p:nvPr/>
            </p:nvSpPr>
            <p:spPr>
              <a:xfrm>
                <a:off x="3600145" y="650103"/>
                <a:ext cx="19050" cy="9525"/>
              </a:xfrm>
              <a:custGeom>
                <a:avLst/>
                <a:gdLst>
                  <a:gd name="connsiteX0" fmla="*/ 14126 w 19050"/>
                  <a:gd name="connsiteY0" fmla="*/ 7315 h 9525"/>
                  <a:gd name="connsiteX1" fmla="*/ 10344 w 19050"/>
                  <a:gd name="connsiteY1" fmla="*/ 7144 h 9525"/>
                  <a:gd name="connsiteX2" fmla="*/ 7144 w 19050"/>
                  <a:gd name="connsiteY2" fmla="*/ 10468 h 9525"/>
                </a:gdLst>
                <a:ahLst/>
                <a:cxnLst>
                  <a:cxn ang="0">
                    <a:pos x="connsiteX0" y="connsiteY0"/>
                  </a:cxn>
                  <a:cxn ang="0">
                    <a:pos x="connsiteX1" y="connsiteY1"/>
                  </a:cxn>
                  <a:cxn ang="0">
                    <a:pos x="connsiteX2" y="connsiteY2"/>
                  </a:cxn>
                </a:cxnLst>
                <a:rect l="l" t="t" r="r" b="b"/>
                <a:pathLst>
                  <a:path w="19050" h="9525">
                    <a:moveTo>
                      <a:pt x="14126" y="7315"/>
                    </a:moveTo>
                    <a:lnTo>
                      <a:pt x="10344" y="7144"/>
                    </a:lnTo>
                    <a:lnTo>
                      <a:pt x="7144" y="10468"/>
                    </a:lnTo>
                    <a:close/>
                  </a:path>
                </a:pathLst>
              </a:custGeom>
              <a:grpFill/>
              <a:ln w="9525" cap="flat">
                <a:noFill/>
                <a:prstDash val="solid"/>
                <a:miter/>
              </a:ln>
            </p:spPr>
            <p:txBody>
              <a:bodyPr rtlCol="0" anchor="ctr"/>
              <a:lstStyle/>
              <a:p>
                <a:endParaRPr lang="zh-CN" altLang="en-US"/>
              </a:p>
            </p:txBody>
          </p:sp>
          <p:sp>
            <p:nvSpPr>
              <p:cNvPr id="2075" name="任意多边形: 形状 1086">
                <a:extLst>
                  <a:ext uri="{FF2B5EF4-FFF2-40B4-BE49-F238E27FC236}">
                    <a16:creationId xmlns:a16="http://schemas.microsoft.com/office/drawing/2014/main" id="{2428BF56-E9CC-41EC-901B-70D0A00BDFE0}"/>
                  </a:ext>
                </a:extLst>
              </p:cNvPr>
              <p:cNvSpPr/>
              <p:nvPr/>
            </p:nvSpPr>
            <p:spPr>
              <a:xfrm>
                <a:off x="3535585" y="946873"/>
                <a:ext cx="19050" cy="19050"/>
              </a:xfrm>
              <a:custGeom>
                <a:avLst/>
                <a:gdLst>
                  <a:gd name="connsiteX0" fmla="*/ 11240 w 19050"/>
                  <a:gd name="connsiteY0" fmla="*/ 10154 h 19050"/>
                  <a:gd name="connsiteX1" fmla="*/ 12640 w 19050"/>
                  <a:gd name="connsiteY1" fmla="*/ 7582 h 19050"/>
                  <a:gd name="connsiteX2" fmla="*/ 9230 w 19050"/>
                  <a:gd name="connsiteY2" fmla="*/ 7144 h 19050"/>
                  <a:gd name="connsiteX3" fmla="*/ 7144 w 19050"/>
                  <a:gd name="connsiteY3" fmla="*/ 12583 h 19050"/>
                  <a:gd name="connsiteX4" fmla="*/ 11240 w 19050"/>
                  <a:gd name="connsiteY4" fmla="*/ 10154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40" y="10154"/>
                    </a:moveTo>
                    <a:cubicBezTo>
                      <a:pt x="10239" y="9392"/>
                      <a:pt x="11687" y="8306"/>
                      <a:pt x="12640" y="7582"/>
                    </a:cubicBezTo>
                    <a:lnTo>
                      <a:pt x="9230" y="7144"/>
                    </a:lnTo>
                    <a:cubicBezTo>
                      <a:pt x="11716" y="9792"/>
                      <a:pt x="7572" y="9182"/>
                      <a:pt x="7144" y="12583"/>
                    </a:cubicBezTo>
                    <a:lnTo>
                      <a:pt x="11240" y="10154"/>
                    </a:lnTo>
                    <a:close/>
                  </a:path>
                </a:pathLst>
              </a:custGeom>
              <a:grpFill/>
              <a:ln w="9525" cap="flat">
                <a:noFill/>
                <a:prstDash val="solid"/>
                <a:miter/>
              </a:ln>
            </p:spPr>
            <p:txBody>
              <a:bodyPr rtlCol="0" anchor="ctr"/>
              <a:lstStyle/>
              <a:p>
                <a:endParaRPr lang="zh-CN" altLang="en-US"/>
              </a:p>
            </p:txBody>
          </p:sp>
          <p:sp>
            <p:nvSpPr>
              <p:cNvPr id="2076" name="任意多边形: 形状 1087">
                <a:extLst>
                  <a:ext uri="{FF2B5EF4-FFF2-40B4-BE49-F238E27FC236}">
                    <a16:creationId xmlns:a16="http://schemas.microsoft.com/office/drawing/2014/main" id="{BACB2C69-6D33-4E7C-A0E3-65808468D1F0}"/>
                  </a:ext>
                </a:extLst>
              </p:cNvPr>
              <p:cNvSpPr/>
              <p:nvPr/>
            </p:nvSpPr>
            <p:spPr>
              <a:xfrm>
                <a:off x="3670897" y="1043419"/>
                <a:ext cx="9525" cy="9525"/>
              </a:xfrm>
              <a:custGeom>
                <a:avLst/>
                <a:gdLst>
                  <a:gd name="connsiteX0" fmla="*/ 9782 w 9525"/>
                  <a:gd name="connsiteY0" fmla="*/ 7144 h 9525"/>
                  <a:gd name="connsiteX1" fmla="*/ 7144 w 9525"/>
                  <a:gd name="connsiteY1" fmla="*/ 9401 h 9525"/>
                  <a:gd name="connsiteX2" fmla="*/ 8011 w 9525"/>
                  <a:gd name="connsiteY2" fmla="*/ 9382 h 9525"/>
                </a:gdLst>
                <a:ahLst/>
                <a:cxnLst>
                  <a:cxn ang="0">
                    <a:pos x="connsiteX0" y="connsiteY0"/>
                  </a:cxn>
                  <a:cxn ang="0">
                    <a:pos x="connsiteX1" y="connsiteY1"/>
                  </a:cxn>
                  <a:cxn ang="0">
                    <a:pos x="connsiteX2" y="connsiteY2"/>
                  </a:cxn>
                </a:cxnLst>
                <a:rect l="l" t="t" r="r" b="b"/>
                <a:pathLst>
                  <a:path w="9525" h="9525">
                    <a:moveTo>
                      <a:pt x="9782" y="7144"/>
                    </a:moveTo>
                    <a:lnTo>
                      <a:pt x="7144" y="9401"/>
                    </a:lnTo>
                    <a:lnTo>
                      <a:pt x="8011" y="9382"/>
                    </a:lnTo>
                    <a:close/>
                  </a:path>
                </a:pathLst>
              </a:custGeom>
              <a:grpFill/>
              <a:ln w="9525" cap="flat">
                <a:noFill/>
                <a:prstDash val="solid"/>
                <a:miter/>
              </a:ln>
            </p:spPr>
            <p:txBody>
              <a:bodyPr rtlCol="0" anchor="ctr"/>
              <a:lstStyle/>
              <a:p>
                <a:endParaRPr lang="zh-CN" altLang="en-US"/>
              </a:p>
            </p:txBody>
          </p:sp>
          <p:sp>
            <p:nvSpPr>
              <p:cNvPr id="2077" name="任意多边形: 形状 1088">
                <a:extLst>
                  <a:ext uri="{FF2B5EF4-FFF2-40B4-BE49-F238E27FC236}">
                    <a16:creationId xmlns:a16="http://schemas.microsoft.com/office/drawing/2014/main" id="{59FA5893-EE02-4212-93A8-44BB5E97A2DE}"/>
                  </a:ext>
                </a:extLst>
              </p:cNvPr>
              <p:cNvSpPr/>
              <p:nvPr/>
            </p:nvSpPr>
            <p:spPr>
              <a:xfrm>
                <a:off x="3724742" y="1028598"/>
                <a:ext cx="9525" cy="9525"/>
              </a:xfrm>
              <a:custGeom>
                <a:avLst/>
                <a:gdLst>
                  <a:gd name="connsiteX0" fmla="*/ 7144 w 9525"/>
                  <a:gd name="connsiteY0" fmla="*/ 7201 h 9525"/>
                  <a:gd name="connsiteX1" fmla="*/ 7344 w 9525"/>
                  <a:gd name="connsiteY1" fmla="*/ 7801 h 9525"/>
                  <a:gd name="connsiteX2" fmla="*/ 8325 w 9525"/>
                  <a:gd name="connsiteY2" fmla="*/ 7144 h 9525"/>
                </a:gdLst>
                <a:ahLst/>
                <a:cxnLst>
                  <a:cxn ang="0">
                    <a:pos x="connsiteX0" y="connsiteY0"/>
                  </a:cxn>
                  <a:cxn ang="0">
                    <a:pos x="connsiteX1" y="connsiteY1"/>
                  </a:cxn>
                  <a:cxn ang="0">
                    <a:pos x="connsiteX2" y="connsiteY2"/>
                  </a:cxn>
                </a:cxnLst>
                <a:rect l="l" t="t" r="r" b="b"/>
                <a:pathLst>
                  <a:path w="9525" h="9525">
                    <a:moveTo>
                      <a:pt x="7144" y="7201"/>
                    </a:moveTo>
                    <a:lnTo>
                      <a:pt x="7344" y="7801"/>
                    </a:lnTo>
                    <a:lnTo>
                      <a:pt x="8325" y="7144"/>
                    </a:lnTo>
                    <a:close/>
                  </a:path>
                </a:pathLst>
              </a:custGeom>
              <a:grpFill/>
              <a:ln w="9525" cap="flat">
                <a:noFill/>
                <a:prstDash val="solid"/>
                <a:miter/>
              </a:ln>
            </p:spPr>
            <p:txBody>
              <a:bodyPr rtlCol="0" anchor="ctr"/>
              <a:lstStyle/>
              <a:p>
                <a:endParaRPr lang="zh-CN" altLang="en-US"/>
              </a:p>
            </p:txBody>
          </p:sp>
          <p:sp>
            <p:nvSpPr>
              <p:cNvPr id="2078" name="任意多边形: 形状 1089">
                <a:extLst>
                  <a:ext uri="{FF2B5EF4-FFF2-40B4-BE49-F238E27FC236}">
                    <a16:creationId xmlns:a16="http://schemas.microsoft.com/office/drawing/2014/main" id="{0CBA5C67-3162-4190-A2C9-7925F9881665}"/>
                  </a:ext>
                </a:extLst>
              </p:cNvPr>
              <p:cNvSpPr/>
              <p:nvPr/>
            </p:nvSpPr>
            <p:spPr>
              <a:xfrm>
                <a:off x="3624396" y="639664"/>
                <a:ext cx="38100" cy="19050"/>
              </a:xfrm>
              <a:custGeom>
                <a:avLst/>
                <a:gdLst>
                  <a:gd name="connsiteX0" fmla="*/ 8715 w 38100"/>
                  <a:gd name="connsiteY0" fmla="*/ 18812 h 19050"/>
                  <a:gd name="connsiteX1" fmla="*/ 16745 w 38100"/>
                  <a:gd name="connsiteY1" fmla="*/ 17926 h 19050"/>
                  <a:gd name="connsiteX2" fmla="*/ 25841 w 38100"/>
                  <a:gd name="connsiteY2" fmla="*/ 14573 h 19050"/>
                  <a:gd name="connsiteX3" fmla="*/ 29023 w 38100"/>
                  <a:gd name="connsiteY3" fmla="*/ 10906 h 19050"/>
                  <a:gd name="connsiteX4" fmla="*/ 32528 w 38100"/>
                  <a:gd name="connsiteY4" fmla="*/ 13506 h 19050"/>
                  <a:gd name="connsiteX5" fmla="*/ 33423 w 38100"/>
                  <a:gd name="connsiteY5" fmla="*/ 8125 h 19050"/>
                  <a:gd name="connsiteX6" fmla="*/ 26880 w 38100"/>
                  <a:gd name="connsiteY6" fmla="*/ 7144 h 19050"/>
                  <a:gd name="connsiteX7" fmla="*/ 9849 w 38100"/>
                  <a:gd name="connsiteY7" fmla="*/ 14754 h 19050"/>
                  <a:gd name="connsiteX8" fmla="*/ 8715 w 38100"/>
                  <a:gd name="connsiteY8" fmla="*/ 18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19050">
                    <a:moveTo>
                      <a:pt x="8715" y="18812"/>
                    </a:moveTo>
                    <a:cubicBezTo>
                      <a:pt x="9420" y="20593"/>
                      <a:pt x="12992" y="19469"/>
                      <a:pt x="16745" y="17926"/>
                    </a:cubicBezTo>
                    <a:cubicBezTo>
                      <a:pt x="20555" y="16554"/>
                      <a:pt x="24556" y="14726"/>
                      <a:pt x="25841" y="14573"/>
                    </a:cubicBezTo>
                    <a:cubicBezTo>
                      <a:pt x="24632" y="13706"/>
                      <a:pt x="29251" y="11640"/>
                      <a:pt x="29023" y="10906"/>
                    </a:cubicBezTo>
                    <a:cubicBezTo>
                      <a:pt x="31814" y="11325"/>
                      <a:pt x="37814" y="10906"/>
                      <a:pt x="32528" y="13506"/>
                    </a:cubicBezTo>
                    <a:cubicBezTo>
                      <a:pt x="41005" y="12802"/>
                      <a:pt x="34623" y="9001"/>
                      <a:pt x="33423" y="8125"/>
                    </a:cubicBezTo>
                    <a:cubicBezTo>
                      <a:pt x="33900" y="9563"/>
                      <a:pt x="24584" y="10944"/>
                      <a:pt x="26880" y="7144"/>
                    </a:cubicBezTo>
                    <a:cubicBezTo>
                      <a:pt x="19241" y="13287"/>
                      <a:pt x="105" y="8468"/>
                      <a:pt x="9849" y="14754"/>
                    </a:cubicBezTo>
                    <a:lnTo>
                      <a:pt x="8715" y="18812"/>
                    </a:lnTo>
                    <a:close/>
                  </a:path>
                </a:pathLst>
              </a:custGeom>
              <a:grpFill/>
              <a:ln w="9525" cap="flat">
                <a:noFill/>
                <a:prstDash val="solid"/>
                <a:miter/>
              </a:ln>
            </p:spPr>
            <p:txBody>
              <a:bodyPr rtlCol="0" anchor="ctr"/>
              <a:lstStyle/>
              <a:p>
                <a:endParaRPr lang="zh-CN" altLang="en-US"/>
              </a:p>
            </p:txBody>
          </p:sp>
          <p:sp>
            <p:nvSpPr>
              <p:cNvPr id="2079" name="任意多边形: 形状 1090">
                <a:extLst>
                  <a:ext uri="{FF2B5EF4-FFF2-40B4-BE49-F238E27FC236}">
                    <a16:creationId xmlns:a16="http://schemas.microsoft.com/office/drawing/2014/main" id="{A1BDDEB0-B587-4300-83F6-9EBC89B7E1A4}"/>
                  </a:ext>
                </a:extLst>
              </p:cNvPr>
              <p:cNvSpPr/>
              <p:nvPr/>
            </p:nvSpPr>
            <p:spPr>
              <a:xfrm>
                <a:off x="3543312" y="766479"/>
                <a:ext cx="9525" cy="9525"/>
              </a:xfrm>
              <a:custGeom>
                <a:avLst/>
                <a:gdLst>
                  <a:gd name="connsiteX0" fmla="*/ 11570 w 9525"/>
                  <a:gd name="connsiteY0" fmla="*/ 9125 h 9525"/>
                  <a:gd name="connsiteX1" fmla="*/ 7960 w 9525"/>
                  <a:gd name="connsiteY1" fmla="*/ 7144 h 9525"/>
                  <a:gd name="connsiteX2" fmla="*/ 11570 w 9525"/>
                  <a:gd name="connsiteY2" fmla="*/ 9125 h 9525"/>
                </a:gdLst>
                <a:ahLst/>
                <a:cxnLst>
                  <a:cxn ang="0">
                    <a:pos x="connsiteX0" y="connsiteY0"/>
                  </a:cxn>
                  <a:cxn ang="0">
                    <a:pos x="connsiteX1" y="connsiteY1"/>
                  </a:cxn>
                  <a:cxn ang="0">
                    <a:pos x="connsiteX2" y="connsiteY2"/>
                  </a:cxn>
                </a:cxnLst>
                <a:rect l="l" t="t" r="r" b="b"/>
                <a:pathLst>
                  <a:path w="9525" h="9525">
                    <a:moveTo>
                      <a:pt x="11570" y="9125"/>
                    </a:moveTo>
                    <a:lnTo>
                      <a:pt x="7960" y="7144"/>
                    </a:lnTo>
                    <a:cubicBezTo>
                      <a:pt x="5922" y="9049"/>
                      <a:pt x="7913" y="13259"/>
                      <a:pt x="11570" y="9125"/>
                    </a:cubicBezTo>
                    <a:close/>
                  </a:path>
                </a:pathLst>
              </a:custGeom>
              <a:grpFill/>
              <a:ln w="9525" cap="flat">
                <a:noFill/>
                <a:prstDash val="solid"/>
                <a:miter/>
              </a:ln>
            </p:spPr>
            <p:txBody>
              <a:bodyPr rtlCol="0" anchor="ctr"/>
              <a:lstStyle/>
              <a:p>
                <a:endParaRPr lang="zh-CN" altLang="en-US"/>
              </a:p>
            </p:txBody>
          </p:sp>
          <p:sp>
            <p:nvSpPr>
              <p:cNvPr id="2080" name="任意多边形: 形状 1091">
                <a:extLst>
                  <a:ext uri="{FF2B5EF4-FFF2-40B4-BE49-F238E27FC236}">
                    <a16:creationId xmlns:a16="http://schemas.microsoft.com/office/drawing/2014/main" id="{0BE843D7-99B2-49E2-A8A2-FEE8D77BED75}"/>
                  </a:ext>
                </a:extLst>
              </p:cNvPr>
              <p:cNvSpPr/>
              <p:nvPr/>
            </p:nvSpPr>
            <p:spPr>
              <a:xfrm>
                <a:off x="3529341" y="865357"/>
                <a:ext cx="19050" cy="19050"/>
              </a:xfrm>
              <a:custGeom>
                <a:avLst/>
                <a:gdLst>
                  <a:gd name="connsiteX0" fmla="*/ 13417 w 19050"/>
                  <a:gd name="connsiteY0" fmla="*/ 7726 h 19050"/>
                  <a:gd name="connsiteX1" fmla="*/ 7235 w 19050"/>
                  <a:gd name="connsiteY1" fmla="*/ 12556 h 19050"/>
                  <a:gd name="connsiteX2" fmla="*/ 13417 w 19050"/>
                  <a:gd name="connsiteY2" fmla="*/ 7726 h 19050"/>
                </a:gdLst>
                <a:ahLst/>
                <a:cxnLst>
                  <a:cxn ang="0">
                    <a:pos x="connsiteX0" y="connsiteY0"/>
                  </a:cxn>
                  <a:cxn ang="0">
                    <a:pos x="connsiteX1" y="connsiteY1"/>
                  </a:cxn>
                  <a:cxn ang="0">
                    <a:pos x="connsiteX2" y="connsiteY2"/>
                  </a:cxn>
                </a:cxnLst>
                <a:rect l="l" t="t" r="r" b="b"/>
                <a:pathLst>
                  <a:path w="19050" h="19050">
                    <a:moveTo>
                      <a:pt x="13417" y="7726"/>
                    </a:moveTo>
                    <a:cubicBezTo>
                      <a:pt x="12702" y="5898"/>
                      <a:pt x="6311" y="8612"/>
                      <a:pt x="7235" y="12556"/>
                    </a:cubicBezTo>
                    <a:cubicBezTo>
                      <a:pt x="7235" y="12546"/>
                      <a:pt x="13302" y="7612"/>
                      <a:pt x="13417" y="7726"/>
                    </a:cubicBezTo>
                    <a:close/>
                  </a:path>
                </a:pathLst>
              </a:custGeom>
              <a:grpFill/>
              <a:ln w="9525" cap="flat">
                <a:noFill/>
                <a:prstDash val="solid"/>
                <a:miter/>
              </a:ln>
            </p:spPr>
            <p:txBody>
              <a:bodyPr rtlCol="0" anchor="ctr"/>
              <a:lstStyle/>
              <a:p>
                <a:endParaRPr lang="zh-CN" altLang="en-US"/>
              </a:p>
            </p:txBody>
          </p:sp>
          <p:sp>
            <p:nvSpPr>
              <p:cNvPr id="2081" name="任意多边形: 形状 1092">
                <a:extLst>
                  <a:ext uri="{FF2B5EF4-FFF2-40B4-BE49-F238E27FC236}">
                    <a16:creationId xmlns:a16="http://schemas.microsoft.com/office/drawing/2014/main" id="{1117B817-94F6-4652-A32C-3B205AC046EF}"/>
                  </a:ext>
                </a:extLst>
              </p:cNvPr>
              <p:cNvSpPr/>
              <p:nvPr/>
            </p:nvSpPr>
            <p:spPr>
              <a:xfrm>
                <a:off x="3535251" y="873098"/>
                <a:ext cx="47625" cy="57150"/>
              </a:xfrm>
              <a:custGeom>
                <a:avLst/>
                <a:gdLst>
                  <a:gd name="connsiteX0" fmla="*/ 8411 w 47625"/>
                  <a:gd name="connsiteY0" fmla="*/ 50344 h 57150"/>
                  <a:gd name="connsiteX1" fmla="*/ 16097 w 47625"/>
                  <a:gd name="connsiteY1" fmla="*/ 42753 h 57150"/>
                  <a:gd name="connsiteX2" fmla="*/ 19212 w 47625"/>
                  <a:gd name="connsiteY2" fmla="*/ 33094 h 57150"/>
                  <a:gd name="connsiteX3" fmla="*/ 19745 w 47625"/>
                  <a:gd name="connsiteY3" fmla="*/ 36771 h 57150"/>
                  <a:gd name="connsiteX4" fmla="*/ 22050 w 47625"/>
                  <a:gd name="connsiteY4" fmla="*/ 31237 h 57150"/>
                  <a:gd name="connsiteX5" fmla="*/ 27461 w 47625"/>
                  <a:gd name="connsiteY5" fmla="*/ 30265 h 57150"/>
                  <a:gd name="connsiteX6" fmla="*/ 22460 w 47625"/>
                  <a:gd name="connsiteY6" fmla="*/ 38133 h 57150"/>
                  <a:gd name="connsiteX7" fmla="*/ 23651 w 47625"/>
                  <a:gd name="connsiteY7" fmla="*/ 43610 h 57150"/>
                  <a:gd name="connsiteX8" fmla="*/ 30194 w 47625"/>
                  <a:gd name="connsiteY8" fmla="*/ 36180 h 57150"/>
                  <a:gd name="connsiteX9" fmla="*/ 26632 w 47625"/>
                  <a:gd name="connsiteY9" fmla="*/ 37009 h 57150"/>
                  <a:gd name="connsiteX10" fmla="*/ 36871 w 47625"/>
                  <a:gd name="connsiteY10" fmla="*/ 28503 h 57150"/>
                  <a:gd name="connsiteX11" fmla="*/ 29604 w 47625"/>
                  <a:gd name="connsiteY11" fmla="*/ 28122 h 57150"/>
                  <a:gd name="connsiteX12" fmla="*/ 43291 w 47625"/>
                  <a:gd name="connsiteY12" fmla="*/ 11520 h 57150"/>
                  <a:gd name="connsiteX13" fmla="*/ 42081 w 47625"/>
                  <a:gd name="connsiteY13" fmla="*/ 11244 h 57150"/>
                  <a:gd name="connsiteX14" fmla="*/ 45510 w 47625"/>
                  <a:gd name="connsiteY14" fmla="*/ 7148 h 57150"/>
                  <a:gd name="connsiteX15" fmla="*/ 28508 w 47625"/>
                  <a:gd name="connsiteY15" fmla="*/ 19397 h 57150"/>
                  <a:gd name="connsiteX16" fmla="*/ 29870 w 47625"/>
                  <a:gd name="connsiteY16" fmla="*/ 20816 h 57150"/>
                  <a:gd name="connsiteX17" fmla="*/ 22831 w 47625"/>
                  <a:gd name="connsiteY17" fmla="*/ 23045 h 57150"/>
                  <a:gd name="connsiteX18" fmla="*/ 25384 w 47625"/>
                  <a:gd name="connsiteY18" fmla="*/ 28522 h 57150"/>
                  <a:gd name="connsiteX19" fmla="*/ 20403 w 47625"/>
                  <a:gd name="connsiteY19" fmla="*/ 23417 h 57150"/>
                  <a:gd name="connsiteX20" fmla="*/ 21374 w 47625"/>
                  <a:gd name="connsiteY20" fmla="*/ 30856 h 57150"/>
                  <a:gd name="connsiteX21" fmla="*/ 9944 w 47625"/>
                  <a:gd name="connsiteY21" fmla="*/ 48782 h 57150"/>
                  <a:gd name="connsiteX22" fmla="*/ 7144 w 47625"/>
                  <a:gd name="connsiteY22" fmla="*/ 47601 h 57150"/>
                  <a:gd name="connsiteX23" fmla="*/ 8411 w 47625"/>
                  <a:gd name="connsiteY23" fmla="*/ 503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25" h="57150">
                    <a:moveTo>
                      <a:pt x="8411" y="50344"/>
                    </a:moveTo>
                    <a:cubicBezTo>
                      <a:pt x="13335" y="49668"/>
                      <a:pt x="12049" y="44210"/>
                      <a:pt x="16097" y="42753"/>
                    </a:cubicBezTo>
                    <a:cubicBezTo>
                      <a:pt x="16650" y="39123"/>
                      <a:pt x="17393" y="38352"/>
                      <a:pt x="19212" y="33094"/>
                    </a:cubicBezTo>
                    <a:cubicBezTo>
                      <a:pt x="20060" y="34704"/>
                      <a:pt x="21907" y="34542"/>
                      <a:pt x="19745" y="36771"/>
                    </a:cubicBezTo>
                    <a:cubicBezTo>
                      <a:pt x="21012" y="36847"/>
                      <a:pt x="21812" y="33942"/>
                      <a:pt x="22050" y="31237"/>
                    </a:cubicBezTo>
                    <a:cubicBezTo>
                      <a:pt x="23479" y="28036"/>
                      <a:pt x="25651" y="30370"/>
                      <a:pt x="27461" y="30265"/>
                    </a:cubicBezTo>
                    <a:cubicBezTo>
                      <a:pt x="27318" y="33532"/>
                      <a:pt x="24517" y="35323"/>
                      <a:pt x="22460" y="38133"/>
                    </a:cubicBezTo>
                    <a:cubicBezTo>
                      <a:pt x="27670" y="36428"/>
                      <a:pt x="22298" y="43505"/>
                      <a:pt x="23651" y="43610"/>
                    </a:cubicBezTo>
                    <a:cubicBezTo>
                      <a:pt x="27622" y="45515"/>
                      <a:pt x="29766" y="38142"/>
                      <a:pt x="30194" y="36180"/>
                    </a:cubicBezTo>
                    <a:cubicBezTo>
                      <a:pt x="29242" y="37828"/>
                      <a:pt x="27413" y="37942"/>
                      <a:pt x="26632" y="37009"/>
                    </a:cubicBezTo>
                    <a:cubicBezTo>
                      <a:pt x="27946" y="33256"/>
                      <a:pt x="35176" y="32913"/>
                      <a:pt x="36871" y="28503"/>
                    </a:cubicBezTo>
                    <a:cubicBezTo>
                      <a:pt x="34176" y="26303"/>
                      <a:pt x="32080" y="28408"/>
                      <a:pt x="29604" y="28122"/>
                    </a:cubicBezTo>
                    <a:cubicBezTo>
                      <a:pt x="34490" y="20797"/>
                      <a:pt x="36919" y="16521"/>
                      <a:pt x="43291" y="11520"/>
                    </a:cubicBezTo>
                    <a:cubicBezTo>
                      <a:pt x="42691" y="11711"/>
                      <a:pt x="42081" y="11244"/>
                      <a:pt x="42081" y="11244"/>
                    </a:cubicBezTo>
                    <a:lnTo>
                      <a:pt x="45510" y="7148"/>
                    </a:lnTo>
                    <a:cubicBezTo>
                      <a:pt x="39634" y="6948"/>
                      <a:pt x="33518" y="13711"/>
                      <a:pt x="28508" y="19397"/>
                    </a:cubicBezTo>
                    <a:cubicBezTo>
                      <a:pt x="30089" y="17435"/>
                      <a:pt x="29728" y="19559"/>
                      <a:pt x="29870" y="20816"/>
                    </a:cubicBezTo>
                    <a:cubicBezTo>
                      <a:pt x="26794" y="20064"/>
                      <a:pt x="25403" y="23941"/>
                      <a:pt x="22831" y="23045"/>
                    </a:cubicBezTo>
                    <a:cubicBezTo>
                      <a:pt x="24822" y="24188"/>
                      <a:pt x="27965" y="24865"/>
                      <a:pt x="25384" y="28522"/>
                    </a:cubicBezTo>
                    <a:cubicBezTo>
                      <a:pt x="22889" y="28265"/>
                      <a:pt x="20784" y="26550"/>
                      <a:pt x="20403" y="23417"/>
                    </a:cubicBezTo>
                    <a:cubicBezTo>
                      <a:pt x="17612" y="25931"/>
                      <a:pt x="20441" y="28656"/>
                      <a:pt x="21374" y="30856"/>
                    </a:cubicBezTo>
                    <a:cubicBezTo>
                      <a:pt x="15326" y="34485"/>
                      <a:pt x="13659" y="45496"/>
                      <a:pt x="9944" y="48782"/>
                    </a:cubicBezTo>
                    <a:lnTo>
                      <a:pt x="7144" y="47601"/>
                    </a:lnTo>
                    <a:lnTo>
                      <a:pt x="8411" y="50344"/>
                    </a:lnTo>
                    <a:close/>
                  </a:path>
                </a:pathLst>
              </a:custGeom>
              <a:grpFill/>
              <a:ln w="9525" cap="flat">
                <a:noFill/>
                <a:prstDash val="solid"/>
                <a:miter/>
              </a:ln>
            </p:spPr>
            <p:txBody>
              <a:bodyPr rtlCol="0" anchor="ctr"/>
              <a:lstStyle/>
              <a:p>
                <a:endParaRPr lang="zh-CN" altLang="en-US"/>
              </a:p>
            </p:txBody>
          </p:sp>
          <p:sp>
            <p:nvSpPr>
              <p:cNvPr id="2082" name="任意多边形: 形状 1093">
                <a:extLst>
                  <a:ext uri="{FF2B5EF4-FFF2-40B4-BE49-F238E27FC236}">
                    <a16:creationId xmlns:a16="http://schemas.microsoft.com/office/drawing/2014/main" id="{5267A409-78C3-4A0F-A43F-B9D727341134}"/>
                  </a:ext>
                </a:extLst>
              </p:cNvPr>
              <p:cNvSpPr/>
              <p:nvPr/>
            </p:nvSpPr>
            <p:spPr>
              <a:xfrm>
                <a:off x="3570951" y="983154"/>
                <a:ext cx="9525" cy="9525"/>
              </a:xfrm>
              <a:custGeom>
                <a:avLst/>
                <a:gdLst>
                  <a:gd name="connsiteX0" fmla="*/ 10820 w 9525"/>
                  <a:gd name="connsiteY0" fmla="*/ 9868 h 9525"/>
                  <a:gd name="connsiteX1" fmla="*/ 8496 w 9525"/>
                  <a:gd name="connsiteY1" fmla="*/ 7144 h 9525"/>
                  <a:gd name="connsiteX2" fmla="*/ 7144 w 9525"/>
                  <a:gd name="connsiteY2" fmla="*/ 11382 h 9525"/>
                  <a:gd name="connsiteX3" fmla="*/ 10820 w 9525"/>
                  <a:gd name="connsiteY3" fmla="*/ 9868 h 9525"/>
                </a:gdLst>
                <a:ahLst/>
                <a:cxnLst>
                  <a:cxn ang="0">
                    <a:pos x="connsiteX0" y="connsiteY0"/>
                  </a:cxn>
                  <a:cxn ang="0">
                    <a:pos x="connsiteX1" y="connsiteY1"/>
                  </a:cxn>
                  <a:cxn ang="0">
                    <a:pos x="connsiteX2" y="connsiteY2"/>
                  </a:cxn>
                  <a:cxn ang="0">
                    <a:pos x="connsiteX3" y="connsiteY3"/>
                  </a:cxn>
                </a:cxnLst>
                <a:rect l="l" t="t" r="r" b="b"/>
                <a:pathLst>
                  <a:path w="9525" h="9525">
                    <a:moveTo>
                      <a:pt x="10820" y="9868"/>
                    </a:moveTo>
                    <a:cubicBezTo>
                      <a:pt x="7258" y="10659"/>
                      <a:pt x="10344" y="7687"/>
                      <a:pt x="8496" y="7144"/>
                    </a:cubicBezTo>
                    <a:lnTo>
                      <a:pt x="7144" y="11382"/>
                    </a:lnTo>
                    <a:cubicBezTo>
                      <a:pt x="8239" y="11830"/>
                      <a:pt x="9544" y="10820"/>
                      <a:pt x="10820" y="9868"/>
                    </a:cubicBezTo>
                    <a:close/>
                  </a:path>
                </a:pathLst>
              </a:custGeom>
              <a:grpFill/>
              <a:ln w="9525" cap="flat">
                <a:noFill/>
                <a:prstDash val="solid"/>
                <a:miter/>
              </a:ln>
            </p:spPr>
            <p:txBody>
              <a:bodyPr rtlCol="0" anchor="ctr"/>
              <a:lstStyle/>
              <a:p>
                <a:endParaRPr lang="zh-CN" altLang="en-US"/>
              </a:p>
            </p:txBody>
          </p:sp>
          <p:sp>
            <p:nvSpPr>
              <p:cNvPr id="2083" name="任意多边形: 形状 1094">
                <a:extLst>
                  <a:ext uri="{FF2B5EF4-FFF2-40B4-BE49-F238E27FC236}">
                    <a16:creationId xmlns:a16="http://schemas.microsoft.com/office/drawing/2014/main" id="{C9745605-4DAE-4335-9265-347B41ADD756}"/>
                  </a:ext>
                </a:extLst>
              </p:cNvPr>
              <p:cNvSpPr/>
              <p:nvPr/>
            </p:nvSpPr>
            <p:spPr>
              <a:xfrm>
                <a:off x="3609213" y="670753"/>
                <a:ext cx="9525" cy="9525"/>
              </a:xfrm>
              <a:custGeom>
                <a:avLst/>
                <a:gdLst>
                  <a:gd name="connsiteX0" fmla="*/ 7144 w 9525"/>
                  <a:gd name="connsiteY0" fmla="*/ 7144 h 9525"/>
                  <a:gd name="connsiteX1" fmla="*/ 8382 w 9525"/>
                  <a:gd name="connsiteY1" fmla="*/ 991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382" y="9916"/>
                    </a:lnTo>
                    <a:lnTo>
                      <a:pt x="7144" y="7144"/>
                    </a:lnTo>
                    <a:close/>
                  </a:path>
                </a:pathLst>
              </a:custGeom>
              <a:grpFill/>
              <a:ln w="9525" cap="flat">
                <a:noFill/>
                <a:prstDash val="solid"/>
                <a:miter/>
              </a:ln>
            </p:spPr>
            <p:txBody>
              <a:bodyPr rtlCol="0" anchor="ctr"/>
              <a:lstStyle/>
              <a:p>
                <a:endParaRPr lang="zh-CN" altLang="en-US"/>
              </a:p>
            </p:txBody>
          </p:sp>
          <p:sp>
            <p:nvSpPr>
              <p:cNvPr id="2084" name="任意多边形: 形状 1095">
                <a:extLst>
                  <a:ext uri="{FF2B5EF4-FFF2-40B4-BE49-F238E27FC236}">
                    <a16:creationId xmlns:a16="http://schemas.microsoft.com/office/drawing/2014/main" id="{FE3EFC40-3FF6-4EA8-9256-13CA1AC322DE}"/>
                  </a:ext>
                </a:extLst>
              </p:cNvPr>
              <p:cNvSpPr/>
              <p:nvPr/>
            </p:nvSpPr>
            <p:spPr>
              <a:xfrm>
                <a:off x="3569169" y="728037"/>
                <a:ext cx="19050" cy="19050"/>
              </a:xfrm>
              <a:custGeom>
                <a:avLst/>
                <a:gdLst>
                  <a:gd name="connsiteX0" fmla="*/ 9297 w 19050"/>
                  <a:gd name="connsiteY0" fmla="*/ 11420 h 19050"/>
                  <a:gd name="connsiteX1" fmla="*/ 12536 w 19050"/>
                  <a:gd name="connsiteY1" fmla="*/ 7144 h 19050"/>
                  <a:gd name="connsiteX2" fmla="*/ 7145 w 19050"/>
                  <a:gd name="connsiteY2" fmla="*/ 9620 h 19050"/>
                  <a:gd name="connsiteX3" fmla="*/ 9297 w 19050"/>
                  <a:gd name="connsiteY3" fmla="*/ 11420 h 19050"/>
                </a:gdLst>
                <a:ahLst/>
                <a:cxnLst>
                  <a:cxn ang="0">
                    <a:pos x="connsiteX0" y="connsiteY0"/>
                  </a:cxn>
                  <a:cxn ang="0">
                    <a:pos x="connsiteX1" y="connsiteY1"/>
                  </a:cxn>
                  <a:cxn ang="0">
                    <a:pos x="connsiteX2" y="connsiteY2"/>
                  </a:cxn>
                  <a:cxn ang="0">
                    <a:pos x="connsiteX3" y="connsiteY3"/>
                  </a:cxn>
                </a:cxnLst>
                <a:rect l="l" t="t" r="r" b="b"/>
                <a:pathLst>
                  <a:path w="19050" h="19050">
                    <a:moveTo>
                      <a:pt x="9297" y="11420"/>
                    </a:moveTo>
                    <a:cubicBezTo>
                      <a:pt x="6716" y="8992"/>
                      <a:pt x="14641" y="8973"/>
                      <a:pt x="12536" y="7144"/>
                    </a:cubicBezTo>
                    <a:lnTo>
                      <a:pt x="7145" y="9620"/>
                    </a:lnTo>
                    <a:cubicBezTo>
                      <a:pt x="7583" y="10258"/>
                      <a:pt x="6021" y="13059"/>
                      <a:pt x="9297" y="11420"/>
                    </a:cubicBezTo>
                    <a:close/>
                  </a:path>
                </a:pathLst>
              </a:custGeom>
              <a:grpFill/>
              <a:ln w="9525" cap="flat">
                <a:noFill/>
                <a:prstDash val="solid"/>
                <a:miter/>
              </a:ln>
            </p:spPr>
            <p:txBody>
              <a:bodyPr rtlCol="0" anchor="ctr"/>
              <a:lstStyle/>
              <a:p>
                <a:endParaRPr lang="zh-CN" altLang="en-US"/>
              </a:p>
            </p:txBody>
          </p:sp>
          <p:sp>
            <p:nvSpPr>
              <p:cNvPr id="2085" name="任意多边形: 形状 1096">
                <a:extLst>
                  <a:ext uri="{FF2B5EF4-FFF2-40B4-BE49-F238E27FC236}">
                    <a16:creationId xmlns:a16="http://schemas.microsoft.com/office/drawing/2014/main" id="{29630580-F2D7-4CC1-AFE4-A38EA76924F1}"/>
                  </a:ext>
                </a:extLst>
              </p:cNvPr>
              <p:cNvSpPr/>
              <p:nvPr/>
            </p:nvSpPr>
            <p:spPr>
              <a:xfrm>
                <a:off x="3582124" y="696356"/>
                <a:ext cx="47625" cy="28575"/>
              </a:xfrm>
              <a:custGeom>
                <a:avLst/>
                <a:gdLst>
                  <a:gd name="connsiteX0" fmla="*/ 9144 w 47625"/>
                  <a:gd name="connsiteY0" fmla="*/ 30709 h 28575"/>
                  <a:gd name="connsiteX1" fmla="*/ 16688 w 47625"/>
                  <a:gd name="connsiteY1" fmla="*/ 29099 h 28575"/>
                  <a:gd name="connsiteX2" fmla="*/ 14221 w 47625"/>
                  <a:gd name="connsiteY2" fmla="*/ 27823 h 28575"/>
                  <a:gd name="connsiteX3" fmla="*/ 22184 w 47625"/>
                  <a:gd name="connsiteY3" fmla="*/ 28442 h 28575"/>
                  <a:gd name="connsiteX4" fmla="*/ 29042 w 47625"/>
                  <a:gd name="connsiteY4" fmla="*/ 25841 h 28575"/>
                  <a:gd name="connsiteX5" fmla="*/ 28908 w 47625"/>
                  <a:gd name="connsiteY5" fmla="*/ 22508 h 28575"/>
                  <a:gd name="connsiteX6" fmla="*/ 41786 w 47625"/>
                  <a:gd name="connsiteY6" fmla="*/ 18488 h 28575"/>
                  <a:gd name="connsiteX7" fmla="*/ 47720 w 47625"/>
                  <a:gd name="connsiteY7" fmla="*/ 12668 h 28575"/>
                  <a:gd name="connsiteX8" fmla="*/ 35195 w 47625"/>
                  <a:gd name="connsiteY8" fmla="*/ 11135 h 28575"/>
                  <a:gd name="connsiteX9" fmla="*/ 22917 w 47625"/>
                  <a:gd name="connsiteY9" fmla="*/ 9735 h 28575"/>
                  <a:gd name="connsiteX10" fmla="*/ 40576 w 47625"/>
                  <a:gd name="connsiteY10" fmla="*/ 14745 h 28575"/>
                  <a:gd name="connsiteX11" fmla="*/ 38433 w 47625"/>
                  <a:gd name="connsiteY11" fmla="*/ 18717 h 28575"/>
                  <a:gd name="connsiteX12" fmla="*/ 16421 w 47625"/>
                  <a:gd name="connsiteY12" fmla="*/ 19831 h 28575"/>
                  <a:gd name="connsiteX13" fmla="*/ 16078 w 47625"/>
                  <a:gd name="connsiteY13" fmla="*/ 25156 h 28575"/>
                  <a:gd name="connsiteX14" fmla="*/ 7144 w 47625"/>
                  <a:gd name="connsiteY14" fmla="*/ 26127 h 28575"/>
                  <a:gd name="connsiteX15" fmla="*/ 9144 w 47625"/>
                  <a:gd name="connsiteY15" fmla="*/ 3070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25" h="28575">
                    <a:moveTo>
                      <a:pt x="9144" y="30709"/>
                    </a:moveTo>
                    <a:cubicBezTo>
                      <a:pt x="12468" y="27746"/>
                      <a:pt x="14564" y="29813"/>
                      <a:pt x="16688" y="29099"/>
                    </a:cubicBezTo>
                    <a:lnTo>
                      <a:pt x="14221" y="27823"/>
                    </a:lnTo>
                    <a:cubicBezTo>
                      <a:pt x="18917" y="27070"/>
                      <a:pt x="26241" y="23822"/>
                      <a:pt x="22184" y="28442"/>
                    </a:cubicBezTo>
                    <a:cubicBezTo>
                      <a:pt x="24032" y="25794"/>
                      <a:pt x="27480" y="24479"/>
                      <a:pt x="29042" y="25841"/>
                    </a:cubicBezTo>
                    <a:cubicBezTo>
                      <a:pt x="28680" y="25165"/>
                      <a:pt x="29623" y="23851"/>
                      <a:pt x="28908" y="22508"/>
                    </a:cubicBezTo>
                    <a:cubicBezTo>
                      <a:pt x="32604" y="20888"/>
                      <a:pt x="37814" y="19850"/>
                      <a:pt x="41786" y="18488"/>
                    </a:cubicBezTo>
                    <a:cubicBezTo>
                      <a:pt x="45825" y="17250"/>
                      <a:pt x="48730" y="15783"/>
                      <a:pt x="47720" y="12668"/>
                    </a:cubicBezTo>
                    <a:cubicBezTo>
                      <a:pt x="36776" y="16917"/>
                      <a:pt x="36100" y="14450"/>
                      <a:pt x="35195" y="11135"/>
                    </a:cubicBezTo>
                    <a:cubicBezTo>
                      <a:pt x="34366" y="8011"/>
                      <a:pt x="33623" y="4705"/>
                      <a:pt x="22917" y="9735"/>
                    </a:cubicBezTo>
                    <a:cubicBezTo>
                      <a:pt x="41777" y="1848"/>
                      <a:pt x="21822" y="20384"/>
                      <a:pt x="40576" y="14745"/>
                    </a:cubicBezTo>
                    <a:cubicBezTo>
                      <a:pt x="34433" y="17259"/>
                      <a:pt x="43234" y="16850"/>
                      <a:pt x="38433" y="18717"/>
                    </a:cubicBezTo>
                    <a:cubicBezTo>
                      <a:pt x="31499" y="17840"/>
                      <a:pt x="24813" y="16421"/>
                      <a:pt x="16421" y="19831"/>
                    </a:cubicBezTo>
                    <a:cubicBezTo>
                      <a:pt x="17088" y="22489"/>
                      <a:pt x="12335" y="23222"/>
                      <a:pt x="16078" y="25156"/>
                    </a:cubicBezTo>
                    <a:cubicBezTo>
                      <a:pt x="9058" y="29242"/>
                      <a:pt x="12221" y="24451"/>
                      <a:pt x="7144" y="26127"/>
                    </a:cubicBezTo>
                    <a:cubicBezTo>
                      <a:pt x="10049" y="26584"/>
                      <a:pt x="12840" y="29794"/>
                      <a:pt x="9144" y="30709"/>
                    </a:cubicBezTo>
                    <a:close/>
                  </a:path>
                </a:pathLst>
              </a:custGeom>
              <a:grpFill/>
              <a:ln w="9525" cap="flat">
                <a:noFill/>
                <a:prstDash val="solid"/>
                <a:miter/>
              </a:ln>
            </p:spPr>
            <p:txBody>
              <a:bodyPr rtlCol="0" anchor="ctr"/>
              <a:lstStyle/>
              <a:p>
                <a:endParaRPr lang="zh-CN" altLang="en-US"/>
              </a:p>
            </p:txBody>
          </p:sp>
          <p:sp>
            <p:nvSpPr>
              <p:cNvPr id="2086" name="任意多边形: 形状 1097">
                <a:extLst>
                  <a:ext uri="{FF2B5EF4-FFF2-40B4-BE49-F238E27FC236}">
                    <a16:creationId xmlns:a16="http://schemas.microsoft.com/office/drawing/2014/main" id="{75DEAE94-45B8-4CBC-8367-FF13E51C30BF}"/>
                  </a:ext>
                </a:extLst>
              </p:cNvPr>
              <p:cNvSpPr/>
              <p:nvPr/>
            </p:nvSpPr>
            <p:spPr>
              <a:xfrm>
                <a:off x="3619481" y="662564"/>
                <a:ext cx="28575" cy="19050"/>
              </a:xfrm>
              <a:custGeom>
                <a:avLst/>
                <a:gdLst>
                  <a:gd name="connsiteX0" fmla="*/ 22146 w 28575"/>
                  <a:gd name="connsiteY0" fmla="*/ 11076 h 19050"/>
                  <a:gd name="connsiteX1" fmla="*/ 25270 w 28575"/>
                  <a:gd name="connsiteY1" fmla="*/ 7932 h 19050"/>
                  <a:gd name="connsiteX2" fmla="*/ 7144 w 28575"/>
                  <a:gd name="connsiteY2" fmla="*/ 14590 h 19050"/>
                  <a:gd name="connsiteX3" fmla="*/ 22146 w 28575"/>
                  <a:gd name="connsiteY3" fmla="*/ 11076 h 19050"/>
                </a:gdLst>
                <a:ahLst/>
                <a:cxnLst>
                  <a:cxn ang="0">
                    <a:pos x="connsiteX0" y="connsiteY0"/>
                  </a:cxn>
                  <a:cxn ang="0">
                    <a:pos x="connsiteX1" y="connsiteY1"/>
                  </a:cxn>
                  <a:cxn ang="0">
                    <a:pos x="connsiteX2" y="connsiteY2"/>
                  </a:cxn>
                  <a:cxn ang="0">
                    <a:pos x="connsiteX3" y="connsiteY3"/>
                  </a:cxn>
                </a:cxnLst>
                <a:rect l="l" t="t" r="r" b="b"/>
                <a:pathLst>
                  <a:path w="28575" h="19050">
                    <a:moveTo>
                      <a:pt x="22146" y="11076"/>
                    </a:moveTo>
                    <a:lnTo>
                      <a:pt x="25270" y="7932"/>
                    </a:lnTo>
                    <a:cubicBezTo>
                      <a:pt x="21498" y="4818"/>
                      <a:pt x="14583" y="11742"/>
                      <a:pt x="7144" y="14590"/>
                    </a:cubicBezTo>
                    <a:cubicBezTo>
                      <a:pt x="10992" y="17600"/>
                      <a:pt x="17640" y="10637"/>
                      <a:pt x="22146" y="11076"/>
                    </a:cubicBezTo>
                    <a:close/>
                  </a:path>
                </a:pathLst>
              </a:custGeom>
              <a:grpFill/>
              <a:ln w="9525" cap="flat">
                <a:noFill/>
                <a:prstDash val="solid"/>
                <a:miter/>
              </a:ln>
            </p:spPr>
            <p:txBody>
              <a:bodyPr rtlCol="0" anchor="ctr"/>
              <a:lstStyle/>
              <a:p>
                <a:endParaRPr lang="zh-CN" altLang="en-US"/>
              </a:p>
            </p:txBody>
          </p:sp>
          <p:sp>
            <p:nvSpPr>
              <p:cNvPr id="2087" name="任意多边形: 形状 1098">
                <a:extLst>
                  <a:ext uri="{FF2B5EF4-FFF2-40B4-BE49-F238E27FC236}">
                    <a16:creationId xmlns:a16="http://schemas.microsoft.com/office/drawing/2014/main" id="{BD147521-C29D-48DB-8534-B0E0409DDD7B}"/>
                  </a:ext>
                </a:extLst>
              </p:cNvPr>
              <p:cNvSpPr/>
              <p:nvPr/>
            </p:nvSpPr>
            <p:spPr>
              <a:xfrm>
                <a:off x="3654057" y="1033741"/>
                <a:ext cx="9525" cy="9525"/>
              </a:xfrm>
              <a:custGeom>
                <a:avLst/>
                <a:gdLst>
                  <a:gd name="connsiteX0" fmla="*/ 10535 w 9525"/>
                  <a:gd name="connsiteY0" fmla="*/ 9182 h 9525"/>
                  <a:gd name="connsiteX1" fmla="*/ 11135 w 9525"/>
                  <a:gd name="connsiteY1" fmla="*/ 7144 h 9525"/>
                  <a:gd name="connsiteX2" fmla="*/ 7144 w 9525"/>
                  <a:gd name="connsiteY2" fmla="*/ 8477 h 9525"/>
                  <a:gd name="connsiteX3" fmla="*/ 10535 w 9525"/>
                  <a:gd name="connsiteY3" fmla="*/ 9182 h 9525"/>
                </a:gdLst>
                <a:ahLst/>
                <a:cxnLst>
                  <a:cxn ang="0">
                    <a:pos x="connsiteX0" y="connsiteY0"/>
                  </a:cxn>
                  <a:cxn ang="0">
                    <a:pos x="connsiteX1" y="connsiteY1"/>
                  </a:cxn>
                  <a:cxn ang="0">
                    <a:pos x="connsiteX2" y="connsiteY2"/>
                  </a:cxn>
                  <a:cxn ang="0">
                    <a:pos x="connsiteX3" y="connsiteY3"/>
                  </a:cxn>
                </a:cxnLst>
                <a:rect l="l" t="t" r="r" b="b"/>
                <a:pathLst>
                  <a:path w="9525" h="9525">
                    <a:moveTo>
                      <a:pt x="10535" y="9182"/>
                    </a:moveTo>
                    <a:cubicBezTo>
                      <a:pt x="11478" y="8287"/>
                      <a:pt x="11668" y="7620"/>
                      <a:pt x="11135" y="7144"/>
                    </a:cubicBezTo>
                    <a:lnTo>
                      <a:pt x="7144" y="8477"/>
                    </a:lnTo>
                    <a:lnTo>
                      <a:pt x="10535" y="9182"/>
                    </a:lnTo>
                    <a:close/>
                  </a:path>
                </a:pathLst>
              </a:custGeom>
              <a:grpFill/>
              <a:ln w="9525" cap="flat">
                <a:noFill/>
                <a:prstDash val="solid"/>
                <a:miter/>
              </a:ln>
            </p:spPr>
            <p:txBody>
              <a:bodyPr rtlCol="0" anchor="ctr"/>
              <a:lstStyle/>
              <a:p>
                <a:endParaRPr lang="zh-CN" altLang="en-US"/>
              </a:p>
            </p:txBody>
          </p:sp>
          <p:sp>
            <p:nvSpPr>
              <p:cNvPr id="2088" name="任意多边形: 形状 1099">
                <a:extLst>
                  <a:ext uri="{FF2B5EF4-FFF2-40B4-BE49-F238E27FC236}">
                    <a16:creationId xmlns:a16="http://schemas.microsoft.com/office/drawing/2014/main" id="{675F1767-3232-45B2-A1E6-7672353B09AA}"/>
                  </a:ext>
                </a:extLst>
              </p:cNvPr>
              <p:cNvSpPr/>
              <p:nvPr/>
            </p:nvSpPr>
            <p:spPr>
              <a:xfrm>
                <a:off x="3714064" y="1028846"/>
                <a:ext cx="9525" cy="9525"/>
              </a:xfrm>
              <a:custGeom>
                <a:avLst/>
                <a:gdLst>
                  <a:gd name="connsiteX0" fmla="*/ 7668 w 9525"/>
                  <a:gd name="connsiteY0" fmla="*/ 7144 h 9525"/>
                  <a:gd name="connsiteX1" fmla="*/ 7144 w 9525"/>
                  <a:gd name="connsiteY1" fmla="*/ 8325 h 9525"/>
                  <a:gd name="connsiteX2" fmla="*/ 8249 w 9525"/>
                  <a:gd name="connsiteY2" fmla="*/ 7249 h 9525"/>
                </a:gdLst>
                <a:ahLst/>
                <a:cxnLst>
                  <a:cxn ang="0">
                    <a:pos x="connsiteX0" y="connsiteY0"/>
                  </a:cxn>
                  <a:cxn ang="0">
                    <a:pos x="connsiteX1" y="connsiteY1"/>
                  </a:cxn>
                  <a:cxn ang="0">
                    <a:pos x="connsiteX2" y="connsiteY2"/>
                  </a:cxn>
                </a:cxnLst>
                <a:rect l="l" t="t" r="r" b="b"/>
                <a:pathLst>
                  <a:path w="9525" h="9525">
                    <a:moveTo>
                      <a:pt x="7668" y="7144"/>
                    </a:moveTo>
                    <a:lnTo>
                      <a:pt x="7144" y="8325"/>
                    </a:lnTo>
                    <a:lnTo>
                      <a:pt x="8249" y="7249"/>
                    </a:lnTo>
                    <a:close/>
                  </a:path>
                </a:pathLst>
              </a:custGeom>
              <a:grpFill/>
              <a:ln w="9525" cap="flat">
                <a:noFill/>
                <a:prstDash val="solid"/>
                <a:miter/>
              </a:ln>
            </p:spPr>
            <p:txBody>
              <a:bodyPr rtlCol="0" anchor="ctr"/>
              <a:lstStyle/>
              <a:p>
                <a:endParaRPr lang="zh-CN" altLang="en-US"/>
              </a:p>
            </p:txBody>
          </p:sp>
          <p:sp>
            <p:nvSpPr>
              <p:cNvPr id="2089" name="任意多边形: 形状 1100">
                <a:extLst>
                  <a:ext uri="{FF2B5EF4-FFF2-40B4-BE49-F238E27FC236}">
                    <a16:creationId xmlns:a16="http://schemas.microsoft.com/office/drawing/2014/main" id="{A599D2BD-DE7C-4BB6-A499-C307BD60B3FD}"/>
                  </a:ext>
                </a:extLst>
              </p:cNvPr>
              <p:cNvSpPr/>
              <p:nvPr/>
            </p:nvSpPr>
            <p:spPr>
              <a:xfrm>
                <a:off x="3637436" y="656259"/>
                <a:ext cx="19050" cy="19050"/>
              </a:xfrm>
              <a:custGeom>
                <a:avLst/>
                <a:gdLst>
                  <a:gd name="connsiteX0" fmla="*/ 7144 w 19050"/>
                  <a:gd name="connsiteY0" fmla="*/ 11513 h 19050"/>
                  <a:gd name="connsiteX1" fmla="*/ 14497 w 19050"/>
                  <a:gd name="connsiteY1" fmla="*/ 10570 h 19050"/>
                  <a:gd name="connsiteX2" fmla="*/ 12811 w 19050"/>
                  <a:gd name="connsiteY2" fmla="*/ 13008 h 19050"/>
                  <a:gd name="connsiteX3" fmla="*/ 18917 w 19050"/>
                  <a:gd name="connsiteY3" fmla="*/ 8532 h 19050"/>
                  <a:gd name="connsiteX4" fmla="*/ 7658 w 19050"/>
                  <a:gd name="connsiteY4" fmla="*/ 8170 h 19050"/>
                  <a:gd name="connsiteX5" fmla="*/ 7144 w 19050"/>
                  <a:gd name="connsiteY5" fmla="*/ 115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513"/>
                    </a:moveTo>
                    <a:lnTo>
                      <a:pt x="14497" y="10570"/>
                    </a:lnTo>
                    <a:lnTo>
                      <a:pt x="12811" y="13008"/>
                    </a:lnTo>
                    <a:lnTo>
                      <a:pt x="18917" y="8532"/>
                    </a:lnTo>
                    <a:cubicBezTo>
                      <a:pt x="15897" y="4636"/>
                      <a:pt x="13583" y="10418"/>
                      <a:pt x="7658" y="8170"/>
                    </a:cubicBezTo>
                    <a:cubicBezTo>
                      <a:pt x="8144" y="9627"/>
                      <a:pt x="7525" y="10198"/>
                      <a:pt x="7144" y="11513"/>
                    </a:cubicBezTo>
                    <a:close/>
                  </a:path>
                </a:pathLst>
              </a:custGeom>
              <a:grpFill/>
              <a:ln w="9525" cap="flat">
                <a:noFill/>
                <a:prstDash val="solid"/>
                <a:miter/>
              </a:ln>
            </p:spPr>
            <p:txBody>
              <a:bodyPr rtlCol="0" anchor="ctr"/>
              <a:lstStyle/>
              <a:p>
                <a:endParaRPr lang="zh-CN" altLang="en-US"/>
              </a:p>
            </p:txBody>
          </p:sp>
          <p:sp>
            <p:nvSpPr>
              <p:cNvPr id="2090" name="任意多边形: 形状 1101">
                <a:extLst>
                  <a:ext uri="{FF2B5EF4-FFF2-40B4-BE49-F238E27FC236}">
                    <a16:creationId xmlns:a16="http://schemas.microsoft.com/office/drawing/2014/main" id="{B33E192E-72DB-4D70-B8AF-23529C1DF31D}"/>
                  </a:ext>
                </a:extLst>
              </p:cNvPr>
              <p:cNvSpPr/>
              <p:nvPr/>
            </p:nvSpPr>
            <p:spPr>
              <a:xfrm>
                <a:off x="3584057" y="717743"/>
                <a:ext cx="38100" cy="19050"/>
              </a:xfrm>
              <a:custGeom>
                <a:avLst/>
                <a:gdLst>
                  <a:gd name="connsiteX0" fmla="*/ 23527 w 38100"/>
                  <a:gd name="connsiteY0" fmla="*/ 15637 h 19050"/>
                  <a:gd name="connsiteX1" fmla="*/ 36919 w 38100"/>
                  <a:gd name="connsiteY1" fmla="*/ 9379 h 19050"/>
                  <a:gd name="connsiteX2" fmla="*/ 33023 w 38100"/>
                  <a:gd name="connsiteY2" fmla="*/ 7922 h 19050"/>
                  <a:gd name="connsiteX3" fmla="*/ 33357 w 38100"/>
                  <a:gd name="connsiteY3" fmla="*/ 8608 h 19050"/>
                  <a:gd name="connsiteX4" fmla="*/ 17088 w 38100"/>
                  <a:gd name="connsiteY4" fmla="*/ 11665 h 19050"/>
                  <a:gd name="connsiteX5" fmla="*/ 7144 w 38100"/>
                  <a:gd name="connsiteY5" fmla="*/ 18714 h 19050"/>
                  <a:gd name="connsiteX6" fmla="*/ 14659 w 38100"/>
                  <a:gd name="connsiteY6" fmla="*/ 16437 h 19050"/>
                  <a:gd name="connsiteX7" fmla="*/ 23527 w 38100"/>
                  <a:gd name="connsiteY7" fmla="*/ 1563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9050">
                    <a:moveTo>
                      <a:pt x="23527" y="15637"/>
                    </a:moveTo>
                    <a:cubicBezTo>
                      <a:pt x="28108" y="13742"/>
                      <a:pt x="33509" y="11923"/>
                      <a:pt x="36919" y="9379"/>
                    </a:cubicBezTo>
                    <a:lnTo>
                      <a:pt x="33023" y="7922"/>
                    </a:lnTo>
                    <a:lnTo>
                      <a:pt x="33357" y="8608"/>
                    </a:lnTo>
                    <a:cubicBezTo>
                      <a:pt x="31604" y="5207"/>
                      <a:pt x="24308" y="8360"/>
                      <a:pt x="17088" y="11665"/>
                    </a:cubicBezTo>
                    <a:cubicBezTo>
                      <a:pt x="16050" y="15485"/>
                      <a:pt x="8792" y="14580"/>
                      <a:pt x="7144" y="18714"/>
                    </a:cubicBezTo>
                    <a:cubicBezTo>
                      <a:pt x="8372" y="20638"/>
                      <a:pt x="11401" y="18447"/>
                      <a:pt x="14659" y="16437"/>
                    </a:cubicBezTo>
                    <a:cubicBezTo>
                      <a:pt x="17993" y="14599"/>
                      <a:pt x="21612" y="12999"/>
                      <a:pt x="23527" y="15637"/>
                    </a:cubicBezTo>
                    <a:close/>
                  </a:path>
                </a:pathLst>
              </a:custGeom>
              <a:grpFill/>
              <a:ln w="9525" cap="flat">
                <a:noFill/>
                <a:prstDash val="solid"/>
                <a:miter/>
              </a:ln>
            </p:spPr>
            <p:txBody>
              <a:bodyPr rtlCol="0" anchor="ctr"/>
              <a:lstStyle/>
              <a:p>
                <a:endParaRPr lang="zh-CN" altLang="en-US"/>
              </a:p>
            </p:txBody>
          </p:sp>
          <p:sp>
            <p:nvSpPr>
              <p:cNvPr id="2091" name="任意多边形: 形状 1102">
                <a:extLst>
                  <a:ext uri="{FF2B5EF4-FFF2-40B4-BE49-F238E27FC236}">
                    <a16:creationId xmlns:a16="http://schemas.microsoft.com/office/drawing/2014/main" id="{AAAE5747-AA30-4879-B059-A1F2E646C70A}"/>
                  </a:ext>
                </a:extLst>
              </p:cNvPr>
              <p:cNvSpPr/>
              <p:nvPr/>
            </p:nvSpPr>
            <p:spPr>
              <a:xfrm>
                <a:off x="3545938" y="821401"/>
                <a:ext cx="114300" cy="76200"/>
              </a:xfrm>
              <a:custGeom>
                <a:avLst/>
                <a:gdLst>
                  <a:gd name="connsiteX0" fmla="*/ 8401 w 114300"/>
                  <a:gd name="connsiteY0" fmla="*/ 59712 h 76200"/>
                  <a:gd name="connsiteX1" fmla="*/ 9668 w 114300"/>
                  <a:gd name="connsiteY1" fmla="*/ 58617 h 76200"/>
                  <a:gd name="connsiteX2" fmla="*/ 10087 w 114300"/>
                  <a:gd name="connsiteY2" fmla="*/ 63275 h 76200"/>
                  <a:gd name="connsiteX3" fmla="*/ 10811 w 114300"/>
                  <a:gd name="connsiteY3" fmla="*/ 68008 h 76200"/>
                  <a:gd name="connsiteX4" fmla="*/ 16050 w 114300"/>
                  <a:gd name="connsiteY4" fmla="*/ 62789 h 76200"/>
                  <a:gd name="connsiteX5" fmla="*/ 14792 w 114300"/>
                  <a:gd name="connsiteY5" fmla="*/ 62579 h 76200"/>
                  <a:gd name="connsiteX6" fmla="*/ 26860 w 114300"/>
                  <a:gd name="connsiteY6" fmla="*/ 50359 h 76200"/>
                  <a:gd name="connsiteX7" fmla="*/ 23822 w 114300"/>
                  <a:gd name="connsiteY7" fmla="*/ 50673 h 76200"/>
                  <a:gd name="connsiteX8" fmla="*/ 36957 w 114300"/>
                  <a:gd name="connsiteY8" fmla="*/ 45463 h 76200"/>
                  <a:gd name="connsiteX9" fmla="*/ 40386 w 114300"/>
                  <a:gd name="connsiteY9" fmla="*/ 39795 h 76200"/>
                  <a:gd name="connsiteX10" fmla="*/ 46587 w 114300"/>
                  <a:gd name="connsiteY10" fmla="*/ 37957 h 76200"/>
                  <a:gd name="connsiteX11" fmla="*/ 49244 w 114300"/>
                  <a:gd name="connsiteY11" fmla="*/ 42405 h 76200"/>
                  <a:gd name="connsiteX12" fmla="*/ 46111 w 114300"/>
                  <a:gd name="connsiteY12" fmla="*/ 44834 h 76200"/>
                  <a:gd name="connsiteX13" fmla="*/ 50940 w 114300"/>
                  <a:gd name="connsiteY13" fmla="*/ 43948 h 76200"/>
                  <a:gd name="connsiteX14" fmla="*/ 49844 w 114300"/>
                  <a:gd name="connsiteY14" fmla="*/ 42291 h 76200"/>
                  <a:gd name="connsiteX15" fmla="*/ 57902 w 114300"/>
                  <a:gd name="connsiteY15" fmla="*/ 40691 h 76200"/>
                  <a:gd name="connsiteX16" fmla="*/ 57969 w 114300"/>
                  <a:gd name="connsiteY16" fmla="*/ 45339 h 76200"/>
                  <a:gd name="connsiteX17" fmla="*/ 61522 w 114300"/>
                  <a:gd name="connsiteY17" fmla="*/ 46177 h 76200"/>
                  <a:gd name="connsiteX18" fmla="*/ 56531 w 114300"/>
                  <a:gd name="connsiteY18" fmla="*/ 49101 h 76200"/>
                  <a:gd name="connsiteX19" fmla="*/ 54283 w 114300"/>
                  <a:gd name="connsiteY19" fmla="*/ 47663 h 76200"/>
                  <a:gd name="connsiteX20" fmla="*/ 54683 w 114300"/>
                  <a:gd name="connsiteY20" fmla="*/ 51806 h 76200"/>
                  <a:gd name="connsiteX21" fmla="*/ 58198 w 114300"/>
                  <a:gd name="connsiteY21" fmla="*/ 51864 h 76200"/>
                  <a:gd name="connsiteX22" fmla="*/ 49263 w 114300"/>
                  <a:gd name="connsiteY22" fmla="*/ 55721 h 76200"/>
                  <a:gd name="connsiteX23" fmla="*/ 52178 w 114300"/>
                  <a:gd name="connsiteY23" fmla="*/ 58160 h 76200"/>
                  <a:gd name="connsiteX24" fmla="*/ 42596 w 114300"/>
                  <a:gd name="connsiteY24" fmla="*/ 58160 h 76200"/>
                  <a:gd name="connsiteX25" fmla="*/ 46949 w 114300"/>
                  <a:gd name="connsiteY25" fmla="*/ 53150 h 76200"/>
                  <a:gd name="connsiteX26" fmla="*/ 42710 w 114300"/>
                  <a:gd name="connsiteY26" fmla="*/ 53359 h 76200"/>
                  <a:gd name="connsiteX27" fmla="*/ 42015 w 114300"/>
                  <a:gd name="connsiteY27" fmla="*/ 61893 h 76200"/>
                  <a:gd name="connsiteX28" fmla="*/ 46196 w 114300"/>
                  <a:gd name="connsiteY28" fmla="*/ 63922 h 76200"/>
                  <a:gd name="connsiteX29" fmla="*/ 41986 w 114300"/>
                  <a:gd name="connsiteY29" fmla="*/ 71085 h 76200"/>
                  <a:gd name="connsiteX30" fmla="*/ 49787 w 114300"/>
                  <a:gd name="connsiteY30" fmla="*/ 66723 h 76200"/>
                  <a:gd name="connsiteX31" fmla="*/ 49216 w 114300"/>
                  <a:gd name="connsiteY31" fmla="*/ 66866 h 76200"/>
                  <a:gd name="connsiteX32" fmla="*/ 52149 w 114300"/>
                  <a:gd name="connsiteY32" fmla="*/ 62255 h 76200"/>
                  <a:gd name="connsiteX33" fmla="*/ 52149 w 114300"/>
                  <a:gd name="connsiteY33" fmla="*/ 65180 h 76200"/>
                  <a:gd name="connsiteX34" fmla="*/ 63789 w 114300"/>
                  <a:gd name="connsiteY34" fmla="*/ 56398 h 76200"/>
                  <a:gd name="connsiteX35" fmla="*/ 69132 w 114300"/>
                  <a:gd name="connsiteY35" fmla="*/ 47358 h 76200"/>
                  <a:gd name="connsiteX36" fmla="*/ 85725 w 114300"/>
                  <a:gd name="connsiteY36" fmla="*/ 40729 h 76200"/>
                  <a:gd name="connsiteX37" fmla="*/ 85239 w 114300"/>
                  <a:gd name="connsiteY37" fmla="*/ 40148 h 76200"/>
                  <a:gd name="connsiteX38" fmla="*/ 95898 w 114300"/>
                  <a:gd name="connsiteY38" fmla="*/ 39062 h 76200"/>
                  <a:gd name="connsiteX39" fmla="*/ 93050 w 114300"/>
                  <a:gd name="connsiteY39" fmla="*/ 35976 h 76200"/>
                  <a:gd name="connsiteX40" fmla="*/ 101556 w 114300"/>
                  <a:gd name="connsiteY40" fmla="*/ 36767 h 76200"/>
                  <a:gd name="connsiteX41" fmla="*/ 103622 w 114300"/>
                  <a:gd name="connsiteY41" fmla="*/ 40434 h 76200"/>
                  <a:gd name="connsiteX42" fmla="*/ 108775 w 114300"/>
                  <a:gd name="connsiteY42" fmla="*/ 36243 h 76200"/>
                  <a:gd name="connsiteX43" fmla="*/ 107661 w 114300"/>
                  <a:gd name="connsiteY43" fmla="*/ 36052 h 76200"/>
                  <a:gd name="connsiteX44" fmla="*/ 111585 w 114300"/>
                  <a:gd name="connsiteY44" fmla="*/ 34452 h 76200"/>
                  <a:gd name="connsiteX45" fmla="*/ 106737 w 114300"/>
                  <a:gd name="connsiteY45" fmla="*/ 30766 h 76200"/>
                  <a:gd name="connsiteX46" fmla="*/ 109471 w 114300"/>
                  <a:gd name="connsiteY46" fmla="*/ 29470 h 76200"/>
                  <a:gd name="connsiteX47" fmla="*/ 106375 w 114300"/>
                  <a:gd name="connsiteY47" fmla="*/ 27832 h 76200"/>
                  <a:gd name="connsiteX48" fmla="*/ 111890 w 114300"/>
                  <a:gd name="connsiteY48" fmla="*/ 25222 h 76200"/>
                  <a:gd name="connsiteX49" fmla="*/ 111633 w 114300"/>
                  <a:gd name="connsiteY49" fmla="*/ 22222 h 76200"/>
                  <a:gd name="connsiteX50" fmla="*/ 107775 w 114300"/>
                  <a:gd name="connsiteY50" fmla="*/ 25127 h 76200"/>
                  <a:gd name="connsiteX51" fmla="*/ 92840 w 114300"/>
                  <a:gd name="connsiteY51" fmla="*/ 22003 h 76200"/>
                  <a:gd name="connsiteX52" fmla="*/ 91450 w 114300"/>
                  <a:gd name="connsiteY52" fmla="*/ 27099 h 76200"/>
                  <a:gd name="connsiteX53" fmla="*/ 89525 w 114300"/>
                  <a:gd name="connsiteY53" fmla="*/ 25232 h 76200"/>
                  <a:gd name="connsiteX54" fmla="*/ 83363 w 114300"/>
                  <a:gd name="connsiteY54" fmla="*/ 31461 h 76200"/>
                  <a:gd name="connsiteX55" fmla="*/ 67180 w 114300"/>
                  <a:gd name="connsiteY55" fmla="*/ 30375 h 76200"/>
                  <a:gd name="connsiteX56" fmla="*/ 75676 w 114300"/>
                  <a:gd name="connsiteY56" fmla="*/ 24898 h 76200"/>
                  <a:gd name="connsiteX57" fmla="*/ 67370 w 114300"/>
                  <a:gd name="connsiteY57" fmla="*/ 29166 h 76200"/>
                  <a:gd name="connsiteX58" fmla="*/ 56159 w 114300"/>
                  <a:gd name="connsiteY58" fmla="*/ 27127 h 76200"/>
                  <a:gd name="connsiteX59" fmla="*/ 63427 w 114300"/>
                  <a:gd name="connsiteY59" fmla="*/ 15602 h 76200"/>
                  <a:gd name="connsiteX60" fmla="*/ 61522 w 114300"/>
                  <a:gd name="connsiteY60" fmla="*/ 18069 h 76200"/>
                  <a:gd name="connsiteX61" fmla="*/ 61779 w 114300"/>
                  <a:gd name="connsiteY61" fmla="*/ 14468 h 76200"/>
                  <a:gd name="connsiteX62" fmla="*/ 58379 w 114300"/>
                  <a:gd name="connsiteY62" fmla="*/ 15221 h 76200"/>
                  <a:gd name="connsiteX63" fmla="*/ 63084 w 114300"/>
                  <a:gd name="connsiteY63" fmla="*/ 7144 h 76200"/>
                  <a:gd name="connsiteX64" fmla="*/ 54978 w 114300"/>
                  <a:gd name="connsiteY64" fmla="*/ 10601 h 76200"/>
                  <a:gd name="connsiteX65" fmla="*/ 54778 w 114300"/>
                  <a:gd name="connsiteY65" fmla="*/ 14335 h 76200"/>
                  <a:gd name="connsiteX66" fmla="*/ 50854 w 114300"/>
                  <a:gd name="connsiteY66" fmla="*/ 9144 h 76200"/>
                  <a:gd name="connsiteX67" fmla="*/ 52245 w 114300"/>
                  <a:gd name="connsiteY67" fmla="*/ 11497 h 76200"/>
                  <a:gd name="connsiteX68" fmla="*/ 47968 w 114300"/>
                  <a:gd name="connsiteY68" fmla="*/ 13926 h 76200"/>
                  <a:gd name="connsiteX69" fmla="*/ 47196 w 114300"/>
                  <a:gd name="connsiteY69" fmla="*/ 11525 h 76200"/>
                  <a:gd name="connsiteX70" fmla="*/ 42243 w 114300"/>
                  <a:gd name="connsiteY70" fmla="*/ 17202 h 76200"/>
                  <a:gd name="connsiteX71" fmla="*/ 39176 w 114300"/>
                  <a:gd name="connsiteY71" fmla="*/ 16440 h 76200"/>
                  <a:gd name="connsiteX72" fmla="*/ 40396 w 114300"/>
                  <a:gd name="connsiteY72" fmla="*/ 16869 h 76200"/>
                  <a:gd name="connsiteX73" fmla="*/ 32585 w 114300"/>
                  <a:gd name="connsiteY73" fmla="*/ 25070 h 76200"/>
                  <a:gd name="connsiteX74" fmla="*/ 37805 w 114300"/>
                  <a:gd name="connsiteY74" fmla="*/ 24060 h 76200"/>
                  <a:gd name="connsiteX75" fmla="*/ 26584 w 114300"/>
                  <a:gd name="connsiteY75" fmla="*/ 34757 h 76200"/>
                  <a:gd name="connsiteX76" fmla="*/ 27489 w 114300"/>
                  <a:gd name="connsiteY76" fmla="*/ 38948 h 76200"/>
                  <a:gd name="connsiteX77" fmla="*/ 21450 w 114300"/>
                  <a:gd name="connsiteY77" fmla="*/ 44263 h 76200"/>
                  <a:gd name="connsiteX78" fmla="*/ 18431 w 114300"/>
                  <a:gd name="connsiteY78" fmla="*/ 41939 h 76200"/>
                  <a:gd name="connsiteX79" fmla="*/ 13364 w 114300"/>
                  <a:gd name="connsiteY79" fmla="*/ 50854 h 76200"/>
                  <a:gd name="connsiteX80" fmla="*/ 12754 w 114300"/>
                  <a:gd name="connsiteY80" fmla="*/ 48454 h 76200"/>
                  <a:gd name="connsiteX81" fmla="*/ 10858 w 114300"/>
                  <a:gd name="connsiteY81" fmla="*/ 52359 h 76200"/>
                  <a:gd name="connsiteX82" fmla="*/ 12754 w 114300"/>
                  <a:gd name="connsiteY82" fmla="*/ 51035 h 76200"/>
                  <a:gd name="connsiteX83" fmla="*/ 10954 w 114300"/>
                  <a:gd name="connsiteY83" fmla="*/ 58160 h 76200"/>
                  <a:gd name="connsiteX84" fmla="*/ 7144 w 114300"/>
                  <a:gd name="connsiteY84" fmla="*/ 58245 h 76200"/>
                  <a:gd name="connsiteX85" fmla="*/ 8401 w 114300"/>
                  <a:gd name="connsiteY85" fmla="*/ 5971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4300" h="76200">
                    <a:moveTo>
                      <a:pt x="8401" y="59712"/>
                    </a:moveTo>
                    <a:cubicBezTo>
                      <a:pt x="8392" y="59074"/>
                      <a:pt x="10306" y="59674"/>
                      <a:pt x="9668" y="58617"/>
                    </a:cubicBezTo>
                    <a:cubicBezTo>
                      <a:pt x="14049" y="58036"/>
                      <a:pt x="12049" y="60665"/>
                      <a:pt x="10087" y="63275"/>
                    </a:cubicBezTo>
                    <a:cubicBezTo>
                      <a:pt x="8315" y="66037"/>
                      <a:pt x="6601" y="68799"/>
                      <a:pt x="10811" y="68008"/>
                    </a:cubicBezTo>
                    <a:cubicBezTo>
                      <a:pt x="9887" y="65599"/>
                      <a:pt x="14116" y="62732"/>
                      <a:pt x="16050" y="62789"/>
                    </a:cubicBezTo>
                    <a:lnTo>
                      <a:pt x="14792" y="62579"/>
                    </a:lnTo>
                    <a:cubicBezTo>
                      <a:pt x="21574" y="60293"/>
                      <a:pt x="22612" y="54264"/>
                      <a:pt x="26860" y="50359"/>
                    </a:cubicBezTo>
                    <a:cubicBezTo>
                      <a:pt x="25651" y="50740"/>
                      <a:pt x="24441" y="51740"/>
                      <a:pt x="23822" y="50673"/>
                    </a:cubicBezTo>
                    <a:cubicBezTo>
                      <a:pt x="28661" y="46530"/>
                      <a:pt x="30613" y="49978"/>
                      <a:pt x="36957" y="45463"/>
                    </a:cubicBezTo>
                    <a:lnTo>
                      <a:pt x="40386" y="39795"/>
                    </a:lnTo>
                    <a:cubicBezTo>
                      <a:pt x="42824" y="39910"/>
                      <a:pt x="46253" y="42348"/>
                      <a:pt x="46587" y="37957"/>
                    </a:cubicBezTo>
                    <a:cubicBezTo>
                      <a:pt x="48968" y="38129"/>
                      <a:pt x="51197" y="39624"/>
                      <a:pt x="49244" y="42405"/>
                    </a:cubicBezTo>
                    <a:lnTo>
                      <a:pt x="46111" y="44834"/>
                    </a:lnTo>
                    <a:cubicBezTo>
                      <a:pt x="47387" y="43358"/>
                      <a:pt x="49025" y="46130"/>
                      <a:pt x="50940" y="43948"/>
                    </a:cubicBezTo>
                    <a:lnTo>
                      <a:pt x="49844" y="42291"/>
                    </a:lnTo>
                    <a:cubicBezTo>
                      <a:pt x="50511" y="40253"/>
                      <a:pt x="54835" y="40977"/>
                      <a:pt x="57902" y="40691"/>
                    </a:cubicBezTo>
                    <a:lnTo>
                      <a:pt x="57969" y="45339"/>
                    </a:lnTo>
                    <a:cubicBezTo>
                      <a:pt x="59465" y="42891"/>
                      <a:pt x="60427" y="45120"/>
                      <a:pt x="61522" y="46177"/>
                    </a:cubicBezTo>
                    <a:cubicBezTo>
                      <a:pt x="61808" y="49006"/>
                      <a:pt x="58274" y="48778"/>
                      <a:pt x="56531" y="49101"/>
                    </a:cubicBezTo>
                    <a:cubicBezTo>
                      <a:pt x="54807" y="48787"/>
                      <a:pt x="56702" y="46063"/>
                      <a:pt x="54283" y="47663"/>
                    </a:cubicBezTo>
                    <a:lnTo>
                      <a:pt x="54683" y="51806"/>
                    </a:lnTo>
                    <a:cubicBezTo>
                      <a:pt x="56540" y="49701"/>
                      <a:pt x="57026" y="52016"/>
                      <a:pt x="58198" y="51864"/>
                    </a:cubicBezTo>
                    <a:cubicBezTo>
                      <a:pt x="55864" y="51626"/>
                      <a:pt x="52807" y="56864"/>
                      <a:pt x="49263" y="55721"/>
                    </a:cubicBezTo>
                    <a:cubicBezTo>
                      <a:pt x="49225" y="58674"/>
                      <a:pt x="52845" y="53912"/>
                      <a:pt x="52178" y="58160"/>
                    </a:cubicBezTo>
                    <a:cubicBezTo>
                      <a:pt x="47387" y="60169"/>
                      <a:pt x="46863" y="56740"/>
                      <a:pt x="42596" y="58160"/>
                    </a:cubicBezTo>
                    <a:cubicBezTo>
                      <a:pt x="45634" y="56398"/>
                      <a:pt x="43367" y="52645"/>
                      <a:pt x="46949" y="53150"/>
                    </a:cubicBezTo>
                    <a:cubicBezTo>
                      <a:pt x="48111" y="53550"/>
                      <a:pt x="44587" y="52397"/>
                      <a:pt x="42710" y="53359"/>
                    </a:cubicBezTo>
                    <a:cubicBezTo>
                      <a:pt x="40796" y="56779"/>
                      <a:pt x="42491" y="60465"/>
                      <a:pt x="42015" y="61893"/>
                    </a:cubicBezTo>
                    <a:cubicBezTo>
                      <a:pt x="42501" y="59884"/>
                      <a:pt x="45577" y="62303"/>
                      <a:pt x="46196" y="63922"/>
                    </a:cubicBezTo>
                    <a:cubicBezTo>
                      <a:pt x="42739" y="64799"/>
                      <a:pt x="45291" y="68447"/>
                      <a:pt x="41986" y="71085"/>
                    </a:cubicBezTo>
                    <a:cubicBezTo>
                      <a:pt x="44977" y="72104"/>
                      <a:pt x="47415" y="65465"/>
                      <a:pt x="49787" y="66723"/>
                    </a:cubicBezTo>
                    <a:lnTo>
                      <a:pt x="49216" y="66866"/>
                    </a:lnTo>
                    <a:cubicBezTo>
                      <a:pt x="48520" y="65770"/>
                      <a:pt x="50378" y="61436"/>
                      <a:pt x="52149" y="62255"/>
                    </a:cubicBezTo>
                    <a:lnTo>
                      <a:pt x="52149" y="65180"/>
                    </a:lnTo>
                    <a:cubicBezTo>
                      <a:pt x="55074" y="61227"/>
                      <a:pt x="59836" y="55169"/>
                      <a:pt x="63789" y="56398"/>
                    </a:cubicBezTo>
                    <a:cubicBezTo>
                      <a:pt x="59731" y="52035"/>
                      <a:pt x="68980" y="49063"/>
                      <a:pt x="69132" y="47358"/>
                    </a:cubicBezTo>
                    <a:cubicBezTo>
                      <a:pt x="75771" y="41929"/>
                      <a:pt x="80077" y="49397"/>
                      <a:pt x="85725" y="40729"/>
                    </a:cubicBezTo>
                    <a:lnTo>
                      <a:pt x="85239" y="40148"/>
                    </a:lnTo>
                    <a:cubicBezTo>
                      <a:pt x="86087" y="41910"/>
                      <a:pt x="92373" y="33604"/>
                      <a:pt x="95898" y="39062"/>
                    </a:cubicBezTo>
                    <a:lnTo>
                      <a:pt x="93050" y="35976"/>
                    </a:lnTo>
                    <a:cubicBezTo>
                      <a:pt x="97888" y="32299"/>
                      <a:pt x="96498" y="41281"/>
                      <a:pt x="101556" y="36767"/>
                    </a:cubicBezTo>
                    <a:lnTo>
                      <a:pt x="103622" y="40434"/>
                    </a:lnTo>
                    <a:cubicBezTo>
                      <a:pt x="106023" y="40262"/>
                      <a:pt x="106528" y="38138"/>
                      <a:pt x="108775" y="36243"/>
                    </a:cubicBezTo>
                    <a:lnTo>
                      <a:pt x="107661" y="36052"/>
                    </a:lnTo>
                    <a:cubicBezTo>
                      <a:pt x="107251" y="33147"/>
                      <a:pt x="110195" y="35347"/>
                      <a:pt x="111585" y="34452"/>
                    </a:cubicBezTo>
                    <a:lnTo>
                      <a:pt x="106737" y="30766"/>
                    </a:lnTo>
                    <a:lnTo>
                      <a:pt x="109471" y="29470"/>
                    </a:lnTo>
                    <a:cubicBezTo>
                      <a:pt x="107623" y="29756"/>
                      <a:pt x="106642" y="29032"/>
                      <a:pt x="106375" y="27832"/>
                    </a:cubicBezTo>
                    <a:cubicBezTo>
                      <a:pt x="107690" y="23355"/>
                      <a:pt x="109709" y="26594"/>
                      <a:pt x="111890" y="25222"/>
                    </a:cubicBezTo>
                    <a:cubicBezTo>
                      <a:pt x="113776" y="26699"/>
                      <a:pt x="107128" y="21498"/>
                      <a:pt x="111633" y="22222"/>
                    </a:cubicBezTo>
                    <a:cubicBezTo>
                      <a:pt x="110157" y="23165"/>
                      <a:pt x="105994" y="23108"/>
                      <a:pt x="107775" y="25127"/>
                    </a:cubicBezTo>
                    <a:cubicBezTo>
                      <a:pt x="104032" y="19869"/>
                      <a:pt x="96231" y="25270"/>
                      <a:pt x="92840" y="22003"/>
                    </a:cubicBezTo>
                    <a:cubicBezTo>
                      <a:pt x="89621" y="24565"/>
                      <a:pt x="96774" y="25232"/>
                      <a:pt x="91450" y="27099"/>
                    </a:cubicBezTo>
                    <a:lnTo>
                      <a:pt x="89525" y="25232"/>
                    </a:lnTo>
                    <a:cubicBezTo>
                      <a:pt x="87078" y="28080"/>
                      <a:pt x="86116" y="29804"/>
                      <a:pt x="83363" y="31461"/>
                    </a:cubicBezTo>
                    <a:cubicBezTo>
                      <a:pt x="78076" y="31337"/>
                      <a:pt x="71018" y="31718"/>
                      <a:pt x="67180" y="30375"/>
                    </a:cubicBezTo>
                    <a:cubicBezTo>
                      <a:pt x="67018" y="30166"/>
                      <a:pt x="75676" y="24898"/>
                      <a:pt x="75676" y="24898"/>
                    </a:cubicBezTo>
                    <a:cubicBezTo>
                      <a:pt x="73581" y="20803"/>
                      <a:pt x="66818" y="27823"/>
                      <a:pt x="67370" y="29166"/>
                    </a:cubicBezTo>
                    <a:cubicBezTo>
                      <a:pt x="61522" y="32042"/>
                      <a:pt x="62494" y="22231"/>
                      <a:pt x="56159" y="27127"/>
                    </a:cubicBezTo>
                    <a:cubicBezTo>
                      <a:pt x="57445" y="23374"/>
                      <a:pt x="61617" y="19717"/>
                      <a:pt x="63427" y="15602"/>
                    </a:cubicBezTo>
                    <a:lnTo>
                      <a:pt x="61522" y="18069"/>
                    </a:lnTo>
                    <a:cubicBezTo>
                      <a:pt x="60360" y="17526"/>
                      <a:pt x="61465" y="15688"/>
                      <a:pt x="61779" y="14468"/>
                    </a:cubicBezTo>
                    <a:cubicBezTo>
                      <a:pt x="60636" y="13935"/>
                      <a:pt x="59512" y="15764"/>
                      <a:pt x="58379" y="15221"/>
                    </a:cubicBezTo>
                    <a:cubicBezTo>
                      <a:pt x="56655" y="11706"/>
                      <a:pt x="63227" y="11392"/>
                      <a:pt x="63084" y="7144"/>
                    </a:cubicBezTo>
                    <a:cubicBezTo>
                      <a:pt x="59626" y="10344"/>
                      <a:pt x="56988" y="5648"/>
                      <a:pt x="54978" y="10601"/>
                    </a:cubicBezTo>
                    <a:lnTo>
                      <a:pt x="54778" y="14335"/>
                    </a:lnTo>
                    <a:cubicBezTo>
                      <a:pt x="47863" y="17650"/>
                      <a:pt x="55845" y="9192"/>
                      <a:pt x="50854" y="9144"/>
                    </a:cubicBezTo>
                    <a:lnTo>
                      <a:pt x="52245" y="11497"/>
                    </a:lnTo>
                    <a:cubicBezTo>
                      <a:pt x="50816" y="12297"/>
                      <a:pt x="49673" y="14935"/>
                      <a:pt x="47968" y="13926"/>
                    </a:cubicBezTo>
                    <a:lnTo>
                      <a:pt x="47196" y="11525"/>
                    </a:lnTo>
                    <a:cubicBezTo>
                      <a:pt x="49282" y="13764"/>
                      <a:pt x="44606" y="15002"/>
                      <a:pt x="42243" y="17202"/>
                    </a:cubicBezTo>
                    <a:lnTo>
                      <a:pt x="39176" y="16440"/>
                    </a:lnTo>
                    <a:cubicBezTo>
                      <a:pt x="39976" y="15688"/>
                      <a:pt x="40491" y="16231"/>
                      <a:pt x="40396" y="16869"/>
                    </a:cubicBezTo>
                    <a:cubicBezTo>
                      <a:pt x="35557" y="18936"/>
                      <a:pt x="36652" y="22250"/>
                      <a:pt x="32585" y="25070"/>
                    </a:cubicBezTo>
                    <a:cubicBezTo>
                      <a:pt x="33785" y="24679"/>
                      <a:pt x="37128" y="20479"/>
                      <a:pt x="37805" y="24060"/>
                    </a:cubicBezTo>
                    <a:cubicBezTo>
                      <a:pt x="34138" y="26508"/>
                      <a:pt x="31061" y="34385"/>
                      <a:pt x="26584" y="34757"/>
                    </a:cubicBezTo>
                    <a:cubicBezTo>
                      <a:pt x="27108" y="35900"/>
                      <a:pt x="24270" y="39738"/>
                      <a:pt x="27489" y="38948"/>
                    </a:cubicBezTo>
                    <a:cubicBezTo>
                      <a:pt x="25498" y="40700"/>
                      <a:pt x="21546" y="41643"/>
                      <a:pt x="21450" y="44263"/>
                    </a:cubicBezTo>
                    <a:lnTo>
                      <a:pt x="18431" y="41939"/>
                    </a:lnTo>
                    <a:cubicBezTo>
                      <a:pt x="22079" y="44672"/>
                      <a:pt x="12783" y="49063"/>
                      <a:pt x="13364" y="50854"/>
                    </a:cubicBezTo>
                    <a:lnTo>
                      <a:pt x="12754" y="48454"/>
                    </a:lnTo>
                    <a:lnTo>
                      <a:pt x="10858" y="52359"/>
                    </a:lnTo>
                    <a:cubicBezTo>
                      <a:pt x="11497" y="52149"/>
                      <a:pt x="12144" y="51264"/>
                      <a:pt x="12754" y="51035"/>
                    </a:cubicBezTo>
                    <a:cubicBezTo>
                      <a:pt x="13373" y="52788"/>
                      <a:pt x="12783" y="55578"/>
                      <a:pt x="10954" y="58160"/>
                    </a:cubicBezTo>
                    <a:cubicBezTo>
                      <a:pt x="10868" y="54302"/>
                      <a:pt x="9068" y="58817"/>
                      <a:pt x="7144" y="58245"/>
                    </a:cubicBezTo>
                    <a:cubicBezTo>
                      <a:pt x="7153" y="59522"/>
                      <a:pt x="7763" y="59284"/>
                      <a:pt x="8401" y="59712"/>
                    </a:cubicBezTo>
                    <a:close/>
                  </a:path>
                </a:pathLst>
              </a:custGeom>
              <a:grpFill/>
              <a:ln w="9525" cap="flat">
                <a:noFill/>
                <a:prstDash val="solid"/>
                <a:miter/>
              </a:ln>
            </p:spPr>
            <p:txBody>
              <a:bodyPr rtlCol="0" anchor="ctr"/>
              <a:lstStyle/>
              <a:p>
                <a:endParaRPr lang="zh-CN" altLang="en-US"/>
              </a:p>
            </p:txBody>
          </p:sp>
          <p:sp>
            <p:nvSpPr>
              <p:cNvPr id="2092" name="任意多边形: 形状 1103">
                <a:extLst>
                  <a:ext uri="{FF2B5EF4-FFF2-40B4-BE49-F238E27FC236}">
                    <a16:creationId xmlns:a16="http://schemas.microsoft.com/office/drawing/2014/main" id="{D381B204-6172-490C-9B6D-49AD91214820}"/>
                  </a:ext>
                </a:extLst>
              </p:cNvPr>
              <p:cNvSpPr/>
              <p:nvPr/>
            </p:nvSpPr>
            <p:spPr>
              <a:xfrm>
                <a:off x="3665487" y="1031093"/>
                <a:ext cx="9525" cy="9525"/>
              </a:xfrm>
              <a:custGeom>
                <a:avLst/>
                <a:gdLst>
                  <a:gd name="connsiteX0" fmla="*/ 11220 w 9525"/>
                  <a:gd name="connsiteY0" fmla="*/ 7144 h 9525"/>
                  <a:gd name="connsiteX1" fmla="*/ 7144 w 9525"/>
                  <a:gd name="connsiteY1" fmla="*/ 8115 h 9525"/>
                  <a:gd name="connsiteX2" fmla="*/ 11220 w 9525"/>
                  <a:gd name="connsiteY2" fmla="*/ 7144 h 9525"/>
                </a:gdLst>
                <a:ahLst/>
                <a:cxnLst>
                  <a:cxn ang="0">
                    <a:pos x="connsiteX0" y="connsiteY0"/>
                  </a:cxn>
                  <a:cxn ang="0">
                    <a:pos x="connsiteX1" y="connsiteY1"/>
                  </a:cxn>
                  <a:cxn ang="0">
                    <a:pos x="connsiteX2" y="connsiteY2"/>
                  </a:cxn>
                </a:cxnLst>
                <a:rect l="l" t="t" r="r" b="b"/>
                <a:pathLst>
                  <a:path w="9525" h="9525">
                    <a:moveTo>
                      <a:pt x="11220" y="7144"/>
                    </a:moveTo>
                    <a:cubicBezTo>
                      <a:pt x="9439" y="7858"/>
                      <a:pt x="7772" y="6258"/>
                      <a:pt x="7144" y="8115"/>
                    </a:cubicBezTo>
                    <a:cubicBezTo>
                      <a:pt x="9582" y="6887"/>
                      <a:pt x="9525" y="9439"/>
                      <a:pt x="11220" y="7144"/>
                    </a:cubicBezTo>
                    <a:close/>
                  </a:path>
                </a:pathLst>
              </a:custGeom>
              <a:grpFill/>
              <a:ln w="9525" cap="flat">
                <a:noFill/>
                <a:prstDash val="solid"/>
                <a:miter/>
              </a:ln>
            </p:spPr>
            <p:txBody>
              <a:bodyPr rtlCol="0" anchor="ctr"/>
              <a:lstStyle/>
              <a:p>
                <a:endParaRPr lang="zh-CN" altLang="en-US"/>
              </a:p>
            </p:txBody>
          </p:sp>
          <p:sp>
            <p:nvSpPr>
              <p:cNvPr id="2093" name="任意多边形: 形状 1104">
                <a:extLst>
                  <a:ext uri="{FF2B5EF4-FFF2-40B4-BE49-F238E27FC236}">
                    <a16:creationId xmlns:a16="http://schemas.microsoft.com/office/drawing/2014/main" id="{258E3A67-F130-4D3C-8F64-E4079D4EBE7E}"/>
                  </a:ext>
                </a:extLst>
              </p:cNvPr>
              <p:cNvSpPr/>
              <p:nvPr/>
            </p:nvSpPr>
            <p:spPr>
              <a:xfrm>
                <a:off x="3642360" y="655704"/>
                <a:ext cx="57150" cy="19050"/>
              </a:xfrm>
              <a:custGeom>
                <a:avLst/>
                <a:gdLst>
                  <a:gd name="connsiteX0" fmla="*/ 12887 w 57150"/>
                  <a:gd name="connsiteY0" fmla="*/ 15735 h 19050"/>
                  <a:gd name="connsiteX1" fmla="*/ 23012 w 57150"/>
                  <a:gd name="connsiteY1" fmla="*/ 18879 h 19050"/>
                  <a:gd name="connsiteX2" fmla="*/ 46044 w 57150"/>
                  <a:gd name="connsiteY2" fmla="*/ 14230 h 19050"/>
                  <a:gd name="connsiteX3" fmla="*/ 47111 w 57150"/>
                  <a:gd name="connsiteY3" fmla="*/ 18669 h 19050"/>
                  <a:gd name="connsiteX4" fmla="*/ 50302 w 57150"/>
                  <a:gd name="connsiteY4" fmla="*/ 15402 h 19050"/>
                  <a:gd name="connsiteX5" fmla="*/ 56350 w 57150"/>
                  <a:gd name="connsiteY5" fmla="*/ 17859 h 19050"/>
                  <a:gd name="connsiteX6" fmla="*/ 46730 w 57150"/>
                  <a:gd name="connsiteY6" fmla="*/ 10239 h 19050"/>
                  <a:gd name="connsiteX7" fmla="*/ 54940 w 57150"/>
                  <a:gd name="connsiteY7" fmla="*/ 11125 h 19050"/>
                  <a:gd name="connsiteX8" fmla="*/ 46196 w 57150"/>
                  <a:gd name="connsiteY8" fmla="*/ 8001 h 19050"/>
                  <a:gd name="connsiteX9" fmla="*/ 44301 w 57150"/>
                  <a:gd name="connsiteY9" fmla="*/ 10287 h 19050"/>
                  <a:gd name="connsiteX10" fmla="*/ 40272 w 57150"/>
                  <a:gd name="connsiteY10" fmla="*/ 7144 h 19050"/>
                  <a:gd name="connsiteX11" fmla="*/ 30461 w 57150"/>
                  <a:gd name="connsiteY11" fmla="*/ 10620 h 19050"/>
                  <a:gd name="connsiteX12" fmla="*/ 20098 w 57150"/>
                  <a:gd name="connsiteY12" fmla="*/ 9401 h 19050"/>
                  <a:gd name="connsiteX13" fmla="*/ 7144 w 57150"/>
                  <a:gd name="connsiteY13" fmla="*/ 16192 h 19050"/>
                  <a:gd name="connsiteX14" fmla="*/ 12887 w 57150"/>
                  <a:gd name="connsiteY14" fmla="*/ 1573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19050">
                    <a:moveTo>
                      <a:pt x="12887" y="15735"/>
                    </a:moveTo>
                    <a:cubicBezTo>
                      <a:pt x="8620" y="20441"/>
                      <a:pt x="29489" y="13145"/>
                      <a:pt x="23012" y="18879"/>
                    </a:cubicBezTo>
                    <a:cubicBezTo>
                      <a:pt x="35976" y="18745"/>
                      <a:pt x="35176" y="12621"/>
                      <a:pt x="46044" y="14230"/>
                    </a:cubicBezTo>
                    <a:cubicBezTo>
                      <a:pt x="44015" y="15764"/>
                      <a:pt x="46120" y="17707"/>
                      <a:pt x="47111" y="18669"/>
                    </a:cubicBezTo>
                    <a:lnTo>
                      <a:pt x="50302" y="15402"/>
                    </a:lnTo>
                    <a:lnTo>
                      <a:pt x="56350" y="17859"/>
                    </a:lnTo>
                    <a:cubicBezTo>
                      <a:pt x="55112" y="11887"/>
                      <a:pt x="46568" y="16459"/>
                      <a:pt x="46730" y="10239"/>
                    </a:cubicBezTo>
                    <a:lnTo>
                      <a:pt x="54940" y="11125"/>
                    </a:lnTo>
                    <a:cubicBezTo>
                      <a:pt x="53130" y="9896"/>
                      <a:pt x="48816" y="8687"/>
                      <a:pt x="46196" y="8001"/>
                    </a:cubicBezTo>
                    <a:lnTo>
                      <a:pt x="44301" y="10287"/>
                    </a:lnTo>
                    <a:cubicBezTo>
                      <a:pt x="43082" y="8563"/>
                      <a:pt x="34547" y="10544"/>
                      <a:pt x="40272" y="7144"/>
                    </a:cubicBezTo>
                    <a:cubicBezTo>
                      <a:pt x="37281" y="8382"/>
                      <a:pt x="34442" y="10049"/>
                      <a:pt x="30461" y="10620"/>
                    </a:cubicBezTo>
                    <a:cubicBezTo>
                      <a:pt x="30309" y="7134"/>
                      <a:pt x="25184" y="9620"/>
                      <a:pt x="20098" y="9401"/>
                    </a:cubicBezTo>
                    <a:cubicBezTo>
                      <a:pt x="10249" y="10525"/>
                      <a:pt x="18469" y="17326"/>
                      <a:pt x="7144" y="16192"/>
                    </a:cubicBezTo>
                    <a:cubicBezTo>
                      <a:pt x="9173" y="17193"/>
                      <a:pt x="11306" y="16183"/>
                      <a:pt x="12887" y="15735"/>
                    </a:cubicBezTo>
                    <a:close/>
                  </a:path>
                </a:pathLst>
              </a:custGeom>
              <a:grpFill/>
              <a:ln w="9525" cap="flat">
                <a:noFill/>
                <a:prstDash val="solid"/>
                <a:miter/>
              </a:ln>
            </p:spPr>
            <p:txBody>
              <a:bodyPr rtlCol="0" anchor="ctr"/>
              <a:lstStyle/>
              <a:p>
                <a:endParaRPr lang="zh-CN" altLang="en-US"/>
              </a:p>
            </p:txBody>
          </p:sp>
          <p:sp>
            <p:nvSpPr>
              <p:cNvPr id="2094" name="任意多边形: 形状 1105">
                <a:extLst>
                  <a:ext uri="{FF2B5EF4-FFF2-40B4-BE49-F238E27FC236}">
                    <a16:creationId xmlns:a16="http://schemas.microsoft.com/office/drawing/2014/main" id="{04FA083A-6236-4033-8306-30BF1098B232}"/>
                  </a:ext>
                </a:extLst>
              </p:cNvPr>
              <p:cNvSpPr/>
              <p:nvPr/>
            </p:nvSpPr>
            <p:spPr>
              <a:xfrm>
                <a:off x="3658248" y="1026607"/>
                <a:ext cx="9525" cy="9525"/>
              </a:xfrm>
              <a:custGeom>
                <a:avLst/>
                <a:gdLst>
                  <a:gd name="connsiteX0" fmla="*/ 9201 w 9525"/>
                  <a:gd name="connsiteY0" fmla="*/ 7144 h 9525"/>
                  <a:gd name="connsiteX1" fmla="*/ 7144 w 9525"/>
                  <a:gd name="connsiteY1" fmla="*/ 8753 h 9525"/>
                  <a:gd name="connsiteX2" fmla="*/ 9020 w 9525"/>
                  <a:gd name="connsiteY2" fmla="*/ 8553 h 9525"/>
                </a:gdLst>
                <a:ahLst/>
                <a:cxnLst>
                  <a:cxn ang="0">
                    <a:pos x="connsiteX0" y="connsiteY0"/>
                  </a:cxn>
                  <a:cxn ang="0">
                    <a:pos x="connsiteX1" y="connsiteY1"/>
                  </a:cxn>
                  <a:cxn ang="0">
                    <a:pos x="connsiteX2" y="connsiteY2"/>
                  </a:cxn>
                </a:cxnLst>
                <a:rect l="l" t="t" r="r" b="b"/>
                <a:pathLst>
                  <a:path w="9525" h="9525">
                    <a:moveTo>
                      <a:pt x="9201" y="7144"/>
                    </a:moveTo>
                    <a:lnTo>
                      <a:pt x="7144" y="8753"/>
                    </a:lnTo>
                    <a:lnTo>
                      <a:pt x="9020" y="8553"/>
                    </a:lnTo>
                    <a:close/>
                  </a:path>
                </a:pathLst>
              </a:custGeom>
              <a:grpFill/>
              <a:ln w="9525" cap="flat">
                <a:noFill/>
                <a:prstDash val="solid"/>
                <a:miter/>
              </a:ln>
            </p:spPr>
            <p:txBody>
              <a:bodyPr rtlCol="0" anchor="ctr"/>
              <a:lstStyle/>
              <a:p>
                <a:endParaRPr lang="zh-CN" altLang="en-US"/>
              </a:p>
            </p:txBody>
          </p:sp>
          <p:sp>
            <p:nvSpPr>
              <p:cNvPr id="2095" name="任意多边形: 形状 1106">
                <a:extLst>
                  <a:ext uri="{FF2B5EF4-FFF2-40B4-BE49-F238E27FC236}">
                    <a16:creationId xmlns:a16="http://schemas.microsoft.com/office/drawing/2014/main" id="{E61ADD44-4A16-4069-8775-48C664D74B28}"/>
                  </a:ext>
                </a:extLst>
              </p:cNvPr>
              <p:cNvSpPr/>
              <p:nvPr/>
            </p:nvSpPr>
            <p:spPr>
              <a:xfrm>
                <a:off x="3562826" y="923470"/>
                <a:ext cx="9525" cy="9525"/>
              </a:xfrm>
              <a:custGeom>
                <a:avLst/>
                <a:gdLst>
                  <a:gd name="connsiteX0" fmla="*/ 9392 w 9525"/>
                  <a:gd name="connsiteY0" fmla="*/ 9001 h 9525"/>
                  <a:gd name="connsiteX1" fmla="*/ 10678 w 9525"/>
                  <a:gd name="connsiteY1" fmla="*/ 7144 h 9525"/>
                  <a:gd name="connsiteX2" fmla="*/ 7144 w 9525"/>
                  <a:gd name="connsiteY2" fmla="*/ 7544 h 9525"/>
                  <a:gd name="connsiteX3" fmla="*/ 9392 w 9525"/>
                  <a:gd name="connsiteY3" fmla="*/ 9001 h 9525"/>
                </a:gdLst>
                <a:ahLst/>
                <a:cxnLst>
                  <a:cxn ang="0">
                    <a:pos x="connsiteX0" y="connsiteY0"/>
                  </a:cxn>
                  <a:cxn ang="0">
                    <a:pos x="connsiteX1" y="connsiteY1"/>
                  </a:cxn>
                  <a:cxn ang="0">
                    <a:pos x="connsiteX2" y="connsiteY2"/>
                  </a:cxn>
                  <a:cxn ang="0">
                    <a:pos x="connsiteX3" y="connsiteY3"/>
                  </a:cxn>
                </a:cxnLst>
                <a:rect l="l" t="t" r="r" b="b"/>
                <a:pathLst>
                  <a:path w="9525" h="9525">
                    <a:moveTo>
                      <a:pt x="9392" y="9001"/>
                    </a:moveTo>
                    <a:cubicBezTo>
                      <a:pt x="9601" y="7639"/>
                      <a:pt x="11525" y="8020"/>
                      <a:pt x="10678" y="7144"/>
                    </a:cubicBezTo>
                    <a:lnTo>
                      <a:pt x="7144" y="7544"/>
                    </a:lnTo>
                    <a:lnTo>
                      <a:pt x="9392" y="9001"/>
                    </a:lnTo>
                    <a:close/>
                  </a:path>
                </a:pathLst>
              </a:custGeom>
              <a:grpFill/>
              <a:ln w="9525" cap="flat">
                <a:noFill/>
                <a:prstDash val="solid"/>
                <a:miter/>
              </a:ln>
            </p:spPr>
            <p:txBody>
              <a:bodyPr rtlCol="0" anchor="ctr"/>
              <a:lstStyle/>
              <a:p>
                <a:endParaRPr lang="zh-CN" altLang="en-US"/>
              </a:p>
            </p:txBody>
          </p:sp>
          <p:sp>
            <p:nvSpPr>
              <p:cNvPr id="2096" name="任意多边形: 形状 1107">
                <a:extLst>
                  <a:ext uri="{FF2B5EF4-FFF2-40B4-BE49-F238E27FC236}">
                    <a16:creationId xmlns:a16="http://schemas.microsoft.com/office/drawing/2014/main" id="{117CC196-0B4D-4C6E-9DB9-6CB182A757A0}"/>
                  </a:ext>
                </a:extLst>
              </p:cNvPr>
              <p:cNvSpPr/>
              <p:nvPr/>
            </p:nvSpPr>
            <p:spPr>
              <a:xfrm>
                <a:off x="3563636" y="913784"/>
                <a:ext cx="19050" cy="19050"/>
              </a:xfrm>
              <a:custGeom>
                <a:avLst/>
                <a:gdLst>
                  <a:gd name="connsiteX0" fmla="*/ 8868 w 19050"/>
                  <a:gd name="connsiteY0" fmla="*/ 13478 h 19050"/>
                  <a:gd name="connsiteX1" fmla="*/ 12821 w 19050"/>
                  <a:gd name="connsiteY1" fmla="*/ 8477 h 19050"/>
                  <a:gd name="connsiteX2" fmla="*/ 7144 w 19050"/>
                  <a:gd name="connsiteY2" fmla="*/ 7144 h 19050"/>
                  <a:gd name="connsiteX3" fmla="*/ 8868 w 19050"/>
                  <a:gd name="connsiteY3" fmla="*/ 13478 h 19050"/>
                </a:gdLst>
                <a:ahLst/>
                <a:cxnLst>
                  <a:cxn ang="0">
                    <a:pos x="connsiteX0" y="connsiteY0"/>
                  </a:cxn>
                  <a:cxn ang="0">
                    <a:pos x="connsiteX1" y="connsiteY1"/>
                  </a:cxn>
                  <a:cxn ang="0">
                    <a:pos x="connsiteX2" y="connsiteY2"/>
                  </a:cxn>
                  <a:cxn ang="0">
                    <a:pos x="connsiteX3" y="connsiteY3"/>
                  </a:cxn>
                </a:cxnLst>
                <a:rect l="l" t="t" r="r" b="b"/>
                <a:pathLst>
                  <a:path w="19050" h="19050">
                    <a:moveTo>
                      <a:pt x="8868" y="13478"/>
                    </a:moveTo>
                    <a:cubicBezTo>
                      <a:pt x="8077" y="10639"/>
                      <a:pt x="10058" y="9068"/>
                      <a:pt x="12821" y="8477"/>
                    </a:cubicBezTo>
                    <a:lnTo>
                      <a:pt x="7144" y="7144"/>
                    </a:lnTo>
                    <a:lnTo>
                      <a:pt x="8868" y="13478"/>
                    </a:lnTo>
                    <a:close/>
                  </a:path>
                </a:pathLst>
              </a:custGeom>
              <a:grpFill/>
              <a:ln w="9525" cap="flat">
                <a:noFill/>
                <a:prstDash val="solid"/>
                <a:miter/>
              </a:ln>
            </p:spPr>
            <p:txBody>
              <a:bodyPr rtlCol="0" anchor="ctr"/>
              <a:lstStyle/>
              <a:p>
                <a:endParaRPr lang="zh-CN" altLang="en-US"/>
              </a:p>
            </p:txBody>
          </p:sp>
          <p:sp>
            <p:nvSpPr>
              <p:cNvPr id="2097" name="任意多边形: 形状 1108">
                <a:extLst>
                  <a:ext uri="{FF2B5EF4-FFF2-40B4-BE49-F238E27FC236}">
                    <a16:creationId xmlns:a16="http://schemas.microsoft.com/office/drawing/2014/main" id="{29E00537-D2B4-4D4B-8000-7C2E18A37F4E}"/>
                  </a:ext>
                </a:extLst>
              </p:cNvPr>
              <p:cNvSpPr/>
              <p:nvPr/>
            </p:nvSpPr>
            <p:spPr>
              <a:xfrm>
                <a:off x="3610512" y="990984"/>
                <a:ext cx="9525" cy="9525"/>
              </a:xfrm>
              <a:custGeom>
                <a:avLst/>
                <a:gdLst>
                  <a:gd name="connsiteX0" fmla="*/ 8207 w 9525"/>
                  <a:gd name="connsiteY0" fmla="*/ 7144 h 9525"/>
                  <a:gd name="connsiteX1" fmla="*/ 7378 w 9525"/>
                  <a:gd name="connsiteY1" fmla="*/ 9754 h 9525"/>
                  <a:gd name="connsiteX2" fmla="*/ 8207 w 9525"/>
                  <a:gd name="connsiteY2" fmla="*/ 7144 h 9525"/>
                </a:gdLst>
                <a:ahLst/>
                <a:cxnLst>
                  <a:cxn ang="0">
                    <a:pos x="connsiteX0" y="connsiteY0"/>
                  </a:cxn>
                  <a:cxn ang="0">
                    <a:pos x="connsiteX1" y="connsiteY1"/>
                  </a:cxn>
                  <a:cxn ang="0">
                    <a:pos x="connsiteX2" y="connsiteY2"/>
                  </a:cxn>
                </a:cxnLst>
                <a:rect l="l" t="t" r="r" b="b"/>
                <a:pathLst>
                  <a:path w="9525" h="9525">
                    <a:moveTo>
                      <a:pt x="8207" y="7144"/>
                    </a:moveTo>
                    <a:cubicBezTo>
                      <a:pt x="8226" y="7210"/>
                      <a:pt x="7340" y="9449"/>
                      <a:pt x="7378" y="9754"/>
                    </a:cubicBezTo>
                    <a:cubicBezTo>
                      <a:pt x="5912" y="8906"/>
                      <a:pt x="11950" y="7877"/>
                      <a:pt x="8207" y="7144"/>
                    </a:cubicBezTo>
                    <a:close/>
                  </a:path>
                </a:pathLst>
              </a:custGeom>
              <a:grpFill/>
              <a:ln w="9525" cap="flat">
                <a:noFill/>
                <a:prstDash val="solid"/>
                <a:miter/>
              </a:ln>
            </p:spPr>
            <p:txBody>
              <a:bodyPr rtlCol="0" anchor="ctr"/>
              <a:lstStyle/>
              <a:p>
                <a:endParaRPr lang="zh-CN" altLang="en-US"/>
              </a:p>
            </p:txBody>
          </p:sp>
          <p:sp>
            <p:nvSpPr>
              <p:cNvPr id="2098" name="任意多边形: 形状 1109">
                <a:extLst>
                  <a:ext uri="{FF2B5EF4-FFF2-40B4-BE49-F238E27FC236}">
                    <a16:creationId xmlns:a16="http://schemas.microsoft.com/office/drawing/2014/main" id="{84DBA7C4-13B0-49FA-9E54-B3A5B510F626}"/>
                  </a:ext>
                </a:extLst>
              </p:cNvPr>
              <p:cNvSpPr/>
              <p:nvPr/>
            </p:nvSpPr>
            <p:spPr>
              <a:xfrm>
                <a:off x="3680441" y="1026282"/>
                <a:ext cx="9525" cy="9525"/>
              </a:xfrm>
              <a:custGeom>
                <a:avLst/>
                <a:gdLst>
                  <a:gd name="connsiteX0" fmla="*/ 9887 w 9525"/>
                  <a:gd name="connsiteY0" fmla="*/ 8297 h 9525"/>
                  <a:gd name="connsiteX1" fmla="*/ 7220 w 9525"/>
                  <a:gd name="connsiteY1" fmla="*/ 7526 h 9525"/>
                  <a:gd name="connsiteX2" fmla="*/ 7458 w 9525"/>
                  <a:gd name="connsiteY2" fmla="*/ 9440 h 9525"/>
                  <a:gd name="connsiteX3" fmla="*/ 9887 w 9525"/>
                  <a:gd name="connsiteY3" fmla="*/ 8297 h 9525"/>
                </a:gdLst>
                <a:ahLst/>
                <a:cxnLst>
                  <a:cxn ang="0">
                    <a:pos x="connsiteX0" y="connsiteY0"/>
                  </a:cxn>
                  <a:cxn ang="0">
                    <a:pos x="connsiteX1" y="connsiteY1"/>
                  </a:cxn>
                  <a:cxn ang="0">
                    <a:pos x="connsiteX2" y="connsiteY2"/>
                  </a:cxn>
                  <a:cxn ang="0">
                    <a:pos x="connsiteX3" y="connsiteY3"/>
                  </a:cxn>
                </a:cxnLst>
                <a:rect l="l" t="t" r="r" b="b"/>
                <a:pathLst>
                  <a:path w="9525" h="9525">
                    <a:moveTo>
                      <a:pt x="9887" y="8297"/>
                    </a:moveTo>
                    <a:cubicBezTo>
                      <a:pt x="9001" y="7954"/>
                      <a:pt x="9678" y="6449"/>
                      <a:pt x="7220" y="7526"/>
                    </a:cubicBezTo>
                    <a:cubicBezTo>
                      <a:pt x="11440" y="6868"/>
                      <a:pt x="5801" y="9269"/>
                      <a:pt x="7458" y="9440"/>
                    </a:cubicBezTo>
                    <a:cubicBezTo>
                      <a:pt x="7687" y="8907"/>
                      <a:pt x="8820" y="8745"/>
                      <a:pt x="9887" y="8297"/>
                    </a:cubicBezTo>
                    <a:close/>
                  </a:path>
                </a:pathLst>
              </a:custGeom>
              <a:grpFill/>
              <a:ln w="9525" cap="flat">
                <a:noFill/>
                <a:prstDash val="solid"/>
                <a:miter/>
              </a:ln>
            </p:spPr>
            <p:txBody>
              <a:bodyPr rtlCol="0" anchor="ctr"/>
              <a:lstStyle/>
              <a:p>
                <a:endParaRPr lang="zh-CN" altLang="en-US"/>
              </a:p>
            </p:txBody>
          </p:sp>
          <p:sp>
            <p:nvSpPr>
              <p:cNvPr id="2099" name="任意多边形: 形状 1110">
                <a:extLst>
                  <a:ext uri="{FF2B5EF4-FFF2-40B4-BE49-F238E27FC236}">
                    <a16:creationId xmlns:a16="http://schemas.microsoft.com/office/drawing/2014/main" id="{14CB2C69-7CB0-4E8E-B69F-7EDD0FF9E67E}"/>
                  </a:ext>
                </a:extLst>
              </p:cNvPr>
              <p:cNvSpPr/>
              <p:nvPr/>
            </p:nvSpPr>
            <p:spPr>
              <a:xfrm>
                <a:off x="3566272" y="906063"/>
                <a:ext cx="19050" cy="9525"/>
              </a:xfrm>
              <a:custGeom>
                <a:avLst/>
                <a:gdLst>
                  <a:gd name="connsiteX0" fmla="*/ 7431 w 19050"/>
                  <a:gd name="connsiteY0" fmla="*/ 11797 h 9525"/>
                  <a:gd name="connsiteX1" fmla="*/ 12594 w 19050"/>
                  <a:gd name="connsiteY1" fmla="*/ 7425 h 9525"/>
                  <a:gd name="connsiteX2" fmla="*/ 7431 w 19050"/>
                  <a:gd name="connsiteY2" fmla="*/ 11797 h 9525"/>
                </a:gdLst>
                <a:ahLst/>
                <a:cxnLst>
                  <a:cxn ang="0">
                    <a:pos x="connsiteX0" y="connsiteY0"/>
                  </a:cxn>
                  <a:cxn ang="0">
                    <a:pos x="connsiteX1" y="connsiteY1"/>
                  </a:cxn>
                  <a:cxn ang="0">
                    <a:pos x="connsiteX2" y="connsiteY2"/>
                  </a:cxn>
                </a:cxnLst>
                <a:rect l="l" t="t" r="r" b="b"/>
                <a:pathLst>
                  <a:path w="19050" h="9525">
                    <a:moveTo>
                      <a:pt x="7431" y="11797"/>
                    </a:moveTo>
                    <a:cubicBezTo>
                      <a:pt x="7241" y="7559"/>
                      <a:pt x="11613" y="11435"/>
                      <a:pt x="12594" y="7425"/>
                    </a:cubicBezTo>
                    <a:cubicBezTo>
                      <a:pt x="11175" y="6073"/>
                      <a:pt x="5860" y="9931"/>
                      <a:pt x="7431" y="11797"/>
                    </a:cubicBezTo>
                    <a:close/>
                  </a:path>
                </a:pathLst>
              </a:custGeom>
              <a:grpFill/>
              <a:ln w="9525" cap="flat">
                <a:noFill/>
                <a:prstDash val="solid"/>
                <a:miter/>
              </a:ln>
            </p:spPr>
            <p:txBody>
              <a:bodyPr rtlCol="0" anchor="ctr"/>
              <a:lstStyle/>
              <a:p>
                <a:endParaRPr lang="zh-CN" altLang="en-US"/>
              </a:p>
            </p:txBody>
          </p:sp>
          <p:sp>
            <p:nvSpPr>
              <p:cNvPr id="2100" name="任意多边形: 形状 1111">
                <a:extLst>
                  <a:ext uri="{FF2B5EF4-FFF2-40B4-BE49-F238E27FC236}">
                    <a16:creationId xmlns:a16="http://schemas.microsoft.com/office/drawing/2014/main" id="{2C6C8331-E5E4-4E8D-8B8F-9B8C4AA0A48E}"/>
                  </a:ext>
                </a:extLst>
              </p:cNvPr>
              <p:cNvSpPr/>
              <p:nvPr/>
            </p:nvSpPr>
            <p:spPr>
              <a:xfrm>
                <a:off x="3607298" y="950094"/>
                <a:ext cx="28575" cy="47625"/>
              </a:xfrm>
              <a:custGeom>
                <a:avLst/>
                <a:gdLst>
                  <a:gd name="connsiteX0" fmla="*/ 17107 w 28575"/>
                  <a:gd name="connsiteY0" fmla="*/ 42709 h 47625"/>
                  <a:gd name="connsiteX1" fmla="*/ 13735 w 28575"/>
                  <a:gd name="connsiteY1" fmla="*/ 41937 h 47625"/>
                  <a:gd name="connsiteX2" fmla="*/ 21203 w 28575"/>
                  <a:gd name="connsiteY2" fmla="*/ 35717 h 47625"/>
                  <a:gd name="connsiteX3" fmla="*/ 20431 w 28575"/>
                  <a:gd name="connsiteY3" fmla="*/ 39013 h 47625"/>
                  <a:gd name="connsiteX4" fmla="*/ 22679 w 28575"/>
                  <a:gd name="connsiteY4" fmla="*/ 36070 h 47625"/>
                  <a:gd name="connsiteX5" fmla="*/ 13821 w 28575"/>
                  <a:gd name="connsiteY5" fmla="*/ 35527 h 47625"/>
                  <a:gd name="connsiteX6" fmla="*/ 21098 w 28575"/>
                  <a:gd name="connsiteY6" fmla="*/ 22906 h 47625"/>
                  <a:gd name="connsiteX7" fmla="*/ 18688 w 28575"/>
                  <a:gd name="connsiteY7" fmla="*/ 19258 h 47625"/>
                  <a:gd name="connsiteX8" fmla="*/ 13621 w 28575"/>
                  <a:gd name="connsiteY8" fmla="*/ 20068 h 47625"/>
                  <a:gd name="connsiteX9" fmla="*/ 17974 w 28575"/>
                  <a:gd name="connsiteY9" fmla="*/ 7485 h 47625"/>
                  <a:gd name="connsiteX10" fmla="*/ 11897 w 28575"/>
                  <a:gd name="connsiteY10" fmla="*/ 10714 h 47625"/>
                  <a:gd name="connsiteX11" fmla="*/ 13954 w 28575"/>
                  <a:gd name="connsiteY11" fmla="*/ 21477 h 47625"/>
                  <a:gd name="connsiteX12" fmla="*/ 10068 w 28575"/>
                  <a:gd name="connsiteY12" fmla="*/ 19868 h 47625"/>
                  <a:gd name="connsiteX13" fmla="*/ 8277 w 28575"/>
                  <a:gd name="connsiteY13" fmla="*/ 25259 h 47625"/>
                  <a:gd name="connsiteX14" fmla="*/ 9430 w 28575"/>
                  <a:gd name="connsiteY14" fmla="*/ 25268 h 47625"/>
                  <a:gd name="connsiteX15" fmla="*/ 7229 w 28575"/>
                  <a:gd name="connsiteY15" fmla="*/ 30221 h 47625"/>
                  <a:gd name="connsiteX16" fmla="*/ 13049 w 28575"/>
                  <a:gd name="connsiteY16" fmla="*/ 33822 h 47625"/>
                  <a:gd name="connsiteX17" fmla="*/ 7144 w 28575"/>
                  <a:gd name="connsiteY17" fmla="*/ 35660 h 47625"/>
                  <a:gd name="connsiteX18" fmla="*/ 7982 w 28575"/>
                  <a:gd name="connsiteY18" fmla="*/ 45414 h 47625"/>
                  <a:gd name="connsiteX19" fmla="*/ 17107 w 28575"/>
                  <a:gd name="connsiteY19" fmla="*/ 4270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47625">
                    <a:moveTo>
                      <a:pt x="17107" y="42709"/>
                    </a:moveTo>
                    <a:lnTo>
                      <a:pt x="13735" y="41937"/>
                    </a:lnTo>
                    <a:cubicBezTo>
                      <a:pt x="14240" y="37641"/>
                      <a:pt x="18698" y="38670"/>
                      <a:pt x="21203" y="35717"/>
                    </a:cubicBezTo>
                    <a:lnTo>
                      <a:pt x="20431" y="39013"/>
                    </a:lnTo>
                    <a:cubicBezTo>
                      <a:pt x="22317" y="37689"/>
                      <a:pt x="22812" y="38965"/>
                      <a:pt x="22679" y="36070"/>
                    </a:cubicBezTo>
                    <a:cubicBezTo>
                      <a:pt x="20831" y="33889"/>
                      <a:pt x="17564" y="36317"/>
                      <a:pt x="13821" y="35527"/>
                    </a:cubicBezTo>
                    <a:cubicBezTo>
                      <a:pt x="20041" y="30726"/>
                      <a:pt x="12278" y="26935"/>
                      <a:pt x="21098" y="22906"/>
                    </a:cubicBezTo>
                    <a:lnTo>
                      <a:pt x="18688" y="19258"/>
                    </a:lnTo>
                    <a:cubicBezTo>
                      <a:pt x="16088" y="18639"/>
                      <a:pt x="15992" y="20211"/>
                      <a:pt x="13621" y="20068"/>
                    </a:cubicBezTo>
                    <a:cubicBezTo>
                      <a:pt x="18755" y="17744"/>
                      <a:pt x="12411" y="9971"/>
                      <a:pt x="17974" y="7485"/>
                    </a:cubicBezTo>
                    <a:cubicBezTo>
                      <a:pt x="14983" y="5809"/>
                      <a:pt x="14773" y="10857"/>
                      <a:pt x="11897" y="10714"/>
                    </a:cubicBezTo>
                    <a:cubicBezTo>
                      <a:pt x="8773" y="14010"/>
                      <a:pt x="13040" y="18315"/>
                      <a:pt x="13954" y="21477"/>
                    </a:cubicBezTo>
                    <a:lnTo>
                      <a:pt x="10068" y="19868"/>
                    </a:lnTo>
                    <a:cubicBezTo>
                      <a:pt x="8030" y="21230"/>
                      <a:pt x="10973" y="24097"/>
                      <a:pt x="8277" y="25259"/>
                    </a:cubicBezTo>
                    <a:cubicBezTo>
                      <a:pt x="6258" y="25678"/>
                      <a:pt x="9011" y="25468"/>
                      <a:pt x="9430" y="25268"/>
                    </a:cubicBezTo>
                    <a:lnTo>
                      <a:pt x="7229" y="30221"/>
                    </a:lnTo>
                    <a:cubicBezTo>
                      <a:pt x="9077" y="34165"/>
                      <a:pt x="13792" y="28707"/>
                      <a:pt x="13049" y="33822"/>
                    </a:cubicBezTo>
                    <a:cubicBezTo>
                      <a:pt x="8563" y="31222"/>
                      <a:pt x="9992" y="36889"/>
                      <a:pt x="7144" y="35660"/>
                    </a:cubicBezTo>
                    <a:cubicBezTo>
                      <a:pt x="8744" y="39346"/>
                      <a:pt x="8372" y="43404"/>
                      <a:pt x="7982" y="45414"/>
                    </a:cubicBezTo>
                    <a:cubicBezTo>
                      <a:pt x="14402" y="49224"/>
                      <a:pt x="13116" y="41337"/>
                      <a:pt x="17107" y="42709"/>
                    </a:cubicBezTo>
                    <a:close/>
                  </a:path>
                </a:pathLst>
              </a:custGeom>
              <a:grpFill/>
              <a:ln w="9525" cap="flat">
                <a:noFill/>
                <a:prstDash val="solid"/>
                <a:miter/>
              </a:ln>
            </p:spPr>
            <p:txBody>
              <a:bodyPr rtlCol="0" anchor="ctr"/>
              <a:lstStyle/>
              <a:p>
                <a:endParaRPr lang="zh-CN" altLang="en-US"/>
              </a:p>
            </p:txBody>
          </p:sp>
          <p:sp>
            <p:nvSpPr>
              <p:cNvPr id="2101" name="任意多边形: 形状 1112">
                <a:extLst>
                  <a:ext uri="{FF2B5EF4-FFF2-40B4-BE49-F238E27FC236}">
                    <a16:creationId xmlns:a16="http://schemas.microsoft.com/office/drawing/2014/main" id="{E6F31740-0EE1-49B2-B025-5E29A91380A1}"/>
                  </a:ext>
                </a:extLst>
              </p:cNvPr>
              <p:cNvSpPr/>
              <p:nvPr/>
            </p:nvSpPr>
            <p:spPr>
              <a:xfrm>
                <a:off x="3602326" y="980135"/>
                <a:ext cx="9525" cy="9525"/>
              </a:xfrm>
              <a:custGeom>
                <a:avLst/>
                <a:gdLst>
                  <a:gd name="connsiteX0" fmla="*/ 10201 w 9525"/>
                  <a:gd name="connsiteY0" fmla="*/ 7144 h 9525"/>
                  <a:gd name="connsiteX1" fmla="*/ 7144 w 9525"/>
                  <a:gd name="connsiteY1" fmla="*/ 9211 h 9525"/>
                  <a:gd name="connsiteX2" fmla="*/ 8944 w 9525"/>
                  <a:gd name="connsiteY2" fmla="*/ 10306 h 9525"/>
                  <a:gd name="connsiteX3" fmla="*/ 10201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10201" y="7144"/>
                    </a:moveTo>
                    <a:lnTo>
                      <a:pt x="7144" y="9211"/>
                    </a:lnTo>
                    <a:lnTo>
                      <a:pt x="8944" y="10306"/>
                    </a:lnTo>
                    <a:cubicBezTo>
                      <a:pt x="8896" y="10363"/>
                      <a:pt x="10030" y="7306"/>
                      <a:pt x="10201" y="7144"/>
                    </a:cubicBezTo>
                    <a:close/>
                  </a:path>
                </a:pathLst>
              </a:custGeom>
              <a:grpFill/>
              <a:ln w="9525" cap="flat">
                <a:noFill/>
                <a:prstDash val="solid"/>
                <a:miter/>
              </a:ln>
            </p:spPr>
            <p:txBody>
              <a:bodyPr rtlCol="0" anchor="ctr"/>
              <a:lstStyle/>
              <a:p>
                <a:endParaRPr lang="zh-CN" altLang="en-US"/>
              </a:p>
            </p:txBody>
          </p:sp>
          <p:sp>
            <p:nvSpPr>
              <p:cNvPr id="2102" name="任意多边形: 形状 1113">
                <a:extLst>
                  <a:ext uri="{FF2B5EF4-FFF2-40B4-BE49-F238E27FC236}">
                    <a16:creationId xmlns:a16="http://schemas.microsoft.com/office/drawing/2014/main" id="{C43EE8A3-C708-4FA7-92D8-CAF25FD31D7E}"/>
                  </a:ext>
                </a:extLst>
              </p:cNvPr>
              <p:cNvSpPr/>
              <p:nvPr/>
            </p:nvSpPr>
            <p:spPr>
              <a:xfrm>
                <a:off x="3624243" y="998766"/>
                <a:ext cx="9525" cy="9525"/>
              </a:xfrm>
              <a:custGeom>
                <a:avLst/>
                <a:gdLst>
                  <a:gd name="connsiteX0" fmla="*/ 9125 w 9525"/>
                  <a:gd name="connsiteY0" fmla="*/ 7144 h 9525"/>
                  <a:gd name="connsiteX1" fmla="*/ 7144 w 9525"/>
                  <a:gd name="connsiteY1" fmla="*/ 10163 h 9525"/>
                  <a:gd name="connsiteX2" fmla="*/ 8258 w 9525"/>
                  <a:gd name="connsiteY2" fmla="*/ 10639 h 9525"/>
                </a:gdLst>
                <a:ahLst/>
                <a:cxnLst>
                  <a:cxn ang="0">
                    <a:pos x="connsiteX0" y="connsiteY0"/>
                  </a:cxn>
                  <a:cxn ang="0">
                    <a:pos x="connsiteX1" y="connsiteY1"/>
                  </a:cxn>
                  <a:cxn ang="0">
                    <a:pos x="connsiteX2" y="connsiteY2"/>
                  </a:cxn>
                </a:cxnLst>
                <a:rect l="l" t="t" r="r" b="b"/>
                <a:pathLst>
                  <a:path w="9525" h="9525">
                    <a:moveTo>
                      <a:pt x="9125" y="7144"/>
                    </a:moveTo>
                    <a:lnTo>
                      <a:pt x="7144" y="10163"/>
                    </a:lnTo>
                    <a:lnTo>
                      <a:pt x="8258" y="10639"/>
                    </a:lnTo>
                    <a:close/>
                  </a:path>
                </a:pathLst>
              </a:custGeom>
              <a:grpFill/>
              <a:ln w="9525" cap="flat">
                <a:noFill/>
                <a:prstDash val="solid"/>
                <a:miter/>
              </a:ln>
            </p:spPr>
            <p:txBody>
              <a:bodyPr rtlCol="0" anchor="ctr"/>
              <a:lstStyle/>
              <a:p>
                <a:endParaRPr lang="zh-CN" altLang="en-US"/>
              </a:p>
            </p:txBody>
          </p:sp>
          <p:sp>
            <p:nvSpPr>
              <p:cNvPr id="2103" name="任意多边形: 形状 1114">
                <a:extLst>
                  <a:ext uri="{FF2B5EF4-FFF2-40B4-BE49-F238E27FC236}">
                    <a16:creationId xmlns:a16="http://schemas.microsoft.com/office/drawing/2014/main" id="{8531AF7F-53C1-49D3-B84A-AFC6FCDA0C75}"/>
                  </a:ext>
                </a:extLst>
              </p:cNvPr>
              <p:cNvSpPr/>
              <p:nvPr/>
            </p:nvSpPr>
            <p:spPr>
              <a:xfrm>
                <a:off x="3724351" y="1020387"/>
                <a:ext cx="9525" cy="9525"/>
              </a:xfrm>
              <a:custGeom>
                <a:avLst/>
                <a:gdLst>
                  <a:gd name="connsiteX0" fmla="*/ 7982 w 9525"/>
                  <a:gd name="connsiteY0" fmla="*/ 7144 h 9525"/>
                  <a:gd name="connsiteX1" fmla="*/ 7144 w 9525"/>
                  <a:gd name="connsiteY1" fmla="*/ 7953 h 9525"/>
                  <a:gd name="connsiteX2" fmla="*/ 8573 w 9525"/>
                  <a:gd name="connsiteY2" fmla="*/ 7439 h 9525"/>
                </a:gdLst>
                <a:ahLst/>
                <a:cxnLst>
                  <a:cxn ang="0">
                    <a:pos x="connsiteX0" y="connsiteY0"/>
                  </a:cxn>
                  <a:cxn ang="0">
                    <a:pos x="connsiteX1" y="connsiteY1"/>
                  </a:cxn>
                  <a:cxn ang="0">
                    <a:pos x="connsiteX2" y="connsiteY2"/>
                  </a:cxn>
                </a:cxnLst>
                <a:rect l="l" t="t" r="r" b="b"/>
                <a:pathLst>
                  <a:path w="9525" h="9525">
                    <a:moveTo>
                      <a:pt x="7982" y="7144"/>
                    </a:moveTo>
                    <a:lnTo>
                      <a:pt x="7144" y="7953"/>
                    </a:lnTo>
                    <a:lnTo>
                      <a:pt x="8573" y="7439"/>
                    </a:lnTo>
                    <a:close/>
                  </a:path>
                </a:pathLst>
              </a:custGeom>
              <a:grpFill/>
              <a:ln w="9525" cap="flat">
                <a:noFill/>
                <a:prstDash val="solid"/>
                <a:miter/>
              </a:ln>
            </p:spPr>
            <p:txBody>
              <a:bodyPr rtlCol="0" anchor="ctr"/>
              <a:lstStyle/>
              <a:p>
                <a:endParaRPr lang="zh-CN" altLang="en-US"/>
              </a:p>
            </p:txBody>
          </p:sp>
          <p:sp>
            <p:nvSpPr>
              <p:cNvPr id="2104" name="任意多边形: 形状 1115">
                <a:extLst>
                  <a:ext uri="{FF2B5EF4-FFF2-40B4-BE49-F238E27FC236}">
                    <a16:creationId xmlns:a16="http://schemas.microsoft.com/office/drawing/2014/main" id="{B56A99B4-09CF-4EE9-B421-60861841E6C8}"/>
                  </a:ext>
                </a:extLst>
              </p:cNvPr>
              <p:cNvSpPr/>
              <p:nvPr/>
            </p:nvSpPr>
            <p:spPr>
              <a:xfrm>
                <a:off x="3689890" y="649446"/>
                <a:ext cx="19050" cy="9525"/>
              </a:xfrm>
              <a:custGeom>
                <a:avLst/>
                <a:gdLst>
                  <a:gd name="connsiteX0" fmla="*/ 7144 w 19050"/>
                  <a:gd name="connsiteY0" fmla="*/ 8172 h 9525"/>
                  <a:gd name="connsiteX1" fmla="*/ 15945 w 19050"/>
                  <a:gd name="connsiteY1" fmla="*/ 7144 h 9525"/>
                  <a:gd name="connsiteX2" fmla="*/ 7144 w 19050"/>
                  <a:gd name="connsiteY2" fmla="*/ 8172 h 9525"/>
                </a:gdLst>
                <a:ahLst/>
                <a:cxnLst>
                  <a:cxn ang="0">
                    <a:pos x="connsiteX0" y="connsiteY0"/>
                  </a:cxn>
                  <a:cxn ang="0">
                    <a:pos x="connsiteX1" y="connsiteY1"/>
                  </a:cxn>
                  <a:cxn ang="0">
                    <a:pos x="connsiteX2" y="connsiteY2"/>
                  </a:cxn>
                </a:cxnLst>
                <a:rect l="l" t="t" r="r" b="b"/>
                <a:pathLst>
                  <a:path w="19050" h="9525">
                    <a:moveTo>
                      <a:pt x="7144" y="8172"/>
                    </a:moveTo>
                    <a:lnTo>
                      <a:pt x="15945" y="7144"/>
                    </a:lnTo>
                    <a:lnTo>
                      <a:pt x="7144" y="8172"/>
                    </a:lnTo>
                    <a:close/>
                  </a:path>
                </a:pathLst>
              </a:custGeom>
              <a:grpFill/>
              <a:ln w="9525" cap="flat">
                <a:noFill/>
                <a:prstDash val="solid"/>
                <a:miter/>
              </a:ln>
            </p:spPr>
            <p:txBody>
              <a:bodyPr rtlCol="0" anchor="ctr"/>
              <a:lstStyle/>
              <a:p>
                <a:endParaRPr lang="zh-CN" altLang="en-US"/>
              </a:p>
            </p:txBody>
          </p:sp>
          <p:sp>
            <p:nvSpPr>
              <p:cNvPr id="2105" name="任意多边形: 形状 1116">
                <a:extLst>
                  <a:ext uri="{FF2B5EF4-FFF2-40B4-BE49-F238E27FC236}">
                    <a16:creationId xmlns:a16="http://schemas.microsoft.com/office/drawing/2014/main" id="{572B56F5-2E06-4FF0-BF02-C7F8DA380698}"/>
                  </a:ext>
                </a:extLst>
              </p:cNvPr>
              <p:cNvSpPr/>
              <p:nvPr/>
            </p:nvSpPr>
            <p:spPr>
              <a:xfrm>
                <a:off x="3567455" y="890619"/>
                <a:ext cx="9525" cy="9525"/>
              </a:xfrm>
              <a:custGeom>
                <a:avLst/>
                <a:gdLst>
                  <a:gd name="connsiteX0" fmla="*/ 8706 w 9525"/>
                  <a:gd name="connsiteY0" fmla="*/ 10097 h 9525"/>
                  <a:gd name="connsiteX1" fmla="*/ 10125 w 9525"/>
                  <a:gd name="connsiteY1" fmla="*/ 7144 h 9525"/>
                  <a:gd name="connsiteX2" fmla="*/ 7144 w 9525"/>
                  <a:gd name="connsiteY2" fmla="*/ 7487 h 9525"/>
                  <a:gd name="connsiteX3" fmla="*/ 8706 w 9525"/>
                  <a:gd name="connsiteY3" fmla="*/ 10097 h 9525"/>
                </a:gdLst>
                <a:ahLst/>
                <a:cxnLst>
                  <a:cxn ang="0">
                    <a:pos x="connsiteX0" y="connsiteY0"/>
                  </a:cxn>
                  <a:cxn ang="0">
                    <a:pos x="connsiteX1" y="connsiteY1"/>
                  </a:cxn>
                  <a:cxn ang="0">
                    <a:pos x="connsiteX2" y="connsiteY2"/>
                  </a:cxn>
                  <a:cxn ang="0">
                    <a:pos x="connsiteX3" y="connsiteY3"/>
                  </a:cxn>
                </a:cxnLst>
                <a:rect l="l" t="t" r="r" b="b"/>
                <a:pathLst>
                  <a:path w="9525" h="9525">
                    <a:moveTo>
                      <a:pt x="8706" y="10097"/>
                    </a:moveTo>
                    <a:cubicBezTo>
                      <a:pt x="8544" y="8887"/>
                      <a:pt x="9592" y="8458"/>
                      <a:pt x="10125" y="7144"/>
                    </a:cubicBezTo>
                    <a:lnTo>
                      <a:pt x="7144" y="7487"/>
                    </a:lnTo>
                    <a:cubicBezTo>
                      <a:pt x="7877" y="8477"/>
                      <a:pt x="9077" y="8687"/>
                      <a:pt x="8706" y="10097"/>
                    </a:cubicBezTo>
                    <a:close/>
                  </a:path>
                </a:pathLst>
              </a:custGeom>
              <a:grpFill/>
              <a:ln w="9525" cap="flat">
                <a:noFill/>
                <a:prstDash val="solid"/>
                <a:miter/>
              </a:ln>
            </p:spPr>
            <p:txBody>
              <a:bodyPr rtlCol="0" anchor="ctr"/>
              <a:lstStyle/>
              <a:p>
                <a:endParaRPr lang="zh-CN" altLang="en-US"/>
              </a:p>
            </p:txBody>
          </p:sp>
          <p:sp>
            <p:nvSpPr>
              <p:cNvPr id="2106" name="任意多边形: 形状 1117">
                <a:extLst>
                  <a:ext uri="{FF2B5EF4-FFF2-40B4-BE49-F238E27FC236}">
                    <a16:creationId xmlns:a16="http://schemas.microsoft.com/office/drawing/2014/main" id="{08EE6F40-9AD1-4E0B-B048-484AA20BF704}"/>
                  </a:ext>
                </a:extLst>
              </p:cNvPr>
              <p:cNvSpPr/>
              <p:nvPr/>
            </p:nvSpPr>
            <p:spPr>
              <a:xfrm>
                <a:off x="3571513" y="906482"/>
                <a:ext cx="9525" cy="19050"/>
              </a:xfrm>
              <a:custGeom>
                <a:avLst/>
                <a:gdLst>
                  <a:gd name="connsiteX0" fmla="*/ 7144 w 9525"/>
                  <a:gd name="connsiteY0" fmla="*/ 11949 h 19050"/>
                  <a:gd name="connsiteX1" fmla="*/ 10344 w 9525"/>
                  <a:gd name="connsiteY1" fmla="*/ 7168 h 19050"/>
                  <a:gd name="connsiteX2" fmla="*/ 7144 w 9525"/>
                  <a:gd name="connsiteY2" fmla="*/ 11949 h 19050"/>
                </a:gdLst>
                <a:ahLst/>
                <a:cxnLst>
                  <a:cxn ang="0">
                    <a:pos x="connsiteX0" y="connsiteY0"/>
                  </a:cxn>
                  <a:cxn ang="0">
                    <a:pos x="connsiteX1" y="connsiteY1"/>
                  </a:cxn>
                  <a:cxn ang="0">
                    <a:pos x="connsiteX2" y="connsiteY2"/>
                  </a:cxn>
                </a:cxnLst>
                <a:rect l="l" t="t" r="r" b="b"/>
                <a:pathLst>
                  <a:path w="9525" h="19050">
                    <a:moveTo>
                      <a:pt x="7144" y="11949"/>
                    </a:moveTo>
                    <a:cubicBezTo>
                      <a:pt x="8696" y="10778"/>
                      <a:pt x="9458" y="8701"/>
                      <a:pt x="10344" y="7168"/>
                    </a:cubicBezTo>
                    <a:cubicBezTo>
                      <a:pt x="7915" y="6806"/>
                      <a:pt x="7458" y="10625"/>
                      <a:pt x="7144" y="11949"/>
                    </a:cubicBezTo>
                    <a:close/>
                  </a:path>
                </a:pathLst>
              </a:custGeom>
              <a:grpFill/>
              <a:ln w="9525" cap="flat">
                <a:noFill/>
                <a:prstDash val="solid"/>
                <a:miter/>
              </a:ln>
            </p:spPr>
            <p:txBody>
              <a:bodyPr rtlCol="0" anchor="ctr"/>
              <a:lstStyle/>
              <a:p>
                <a:endParaRPr lang="zh-CN" altLang="en-US"/>
              </a:p>
            </p:txBody>
          </p:sp>
          <p:sp>
            <p:nvSpPr>
              <p:cNvPr id="2107" name="任意多边形: 形状 1118">
                <a:extLst>
                  <a:ext uri="{FF2B5EF4-FFF2-40B4-BE49-F238E27FC236}">
                    <a16:creationId xmlns:a16="http://schemas.microsoft.com/office/drawing/2014/main" id="{B054F8FD-29E7-4F31-B609-7D0B3B9FB186}"/>
                  </a:ext>
                </a:extLst>
              </p:cNvPr>
              <p:cNvSpPr/>
              <p:nvPr/>
            </p:nvSpPr>
            <p:spPr>
              <a:xfrm>
                <a:off x="3637798" y="690070"/>
                <a:ext cx="38100" cy="19050"/>
              </a:xfrm>
              <a:custGeom>
                <a:avLst/>
                <a:gdLst>
                  <a:gd name="connsiteX0" fmla="*/ 8039 w 38100"/>
                  <a:gd name="connsiteY0" fmla="*/ 19336 h 19050"/>
                  <a:gd name="connsiteX1" fmla="*/ 8011 w 38100"/>
                  <a:gd name="connsiteY1" fmla="*/ 15297 h 19050"/>
                  <a:gd name="connsiteX2" fmla="*/ 32795 w 38100"/>
                  <a:gd name="connsiteY2" fmla="*/ 11516 h 19050"/>
                  <a:gd name="connsiteX3" fmla="*/ 33538 w 38100"/>
                  <a:gd name="connsiteY3" fmla="*/ 8944 h 19050"/>
                  <a:gd name="connsiteX4" fmla="*/ 36786 w 38100"/>
                  <a:gd name="connsiteY4" fmla="*/ 9639 h 19050"/>
                  <a:gd name="connsiteX5" fmla="*/ 31461 w 38100"/>
                  <a:gd name="connsiteY5" fmla="*/ 7144 h 19050"/>
                  <a:gd name="connsiteX6" fmla="*/ 23393 w 38100"/>
                  <a:gd name="connsiteY6" fmla="*/ 12944 h 19050"/>
                  <a:gd name="connsiteX7" fmla="*/ 25775 w 38100"/>
                  <a:gd name="connsiteY7" fmla="*/ 8715 h 19050"/>
                  <a:gd name="connsiteX8" fmla="*/ 7144 w 38100"/>
                  <a:gd name="connsiteY8" fmla="*/ 15202 h 19050"/>
                  <a:gd name="connsiteX9" fmla="*/ 8039 w 38100"/>
                  <a:gd name="connsiteY9" fmla="*/ 1933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19050">
                    <a:moveTo>
                      <a:pt x="8039" y="19336"/>
                    </a:moveTo>
                    <a:cubicBezTo>
                      <a:pt x="10744" y="18345"/>
                      <a:pt x="7725" y="16631"/>
                      <a:pt x="8011" y="15297"/>
                    </a:cubicBezTo>
                    <a:cubicBezTo>
                      <a:pt x="17774" y="16354"/>
                      <a:pt x="23708" y="11649"/>
                      <a:pt x="32795" y="11516"/>
                    </a:cubicBezTo>
                    <a:cubicBezTo>
                      <a:pt x="32595" y="10782"/>
                      <a:pt x="31556" y="9896"/>
                      <a:pt x="33538" y="8944"/>
                    </a:cubicBezTo>
                    <a:lnTo>
                      <a:pt x="36786" y="9639"/>
                    </a:lnTo>
                    <a:cubicBezTo>
                      <a:pt x="38719" y="5972"/>
                      <a:pt x="31299" y="9144"/>
                      <a:pt x="31461" y="7144"/>
                    </a:cubicBezTo>
                    <a:cubicBezTo>
                      <a:pt x="27651" y="9782"/>
                      <a:pt x="28404" y="11925"/>
                      <a:pt x="23393" y="12944"/>
                    </a:cubicBezTo>
                    <a:cubicBezTo>
                      <a:pt x="21507" y="11916"/>
                      <a:pt x="22403" y="10049"/>
                      <a:pt x="25775" y="8715"/>
                    </a:cubicBezTo>
                    <a:cubicBezTo>
                      <a:pt x="20593" y="4924"/>
                      <a:pt x="14697" y="14630"/>
                      <a:pt x="7144" y="15202"/>
                    </a:cubicBezTo>
                    <a:lnTo>
                      <a:pt x="8039" y="19336"/>
                    </a:lnTo>
                    <a:close/>
                  </a:path>
                </a:pathLst>
              </a:custGeom>
              <a:grpFill/>
              <a:ln w="9525" cap="flat">
                <a:noFill/>
                <a:prstDash val="solid"/>
                <a:miter/>
              </a:ln>
            </p:spPr>
            <p:txBody>
              <a:bodyPr rtlCol="0" anchor="ctr"/>
              <a:lstStyle/>
              <a:p>
                <a:endParaRPr lang="zh-CN" altLang="en-US"/>
              </a:p>
            </p:txBody>
          </p:sp>
          <p:sp>
            <p:nvSpPr>
              <p:cNvPr id="2108" name="任意多边形: 形状 1119">
                <a:extLst>
                  <a:ext uri="{FF2B5EF4-FFF2-40B4-BE49-F238E27FC236}">
                    <a16:creationId xmlns:a16="http://schemas.microsoft.com/office/drawing/2014/main" id="{22C8406B-1B7A-4C5A-9C40-9886638B5D3B}"/>
                  </a:ext>
                </a:extLst>
              </p:cNvPr>
              <p:cNvSpPr/>
              <p:nvPr/>
            </p:nvSpPr>
            <p:spPr>
              <a:xfrm>
                <a:off x="3699043" y="1019292"/>
                <a:ext cx="19050" cy="19050"/>
              </a:xfrm>
              <a:custGeom>
                <a:avLst/>
                <a:gdLst>
                  <a:gd name="connsiteX0" fmla="*/ 11859 w 19050"/>
                  <a:gd name="connsiteY0" fmla="*/ 11059 h 19050"/>
                  <a:gd name="connsiteX1" fmla="*/ 9192 w 19050"/>
                  <a:gd name="connsiteY1" fmla="*/ 11363 h 19050"/>
                  <a:gd name="connsiteX2" fmla="*/ 15040 w 19050"/>
                  <a:gd name="connsiteY2" fmla="*/ 9630 h 19050"/>
                  <a:gd name="connsiteX3" fmla="*/ 14288 w 19050"/>
                  <a:gd name="connsiteY3" fmla="*/ 9849 h 19050"/>
                  <a:gd name="connsiteX4" fmla="*/ 18117 w 19050"/>
                  <a:gd name="connsiteY4" fmla="*/ 7972 h 19050"/>
                  <a:gd name="connsiteX5" fmla="*/ 16135 w 19050"/>
                  <a:gd name="connsiteY5" fmla="*/ 7144 h 19050"/>
                  <a:gd name="connsiteX6" fmla="*/ 7144 w 19050"/>
                  <a:gd name="connsiteY6" fmla="*/ 12630 h 19050"/>
                  <a:gd name="connsiteX7" fmla="*/ 10106 w 19050"/>
                  <a:gd name="connsiteY7" fmla="*/ 12640 h 19050"/>
                  <a:gd name="connsiteX8" fmla="*/ 11859 w 19050"/>
                  <a:gd name="connsiteY8" fmla="*/ 1105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1859" y="11059"/>
                    </a:moveTo>
                    <a:lnTo>
                      <a:pt x="9192" y="11363"/>
                    </a:lnTo>
                    <a:cubicBezTo>
                      <a:pt x="11001" y="10725"/>
                      <a:pt x="13583" y="10058"/>
                      <a:pt x="15040" y="9630"/>
                    </a:cubicBezTo>
                    <a:lnTo>
                      <a:pt x="14288" y="9849"/>
                    </a:lnTo>
                    <a:cubicBezTo>
                      <a:pt x="14621" y="9458"/>
                      <a:pt x="16621" y="8201"/>
                      <a:pt x="18117" y="7972"/>
                    </a:cubicBezTo>
                    <a:lnTo>
                      <a:pt x="16135" y="7144"/>
                    </a:lnTo>
                    <a:cubicBezTo>
                      <a:pt x="11259" y="8992"/>
                      <a:pt x="8620" y="10535"/>
                      <a:pt x="7144" y="12630"/>
                    </a:cubicBezTo>
                    <a:cubicBezTo>
                      <a:pt x="8534" y="12211"/>
                      <a:pt x="12735" y="11363"/>
                      <a:pt x="10106" y="12640"/>
                    </a:cubicBezTo>
                    <a:cubicBezTo>
                      <a:pt x="14040" y="11954"/>
                      <a:pt x="8401" y="12059"/>
                      <a:pt x="11859" y="11059"/>
                    </a:cubicBezTo>
                    <a:close/>
                  </a:path>
                </a:pathLst>
              </a:custGeom>
              <a:grpFill/>
              <a:ln w="9525" cap="flat">
                <a:noFill/>
                <a:prstDash val="solid"/>
                <a:miter/>
              </a:ln>
            </p:spPr>
            <p:txBody>
              <a:bodyPr rtlCol="0" anchor="ctr"/>
              <a:lstStyle/>
              <a:p>
                <a:endParaRPr lang="zh-CN" altLang="en-US"/>
              </a:p>
            </p:txBody>
          </p:sp>
          <p:sp>
            <p:nvSpPr>
              <p:cNvPr id="2109" name="任意多边形: 形状 1120">
                <a:extLst>
                  <a:ext uri="{FF2B5EF4-FFF2-40B4-BE49-F238E27FC236}">
                    <a16:creationId xmlns:a16="http://schemas.microsoft.com/office/drawing/2014/main" id="{1C09F11F-6C94-4468-A2AA-DA3F9B57BB68}"/>
                  </a:ext>
                </a:extLst>
              </p:cNvPr>
              <p:cNvSpPr/>
              <p:nvPr/>
            </p:nvSpPr>
            <p:spPr>
              <a:xfrm>
                <a:off x="3573682" y="881351"/>
                <a:ext cx="9525" cy="9525"/>
              </a:xfrm>
              <a:custGeom>
                <a:avLst/>
                <a:gdLst>
                  <a:gd name="connsiteX0" fmla="*/ 8337 w 9525"/>
                  <a:gd name="connsiteY0" fmla="*/ 11497 h 9525"/>
                  <a:gd name="connsiteX1" fmla="*/ 8651 w 9525"/>
                  <a:gd name="connsiteY1" fmla="*/ 7144 h 9525"/>
                  <a:gd name="connsiteX2" fmla="*/ 8337 w 9525"/>
                  <a:gd name="connsiteY2" fmla="*/ 11497 h 9525"/>
                </a:gdLst>
                <a:ahLst/>
                <a:cxnLst>
                  <a:cxn ang="0">
                    <a:pos x="connsiteX0" y="connsiteY0"/>
                  </a:cxn>
                  <a:cxn ang="0">
                    <a:pos x="connsiteX1" y="connsiteY1"/>
                  </a:cxn>
                  <a:cxn ang="0">
                    <a:pos x="connsiteX2" y="connsiteY2"/>
                  </a:cxn>
                </a:cxnLst>
                <a:rect l="l" t="t" r="r" b="b"/>
                <a:pathLst>
                  <a:path w="9525" h="9525">
                    <a:moveTo>
                      <a:pt x="8337" y="11497"/>
                    </a:moveTo>
                    <a:cubicBezTo>
                      <a:pt x="8213" y="9716"/>
                      <a:pt x="9928" y="8620"/>
                      <a:pt x="8651" y="7144"/>
                    </a:cubicBezTo>
                    <a:cubicBezTo>
                      <a:pt x="6346" y="8392"/>
                      <a:pt x="7051" y="10049"/>
                      <a:pt x="8337" y="11497"/>
                    </a:cubicBezTo>
                    <a:close/>
                  </a:path>
                </a:pathLst>
              </a:custGeom>
              <a:grpFill/>
              <a:ln w="9525" cap="flat">
                <a:noFill/>
                <a:prstDash val="solid"/>
                <a:miter/>
              </a:ln>
            </p:spPr>
            <p:txBody>
              <a:bodyPr rtlCol="0" anchor="ctr"/>
              <a:lstStyle/>
              <a:p>
                <a:endParaRPr lang="zh-CN" altLang="en-US"/>
              </a:p>
            </p:txBody>
          </p:sp>
          <p:sp>
            <p:nvSpPr>
              <p:cNvPr id="2110" name="任意多边形: 形状 1121">
                <a:extLst>
                  <a:ext uri="{FF2B5EF4-FFF2-40B4-BE49-F238E27FC236}">
                    <a16:creationId xmlns:a16="http://schemas.microsoft.com/office/drawing/2014/main" id="{46E37006-7D71-47F3-B5FD-85D8BF03D4B1}"/>
                  </a:ext>
                </a:extLst>
              </p:cNvPr>
              <p:cNvSpPr/>
              <p:nvPr/>
            </p:nvSpPr>
            <p:spPr>
              <a:xfrm>
                <a:off x="3578091" y="908964"/>
                <a:ext cx="9525" cy="9525"/>
              </a:xfrm>
              <a:custGeom>
                <a:avLst/>
                <a:gdLst>
                  <a:gd name="connsiteX0" fmla="*/ 8862 w 9525"/>
                  <a:gd name="connsiteY0" fmla="*/ 9544 h 9525"/>
                  <a:gd name="connsiteX1" fmla="*/ 7195 w 9525"/>
                  <a:gd name="connsiteY1" fmla="*/ 7144 h 9525"/>
                  <a:gd name="connsiteX2" fmla="*/ 8862 w 9525"/>
                  <a:gd name="connsiteY2" fmla="*/ 9544 h 9525"/>
                </a:gdLst>
                <a:ahLst/>
                <a:cxnLst>
                  <a:cxn ang="0">
                    <a:pos x="connsiteX0" y="connsiteY0"/>
                  </a:cxn>
                  <a:cxn ang="0">
                    <a:pos x="connsiteX1" y="connsiteY1"/>
                  </a:cxn>
                  <a:cxn ang="0">
                    <a:pos x="connsiteX2" y="connsiteY2"/>
                  </a:cxn>
                </a:cxnLst>
                <a:rect l="l" t="t" r="r" b="b"/>
                <a:pathLst>
                  <a:path w="9525" h="9525">
                    <a:moveTo>
                      <a:pt x="8862" y="9544"/>
                    </a:moveTo>
                    <a:cubicBezTo>
                      <a:pt x="11234" y="6972"/>
                      <a:pt x="8395" y="7325"/>
                      <a:pt x="7195" y="7144"/>
                    </a:cubicBezTo>
                    <a:cubicBezTo>
                      <a:pt x="6881" y="8430"/>
                      <a:pt x="8081" y="8630"/>
                      <a:pt x="8862" y="9544"/>
                    </a:cubicBezTo>
                    <a:close/>
                  </a:path>
                </a:pathLst>
              </a:custGeom>
              <a:grpFill/>
              <a:ln w="9525" cap="flat">
                <a:noFill/>
                <a:prstDash val="solid"/>
                <a:miter/>
              </a:ln>
            </p:spPr>
            <p:txBody>
              <a:bodyPr rtlCol="0" anchor="ctr"/>
              <a:lstStyle/>
              <a:p>
                <a:endParaRPr lang="zh-CN" altLang="en-US"/>
              </a:p>
            </p:txBody>
          </p:sp>
          <p:sp>
            <p:nvSpPr>
              <p:cNvPr id="2111" name="任意多边形: 形状 1122">
                <a:extLst>
                  <a:ext uri="{FF2B5EF4-FFF2-40B4-BE49-F238E27FC236}">
                    <a16:creationId xmlns:a16="http://schemas.microsoft.com/office/drawing/2014/main" id="{F1AE9465-952A-4D8B-9957-72E6C7D64024}"/>
                  </a:ext>
                </a:extLst>
              </p:cNvPr>
              <p:cNvSpPr/>
              <p:nvPr/>
            </p:nvSpPr>
            <p:spPr>
              <a:xfrm>
                <a:off x="3642655" y="996541"/>
                <a:ext cx="19050" cy="19050"/>
              </a:xfrm>
              <a:custGeom>
                <a:avLst/>
                <a:gdLst>
                  <a:gd name="connsiteX0" fmla="*/ 13421 w 19050"/>
                  <a:gd name="connsiteY0" fmla="*/ 15131 h 19050"/>
                  <a:gd name="connsiteX1" fmla="*/ 13954 w 19050"/>
                  <a:gd name="connsiteY1" fmla="*/ 9435 h 19050"/>
                  <a:gd name="connsiteX2" fmla="*/ 12392 w 19050"/>
                  <a:gd name="connsiteY2" fmla="*/ 11149 h 19050"/>
                  <a:gd name="connsiteX3" fmla="*/ 7144 w 19050"/>
                  <a:gd name="connsiteY3" fmla="*/ 7520 h 19050"/>
                  <a:gd name="connsiteX4" fmla="*/ 7668 w 19050"/>
                  <a:gd name="connsiteY4" fmla="*/ 15436 h 19050"/>
                  <a:gd name="connsiteX5" fmla="*/ 13421 w 19050"/>
                  <a:gd name="connsiteY5" fmla="*/ 151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421" y="15131"/>
                    </a:moveTo>
                    <a:lnTo>
                      <a:pt x="13954" y="9435"/>
                    </a:lnTo>
                    <a:lnTo>
                      <a:pt x="12392" y="11149"/>
                    </a:lnTo>
                    <a:cubicBezTo>
                      <a:pt x="11640" y="10254"/>
                      <a:pt x="10239" y="5844"/>
                      <a:pt x="7144" y="7520"/>
                    </a:cubicBezTo>
                    <a:lnTo>
                      <a:pt x="7668" y="15436"/>
                    </a:lnTo>
                    <a:cubicBezTo>
                      <a:pt x="9230" y="14588"/>
                      <a:pt x="11544" y="13769"/>
                      <a:pt x="13421" y="15131"/>
                    </a:cubicBezTo>
                    <a:close/>
                  </a:path>
                </a:pathLst>
              </a:custGeom>
              <a:grpFill/>
              <a:ln w="9525" cap="flat">
                <a:noFill/>
                <a:prstDash val="solid"/>
                <a:miter/>
              </a:ln>
            </p:spPr>
            <p:txBody>
              <a:bodyPr rtlCol="0" anchor="ctr"/>
              <a:lstStyle/>
              <a:p>
                <a:endParaRPr lang="zh-CN" altLang="en-US"/>
              </a:p>
            </p:txBody>
          </p:sp>
          <p:sp>
            <p:nvSpPr>
              <p:cNvPr id="2112" name="任意多边形: 形状 1123">
                <a:extLst>
                  <a:ext uri="{FF2B5EF4-FFF2-40B4-BE49-F238E27FC236}">
                    <a16:creationId xmlns:a16="http://schemas.microsoft.com/office/drawing/2014/main" id="{73D75BC6-4491-4B1A-AC58-74EA717EF634}"/>
                  </a:ext>
                </a:extLst>
              </p:cNvPr>
              <p:cNvSpPr/>
              <p:nvPr/>
            </p:nvSpPr>
            <p:spPr>
              <a:xfrm>
                <a:off x="3640607" y="710787"/>
                <a:ext cx="19050" cy="9525"/>
              </a:xfrm>
              <a:custGeom>
                <a:avLst/>
                <a:gdLst>
                  <a:gd name="connsiteX0" fmla="*/ 7144 w 19050"/>
                  <a:gd name="connsiteY0" fmla="*/ 10944 h 9525"/>
                  <a:gd name="connsiteX1" fmla="*/ 16535 w 19050"/>
                  <a:gd name="connsiteY1" fmla="*/ 8277 h 9525"/>
                  <a:gd name="connsiteX2" fmla="*/ 8601 w 19050"/>
                  <a:gd name="connsiteY2" fmla="*/ 7144 h 9525"/>
                  <a:gd name="connsiteX3" fmla="*/ 7144 w 19050"/>
                  <a:gd name="connsiteY3" fmla="*/ 109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10944"/>
                    </a:moveTo>
                    <a:cubicBezTo>
                      <a:pt x="10992" y="7458"/>
                      <a:pt x="12363" y="11011"/>
                      <a:pt x="16535" y="8277"/>
                    </a:cubicBezTo>
                    <a:lnTo>
                      <a:pt x="8601" y="7144"/>
                    </a:lnTo>
                    <a:cubicBezTo>
                      <a:pt x="8401" y="8439"/>
                      <a:pt x="13697" y="10516"/>
                      <a:pt x="7144" y="10944"/>
                    </a:cubicBezTo>
                    <a:close/>
                  </a:path>
                </a:pathLst>
              </a:custGeom>
              <a:grpFill/>
              <a:ln w="9525" cap="flat">
                <a:noFill/>
                <a:prstDash val="solid"/>
                <a:miter/>
              </a:ln>
            </p:spPr>
            <p:txBody>
              <a:bodyPr rtlCol="0" anchor="ctr"/>
              <a:lstStyle/>
              <a:p>
                <a:endParaRPr lang="zh-CN" altLang="en-US"/>
              </a:p>
            </p:txBody>
          </p:sp>
          <p:sp>
            <p:nvSpPr>
              <p:cNvPr id="2113" name="任意多边形: 形状 1124">
                <a:extLst>
                  <a:ext uri="{FF2B5EF4-FFF2-40B4-BE49-F238E27FC236}">
                    <a16:creationId xmlns:a16="http://schemas.microsoft.com/office/drawing/2014/main" id="{581A0B53-31EB-4121-BF66-A675A46F6A89}"/>
                  </a:ext>
                </a:extLst>
              </p:cNvPr>
              <p:cNvSpPr/>
              <p:nvPr/>
            </p:nvSpPr>
            <p:spPr>
              <a:xfrm>
                <a:off x="3678686" y="1016806"/>
                <a:ext cx="9525" cy="9525"/>
              </a:xfrm>
              <a:custGeom>
                <a:avLst/>
                <a:gdLst>
                  <a:gd name="connsiteX0" fmla="*/ 8442 w 9525"/>
                  <a:gd name="connsiteY0" fmla="*/ 7144 h 9525"/>
                  <a:gd name="connsiteX1" fmla="*/ 7146 w 9525"/>
                  <a:gd name="connsiteY1" fmla="*/ 8487 h 9525"/>
                  <a:gd name="connsiteX2" fmla="*/ 9251 w 9525"/>
                  <a:gd name="connsiteY2" fmla="*/ 7649 h 9525"/>
                  <a:gd name="connsiteX3" fmla="*/ 9813 w 9525"/>
                  <a:gd name="connsiteY3" fmla="*/ 9601 h 9525"/>
                  <a:gd name="connsiteX4" fmla="*/ 8442 w 9525"/>
                  <a:gd name="connsiteY4" fmla="*/ 71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442" y="7144"/>
                    </a:moveTo>
                    <a:cubicBezTo>
                      <a:pt x="8356" y="7153"/>
                      <a:pt x="7080" y="8496"/>
                      <a:pt x="7146" y="8487"/>
                    </a:cubicBezTo>
                    <a:cubicBezTo>
                      <a:pt x="8185" y="9249"/>
                      <a:pt x="6889" y="7620"/>
                      <a:pt x="9251" y="7649"/>
                    </a:cubicBezTo>
                    <a:lnTo>
                      <a:pt x="9813" y="9601"/>
                    </a:lnTo>
                    <a:cubicBezTo>
                      <a:pt x="10261" y="8087"/>
                      <a:pt x="10775" y="8087"/>
                      <a:pt x="8442" y="7144"/>
                    </a:cubicBezTo>
                    <a:close/>
                  </a:path>
                </a:pathLst>
              </a:custGeom>
              <a:grpFill/>
              <a:ln w="9525" cap="flat">
                <a:noFill/>
                <a:prstDash val="solid"/>
                <a:miter/>
              </a:ln>
            </p:spPr>
            <p:txBody>
              <a:bodyPr rtlCol="0" anchor="ctr"/>
              <a:lstStyle/>
              <a:p>
                <a:endParaRPr lang="zh-CN" altLang="en-US"/>
              </a:p>
            </p:txBody>
          </p:sp>
          <p:sp>
            <p:nvSpPr>
              <p:cNvPr id="2114" name="任意多边形: 形状 1125">
                <a:extLst>
                  <a:ext uri="{FF2B5EF4-FFF2-40B4-BE49-F238E27FC236}">
                    <a16:creationId xmlns:a16="http://schemas.microsoft.com/office/drawing/2014/main" id="{64F4F0BE-355F-44EE-A3F1-14B686E452DF}"/>
                  </a:ext>
                </a:extLst>
              </p:cNvPr>
              <p:cNvSpPr/>
              <p:nvPr/>
            </p:nvSpPr>
            <p:spPr>
              <a:xfrm>
                <a:off x="3638283" y="717502"/>
                <a:ext cx="19050" cy="9525"/>
              </a:xfrm>
              <a:custGeom>
                <a:avLst/>
                <a:gdLst>
                  <a:gd name="connsiteX0" fmla="*/ 20460 w 19050"/>
                  <a:gd name="connsiteY0" fmla="*/ 7858 h 9525"/>
                  <a:gd name="connsiteX1" fmla="*/ 7144 w 19050"/>
                  <a:gd name="connsiteY1" fmla="*/ 11220 h 9525"/>
                  <a:gd name="connsiteX2" fmla="*/ 20460 w 19050"/>
                  <a:gd name="connsiteY2" fmla="*/ 7858 h 9525"/>
                </a:gdLst>
                <a:ahLst/>
                <a:cxnLst>
                  <a:cxn ang="0">
                    <a:pos x="connsiteX0" y="connsiteY0"/>
                  </a:cxn>
                  <a:cxn ang="0">
                    <a:pos x="connsiteX1" y="connsiteY1"/>
                  </a:cxn>
                  <a:cxn ang="0">
                    <a:pos x="connsiteX2" y="connsiteY2"/>
                  </a:cxn>
                </a:cxnLst>
                <a:rect l="l" t="t" r="r" b="b"/>
                <a:pathLst>
                  <a:path w="19050" h="9525">
                    <a:moveTo>
                      <a:pt x="20460" y="7858"/>
                    </a:moveTo>
                    <a:cubicBezTo>
                      <a:pt x="17355" y="5333"/>
                      <a:pt x="9658" y="10239"/>
                      <a:pt x="7144" y="11220"/>
                    </a:cubicBezTo>
                    <a:cubicBezTo>
                      <a:pt x="11287" y="10448"/>
                      <a:pt x="14145" y="12210"/>
                      <a:pt x="20460" y="7858"/>
                    </a:cubicBezTo>
                    <a:close/>
                  </a:path>
                </a:pathLst>
              </a:custGeom>
              <a:grpFill/>
              <a:ln w="9525" cap="flat">
                <a:noFill/>
                <a:prstDash val="solid"/>
                <a:miter/>
              </a:ln>
            </p:spPr>
            <p:txBody>
              <a:bodyPr rtlCol="0" anchor="ctr"/>
              <a:lstStyle/>
              <a:p>
                <a:endParaRPr lang="zh-CN" altLang="en-US"/>
              </a:p>
            </p:txBody>
          </p:sp>
          <p:sp>
            <p:nvSpPr>
              <p:cNvPr id="2115" name="任意多边形: 形状 1126">
                <a:extLst>
                  <a:ext uri="{FF2B5EF4-FFF2-40B4-BE49-F238E27FC236}">
                    <a16:creationId xmlns:a16="http://schemas.microsoft.com/office/drawing/2014/main" id="{81A6C714-3A7A-45D5-94ED-A3656ADB7E1A}"/>
                  </a:ext>
                </a:extLst>
              </p:cNvPr>
              <p:cNvSpPr/>
              <p:nvPr/>
            </p:nvSpPr>
            <p:spPr>
              <a:xfrm>
                <a:off x="3733749" y="646664"/>
                <a:ext cx="19050" cy="9525"/>
              </a:xfrm>
              <a:custGeom>
                <a:avLst/>
                <a:gdLst>
                  <a:gd name="connsiteX0" fmla="*/ 7271 w 19050"/>
                  <a:gd name="connsiteY0" fmla="*/ 8220 h 9525"/>
                  <a:gd name="connsiteX1" fmla="*/ 13567 w 19050"/>
                  <a:gd name="connsiteY1" fmla="*/ 7144 h 9525"/>
                  <a:gd name="connsiteX2" fmla="*/ 7271 w 19050"/>
                  <a:gd name="connsiteY2" fmla="*/ 8220 h 9525"/>
                </a:gdLst>
                <a:ahLst/>
                <a:cxnLst>
                  <a:cxn ang="0">
                    <a:pos x="connsiteX0" y="connsiteY0"/>
                  </a:cxn>
                  <a:cxn ang="0">
                    <a:pos x="connsiteX1" y="connsiteY1"/>
                  </a:cxn>
                  <a:cxn ang="0">
                    <a:pos x="connsiteX2" y="connsiteY2"/>
                  </a:cxn>
                </a:cxnLst>
                <a:rect l="l" t="t" r="r" b="b"/>
                <a:pathLst>
                  <a:path w="19050" h="9525">
                    <a:moveTo>
                      <a:pt x="7271" y="8220"/>
                    </a:moveTo>
                    <a:cubicBezTo>
                      <a:pt x="8043" y="7801"/>
                      <a:pt x="12062" y="7963"/>
                      <a:pt x="13567" y="7144"/>
                    </a:cubicBezTo>
                    <a:cubicBezTo>
                      <a:pt x="11215" y="7639"/>
                      <a:pt x="6290" y="6372"/>
                      <a:pt x="7271" y="8220"/>
                    </a:cubicBezTo>
                    <a:close/>
                  </a:path>
                </a:pathLst>
              </a:custGeom>
              <a:grpFill/>
              <a:ln w="9525" cap="flat">
                <a:noFill/>
                <a:prstDash val="solid"/>
                <a:miter/>
              </a:ln>
            </p:spPr>
            <p:txBody>
              <a:bodyPr rtlCol="0" anchor="ctr"/>
              <a:lstStyle/>
              <a:p>
                <a:endParaRPr lang="zh-CN" altLang="en-US"/>
              </a:p>
            </p:txBody>
          </p:sp>
          <p:sp>
            <p:nvSpPr>
              <p:cNvPr id="2116" name="任意多边形: 形状 1127">
                <a:extLst>
                  <a:ext uri="{FF2B5EF4-FFF2-40B4-BE49-F238E27FC236}">
                    <a16:creationId xmlns:a16="http://schemas.microsoft.com/office/drawing/2014/main" id="{551A9FED-1A1A-4FB5-B982-7DDA8F0321B3}"/>
                  </a:ext>
                </a:extLst>
              </p:cNvPr>
              <p:cNvSpPr/>
              <p:nvPr/>
            </p:nvSpPr>
            <p:spPr>
              <a:xfrm>
                <a:off x="3697434" y="669658"/>
                <a:ext cx="19050" cy="9525"/>
              </a:xfrm>
              <a:custGeom>
                <a:avLst/>
                <a:gdLst>
                  <a:gd name="connsiteX0" fmla="*/ 13916 w 19050"/>
                  <a:gd name="connsiteY0" fmla="*/ 9201 h 9525"/>
                  <a:gd name="connsiteX1" fmla="*/ 7401 w 19050"/>
                  <a:gd name="connsiteY1" fmla="*/ 7144 h 9525"/>
                  <a:gd name="connsiteX2" fmla="*/ 7144 w 19050"/>
                  <a:gd name="connsiteY2" fmla="*/ 9877 h 9525"/>
                </a:gdLst>
                <a:ahLst/>
                <a:cxnLst>
                  <a:cxn ang="0">
                    <a:pos x="connsiteX0" y="connsiteY0"/>
                  </a:cxn>
                  <a:cxn ang="0">
                    <a:pos x="connsiteX1" y="connsiteY1"/>
                  </a:cxn>
                  <a:cxn ang="0">
                    <a:pos x="connsiteX2" y="connsiteY2"/>
                  </a:cxn>
                </a:cxnLst>
                <a:rect l="l" t="t" r="r" b="b"/>
                <a:pathLst>
                  <a:path w="19050" h="9525">
                    <a:moveTo>
                      <a:pt x="13916" y="9201"/>
                    </a:moveTo>
                    <a:lnTo>
                      <a:pt x="7401" y="7144"/>
                    </a:lnTo>
                    <a:lnTo>
                      <a:pt x="7144" y="9877"/>
                    </a:lnTo>
                    <a:close/>
                  </a:path>
                </a:pathLst>
              </a:custGeom>
              <a:grpFill/>
              <a:ln w="9525" cap="flat">
                <a:noFill/>
                <a:prstDash val="solid"/>
                <a:miter/>
              </a:ln>
            </p:spPr>
            <p:txBody>
              <a:bodyPr rtlCol="0" anchor="ctr"/>
              <a:lstStyle/>
              <a:p>
                <a:endParaRPr lang="zh-CN" altLang="en-US"/>
              </a:p>
            </p:txBody>
          </p:sp>
          <p:sp>
            <p:nvSpPr>
              <p:cNvPr id="2117" name="任意多边形: 形状 1128">
                <a:extLst>
                  <a:ext uri="{FF2B5EF4-FFF2-40B4-BE49-F238E27FC236}">
                    <a16:creationId xmlns:a16="http://schemas.microsoft.com/office/drawing/2014/main" id="{127A8F76-3522-4351-BDCD-CA4E00A13D2F}"/>
                  </a:ext>
                </a:extLst>
              </p:cNvPr>
              <p:cNvSpPr/>
              <p:nvPr/>
            </p:nvSpPr>
            <p:spPr>
              <a:xfrm>
                <a:off x="3628434" y="981591"/>
                <a:ext cx="19050" cy="19050"/>
              </a:xfrm>
              <a:custGeom>
                <a:avLst/>
                <a:gdLst>
                  <a:gd name="connsiteX0" fmla="*/ 9144 w 19050"/>
                  <a:gd name="connsiteY0" fmla="*/ 12545 h 19050"/>
                  <a:gd name="connsiteX1" fmla="*/ 11192 w 19050"/>
                  <a:gd name="connsiteY1" fmla="*/ 8688 h 19050"/>
                  <a:gd name="connsiteX2" fmla="*/ 7144 w 19050"/>
                  <a:gd name="connsiteY2" fmla="*/ 7516 h 19050"/>
                  <a:gd name="connsiteX3" fmla="*/ 8020 w 19050"/>
                  <a:gd name="connsiteY3" fmla="*/ 12498 h 19050"/>
                  <a:gd name="connsiteX4" fmla="*/ 10658 w 19050"/>
                  <a:gd name="connsiteY4" fmla="*/ 12812 h 19050"/>
                  <a:gd name="connsiteX5" fmla="*/ 9144 w 19050"/>
                  <a:gd name="connsiteY5" fmla="*/ 1254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9144" y="12545"/>
                    </a:moveTo>
                    <a:cubicBezTo>
                      <a:pt x="7468" y="10717"/>
                      <a:pt x="14307" y="10555"/>
                      <a:pt x="11192" y="8688"/>
                    </a:cubicBezTo>
                    <a:cubicBezTo>
                      <a:pt x="9706" y="8373"/>
                      <a:pt x="8992" y="6316"/>
                      <a:pt x="7144" y="7516"/>
                    </a:cubicBezTo>
                    <a:cubicBezTo>
                      <a:pt x="7963" y="7621"/>
                      <a:pt x="11811" y="12202"/>
                      <a:pt x="8020" y="12498"/>
                    </a:cubicBezTo>
                    <a:lnTo>
                      <a:pt x="10658" y="12812"/>
                    </a:lnTo>
                    <a:lnTo>
                      <a:pt x="9144" y="12545"/>
                    </a:lnTo>
                    <a:close/>
                  </a:path>
                </a:pathLst>
              </a:custGeom>
              <a:grpFill/>
              <a:ln w="9525" cap="flat">
                <a:noFill/>
                <a:prstDash val="solid"/>
                <a:miter/>
              </a:ln>
            </p:spPr>
            <p:txBody>
              <a:bodyPr rtlCol="0" anchor="ctr"/>
              <a:lstStyle/>
              <a:p>
                <a:endParaRPr lang="zh-CN" altLang="en-US"/>
              </a:p>
            </p:txBody>
          </p:sp>
          <p:sp>
            <p:nvSpPr>
              <p:cNvPr id="2118" name="任意多边形: 形状 1129">
                <a:extLst>
                  <a:ext uri="{FF2B5EF4-FFF2-40B4-BE49-F238E27FC236}">
                    <a16:creationId xmlns:a16="http://schemas.microsoft.com/office/drawing/2014/main" id="{817B2D87-B6DD-4BE9-82A4-A5B197E950B3}"/>
                  </a:ext>
                </a:extLst>
              </p:cNvPr>
              <p:cNvSpPr/>
              <p:nvPr/>
            </p:nvSpPr>
            <p:spPr>
              <a:xfrm>
                <a:off x="3643284" y="993917"/>
                <a:ext cx="9525" cy="9525"/>
              </a:xfrm>
              <a:custGeom>
                <a:avLst/>
                <a:gdLst>
                  <a:gd name="connsiteX0" fmla="*/ 7268 w 9525"/>
                  <a:gd name="connsiteY0" fmla="*/ 7144 h 9525"/>
                  <a:gd name="connsiteX1" fmla="*/ 7144 w 9525"/>
                  <a:gd name="connsiteY1" fmla="*/ 7620 h 9525"/>
                  <a:gd name="connsiteX2" fmla="*/ 9849 w 9525"/>
                  <a:gd name="connsiteY2" fmla="*/ 7668 h 9525"/>
                </a:gdLst>
                <a:ahLst/>
                <a:cxnLst>
                  <a:cxn ang="0">
                    <a:pos x="connsiteX0" y="connsiteY0"/>
                  </a:cxn>
                  <a:cxn ang="0">
                    <a:pos x="connsiteX1" y="connsiteY1"/>
                  </a:cxn>
                  <a:cxn ang="0">
                    <a:pos x="connsiteX2" y="connsiteY2"/>
                  </a:cxn>
                </a:cxnLst>
                <a:rect l="l" t="t" r="r" b="b"/>
                <a:pathLst>
                  <a:path w="9525" h="9525">
                    <a:moveTo>
                      <a:pt x="7268" y="7144"/>
                    </a:moveTo>
                    <a:lnTo>
                      <a:pt x="7144" y="7620"/>
                    </a:lnTo>
                    <a:lnTo>
                      <a:pt x="9849" y="7668"/>
                    </a:lnTo>
                    <a:close/>
                  </a:path>
                </a:pathLst>
              </a:custGeom>
              <a:grpFill/>
              <a:ln w="9525" cap="flat">
                <a:noFill/>
                <a:prstDash val="solid"/>
                <a:miter/>
              </a:ln>
            </p:spPr>
            <p:txBody>
              <a:bodyPr rtlCol="0" anchor="ctr"/>
              <a:lstStyle/>
              <a:p>
                <a:endParaRPr lang="zh-CN" altLang="en-US"/>
              </a:p>
            </p:txBody>
          </p:sp>
          <p:sp>
            <p:nvSpPr>
              <p:cNvPr id="2119" name="任意多边形: 形状 1130">
                <a:extLst>
                  <a:ext uri="{FF2B5EF4-FFF2-40B4-BE49-F238E27FC236}">
                    <a16:creationId xmlns:a16="http://schemas.microsoft.com/office/drawing/2014/main" id="{BDD3F48A-2A02-4C19-B493-5CF305BF99CF}"/>
                  </a:ext>
                </a:extLst>
              </p:cNvPr>
              <p:cNvSpPr/>
              <p:nvPr/>
            </p:nvSpPr>
            <p:spPr>
              <a:xfrm>
                <a:off x="3663467" y="700995"/>
                <a:ext cx="19050" cy="9525"/>
              </a:xfrm>
              <a:custGeom>
                <a:avLst/>
                <a:gdLst>
                  <a:gd name="connsiteX0" fmla="*/ 10620 w 19050"/>
                  <a:gd name="connsiteY0" fmla="*/ 9515 h 9525"/>
                  <a:gd name="connsiteX1" fmla="*/ 12116 w 19050"/>
                  <a:gd name="connsiteY1" fmla="*/ 7144 h 9525"/>
                  <a:gd name="connsiteX2" fmla="*/ 7144 w 19050"/>
                  <a:gd name="connsiteY2" fmla="*/ 10087 h 9525"/>
                  <a:gd name="connsiteX3" fmla="*/ 10620 w 19050"/>
                  <a:gd name="connsiteY3" fmla="*/ 9515 h 9525"/>
                </a:gdLst>
                <a:ahLst/>
                <a:cxnLst>
                  <a:cxn ang="0">
                    <a:pos x="connsiteX0" y="connsiteY0"/>
                  </a:cxn>
                  <a:cxn ang="0">
                    <a:pos x="connsiteX1" y="connsiteY1"/>
                  </a:cxn>
                  <a:cxn ang="0">
                    <a:pos x="connsiteX2" y="connsiteY2"/>
                  </a:cxn>
                  <a:cxn ang="0">
                    <a:pos x="connsiteX3" y="connsiteY3"/>
                  </a:cxn>
                </a:cxnLst>
                <a:rect l="l" t="t" r="r" b="b"/>
                <a:pathLst>
                  <a:path w="19050" h="9525">
                    <a:moveTo>
                      <a:pt x="10620" y="9515"/>
                    </a:moveTo>
                    <a:lnTo>
                      <a:pt x="12116" y="7144"/>
                    </a:lnTo>
                    <a:lnTo>
                      <a:pt x="7144" y="10087"/>
                    </a:lnTo>
                    <a:cubicBezTo>
                      <a:pt x="8249" y="8973"/>
                      <a:pt x="9839" y="9335"/>
                      <a:pt x="10620" y="9515"/>
                    </a:cubicBezTo>
                    <a:close/>
                  </a:path>
                </a:pathLst>
              </a:custGeom>
              <a:grpFill/>
              <a:ln w="9525" cap="flat">
                <a:noFill/>
                <a:prstDash val="solid"/>
                <a:miter/>
              </a:ln>
            </p:spPr>
            <p:txBody>
              <a:bodyPr rtlCol="0" anchor="ctr"/>
              <a:lstStyle/>
              <a:p>
                <a:endParaRPr lang="zh-CN" altLang="en-US"/>
              </a:p>
            </p:txBody>
          </p:sp>
          <p:sp>
            <p:nvSpPr>
              <p:cNvPr id="2120" name="任意多边形: 形状 1131">
                <a:extLst>
                  <a:ext uri="{FF2B5EF4-FFF2-40B4-BE49-F238E27FC236}">
                    <a16:creationId xmlns:a16="http://schemas.microsoft.com/office/drawing/2014/main" id="{71A41226-779D-473C-B5DA-16E9098975DC}"/>
                  </a:ext>
                </a:extLst>
              </p:cNvPr>
              <p:cNvSpPr/>
              <p:nvPr/>
            </p:nvSpPr>
            <p:spPr>
              <a:xfrm>
                <a:off x="3588229" y="863634"/>
                <a:ext cx="9525" cy="9525"/>
              </a:xfrm>
              <a:custGeom>
                <a:avLst/>
                <a:gdLst>
                  <a:gd name="connsiteX0" fmla="*/ 8944 w 9525"/>
                  <a:gd name="connsiteY0" fmla="*/ 7144 h 9525"/>
                  <a:gd name="connsiteX1" fmla="*/ 7144 w 9525"/>
                  <a:gd name="connsiteY1" fmla="*/ 8058 h 9525"/>
                  <a:gd name="connsiteX2" fmla="*/ 10020 w 9525"/>
                  <a:gd name="connsiteY2" fmla="*/ 10563 h 9525"/>
                </a:gdLst>
                <a:ahLst/>
                <a:cxnLst>
                  <a:cxn ang="0">
                    <a:pos x="connsiteX0" y="connsiteY0"/>
                  </a:cxn>
                  <a:cxn ang="0">
                    <a:pos x="connsiteX1" y="connsiteY1"/>
                  </a:cxn>
                  <a:cxn ang="0">
                    <a:pos x="connsiteX2" y="connsiteY2"/>
                  </a:cxn>
                </a:cxnLst>
                <a:rect l="l" t="t" r="r" b="b"/>
                <a:pathLst>
                  <a:path w="9525" h="9525">
                    <a:moveTo>
                      <a:pt x="8944" y="7144"/>
                    </a:moveTo>
                    <a:lnTo>
                      <a:pt x="7144" y="8058"/>
                    </a:lnTo>
                    <a:lnTo>
                      <a:pt x="10020" y="10563"/>
                    </a:lnTo>
                    <a:close/>
                  </a:path>
                </a:pathLst>
              </a:custGeom>
              <a:grpFill/>
              <a:ln w="9525" cap="flat">
                <a:noFill/>
                <a:prstDash val="solid"/>
                <a:miter/>
              </a:ln>
            </p:spPr>
            <p:txBody>
              <a:bodyPr rtlCol="0" anchor="ctr"/>
              <a:lstStyle/>
              <a:p>
                <a:endParaRPr lang="zh-CN" altLang="en-US"/>
              </a:p>
            </p:txBody>
          </p:sp>
          <p:sp>
            <p:nvSpPr>
              <p:cNvPr id="2121" name="任意多边形: 形状 1132">
                <a:extLst>
                  <a:ext uri="{FF2B5EF4-FFF2-40B4-BE49-F238E27FC236}">
                    <a16:creationId xmlns:a16="http://schemas.microsoft.com/office/drawing/2014/main" id="{0B025B48-D091-4818-9331-38F55CD49A81}"/>
                  </a:ext>
                </a:extLst>
              </p:cNvPr>
              <p:cNvSpPr/>
              <p:nvPr/>
            </p:nvSpPr>
            <p:spPr>
              <a:xfrm>
                <a:off x="3653851" y="709913"/>
                <a:ext cx="28575" cy="19050"/>
              </a:xfrm>
              <a:custGeom>
                <a:avLst/>
                <a:gdLst>
                  <a:gd name="connsiteX0" fmla="*/ 7226 w 28575"/>
                  <a:gd name="connsiteY0" fmla="*/ 17829 h 19050"/>
                  <a:gd name="connsiteX1" fmla="*/ 16141 w 28575"/>
                  <a:gd name="connsiteY1" fmla="*/ 21134 h 19050"/>
                  <a:gd name="connsiteX2" fmla="*/ 25647 w 28575"/>
                  <a:gd name="connsiteY2" fmla="*/ 16105 h 19050"/>
                  <a:gd name="connsiteX3" fmla="*/ 20561 w 28575"/>
                  <a:gd name="connsiteY3" fmla="*/ 15524 h 19050"/>
                  <a:gd name="connsiteX4" fmla="*/ 27152 w 28575"/>
                  <a:gd name="connsiteY4" fmla="*/ 11752 h 19050"/>
                  <a:gd name="connsiteX5" fmla="*/ 25200 w 28575"/>
                  <a:gd name="connsiteY5" fmla="*/ 9932 h 19050"/>
                  <a:gd name="connsiteX6" fmla="*/ 29915 w 28575"/>
                  <a:gd name="connsiteY6" fmla="*/ 9056 h 19050"/>
                  <a:gd name="connsiteX7" fmla="*/ 15627 w 28575"/>
                  <a:gd name="connsiteY7" fmla="*/ 8980 h 19050"/>
                  <a:gd name="connsiteX8" fmla="*/ 7226 w 28575"/>
                  <a:gd name="connsiteY8" fmla="*/ 1782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7226" y="17829"/>
                    </a:moveTo>
                    <a:cubicBezTo>
                      <a:pt x="6226" y="22896"/>
                      <a:pt x="14646" y="16686"/>
                      <a:pt x="16141" y="21134"/>
                    </a:cubicBezTo>
                    <a:cubicBezTo>
                      <a:pt x="17656" y="19515"/>
                      <a:pt x="20561" y="15514"/>
                      <a:pt x="25647" y="16105"/>
                    </a:cubicBezTo>
                    <a:cubicBezTo>
                      <a:pt x="30248" y="15257"/>
                      <a:pt x="22866" y="16067"/>
                      <a:pt x="20561" y="15524"/>
                    </a:cubicBezTo>
                    <a:cubicBezTo>
                      <a:pt x="21637" y="14428"/>
                      <a:pt x="23352" y="10809"/>
                      <a:pt x="27152" y="11752"/>
                    </a:cubicBezTo>
                    <a:lnTo>
                      <a:pt x="25200" y="9932"/>
                    </a:lnTo>
                    <a:lnTo>
                      <a:pt x="29915" y="9056"/>
                    </a:lnTo>
                    <a:cubicBezTo>
                      <a:pt x="28200" y="3170"/>
                      <a:pt x="16218" y="13142"/>
                      <a:pt x="15627" y="8980"/>
                    </a:cubicBezTo>
                    <a:cubicBezTo>
                      <a:pt x="13179" y="12476"/>
                      <a:pt x="7636" y="13142"/>
                      <a:pt x="7226" y="17829"/>
                    </a:cubicBezTo>
                    <a:close/>
                  </a:path>
                </a:pathLst>
              </a:custGeom>
              <a:grpFill/>
              <a:ln w="9525" cap="flat">
                <a:noFill/>
                <a:prstDash val="solid"/>
                <a:miter/>
              </a:ln>
            </p:spPr>
            <p:txBody>
              <a:bodyPr rtlCol="0" anchor="ctr"/>
              <a:lstStyle/>
              <a:p>
                <a:endParaRPr lang="zh-CN" altLang="en-US"/>
              </a:p>
            </p:txBody>
          </p:sp>
          <p:sp>
            <p:nvSpPr>
              <p:cNvPr id="2122" name="任意多边形: 形状 1133">
                <a:extLst>
                  <a:ext uri="{FF2B5EF4-FFF2-40B4-BE49-F238E27FC236}">
                    <a16:creationId xmlns:a16="http://schemas.microsoft.com/office/drawing/2014/main" id="{996979D2-48F5-41BA-83E0-9C87D1295C05}"/>
                  </a:ext>
                </a:extLst>
              </p:cNvPr>
              <p:cNvSpPr/>
              <p:nvPr/>
            </p:nvSpPr>
            <p:spPr>
              <a:xfrm>
                <a:off x="3674669" y="696985"/>
                <a:ext cx="9525" cy="9525"/>
              </a:xfrm>
              <a:custGeom>
                <a:avLst/>
                <a:gdLst>
                  <a:gd name="connsiteX0" fmla="*/ 7144 w 9525"/>
                  <a:gd name="connsiteY0" fmla="*/ 7144 h 9525"/>
                  <a:gd name="connsiteX1" fmla="*/ 7372 w 9525"/>
                  <a:gd name="connsiteY1" fmla="*/ 10620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372" y="10620"/>
                    </a:lnTo>
                    <a:lnTo>
                      <a:pt x="7144" y="7144"/>
                    </a:lnTo>
                    <a:close/>
                  </a:path>
                </a:pathLst>
              </a:custGeom>
              <a:grpFill/>
              <a:ln w="9525" cap="flat">
                <a:noFill/>
                <a:prstDash val="solid"/>
                <a:miter/>
              </a:ln>
            </p:spPr>
            <p:txBody>
              <a:bodyPr rtlCol="0" anchor="ctr"/>
              <a:lstStyle/>
              <a:p>
                <a:endParaRPr lang="zh-CN" altLang="en-US"/>
              </a:p>
            </p:txBody>
          </p:sp>
          <p:sp>
            <p:nvSpPr>
              <p:cNvPr id="2123" name="任意多边形: 形状 1134">
                <a:extLst>
                  <a:ext uri="{FF2B5EF4-FFF2-40B4-BE49-F238E27FC236}">
                    <a16:creationId xmlns:a16="http://schemas.microsoft.com/office/drawing/2014/main" id="{BFC8E009-D956-4915-A4FC-8D927B744EF9}"/>
                  </a:ext>
                </a:extLst>
              </p:cNvPr>
              <p:cNvSpPr/>
              <p:nvPr/>
            </p:nvSpPr>
            <p:spPr>
              <a:xfrm>
                <a:off x="3668654" y="702281"/>
                <a:ext cx="19050" cy="19050"/>
              </a:xfrm>
              <a:custGeom>
                <a:avLst/>
                <a:gdLst>
                  <a:gd name="connsiteX0" fmla="*/ 7348 w 19050"/>
                  <a:gd name="connsiteY0" fmla="*/ 12059 h 19050"/>
                  <a:gd name="connsiteX1" fmla="*/ 12625 w 19050"/>
                  <a:gd name="connsiteY1" fmla="*/ 7896 h 19050"/>
                  <a:gd name="connsiteX2" fmla="*/ 9511 w 19050"/>
                  <a:gd name="connsiteY2" fmla="*/ 7144 h 19050"/>
                  <a:gd name="connsiteX3" fmla="*/ 7348 w 19050"/>
                  <a:gd name="connsiteY3" fmla="*/ 12059 h 19050"/>
                </a:gdLst>
                <a:ahLst/>
                <a:cxnLst>
                  <a:cxn ang="0">
                    <a:pos x="connsiteX0" y="connsiteY0"/>
                  </a:cxn>
                  <a:cxn ang="0">
                    <a:pos x="connsiteX1" y="connsiteY1"/>
                  </a:cxn>
                  <a:cxn ang="0">
                    <a:pos x="connsiteX2" y="connsiteY2"/>
                  </a:cxn>
                  <a:cxn ang="0">
                    <a:pos x="connsiteX3" y="connsiteY3"/>
                  </a:cxn>
                </a:cxnLst>
                <a:rect l="l" t="t" r="r" b="b"/>
                <a:pathLst>
                  <a:path w="19050" h="19050">
                    <a:moveTo>
                      <a:pt x="7348" y="12059"/>
                    </a:moveTo>
                    <a:cubicBezTo>
                      <a:pt x="11797" y="12449"/>
                      <a:pt x="9558" y="9877"/>
                      <a:pt x="12625" y="7896"/>
                    </a:cubicBezTo>
                    <a:lnTo>
                      <a:pt x="9511" y="7144"/>
                    </a:lnTo>
                    <a:cubicBezTo>
                      <a:pt x="6986" y="8601"/>
                      <a:pt x="6910" y="10592"/>
                      <a:pt x="7348" y="12059"/>
                    </a:cubicBezTo>
                    <a:close/>
                  </a:path>
                </a:pathLst>
              </a:custGeom>
              <a:grpFill/>
              <a:ln w="9525" cap="flat">
                <a:noFill/>
                <a:prstDash val="solid"/>
                <a:miter/>
              </a:ln>
            </p:spPr>
            <p:txBody>
              <a:bodyPr rtlCol="0" anchor="ctr"/>
              <a:lstStyle/>
              <a:p>
                <a:endParaRPr lang="zh-CN" altLang="en-US"/>
              </a:p>
            </p:txBody>
          </p:sp>
          <p:sp>
            <p:nvSpPr>
              <p:cNvPr id="2124" name="任意多边形: 形状 1135">
                <a:extLst>
                  <a:ext uri="{FF2B5EF4-FFF2-40B4-BE49-F238E27FC236}">
                    <a16:creationId xmlns:a16="http://schemas.microsoft.com/office/drawing/2014/main" id="{2563E6C1-01A0-4DB6-AC57-CE3FC60A8028}"/>
                  </a:ext>
                </a:extLst>
              </p:cNvPr>
              <p:cNvSpPr/>
              <p:nvPr/>
            </p:nvSpPr>
            <p:spPr>
              <a:xfrm>
                <a:off x="3624405" y="973096"/>
                <a:ext cx="9525" cy="9525"/>
              </a:xfrm>
              <a:custGeom>
                <a:avLst/>
                <a:gdLst>
                  <a:gd name="connsiteX0" fmla="*/ 7677 w 9525"/>
                  <a:gd name="connsiteY0" fmla="*/ 8715 h 9525"/>
                  <a:gd name="connsiteX1" fmla="*/ 10411 w 9525"/>
                  <a:gd name="connsiteY1" fmla="*/ 10592 h 9525"/>
                  <a:gd name="connsiteX2" fmla="*/ 9173 w 9525"/>
                  <a:gd name="connsiteY2" fmla="*/ 7144 h 9525"/>
                  <a:gd name="connsiteX3" fmla="*/ 7144 w 9525"/>
                  <a:gd name="connsiteY3" fmla="*/ 9439 h 9525"/>
                  <a:gd name="connsiteX4" fmla="*/ 7677 w 9525"/>
                  <a:gd name="connsiteY4" fmla="*/ 8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677" y="8715"/>
                    </a:moveTo>
                    <a:cubicBezTo>
                      <a:pt x="9258" y="8582"/>
                      <a:pt x="9344" y="10030"/>
                      <a:pt x="10411" y="10592"/>
                    </a:cubicBezTo>
                    <a:cubicBezTo>
                      <a:pt x="12097" y="7991"/>
                      <a:pt x="7658" y="8696"/>
                      <a:pt x="9173" y="7144"/>
                    </a:cubicBezTo>
                    <a:lnTo>
                      <a:pt x="7144" y="9439"/>
                    </a:lnTo>
                    <a:cubicBezTo>
                      <a:pt x="7887" y="9649"/>
                      <a:pt x="7563" y="9277"/>
                      <a:pt x="7677" y="8715"/>
                    </a:cubicBezTo>
                    <a:close/>
                  </a:path>
                </a:pathLst>
              </a:custGeom>
              <a:grpFill/>
              <a:ln w="9525" cap="flat">
                <a:noFill/>
                <a:prstDash val="solid"/>
                <a:miter/>
              </a:ln>
            </p:spPr>
            <p:txBody>
              <a:bodyPr rtlCol="0" anchor="ctr"/>
              <a:lstStyle/>
              <a:p>
                <a:endParaRPr lang="zh-CN" altLang="en-US"/>
              </a:p>
            </p:txBody>
          </p:sp>
          <p:sp>
            <p:nvSpPr>
              <p:cNvPr id="2125" name="任意多边形: 形状 1136">
                <a:extLst>
                  <a:ext uri="{FF2B5EF4-FFF2-40B4-BE49-F238E27FC236}">
                    <a16:creationId xmlns:a16="http://schemas.microsoft.com/office/drawing/2014/main" id="{88D650D8-1502-4575-AF53-55520D654181}"/>
                  </a:ext>
                </a:extLst>
              </p:cNvPr>
              <p:cNvSpPr/>
              <p:nvPr/>
            </p:nvSpPr>
            <p:spPr>
              <a:xfrm>
                <a:off x="3684251" y="691289"/>
                <a:ext cx="19050" cy="9525"/>
              </a:xfrm>
              <a:custGeom>
                <a:avLst/>
                <a:gdLst>
                  <a:gd name="connsiteX0" fmla="*/ 13335 w 19050"/>
                  <a:gd name="connsiteY0" fmla="*/ 11859 h 9525"/>
                  <a:gd name="connsiteX1" fmla="*/ 7144 w 19050"/>
                  <a:gd name="connsiteY1" fmla="*/ 7144 h 9525"/>
                  <a:gd name="connsiteX2" fmla="*/ 13335 w 19050"/>
                  <a:gd name="connsiteY2" fmla="*/ 11859 h 9525"/>
                </a:gdLst>
                <a:ahLst/>
                <a:cxnLst>
                  <a:cxn ang="0">
                    <a:pos x="connsiteX0" y="connsiteY0"/>
                  </a:cxn>
                  <a:cxn ang="0">
                    <a:pos x="connsiteX1" y="connsiteY1"/>
                  </a:cxn>
                  <a:cxn ang="0">
                    <a:pos x="connsiteX2" y="connsiteY2"/>
                  </a:cxn>
                </a:cxnLst>
                <a:rect l="l" t="t" r="r" b="b"/>
                <a:pathLst>
                  <a:path w="19050" h="9525">
                    <a:moveTo>
                      <a:pt x="13335" y="11859"/>
                    </a:moveTo>
                    <a:cubicBezTo>
                      <a:pt x="10477" y="8887"/>
                      <a:pt x="11897" y="8601"/>
                      <a:pt x="7144" y="7144"/>
                    </a:cubicBezTo>
                    <a:cubicBezTo>
                      <a:pt x="7391" y="11363"/>
                      <a:pt x="6668" y="11097"/>
                      <a:pt x="13335" y="11859"/>
                    </a:cubicBezTo>
                    <a:close/>
                  </a:path>
                </a:pathLst>
              </a:custGeom>
              <a:grpFill/>
              <a:ln w="9525" cap="flat">
                <a:noFill/>
                <a:prstDash val="solid"/>
                <a:miter/>
              </a:ln>
            </p:spPr>
            <p:txBody>
              <a:bodyPr rtlCol="0" anchor="ctr"/>
              <a:lstStyle/>
              <a:p>
                <a:endParaRPr lang="zh-CN" altLang="en-US"/>
              </a:p>
            </p:txBody>
          </p:sp>
          <p:sp>
            <p:nvSpPr>
              <p:cNvPr id="2126" name="任意多边形: 形状 1137">
                <a:extLst>
                  <a:ext uri="{FF2B5EF4-FFF2-40B4-BE49-F238E27FC236}">
                    <a16:creationId xmlns:a16="http://schemas.microsoft.com/office/drawing/2014/main" id="{DEB51F21-6921-4000-B6F3-2945F865DC6F}"/>
                  </a:ext>
                </a:extLst>
              </p:cNvPr>
              <p:cNvSpPr/>
              <p:nvPr/>
            </p:nvSpPr>
            <p:spPr>
              <a:xfrm>
                <a:off x="3629958" y="977912"/>
                <a:ext cx="9525" cy="9525"/>
              </a:xfrm>
              <a:custGeom>
                <a:avLst/>
                <a:gdLst>
                  <a:gd name="connsiteX0" fmla="*/ 9268 w 9525"/>
                  <a:gd name="connsiteY0" fmla="*/ 8842 h 9525"/>
                  <a:gd name="connsiteX1" fmla="*/ 7249 w 9525"/>
                  <a:gd name="connsiteY1" fmla="*/ 7233 h 9525"/>
                  <a:gd name="connsiteX2" fmla="*/ 7144 w 9525"/>
                  <a:gd name="connsiteY2" fmla="*/ 9652 h 9525"/>
                  <a:gd name="connsiteX3" fmla="*/ 9268 w 9525"/>
                  <a:gd name="connsiteY3" fmla="*/ 8842 h 9525"/>
                </a:gdLst>
                <a:ahLst/>
                <a:cxnLst>
                  <a:cxn ang="0">
                    <a:pos x="connsiteX0" y="connsiteY0"/>
                  </a:cxn>
                  <a:cxn ang="0">
                    <a:pos x="connsiteX1" y="connsiteY1"/>
                  </a:cxn>
                  <a:cxn ang="0">
                    <a:pos x="connsiteX2" y="connsiteY2"/>
                  </a:cxn>
                  <a:cxn ang="0">
                    <a:pos x="connsiteX3" y="connsiteY3"/>
                  </a:cxn>
                </a:cxnLst>
                <a:rect l="l" t="t" r="r" b="b"/>
                <a:pathLst>
                  <a:path w="9525" h="9525">
                    <a:moveTo>
                      <a:pt x="9268" y="8842"/>
                    </a:moveTo>
                    <a:cubicBezTo>
                      <a:pt x="9887" y="9538"/>
                      <a:pt x="8944" y="6604"/>
                      <a:pt x="7249" y="7233"/>
                    </a:cubicBezTo>
                    <a:lnTo>
                      <a:pt x="7144" y="9652"/>
                    </a:lnTo>
                    <a:lnTo>
                      <a:pt x="9268" y="8842"/>
                    </a:lnTo>
                    <a:close/>
                  </a:path>
                </a:pathLst>
              </a:custGeom>
              <a:grpFill/>
              <a:ln w="9525" cap="flat">
                <a:noFill/>
                <a:prstDash val="solid"/>
                <a:miter/>
              </a:ln>
            </p:spPr>
            <p:txBody>
              <a:bodyPr rtlCol="0" anchor="ctr"/>
              <a:lstStyle/>
              <a:p>
                <a:endParaRPr lang="zh-CN" altLang="en-US"/>
              </a:p>
            </p:txBody>
          </p:sp>
          <p:sp>
            <p:nvSpPr>
              <p:cNvPr id="2127" name="任意多边形: 形状 1138">
                <a:extLst>
                  <a:ext uri="{FF2B5EF4-FFF2-40B4-BE49-F238E27FC236}">
                    <a16:creationId xmlns:a16="http://schemas.microsoft.com/office/drawing/2014/main" id="{98FD073F-8B2F-4674-85C1-8E0EE3D66A76}"/>
                  </a:ext>
                </a:extLst>
              </p:cNvPr>
              <p:cNvSpPr/>
              <p:nvPr/>
            </p:nvSpPr>
            <p:spPr>
              <a:xfrm>
                <a:off x="3594468" y="876246"/>
                <a:ext cx="9525" cy="9525"/>
              </a:xfrm>
              <a:custGeom>
                <a:avLst/>
                <a:gdLst>
                  <a:gd name="connsiteX0" fmla="*/ 8896 w 9525"/>
                  <a:gd name="connsiteY0" fmla="*/ 7144 h 9525"/>
                  <a:gd name="connsiteX1" fmla="*/ 7144 w 9525"/>
                  <a:gd name="connsiteY1" fmla="*/ 9725 h 9525"/>
                  <a:gd name="connsiteX2" fmla="*/ 10630 w 9525"/>
                  <a:gd name="connsiteY2" fmla="*/ 8058 h 9525"/>
                </a:gdLst>
                <a:ahLst/>
                <a:cxnLst>
                  <a:cxn ang="0">
                    <a:pos x="connsiteX0" y="connsiteY0"/>
                  </a:cxn>
                  <a:cxn ang="0">
                    <a:pos x="connsiteX1" y="connsiteY1"/>
                  </a:cxn>
                  <a:cxn ang="0">
                    <a:pos x="connsiteX2" y="connsiteY2"/>
                  </a:cxn>
                </a:cxnLst>
                <a:rect l="l" t="t" r="r" b="b"/>
                <a:pathLst>
                  <a:path w="9525" h="9525">
                    <a:moveTo>
                      <a:pt x="8896" y="7144"/>
                    </a:moveTo>
                    <a:lnTo>
                      <a:pt x="7144" y="9725"/>
                    </a:lnTo>
                    <a:lnTo>
                      <a:pt x="10630" y="8058"/>
                    </a:lnTo>
                    <a:close/>
                  </a:path>
                </a:pathLst>
              </a:custGeom>
              <a:grpFill/>
              <a:ln w="9525" cap="flat">
                <a:noFill/>
                <a:prstDash val="solid"/>
                <a:miter/>
              </a:ln>
            </p:spPr>
            <p:txBody>
              <a:bodyPr rtlCol="0" anchor="ctr"/>
              <a:lstStyle/>
              <a:p>
                <a:endParaRPr lang="zh-CN" altLang="en-US"/>
              </a:p>
            </p:txBody>
          </p:sp>
          <p:sp>
            <p:nvSpPr>
              <p:cNvPr id="2128" name="任意多边形: 形状 1139">
                <a:extLst>
                  <a:ext uri="{FF2B5EF4-FFF2-40B4-BE49-F238E27FC236}">
                    <a16:creationId xmlns:a16="http://schemas.microsoft.com/office/drawing/2014/main" id="{CBB50CDB-0ABF-4F6F-872F-0125D9B2AAFE}"/>
                  </a:ext>
                </a:extLst>
              </p:cNvPr>
              <p:cNvSpPr/>
              <p:nvPr/>
            </p:nvSpPr>
            <p:spPr>
              <a:xfrm>
                <a:off x="3676259" y="997194"/>
                <a:ext cx="28575" cy="28575"/>
              </a:xfrm>
              <a:custGeom>
                <a:avLst/>
                <a:gdLst>
                  <a:gd name="connsiteX0" fmla="*/ 9954 w 28575"/>
                  <a:gd name="connsiteY0" fmla="*/ 21565 h 28575"/>
                  <a:gd name="connsiteX1" fmla="*/ 11097 w 28575"/>
                  <a:gd name="connsiteY1" fmla="*/ 20612 h 28575"/>
                  <a:gd name="connsiteX2" fmla="*/ 11011 w 28575"/>
                  <a:gd name="connsiteY2" fmla="*/ 20498 h 28575"/>
                  <a:gd name="connsiteX3" fmla="*/ 10954 w 28575"/>
                  <a:gd name="connsiteY3" fmla="*/ 20441 h 28575"/>
                  <a:gd name="connsiteX4" fmla="*/ 10925 w 28575"/>
                  <a:gd name="connsiteY4" fmla="*/ 20412 h 28575"/>
                  <a:gd name="connsiteX5" fmla="*/ 10916 w 28575"/>
                  <a:gd name="connsiteY5" fmla="*/ 20393 h 28575"/>
                  <a:gd name="connsiteX6" fmla="*/ 10744 w 28575"/>
                  <a:gd name="connsiteY6" fmla="*/ 27146 h 28575"/>
                  <a:gd name="connsiteX7" fmla="*/ 10744 w 28575"/>
                  <a:gd name="connsiteY7" fmla="*/ 27146 h 28575"/>
                  <a:gd name="connsiteX8" fmla="*/ 10744 w 28575"/>
                  <a:gd name="connsiteY8" fmla="*/ 27137 h 28575"/>
                  <a:gd name="connsiteX9" fmla="*/ 10744 w 28575"/>
                  <a:gd name="connsiteY9" fmla="*/ 27127 h 28575"/>
                  <a:gd name="connsiteX10" fmla="*/ 10735 w 28575"/>
                  <a:gd name="connsiteY10" fmla="*/ 27080 h 28575"/>
                  <a:gd name="connsiteX11" fmla="*/ 10497 w 28575"/>
                  <a:gd name="connsiteY11" fmla="*/ 26375 h 28575"/>
                  <a:gd name="connsiteX12" fmla="*/ 9868 w 28575"/>
                  <a:gd name="connsiteY12" fmla="*/ 24975 h 28575"/>
                  <a:gd name="connsiteX13" fmla="*/ 11659 w 28575"/>
                  <a:gd name="connsiteY13" fmla="*/ 20460 h 28575"/>
                  <a:gd name="connsiteX14" fmla="*/ 11630 w 28575"/>
                  <a:gd name="connsiteY14" fmla="*/ 21307 h 28575"/>
                  <a:gd name="connsiteX15" fmla="*/ 24537 w 28575"/>
                  <a:gd name="connsiteY15" fmla="*/ 10611 h 28575"/>
                  <a:gd name="connsiteX16" fmla="*/ 24784 w 28575"/>
                  <a:gd name="connsiteY16" fmla="*/ 8201 h 28575"/>
                  <a:gd name="connsiteX17" fmla="*/ 24994 w 28575"/>
                  <a:gd name="connsiteY17" fmla="*/ 7553 h 28575"/>
                  <a:gd name="connsiteX18" fmla="*/ 25098 w 28575"/>
                  <a:gd name="connsiteY18" fmla="*/ 7639 h 28575"/>
                  <a:gd name="connsiteX19" fmla="*/ 23117 w 28575"/>
                  <a:gd name="connsiteY19" fmla="*/ 7382 h 28575"/>
                  <a:gd name="connsiteX20" fmla="*/ 22631 w 28575"/>
                  <a:gd name="connsiteY20" fmla="*/ 7839 h 28575"/>
                  <a:gd name="connsiteX21" fmla="*/ 18336 w 28575"/>
                  <a:gd name="connsiteY21" fmla="*/ 7144 h 28575"/>
                  <a:gd name="connsiteX22" fmla="*/ 12668 w 28575"/>
                  <a:gd name="connsiteY22" fmla="*/ 11678 h 28575"/>
                  <a:gd name="connsiteX23" fmla="*/ 14211 w 28575"/>
                  <a:gd name="connsiteY23" fmla="*/ 11706 h 28575"/>
                  <a:gd name="connsiteX24" fmla="*/ 8687 w 28575"/>
                  <a:gd name="connsiteY24" fmla="*/ 21365 h 28575"/>
                  <a:gd name="connsiteX25" fmla="*/ 7144 w 28575"/>
                  <a:gd name="connsiteY25" fmla="*/ 26137 h 28575"/>
                  <a:gd name="connsiteX26" fmla="*/ 7172 w 28575"/>
                  <a:gd name="connsiteY26" fmla="*/ 26708 h 28575"/>
                  <a:gd name="connsiteX27" fmla="*/ 7191 w 28575"/>
                  <a:gd name="connsiteY27" fmla="*/ 26851 h 28575"/>
                  <a:gd name="connsiteX28" fmla="*/ 7201 w 28575"/>
                  <a:gd name="connsiteY28" fmla="*/ 26918 h 28575"/>
                  <a:gd name="connsiteX29" fmla="*/ 7211 w 28575"/>
                  <a:gd name="connsiteY29" fmla="*/ 26956 h 28575"/>
                  <a:gd name="connsiteX30" fmla="*/ 7211 w 28575"/>
                  <a:gd name="connsiteY30" fmla="*/ 26956 h 28575"/>
                  <a:gd name="connsiteX31" fmla="*/ 7382 w 28575"/>
                  <a:gd name="connsiteY31" fmla="*/ 20383 h 28575"/>
                  <a:gd name="connsiteX32" fmla="*/ 7382 w 28575"/>
                  <a:gd name="connsiteY32" fmla="*/ 20383 h 28575"/>
                  <a:gd name="connsiteX33" fmla="*/ 7382 w 28575"/>
                  <a:gd name="connsiteY33" fmla="*/ 20393 h 28575"/>
                  <a:gd name="connsiteX34" fmla="*/ 7468 w 28575"/>
                  <a:gd name="connsiteY34" fmla="*/ 20488 h 28575"/>
                  <a:gd name="connsiteX35" fmla="*/ 7982 w 28575"/>
                  <a:gd name="connsiteY35" fmla="*/ 20869 h 28575"/>
                  <a:gd name="connsiteX36" fmla="*/ 9954 w 28575"/>
                  <a:gd name="connsiteY36" fmla="*/ 2156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575" h="28575">
                    <a:moveTo>
                      <a:pt x="9954" y="21565"/>
                    </a:moveTo>
                    <a:cubicBezTo>
                      <a:pt x="11040" y="21241"/>
                      <a:pt x="11268" y="20926"/>
                      <a:pt x="11097" y="20612"/>
                    </a:cubicBezTo>
                    <a:lnTo>
                      <a:pt x="11011" y="20498"/>
                    </a:lnTo>
                    <a:lnTo>
                      <a:pt x="10954" y="20441"/>
                    </a:lnTo>
                    <a:lnTo>
                      <a:pt x="10925" y="20412"/>
                    </a:lnTo>
                    <a:lnTo>
                      <a:pt x="10916" y="20393"/>
                    </a:lnTo>
                    <a:lnTo>
                      <a:pt x="10744" y="27146"/>
                    </a:lnTo>
                    <a:lnTo>
                      <a:pt x="10744" y="27146"/>
                    </a:lnTo>
                    <a:lnTo>
                      <a:pt x="10744" y="27137"/>
                    </a:lnTo>
                    <a:lnTo>
                      <a:pt x="10744" y="27127"/>
                    </a:lnTo>
                    <a:lnTo>
                      <a:pt x="10735" y="27080"/>
                    </a:lnTo>
                    <a:lnTo>
                      <a:pt x="10497" y="26375"/>
                    </a:lnTo>
                    <a:lnTo>
                      <a:pt x="9868" y="24975"/>
                    </a:lnTo>
                    <a:cubicBezTo>
                      <a:pt x="9020" y="23146"/>
                      <a:pt x="8392" y="21479"/>
                      <a:pt x="11659" y="20460"/>
                    </a:cubicBezTo>
                    <a:lnTo>
                      <a:pt x="11630" y="21307"/>
                    </a:lnTo>
                    <a:cubicBezTo>
                      <a:pt x="16364" y="16154"/>
                      <a:pt x="18317" y="14878"/>
                      <a:pt x="24537" y="10611"/>
                    </a:cubicBezTo>
                    <a:cubicBezTo>
                      <a:pt x="24537" y="10611"/>
                      <a:pt x="24660" y="9401"/>
                      <a:pt x="24784" y="8201"/>
                    </a:cubicBezTo>
                    <a:cubicBezTo>
                      <a:pt x="24832" y="7344"/>
                      <a:pt x="24927" y="7410"/>
                      <a:pt x="24994" y="7553"/>
                    </a:cubicBezTo>
                    <a:cubicBezTo>
                      <a:pt x="25060" y="7610"/>
                      <a:pt x="25098" y="7639"/>
                      <a:pt x="25098" y="7639"/>
                    </a:cubicBezTo>
                    <a:cubicBezTo>
                      <a:pt x="24689" y="7563"/>
                      <a:pt x="23879" y="7420"/>
                      <a:pt x="23117" y="7382"/>
                    </a:cubicBezTo>
                    <a:cubicBezTo>
                      <a:pt x="25260" y="7925"/>
                      <a:pt x="20603" y="7401"/>
                      <a:pt x="22631" y="7839"/>
                    </a:cubicBezTo>
                    <a:cubicBezTo>
                      <a:pt x="22022" y="7639"/>
                      <a:pt x="20317" y="7353"/>
                      <a:pt x="18336" y="7144"/>
                    </a:cubicBezTo>
                    <a:cubicBezTo>
                      <a:pt x="16383" y="7687"/>
                      <a:pt x="14259" y="10201"/>
                      <a:pt x="12668" y="11678"/>
                    </a:cubicBezTo>
                    <a:lnTo>
                      <a:pt x="14211" y="11706"/>
                    </a:lnTo>
                    <a:cubicBezTo>
                      <a:pt x="13364" y="14773"/>
                      <a:pt x="10497" y="18117"/>
                      <a:pt x="8687" y="21365"/>
                    </a:cubicBezTo>
                    <a:cubicBezTo>
                      <a:pt x="7782" y="22993"/>
                      <a:pt x="7134" y="24594"/>
                      <a:pt x="7144" y="26137"/>
                    </a:cubicBezTo>
                    <a:lnTo>
                      <a:pt x="7172" y="26708"/>
                    </a:lnTo>
                    <a:lnTo>
                      <a:pt x="7191" y="26851"/>
                    </a:lnTo>
                    <a:lnTo>
                      <a:pt x="7201" y="26918"/>
                    </a:lnTo>
                    <a:lnTo>
                      <a:pt x="7211" y="26956"/>
                    </a:lnTo>
                    <a:lnTo>
                      <a:pt x="7211" y="26956"/>
                    </a:lnTo>
                    <a:cubicBezTo>
                      <a:pt x="7172" y="28384"/>
                      <a:pt x="7525" y="14507"/>
                      <a:pt x="7382" y="20383"/>
                    </a:cubicBezTo>
                    <a:lnTo>
                      <a:pt x="7382" y="20383"/>
                    </a:lnTo>
                    <a:lnTo>
                      <a:pt x="7382" y="20393"/>
                    </a:lnTo>
                    <a:lnTo>
                      <a:pt x="7468" y="20488"/>
                    </a:lnTo>
                    <a:cubicBezTo>
                      <a:pt x="7592" y="20622"/>
                      <a:pt x="7763" y="20745"/>
                      <a:pt x="7982" y="20869"/>
                    </a:cubicBezTo>
                    <a:cubicBezTo>
                      <a:pt x="8420" y="21126"/>
                      <a:pt x="9058" y="21355"/>
                      <a:pt x="9954" y="21565"/>
                    </a:cubicBezTo>
                    <a:close/>
                  </a:path>
                </a:pathLst>
              </a:custGeom>
              <a:grpFill/>
              <a:ln w="9525" cap="flat">
                <a:noFill/>
                <a:prstDash val="solid"/>
                <a:miter/>
              </a:ln>
            </p:spPr>
            <p:txBody>
              <a:bodyPr rtlCol="0" anchor="ctr"/>
              <a:lstStyle/>
              <a:p>
                <a:endParaRPr lang="zh-CN" altLang="en-US"/>
              </a:p>
            </p:txBody>
          </p:sp>
          <p:sp>
            <p:nvSpPr>
              <p:cNvPr id="2129" name="任意多边形: 形状 1140">
                <a:extLst>
                  <a:ext uri="{FF2B5EF4-FFF2-40B4-BE49-F238E27FC236}">
                    <a16:creationId xmlns:a16="http://schemas.microsoft.com/office/drawing/2014/main" id="{3F7FBDBE-A100-4BC4-A3B2-F1D35B96F9CE}"/>
                  </a:ext>
                </a:extLst>
              </p:cNvPr>
              <p:cNvSpPr/>
              <p:nvPr/>
            </p:nvSpPr>
            <p:spPr>
              <a:xfrm>
                <a:off x="3602003" y="824944"/>
                <a:ext cx="9525" cy="19050"/>
              </a:xfrm>
              <a:custGeom>
                <a:avLst/>
                <a:gdLst>
                  <a:gd name="connsiteX0" fmla="*/ 10544 w 9525"/>
                  <a:gd name="connsiteY0" fmla="*/ 7144 h 19050"/>
                  <a:gd name="connsiteX1" fmla="*/ 7144 w 9525"/>
                  <a:gd name="connsiteY1" fmla="*/ 7839 h 19050"/>
                  <a:gd name="connsiteX2" fmla="*/ 9925 w 9525"/>
                  <a:gd name="connsiteY2" fmla="*/ 11973 h 19050"/>
                </a:gdLst>
                <a:ahLst/>
                <a:cxnLst>
                  <a:cxn ang="0">
                    <a:pos x="connsiteX0" y="connsiteY0"/>
                  </a:cxn>
                  <a:cxn ang="0">
                    <a:pos x="connsiteX1" y="connsiteY1"/>
                  </a:cxn>
                  <a:cxn ang="0">
                    <a:pos x="connsiteX2" y="connsiteY2"/>
                  </a:cxn>
                </a:cxnLst>
                <a:rect l="l" t="t" r="r" b="b"/>
                <a:pathLst>
                  <a:path w="9525" h="19050">
                    <a:moveTo>
                      <a:pt x="10544" y="7144"/>
                    </a:moveTo>
                    <a:lnTo>
                      <a:pt x="7144" y="7839"/>
                    </a:lnTo>
                    <a:lnTo>
                      <a:pt x="9925" y="11973"/>
                    </a:lnTo>
                    <a:close/>
                  </a:path>
                </a:pathLst>
              </a:custGeom>
              <a:grpFill/>
              <a:ln w="9525" cap="flat">
                <a:noFill/>
                <a:prstDash val="solid"/>
                <a:miter/>
              </a:ln>
            </p:spPr>
            <p:txBody>
              <a:bodyPr rtlCol="0" anchor="ctr"/>
              <a:lstStyle/>
              <a:p>
                <a:endParaRPr lang="zh-CN" altLang="en-US"/>
              </a:p>
            </p:txBody>
          </p:sp>
          <p:sp>
            <p:nvSpPr>
              <p:cNvPr id="2130" name="任意多边形: 形状 1141">
                <a:extLst>
                  <a:ext uri="{FF2B5EF4-FFF2-40B4-BE49-F238E27FC236}">
                    <a16:creationId xmlns:a16="http://schemas.microsoft.com/office/drawing/2014/main" id="{85A8F7DA-95F8-4445-A6D6-338167C4A611}"/>
                  </a:ext>
                </a:extLst>
              </p:cNvPr>
              <p:cNvSpPr/>
              <p:nvPr/>
            </p:nvSpPr>
            <p:spPr>
              <a:xfrm>
                <a:off x="3618176" y="959005"/>
                <a:ext cx="9525" cy="9525"/>
              </a:xfrm>
              <a:custGeom>
                <a:avLst/>
                <a:gdLst>
                  <a:gd name="connsiteX0" fmla="*/ 10868 w 9525"/>
                  <a:gd name="connsiteY0" fmla="*/ 8299 h 9525"/>
                  <a:gd name="connsiteX1" fmla="*/ 7144 w 9525"/>
                  <a:gd name="connsiteY1" fmla="*/ 7518 h 9525"/>
                  <a:gd name="connsiteX2" fmla="*/ 10868 w 9525"/>
                  <a:gd name="connsiteY2" fmla="*/ 8299 h 9525"/>
                </a:gdLst>
                <a:ahLst/>
                <a:cxnLst>
                  <a:cxn ang="0">
                    <a:pos x="connsiteX0" y="connsiteY0"/>
                  </a:cxn>
                  <a:cxn ang="0">
                    <a:pos x="connsiteX1" y="connsiteY1"/>
                  </a:cxn>
                  <a:cxn ang="0">
                    <a:pos x="connsiteX2" y="connsiteY2"/>
                  </a:cxn>
                </a:cxnLst>
                <a:rect l="l" t="t" r="r" b="b"/>
                <a:pathLst>
                  <a:path w="9525" h="9525">
                    <a:moveTo>
                      <a:pt x="10868" y="8299"/>
                    </a:moveTo>
                    <a:cubicBezTo>
                      <a:pt x="10944" y="6756"/>
                      <a:pt x="8477" y="7052"/>
                      <a:pt x="7144" y="7518"/>
                    </a:cubicBezTo>
                    <a:cubicBezTo>
                      <a:pt x="7553" y="9928"/>
                      <a:pt x="9725" y="8156"/>
                      <a:pt x="10868" y="8299"/>
                    </a:cubicBezTo>
                    <a:close/>
                  </a:path>
                </a:pathLst>
              </a:custGeom>
              <a:grpFill/>
              <a:ln w="9525" cap="flat">
                <a:noFill/>
                <a:prstDash val="solid"/>
                <a:miter/>
              </a:ln>
            </p:spPr>
            <p:txBody>
              <a:bodyPr rtlCol="0" anchor="ctr"/>
              <a:lstStyle/>
              <a:p>
                <a:endParaRPr lang="zh-CN" altLang="en-US"/>
              </a:p>
            </p:txBody>
          </p:sp>
          <p:sp>
            <p:nvSpPr>
              <p:cNvPr id="2131" name="任意多边形: 形状 1142">
                <a:extLst>
                  <a:ext uri="{FF2B5EF4-FFF2-40B4-BE49-F238E27FC236}">
                    <a16:creationId xmlns:a16="http://schemas.microsoft.com/office/drawing/2014/main" id="{2FF043DD-4754-4268-B4F4-C4DBA70D1EB8}"/>
                  </a:ext>
                </a:extLst>
              </p:cNvPr>
              <p:cNvSpPr/>
              <p:nvPr/>
            </p:nvSpPr>
            <p:spPr>
              <a:xfrm>
                <a:off x="3603307" y="833307"/>
                <a:ext cx="9525" cy="9525"/>
              </a:xfrm>
              <a:custGeom>
                <a:avLst/>
                <a:gdLst>
                  <a:gd name="connsiteX0" fmla="*/ 10897 w 9525"/>
                  <a:gd name="connsiteY0" fmla="*/ 7144 h 9525"/>
                  <a:gd name="connsiteX1" fmla="*/ 7572 w 9525"/>
                  <a:gd name="connsiteY1" fmla="*/ 7820 h 9525"/>
                  <a:gd name="connsiteX2" fmla="*/ 7144 w 9525"/>
                  <a:gd name="connsiteY2" fmla="*/ 9601 h 9525"/>
                </a:gdLst>
                <a:ahLst/>
                <a:cxnLst>
                  <a:cxn ang="0">
                    <a:pos x="connsiteX0" y="connsiteY0"/>
                  </a:cxn>
                  <a:cxn ang="0">
                    <a:pos x="connsiteX1" y="connsiteY1"/>
                  </a:cxn>
                  <a:cxn ang="0">
                    <a:pos x="connsiteX2" y="connsiteY2"/>
                  </a:cxn>
                </a:cxnLst>
                <a:rect l="l" t="t" r="r" b="b"/>
                <a:pathLst>
                  <a:path w="9525" h="9525">
                    <a:moveTo>
                      <a:pt x="10897" y="7144"/>
                    </a:moveTo>
                    <a:lnTo>
                      <a:pt x="7572" y="7820"/>
                    </a:lnTo>
                    <a:lnTo>
                      <a:pt x="7144" y="9601"/>
                    </a:lnTo>
                    <a:close/>
                  </a:path>
                </a:pathLst>
              </a:custGeom>
              <a:grpFill/>
              <a:ln w="9525" cap="flat">
                <a:noFill/>
                <a:prstDash val="solid"/>
                <a:miter/>
              </a:ln>
            </p:spPr>
            <p:txBody>
              <a:bodyPr rtlCol="0" anchor="ctr"/>
              <a:lstStyle/>
              <a:p>
                <a:endParaRPr lang="zh-CN" altLang="en-US"/>
              </a:p>
            </p:txBody>
          </p:sp>
          <p:sp>
            <p:nvSpPr>
              <p:cNvPr id="2132" name="任意多边形: 形状 1143">
                <a:extLst>
                  <a:ext uri="{FF2B5EF4-FFF2-40B4-BE49-F238E27FC236}">
                    <a16:creationId xmlns:a16="http://schemas.microsoft.com/office/drawing/2014/main" id="{066AAF74-4F50-46EF-B068-C900C4BB852F}"/>
                  </a:ext>
                </a:extLst>
              </p:cNvPr>
              <p:cNvSpPr/>
              <p:nvPr/>
            </p:nvSpPr>
            <p:spPr>
              <a:xfrm>
                <a:off x="3603165" y="907449"/>
                <a:ext cx="9525" cy="9525"/>
              </a:xfrm>
              <a:custGeom>
                <a:avLst/>
                <a:gdLst>
                  <a:gd name="connsiteX0" fmla="*/ 10001 w 9525"/>
                  <a:gd name="connsiteY0" fmla="*/ 9325 h 9525"/>
                  <a:gd name="connsiteX1" fmla="*/ 11430 w 9525"/>
                  <a:gd name="connsiteY1" fmla="*/ 8001 h 9525"/>
                  <a:gd name="connsiteX2" fmla="*/ 7144 w 9525"/>
                  <a:gd name="connsiteY2" fmla="*/ 8763 h 9525"/>
                  <a:gd name="connsiteX3" fmla="*/ 10001 w 9525"/>
                  <a:gd name="connsiteY3" fmla="*/ 9325 h 9525"/>
                </a:gdLst>
                <a:ahLst/>
                <a:cxnLst>
                  <a:cxn ang="0">
                    <a:pos x="connsiteX0" y="connsiteY0"/>
                  </a:cxn>
                  <a:cxn ang="0">
                    <a:pos x="connsiteX1" y="connsiteY1"/>
                  </a:cxn>
                  <a:cxn ang="0">
                    <a:pos x="connsiteX2" y="connsiteY2"/>
                  </a:cxn>
                  <a:cxn ang="0">
                    <a:pos x="connsiteX3" y="connsiteY3"/>
                  </a:cxn>
                </a:cxnLst>
                <a:rect l="l" t="t" r="r" b="b"/>
                <a:pathLst>
                  <a:path w="9525" h="9525">
                    <a:moveTo>
                      <a:pt x="10001" y="9325"/>
                    </a:moveTo>
                    <a:lnTo>
                      <a:pt x="11430" y="8001"/>
                    </a:lnTo>
                    <a:cubicBezTo>
                      <a:pt x="9992" y="6049"/>
                      <a:pt x="8658" y="7925"/>
                      <a:pt x="7144" y="8763"/>
                    </a:cubicBezTo>
                    <a:cubicBezTo>
                      <a:pt x="8649" y="7925"/>
                      <a:pt x="9373" y="8906"/>
                      <a:pt x="10001" y="9325"/>
                    </a:cubicBezTo>
                    <a:close/>
                  </a:path>
                </a:pathLst>
              </a:custGeom>
              <a:grpFill/>
              <a:ln w="9525" cap="flat">
                <a:noFill/>
                <a:prstDash val="solid"/>
                <a:miter/>
              </a:ln>
            </p:spPr>
            <p:txBody>
              <a:bodyPr rtlCol="0" anchor="ctr"/>
              <a:lstStyle/>
              <a:p>
                <a:endParaRPr lang="zh-CN" altLang="en-US"/>
              </a:p>
            </p:txBody>
          </p:sp>
          <p:sp>
            <p:nvSpPr>
              <p:cNvPr id="2133" name="任意多边形: 形状 1144">
                <a:extLst>
                  <a:ext uri="{FF2B5EF4-FFF2-40B4-BE49-F238E27FC236}">
                    <a16:creationId xmlns:a16="http://schemas.microsoft.com/office/drawing/2014/main" id="{2B048F47-95EB-4E8E-AB2C-F5072604CD5B}"/>
                  </a:ext>
                </a:extLst>
              </p:cNvPr>
              <p:cNvSpPr/>
              <p:nvPr/>
            </p:nvSpPr>
            <p:spPr>
              <a:xfrm>
                <a:off x="3623496" y="787596"/>
                <a:ext cx="9525" cy="9525"/>
              </a:xfrm>
              <a:custGeom>
                <a:avLst/>
                <a:gdLst>
                  <a:gd name="connsiteX0" fmla="*/ 7948 w 9525"/>
                  <a:gd name="connsiteY0" fmla="*/ 9049 h 9525"/>
                  <a:gd name="connsiteX1" fmla="*/ 9405 w 9525"/>
                  <a:gd name="connsiteY1" fmla="*/ 8820 h 9525"/>
                  <a:gd name="connsiteX2" fmla="*/ 10910 w 9525"/>
                  <a:gd name="connsiteY2" fmla="*/ 8687 h 9525"/>
                  <a:gd name="connsiteX3" fmla="*/ 7424 w 9525"/>
                  <a:gd name="connsiteY3" fmla="*/ 7144 h 9525"/>
                  <a:gd name="connsiteX4" fmla="*/ 7948 w 9525"/>
                  <a:gd name="connsiteY4" fmla="*/ 90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948" y="9049"/>
                    </a:moveTo>
                    <a:cubicBezTo>
                      <a:pt x="7948" y="9049"/>
                      <a:pt x="8681" y="8934"/>
                      <a:pt x="9405" y="8820"/>
                    </a:cubicBezTo>
                    <a:cubicBezTo>
                      <a:pt x="10158" y="8753"/>
                      <a:pt x="10910" y="8687"/>
                      <a:pt x="10910" y="8687"/>
                    </a:cubicBezTo>
                    <a:lnTo>
                      <a:pt x="7424" y="7144"/>
                    </a:lnTo>
                    <a:cubicBezTo>
                      <a:pt x="6481" y="7734"/>
                      <a:pt x="8243" y="8439"/>
                      <a:pt x="7948" y="9049"/>
                    </a:cubicBezTo>
                    <a:close/>
                  </a:path>
                </a:pathLst>
              </a:custGeom>
              <a:grpFill/>
              <a:ln w="9525" cap="flat">
                <a:noFill/>
                <a:prstDash val="solid"/>
                <a:miter/>
              </a:ln>
            </p:spPr>
            <p:txBody>
              <a:bodyPr rtlCol="0" anchor="ctr"/>
              <a:lstStyle/>
              <a:p>
                <a:endParaRPr lang="zh-CN" altLang="en-US"/>
              </a:p>
            </p:txBody>
          </p:sp>
          <p:sp>
            <p:nvSpPr>
              <p:cNvPr id="2134" name="任意多边形: 形状 1145">
                <a:extLst>
                  <a:ext uri="{FF2B5EF4-FFF2-40B4-BE49-F238E27FC236}">
                    <a16:creationId xmlns:a16="http://schemas.microsoft.com/office/drawing/2014/main" id="{C3988F0F-497F-496C-83BE-B4FCC0A55202}"/>
                  </a:ext>
                </a:extLst>
              </p:cNvPr>
              <p:cNvSpPr/>
              <p:nvPr/>
            </p:nvSpPr>
            <p:spPr>
              <a:xfrm>
                <a:off x="3684308" y="709101"/>
                <a:ext cx="9525" cy="9525"/>
              </a:xfrm>
              <a:custGeom>
                <a:avLst/>
                <a:gdLst>
                  <a:gd name="connsiteX0" fmla="*/ 7515 w 9525"/>
                  <a:gd name="connsiteY0" fmla="*/ 11344 h 9525"/>
                  <a:gd name="connsiteX1" fmla="*/ 7144 w 9525"/>
                  <a:gd name="connsiteY1" fmla="*/ 7144 h 9525"/>
                  <a:gd name="connsiteX2" fmla="*/ 7515 w 9525"/>
                  <a:gd name="connsiteY2" fmla="*/ 11344 h 9525"/>
                </a:gdLst>
                <a:ahLst/>
                <a:cxnLst>
                  <a:cxn ang="0">
                    <a:pos x="connsiteX0" y="connsiteY0"/>
                  </a:cxn>
                  <a:cxn ang="0">
                    <a:pos x="connsiteX1" y="connsiteY1"/>
                  </a:cxn>
                  <a:cxn ang="0">
                    <a:pos x="connsiteX2" y="connsiteY2"/>
                  </a:cxn>
                </a:cxnLst>
                <a:rect l="l" t="t" r="r" b="b"/>
                <a:pathLst>
                  <a:path w="9525" h="9525">
                    <a:moveTo>
                      <a:pt x="7515" y="11344"/>
                    </a:moveTo>
                    <a:cubicBezTo>
                      <a:pt x="10525" y="9630"/>
                      <a:pt x="10763" y="7639"/>
                      <a:pt x="7144" y="7144"/>
                    </a:cubicBezTo>
                    <a:lnTo>
                      <a:pt x="7515" y="11344"/>
                    </a:lnTo>
                    <a:close/>
                  </a:path>
                </a:pathLst>
              </a:custGeom>
              <a:grpFill/>
              <a:ln w="9525" cap="flat">
                <a:noFill/>
                <a:prstDash val="solid"/>
                <a:miter/>
              </a:ln>
            </p:spPr>
            <p:txBody>
              <a:bodyPr rtlCol="0" anchor="ctr"/>
              <a:lstStyle/>
              <a:p>
                <a:endParaRPr lang="zh-CN" altLang="en-US"/>
              </a:p>
            </p:txBody>
          </p:sp>
          <p:sp>
            <p:nvSpPr>
              <p:cNvPr id="2135" name="任意多边形: 形状 1146">
                <a:extLst>
                  <a:ext uri="{FF2B5EF4-FFF2-40B4-BE49-F238E27FC236}">
                    <a16:creationId xmlns:a16="http://schemas.microsoft.com/office/drawing/2014/main" id="{FBEFE326-6C8E-4EBA-8A51-63C0E7B3CCF5}"/>
                  </a:ext>
                </a:extLst>
              </p:cNvPr>
              <p:cNvSpPr/>
              <p:nvPr/>
            </p:nvSpPr>
            <p:spPr>
              <a:xfrm>
                <a:off x="3614458" y="812038"/>
                <a:ext cx="9525" cy="9525"/>
              </a:xfrm>
              <a:custGeom>
                <a:avLst/>
                <a:gdLst>
                  <a:gd name="connsiteX0" fmla="*/ 10633 w 9525"/>
                  <a:gd name="connsiteY0" fmla="*/ 8430 h 9525"/>
                  <a:gd name="connsiteX1" fmla="*/ 8233 w 9525"/>
                  <a:gd name="connsiteY1" fmla="*/ 9515 h 9525"/>
                  <a:gd name="connsiteX2" fmla="*/ 9099 w 9525"/>
                  <a:gd name="connsiteY2" fmla="*/ 7144 h 9525"/>
                  <a:gd name="connsiteX3" fmla="*/ 9337 w 9525"/>
                  <a:gd name="connsiteY3" fmla="*/ 10163 h 9525"/>
                  <a:gd name="connsiteX4" fmla="*/ 10633 w 9525"/>
                  <a:gd name="connsiteY4" fmla="*/ 843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0633" y="8430"/>
                    </a:moveTo>
                    <a:cubicBezTo>
                      <a:pt x="9966" y="8401"/>
                      <a:pt x="8671" y="10135"/>
                      <a:pt x="8233" y="9515"/>
                    </a:cubicBezTo>
                    <a:lnTo>
                      <a:pt x="9099" y="7144"/>
                    </a:lnTo>
                    <a:cubicBezTo>
                      <a:pt x="5137" y="8792"/>
                      <a:pt x="8242" y="9515"/>
                      <a:pt x="9337" y="10163"/>
                    </a:cubicBezTo>
                    <a:lnTo>
                      <a:pt x="10633" y="8430"/>
                    </a:lnTo>
                    <a:close/>
                  </a:path>
                </a:pathLst>
              </a:custGeom>
              <a:grpFill/>
              <a:ln w="9525" cap="flat">
                <a:noFill/>
                <a:prstDash val="solid"/>
                <a:miter/>
              </a:ln>
            </p:spPr>
            <p:txBody>
              <a:bodyPr rtlCol="0" anchor="ctr"/>
              <a:lstStyle/>
              <a:p>
                <a:endParaRPr lang="zh-CN" altLang="en-US"/>
              </a:p>
            </p:txBody>
          </p:sp>
          <p:sp>
            <p:nvSpPr>
              <p:cNvPr id="2136" name="任意多边形: 形状 1147">
                <a:extLst>
                  <a:ext uri="{FF2B5EF4-FFF2-40B4-BE49-F238E27FC236}">
                    <a16:creationId xmlns:a16="http://schemas.microsoft.com/office/drawing/2014/main" id="{B752DB9A-7D10-429D-92F9-CABB92A6F893}"/>
                  </a:ext>
                </a:extLst>
              </p:cNvPr>
              <p:cNvSpPr/>
              <p:nvPr/>
            </p:nvSpPr>
            <p:spPr>
              <a:xfrm>
                <a:off x="3704187" y="1012853"/>
                <a:ext cx="9525" cy="9525"/>
              </a:xfrm>
              <a:custGeom>
                <a:avLst/>
                <a:gdLst>
                  <a:gd name="connsiteX0" fmla="*/ 7144 w 9525"/>
                  <a:gd name="connsiteY0" fmla="*/ 7144 h 9525"/>
                  <a:gd name="connsiteX1" fmla="*/ 7239 w 9525"/>
                  <a:gd name="connsiteY1" fmla="*/ 8677 h 9525"/>
                  <a:gd name="connsiteX2" fmla="*/ 8668 w 9525"/>
                  <a:gd name="connsiteY2" fmla="*/ 7230 h 9525"/>
                </a:gdLst>
                <a:ahLst/>
                <a:cxnLst>
                  <a:cxn ang="0">
                    <a:pos x="connsiteX0" y="connsiteY0"/>
                  </a:cxn>
                  <a:cxn ang="0">
                    <a:pos x="connsiteX1" y="connsiteY1"/>
                  </a:cxn>
                  <a:cxn ang="0">
                    <a:pos x="connsiteX2" y="connsiteY2"/>
                  </a:cxn>
                </a:cxnLst>
                <a:rect l="l" t="t" r="r" b="b"/>
                <a:pathLst>
                  <a:path w="9525" h="9525">
                    <a:moveTo>
                      <a:pt x="7144" y="7144"/>
                    </a:moveTo>
                    <a:lnTo>
                      <a:pt x="7239" y="8677"/>
                    </a:lnTo>
                    <a:lnTo>
                      <a:pt x="8668" y="7230"/>
                    </a:lnTo>
                    <a:close/>
                  </a:path>
                </a:pathLst>
              </a:custGeom>
              <a:grpFill/>
              <a:ln w="9525" cap="flat">
                <a:noFill/>
                <a:prstDash val="solid"/>
                <a:miter/>
              </a:ln>
            </p:spPr>
            <p:txBody>
              <a:bodyPr rtlCol="0" anchor="ctr"/>
              <a:lstStyle/>
              <a:p>
                <a:endParaRPr lang="zh-CN" altLang="en-US"/>
              </a:p>
            </p:txBody>
          </p:sp>
          <p:sp>
            <p:nvSpPr>
              <p:cNvPr id="2137" name="任意多边形: 形状 1148">
                <a:extLst>
                  <a:ext uri="{FF2B5EF4-FFF2-40B4-BE49-F238E27FC236}">
                    <a16:creationId xmlns:a16="http://schemas.microsoft.com/office/drawing/2014/main" id="{0FCEC87A-6806-4377-AC3D-9FD303B289A2}"/>
                  </a:ext>
                </a:extLst>
              </p:cNvPr>
              <p:cNvSpPr/>
              <p:nvPr/>
            </p:nvSpPr>
            <p:spPr>
              <a:xfrm>
                <a:off x="3617338" y="800950"/>
                <a:ext cx="19050" cy="19050"/>
              </a:xfrm>
              <a:custGeom>
                <a:avLst/>
                <a:gdLst>
                  <a:gd name="connsiteX0" fmla="*/ 17069 w 19050"/>
                  <a:gd name="connsiteY0" fmla="*/ 17669 h 19050"/>
                  <a:gd name="connsiteX1" fmla="*/ 19822 w 19050"/>
                  <a:gd name="connsiteY1" fmla="*/ 17288 h 19050"/>
                  <a:gd name="connsiteX2" fmla="*/ 16526 w 19050"/>
                  <a:gd name="connsiteY2" fmla="*/ 13954 h 19050"/>
                  <a:gd name="connsiteX3" fmla="*/ 19098 w 19050"/>
                  <a:gd name="connsiteY3" fmla="*/ 9182 h 19050"/>
                  <a:gd name="connsiteX4" fmla="*/ 16612 w 19050"/>
                  <a:gd name="connsiteY4" fmla="*/ 7144 h 19050"/>
                  <a:gd name="connsiteX5" fmla="*/ 9316 w 19050"/>
                  <a:gd name="connsiteY5" fmla="*/ 17164 h 19050"/>
                  <a:gd name="connsiteX6" fmla="*/ 10030 w 19050"/>
                  <a:gd name="connsiteY6" fmla="*/ 13564 h 19050"/>
                  <a:gd name="connsiteX7" fmla="*/ 7144 w 19050"/>
                  <a:gd name="connsiteY7" fmla="*/ 15850 h 19050"/>
                  <a:gd name="connsiteX8" fmla="*/ 17069 w 19050"/>
                  <a:gd name="connsiteY8" fmla="*/ 1766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7069" y="17669"/>
                    </a:moveTo>
                    <a:lnTo>
                      <a:pt x="19822" y="17288"/>
                    </a:lnTo>
                    <a:cubicBezTo>
                      <a:pt x="17221" y="18917"/>
                      <a:pt x="18050" y="13440"/>
                      <a:pt x="16526" y="13954"/>
                    </a:cubicBezTo>
                    <a:cubicBezTo>
                      <a:pt x="21727" y="12487"/>
                      <a:pt x="14259" y="11335"/>
                      <a:pt x="19098" y="9182"/>
                    </a:cubicBezTo>
                    <a:lnTo>
                      <a:pt x="16612" y="7144"/>
                    </a:lnTo>
                    <a:cubicBezTo>
                      <a:pt x="20450" y="12373"/>
                      <a:pt x="10678" y="13573"/>
                      <a:pt x="9316" y="17164"/>
                    </a:cubicBezTo>
                    <a:cubicBezTo>
                      <a:pt x="8230" y="16507"/>
                      <a:pt x="10211" y="14792"/>
                      <a:pt x="10030" y="13564"/>
                    </a:cubicBezTo>
                    <a:lnTo>
                      <a:pt x="7144" y="15850"/>
                    </a:lnTo>
                    <a:cubicBezTo>
                      <a:pt x="7115" y="19450"/>
                      <a:pt x="18221" y="14678"/>
                      <a:pt x="17069" y="17669"/>
                    </a:cubicBezTo>
                    <a:close/>
                  </a:path>
                </a:pathLst>
              </a:custGeom>
              <a:grpFill/>
              <a:ln w="9525" cap="flat">
                <a:noFill/>
                <a:prstDash val="solid"/>
                <a:miter/>
              </a:ln>
            </p:spPr>
            <p:txBody>
              <a:bodyPr rtlCol="0" anchor="ctr"/>
              <a:lstStyle/>
              <a:p>
                <a:endParaRPr lang="zh-CN" altLang="en-US"/>
              </a:p>
            </p:txBody>
          </p:sp>
          <p:sp>
            <p:nvSpPr>
              <p:cNvPr id="2138" name="任意多边形: 形状 1149">
                <a:extLst>
                  <a:ext uri="{FF2B5EF4-FFF2-40B4-BE49-F238E27FC236}">
                    <a16:creationId xmlns:a16="http://schemas.microsoft.com/office/drawing/2014/main" id="{DA15F833-E2F1-45BF-9A64-36080BA8AE5A}"/>
                  </a:ext>
                </a:extLst>
              </p:cNvPr>
              <p:cNvSpPr/>
              <p:nvPr/>
            </p:nvSpPr>
            <p:spPr>
              <a:xfrm>
                <a:off x="3605774" y="863815"/>
                <a:ext cx="9525" cy="9525"/>
              </a:xfrm>
              <a:custGeom>
                <a:avLst/>
                <a:gdLst>
                  <a:gd name="connsiteX0" fmla="*/ 9963 w 9525"/>
                  <a:gd name="connsiteY0" fmla="*/ 10611 h 9525"/>
                  <a:gd name="connsiteX1" fmla="*/ 10839 w 9525"/>
                  <a:gd name="connsiteY1" fmla="*/ 7144 h 9525"/>
                  <a:gd name="connsiteX2" fmla="*/ 7144 w 9525"/>
                  <a:gd name="connsiteY2" fmla="*/ 9087 h 9525"/>
                  <a:gd name="connsiteX3" fmla="*/ 9963 w 9525"/>
                  <a:gd name="connsiteY3" fmla="*/ 10611 h 9525"/>
                </a:gdLst>
                <a:ahLst/>
                <a:cxnLst>
                  <a:cxn ang="0">
                    <a:pos x="connsiteX0" y="connsiteY0"/>
                  </a:cxn>
                  <a:cxn ang="0">
                    <a:pos x="connsiteX1" y="connsiteY1"/>
                  </a:cxn>
                  <a:cxn ang="0">
                    <a:pos x="connsiteX2" y="connsiteY2"/>
                  </a:cxn>
                  <a:cxn ang="0">
                    <a:pos x="connsiteX3" y="connsiteY3"/>
                  </a:cxn>
                </a:cxnLst>
                <a:rect l="l" t="t" r="r" b="b"/>
                <a:pathLst>
                  <a:path w="9525" h="9525">
                    <a:moveTo>
                      <a:pt x="9963" y="10611"/>
                    </a:moveTo>
                    <a:cubicBezTo>
                      <a:pt x="10068" y="9477"/>
                      <a:pt x="10744" y="8306"/>
                      <a:pt x="10839" y="7144"/>
                    </a:cubicBezTo>
                    <a:lnTo>
                      <a:pt x="7144" y="9087"/>
                    </a:lnTo>
                    <a:lnTo>
                      <a:pt x="9963" y="10611"/>
                    </a:lnTo>
                    <a:close/>
                  </a:path>
                </a:pathLst>
              </a:custGeom>
              <a:grpFill/>
              <a:ln w="9525" cap="flat">
                <a:noFill/>
                <a:prstDash val="solid"/>
                <a:miter/>
              </a:ln>
            </p:spPr>
            <p:txBody>
              <a:bodyPr rtlCol="0" anchor="ctr"/>
              <a:lstStyle/>
              <a:p>
                <a:endParaRPr lang="zh-CN" altLang="en-US"/>
              </a:p>
            </p:txBody>
          </p:sp>
          <p:sp>
            <p:nvSpPr>
              <p:cNvPr id="2139" name="任意多边形: 形状 1150">
                <a:extLst>
                  <a:ext uri="{FF2B5EF4-FFF2-40B4-BE49-F238E27FC236}">
                    <a16:creationId xmlns:a16="http://schemas.microsoft.com/office/drawing/2014/main" id="{0104029A-1783-4B12-B990-AF92E70EC69F}"/>
                  </a:ext>
                </a:extLst>
              </p:cNvPr>
              <p:cNvSpPr/>
              <p:nvPr/>
            </p:nvSpPr>
            <p:spPr>
              <a:xfrm>
                <a:off x="3621750" y="802417"/>
                <a:ext cx="9525" cy="9525"/>
              </a:xfrm>
              <a:custGeom>
                <a:avLst/>
                <a:gdLst>
                  <a:gd name="connsiteX0" fmla="*/ 7456 w 9525"/>
                  <a:gd name="connsiteY0" fmla="*/ 9125 h 9525"/>
                  <a:gd name="connsiteX1" fmla="*/ 10790 w 9525"/>
                  <a:gd name="connsiteY1" fmla="*/ 7449 h 9525"/>
                  <a:gd name="connsiteX2" fmla="*/ 7456 w 9525"/>
                  <a:gd name="connsiteY2" fmla="*/ 9125 h 9525"/>
                </a:gdLst>
                <a:ahLst/>
                <a:cxnLst>
                  <a:cxn ang="0">
                    <a:pos x="connsiteX0" y="connsiteY0"/>
                  </a:cxn>
                  <a:cxn ang="0">
                    <a:pos x="connsiteX1" y="connsiteY1"/>
                  </a:cxn>
                  <a:cxn ang="0">
                    <a:pos x="connsiteX2" y="connsiteY2"/>
                  </a:cxn>
                </a:cxnLst>
                <a:rect l="l" t="t" r="r" b="b"/>
                <a:pathLst>
                  <a:path w="9525" h="9525">
                    <a:moveTo>
                      <a:pt x="7456" y="9125"/>
                    </a:moveTo>
                    <a:lnTo>
                      <a:pt x="10790" y="7449"/>
                    </a:lnTo>
                    <a:cubicBezTo>
                      <a:pt x="9075" y="6753"/>
                      <a:pt x="6189" y="7220"/>
                      <a:pt x="7456" y="9125"/>
                    </a:cubicBezTo>
                    <a:close/>
                  </a:path>
                </a:pathLst>
              </a:custGeom>
              <a:grpFill/>
              <a:ln w="9525" cap="flat">
                <a:noFill/>
                <a:prstDash val="solid"/>
                <a:miter/>
              </a:ln>
            </p:spPr>
            <p:txBody>
              <a:bodyPr rtlCol="0" anchor="ctr"/>
              <a:lstStyle/>
              <a:p>
                <a:endParaRPr lang="zh-CN" altLang="en-US"/>
              </a:p>
            </p:txBody>
          </p:sp>
          <p:sp>
            <p:nvSpPr>
              <p:cNvPr id="2140" name="任意多边形: 形状 1151">
                <a:extLst>
                  <a:ext uri="{FF2B5EF4-FFF2-40B4-BE49-F238E27FC236}">
                    <a16:creationId xmlns:a16="http://schemas.microsoft.com/office/drawing/2014/main" id="{5419E40B-8796-4625-B142-FD5086BDB760}"/>
                  </a:ext>
                </a:extLst>
              </p:cNvPr>
              <p:cNvSpPr/>
              <p:nvPr/>
            </p:nvSpPr>
            <p:spPr>
              <a:xfrm>
                <a:off x="3690671" y="709596"/>
                <a:ext cx="19050" cy="9525"/>
              </a:xfrm>
              <a:custGeom>
                <a:avLst/>
                <a:gdLst>
                  <a:gd name="connsiteX0" fmla="*/ 7144 w 19050"/>
                  <a:gd name="connsiteY0" fmla="*/ 10135 h 9525"/>
                  <a:gd name="connsiteX1" fmla="*/ 20212 w 19050"/>
                  <a:gd name="connsiteY1" fmla="*/ 7144 h 9525"/>
                  <a:gd name="connsiteX2" fmla="*/ 7144 w 19050"/>
                  <a:gd name="connsiteY2" fmla="*/ 10135 h 9525"/>
                </a:gdLst>
                <a:ahLst/>
                <a:cxnLst>
                  <a:cxn ang="0">
                    <a:pos x="connsiteX0" y="connsiteY0"/>
                  </a:cxn>
                  <a:cxn ang="0">
                    <a:pos x="connsiteX1" y="connsiteY1"/>
                  </a:cxn>
                  <a:cxn ang="0">
                    <a:pos x="connsiteX2" y="connsiteY2"/>
                  </a:cxn>
                </a:cxnLst>
                <a:rect l="l" t="t" r="r" b="b"/>
                <a:pathLst>
                  <a:path w="19050" h="9525">
                    <a:moveTo>
                      <a:pt x="7144" y="10135"/>
                    </a:moveTo>
                    <a:cubicBezTo>
                      <a:pt x="12001" y="10430"/>
                      <a:pt x="15488" y="7525"/>
                      <a:pt x="20212" y="7144"/>
                    </a:cubicBezTo>
                    <a:cubicBezTo>
                      <a:pt x="16269" y="7772"/>
                      <a:pt x="7610" y="6182"/>
                      <a:pt x="7144" y="10135"/>
                    </a:cubicBezTo>
                    <a:close/>
                  </a:path>
                </a:pathLst>
              </a:custGeom>
              <a:grpFill/>
              <a:ln w="9525" cap="flat">
                <a:noFill/>
                <a:prstDash val="solid"/>
                <a:miter/>
              </a:ln>
            </p:spPr>
            <p:txBody>
              <a:bodyPr rtlCol="0" anchor="ctr"/>
              <a:lstStyle/>
              <a:p>
                <a:endParaRPr lang="zh-CN" altLang="en-US"/>
              </a:p>
            </p:txBody>
          </p:sp>
          <p:sp>
            <p:nvSpPr>
              <p:cNvPr id="2141" name="任意多边形: 形状 1152">
                <a:extLst>
                  <a:ext uri="{FF2B5EF4-FFF2-40B4-BE49-F238E27FC236}">
                    <a16:creationId xmlns:a16="http://schemas.microsoft.com/office/drawing/2014/main" id="{530F9B9E-E982-444B-9131-57C391FEC24B}"/>
                  </a:ext>
                </a:extLst>
              </p:cNvPr>
              <p:cNvSpPr/>
              <p:nvPr/>
            </p:nvSpPr>
            <p:spPr>
              <a:xfrm>
                <a:off x="3608673" y="885370"/>
                <a:ext cx="19050" cy="19050"/>
              </a:xfrm>
              <a:custGeom>
                <a:avLst/>
                <a:gdLst>
                  <a:gd name="connsiteX0" fmla="*/ 16980 w 19050"/>
                  <a:gd name="connsiteY0" fmla="*/ 13021 h 19050"/>
                  <a:gd name="connsiteX1" fmla="*/ 14789 w 19050"/>
                  <a:gd name="connsiteY1" fmla="*/ 12630 h 19050"/>
                  <a:gd name="connsiteX2" fmla="*/ 16894 w 19050"/>
                  <a:gd name="connsiteY2" fmla="*/ 11354 h 19050"/>
                  <a:gd name="connsiteX3" fmla="*/ 13989 w 19050"/>
                  <a:gd name="connsiteY3" fmla="*/ 7144 h 19050"/>
                  <a:gd name="connsiteX4" fmla="*/ 10293 w 19050"/>
                  <a:gd name="connsiteY4" fmla="*/ 10268 h 19050"/>
                  <a:gd name="connsiteX5" fmla="*/ 9036 w 19050"/>
                  <a:gd name="connsiteY5" fmla="*/ 16964 h 19050"/>
                  <a:gd name="connsiteX6" fmla="*/ 16980 w 19050"/>
                  <a:gd name="connsiteY6" fmla="*/ 130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6980" y="13021"/>
                    </a:moveTo>
                    <a:cubicBezTo>
                      <a:pt x="15913" y="13078"/>
                      <a:pt x="15370" y="13125"/>
                      <a:pt x="14789" y="12630"/>
                    </a:cubicBezTo>
                    <a:cubicBezTo>
                      <a:pt x="14198" y="11573"/>
                      <a:pt x="15780" y="10897"/>
                      <a:pt x="16894" y="11354"/>
                    </a:cubicBezTo>
                    <a:lnTo>
                      <a:pt x="13989" y="7144"/>
                    </a:lnTo>
                    <a:cubicBezTo>
                      <a:pt x="12398" y="8411"/>
                      <a:pt x="11436" y="11287"/>
                      <a:pt x="10293" y="10268"/>
                    </a:cubicBezTo>
                    <a:cubicBezTo>
                      <a:pt x="12684" y="13335"/>
                      <a:pt x="3292" y="14840"/>
                      <a:pt x="9036" y="16964"/>
                    </a:cubicBezTo>
                    <a:lnTo>
                      <a:pt x="16980" y="13021"/>
                    </a:lnTo>
                    <a:close/>
                  </a:path>
                </a:pathLst>
              </a:custGeom>
              <a:grpFill/>
              <a:ln w="9525" cap="flat">
                <a:noFill/>
                <a:prstDash val="solid"/>
                <a:miter/>
              </a:ln>
            </p:spPr>
            <p:txBody>
              <a:bodyPr rtlCol="0" anchor="ctr"/>
              <a:lstStyle/>
              <a:p>
                <a:endParaRPr lang="zh-CN" altLang="en-US"/>
              </a:p>
            </p:txBody>
          </p:sp>
          <p:sp>
            <p:nvSpPr>
              <p:cNvPr id="2142" name="任意多边形: 形状 1153">
                <a:extLst>
                  <a:ext uri="{FF2B5EF4-FFF2-40B4-BE49-F238E27FC236}">
                    <a16:creationId xmlns:a16="http://schemas.microsoft.com/office/drawing/2014/main" id="{B58C6B70-0D4D-45B3-963D-8721E65720E8}"/>
                  </a:ext>
                </a:extLst>
              </p:cNvPr>
              <p:cNvSpPr/>
              <p:nvPr/>
            </p:nvSpPr>
            <p:spPr>
              <a:xfrm>
                <a:off x="3634121" y="777314"/>
                <a:ext cx="28575" cy="19050"/>
              </a:xfrm>
              <a:custGeom>
                <a:avLst/>
                <a:gdLst>
                  <a:gd name="connsiteX0" fmla="*/ 27280 w 28575"/>
                  <a:gd name="connsiteY0" fmla="*/ 7349 h 19050"/>
                  <a:gd name="connsiteX1" fmla="*/ 7144 w 28575"/>
                  <a:gd name="connsiteY1" fmla="*/ 12921 h 19050"/>
                  <a:gd name="connsiteX2" fmla="*/ 27280 w 28575"/>
                  <a:gd name="connsiteY2" fmla="*/ 7349 h 19050"/>
                </a:gdLst>
                <a:ahLst/>
                <a:cxnLst>
                  <a:cxn ang="0">
                    <a:pos x="connsiteX0" y="connsiteY0"/>
                  </a:cxn>
                  <a:cxn ang="0">
                    <a:pos x="connsiteX1" y="connsiteY1"/>
                  </a:cxn>
                  <a:cxn ang="0">
                    <a:pos x="connsiteX2" y="connsiteY2"/>
                  </a:cxn>
                </a:cxnLst>
                <a:rect l="l" t="t" r="r" b="b"/>
                <a:pathLst>
                  <a:path w="28575" h="19050">
                    <a:moveTo>
                      <a:pt x="27280" y="7349"/>
                    </a:moveTo>
                    <a:cubicBezTo>
                      <a:pt x="23870" y="6339"/>
                      <a:pt x="13430" y="9197"/>
                      <a:pt x="7144" y="12921"/>
                    </a:cubicBezTo>
                    <a:cubicBezTo>
                      <a:pt x="11668" y="15454"/>
                      <a:pt x="21603" y="9606"/>
                      <a:pt x="27280" y="7349"/>
                    </a:cubicBezTo>
                    <a:close/>
                  </a:path>
                </a:pathLst>
              </a:custGeom>
              <a:grpFill/>
              <a:ln w="9525" cap="flat">
                <a:noFill/>
                <a:prstDash val="solid"/>
                <a:miter/>
              </a:ln>
            </p:spPr>
            <p:txBody>
              <a:bodyPr rtlCol="0" anchor="ctr"/>
              <a:lstStyle/>
              <a:p>
                <a:endParaRPr lang="zh-CN" altLang="en-US"/>
              </a:p>
            </p:txBody>
          </p:sp>
          <p:sp>
            <p:nvSpPr>
              <p:cNvPr id="2143" name="任意多边形: 形状 1154">
                <a:extLst>
                  <a:ext uri="{FF2B5EF4-FFF2-40B4-BE49-F238E27FC236}">
                    <a16:creationId xmlns:a16="http://schemas.microsoft.com/office/drawing/2014/main" id="{E2C382AD-5FF2-4339-8C2D-0B30470C48FF}"/>
                  </a:ext>
                </a:extLst>
              </p:cNvPr>
              <p:cNvSpPr/>
              <p:nvPr/>
            </p:nvSpPr>
            <p:spPr>
              <a:xfrm>
                <a:off x="3703415" y="1010443"/>
                <a:ext cx="9525" cy="19050"/>
              </a:xfrm>
              <a:custGeom>
                <a:avLst/>
                <a:gdLst>
                  <a:gd name="connsiteX0" fmla="*/ 10335 w 9525"/>
                  <a:gd name="connsiteY0" fmla="*/ 8230 h 19050"/>
                  <a:gd name="connsiteX1" fmla="*/ 9249 w 9525"/>
                  <a:gd name="connsiteY1" fmla="*/ 7449 h 19050"/>
                  <a:gd name="connsiteX2" fmla="*/ 9154 w 9525"/>
                  <a:gd name="connsiteY2" fmla="*/ 7277 h 19050"/>
                  <a:gd name="connsiteX3" fmla="*/ 9058 w 9525"/>
                  <a:gd name="connsiteY3" fmla="*/ 7191 h 19050"/>
                  <a:gd name="connsiteX4" fmla="*/ 8992 w 9525"/>
                  <a:gd name="connsiteY4" fmla="*/ 7153 h 19050"/>
                  <a:gd name="connsiteX5" fmla="*/ 8992 w 9525"/>
                  <a:gd name="connsiteY5" fmla="*/ 7144 h 19050"/>
                  <a:gd name="connsiteX6" fmla="*/ 8992 w 9525"/>
                  <a:gd name="connsiteY6" fmla="*/ 7144 h 19050"/>
                  <a:gd name="connsiteX7" fmla="*/ 8992 w 9525"/>
                  <a:gd name="connsiteY7" fmla="*/ 7144 h 19050"/>
                  <a:gd name="connsiteX8" fmla="*/ 8992 w 9525"/>
                  <a:gd name="connsiteY8" fmla="*/ 7144 h 19050"/>
                  <a:gd name="connsiteX9" fmla="*/ 8792 w 9525"/>
                  <a:gd name="connsiteY9" fmla="*/ 15173 h 19050"/>
                  <a:gd name="connsiteX10" fmla="*/ 8792 w 9525"/>
                  <a:gd name="connsiteY10" fmla="*/ 15164 h 19050"/>
                  <a:gd name="connsiteX11" fmla="*/ 8782 w 9525"/>
                  <a:gd name="connsiteY11" fmla="*/ 15135 h 19050"/>
                  <a:gd name="connsiteX12" fmla="*/ 8753 w 9525"/>
                  <a:gd name="connsiteY12" fmla="*/ 15040 h 19050"/>
                  <a:gd name="connsiteX13" fmla="*/ 7591 w 9525"/>
                  <a:gd name="connsiteY13" fmla="*/ 13430 h 19050"/>
                  <a:gd name="connsiteX14" fmla="*/ 7201 w 9525"/>
                  <a:gd name="connsiteY14" fmla="*/ 14459 h 19050"/>
                  <a:gd name="connsiteX15" fmla="*/ 7144 w 9525"/>
                  <a:gd name="connsiteY15" fmla="*/ 15011 h 19050"/>
                  <a:gd name="connsiteX16" fmla="*/ 7144 w 9525"/>
                  <a:gd name="connsiteY16" fmla="*/ 15078 h 19050"/>
                  <a:gd name="connsiteX17" fmla="*/ 7144 w 9525"/>
                  <a:gd name="connsiteY17" fmla="*/ 15088 h 19050"/>
                  <a:gd name="connsiteX18" fmla="*/ 7325 w 9525"/>
                  <a:gd name="connsiteY18" fmla="*/ 7144 h 19050"/>
                  <a:gd name="connsiteX19" fmla="*/ 7325 w 9525"/>
                  <a:gd name="connsiteY19" fmla="*/ 7144 h 19050"/>
                  <a:gd name="connsiteX20" fmla="*/ 7325 w 9525"/>
                  <a:gd name="connsiteY20" fmla="*/ 7144 h 19050"/>
                  <a:gd name="connsiteX21" fmla="*/ 7325 w 9525"/>
                  <a:gd name="connsiteY21" fmla="*/ 7144 h 19050"/>
                  <a:gd name="connsiteX22" fmla="*/ 7325 w 9525"/>
                  <a:gd name="connsiteY22" fmla="*/ 7153 h 19050"/>
                  <a:gd name="connsiteX23" fmla="*/ 7344 w 9525"/>
                  <a:gd name="connsiteY23" fmla="*/ 7182 h 19050"/>
                  <a:gd name="connsiteX24" fmla="*/ 7391 w 9525"/>
                  <a:gd name="connsiteY24" fmla="*/ 7249 h 19050"/>
                  <a:gd name="connsiteX25" fmla="*/ 8106 w 9525"/>
                  <a:gd name="connsiteY25" fmla="*/ 7753 h 19050"/>
                  <a:gd name="connsiteX26" fmla="*/ 8487 w 9525"/>
                  <a:gd name="connsiteY26" fmla="*/ 8573 h 19050"/>
                  <a:gd name="connsiteX27" fmla="*/ 10335 w 9525"/>
                  <a:gd name="connsiteY27" fmla="*/ 8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25" h="19050">
                    <a:moveTo>
                      <a:pt x="10335" y="8230"/>
                    </a:moveTo>
                    <a:cubicBezTo>
                      <a:pt x="9306" y="7944"/>
                      <a:pt x="9325" y="7677"/>
                      <a:pt x="9249" y="7449"/>
                    </a:cubicBezTo>
                    <a:cubicBezTo>
                      <a:pt x="9230" y="7391"/>
                      <a:pt x="9211" y="7334"/>
                      <a:pt x="9154" y="7277"/>
                    </a:cubicBezTo>
                    <a:lnTo>
                      <a:pt x="9058" y="7191"/>
                    </a:lnTo>
                    <a:lnTo>
                      <a:pt x="8992" y="7153"/>
                    </a:lnTo>
                    <a:lnTo>
                      <a:pt x="8992" y="7144"/>
                    </a:lnTo>
                    <a:lnTo>
                      <a:pt x="8992" y="7144"/>
                    </a:lnTo>
                    <a:lnTo>
                      <a:pt x="8992" y="7144"/>
                    </a:lnTo>
                    <a:lnTo>
                      <a:pt x="8992" y="7144"/>
                    </a:lnTo>
                    <a:lnTo>
                      <a:pt x="8792" y="15173"/>
                    </a:lnTo>
                    <a:lnTo>
                      <a:pt x="8792" y="15164"/>
                    </a:lnTo>
                    <a:lnTo>
                      <a:pt x="8782" y="15135"/>
                    </a:lnTo>
                    <a:lnTo>
                      <a:pt x="8753" y="15040"/>
                    </a:lnTo>
                    <a:cubicBezTo>
                      <a:pt x="8582" y="14516"/>
                      <a:pt x="8239" y="13992"/>
                      <a:pt x="7591" y="13430"/>
                    </a:cubicBezTo>
                    <a:cubicBezTo>
                      <a:pt x="7391" y="13754"/>
                      <a:pt x="7268" y="14097"/>
                      <a:pt x="7201" y="14459"/>
                    </a:cubicBezTo>
                    <a:lnTo>
                      <a:pt x="7144" y="15011"/>
                    </a:lnTo>
                    <a:lnTo>
                      <a:pt x="7144" y="15078"/>
                    </a:lnTo>
                    <a:lnTo>
                      <a:pt x="7144" y="15088"/>
                    </a:lnTo>
                    <a:lnTo>
                      <a:pt x="7325" y="7144"/>
                    </a:lnTo>
                    <a:lnTo>
                      <a:pt x="7325" y="7144"/>
                    </a:lnTo>
                    <a:lnTo>
                      <a:pt x="7325" y="7144"/>
                    </a:lnTo>
                    <a:lnTo>
                      <a:pt x="7325" y="7144"/>
                    </a:lnTo>
                    <a:lnTo>
                      <a:pt x="7325" y="7153"/>
                    </a:lnTo>
                    <a:lnTo>
                      <a:pt x="7344" y="7182"/>
                    </a:lnTo>
                    <a:lnTo>
                      <a:pt x="7391" y="7249"/>
                    </a:lnTo>
                    <a:cubicBezTo>
                      <a:pt x="7525" y="7420"/>
                      <a:pt x="7820" y="7591"/>
                      <a:pt x="8106" y="7753"/>
                    </a:cubicBezTo>
                    <a:cubicBezTo>
                      <a:pt x="8677" y="8077"/>
                      <a:pt x="9220" y="8353"/>
                      <a:pt x="8487" y="8573"/>
                    </a:cubicBezTo>
                    <a:cubicBezTo>
                      <a:pt x="8934" y="8830"/>
                      <a:pt x="9982" y="8325"/>
                      <a:pt x="10335" y="8230"/>
                    </a:cubicBezTo>
                    <a:close/>
                  </a:path>
                </a:pathLst>
              </a:custGeom>
              <a:grpFill/>
              <a:ln w="9525" cap="flat">
                <a:noFill/>
                <a:prstDash val="solid"/>
                <a:miter/>
              </a:ln>
            </p:spPr>
            <p:txBody>
              <a:bodyPr rtlCol="0" anchor="ctr"/>
              <a:lstStyle/>
              <a:p>
                <a:endParaRPr lang="zh-CN" altLang="en-US"/>
              </a:p>
            </p:txBody>
          </p:sp>
          <p:sp>
            <p:nvSpPr>
              <p:cNvPr id="2144" name="任意多边形: 形状 1155">
                <a:extLst>
                  <a:ext uri="{FF2B5EF4-FFF2-40B4-BE49-F238E27FC236}">
                    <a16:creationId xmlns:a16="http://schemas.microsoft.com/office/drawing/2014/main" id="{959E9824-D448-449E-AE5D-30AB1A1155F8}"/>
                  </a:ext>
                </a:extLst>
              </p:cNvPr>
              <p:cNvSpPr/>
              <p:nvPr/>
            </p:nvSpPr>
            <p:spPr>
              <a:xfrm>
                <a:off x="3617871" y="835040"/>
                <a:ext cx="9525" cy="9525"/>
              </a:xfrm>
              <a:custGeom>
                <a:avLst/>
                <a:gdLst>
                  <a:gd name="connsiteX0" fmla="*/ 10058 w 9525"/>
                  <a:gd name="connsiteY0" fmla="*/ 7772 h 9525"/>
                  <a:gd name="connsiteX1" fmla="*/ 7144 w 9525"/>
                  <a:gd name="connsiteY1" fmla="*/ 7144 h 9525"/>
                  <a:gd name="connsiteX2" fmla="*/ 7191 w 9525"/>
                  <a:gd name="connsiteY2" fmla="*/ 9515 h 9525"/>
                </a:gdLst>
                <a:ahLst/>
                <a:cxnLst>
                  <a:cxn ang="0">
                    <a:pos x="connsiteX0" y="connsiteY0"/>
                  </a:cxn>
                  <a:cxn ang="0">
                    <a:pos x="connsiteX1" y="connsiteY1"/>
                  </a:cxn>
                  <a:cxn ang="0">
                    <a:pos x="connsiteX2" y="connsiteY2"/>
                  </a:cxn>
                </a:cxnLst>
                <a:rect l="l" t="t" r="r" b="b"/>
                <a:pathLst>
                  <a:path w="9525" h="9525">
                    <a:moveTo>
                      <a:pt x="10058" y="7772"/>
                    </a:moveTo>
                    <a:lnTo>
                      <a:pt x="7144" y="7144"/>
                    </a:lnTo>
                    <a:lnTo>
                      <a:pt x="7191" y="9515"/>
                    </a:lnTo>
                    <a:close/>
                  </a:path>
                </a:pathLst>
              </a:custGeom>
              <a:grpFill/>
              <a:ln w="9525" cap="flat">
                <a:noFill/>
                <a:prstDash val="solid"/>
                <a:miter/>
              </a:ln>
            </p:spPr>
            <p:txBody>
              <a:bodyPr rtlCol="0" anchor="ctr"/>
              <a:lstStyle/>
              <a:p>
                <a:endParaRPr lang="zh-CN" altLang="en-US"/>
              </a:p>
            </p:txBody>
          </p:sp>
          <p:sp>
            <p:nvSpPr>
              <p:cNvPr id="2145" name="任意多边形: 形状 1156">
                <a:extLst>
                  <a:ext uri="{FF2B5EF4-FFF2-40B4-BE49-F238E27FC236}">
                    <a16:creationId xmlns:a16="http://schemas.microsoft.com/office/drawing/2014/main" id="{2E182AB5-5B74-483F-A701-782FD389023C}"/>
                  </a:ext>
                </a:extLst>
              </p:cNvPr>
              <p:cNvSpPr/>
              <p:nvPr/>
            </p:nvSpPr>
            <p:spPr>
              <a:xfrm>
                <a:off x="3614166" y="904201"/>
                <a:ext cx="9525" cy="9525"/>
              </a:xfrm>
              <a:custGeom>
                <a:avLst/>
                <a:gdLst>
                  <a:gd name="connsiteX0" fmla="*/ 9363 w 9525"/>
                  <a:gd name="connsiteY0" fmla="*/ 7144 h 9525"/>
                  <a:gd name="connsiteX1" fmla="*/ 7144 w 9525"/>
                  <a:gd name="connsiteY1" fmla="*/ 9639 h 9525"/>
                  <a:gd name="connsiteX2" fmla="*/ 9439 w 9525"/>
                  <a:gd name="connsiteY2" fmla="*/ 7677 h 9525"/>
                </a:gdLst>
                <a:ahLst/>
                <a:cxnLst>
                  <a:cxn ang="0">
                    <a:pos x="connsiteX0" y="connsiteY0"/>
                  </a:cxn>
                  <a:cxn ang="0">
                    <a:pos x="connsiteX1" y="connsiteY1"/>
                  </a:cxn>
                  <a:cxn ang="0">
                    <a:pos x="connsiteX2" y="connsiteY2"/>
                  </a:cxn>
                </a:cxnLst>
                <a:rect l="l" t="t" r="r" b="b"/>
                <a:pathLst>
                  <a:path w="9525" h="9525">
                    <a:moveTo>
                      <a:pt x="9363" y="7144"/>
                    </a:moveTo>
                    <a:lnTo>
                      <a:pt x="7144" y="9639"/>
                    </a:lnTo>
                    <a:lnTo>
                      <a:pt x="9439" y="7677"/>
                    </a:lnTo>
                    <a:close/>
                  </a:path>
                </a:pathLst>
              </a:custGeom>
              <a:grpFill/>
              <a:ln w="9525" cap="flat">
                <a:noFill/>
                <a:prstDash val="solid"/>
                <a:miter/>
              </a:ln>
            </p:spPr>
            <p:txBody>
              <a:bodyPr rtlCol="0" anchor="ctr"/>
              <a:lstStyle/>
              <a:p>
                <a:endParaRPr lang="zh-CN" altLang="en-US"/>
              </a:p>
            </p:txBody>
          </p:sp>
          <p:sp>
            <p:nvSpPr>
              <p:cNvPr id="2146" name="任意多边形: 形状 1157">
                <a:extLst>
                  <a:ext uri="{FF2B5EF4-FFF2-40B4-BE49-F238E27FC236}">
                    <a16:creationId xmlns:a16="http://schemas.microsoft.com/office/drawing/2014/main" id="{A5CF8144-A9DB-4E0D-8017-2C7DCD506382}"/>
                  </a:ext>
                </a:extLst>
              </p:cNvPr>
              <p:cNvSpPr/>
              <p:nvPr/>
            </p:nvSpPr>
            <p:spPr>
              <a:xfrm>
                <a:off x="3654695" y="971222"/>
                <a:ext cx="38100" cy="28575"/>
              </a:xfrm>
              <a:custGeom>
                <a:avLst/>
                <a:gdLst>
                  <a:gd name="connsiteX0" fmla="*/ 8868 w 38100"/>
                  <a:gd name="connsiteY0" fmla="*/ 21762 h 28575"/>
                  <a:gd name="connsiteX1" fmla="*/ 22479 w 38100"/>
                  <a:gd name="connsiteY1" fmla="*/ 18047 h 28575"/>
                  <a:gd name="connsiteX2" fmla="*/ 21107 w 38100"/>
                  <a:gd name="connsiteY2" fmla="*/ 24419 h 28575"/>
                  <a:gd name="connsiteX3" fmla="*/ 27203 w 38100"/>
                  <a:gd name="connsiteY3" fmla="*/ 17990 h 28575"/>
                  <a:gd name="connsiteX4" fmla="*/ 24936 w 38100"/>
                  <a:gd name="connsiteY4" fmla="*/ 16171 h 28575"/>
                  <a:gd name="connsiteX5" fmla="*/ 20850 w 38100"/>
                  <a:gd name="connsiteY5" fmla="*/ 16876 h 28575"/>
                  <a:gd name="connsiteX6" fmla="*/ 22812 w 38100"/>
                  <a:gd name="connsiteY6" fmla="*/ 11418 h 28575"/>
                  <a:gd name="connsiteX7" fmla="*/ 26670 w 38100"/>
                  <a:gd name="connsiteY7" fmla="*/ 15780 h 28575"/>
                  <a:gd name="connsiteX8" fmla="*/ 33423 w 38100"/>
                  <a:gd name="connsiteY8" fmla="*/ 14666 h 28575"/>
                  <a:gd name="connsiteX9" fmla="*/ 27127 w 38100"/>
                  <a:gd name="connsiteY9" fmla="*/ 12989 h 28575"/>
                  <a:gd name="connsiteX10" fmla="*/ 25032 w 38100"/>
                  <a:gd name="connsiteY10" fmla="*/ 11046 h 28575"/>
                  <a:gd name="connsiteX11" fmla="*/ 23241 w 38100"/>
                  <a:gd name="connsiteY11" fmla="*/ 11408 h 28575"/>
                  <a:gd name="connsiteX12" fmla="*/ 17459 w 38100"/>
                  <a:gd name="connsiteY12" fmla="*/ 7493 h 28575"/>
                  <a:gd name="connsiteX13" fmla="*/ 13783 w 38100"/>
                  <a:gd name="connsiteY13" fmla="*/ 7360 h 28575"/>
                  <a:gd name="connsiteX14" fmla="*/ 9982 w 38100"/>
                  <a:gd name="connsiteY14" fmla="*/ 17009 h 28575"/>
                  <a:gd name="connsiteX15" fmla="*/ 12621 w 38100"/>
                  <a:gd name="connsiteY15" fmla="*/ 20104 h 28575"/>
                  <a:gd name="connsiteX16" fmla="*/ 7144 w 38100"/>
                  <a:gd name="connsiteY16" fmla="*/ 20657 h 28575"/>
                  <a:gd name="connsiteX17" fmla="*/ 10354 w 38100"/>
                  <a:gd name="connsiteY17" fmla="*/ 22143 h 28575"/>
                  <a:gd name="connsiteX18" fmla="*/ 8868 w 38100"/>
                  <a:gd name="connsiteY18" fmla="*/ 2176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 h="28575">
                    <a:moveTo>
                      <a:pt x="8868" y="21762"/>
                    </a:moveTo>
                    <a:cubicBezTo>
                      <a:pt x="15821" y="22171"/>
                      <a:pt x="13954" y="15971"/>
                      <a:pt x="22479" y="18047"/>
                    </a:cubicBezTo>
                    <a:cubicBezTo>
                      <a:pt x="20650" y="19257"/>
                      <a:pt x="19726" y="21867"/>
                      <a:pt x="21107" y="24419"/>
                    </a:cubicBezTo>
                    <a:cubicBezTo>
                      <a:pt x="26175" y="24105"/>
                      <a:pt x="22374" y="19142"/>
                      <a:pt x="27203" y="17990"/>
                    </a:cubicBezTo>
                    <a:lnTo>
                      <a:pt x="24936" y="16171"/>
                    </a:lnTo>
                    <a:lnTo>
                      <a:pt x="20850" y="16876"/>
                    </a:lnTo>
                    <a:cubicBezTo>
                      <a:pt x="21993" y="15028"/>
                      <a:pt x="19879" y="12142"/>
                      <a:pt x="22812" y="11418"/>
                    </a:cubicBezTo>
                    <a:cubicBezTo>
                      <a:pt x="24613" y="13037"/>
                      <a:pt x="24555" y="14913"/>
                      <a:pt x="26670" y="15780"/>
                    </a:cubicBezTo>
                    <a:lnTo>
                      <a:pt x="33423" y="14666"/>
                    </a:lnTo>
                    <a:cubicBezTo>
                      <a:pt x="31290" y="14913"/>
                      <a:pt x="27508" y="11103"/>
                      <a:pt x="27127" y="12989"/>
                    </a:cubicBezTo>
                    <a:lnTo>
                      <a:pt x="25032" y="11046"/>
                    </a:lnTo>
                    <a:cubicBezTo>
                      <a:pt x="24222" y="11065"/>
                      <a:pt x="24355" y="11713"/>
                      <a:pt x="23241" y="11408"/>
                    </a:cubicBezTo>
                    <a:cubicBezTo>
                      <a:pt x="24241" y="10046"/>
                      <a:pt x="19355" y="9846"/>
                      <a:pt x="17459" y="7493"/>
                    </a:cubicBezTo>
                    <a:cubicBezTo>
                      <a:pt x="18498" y="9922"/>
                      <a:pt x="14278" y="6246"/>
                      <a:pt x="13783" y="7360"/>
                    </a:cubicBezTo>
                    <a:cubicBezTo>
                      <a:pt x="12316" y="10703"/>
                      <a:pt x="17802" y="17304"/>
                      <a:pt x="9982" y="17009"/>
                    </a:cubicBezTo>
                    <a:cubicBezTo>
                      <a:pt x="13926" y="17438"/>
                      <a:pt x="12868" y="18962"/>
                      <a:pt x="12621" y="20104"/>
                    </a:cubicBezTo>
                    <a:cubicBezTo>
                      <a:pt x="9077" y="18228"/>
                      <a:pt x="8239" y="18800"/>
                      <a:pt x="7144" y="20657"/>
                    </a:cubicBezTo>
                    <a:cubicBezTo>
                      <a:pt x="10897" y="21228"/>
                      <a:pt x="6020" y="22476"/>
                      <a:pt x="10354" y="22143"/>
                    </a:cubicBezTo>
                    <a:lnTo>
                      <a:pt x="8868" y="21762"/>
                    </a:lnTo>
                    <a:close/>
                  </a:path>
                </a:pathLst>
              </a:custGeom>
              <a:grpFill/>
              <a:ln w="9525" cap="flat">
                <a:noFill/>
                <a:prstDash val="solid"/>
                <a:miter/>
              </a:ln>
            </p:spPr>
            <p:txBody>
              <a:bodyPr rtlCol="0" anchor="ctr"/>
              <a:lstStyle/>
              <a:p>
                <a:endParaRPr lang="zh-CN" altLang="en-US"/>
              </a:p>
            </p:txBody>
          </p:sp>
          <p:sp>
            <p:nvSpPr>
              <p:cNvPr id="2147" name="任意多边形: 形状 1158">
                <a:extLst>
                  <a:ext uri="{FF2B5EF4-FFF2-40B4-BE49-F238E27FC236}">
                    <a16:creationId xmlns:a16="http://schemas.microsoft.com/office/drawing/2014/main" id="{32AACCBF-A16C-4550-995D-C9ACD79180F8}"/>
                  </a:ext>
                </a:extLst>
              </p:cNvPr>
              <p:cNvSpPr/>
              <p:nvPr/>
            </p:nvSpPr>
            <p:spPr>
              <a:xfrm>
                <a:off x="3636702" y="786110"/>
                <a:ext cx="19050" cy="9525"/>
              </a:xfrm>
              <a:custGeom>
                <a:avLst/>
                <a:gdLst>
                  <a:gd name="connsiteX0" fmla="*/ 7144 w 19050"/>
                  <a:gd name="connsiteY0" fmla="*/ 10068 h 9525"/>
                  <a:gd name="connsiteX1" fmla="*/ 12964 w 19050"/>
                  <a:gd name="connsiteY1" fmla="*/ 7144 h 9525"/>
                  <a:gd name="connsiteX2" fmla="*/ 7144 w 19050"/>
                  <a:gd name="connsiteY2" fmla="*/ 10068 h 9525"/>
                </a:gdLst>
                <a:ahLst/>
                <a:cxnLst>
                  <a:cxn ang="0">
                    <a:pos x="connsiteX0" y="connsiteY0"/>
                  </a:cxn>
                  <a:cxn ang="0">
                    <a:pos x="connsiteX1" y="connsiteY1"/>
                  </a:cxn>
                  <a:cxn ang="0">
                    <a:pos x="connsiteX2" y="connsiteY2"/>
                  </a:cxn>
                </a:cxnLst>
                <a:rect l="l" t="t" r="r" b="b"/>
                <a:pathLst>
                  <a:path w="19050" h="9525">
                    <a:moveTo>
                      <a:pt x="7144" y="10068"/>
                    </a:moveTo>
                    <a:lnTo>
                      <a:pt x="12964" y="7144"/>
                    </a:lnTo>
                    <a:lnTo>
                      <a:pt x="7144" y="10068"/>
                    </a:lnTo>
                    <a:close/>
                  </a:path>
                </a:pathLst>
              </a:custGeom>
              <a:grpFill/>
              <a:ln w="9525" cap="flat">
                <a:noFill/>
                <a:prstDash val="solid"/>
                <a:miter/>
              </a:ln>
            </p:spPr>
            <p:txBody>
              <a:bodyPr rtlCol="0" anchor="ctr"/>
              <a:lstStyle/>
              <a:p>
                <a:endParaRPr lang="zh-CN" altLang="en-US"/>
              </a:p>
            </p:txBody>
          </p:sp>
          <p:sp>
            <p:nvSpPr>
              <p:cNvPr id="2148" name="任意多边形: 形状 1159">
                <a:extLst>
                  <a:ext uri="{FF2B5EF4-FFF2-40B4-BE49-F238E27FC236}">
                    <a16:creationId xmlns:a16="http://schemas.microsoft.com/office/drawing/2014/main" id="{2C7E1CE0-FAA3-4803-BDF0-8F46A4EC3CD2}"/>
                  </a:ext>
                </a:extLst>
              </p:cNvPr>
              <p:cNvSpPr/>
              <p:nvPr/>
            </p:nvSpPr>
            <p:spPr>
              <a:xfrm>
                <a:off x="3869226" y="642216"/>
                <a:ext cx="19050" cy="19050"/>
              </a:xfrm>
              <a:custGeom>
                <a:avLst/>
                <a:gdLst>
                  <a:gd name="connsiteX0" fmla="*/ 7144 w 19050"/>
                  <a:gd name="connsiteY0" fmla="*/ 9792 h 19050"/>
                  <a:gd name="connsiteX1" fmla="*/ 20488 w 19050"/>
                  <a:gd name="connsiteY1" fmla="*/ 18517 h 19050"/>
                  <a:gd name="connsiteX2" fmla="*/ 18650 w 19050"/>
                  <a:gd name="connsiteY2" fmla="*/ 13002 h 19050"/>
                  <a:gd name="connsiteX3" fmla="*/ 12002 w 19050"/>
                  <a:gd name="connsiteY3" fmla="*/ 11468 h 19050"/>
                  <a:gd name="connsiteX4" fmla="*/ 12316 w 19050"/>
                  <a:gd name="connsiteY4" fmla="*/ 7144 h 19050"/>
                  <a:gd name="connsiteX5" fmla="*/ 7144 w 19050"/>
                  <a:gd name="connsiteY5" fmla="*/ 97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9792"/>
                    </a:moveTo>
                    <a:cubicBezTo>
                      <a:pt x="8201" y="15345"/>
                      <a:pt x="23708" y="13973"/>
                      <a:pt x="20488" y="18517"/>
                    </a:cubicBezTo>
                    <a:cubicBezTo>
                      <a:pt x="21631" y="17717"/>
                      <a:pt x="19117" y="14364"/>
                      <a:pt x="18650" y="13002"/>
                    </a:cubicBezTo>
                    <a:cubicBezTo>
                      <a:pt x="18193" y="14449"/>
                      <a:pt x="14526" y="11925"/>
                      <a:pt x="12002" y="11468"/>
                    </a:cubicBezTo>
                    <a:lnTo>
                      <a:pt x="12316" y="7144"/>
                    </a:lnTo>
                    <a:cubicBezTo>
                      <a:pt x="16831" y="10316"/>
                      <a:pt x="9154" y="8868"/>
                      <a:pt x="7144" y="9792"/>
                    </a:cubicBezTo>
                    <a:close/>
                  </a:path>
                </a:pathLst>
              </a:custGeom>
              <a:grpFill/>
              <a:ln w="9525" cap="flat">
                <a:noFill/>
                <a:prstDash val="solid"/>
                <a:miter/>
              </a:ln>
            </p:spPr>
            <p:txBody>
              <a:bodyPr rtlCol="0" anchor="ctr"/>
              <a:lstStyle/>
              <a:p>
                <a:endParaRPr lang="zh-CN" altLang="en-US"/>
              </a:p>
            </p:txBody>
          </p:sp>
          <p:sp>
            <p:nvSpPr>
              <p:cNvPr id="2149" name="任意多边形: 形状 1160">
                <a:extLst>
                  <a:ext uri="{FF2B5EF4-FFF2-40B4-BE49-F238E27FC236}">
                    <a16:creationId xmlns:a16="http://schemas.microsoft.com/office/drawing/2014/main" id="{138A7061-7ED7-4606-BCB3-863BE5D60C1F}"/>
                  </a:ext>
                </a:extLst>
              </p:cNvPr>
              <p:cNvSpPr/>
              <p:nvPr/>
            </p:nvSpPr>
            <p:spPr>
              <a:xfrm>
                <a:off x="3677964" y="732963"/>
                <a:ext cx="28575" cy="19050"/>
              </a:xfrm>
              <a:custGeom>
                <a:avLst/>
                <a:gdLst>
                  <a:gd name="connsiteX0" fmla="*/ 7144 w 28575"/>
                  <a:gd name="connsiteY0" fmla="*/ 12067 h 19050"/>
                  <a:gd name="connsiteX1" fmla="*/ 13135 w 28575"/>
                  <a:gd name="connsiteY1" fmla="*/ 10457 h 19050"/>
                  <a:gd name="connsiteX2" fmla="*/ 17164 w 28575"/>
                  <a:gd name="connsiteY2" fmla="*/ 13753 h 19050"/>
                  <a:gd name="connsiteX3" fmla="*/ 27327 w 28575"/>
                  <a:gd name="connsiteY3" fmla="*/ 8676 h 19050"/>
                  <a:gd name="connsiteX4" fmla="*/ 7144 w 28575"/>
                  <a:gd name="connsiteY4" fmla="*/ 1206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7144" y="12067"/>
                    </a:moveTo>
                    <a:cubicBezTo>
                      <a:pt x="10249" y="11628"/>
                      <a:pt x="11554" y="14057"/>
                      <a:pt x="13135" y="10457"/>
                    </a:cubicBezTo>
                    <a:lnTo>
                      <a:pt x="17164" y="13753"/>
                    </a:lnTo>
                    <a:cubicBezTo>
                      <a:pt x="21727" y="9123"/>
                      <a:pt x="22298" y="11552"/>
                      <a:pt x="27327" y="8676"/>
                    </a:cubicBezTo>
                    <a:cubicBezTo>
                      <a:pt x="21346" y="9409"/>
                      <a:pt x="8487" y="2970"/>
                      <a:pt x="7144" y="12067"/>
                    </a:cubicBezTo>
                    <a:close/>
                  </a:path>
                </a:pathLst>
              </a:custGeom>
              <a:grpFill/>
              <a:ln w="9525" cap="flat">
                <a:noFill/>
                <a:prstDash val="solid"/>
                <a:miter/>
              </a:ln>
            </p:spPr>
            <p:txBody>
              <a:bodyPr rtlCol="0" anchor="ctr"/>
              <a:lstStyle/>
              <a:p>
                <a:endParaRPr lang="zh-CN" altLang="en-US"/>
              </a:p>
            </p:txBody>
          </p:sp>
          <p:sp>
            <p:nvSpPr>
              <p:cNvPr id="2150" name="任意多边形: 形状 1161">
                <a:extLst>
                  <a:ext uri="{FF2B5EF4-FFF2-40B4-BE49-F238E27FC236}">
                    <a16:creationId xmlns:a16="http://schemas.microsoft.com/office/drawing/2014/main" id="{D8F42004-8DA8-4E30-959D-E9EDF62D89FC}"/>
                  </a:ext>
                </a:extLst>
              </p:cNvPr>
              <p:cNvSpPr/>
              <p:nvPr/>
            </p:nvSpPr>
            <p:spPr>
              <a:xfrm>
                <a:off x="3671697" y="741343"/>
                <a:ext cx="19050" cy="9525"/>
              </a:xfrm>
              <a:custGeom>
                <a:avLst/>
                <a:gdLst>
                  <a:gd name="connsiteX0" fmla="*/ 12287 w 19050"/>
                  <a:gd name="connsiteY0" fmla="*/ 10735 h 9525"/>
                  <a:gd name="connsiteX1" fmla="*/ 13783 w 19050"/>
                  <a:gd name="connsiteY1" fmla="*/ 7144 h 9525"/>
                  <a:gd name="connsiteX2" fmla="*/ 7144 w 19050"/>
                  <a:gd name="connsiteY2" fmla="*/ 10563 h 9525"/>
                  <a:gd name="connsiteX3" fmla="*/ 12287 w 19050"/>
                  <a:gd name="connsiteY3" fmla="*/ 10735 h 9525"/>
                </a:gdLst>
                <a:ahLst/>
                <a:cxnLst>
                  <a:cxn ang="0">
                    <a:pos x="connsiteX0" y="connsiteY0"/>
                  </a:cxn>
                  <a:cxn ang="0">
                    <a:pos x="connsiteX1" y="connsiteY1"/>
                  </a:cxn>
                  <a:cxn ang="0">
                    <a:pos x="connsiteX2" y="connsiteY2"/>
                  </a:cxn>
                  <a:cxn ang="0">
                    <a:pos x="connsiteX3" y="connsiteY3"/>
                  </a:cxn>
                </a:cxnLst>
                <a:rect l="l" t="t" r="r" b="b"/>
                <a:pathLst>
                  <a:path w="19050" h="9525">
                    <a:moveTo>
                      <a:pt x="12287" y="10735"/>
                    </a:moveTo>
                    <a:cubicBezTo>
                      <a:pt x="17678" y="9639"/>
                      <a:pt x="11144" y="9058"/>
                      <a:pt x="13783" y="7144"/>
                    </a:cubicBezTo>
                    <a:cubicBezTo>
                      <a:pt x="13278" y="7677"/>
                      <a:pt x="8553" y="8982"/>
                      <a:pt x="7144" y="10563"/>
                    </a:cubicBezTo>
                    <a:lnTo>
                      <a:pt x="12287" y="10735"/>
                    </a:lnTo>
                    <a:close/>
                  </a:path>
                </a:pathLst>
              </a:custGeom>
              <a:grpFill/>
              <a:ln w="9525" cap="flat">
                <a:noFill/>
                <a:prstDash val="solid"/>
                <a:miter/>
              </a:ln>
            </p:spPr>
            <p:txBody>
              <a:bodyPr rtlCol="0" anchor="ctr"/>
              <a:lstStyle/>
              <a:p>
                <a:endParaRPr lang="zh-CN" altLang="en-US"/>
              </a:p>
            </p:txBody>
          </p:sp>
          <p:sp>
            <p:nvSpPr>
              <p:cNvPr id="2151" name="任意多边形: 形状 1162">
                <a:extLst>
                  <a:ext uri="{FF2B5EF4-FFF2-40B4-BE49-F238E27FC236}">
                    <a16:creationId xmlns:a16="http://schemas.microsoft.com/office/drawing/2014/main" id="{C5434E7D-919D-45BF-BAC9-CE7ECB9BA695}"/>
                  </a:ext>
                </a:extLst>
              </p:cNvPr>
              <p:cNvSpPr/>
              <p:nvPr/>
            </p:nvSpPr>
            <p:spPr>
              <a:xfrm>
                <a:off x="3681946" y="997051"/>
                <a:ext cx="19050" cy="9525"/>
              </a:xfrm>
              <a:custGeom>
                <a:avLst/>
                <a:gdLst>
                  <a:gd name="connsiteX0" fmla="*/ 11211 w 19050"/>
                  <a:gd name="connsiteY0" fmla="*/ 7420 h 9525"/>
                  <a:gd name="connsiteX1" fmla="*/ 10773 w 19050"/>
                  <a:gd name="connsiteY1" fmla="*/ 7325 h 9525"/>
                  <a:gd name="connsiteX2" fmla="*/ 12430 w 19050"/>
                  <a:gd name="connsiteY2" fmla="*/ 7906 h 9525"/>
                  <a:gd name="connsiteX3" fmla="*/ 7144 w 19050"/>
                  <a:gd name="connsiteY3" fmla="*/ 7144 h 9525"/>
                  <a:gd name="connsiteX4" fmla="*/ 11211 w 19050"/>
                  <a:gd name="connsiteY4" fmla="*/ 74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1211" y="7420"/>
                    </a:moveTo>
                    <a:lnTo>
                      <a:pt x="10773" y="7325"/>
                    </a:lnTo>
                    <a:cubicBezTo>
                      <a:pt x="10849" y="7344"/>
                      <a:pt x="13268" y="7839"/>
                      <a:pt x="12430" y="7906"/>
                    </a:cubicBezTo>
                    <a:cubicBezTo>
                      <a:pt x="11401" y="7753"/>
                      <a:pt x="9449" y="7477"/>
                      <a:pt x="7144" y="7144"/>
                    </a:cubicBezTo>
                    <a:cubicBezTo>
                      <a:pt x="12887" y="7887"/>
                      <a:pt x="5896" y="6848"/>
                      <a:pt x="11211" y="7420"/>
                    </a:cubicBezTo>
                    <a:close/>
                  </a:path>
                </a:pathLst>
              </a:custGeom>
              <a:grpFill/>
              <a:ln w="9525" cap="flat">
                <a:noFill/>
                <a:prstDash val="solid"/>
                <a:miter/>
              </a:ln>
            </p:spPr>
            <p:txBody>
              <a:bodyPr rtlCol="0" anchor="ctr"/>
              <a:lstStyle/>
              <a:p>
                <a:endParaRPr lang="zh-CN" altLang="en-US"/>
              </a:p>
            </p:txBody>
          </p:sp>
          <p:sp>
            <p:nvSpPr>
              <p:cNvPr id="2152" name="任意多边形: 形状 1163">
                <a:extLst>
                  <a:ext uri="{FF2B5EF4-FFF2-40B4-BE49-F238E27FC236}">
                    <a16:creationId xmlns:a16="http://schemas.microsoft.com/office/drawing/2014/main" id="{9ECB7F64-CBC1-4F49-8D0B-EDF2E3905644}"/>
                  </a:ext>
                </a:extLst>
              </p:cNvPr>
              <p:cNvSpPr/>
              <p:nvPr/>
            </p:nvSpPr>
            <p:spPr>
              <a:xfrm>
                <a:off x="3636455" y="793892"/>
                <a:ext cx="28575" cy="19050"/>
              </a:xfrm>
              <a:custGeom>
                <a:avLst/>
                <a:gdLst>
                  <a:gd name="connsiteX0" fmla="*/ 7600 w 28575"/>
                  <a:gd name="connsiteY0" fmla="*/ 15878 h 19050"/>
                  <a:gd name="connsiteX1" fmla="*/ 10762 w 28575"/>
                  <a:gd name="connsiteY1" fmla="*/ 19393 h 19050"/>
                  <a:gd name="connsiteX2" fmla="*/ 19878 w 28575"/>
                  <a:gd name="connsiteY2" fmla="*/ 16069 h 19050"/>
                  <a:gd name="connsiteX3" fmla="*/ 12925 w 28575"/>
                  <a:gd name="connsiteY3" fmla="*/ 14878 h 19050"/>
                  <a:gd name="connsiteX4" fmla="*/ 22392 w 28575"/>
                  <a:gd name="connsiteY4" fmla="*/ 7144 h 19050"/>
                  <a:gd name="connsiteX5" fmla="*/ 7314 w 28575"/>
                  <a:gd name="connsiteY5" fmla="*/ 12182 h 19050"/>
                  <a:gd name="connsiteX6" fmla="*/ 7600 w 28575"/>
                  <a:gd name="connsiteY6" fmla="*/ 158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9050">
                    <a:moveTo>
                      <a:pt x="7600" y="15878"/>
                    </a:moveTo>
                    <a:lnTo>
                      <a:pt x="10762" y="19393"/>
                    </a:lnTo>
                    <a:cubicBezTo>
                      <a:pt x="9153" y="15507"/>
                      <a:pt x="17144" y="16164"/>
                      <a:pt x="19878" y="16069"/>
                    </a:cubicBezTo>
                    <a:cubicBezTo>
                      <a:pt x="17954" y="14468"/>
                      <a:pt x="14649" y="16974"/>
                      <a:pt x="12925" y="14878"/>
                    </a:cubicBezTo>
                    <a:cubicBezTo>
                      <a:pt x="17944" y="14468"/>
                      <a:pt x="19535" y="8544"/>
                      <a:pt x="22392" y="7144"/>
                    </a:cubicBezTo>
                    <a:cubicBezTo>
                      <a:pt x="15506" y="9735"/>
                      <a:pt x="14411" y="12002"/>
                      <a:pt x="7314" y="12182"/>
                    </a:cubicBezTo>
                    <a:cubicBezTo>
                      <a:pt x="6476" y="13887"/>
                      <a:pt x="9077" y="14249"/>
                      <a:pt x="7600" y="15878"/>
                    </a:cubicBezTo>
                    <a:close/>
                  </a:path>
                </a:pathLst>
              </a:custGeom>
              <a:grpFill/>
              <a:ln w="9525" cap="flat">
                <a:noFill/>
                <a:prstDash val="solid"/>
                <a:miter/>
              </a:ln>
            </p:spPr>
            <p:txBody>
              <a:bodyPr rtlCol="0" anchor="ctr"/>
              <a:lstStyle/>
              <a:p>
                <a:endParaRPr lang="zh-CN" altLang="en-US"/>
              </a:p>
            </p:txBody>
          </p:sp>
          <p:sp>
            <p:nvSpPr>
              <p:cNvPr id="2153" name="任意多边形: 形状 1164">
                <a:extLst>
                  <a:ext uri="{FF2B5EF4-FFF2-40B4-BE49-F238E27FC236}">
                    <a16:creationId xmlns:a16="http://schemas.microsoft.com/office/drawing/2014/main" id="{2A6C1889-1939-4127-BFF6-9423749F3EC5}"/>
                  </a:ext>
                </a:extLst>
              </p:cNvPr>
              <p:cNvSpPr/>
              <p:nvPr/>
            </p:nvSpPr>
            <p:spPr>
              <a:xfrm>
                <a:off x="3634445" y="948436"/>
                <a:ext cx="19050" cy="19050"/>
              </a:xfrm>
              <a:custGeom>
                <a:avLst/>
                <a:gdLst>
                  <a:gd name="connsiteX0" fmla="*/ 9896 w 19050"/>
                  <a:gd name="connsiteY0" fmla="*/ 13011 h 19050"/>
                  <a:gd name="connsiteX1" fmla="*/ 10058 w 19050"/>
                  <a:gd name="connsiteY1" fmla="*/ 10658 h 19050"/>
                  <a:gd name="connsiteX2" fmla="*/ 18336 w 19050"/>
                  <a:gd name="connsiteY2" fmla="*/ 7687 h 19050"/>
                  <a:gd name="connsiteX3" fmla="*/ 14278 w 19050"/>
                  <a:gd name="connsiteY3" fmla="*/ 7144 h 19050"/>
                  <a:gd name="connsiteX4" fmla="*/ 14288 w 19050"/>
                  <a:gd name="connsiteY4" fmla="*/ 10192 h 19050"/>
                  <a:gd name="connsiteX5" fmla="*/ 8058 w 19050"/>
                  <a:gd name="connsiteY5" fmla="*/ 8706 h 19050"/>
                  <a:gd name="connsiteX6" fmla="*/ 7144 w 19050"/>
                  <a:gd name="connsiteY6" fmla="*/ 10725 h 19050"/>
                  <a:gd name="connsiteX7" fmla="*/ 9896 w 19050"/>
                  <a:gd name="connsiteY7" fmla="*/ 130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896" y="13011"/>
                    </a:moveTo>
                    <a:cubicBezTo>
                      <a:pt x="10763" y="11916"/>
                      <a:pt x="11420" y="12287"/>
                      <a:pt x="10058" y="10658"/>
                    </a:cubicBezTo>
                    <a:cubicBezTo>
                      <a:pt x="13106" y="10678"/>
                      <a:pt x="18393" y="11563"/>
                      <a:pt x="18336" y="7687"/>
                    </a:cubicBezTo>
                    <a:lnTo>
                      <a:pt x="14278" y="7144"/>
                    </a:lnTo>
                    <a:cubicBezTo>
                      <a:pt x="17459" y="7753"/>
                      <a:pt x="14373" y="9325"/>
                      <a:pt x="14288" y="10192"/>
                    </a:cubicBezTo>
                    <a:cubicBezTo>
                      <a:pt x="12887" y="7296"/>
                      <a:pt x="9916" y="9334"/>
                      <a:pt x="8058" y="8706"/>
                    </a:cubicBezTo>
                    <a:cubicBezTo>
                      <a:pt x="7972" y="8668"/>
                      <a:pt x="7144" y="10725"/>
                      <a:pt x="7144" y="10725"/>
                    </a:cubicBezTo>
                    <a:lnTo>
                      <a:pt x="9896" y="13011"/>
                    </a:lnTo>
                    <a:close/>
                  </a:path>
                </a:pathLst>
              </a:custGeom>
              <a:grpFill/>
              <a:ln w="9525" cap="flat">
                <a:noFill/>
                <a:prstDash val="solid"/>
                <a:miter/>
              </a:ln>
            </p:spPr>
            <p:txBody>
              <a:bodyPr rtlCol="0" anchor="ctr"/>
              <a:lstStyle/>
              <a:p>
                <a:endParaRPr lang="zh-CN" altLang="en-US"/>
              </a:p>
            </p:txBody>
          </p:sp>
          <p:sp>
            <p:nvSpPr>
              <p:cNvPr id="2154" name="任意多边形: 形状 1165">
                <a:extLst>
                  <a:ext uri="{FF2B5EF4-FFF2-40B4-BE49-F238E27FC236}">
                    <a16:creationId xmlns:a16="http://schemas.microsoft.com/office/drawing/2014/main" id="{27321AA9-FF83-47E6-838C-28E469FB53C5}"/>
                  </a:ext>
                </a:extLst>
              </p:cNvPr>
              <p:cNvSpPr/>
              <p:nvPr/>
            </p:nvSpPr>
            <p:spPr>
              <a:xfrm>
                <a:off x="3823589" y="657800"/>
                <a:ext cx="57150" cy="28575"/>
              </a:xfrm>
              <a:custGeom>
                <a:avLst/>
                <a:gdLst>
                  <a:gd name="connsiteX0" fmla="*/ 9061 w 57150"/>
                  <a:gd name="connsiteY0" fmla="*/ 12744 h 28575"/>
                  <a:gd name="connsiteX1" fmla="*/ 31854 w 57150"/>
                  <a:gd name="connsiteY1" fmla="*/ 19192 h 28575"/>
                  <a:gd name="connsiteX2" fmla="*/ 32207 w 57150"/>
                  <a:gd name="connsiteY2" fmla="*/ 17687 h 28575"/>
                  <a:gd name="connsiteX3" fmla="*/ 48304 w 57150"/>
                  <a:gd name="connsiteY3" fmla="*/ 24517 h 28575"/>
                  <a:gd name="connsiteX4" fmla="*/ 53705 w 57150"/>
                  <a:gd name="connsiteY4" fmla="*/ 23174 h 28575"/>
                  <a:gd name="connsiteX5" fmla="*/ 48990 w 57150"/>
                  <a:gd name="connsiteY5" fmla="*/ 19497 h 28575"/>
                  <a:gd name="connsiteX6" fmla="*/ 52876 w 57150"/>
                  <a:gd name="connsiteY6" fmla="*/ 20469 h 28575"/>
                  <a:gd name="connsiteX7" fmla="*/ 50057 w 57150"/>
                  <a:gd name="connsiteY7" fmla="*/ 15858 h 28575"/>
                  <a:gd name="connsiteX8" fmla="*/ 43408 w 57150"/>
                  <a:gd name="connsiteY8" fmla="*/ 18792 h 28575"/>
                  <a:gd name="connsiteX9" fmla="*/ 13433 w 57150"/>
                  <a:gd name="connsiteY9" fmla="*/ 11048 h 28575"/>
                  <a:gd name="connsiteX10" fmla="*/ 8461 w 57150"/>
                  <a:gd name="connsiteY10" fmla="*/ 7153 h 28575"/>
                  <a:gd name="connsiteX11" fmla="*/ 9061 w 57150"/>
                  <a:gd name="connsiteY11" fmla="*/ 127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28575">
                    <a:moveTo>
                      <a:pt x="9061" y="12744"/>
                    </a:moveTo>
                    <a:cubicBezTo>
                      <a:pt x="18167" y="11353"/>
                      <a:pt x="23091" y="15316"/>
                      <a:pt x="31854" y="19192"/>
                    </a:cubicBezTo>
                    <a:cubicBezTo>
                      <a:pt x="31188" y="18611"/>
                      <a:pt x="31369" y="17859"/>
                      <a:pt x="32207" y="17687"/>
                    </a:cubicBezTo>
                    <a:cubicBezTo>
                      <a:pt x="35179" y="19030"/>
                      <a:pt x="45361" y="23536"/>
                      <a:pt x="48304" y="24517"/>
                    </a:cubicBezTo>
                    <a:lnTo>
                      <a:pt x="53705" y="23174"/>
                    </a:lnTo>
                    <a:cubicBezTo>
                      <a:pt x="52409" y="21897"/>
                      <a:pt x="47723" y="21078"/>
                      <a:pt x="48990" y="19497"/>
                    </a:cubicBezTo>
                    <a:lnTo>
                      <a:pt x="52876" y="20469"/>
                    </a:lnTo>
                    <a:cubicBezTo>
                      <a:pt x="43827" y="17316"/>
                      <a:pt x="55924" y="18687"/>
                      <a:pt x="50057" y="15858"/>
                    </a:cubicBezTo>
                    <a:cubicBezTo>
                      <a:pt x="48552" y="18164"/>
                      <a:pt x="49428" y="20859"/>
                      <a:pt x="43408" y="18792"/>
                    </a:cubicBezTo>
                    <a:cubicBezTo>
                      <a:pt x="35407" y="8181"/>
                      <a:pt x="21586" y="17868"/>
                      <a:pt x="13433" y="11048"/>
                    </a:cubicBezTo>
                    <a:cubicBezTo>
                      <a:pt x="9509" y="10505"/>
                      <a:pt x="9318" y="6943"/>
                      <a:pt x="8461" y="7153"/>
                    </a:cubicBezTo>
                    <a:cubicBezTo>
                      <a:pt x="5784" y="8477"/>
                      <a:pt x="7813" y="10905"/>
                      <a:pt x="9061" y="12744"/>
                    </a:cubicBezTo>
                    <a:close/>
                  </a:path>
                </a:pathLst>
              </a:custGeom>
              <a:grpFill/>
              <a:ln w="9525" cap="flat">
                <a:noFill/>
                <a:prstDash val="solid"/>
                <a:miter/>
              </a:ln>
            </p:spPr>
            <p:txBody>
              <a:bodyPr rtlCol="0" anchor="ctr"/>
              <a:lstStyle/>
              <a:p>
                <a:endParaRPr lang="zh-CN" altLang="en-US"/>
              </a:p>
            </p:txBody>
          </p:sp>
          <p:sp>
            <p:nvSpPr>
              <p:cNvPr id="2155" name="任意多边形: 形状 1166">
                <a:extLst>
                  <a:ext uri="{FF2B5EF4-FFF2-40B4-BE49-F238E27FC236}">
                    <a16:creationId xmlns:a16="http://schemas.microsoft.com/office/drawing/2014/main" id="{5282EB63-E03A-43A4-9D4F-A103C330A4B5}"/>
                  </a:ext>
                </a:extLst>
              </p:cNvPr>
              <p:cNvSpPr/>
              <p:nvPr/>
            </p:nvSpPr>
            <p:spPr>
              <a:xfrm>
                <a:off x="3689039" y="997813"/>
                <a:ext cx="9525" cy="9525"/>
              </a:xfrm>
              <a:custGeom>
                <a:avLst/>
                <a:gdLst>
                  <a:gd name="connsiteX0" fmla="*/ 7966 w 9525"/>
                  <a:gd name="connsiteY0" fmla="*/ 7144 h 9525"/>
                  <a:gd name="connsiteX1" fmla="*/ 7976 w 9525"/>
                  <a:gd name="connsiteY1" fmla="*/ 7477 h 9525"/>
                  <a:gd name="connsiteX2" fmla="*/ 7966 w 9525"/>
                  <a:gd name="connsiteY2" fmla="*/ 7144 h 9525"/>
                </a:gdLst>
                <a:ahLst/>
                <a:cxnLst>
                  <a:cxn ang="0">
                    <a:pos x="connsiteX0" y="connsiteY0"/>
                  </a:cxn>
                  <a:cxn ang="0">
                    <a:pos x="connsiteX1" y="connsiteY1"/>
                  </a:cxn>
                  <a:cxn ang="0">
                    <a:pos x="connsiteX2" y="connsiteY2"/>
                  </a:cxn>
                </a:cxnLst>
                <a:rect l="l" t="t" r="r" b="b"/>
                <a:pathLst>
                  <a:path w="9525" h="9525">
                    <a:moveTo>
                      <a:pt x="7966" y="7144"/>
                    </a:moveTo>
                    <a:cubicBezTo>
                      <a:pt x="10271" y="7458"/>
                      <a:pt x="8757" y="7534"/>
                      <a:pt x="7976" y="7477"/>
                    </a:cubicBezTo>
                    <a:cubicBezTo>
                      <a:pt x="6100" y="7134"/>
                      <a:pt x="7985" y="7229"/>
                      <a:pt x="7966" y="7144"/>
                    </a:cubicBezTo>
                    <a:close/>
                  </a:path>
                </a:pathLst>
              </a:custGeom>
              <a:grpFill/>
              <a:ln w="9525" cap="flat">
                <a:noFill/>
                <a:prstDash val="solid"/>
                <a:miter/>
              </a:ln>
            </p:spPr>
            <p:txBody>
              <a:bodyPr rtlCol="0" anchor="ctr"/>
              <a:lstStyle/>
              <a:p>
                <a:endParaRPr lang="zh-CN" altLang="en-US"/>
              </a:p>
            </p:txBody>
          </p:sp>
          <p:sp>
            <p:nvSpPr>
              <p:cNvPr id="2156" name="任意多边形: 形状 1167">
                <a:extLst>
                  <a:ext uri="{FF2B5EF4-FFF2-40B4-BE49-F238E27FC236}">
                    <a16:creationId xmlns:a16="http://schemas.microsoft.com/office/drawing/2014/main" id="{5C819A04-5221-469B-AC04-530BC9CB3CD1}"/>
                  </a:ext>
                </a:extLst>
              </p:cNvPr>
              <p:cNvSpPr/>
              <p:nvPr/>
            </p:nvSpPr>
            <p:spPr>
              <a:xfrm>
                <a:off x="3697084" y="728779"/>
                <a:ext cx="19050" cy="19050"/>
              </a:xfrm>
              <a:custGeom>
                <a:avLst/>
                <a:gdLst>
                  <a:gd name="connsiteX0" fmla="*/ 13408 w 19050"/>
                  <a:gd name="connsiteY0" fmla="*/ 13506 h 19050"/>
                  <a:gd name="connsiteX1" fmla="*/ 13084 w 19050"/>
                  <a:gd name="connsiteY1" fmla="*/ 12011 h 19050"/>
                  <a:gd name="connsiteX2" fmla="*/ 17037 w 19050"/>
                  <a:gd name="connsiteY2" fmla="*/ 12897 h 19050"/>
                  <a:gd name="connsiteX3" fmla="*/ 7626 w 19050"/>
                  <a:gd name="connsiteY3" fmla="*/ 7144 h 19050"/>
                  <a:gd name="connsiteX4" fmla="*/ 13408 w 19050"/>
                  <a:gd name="connsiteY4" fmla="*/ 1350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408" y="13506"/>
                    </a:moveTo>
                    <a:lnTo>
                      <a:pt x="13084" y="12011"/>
                    </a:lnTo>
                    <a:cubicBezTo>
                      <a:pt x="14875" y="11335"/>
                      <a:pt x="15675" y="12344"/>
                      <a:pt x="17037" y="12897"/>
                    </a:cubicBezTo>
                    <a:cubicBezTo>
                      <a:pt x="15837" y="9620"/>
                      <a:pt x="8455" y="10878"/>
                      <a:pt x="7626" y="7144"/>
                    </a:cubicBezTo>
                    <a:cubicBezTo>
                      <a:pt x="5131" y="10306"/>
                      <a:pt x="13113" y="12001"/>
                      <a:pt x="13408" y="13506"/>
                    </a:cubicBezTo>
                    <a:close/>
                  </a:path>
                </a:pathLst>
              </a:custGeom>
              <a:grpFill/>
              <a:ln w="9525" cap="flat">
                <a:noFill/>
                <a:prstDash val="solid"/>
                <a:miter/>
              </a:ln>
            </p:spPr>
            <p:txBody>
              <a:bodyPr rtlCol="0" anchor="ctr"/>
              <a:lstStyle/>
              <a:p>
                <a:endParaRPr lang="zh-CN" altLang="en-US"/>
              </a:p>
            </p:txBody>
          </p:sp>
          <p:sp>
            <p:nvSpPr>
              <p:cNvPr id="2157" name="任意多边形: 形状 1168">
                <a:extLst>
                  <a:ext uri="{FF2B5EF4-FFF2-40B4-BE49-F238E27FC236}">
                    <a16:creationId xmlns:a16="http://schemas.microsoft.com/office/drawing/2014/main" id="{A4D926D9-E719-4A0F-A48C-2A9C79FDE0E5}"/>
                  </a:ext>
                </a:extLst>
              </p:cNvPr>
              <p:cNvSpPr/>
              <p:nvPr/>
            </p:nvSpPr>
            <p:spPr>
              <a:xfrm>
                <a:off x="3633904" y="938831"/>
                <a:ext cx="9525" cy="9525"/>
              </a:xfrm>
              <a:custGeom>
                <a:avLst/>
                <a:gdLst>
                  <a:gd name="connsiteX0" fmla="*/ 8761 w 9525"/>
                  <a:gd name="connsiteY0" fmla="*/ 7261 h 9525"/>
                  <a:gd name="connsiteX1" fmla="*/ 7189 w 9525"/>
                  <a:gd name="connsiteY1" fmla="*/ 9366 h 9525"/>
                  <a:gd name="connsiteX2" fmla="*/ 8761 w 9525"/>
                  <a:gd name="connsiteY2" fmla="*/ 7261 h 9525"/>
                </a:gdLst>
                <a:ahLst/>
                <a:cxnLst>
                  <a:cxn ang="0">
                    <a:pos x="connsiteX0" y="connsiteY0"/>
                  </a:cxn>
                  <a:cxn ang="0">
                    <a:pos x="connsiteX1" y="connsiteY1"/>
                  </a:cxn>
                  <a:cxn ang="0">
                    <a:pos x="connsiteX2" y="connsiteY2"/>
                  </a:cxn>
                </a:cxnLst>
                <a:rect l="l" t="t" r="r" b="b"/>
                <a:pathLst>
                  <a:path w="9525" h="9525">
                    <a:moveTo>
                      <a:pt x="8761" y="7261"/>
                    </a:moveTo>
                    <a:cubicBezTo>
                      <a:pt x="8027" y="7833"/>
                      <a:pt x="6904" y="7490"/>
                      <a:pt x="7189" y="9366"/>
                    </a:cubicBezTo>
                    <a:cubicBezTo>
                      <a:pt x="10533" y="10376"/>
                      <a:pt x="7932" y="6423"/>
                      <a:pt x="8761" y="7261"/>
                    </a:cubicBezTo>
                    <a:close/>
                  </a:path>
                </a:pathLst>
              </a:custGeom>
              <a:grpFill/>
              <a:ln w="9525" cap="flat">
                <a:noFill/>
                <a:prstDash val="solid"/>
                <a:miter/>
              </a:ln>
            </p:spPr>
            <p:txBody>
              <a:bodyPr rtlCol="0" anchor="ctr"/>
              <a:lstStyle/>
              <a:p>
                <a:endParaRPr lang="zh-CN" altLang="en-US"/>
              </a:p>
            </p:txBody>
          </p:sp>
          <p:sp>
            <p:nvSpPr>
              <p:cNvPr id="2158" name="任意多边形: 形状 1169">
                <a:extLst>
                  <a:ext uri="{FF2B5EF4-FFF2-40B4-BE49-F238E27FC236}">
                    <a16:creationId xmlns:a16="http://schemas.microsoft.com/office/drawing/2014/main" id="{E78160AC-E5A5-484A-8FC4-3DA74BF161CD}"/>
                  </a:ext>
                </a:extLst>
              </p:cNvPr>
              <p:cNvSpPr/>
              <p:nvPr/>
            </p:nvSpPr>
            <p:spPr>
              <a:xfrm>
                <a:off x="3623767" y="880732"/>
                <a:ext cx="9525" cy="9525"/>
              </a:xfrm>
              <a:custGeom>
                <a:avLst/>
                <a:gdLst>
                  <a:gd name="connsiteX0" fmla="*/ 9306 w 9525"/>
                  <a:gd name="connsiteY0" fmla="*/ 9296 h 9525"/>
                  <a:gd name="connsiteX1" fmla="*/ 9915 w 9525"/>
                  <a:gd name="connsiteY1" fmla="*/ 7144 h 9525"/>
                  <a:gd name="connsiteX2" fmla="*/ 7144 w 9525"/>
                  <a:gd name="connsiteY2" fmla="*/ 8192 h 9525"/>
                  <a:gd name="connsiteX3" fmla="*/ 9306 w 9525"/>
                  <a:gd name="connsiteY3" fmla="*/ 9296 h 9525"/>
                </a:gdLst>
                <a:ahLst/>
                <a:cxnLst>
                  <a:cxn ang="0">
                    <a:pos x="connsiteX0" y="connsiteY0"/>
                  </a:cxn>
                  <a:cxn ang="0">
                    <a:pos x="connsiteX1" y="connsiteY1"/>
                  </a:cxn>
                  <a:cxn ang="0">
                    <a:pos x="connsiteX2" y="connsiteY2"/>
                  </a:cxn>
                  <a:cxn ang="0">
                    <a:pos x="connsiteX3" y="connsiteY3"/>
                  </a:cxn>
                </a:cxnLst>
                <a:rect l="l" t="t" r="r" b="b"/>
                <a:pathLst>
                  <a:path w="9525" h="9525">
                    <a:moveTo>
                      <a:pt x="9306" y="9296"/>
                    </a:moveTo>
                    <a:lnTo>
                      <a:pt x="9915" y="7144"/>
                    </a:lnTo>
                    <a:lnTo>
                      <a:pt x="7144" y="8192"/>
                    </a:lnTo>
                    <a:cubicBezTo>
                      <a:pt x="7677" y="9277"/>
                      <a:pt x="8773" y="9277"/>
                      <a:pt x="9306" y="9296"/>
                    </a:cubicBezTo>
                    <a:close/>
                  </a:path>
                </a:pathLst>
              </a:custGeom>
              <a:grpFill/>
              <a:ln w="9525" cap="flat">
                <a:noFill/>
                <a:prstDash val="solid"/>
                <a:miter/>
              </a:ln>
            </p:spPr>
            <p:txBody>
              <a:bodyPr rtlCol="0" anchor="ctr"/>
              <a:lstStyle/>
              <a:p>
                <a:endParaRPr lang="zh-CN" altLang="en-US"/>
              </a:p>
            </p:txBody>
          </p:sp>
          <p:sp>
            <p:nvSpPr>
              <p:cNvPr id="2159" name="任意多边形: 形状 1170">
                <a:extLst>
                  <a:ext uri="{FF2B5EF4-FFF2-40B4-BE49-F238E27FC236}">
                    <a16:creationId xmlns:a16="http://schemas.microsoft.com/office/drawing/2014/main" id="{D0136A9F-8852-4B6C-8B94-CB7BBD66BA09}"/>
                  </a:ext>
                </a:extLst>
              </p:cNvPr>
              <p:cNvSpPr/>
              <p:nvPr/>
            </p:nvSpPr>
            <p:spPr>
              <a:xfrm>
                <a:off x="3712283" y="1009948"/>
                <a:ext cx="19050" cy="19050"/>
              </a:xfrm>
              <a:custGeom>
                <a:avLst/>
                <a:gdLst>
                  <a:gd name="connsiteX0" fmla="*/ 11059 w 19050"/>
                  <a:gd name="connsiteY0" fmla="*/ 8915 h 19050"/>
                  <a:gd name="connsiteX1" fmla="*/ 15621 w 19050"/>
                  <a:gd name="connsiteY1" fmla="*/ 9011 h 19050"/>
                  <a:gd name="connsiteX2" fmla="*/ 11097 w 19050"/>
                  <a:gd name="connsiteY2" fmla="*/ 7144 h 19050"/>
                  <a:gd name="connsiteX3" fmla="*/ 7144 w 19050"/>
                  <a:gd name="connsiteY3" fmla="*/ 12344 h 19050"/>
                  <a:gd name="connsiteX4" fmla="*/ 11059 w 19050"/>
                  <a:gd name="connsiteY4" fmla="*/ 891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059" y="8915"/>
                    </a:moveTo>
                    <a:cubicBezTo>
                      <a:pt x="11373" y="11125"/>
                      <a:pt x="15126" y="12963"/>
                      <a:pt x="15621" y="9011"/>
                    </a:cubicBezTo>
                    <a:lnTo>
                      <a:pt x="11097" y="7144"/>
                    </a:lnTo>
                    <a:cubicBezTo>
                      <a:pt x="11420" y="9354"/>
                      <a:pt x="8001" y="8849"/>
                      <a:pt x="7144" y="12344"/>
                    </a:cubicBezTo>
                    <a:lnTo>
                      <a:pt x="11059" y="8915"/>
                    </a:lnTo>
                    <a:close/>
                  </a:path>
                </a:pathLst>
              </a:custGeom>
              <a:grpFill/>
              <a:ln w="9525" cap="flat">
                <a:noFill/>
                <a:prstDash val="solid"/>
                <a:miter/>
              </a:ln>
            </p:spPr>
            <p:txBody>
              <a:bodyPr rtlCol="0" anchor="ctr"/>
              <a:lstStyle/>
              <a:p>
                <a:endParaRPr lang="zh-CN" altLang="en-US"/>
              </a:p>
            </p:txBody>
          </p:sp>
          <p:sp>
            <p:nvSpPr>
              <p:cNvPr id="2160" name="任意多边形: 形状 1171">
                <a:extLst>
                  <a:ext uri="{FF2B5EF4-FFF2-40B4-BE49-F238E27FC236}">
                    <a16:creationId xmlns:a16="http://schemas.microsoft.com/office/drawing/2014/main" id="{5F14491B-16A6-4B1A-AEFA-919D248C571A}"/>
                  </a:ext>
                </a:extLst>
              </p:cNvPr>
              <p:cNvSpPr/>
              <p:nvPr/>
            </p:nvSpPr>
            <p:spPr>
              <a:xfrm>
                <a:off x="3903612" y="655351"/>
                <a:ext cx="19050" cy="19050"/>
              </a:xfrm>
              <a:custGeom>
                <a:avLst/>
                <a:gdLst>
                  <a:gd name="connsiteX0" fmla="*/ 8934 w 19050"/>
                  <a:gd name="connsiteY0" fmla="*/ 7144 h 19050"/>
                  <a:gd name="connsiteX1" fmla="*/ 7144 w 19050"/>
                  <a:gd name="connsiteY1" fmla="*/ 7182 h 19050"/>
                  <a:gd name="connsiteX2" fmla="*/ 11620 w 19050"/>
                  <a:gd name="connsiteY2" fmla="*/ 12144 h 19050"/>
                  <a:gd name="connsiteX3" fmla="*/ 13430 w 19050"/>
                  <a:gd name="connsiteY3" fmla="*/ 12135 h 19050"/>
                </a:gdLst>
                <a:ahLst/>
                <a:cxnLst>
                  <a:cxn ang="0">
                    <a:pos x="connsiteX0" y="connsiteY0"/>
                  </a:cxn>
                  <a:cxn ang="0">
                    <a:pos x="connsiteX1" y="connsiteY1"/>
                  </a:cxn>
                  <a:cxn ang="0">
                    <a:pos x="connsiteX2" y="connsiteY2"/>
                  </a:cxn>
                  <a:cxn ang="0">
                    <a:pos x="connsiteX3" y="connsiteY3"/>
                  </a:cxn>
                </a:cxnLst>
                <a:rect l="l" t="t" r="r" b="b"/>
                <a:pathLst>
                  <a:path w="19050" h="19050">
                    <a:moveTo>
                      <a:pt x="8934" y="7144"/>
                    </a:moveTo>
                    <a:lnTo>
                      <a:pt x="7144" y="7182"/>
                    </a:lnTo>
                    <a:lnTo>
                      <a:pt x="11620" y="12144"/>
                    </a:lnTo>
                    <a:lnTo>
                      <a:pt x="13430" y="12135"/>
                    </a:lnTo>
                    <a:close/>
                  </a:path>
                </a:pathLst>
              </a:custGeom>
              <a:grpFill/>
              <a:ln w="9525" cap="flat">
                <a:noFill/>
                <a:prstDash val="solid"/>
                <a:miter/>
              </a:ln>
            </p:spPr>
            <p:txBody>
              <a:bodyPr rtlCol="0" anchor="ctr"/>
              <a:lstStyle/>
              <a:p>
                <a:endParaRPr lang="zh-CN" altLang="en-US"/>
              </a:p>
            </p:txBody>
          </p:sp>
          <p:sp>
            <p:nvSpPr>
              <p:cNvPr id="2161" name="任意多边形: 形状 1172">
                <a:extLst>
                  <a:ext uri="{FF2B5EF4-FFF2-40B4-BE49-F238E27FC236}">
                    <a16:creationId xmlns:a16="http://schemas.microsoft.com/office/drawing/2014/main" id="{4E717857-DC86-4CA9-BFDC-0FE94B05EB20}"/>
                  </a:ext>
                </a:extLst>
              </p:cNvPr>
              <p:cNvSpPr/>
              <p:nvPr/>
            </p:nvSpPr>
            <p:spPr>
              <a:xfrm>
                <a:off x="3650381" y="965104"/>
                <a:ext cx="9525" cy="9525"/>
              </a:xfrm>
              <a:custGeom>
                <a:avLst/>
                <a:gdLst>
                  <a:gd name="connsiteX0" fmla="*/ 9848 w 9525"/>
                  <a:gd name="connsiteY0" fmla="*/ 8572 h 9525"/>
                  <a:gd name="connsiteX1" fmla="*/ 8381 w 9525"/>
                  <a:gd name="connsiteY1" fmla="*/ 7144 h 9525"/>
                  <a:gd name="connsiteX2" fmla="*/ 7267 w 9525"/>
                  <a:gd name="connsiteY2" fmla="*/ 9658 h 9525"/>
                  <a:gd name="connsiteX3" fmla="*/ 9848 w 9525"/>
                  <a:gd name="connsiteY3" fmla="*/ 8572 h 9525"/>
                </a:gdLst>
                <a:ahLst/>
                <a:cxnLst>
                  <a:cxn ang="0">
                    <a:pos x="connsiteX0" y="connsiteY0"/>
                  </a:cxn>
                  <a:cxn ang="0">
                    <a:pos x="connsiteX1" y="connsiteY1"/>
                  </a:cxn>
                  <a:cxn ang="0">
                    <a:pos x="connsiteX2" y="connsiteY2"/>
                  </a:cxn>
                  <a:cxn ang="0">
                    <a:pos x="connsiteX3" y="connsiteY3"/>
                  </a:cxn>
                </a:cxnLst>
                <a:rect l="l" t="t" r="r" b="b"/>
                <a:pathLst>
                  <a:path w="9525" h="9525">
                    <a:moveTo>
                      <a:pt x="9848" y="8572"/>
                    </a:moveTo>
                    <a:cubicBezTo>
                      <a:pt x="9153" y="8249"/>
                      <a:pt x="8658" y="7525"/>
                      <a:pt x="8381" y="7144"/>
                    </a:cubicBezTo>
                    <a:cubicBezTo>
                      <a:pt x="5762" y="7458"/>
                      <a:pt x="8277" y="8363"/>
                      <a:pt x="7267" y="9658"/>
                    </a:cubicBezTo>
                    <a:lnTo>
                      <a:pt x="9848" y="8572"/>
                    </a:lnTo>
                    <a:close/>
                  </a:path>
                </a:pathLst>
              </a:custGeom>
              <a:grpFill/>
              <a:ln w="9525" cap="flat">
                <a:noFill/>
                <a:prstDash val="solid"/>
                <a:miter/>
              </a:ln>
            </p:spPr>
            <p:txBody>
              <a:bodyPr rtlCol="0" anchor="ctr"/>
              <a:lstStyle/>
              <a:p>
                <a:endParaRPr lang="zh-CN" altLang="en-US"/>
              </a:p>
            </p:txBody>
          </p:sp>
          <p:sp>
            <p:nvSpPr>
              <p:cNvPr id="2162" name="任意多边形: 形状 1173">
                <a:extLst>
                  <a:ext uri="{FF2B5EF4-FFF2-40B4-BE49-F238E27FC236}">
                    <a16:creationId xmlns:a16="http://schemas.microsoft.com/office/drawing/2014/main" id="{09F1D9F8-14BD-486C-8704-6DBEF175C202}"/>
                  </a:ext>
                </a:extLst>
              </p:cNvPr>
              <p:cNvSpPr/>
              <p:nvPr/>
            </p:nvSpPr>
            <p:spPr>
              <a:xfrm>
                <a:off x="3826914" y="665829"/>
                <a:ext cx="19050" cy="19050"/>
              </a:xfrm>
              <a:custGeom>
                <a:avLst/>
                <a:gdLst>
                  <a:gd name="connsiteX0" fmla="*/ 13623 w 19050"/>
                  <a:gd name="connsiteY0" fmla="*/ 17183 h 19050"/>
                  <a:gd name="connsiteX1" fmla="*/ 18100 w 19050"/>
                  <a:gd name="connsiteY1" fmla="*/ 18298 h 19050"/>
                  <a:gd name="connsiteX2" fmla="*/ 17719 w 19050"/>
                  <a:gd name="connsiteY2" fmla="*/ 12706 h 19050"/>
                  <a:gd name="connsiteX3" fmla="*/ 7718 w 19050"/>
                  <a:gd name="connsiteY3" fmla="*/ 7144 h 19050"/>
                  <a:gd name="connsiteX4" fmla="*/ 13623 w 19050"/>
                  <a:gd name="connsiteY4" fmla="*/ 1718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3623" y="17183"/>
                    </a:moveTo>
                    <a:lnTo>
                      <a:pt x="18100" y="18298"/>
                    </a:lnTo>
                    <a:cubicBezTo>
                      <a:pt x="21719" y="16059"/>
                      <a:pt x="13071" y="15878"/>
                      <a:pt x="17719" y="12706"/>
                    </a:cubicBezTo>
                    <a:cubicBezTo>
                      <a:pt x="11232" y="13449"/>
                      <a:pt x="12318" y="8230"/>
                      <a:pt x="7718" y="7144"/>
                    </a:cubicBezTo>
                    <a:cubicBezTo>
                      <a:pt x="4041" y="10173"/>
                      <a:pt x="19462" y="15850"/>
                      <a:pt x="13623" y="17183"/>
                    </a:cubicBezTo>
                    <a:close/>
                  </a:path>
                </a:pathLst>
              </a:custGeom>
              <a:grpFill/>
              <a:ln w="9525" cap="flat">
                <a:noFill/>
                <a:prstDash val="solid"/>
                <a:miter/>
              </a:ln>
            </p:spPr>
            <p:txBody>
              <a:bodyPr rtlCol="0" anchor="ctr"/>
              <a:lstStyle/>
              <a:p>
                <a:endParaRPr lang="zh-CN" altLang="en-US"/>
              </a:p>
            </p:txBody>
          </p:sp>
          <p:sp>
            <p:nvSpPr>
              <p:cNvPr id="2163" name="任意多边形: 形状 1174">
                <a:extLst>
                  <a:ext uri="{FF2B5EF4-FFF2-40B4-BE49-F238E27FC236}">
                    <a16:creationId xmlns:a16="http://schemas.microsoft.com/office/drawing/2014/main" id="{0E11EE8A-135F-4EC0-A93B-F5877FE863CC}"/>
                  </a:ext>
                </a:extLst>
              </p:cNvPr>
              <p:cNvSpPr/>
              <p:nvPr/>
            </p:nvSpPr>
            <p:spPr>
              <a:xfrm>
                <a:off x="3638756" y="943644"/>
                <a:ext cx="9525" cy="9525"/>
              </a:xfrm>
              <a:custGeom>
                <a:avLst/>
                <a:gdLst>
                  <a:gd name="connsiteX0" fmla="*/ 9643 w 9525"/>
                  <a:gd name="connsiteY0" fmla="*/ 10192 h 9525"/>
                  <a:gd name="connsiteX1" fmla="*/ 8262 w 9525"/>
                  <a:gd name="connsiteY1" fmla="*/ 7144 h 9525"/>
                  <a:gd name="connsiteX2" fmla="*/ 7329 w 9525"/>
                  <a:gd name="connsiteY2" fmla="*/ 10430 h 9525"/>
                  <a:gd name="connsiteX3" fmla="*/ 9643 w 9525"/>
                  <a:gd name="connsiteY3" fmla="*/ 10192 h 9525"/>
                </a:gdLst>
                <a:ahLst/>
                <a:cxnLst>
                  <a:cxn ang="0">
                    <a:pos x="connsiteX0" y="connsiteY0"/>
                  </a:cxn>
                  <a:cxn ang="0">
                    <a:pos x="connsiteX1" y="connsiteY1"/>
                  </a:cxn>
                  <a:cxn ang="0">
                    <a:pos x="connsiteX2" y="connsiteY2"/>
                  </a:cxn>
                  <a:cxn ang="0">
                    <a:pos x="connsiteX3" y="connsiteY3"/>
                  </a:cxn>
                </a:cxnLst>
                <a:rect l="l" t="t" r="r" b="b"/>
                <a:pathLst>
                  <a:path w="9525" h="9525">
                    <a:moveTo>
                      <a:pt x="9643" y="10192"/>
                    </a:moveTo>
                    <a:lnTo>
                      <a:pt x="8262" y="7144"/>
                    </a:lnTo>
                    <a:cubicBezTo>
                      <a:pt x="8462" y="7572"/>
                      <a:pt x="6557" y="8706"/>
                      <a:pt x="7329" y="10430"/>
                    </a:cubicBezTo>
                    <a:lnTo>
                      <a:pt x="9643" y="10192"/>
                    </a:lnTo>
                    <a:close/>
                  </a:path>
                </a:pathLst>
              </a:custGeom>
              <a:grpFill/>
              <a:ln w="9525" cap="flat">
                <a:noFill/>
                <a:prstDash val="solid"/>
                <a:miter/>
              </a:ln>
            </p:spPr>
            <p:txBody>
              <a:bodyPr rtlCol="0" anchor="ctr"/>
              <a:lstStyle/>
              <a:p>
                <a:endParaRPr lang="zh-CN" altLang="en-US"/>
              </a:p>
            </p:txBody>
          </p:sp>
          <p:sp>
            <p:nvSpPr>
              <p:cNvPr id="2164" name="任意多边形: 形状 1175">
                <a:extLst>
                  <a:ext uri="{FF2B5EF4-FFF2-40B4-BE49-F238E27FC236}">
                    <a16:creationId xmlns:a16="http://schemas.microsoft.com/office/drawing/2014/main" id="{F7ED4492-85A6-4D3F-9A32-72AA0E50C143}"/>
                  </a:ext>
                </a:extLst>
              </p:cNvPr>
              <p:cNvSpPr/>
              <p:nvPr/>
            </p:nvSpPr>
            <p:spPr>
              <a:xfrm>
                <a:off x="3635950" y="927471"/>
                <a:ext cx="9525" cy="9525"/>
              </a:xfrm>
              <a:custGeom>
                <a:avLst/>
                <a:gdLst>
                  <a:gd name="connsiteX0" fmla="*/ 10773 w 9525"/>
                  <a:gd name="connsiteY0" fmla="*/ 7144 h 9525"/>
                  <a:gd name="connsiteX1" fmla="*/ 7144 w 9525"/>
                  <a:gd name="connsiteY1" fmla="*/ 9696 h 9525"/>
                  <a:gd name="connsiteX2" fmla="*/ 9896 w 9525"/>
                  <a:gd name="connsiteY2" fmla="*/ 9087 h 9525"/>
                </a:gdLst>
                <a:ahLst/>
                <a:cxnLst>
                  <a:cxn ang="0">
                    <a:pos x="connsiteX0" y="connsiteY0"/>
                  </a:cxn>
                  <a:cxn ang="0">
                    <a:pos x="connsiteX1" y="connsiteY1"/>
                  </a:cxn>
                  <a:cxn ang="0">
                    <a:pos x="connsiteX2" y="connsiteY2"/>
                  </a:cxn>
                </a:cxnLst>
                <a:rect l="l" t="t" r="r" b="b"/>
                <a:pathLst>
                  <a:path w="9525" h="9525">
                    <a:moveTo>
                      <a:pt x="10773" y="7144"/>
                    </a:moveTo>
                    <a:lnTo>
                      <a:pt x="7144" y="9696"/>
                    </a:lnTo>
                    <a:lnTo>
                      <a:pt x="9896" y="9087"/>
                    </a:lnTo>
                    <a:close/>
                  </a:path>
                </a:pathLst>
              </a:custGeom>
              <a:grpFill/>
              <a:ln w="9525" cap="flat">
                <a:noFill/>
                <a:prstDash val="solid"/>
                <a:miter/>
              </a:ln>
            </p:spPr>
            <p:txBody>
              <a:bodyPr rtlCol="0" anchor="ctr"/>
              <a:lstStyle/>
              <a:p>
                <a:endParaRPr lang="zh-CN" altLang="en-US"/>
              </a:p>
            </p:txBody>
          </p:sp>
          <p:sp>
            <p:nvSpPr>
              <p:cNvPr id="2165" name="任意多边形: 形状 1176">
                <a:extLst>
                  <a:ext uri="{FF2B5EF4-FFF2-40B4-BE49-F238E27FC236}">
                    <a16:creationId xmlns:a16="http://schemas.microsoft.com/office/drawing/2014/main" id="{5DA7D8BD-BA44-4268-9024-5D153F1E9757}"/>
                  </a:ext>
                </a:extLst>
              </p:cNvPr>
              <p:cNvSpPr/>
              <p:nvPr/>
            </p:nvSpPr>
            <p:spPr>
              <a:xfrm>
                <a:off x="3639664" y="940587"/>
                <a:ext cx="19050" cy="9525"/>
              </a:xfrm>
              <a:custGeom>
                <a:avLst/>
                <a:gdLst>
                  <a:gd name="connsiteX0" fmla="*/ 11449 w 19050"/>
                  <a:gd name="connsiteY0" fmla="*/ 9839 h 9525"/>
                  <a:gd name="connsiteX1" fmla="*/ 10154 w 19050"/>
                  <a:gd name="connsiteY1" fmla="*/ 9020 h 9525"/>
                  <a:gd name="connsiteX2" fmla="*/ 12725 w 19050"/>
                  <a:gd name="connsiteY2" fmla="*/ 7144 h 9525"/>
                  <a:gd name="connsiteX3" fmla="*/ 9858 w 19050"/>
                  <a:gd name="connsiteY3" fmla="*/ 7201 h 9525"/>
                  <a:gd name="connsiteX4" fmla="*/ 7144 w 19050"/>
                  <a:gd name="connsiteY4" fmla="*/ 7429 h 9525"/>
                  <a:gd name="connsiteX5" fmla="*/ 11449 w 19050"/>
                  <a:gd name="connsiteY5" fmla="*/ 983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449" y="9839"/>
                    </a:moveTo>
                    <a:lnTo>
                      <a:pt x="10154" y="9020"/>
                    </a:lnTo>
                    <a:cubicBezTo>
                      <a:pt x="10716" y="7106"/>
                      <a:pt x="13249" y="9744"/>
                      <a:pt x="12725" y="7144"/>
                    </a:cubicBezTo>
                    <a:cubicBezTo>
                      <a:pt x="12725" y="7144"/>
                      <a:pt x="11297" y="7172"/>
                      <a:pt x="9858" y="7201"/>
                    </a:cubicBezTo>
                    <a:cubicBezTo>
                      <a:pt x="8506" y="7315"/>
                      <a:pt x="7144" y="7429"/>
                      <a:pt x="7144" y="7429"/>
                    </a:cubicBezTo>
                    <a:cubicBezTo>
                      <a:pt x="8096" y="9677"/>
                      <a:pt x="9725" y="9049"/>
                      <a:pt x="11449" y="9839"/>
                    </a:cubicBezTo>
                    <a:close/>
                  </a:path>
                </a:pathLst>
              </a:custGeom>
              <a:grpFill/>
              <a:ln w="9525" cap="flat">
                <a:noFill/>
                <a:prstDash val="solid"/>
                <a:miter/>
              </a:ln>
            </p:spPr>
            <p:txBody>
              <a:bodyPr rtlCol="0" anchor="ctr"/>
              <a:lstStyle/>
              <a:p>
                <a:endParaRPr lang="zh-CN" altLang="en-US"/>
              </a:p>
            </p:txBody>
          </p:sp>
          <p:sp>
            <p:nvSpPr>
              <p:cNvPr id="2166" name="任意多边形: 形状 1177">
                <a:extLst>
                  <a:ext uri="{FF2B5EF4-FFF2-40B4-BE49-F238E27FC236}">
                    <a16:creationId xmlns:a16="http://schemas.microsoft.com/office/drawing/2014/main" id="{778C811C-E3C2-4B25-8F11-4059A11E193C}"/>
                  </a:ext>
                </a:extLst>
              </p:cNvPr>
              <p:cNvSpPr/>
              <p:nvPr/>
            </p:nvSpPr>
            <p:spPr>
              <a:xfrm>
                <a:off x="3652237" y="931496"/>
                <a:ext cx="114300" cy="85725"/>
              </a:xfrm>
              <a:custGeom>
                <a:avLst/>
                <a:gdLst>
                  <a:gd name="connsiteX0" fmla="*/ 17726 w 114300"/>
                  <a:gd name="connsiteY0" fmla="*/ 41419 h 85725"/>
                  <a:gd name="connsiteX1" fmla="*/ 25346 w 114300"/>
                  <a:gd name="connsiteY1" fmla="*/ 41943 h 85725"/>
                  <a:gd name="connsiteX2" fmla="*/ 27442 w 114300"/>
                  <a:gd name="connsiteY2" fmla="*/ 44429 h 85725"/>
                  <a:gd name="connsiteX3" fmla="*/ 27756 w 114300"/>
                  <a:gd name="connsiteY3" fmla="*/ 43105 h 85725"/>
                  <a:gd name="connsiteX4" fmla="*/ 27327 w 114300"/>
                  <a:gd name="connsiteY4" fmla="*/ 43086 h 85725"/>
                  <a:gd name="connsiteX5" fmla="*/ 26803 w 114300"/>
                  <a:gd name="connsiteY5" fmla="*/ 41685 h 85725"/>
                  <a:gd name="connsiteX6" fmla="*/ 30842 w 114300"/>
                  <a:gd name="connsiteY6" fmla="*/ 43009 h 85725"/>
                  <a:gd name="connsiteX7" fmla="*/ 27746 w 114300"/>
                  <a:gd name="connsiteY7" fmla="*/ 40714 h 85725"/>
                  <a:gd name="connsiteX8" fmla="*/ 32061 w 114300"/>
                  <a:gd name="connsiteY8" fmla="*/ 41438 h 85725"/>
                  <a:gd name="connsiteX9" fmla="*/ 27737 w 114300"/>
                  <a:gd name="connsiteY9" fmla="*/ 38218 h 85725"/>
                  <a:gd name="connsiteX10" fmla="*/ 31947 w 114300"/>
                  <a:gd name="connsiteY10" fmla="*/ 36009 h 85725"/>
                  <a:gd name="connsiteX11" fmla="*/ 33814 w 114300"/>
                  <a:gd name="connsiteY11" fmla="*/ 38685 h 85725"/>
                  <a:gd name="connsiteX12" fmla="*/ 34842 w 114300"/>
                  <a:gd name="connsiteY12" fmla="*/ 37190 h 85725"/>
                  <a:gd name="connsiteX13" fmla="*/ 31537 w 114300"/>
                  <a:gd name="connsiteY13" fmla="*/ 35256 h 85725"/>
                  <a:gd name="connsiteX14" fmla="*/ 34033 w 114300"/>
                  <a:gd name="connsiteY14" fmla="*/ 32846 h 85725"/>
                  <a:gd name="connsiteX15" fmla="*/ 28975 w 114300"/>
                  <a:gd name="connsiteY15" fmla="*/ 36266 h 85725"/>
                  <a:gd name="connsiteX16" fmla="*/ 31013 w 114300"/>
                  <a:gd name="connsiteY16" fmla="*/ 30494 h 85725"/>
                  <a:gd name="connsiteX17" fmla="*/ 35128 w 114300"/>
                  <a:gd name="connsiteY17" fmla="*/ 29560 h 85725"/>
                  <a:gd name="connsiteX18" fmla="*/ 39786 w 114300"/>
                  <a:gd name="connsiteY18" fmla="*/ 33494 h 85725"/>
                  <a:gd name="connsiteX19" fmla="*/ 38195 w 114300"/>
                  <a:gd name="connsiteY19" fmla="*/ 35427 h 85725"/>
                  <a:gd name="connsiteX20" fmla="*/ 43929 w 114300"/>
                  <a:gd name="connsiteY20" fmla="*/ 39161 h 85725"/>
                  <a:gd name="connsiteX21" fmla="*/ 42320 w 114300"/>
                  <a:gd name="connsiteY21" fmla="*/ 38066 h 85725"/>
                  <a:gd name="connsiteX22" fmla="*/ 45596 w 114300"/>
                  <a:gd name="connsiteY22" fmla="*/ 38428 h 85725"/>
                  <a:gd name="connsiteX23" fmla="*/ 43672 w 114300"/>
                  <a:gd name="connsiteY23" fmla="*/ 36570 h 85725"/>
                  <a:gd name="connsiteX24" fmla="*/ 38767 w 114300"/>
                  <a:gd name="connsiteY24" fmla="*/ 35199 h 85725"/>
                  <a:gd name="connsiteX25" fmla="*/ 41596 w 114300"/>
                  <a:gd name="connsiteY25" fmla="*/ 34332 h 85725"/>
                  <a:gd name="connsiteX26" fmla="*/ 37033 w 114300"/>
                  <a:gd name="connsiteY26" fmla="*/ 29684 h 85725"/>
                  <a:gd name="connsiteX27" fmla="*/ 41653 w 114300"/>
                  <a:gd name="connsiteY27" fmla="*/ 28093 h 85725"/>
                  <a:gd name="connsiteX28" fmla="*/ 39662 w 114300"/>
                  <a:gd name="connsiteY28" fmla="*/ 28246 h 85725"/>
                  <a:gd name="connsiteX29" fmla="*/ 35033 w 114300"/>
                  <a:gd name="connsiteY29" fmla="*/ 23683 h 85725"/>
                  <a:gd name="connsiteX30" fmla="*/ 34223 w 114300"/>
                  <a:gd name="connsiteY30" fmla="*/ 20388 h 85725"/>
                  <a:gd name="connsiteX31" fmla="*/ 31528 w 114300"/>
                  <a:gd name="connsiteY31" fmla="*/ 18968 h 85725"/>
                  <a:gd name="connsiteX32" fmla="*/ 34109 w 114300"/>
                  <a:gd name="connsiteY32" fmla="*/ 18816 h 85725"/>
                  <a:gd name="connsiteX33" fmla="*/ 32823 w 114300"/>
                  <a:gd name="connsiteY33" fmla="*/ 18463 h 85725"/>
                  <a:gd name="connsiteX34" fmla="*/ 36462 w 114300"/>
                  <a:gd name="connsiteY34" fmla="*/ 17644 h 85725"/>
                  <a:gd name="connsiteX35" fmla="*/ 36024 w 114300"/>
                  <a:gd name="connsiteY35" fmla="*/ 20149 h 85725"/>
                  <a:gd name="connsiteX36" fmla="*/ 40738 w 114300"/>
                  <a:gd name="connsiteY36" fmla="*/ 20949 h 85725"/>
                  <a:gd name="connsiteX37" fmla="*/ 44377 w 114300"/>
                  <a:gd name="connsiteY37" fmla="*/ 15787 h 85725"/>
                  <a:gd name="connsiteX38" fmla="*/ 46977 w 114300"/>
                  <a:gd name="connsiteY38" fmla="*/ 19530 h 85725"/>
                  <a:gd name="connsiteX39" fmla="*/ 53892 w 114300"/>
                  <a:gd name="connsiteY39" fmla="*/ 20302 h 85725"/>
                  <a:gd name="connsiteX40" fmla="*/ 56959 w 114300"/>
                  <a:gd name="connsiteY40" fmla="*/ 30132 h 85725"/>
                  <a:gd name="connsiteX41" fmla="*/ 62932 w 114300"/>
                  <a:gd name="connsiteY41" fmla="*/ 30941 h 85725"/>
                  <a:gd name="connsiteX42" fmla="*/ 59493 w 114300"/>
                  <a:gd name="connsiteY42" fmla="*/ 28512 h 85725"/>
                  <a:gd name="connsiteX43" fmla="*/ 64313 w 114300"/>
                  <a:gd name="connsiteY43" fmla="*/ 30865 h 85725"/>
                  <a:gd name="connsiteX44" fmla="*/ 64770 w 114300"/>
                  <a:gd name="connsiteY44" fmla="*/ 35485 h 85725"/>
                  <a:gd name="connsiteX45" fmla="*/ 64046 w 114300"/>
                  <a:gd name="connsiteY45" fmla="*/ 33027 h 85725"/>
                  <a:gd name="connsiteX46" fmla="*/ 62322 w 114300"/>
                  <a:gd name="connsiteY46" fmla="*/ 32608 h 85725"/>
                  <a:gd name="connsiteX47" fmla="*/ 65856 w 114300"/>
                  <a:gd name="connsiteY47" fmla="*/ 36523 h 85725"/>
                  <a:gd name="connsiteX48" fmla="*/ 62598 w 114300"/>
                  <a:gd name="connsiteY48" fmla="*/ 35370 h 85725"/>
                  <a:gd name="connsiteX49" fmla="*/ 69342 w 114300"/>
                  <a:gd name="connsiteY49" fmla="*/ 42609 h 85725"/>
                  <a:gd name="connsiteX50" fmla="*/ 65742 w 114300"/>
                  <a:gd name="connsiteY50" fmla="*/ 36123 h 85725"/>
                  <a:gd name="connsiteX51" fmla="*/ 73009 w 114300"/>
                  <a:gd name="connsiteY51" fmla="*/ 39285 h 85725"/>
                  <a:gd name="connsiteX52" fmla="*/ 76829 w 114300"/>
                  <a:gd name="connsiteY52" fmla="*/ 43952 h 85725"/>
                  <a:gd name="connsiteX53" fmla="*/ 76562 w 114300"/>
                  <a:gd name="connsiteY53" fmla="*/ 45152 h 85725"/>
                  <a:gd name="connsiteX54" fmla="*/ 79124 w 114300"/>
                  <a:gd name="connsiteY54" fmla="*/ 47915 h 85725"/>
                  <a:gd name="connsiteX55" fmla="*/ 78734 w 114300"/>
                  <a:gd name="connsiteY55" fmla="*/ 47238 h 85725"/>
                  <a:gd name="connsiteX56" fmla="*/ 82601 w 114300"/>
                  <a:gd name="connsiteY56" fmla="*/ 49305 h 85725"/>
                  <a:gd name="connsiteX57" fmla="*/ 81810 w 114300"/>
                  <a:gd name="connsiteY57" fmla="*/ 49696 h 85725"/>
                  <a:gd name="connsiteX58" fmla="*/ 85515 w 114300"/>
                  <a:gd name="connsiteY58" fmla="*/ 49563 h 85725"/>
                  <a:gd name="connsiteX59" fmla="*/ 87830 w 114300"/>
                  <a:gd name="connsiteY59" fmla="*/ 56116 h 85725"/>
                  <a:gd name="connsiteX60" fmla="*/ 90164 w 114300"/>
                  <a:gd name="connsiteY60" fmla="*/ 58859 h 85725"/>
                  <a:gd name="connsiteX61" fmla="*/ 88135 w 114300"/>
                  <a:gd name="connsiteY61" fmla="*/ 58773 h 85725"/>
                  <a:gd name="connsiteX62" fmla="*/ 89164 w 114300"/>
                  <a:gd name="connsiteY62" fmla="*/ 62183 h 85725"/>
                  <a:gd name="connsiteX63" fmla="*/ 92373 w 114300"/>
                  <a:gd name="connsiteY63" fmla="*/ 67670 h 85725"/>
                  <a:gd name="connsiteX64" fmla="*/ 93574 w 114300"/>
                  <a:gd name="connsiteY64" fmla="*/ 71032 h 85725"/>
                  <a:gd name="connsiteX65" fmla="*/ 93593 w 114300"/>
                  <a:gd name="connsiteY65" fmla="*/ 70499 h 85725"/>
                  <a:gd name="connsiteX66" fmla="*/ 94145 w 114300"/>
                  <a:gd name="connsiteY66" fmla="*/ 71994 h 85725"/>
                  <a:gd name="connsiteX67" fmla="*/ 95221 w 114300"/>
                  <a:gd name="connsiteY67" fmla="*/ 73261 h 85725"/>
                  <a:gd name="connsiteX68" fmla="*/ 96574 w 114300"/>
                  <a:gd name="connsiteY68" fmla="*/ 77185 h 85725"/>
                  <a:gd name="connsiteX69" fmla="*/ 95879 w 114300"/>
                  <a:gd name="connsiteY69" fmla="*/ 75213 h 85725"/>
                  <a:gd name="connsiteX70" fmla="*/ 98384 w 114300"/>
                  <a:gd name="connsiteY70" fmla="*/ 80681 h 85725"/>
                  <a:gd name="connsiteX71" fmla="*/ 97631 w 114300"/>
                  <a:gd name="connsiteY71" fmla="*/ 78776 h 85725"/>
                  <a:gd name="connsiteX72" fmla="*/ 99374 w 114300"/>
                  <a:gd name="connsiteY72" fmla="*/ 82405 h 85725"/>
                  <a:gd name="connsiteX73" fmla="*/ 99746 w 114300"/>
                  <a:gd name="connsiteY73" fmla="*/ 83548 h 85725"/>
                  <a:gd name="connsiteX74" fmla="*/ 99470 w 114300"/>
                  <a:gd name="connsiteY74" fmla="*/ 82510 h 85725"/>
                  <a:gd name="connsiteX75" fmla="*/ 98669 w 114300"/>
                  <a:gd name="connsiteY75" fmla="*/ 80014 h 85725"/>
                  <a:gd name="connsiteX76" fmla="*/ 99127 w 114300"/>
                  <a:gd name="connsiteY76" fmla="*/ 80605 h 85725"/>
                  <a:gd name="connsiteX77" fmla="*/ 98955 w 114300"/>
                  <a:gd name="connsiteY77" fmla="*/ 80357 h 85725"/>
                  <a:gd name="connsiteX78" fmla="*/ 95983 w 114300"/>
                  <a:gd name="connsiteY78" fmla="*/ 70118 h 85725"/>
                  <a:gd name="connsiteX79" fmla="*/ 97412 w 114300"/>
                  <a:gd name="connsiteY79" fmla="*/ 75261 h 85725"/>
                  <a:gd name="connsiteX80" fmla="*/ 95707 w 114300"/>
                  <a:gd name="connsiteY80" fmla="*/ 72594 h 85725"/>
                  <a:gd name="connsiteX81" fmla="*/ 95183 w 114300"/>
                  <a:gd name="connsiteY81" fmla="*/ 70708 h 85725"/>
                  <a:gd name="connsiteX82" fmla="*/ 94955 w 114300"/>
                  <a:gd name="connsiteY82" fmla="*/ 71299 h 85725"/>
                  <a:gd name="connsiteX83" fmla="*/ 92535 w 114300"/>
                  <a:gd name="connsiteY83" fmla="*/ 64450 h 85725"/>
                  <a:gd name="connsiteX84" fmla="*/ 93955 w 114300"/>
                  <a:gd name="connsiteY84" fmla="*/ 66631 h 85725"/>
                  <a:gd name="connsiteX85" fmla="*/ 92469 w 114300"/>
                  <a:gd name="connsiteY85" fmla="*/ 61345 h 85725"/>
                  <a:gd name="connsiteX86" fmla="*/ 93688 w 114300"/>
                  <a:gd name="connsiteY86" fmla="*/ 60850 h 85725"/>
                  <a:gd name="connsiteX87" fmla="*/ 91192 w 114300"/>
                  <a:gd name="connsiteY87" fmla="*/ 54430 h 85725"/>
                  <a:gd name="connsiteX88" fmla="*/ 91630 w 114300"/>
                  <a:gd name="connsiteY88" fmla="*/ 54697 h 85725"/>
                  <a:gd name="connsiteX89" fmla="*/ 88192 w 114300"/>
                  <a:gd name="connsiteY89" fmla="*/ 53896 h 85725"/>
                  <a:gd name="connsiteX90" fmla="*/ 89125 w 114300"/>
                  <a:gd name="connsiteY90" fmla="*/ 52553 h 85725"/>
                  <a:gd name="connsiteX91" fmla="*/ 88640 w 114300"/>
                  <a:gd name="connsiteY91" fmla="*/ 48877 h 85725"/>
                  <a:gd name="connsiteX92" fmla="*/ 90373 w 114300"/>
                  <a:gd name="connsiteY92" fmla="*/ 47915 h 85725"/>
                  <a:gd name="connsiteX93" fmla="*/ 91888 w 114300"/>
                  <a:gd name="connsiteY93" fmla="*/ 51801 h 85725"/>
                  <a:gd name="connsiteX94" fmla="*/ 93288 w 114300"/>
                  <a:gd name="connsiteY94" fmla="*/ 55678 h 85725"/>
                  <a:gd name="connsiteX95" fmla="*/ 92993 w 114300"/>
                  <a:gd name="connsiteY95" fmla="*/ 57868 h 85725"/>
                  <a:gd name="connsiteX96" fmla="*/ 95279 w 114300"/>
                  <a:gd name="connsiteY96" fmla="*/ 63355 h 85725"/>
                  <a:gd name="connsiteX97" fmla="*/ 96526 w 114300"/>
                  <a:gd name="connsiteY97" fmla="*/ 62917 h 85725"/>
                  <a:gd name="connsiteX98" fmla="*/ 97669 w 114300"/>
                  <a:gd name="connsiteY98" fmla="*/ 66879 h 85725"/>
                  <a:gd name="connsiteX99" fmla="*/ 97003 w 114300"/>
                  <a:gd name="connsiteY99" fmla="*/ 65155 h 85725"/>
                  <a:gd name="connsiteX100" fmla="*/ 96726 w 114300"/>
                  <a:gd name="connsiteY100" fmla="*/ 62859 h 85725"/>
                  <a:gd name="connsiteX101" fmla="*/ 98069 w 114300"/>
                  <a:gd name="connsiteY101" fmla="*/ 66641 h 85725"/>
                  <a:gd name="connsiteX102" fmla="*/ 98146 w 114300"/>
                  <a:gd name="connsiteY102" fmla="*/ 64526 h 85725"/>
                  <a:gd name="connsiteX103" fmla="*/ 99136 w 114300"/>
                  <a:gd name="connsiteY103" fmla="*/ 69070 h 85725"/>
                  <a:gd name="connsiteX104" fmla="*/ 98622 w 114300"/>
                  <a:gd name="connsiteY104" fmla="*/ 68651 h 85725"/>
                  <a:gd name="connsiteX105" fmla="*/ 99946 w 114300"/>
                  <a:gd name="connsiteY105" fmla="*/ 73547 h 85725"/>
                  <a:gd name="connsiteX106" fmla="*/ 99631 w 114300"/>
                  <a:gd name="connsiteY106" fmla="*/ 70956 h 85725"/>
                  <a:gd name="connsiteX107" fmla="*/ 100117 w 114300"/>
                  <a:gd name="connsiteY107" fmla="*/ 70365 h 85725"/>
                  <a:gd name="connsiteX108" fmla="*/ 100032 w 114300"/>
                  <a:gd name="connsiteY108" fmla="*/ 73127 h 85725"/>
                  <a:gd name="connsiteX109" fmla="*/ 100574 w 114300"/>
                  <a:gd name="connsiteY109" fmla="*/ 73185 h 85725"/>
                  <a:gd name="connsiteX110" fmla="*/ 100613 w 114300"/>
                  <a:gd name="connsiteY110" fmla="*/ 73175 h 85725"/>
                  <a:gd name="connsiteX111" fmla="*/ 100632 w 114300"/>
                  <a:gd name="connsiteY111" fmla="*/ 73166 h 85725"/>
                  <a:gd name="connsiteX112" fmla="*/ 100613 w 114300"/>
                  <a:gd name="connsiteY112" fmla="*/ 73146 h 85725"/>
                  <a:gd name="connsiteX113" fmla="*/ 100613 w 114300"/>
                  <a:gd name="connsiteY113" fmla="*/ 73146 h 85725"/>
                  <a:gd name="connsiteX114" fmla="*/ 100613 w 114300"/>
                  <a:gd name="connsiteY114" fmla="*/ 73146 h 85725"/>
                  <a:gd name="connsiteX115" fmla="*/ 91192 w 114300"/>
                  <a:gd name="connsiteY115" fmla="*/ 72908 h 85725"/>
                  <a:gd name="connsiteX116" fmla="*/ 91192 w 114300"/>
                  <a:gd name="connsiteY116" fmla="*/ 72908 h 85725"/>
                  <a:gd name="connsiteX117" fmla="*/ 91202 w 114300"/>
                  <a:gd name="connsiteY117" fmla="*/ 72908 h 85725"/>
                  <a:gd name="connsiteX118" fmla="*/ 91259 w 114300"/>
                  <a:gd name="connsiteY118" fmla="*/ 72908 h 85725"/>
                  <a:gd name="connsiteX119" fmla="*/ 92116 w 114300"/>
                  <a:gd name="connsiteY119" fmla="*/ 72889 h 85725"/>
                  <a:gd name="connsiteX120" fmla="*/ 93745 w 114300"/>
                  <a:gd name="connsiteY120" fmla="*/ 72575 h 85725"/>
                  <a:gd name="connsiteX121" fmla="*/ 96545 w 114300"/>
                  <a:gd name="connsiteY121" fmla="*/ 70308 h 85725"/>
                  <a:gd name="connsiteX122" fmla="*/ 106928 w 114300"/>
                  <a:gd name="connsiteY122" fmla="*/ 72527 h 85725"/>
                  <a:gd name="connsiteX123" fmla="*/ 111452 w 114300"/>
                  <a:gd name="connsiteY123" fmla="*/ 73346 h 85725"/>
                  <a:gd name="connsiteX124" fmla="*/ 109385 w 114300"/>
                  <a:gd name="connsiteY124" fmla="*/ 74718 h 85725"/>
                  <a:gd name="connsiteX125" fmla="*/ 110042 w 114300"/>
                  <a:gd name="connsiteY125" fmla="*/ 71670 h 85725"/>
                  <a:gd name="connsiteX126" fmla="*/ 105718 w 114300"/>
                  <a:gd name="connsiteY126" fmla="*/ 71727 h 85725"/>
                  <a:gd name="connsiteX127" fmla="*/ 104289 w 114300"/>
                  <a:gd name="connsiteY127" fmla="*/ 69308 h 85725"/>
                  <a:gd name="connsiteX128" fmla="*/ 104470 w 114300"/>
                  <a:gd name="connsiteY128" fmla="*/ 70403 h 85725"/>
                  <a:gd name="connsiteX129" fmla="*/ 106385 w 114300"/>
                  <a:gd name="connsiteY129" fmla="*/ 65984 h 85725"/>
                  <a:gd name="connsiteX130" fmla="*/ 105613 w 114300"/>
                  <a:gd name="connsiteY130" fmla="*/ 64888 h 85725"/>
                  <a:gd name="connsiteX131" fmla="*/ 105451 w 114300"/>
                  <a:gd name="connsiteY131" fmla="*/ 64460 h 85725"/>
                  <a:gd name="connsiteX132" fmla="*/ 106585 w 114300"/>
                  <a:gd name="connsiteY132" fmla="*/ 65907 h 85725"/>
                  <a:gd name="connsiteX133" fmla="*/ 107918 w 114300"/>
                  <a:gd name="connsiteY133" fmla="*/ 62907 h 85725"/>
                  <a:gd name="connsiteX134" fmla="*/ 109147 w 114300"/>
                  <a:gd name="connsiteY134" fmla="*/ 59831 h 85725"/>
                  <a:gd name="connsiteX135" fmla="*/ 111157 w 114300"/>
                  <a:gd name="connsiteY135" fmla="*/ 62183 h 85725"/>
                  <a:gd name="connsiteX136" fmla="*/ 111871 w 114300"/>
                  <a:gd name="connsiteY136" fmla="*/ 61355 h 85725"/>
                  <a:gd name="connsiteX137" fmla="*/ 109099 w 114300"/>
                  <a:gd name="connsiteY137" fmla="*/ 60002 h 85725"/>
                  <a:gd name="connsiteX138" fmla="*/ 105242 w 114300"/>
                  <a:gd name="connsiteY138" fmla="*/ 54935 h 85725"/>
                  <a:gd name="connsiteX139" fmla="*/ 103003 w 114300"/>
                  <a:gd name="connsiteY139" fmla="*/ 56001 h 85725"/>
                  <a:gd name="connsiteX140" fmla="*/ 102260 w 114300"/>
                  <a:gd name="connsiteY140" fmla="*/ 50658 h 85725"/>
                  <a:gd name="connsiteX141" fmla="*/ 101775 w 114300"/>
                  <a:gd name="connsiteY141" fmla="*/ 52544 h 85725"/>
                  <a:gd name="connsiteX142" fmla="*/ 98317 w 114300"/>
                  <a:gd name="connsiteY142" fmla="*/ 50153 h 85725"/>
                  <a:gd name="connsiteX143" fmla="*/ 108423 w 114300"/>
                  <a:gd name="connsiteY143" fmla="*/ 49686 h 85725"/>
                  <a:gd name="connsiteX144" fmla="*/ 110976 w 114300"/>
                  <a:gd name="connsiteY144" fmla="*/ 49905 h 85725"/>
                  <a:gd name="connsiteX145" fmla="*/ 112614 w 114300"/>
                  <a:gd name="connsiteY145" fmla="*/ 50296 h 85725"/>
                  <a:gd name="connsiteX146" fmla="*/ 111338 w 114300"/>
                  <a:gd name="connsiteY146" fmla="*/ 51553 h 85725"/>
                  <a:gd name="connsiteX147" fmla="*/ 111833 w 114300"/>
                  <a:gd name="connsiteY147" fmla="*/ 51896 h 85725"/>
                  <a:gd name="connsiteX148" fmla="*/ 111833 w 114300"/>
                  <a:gd name="connsiteY148" fmla="*/ 48515 h 85725"/>
                  <a:gd name="connsiteX149" fmla="*/ 110080 w 114300"/>
                  <a:gd name="connsiteY149" fmla="*/ 53058 h 85725"/>
                  <a:gd name="connsiteX150" fmla="*/ 108252 w 114300"/>
                  <a:gd name="connsiteY150" fmla="*/ 53354 h 85725"/>
                  <a:gd name="connsiteX151" fmla="*/ 108766 w 114300"/>
                  <a:gd name="connsiteY151" fmla="*/ 52363 h 85725"/>
                  <a:gd name="connsiteX152" fmla="*/ 108099 w 114300"/>
                  <a:gd name="connsiteY152" fmla="*/ 51334 h 85725"/>
                  <a:gd name="connsiteX153" fmla="*/ 108956 w 114300"/>
                  <a:gd name="connsiteY153" fmla="*/ 49115 h 85725"/>
                  <a:gd name="connsiteX154" fmla="*/ 108642 w 114300"/>
                  <a:gd name="connsiteY154" fmla="*/ 48210 h 85725"/>
                  <a:gd name="connsiteX155" fmla="*/ 108642 w 114300"/>
                  <a:gd name="connsiteY155" fmla="*/ 48620 h 85725"/>
                  <a:gd name="connsiteX156" fmla="*/ 112538 w 114300"/>
                  <a:gd name="connsiteY156" fmla="*/ 42409 h 85725"/>
                  <a:gd name="connsiteX157" fmla="*/ 112814 w 114300"/>
                  <a:gd name="connsiteY157" fmla="*/ 44057 h 85725"/>
                  <a:gd name="connsiteX158" fmla="*/ 112786 w 114300"/>
                  <a:gd name="connsiteY158" fmla="*/ 43628 h 85725"/>
                  <a:gd name="connsiteX159" fmla="*/ 110776 w 114300"/>
                  <a:gd name="connsiteY159" fmla="*/ 43638 h 85725"/>
                  <a:gd name="connsiteX160" fmla="*/ 96793 w 114300"/>
                  <a:gd name="connsiteY160" fmla="*/ 39428 h 85725"/>
                  <a:gd name="connsiteX161" fmla="*/ 97212 w 114300"/>
                  <a:gd name="connsiteY161" fmla="*/ 40600 h 85725"/>
                  <a:gd name="connsiteX162" fmla="*/ 95374 w 114300"/>
                  <a:gd name="connsiteY162" fmla="*/ 38514 h 85725"/>
                  <a:gd name="connsiteX163" fmla="*/ 94193 w 114300"/>
                  <a:gd name="connsiteY163" fmla="*/ 37894 h 85725"/>
                  <a:gd name="connsiteX164" fmla="*/ 93555 w 114300"/>
                  <a:gd name="connsiteY164" fmla="*/ 37675 h 85725"/>
                  <a:gd name="connsiteX165" fmla="*/ 93231 w 114300"/>
                  <a:gd name="connsiteY165" fmla="*/ 37580 h 85725"/>
                  <a:gd name="connsiteX166" fmla="*/ 93069 w 114300"/>
                  <a:gd name="connsiteY166" fmla="*/ 37542 h 85725"/>
                  <a:gd name="connsiteX167" fmla="*/ 92993 w 114300"/>
                  <a:gd name="connsiteY167" fmla="*/ 37542 h 85725"/>
                  <a:gd name="connsiteX168" fmla="*/ 92983 w 114300"/>
                  <a:gd name="connsiteY168" fmla="*/ 37542 h 85725"/>
                  <a:gd name="connsiteX169" fmla="*/ 100613 w 114300"/>
                  <a:gd name="connsiteY169" fmla="*/ 37733 h 85725"/>
                  <a:gd name="connsiteX170" fmla="*/ 100613 w 114300"/>
                  <a:gd name="connsiteY170" fmla="*/ 37733 h 85725"/>
                  <a:gd name="connsiteX171" fmla="*/ 100603 w 114300"/>
                  <a:gd name="connsiteY171" fmla="*/ 37733 h 85725"/>
                  <a:gd name="connsiteX172" fmla="*/ 100584 w 114300"/>
                  <a:gd name="connsiteY172" fmla="*/ 37723 h 85725"/>
                  <a:gd name="connsiteX173" fmla="*/ 99165 w 114300"/>
                  <a:gd name="connsiteY173" fmla="*/ 37847 h 85725"/>
                  <a:gd name="connsiteX174" fmla="*/ 97393 w 114300"/>
                  <a:gd name="connsiteY174" fmla="*/ 32903 h 85725"/>
                  <a:gd name="connsiteX175" fmla="*/ 99431 w 114300"/>
                  <a:gd name="connsiteY175" fmla="*/ 32189 h 85725"/>
                  <a:gd name="connsiteX176" fmla="*/ 94726 w 114300"/>
                  <a:gd name="connsiteY176" fmla="*/ 29560 h 85725"/>
                  <a:gd name="connsiteX177" fmla="*/ 89668 w 114300"/>
                  <a:gd name="connsiteY177" fmla="*/ 28522 h 85725"/>
                  <a:gd name="connsiteX178" fmla="*/ 89964 w 114300"/>
                  <a:gd name="connsiteY178" fmla="*/ 30027 h 85725"/>
                  <a:gd name="connsiteX179" fmla="*/ 85096 w 114300"/>
                  <a:gd name="connsiteY179" fmla="*/ 29208 h 85725"/>
                  <a:gd name="connsiteX180" fmla="*/ 81648 w 114300"/>
                  <a:gd name="connsiteY180" fmla="*/ 33484 h 85725"/>
                  <a:gd name="connsiteX181" fmla="*/ 76190 w 114300"/>
                  <a:gd name="connsiteY181" fmla="*/ 32951 h 85725"/>
                  <a:gd name="connsiteX182" fmla="*/ 69837 w 114300"/>
                  <a:gd name="connsiteY182" fmla="*/ 31703 h 85725"/>
                  <a:gd name="connsiteX183" fmla="*/ 68761 w 114300"/>
                  <a:gd name="connsiteY183" fmla="*/ 28712 h 85725"/>
                  <a:gd name="connsiteX184" fmla="*/ 70133 w 114300"/>
                  <a:gd name="connsiteY184" fmla="*/ 29093 h 85725"/>
                  <a:gd name="connsiteX185" fmla="*/ 68304 w 114300"/>
                  <a:gd name="connsiteY185" fmla="*/ 30484 h 85725"/>
                  <a:gd name="connsiteX186" fmla="*/ 63379 w 114300"/>
                  <a:gd name="connsiteY186" fmla="*/ 27884 h 85725"/>
                  <a:gd name="connsiteX187" fmla="*/ 63789 w 114300"/>
                  <a:gd name="connsiteY187" fmla="*/ 28503 h 85725"/>
                  <a:gd name="connsiteX188" fmla="*/ 58169 w 114300"/>
                  <a:gd name="connsiteY188" fmla="*/ 25617 h 85725"/>
                  <a:gd name="connsiteX189" fmla="*/ 54874 w 114300"/>
                  <a:gd name="connsiteY189" fmla="*/ 18892 h 85725"/>
                  <a:gd name="connsiteX190" fmla="*/ 61817 w 114300"/>
                  <a:gd name="connsiteY190" fmla="*/ 22521 h 85725"/>
                  <a:gd name="connsiteX191" fmla="*/ 64894 w 114300"/>
                  <a:gd name="connsiteY191" fmla="*/ 26855 h 85725"/>
                  <a:gd name="connsiteX192" fmla="*/ 61341 w 114300"/>
                  <a:gd name="connsiteY192" fmla="*/ 21464 h 85725"/>
                  <a:gd name="connsiteX193" fmla="*/ 67523 w 114300"/>
                  <a:gd name="connsiteY193" fmla="*/ 21064 h 85725"/>
                  <a:gd name="connsiteX194" fmla="*/ 64865 w 114300"/>
                  <a:gd name="connsiteY194" fmla="*/ 21245 h 85725"/>
                  <a:gd name="connsiteX195" fmla="*/ 64732 w 114300"/>
                  <a:gd name="connsiteY195" fmla="*/ 16501 h 85725"/>
                  <a:gd name="connsiteX196" fmla="*/ 60989 w 114300"/>
                  <a:gd name="connsiteY196" fmla="*/ 16587 h 85725"/>
                  <a:gd name="connsiteX197" fmla="*/ 61093 w 114300"/>
                  <a:gd name="connsiteY197" fmla="*/ 19787 h 85725"/>
                  <a:gd name="connsiteX198" fmla="*/ 58198 w 114300"/>
                  <a:gd name="connsiteY198" fmla="*/ 19416 h 85725"/>
                  <a:gd name="connsiteX199" fmla="*/ 61189 w 114300"/>
                  <a:gd name="connsiteY199" fmla="*/ 11434 h 85725"/>
                  <a:gd name="connsiteX200" fmla="*/ 65275 w 114300"/>
                  <a:gd name="connsiteY200" fmla="*/ 14930 h 85725"/>
                  <a:gd name="connsiteX201" fmla="*/ 67970 w 114300"/>
                  <a:gd name="connsiteY201" fmla="*/ 10739 h 85725"/>
                  <a:gd name="connsiteX202" fmla="*/ 66103 w 114300"/>
                  <a:gd name="connsiteY202" fmla="*/ 11424 h 85725"/>
                  <a:gd name="connsiteX203" fmla="*/ 61093 w 114300"/>
                  <a:gd name="connsiteY203" fmla="*/ 7643 h 85725"/>
                  <a:gd name="connsiteX204" fmla="*/ 61779 w 114300"/>
                  <a:gd name="connsiteY204" fmla="*/ 8157 h 85725"/>
                  <a:gd name="connsiteX205" fmla="*/ 57274 w 114300"/>
                  <a:gd name="connsiteY205" fmla="*/ 11786 h 85725"/>
                  <a:gd name="connsiteX206" fmla="*/ 59446 w 114300"/>
                  <a:gd name="connsiteY206" fmla="*/ 13968 h 85725"/>
                  <a:gd name="connsiteX207" fmla="*/ 57836 w 114300"/>
                  <a:gd name="connsiteY207" fmla="*/ 14158 h 85725"/>
                  <a:gd name="connsiteX208" fmla="*/ 58579 w 114300"/>
                  <a:gd name="connsiteY208" fmla="*/ 15034 h 85725"/>
                  <a:gd name="connsiteX209" fmla="*/ 54950 w 114300"/>
                  <a:gd name="connsiteY209" fmla="*/ 15149 h 85725"/>
                  <a:gd name="connsiteX210" fmla="*/ 56321 w 114300"/>
                  <a:gd name="connsiteY210" fmla="*/ 12425 h 85725"/>
                  <a:gd name="connsiteX211" fmla="*/ 50406 w 114300"/>
                  <a:gd name="connsiteY211" fmla="*/ 14263 h 85725"/>
                  <a:gd name="connsiteX212" fmla="*/ 48863 w 114300"/>
                  <a:gd name="connsiteY212" fmla="*/ 11082 h 85725"/>
                  <a:gd name="connsiteX213" fmla="*/ 47558 w 114300"/>
                  <a:gd name="connsiteY213" fmla="*/ 13710 h 85725"/>
                  <a:gd name="connsiteX214" fmla="*/ 36481 w 114300"/>
                  <a:gd name="connsiteY214" fmla="*/ 11710 h 85725"/>
                  <a:gd name="connsiteX215" fmla="*/ 37595 w 114300"/>
                  <a:gd name="connsiteY215" fmla="*/ 13282 h 85725"/>
                  <a:gd name="connsiteX216" fmla="*/ 29127 w 114300"/>
                  <a:gd name="connsiteY216" fmla="*/ 16444 h 85725"/>
                  <a:gd name="connsiteX217" fmla="*/ 28308 w 114300"/>
                  <a:gd name="connsiteY217" fmla="*/ 15025 h 85725"/>
                  <a:gd name="connsiteX218" fmla="*/ 22012 w 114300"/>
                  <a:gd name="connsiteY218" fmla="*/ 16758 h 85725"/>
                  <a:gd name="connsiteX219" fmla="*/ 21993 w 114300"/>
                  <a:gd name="connsiteY219" fmla="*/ 23483 h 85725"/>
                  <a:gd name="connsiteX220" fmla="*/ 16135 w 114300"/>
                  <a:gd name="connsiteY220" fmla="*/ 21340 h 85725"/>
                  <a:gd name="connsiteX221" fmla="*/ 17002 w 114300"/>
                  <a:gd name="connsiteY221" fmla="*/ 21397 h 85725"/>
                  <a:gd name="connsiteX222" fmla="*/ 14059 w 114300"/>
                  <a:gd name="connsiteY222" fmla="*/ 31637 h 85725"/>
                  <a:gd name="connsiteX223" fmla="*/ 11220 w 114300"/>
                  <a:gd name="connsiteY223" fmla="*/ 31265 h 85725"/>
                  <a:gd name="connsiteX224" fmla="*/ 9887 w 114300"/>
                  <a:gd name="connsiteY224" fmla="*/ 39618 h 85725"/>
                  <a:gd name="connsiteX225" fmla="*/ 7144 w 114300"/>
                  <a:gd name="connsiteY225" fmla="*/ 40304 h 85725"/>
                  <a:gd name="connsiteX226" fmla="*/ 17726 w 114300"/>
                  <a:gd name="connsiteY226" fmla="*/ 4141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114300" h="85725">
                    <a:moveTo>
                      <a:pt x="17726" y="41419"/>
                    </a:moveTo>
                    <a:cubicBezTo>
                      <a:pt x="16974" y="39599"/>
                      <a:pt x="23984" y="43571"/>
                      <a:pt x="25346" y="41943"/>
                    </a:cubicBezTo>
                    <a:lnTo>
                      <a:pt x="27442" y="44429"/>
                    </a:lnTo>
                    <a:lnTo>
                      <a:pt x="27756" y="43105"/>
                    </a:lnTo>
                    <a:lnTo>
                      <a:pt x="27327" y="43086"/>
                    </a:lnTo>
                    <a:cubicBezTo>
                      <a:pt x="26251" y="42676"/>
                      <a:pt x="27032" y="42047"/>
                      <a:pt x="26803" y="41685"/>
                    </a:cubicBezTo>
                    <a:lnTo>
                      <a:pt x="30842" y="43009"/>
                    </a:lnTo>
                    <a:cubicBezTo>
                      <a:pt x="30109" y="41943"/>
                      <a:pt x="29223" y="41162"/>
                      <a:pt x="27746" y="40714"/>
                    </a:cubicBezTo>
                    <a:cubicBezTo>
                      <a:pt x="27556" y="38580"/>
                      <a:pt x="30594" y="40933"/>
                      <a:pt x="32061" y="41438"/>
                    </a:cubicBezTo>
                    <a:lnTo>
                      <a:pt x="27737" y="38218"/>
                    </a:lnTo>
                    <a:cubicBezTo>
                      <a:pt x="29385" y="37933"/>
                      <a:pt x="29089" y="35627"/>
                      <a:pt x="31947" y="36009"/>
                    </a:cubicBezTo>
                    <a:lnTo>
                      <a:pt x="33814" y="38685"/>
                    </a:lnTo>
                    <a:lnTo>
                      <a:pt x="34842" y="37190"/>
                    </a:lnTo>
                    <a:cubicBezTo>
                      <a:pt x="34023" y="37037"/>
                      <a:pt x="32985" y="36532"/>
                      <a:pt x="31537" y="35256"/>
                    </a:cubicBezTo>
                    <a:cubicBezTo>
                      <a:pt x="29966" y="32179"/>
                      <a:pt x="35042" y="34799"/>
                      <a:pt x="34033" y="32846"/>
                    </a:cubicBezTo>
                    <a:cubicBezTo>
                      <a:pt x="31613" y="32427"/>
                      <a:pt x="30747" y="35151"/>
                      <a:pt x="28975" y="36266"/>
                    </a:cubicBezTo>
                    <a:cubicBezTo>
                      <a:pt x="23955" y="32789"/>
                      <a:pt x="32061" y="34646"/>
                      <a:pt x="31013" y="30494"/>
                    </a:cubicBezTo>
                    <a:cubicBezTo>
                      <a:pt x="31766" y="30579"/>
                      <a:pt x="33861" y="30265"/>
                      <a:pt x="35128" y="29560"/>
                    </a:cubicBezTo>
                    <a:lnTo>
                      <a:pt x="39786" y="33494"/>
                    </a:lnTo>
                    <a:cubicBezTo>
                      <a:pt x="36947" y="32760"/>
                      <a:pt x="39386" y="34342"/>
                      <a:pt x="38195" y="35427"/>
                    </a:cubicBezTo>
                    <a:cubicBezTo>
                      <a:pt x="41881" y="35951"/>
                      <a:pt x="40434" y="38933"/>
                      <a:pt x="43929" y="39161"/>
                    </a:cubicBezTo>
                    <a:lnTo>
                      <a:pt x="42320" y="38066"/>
                    </a:lnTo>
                    <a:cubicBezTo>
                      <a:pt x="42443" y="36856"/>
                      <a:pt x="44644" y="37809"/>
                      <a:pt x="45596" y="38428"/>
                    </a:cubicBezTo>
                    <a:cubicBezTo>
                      <a:pt x="45015" y="37933"/>
                      <a:pt x="44472" y="36818"/>
                      <a:pt x="43672" y="36570"/>
                    </a:cubicBezTo>
                    <a:cubicBezTo>
                      <a:pt x="43024" y="37332"/>
                      <a:pt x="40253" y="35246"/>
                      <a:pt x="38767" y="35199"/>
                    </a:cubicBezTo>
                    <a:cubicBezTo>
                      <a:pt x="38738" y="33542"/>
                      <a:pt x="41767" y="34704"/>
                      <a:pt x="41596" y="34332"/>
                    </a:cubicBezTo>
                    <a:cubicBezTo>
                      <a:pt x="39453" y="32694"/>
                      <a:pt x="36138" y="31894"/>
                      <a:pt x="37033" y="29684"/>
                    </a:cubicBezTo>
                    <a:cubicBezTo>
                      <a:pt x="35919" y="26903"/>
                      <a:pt x="40662" y="28846"/>
                      <a:pt x="41653" y="28093"/>
                    </a:cubicBezTo>
                    <a:lnTo>
                      <a:pt x="39662" y="28246"/>
                    </a:lnTo>
                    <a:cubicBezTo>
                      <a:pt x="39062" y="25902"/>
                      <a:pt x="36262" y="23969"/>
                      <a:pt x="35033" y="23683"/>
                    </a:cubicBezTo>
                    <a:lnTo>
                      <a:pt x="34223" y="20388"/>
                    </a:lnTo>
                    <a:cubicBezTo>
                      <a:pt x="33280" y="19759"/>
                      <a:pt x="32623" y="20006"/>
                      <a:pt x="31528" y="18968"/>
                    </a:cubicBezTo>
                    <a:cubicBezTo>
                      <a:pt x="31528" y="18968"/>
                      <a:pt x="34042" y="18740"/>
                      <a:pt x="34109" y="18816"/>
                    </a:cubicBezTo>
                    <a:lnTo>
                      <a:pt x="32823" y="18463"/>
                    </a:lnTo>
                    <a:cubicBezTo>
                      <a:pt x="32033" y="17092"/>
                      <a:pt x="35023" y="16416"/>
                      <a:pt x="36462" y="17644"/>
                    </a:cubicBezTo>
                    <a:cubicBezTo>
                      <a:pt x="34919" y="17559"/>
                      <a:pt x="37890" y="19997"/>
                      <a:pt x="36024" y="20149"/>
                    </a:cubicBezTo>
                    <a:cubicBezTo>
                      <a:pt x="36185" y="17930"/>
                      <a:pt x="40634" y="20511"/>
                      <a:pt x="40738" y="20949"/>
                    </a:cubicBezTo>
                    <a:cubicBezTo>
                      <a:pt x="37252" y="16006"/>
                      <a:pt x="44377" y="19035"/>
                      <a:pt x="44377" y="15787"/>
                    </a:cubicBezTo>
                    <a:lnTo>
                      <a:pt x="46977" y="19530"/>
                    </a:lnTo>
                    <a:cubicBezTo>
                      <a:pt x="49559" y="18530"/>
                      <a:pt x="50168" y="17997"/>
                      <a:pt x="53892" y="20302"/>
                    </a:cubicBezTo>
                    <a:cubicBezTo>
                      <a:pt x="53492" y="23150"/>
                      <a:pt x="58407" y="29960"/>
                      <a:pt x="56959" y="30132"/>
                    </a:cubicBezTo>
                    <a:cubicBezTo>
                      <a:pt x="57550" y="27769"/>
                      <a:pt x="61122" y="29074"/>
                      <a:pt x="62932" y="30941"/>
                    </a:cubicBezTo>
                    <a:cubicBezTo>
                      <a:pt x="62284" y="30532"/>
                      <a:pt x="61074" y="30132"/>
                      <a:pt x="59493" y="28512"/>
                    </a:cubicBezTo>
                    <a:cubicBezTo>
                      <a:pt x="59703" y="25817"/>
                      <a:pt x="63103" y="30617"/>
                      <a:pt x="64313" y="30865"/>
                    </a:cubicBezTo>
                    <a:cubicBezTo>
                      <a:pt x="65056" y="33027"/>
                      <a:pt x="66646" y="35742"/>
                      <a:pt x="64770" y="35485"/>
                    </a:cubicBezTo>
                    <a:cubicBezTo>
                      <a:pt x="63551" y="34046"/>
                      <a:pt x="64284" y="33856"/>
                      <a:pt x="64046" y="33027"/>
                    </a:cubicBezTo>
                    <a:lnTo>
                      <a:pt x="62322" y="32608"/>
                    </a:lnTo>
                    <a:cubicBezTo>
                      <a:pt x="62322" y="32608"/>
                      <a:pt x="64503" y="36256"/>
                      <a:pt x="65856" y="36523"/>
                    </a:cubicBezTo>
                    <a:cubicBezTo>
                      <a:pt x="66170" y="38323"/>
                      <a:pt x="63846" y="35808"/>
                      <a:pt x="62598" y="35370"/>
                    </a:cubicBezTo>
                    <a:cubicBezTo>
                      <a:pt x="63960" y="37742"/>
                      <a:pt x="67799" y="39390"/>
                      <a:pt x="69342" y="42609"/>
                    </a:cubicBezTo>
                    <a:cubicBezTo>
                      <a:pt x="67666" y="40542"/>
                      <a:pt x="66027" y="37942"/>
                      <a:pt x="65742" y="36123"/>
                    </a:cubicBezTo>
                    <a:cubicBezTo>
                      <a:pt x="66742" y="33084"/>
                      <a:pt x="73295" y="42552"/>
                      <a:pt x="73009" y="39285"/>
                    </a:cubicBezTo>
                    <a:cubicBezTo>
                      <a:pt x="74085" y="39895"/>
                      <a:pt x="75628" y="42524"/>
                      <a:pt x="76829" y="43952"/>
                    </a:cubicBezTo>
                    <a:lnTo>
                      <a:pt x="76562" y="45152"/>
                    </a:lnTo>
                    <a:lnTo>
                      <a:pt x="79124" y="47915"/>
                    </a:lnTo>
                    <a:lnTo>
                      <a:pt x="78734" y="47238"/>
                    </a:lnTo>
                    <a:cubicBezTo>
                      <a:pt x="79629" y="47172"/>
                      <a:pt x="81477" y="47429"/>
                      <a:pt x="82601" y="49305"/>
                    </a:cubicBezTo>
                    <a:lnTo>
                      <a:pt x="81810" y="49696"/>
                    </a:lnTo>
                    <a:cubicBezTo>
                      <a:pt x="82667" y="47629"/>
                      <a:pt x="86144" y="54620"/>
                      <a:pt x="85515" y="49563"/>
                    </a:cubicBezTo>
                    <a:cubicBezTo>
                      <a:pt x="87582" y="53649"/>
                      <a:pt x="86039" y="52239"/>
                      <a:pt x="87830" y="56116"/>
                    </a:cubicBezTo>
                    <a:cubicBezTo>
                      <a:pt x="88954" y="57535"/>
                      <a:pt x="88792" y="55373"/>
                      <a:pt x="90164" y="58859"/>
                    </a:cubicBezTo>
                    <a:cubicBezTo>
                      <a:pt x="89306" y="58659"/>
                      <a:pt x="90383" y="62031"/>
                      <a:pt x="88135" y="58773"/>
                    </a:cubicBezTo>
                    <a:lnTo>
                      <a:pt x="89164" y="62183"/>
                    </a:lnTo>
                    <a:cubicBezTo>
                      <a:pt x="90249" y="63736"/>
                      <a:pt x="90869" y="64145"/>
                      <a:pt x="92373" y="67670"/>
                    </a:cubicBezTo>
                    <a:cubicBezTo>
                      <a:pt x="92954" y="69146"/>
                      <a:pt x="91935" y="68089"/>
                      <a:pt x="93574" y="71032"/>
                    </a:cubicBezTo>
                    <a:cubicBezTo>
                      <a:pt x="92383" y="68660"/>
                      <a:pt x="92974" y="69127"/>
                      <a:pt x="93593" y="70499"/>
                    </a:cubicBezTo>
                    <a:lnTo>
                      <a:pt x="94145" y="71994"/>
                    </a:lnTo>
                    <a:cubicBezTo>
                      <a:pt x="94307" y="71775"/>
                      <a:pt x="93412" y="69670"/>
                      <a:pt x="95221" y="73261"/>
                    </a:cubicBezTo>
                    <a:cubicBezTo>
                      <a:pt x="94955" y="73156"/>
                      <a:pt x="95698" y="74947"/>
                      <a:pt x="96574" y="77185"/>
                    </a:cubicBezTo>
                    <a:cubicBezTo>
                      <a:pt x="97241" y="78528"/>
                      <a:pt x="94983" y="73699"/>
                      <a:pt x="95879" y="75213"/>
                    </a:cubicBezTo>
                    <a:cubicBezTo>
                      <a:pt x="96917" y="77480"/>
                      <a:pt x="97050" y="77776"/>
                      <a:pt x="98384" y="80681"/>
                    </a:cubicBezTo>
                    <a:cubicBezTo>
                      <a:pt x="98384" y="80557"/>
                      <a:pt x="97469" y="78585"/>
                      <a:pt x="97631" y="78776"/>
                    </a:cubicBezTo>
                    <a:cubicBezTo>
                      <a:pt x="98812" y="81405"/>
                      <a:pt x="97441" y="76661"/>
                      <a:pt x="99374" y="82405"/>
                    </a:cubicBezTo>
                    <a:lnTo>
                      <a:pt x="99746" y="83548"/>
                    </a:lnTo>
                    <a:lnTo>
                      <a:pt x="99470" y="82510"/>
                    </a:lnTo>
                    <a:cubicBezTo>
                      <a:pt x="99574" y="82929"/>
                      <a:pt x="99012" y="81090"/>
                      <a:pt x="98669" y="80014"/>
                    </a:cubicBezTo>
                    <a:cubicBezTo>
                      <a:pt x="98669" y="79966"/>
                      <a:pt x="99174" y="80738"/>
                      <a:pt x="99127" y="80605"/>
                    </a:cubicBezTo>
                    <a:cubicBezTo>
                      <a:pt x="98765" y="79166"/>
                      <a:pt x="98279" y="77766"/>
                      <a:pt x="98955" y="80357"/>
                    </a:cubicBezTo>
                    <a:cubicBezTo>
                      <a:pt x="98117" y="77814"/>
                      <a:pt x="96850" y="73404"/>
                      <a:pt x="95983" y="70118"/>
                    </a:cubicBezTo>
                    <a:cubicBezTo>
                      <a:pt x="96002" y="70870"/>
                      <a:pt x="96831" y="73032"/>
                      <a:pt x="97412" y="75261"/>
                    </a:cubicBezTo>
                    <a:cubicBezTo>
                      <a:pt x="97612" y="76937"/>
                      <a:pt x="96183" y="72851"/>
                      <a:pt x="95707" y="72594"/>
                    </a:cubicBezTo>
                    <a:lnTo>
                      <a:pt x="95183" y="70708"/>
                    </a:lnTo>
                    <a:cubicBezTo>
                      <a:pt x="95298" y="71556"/>
                      <a:pt x="94155" y="68736"/>
                      <a:pt x="94955" y="71299"/>
                    </a:cubicBezTo>
                    <a:cubicBezTo>
                      <a:pt x="93583" y="68546"/>
                      <a:pt x="92621" y="65698"/>
                      <a:pt x="92535" y="64450"/>
                    </a:cubicBezTo>
                    <a:cubicBezTo>
                      <a:pt x="93431" y="66536"/>
                      <a:pt x="93583" y="66479"/>
                      <a:pt x="93955" y="66631"/>
                    </a:cubicBezTo>
                    <a:cubicBezTo>
                      <a:pt x="93135" y="64526"/>
                      <a:pt x="92602" y="62631"/>
                      <a:pt x="92469" y="61345"/>
                    </a:cubicBezTo>
                    <a:cubicBezTo>
                      <a:pt x="92154" y="59554"/>
                      <a:pt x="94031" y="63164"/>
                      <a:pt x="93688" y="60850"/>
                    </a:cubicBezTo>
                    <a:cubicBezTo>
                      <a:pt x="92802" y="58573"/>
                      <a:pt x="92107" y="56773"/>
                      <a:pt x="91192" y="54430"/>
                    </a:cubicBezTo>
                    <a:lnTo>
                      <a:pt x="91630" y="54697"/>
                    </a:lnTo>
                    <a:cubicBezTo>
                      <a:pt x="90421" y="53544"/>
                      <a:pt x="90373" y="57268"/>
                      <a:pt x="88192" y="53896"/>
                    </a:cubicBezTo>
                    <a:cubicBezTo>
                      <a:pt x="87478" y="51753"/>
                      <a:pt x="88001" y="49782"/>
                      <a:pt x="89125" y="52553"/>
                    </a:cubicBezTo>
                    <a:cubicBezTo>
                      <a:pt x="87601" y="49134"/>
                      <a:pt x="89364" y="51068"/>
                      <a:pt x="88640" y="48877"/>
                    </a:cubicBezTo>
                    <a:cubicBezTo>
                      <a:pt x="90287" y="51372"/>
                      <a:pt x="89878" y="48162"/>
                      <a:pt x="90373" y="47915"/>
                    </a:cubicBezTo>
                    <a:cubicBezTo>
                      <a:pt x="90373" y="47915"/>
                      <a:pt x="91135" y="49858"/>
                      <a:pt x="91888" y="51801"/>
                    </a:cubicBezTo>
                    <a:cubicBezTo>
                      <a:pt x="92583" y="53744"/>
                      <a:pt x="93288" y="55678"/>
                      <a:pt x="93288" y="55678"/>
                    </a:cubicBezTo>
                    <a:cubicBezTo>
                      <a:pt x="92650" y="55563"/>
                      <a:pt x="94059" y="59059"/>
                      <a:pt x="92993" y="57868"/>
                    </a:cubicBezTo>
                    <a:cubicBezTo>
                      <a:pt x="94231" y="59792"/>
                      <a:pt x="94383" y="63069"/>
                      <a:pt x="95279" y="63355"/>
                    </a:cubicBezTo>
                    <a:cubicBezTo>
                      <a:pt x="94983" y="60764"/>
                      <a:pt x="95993" y="61840"/>
                      <a:pt x="96526" y="62917"/>
                    </a:cubicBezTo>
                    <a:cubicBezTo>
                      <a:pt x="96898" y="66365"/>
                      <a:pt x="97726" y="67708"/>
                      <a:pt x="97669" y="66879"/>
                    </a:cubicBezTo>
                    <a:lnTo>
                      <a:pt x="97003" y="65155"/>
                    </a:lnTo>
                    <a:cubicBezTo>
                      <a:pt x="96298" y="61802"/>
                      <a:pt x="97603" y="66146"/>
                      <a:pt x="96726" y="62859"/>
                    </a:cubicBezTo>
                    <a:cubicBezTo>
                      <a:pt x="97136" y="63136"/>
                      <a:pt x="97631" y="63679"/>
                      <a:pt x="98069" y="66641"/>
                    </a:cubicBezTo>
                    <a:cubicBezTo>
                      <a:pt x="98555" y="67498"/>
                      <a:pt x="97803" y="63964"/>
                      <a:pt x="98146" y="64526"/>
                    </a:cubicBezTo>
                    <a:cubicBezTo>
                      <a:pt x="98593" y="69032"/>
                      <a:pt x="99003" y="63402"/>
                      <a:pt x="99136" y="69070"/>
                    </a:cubicBezTo>
                    <a:cubicBezTo>
                      <a:pt x="98898" y="68317"/>
                      <a:pt x="98803" y="68708"/>
                      <a:pt x="98622" y="68651"/>
                    </a:cubicBezTo>
                    <a:cubicBezTo>
                      <a:pt x="99260" y="73613"/>
                      <a:pt x="99451" y="72585"/>
                      <a:pt x="99946" y="73547"/>
                    </a:cubicBezTo>
                    <a:cubicBezTo>
                      <a:pt x="100098" y="74661"/>
                      <a:pt x="99679" y="72089"/>
                      <a:pt x="99631" y="70956"/>
                    </a:cubicBezTo>
                    <a:cubicBezTo>
                      <a:pt x="99546" y="66336"/>
                      <a:pt x="99965" y="72013"/>
                      <a:pt x="100117" y="70365"/>
                    </a:cubicBezTo>
                    <a:lnTo>
                      <a:pt x="100032" y="73127"/>
                    </a:lnTo>
                    <a:cubicBezTo>
                      <a:pt x="100184" y="72680"/>
                      <a:pt x="100394" y="73213"/>
                      <a:pt x="100574" y="73185"/>
                    </a:cubicBezTo>
                    <a:lnTo>
                      <a:pt x="100613" y="73175"/>
                    </a:lnTo>
                    <a:lnTo>
                      <a:pt x="100632" y="73166"/>
                    </a:lnTo>
                    <a:lnTo>
                      <a:pt x="100613" y="73146"/>
                    </a:lnTo>
                    <a:lnTo>
                      <a:pt x="100613" y="73146"/>
                    </a:lnTo>
                    <a:lnTo>
                      <a:pt x="100613" y="73146"/>
                    </a:lnTo>
                    <a:cubicBezTo>
                      <a:pt x="102660" y="73194"/>
                      <a:pt x="82772" y="72699"/>
                      <a:pt x="91192" y="72908"/>
                    </a:cubicBezTo>
                    <a:lnTo>
                      <a:pt x="91192" y="72908"/>
                    </a:lnTo>
                    <a:lnTo>
                      <a:pt x="91202" y="72908"/>
                    </a:lnTo>
                    <a:lnTo>
                      <a:pt x="91259" y="72908"/>
                    </a:lnTo>
                    <a:lnTo>
                      <a:pt x="92116" y="72889"/>
                    </a:lnTo>
                    <a:cubicBezTo>
                      <a:pt x="92678" y="72851"/>
                      <a:pt x="93231" y="72756"/>
                      <a:pt x="93745" y="72575"/>
                    </a:cubicBezTo>
                    <a:cubicBezTo>
                      <a:pt x="94793" y="72213"/>
                      <a:pt x="95745" y="71527"/>
                      <a:pt x="96545" y="70308"/>
                    </a:cubicBezTo>
                    <a:cubicBezTo>
                      <a:pt x="100032" y="71556"/>
                      <a:pt x="103527" y="72042"/>
                      <a:pt x="106928" y="72527"/>
                    </a:cubicBezTo>
                    <a:cubicBezTo>
                      <a:pt x="108414" y="72775"/>
                      <a:pt x="110766" y="73004"/>
                      <a:pt x="111452" y="73346"/>
                    </a:cubicBezTo>
                    <a:cubicBezTo>
                      <a:pt x="110766" y="73718"/>
                      <a:pt x="110080" y="74147"/>
                      <a:pt x="109385" y="74718"/>
                    </a:cubicBezTo>
                    <a:lnTo>
                      <a:pt x="110042" y="71670"/>
                    </a:lnTo>
                    <a:cubicBezTo>
                      <a:pt x="108242" y="74956"/>
                      <a:pt x="106785" y="73537"/>
                      <a:pt x="105718" y="71727"/>
                    </a:cubicBezTo>
                    <a:cubicBezTo>
                      <a:pt x="105232" y="70899"/>
                      <a:pt x="104746" y="70079"/>
                      <a:pt x="104289" y="69308"/>
                    </a:cubicBezTo>
                    <a:cubicBezTo>
                      <a:pt x="104480" y="69060"/>
                      <a:pt x="104594" y="69260"/>
                      <a:pt x="104470" y="70403"/>
                    </a:cubicBezTo>
                    <a:cubicBezTo>
                      <a:pt x="105642" y="66108"/>
                      <a:pt x="105423" y="71375"/>
                      <a:pt x="106385" y="65984"/>
                    </a:cubicBezTo>
                    <a:cubicBezTo>
                      <a:pt x="105985" y="66212"/>
                      <a:pt x="105832" y="65460"/>
                      <a:pt x="105613" y="64888"/>
                    </a:cubicBezTo>
                    <a:cubicBezTo>
                      <a:pt x="105604" y="64650"/>
                      <a:pt x="105156" y="64279"/>
                      <a:pt x="105451" y="64460"/>
                    </a:cubicBezTo>
                    <a:cubicBezTo>
                      <a:pt x="105908" y="64717"/>
                      <a:pt x="106289" y="65136"/>
                      <a:pt x="106585" y="65907"/>
                    </a:cubicBezTo>
                    <a:cubicBezTo>
                      <a:pt x="106585" y="65907"/>
                      <a:pt x="107251" y="64412"/>
                      <a:pt x="107918" y="62907"/>
                    </a:cubicBezTo>
                    <a:cubicBezTo>
                      <a:pt x="108528" y="61364"/>
                      <a:pt x="109147" y="59831"/>
                      <a:pt x="109147" y="59831"/>
                    </a:cubicBezTo>
                    <a:cubicBezTo>
                      <a:pt x="109538" y="61812"/>
                      <a:pt x="110357" y="62402"/>
                      <a:pt x="111157" y="62183"/>
                    </a:cubicBezTo>
                    <a:cubicBezTo>
                      <a:pt x="111357" y="62078"/>
                      <a:pt x="112414" y="61755"/>
                      <a:pt x="111871" y="61355"/>
                    </a:cubicBezTo>
                    <a:cubicBezTo>
                      <a:pt x="110804" y="60974"/>
                      <a:pt x="109852" y="60497"/>
                      <a:pt x="109099" y="60002"/>
                    </a:cubicBezTo>
                    <a:cubicBezTo>
                      <a:pt x="111785" y="57792"/>
                      <a:pt x="106994" y="55744"/>
                      <a:pt x="105242" y="54935"/>
                    </a:cubicBezTo>
                    <a:cubicBezTo>
                      <a:pt x="106099" y="56487"/>
                      <a:pt x="103908" y="56040"/>
                      <a:pt x="103003" y="56001"/>
                    </a:cubicBezTo>
                    <a:cubicBezTo>
                      <a:pt x="101737" y="54839"/>
                      <a:pt x="105727" y="52277"/>
                      <a:pt x="102260" y="50658"/>
                    </a:cubicBezTo>
                    <a:lnTo>
                      <a:pt x="101775" y="52544"/>
                    </a:lnTo>
                    <a:cubicBezTo>
                      <a:pt x="100022" y="52496"/>
                      <a:pt x="98288" y="50925"/>
                      <a:pt x="98317" y="50153"/>
                    </a:cubicBezTo>
                    <a:cubicBezTo>
                      <a:pt x="101613" y="49686"/>
                      <a:pt x="105023" y="49496"/>
                      <a:pt x="108423" y="49686"/>
                    </a:cubicBezTo>
                    <a:lnTo>
                      <a:pt x="110976" y="49905"/>
                    </a:lnTo>
                    <a:cubicBezTo>
                      <a:pt x="111576" y="50010"/>
                      <a:pt x="113319" y="50105"/>
                      <a:pt x="112614" y="50296"/>
                    </a:cubicBezTo>
                    <a:cubicBezTo>
                      <a:pt x="112204" y="50648"/>
                      <a:pt x="111785" y="51058"/>
                      <a:pt x="111338" y="51553"/>
                    </a:cubicBezTo>
                    <a:lnTo>
                      <a:pt x="111833" y="51896"/>
                    </a:lnTo>
                    <a:cubicBezTo>
                      <a:pt x="111833" y="50753"/>
                      <a:pt x="112090" y="48867"/>
                      <a:pt x="111833" y="48515"/>
                    </a:cubicBezTo>
                    <a:cubicBezTo>
                      <a:pt x="111319" y="50153"/>
                      <a:pt x="109671" y="49934"/>
                      <a:pt x="110080" y="53058"/>
                    </a:cubicBezTo>
                    <a:cubicBezTo>
                      <a:pt x="109080" y="55230"/>
                      <a:pt x="109290" y="51772"/>
                      <a:pt x="108252" y="53354"/>
                    </a:cubicBezTo>
                    <a:lnTo>
                      <a:pt x="108766" y="52363"/>
                    </a:lnTo>
                    <a:cubicBezTo>
                      <a:pt x="108718" y="51563"/>
                      <a:pt x="107861" y="51363"/>
                      <a:pt x="108099" y="51334"/>
                    </a:cubicBezTo>
                    <a:cubicBezTo>
                      <a:pt x="108366" y="51325"/>
                      <a:pt x="108633" y="51010"/>
                      <a:pt x="108956" y="49115"/>
                    </a:cubicBezTo>
                    <a:cubicBezTo>
                      <a:pt x="109118" y="47981"/>
                      <a:pt x="108795" y="48286"/>
                      <a:pt x="108642" y="48210"/>
                    </a:cubicBezTo>
                    <a:lnTo>
                      <a:pt x="108642" y="48620"/>
                    </a:lnTo>
                    <a:cubicBezTo>
                      <a:pt x="109595" y="48743"/>
                      <a:pt x="111490" y="43781"/>
                      <a:pt x="112538" y="42409"/>
                    </a:cubicBezTo>
                    <a:cubicBezTo>
                      <a:pt x="112433" y="44105"/>
                      <a:pt x="112586" y="44267"/>
                      <a:pt x="112814" y="44057"/>
                    </a:cubicBezTo>
                    <a:cubicBezTo>
                      <a:pt x="112747" y="43962"/>
                      <a:pt x="113452" y="43743"/>
                      <a:pt x="112786" y="43628"/>
                    </a:cubicBezTo>
                    <a:cubicBezTo>
                      <a:pt x="112119" y="43514"/>
                      <a:pt x="111433" y="43476"/>
                      <a:pt x="110776" y="43638"/>
                    </a:cubicBezTo>
                    <a:cubicBezTo>
                      <a:pt x="112300" y="34161"/>
                      <a:pt x="102022" y="41876"/>
                      <a:pt x="96793" y="39428"/>
                    </a:cubicBezTo>
                    <a:lnTo>
                      <a:pt x="97212" y="40600"/>
                    </a:lnTo>
                    <a:cubicBezTo>
                      <a:pt x="96736" y="39676"/>
                      <a:pt x="96107" y="39009"/>
                      <a:pt x="95374" y="38514"/>
                    </a:cubicBezTo>
                    <a:cubicBezTo>
                      <a:pt x="95002" y="38266"/>
                      <a:pt x="94612" y="38066"/>
                      <a:pt x="94193" y="37894"/>
                    </a:cubicBezTo>
                    <a:lnTo>
                      <a:pt x="93555" y="37675"/>
                    </a:lnTo>
                    <a:lnTo>
                      <a:pt x="93231" y="37580"/>
                    </a:lnTo>
                    <a:lnTo>
                      <a:pt x="93069" y="37542"/>
                    </a:lnTo>
                    <a:lnTo>
                      <a:pt x="92993" y="37542"/>
                    </a:lnTo>
                    <a:lnTo>
                      <a:pt x="92983" y="37542"/>
                    </a:lnTo>
                    <a:cubicBezTo>
                      <a:pt x="108223" y="37923"/>
                      <a:pt x="97212" y="37647"/>
                      <a:pt x="100613" y="37733"/>
                    </a:cubicBezTo>
                    <a:lnTo>
                      <a:pt x="100613" y="37733"/>
                    </a:lnTo>
                    <a:lnTo>
                      <a:pt x="100603" y="37733"/>
                    </a:lnTo>
                    <a:lnTo>
                      <a:pt x="100584" y="37723"/>
                    </a:lnTo>
                    <a:cubicBezTo>
                      <a:pt x="100127" y="37504"/>
                      <a:pt x="99622" y="37733"/>
                      <a:pt x="99165" y="37847"/>
                    </a:cubicBezTo>
                    <a:cubicBezTo>
                      <a:pt x="98250" y="38085"/>
                      <a:pt x="97498" y="37866"/>
                      <a:pt x="97393" y="32903"/>
                    </a:cubicBezTo>
                    <a:cubicBezTo>
                      <a:pt x="98012" y="33218"/>
                      <a:pt x="98936" y="32294"/>
                      <a:pt x="99431" y="32189"/>
                    </a:cubicBezTo>
                    <a:cubicBezTo>
                      <a:pt x="97936" y="33075"/>
                      <a:pt x="96469" y="31303"/>
                      <a:pt x="94726" y="29560"/>
                    </a:cubicBezTo>
                    <a:cubicBezTo>
                      <a:pt x="93107" y="28274"/>
                      <a:pt x="91259" y="27141"/>
                      <a:pt x="89668" y="28522"/>
                    </a:cubicBezTo>
                    <a:lnTo>
                      <a:pt x="89964" y="30027"/>
                    </a:lnTo>
                    <a:cubicBezTo>
                      <a:pt x="88487" y="28836"/>
                      <a:pt x="86611" y="33351"/>
                      <a:pt x="85096" y="29208"/>
                    </a:cubicBezTo>
                    <a:cubicBezTo>
                      <a:pt x="84239" y="31608"/>
                      <a:pt x="81248" y="29836"/>
                      <a:pt x="81648" y="33484"/>
                    </a:cubicBezTo>
                    <a:cubicBezTo>
                      <a:pt x="79115" y="30513"/>
                      <a:pt x="77438" y="31475"/>
                      <a:pt x="76190" y="32951"/>
                    </a:cubicBezTo>
                    <a:cubicBezTo>
                      <a:pt x="74876" y="34351"/>
                      <a:pt x="73238" y="34675"/>
                      <a:pt x="69837" y="31703"/>
                    </a:cubicBezTo>
                    <a:lnTo>
                      <a:pt x="68761" y="28712"/>
                    </a:lnTo>
                    <a:cubicBezTo>
                      <a:pt x="68761" y="28712"/>
                      <a:pt x="70094" y="29017"/>
                      <a:pt x="70133" y="29093"/>
                    </a:cubicBezTo>
                    <a:cubicBezTo>
                      <a:pt x="68980" y="28446"/>
                      <a:pt x="67142" y="28569"/>
                      <a:pt x="68304" y="30484"/>
                    </a:cubicBezTo>
                    <a:cubicBezTo>
                      <a:pt x="66751" y="27874"/>
                      <a:pt x="65408" y="29331"/>
                      <a:pt x="63379" y="27884"/>
                    </a:cubicBezTo>
                    <a:lnTo>
                      <a:pt x="63789" y="28503"/>
                    </a:lnTo>
                    <a:cubicBezTo>
                      <a:pt x="61608" y="26569"/>
                      <a:pt x="60693" y="28827"/>
                      <a:pt x="58169" y="25617"/>
                    </a:cubicBezTo>
                    <a:cubicBezTo>
                      <a:pt x="55264" y="23645"/>
                      <a:pt x="55026" y="19806"/>
                      <a:pt x="54874" y="18892"/>
                    </a:cubicBezTo>
                    <a:cubicBezTo>
                      <a:pt x="56626" y="17606"/>
                      <a:pt x="59750" y="20749"/>
                      <a:pt x="61817" y="22521"/>
                    </a:cubicBezTo>
                    <a:cubicBezTo>
                      <a:pt x="62113" y="24178"/>
                      <a:pt x="64799" y="24607"/>
                      <a:pt x="64894" y="26855"/>
                    </a:cubicBezTo>
                    <a:cubicBezTo>
                      <a:pt x="65027" y="24436"/>
                      <a:pt x="63132" y="23026"/>
                      <a:pt x="61341" y="21464"/>
                    </a:cubicBezTo>
                    <a:cubicBezTo>
                      <a:pt x="61655" y="16368"/>
                      <a:pt x="66818" y="25883"/>
                      <a:pt x="67523" y="21064"/>
                    </a:cubicBezTo>
                    <a:cubicBezTo>
                      <a:pt x="68008" y="22607"/>
                      <a:pt x="64513" y="18549"/>
                      <a:pt x="64865" y="21245"/>
                    </a:cubicBezTo>
                    <a:cubicBezTo>
                      <a:pt x="63627" y="18740"/>
                      <a:pt x="64808" y="17720"/>
                      <a:pt x="64732" y="16501"/>
                    </a:cubicBezTo>
                    <a:cubicBezTo>
                      <a:pt x="66313" y="16177"/>
                      <a:pt x="62474" y="16606"/>
                      <a:pt x="60989" y="16587"/>
                    </a:cubicBezTo>
                    <a:cubicBezTo>
                      <a:pt x="62932" y="19873"/>
                      <a:pt x="59855" y="17416"/>
                      <a:pt x="61093" y="19787"/>
                    </a:cubicBezTo>
                    <a:cubicBezTo>
                      <a:pt x="58912" y="17597"/>
                      <a:pt x="60789" y="21845"/>
                      <a:pt x="58198" y="19416"/>
                    </a:cubicBezTo>
                    <a:cubicBezTo>
                      <a:pt x="57274" y="15187"/>
                      <a:pt x="60531" y="12520"/>
                      <a:pt x="61189" y="11434"/>
                    </a:cubicBezTo>
                    <a:cubicBezTo>
                      <a:pt x="62579" y="12453"/>
                      <a:pt x="63589" y="12796"/>
                      <a:pt x="65275" y="14930"/>
                    </a:cubicBezTo>
                    <a:cubicBezTo>
                      <a:pt x="63560" y="10682"/>
                      <a:pt x="69009" y="15911"/>
                      <a:pt x="67970" y="10739"/>
                    </a:cubicBezTo>
                    <a:cubicBezTo>
                      <a:pt x="67389" y="10691"/>
                      <a:pt x="64799" y="8691"/>
                      <a:pt x="66103" y="11424"/>
                    </a:cubicBezTo>
                    <a:cubicBezTo>
                      <a:pt x="63189" y="11720"/>
                      <a:pt x="64122" y="5605"/>
                      <a:pt x="61093" y="7643"/>
                    </a:cubicBezTo>
                    <a:cubicBezTo>
                      <a:pt x="61084" y="6805"/>
                      <a:pt x="61436" y="7052"/>
                      <a:pt x="61779" y="8157"/>
                    </a:cubicBezTo>
                    <a:cubicBezTo>
                      <a:pt x="59284" y="8034"/>
                      <a:pt x="60246" y="12767"/>
                      <a:pt x="57274" y="11786"/>
                    </a:cubicBezTo>
                    <a:cubicBezTo>
                      <a:pt x="58007" y="12653"/>
                      <a:pt x="58617" y="12215"/>
                      <a:pt x="59446" y="13968"/>
                    </a:cubicBezTo>
                    <a:lnTo>
                      <a:pt x="57836" y="14158"/>
                    </a:lnTo>
                    <a:cubicBezTo>
                      <a:pt x="58188" y="14387"/>
                      <a:pt x="58579" y="15034"/>
                      <a:pt x="58579" y="15034"/>
                    </a:cubicBezTo>
                    <a:cubicBezTo>
                      <a:pt x="57950" y="17778"/>
                      <a:pt x="55759" y="13301"/>
                      <a:pt x="54950" y="15149"/>
                    </a:cubicBezTo>
                    <a:cubicBezTo>
                      <a:pt x="54835" y="14339"/>
                      <a:pt x="54569" y="11796"/>
                      <a:pt x="56321" y="12425"/>
                    </a:cubicBezTo>
                    <a:cubicBezTo>
                      <a:pt x="54845" y="13539"/>
                      <a:pt x="50159" y="11148"/>
                      <a:pt x="50406" y="14263"/>
                    </a:cubicBezTo>
                    <a:cubicBezTo>
                      <a:pt x="49511" y="13025"/>
                      <a:pt x="49235" y="11263"/>
                      <a:pt x="48863" y="11082"/>
                    </a:cubicBezTo>
                    <a:cubicBezTo>
                      <a:pt x="50625" y="13577"/>
                      <a:pt x="48177" y="13206"/>
                      <a:pt x="47558" y="13710"/>
                    </a:cubicBezTo>
                    <a:cubicBezTo>
                      <a:pt x="40767" y="7243"/>
                      <a:pt x="42358" y="13958"/>
                      <a:pt x="36481" y="11710"/>
                    </a:cubicBezTo>
                    <a:lnTo>
                      <a:pt x="37595" y="13282"/>
                    </a:lnTo>
                    <a:cubicBezTo>
                      <a:pt x="35814" y="14787"/>
                      <a:pt x="30918" y="16254"/>
                      <a:pt x="29127" y="16444"/>
                    </a:cubicBezTo>
                    <a:lnTo>
                      <a:pt x="28308" y="15025"/>
                    </a:lnTo>
                    <a:cubicBezTo>
                      <a:pt x="28327" y="17492"/>
                      <a:pt x="24089" y="16635"/>
                      <a:pt x="22012" y="16758"/>
                    </a:cubicBezTo>
                    <a:cubicBezTo>
                      <a:pt x="18621" y="17911"/>
                      <a:pt x="26594" y="23207"/>
                      <a:pt x="21993" y="23483"/>
                    </a:cubicBezTo>
                    <a:cubicBezTo>
                      <a:pt x="19336" y="22016"/>
                      <a:pt x="18469" y="19864"/>
                      <a:pt x="16135" y="21340"/>
                    </a:cubicBezTo>
                    <a:lnTo>
                      <a:pt x="17002" y="21397"/>
                    </a:lnTo>
                    <a:cubicBezTo>
                      <a:pt x="15764" y="26274"/>
                      <a:pt x="15116" y="26674"/>
                      <a:pt x="14059" y="31637"/>
                    </a:cubicBezTo>
                    <a:cubicBezTo>
                      <a:pt x="13183" y="31637"/>
                      <a:pt x="12106" y="31246"/>
                      <a:pt x="11220" y="31265"/>
                    </a:cubicBezTo>
                    <a:cubicBezTo>
                      <a:pt x="12859" y="34151"/>
                      <a:pt x="11573" y="37713"/>
                      <a:pt x="9887" y="39618"/>
                    </a:cubicBezTo>
                    <a:cubicBezTo>
                      <a:pt x="7496" y="37418"/>
                      <a:pt x="8182" y="39790"/>
                      <a:pt x="7144" y="40304"/>
                    </a:cubicBezTo>
                    <a:cubicBezTo>
                      <a:pt x="11192" y="41438"/>
                      <a:pt x="15230" y="42666"/>
                      <a:pt x="17726" y="41419"/>
                    </a:cubicBezTo>
                    <a:close/>
                  </a:path>
                </a:pathLst>
              </a:custGeom>
              <a:grpFill/>
              <a:ln w="9525" cap="flat">
                <a:noFill/>
                <a:prstDash val="solid"/>
                <a:miter/>
              </a:ln>
            </p:spPr>
            <p:txBody>
              <a:bodyPr rtlCol="0" anchor="ctr"/>
              <a:lstStyle/>
              <a:p>
                <a:endParaRPr lang="zh-CN" altLang="en-US"/>
              </a:p>
            </p:txBody>
          </p:sp>
          <p:sp>
            <p:nvSpPr>
              <p:cNvPr id="2167" name="任意多边形: 形状 1178">
                <a:extLst>
                  <a:ext uri="{FF2B5EF4-FFF2-40B4-BE49-F238E27FC236}">
                    <a16:creationId xmlns:a16="http://schemas.microsoft.com/office/drawing/2014/main" id="{CDD4ABC4-3183-4A7A-83E5-4D84C2D8989A}"/>
                  </a:ext>
                </a:extLst>
              </p:cNvPr>
              <p:cNvSpPr/>
              <p:nvPr/>
            </p:nvSpPr>
            <p:spPr>
              <a:xfrm>
                <a:off x="3675374" y="988393"/>
                <a:ext cx="19050" cy="9525"/>
              </a:xfrm>
              <a:custGeom>
                <a:avLst/>
                <a:gdLst>
                  <a:gd name="connsiteX0" fmla="*/ 15202 w 19050"/>
                  <a:gd name="connsiteY0" fmla="*/ 10411 h 9525"/>
                  <a:gd name="connsiteX1" fmla="*/ 16116 w 19050"/>
                  <a:gd name="connsiteY1" fmla="*/ 7449 h 9525"/>
                  <a:gd name="connsiteX2" fmla="*/ 10801 w 19050"/>
                  <a:gd name="connsiteY2" fmla="*/ 9458 h 9525"/>
                  <a:gd name="connsiteX3" fmla="*/ 10668 w 19050"/>
                  <a:gd name="connsiteY3" fmla="*/ 8001 h 9525"/>
                  <a:gd name="connsiteX4" fmla="*/ 7315 w 19050"/>
                  <a:gd name="connsiteY4" fmla="*/ 7144 h 9525"/>
                  <a:gd name="connsiteX5" fmla="*/ 15202 w 19050"/>
                  <a:gd name="connsiteY5" fmla="*/ 1041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5202" y="10411"/>
                    </a:moveTo>
                    <a:cubicBezTo>
                      <a:pt x="15297" y="9230"/>
                      <a:pt x="18831" y="9239"/>
                      <a:pt x="16116" y="7449"/>
                    </a:cubicBezTo>
                    <a:cubicBezTo>
                      <a:pt x="13887" y="7791"/>
                      <a:pt x="17516" y="11820"/>
                      <a:pt x="10801" y="9458"/>
                    </a:cubicBezTo>
                    <a:cubicBezTo>
                      <a:pt x="9753" y="9020"/>
                      <a:pt x="8286" y="7591"/>
                      <a:pt x="10668" y="8001"/>
                    </a:cubicBezTo>
                    <a:lnTo>
                      <a:pt x="7315" y="7144"/>
                    </a:lnTo>
                    <a:cubicBezTo>
                      <a:pt x="5800" y="9544"/>
                      <a:pt x="14830" y="10687"/>
                      <a:pt x="15202" y="10411"/>
                    </a:cubicBezTo>
                    <a:close/>
                  </a:path>
                </a:pathLst>
              </a:custGeom>
              <a:grpFill/>
              <a:ln w="9525" cap="flat">
                <a:noFill/>
                <a:prstDash val="solid"/>
                <a:miter/>
              </a:ln>
            </p:spPr>
            <p:txBody>
              <a:bodyPr rtlCol="0" anchor="ctr"/>
              <a:lstStyle/>
              <a:p>
                <a:endParaRPr lang="zh-CN" altLang="en-US"/>
              </a:p>
            </p:txBody>
          </p:sp>
          <p:sp>
            <p:nvSpPr>
              <p:cNvPr id="2168" name="任意多边形: 形状 1179">
                <a:extLst>
                  <a:ext uri="{FF2B5EF4-FFF2-40B4-BE49-F238E27FC236}">
                    <a16:creationId xmlns:a16="http://schemas.microsoft.com/office/drawing/2014/main" id="{1744EB91-835B-45E8-B05D-5B6071308586}"/>
                  </a:ext>
                </a:extLst>
              </p:cNvPr>
              <p:cNvSpPr/>
              <p:nvPr/>
            </p:nvSpPr>
            <p:spPr>
              <a:xfrm>
                <a:off x="3630367" y="879196"/>
                <a:ext cx="9525" cy="9525"/>
              </a:xfrm>
              <a:custGeom>
                <a:avLst/>
                <a:gdLst>
                  <a:gd name="connsiteX0" fmla="*/ 9792 w 9525"/>
                  <a:gd name="connsiteY0" fmla="*/ 8793 h 9525"/>
                  <a:gd name="connsiteX1" fmla="*/ 7144 w 9525"/>
                  <a:gd name="connsiteY1" fmla="*/ 8193 h 9525"/>
                  <a:gd name="connsiteX2" fmla="*/ 9792 w 9525"/>
                  <a:gd name="connsiteY2" fmla="*/ 8793 h 9525"/>
                </a:gdLst>
                <a:ahLst/>
                <a:cxnLst>
                  <a:cxn ang="0">
                    <a:pos x="connsiteX0" y="connsiteY0"/>
                  </a:cxn>
                  <a:cxn ang="0">
                    <a:pos x="connsiteX1" y="connsiteY1"/>
                  </a:cxn>
                  <a:cxn ang="0">
                    <a:pos x="connsiteX2" y="connsiteY2"/>
                  </a:cxn>
                </a:cxnLst>
                <a:rect l="l" t="t" r="r" b="b"/>
                <a:pathLst>
                  <a:path w="9525" h="9525">
                    <a:moveTo>
                      <a:pt x="9792" y="8793"/>
                    </a:moveTo>
                    <a:cubicBezTo>
                      <a:pt x="9297" y="7708"/>
                      <a:pt x="8278" y="6031"/>
                      <a:pt x="7144" y="8193"/>
                    </a:cubicBezTo>
                    <a:cubicBezTo>
                      <a:pt x="7087" y="10356"/>
                      <a:pt x="11354" y="9403"/>
                      <a:pt x="9792" y="8793"/>
                    </a:cubicBezTo>
                    <a:close/>
                  </a:path>
                </a:pathLst>
              </a:custGeom>
              <a:grpFill/>
              <a:ln w="9525" cap="flat">
                <a:noFill/>
                <a:prstDash val="solid"/>
                <a:miter/>
              </a:ln>
            </p:spPr>
            <p:txBody>
              <a:bodyPr rtlCol="0" anchor="ctr"/>
              <a:lstStyle/>
              <a:p>
                <a:endParaRPr lang="zh-CN" altLang="en-US"/>
              </a:p>
            </p:txBody>
          </p:sp>
          <p:sp>
            <p:nvSpPr>
              <p:cNvPr id="2169" name="任意多边形: 形状 1180">
                <a:extLst>
                  <a:ext uri="{FF2B5EF4-FFF2-40B4-BE49-F238E27FC236}">
                    <a16:creationId xmlns:a16="http://schemas.microsoft.com/office/drawing/2014/main" id="{2E7E0DD8-98FF-4E5B-9560-8EF9D0EF7B9F}"/>
                  </a:ext>
                </a:extLst>
              </p:cNvPr>
              <p:cNvSpPr/>
              <p:nvPr/>
            </p:nvSpPr>
            <p:spPr>
              <a:xfrm>
                <a:off x="3903492" y="664619"/>
                <a:ext cx="28575" cy="19050"/>
              </a:xfrm>
              <a:custGeom>
                <a:avLst/>
                <a:gdLst>
                  <a:gd name="connsiteX0" fmla="*/ 13769 w 28575"/>
                  <a:gd name="connsiteY0" fmla="*/ 15583 h 19050"/>
                  <a:gd name="connsiteX1" fmla="*/ 22504 w 28575"/>
                  <a:gd name="connsiteY1" fmla="*/ 18488 h 19050"/>
                  <a:gd name="connsiteX2" fmla="*/ 7302 w 28575"/>
                  <a:gd name="connsiteY2" fmla="*/ 7144 h 19050"/>
                  <a:gd name="connsiteX3" fmla="*/ 13769 w 28575"/>
                  <a:gd name="connsiteY3" fmla="*/ 15583 h 19050"/>
                </a:gdLst>
                <a:ahLst/>
                <a:cxnLst>
                  <a:cxn ang="0">
                    <a:pos x="connsiteX0" y="connsiteY0"/>
                  </a:cxn>
                  <a:cxn ang="0">
                    <a:pos x="connsiteX1" y="connsiteY1"/>
                  </a:cxn>
                  <a:cxn ang="0">
                    <a:pos x="connsiteX2" y="connsiteY2"/>
                  </a:cxn>
                  <a:cxn ang="0">
                    <a:pos x="connsiteX3" y="connsiteY3"/>
                  </a:cxn>
                </a:cxnLst>
                <a:rect l="l" t="t" r="r" b="b"/>
                <a:pathLst>
                  <a:path w="28575" h="19050">
                    <a:moveTo>
                      <a:pt x="13769" y="15583"/>
                    </a:moveTo>
                    <a:cubicBezTo>
                      <a:pt x="18903" y="18440"/>
                      <a:pt x="17103" y="18421"/>
                      <a:pt x="22504" y="18488"/>
                    </a:cubicBezTo>
                    <a:cubicBezTo>
                      <a:pt x="15570" y="11335"/>
                      <a:pt x="10188" y="13487"/>
                      <a:pt x="7302" y="7144"/>
                    </a:cubicBezTo>
                    <a:cubicBezTo>
                      <a:pt x="5921" y="10678"/>
                      <a:pt x="14046" y="12764"/>
                      <a:pt x="13769" y="15583"/>
                    </a:cubicBezTo>
                    <a:close/>
                  </a:path>
                </a:pathLst>
              </a:custGeom>
              <a:grpFill/>
              <a:ln w="9525" cap="flat">
                <a:noFill/>
                <a:prstDash val="solid"/>
                <a:miter/>
              </a:ln>
            </p:spPr>
            <p:txBody>
              <a:bodyPr rtlCol="0" anchor="ctr"/>
              <a:lstStyle/>
              <a:p>
                <a:endParaRPr lang="zh-CN" altLang="en-US"/>
              </a:p>
            </p:txBody>
          </p:sp>
          <p:sp>
            <p:nvSpPr>
              <p:cNvPr id="2170" name="任意多边形: 形状 1181">
                <a:extLst>
                  <a:ext uri="{FF2B5EF4-FFF2-40B4-BE49-F238E27FC236}">
                    <a16:creationId xmlns:a16="http://schemas.microsoft.com/office/drawing/2014/main" id="{D14477FD-B8ED-4289-A885-7459EF89707A}"/>
                  </a:ext>
                </a:extLst>
              </p:cNvPr>
              <p:cNvSpPr/>
              <p:nvPr/>
            </p:nvSpPr>
            <p:spPr>
              <a:xfrm>
                <a:off x="3698050" y="999775"/>
                <a:ext cx="19050" cy="9525"/>
              </a:xfrm>
              <a:custGeom>
                <a:avLst/>
                <a:gdLst>
                  <a:gd name="connsiteX0" fmla="*/ 9604 w 19050"/>
                  <a:gd name="connsiteY0" fmla="*/ 7915 h 9525"/>
                  <a:gd name="connsiteX1" fmla="*/ 11994 w 19050"/>
                  <a:gd name="connsiteY1" fmla="*/ 8763 h 9525"/>
                  <a:gd name="connsiteX2" fmla="*/ 13757 w 19050"/>
                  <a:gd name="connsiteY2" fmla="*/ 8611 h 9525"/>
                  <a:gd name="connsiteX3" fmla="*/ 11404 w 19050"/>
                  <a:gd name="connsiteY3" fmla="*/ 8058 h 9525"/>
                  <a:gd name="connsiteX4" fmla="*/ 7670 w 19050"/>
                  <a:gd name="connsiteY4" fmla="*/ 7830 h 9525"/>
                  <a:gd name="connsiteX5" fmla="*/ 7518 w 19050"/>
                  <a:gd name="connsiteY5" fmla="*/ 7144 h 9525"/>
                  <a:gd name="connsiteX6" fmla="*/ 10023 w 19050"/>
                  <a:gd name="connsiteY6" fmla="*/ 7915 h 9525"/>
                  <a:gd name="connsiteX7" fmla="*/ 9604 w 19050"/>
                  <a:gd name="connsiteY7" fmla="*/ 791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9525">
                    <a:moveTo>
                      <a:pt x="9604" y="7915"/>
                    </a:moveTo>
                    <a:cubicBezTo>
                      <a:pt x="9651" y="7839"/>
                      <a:pt x="11880" y="9011"/>
                      <a:pt x="11994" y="8763"/>
                    </a:cubicBezTo>
                    <a:cubicBezTo>
                      <a:pt x="11880" y="9039"/>
                      <a:pt x="13795" y="8572"/>
                      <a:pt x="13757" y="8611"/>
                    </a:cubicBezTo>
                    <a:cubicBezTo>
                      <a:pt x="14042" y="9716"/>
                      <a:pt x="14395" y="8763"/>
                      <a:pt x="11404" y="8058"/>
                    </a:cubicBezTo>
                    <a:cubicBezTo>
                      <a:pt x="9728" y="7744"/>
                      <a:pt x="8470" y="7658"/>
                      <a:pt x="7670" y="7830"/>
                    </a:cubicBezTo>
                    <a:cubicBezTo>
                      <a:pt x="6937" y="7868"/>
                      <a:pt x="7051" y="7353"/>
                      <a:pt x="7518" y="7144"/>
                    </a:cubicBezTo>
                    <a:lnTo>
                      <a:pt x="10023" y="7915"/>
                    </a:lnTo>
                    <a:lnTo>
                      <a:pt x="9604" y="7915"/>
                    </a:lnTo>
                    <a:close/>
                  </a:path>
                </a:pathLst>
              </a:custGeom>
              <a:grpFill/>
              <a:ln w="9525" cap="flat">
                <a:noFill/>
                <a:prstDash val="solid"/>
                <a:miter/>
              </a:ln>
            </p:spPr>
            <p:txBody>
              <a:bodyPr rtlCol="0" anchor="ctr"/>
              <a:lstStyle/>
              <a:p>
                <a:endParaRPr lang="zh-CN" altLang="en-US"/>
              </a:p>
            </p:txBody>
          </p:sp>
          <p:sp>
            <p:nvSpPr>
              <p:cNvPr id="2171" name="任意多边形: 形状 1182">
                <a:extLst>
                  <a:ext uri="{FF2B5EF4-FFF2-40B4-BE49-F238E27FC236}">
                    <a16:creationId xmlns:a16="http://schemas.microsoft.com/office/drawing/2014/main" id="{85D6D7C2-2925-41B0-BD90-AE92AB677B45}"/>
                  </a:ext>
                </a:extLst>
              </p:cNvPr>
              <p:cNvSpPr/>
              <p:nvPr/>
            </p:nvSpPr>
            <p:spPr>
              <a:xfrm>
                <a:off x="3704415" y="741559"/>
                <a:ext cx="28575" cy="9525"/>
              </a:xfrm>
              <a:custGeom>
                <a:avLst/>
                <a:gdLst>
                  <a:gd name="connsiteX0" fmla="*/ 18069 w 28575"/>
                  <a:gd name="connsiteY0" fmla="*/ 9966 h 9525"/>
                  <a:gd name="connsiteX1" fmla="*/ 22403 w 28575"/>
                  <a:gd name="connsiteY1" fmla="*/ 11299 h 9525"/>
                  <a:gd name="connsiteX2" fmla="*/ 25441 w 28575"/>
                  <a:gd name="connsiteY2" fmla="*/ 7242 h 9525"/>
                  <a:gd name="connsiteX3" fmla="*/ 17069 w 28575"/>
                  <a:gd name="connsiteY3" fmla="*/ 7423 h 9525"/>
                  <a:gd name="connsiteX4" fmla="*/ 19012 w 28575"/>
                  <a:gd name="connsiteY4" fmla="*/ 8261 h 9525"/>
                  <a:gd name="connsiteX5" fmla="*/ 7144 w 28575"/>
                  <a:gd name="connsiteY5" fmla="*/ 9451 h 9525"/>
                  <a:gd name="connsiteX6" fmla="*/ 18069 w 28575"/>
                  <a:gd name="connsiteY6" fmla="*/ 9966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9525">
                    <a:moveTo>
                      <a:pt x="18069" y="9966"/>
                    </a:moveTo>
                    <a:cubicBezTo>
                      <a:pt x="19850" y="9994"/>
                      <a:pt x="23270" y="8880"/>
                      <a:pt x="22403" y="11299"/>
                    </a:cubicBezTo>
                    <a:cubicBezTo>
                      <a:pt x="29442" y="10766"/>
                      <a:pt x="19021" y="8108"/>
                      <a:pt x="25441" y="7242"/>
                    </a:cubicBezTo>
                    <a:cubicBezTo>
                      <a:pt x="24146" y="6537"/>
                      <a:pt x="19860" y="9956"/>
                      <a:pt x="17069" y="7423"/>
                    </a:cubicBezTo>
                    <a:lnTo>
                      <a:pt x="19012" y="8261"/>
                    </a:lnTo>
                    <a:cubicBezTo>
                      <a:pt x="14811" y="8566"/>
                      <a:pt x="12640" y="9690"/>
                      <a:pt x="7144" y="9451"/>
                    </a:cubicBezTo>
                    <a:cubicBezTo>
                      <a:pt x="10925" y="10347"/>
                      <a:pt x="13002" y="11928"/>
                      <a:pt x="18069" y="9966"/>
                    </a:cubicBezTo>
                    <a:close/>
                  </a:path>
                </a:pathLst>
              </a:custGeom>
              <a:grpFill/>
              <a:ln w="9525" cap="flat">
                <a:noFill/>
                <a:prstDash val="solid"/>
                <a:miter/>
              </a:ln>
            </p:spPr>
            <p:txBody>
              <a:bodyPr rtlCol="0" anchor="ctr"/>
              <a:lstStyle/>
              <a:p>
                <a:endParaRPr lang="zh-CN" altLang="en-US"/>
              </a:p>
            </p:txBody>
          </p:sp>
          <p:sp>
            <p:nvSpPr>
              <p:cNvPr id="2172" name="任意多边形: 形状 1183">
                <a:extLst>
                  <a:ext uri="{FF2B5EF4-FFF2-40B4-BE49-F238E27FC236}">
                    <a16:creationId xmlns:a16="http://schemas.microsoft.com/office/drawing/2014/main" id="{CC062CDD-2159-496C-AA0D-B08E340405C8}"/>
                  </a:ext>
                </a:extLst>
              </p:cNvPr>
              <p:cNvSpPr/>
              <p:nvPr/>
            </p:nvSpPr>
            <p:spPr>
              <a:xfrm>
                <a:off x="3681022" y="766738"/>
                <a:ext cx="19050" cy="9525"/>
              </a:xfrm>
              <a:custGeom>
                <a:avLst/>
                <a:gdLst>
                  <a:gd name="connsiteX0" fmla="*/ 10116 w 19050"/>
                  <a:gd name="connsiteY0" fmla="*/ 7457 h 9525"/>
                  <a:gd name="connsiteX1" fmla="*/ 13106 w 19050"/>
                  <a:gd name="connsiteY1" fmla="*/ 7828 h 9525"/>
                  <a:gd name="connsiteX2" fmla="*/ 7144 w 19050"/>
                  <a:gd name="connsiteY2" fmla="*/ 9076 h 9525"/>
                  <a:gd name="connsiteX3" fmla="*/ 11182 w 19050"/>
                  <a:gd name="connsiteY3" fmla="*/ 9124 h 9525"/>
                  <a:gd name="connsiteX4" fmla="*/ 10116 w 19050"/>
                  <a:gd name="connsiteY4" fmla="*/ 745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0116" y="7457"/>
                    </a:moveTo>
                    <a:cubicBezTo>
                      <a:pt x="11640" y="6657"/>
                      <a:pt x="12459" y="7619"/>
                      <a:pt x="13106" y="7828"/>
                    </a:cubicBezTo>
                    <a:cubicBezTo>
                      <a:pt x="12716" y="6361"/>
                      <a:pt x="9258" y="8495"/>
                      <a:pt x="7144" y="9076"/>
                    </a:cubicBezTo>
                    <a:lnTo>
                      <a:pt x="11182" y="9124"/>
                    </a:lnTo>
                    <a:lnTo>
                      <a:pt x="10116" y="7457"/>
                    </a:lnTo>
                    <a:close/>
                  </a:path>
                </a:pathLst>
              </a:custGeom>
              <a:grpFill/>
              <a:ln w="9525" cap="flat">
                <a:noFill/>
                <a:prstDash val="solid"/>
                <a:miter/>
              </a:ln>
            </p:spPr>
            <p:txBody>
              <a:bodyPr rtlCol="0" anchor="ctr"/>
              <a:lstStyle/>
              <a:p>
                <a:endParaRPr lang="zh-CN" altLang="en-US"/>
              </a:p>
            </p:txBody>
          </p:sp>
          <p:sp>
            <p:nvSpPr>
              <p:cNvPr id="2173" name="任意多边形: 形状 1184">
                <a:extLst>
                  <a:ext uri="{FF2B5EF4-FFF2-40B4-BE49-F238E27FC236}">
                    <a16:creationId xmlns:a16="http://schemas.microsoft.com/office/drawing/2014/main" id="{3CDB94D4-EEF3-4F8B-B398-DA21B8B37D32}"/>
                  </a:ext>
                </a:extLst>
              </p:cNvPr>
              <p:cNvSpPr/>
              <p:nvPr/>
            </p:nvSpPr>
            <p:spPr>
              <a:xfrm>
                <a:off x="3645437" y="825116"/>
                <a:ext cx="28575" cy="19050"/>
              </a:xfrm>
              <a:custGeom>
                <a:avLst/>
                <a:gdLst>
                  <a:gd name="connsiteX0" fmla="*/ 9220 w 28575"/>
                  <a:gd name="connsiteY0" fmla="*/ 14487 h 19050"/>
                  <a:gd name="connsiteX1" fmla="*/ 11297 w 28575"/>
                  <a:gd name="connsiteY1" fmla="*/ 15401 h 19050"/>
                  <a:gd name="connsiteX2" fmla="*/ 10925 w 28575"/>
                  <a:gd name="connsiteY2" fmla="*/ 14753 h 19050"/>
                  <a:gd name="connsiteX3" fmla="*/ 15964 w 28575"/>
                  <a:gd name="connsiteY3" fmla="*/ 16439 h 19050"/>
                  <a:gd name="connsiteX4" fmla="*/ 15411 w 28575"/>
                  <a:gd name="connsiteY4" fmla="*/ 14591 h 19050"/>
                  <a:gd name="connsiteX5" fmla="*/ 22489 w 28575"/>
                  <a:gd name="connsiteY5" fmla="*/ 15696 h 19050"/>
                  <a:gd name="connsiteX6" fmla="*/ 21688 w 28575"/>
                  <a:gd name="connsiteY6" fmla="*/ 16096 h 19050"/>
                  <a:gd name="connsiteX7" fmla="*/ 25784 w 28575"/>
                  <a:gd name="connsiteY7" fmla="*/ 10600 h 19050"/>
                  <a:gd name="connsiteX8" fmla="*/ 21593 w 28575"/>
                  <a:gd name="connsiteY8" fmla="*/ 7162 h 19050"/>
                  <a:gd name="connsiteX9" fmla="*/ 21498 w 28575"/>
                  <a:gd name="connsiteY9" fmla="*/ 11934 h 19050"/>
                  <a:gd name="connsiteX10" fmla="*/ 7144 w 28575"/>
                  <a:gd name="connsiteY10" fmla="*/ 17154 h 19050"/>
                  <a:gd name="connsiteX11" fmla="*/ 9220 w 28575"/>
                  <a:gd name="connsiteY11" fmla="*/ 144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19050">
                    <a:moveTo>
                      <a:pt x="9220" y="14487"/>
                    </a:moveTo>
                    <a:lnTo>
                      <a:pt x="11297" y="15401"/>
                    </a:lnTo>
                    <a:lnTo>
                      <a:pt x="10925" y="14753"/>
                    </a:lnTo>
                    <a:cubicBezTo>
                      <a:pt x="13135" y="12305"/>
                      <a:pt x="15021" y="15658"/>
                      <a:pt x="15964" y="16439"/>
                    </a:cubicBezTo>
                    <a:cubicBezTo>
                      <a:pt x="14802" y="16182"/>
                      <a:pt x="15230" y="15115"/>
                      <a:pt x="15411" y="14591"/>
                    </a:cubicBezTo>
                    <a:cubicBezTo>
                      <a:pt x="17974" y="14572"/>
                      <a:pt x="21650" y="17830"/>
                      <a:pt x="22489" y="15696"/>
                    </a:cubicBezTo>
                    <a:lnTo>
                      <a:pt x="21688" y="16096"/>
                    </a:lnTo>
                    <a:cubicBezTo>
                      <a:pt x="20850" y="13534"/>
                      <a:pt x="23746" y="12477"/>
                      <a:pt x="25784" y="10600"/>
                    </a:cubicBezTo>
                    <a:cubicBezTo>
                      <a:pt x="24317" y="9629"/>
                      <a:pt x="22974" y="6895"/>
                      <a:pt x="21593" y="7162"/>
                    </a:cubicBezTo>
                    <a:cubicBezTo>
                      <a:pt x="22965" y="6895"/>
                      <a:pt x="22146" y="10305"/>
                      <a:pt x="21498" y="11934"/>
                    </a:cubicBezTo>
                    <a:cubicBezTo>
                      <a:pt x="16393" y="12391"/>
                      <a:pt x="7325" y="10439"/>
                      <a:pt x="7144" y="17154"/>
                    </a:cubicBezTo>
                    <a:lnTo>
                      <a:pt x="9220" y="14487"/>
                    </a:lnTo>
                    <a:close/>
                  </a:path>
                </a:pathLst>
              </a:custGeom>
              <a:grpFill/>
              <a:ln w="9525" cap="flat">
                <a:noFill/>
                <a:prstDash val="solid"/>
                <a:miter/>
              </a:ln>
            </p:spPr>
            <p:txBody>
              <a:bodyPr rtlCol="0" anchor="ctr"/>
              <a:lstStyle/>
              <a:p>
                <a:endParaRPr lang="zh-CN" altLang="en-US"/>
              </a:p>
            </p:txBody>
          </p:sp>
          <p:sp>
            <p:nvSpPr>
              <p:cNvPr id="2174" name="任意多边形: 形状 1185">
                <a:extLst>
                  <a:ext uri="{FF2B5EF4-FFF2-40B4-BE49-F238E27FC236}">
                    <a16:creationId xmlns:a16="http://schemas.microsoft.com/office/drawing/2014/main" id="{B866333F-A0E4-418A-A25F-3944DA6B0FB1}"/>
                  </a:ext>
                </a:extLst>
              </p:cNvPr>
              <p:cNvSpPr/>
              <p:nvPr/>
            </p:nvSpPr>
            <p:spPr>
              <a:xfrm>
                <a:off x="3641246" y="857796"/>
                <a:ext cx="9525" cy="9525"/>
              </a:xfrm>
              <a:custGeom>
                <a:avLst/>
                <a:gdLst>
                  <a:gd name="connsiteX0" fmla="*/ 11335 w 9525"/>
                  <a:gd name="connsiteY0" fmla="*/ 11116 h 9525"/>
                  <a:gd name="connsiteX1" fmla="*/ 10487 w 9525"/>
                  <a:gd name="connsiteY1" fmla="*/ 7144 h 9525"/>
                  <a:gd name="connsiteX2" fmla="*/ 7144 w 9525"/>
                  <a:gd name="connsiteY2" fmla="*/ 10087 h 9525"/>
                  <a:gd name="connsiteX3" fmla="*/ 11335 w 9525"/>
                  <a:gd name="connsiteY3" fmla="*/ 11116 h 9525"/>
                </a:gdLst>
                <a:ahLst/>
                <a:cxnLst>
                  <a:cxn ang="0">
                    <a:pos x="connsiteX0" y="connsiteY0"/>
                  </a:cxn>
                  <a:cxn ang="0">
                    <a:pos x="connsiteX1" y="connsiteY1"/>
                  </a:cxn>
                  <a:cxn ang="0">
                    <a:pos x="connsiteX2" y="connsiteY2"/>
                  </a:cxn>
                  <a:cxn ang="0">
                    <a:pos x="connsiteX3" y="connsiteY3"/>
                  </a:cxn>
                </a:cxnLst>
                <a:rect l="l" t="t" r="r" b="b"/>
                <a:pathLst>
                  <a:path w="9525" h="9525">
                    <a:moveTo>
                      <a:pt x="11335" y="11116"/>
                    </a:moveTo>
                    <a:cubicBezTo>
                      <a:pt x="10458" y="9858"/>
                      <a:pt x="12049" y="7944"/>
                      <a:pt x="10487" y="7144"/>
                    </a:cubicBezTo>
                    <a:cubicBezTo>
                      <a:pt x="9211" y="7430"/>
                      <a:pt x="9677" y="11487"/>
                      <a:pt x="7144" y="10087"/>
                    </a:cubicBezTo>
                    <a:cubicBezTo>
                      <a:pt x="8068" y="11306"/>
                      <a:pt x="10392" y="10439"/>
                      <a:pt x="11335" y="11116"/>
                    </a:cubicBezTo>
                    <a:close/>
                  </a:path>
                </a:pathLst>
              </a:custGeom>
              <a:grpFill/>
              <a:ln w="9525" cap="flat">
                <a:noFill/>
                <a:prstDash val="solid"/>
                <a:miter/>
              </a:ln>
            </p:spPr>
            <p:txBody>
              <a:bodyPr rtlCol="0" anchor="ctr"/>
              <a:lstStyle/>
              <a:p>
                <a:endParaRPr lang="zh-CN" altLang="en-US"/>
              </a:p>
            </p:txBody>
          </p:sp>
          <p:sp>
            <p:nvSpPr>
              <p:cNvPr id="2175" name="任意多边形: 形状 1186">
                <a:extLst>
                  <a:ext uri="{FF2B5EF4-FFF2-40B4-BE49-F238E27FC236}">
                    <a16:creationId xmlns:a16="http://schemas.microsoft.com/office/drawing/2014/main" id="{00169B64-507C-492E-9631-1637572FB07C}"/>
                  </a:ext>
                </a:extLst>
              </p:cNvPr>
              <p:cNvSpPr/>
              <p:nvPr/>
            </p:nvSpPr>
            <p:spPr>
              <a:xfrm>
                <a:off x="3690699" y="755583"/>
                <a:ext cx="76200" cy="19050"/>
              </a:xfrm>
              <a:custGeom>
                <a:avLst/>
                <a:gdLst>
                  <a:gd name="connsiteX0" fmla="*/ 7715 w 76200"/>
                  <a:gd name="connsiteY0" fmla="*/ 17812 h 19050"/>
                  <a:gd name="connsiteX1" fmla="*/ 13421 w 76200"/>
                  <a:gd name="connsiteY1" fmla="*/ 17983 h 19050"/>
                  <a:gd name="connsiteX2" fmla="*/ 12897 w 76200"/>
                  <a:gd name="connsiteY2" fmla="*/ 15754 h 19050"/>
                  <a:gd name="connsiteX3" fmla="*/ 48197 w 76200"/>
                  <a:gd name="connsiteY3" fmla="*/ 13192 h 19050"/>
                  <a:gd name="connsiteX4" fmla="*/ 47968 w 76200"/>
                  <a:gd name="connsiteY4" fmla="*/ 16650 h 19050"/>
                  <a:gd name="connsiteX5" fmla="*/ 56721 w 76200"/>
                  <a:gd name="connsiteY5" fmla="*/ 18355 h 19050"/>
                  <a:gd name="connsiteX6" fmla="*/ 59874 w 76200"/>
                  <a:gd name="connsiteY6" fmla="*/ 15897 h 19050"/>
                  <a:gd name="connsiteX7" fmla="*/ 54407 w 76200"/>
                  <a:gd name="connsiteY7" fmla="*/ 15450 h 19050"/>
                  <a:gd name="connsiteX8" fmla="*/ 59322 w 76200"/>
                  <a:gd name="connsiteY8" fmla="*/ 14697 h 19050"/>
                  <a:gd name="connsiteX9" fmla="*/ 61979 w 76200"/>
                  <a:gd name="connsiteY9" fmla="*/ 14859 h 19050"/>
                  <a:gd name="connsiteX10" fmla="*/ 62141 w 76200"/>
                  <a:gd name="connsiteY10" fmla="*/ 14878 h 19050"/>
                  <a:gd name="connsiteX11" fmla="*/ 64580 w 76200"/>
                  <a:gd name="connsiteY11" fmla="*/ 14945 h 19050"/>
                  <a:gd name="connsiteX12" fmla="*/ 64599 w 76200"/>
                  <a:gd name="connsiteY12" fmla="*/ 14945 h 19050"/>
                  <a:gd name="connsiteX13" fmla="*/ 64627 w 76200"/>
                  <a:gd name="connsiteY13" fmla="*/ 14954 h 19050"/>
                  <a:gd name="connsiteX14" fmla="*/ 64694 w 76200"/>
                  <a:gd name="connsiteY14" fmla="*/ 14973 h 19050"/>
                  <a:gd name="connsiteX15" fmla="*/ 64960 w 76200"/>
                  <a:gd name="connsiteY15" fmla="*/ 15040 h 19050"/>
                  <a:gd name="connsiteX16" fmla="*/ 65484 w 76200"/>
                  <a:gd name="connsiteY16" fmla="*/ 15183 h 19050"/>
                  <a:gd name="connsiteX17" fmla="*/ 66523 w 76200"/>
                  <a:gd name="connsiteY17" fmla="*/ 15488 h 19050"/>
                  <a:gd name="connsiteX18" fmla="*/ 72733 w 76200"/>
                  <a:gd name="connsiteY18" fmla="*/ 17193 h 19050"/>
                  <a:gd name="connsiteX19" fmla="*/ 71104 w 76200"/>
                  <a:gd name="connsiteY19" fmla="*/ 11811 h 19050"/>
                  <a:gd name="connsiteX20" fmla="*/ 65808 w 76200"/>
                  <a:gd name="connsiteY20" fmla="*/ 13183 h 19050"/>
                  <a:gd name="connsiteX21" fmla="*/ 65008 w 76200"/>
                  <a:gd name="connsiteY21" fmla="*/ 13106 h 19050"/>
                  <a:gd name="connsiteX22" fmla="*/ 64808 w 76200"/>
                  <a:gd name="connsiteY22" fmla="*/ 13068 h 19050"/>
                  <a:gd name="connsiteX23" fmla="*/ 64713 w 76200"/>
                  <a:gd name="connsiteY23" fmla="*/ 13049 h 19050"/>
                  <a:gd name="connsiteX24" fmla="*/ 62074 w 76200"/>
                  <a:gd name="connsiteY24" fmla="*/ 12973 h 19050"/>
                  <a:gd name="connsiteX25" fmla="*/ 61589 w 76200"/>
                  <a:gd name="connsiteY25" fmla="*/ 12916 h 19050"/>
                  <a:gd name="connsiteX26" fmla="*/ 59779 w 76200"/>
                  <a:gd name="connsiteY26" fmla="*/ 12497 h 19050"/>
                  <a:gd name="connsiteX27" fmla="*/ 57093 w 76200"/>
                  <a:gd name="connsiteY27" fmla="*/ 11039 h 19050"/>
                  <a:gd name="connsiteX28" fmla="*/ 58398 w 76200"/>
                  <a:gd name="connsiteY28" fmla="*/ 8344 h 19050"/>
                  <a:gd name="connsiteX29" fmla="*/ 45063 w 76200"/>
                  <a:gd name="connsiteY29" fmla="*/ 9220 h 19050"/>
                  <a:gd name="connsiteX30" fmla="*/ 45634 w 76200"/>
                  <a:gd name="connsiteY30" fmla="*/ 9554 h 19050"/>
                  <a:gd name="connsiteX31" fmla="*/ 31766 w 76200"/>
                  <a:gd name="connsiteY31" fmla="*/ 7144 h 19050"/>
                  <a:gd name="connsiteX32" fmla="*/ 7144 w 76200"/>
                  <a:gd name="connsiteY32" fmla="*/ 15611 h 19050"/>
                  <a:gd name="connsiteX33" fmla="*/ 7715 w 76200"/>
                  <a:gd name="connsiteY33" fmla="*/ 1781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200" h="19050">
                    <a:moveTo>
                      <a:pt x="7715" y="17812"/>
                    </a:moveTo>
                    <a:cubicBezTo>
                      <a:pt x="9592" y="18498"/>
                      <a:pt x="11897" y="13926"/>
                      <a:pt x="13421" y="17983"/>
                    </a:cubicBezTo>
                    <a:lnTo>
                      <a:pt x="12897" y="15754"/>
                    </a:lnTo>
                    <a:cubicBezTo>
                      <a:pt x="25679" y="17364"/>
                      <a:pt x="38157" y="12687"/>
                      <a:pt x="48197" y="13192"/>
                    </a:cubicBezTo>
                    <a:lnTo>
                      <a:pt x="47968" y="16650"/>
                    </a:lnTo>
                    <a:cubicBezTo>
                      <a:pt x="52235" y="15611"/>
                      <a:pt x="52930" y="17478"/>
                      <a:pt x="56721" y="18355"/>
                    </a:cubicBezTo>
                    <a:cubicBezTo>
                      <a:pt x="54988" y="15802"/>
                      <a:pt x="57760" y="16793"/>
                      <a:pt x="59874" y="15897"/>
                    </a:cubicBezTo>
                    <a:cubicBezTo>
                      <a:pt x="58217" y="15592"/>
                      <a:pt x="54512" y="16974"/>
                      <a:pt x="54407" y="15450"/>
                    </a:cubicBezTo>
                    <a:cubicBezTo>
                      <a:pt x="55864" y="14888"/>
                      <a:pt x="57569" y="14688"/>
                      <a:pt x="59322" y="14697"/>
                    </a:cubicBezTo>
                    <a:cubicBezTo>
                      <a:pt x="60198" y="14707"/>
                      <a:pt x="61093" y="14764"/>
                      <a:pt x="61979" y="14859"/>
                    </a:cubicBezTo>
                    <a:lnTo>
                      <a:pt x="62141" y="14878"/>
                    </a:lnTo>
                    <a:lnTo>
                      <a:pt x="64580" y="14945"/>
                    </a:lnTo>
                    <a:lnTo>
                      <a:pt x="64599" y="14945"/>
                    </a:lnTo>
                    <a:lnTo>
                      <a:pt x="64627" y="14954"/>
                    </a:lnTo>
                    <a:lnTo>
                      <a:pt x="64694" y="14973"/>
                    </a:lnTo>
                    <a:lnTo>
                      <a:pt x="64960" y="15040"/>
                    </a:lnTo>
                    <a:lnTo>
                      <a:pt x="65484" y="15183"/>
                    </a:lnTo>
                    <a:lnTo>
                      <a:pt x="66523" y="15488"/>
                    </a:lnTo>
                    <a:cubicBezTo>
                      <a:pt x="69247" y="16326"/>
                      <a:pt x="71638" y="17345"/>
                      <a:pt x="72733" y="17193"/>
                    </a:cubicBezTo>
                    <a:lnTo>
                      <a:pt x="71104" y="11811"/>
                    </a:lnTo>
                    <a:cubicBezTo>
                      <a:pt x="68828" y="15164"/>
                      <a:pt x="67647" y="9430"/>
                      <a:pt x="65808" y="13183"/>
                    </a:cubicBezTo>
                    <a:lnTo>
                      <a:pt x="65008" y="13106"/>
                    </a:lnTo>
                    <a:lnTo>
                      <a:pt x="64808" y="13068"/>
                    </a:lnTo>
                    <a:lnTo>
                      <a:pt x="64713" y="13049"/>
                    </a:lnTo>
                    <a:lnTo>
                      <a:pt x="62074" y="12973"/>
                    </a:lnTo>
                    <a:lnTo>
                      <a:pt x="61589" y="12916"/>
                    </a:lnTo>
                    <a:cubicBezTo>
                      <a:pt x="60950" y="12830"/>
                      <a:pt x="60341" y="12678"/>
                      <a:pt x="59779" y="12497"/>
                    </a:cubicBezTo>
                    <a:cubicBezTo>
                      <a:pt x="58655" y="12125"/>
                      <a:pt x="57712" y="11601"/>
                      <a:pt x="57093" y="11039"/>
                    </a:cubicBezTo>
                    <a:cubicBezTo>
                      <a:pt x="55855" y="9925"/>
                      <a:pt x="55902" y="8677"/>
                      <a:pt x="58398" y="8344"/>
                    </a:cubicBezTo>
                    <a:cubicBezTo>
                      <a:pt x="51406" y="4953"/>
                      <a:pt x="49359" y="13868"/>
                      <a:pt x="45063" y="9220"/>
                    </a:cubicBezTo>
                    <a:lnTo>
                      <a:pt x="45634" y="9554"/>
                    </a:lnTo>
                    <a:cubicBezTo>
                      <a:pt x="41319" y="10535"/>
                      <a:pt x="33137" y="8258"/>
                      <a:pt x="31766" y="7144"/>
                    </a:cubicBezTo>
                    <a:cubicBezTo>
                      <a:pt x="25537" y="11354"/>
                      <a:pt x="14049" y="13249"/>
                      <a:pt x="7144" y="15611"/>
                    </a:cubicBezTo>
                    <a:lnTo>
                      <a:pt x="7715" y="17812"/>
                    </a:lnTo>
                    <a:close/>
                  </a:path>
                </a:pathLst>
              </a:custGeom>
              <a:grpFill/>
              <a:ln w="9525" cap="flat">
                <a:noFill/>
                <a:prstDash val="solid"/>
                <a:miter/>
              </a:ln>
            </p:spPr>
            <p:txBody>
              <a:bodyPr rtlCol="0" anchor="ctr"/>
              <a:lstStyle/>
              <a:p>
                <a:endParaRPr lang="zh-CN" altLang="en-US"/>
              </a:p>
            </p:txBody>
          </p:sp>
          <p:sp>
            <p:nvSpPr>
              <p:cNvPr id="2176" name="任意多边形: 形状 1187">
                <a:extLst>
                  <a:ext uri="{FF2B5EF4-FFF2-40B4-BE49-F238E27FC236}">
                    <a16:creationId xmlns:a16="http://schemas.microsoft.com/office/drawing/2014/main" id="{1F8D4950-FE19-499E-85FC-6FE87C7B3BC3}"/>
                  </a:ext>
                </a:extLst>
              </p:cNvPr>
              <p:cNvSpPr/>
              <p:nvPr/>
            </p:nvSpPr>
            <p:spPr>
              <a:xfrm>
                <a:off x="3665325" y="968600"/>
                <a:ext cx="19050" cy="19050"/>
              </a:xfrm>
              <a:custGeom>
                <a:avLst/>
                <a:gdLst>
                  <a:gd name="connsiteX0" fmla="*/ 11259 w 19050"/>
                  <a:gd name="connsiteY0" fmla="*/ 9278 h 19050"/>
                  <a:gd name="connsiteX1" fmla="*/ 13859 w 19050"/>
                  <a:gd name="connsiteY1" fmla="*/ 12011 h 19050"/>
                  <a:gd name="connsiteX2" fmla="*/ 14926 w 19050"/>
                  <a:gd name="connsiteY2" fmla="*/ 11345 h 19050"/>
                  <a:gd name="connsiteX3" fmla="*/ 7410 w 19050"/>
                  <a:gd name="connsiteY3" fmla="*/ 9754 h 19050"/>
                  <a:gd name="connsiteX4" fmla="*/ 11259 w 19050"/>
                  <a:gd name="connsiteY4" fmla="*/ 9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259" y="9278"/>
                    </a:moveTo>
                    <a:lnTo>
                      <a:pt x="13859" y="12011"/>
                    </a:lnTo>
                    <a:lnTo>
                      <a:pt x="14926" y="11345"/>
                    </a:lnTo>
                    <a:cubicBezTo>
                      <a:pt x="13545" y="11745"/>
                      <a:pt x="5601" y="2905"/>
                      <a:pt x="7410" y="9754"/>
                    </a:cubicBezTo>
                    <a:lnTo>
                      <a:pt x="11259" y="9278"/>
                    </a:lnTo>
                    <a:close/>
                  </a:path>
                </a:pathLst>
              </a:custGeom>
              <a:grpFill/>
              <a:ln w="9525" cap="flat">
                <a:noFill/>
                <a:prstDash val="solid"/>
                <a:miter/>
              </a:ln>
            </p:spPr>
            <p:txBody>
              <a:bodyPr rtlCol="0" anchor="ctr"/>
              <a:lstStyle/>
              <a:p>
                <a:endParaRPr lang="zh-CN" altLang="en-US"/>
              </a:p>
            </p:txBody>
          </p:sp>
          <p:sp>
            <p:nvSpPr>
              <p:cNvPr id="2177" name="任意多边形: 形状 1188">
                <a:extLst>
                  <a:ext uri="{FF2B5EF4-FFF2-40B4-BE49-F238E27FC236}">
                    <a16:creationId xmlns:a16="http://schemas.microsoft.com/office/drawing/2014/main" id="{542D8E6A-C727-4719-BA22-D65F32EF4467}"/>
                  </a:ext>
                </a:extLst>
              </p:cNvPr>
              <p:cNvSpPr/>
              <p:nvPr/>
            </p:nvSpPr>
            <p:spPr>
              <a:xfrm>
                <a:off x="3689299" y="993106"/>
                <a:ext cx="9525" cy="9525"/>
              </a:xfrm>
              <a:custGeom>
                <a:avLst/>
                <a:gdLst>
                  <a:gd name="connsiteX0" fmla="*/ 11097 w 9525"/>
                  <a:gd name="connsiteY0" fmla="*/ 9193 h 9525"/>
                  <a:gd name="connsiteX1" fmla="*/ 11849 w 9525"/>
                  <a:gd name="connsiteY1" fmla="*/ 9155 h 9525"/>
                  <a:gd name="connsiteX2" fmla="*/ 7144 w 9525"/>
                  <a:gd name="connsiteY2" fmla="*/ 7145 h 9525"/>
                  <a:gd name="connsiteX3" fmla="*/ 11097 w 9525"/>
                  <a:gd name="connsiteY3" fmla="*/ 9193 h 9525"/>
                </a:gdLst>
                <a:ahLst/>
                <a:cxnLst>
                  <a:cxn ang="0">
                    <a:pos x="connsiteX0" y="connsiteY0"/>
                  </a:cxn>
                  <a:cxn ang="0">
                    <a:pos x="connsiteX1" y="connsiteY1"/>
                  </a:cxn>
                  <a:cxn ang="0">
                    <a:pos x="connsiteX2" y="connsiteY2"/>
                  </a:cxn>
                  <a:cxn ang="0">
                    <a:pos x="connsiteX3" y="connsiteY3"/>
                  </a:cxn>
                </a:cxnLst>
                <a:rect l="l" t="t" r="r" b="b"/>
                <a:pathLst>
                  <a:path w="9525" h="9525">
                    <a:moveTo>
                      <a:pt x="11097" y="9193"/>
                    </a:moveTo>
                    <a:lnTo>
                      <a:pt x="11849" y="9155"/>
                    </a:lnTo>
                    <a:cubicBezTo>
                      <a:pt x="10401" y="8508"/>
                      <a:pt x="8258" y="7088"/>
                      <a:pt x="7144" y="7145"/>
                    </a:cubicBezTo>
                    <a:cubicBezTo>
                      <a:pt x="8201" y="8107"/>
                      <a:pt x="11554" y="8203"/>
                      <a:pt x="11097" y="9193"/>
                    </a:cubicBezTo>
                    <a:close/>
                  </a:path>
                </a:pathLst>
              </a:custGeom>
              <a:grpFill/>
              <a:ln w="9525" cap="flat">
                <a:noFill/>
                <a:prstDash val="solid"/>
                <a:miter/>
              </a:ln>
            </p:spPr>
            <p:txBody>
              <a:bodyPr rtlCol="0" anchor="ctr"/>
              <a:lstStyle/>
              <a:p>
                <a:endParaRPr lang="zh-CN" altLang="en-US"/>
              </a:p>
            </p:txBody>
          </p:sp>
          <p:sp>
            <p:nvSpPr>
              <p:cNvPr id="2178" name="任意多边形: 形状 1189">
                <a:extLst>
                  <a:ext uri="{FF2B5EF4-FFF2-40B4-BE49-F238E27FC236}">
                    <a16:creationId xmlns:a16="http://schemas.microsoft.com/office/drawing/2014/main" id="{100C0D7D-5438-417A-87EA-9B7ADCE3144E}"/>
                  </a:ext>
                </a:extLst>
              </p:cNvPr>
              <p:cNvSpPr/>
              <p:nvPr/>
            </p:nvSpPr>
            <p:spPr>
              <a:xfrm>
                <a:off x="3936616" y="677659"/>
                <a:ext cx="19050" cy="19050"/>
              </a:xfrm>
              <a:custGeom>
                <a:avLst/>
                <a:gdLst>
                  <a:gd name="connsiteX0" fmla="*/ 10449 w 19050"/>
                  <a:gd name="connsiteY0" fmla="*/ 11716 h 19050"/>
                  <a:gd name="connsiteX1" fmla="*/ 11944 w 19050"/>
                  <a:gd name="connsiteY1" fmla="*/ 12583 h 19050"/>
                  <a:gd name="connsiteX2" fmla="*/ 7144 w 19050"/>
                  <a:gd name="connsiteY2" fmla="*/ 7144 h 19050"/>
                  <a:gd name="connsiteX3" fmla="*/ 10449 w 19050"/>
                  <a:gd name="connsiteY3" fmla="*/ 11716 h 19050"/>
                </a:gdLst>
                <a:ahLst/>
                <a:cxnLst>
                  <a:cxn ang="0">
                    <a:pos x="connsiteX0" y="connsiteY0"/>
                  </a:cxn>
                  <a:cxn ang="0">
                    <a:pos x="connsiteX1" y="connsiteY1"/>
                  </a:cxn>
                  <a:cxn ang="0">
                    <a:pos x="connsiteX2" y="connsiteY2"/>
                  </a:cxn>
                  <a:cxn ang="0">
                    <a:pos x="connsiteX3" y="connsiteY3"/>
                  </a:cxn>
                </a:cxnLst>
                <a:rect l="l" t="t" r="r" b="b"/>
                <a:pathLst>
                  <a:path w="19050" h="19050">
                    <a:moveTo>
                      <a:pt x="10449" y="11716"/>
                    </a:moveTo>
                    <a:lnTo>
                      <a:pt x="11944" y="12583"/>
                    </a:lnTo>
                    <a:cubicBezTo>
                      <a:pt x="10639" y="13164"/>
                      <a:pt x="20412" y="9144"/>
                      <a:pt x="7144" y="7144"/>
                    </a:cubicBezTo>
                    <a:lnTo>
                      <a:pt x="10449" y="11716"/>
                    </a:lnTo>
                    <a:close/>
                  </a:path>
                </a:pathLst>
              </a:custGeom>
              <a:grpFill/>
              <a:ln w="9525" cap="flat">
                <a:noFill/>
                <a:prstDash val="solid"/>
                <a:miter/>
              </a:ln>
            </p:spPr>
            <p:txBody>
              <a:bodyPr rtlCol="0" anchor="ctr"/>
              <a:lstStyle/>
              <a:p>
                <a:endParaRPr lang="zh-CN" altLang="en-US"/>
              </a:p>
            </p:txBody>
          </p:sp>
          <p:sp>
            <p:nvSpPr>
              <p:cNvPr id="2179" name="任意多边形: 形状 1190">
                <a:extLst>
                  <a:ext uri="{FF2B5EF4-FFF2-40B4-BE49-F238E27FC236}">
                    <a16:creationId xmlns:a16="http://schemas.microsoft.com/office/drawing/2014/main" id="{FA419105-EE46-418B-B3CF-322D954D93C1}"/>
                  </a:ext>
                </a:extLst>
              </p:cNvPr>
              <p:cNvSpPr/>
              <p:nvPr/>
            </p:nvSpPr>
            <p:spPr>
              <a:xfrm>
                <a:off x="3676006" y="980449"/>
                <a:ext cx="9525" cy="9525"/>
              </a:xfrm>
              <a:custGeom>
                <a:avLst/>
                <a:gdLst>
                  <a:gd name="connsiteX0" fmla="*/ 8464 w 9525"/>
                  <a:gd name="connsiteY0" fmla="*/ 7144 h 9525"/>
                  <a:gd name="connsiteX1" fmla="*/ 7149 w 9525"/>
                  <a:gd name="connsiteY1" fmla="*/ 8382 h 9525"/>
                  <a:gd name="connsiteX2" fmla="*/ 7749 w 9525"/>
                  <a:gd name="connsiteY2" fmla="*/ 7734 h 9525"/>
                  <a:gd name="connsiteX3" fmla="*/ 8464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8464" y="7144"/>
                    </a:moveTo>
                    <a:cubicBezTo>
                      <a:pt x="8464" y="7144"/>
                      <a:pt x="7045" y="8334"/>
                      <a:pt x="7149" y="8382"/>
                    </a:cubicBezTo>
                    <a:cubicBezTo>
                      <a:pt x="7149" y="8382"/>
                      <a:pt x="7692" y="7715"/>
                      <a:pt x="7749" y="7734"/>
                    </a:cubicBezTo>
                    <a:lnTo>
                      <a:pt x="8464" y="7144"/>
                    </a:lnTo>
                    <a:close/>
                  </a:path>
                </a:pathLst>
              </a:custGeom>
              <a:grpFill/>
              <a:ln w="9525" cap="flat">
                <a:noFill/>
                <a:prstDash val="solid"/>
                <a:miter/>
              </a:ln>
            </p:spPr>
            <p:txBody>
              <a:bodyPr rtlCol="0" anchor="ctr"/>
              <a:lstStyle/>
              <a:p>
                <a:endParaRPr lang="zh-CN" altLang="en-US"/>
              </a:p>
            </p:txBody>
          </p:sp>
          <p:sp>
            <p:nvSpPr>
              <p:cNvPr id="2180" name="任意多边形: 形状 1191">
                <a:extLst>
                  <a:ext uri="{FF2B5EF4-FFF2-40B4-BE49-F238E27FC236}">
                    <a16:creationId xmlns:a16="http://schemas.microsoft.com/office/drawing/2014/main" id="{8490A541-5BB6-47E7-A2A3-59EC148D4A02}"/>
                  </a:ext>
                </a:extLst>
              </p:cNvPr>
              <p:cNvSpPr/>
              <p:nvPr/>
            </p:nvSpPr>
            <p:spPr>
              <a:xfrm>
                <a:off x="3727847" y="736124"/>
                <a:ext cx="85725" cy="38100"/>
              </a:xfrm>
              <a:custGeom>
                <a:avLst/>
                <a:gdLst>
                  <a:gd name="connsiteX0" fmla="*/ 23746 w 85725"/>
                  <a:gd name="connsiteY0" fmla="*/ 20412 h 38100"/>
                  <a:gd name="connsiteX1" fmla="*/ 24917 w 85725"/>
                  <a:gd name="connsiteY1" fmla="*/ 20526 h 38100"/>
                  <a:gd name="connsiteX2" fmla="*/ 24984 w 85725"/>
                  <a:gd name="connsiteY2" fmla="*/ 20535 h 38100"/>
                  <a:gd name="connsiteX3" fmla="*/ 28137 w 85725"/>
                  <a:gd name="connsiteY3" fmla="*/ 20621 h 38100"/>
                  <a:gd name="connsiteX4" fmla="*/ 28165 w 85725"/>
                  <a:gd name="connsiteY4" fmla="*/ 20631 h 38100"/>
                  <a:gd name="connsiteX5" fmla="*/ 28270 w 85725"/>
                  <a:gd name="connsiteY5" fmla="*/ 20659 h 38100"/>
                  <a:gd name="connsiteX6" fmla="*/ 28489 w 85725"/>
                  <a:gd name="connsiteY6" fmla="*/ 20707 h 38100"/>
                  <a:gd name="connsiteX7" fmla="*/ 28966 w 85725"/>
                  <a:gd name="connsiteY7" fmla="*/ 20821 h 38100"/>
                  <a:gd name="connsiteX8" fmla="*/ 30004 w 85725"/>
                  <a:gd name="connsiteY8" fmla="*/ 21059 h 38100"/>
                  <a:gd name="connsiteX9" fmla="*/ 32842 w 85725"/>
                  <a:gd name="connsiteY9" fmla="*/ 21717 h 38100"/>
                  <a:gd name="connsiteX10" fmla="*/ 31918 w 85725"/>
                  <a:gd name="connsiteY10" fmla="*/ 23974 h 38100"/>
                  <a:gd name="connsiteX11" fmla="*/ 37671 w 85725"/>
                  <a:gd name="connsiteY11" fmla="*/ 21469 h 38100"/>
                  <a:gd name="connsiteX12" fmla="*/ 37976 w 85725"/>
                  <a:gd name="connsiteY12" fmla="*/ 27946 h 38100"/>
                  <a:gd name="connsiteX13" fmla="*/ 34966 w 85725"/>
                  <a:gd name="connsiteY13" fmla="*/ 25212 h 38100"/>
                  <a:gd name="connsiteX14" fmla="*/ 31613 w 85725"/>
                  <a:gd name="connsiteY14" fmla="*/ 27974 h 38100"/>
                  <a:gd name="connsiteX15" fmla="*/ 29613 w 85725"/>
                  <a:gd name="connsiteY15" fmla="*/ 27308 h 38100"/>
                  <a:gd name="connsiteX16" fmla="*/ 28404 w 85725"/>
                  <a:gd name="connsiteY16" fmla="*/ 27117 h 38100"/>
                  <a:gd name="connsiteX17" fmla="*/ 24927 w 85725"/>
                  <a:gd name="connsiteY17" fmla="*/ 27070 h 38100"/>
                  <a:gd name="connsiteX18" fmla="*/ 24022 w 85725"/>
                  <a:gd name="connsiteY18" fmla="*/ 27270 h 38100"/>
                  <a:gd name="connsiteX19" fmla="*/ 24489 w 85725"/>
                  <a:gd name="connsiteY19" fmla="*/ 27584 h 38100"/>
                  <a:gd name="connsiteX20" fmla="*/ 24746 w 85725"/>
                  <a:gd name="connsiteY20" fmla="*/ 27717 h 38100"/>
                  <a:gd name="connsiteX21" fmla="*/ 24879 w 85725"/>
                  <a:gd name="connsiteY21" fmla="*/ 27784 h 38100"/>
                  <a:gd name="connsiteX22" fmla="*/ 24946 w 85725"/>
                  <a:gd name="connsiteY22" fmla="*/ 27813 h 38100"/>
                  <a:gd name="connsiteX23" fmla="*/ 24984 w 85725"/>
                  <a:gd name="connsiteY23" fmla="*/ 27832 h 38100"/>
                  <a:gd name="connsiteX24" fmla="*/ 24994 w 85725"/>
                  <a:gd name="connsiteY24" fmla="*/ 27832 h 38100"/>
                  <a:gd name="connsiteX25" fmla="*/ 27756 w 85725"/>
                  <a:gd name="connsiteY25" fmla="*/ 27908 h 38100"/>
                  <a:gd name="connsiteX26" fmla="*/ 27756 w 85725"/>
                  <a:gd name="connsiteY26" fmla="*/ 27908 h 38100"/>
                  <a:gd name="connsiteX27" fmla="*/ 27765 w 85725"/>
                  <a:gd name="connsiteY27" fmla="*/ 27917 h 38100"/>
                  <a:gd name="connsiteX28" fmla="*/ 28708 w 85725"/>
                  <a:gd name="connsiteY28" fmla="*/ 28422 h 38100"/>
                  <a:gd name="connsiteX29" fmla="*/ 31023 w 85725"/>
                  <a:gd name="connsiteY29" fmla="*/ 29089 h 38100"/>
                  <a:gd name="connsiteX30" fmla="*/ 36338 w 85725"/>
                  <a:gd name="connsiteY30" fmla="*/ 29775 h 38100"/>
                  <a:gd name="connsiteX31" fmla="*/ 41358 w 85725"/>
                  <a:gd name="connsiteY31" fmla="*/ 34147 h 38100"/>
                  <a:gd name="connsiteX32" fmla="*/ 46644 w 85725"/>
                  <a:gd name="connsiteY32" fmla="*/ 33547 h 38100"/>
                  <a:gd name="connsiteX33" fmla="*/ 42720 w 85725"/>
                  <a:gd name="connsiteY33" fmla="*/ 32280 h 38100"/>
                  <a:gd name="connsiteX34" fmla="*/ 42034 w 85725"/>
                  <a:gd name="connsiteY34" fmla="*/ 23888 h 38100"/>
                  <a:gd name="connsiteX35" fmla="*/ 45949 w 85725"/>
                  <a:gd name="connsiteY35" fmla="*/ 25898 h 38100"/>
                  <a:gd name="connsiteX36" fmla="*/ 53959 w 85725"/>
                  <a:gd name="connsiteY36" fmla="*/ 24022 h 38100"/>
                  <a:gd name="connsiteX37" fmla="*/ 61941 w 85725"/>
                  <a:gd name="connsiteY37" fmla="*/ 26422 h 38100"/>
                  <a:gd name="connsiteX38" fmla="*/ 62170 w 85725"/>
                  <a:gd name="connsiteY38" fmla="*/ 23383 h 38100"/>
                  <a:gd name="connsiteX39" fmla="*/ 80334 w 85725"/>
                  <a:gd name="connsiteY39" fmla="*/ 29308 h 38100"/>
                  <a:gd name="connsiteX40" fmla="*/ 84058 w 85725"/>
                  <a:gd name="connsiteY40" fmla="*/ 25088 h 38100"/>
                  <a:gd name="connsiteX41" fmla="*/ 79296 w 85725"/>
                  <a:gd name="connsiteY41" fmla="*/ 22012 h 38100"/>
                  <a:gd name="connsiteX42" fmla="*/ 79134 w 85725"/>
                  <a:gd name="connsiteY42" fmla="*/ 22774 h 38100"/>
                  <a:gd name="connsiteX43" fmla="*/ 73581 w 85725"/>
                  <a:gd name="connsiteY43" fmla="*/ 20707 h 38100"/>
                  <a:gd name="connsiteX44" fmla="*/ 74590 w 85725"/>
                  <a:gd name="connsiteY44" fmla="*/ 23155 h 38100"/>
                  <a:gd name="connsiteX45" fmla="*/ 68304 w 85725"/>
                  <a:gd name="connsiteY45" fmla="*/ 20716 h 38100"/>
                  <a:gd name="connsiteX46" fmla="*/ 66161 w 85725"/>
                  <a:gd name="connsiteY46" fmla="*/ 22345 h 38100"/>
                  <a:gd name="connsiteX47" fmla="*/ 64608 w 85725"/>
                  <a:gd name="connsiteY47" fmla="*/ 17916 h 38100"/>
                  <a:gd name="connsiteX48" fmla="*/ 59731 w 85725"/>
                  <a:gd name="connsiteY48" fmla="*/ 21507 h 38100"/>
                  <a:gd name="connsiteX49" fmla="*/ 54740 w 85725"/>
                  <a:gd name="connsiteY49" fmla="*/ 16325 h 38100"/>
                  <a:gd name="connsiteX50" fmla="*/ 54702 w 85725"/>
                  <a:gd name="connsiteY50" fmla="*/ 17868 h 38100"/>
                  <a:gd name="connsiteX51" fmla="*/ 43672 w 85725"/>
                  <a:gd name="connsiteY51" fmla="*/ 9820 h 38100"/>
                  <a:gd name="connsiteX52" fmla="*/ 38338 w 85725"/>
                  <a:gd name="connsiteY52" fmla="*/ 11944 h 38100"/>
                  <a:gd name="connsiteX53" fmla="*/ 40472 w 85725"/>
                  <a:gd name="connsiteY53" fmla="*/ 16202 h 38100"/>
                  <a:gd name="connsiteX54" fmla="*/ 38329 w 85725"/>
                  <a:gd name="connsiteY54" fmla="*/ 13458 h 38100"/>
                  <a:gd name="connsiteX55" fmla="*/ 38233 w 85725"/>
                  <a:gd name="connsiteY55" fmla="*/ 17287 h 38100"/>
                  <a:gd name="connsiteX56" fmla="*/ 34280 w 85725"/>
                  <a:gd name="connsiteY56" fmla="*/ 16773 h 38100"/>
                  <a:gd name="connsiteX57" fmla="*/ 34871 w 85725"/>
                  <a:gd name="connsiteY57" fmla="*/ 9553 h 38100"/>
                  <a:gd name="connsiteX58" fmla="*/ 38405 w 85725"/>
                  <a:gd name="connsiteY58" fmla="*/ 8896 h 38100"/>
                  <a:gd name="connsiteX59" fmla="*/ 33185 w 85725"/>
                  <a:gd name="connsiteY59" fmla="*/ 7210 h 38100"/>
                  <a:gd name="connsiteX60" fmla="*/ 30594 w 85725"/>
                  <a:gd name="connsiteY60" fmla="*/ 9515 h 38100"/>
                  <a:gd name="connsiteX61" fmla="*/ 29147 w 85725"/>
                  <a:gd name="connsiteY61" fmla="*/ 10525 h 38100"/>
                  <a:gd name="connsiteX62" fmla="*/ 28737 w 85725"/>
                  <a:gd name="connsiteY62" fmla="*/ 10734 h 38100"/>
                  <a:gd name="connsiteX63" fmla="*/ 28632 w 85725"/>
                  <a:gd name="connsiteY63" fmla="*/ 10782 h 38100"/>
                  <a:gd name="connsiteX64" fmla="*/ 28623 w 85725"/>
                  <a:gd name="connsiteY64" fmla="*/ 10782 h 38100"/>
                  <a:gd name="connsiteX65" fmla="*/ 25003 w 85725"/>
                  <a:gd name="connsiteY65" fmla="*/ 10715 h 38100"/>
                  <a:gd name="connsiteX66" fmla="*/ 24984 w 85725"/>
                  <a:gd name="connsiteY66" fmla="*/ 10725 h 38100"/>
                  <a:gd name="connsiteX67" fmla="*/ 24946 w 85725"/>
                  <a:gd name="connsiteY67" fmla="*/ 10744 h 38100"/>
                  <a:gd name="connsiteX68" fmla="*/ 24879 w 85725"/>
                  <a:gd name="connsiteY68" fmla="*/ 10772 h 38100"/>
                  <a:gd name="connsiteX69" fmla="*/ 24594 w 85725"/>
                  <a:gd name="connsiteY69" fmla="*/ 10887 h 38100"/>
                  <a:gd name="connsiteX70" fmla="*/ 23346 w 85725"/>
                  <a:gd name="connsiteY70" fmla="*/ 11296 h 38100"/>
                  <a:gd name="connsiteX71" fmla="*/ 7144 w 85725"/>
                  <a:gd name="connsiteY71" fmla="*/ 10391 h 38100"/>
                  <a:gd name="connsiteX72" fmla="*/ 23746 w 85725"/>
                  <a:gd name="connsiteY72" fmla="*/ 2041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725" h="38100">
                    <a:moveTo>
                      <a:pt x="23746" y="20412"/>
                    </a:moveTo>
                    <a:cubicBezTo>
                      <a:pt x="23746" y="20412"/>
                      <a:pt x="24213" y="20459"/>
                      <a:pt x="24917" y="20526"/>
                    </a:cubicBezTo>
                    <a:lnTo>
                      <a:pt x="24984" y="20535"/>
                    </a:lnTo>
                    <a:lnTo>
                      <a:pt x="28137" y="20621"/>
                    </a:lnTo>
                    <a:lnTo>
                      <a:pt x="28165" y="20631"/>
                    </a:lnTo>
                    <a:lnTo>
                      <a:pt x="28270" y="20659"/>
                    </a:lnTo>
                    <a:lnTo>
                      <a:pt x="28489" y="20707"/>
                    </a:lnTo>
                    <a:lnTo>
                      <a:pt x="28966" y="20821"/>
                    </a:lnTo>
                    <a:lnTo>
                      <a:pt x="30004" y="21059"/>
                    </a:lnTo>
                    <a:cubicBezTo>
                      <a:pt x="31423" y="21383"/>
                      <a:pt x="32842" y="21717"/>
                      <a:pt x="32842" y="21717"/>
                    </a:cubicBezTo>
                    <a:lnTo>
                      <a:pt x="31918" y="23974"/>
                    </a:lnTo>
                    <a:cubicBezTo>
                      <a:pt x="35004" y="23688"/>
                      <a:pt x="33338" y="19069"/>
                      <a:pt x="37671" y="21469"/>
                    </a:cubicBezTo>
                    <a:cubicBezTo>
                      <a:pt x="37167" y="24126"/>
                      <a:pt x="40215" y="26127"/>
                      <a:pt x="37976" y="27946"/>
                    </a:cubicBezTo>
                    <a:lnTo>
                      <a:pt x="34966" y="25212"/>
                    </a:lnTo>
                    <a:cubicBezTo>
                      <a:pt x="33804" y="28041"/>
                      <a:pt x="32814" y="28298"/>
                      <a:pt x="31613" y="27974"/>
                    </a:cubicBezTo>
                    <a:cubicBezTo>
                      <a:pt x="31023" y="27774"/>
                      <a:pt x="30347" y="27555"/>
                      <a:pt x="29613" y="27308"/>
                    </a:cubicBezTo>
                    <a:cubicBezTo>
                      <a:pt x="29242" y="27203"/>
                      <a:pt x="28842" y="27136"/>
                      <a:pt x="28404" y="27117"/>
                    </a:cubicBezTo>
                    <a:cubicBezTo>
                      <a:pt x="27289" y="27108"/>
                      <a:pt x="26137" y="27089"/>
                      <a:pt x="24927" y="27070"/>
                    </a:cubicBezTo>
                    <a:cubicBezTo>
                      <a:pt x="24641" y="27136"/>
                      <a:pt x="24336" y="27203"/>
                      <a:pt x="24022" y="27270"/>
                    </a:cubicBezTo>
                    <a:lnTo>
                      <a:pt x="24489" y="27584"/>
                    </a:lnTo>
                    <a:lnTo>
                      <a:pt x="24746" y="27717"/>
                    </a:lnTo>
                    <a:lnTo>
                      <a:pt x="24879" y="27784"/>
                    </a:lnTo>
                    <a:lnTo>
                      <a:pt x="24946" y="27813"/>
                    </a:lnTo>
                    <a:lnTo>
                      <a:pt x="24984" y="27832"/>
                    </a:lnTo>
                    <a:lnTo>
                      <a:pt x="24994" y="27832"/>
                    </a:lnTo>
                    <a:lnTo>
                      <a:pt x="27756" y="27908"/>
                    </a:lnTo>
                    <a:lnTo>
                      <a:pt x="27756" y="27908"/>
                    </a:lnTo>
                    <a:lnTo>
                      <a:pt x="27765" y="27917"/>
                    </a:lnTo>
                    <a:cubicBezTo>
                      <a:pt x="28051" y="28108"/>
                      <a:pt x="28365" y="28279"/>
                      <a:pt x="28708" y="28422"/>
                    </a:cubicBezTo>
                    <a:cubicBezTo>
                      <a:pt x="29394" y="28717"/>
                      <a:pt x="30185" y="28927"/>
                      <a:pt x="31023" y="29089"/>
                    </a:cubicBezTo>
                    <a:cubicBezTo>
                      <a:pt x="32709" y="29422"/>
                      <a:pt x="34614" y="29556"/>
                      <a:pt x="36338" y="29775"/>
                    </a:cubicBezTo>
                    <a:cubicBezTo>
                      <a:pt x="39786" y="30203"/>
                      <a:pt x="42520" y="30946"/>
                      <a:pt x="41358" y="34147"/>
                    </a:cubicBezTo>
                    <a:lnTo>
                      <a:pt x="46644" y="33547"/>
                    </a:lnTo>
                    <a:cubicBezTo>
                      <a:pt x="45377" y="31594"/>
                      <a:pt x="44920" y="31965"/>
                      <a:pt x="42720" y="32280"/>
                    </a:cubicBezTo>
                    <a:cubicBezTo>
                      <a:pt x="43263" y="28108"/>
                      <a:pt x="40634" y="27279"/>
                      <a:pt x="42034" y="23888"/>
                    </a:cubicBezTo>
                    <a:cubicBezTo>
                      <a:pt x="44196" y="24326"/>
                      <a:pt x="45987" y="23612"/>
                      <a:pt x="45949" y="25898"/>
                    </a:cubicBezTo>
                    <a:cubicBezTo>
                      <a:pt x="47977" y="25288"/>
                      <a:pt x="51330" y="24403"/>
                      <a:pt x="53959" y="24022"/>
                    </a:cubicBezTo>
                    <a:cubicBezTo>
                      <a:pt x="56674" y="23660"/>
                      <a:pt x="59265" y="23974"/>
                      <a:pt x="61941" y="26422"/>
                    </a:cubicBezTo>
                    <a:cubicBezTo>
                      <a:pt x="59446" y="25336"/>
                      <a:pt x="62084" y="24136"/>
                      <a:pt x="62170" y="23383"/>
                    </a:cubicBezTo>
                    <a:cubicBezTo>
                      <a:pt x="68428" y="23498"/>
                      <a:pt x="76752" y="25146"/>
                      <a:pt x="80334" y="29308"/>
                    </a:cubicBezTo>
                    <a:cubicBezTo>
                      <a:pt x="80124" y="27298"/>
                      <a:pt x="82610" y="26308"/>
                      <a:pt x="84058" y="25088"/>
                    </a:cubicBezTo>
                    <a:lnTo>
                      <a:pt x="79296" y="22012"/>
                    </a:lnTo>
                    <a:lnTo>
                      <a:pt x="79134" y="22774"/>
                    </a:lnTo>
                    <a:cubicBezTo>
                      <a:pt x="77400" y="22745"/>
                      <a:pt x="75362" y="22145"/>
                      <a:pt x="73581" y="20707"/>
                    </a:cubicBezTo>
                    <a:cubicBezTo>
                      <a:pt x="75495" y="21364"/>
                      <a:pt x="74695" y="22412"/>
                      <a:pt x="74590" y="23155"/>
                    </a:cubicBezTo>
                    <a:cubicBezTo>
                      <a:pt x="72114" y="22012"/>
                      <a:pt x="70123" y="22136"/>
                      <a:pt x="68304" y="20716"/>
                    </a:cubicBezTo>
                    <a:cubicBezTo>
                      <a:pt x="68228" y="21469"/>
                      <a:pt x="68047" y="22974"/>
                      <a:pt x="66161" y="22345"/>
                    </a:cubicBezTo>
                    <a:cubicBezTo>
                      <a:pt x="60465" y="19650"/>
                      <a:pt x="73076" y="19411"/>
                      <a:pt x="64608" y="17916"/>
                    </a:cubicBezTo>
                    <a:cubicBezTo>
                      <a:pt x="66199" y="22345"/>
                      <a:pt x="61246" y="18630"/>
                      <a:pt x="59731" y="21507"/>
                    </a:cubicBezTo>
                    <a:cubicBezTo>
                      <a:pt x="52645" y="20278"/>
                      <a:pt x="57912" y="19392"/>
                      <a:pt x="54740" y="16325"/>
                    </a:cubicBezTo>
                    <a:cubicBezTo>
                      <a:pt x="54064" y="16630"/>
                      <a:pt x="54026" y="17392"/>
                      <a:pt x="54702" y="17868"/>
                    </a:cubicBezTo>
                    <a:cubicBezTo>
                      <a:pt x="48139" y="13068"/>
                      <a:pt x="41720" y="15582"/>
                      <a:pt x="43672" y="9820"/>
                    </a:cubicBezTo>
                    <a:lnTo>
                      <a:pt x="38338" y="11944"/>
                    </a:lnTo>
                    <a:cubicBezTo>
                      <a:pt x="40986" y="12011"/>
                      <a:pt x="41796" y="15106"/>
                      <a:pt x="40472" y="16202"/>
                    </a:cubicBezTo>
                    <a:lnTo>
                      <a:pt x="38329" y="13458"/>
                    </a:lnTo>
                    <a:lnTo>
                      <a:pt x="38233" y="17287"/>
                    </a:lnTo>
                    <a:lnTo>
                      <a:pt x="34280" y="16773"/>
                    </a:lnTo>
                    <a:cubicBezTo>
                      <a:pt x="34757" y="14887"/>
                      <a:pt x="38824" y="10791"/>
                      <a:pt x="34871" y="9553"/>
                    </a:cubicBezTo>
                    <a:lnTo>
                      <a:pt x="38405" y="8896"/>
                    </a:lnTo>
                    <a:cubicBezTo>
                      <a:pt x="34852" y="11058"/>
                      <a:pt x="36690" y="6553"/>
                      <a:pt x="33185" y="7210"/>
                    </a:cubicBezTo>
                    <a:lnTo>
                      <a:pt x="30594" y="9515"/>
                    </a:lnTo>
                    <a:cubicBezTo>
                      <a:pt x="30147" y="9886"/>
                      <a:pt x="29670" y="10229"/>
                      <a:pt x="29147" y="10525"/>
                    </a:cubicBezTo>
                    <a:lnTo>
                      <a:pt x="28737" y="10734"/>
                    </a:lnTo>
                    <a:lnTo>
                      <a:pt x="28632" y="10782"/>
                    </a:lnTo>
                    <a:lnTo>
                      <a:pt x="28623" y="10782"/>
                    </a:lnTo>
                    <a:lnTo>
                      <a:pt x="25003" y="10715"/>
                    </a:lnTo>
                    <a:lnTo>
                      <a:pt x="24984" y="10725"/>
                    </a:lnTo>
                    <a:lnTo>
                      <a:pt x="24946" y="10744"/>
                    </a:lnTo>
                    <a:lnTo>
                      <a:pt x="24879" y="10772"/>
                    </a:lnTo>
                    <a:lnTo>
                      <a:pt x="24594" y="10887"/>
                    </a:lnTo>
                    <a:cubicBezTo>
                      <a:pt x="24194" y="11020"/>
                      <a:pt x="23784" y="11153"/>
                      <a:pt x="23346" y="11296"/>
                    </a:cubicBezTo>
                    <a:cubicBezTo>
                      <a:pt x="18602" y="11544"/>
                      <a:pt x="11440" y="11239"/>
                      <a:pt x="7144" y="10391"/>
                    </a:cubicBezTo>
                    <a:cubicBezTo>
                      <a:pt x="9239" y="12877"/>
                      <a:pt x="24698" y="13468"/>
                      <a:pt x="23746" y="20412"/>
                    </a:cubicBezTo>
                    <a:close/>
                  </a:path>
                </a:pathLst>
              </a:custGeom>
              <a:grpFill/>
              <a:ln w="9525" cap="flat">
                <a:noFill/>
                <a:prstDash val="solid"/>
                <a:miter/>
              </a:ln>
            </p:spPr>
            <p:txBody>
              <a:bodyPr rtlCol="0" anchor="ctr"/>
              <a:lstStyle/>
              <a:p>
                <a:endParaRPr lang="zh-CN" altLang="en-US"/>
              </a:p>
            </p:txBody>
          </p:sp>
          <p:sp>
            <p:nvSpPr>
              <p:cNvPr id="2181" name="任意多边形: 形状 1192">
                <a:extLst>
                  <a:ext uri="{FF2B5EF4-FFF2-40B4-BE49-F238E27FC236}">
                    <a16:creationId xmlns:a16="http://schemas.microsoft.com/office/drawing/2014/main" id="{C9F67592-69F0-4B78-9BCB-678904479FE5}"/>
                  </a:ext>
                </a:extLst>
              </p:cNvPr>
              <p:cNvSpPr/>
              <p:nvPr/>
            </p:nvSpPr>
            <p:spPr>
              <a:xfrm>
                <a:off x="3724180" y="743839"/>
                <a:ext cx="9525" cy="9525"/>
              </a:xfrm>
              <a:custGeom>
                <a:avLst/>
                <a:gdLst>
                  <a:gd name="connsiteX0" fmla="*/ 7144 w 9525"/>
                  <a:gd name="connsiteY0" fmla="*/ 7144 h 9525"/>
                  <a:gd name="connsiteX1" fmla="*/ 7582 w 9525"/>
                  <a:gd name="connsiteY1" fmla="*/ 109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582" y="10944"/>
                    </a:lnTo>
                    <a:lnTo>
                      <a:pt x="7144" y="7144"/>
                    </a:lnTo>
                    <a:close/>
                  </a:path>
                </a:pathLst>
              </a:custGeom>
              <a:grpFill/>
              <a:ln w="9525" cap="flat">
                <a:noFill/>
                <a:prstDash val="solid"/>
                <a:miter/>
              </a:ln>
            </p:spPr>
            <p:txBody>
              <a:bodyPr rtlCol="0" anchor="ctr"/>
              <a:lstStyle/>
              <a:p>
                <a:endParaRPr lang="zh-CN" altLang="en-US"/>
              </a:p>
            </p:txBody>
          </p:sp>
          <p:sp>
            <p:nvSpPr>
              <p:cNvPr id="2182" name="任意多边形: 形状 1193">
                <a:extLst>
                  <a:ext uri="{FF2B5EF4-FFF2-40B4-BE49-F238E27FC236}">
                    <a16:creationId xmlns:a16="http://schemas.microsoft.com/office/drawing/2014/main" id="{3076ECBD-0B89-457D-9B81-BC1A89AE497D}"/>
                  </a:ext>
                </a:extLst>
              </p:cNvPr>
              <p:cNvSpPr/>
              <p:nvPr/>
            </p:nvSpPr>
            <p:spPr>
              <a:xfrm>
                <a:off x="3647161" y="911838"/>
                <a:ext cx="9525" cy="9525"/>
              </a:xfrm>
              <a:custGeom>
                <a:avLst/>
                <a:gdLst>
                  <a:gd name="connsiteX0" fmla="*/ 9877 w 9525"/>
                  <a:gd name="connsiteY0" fmla="*/ 7460 h 9525"/>
                  <a:gd name="connsiteX1" fmla="*/ 7144 w 9525"/>
                  <a:gd name="connsiteY1" fmla="*/ 8632 h 9525"/>
                  <a:gd name="connsiteX2" fmla="*/ 9877 w 9525"/>
                  <a:gd name="connsiteY2" fmla="*/ 7460 h 9525"/>
                </a:gdLst>
                <a:ahLst/>
                <a:cxnLst>
                  <a:cxn ang="0">
                    <a:pos x="connsiteX0" y="connsiteY0"/>
                  </a:cxn>
                  <a:cxn ang="0">
                    <a:pos x="connsiteX1" y="connsiteY1"/>
                  </a:cxn>
                  <a:cxn ang="0">
                    <a:pos x="connsiteX2" y="connsiteY2"/>
                  </a:cxn>
                </a:cxnLst>
                <a:rect l="l" t="t" r="r" b="b"/>
                <a:pathLst>
                  <a:path w="9525" h="9525">
                    <a:moveTo>
                      <a:pt x="9877" y="7460"/>
                    </a:moveTo>
                    <a:cubicBezTo>
                      <a:pt x="8372" y="6822"/>
                      <a:pt x="7325" y="7117"/>
                      <a:pt x="7144" y="8632"/>
                    </a:cubicBezTo>
                    <a:cubicBezTo>
                      <a:pt x="9201" y="10185"/>
                      <a:pt x="8763" y="6384"/>
                      <a:pt x="9877" y="7460"/>
                    </a:cubicBezTo>
                    <a:close/>
                  </a:path>
                </a:pathLst>
              </a:custGeom>
              <a:grpFill/>
              <a:ln w="9525" cap="flat">
                <a:noFill/>
                <a:prstDash val="solid"/>
                <a:miter/>
              </a:ln>
            </p:spPr>
            <p:txBody>
              <a:bodyPr rtlCol="0" anchor="ctr"/>
              <a:lstStyle/>
              <a:p>
                <a:endParaRPr lang="zh-CN" altLang="en-US"/>
              </a:p>
            </p:txBody>
          </p:sp>
          <p:sp>
            <p:nvSpPr>
              <p:cNvPr id="2183" name="任意多边形: 形状 1194">
                <a:extLst>
                  <a:ext uri="{FF2B5EF4-FFF2-40B4-BE49-F238E27FC236}">
                    <a16:creationId xmlns:a16="http://schemas.microsoft.com/office/drawing/2014/main" id="{CEF7D6E6-D482-497A-ABE9-67D6B601E2BD}"/>
                  </a:ext>
                </a:extLst>
              </p:cNvPr>
              <p:cNvSpPr/>
              <p:nvPr/>
            </p:nvSpPr>
            <p:spPr>
              <a:xfrm>
                <a:off x="3673061" y="970124"/>
                <a:ext cx="19050" cy="19050"/>
              </a:xfrm>
              <a:custGeom>
                <a:avLst/>
                <a:gdLst>
                  <a:gd name="connsiteX0" fmla="*/ 13629 w 19050"/>
                  <a:gd name="connsiteY0" fmla="*/ 11973 h 19050"/>
                  <a:gd name="connsiteX1" fmla="*/ 10704 w 19050"/>
                  <a:gd name="connsiteY1" fmla="*/ 11220 h 19050"/>
                  <a:gd name="connsiteX2" fmla="*/ 7152 w 19050"/>
                  <a:gd name="connsiteY2" fmla="*/ 7144 h 19050"/>
                  <a:gd name="connsiteX3" fmla="*/ 11666 w 19050"/>
                  <a:gd name="connsiteY3" fmla="*/ 11906 h 19050"/>
                  <a:gd name="connsiteX4" fmla="*/ 9009 w 19050"/>
                  <a:gd name="connsiteY4" fmla="*/ 12487 h 19050"/>
                  <a:gd name="connsiteX5" fmla="*/ 13629 w 19050"/>
                  <a:gd name="connsiteY5" fmla="*/ 1197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3629" y="11973"/>
                    </a:moveTo>
                    <a:lnTo>
                      <a:pt x="10704" y="11220"/>
                    </a:lnTo>
                    <a:cubicBezTo>
                      <a:pt x="10304" y="9877"/>
                      <a:pt x="6961" y="7458"/>
                      <a:pt x="7152" y="7144"/>
                    </a:cubicBezTo>
                    <a:cubicBezTo>
                      <a:pt x="8818" y="8496"/>
                      <a:pt x="8037" y="10849"/>
                      <a:pt x="11666" y="11906"/>
                    </a:cubicBezTo>
                    <a:lnTo>
                      <a:pt x="9009" y="12487"/>
                    </a:lnTo>
                    <a:cubicBezTo>
                      <a:pt x="12705" y="14478"/>
                      <a:pt x="10828" y="10906"/>
                      <a:pt x="13629" y="11973"/>
                    </a:cubicBezTo>
                    <a:close/>
                  </a:path>
                </a:pathLst>
              </a:custGeom>
              <a:grpFill/>
              <a:ln w="9525" cap="flat">
                <a:noFill/>
                <a:prstDash val="solid"/>
                <a:miter/>
              </a:ln>
            </p:spPr>
            <p:txBody>
              <a:bodyPr rtlCol="0" anchor="ctr"/>
              <a:lstStyle/>
              <a:p>
                <a:endParaRPr lang="zh-CN" altLang="en-US"/>
              </a:p>
            </p:txBody>
          </p:sp>
          <p:sp>
            <p:nvSpPr>
              <p:cNvPr id="2184" name="任意多边形: 形状 1195">
                <a:extLst>
                  <a:ext uri="{FF2B5EF4-FFF2-40B4-BE49-F238E27FC236}">
                    <a16:creationId xmlns:a16="http://schemas.microsoft.com/office/drawing/2014/main" id="{E560731A-FA1D-449B-950E-8CA8889DAD87}"/>
                  </a:ext>
                </a:extLst>
              </p:cNvPr>
              <p:cNvSpPr/>
              <p:nvPr/>
            </p:nvSpPr>
            <p:spPr>
              <a:xfrm>
                <a:off x="3664106" y="825573"/>
                <a:ext cx="19050" cy="9525"/>
              </a:xfrm>
              <a:custGeom>
                <a:avLst/>
                <a:gdLst>
                  <a:gd name="connsiteX0" fmla="*/ 13049 w 19050"/>
                  <a:gd name="connsiteY0" fmla="*/ 9392 h 9525"/>
                  <a:gd name="connsiteX1" fmla="*/ 7144 w 19050"/>
                  <a:gd name="connsiteY1" fmla="*/ 7144 h 9525"/>
                  <a:gd name="connsiteX2" fmla="*/ 10239 w 19050"/>
                  <a:gd name="connsiteY2" fmla="*/ 8553 h 9525"/>
                  <a:gd name="connsiteX3" fmla="*/ 13049 w 19050"/>
                  <a:gd name="connsiteY3" fmla="*/ 9392 h 9525"/>
                </a:gdLst>
                <a:ahLst/>
                <a:cxnLst>
                  <a:cxn ang="0">
                    <a:pos x="connsiteX0" y="connsiteY0"/>
                  </a:cxn>
                  <a:cxn ang="0">
                    <a:pos x="connsiteX1" y="connsiteY1"/>
                  </a:cxn>
                  <a:cxn ang="0">
                    <a:pos x="connsiteX2" y="connsiteY2"/>
                  </a:cxn>
                  <a:cxn ang="0">
                    <a:pos x="connsiteX3" y="connsiteY3"/>
                  </a:cxn>
                </a:cxnLst>
                <a:rect l="l" t="t" r="r" b="b"/>
                <a:pathLst>
                  <a:path w="19050" h="9525">
                    <a:moveTo>
                      <a:pt x="13049" y="9392"/>
                    </a:moveTo>
                    <a:cubicBezTo>
                      <a:pt x="13030" y="9268"/>
                      <a:pt x="7144" y="7144"/>
                      <a:pt x="7144" y="7144"/>
                    </a:cubicBezTo>
                    <a:lnTo>
                      <a:pt x="10239" y="8553"/>
                    </a:lnTo>
                    <a:cubicBezTo>
                      <a:pt x="10230" y="8496"/>
                      <a:pt x="13049" y="9392"/>
                      <a:pt x="13049" y="9392"/>
                    </a:cubicBezTo>
                    <a:close/>
                  </a:path>
                </a:pathLst>
              </a:custGeom>
              <a:grpFill/>
              <a:ln w="9525" cap="flat">
                <a:noFill/>
                <a:prstDash val="solid"/>
                <a:miter/>
              </a:ln>
            </p:spPr>
            <p:txBody>
              <a:bodyPr rtlCol="0" anchor="ctr"/>
              <a:lstStyle/>
              <a:p>
                <a:endParaRPr lang="zh-CN" altLang="en-US"/>
              </a:p>
            </p:txBody>
          </p:sp>
          <p:sp>
            <p:nvSpPr>
              <p:cNvPr id="2185" name="任意多边形: 形状 1196">
                <a:extLst>
                  <a:ext uri="{FF2B5EF4-FFF2-40B4-BE49-F238E27FC236}">
                    <a16:creationId xmlns:a16="http://schemas.microsoft.com/office/drawing/2014/main" id="{FC49C725-4103-4361-BC29-A7BA67298587}"/>
                  </a:ext>
                </a:extLst>
              </p:cNvPr>
              <p:cNvSpPr/>
              <p:nvPr/>
            </p:nvSpPr>
            <p:spPr>
              <a:xfrm>
                <a:off x="3652511" y="916308"/>
                <a:ext cx="19050" cy="9525"/>
              </a:xfrm>
              <a:custGeom>
                <a:avLst/>
                <a:gdLst>
                  <a:gd name="connsiteX0" fmla="*/ 7223 w 19050"/>
                  <a:gd name="connsiteY0" fmla="*/ 11306 h 9525"/>
                  <a:gd name="connsiteX1" fmla="*/ 12614 w 19050"/>
                  <a:gd name="connsiteY1" fmla="*/ 7401 h 9525"/>
                  <a:gd name="connsiteX2" fmla="*/ 7890 w 19050"/>
                  <a:gd name="connsiteY2" fmla="*/ 7144 h 9525"/>
                  <a:gd name="connsiteX3" fmla="*/ 7223 w 19050"/>
                  <a:gd name="connsiteY3" fmla="*/ 11306 h 9525"/>
                </a:gdLst>
                <a:ahLst/>
                <a:cxnLst>
                  <a:cxn ang="0">
                    <a:pos x="connsiteX0" y="connsiteY0"/>
                  </a:cxn>
                  <a:cxn ang="0">
                    <a:pos x="connsiteX1" y="connsiteY1"/>
                  </a:cxn>
                  <a:cxn ang="0">
                    <a:pos x="connsiteX2" y="connsiteY2"/>
                  </a:cxn>
                  <a:cxn ang="0">
                    <a:pos x="connsiteX3" y="connsiteY3"/>
                  </a:cxn>
                </a:cxnLst>
                <a:rect l="l" t="t" r="r" b="b"/>
                <a:pathLst>
                  <a:path w="19050" h="9525">
                    <a:moveTo>
                      <a:pt x="7223" y="11306"/>
                    </a:moveTo>
                    <a:cubicBezTo>
                      <a:pt x="6308" y="9192"/>
                      <a:pt x="13643" y="11611"/>
                      <a:pt x="12614" y="7401"/>
                    </a:cubicBezTo>
                    <a:lnTo>
                      <a:pt x="7890" y="7144"/>
                    </a:lnTo>
                    <a:cubicBezTo>
                      <a:pt x="9471" y="8687"/>
                      <a:pt x="6804" y="9315"/>
                      <a:pt x="7223" y="11306"/>
                    </a:cubicBezTo>
                    <a:close/>
                  </a:path>
                </a:pathLst>
              </a:custGeom>
              <a:grpFill/>
              <a:ln w="9525" cap="flat">
                <a:noFill/>
                <a:prstDash val="solid"/>
                <a:miter/>
              </a:ln>
            </p:spPr>
            <p:txBody>
              <a:bodyPr rtlCol="0" anchor="ctr"/>
              <a:lstStyle/>
              <a:p>
                <a:endParaRPr lang="zh-CN" altLang="en-US"/>
              </a:p>
            </p:txBody>
          </p:sp>
          <p:sp>
            <p:nvSpPr>
              <p:cNvPr id="2186" name="任意多边形: 形状 1197">
                <a:extLst>
                  <a:ext uri="{FF2B5EF4-FFF2-40B4-BE49-F238E27FC236}">
                    <a16:creationId xmlns:a16="http://schemas.microsoft.com/office/drawing/2014/main" id="{D0587CCF-D512-4BB3-9C91-76D078AE5CBC}"/>
                  </a:ext>
                </a:extLst>
              </p:cNvPr>
              <p:cNvSpPr/>
              <p:nvPr/>
            </p:nvSpPr>
            <p:spPr>
              <a:xfrm>
                <a:off x="3652971" y="855728"/>
                <a:ext cx="38100" cy="38100"/>
              </a:xfrm>
              <a:custGeom>
                <a:avLst/>
                <a:gdLst>
                  <a:gd name="connsiteX0" fmla="*/ 13802 w 38100"/>
                  <a:gd name="connsiteY0" fmla="*/ 32595 h 38100"/>
                  <a:gd name="connsiteX1" fmla="*/ 22660 w 38100"/>
                  <a:gd name="connsiteY1" fmla="*/ 23280 h 38100"/>
                  <a:gd name="connsiteX2" fmla="*/ 29470 w 38100"/>
                  <a:gd name="connsiteY2" fmla="*/ 23432 h 38100"/>
                  <a:gd name="connsiteX3" fmla="*/ 34376 w 38100"/>
                  <a:gd name="connsiteY3" fmla="*/ 17041 h 38100"/>
                  <a:gd name="connsiteX4" fmla="*/ 37205 w 38100"/>
                  <a:gd name="connsiteY4" fmla="*/ 18146 h 38100"/>
                  <a:gd name="connsiteX5" fmla="*/ 38024 w 38100"/>
                  <a:gd name="connsiteY5" fmla="*/ 12288 h 38100"/>
                  <a:gd name="connsiteX6" fmla="*/ 30909 w 38100"/>
                  <a:gd name="connsiteY6" fmla="*/ 9002 h 38100"/>
                  <a:gd name="connsiteX7" fmla="*/ 26803 w 38100"/>
                  <a:gd name="connsiteY7" fmla="*/ 11545 h 38100"/>
                  <a:gd name="connsiteX8" fmla="*/ 23679 w 38100"/>
                  <a:gd name="connsiteY8" fmla="*/ 7144 h 38100"/>
                  <a:gd name="connsiteX9" fmla="*/ 18364 w 38100"/>
                  <a:gd name="connsiteY9" fmla="*/ 11783 h 38100"/>
                  <a:gd name="connsiteX10" fmla="*/ 13106 w 38100"/>
                  <a:gd name="connsiteY10" fmla="*/ 13145 h 38100"/>
                  <a:gd name="connsiteX11" fmla="*/ 14145 w 38100"/>
                  <a:gd name="connsiteY11" fmla="*/ 13393 h 38100"/>
                  <a:gd name="connsiteX12" fmla="*/ 11792 w 38100"/>
                  <a:gd name="connsiteY12" fmla="*/ 16717 h 38100"/>
                  <a:gd name="connsiteX13" fmla="*/ 21003 w 38100"/>
                  <a:gd name="connsiteY13" fmla="*/ 16184 h 38100"/>
                  <a:gd name="connsiteX14" fmla="*/ 7144 w 38100"/>
                  <a:gd name="connsiteY14" fmla="*/ 28109 h 38100"/>
                  <a:gd name="connsiteX15" fmla="*/ 13802 w 38100"/>
                  <a:gd name="connsiteY15" fmla="*/ 3259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0" h="38100">
                    <a:moveTo>
                      <a:pt x="13802" y="32595"/>
                    </a:moveTo>
                    <a:cubicBezTo>
                      <a:pt x="16735" y="30776"/>
                      <a:pt x="22241" y="28109"/>
                      <a:pt x="22660" y="23280"/>
                    </a:cubicBezTo>
                    <a:cubicBezTo>
                      <a:pt x="25222" y="24947"/>
                      <a:pt x="28927" y="19527"/>
                      <a:pt x="29470" y="23432"/>
                    </a:cubicBezTo>
                    <a:cubicBezTo>
                      <a:pt x="28423" y="15412"/>
                      <a:pt x="35776" y="25328"/>
                      <a:pt x="34376" y="17041"/>
                    </a:cubicBezTo>
                    <a:lnTo>
                      <a:pt x="37205" y="18146"/>
                    </a:lnTo>
                    <a:cubicBezTo>
                      <a:pt x="36547" y="15107"/>
                      <a:pt x="37119" y="14612"/>
                      <a:pt x="38024" y="12288"/>
                    </a:cubicBezTo>
                    <a:cubicBezTo>
                      <a:pt x="35090" y="10945"/>
                      <a:pt x="31613" y="13840"/>
                      <a:pt x="30909" y="9002"/>
                    </a:cubicBezTo>
                    <a:lnTo>
                      <a:pt x="26803" y="11545"/>
                    </a:lnTo>
                    <a:cubicBezTo>
                      <a:pt x="25470" y="10526"/>
                      <a:pt x="22584" y="10716"/>
                      <a:pt x="23679" y="7144"/>
                    </a:cubicBezTo>
                    <a:cubicBezTo>
                      <a:pt x="21707" y="7097"/>
                      <a:pt x="19993" y="9754"/>
                      <a:pt x="18364" y="11783"/>
                    </a:cubicBezTo>
                    <a:cubicBezTo>
                      <a:pt x="16831" y="14031"/>
                      <a:pt x="15297" y="15584"/>
                      <a:pt x="13106" y="13145"/>
                    </a:cubicBezTo>
                    <a:lnTo>
                      <a:pt x="14145" y="13393"/>
                    </a:lnTo>
                    <a:lnTo>
                      <a:pt x="11792" y="16717"/>
                    </a:lnTo>
                    <a:cubicBezTo>
                      <a:pt x="15078" y="14164"/>
                      <a:pt x="18183" y="17136"/>
                      <a:pt x="21003" y="16184"/>
                    </a:cubicBezTo>
                    <a:cubicBezTo>
                      <a:pt x="14621" y="19127"/>
                      <a:pt x="12897" y="23889"/>
                      <a:pt x="7144" y="28109"/>
                    </a:cubicBezTo>
                    <a:cubicBezTo>
                      <a:pt x="7706" y="33062"/>
                      <a:pt x="11049" y="29214"/>
                      <a:pt x="13802" y="32595"/>
                    </a:cubicBezTo>
                    <a:close/>
                  </a:path>
                </a:pathLst>
              </a:custGeom>
              <a:grpFill/>
              <a:ln w="9525" cap="flat">
                <a:noFill/>
                <a:prstDash val="solid"/>
                <a:miter/>
              </a:ln>
            </p:spPr>
            <p:txBody>
              <a:bodyPr rtlCol="0" anchor="ctr"/>
              <a:lstStyle/>
              <a:p>
                <a:endParaRPr lang="zh-CN" altLang="en-US"/>
              </a:p>
            </p:txBody>
          </p:sp>
          <p:sp>
            <p:nvSpPr>
              <p:cNvPr id="2187" name="任意多边形: 形状 1198">
                <a:extLst>
                  <a:ext uri="{FF2B5EF4-FFF2-40B4-BE49-F238E27FC236}">
                    <a16:creationId xmlns:a16="http://schemas.microsoft.com/office/drawing/2014/main" id="{7EBC6D88-6EE0-4777-94F4-CB06D5CA56AB}"/>
                  </a:ext>
                </a:extLst>
              </p:cNvPr>
              <p:cNvSpPr/>
              <p:nvPr/>
            </p:nvSpPr>
            <p:spPr>
              <a:xfrm>
                <a:off x="3916823" y="692661"/>
                <a:ext cx="19050" cy="19050"/>
              </a:xfrm>
              <a:custGeom>
                <a:avLst/>
                <a:gdLst>
                  <a:gd name="connsiteX0" fmla="*/ 12268 w 19050"/>
                  <a:gd name="connsiteY0" fmla="*/ 12278 h 19050"/>
                  <a:gd name="connsiteX1" fmla="*/ 7763 w 19050"/>
                  <a:gd name="connsiteY1" fmla="*/ 7144 h 19050"/>
                  <a:gd name="connsiteX2" fmla="*/ 7144 w 19050"/>
                  <a:gd name="connsiteY2" fmla="*/ 11992 h 19050"/>
                  <a:gd name="connsiteX3" fmla="*/ 12268 w 19050"/>
                  <a:gd name="connsiteY3" fmla="*/ 12278 h 19050"/>
                </a:gdLst>
                <a:ahLst/>
                <a:cxnLst>
                  <a:cxn ang="0">
                    <a:pos x="connsiteX0" y="connsiteY0"/>
                  </a:cxn>
                  <a:cxn ang="0">
                    <a:pos x="connsiteX1" y="connsiteY1"/>
                  </a:cxn>
                  <a:cxn ang="0">
                    <a:pos x="connsiteX2" y="connsiteY2"/>
                  </a:cxn>
                  <a:cxn ang="0">
                    <a:pos x="connsiteX3" y="connsiteY3"/>
                  </a:cxn>
                </a:cxnLst>
                <a:rect l="l" t="t" r="r" b="b"/>
                <a:pathLst>
                  <a:path w="19050" h="19050">
                    <a:moveTo>
                      <a:pt x="12268" y="12278"/>
                    </a:moveTo>
                    <a:cubicBezTo>
                      <a:pt x="5544" y="9792"/>
                      <a:pt x="15697" y="8915"/>
                      <a:pt x="7763" y="7144"/>
                    </a:cubicBezTo>
                    <a:lnTo>
                      <a:pt x="7144" y="11992"/>
                    </a:lnTo>
                    <a:lnTo>
                      <a:pt x="12268" y="12278"/>
                    </a:lnTo>
                    <a:close/>
                  </a:path>
                </a:pathLst>
              </a:custGeom>
              <a:grpFill/>
              <a:ln w="9525" cap="flat">
                <a:noFill/>
                <a:prstDash val="solid"/>
                <a:miter/>
              </a:ln>
            </p:spPr>
            <p:txBody>
              <a:bodyPr rtlCol="0" anchor="ctr"/>
              <a:lstStyle/>
              <a:p>
                <a:endParaRPr lang="zh-CN" altLang="en-US"/>
              </a:p>
            </p:txBody>
          </p:sp>
          <p:sp>
            <p:nvSpPr>
              <p:cNvPr id="2188" name="任意多边形: 形状 1199">
                <a:extLst>
                  <a:ext uri="{FF2B5EF4-FFF2-40B4-BE49-F238E27FC236}">
                    <a16:creationId xmlns:a16="http://schemas.microsoft.com/office/drawing/2014/main" id="{5B709263-63C0-47DF-89EC-E272FBDD910C}"/>
                  </a:ext>
                </a:extLst>
              </p:cNvPr>
              <p:cNvSpPr/>
              <p:nvPr/>
            </p:nvSpPr>
            <p:spPr>
              <a:xfrm>
                <a:off x="3737053" y="1002147"/>
                <a:ext cx="9525" cy="9525"/>
              </a:xfrm>
              <a:custGeom>
                <a:avLst/>
                <a:gdLst>
                  <a:gd name="connsiteX0" fmla="*/ 7749 w 9525"/>
                  <a:gd name="connsiteY0" fmla="*/ 7144 h 9525"/>
                  <a:gd name="connsiteX1" fmla="*/ 7977 w 9525"/>
                  <a:gd name="connsiteY1" fmla="*/ 9315 h 9525"/>
                  <a:gd name="connsiteX2" fmla="*/ 7749 w 9525"/>
                  <a:gd name="connsiteY2" fmla="*/ 7144 h 9525"/>
                </a:gdLst>
                <a:ahLst/>
                <a:cxnLst>
                  <a:cxn ang="0">
                    <a:pos x="connsiteX0" y="connsiteY0"/>
                  </a:cxn>
                  <a:cxn ang="0">
                    <a:pos x="connsiteX1" y="connsiteY1"/>
                  </a:cxn>
                  <a:cxn ang="0">
                    <a:pos x="connsiteX2" y="connsiteY2"/>
                  </a:cxn>
                </a:cxnLst>
                <a:rect l="l" t="t" r="r" b="b"/>
                <a:pathLst>
                  <a:path w="9525" h="9525">
                    <a:moveTo>
                      <a:pt x="7749" y="7144"/>
                    </a:moveTo>
                    <a:cubicBezTo>
                      <a:pt x="8511" y="7601"/>
                      <a:pt x="9539" y="9144"/>
                      <a:pt x="7977" y="9315"/>
                    </a:cubicBezTo>
                    <a:cubicBezTo>
                      <a:pt x="8072" y="8534"/>
                      <a:pt x="6225" y="7363"/>
                      <a:pt x="7749" y="7144"/>
                    </a:cubicBezTo>
                    <a:close/>
                  </a:path>
                </a:pathLst>
              </a:custGeom>
              <a:grpFill/>
              <a:ln w="9525" cap="flat">
                <a:noFill/>
                <a:prstDash val="solid"/>
                <a:miter/>
              </a:ln>
            </p:spPr>
            <p:txBody>
              <a:bodyPr rtlCol="0" anchor="ctr"/>
              <a:lstStyle/>
              <a:p>
                <a:endParaRPr lang="zh-CN" altLang="en-US"/>
              </a:p>
            </p:txBody>
          </p:sp>
          <p:sp>
            <p:nvSpPr>
              <p:cNvPr id="2189" name="任意多边形: 形状 1200">
                <a:extLst>
                  <a:ext uri="{FF2B5EF4-FFF2-40B4-BE49-F238E27FC236}">
                    <a16:creationId xmlns:a16="http://schemas.microsoft.com/office/drawing/2014/main" id="{E12A2577-D8CA-40E9-B421-9544E1E860AC}"/>
                  </a:ext>
                </a:extLst>
              </p:cNvPr>
              <p:cNvSpPr/>
              <p:nvPr/>
            </p:nvSpPr>
            <p:spPr>
              <a:xfrm>
                <a:off x="3687832" y="980163"/>
                <a:ext cx="19050" cy="19050"/>
              </a:xfrm>
              <a:custGeom>
                <a:avLst/>
                <a:gdLst>
                  <a:gd name="connsiteX0" fmla="*/ 9868 w 19050"/>
                  <a:gd name="connsiteY0" fmla="*/ 12392 h 19050"/>
                  <a:gd name="connsiteX1" fmla="*/ 14707 w 19050"/>
                  <a:gd name="connsiteY1" fmla="*/ 11449 h 19050"/>
                  <a:gd name="connsiteX2" fmla="*/ 11916 w 19050"/>
                  <a:gd name="connsiteY2" fmla="*/ 10316 h 19050"/>
                  <a:gd name="connsiteX3" fmla="*/ 13192 w 19050"/>
                  <a:gd name="connsiteY3" fmla="*/ 9954 h 19050"/>
                  <a:gd name="connsiteX4" fmla="*/ 9896 w 19050"/>
                  <a:gd name="connsiteY4" fmla="*/ 7144 h 19050"/>
                  <a:gd name="connsiteX5" fmla="*/ 7144 w 19050"/>
                  <a:gd name="connsiteY5" fmla="*/ 10106 h 19050"/>
                  <a:gd name="connsiteX6" fmla="*/ 9868 w 19050"/>
                  <a:gd name="connsiteY6" fmla="*/ 123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9868" y="12392"/>
                    </a:moveTo>
                    <a:cubicBezTo>
                      <a:pt x="12411" y="12392"/>
                      <a:pt x="12230" y="10611"/>
                      <a:pt x="14707" y="11449"/>
                    </a:cubicBezTo>
                    <a:lnTo>
                      <a:pt x="11916" y="10316"/>
                    </a:lnTo>
                    <a:lnTo>
                      <a:pt x="13192" y="9954"/>
                    </a:lnTo>
                    <a:cubicBezTo>
                      <a:pt x="11039" y="9430"/>
                      <a:pt x="9896" y="7639"/>
                      <a:pt x="9896" y="7144"/>
                    </a:cubicBezTo>
                    <a:cubicBezTo>
                      <a:pt x="8315" y="8820"/>
                      <a:pt x="9373" y="8706"/>
                      <a:pt x="7144" y="10106"/>
                    </a:cubicBezTo>
                    <a:cubicBezTo>
                      <a:pt x="9315" y="10811"/>
                      <a:pt x="9506" y="11373"/>
                      <a:pt x="9868" y="12392"/>
                    </a:cubicBezTo>
                    <a:close/>
                  </a:path>
                </a:pathLst>
              </a:custGeom>
              <a:grpFill/>
              <a:ln w="9525" cap="flat">
                <a:noFill/>
                <a:prstDash val="solid"/>
                <a:miter/>
              </a:ln>
            </p:spPr>
            <p:txBody>
              <a:bodyPr rtlCol="0" anchor="ctr"/>
              <a:lstStyle/>
              <a:p>
                <a:endParaRPr lang="zh-CN" altLang="en-US"/>
              </a:p>
            </p:txBody>
          </p:sp>
          <p:sp>
            <p:nvSpPr>
              <p:cNvPr id="2190" name="任意多边形: 形状 1201">
                <a:extLst>
                  <a:ext uri="{FF2B5EF4-FFF2-40B4-BE49-F238E27FC236}">
                    <a16:creationId xmlns:a16="http://schemas.microsoft.com/office/drawing/2014/main" id="{B48E83DE-9173-40E9-8D97-81C6D269EA21}"/>
                  </a:ext>
                </a:extLst>
              </p:cNvPr>
              <p:cNvSpPr/>
              <p:nvPr/>
            </p:nvSpPr>
            <p:spPr>
              <a:xfrm>
                <a:off x="3665334" y="840746"/>
                <a:ext cx="9525" cy="9525"/>
              </a:xfrm>
              <a:custGeom>
                <a:avLst/>
                <a:gdLst>
                  <a:gd name="connsiteX0" fmla="*/ 11840 w 9525"/>
                  <a:gd name="connsiteY0" fmla="*/ 7315 h 9525"/>
                  <a:gd name="connsiteX1" fmla="*/ 7144 w 9525"/>
                  <a:gd name="connsiteY1" fmla="*/ 7144 h 9525"/>
                  <a:gd name="connsiteX2" fmla="*/ 11449 w 9525"/>
                  <a:gd name="connsiteY2" fmla="*/ 8363 h 9525"/>
                </a:gdLst>
                <a:ahLst/>
                <a:cxnLst>
                  <a:cxn ang="0">
                    <a:pos x="connsiteX0" y="connsiteY0"/>
                  </a:cxn>
                  <a:cxn ang="0">
                    <a:pos x="connsiteX1" y="connsiteY1"/>
                  </a:cxn>
                  <a:cxn ang="0">
                    <a:pos x="connsiteX2" y="connsiteY2"/>
                  </a:cxn>
                </a:cxnLst>
                <a:rect l="l" t="t" r="r" b="b"/>
                <a:pathLst>
                  <a:path w="9525" h="9525">
                    <a:moveTo>
                      <a:pt x="11840" y="7315"/>
                    </a:moveTo>
                    <a:lnTo>
                      <a:pt x="7144" y="7144"/>
                    </a:lnTo>
                    <a:lnTo>
                      <a:pt x="11449" y="8363"/>
                    </a:lnTo>
                    <a:close/>
                  </a:path>
                </a:pathLst>
              </a:custGeom>
              <a:grpFill/>
              <a:ln w="9525" cap="flat">
                <a:noFill/>
                <a:prstDash val="solid"/>
                <a:miter/>
              </a:ln>
            </p:spPr>
            <p:txBody>
              <a:bodyPr rtlCol="0" anchor="ctr"/>
              <a:lstStyle/>
              <a:p>
                <a:endParaRPr lang="zh-CN" altLang="en-US"/>
              </a:p>
            </p:txBody>
          </p:sp>
          <p:sp>
            <p:nvSpPr>
              <p:cNvPr id="2191" name="任意多边形: 形状 1202">
                <a:extLst>
                  <a:ext uri="{FF2B5EF4-FFF2-40B4-BE49-F238E27FC236}">
                    <a16:creationId xmlns:a16="http://schemas.microsoft.com/office/drawing/2014/main" id="{FFDB1285-F765-4A2E-82E0-8DB8AEA19926}"/>
                  </a:ext>
                </a:extLst>
              </p:cNvPr>
              <p:cNvSpPr/>
              <p:nvPr/>
            </p:nvSpPr>
            <p:spPr>
              <a:xfrm>
                <a:off x="3663810" y="943816"/>
                <a:ext cx="9525" cy="9525"/>
              </a:xfrm>
              <a:custGeom>
                <a:avLst/>
                <a:gdLst>
                  <a:gd name="connsiteX0" fmla="*/ 9344 w 9525"/>
                  <a:gd name="connsiteY0" fmla="*/ 8592 h 9525"/>
                  <a:gd name="connsiteX1" fmla="*/ 9925 w 9525"/>
                  <a:gd name="connsiteY1" fmla="*/ 7896 h 9525"/>
                  <a:gd name="connsiteX2" fmla="*/ 7144 w 9525"/>
                  <a:gd name="connsiteY2" fmla="*/ 7144 h 9525"/>
                  <a:gd name="connsiteX3" fmla="*/ 9344 w 9525"/>
                  <a:gd name="connsiteY3" fmla="*/ 8592 h 9525"/>
                </a:gdLst>
                <a:ahLst/>
                <a:cxnLst>
                  <a:cxn ang="0">
                    <a:pos x="connsiteX0" y="connsiteY0"/>
                  </a:cxn>
                  <a:cxn ang="0">
                    <a:pos x="connsiteX1" y="connsiteY1"/>
                  </a:cxn>
                  <a:cxn ang="0">
                    <a:pos x="connsiteX2" y="connsiteY2"/>
                  </a:cxn>
                  <a:cxn ang="0">
                    <a:pos x="connsiteX3" y="connsiteY3"/>
                  </a:cxn>
                </a:cxnLst>
                <a:rect l="l" t="t" r="r" b="b"/>
                <a:pathLst>
                  <a:path w="9525" h="9525">
                    <a:moveTo>
                      <a:pt x="9344" y="8592"/>
                    </a:moveTo>
                    <a:lnTo>
                      <a:pt x="9925" y="7896"/>
                    </a:lnTo>
                    <a:cubicBezTo>
                      <a:pt x="8801" y="7277"/>
                      <a:pt x="8258" y="8915"/>
                      <a:pt x="7144" y="7144"/>
                    </a:cubicBezTo>
                    <a:cubicBezTo>
                      <a:pt x="7725" y="7610"/>
                      <a:pt x="8506" y="8515"/>
                      <a:pt x="9344" y="8592"/>
                    </a:cubicBezTo>
                    <a:close/>
                  </a:path>
                </a:pathLst>
              </a:custGeom>
              <a:grpFill/>
              <a:ln w="9525" cap="flat">
                <a:noFill/>
                <a:prstDash val="solid"/>
                <a:miter/>
              </a:ln>
            </p:spPr>
            <p:txBody>
              <a:bodyPr rtlCol="0" anchor="ctr"/>
              <a:lstStyle/>
              <a:p>
                <a:endParaRPr lang="zh-CN" altLang="en-US"/>
              </a:p>
            </p:txBody>
          </p:sp>
          <p:sp>
            <p:nvSpPr>
              <p:cNvPr id="2192" name="任意多边形: 形状 1203">
                <a:extLst>
                  <a:ext uri="{FF2B5EF4-FFF2-40B4-BE49-F238E27FC236}">
                    <a16:creationId xmlns:a16="http://schemas.microsoft.com/office/drawing/2014/main" id="{47D9F36B-049C-4073-9886-8F9EE6CFC4FB}"/>
                  </a:ext>
                </a:extLst>
              </p:cNvPr>
              <p:cNvSpPr/>
              <p:nvPr/>
            </p:nvSpPr>
            <p:spPr>
              <a:xfrm>
                <a:off x="3831326" y="706948"/>
                <a:ext cx="104775" cy="66675"/>
              </a:xfrm>
              <a:custGeom>
                <a:avLst/>
                <a:gdLst>
                  <a:gd name="connsiteX0" fmla="*/ 7144 w 104775"/>
                  <a:gd name="connsiteY0" fmla="*/ 8934 h 66675"/>
                  <a:gd name="connsiteX1" fmla="*/ 32185 w 104775"/>
                  <a:gd name="connsiteY1" fmla="*/ 21698 h 66675"/>
                  <a:gd name="connsiteX2" fmla="*/ 31366 w 104775"/>
                  <a:gd name="connsiteY2" fmla="*/ 19802 h 66675"/>
                  <a:gd name="connsiteX3" fmla="*/ 35766 w 104775"/>
                  <a:gd name="connsiteY3" fmla="*/ 21764 h 66675"/>
                  <a:gd name="connsiteX4" fmla="*/ 35443 w 104775"/>
                  <a:gd name="connsiteY4" fmla="*/ 18421 h 66675"/>
                  <a:gd name="connsiteX5" fmla="*/ 39100 w 104775"/>
                  <a:gd name="connsiteY5" fmla="*/ 26641 h 66675"/>
                  <a:gd name="connsiteX6" fmla="*/ 39624 w 104775"/>
                  <a:gd name="connsiteY6" fmla="*/ 23193 h 66675"/>
                  <a:gd name="connsiteX7" fmla="*/ 39795 w 104775"/>
                  <a:gd name="connsiteY7" fmla="*/ 32623 h 66675"/>
                  <a:gd name="connsiteX8" fmla="*/ 51911 w 104775"/>
                  <a:gd name="connsiteY8" fmla="*/ 38138 h 66675"/>
                  <a:gd name="connsiteX9" fmla="*/ 56836 w 104775"/>
                  <a:gd name="connsiteY9" fmla="*/ 45063 h 66675"/>
                  <a:gd name="connsiteX10" fmla="*/ 72428 w 104775"/>
                  <a:gd name="connsiteY10" fmla="*/ 44986 h 66675"/>
                  <a:gd name="connsiteX11" fmla="*/ 89992 w 104775"/>
                  <a:gd name="connsiteY11" fmla="*/ 63960 h 66675"/>
                  <a:gd name="connsiteX12" fmla="*/ 97679 w 104775"/>
                  <a:gd name="connsiteY12" fmla="*/ 60550 h 66675"/>
                  <a:gd name="connsiteX13" fmla="*/ 74009 w 104775"/>
                  <a:gd name="connsiteY13" fmla="*/ 46082 h 66675"/>
                  <a:gd name="connsiteX14" fmla="*/ 52388 w 104775"/>
                  <a:gd name="connsiteY14" fmla="*/ 29956 h 66675"/>
                  <a:gd name="connsiteX15" fmla="*/ 50444 w 104775"/>
                  <a:gd name="connsiteY15" fmla="*/ 21964 h 66675"/>
                  <a:gd name="connsiteX16" fmla="*/ 28070 w 104775"/>
                  <a:gd name="connsiteY16" fmla="*/ 12297 h 66675"/>
                  <a:gd name="connsiteX17" fmla="*/ 7144 w 104775"/>
                  <a:gd name="connsiteY17" fmla="*/ 893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66675">
                    <a:moveTo>
                      <a:pt x="7144" y="8934"/>
                    </a:moveTo>
                    <a:cubicBezTo>
                      <a:pt x="18517" y="14773"/>
                      <a:pt x="23108" y="13878"/>
                      <a:pt x="32185" y="21698"/>
                    </a:cubicBezTo>
                    <a:cubicBezTo>
                      <a:pt x="30347" y="20640"/>
                      <a:pt x="31109" y="20517"/>
                      <a:pt x="31366" y="19802"/>
                    </a:cubicBezTo>
                    <a:lnTo>
                      <a:pt x="35766" y="21764"/>
                    </a:lnTo>
                    <a:cubicBezTo>
                      <a:pt x="33166" y="20840"/>
                      <a:pt x="33861" y="18669"/>
                      <a:pt x="35443" y="18421"/>
                    </a:cubicBezTo>
                    <a:cubicBezTo>
                      <a:pt x="43777" y="21850"/>
                      <a:pt x="33433" y="22136"/>
                      <a:pt x="39100" y="26641"/>
                    </a:cubicBezTo>
                    <a:cubicBezTo>
                      <a:pt x="41424" y="26279"/>
                      <a:pt x="36557" y="23679"/>
                      <a:pt x="39624" y="23193"/>
                    </a:cubicBezTo>
                    <a:cubicBezTo>
                      <a:pt x="46282" y="26955"/>
                      <a:pt x="40034" y="29908"/>
                      <a:pt x="39795" y="32623"/>
                    </a:cubicBezTo>
                    <a:cubicBezTo>
                      <a:pt x="45291" y="31327"/>
                      <a:pt x="49406" y="39071"/>
                      <a:pt x="51911" y="38138"/>
                    </a:cubicBezTo>
                    <a:cubicBezTo>
                      <a:pt x="50740" y="40948"/>
                      <a:pt x="52511" y="43434"/>
                      <a:pt x="56836" y="45063"/>
                    </a:cubicBezTo>
                    <a:cubicBezTo>
                      <a:pt x="64332" y="43110"/>
                      <a:pt x="64703" y="48377"/>
                      <a:pt x="72428" y="44986"/>
                    </a:cubicBezTo>
                    <a:cubicBezTo>
                      <a:pt x="73866" y="52416"/>
                      <a:pt x="87220" y="58378"/>
                      <a:pt x="89992" y="63960"/>
                    </a:cubicBezTo>
                    <a:cubicBezTo>
                      <a:pt x="91583" y="61322"/>
                      <a:pt x="103222" y="69170"/>
                      <a:pt x="97679" y="60550"/>
                    </a:cubicBezTo>
                    <a:cubicBezTo>
                      <a:pt x="88192" y="52197"/>
                      <a:pt x="80534" y="49673"/>
                      <a:pt x="74009" y="46082"/>
                    </a:cubicBezTo>
                    <a:cubicBezTo>
                      <a:pt x="67437" y="42443"/>
                      <a:pt x="61170" y="39090"/>
                      <a:pt x="52388" y="29956"/>
                    </a:cubicBezTo>
                    <a:cubicBezTo>
                      <a:pt x="51064" y="26022"/>
                      <a:pt x="55912" y="26965"/>
                      <a:pt x="50444" y="21964"/>
                    </a:cubicBezTo>
                    <a:cubicBezTo>
                      <a:pt x="42977" y="21031"/>
                      <a:pt x="35423" y="16488"/>
                      <a:pt x="28070" y="12297"/>
                    </a:cubicBezTo>
                    <a:cubicBezTo>
                      <a:pt x="20755" y="8115"/>
                      <a:pt x="13440" y="5038"/>
                      <a:pt x="7144" y="8934"/>
                    </a:cubicBezTo>
                    <a:close/>
                  </a:path>
                </a:pathLst>
              </a:custGeom>
              <a:grpFill/>
              <a:ln w="9525" cap="flat">
                <a:noFill/>
                <a:prstDash val="solid"/>
                <a:miter/>
              </a:ln>
            </p:spPr>
            <p:txBody>
              <a:bodyPr rtlCol="0" anchor="ctr"/>
              <a:lstStyle/>
              <a:p>
                <a:endParaRPr lang="zh-CN" altLang="en-US"/>
              </a:p>
            </p:txBody>
          </p:sp>
          <p:sp>
            <p:nvSpPr>
              <p:cNvPr id="2193" name="任意多边形: 形状 1204">
                <a:extLst>
                  <a:ext uri="{FF2B5EF4-FFF2-40B4-BE49-F238E27FC236}">
                    <a16:creationId xmlns:a16="http://schemas.microsoft.com/office/drawing/2014/main" id="{9B86D5EC-E67B-426A-82A3-BF47467C6596}"/>
                  </a:ext>
                </a:extLst>
              </p:cNvPr>
              <p:cNvSpPr/>
              <p:nvPr/>
            </p:nvSpPr>
            <p:spPr>
              <a:xfrm>
                <a:off x="3677850" y="817819"/>
                <a:ext cx="9525" cy="9525"/>
              </a:xfrm>
              <a:custGeom>
                <a:avLst/>
                <a:gdLst>
                  <a:gd name="connsiteX0" fmla="*/ 8220 w 9525"/>
                  <a:gd name="connsiteY0" fmla="*/ 11201 h 9525"/>
                  <a:gd name="connsiteX1" fmla="*/ 7144 w 9525"/>
                  <a:gd name="connsiteY1" fmla="*/ 7144 h 9525"/>
                  <a:gd name="connsiteX2" fmla="*/ 8220 w 9525"/>
                  <a:gd name="connsiteY2" fmla="*/ 11201 h 9525"/>
                </a:gdLst>
                <a:ahLst/>
                <a:cxnLst>
                  <a:cxn ang="0">
                    <a:pos x="connsiteX0" y="connsiteY0"/>
                  </a:cxn>
                  <a:cxn ang="0">
                    <a:pos x="connsiteX1" y="connsiteY1"/>
                  </a:cxn>
                  <a:cxn ang="0">
                    <a:pos x="connsiteX2" y="connsiteY2"/>
                  </a:cxn>
                </a:cxnLst>
                <a:rect l="l" t="t" r="r" b="b"/>
                <a:pathLst>
                  <a:path w="9525" h="9525">
                    <a:moveTo>
                      <a:pt x="8220" y="11201"/>
                    </a:moveTo>
                    <a:cubicBezTo>
                      <a:pt x="9049" y="8439"/>
                      <a:pt x="10192" y="8811"/>
                      <a:pt x="7144" y="7144"/>
                    </a:cubicBezTo>
                    <a:lnTo>
                      <a:pt x="8220" y="11201"/>
                    </a:lnTo>
                    <a:close/>
                  </a:path>
                </a:pathLst>
              </a:custGeom>
              <a:grpFill/>
              <a:ln w="9525" cap="flat">
                <a:noFill/>
                <a:prstDash val="solid"/>
                <a:miter/>
              </a:ln>
            </p:spPr>
            <p:txBody>
              <a:bodyPr rtlCol="0" anchor="ctr"/>
              <a:lstStyle/>
              <a:p>
                <a:endParaRPr lang="zh-CN" altLang="en-US"/>
              </a:p>
            </p:txBody>
          </p:sp>
          <p:sp>
            <p:nvSpPr>
              <p:cNvPr id="2194" name="任意多边形: 形状 1205">
                <a:extLst>
                  <a:ext uri="{FF2B5EF4-FFF2-40B4-BE49-F238E27FC236}">
                    <a16:creationId xmlns:a16="http://schemas.microsoft.com/office/drawing/2014/main" id="{44C216F5-B63F-4C6B-BB50-2B592A270CBA}"/>
                  </a:ext>
                </a:extLst>
              </p:cNvPr>
              <p:cNvSpPr/>
              <p:nvPr/>
            </p:nvSpPr>
            <p:spPr>
              <a:xfrm>
                <a:off x="3682123" y="972153"/>
                <a:ext cx="9525" cy="9525"/>
              </a:xfrm>
              <a:custGeom>
                <a:avLst/>
                <a:gdLst>
                  <a:gd name="connsiteX0" fmla="*/ 8862 w 9525"/>
                  <a:gd name="connsiteY0" fmla="*/ 10097 h 9525"/>
                  <a:gd name="connsiteX1" fmla="*/ 9167 w 9525"/>
                  <a:gd name="connsiteY1" fmla="*/ 7144 h 9525"/>
                  <a:gd name="connsiteX2" fmla="*/ 8862 w 9525"/>
                  <a:gd name="connsiteY2" fmla="*/ 10097 h 9525"/>
                </a:gdLst>
                <a:ahLst/>
                <a:cxnLst>
                  <a:cxn ang="0">
                    <a:pos x="connsiteX0" y="connsiteY0"/>
                  </a:cxn>
                  <a:cxn ang="0">
                    <a:pos x="connsiteX1" y="connsiteY1"/>
                  </a:cxn>
                  <a:cxn ang="0">
                    <a:pos x="connsiteX2" y="connsiteY2"/>
                  </a:cxn>
                </a:cxnLst>
                <a:rect l="l" t="t" r="r" b="b"/>
                <a:pathLst>
                  <a:path w="9525" h="9525">
                    <a:moveTo>
                      <a:pt x="8862" y="10097"/>
                    </a:moveTo>
                    <a:cubicBezTo>
                      <a:pt x="7681" y="9077"/>
                      <a:pt x="8586" y="8296"/>
                      <a:pt x="9167" y="7144"/>
                    </a:cubicBezTo>
                    <a:cubicBezTo>
                      <a:pt x="9977" y="8144"/>
                      <a:pt x="4471" y="7801"/>
                      <a:pt x="8862" y="10097"/>
                    </a:cubicBezTo>
                    <a:close/>
                  </a:path>
                </a:pathLst>
              </a:custGeom>
              <a:grpFill/>
              <a:ln w="9525" cap="flat">
                <a:noFill/>
                <a:prstDash val="solid"/>
                <a:miter/>
              </a:ln>
            </p:spPr>
            <p:txBody>
              <a:bodyPr rtlCol="0" anchor="ctr"/>
              <a:lstStyle/>
              <a:p>
                <a:endParaRPr lang="zh-CN" altLang="en-US"/>
              </a:p>
            </p:txBody>
          </p:sp>
          <p:sp>
            <p:nvSpPr>
              <p:cNvPr id="2195" name="任意多边形: 形状 1206">
                <a:extLst>
                  <a:ext uri="{FF2B5EF4-FFF2-40B4-BE49-F238E27FC236}">
                    <a16:creationId xmlns:a16="http://schemas.microsoft.com/office/drawing/2014/main" id="{601141A3-BB1E-4359-8D34-86B0C2E16383}"/>
                  </a:ext>
                </a:extLst>
              </p:cNvPr>
              <p:cNvSpPr/>
              <p:nvPr/>
            </p:nvSpPr>
            <p:spPr>
              <a:xfrm>
                <a:off x="3694938" y="986621"/>
                <a:ext cx="9525" cy="9525"/>
              </a:xfrm>
              <a:custGeom>
                <a:avLst/>
                <a:gdLst>
                  <a:gd name="connsiteX0" fmla="*/ 7249 w 9525"/>
                  <a:gd name="connsiteY0" fmla="*/ 7144 h 9525"/>
                  <a:gd name="connsiteX1" fmla="*/ 7144 w 9525"/>
                  <a:gd name="connsiteY1" fmla="*/ 7363 h 9525"/>
                  <a:gd name="connsiteX2" fmla="*/ 9515 w 9525"/>
                  <a:gd name="connsiteY2" fmla="*/ 8572 h 9525"/>
                </a:gdLst>
                <a:ahLst/>
                <a:cxnLst>
                  <a:cxn ang="0">
                    <a:pos x="connsiteX0" y="connsiteY0"/>
                  </a:cxn>
                  <a:cxn ang="0">
                    <a:pos x="connsiteX1" y="connsiteY1"/>
                  </a:cxn>
                  <a:cxn ang="0">
                    <a:pos x="connsiteX2" y="connsiteY2"/>
                  </a:cxn>
                </a:cxnLst>
                <a:rect l="l" t="t" r="r" b="b"/>
                <a:pathLst>
                  <a:path w="9525" h="9525">
                    <a:moveTo>
                      <a:pt x="7249" y="7144"/>
                    </a:moveTo>
                    <a:lnTo>
                      <a:pt x="7144" y="7363"/>
                    </a:lnTo>
                    <a:lnTo>
                      <a:pt x="9515" y="8572"/>
                    </a:lnTo>
                    <a:close/>
                  </a:path>
                </a:pathLst>
              </a:custGeom>
              <a:grpFill/>
              <a:ln w="9525" cap="flat">
                <a:noFill/>
                <a:prstDash val="solid"/>
                <a:miter/>
              </a:ln>
            </p:spPr>
            <p:txBody>
              <a:bodyPr rtlCol="0" anchor="ctr"/>
              <a:lstStyle/>
              <a:p>
                <a:endParaRPr lang="zh-CN" altLang="en-US"/>
              </a:p>
            </p:txBody>
          </p:sp>
          <p:sp>
            <p:nvSpPr>
              <p:cNvPr id="2196" name="任意多边形: 形状 1207">
                <a:extLst>
                  <a:ext uri="{FF2B5EF4-FFF2-40B4-BE49-F238E27FC236}">
                    <a16:creationId xmlns:a16="http://schemas.microsoft.com/office/drawing/2014/main" id="{0947D828-6409-418A-9B01-163E5FF1ECED}"/>
                  </a:ext>
                </a:extLst>
              </p:cNvPr>
              <p:cNvSpPr/>
              <p:nvPr/>
            </p:nvSpPr>
            <p:spPr>
              <a:xfrm>
                <a:off x="3682508" y="818527"/>
                <a:ext cx="9525" cy="9525"/>
              </a:xfrm>
              <a:custGeom>
                <a:avLst/>
                <a:gdLst>
                  <a:gd name="connsiteX0" fmla="*/ 11420 w 9525"/>
                  <a:gd name="connsiteY0" fmla="*/ 10294 h 9525"/>
                  <a:gd name="connsiteX1" fmla="*/ 11297 w 9525"/>
                  <a:gd name="connsiteY1" fmla="*/ 7150 h 9525"/>
                  <a:gd name="connsiteX2" fmla="*/ 7144 w 9525"/>
                  <a:gd name="connsiteY2" fmla="*/ 8693 h 9525"/>
                  <a:gd name="connsiteX3" fmla="*/ 11420 w 9525"/>
                  <a:gd name="connsiteY3" fmla="*/ 10294 h 9525"/>
                </a:gdLst>
                <a:ahLst/>
                <a:cxnLst>
                  <a:cxn ang="0">
                    <a:pos x="connsiteX0" y="connsiteY0"/>
                  </a:cxn>
                  <a:cxn ang="0">
                    <a:pos x="connsiteX1" y="connsiteY1"/>
                  </a:cxn>
                  <a:cxn ang="0">
                    <a:pos x="connsiteX2" y="connsiteY2"/>
                  </a:cxn>
                  <a:cxn ang="0">
                    <a:pos x="connsiteX3" y="connsiteY3"/>
                  </a:cxn>
                </a:cxnLst>
                <a:rect l="l" t="t" r="r" b="b"/>
                <a:pathLst>
                  <a:path w="9525" h="9525">
                    <a:moveTo>
                      <a:pt x="11420" y="10294"/>
                    </a:moveTo>
                    <a:cubicBezTo>
                      <a:pt x="10963" y="8884"/>
                      <a:pt x="10125" y="7865"/>
                      <a:pt x="11297" y="7150"/>
                    </a:cubicBezTo>
                    <a:cubicBezTo>
                      <a:pt x="11259" y="7027"/>
                      <a:pt x="7144" y="8693"/>
                      <a:pt x="7144" y="8693"/>
                    </a:cubicBezTo>
                    <a:cubicBezTo>
                      <a:pt x="9887" y="8446"/>
                      <a:pt x="11182" y="9570"/>
                      <a:pt x="11420" y="10294"/>
                    </a:cubicBezTo>
                    <a:close/>
                  </a:path>
                </a:pathLst>
              </a:custGeom>
              <a:grpFill/>
              <a:ln w="9525" cap="flat">
                <a:noFill/>
                <a:prstDash val="solid"/>
                <a:miter/>
              </a:ln>
            </p:spPr>
            <p:txBody>
              <a:bodyPr rtlCol="0" anchor="ctr"/>
              <a:lstStyle/>
              <a:p>
                <a:endParaRPr lang="zh-CN" altLang="en-US"/>
              </a:p>
            </p:txBody>
          </p:sp>
          <p:sp>
            <p:nvSpPr>
              <p:cNvPr id="2197" name="任意多边形: 形状 1208">
                <a:extLst>
                  <a:ext uri="{FF2B5EF4-FFF2-40B4-BE49-F238E27FC236}">
                    <a16:creationId xmlns:a16="http://schemas.microsoft.com/office/drawing/2014/main" id="{C3A2F2F8-FE58-4DF1-A78E-597EAC576CC1}"/>
                  </a:ext>
                </a:extLst>
              </p:cNvPr>
              <p:cNvSpPr/>
              <p:nvPr/>
            </p:nvSpPr>
            <p:spPr>
              <a:xfrm>
                <a:off x="3939731" y="707034"/>
                <a:ext cx="9525" cy="19050"/>
              </a:xfrm>
              <a:custGeom>
                <a:avLst/>
                <a:gdLst>
                  <a:gd name="connsiteX0" fmla="*/ 7210 w 9525"/>
                  <a:gd name="connsiteY0" fmla="*/ 9763 h 19050"/>
                  <a:gd name="connsiteX1" fmla="*/ 11239 w 9525"/>
                  <a:gd name="connsiteY1" fmla="*/ 12259 h 19050"/>
                  <a:gd name="connsiteX2" fmla="*/ 8734 w 9525"/>
                  <a:gd name="connsiteY2" fmla="*/ 7144 h 19050"/>
                  <a:gd name="connsiteX3" fmla="*/ 7210 w 9525"/>
                  <a:gd name="connsiteY3" fmla="*/ 9763 h 19050"/>
                </a:gdLst>
                <a:ahLst/>
                <a:cxnLst>
                  <a:cxn ang="0">
                    <a:pos x="connsiteX0" y="connsiteY0"/>
                  </a:cxn>
                  <a:cxn ang="0">
                    <a:pos x="connsiteX1" y="connsiteY1"/>
                  </a:cxn>
                  <a:cxn ang="0">
                    <a:pos x="connsiteX2" y="connsiteY2"/>
                  </a:cxn>
                  <a:cxn ang="0">
                    <a:pos x="connsiteX3" y="connsiteY3"/>
                  </a:cxn>
                </a:cxnLst>
                <a:rect l="l" t="t" r="r" b="b"/>
                <a:pathLst>
                  <a:path w="9525" h="19050">
                    <a:moveTo>
                      <a:pt x="7210" y="9763"/>
                    </a:moveTo>
                    <a:lnTo>
                      <a:pt x="11239" y="12259"/>
                    </a:lnTo>
                    <a:lnTo>
                      <a:pt x="8734" y="7144"/>
                    </a:lnTo>
                    <a:cubicBezTo>
                      <a:pt x="10192" y="9354"/>
                      <a:pt x="6620" y="7620"/>
                      <a:pt x="7210" y="9763"/>
                    </a:cubicBezTo>
                    <a:close/>
                  </a:path>
                </a:pathLst>
              </a:custGeom>
              <a:grpFill/>
              <a:ln w="9525" cap="flat">
                <a:noFill/>
                <a:prstDash val="solid"/>
                <a:miter/>
              </a:ln>
            </p:spPr>
            <p:txBody>
              <a:bodyPr rtlCol="0" anchor="ctr"/>
              <a:lstStyle/>
              <a:p>
                <a:endParaRPr lang="zh-CN" altLang="en-US"/>
              </a:p>
            </p:txBody>
          </p:sp>
          <p:sp>
            <p:nvSpPr>
              <p:cNvPr id="2198" name="任意多边形: 形状 1209">
                <a:extLst>
                  <a:ext uri="{FF2B5EF4-FFF2-40B4-BE49-F238E27FC236}">
                    <a16:creationId xmlns:a16="http://schemas.microsoft.com/office/drawing/2014/main" id="{54FEFAD3-B6D8-4DA9-BB0F-809DBB8315A9}"/>
                  </a:ext>
                </a:extLst>
              </p:cNvPr>
              <p:cNvSpPr/>
              <p:nvPr/>
            </p:nvSpPr>
            <p:spPr>
              <a:xfrm>
                <a:off x="3881912" y="706596"/>
                <a:ext cx="28575" cy="19050"/>
              </a:xfrm>
              <a:custGeom>
                <a:avLst/>
                <a:gdLst>
                  <a:gd name="connsiteX0" fmla="*/ 7288 w 28575"/>
                  <a:gd name="connsiteY0" fmla="*/ 9334 h 19050"/>
                  <a:gd name="connsiteX1" fmla="*/ 12422 w 28575"/>
                  <a:gd name="connsiteY1" fmla="*/ 15888 h 19050"/>
                  <a:gd name="connsiteX2" fmla="*/ 17299 w 28575"/>
                  <a:gd name="connsiteY2" fmla="*/ 15631 h 19050"/>
                  <a:gd name="connsiteX3" fmla="*/ 20318 w 28575"/>
                  <a:gd name="connsiteY3" fmla="*/ 19593 h 19050"/>
                  <a:gd name="connsiteX4" fmla="*/ 14232 w 28575"/>
                  <a:gd name="connsiteY4" fmla="*/ 11678 h 19050"/>
                  <a:gd name="connsiteX5" fmla="*/ 24319 w 28575"/>
                  <a:gd name="connsiteY5" fmla="*/ 16031 h 19050"/>
                  <a:gd name="connsiteX6" fmla="*/ 8926 w 28575"/>
                  <a:gd name="connsiteY6" fmla="*/ 7144 h 19050"/>
                  <a:gd name="connsiteX7" fmla="*/ 7288 w 28575"/>
                  <a:gd name="connsiteY7" fmla="*/ 933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7288" y="9334"/>
                    </a:moveTo>
                    <a:cubicBezTo>
                      <a:pt x="12955" y="8982"/>
                      <a:pt x="10888" y="13935"/>
                      <a:pt x="12422" y="15888"/>
                    </a:cubicBezTo>
                    <a:cubicBezTo>
                      <a:pt x="11212" y="13211"/>
                      <a:pt x="14355" y="15088"/>
                      <a:pt x="17299" y="15631"/>
                    </a:cubicBezTo>
                    <a:lnTo>
                      <a:pt x="20318" y="19593"/>
                    </a:lnTo>
                    <a:cubicBezTo>
                      <a:pt x="24538" y="17374"/>
                      <a:pt x="9593" y="13268"/>
                      <a:pt x="14232" y="11678"/>
                    </a:cubicBezTo>
                    <a:lnTo>
                      <a:pt x="24319" y="16031"/>
                    </a:lnTo>
                    <a:lnTo>
                      <a:pt x="8926" y="7144"/>
                    </a:lnTo>
                    <a:cubicBezTo>
                      <a:pt x="9164" y="8534"/>
                      <a:pt x="6507" y="7306"/>
                      <a:pt x="7288" y="9334"/>
                    </a:cubicBezTo>
                    <a:close/>
                  </a:path>
                </a:pathLst>
              </a:custGeom>
              <a:grpFill/>
              <a:ln w="9525" cap="flat">
                <a:noFill/>
                <a:prstDash val="solid"/>
                <a:miter/>
              </a:ln>
            </p:spPr>
            <p:txBody>
              <a:bodyPr rtlCol="0" anchor="ctr"/>
              <a:lstStyle/>
              <a:p>
                <a:endParaRPr lang="zh-CN" altLang="en-US"/>
              </a:p>
            </p:txBody>
          </p:sp>
          <p:sp>
            <p:nvSpPr>
              <p:cNvPr id="2199" name="任意多边形: 形状 1210">
                <a:extLst>
                  <a:ext uri="{FF2B5EF4-FFF2-40B4-BE49-F238E27FC236}">
                    <a16:creationId xmlns:a16="http://schemas.microsoft.com/office/drawing/2014/main" id="{2C874939-E776-4E6B-BADB-07F0A3747F1A}"/>
                  </a:ext>
                </a:extLst>
              </p:cNvPr>
              <p:cNvSpPr/>
              <p:nvPr/>
            </p:nvSpPr>
            <p:spPr>
              <a:xfrm>
                <a:off x="3687823" y="812266"/>
                <a:ext cx="28575" cy="19050"/>
              </a:xfrm>
              <a:custGeom>
                <a:avLst/>
                <a:gdLst>
                  <a:gd name="connsiteX0" fmla="*/ 8334 w 28575"/>
                  <a:gd name="connsiteY0" fmla="*/ 16316 h 19050"/>
                  <a:gd name="connsiteX1" fmla="*/ 19898 w 28575"/>
                  <a:gd name="connsiteY1" fmla="*/ 12287 h 19050"/>
                  <a:gd name="connsiteX2" fmla="*/ 18840 w 28575"/>
                  <a:gd name="connsiteY2" fmla="*/ 11792 h 19050"/>
                  <a:gd name="connsiteX3" fmla="*/ 26499 w 28575"/>
                  <a:gd name="connsiteY3" fmla="*/ 11744 h 19050"/>
                  <a:gd name="connsiteX4" fmla="*/ 26499 w 28575"/>
                  <a:gd name="connsiteY4" fmla="*/ 7877 h 19050"/>
                  <a:gd name="connsiteX5" fmla="*/ 21288 w 28575"/>
                  <a:gd name="connsiteY5" fmla="*/ 7144 h 19050"/>
                  <a:gd name="connsiteX6" fmla="*/ 7144 w 28575"/>
                  <a:gd name="connsiteY6" fmla="*/ 12706 h 19050"/>
                  <a:gd name="connsiteX7" fmla="*/ 8334 w 28575"/>
                  <a:gd name="connsiteY7" fmla="*/ 1631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19050">
                    <a:moveTo>
                      <a:pt x="8334" y="16316"/>
                    </a:moveTo>
                    <a:cubicBezTo>
                      <a:pt x="14297" y="13468"/>
                      <a:pt x="13564" y="15631"/>
                      <a:pt x="19898" y="12287"/>
                    </a:cubicBezTo>
                    <a:lnTo>
                      <a:pt x="18840" y="11792"/>
                    </a:lnTo>
                    <a:cubicBezTo>
                      <a:pt x="21526" y="9906"/>
                      <a:pt x="24413" y="8515"/>
                      <a:pt x="26499" y="11744"/>
                    </a:cubicBezTo>
                    <a:lnTo>
                      <a:pt x="26499" y="7877"/>
                    </a:lnTo>
                    <a:cubicBezTo>
                      <a:pt x="24555" y="5344"/>
                      <a:pt x="20498" y="11354"/>
                      <a:pt x="21288" y="7144"/>
                    </a:cubicBezTo>
                    <a:cubicBezTo>
                      <a:pt x="15707" y="7115"/>
                      <a:pt x="11363" y="11506"/>
                      <a:pt x="7144" y="12706"/>
                    </a:cubicBezTo>
                    <a:lnTo>
                      <a:pt x="8334" y="16316"/>
                    </a:lnTo>
                    <a:close/>
                  </a:path>
                </a:pathLst>
              </a:custGeom>
              <a:grpFill/>
              <a:ln w="9525" cap="flat">
                <a:noFill/>
                <a:prstDash val="solid"/>
                <a:miter/>
              </a:ln>
            </p:spPr>
            <p:txBody>
              <a:bodyPr rtlCol="0" anchor="ctr"/>
              <a:lstStyle/>
              <a:p>
                <a:endParaRPr lang="zh-CN" altLang="en-US"/>
              </a:p>
            </p:txBody>
          </p:sp>
          <p:sp>
            <p:nvSpPr>
              <p:cNvPr id="2200" name="任意多边形: 形状 1211">
                <a:extLst>
                  <a:ext uri="{FF2B5EF4-FFF2-40B4-BE49-F238E27FC236}">
                    <a16:creationId xmlns:a16="http://schemas.microsoft.com/office/drawing/2014/main" id="{488EB3E8-3F9D-4D01-8308-FFC03704B130}"/>
                  </a:ext>
                </a:extLst>
              </p:cNvPr>
              <p:cNvSpPr/>
              <p:nvPr/>
            </p:nvSpPr>
            <p:spPr>
              <a:xfrm>
                <a:off x="3675593" y="839565"/>
                <a:ext cx="28575" cy="28575"/>
              </a:xfrm>
              <a:custGeom>
                <a:avLst/>
                <a:gdLst>
                  <a:gd name="connsiteX0" fmla="*/ 10316 w 28575"/>
                  <a:gd name="connsiteY0" fmla="*/ 9182 h 28575"/>
                  <a:gd name="connsiteX1" fmla="*/ 7144 w 28575"/>
                  <a:gd name="connsiteY1" fmla="*/ 13754 h 28575"/>
                  <a:gd name="connsiteX2" fmla="*/ 14230 w 28575"/>
                  <a:gd name="connsiteY2" fmla="*/ 15402 h 28575"/>
                  <a:gd name="connsiteX3" fmla="*/ 11306 w 28575"/>
                  <a:gd name="connsiteY3" fmla="*/ 21060 h 28575"/>
                  <a:gd name="connsiteX4" fmla="*/ 18040 w 28575"/>
                  <a:gd name="connsiteY4" fmla="*/ 21707 h 28575"/>
                  <a:gd name="connsiteX5" fmla="*/ 21450 w 28575"/>
                  <a:gd name="connsiteY5" fmla="*/ 15030 h 28575"/>
                  <a:gd name="connsiteX6" fmla="*/ 24346 w 28575"/>
                  <a:gd name="connsiteY6" fmla="*/ 16326 h 28575"/>
                  <a:gd name="connsiteX7" fmla="*/ 12021 w 28575"/>
                  <a:gd name="connsiteY7" fmla="*/ 12173 h 28575"/>
                  <a:gd name="connsiteX8" fmla="*/ 19060 w 28575"/>
                  <a:gd name="connsiteY8" fmla="*/ 7363 h 28575"/>
                  <a:gd name="connsiteX9" fmla="*/ 13878 w 28575"/>
                  <a:gd name="connsiteY9" fmla="*/ 9401 h 28575"/>
                  <a:gd name="connsiteX10" fmla="*/ 14326 w 28575"/>
                  <a:gd name="connsiteY10" fmla="*/ 8411 h 28575"/>
                  <a:gd name="connsiteX11" fmla="*/ 8134 w 28575"/>
                  <a:gd name="connsiteY11" fmla="*/ 7144 h 28575"/>
                  <a:gd name="connsiteX12" fmla="*/ 10316 w 28575"/>
                  <a:gd name="connsiteY12" fmla="*/ 918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28575">
                    <a:moveTo>
                      <a:pt x="10316" y="9182"/>
                    </a:moveTo>
                    <a:cubicBezTo>
                      <a:pt x="6944" y="8477"/>
                      <a:pt x="8001" y="12849"/>
                      <a:pt x="7144" y="13754"/>
                    </a:cubicBezTo>
                    <a:cubicBezTo>
                      <a:pt x="10858" y="13383"/>
                      <a:pt x="11201" y="14173"/>
                      <a:pt x="14230" y="15402"/>
                    </a:cubicBezTo>
                    <a:cubicBezTo>
                      <a:pt x="11278" y="15345"/>
                      <a:pt x="15792" y="20126"/>
                      <a:pt x="11306" y="21060"/>
                    </a:cubicBezTo>
                    <a:cubicBezTo>
                      <a:pt x="14307" y="22346"/>
                      <a:pt x="15288" y="19907"/>
                      <a:pt x="18040" y="21707"/>
                    </a:cubicBezTo>
                    <a:lnTo>
                      <a:pt x="21450" y="15030"/>
                    </a:lnTo>
                    <a:cubicBezTo>
                      <a:pt x="21765" y="16926"/>
                      <a:pt x="23393" y="15897"/>
                      <a:pt x="24346" y="16326"/>
                    </a:cubicBezTo>
                    <a:cubicBezTo>
                      <a:pt x="20126" y="15545"/>
                      <a:pt x="14916" y="13916"/>
                      <a:pt x="12021" y="12173"/>
                    </a:cubicBezTo>
                    <a:cubicBezTo>
                      <a:pt x="16269" y="12154"/>
                      <a:pt x="16859" y="9468"/>
                      <a:pt x="19060" y="7363"/>
                    </a:cubicBezTo>
                    <a:cubicBezTo>
                      <a:pt x="17059" y="7744"/>
                      <a:pt x="16707" y="11154"/>
                      <a:pt x="13878" y="9401"/>
                    </a:cubicBezTo>
                    <a:lnTo>
                      <a:pt x="14326" y="8411"/>
                    </a:lnTo>
                    <a:lnTo>
                      <a:pt x="8134" y="7144"/>
                    </a:lnTo>
                    <a:cubicBezTo>
                      <a:pt x="8973" y="8068"/>
                      <a:pt x="10030" y="8468"/>
                      <a:pt x="10316" y="9182"/>
                    </a:cubicBezTo>
                    <a:close/>
                  </a:path>
                </a:pathLst>
              </a:custGeom>
              <a:grpFill/>
              <a:ln w="9525" cap="flat">
                <a:noFill/>
                <a:prstDash val="solid"/>
                <a:miter/>
              </a:ln>
            </p:spPr>
            <p:txBody>
              <a:bodyPr rtlCol="0" anchor="ctr"/>
              <a:lstStyle/>
              <a:p>
                <a:endParaRPr lang="zh-CN" altLang="en-US"/>
              </a:p>
            </p:txBody>
          </p:sp>
          <p:sp>
            <p:nvSpPr>
              <p:cNvPr id="2201" name="任意多边形: 形状 1212">
                <a:extLst>
                  <a:ext uri="{FF2B5EF4-FFF2-40B4-BE49-F238E27FC236}">
                    <a16:creationId xmlns:a16="http://schemas.microsoft.com/office/drawing/2014/main" id="{36170E14-F5D4-4BC0-BAAF-32FC228F1E49}"/>
                  </a:ext>
                </a:extLst>
              </p:cNvPr>
              <p:cNvSpPr/>
              <p:nvPr/>
            </p:nvSpPr>
            <p:spPr>
              <a:xfrm>
                <a:off x="3866874" y="712339"/>
                <a:ext cx="28575" cy="19050"/>
              </a:xfrm>
              <a:custGeom>
                <a:avLst/>
                <a:gdLst>
                  <a:gd name="connsiteX0" fmla="*/ 7144 w 28575"/>
                  <a:gd name="connsiteY0" fmla="*/ 7144 h 19050"/>
                  <a:gd name="connsiteX1" fmla="*/ 21450 w 28575"/>
                  <a:gd name="connsiteY1" fmla="*/ 15345 h 19050"/>
                  <a:gd name="connsiteX2" fmla="*/ 7144 w 28575"/>
                  <a:gd name="connsiteY2" fmla="*/ 7144 h 19050"/>
                </a:gdLst>
                <a:ahLst/>
                <a:cxnLst>
                  <a:cxn ang="0">
                    <a:pos x="connsiteX0" y="connsiteY0"/>
                  </a:cxn>
                  <a:cxn ang="0">
                    <a:pos x="connsiteX1" y="connsiteY1"/>
                  </a:cxn>
                  <a:cxn ang="0">
                    <a:pos x="connsiteX2" y="connsiteY2"/>
                  </a:cxn>
                </a:cxnLst>
                <a:rect l="l" t="t" r="r" b="b"/>
                <a:pathLst>
                  <a:path w="28575" h="19050">
                    <a:moveTo>
                      <a:pt x="7144" y="7144"/>
                    </a:moveTo>
                    <a:cubicBezTo>
                      <a:pt x="10487" y="10535"/>
                      <a:pt x="19060" y="15573"/>
                      <a:pt x="21450" y="15345"/>
                    </a:cubicBezTo>
                    <a:cubicBezTo>
                      <a:pt x="20717" y="13430"/>
                      <a:pt x="11249" y="8372"/>
                      <a:pt x="7144" y="7144"/>
                    </a:cubicBezTo>
                    <a:close/>
                  </a:path>
                </a:pathLst>
              </a:custGeom>
              <a:grpFill/>
              <a:ln w="9525" cap="flat">
                <a:noFill/>
                <a:prstDash val="solid"/>
                <a:miter/>
              </a:ln>
            </p:spPr>
            <p:txBody>
              <a:bodyPr rtlCol="0" anchor="ctr"/>
              <a:lstStyle/>
              <a:p>
                <a:endParaRPr lang="zh-CN" altLang="en-US"/>
              </a:p>
            </p:txBody>
          </p:sp>
          <p:sp>
            <p:nvSpPr>
              <p:cNvPr id="2202" name="任意多边形: 形状 1213">
                <a:extLst>
                  <a:ext uri="{FF2B5EF4-FFF2-40B4-BE49-F238E27FC236}">
                    <a16:creationId xmlns:a16="http://schemas.microsoft.com/office/drawing/2014/main" id="{D910BCBB-1214-4CC6-B982-4D0C3B660573}"/>
                  </a:ext>
                </a:extLst>
              </p:cNvPr>
              <p:cNvSpPr/>
              <p:nvPr/>
            </p:nvSpPr>
            <p:spPr>
              <a:xfrm>
                <a:off x="3696957" y="803655"/>
                <a:ext cx="19050" cy="9525"/>
              </a:xfrm>
              <a:custGeom>
                <a:avLst/>
                <a:gdLst>
                  <a:gd name="connsiteX0" fmla="*/ 12487 w 19050"/>
                  <a:gd name="connsiteY0" fmla="*/ 9344 h 9525"/>
                  <a:gd name="connsiteX1" fmla="*/ 10487 w 19050"/>
                  <a:gd name="connsiteY1" fmla="*/ 7144 h 9525"/>
                  <a:gd name="connsiteX2" fmla="*/ 12287 w 19050"/>
                  <a:gd name="connsiteY2" fmla="*/ 8601 h 9525"/>
                  <a:gd name="connsiteX3" fmla="*/ 7144 w 19050"/>
                  <a:gd name="connsiteY3" fmla="*/ 10830 h 9525"/>
                  <a:gd name="connsiteX4" fmla="*/ 12487 w 19050"/>
                  <a:gd name="connsiteY4" fmla="*/ 9344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12487" y="9344"/>
                    </a:moveTo>
                    <a:cubicBezTo>
                      <a:pt x="11754" y="8373"/>
                      <a:pt x="11935" y="7134"/>
                      <a:pt x="10487" y="7144"/>
                    </a:cubicBezTo>
                    <a:cubicBezTo>
                      <a:pt x="11030" y="7372"/>
                      <a:pt x="12459" y="7391"/>
                      <a:pt x="12287" y="8601"/>
                    </a:cubicBezTo>
                    <a:cubicBezTo>
                      <a:pt x="10916" y="12564"/>
                      <a:pt x="7744" y="5915"/>
                      <a:pt x="7144" y="10830"/>
                    </a:cubicBezTo>
                    <a:lnTo>
                      <a:pt x="12487" y="9344"/>
                    </a:lnTo>
                    <a:close/>
                  </a:path>
                </a:pathLst>
              </a:custGeom>
              <a:grpFill/>
              <a:ln w="9525" cap="flat">
                <a:noFill/>
                <a:prstDash val="solid"/>
                <a:miter/>
              </a:ln>
            </p:spPr>
            <p:txBody>
              <a:bodyPr rtlCol="0" anchor="ctr"/>
              <a:lstStyle/>
              <a:p>
                <a:endParaRPr lang="zh-CN" altLang="en-US"/>
              </a:p>
            </p:txBody>
          </p:sp>
          <p:sp>
            <p:nvSpPr>
              <p:cNvPr id="2203" name="任意多边形: 形状 1214">
                <a:extLst>
                  <a:ext uri="{FF2B5EF4-FFF2-40B4-BE49-F238E27FC236}">
                    <a16:creationId xmlns:a16="http://schemas.microsoft.com/office/drawing/2014/main" id="{43CF9F3F-73F3-43A5-B385-6D6C817F9492}"/>
                  </a:ext>
                </a:extLst>
              </p:cNvPr>
              <p:cNvSpPr/>
              <p:nvPr/>
            </p:nvSpPr>
            <p:spPr>
              <a:xfrm>
                <a:off x="3986289" y="725141"/>
                <a:ext cx="9525" cy="19050"/>
              </a:xfrm>
              <a:custGeom>
                <a:avLst/>
                <a:gdLst>
                  <a:gd name="connsiteX0" fmla="*/ 7144 w 9525"/>
                  <a:gd name="connsiteY0" fmla="*/ 11354 h 19050"/>
                  <a:gd name="connsiteX1" fmla="*/ 10401 w 9525"/>
                  <a:gd name="connsiteY1" fmla="*/ 7144 h 19050"/>
                  <a:gd name="connsiteX2" fmla="*/ 7144 w 9525"/>
                  <a:gd name="connsiteY2" fmla="*/ 11354 h 19050"/>
                </a:gdLst>
                <a:ahLst/>
                <a:cxnLst>
                  <a:cxn ang="0">
                    <a:pos x="connsiteX0" y="connsiteY0"/>
                  </a:cxn>
                  <a:cxn ang="0">
                    <a:pos x="connsiteX1" y="connsiteY1"/>
                  </a:cxn>
                  <a:cxn ang="0">
                    <a:pos x="connsiteX2" y="connsiteY2"/>
                  </a:cxn>
                </a:cxnLst>
                <a:rect l="l" t="t" r="r" b="b"/>
                <a:pathLst>
                  <a:path w="9525" h="19050">
                    <a:moveTo>
                      <a:pt x="7144" y="11354"/>
                    </a:moveTo>
                    <a:cubicBezTo>
                      <a:pt x="12182" y="14221"/>
                      <a:pt x="10754" y="9449"/>
                      <a:pt x="10401" y="7144"/>
                    </a:cubicBezTo>
                    <a:lnTo>
                      <a:pt x="7144" y="11354"/>
                    </a:lnTo>
                    <a:close/>
                  </a:path>
                </a:pathLst>
              </a:custGeom>
              <a:grpFill/>
              <a:ln w="9525" cap="flat">
                <a:noFill/>
                <a:prstDash val="solid"/>
                <a:miter/>
              </a:ln>
            </p:spPr>
            <p:txBody>
              <a:bodyPr rtlCol="0" anchor="ctr"/>
              <a:lstStyle/>
              <a:p>
                <a:endParaRPr lang="zh-CN" altLang="en-US"/>
              </a:p>
            </p:txBody>
          </p:sp>
          <p:sp>
            <p:nvSpPr>
              <p:cNvPr id="2204" name="任意多边形: 形状 1215">
                <a:extLst>
                  <a:ext uri="{FF2B5EF4-FFF2-40B4-BE49-F238E27FC236}">
                    <a16:creationId xmlns:a16="http://schemas.microsoft.com/office/drawing/2014/main" id="{DAB5E43F-8456-46D7-921F-58AFFFEE608F}"/>
                  </a:ext>
                </a:extLst>
              </p:cNvPr>
              <p:cNvSpPr/>
              <p:nvPr/>
            </p:nvSpPr>
            <p:spPr>
              <a:xfrm>
                <a:off x="3668287" y="889704"/>
                <a:ext cx="9525" cy="9525"/>
              </a:xfrm>
              <a:custGeom>
                <a:avLst/>
                <a:gdLst>
                  <a:gd name="connsiteX0" fmla="*/ 7849 w 9525"/>
                  <a:gd name="connsiteY0" fmla="*/ 9849 h 9525"/>
                  <a:gd name="connsiteX1" fmla="*/ 11401 w 9525"/>
                  <a:gd name="connsiteY1" fmla="*/ 8506 h 9525"/>
                  <a:gd name="connsiteX2" fmla="*/ 7144 w 9525"/>
                  <a:gd name="connsiteY2" fmla="*/ 7144 h 9525"/>
                  <a:gd name="connsiteX3" fmla="*/ 7849 w 9525"/>
                  <a:gd name="connsiteY3" fmla="*/ 9849 h 9525"/>
                </a:gdLst>
                <a:ahLst/>
                <a:cxnLst>
                  <a:cxn ang="0">
                    <a:pos x="connsiteX0" y="connsiteY0"/>
                  </a:cxn>
                  <a:cxn ang="0">
                    <a:pos x="connsiteX1" y="connsiteY1"/>
                  </a:cxn>
                  <a:cxn ang="0">
                    <a:pos x="connsiteX2" y="connsiteY2"/>
                  </a:cxn>
                  <a:cxn ang="0">
                    <a:pos x="connsiteX3" y="connsiteY3"/>
                  </a:cxn>
                </a:cxnLst>
                <a:rect l="l" t="t" r="r" b="b"/>
                <a:pathLst>
                  <a:path w="9525" h="9525">
                    <a:moveTo>
                      <a:pt x="7849" y="9849"/>
                    </a:moveTo>
                    <a:cubicBezTo>
                      <a:pt x="9687" y="10925"/>
                      <a:pt x="10401" y="8677"/>
                      <a:pt x="11401" y="8506"/>
                    </a:cubicBezTo>
                    <a:cubicBezTo>
                      <a:pt x="10525" y="7687"/>
                      <a:pt x="8411" y="9030"/>
                      <a:pt x="7144" y="7144"/>
                    </a:cubicBezTo>
                    <a:lnTo>
                      <a:pt x="7849" y="9849"/>
                    </a:lnTo>
                    <a:close/>
                  </a:path>
                </a:pathLst>
              </a:custGeom>
              <a:grpFill/>
              <a:ln w="9525" cap="flat">
                <a:noFill/>
                <a:prstDash val="solid"/>
                <a:miter/>
              </a:ln>
            </p:spPr>
            <p:txBody>
              <a:bodyPr rtlCol="0" anchor="ctr"/>
              <a:lstStyle/>
              <a:p>
                <a:endParaRPr lang="zh-CN" altLang="en-US"/>
              </a:p>
            </p:txBody>
          </p:sp>
          <p:sp>
            <p:nvSpPr>
              <p:cNvPr id="2205" name="任意多边形: 形状 1216">
                <a:extLst>
                  <a:ext uri="{FF2B5EF4-FFF2-40B4-BE49-F238E27FC236}">
                    <a16:creationId xmlns:a16="http://schemas.microsoft.com/office/drawing/2014/main" id="{CA5D7528-6743-4DDE-B897-CBA1F39ADCD9}"/>
                  </a:ext>
                </a:extLst>
              </p:cNvPr>
              <p:cNvSpPr/>
              <p:nvPr/>
            </p:nvSpPr>
            <p:spPr>
              <a:xfrm>
                <a:off x="3683632" y="963904"/>
                <a:ext cx="19050" cy="19050"/>
              </a:xfrm>
              <a:custGeom>
                <a:avLst/>
                <a:gdLst>
                  <a:gd name="connsiteX0" fmla="*/ 7334 w 19050"/>
                  <a:gd name="connsiteY0" fmla="*/ 7820 h 19050"/>
                  <a:gd name="connsiteX1" fmla="*/ 8439 w 19050"/>
                  <a:gd name="connsiteY1" fmla="*/ 10258 h 19050"/>
                  <a:gd name="connsiteX2" fmla="*/ 12983 w 19050"/>
                  <a:gd name="connsiteY2" fmla="*/ 13078 h 19050"/>
                  <a:gd name="connsiteX3" fmla="*/ 11001 w 19050"/>
                  <a:gd name="connsiteY3" fmla="*/ 9877 h 19050"/>
                  <a:gd name="connsiteX4" fmla="*/ 13059 w 19050"/>
                  <a:gd name="connsiteY4" fmla="*/ 9430 h 19050"/>
                  <a:gd name="connsiteX5" fmla="*/ 8706 w 19050"/>
                  <a:gd name="connsiteY5" fmla="*/ 7144 h 19050"/>
                  <a:gd name="connsiteX6" fmla="*/ 7144 w 19050"/>
                  <a:gd name="connsiteY6" fmla="*/ 8096 h 19050"/>
                  <a:gd name="connsiteX7" fmla="*/ 7334 w 19050"/>
                  <a:gd name="connsiteY7" fmla="*/ 78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334" y="7820"/>
                    </a:moveTo>
                    <a:cubicBezTo>
                      <a:pt x="9601" y="9258"/>
                      <a:pt x="7610" y="9477"/>
                      <a:pt x="8439" y="10258"/>
                    </a:cubicBezTo>
                    <a:lnTo>
                      <a:pt x="12983" y="13078"/>
                    </a:lnTo>
                    <a:cubicBezTo>
                      <a:pt x="12944" y="12487"/>
                      <a:pt x="8039" y="9544"/>
                      <a:pt x="11001" y="9877"/>
                    </a:cubicBezTo>
                    <a:cubicBezTo>
                      <a:pt x="13449" y="11697"/>
                      <a:pt x="12964" y="10363"/>
                      <a:pt x="13059" y="9430"/>
                    </a:cubicBezTo>
                    <a:cubicBezTo>
                      <a:pt x="11059" y="7658"/>
                      <a:pt x="9792" y="8992"/>
                      <a:pt x="8706" y="7144"/>
                    </a:cubicBezTo>
                    <a:lnTo>
                      <a:pt x="7144" y="8096"/>
                    </a:lnTo>
                    <a:lnTo>
                      <a:pt x="7334" y="7820"/>
                    </a:lnTo>
                    <a:close/>
                  </a:path>
                </a:pathLst>
              </a:custGeom>
              <a:grpFill/>
              <a:ln w="9525" cap="flat">
                <a:noFill/>
                <a:prstDash val="solid"/>
                <a:miter/>
              </a:ln>
            </p:spPr>
            <p:txBody>
              <a:bodyPr rtlCol="0" anchor="ctr"/>
              <a:lstStyle/>
              <a:p>
                <a:endParaRPr lang="zh-CN" altLang="en-US"/>
              </a:p>
            </p:txBody>
          </p:sp>
          <p:sp>
            <p:nvSpPr>
              <p:cNvPr id="2206" name="任意多边形: 形状 1217">
                <a:extLst>
                  <a:ext uri="{FF2B5EF4-FFF2-40B4-BE49-F238E27FC236}">
                    <a16:creationId xmlns:a16="http://schemas.microsoft.com/office/drawing/2014/main" id="{FF86657E-916E-4706-8E31-12215512F689}"/>
                  </a:ext>
                </a:extLst>
              </p:cNvPr>
              <p:cNvSpPr/>
              <p:nvPr/>
            </p:nvSpPr>
            <p:spPr>
              <a:xfrm>
                <a:off x="3712559" y="795849"/>
                <a:ext cx="9525" cy="9525"/>
              </a:xfrm>
              <a:custGeom>
                <a:avLst/>
                <a:gdLst>
                  <a:gd name="connsiteX0" fmla="*/ 11697 w 9525"/>
                  <a:gd name="connsiteY0" fmla="*/ 10569 h 9525"/>
                  <a:gd name="connsiteX1" fmla="*/ 9163 w 9525"/>
                  <a:gd name="connsiteY1" fmla="*/ 7149 h 9525"/>
                  <a:gd name="connsiteX2" fmla="*/ 7144 w 9525"/>
                  <a:gd name="connsiteY2" fmla="*/ 9426 h 9525"/>
                  <a:gd name="connsiteX3" fmla="*/ 11697 w 9525"/>
                  <a:gd name="connsiteY3" fmla="*/ 10569 h 9525"/>
                </a:gdLst>
                <a:ahLst/>
                <a:cxnLst>
                  <a:cxn ang="0">
                    <a:pos x="connsiteX0" y="connsiteY0"/>
                  </a:cxn>
                  <a:cxn ang="0">
                    <a:pos x="connsiteX1" y="connsiteY1"/>
                  </a:cxn>
                  <a:cxn ang="0">
                    <a:pos x="connsiteX2" y="connsiteY2"/>
                  </a:cxn>
                  <a:cxn ang="0">
                    <a:pos x="connsiteX3" y="connsiteY3"/>
                  </a:cxn>
                </a:cxnLst>
                <a:rect l="l" t="t" r="r" b="b"/>
                <a:pathLst>
                  <a:path w="9525" h="9525">
                    <a:moveTo>
                      <a:pt x="11697" y="10569"/>
                    </a:moveTo>
                    <a:cubicBezTo>
                      <a:pt x="7839" y="10473"/>
                      <a:pt x="10097" y="6987"/>
                      <a:pt x="9163" y="7149"/>
                    </a:cubicBezTo>
                    <a:lnTo>
                      <a:pt x="7144" y="9426"/>
                    </a:lnTo>
                    <a:lnTo>
                      <a:pt x="11697" y="10569"/>
                    </a:lnTo>
                    <a:close/>
                  </a:path>
                </a:pathLst>
              </a:custGeom>
              <a:grpFill/>
              <a:ln w="9525" cap="flat">
                <a:noFill/>
                <a:prstDash val="solid"/>
                <a:miter/>
              </a:ln>
            </p:spPr>
            <p:txBody>
              <a:bodyPr rtlCol="0" anchor="ctr"/>
              <a:lstStyle/>
              <a:p>
                <a:endParaRPr lang="zh-CN" altLang="en-US"/>
              </a:p>
            </p:txBody>
          </p:sp>
          <p:sp>
            <p:nvSpPr>
              <p:cNvPr id="2207" name="任意多边形: 形状 1218">
                <a:extLst>
                  <a:ext uri="{FF2B5EF4-FFF2-40B4-BE49-F238E27FC236}">
                    <a16:creationId xmlns:a16="http://schemas.microsoft.com/office/drawing/2014/main" id="{0A6D6709-6FBD-445F-983A-86671C365F38}"/>
                  </a:ext>
                </a:extLst>
              </p:cNvPr>
              <p:cNvSpPr/>
              <p:nvPr/>
            </p:nvSpPr>
            <p:spPr>
              <a:xfrm>
                <a:off x="3694119" y="973839"/>
                <a:ext cx="19050" cy="19050"/>
              </a:xfrm>
              <a:custGeom>
                <a:avLst/>
                <a:gdLst>
                  <a:gd name="connsiteX0" fmla="*/ 8106 w 19050"/>
                  <a:gd name="connsiteY0" fmla="*/ 10592 h 19050"/>
                  <a:gd name="connsiteX1" fmla="*/ 10287 w 19050"/>
                  <a:gd name="connsiteY1" fmla="*/ 12163 h 19050"/>
                  <a:gd name="connsiteX2" fmla="*/ 14449 w 19050"/>
                  <a:gd name="connsiteY2" fmla="*/ 10611 h 19050"/>
                  <a:gd name="connsiteX3" fmla="*/ 7144 w 19050"/>
                  <a:gd name="connsiteY3" fmla="*/ 7144 h 19050"/>
                  <a:gd name="connsiteX4" fmla="*/ 10030 w 19050"/>
                  <a:gd name="connsiteY4" fmla="*/ 9001 h 19050"/>
                  <a:gd name="connsiteX5" fmla="*/ 8106 w 19050"/>
                  <a:gd name="connsiteY5"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106" y="10592"/>
                    </a:moveTo>
                    <a:cubicBezTo>
                      <a:pt x="8677" y="10173"/>
                      <a:pt x="9744" y="11506"/>
                      <a:pt x="10287" y="12163"/>
                    </a:cubicBezTo>
                    <a:cubicBezTo>
                      <a:pt x="11744" y="11459"/>
                      <a:pt x="12068" y="9620"/>
                      <a:pt x="14449" y="10611"/>
                    </a:cubicBezTo>
                    <a:cubicBezTo>
                      <a:pt x="11897" y="8239"/>
                      <a:pt x="9525" y="7753"/>
                      <a:pt x="7144" y="7144"/>
                    </a:cubicBezTo>
                    <a:cubicBezTo>
                      <a:pt x="8925" y="9230"/>
                      <a:pt x="7534" y="7239"/>
                      <a:pt x="10030" y="9001"/>
                    </a:cubicBezTo>
                    <a:cubicBezTo>
                      <a:pt x="9344" y="9296"/>
                      <a:pt x="5925" y="8687"/>
                      <a:pt x="8106" y="10592"/>
                    </a:cubicBezTo>
                    <a:close/>
                  </a:path>
                </a:pathLst>
              </a:custGeom>
              <a:grpFill/>
              <a:ln w="9525" cap="flat">
                <a:noFill/>
                <a:prstDash val="solid"/>
                <a:miter/>
              </a:ln>
            </p:spPr>
            <p:txBody>
              <a:bodyPr rtlCol="0" anchor="ctr"/>
              <a:lstStyle/>
              <a:p>
                <a:endParaRPr lang="zh-CN" altLang="en-US"/>
              </a:p>
            </p:txBody>
          </p:sp>
          <p:sp>
            <p:nvSpPr>
              <p:cNvPr id="2208" name="任意多边形: 形状 1219">
                <a:extLst>
                  <a:ext uri="{FF2B5EF4-FFF2-40B4-BE49-F238E27FC236}">
                    <a16:creationId xmlns:a16="http://schemas.microsoft.com/office/drawing/2014/main" id="{BAF1178E-1D9C-4641-AE2D-88D6612EF593}"/>
                  </a:ext>
                </a:extLst>
              </p:cNvPr>
              <p:cNvSpPr/>
              <p:nvPr/>
            </p:nvSpPr>
            <p:spPr>
              <a:xfrm>
                <a:off x="3672878" y="897620"/>
                <a:ext cx="9525" cy="9525"/>
              </a:xfrm>
              <a:custGeom>
                <a:avLst/>
                <a:gdLst>
                  <a:gd name="connsiteX0" fmla="*/ 8506 w 9525"/>
                  <a:gd name="connsiteY0" fmla="*/ 8096 h 9525"/>
                  <a:gd name="connsiteX1" fmla="*/ 7144 w 9525"/>
                  <a:gd name="connsiteY1" fmla="*/ 7144 h 9525"/>
                  <a:gd name="connsiteX2" fmla="*/ 7410 w 9525"/>
                  <a:gd name="connsiteY2" fmla="*/ 10125 h 9525"/>
                </a:gdLst>
                <a:ahLst/>
                <a:cxnLst>
                  <a:cxn ang="0">
                    <a:pos x="connsiteX0" y="connsiteY0"/>
                  </a:cxn>
                  <a:cxn ang="0">
                    <a:pos x="connsiteX1" y="connsiteY1"/>
                  </a:cxn>
                  <a:cxn ang="0">
                    <a:pos x="connsiteX2" y="connsiteY2"/>
                  </a:cxn>
                </a:cxnLst>
                <a:rect l="l" t="t" r="r" b="b"/>
                <a:pathLst>
                  <a:path w="9525" h="9525">
                    <a:moveTo>
                      <a:pt x="8506" y="8096"/>
                    </a:moveTo>
                    <a:lnTo>
                      <a:pt x="7144" y="7144"/>
                    </a:lnTo>
                    <a:lnTo>
                      <a:pt x="7410" y="10125"/>
                    </a:lnTo>
                    <a:close/>
                  </a:path>
                </a:pathLst>
              </a:custGeom>
              <a:grpFill/>
              <a:ln w="9525" cap="flat">
                <a:noFill/>
                <a:prstDash val="solid"/>
                <a:miter/>
              </a:ln>
            </p:spPr>
            <p:txBody>
              <a:bodyPr rtlCol="0" anchor="ctr"/>
              <a:lstStyle/>
              <a:p>
                <a:endParaRPr lang="zh-CN" altLang="en-US"/>
              </a:p>
            </p:txBody>
          </p:sp>
          <p:sp>
            <p:nvSpPr>
              <p:cNvPr id="2209" name="任意多边形: 形状 1220">
                <a:extLst>
                  <a:ext uri="{FF2B5EF4-FFF2-40B4-BE49-F238E27FC236}">
                    <a16:creationId xmlns:a16="http://schemas.microsoft.com/office/drawing/2014/main" id="{422ECF9C-A939-41BF-AB9E-3F30AE78B2D8}"/>
                  </a:ext>
                </a:extLst>
              </p:cNvPr>
              <p:cNvSpPr/>
              <p:nvPr/>
            </p:nvSpPr>
            <p:spPr>
              <a:xfrm>
                <a:off x="3881257" y="722351"/>
                <a:ext cx="47625" cy="38100"/>
              </a:xfrm>
              <a:custGeom>
                <a:avLst/>
                <a:gdLst>
                  <a:gd name="connsiteX0" fmla="*/ 7144 w 47625"/>
                  <a:gd name="connsiteY0" fmla="*/ 14201 h 38100"/>
                  <a:gd name="connsiteX1" fmla="*/ 11592 w 47625"/>
                  <a:gd name="connsiteY1" fmla="*/ 9105 h 38100"/>
                  <a:gd name="connsiteX2" fmla="*/ 20288 w 47625"/>
                  <a:gd name="connsiteY2" fmla="*/ 15363 h 38100"/>
                  <a:gd name="connsiteX3" fmla="*/ 20822 w 47625"/>
                  <a:gd name="connsiteY3" fmla="*/ 20725 h 38100"/>
                  <a:gd name="connsiteX4" fmla="*/ 22584 w 47625"/>
                  <a:gd name="connsiteY4" fmla="*/ 18659 h 38100"/>
                  <a:gd name="connsiteX5" fmla="*/ 29470 w 47625"/>
                  <a:gd name="connsiteY5" fmla="*/ 23488 h 38100"/>
                  <a:gd name="connsiteX6" fmla="*/ 26460 w 47625"/>
                  <a:gd name="connsiteY6" fmla="*/ 18668 h 38100"/>
                  <a:gd name="connsiteX7" fmla="*/ 31385 w 47625"/>
                  <a:gd name="connsiteY7" fmla="*/ 22830 h 38100"/>
                  <a:gd name="connsiteX8" fmla="*/ 30451 w 47625"/>
                  <a:gd name="connsiteY8" fmla="*/ 20068 h 38100"/>
                  <a:gd name="connsiteX9" fmla="*/ 34576 w 47625"/>
                  <a:gd name="connsiteY9" fmla="*/ 24259 h 38100"/>
                  <a:gd name="connsiteX10" fmla="*/ 30004 w 47625"/>
                  <a:gd name="connsiteY10" fmla="*/ 26879 h 38100"/>
                  <a:gd name="connsiteX11" fmla="*/ 37443 w 47625"/>
                  <a:gd name="connsiteY11" fmla="*/ 27707 h 38100"/>
                  <a:gd name="connsiteX12" fmla="*/ 33309 w 47625"/>
                  <a:gd name="connsiteY12" fmla="*/ 32355 h 38100"/>
                  <a:gd name="connsiteX13" fmla="*/ 33995 w 47625"/>
                  <a:gd name="connsiteY13" fmla="*/ 29660 h 38100"/>
                  <a:gd name="connsiteX14" fmla="*/ 41872 w 47625"/>
                  <a:gd name="connsiteY14" fmla="*/ 36575 h 38100"/>
                  <a:gd name="connsiteX15" fmla="*/ 39033 w 47625"/>
                  <a:gd name="connsiteY15" fmla="*/ 29107 h 38100"/>
                  <a:gd name="connsiteX16" fmla="*/ 48092 w 47625"/>
                  <a:gd name="connsiteY16" fmla="*/ 35556 h 38100"/>
                  <a:gd name="connsiteX17" fmla="*/ 49330 w 47625"/>
                  <a:gd name="connsiteY17" fmla="*/ 32222 h 38100"/>
                  <a:gd name="connsiteX18" fmla="*/ 27232 w 47625"/>
                  <a:gd name="connsiteY18" fmla="*/ 18668 h 38100"/>
                  <a:gd name="connsiteX19" fmla="*/ 28689 w 47625"/>
                  <a:gd name="connsiteY19" fmla="*/ 17296 h 38100"/>
                  <a:gd name="connsiteX20" fmla="*/ 9801 w 47625"/>
                  <a:gd name="connsiteY20" fmla="*/ 7857 h 38100"/>
                  <a:gd name="connsiteX21" fmla="*/ 7144 w 47625"/>
                  <a:gd name="connsiteY21" fmla="*/ 1420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38100">
                    <a:moveTo>
                      <a:pt x="7144" y="14201"/>
                    </a:moveTo>
                    <a:cubicBezTo>
                      <a:pt x="18440" y="19459"/>
                      <a:pt x="1343" y="6428"/>
                      <a:pt x="11592" y="9105"/>
                    </a:cubicBezTo>
                    <a:cubicBezTo>
                      <a:pt x="10878" y="12543"/>
                      <a:pt x="17126" y="15515"/>
                      <a:pt x="20288" y="15363"/>
                    </a:cubicBezTo>
                    <a:lnTo>
                      <a:pt x="20822" y="20725"/>
                    </a:lnTo>
                    <a:lnTo>
                      <a:pt x="22584" y="18659"/>
                    </a:lnTo>
                    <a:lnTo>
                      <a:pt x="29470" y="23488"/>
                    </a:lnTo>
                    <a:cubicBezTo>
                      <a:pt x="28966" y="21411"/>
                      <a:pt x="24241" y="20040"/>
                      <a:pt x="26460" y="18668"/>
                    </a:cubicBezTo>
                    <a:lnTo>
                      <a:pt x="31385" y="22830"/>
                    </a:lnTo>
                    <a:cubicBezTo>
                      <a:pt x="30556" y="21478"/>
                      <a:pt x="30128" y="20764"/>
                      <a:pt x="30451" y="20068"/>
                    </a:cubicBezTo>
                    <a:cubicBezTo>
                      <a:pt x="33242" y="20802"/>
                      <a:pt x="32956" y="22850"/>
                      <a:pt x="34576" y="24259"/>
                    </a:cubicBezTo>
                    <a:lnTo>
                      <a:pt x="30004" y="26879"/>
                    </a:lnTo>
                    <a:cubicBezTo>
                      <a:pt x="30670" y="24174"/>
                      <a:pt x="35090" y="27641"/>
                      <a:pt x="37443" y="27707"/>
                    </a:cubicBezTo>
                    <a:cubicBezTo>
                      <a:pt x="38329" y="31774"/>
                      <a:pt x="33156" y="28288"/>
                      <a:pt x="33309" y="32355"/>
                    </a:cubicBezTo>
                    <a:lnTo>
                      <a:pt x="33995" y="29660"/>
                    </a:lnTo>
                    <a:cubicBezTo>
                      <a:pt x="36747" y="31717"/>
                      <a:pt x="43424" y="33975"/>
                      <a:pt x="41872" y="36575"/>
                    </a:cubicBezTo>
                    <a:cubicBezTo>
                      <a:pt x="46949" y="34765"/>
                      <a:pt x="35195" y="31670"/>
                      <a:pt x="39033" y="29107"/>
                    </a:cubicBezTo>
                    <a:cubicBezTo>
                      <a:pt x="38957" y="26412"/>
                      <a:pt x="46225" y="32003"/>
                      <a:pt x="48092" y="35556"/>
                    </a:cubicBezTo>
                    <a:cubicBezTo>
                      <a:pt x="51206" y="37108"/>
                      <a:pt x="43062" y="30470"/>
                      <a:pt x="49330" y="32222"/>
                    </a:cubicBezTo>
                    <a:cubicBezTo>
                      <a:pt x="37452" y="27612"/>
                      <a:pt x="34547" y="22878"/>
                      <a:pt x="27232" y="18668"/>
                    </a:cubicBezTo>
                    <a:cubicBezTo>
                      <a:pt x="26375" y="17287"/>
                      <a:pt x="27937" y="17296"/>
                      <a:pt x="28689" y="17296"/>
                    </a:cubicBezTo>
                    <a:cubicBezTo>
                      <a:pt x="22946" y="14944"/>
                      <a:pt x="13659" y="4323"/>
                      <a:pt x="9801" y="7857"/>
                    </a:cubicBezTo>
                    <a:cubicBezTo>
                      <a:pt x="4620" y="7533"/>
                      <a:pt x="10258" y="13972"/>
                      <a:pt x="7144" y="14201"/>
                    </a:cubicBezTo>
                    <a:close/>
                  </a:path>
                </a:pathLst>
              </a:custGeom>
              <a:grpFill/>
              <a:ln w="9525" cap="flat">
                <a:noFill/>
                <a:prstDash val="solid"/>
                <a:miter/>
              </a:ln>
            </p:spPr>
            <p:txBody>
              <a:bodyPr rtlCol="0" anchor="ctr"/>
              <a:lstStyle/>
              <a:p>
                <a:endParaRPr lang="zh-CN" altLang="en-US"/>
              </a:p>
            </p:txBody>
          </p:sp>
          <p:sp>
            <p:nvSpPr>
              <p:cNvPr id="2210" name="任意多边形: 形状 1221">
                <a:extLst>
                  <a:ext uri="{FF2B5EF4-FFF2-40B4-BE49-F238E27FC236}">
                    <a16:creationId xmlns:a16="http://schemas.microsoft.com/office/drawing/2014/main" id="{F0F32DA0-27B2-429E-943A-28D1A8636B49}"/>
                  </a:ext>
                </a:extLst>
              </p:cNvPr>
              <p:cNvSpPr/>
              <p:nvPr/>
            </p:nvSpPr>
            <p:spPr>
              <a:xfrm>
                <a:off x="3758931" y="765756"/>
                <a:ext cx="9525" cy="9525"/>
              </a:xfrm>
              <a:custGeom>
                <a:avLst/>
                <a:gdLst>
                  <a:gd name="connsiteX0" fmla="*/ 7968 w 9525"/>
                  <a:gd name="connsiteY0" fmla="*/ 10163 h 9525"/>
                  <a:gd name="connsiteX1" fmla="*/ 8921 w 9525"/>
                  <a:gd name="connsiteY1" fmla="*/ 7144 h 9525"/>
                  <a:gd name="connsiteX2" fmla="*/ 7968 w 9525"/>
                  <a:gd name="connsiteY2" fmla="*/ 10163 h 9525"/>
                </a:gdLst>
                <a:ahLst/>
                <a:cxnLst>
                  <a:cxn ang="0">
                    <a:pos x="connsiteX0" y="connsiteY0"/>
                  </a:cxn>
                  <a:cxn ang="0">
                    <a:pos x="connsiteX1" y="connsiteY1"/>
                  </a:cxn>
                  <a:cxn ang="0">
                    <a:pos x="connsiteX2" y="connsiteY2"/>
                  </a:cxn>
                </a:cxnLst>
                <a:rect l="l" t="t" r="r" b="b"/>
                <a:pathLst>
                  <a:path w="9525" h="9525">
                    <a:moveTo>
                      <a:pt x="7968" y="10163"/>
                    </a:moveTo>
                    <a:cubicBezTo>
                      <a:pt x="7158" y="7077"/>
                      <a:pt x="12826" y="9173"/>
                      <a:pt x="8921" y="7144"/>
                    </a:cubicBezTo>
                    <a:cubicBezTo>
                      <a:pt x="7587" y="7477"/>
                      <a:pt x="6225" y="9354"/>
                      <a:pt x="7968" y="10163"/>
                    </a:cubicBezTo>
                    <a:close/>
                  </a:path>
                </a:pathLst>
              </a:custGeom>
              <a:grpFill/>
              <a:ln w="9525" cap="flat">
                <a:noFill/>
                <a:prstDash val="solid"/>
                <a:miter/>
              </a:ln>
            </p:spPr>
            <p:txBody>
              <a:bodyPr rtlCol="0" anchor="ctr"/>
              <a:lstStyle/>
              <a:p>
                <a:endParaRPr lang="zh-CN" altLang="en-US"/>
              </a:p>
            </p:txBody>
          </p:sp>
          <p:sp>
            <p:nvSpPr>
              <p:cNvPr id="2211" name="任意多边形: 形状 1222">
                <a:extLst>
                  <a:ext uri="{FF2B5EF4-FFF2-40B4-BE49-F238E27FC236}">
                    <a16:creationId xmlns:a16="http://schemas.microsoft.com/office/drawing/2014/main" id="{E9674ACA-8852-41A0-A26E-436351D49D98}"/>
                  </a:ext>
                </a:extLst>
              </p:cNvPr>
              <p:cNvSpPr/>
              <p:nvPr/>
            </p:nvSpPr>
            <p:spPr>
              <a:xfrm>
                <a:off x="3769928" y="761545"/>
                <a:ext cx="19050" cy="9525"/>
              </a:xfrm>
              <a:custGeom>
                <a:avLst/>
                <a:gdLst>
                  <a:gd name="connsiteX0" fmla="*/ 14935 w 19050"/>
                  <a:gd name="connsiteY0" fmla="*/ 9211 h 9525"/>
                  <a:gd name="connsiteX1" fmla="*/ 7144 w 19050"/>
                  <a:gd name="connsiteY1" fmla="*/ 7144 h 9525"/>
                  <a:gd name="connsiteX2" fmla="*/ 8268 w 19050"/>
                  <a:gd name="connsiteY2" fmla="*/ 10325 h 9525"/>
                </a:gdLst>
                <a:ahLst/>
                <a:cxnLst>
                  <a:cxn ang="0">
                    <a:pos x="connsiteX0" y="connsiteY0"/>
                  </a:cxn>
                  <a:cxn ang="0">
                    <a:pos x="connsiteX1" y="connsiteY1"/>
                  </a:cxn>
                  <a:cxn ang="0">
                    <a:pos x="connsiteX2" y="connsiteY2"/>
                  </a:cxn>
                </a:cxnLst>
                <a:rect l="l" t="t" r="r" b="b"/>
                <a:pathLst>
                  <a:path w="19050" h="9525">
                    <a:moveTo>
                      <a:pt x="14935" y="9211"/>
                    </a:moveTo>
                    <a:lnTo>
                      <a:pt x="7144" y="7144"/>
                    </a:lnTo>
                    <a:lnTo>
                      <a:pt x="8268" y="10325"/>
                    </a:lnTo>
                    <a:close/>
                  </a:path>
                </a:pathLst>
              </a:custGeom>
              <a:grpFill/>
              <a:ln w="9525" cap="flat">
                <a:noFill/>
                <a:prstDash val="solid"/>
                <a:miter/>
              </a:ln>
            </p:spPr>
            <p:txBody>
              <a:bodyPr rtlCol="0" anchor="ctr"/>
              <a:lstStyle/>
              <a:p>
                <a:endParaRPr lang="zh-CN" altLang="en-US"/>
              </a:p>
            </p:txBody>
          </p:sp>
          <p:sp>
            <p:nvSpPr>
              <p:cNvPr id="2212" name="任意多边形: 形状 1223">
                <a:extLst>
                  <a:ext uri="{FF2B5EF4-FFF2-40B4-BE49-F238E27FC236}">
                    <a16:creationId xmlns:a16="http://schemas.microsoft.com/office/drawing/2014/main" id="{96C50349-4720-47E6-A592-41B13AB8F229}"/>
                  </a:ext>
                </a:extLst>
              </p:cNvPr>
              <p:cNvSpPr/>
              <p:nvPr/>
            </p:nvSpPr>
            <p:spPr>
              <a:xfrm>
                <a:off x="3764661" y="765479"/>
                <a:ext cx="9525" cy="9525"/>
              </a:xfrm>
              <a:custGeom>
                <a:avLst/>
                <a:gdLst>
                  <a:gd name="connsiteX0" fmla="*/ 7144 w 9525"/>
                  <a:gd name="connsiteY0" fmla="*/ 7144 h 9525"/>
                  <a:gd name="connsiteX1" fmla="*/ 10620 w 9525"/>
                  <a:gd name="connsiteY1" fmla="*/ 876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620" y="8763"/>
                    </a:lnTo>
                    <a:lnTo>
                      <a:pt x="7144" y="7144"/>
                    </a:lnTo>
                    <a:close/>
                  </a:path>
                </a:pathLst>
              </a:custGeom>
              <a:grpFill/>
              <a:ln w="9525" cap="flat">
                <a:noFill/>
                <a:prstDash val="solid"/>
                <a:miter/>
              </a:ln>
            </p:spPr>
            <p:txBody>
              <a:bodyPr rtlCol="0" anchor="ctr"/>
              <a:lstStyle/>
              <a:p>
                <a:endParaRPr lang="zh-CN" altLang="en-US"/>
              </a:p>
            </p:txBody>
          </p:sp>
          <p:sp>
            <p:nvSpPr>
              <p:cNvPr id="2213" name="任意多边形: 形状 1224">
                <a:extLst>
                  <a:ext uri="{FF2B5EF4-FFF2-40B4-BE49-F238E27FC236}">
                    <a16:creationId xmlns:a16="http://schemas.microsoft.com/office/drawing/2014/main" id="{28E13907-6445-4D53-B4A9-31041F5DBDAA}"/>
                  </a:ext>
                </a:extLst>
              </p:cNvPr>
              <p:cNvSpPr/>
              <p:nvPr/>
            </p:nvSpPr>
            <p:spPr>
              <a:xfrm>
                <a:off x="3804742" y="747581"/>
                <a:ext cx="19050" cy="9525"/>
              </a:xfrm>
              <a:custGeom>
                <a:avLst/>
                <a:gdLst>
                  <a:gd name="connsiteX0" fmla="*/ 7144 w 19050"/>
                  <a:gd name="connsiteY0" fmla="*/ 7335 h 9525"/>
                  <a:gd name="connsiteX1" fmla="*/ 13278 w 19050"/>
                  <a:gd name="connsiteY1" fmla="*/ 9964 h 9525"/>
                  <a:gd name="connsiteX2" fmla="*/ 7144 w 19050"/>
                  <a:gd name="connsiteY2" fmla="*/ 7335 h 9525"/>
                </a:gdLst>
                <a:ahLst/>
                <a:cxnLst>
                  <a:cxn ang="0">
                    <a:pos x="connsiteX0" y="connsiteY0"/>
                  </a:cxn>
                  <a:cxn ang="0">
                    <a:pos x="connsiteX1" y="connsiteY1"/>
                  </a:cxn>
                  <a:cxn ang="0">
                    <a:pos x="connsiteX2" y="connsiteY2"/>
                  </a:cxn>
                </a:cxnLst>
                <a:rect l="l" t="t" r="r" b="b"/>
                <a:pathLst>
                  <a:path w="19050" h="9525">
                    <a:moveTo>
                      <a:pt x="7144" y="7335"/>
                    </a:moveTo>
                    <a:cubicBezTo>
                      <a:pt x="8668" y="8869"/>
                      <a:pt x="11925" y="7669"/>
                      <a:pt x="13278" y="9964"/>
                    </a:cubicBezTo>
                    <a:cubicBezTo>
                      <a:pt x="13097" y="7954"/>
                      <a:pt x="9096" y="6630"/>
                      <a:pt x="7144" y="7335"/>
                    </a:cubicBezTo>
                    <a:close/>
                  </a:path>
                </a:pathLst>
              </a:custGeom>
              <a:grpFill/>
              <a:ln w="9525" cap="flat">
                <a:noFill/>
                <a:prstDash val="solid"/>
                <a:miter/>
              </a:ln>
            </p:spPr>
            <p:txBody>
              <a:bodyPr rtlCol="0" anchor="ctr"/>
              <a:lstStyle/>
              <a:p>
                <a:endParaRPr lang="zh-CN" altLang="en-US"/>
              </a:p>
            </p:txBody>
          </p:sp>
          <p:sp>
            <p:nvSpPr>
              <p:cNvPr id="2214" name="任意多边形: 形状 1225">
                <a:extLst>
                  <a:ext uri="{FF2B5EF4-FFF2-40B4-BE49-F238E27FC236}">
                    <a16:creationId xmlns:a16="http://schemas.microsoft.com/office/drawing/2014/main" id="{A0D673CC-3F8C-42A8-81C3-826012B2DB85}"/>
                  </a:ext>
                </a:extLst>
              </p:cNvPr>
              <p:cNvSpPr/>
              <p:nvPr/>
            </p:nvSpPr>
            <p:spPr>
              <a:xfrm>
                <a:off x="3727437" y="759831"/>
                <a:ext cx="171450" cy="104775"/>
              </a:xfrm>
              <a:custGeom>
                <a:avLst/>
                <a:gdLst>
                  <a:gd name="connsiteX0" fmla="*/ 14554 w 171450"/>
                  <a:gd name="connsiteY0" fmla="*/ 44634 h 104775"/>
                  <a:gd name="connsiteX1" fmla="*/ 12535 w 171450"/>
                  <a:gd name="connsiteY1" fmla="*/ 43263 h 104775"/>
                  <a:gd name="connsiteX2" fmla="*/ 12821 w 171450"/>
                  <a:gd name="connsiteY2" fmla="*/ 46282 h 104775"/>
                  <a:gd name="connsiteX3" fmla="*/ 7144 w 171450"/>
                  <a:gd name="connsiteY3" fmla="*/ 45939 h 104775"/>
                  <a:gd name="connsiteX4" fmla="*/ 11440 w 171450"/>
                  <a:gd name="connsiteY4" fmla="*/ 46768 h 104775"/>
                  <a:gd name="connsiteX5" fmla="*/ 9916 w 171450"/>
                  <a:gd name="connsiteY5" fmla="*/ 49940 h 104775"/>
                  <a:gd name="connsiteX6" fmla="*/ 23974 w 171450"/>
                  <a:gd name="connsiteY6" fmla="*/ 49282 h 104775"/>
                  <a:gd name="connsiteX7" fmla="*/ 35623 w 171450"/>
                  <a:gd name="connsiteY7" fmla="*/ 50673 h 104775"/>
                  <a:gd name="connsiteX8" fmla="*/ 36109 w 171450"/>
                  <a:gd name="connsiteY8" fmla="*/ 48768 h 104775"/>
                  <a:gd name="connsiteX9" fmla="*/ 48825 w 171450"/>
                  <a:gd name="connsiteY9" fmla="*/ 54369 h 104775"/>
                  <a:gd name="connsiteX10" fmla="*/ 68504 w 171450"/>
                  <a:gd name="connsiteY10" fmla="*/ 58693 h 104775"/>
                  <a:gd name="connsiteX11" fmla="*/ 64075 w 171450"/>
                  <a:gd name="connsiteY11" fmla="*/ 60589 h 104775"/>
                  <a:gd name="connsiteX12" fmla="*/ 66342 w 171450"/>
                  <a:gd name="connsiteY12" fmla="*/ 60541 h 104775"/>
                  <a:gd name="connsiteX13" fmla="*/ 68570 w 171450"/>
                  <a:gd name="connsiteY13" fmla="*/ 60674 h 104775"/>
                  <a:gd name="connsiteX14" fmla="*/ 68713 w 171450"/>
                  <a:gd name="connsiteY14" fmla="*/ 64627 h 104775"/>
                  <a:gd name="connsiteX15" fmla="*/ 77724 w 171450"/>
                  <a:gd name="connsiteY15" fmla="*/ 68275 h 104775"/>
                  <a:gd name="connsiteX16" fmla="*/ 77905 w 171450"/>
                  <a:gd name="connsiteY16" fmla="*/ 67561 h 104775"/>
                  <a:gd name="connsiteX17" fmla="*/ 83668 w 171450"/>
                  <a:gd name="connsiteY17" fmla="*/ 69228 h 104775"/>
                  <a:gd name="connsiteX18" fmla="*/ 91450 w 171450"/>
                  <a:gd name="connsiteY18" fmla="*/ 70199 h 104775"/>
                  <a:gd name="connsiteX19" fmla="*/ 103041 w 171450"/>
                  <a:gd name="connsiteY19" fmla="*/ 78429 h 104775"/>
                  <a:gd name="connsiteX20" fmla="*/ 107690 w 171450"/>
                  <a:gd name="connsiteY20" fmla="*/ 86001 h 104775"/>
                  <a:gd name="connsiteX21" fmla="*/ 113938 w 171450"/>
                  <a:gd name="connsiteY21" fmla="*/ 84649 h 104775"/>
                  <a:gd name="connsiteX22" fmla="*/ 110814 w 171450"/>
                  <a:gd name="connsiteY22" fmla="*/ 83229 h 104775"/>
                  <a:gd name="connsiteX23" fmla="*/ 113652 w 171450"/>
                  <a:gd name="connsiteY23" fmla="*/ 81182 h 104775"/>
                  <a:gd name="connsiteX24" fmla="*/ 111176 w 171450"/>
                  <a:gd name="connsiteY24" fmla="*/ 77105 h 104775"/>
                  <a:gd name="connsiteX25" fmla="*/ 110861 w 171450"/>
                  <a:gd name="connsiteY25" fmla="*/ 77829 h 104775"/>
                  <a:gd name="connsiteX26" fmla="*/ 102527 w 171450"/>
                  <a:gd name="connsiteY26" fmla="*/ 68866 h 104775"/>
                  <a:gd name="connsiteX27" fmla="*/ 113424 w 171450"/>
                  <a:gd name="connsiteY27" fmla="*/ 68542 h 104775"/>
                  <a:gd name="connsiteX28" fmla="*/ 112576 w 171450"/>
                  <a:gd name="connsiteY28" fmla="*/ 69399 h 104775"/>
                  <a:gd name="connsiteX29" fmla="*/ 120729 w 171450"/>
                  <a:gd name="connsiteY29" fmla="*/ 71447 h 104775"/>
                  <a:gd name="connsiteX30" fmla="*/ 121177 w 171450"/>
                  <a:gd name="connsiteY30" fmla="*/ 68304 h 104775"/>
                  <a:gd name="connsiteX31" fmla="*/ 132521 w 171450"/>
                  <a:gd name="connsiteY31" fmla="*/ 76829 h 104775"/>
                  <a:gd name="connsiteX32" fmla="*/ 133836 w 171450"/>
                  <a:gd name="connsiteY32" fmla="*/ 75409 h 104775"/>
                  <a:gd name="connsiteX33" fmla="*/ 140332 w 171450"/>
                  <a:gd name="connsiteY33" fmla="*/ 82706 h 104775"/>
                  <a:gd name="connsiteX34" fmla="*/ 142951 w 171450"/>
                  <a:gd name="connsiteY34" fmla="*/ 81153 h 104775"/>
                  <a:gd name="connsiteX35" fmla="*/ 160077 w 171450"/>
                  <a:gd name="connsiteY35" fmla="*/ 94193 h 104775"/>
                  <a:gd name="connsiteX36" fmla="*/ 168392 w 171450"/>
                  <a:gd name="connsiteY36" fmla="*/ 97365 h 104775"/>
                  <a:gd name="connsiteX37" fmla="*/ 167792 w 171450"/>
                  <a:gd name="connsiteY37" fmla="*/ 91297 h 104775"/>
                  <a:gd name="connsiteX38" fmla="*/ 171069 w 171450"/>
                  <a:gd name="connsiteY38" fmla="*/ 95650 h 104775"/>
                  <a:gd name="connsiteX39" fmla="*/ 165554 w 171450"/>
                  <a:gd name="connsiteY39" fmla="*/ 82210 h 104775"/>
                  <a:gd name="connsiteX40" fmla="*/ 161354 w 171450"/>
                  <a:gd name="connsiteY40" fmla="*/ 82925 h 104775"/>
                  <a:gd name="connsiteX41" fmla="*/ 144656 w 171450"/>
                  <a:gd name="connsiteY41" fmla="*/ 67142 h 104775"/>
                  <a:gd name="connsiteX42" fmla="*/ 146971 w 171450"/>
                  <a:gd name="connsiteY42" fmla="*/ 60103 h 104775"/>
                  <a:gd name="connsiteX43" fmla="*/ 145075 w 171450"/>
                  <a:gd name="connsiteY43" fmla="*/ 60322 h 104775"/>
                  <a:gd name="connsiteX44" fmla="*/ 146028 w 171450"/>
                  <a:gd name="connsiteY44" fmla="*/ 56474 h 104775"/>
                  <a:gd name="connsiteX45" fmla="*/ 136150 w 171450"/>
                  <a:gd name="connsiteY45" fmla="*/ 49644 h 104775"/>
                  <a:gd name="connsiteX46" fmla="*/ 135112 w 171450"/>
                  <a:gd name="connsiteY46" fmla="*/ 52930 h 104775"/>
                  <a:gd name="connsiteX47" fmla="*/ 113138 w 171450"/>
                  <a:gd name="connsiteY47" fmla="*/ 30623 h 104775"/>
                  <a:gd name="connsiteX48" fmla="*/ 114414 w 171450"/>
                  <a:gd name="connsiteY48" fmla="*/ 30261 h 104775"/>
                  <a:gd name="connsiteX49" fmla="*/ 104337 w 171450"/>
                  <a:gd name="connsiteY49" fmla="*/ 29975 h 104775"/>
                  <a:gd name="connsiteX50" fmla="*/ 99727 w 171450"/>
                  <a:gd name="connsiteY50" fmla="*/ 24794 h 104775"/>
                  <a:gd name="connsiteX51" fmla="*/ 103241 w 171450"/>
                  <a:gd name="connsiteY51" fmla="*/ 22374 h 104775"/>
                  <a:gd name="connsiteX52" fmla="*/ 104061 w 171450"/>
                  <a:gd name="connsiteY52" fmla="*/ 23470 h 104775"/>
                  <a:gd name="connsiteX53" fmla="*/ 109137 w 171450"/>
                  <a:gd name="connsiteY53" fmla="*/ 19955 h 104775"/>
                  <a:gd name="connsiteX54" fmla="*/ 113062 w 171450"/>
                  <a:gd name="connsiteY54" fmla="*/ 24146 h 104775"/>
                  <a:gd name="connsiteX55" fmla="*/ 106575 w 171450"/>
                  <a:gd name="connsiteY55" fmla="*/ 22717 h 104775"/>
                  <a:gd name="connsiteX56" fmla="*/ 117977 w 171450"/>
                  <a:gd name="connsiteY56" fmla="*/ 26689 h 104775"/>
                  <a:gd name="connsiteX57" fmla="*/ 117415 w 171450"/>
                  <a:gd name="connsiteY57" fmla="*/ 21631 h 104775"/>
                  <a:gd name="connsiteX58" fmla="*/ 128159 w 171450"/>
                  <a:gd name="connsiteY58" fmla="*/ 30861 h 104775"/>
                  <a:gd name="connsiteX59" fmla="*/ 125587 w 171450"/>
                  <a:gd name="connsiteY59" fmla="*/ 31375 h 104775"/>
                  <a:gd name="connsiteX60" fmla="*/ 130616 w 171450"/>
                  <a:gd name="connsiteY60" fmla="*/ 27803 h 104775"/>
                  <a:gd name="connsiteX61" fmla="*/ 124920 w 171450"/>
                  <a:gd name="connsiteY61" fmla="*/ 22403 h 104775"/>
                  <a:gd name="connsiteX62" fmla="*/ 114719 w 171450"/>
                  <a:gd name="connsiteY62" fmla="*/ 19088 h 104775"/>
                  <a:gd name="connsiteX63" fmla="*/ 114491 w 171450"/>
                  <a:gd name="connsiteY63" fmla="*/ 19812 h 104775"/>
                  <a:gd name="connsiteX64" fmla="*/ 102384 w 171450"/>
                  <a:gd name="connsiteY64" fmla="*/ 15259 h 104775"/>
                  <a:gd name="connsiteX65" fmla="*/ 104089 w 171450"/>
                  <a:gd name="connsiteY65" fmla="*/ 19460 h 104775"/>
                  <a:gd name="connsiteX66" fmla="*/ 89135 w 171450"/>
                  <a:gd name="connsiteY66" fmla="*/ 12678 h 104775"/>
                  <a:gd name="connsiteX67" fmla="*/ 93583 w 171450"/>
                  <a:gd name="connsiteY67" fmla="*/ 11011 h 104775"/>
                  <a:gd name="connsiteX68" fmla="*/ 82239 w 171450"/>
                  <a:gd name="connsiteY68" fmla="*/ 7144 h 104775"/>
                  <a:gd name="connsiteX69" fmla="*/ 87116 w 171450"/>
                  <a:gd name="connsiteY69" fmla="*/ 11411 h 104775"/>
                  <a:gd name="connsiteX70" fmla="*/ 87278 w 171450"/>
                  <a:gd name="connsiteY70" fmla="*/ 10687 h 104775"/>
                  <a:gd name="connsiteX71" fmla="*/ 88497 w 171450"/>
                  <a:gd name="connsiteY71" fmla="*/ 15659 h 104775"/>
                  <a:gd name="connsiteX72" fmla="*/ 77467 w 171450"/>
                  <a:gd name="connsiteY72" fmla="*/ 14640 h 104775"/>
                  <a:gd name="connsiteX73" fmla="*/ 60770 w 171450"/>
                  <a:gd name="connsiteY73" fmla="*/ 7144 h 104775"/>
                  <a:gd name="connsiteX74" fmla="*/ 59579 w 171450"/>
                  <a:gd name="connsiteY74" fmla="*/ 14288 h 104775"/>
                  <a:gd name="connsiteX75" fmla="*/ 56102 w 171450"/>
                  <a:gd name="connsiteY75" fmla="*/ 13087 h 104775"/>
                  <a:gd name="connsiteX76" fmla="*/ 66970 w 171450"/>
                  <a:gd name="connsiteY76" fmla="*/ 17955 h 104775"/>
                  <a:gd name="connsiteX77" fmla="*/ 66408 w 171450"/>
                  <a:gd name="connsiteY77" fmla="*/ 17488 h 104775"/>
                  <a:gd name="connsiteX78" fmla="*/ 71209 w 171450"/>
                  <a:gd name="connsiteY78" fmla="*/ 17393 h 104775"/>
                  <a:gd name="connsiteX79" fmla="*/ 74057 w 171450"/>
                  <a:gd name="connsiteY79" fmla="*/ 21650 h 104775"/>
                  <a:gd name="connsiteX80" fmla="*/ 70799 w 171450"/>
                  <a:gd name="connsiteY80" fmla="*/ 23870 h 104775"/>
                  <a:gd name="connsiteX81" fmla="*/ 77638 w 171450"/>
                  <a:gd name="connsiteY81" fmla="*/ 31090 h 104775"/>
                  <a:gd name="connsiteX82" fmla="*/ 76771 w 171450"/>
                  <a:gd name="connsiteY82" fmla="*/ 30109 h 104775"/>
                  <a:gd name="connsiteX83" fmla="*/ 87297 w 171450"/>
                  <a:gd name="connsiteY83" fmla="*/ 34957 h 104775"/>
                  <a:gd name="connsiteX84" fmla="*/ 86468 w 171450"/>
                  <a:gd name="connsiteY84" fmla="*/ 33966 h 104775"/>
                  <a:gd name="connsiteX85" fmla="*/ 107452 w 171450"/>
                  <a:gd name="connsiteY85" fmla="*/ 40729 h 104775"/>
                  <a:gd name="connsiteX86" fmla="*/ 114386 w 171450"/>
                  <a:gd name="connsiteY86" fmla="*/ 49082 h 104775"/>
                  <a:gd name="connsiteX87" fmla="*/ 121501 w 171450"/>
                  <a:gd name="connsiteY87" fmla="*/ 55874 h 104775"/>
                  <a:gd name="connsiteX88" fmla="*/ 126082 w 171450"/>
                  <a:gd name="connsiteY88" fmla="*/ 54216 h 104775"/>
                  <a:gd name="connsiteX89" fmla="*/ 130588 w 171450"/>
                  <a:gd name="connsiteY89" fmla="*/ 57560 h 104775"/>
                  <a:gd name="connsiteX90" fmla="*/ 129607 w 171450"/>
                  <a:gd name="connsiteY90" fmla="*/ 65065 h 104775"/>
                  <a:gd name="connsiteX91" fmla="*/ 132969 w 171450"/>
                  <a:gd name="connsiteY91" fmla="*/ 66980 h 104775"/>
                  <a:gd name="connsiteX92" fmla="*/ 134598 w 171450"/>
                  <a:gd name="connsiteY92" fmla="*/ 61741 h 104775"/>
                  <a:gd name="connsiteX93" fmla="*/ 133036 w 171450"/>
                  <a:gd name="connsiteY93" fmla="*/ 58255 h 104775"/>
                  <a:gd name="connsiteX94" fmla="*/ 137417 w 171450"/>
                  <a:gd name="connsiteY94" fmla="*/ 63818 h 104775"/>
                  <a:gd name="connsiteX95" fmla="*/ 136198 w 171450"/>
                  <a:gd name="connsiteY95" fmla="*/ 63998 h 104775"/>
                  <a:gd name="connsiteX96" fmla="*/ 139808 w 171450"/>
                  <a:gd name="connsiteY96" fmla="*/ 69609 h 104775"/>
                  <a:gd name="connsiteX97" fmla="*/ 138608 w 171450"/>
                  <a:gd name="connsiteY97" fmla="*/ 69790 h 104775"/>
                  <a:gd name="connsiteX98" fmla="*/ 144942 w 171450"/>
                  <a:gd name="connsiteY98" fmla="*/ 69533 h 104775"/>
                  <a:gd name="connsiteX99" fmla="*/ 152333 w 171450"/>
                  <a:gd name="connsiteY99" fmla="*/ 79743 h 104775"/>
                  <a:gd name="connsiteX100" fmla="*/ 148809 w 171450"/>
                  <a:gd name="connsiteY100" fmla="*/ 76286 h 104775"/>
                  <a:gd name="connsiteX101" fmla="*/ 142294 w 171450"/>
                  <a:gd name="connsiteY101" fmla="*/ 77695 h 104775"/>
                  <a:gd name="connsiteX102" fmla="*/ 143037 w 171450"/>
                  <a:gd name="connsiteY102" fmla="*/ 74600 h 104775"/>
                  <a:gd name="connsiteX103" fmla="*/ 137531 w 171450"/>
                  <a:gd name="connsiteY103" fmla="*/ 73619 h 104775"/>
                  <a:gd name="connsiteX104" fmla="*/ 138665 w 171450"/>
                  <a:gd name="connsiteY104" fmla="*/ 71628 h 104775"/>
                  <a:gd name="connsiteX105" fmla="*/ 138293 w 171450"/>
                  <a:gd name="connsiteY105" fmla="*/ 72276 h 104775"/>
                  <a:gd name="connsiteX106" fmla="*/ 134503 w 171450"/>
                  <a:gd name="connsiteY106" fmla="*/ 69218 h 104775"/>
                  <a:gd name="connsiteX107" fmla="*/ 137160 w 171450"/>
                  <a:gd name="connsiteY107" fmla="*/ 74266 h 104775"/>
                  <a:gd name="connsiteX108" fmla="*/ 132397 w 171450"/>
                  <a:gd name="connsiteY108" fmla="*/ 75038 h 104775"/>
                  <a:gd name="connsiteX109" fmla="*/ 130702 w 171450"/>
                  <a:gd name="connsiteY109" fmla="*/ 69218 h 104775"/>
                  <a:gd name="connsiteX110" fmla="*/ 128026 w 171450"/>
                  <a:gd name="connsiteY110" fmla="*/ 70333 h 104775"/>
                  <a:gd name="connsiteX111" fmla="*/ 124444 w 171450"/>
                  <a:gd name="connsiteY111" fmla="*/ 66885 h 104775"/>
                  <a:gd name="connsiteX112" fmla="*/ 122863 w 171450"/>
                  <a:gd name="connsiteY112" fmla="*/ 69104 h 104775"/>
                  <a:gd name="connsiteX113" fmla="*/ 111166 w 171450"/>
                  <a:gd name="connsiteY113" fmla="*/ 66704 h 104775"/>
                  <a:gd name="connsiteX114" fmla="*/ 102880 w 171450"/>
                  <a:gd name="connsiteY114" fmla="*/ 52502 h 104775"/>
                  <a:gd name="connsiteX115" fmla="*/ 102880 w 171450"/>
                  <a:gd name="connsiteY115" fmla="*/ 56921 h 104775"/>
                  <a:gd name="connsiteX116" fmla="*/ 84411 w 171450"/>
                  <a:gd name="connsiteY116" fmla="*/ 50721 h 104775"/>
                  <a:gd name="connsiteX117" fmla="*/ 85125 w 171450"/>
                  <a:gd name="connsiteY117" fmla="*/ 53616 h 104775"/>
                  <a:gd name="connsiteX118" fmla="*/ 75809 w 171450"/>
                  <a:gd name="connsiteY118" fmla="*/ 52207 h 104775"/>
                  <a:gd name="connsiteX119" fmla="*/ 90697 w 171450"/>
                  <a:gd name="connsiteY119" fmla="*/ 59569 h 104775"/>
                  <a:gd name="connsiteX120" fmla="*/ 91335 w 171450"/>
                  <a:gd name="connsiteY120" fmla="*/ 57369 h 104775"/>
                  <a:gd name="connsiteX121" fmla="*/ 97974 w 171450"/>
                  <a:gd name="connsiteY121" fmla="*/ 68094 h 104775"/>
                  <a:gd name="connsiteX122" fmla="*/ 86935 w 171450"/>
                  <a:gd name="connsiteY122" fmla="*/ 61103 h 104775"/>
                  <a:gd name="connsiteX123" fmla="*/ 83153 w 171450"/>
                  <a:gd name="connsiteY123" fmla="*/ 62922 h 104775"/>
                  <a:gd name="connsiteX124" fmla="*/ 78086 w 171450"/>
                  <a:gd name="connsiteY124" fmla="*/ 57036 h 104775"/>
                  <a:gd name="connsiteX125" fmla="*/ 77934 w 171450"/>
                  <a:gd name="connsiteY125" fmla="*/ 59731 h 104775"/>
                  <a:gd name="connsiteX126" fmla="*/ 74038 w 171450"/>
                  <a:gd name="connsiteY126" fmla="*/ 58426 h 104775"/>
                  <a:gd name="connsiteX127" fmla="*/ 75771 w 171450"/>
                  <a:gd name="connsiteY127" fmla="*/ 56874 h 104775"/>
                  <a:gd name="connsiteX128" fmla="*/ 71676 w 171450"/>
                  <a:gd name="connsiteY128" fmla="*/ 51616 h 104775"/>
                  <a:gd name="connsiteX129" fmla="*/ 67637 w 171450"/>
                  <a:gd name="connsiteY129" fmla="*/ 53026 h 104775"/>
                  <a:gd name="connsiteX130" fmla="*/ 45406 w 171450"/>
                  <a:gd name="connsiteY130" fmla="*/ 45606 h 104775"/>
                  <a:gd name="connsiteX131" fmla="*/ 45834 w 171450"/>
                  <a:gd name="connsiteY131" fmla="*/ 46015 h 104775"/>
                  <a:gd name="connsiteX132" fmla="*/ 34766 w 171450"/>
                  <a:gd name="connsiteY132" fmla="*/ 49120 h 104775"/>
                  <a:gd name="connsiteX133" fmla="*/ 34061 w 171450"/>
                  <a:gd name="connsiteY133" fmla="*/ 41481 h 104775"/>
                  <a:gd name="connsiteX134" fmla="*/ 27032 w 171450"/>
                  <a:gd name="connsiteY134" fmla="*/ 42034 h 104775"/>
                  <a:gd name="connsiteX135" fmla="*/ 27422 w 171450"/>
                  <a:gd name="connsiteY135" fmla="*/ 43205 h 104775"/>
                  <a:gd name="connsiteX136" fmla="*/ 26880 w 171450"/>
                  <a:gd name="connsiteY136" fmla="*/ 43072 h 104775"/>
                  <a:gd name="connsiteX137" fmla="*/ 26327 w 171450"/>
                  <a:gd name="connsiteY137" fmla="*/ 42929 h 104775"/>
                  <a:gd name="connsiteX138" fmla="*/ 26251 w 171450"/>
                  <a:gd name="connsiteY138" fmla="*/ 42910 h 104775"/>
                  <a:gd name="connsiteX139" fmla="*/ 26213 w 171450"/>
                  <a:gd name="connsiteY139" fmla="*/ 42901 h 104775"/>
                  <a:gd name="connsiteX140" fmla="*/ 25375 w 171450"/>
                  <a:gd name="connsiteY140" fmla="*/ 42872 h 104775"/>
                  <a:gd name="connsiteX141" fmla="*/ 25203 w 171450"/>
                  <a:gd name="connsiteY141" fmla="*/ 42843 h 104775"/>
                  <a:gd name="connsiteX142" fmla="*/ 24851 w 171450"/>
                  <a:gd name="connsiteY142" fmla="*/ 42796 h 104775"/>
                  <a:gd name="connsiteX143" fmla="*/ 22955 w 171450"/>
                  <a:gd name="connsiteY143" fmla="*/ 42529 h 104775"/>
                  <a:gd name="connsiteX144" fmla="*/ 23222 w 171450"/>
                  <a:gd name="connsiteY144" fmla="*/ 37586 h 104775"/>
                  <a:gd name="connsiteX145" fmla="*/ 13154 w 171450"/>
                  <a:gd name="connsiteY145" fmla="*/ 39414 h 104775"/>
                  <a:gd name="connsiteX146" fmla="*/ 14554 w 171450"/>
                  <a:gd name="connsiteY146" fmla="*/ 4463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71450" h="104775">
                    <a:moveTo>
                      <a:pt x="14554" y="44634"/>
                    </a:moveTo>
                    <a:lnTo>
                      <a:pt x="12535" y="43263"/>
                    </a:lnTo>
                    <a:cubicBezTo>
                      <a:pt x="12163" y="44425"/>
                      <a:pt x="14630" y="45387"/>
                      <a:pt x="12821" y="46282"/>
                    </a:cubicBezTo>
                    <a:cubicBezTo>
                      <a:pt x="8782" y="43520"/>
                      <a:pt x="12392" y="46701"/>
                      <a:pt x="7144" y="45939"/>
                    </a:cubicBezTo>
                    <a:lnTo>
                      <a:pt x="11440" y="46768"/>
                    </a:lnTo>
                    <a:lnTo>
                      <a:pt x="9916" y="49940"/>
                    </a:lnTo>
                    <a:cubicBezTo>
                      <a:pt x="14811" y="50540"/>
                      <a:pt x="19555" y="49825"/>
                      <a:pt x="23974" y="49282"/>
                    </a:cubicBezTo>
                    <a:cubicBezTo>
                      <a:pt x="29280" y="48911"/>
                      <a:pt x="32347" y="49111"/>
                      <a:pt x="35623" y="50673"/>
                    </a:cubicBezTo>
                    <a:lnTo>
                      <a:pt x="36109" y="48768"/>
                    </a:lnTo>
                    <a:cubicBezTo>
                      <a:pt x="39119" y="53940"/>
                      <a:pt x="46101" y="49930"/>
                      <a:pt x="48825" y="54369"/>
                    </a:cubicBezTo>
                    <a:cubicBezTo>
                      <a:pt x="55664" y="59198"/>
                      <a:pt x="63322" y="53350"/>
                      <a:pt x="68504" y="58693"/>
                    </a:cubicBezTo>
                    <a:cubicBezTo>
                      <a:pt x="68694" y="62579"/>
                      <a:pt x="64494" y="58207"/>
                      <a:pt x="64075" y="60589"/>
                    </a:cubicBezTo>
                    <a:cubicBezTo>
                      <a:pt x="64075" y="60589"/>
                      <a:pt x="65208" y="60560"/>
                      <a:pt x="66342" y="60541"/>
                    </a:cubicBezTo>
                    <a:cubicBezTo>
                      <a:pt x="67456" y="60608"/>
                      <a:pt x="68570" y="60674"/>
                      <a:pt x="68570" y="60674"/>
                    </a:cubicBezTo>
                    <a:lnTo>
                      <a:pt x="68713" y="64627"/>
                    </a:lnTo>
                    <a:cubicBezTo>
                      <a:pt x="72571" y="63179"/>
                      <a:pt x="75209" y="65742"/>
                      <a:pt x="77724" y="68275"/>
                    </a:cubicBezTo>
                    <a:lnTo>
                      <a:pt x="77905" y="67561"/>
                    </a:lnTo>
                    <a:cubicBezTo>
                      <a:pt x="79200" y="68647"/>
                      <a:pt x="81248" y="69047"/>
                      <a:pt x="83668" y="69228"/>
                    </a:cubicBezTo>
                    <a:cubicBezTo>
                      <a:pt x="86049" y="69523"/>
                      <a:pt x="88763" y="69866"/>
                      <a:pt x="91450" y="70199"/>
                    </a:cubicBezTo>
                    <a:cubicBezTo>
                      <a:pt x="96784" y="71095"/>
                      <a:pt x="102146" y="72561"/>
                      <a:pt x="103041" y="78429"/>
                    </a:cubicBezTo>
                    <a:lnTo>
                      <a:pt x="107690" y="86001"/>
                    </a:lnTo>
                    <a:cubicBezTo>
                      <a:pt x="110919" y="84963"/>
                      <a:pt x="112814" y="84982"/>
                      <a:pt x="113938" y="84649"/>
                    </a:cubicBezTo>
                    <a:cubicBezTo>
                      <a:pt x="112595" y="84458"/>
                      <a:pt x="112147" y="83439"/>
                      <a:pt x="110814" y="83229"/>
                    </a:cubicBezTo>
                    <a:cubicBezTo>
                      <a:pt x="111843" y="79934"/>
                      <a:pt x="114738" y="85030"/>
                      <a:pt x="113652" y="81182"/>
                    </a:cubicBezTo>
                    <a:lnTo>
                      <a:pt x="111176" y="77105"/>
                    </a:lnTo>
                    <a:lnTo>
                      <a:pt x="110861" y="77829"/>
                    </a:lnTo>
                    <a:cubicBezTo>
                      <a:pt x="110461" y="73133"/>
                      <a:pt x="102679" y="74676"/>
                      <a:pt x="102527" y="68866"/>
                    </a:cubicBezTo>
                    <a:cubicBezTo>
                      <a:pt x="103061" y="64837"/>
                      <a:pt x="109547" y="68294"/>
                      <a:pt x="113424" y="68542"/>
                    </a:cubicBezTo>
                    <a:lnTo>
                      <a:pt x="112576" y="69399"/>
                    </a:lnTo>
                    <a:cubicBezTo>
                      <a:pt x="111700" y="70256"/>
                      <a:pt x="120225" y="74571"/>
                      <a:pt x="120729" y="71447"/>
                    </a:cubicBezTo>
                    <a:cubicBezTo>
                      <a:pt x="119624" y="70514"/>
                      <a:pt x="120529" y="69675"/>
                      <a:pt x="121177" y="68304"/>
                    </a:cubicBezTo>
                    <a:cubicBezTo>
                      <a:pt x="125701" y="71876"/>
                      <a:pt x="128854" y="73819"/>
                      <a:pt x="132521" y="76829"/>
                    </a:cubicBezTo>
                    <a:lnTo>
                      <a:pt x="133836" y="75409"/>
                    </a:lnTo>
                    <a:cubicBezTo>
                      <a:pt x="133779" y="80210"/>
                      <a:pt x="142713" y="78791"/>
                      <a:pt x="140332" y="82706"/>
                    </a:cubicBezTo>
                    <a:lnTo>
                      <a:pt x="142951" y="81153"/>
                    </a:lnTo>
                    <a:cubicBezTo>
                      <a:pt x="151105" y="83372"/>
                      <a:pt x="151019" y="92431"/>
                      <a:pt x="160077" y="94193"/>
                    </a:cubicBezTo>
                    <a:cubicBezTo>
                      <a:pt x="161125" y="99622"/>
                      <a:pt x="164859" y="97831"/>
                      <a:pt x="168392" y="97365"/>
                    </a:cubicBezTo>
                    <a:cubicBezTo>
                      <a:pt x="166259" y="95498"/>
                      <a:pt x="167916" y="91916"/>
                      <a:pt x="167792" y="91297"/>
                    </a:cubicBezTo>
                    <a:cubicBezTo>
                      <a:pt x="168669" y="92564"/>
                      <a:pt x="167183" y="97307"/>
                      <a:pt x="171069" y="95650"/>
                    </a:cubicBezTo>
                    <a:cubicBezTo>
                      <a:pt x="167735" y="91421"/>
                      <a:pt x="170136" y="86849"/>
                      <a:pt x="165554" y="82210"/>
                    </a:cubicBezTo>
                    <a:cubicBezTo>
                      <a:pt x="164649" y="83410"/>
                      <a:pt x="161163" y="82334"/>
                      <a:pt x="161354" y="82925"/>
                    </a:cubicBezTo>
                    <a:cubicBezTo>
                      <a:pt x="155915" y="76991"/>
                      <a:pt x="146304" y="72180"/>
                      <a:pt x="144656" y="67142"/>
                    </a:cubicBezTo>
                    <a:cubicBezTo>
                      <a:pt x="142075" y="62541"/>
                      <a:pt x="148666" y="67275"/>
                      <a:pt x="146971" y="60103"/>
                    </a:cubicBezTo>
                    <a:lnTo>
                      <a:pt x="145075" y="60322"/>
                    </a:lnTo>
                    <a:cubicBezTo>
                      <a:pt x="145713" y="60246"/>
                      <a:pt x="143370" y="54931"/>
                      <a:pt x="146028" y="56474"/>
                    </a:cubicBezTo>
                    <a:cubicBezTo>
                      <a:pt x="141799" y="54521"/>
                      <a:pt x="137779" y="51083"/>
                      <a:pt x="136150" y="49644"/>
                    </a:cubicBezTo>
                    <a:lnTo>
                      <a:pt x="135112" y="52930"/>
                    </a:lnTo>
                    <a:cubicBezTo>
                      <a:pt x="126730" y="44158"/>
                      <a:pt x="118186" y="40481"/>
                      <a:pt x="113138" y="30623"/>
                    </a:cubicBezTo>
                    <a:lnTo>
                      <a:pt x="114414" y="30261"/>
                    </a:lnTo>
                    <a:cubicBezTo>
                      <a:pt x="112119" y="30270"/>
                      <a:pt x="108804" y="29909"/>
                      <a:pt x="104337" y="29975"/>
                    </a:cubicBezTo>
                    <a:cubicBezTo>
                      <a:pt x="103156" y="28385"/>
                      <a:pt x="102575" y="26565"/>
                      <a:pt x="99727" y="24794"/>
                    </a:cubicBezTo>
                    <a:lnTo>
                      <a:pt x="103241" y="22374"/>
                    </a:lnTo>
                    <a:lnTo>
                      <a:pt x="104061" y="23470"/>
                    </a:lnTo>
                    <a:cubicBezTo>
                      <a:pt x="105975" y="20898"/>
                      <a:pt x="105518" y="20336"/>
                      <a:pt x="109137" y="19955"/>
                    </a:cubicBezTo>
                    <a:cubicBezTo>
                      <a:pt x="111281" y="20698"/>
                      <a:pt x="112252" y="23051"/>
                      <a:pt x="113062" y="24146"/>
                    </a:cubicBezTo>
                    <a:lnTo>
                      <a:pt x="106575" y="22717"/>
                    </a:lnTo>
                    <a:cubicBezTo>
                      <a:pt x="108347" y="26137"/>
                      <a:pt x="115891" y="25918"/>
                      <a:pt x="117977" y="26689"/>
                    </a:cubicBezTo>
                    <a:cubicBezTo>
                      <a:pt x="117205" y="25603"/>
                      <a:pt x="118624" y="23270"/>
                      <a:pt x="117415" y="21631"/>
                    </a:cubicBezTo>
                    <a:cubicBezTo>
                      <a:pt x="120529" y="24670"/>
                      <a:pt x="124787" y="27508"/>
                      <a:pt x="128159" y="30861"/>
                    </a:cubicBezTo>
                    <a:lnTo>
                      <a:pt x="125587" y="31375"/>
                    </a:lnTo>
                    <a:cubicBezTo>
                      <a:pt x="128559" y="32718"/>
                      <a:pt x="131121" y="30956"/>
                      <a:pt x="130616" y="27803"/>
                    </a:cubicBezTo>
                    <a:cubicBezTo>
                      <a:pt x="130807" y="25165"/>
                      <a:pt x="128197" y="23660"/>
                      <a:pt x="124920" y="22403"/>
                    </a:cubicBezTo>
                    <a:cubicBezTo>
                      <a:pt x="121529" y="21374"/>
                      <a:pt x="117462" y="20650"/>
                      <a:pt x="114719" y="19088"/>
                    </a:cubicBezTo>
                    <a:lnTo>
                      <a:pt x="114491" y="19812"/>
                    </a:lnTo>
                    <a:cubicBezTo>
                      <a:pt x="115443" y="16916"/>
                      <a:pt x="107671" y="17031"/>
                      <a:pt x="102384" y="15259"/>
                    </a:cubicBezTo>
                    <a:cubicBezTo>
                      <a:pt x="104289" y="16707"/>
                      <a:pt x="103880" y="18183"/>
                      <a:pt x="104089" y="19460"/>
                    </a:cubicBezTo>
                    <a:cubicBezTo>
                      <a:pt x="96774" y="18898"/>
                      <a:pt x="95155" y="16640"/>
                      <a:pt x="89135" y="12678"/>
                    </a:cubicBezTo>
                    <a:lnTo>
                      <a:pt x="93583" y="11011"/>
                    </a:lnTo>
                    <a:cubicBezTo>
                      <a:pt x="91735" y="6248"/>
                      <a:pt x="85687" y="9887"/>
                      <a:pt x="82239" y="7144"/>
                    </a:cubicBezTo>
                    <a:cubicBezTo>
                      <a:pt x="83096" y="11659"/>
                      <a:pt x="84296" y="8392"/>
                      <a:pt x="87116" y="11411"/>
                    </a:cubicBezTo>
                    <a:lnTo>
                      <a:pt x="87278" y="10687"/>
                    </a:lnTo>
                    <a:cubicBezTo>
                      <a:pt x="91669" y="11735"/>
                      <a:pt x="85554" y="13411"/>
                      <a:pt x="88497" y="15659"/>
                    </a:cubicBezTo>
                    <a:cubicBezTo>
                      <a:pt x="84211" y="17393"/>
                      <a:pt x="81829" y="12135"/>
                      <a:pt x="77467" y="14640"/>
                    </a:cubicBezTo>
                    <a:cubicBezTo>
                      <a:pt x="73714" y="14154"/>
                      <a:pt x="66103" y="9801"/>
                      <a:pt x="60770" y="7144"/>
                    </a:cubicBezTo>
                    <a:cubicBezTo>
                      <a:pt x="61693" y="11106"/>
                      <a:pt x="59941" y="9725"/>
                      <a:pt x="59579" y="14288"/>
                    </a:cubicBezTo>
                    <a:lnTo>
                      <a:pt x="56102" y="13087"/>
                    </a:lnTo>
                    <a:cubicBezTo>
                      <a:pt x="61303" y="15621"/>
                      <a:pt x="66608" y="15983"/>
                      <a:pt x="66970" y="17955"/>
                    </a:cubicBezTo>
                    <a:lnTo>
                      <a:pt x="66408" y="17488"/>
                    </a:lnTo>
                    <a:cubicBezTo>
                      <a:pt x="66675" y="15211"/>
                      <a:pt x="69266" y="18269"/>
                      <a:pt x="71209" y="17393"/>
                    </a:cubicBezTo>
                    <a:cubicBezTo>
                      <a:pt x="70952" y="18907"/>
                      <a:pt x="70637" y="21155"/>
                      <a:pt x="74057" y="21650"/>
                    </a:cubicBezTo>
                    <a:lnTo>
                      <a:pt x="70799" y="23870"/>
                    </a:lnTo>
                    <a:cubicBezTo>
                      <a:pt x="78095" y="23936"/>
                      <a:pt x="67685" y="30832"/>
                      <a:pt x="77638" y="31090"/>
                    </a:cubicBezTo>
                    <a:lnTo>
                      <a:pt x="76771" y="30109"/>
                    </a:lnTo>
                    <a:cubicBezTo>
                      <a:pt x="80258" y="28575"/>
                      <a:pt x="83525" y="33261"/>
                      <a:pt x="87297" y="34957"/>
                    </a:cubicBezTo>
                    <a:lnTo>
                      <a:pt x="86468" y="33966"/>
                    </a:lnTo>
                    <a:cubicBezTo>
                      <a:pt x="93755" y="34738"/>
                      <a:pt x="97469" y="40072"/>
                      <a:pt x="107452" y="40729"/>
                    </a:cubicBezTo>
                    <a:cubicBezTo>
                      <a:pt x="109738" y="43577"/>
                      <a:pt x="112071" y="46415"/>
                      <a:pt x="114386" y="49082"/>
                    </a:cubicBezTo>
                    <a:cubicBezTo>
                      <a:pt x="116643" y="51883"/>
                      <a:pt x="118967" y="54293"/>
                      <a:pt x="121501" y="55874"/>
                    </a:cubicBezTo>
                    <a:cubicBezTo>
                      <a:pt x="122425" y="52530"/>
                      <a:pt x="126930" y="58379"/>
                      <a:pt x="126082" y="54216"/>
                    </a:cubicBezTo>
                    <a:cubicBezTo>
                      <a:pt x="130359" y="54493"/>
                      <a:pt x="126321" y="57245"/>
                      <a:pt x="130588" y="57560"/>
                    </a:cubicBezTo>
                    <a:cubicBezTo>
                      <a:pt x="127464" y="59455"/>
                      <a:pt x="131540" y="63446"/>
                      <a:pt x="129607" y="65065"/>
                    </a:cubicBezTo>
                    <a:lnTo>
                      <a:pt x="132969" y="66980"/>
                    </a:lnTo>
                    <a:cubicBezTo>
                      <a:pt x="127454" y="62903"/>
                      <a:pt x="137170" y="66323"/>
                      <a:pt x="134598" y="61741"/>
                    </a:cubicBezTo>
                    <a:cubicBezTo>
                      <a:pt x="131950" y="61522"/>
                      <a:pt x="132036" y="60303"/>
                      <a:pt x="133036" y="58255"/>
                    </a:cubicBezTo>
                    <a:cubicBezTo>
                      <a:pt x="134703" y="60427"/>
                      <a:pt x="139217" y="60465"/>
                      <a:pt x="137417" y="63818"/>
                    </a:cubicBezTo>
                    <a:lnTo>
                      <a:pt x="136198" y="63998"/>
                    </a:lnTo>
                    <a:cubicBezTo>
                      <a:pt x="137541" y="65665"/>
                      <a:pt x="141322" y="66980"/>
                      <a:pt x="139808" y="69609"/>
                    </a:cubicBezTo>
                    <a:lnTo>
                      <a:pt x="138608" y="69790"/>
                    </a:lnTo>
                    <a:cubicBezTo>
                      <a:pt x="141637" y="69361"/>
                      <a:pt x="141922" y="71742"/>
                      <a:pt x="144942" y="69533"/>
                    </a:cubicBezTo>
                    <a:cubicBezTo>
                      <a:pt x="144609" y="74790"/>
                      <a:pt x="156781" y="73866"/>
                      <a:pt x="152333" y="79743"/>
                    </a:cubicBezTo>
                    <a:lnTo>
                      <a:pt x="148809" y="76286"/>
                    </a:lnTo>
                    <a:cubicBezTo>
                      <a:pt x="148571" y="81105"/>
                      <a:pt x="144161" y="75543"/>
                      <a:pt x="142294" y="77695"/>
                    </a:cubicBezTo>
                    <a:lnTo>
                      <a:pt x="143037" y="74600"/>
                    </a:lnTo>
                    <a:cubicBezTo>
                      <a:pt x="140656" y="76724"/>
                      <a:pt x="139351" y="73343"/>
                      <a:pt x="137531" y="73619"/>
                    </a:cubicBezTo>
                    <a:lnTo>
                      <a:pt x="138665" y="71628"/>
                    </a:lnTo>
                    <a:lnTo>
                      <a:pt x="138293" y="72276"/>
                    </a:lnTo>
                    <a:cubicBezTo>
                      <a:pt x="134693" y="72828"/>
                      <a:pt x="138103" y="68637"/>
                      <a:pt x="134503" y="69218"/>
                    </a:cubicBezTo>
                    <a:cubicBezTo>
                      <a:pt x="133045" y="71895"/>
                      <a:pt x="137693" y="72361"/>
                      <a:pt x="137160" y="74266"/>
                    </a:cubicBezTo>
                    <a:cubicBezTo>
                      <a:pt x="136598" y="76143"/>
                      <a:pt x="133140" y="73714"/>
                      <a:pt x="132397" y="75038"/>
                    </a:cubicBezTo>
                    <a:cubicBezTo>
                      <a:pt x="134807" y="74657"/>
                      <a:pt x="126844" y="67427"/>
                      <a:pt x="130702" y="69218"/>
                    </a:cubicBezTo>
                    <a:lnTo>
                      <a:pt x="128026" y="70333"/>
                    </a:lnTo>
                    <a:cubicBezTo>
                      <a:pt x="127673" y="67885"/>
                      <a:pt x="126663" y="68790"/>
                      <a:pt x="124444" y="66885"/>
                    </a:cubicBezTo>
                    <a:lnTo>
                      <a:pt x="122863" y="69104"/>
                    </a:lnTo>
                    <a:cubicBezTo>
                      <a:pt x="120139" y="64922"/>
                      <a:pt x="112576" y="64399"/>
                      <a:pt x="111166" y="66704"/>
                    </a:cubicBezTo>
                    <a:cubicBezTo>
                      <a:pt x="109014" y="58379"/>
                      <a:pt x="102803" y="61427"/>
                      <a:pt x="102880" y="52502"/>
                    </a:cubicBezTo>
                    <a:cubicBezTo>
                      <a:pt x="105699" y="54664"/>
                      <a:pt x="100355" y="54035"/>
                      <a:pt x="102880" y="56921"/>
                    </a:cubicBezTo>
                    <a:cubicBezTo>
                      <a:pt x="97498" y="55207"/>
                      <a:pt x="90459" y="50273"/>
                      <a:pt x="84411" y="50721"/>
                    </a:cubicBezTo>
                    <a:lnTo>
                      <a:pt x="85125" y="53616"/>
                    </a:lnTo>
                    <a:cubicBezTo>
                      <a:pt x="81629" y="52016"/>
                      <a:pt x="77638" y="52645"/>
                      <a:pt x="75809" y="52207"/>
                    </a:cubicBezTo>
                    <a:cubicBezTo>
                      <a:pt x="83201" y="55883"/>
                      <a:pt x="88925" y="60760"/>
                      <a:pt x="90697" y="59569"/>
                    </a:cubicBezTo>
                    <a:cubicBezTo>
                      <a:pt x="90373" y="59074"/>
                      <a:pt x="91126" y="58122"/>
                      <a:pt x="91335" y="57369"/>
                    </a:cubicBezTo>
                    <a:cubicBezTo>
                      <a:pt x="91811" y="62370"/>
                      <a:pt x="101460" y="63665"/>
                      <a:pt x="97974" y="68094"/>
                    </a:cubicBezTo>
                    <a:cubicBezTo>
                      <a:pt x="94859" y="63008"/>
                      <a:pt x="85449" y="69466"/>
                      <a:pt x="86935" y="61103"/>
                    </a:cubicBezTo>
                    <a:lnTo>
                      <a:pt x="83153" y="62922"/>
                    </a:lnTo>
                    <a:cubicBezTo>
                      <a:pt x="83382" y="60236"/>
                      <a:pt x="78972" y="61160"/>
                      <a:pt x="78086" y="57036"/>
                    </a:cubicBezTo>
                    <a:lnTo>
                      <a:pt x="77934" y="59731"/>
                    </a:lnTo>
                    <a:lnTo>
                      <a:pt x="74038" y="58426"/>
                    </a:lnTo>
                    <a:cubicBezTo>
                      <a:pt x="73838" y="57207"/>
                      <a:pt x="75247" y="57140"/>
                      <a:pt x="75771" y="56874"/>
                    </a:cubicBezTo>
                    <a:lnTo>
                      <a:pt x="71676" y="51616"/>
                    </a:lnTo>
                    <a:lnTo>
                      <a:pt x="67637" y="53026"/>
                    </a:lnTo>
                    <a:cubicBezTo>
                      <a:pt x="62189" y="47311"/>
                      <a:pt x="50140" y="52511"/>
                      <a:pt x="45406" y="45606"/>
                    </a:cubicBezTo>
                    <a:lnTo>
                      <a:pt x="45834" y="46015"/>
                    </a:lnTo>
                    <a:cubicBezTo>
                      <a:pt x="42701" y="47835"/>
                      <a:pt x="38291" y="49216"/>
                      <a:pt x="34766" y="49120"/>
                    </a:cubicBezTo>
                    <a:cubicBezTo>
                      <a:pt x="37452" y="46930"/>
                      <a:pt x="35357" y="42662"/>
                      <a:pt x="34061" y="41481"/>
                    </a:cubicBezTo>
                    <a:cubicBezTo>
                      <a:pt x="36986" y="48063"/>
                      <a:pt x="29251" y="40196"/>
                      <a:pt x="27032" y="42034"/>
                    </a:cubicBezTo>
                    <a:cubicBezTo>
                      <a:pt x="27889" y="42062"/>
                      <a:pt x="27461" y="42424"/>
                      <a:pt x="27422" y="43205"/>
                    </a:cubicBezTo>
                    <a:cubicBezTo>
                      <a:pt x="27422" y="43205"/>
                      <a:pt x="27203" y="43148"/>
                      <a:pt x="26880" y="43072"/>
                    </a:cubicBezTo>
                    <a:cubicBezTo>
                      <a:pt x="26718" y="43034"/>
                      <a:pt x="26527" y="42986"/>
                      <a:pt x="26327" y="42929"/>
                    </a:cubicBezTo>
                    <a:lnTo>
                      <a:pt x="26251" y="42910"/>
                    </a:lnTo>
                    <a:lnTo>
                      <a:pt x="26213" y="42901"/>
                    </a:lnTo>
                    <a:lnTo>
                      <a:pt x="25375" y="42872"/>
                    </a:lnTo>
                    <a:lnTo>
                      <a:pt x="25203" y="42843"/>
                    </a:lnTo>
                    <a:lnTo>
                      <a:pt x="24851" y="42796"/>
                    </a:lnTo>
                    <a:cubicBezTo>
                      <a:pt x="23898" y="42662"/>
                      <a:pt x="22955" y="42529"/>
                      <a:pt x="22955" y="42529"/>
                    </a:cubicBezTo>
                    <a:cubicBezTo>
                      <a:pt x="23784" y="39453"/>
                      <a:pt x="23327" y="40615"/>
                      <a:pt x="23222" y="37586"/>
                    </a:cubicBezTo>
                    <a:cubicBezTo>
                      <a:pt x="20736" y="36605"/>
                      <a:pt x="16402" y="38033"/>
                      <a:pt x="13154" y="39414"/>
                    </a:cubicBezTo>
                    <a:cubicBezTo>
                      <a:pt x="14783" y="41196"/>
                      <a:pt x="18707" y="43196"/>
                      <a:pt x="14554" y="44634"/>
                    </a:cubicBezTo>
                    <a:close/>
                  </a:path>
                </a:pathLst>
              </a:custGeom>
              <a:grpFill/>
              <a:ln w="9525" cap="flat">
                <a:noFill/>
                <a:prstDash val="solid"/>
                <a:miter/>
              </a:ln>
            </p:spPr>
            <p:txBody>
              <a:bodyPr rtlCol="0" anchor="ctr"/>
              <a:lstStyle/>
              <a:p>
                <a:endParaRPr lang="zh-CN" altLang="en-US"/>
              </a:p>
            </p:txBody>
          </p:sp>
          <p:sp>
            <p:nvSpPr>
              <p:cNvPr id="2215" name="任意多边形: 形状 1226">
                <a:extLst>
                  <a:ext uri="{FF2B5EF4-FFF2-40B4-BE49-F238E27FC236}">
                    <a16:creationId xmlns:a16="http://schemas.microsoft.com/office/drawing/2014/main" id="{E0A38162-DE1D-4C29-A444-2A336A4B0D91}"/>
                  </a:ext>
                </a:extLst>
              </p:cNvPr>
              <p:cNvSpPr/>
              <p:nvPr/>
            </p:nvSpPr>
            <p:spPr>
              <a:xfrm>
                <a:off x="3984155" y="741162"/>
                <a:ext cx="19050" cy="19050"/>
              </a:xfrm>
              <a:custGeom>
                <a:avLst/>
                <a:gdLst>
                  <a:gd name="connsiteX0" fmla="*/ 9344 w 19050"/>
                  <a:gd name="connsiteY0" fmla="*/ 15716 h 19050"/>
                  <a:gd name="connsiteX1" fmla="*/ 14297 w 19050"/>
                  <a:gd name="connsiteY1" fmla="*/ 13478 h 19050"/>
                  <a:gd name="connsiteX2" fmla="*/ 7144 w 19050"/>
                  <a:gd name="connsiteY2" fmla="*/ 7144 h 19050"/>
                  <a:gd name="connsiteX3" fmla="*/ 9344 w 19050"/>
                  <a:gd name="connsiteY3" fmla="*/ 15716 h 19050"/>
                </a:gdLst>
                <a:ahLst/>
                <a:cxnLst>
                  <a:cxn ang="0">
                    <a:pos x="connsiteX0" y="connsiteY0"/>
                  </a:cxn>
                  <a:cxn ang="0">
                    <a:pos x="connsiteX1" y="connsiteY1"/>
                  </a:cxn>
                  <a:cxn ang="0">
                    <a:pos x="connsiteX2" y="connsiteY2"/>
                  </a:cxn>
                  <a:cxn ang="0">
                    <a:pos x="connsiteX3" y="connsiteY3"/>
                  </a:cxn>
                </a:cxnLst>
                <a:rect l="l" t="t" r="r" b="b"/>
                <a:pathLst>
                  <a:path w="19050" h="19050">
                    <a:moveTo>
                      <a:pt x="9344" y="15716"/>
                    </a:moveTo>
                    <a:cubicBezTo>
                      <a:pt x="7439" y="9411"/>
                      <a:pt x="13145" y="16021"/>
                      <a:pt x="14297" y="13478"/>
                    </a:cubicBezTo>
                    <a:cubicBezTo>
                      <a:pt x="11106" y="11144"/>
                      <a:pt x="9439" y="10697"/>
                      <a:pt x="7144" y="7144"/>
                    </a:cubicBezTo>
                    <a:cubicBezTo>
                      <a:pt x="7420" y="9411"/>
                      <a:pt x="6839" y="11430"/>
                      <a:pt x="9344" y="15716"/>
                    </a:cubicBezTo>
                    <a:close/>
                  </a:path>
                </a:pathLst>
              </a:custGeom>
              <a:grpFill/>
              <a:ln w="9525" cap="flat">
                <a:noFill/>
                <a:prstDash val="solid"/>
                <a:miter/>
              </a:ln>
            </p:spPr>
            <p:txBody>
              <a:bodyPr rtlCol="0" anchor="ctr"/>
              <a:lstStyle/>
              <a:p>
                <a:endParaRPr lang="zh-CN" altLang="en-US"/>
              </a:p>
            </p:txBody>
          </p:sp>
          <p:sp>
            <p:nvSpPr>
              <p:cNvPr id="2216" name="任意多边形: 形状 1227">
                <a:extLst>
                  <a:ext uri="{FF2B5EF4-FFF2-40B4-BE49-F238E27FC236}">
                    <a16:creationId xmlns:a16="http://schemas.microsoft.com/office/drawing/2014/main" id="{4C11E09C-761C-4C5D-A443-79CF0A953E0C}"/>
                  </a:ext>
                </a:extLst>
              </p:cNvPr>
              <p:cNvSpPr/>
              <p:nvPr/>
            </p:nvSpPr>
            <p:spPr>
              <a:xfrm>
                <a:off x="3789731" y="755202"/>
                <a:ext cx="19050" cy="9525"/>
              </a:xfrm>
              <a:custGeom>
                <a:avLst/>
                <a:gdLst>
                  <a:gd name="connsiteX0" fmla="*/ 15507 w 19050"/>
                  <a:gd name="connsiteY0" fmla="*/ 10716 h 9525"/>
                  <a:gd name="connsiteX1" fmla="*/ 7144 w 19050"/>
                  <a:gd name="connsiteY1" fmla="*/ 7144 h 9525"/>
                  <a:gd name="connsiteX2" fmla="*/ 15507 w 19050"/>
                  <a:gd name="connsiteY2" fmla="*/ 10716 h 9525"/>
                </a:gdLst>
                <a:ahLst/>
                <a:cxnLst>
                  <a:cxn ang="0">
                    <a:pos x="connsiteX0" y="connsiteY0"/>
                  </a:cxn>
                  <a:cxn ang="0">
                    <a:pos x="connsiteX1" y="connsiteY1"/>
                  </a:cxn>
                  <a:cxn ang="0">
                    <a:pos x="connsiteX2" y="connsiteY2"/>
                  </a:cxn>
                </a:cxnLst>
                <a:rect l="l" t="t" r="r" b="b"/>
                <a:pathLst>
                  <a:path w="19050" h="9525">
                    <a:moveTo>
                      <a:pt x="15507" y="10716"/>
                    </a:moveTo>
                    <a:cubicBezTo>
                      <a:pt x="11811" y="10811"/>
                      <a:pt x="8163" y="8830"/>
                      <a:pt x="7144" y="7144"/>
                    </a:cubicBezTo>
                    <a:cubicBezTo>
                      <a:pt x="10239" y="7963"/>
                      <a:pt x="12030" y="13545"/>
                      <a:pt x="15507" y="10716"/>
                    </a:cubicBezTo>
                    <a:close/>
                  </a:path>
                </a:pathLst>
              </a:custGeom>
              <a:grpFill/>
              <a:ln w="9525" cap="flat">
                <a:noFill/>
                <a:prstDash val="solid"/>
                <a:miter/>
              </a:ln>
            </p:spPr>
            <p:txBody>
              <a:bodyPr rtlCol="0" anchor="ctr"/>
              <a:lstStyle/>
              <a:p>
                <a:endParaRPr lang="zh-CN" altLang="en-US"/>
              </a:p>
            </p:txBody>
          </p:sp>
          <p:sp>
            <p:nvSpPr>
              <p:cNvPr id="2217" name="任意多边形: 形状 1228">
                <a:extLst>
                  <a:ext uri="{FF2B5EF4-FFF2-40B4-BE49-F238E27FC236}">
                    <a16:creationId xmlns:a16="http://schemas.microsoft.com/office/drawing/2014/main" id="{34666D68-D20E-46A7-AF43-8005E875BDBE}"/>
                  </a:ext>
                </a:extLst>
              </p:cNvPr>
              <p:cNvSpPr/>
              <p:nvPr/>
            </p:nvSpPr>
            <p:spPr>
              <a:xfrm>
                <a:off x="3959876" y="743286"/>
                <a:ext cx="95250" cy="85725"/>
              </a:xfrm>
              <a:custGeom>
                <a:avLst/>
                <a:gdLst>
                  <a:gd name="connsiteX0" fmla="*/ 12153 w 95250"/>
                  <a:gd name="connsiteY0" fmla="*/ 11030 h 85725"/>
                  <a:gd name="connsiteX1" fmla="*/ 10277 w 95250"/>
                  <a:gd name="connsiteY1" fmla="*/ 8515 h 85725"/>
                  <a:gd name="connsiteX2" fmla="*/ 11706 w 95250"/>
                  <a:gd name="connsiteY2" fmla="*/ 11640 h 85725"/>
                  <a:gd name="connsiteX3" fmla="*/ 13058 w 95250"/>
                  <a:gd name="connsiteY3" fmla="*/ 14821 h 85725"/>
                  <a:gd name="connsiteX4" fmla="*/ 18868 w 95250"/>
                  <a:gd name="connsiteY4" fmla="*/ 18326 h 85725"/>
                  <a:gd name="connsiteX5" fmla="*/ 17916 w 95250"/>
                  <a:gd name="connsiteY5" fmla="*/ 23079 h 85725"/>
                  <a:gd name="connsiteX6" fmla="*/ 9296 w 95250"/>
                  <a:gd name="connsiteY6" fmla="*/ 16097 h 85725"/>
                  <a:gd name="connsiteX7" fmla="*/ 11420 w 95250"/>
                  <a:gd name="connsiteY7" fmla="*/ 22974 h 85725"/>
                  <a:gd name="connsiteX8" fmla="*/ 7153 w 95250"/>
                  <a:gd name="connsiteY8" fmla="*/ 21298 h 85725"/>
                  <a:gd name="connsiteX9" fmla="*/ 14077 w 95250"/>
                  <a:gd name="connsiteY9" fmla="*/ 27813 h 85725"/>
                  <a:gd name="connsiteX10" fmla="*/ 14239 w 95250"/>
                  <a:gd name="connsiteY10" fmla="*/ 26441 h 85725"/>
                  <a:gd name="connsiteX11" fmla="*/ 18135 w 95250"/>
                  <a:gd name="connsiteY11" fmla="*/ 30918 h 85725"/>
                  <a:gd name="connsiteX12" fmla="*/ 21678 w 95250"/>
                  <a:gd name="connsiteY12" fmla="*/ 28975 h 85725"/>
                  <a:gd name="connsiteX13" fmla="*/ 20812 w 95250"/>
                  <a:gd name="connsiteY13" fmla="*/ 32280 h 85725"/>
                  <a:gd name="connsiteX14" fmla="*/ 25488 w 95250"/>
                  <a:gd name="connsiteY14" fmla="*/ 31375 h 85725"/>
                  <a:gd name="connsiteX15" fmla="*/ 21393 w 95250"/>
                  <a:gd name="connsiteY15" fmla="*/ 28194 h 85725"/>
                  <a:gd name="connsiteX16" fmla="*/ 28174 w 95250"/>
                  <a:gd name="connsiteY16" fmla="*/ 27108 h 85725"/>
                  <a:gd name="connsiteX17" fmla="*/ 31175 w 95250"/>
                  <a:gd name="connsiteY17" fmla="*/ 35014 h 85725"/>
                  <a:gd name="connsiteX18" fmla="*/ 35080 w 95250"/>
                  <a:gd name="connsiteY18" fmla="*/ 30966 h 85725"/>
                  <a:gd name="connsiteX19" fmla="*/ 39433 w 95250"/>
                  <a:gd name="connsiteY19" fmla="*/ 28127 h 85725"/>
                  <a:gd name="connsiteX20" fmla="*/ 41595 w 95250"/>
                  <a:gd name="connsiteY20" fmla="*/ 34776 h 85725"/>
                  <a:gd name="connsiteX21" fmla="*/ 61969 w 95250"/>
                  <a:gd name="connsiteY21" fmla="*/ 63370 h 85725"/>
                  <a:gd name="connsiteX22" fmla="*/ 57102 w 95250"/>
                  <a:gd name="connsiteY22" fmla="*/ 59655 h 85725"/>
                  <a:gd name="connsiteX23" fmla="*/ 72666 w 95250"/>
                  <a:gd name="connsiteY23" fmla="*/ 76057 h 85725"/>
                  <a:gd name="connsiteX24" fmla="*/ 76152 w 95250"/>
                  <a:gd name="connsiteY24" fmla="*/ 76238 h 85725"/>
                  <a:gd name="connsiteX25" fmla="*/ 68370 w 95250"/>
                  <a:gd name="connsiteY25" fmla="*/ 46339 h 85725"/>
                  <a:gd name="connsiteX26" fmla="*/ 70437 w 95250"/>
                  <a:gd name="connsiteY26" fmla="*/ 54997 h 85725"/>
                  <a:gd name="connsiteX27" fmla="*/ 88791 w 95250"/>
                  <a:gd name="connsiteY27" fmla="*/ 78257 h 85725"/>
                  <a:gd name="connsiteX28" fmla="*/ 87906 w 95250"/>
                  <a:gd name="connsiteY28" fmla="*/ 69066 h 85725"/>
                  <a:gd name="connsiteX29" fmla="*/ 68751 w 95250"/>
                  <a:gd name="connsiteY29" fmla="*/ 46396 h 85725"/>
                  <a:gd name="connsiteX30" fmla="*/ 47539 w 95250"/>
                  <a:gd name="connsiteY30" fmla="*/ 24994 h 85725"/>
                  <a:gd name="connsiteX31" fmla="*/ 56140 w 95250"/>
                  <a:gd name="connsiteY31" fmla="*/ 38548 h 85725"/>
                  <a:gd name="connsiteX32" fmla="*/ 52435 w 95250"/>
                  <a:gd name="connsiteY32" fmla="*/ 35700 h 85725"/>
                  <a:gd name="connsiteX33" fmla="*/ 61159 w 95250"/>
                  <a:gd name="connsiteY33" fmla="*/ 50854 h 85725"/>
                  <a:gd name="connsiteX34" fmla="*/ 54711 w 95250"/>
                  <a:gd name="connsiteY34" fmla="*/ 43196 h 85725"/>
                  <a:gd name="connsiteX35" fmla="*/ 55616 w 95250"/>
                  <a:gd name="connsiteY35" fmla="*/ 48692 h 85725"/>
                  <a:gd name="connsiteX36" fmla="*/ 47072 w 95250"/>
                  <a:gd name="connsiteY36" fmla="*/ 41110 h 85725"/>
                  <a:gd name="connsiteX37" fmla="*/ 44453 w 95250"/>
                  <a:gd name="connsiteY37" fmla="*/ 30604 h 85725"/>
                  <a:gd name="connsiteX38" fmla="*/ 30337 w 95250"/>
                  <a:gd name="connsiteY38" fmla="*/ 12697 h 85725"/>
                  <a:gd name="connsiteX39" fmla="*/ 17030 w 95250"/>
                  <a:gd name="connsiteY39" fmla="*/ 7144 h 85725"/>
                  <a:gd name="connsiteX40" fmla="*/ 12153 w 95250"/>
                  <a:gd name="connsiteY40" fmla="*/ 110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250" h="85725">
                    <a:moveTo>
                      <a:pt x="12153" y="11030"/>
                    </a:moveTo>
                    <a:cubicBezTo>
                      <a:pt x="11363" y="10820"/>
                      <a:pt x="10667" y="9258"/>
                      <a:pt x="10277" y="8515"/>
                    </a:cubicBezTo>
                    <a:cubicBezTo>
                      <a:pt x="10277" y="8515"/>
                      <a:pt x="11048" y="10020"/>
                      <a:pt x="11706" y="11640"/>
                    </a:cubicBezTo>
                    <a:cubicBezTo>
                      <a:pt x="12382" y="13230"/>
                      <a:pt x="13058" y="14821"/>
                      <a:pt x="13058" y="14821"/>
                    </a:cubicBezTo>
                    <a:cubicBezTo>
                      <a:pt x="14649" y="15164"/>
                      <a:pt x="17411" y="16554"/>
                      <a:pt x="18868" y="18326"/>
                    </a:cubicBezTo>
                    <a:lnTo>
                      <a:pt x="17916" y="23079"/>
                    </a:lnTo>
                    <a:lnTo>
                      <a:pt x="9296" y="16097"/>
                    </a:lnTo>
                    <a:lnTo>
                      <a:pt x="11420" y="22974"/>
                    </a:lnTo>
                    <a:lnTo>
                      <a:pt x="7153" y="21298"/>
                    </a:lnTo>
                    <a:cubicBezTo>
                      <a:pt x="6886" y="24060"/>
                      <a:pt x="12677" y="26089"/>
                      <a:pt x="14077" y="27813"/>
                    </a:cubicBezTo>
                    <a:cubicBezTo>
                      <a:pt x="13754" y="27032"/>
                      <a:pt x="14239" y="26441"/>
                      <a:pt x="14239" y="26441"/>
                    </a:cubicBezTo>
                    <a:lnTo>
                      <a:pt x="18135" y="30918"/>
                    </a:lnTo>
                    <a:cubicBezTo>
                      <a:pt x="15354" y="27442"/>
                      <a:pt x="17440" y="23660"/>
                      <a:pt x="21678" y="28975"/>
                    </a:cubicBezTo>
                    <a:cubicBezTo>
                      <a:pt x="19907" y="29947"/>
                      <a:pt x="18049" y="28766"/>
                      <a:pt x="20812" y="32280"/>
                    </a:cubicBezTo>
                    <a:cubicBezTo>
                      <a:pt x="22897" y="32128"/>
                      <a:pt x="22078" y="26251"/>
                      <a:pt x="25488" y="31375"/>
                    </a:cubicBezTo>
                    <a:lnTo>
                      <a:pt x="21393" y="28194"/>
                    </a:lnTo>
                    <a:cubicBezTo>
                      <a:pt x="20335" y="23670"/>
                      <a:pt x="26060" y="27242"/>
                      <a:pt x="28174" y="27108"/>
                    </a:cubicBezTo>
                    <a:cubicBezTo>
                      <a:pt x="23783" y="28785"/>
                      <a:pt x="30832" y="32080"/>
                      <a:pt x="31175" y="35014"/>
                    </a:cubicBezTo>
                    <a:cubicBezTo>
                      <a:pt x="28517" y="27937"/>
                      <a:pt x="31727" y="29308"/>
                      <a:pt x="35080" y="30966"/>
                    </a:cubicBezTo>
                    <a:cubicBezTo>
                      <a:pt x="38338" y="32680"/>
                      <a:pt x="41605" y="34795"/>
                      <a:pt x="39433" y="28127"/>
                    </a:cubicBezTo>
                    <a:cubicBezTo>
                      <a:pt x="45253" y="30851"/>
                      <a:pt x="41586" y="32566"/>
                      <a:pt x="41595" y="34776"/>
                    </a:cubicBezTo>
                    <a:cubicBezTo>
                      <a:pt x="45643" y="41481"/>
                      <a:pt x="56483" y="52178"/>
                      <a:pt x="61969" y="63370"/>
                    </a:cubicBezTo>
                    <a:lnTo>
                      <a:pt x="57102" y="59655"/>
                    </a:lnTo>
                    <a:cubicBezTo>
                      <a:pt x="61693" y="68485"/>
                      <a:pt x="71723" y="70980"/>
                      <a:pt x="72666" y="76057"/>
                    </a:cubicBezTo>
                    <a:lnTo>
                      <a:pt x="76152" y="76238"/>
                    </a:lnTo>
                    <a:cubicBezTo>
                      <a:pt x="76342" y="69361"/>
                      <a:pt x="64226" y="51302"/>
                      <a:pt x="68370" y="46339"/>
                    </a:cubicBezTo>
                    <a:lnTo>
                      <a:pt x="70437" y="54997"/>
                    </a:lnTo>
                    <a:cubicBezTo>
                      <a:pt x="80086" y="58112"/>
                      <a:pt x="80886" y="74581"/>
                      <a:pt x="88791" y="78257"/>
                    </a:cubicBezTo>
                    <a:cubicBezTo>
                      <a:pt x="96554" y="81277"/>
                      <a:pt x="87868" y="75076"/>
                      <a:pt x="87906" y="69066"/>
                    </a:cubicBezTo>
                    <a:cubicBezTo>
                      <a:pt x="80571" y="61760"/>
                      <a:pt x="74771" y="54073"/>
                      <a:pt x="68751" y="46396"/>
                    </a:cubicBezTo>
                    <a:cubicBezTo>
                      <a:pt x="62379" y="39043"/>
                      <a:pt x="55787" y="31642"/>
                      <a:pt x="47539" y="24994"/>
                    </a:cubicBezTo>
                    <a:cubicBezTo>
                      <a:pt x="47615" y="29451"/>
                      <a:pt x="58054" y="33299"/>
                      <a:pt x="56140" y="38548"/>
                    </a:cubicBezTo>
                    <a:lnTo>
                      <a:pt x="52435" y="35700"/>
                    </a:lnTo>
                    <a:cubicBezTo>
                      <a:pt x="60417" y="40919"/>
                      <a:pt x="54711" y="45406"/>
                      <a:pt x="61159" y="50854"/>
                    </a:cubicBezTo>
                    <a:cubicBezTo>
                      <a:pt x="58140" y="52607"/>
                      <a:pt x="55482" y="45691"/>
                      <a:pt x="54711" y="43196"/>
                    </a:cubicBezTo>
                    <a:lnTo>
                      <a:pt x="55616" y="48692"/>
                    </a:lnTo>
                    <a:cubicBezTo>
                      <a:pt x="46977" y="45472"/>
                      <a:pt x="55540" y="41272"/>
                      <a:pt x="47072" y="41110"/>
                    </a:cubicBezTo>
                    <a:cubicBezTo>
                      <a:pt x="51349" y="36738"/>
                      <a:pt x="39490" y="34776"/>
                      <a:pt x="44453" y="30604"/>
                    </a:cubicBezTo>
                    <a:cubicBezTo>
                      <a:pt x="38557" y="26822"/>
                      <a:pt x="29374" y="17583"/>
                      <a:pt x="30337" y="12697"/>
                    </a:cubicBezTo>
                    <a:cubicBezTo>
                      <a:pt x="22155" y="5477"/>
                      <a:pt x="22021" y="11944"/>
                      <a:pt x="17030" y="7144"/>
                    </a:cubicBezTo>
                    <a:lnTo>
                      <a:pt x="12153" y="11030"/>
                    </a:lnTo>
                    <a:close/>
                  </a:path>
                </a:pathLst>
              </a:custGeom>
              <a:grpFill/>
              <a:ln w="9525" cap="flat">
                <a:noFill/>
                <a:prstDash val="solid"/>
                <a:miter/>
              </a:ln>
            </p:spPr>
            <p:txBody>
              <a:bodyPr rtlCol="0" anchor="ctr"/>
              <a:lstStyle/>
              <a:p>
                <a:endParaRPr lang="zh-CN" altLang="en-US"/>
              </a:p>
            </p:txBody>
          </p:sp>
          <p:sp>
            <p:nvSpPr>
              <p:cNvPr id="2218" name="任意多边形: 形状 1229">
                <a:extLst>
                  <a:ext uri="{FF2B5EF4-FFF2-40B4-BE49-F238E27FC236}">
                    <a16:creationId xmlns:a16="http://schemas.microsoft.com/office/drawing/2014/main" id="{366A005D-3FAE-4BED-B256-736E8F20CE2B}"/>
                  </a:ext>
                </a:extLst>
              </p:cNvPr>
              <p:cNvSpPr/>
              <p:nvPr/>
            </p:nvSpPr>
            <p:spPr>
              <a:xfrm>
                <a:off x="3772138" y="767918"/>
                <a:ext cx="9525" cy="9525"/>
              </a:xfrm>
              <a:custGeom>
                <a:avLst/>
                <a:gdLst>
                  <a:gd name="connsiteX0" fmla="*/ 11763 w 9525"/>
                  <a:gd name="connsiteY0" fmla="*/ 9230 h 9525"/>
                  <a:gd name="connsiteX1" fmla="*/ 7144 w 9525"/>
                  <a:gd name="connsiteY1" fmla="*/ 7144 h 9525"/>
                  <a:gd name="connsiteX2" fmla="*/ 11763 w 9525"/>
                  <a:gd name="connsiteY2" fmla="*/ 9230 h 9525"/>
                </a:gdLst>
                <a:ahLst/>
                <a:cxnLst>
                  <a:cxn ang="0">
                    <a:pos x="connsiteX0" y="connsiteY0"/>
                  </a:cxn>
                  <a:cxn ang="0">
                    <a:pos x="connsiteX1" y="connsiteY1"/>
                  </a:cxn>
                  <a:cxn ang="0">
                    <a:pos x="connsiteX2" y="connsiteY2"/>
                  </a:cxn>
                </a:cxnLst>
                <a:rect l="l" t="t" r="r" b="b"/>
                <a:pathLst>
                  <a:path w="9525" h="9525">
                    <a:moveTo>
                      <a:pt x="11763" y="9230"/>
                    </a:moveTo>
                    <a:cubicBezTo>
                      <a:pt x="7134" y="7915"/>
                      <a:pt x="11249" y="7239"/>
                      <a:pt x="7144" y="7144"/>
                    </a:cubicBezTo>
                    <a:cubicBezTo>
                      <a:pt x="8896" y="7753"/>
                      <a:pt x="10458" y="11382"/>
                      <a:pt x="11763" y="9230"/>
                    </a:cubicBezTo>
                    <a:close/>
                  </a:path>
                </a:pathLst>
              </a:custGeom>
              <a:grpFill/>
              <a:ln w="9525" cap="flat">
                <a:noFill/>
                <a:prstDash val="solid"/>
                <a:miter/>
              </a:ln>
            </p:spPr>
            <p:txBody>
              <a:bodyPr rtlCol="0" anchor="ctr"/>
              <a:lstStyle/>
              <a:p>
                <a:endParaRPr lang="zh-CN" altLang="en-US"/>
              </a:p>
            </p:txBody>
          </p:sp>
          <p:sp>
            <p:nvSpPr>
              <p:cNvPr id="2219" name="任意多边形: 形状 1230">
                <a:extLst>
                  <a:ext uri="{FF2B5EF4-FFF2-40B4-BE49-F238E27FC236}">
                    <a16:creationId xmlns:a16="http://schemas.microsoft.com/office/drawing/2014/main" id="{949A2EF6-373B-48C1-BD1A-917EC3D6C090}"/>
                  </a:ext>
                </a:extLst>
              </p:cNvPr>
              <p:cNvSpPr/>
              <p:nvPr/>
            </p:nvSpPr>
            <p:spPr>
              <a:xfrm>
                <a:off x="3806571" y="751897"/>
                <a:ext cx="19050" cy="19050"/>
              </a:xfrm>
              <a:custGeom>
                <a:avLst/>
                <a:gdLst>
                  <a:gd name="connsiteX0" fmla="*/ 11173 w 19050"/>
                  <a:gd name="connsiteY0" fmla="*/ 9887 h 19050"/>
                  <a:gd name="connsiteX1" fmla="*/ 7144 w 19050"/>
                  <a:gd name="connsiteY1" fmla="*/ 12068 h 19050"/>
                  <a:gd name="connsiteX2" fmla="*/ 11173 w 19050"/>
                  <a:gd name="connsiteY2" fmla="*/ 9887 h 19050"/>
                  <a:gd name="connsiteX3" fmla="*/ 17440 w 19050"/>
                  <a:gd name="connsiteY3" fmla="*/ 13764 h 19050"/>
                  <a:gd name="connsiteX4" fmla="*/ 18145 w 19050"/>
                  <a:gd name="connsiteY4" fmla="*/ 10792 h 19050"/>
                  <a:gd name="connsiteX5" fmla="*/ 11135 w 19050"/>
                  <a:gd name="connsiteY5" fmla="*/ 7144 h 19050"/>
                  <a:gd name="connsiteX6" fmla="*/ 11173 w 19050"/>
                  <a:gd name="connsiteY6" fmla="*/ 98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11173" y="9887"/>
                    </a:moveTo>
                    <a:cubicBezTo>
                      <a:pt x="8715" y="7353"/>
                      <a:pt x="9077" y="11344"/>
                      <a:pt x="7144" y="12068"/>
                    </a:cubicBezTo>
                    <a:cubicBezTo>
                      <a:pt x="10058" y="12363"/>
                      <a:pt x="11335" y="11887"/>
                      <a:pt x="11173" y="9887"/>
                    </a:cubicBezTo>
                    <a:cubicBezTo>
                      <a:pt x="15392" y="9735"/>
                      <a:pt x="13383" y="13164"/>
                      <a:pt x="17440" y="13764"/>
                    </a:cubicBezTo>
                    <a:cubicBezTo>
                      <a:pt x="21336" y="12373"/>
                      <a:pt x="18574" y="14030"/>
                      <a:pt x="18145" y="10792"/>
                    </a:cubicBezTo>
                    <a:lnTo>
                      <a:pt x="11135" y="7144"/>
                    </a:lnTo>
                    <a:lnTo>
                      <a:pt x="11173" y="9887"/>
                    </a:lnTo>
                    <a:close/>
                  </a:path>
                </a:pathLst>
              </a:custGeom>
              <a:grpFill/>
              <a:ln w="9525" cap="flat">
                <a:noFill/>
                <a:prstDash val="solid"/>
                <a:miter/>
              </a:ln>
            </p:spPr>
            <p:txBody>
              <a:bodyPr rtlCol="0" anchor="ctr"/>
              <a:lstStyle/>
              <a:p>
                <a:endParaRPr lang="zh-CN" altLang="en-US"/>
              </a:p>
            </p:txBody>
          </p:sp>
          <p:sp>
            <p:nvSpPr>
              <p:cNvPr id="2220" name="任意多边形: 形状 1231">
                <a:extLst>
                  <a:ext uri="{FF2B5EF4-FFF2-40B4-BE49-F238E27FC236}">
                    <a16:creationId xmlns:a16="http://schemas.microsoft.com/office/drawing/2014/main" id="{A91DC00E-A22B-4C6C-BC60-7E4E455736F6}"/>
                  </a:ext>
                </a:extLst>
              </p:cNvPr>
              <p:cNvSpPr/>
              <p:nvPr/>
            </p:nvSpPr>
            <p:spPr>
              <a:xfrm>
                <a:off x="3749202" y="789425"/>
                <a:ext cx="9525" cy="9525"/>
              </a:xfrm>
              <a:custGeom>
                <a:avLst/>
                <a:gdLst>
                  <a:gd name="connsiteX0" fmla="*/ 7144 w 9525"/>
                  <a:gd name="connsiteY0" fmla="*/ 7163 h 9525"/>
                  <a:gd name="connsiteX1" fmla="*/ 11078 w 9525"/>
                  <a:gd name="connsiteY1" fmla="*/ 8411 h 9525"/>
                  <a:gd name="connsiteX2" fmla="*/ 7144 w 9525"/>
                  <a:gd name="connsiteY2" fmla="*/ 7163 h 9525"/>
                </a:gdLst>
                <a:ahLst/>
                <a:cxnLst>
                  <a:cxn ang="0">
                    <a:pos x="connsiteX0" y="connsiteY0"/>
                  </a:cxn>
                  <a:cxn ang="0">
                    <a:pos x="connsiteX1" y="connsiteY1"/>
                  </a:cxn>
                  <a:cxn ang="0">
                    <a:pos x="connsiteX2" y="connsiteY2"/>
                  </a:cxn>
                </a:cxnLst>
                <a:rect l="l" t="t" r="r" b="b"/>
                <a:pathLst>
                  <a:path w="9525" h="9525">
                    <a:moveTo>
                      <a:pt x="7144" y="7163"/>
                    </a:moveTo>
                    <a:cubicBezTo>
                      <a:pt x="10230" y="6878"/>
                      <a:pt x="6648" y="9821"/>
                      <a:pt x="11078" y="8411"/>
                    </a:cubicBezTo>
                    <a:cubicBezTo>
                      <a:pt x="10658" y="6487"/>
                      <a:pt x="7572" y="7544"/>
                      <a:pt x="7144" y="7163"/>
                    </a:cubicBezTo>
                    <a:close/>
                  </a:path>
                </a:pathLst>
              </a:custGeom>
              <a:grpFill/>
              <a:ln w="9525" cap="flat">
                <a:noFill/>
                <a:prstDash val="solid"/>
                <a:miter/>
              </a:ln>
            </p:spPr>
            <p:txBody>
              <a:bodyPr rtlCol="0" anchor="ctr"/>
              <a:lstStyle/>
              <a:p>
                <a:endParaRPr lang="zh-CN" altLang="en-US"/>
              </a:p>
            </p:txBody>
          </p:sp>
          <p:sp>
            <p:nvSpPr>
              <p:cNvPr id="2221" name="任意多边形: 形状 1232">
                <a:extLst>
                  <a:ext uri="{FF2B5EF4-FFF2-40B4-BE49-F238E27FC236}">
                    <a16:creationId xmlns:a16="http://schemas.microsoft.com/office/drawing/2014/main" id="{50D2CB0E-7C8F-4739-8D40-5B8FFCA1F364}"/>
                  </a:ext>
                </a:extLst>
              </p:cNvPr>
              <p:cNvSpPr/>
              <p:nvPr/>
            </p:nvSpPr>
            <p:spPr>
              <a:xfrm>
                <a:off x="3728190" y="1001623"/>
                <a:ext cx="9525" cy="9525"/>
              </a:xfrm>
              <a:custGeom>
                <a:avLst/>
                <a:gdLst>
                  <a:gd name="connsiteX0" fmla="*/ 11230 w 9525"/>
                  <a:gd name="connsiteY0" fmla="*/ 9449 h 9525"/>
                  <a:gd name="connsiteX1" fmla="*/ 10535 w 9525"/>
                  <a:gd name="connsiteY1" fmla="*/ 9173 h 9525"/>
                  <a:gd name="connsiteX2" fmla="*/ 11478 w 9525"/>
                  <a:gd name="connsiteY2" fmla="*/ 8973 h 9525"/>
                  <a:gd name="connsiteX3" fmla="*/ 7144 w 9525"/>
                  <a:gd name="connsiteY3" fmla="*/ 7144 h 9525"/>
                  <a:gd name="connsiteX4" fmla="*/ 11230 w 9525"/>
                  <a:gd name="connsiteY4" fmla="*/ 9449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230" y="9449"/>
                    </a:moveTo>
                    <a:lnTo>
                      <a:pt x="10535" y="9173"/>
                    </a:lnTo>
                    <a:cubicBezTo>
                      <a:pt x="12268" y="9858"/>
                      <a:pt x="10849" y="8868"/>
                      <a:pt x="11478" y="8973"/>
                    </a:cubicBezTo>
                    <a:lnTo>
                      <a:pt x="7144" y="7144"/>
                    </a:lnTo>
                    <a:cubicBezTo>
                      <a:pt x="8153" y="7544"/>
                      <a:pt x="10878" y="9115"/>
                      <a:pt x="11230" y="9449"/>
                    </a:cubicBezTo>
                    <a:close/>
                  </a:path>
                </a:pathLst>
              </a:custGeom>
              <a:grpFill/>
              <a:ln w="9525" cap="flat">
                <a:noFill/>
                <a:prstDash val="solid"/>
                <a:miter/>
              </a:ln>
            </p:spPr>
            <p:txBody>
              <a:bodyPr rtlCol="0" anchor="ctr"/>
              <a:lstStyle/>
              <a:p>
                <a:endParaRPr lang="zh-CN" altLang="en-US"/>
              </a:p>
            </p:txBody>
          </p:sp>
          <p:sp>
            <p:nvSpPr>
              <p:cNvPr id="2222" name="任意多边形: 形状 1233">
                <a:extLst>
                  <a:ext uri="{FF2B5EF4-FFF2-40B4-BE49-F238E27FC236}">
                    <a16:creationId xmlns:a16="http://schemas.microsoft.com/office/drawing/2014/main" id="{319D3171-6807-44A1-8ADF-A687EB5DE134}"/>
                  </a:ext>
                </a:extLst>
              </p:cNvPr>
              <p:cNvSpPr/>
              <p:nvPr/>
            </p:nvSpPr>
            <p:spPr>
              <a:xfrm>
                <a:off x="3699901" y="841635"/>
                <a:ext cx="28575" cy="19050"/>
              </a:xfrm>
              <a:custGeom>
                <a:avLst/>
                <a:gdLst>
                  <a:gd name="connsiteX0" fmla="*/ 19774 w 28575"/>
                  <a:gd name="connsiteY0" fmla="*/ 13151 h 19050"/>
                  <a:gd name="connsiteX1" fmla="*/ 22822 w 28575"/>
                  <a:gd name="connsiteY1" fmla="*/ 13417 h 19050"/>
                  <a:gd name="connsiteX2" fmla="*/ 16935 w 28575"/>
                  <a:gd name="connsiteY2" fmla="*/ 10779 h 19050"/>
                  <a:gd name="connsiteX3" fmla="*/ 20850 w 28575"/>
                  <a:gd name="connsiteY3" fmla="*/ 9493 h 19050"/>
                  <a:gd name="connsiteX4" fmla="*/ 17393 w 28575"/>
                  <a:gd name="connsiteY4" fmla="*/ 7864 h 19050"/>
                  <a:gd name="connsiteX5" fmla="*/ 17212 w 28575"/>
                  <a:gd name="connsiteY5" fmla="*/ 10303 h 19050"/>
                  <a:gd name="connsiteX6" fmla="*/ 13964 w 28575"/>
                  <a:gd name="connsiteY6" fmla="*/ 9655 h 19050"/>
                  <a:gd name="connsiteX7" fmla="*/ 16135 w 28575"/>
                  <a:gd name="connsiteY7" fmla="*/ 12208 h 19050"/>
                  <a:gd name="connsiteX8" fmla="*/ 11792 w 28575"/>
                  <a:gd name="connsiteY8" fmla="*/ 10284 h 19050"/>
                  <a:gd name="connsiteX9" fmla="*/ 7144 w 28575"/>
                  <a:gd name="connsiteY9" fmla="*/ 14370 h 19050"/>
                  <a:gd name="connsiteX10" fmla="*/ 19774 w 28575"/>
                  <a:gd name="connsiteY10" fmla="*/ 131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9050">
                    <a:moveTo>
                      <a:pt x="19774" y="13151"/>
                    </a:moveTo>
                    <a:cubicBezTo>
                      <a:pt x="20403" y="14208"/>
                      <a:pt x="22850" y="15332"/>
                      <a:pt x="22822" y="13417"/>
                    </a:cubicBezTo>
                    <a:cubicBezTo>
                      <a:pt x="22184" y="10379"/>
                      <a:pt x="17897" y="13103"/>
                      <a:pt x="16935" y="10779"/>
                    </a:cubicBezTo>
                    <a:cubicBezTo>
                      <a:pt x="16907" y="10665"/>
                      <a:pt x="20831" y="9398"/>
                      <a:pt x="20850" y="9493"/>
                    </a:cubicBezTo>
                    <a:cubicBezTo>
                      <a:pt x="19926" y="7017"/>
                      <a:pt x="19421" y="6540"/>
                      <a:pt x="17393" y="7864"/>
                    </a:cubicBezTo>
                    <a:lnTo>
                      <a:pt x="17212" y="10303"/>
                    </a:lnTo>
                    <a:lnTo>
                      <a:pt x="13964" y="9655"/>
                    </a:lnTo>
                    <a:cubicBezTo>
                      <a:pt x="14668" y="9455"/>
                      <a:pt x="16221" y="10979"/>
                      <a:pt x="16135" y="12208"/>
                    </a:cubicBezTo>
                    <a:cubicBezTo>
                      <a:pt x="14735" y="12617"/>
                      <a:pt x="13440" y="10608"/>
                      <a:pt x="11792" y="10284"/>
                    </a:cubicBezTo>
                    <a:cubicBezTo>
                      <a:pt x="10954" y="12903"/>
                      <a:pt x="10477" y="13846"/>
                      <a:pt x="7144" y="14370"/>
                    </a:cubicBezTo>
                    <a:cubicBezTo>
                      <a:pt x="10135" y="12379"/>
                      <a:pt x="20241" y="16504"/>
                      <a:pt x="19774" y="13151"/>
                    </a:cubicBezTo>
                    <a:close/>
                  </a:path>
                </a:pathLst>
              </a:custGeom>
              <a:grpFill/>
              <a:ln w="9525" cap="flat">
                <a:noFill/>
                <a:prstDash val="solid"/>
                <a:miter/>
              </a:ln>
            </p:spPr>
            <p:txBody>
              <a:bodyPr rtlCol="0" anchor="ctr"/>
              <a:lstStyle/>
              <a:p>
                <a:endParaRPr lang="zh-CN" altLang="en-US"/>
              </a:p>
            </p:txBody>
          </p:sp>
          <p:sp>
            <p:nvSpPr>
              <p:cNvPr id="2223" name="任意多边形: 形状 1234">
                <a:extLst>
                  <a:ext uri="{FF2B5EF4-FFF2-40B4-BE49-F238E27FC236}">
                    <a16:creationId xmlns:a16="http://schemas.microsoft.com/office/drawing/2014/main" id="{47252ECD-2A0F-4D3B-A0B8-C50BD5F24DD8}"/>
                  </a:ext>
                </a:extLst>
              </p:cNvPr>
              <p:cNvSpPr/>
              <p:nvPr/>
            </p:nvSpPr>
            <p:spPr>
              <a:xfrm>
                <a:off x="4047153" y="781005"/>
                <a:ext cx="9525" cy="19050"/>
              </a:xfrm>
              <a:custGeom>
                <a:avLst/>
                <a:gdLst>
                  <a:gd name="connsiteX0" fmla="*/ 7144 w 9525"/>
                  <a:gd name="connsiteY0" fmla="*/ 7144 h 19050"/>
                  <a:gd name="connsiteX1" fmla="*/ 8096 w 9525"/>
                  <a:gd name="connsiteY1" fmla="*/ 17174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7174"/>
                    </a:lnTo>
                    <a:lnTo>
                      <a:pt x="7144" y="7144"/>
                    </a:lnTo>
                    <a:close/>
                  </a:path>
                </a:pathLst>
              </a:custGeom>
              <a:grpFill/>
              <a:ln w="9525" cap="flat">
                <a:noFill/>
                <a:prstDash val="solid"/>
                <a:miter/>
              </a:ln>
            </p:spPr>
            <p:txBody>
              <a:bodyPr rtlCol="0" anchor="ctr"/>
              <a:lstStyle/>
              <a:p>
                <a:endParaRPr lang="zh-CN" altLang="en-US"/>
              </a:p>
            </p:txBody>
          </p:sp>
          <p:sp>
            <p:nvSpPr>
              <p:cNvPr id="2224" name="任意多边形: 形状 1235">
                <a:extLst>
                  <a:ext uri="{FF2B5EF4-FFF2-40B4-BE49-F238E27FC236}">
                    <a16:creationId xmlns:a16="http://schemas.microsoft.com/office/drawing/2014/main" id="{4A18B356-C638-453D-9566-D46D4697E06D}"/>
                  </a:ext>
                </a:extLst>
              </p:cNvPr>
              <p:cNvSpPr/>
              <p:nvPr/>
            </p:nvSpPr>
            <p:spPr>
              <a:xfrm>
                <a:off x="3727294" y="999613"/>
                <a:ext cx="19050" cy="19050"/>
              </a:xfrm>
              <a:custGeom>
                <a:avLst/>
                <a:gdLst>
                  <a:gd name="connsiteX0" fmla="*/ 14011 w 19050"/>
                  <a:gd name="connsiteY0" fmla="*/ 11287 h 19050"/>
                  <a:gd name="connsiteX1" fmla="*/ 15478 w 19050"/>
                  <a:gd name="connsiteY1" fmla="*/ 12535 h 19050"/>
                  <a:gd name="connsiteX2" fmla="*/ 18593 w 19050"/>
                  <a:gd name="connsiteY2" fmla="*/ 13973 h 19050"/>
                  <a:gd name="connsiteX3" fmla="*/ 16326 w 19050"/>
                  <a:gd name="connsiteY3" fmla="*/ 12468 h 19050"/>
                  <a:gd name="connsiteX4" fmla="*/ 20031 w 19050"/>
                  <a:gd name="connsiteY4" fmla="*/ 14449 h 19050"/>
                  <a:gd name="connsiteX5" fmla="*/ 14688 w 19050"/>
                  <a:gd name="connsiteY5" fmla="*/ 11544 h 19050"/>
                  <a:gd name="connsiteX6" fmla="*/ 8544 w 19050"/>
                  <a:gd name="connsiteY6" fmla="*/ 7668 h 19050"/>
                  <a:gd name="connsiteX7" fmla="*/ 7144 w 19050"/>
                  <a:gd name="connsiteY7" fmla="*/ 7144 h 19050"/>
                  <a:gd name="connsiteX8" fmla="*/ 14011 w 19050"/>
                  <a:gd name="connsiteY8" fmla="*/ 1128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4011" y="11287"/>
                    </a:moveTo>
                    <a:cubicBezTo>
                      <a:pt x="12325" y="10458"/>
                      <a:pt x="12859" y="11030"/>
                      <a:pt x="15478" y="12535"/>
                    </a:cubicBezTo>
                    <a:cubicBezTo>
                      <a:pt x="17231" y="13440"/>
                      <a:pt x="15707" y="12163"/>
                      <a:pt x="18593" y="13973"/>
                    </a:cubicBezTo>
                    <a:lnTo>
                      <a:pt x="16326" y="12468"/>
                    </a:lnTo>
                    <a:cubicBezTo>
                      <a:pt x="19545" y="14278"/>
                      <a:pt x="18269" y="13516"/>
                      <a:pt x="20031" y="14449"/>
                    </a:cubicBezTo>
                    <a:cubicBezTo>
                      <a:pt x="16888" y="12316"/>
                      <a:pt x="17050" y="12830"/>
                      <a:pt x="14688" y="11544"/>
                    </a:cubicBezTo>
                    <a:cubicBezTo>
                      <a:pt x="12106" y="9954"/>
                      <a:pt x="9744" y="8801"/>
                      <a:pt x="8544" y="7668"/>
                    </a:cubicBezTo>
                    <a:lnTo>
                      <a:pt x="7144" y="7144"/>
                    </a:lnTo>
                    <a:cubicBezTo>
                      <a:pt x="9639" y="9049"/>
                      <a:pt x="11392" y="9763"/>
                      <a:pt x="14011" y="11287"/>
                    </a:cubicBezTo>
                    <a:close/>
                  </a:path>
                </a:pathLst>
              </a:custGeom>
              <a:grpFill/>
              <a:ln w="9525" cap="flat">
                <a:noFill/>
                <a:prstDash val="solid"/>
                <a:miter/>
              </a:ln>
            </p:spPr>
            <p:txBody>
              <a:bodyPr rtlCol="0" anchor="ctr"/>
              <a:lstStyle/>
              <a:p>
                <a:endParaRPr lang="zh-CN" altLang="en-US"/>
              </a:p>
            </p:txBody>
          </p:sp>
          <p:sp>
            <p:nvSpPr>
              <p:cNvPr id="2225" name="任意多边形: 形状 1236">
                <a:extLst>
                  <a:ext uri="{FF2B5EF4-FFF2-40B4-BE49-F238E27FC236}">
                    <a16:creationId xmlns:a16="http://schemas.microsoft.com/office/drawing/2014/main" id="{BF46F547-B078-47FD-A37A-4E111392F765}"/>
                  </a:ext>
                </a:extLst>
              </p:cNvPr>
              <p:cNvSpPr/>
              <p:nvPr/>
            </p:nvSpPr>
            <p:spPr>
              <a:xfrm>
                <a:off x="3735607" y="1005324"/>
                <a:ext cx="9525" cy="9525"/>
              </a:xfrm>
              <a:custGeom>
                <a:avLst/>
                <a:gdLst>
                  <a:gd name="connsiteX0" fmla="*/ 11490 w 9525"/>
                  <a:gd name="connsiteY0" fmla="*/ 9263 h 9525"/>
                  <a:gd name="connsiteX1" fmla="*/ 10890 w 9525"/>
                  <a:gd name="connsiteY1" fmla="*/ 8825 h 9525"/>
                  <a:gd name="connsiteX2" fmla="*/ 7147 w 9525"/>
                  <a:gd name="connsiteY2" fmla="*/ 7148 h 9525"/>
                  <a:gd name="connsiteX3" fmla="*/ 11490 w 9525"/>
                  <a:gd name="connsiteY3" fmla="*/ 9263 h 9525"/>
                </a:gdLst>
                <a:ahLst/>
                <a:cxnLst>
                  <a:cxn ang="0">
                    <a:pos x="connsiteX0" y="connsiteY0"/>
                  </a:cxn>
                  <a:cxn ang="0">
                    <a:pos x="connsiteX1" y="connsiteY1"/>
                  </a:cxn>
                  <a:cxn ang="0">
                    <a:pos x="connsiteX2" y="connsiteY2"/>
                  </a:cxn>
                  <a:cxn ang="0">
                    <a:pos x="connsiteX3" y="connsiteY3"/>
                  </a:cxn>
                </a:cxnLst>
                <a:rect l="l" t="t" r="r" b="b"/>
                <a:pathLst>
                  <a:path w="9525" h="9525">
                    <a:moveTo>
                      <a:pt x="11490" y="9263"/>
                    </a:moveTo>
                    <a:lnTo>
                      <a:pt x="10890" y="8825"/>
                    </a:lnTo>
                    <a:cubicBezTo>
                      <a:pt x="10890" y="8825"/>
                      <a:pt x="7023" y="7043"/>
                      <a:pt x="7147" y="7148"/>
                    </a:cubicBezTo>
                    <a:cubicBezTo>
                      <a:pt x="10252" y="8825"/>
                      <a:pt x="9985" y="8491"/>
                      <a:pt x="11490" y="9263"/>
                    </a:cubicBezTo>
                    <a:close/>
                  </a:path>
                </a:pathLst>
              </a:custGeom>
              <a:grpFill/>
              <a:ln w="9525" cap="flat">
                <a:noFill/>
                <a:prstDash val="solid"/>
                <a:miter/>
              </a:ln>
            </p:spPr>
            <p:txBody>
              <a:bodyPr rtlCol="0" anchor="ctr"/>
              <a:lstStyle/>
              <a:p>
                <a:endParaRPr lang="zh-CN" altLang="en-US"/>
              </a:p>
            </p:txBody>
          </p:sp>
          <p:sp>
            <p:nvSpPr>
              <p:cNvPr id="2226" name="任意多边形: 形状 1237">
                <a:extLst>
                  <a:ext uri="{FF2B5EF4-FFF2-40B4-BE49-F238E27FC236}">
                    <a16:creationId xmlns:a16="http://schemas.microsoft.com/office/drawing/2014/main" id="{D1C5D45B-7662-415C-9020-5173785F8D25}"/>
                  </a:ext>
                </a:extLst>
              </p:cNvPr>
              <p:cNvSpPr/>
              <p:nvPr/>
            </p:nvSpPr>
            <p:spPr>
              <a:xfrm>
                <a:off x="3709035" y="980592"/>
                <a:ext cx="19050" cy="19050"/>
              </a:xfrm>
              <a:custGeom>
                <a:avLst/>
                <a:gdLst>
                  <a:gd name="connsiteX0" fmla="*/ 12173 w 19050"/>
                  <a:gd name="connsiteY0" fmla="*/ 12125 h 19050"/>
                  <a:gd name="connsiteX1" fmla="*/ 13983 w 19050"/>
                  <a:gd name="connsiteY1" fmla="*/ 12554 h 19050"/>
                  <a:gd name="connsiteX2" fmla="*/ 8801 w 19050"/>
                  <a:gd name="connsiteY2" fmla="*/ 8077 h 19050"/>
                  <a:gd name="connsiteX3" fmla="*/ 10744 w 19050"/>
                  <a:gd name="connsiteY3" fmla="*/ 8792 h 19050"/>
                  <a:gd name="connsiteX4" fmla="*/ 13049 w 19050"/>
                  <a:gd name="connsiteY4" fmla="*/ 11335 h 19050"/>
                  <a:gd name="connsiteX5" fmla="*/ 11297 w 19050"/>
                  <a:gd name="connsiteY5" fmla="*/ 9877 h 19050"/>
                  <a:gd name="connsiteX6" fmla="*/ 12287 w 19050"/>
                  <a:gd name="connsiteY6" fmla="*/ 9354 h 19050"/>
                  <a:gd name="connsiteX7" fmla="*/ 7144 w 19050"/>
                  <a:gd name="connsiteY7" fmla="*/ 7144 h 19050"/>
                  <a:gd name="connsiteX8" fmla="*/ 12173 w 19050"/>
                  <a:gd name="connsiteY8" fmla="*/ 121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2173" y="12125"/>
                    </a:moveTo>
                    <a:lnTo>
                      <a:pt x="13983" y="12554"/>
                    </a:lnTo>
                    <a:cubicBezTo>
                      <a:pt x="12592" y="11240"/>
                      <a:pt x="8125" y="9344"/>
                      <a:pt x="8801" y="8077"/>
                    </a:cubicBezTo>
                    <a:cubicBezTo>
                      <a:pt x="8715" y="7601"/>
                      <a:pt x="10039" y="8439"/>
                      <a:pt x="10744" y="8792"/>
                    </a:cubicBezTo>
                    <a:cubicBezTo>
                      <a:pt x="11059" y="9582"/>
                      <a:pt x="11344" y="10878"/>
                      <a:pt x="13049" y="11335"/>
                    </a:cubicBezTo>
                    <a:lnTo>
                      <a:pt x="11297" y="9877"/>
                    </a:lnTo>
                    <a:lnTo>
                      <a:pt x="12287" y="9354"/>
                    </a:lnTo>
                    <a:cubicBezTo>
                      <a:pt x="10258" y="7696"/>
                      <a:pt x="8534" y="7715"/>
                      <a:pt x="7144" y="7144"/>
                    </a:cubicBezTo>
                    <a:cubicBezTo>
                      <a:pt x="8391" y="9687"/>
                      <a:pt x="11459" y="10125"/>
                      <a:pt x="12173" y="12125"/>
                    </a:cubicBezTo>
                    <a:close/>
                  </a:path>
                </a:pathLst>
              </a:custGeom>
              <a:grpFill/>
              <a:ln w="9525" cap="flat">
                <a:noFill/>
                <a:prstDash val="solid"/>
                <a:miter/>
              </a:ln>
            </p:spPr>
            <p:txBody>
              <a:bodyPr rtlCol="0" anchor="ctr"/>
              <a:lstStyle/>
              <a:p>
                <a:endParaRPr lang="zh-CN" altLang="en-US"/>
              </a:p>
            </p:txBody>
          </p:sp>
          <p:sp>
            <p:nvSpPr>
              <p:cNvPr id="2227" name="任意多边形: 形状 1238">
                <a:extLst>
                  <a:ext uri="{FF2B5EF4-FFF2-40B4-BE49-F238E27FC236}">
                    <a16:creationId xmlns:a16="http://schemas.microsoft.com/office/drawing/2014/main" id="{E9FF8DE3-9EDC-46AD-8112-77C31DFDE4CD}"/>
                  </a:ext>
                </a:extLst>
              </p:cNvPr>
              <p:cNvSpPr/>
              <p:nvPr/>
            </p:nvSpPr>
            <p:spPr>
              <a:xfrm>
                <a:off x="3925767" y="749782"/>
                <a:ext cx="9525" cy="19050"/>
              </a:xfrm>
              <a:custGeom>
                <a:avLst/>
                <a:gdLst>
                  <a:gd name="connsiteX0" fmla="*/ 10287 w 9525"/>
                  <a:gd name="connsiteY0" fmla="*/ 14288 h 19050"/>
                  <a:gd name="connsiteX1" fmla="*/ 9163 w 9525"/>
                  <a:gd name="connsiteY1" fmla="*/ 13487 h 19050"/>
                  <a:gd name="connsiteX2" fmla="*/ 10983 w 9525"/>
                  <a:gd name="connsiteY2" fmla="*/ 15716 h 19050"/>
                  <a:gd name="connsiteX3" fmla="*/ 7477 w 9525"/>
                  <a:gd name="connsiteY3" fmla="*/ 7144 h 19050"/>
                  <a:gd name="connsiteX4" fmla="*/ 10287 w 9525"/>
                  <a:gd name="connsiteY4" fmla="*/ 1428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0287" y="14288"/>
                    </a:moveTo>
                    <a:lnTo>
                      <a:pt x="9163" y="13487"/>
                    </a:lnTo>
                    <a:lnTo>
                      <a:pt x="10983" y="15716"/>
                    </a:lnTo>
                    <a:cubicBezTo>
                      <a:pt x="11554" y="12382"/>
                      <a:pt x="11583" y="12382"/>
                      <a:pt x="7477" y="7144"/>
                    </a:cubicBezTo>
                    <a:cubicBezTo>
                      <a:pt x="5544" y="7639"/>
                      <a:pt x="12754" y="11811"/>
                      <a:pt x="10287" y="14288"/>
                    </a:cubicBezTo>
                    <a:close/>
                  </a:path>
                </a:pathLst>
              </a:custGeom>
              <a:grpFill/>
              <a:ln w="9525" cap="flat">
                <a:noFill/>
                <a:prstDash val="solid"/>
                <a:miter/>
              </a:ln>
            </p:spPr>
            <p:txBody>
              <a:bodyPr rtlCol="0" anchor="ctr"/>
              <a:lstStyle/>
              <a:p>
                <a:endParaRPr lang="zh-CN" altLang="en-US"/>
              </a:p>
            </p:txBody>
          </p:sp>
          <p:sp>
            <p:nvSpPr>
              <p:cNvPr id="2228" name="任意多边形: 形状 1239">
                <a:extLst>
                  <a:ext uri="{FF2B5EF4-FFF2-40B4-BE49-F238E27FC236}">
                    <a16:creationId xmlns:a16="http://schemas.microsoft.com/office/drawing/2014/main" id="{15D7D923-9962-4FE4-9E52-4ADBAC5994C0}"/>
                  </a:ext>
                </a:extLst>
              </p:cNvPr>
              <p:cNvSpPr/>
              <p:nvPr/>
            </p:nvSpPr>
            <p:spPr>
              <a:xfrm>
                <a:off x="3894960" y="752201"/>
                <a:ext cx="19050" cy="9525"/>
              </a:xfrm>
              <a:custGeom>
                <a:avLst/>
                <a:gdLst>
                  <a:gd name="connsiteX0" fmla="*/ 10604 w 19050"/>
                  <a:gd name="connsiteY0" fmla="*/ 11792 h 9525"/>
                  <a:gd name="connsiteX1" fmla="*/ 14385 w 19050"/>
                  <a:gd name="connsiteY1" fmla="*/ 11811 h 9525"/>
                  <a:gd name="connsiteX2" fmla="*/ 7175 w 19050"/>
                  <a:gd name="connsiteY2" fmla="*/ 7144 h 9525"/>
                  <a:gd name="connsiteX3" fmla="*/ 10604 w 19050"/>
                  <a:gd name="connsiteY3" fmla="*/ 11792 h 9525"/>
                </a:gdLst>
                <a:ahLst/>
                <a:cxnLst>
                  <a:cxn ang="0">
                    <a:pos x="connsiteX0" y="connsiteY0"/>
                  </a:cxn>
                  <a:cxn ang="0">
                    <a:pos x="connsiteX1" y="connsiteY1"/>
                  </a:cxn>
                  <a:cxn ang="0">
                    <a:pos x="connsiteX2" y="connsiteY2"/>
                  </a:cxn>
                  <a:cxn ang="0">
                    <a:pos x="connsiteX3" y="connsiteY3"/>
                  </a:cxn>
                </a:cxnLst>
                <a:rect l="l" t="t" r="r" b="b"/>
                <a:pathLst>
                  <a:path w="19050" h="9525">
                    <a:moveTo>
                      <a:pt x="10604" y="11792"/>
                    </a:moveTo>
                    <a:lnTo>
                      <a:pt x="14385" y="11811"/>
                    </a:lnTo>
                    <a:lnTo>
                      <a:pt x="7175" y="7144"/>
                    </a:lnTo>
                    <a:cubicBezTo>
                      <a:pt x="6803" y="7820"/>
                      <a:pt x="9861" y="10497"/>
                      <a:pt x="10604" y="11792"/>
                    </a:cubicBezTo>
                    <a:close/>
                  </a:path>
                </a:pathLst>
              </a:custGeom>
              <a:grpFill/>
              <a:ln w="9525" cap="flat">
                <a:noFill/>
                <a:prstDash val="solid"/>
                <a:miter/>
              </a:ln>
            </p:spPr>
            <p:txBody>
              <a:bodyPr rtlCol="0" anchor="ctr"/>
              <a:lstStyle/>
              <a:p>
                <a:endParaRPr lang="zh-CN" altLang="en-US"/>
              </a:p>
            </p:txBody>
          </p:sp>
          <p:sp>
            <p:nvSpPr>
              <p:cNvPr id="2229" name="任意多边形: 形状 1240">
                <a:extLst>
                  <a:ext uri="{FF2B5EF4-FFF2-40B4-BE49-F238E27FC236}">
                    <a16:creationId xmlns:a16="http://schemas.microsoft.com/office/drawing/2014/main" id="{712FDD1D-7349-40A2-B8A0-D6AFA536625D}"/>
                  </a:ext>
                </a:extLst>
              </p:cNvPr>
              <p:cNvSpPr/>
              <p:nvPr/>
            </p:nvSpPr>
            <p:spPr>
              <a:xfrm>
                <a:off x="3706120" y="857653"/>
                <a:ext cx="9525" cy="9525"/>
              </a:xfrm>
              <a:custGeom>
                <a:avLst/>
                <a:gdLst>
                  <a:gd name="connsiteX0" fmla="*/ 10258 w 9525"/>
                  <a:gd name="connsiteY0" fmla="*/ 7572 h 9525"/>
                  <a:gd name="connsiteX1" fmla="*/ 7620 w 9525"/>
                  <a:gd name="connsiteY1" fmla="*/ 7144 h 9525"/>
                  <a:gd name="connsiteX2" fmla="*/ 7144 w 9525"/>
                  <a:gd name="connsiteY2" fmla="*/ 9268 h 9525"/>
                </a:gdLst>
                <a:ahLst/>
                <a:cxnLst>
                  <a:cxn ang="0">
                    <a:pos x="connsiteX0" y="connsiteY0"/>
                  </a:cxn>
                  <a:cxn ang="0">
                    <a:pos x="connsiteX1" y="connsiteY1"/>
                  </a:cxn>
                  <a:cxn ang="0">
                    <a:pos x="connsiteX2" y="connsiteY2"/>
                  </a:cxn>
                </a:cxnLst>
                <a:rect l="l" t="t" r="r" b="b"/>
                <a:pathLst>
                  <a:path w="9525" h="9525">
                    <a:moveTo>
                      <a:pt x="10258" y="7572"/>
                    </a:moveTo>
                    <a:lnTo>
                      <a:pt x="7620" y="7144"/>
                    </a:lnTo>
                    <a:lnTo>
                      <a:pt x="7144" y="9268"/>
                    </a:lnTo>
                    <a:close/>
                  </a:path>
                </a:pathLst>
              </a:custGeom>
              <a:grpFill/>
              <a:ln w="9525" cap="flat">
                <a:noFill/>
                <a:prstDash val="solid"/>
                <a:miter/>
              </a:ln>
            </p:spPr>
            <p:txBody>
              <a:bodyPr rtlCol="0" anchor="ctr"/>
              <a:lstStyle/>
              <a:p>
                <a:endParaRPr lang="zh-CN" altLang="en-US"/>
              </a:p>
            </p:txBody>
          </p:sp>
          <p:sp>
            <p:nvSpPr>
              <p:cNvPr id="2230" name="任意多边形: 形状 1241">
                <a:extLst>
                  <a:ext uri="{FF2B5EF4-FFF2-40B4-BE49-F238E27FC236}">
                    <a16:creationId xmlns:a16="http://schemas.microsoft.com/office/drawing/2014/main" id="{68AC23B8-9317-4DDF-AF9A-ECF8911A809B}"/>
                  </a:ext>
                </a:extLst>
              </p:cNvPr>
              <p:cNvSpPr/>
              <p:nvPr/>
            </p:nvSpPr>
            <p:spPr>
              <a:xfrm>
                <a:off x="3692109" y="927585"/>
                <a:ext cx="9525" cy="9525"/>
              </a:xfrm>
              <a:custGeom>
                <a:avLst/>
                <a:gdLst>
                  <a:gd name="connsiteX0" fmla="*/ 8963 w 9525"/>
                  <a:gd name="connsiteY0" fmla="*/ 7144 h 9525"/>
                  <a:gd name="connsiteX1" fmla="*/ 7144 w 9525"/>
                  <a:gd name="connsiteY1" fmla="*/ 8306 h 9525"/>
                  <a:gd name="connsiteX2" fmla="*/ 9001 w 9525"/>
                  <a:gd name="connsiteY2" fmla="*/ 8020 h 9525"/>
                </a:gdLst>
                <a:ahLst/>
                <a:cxnLst>
                  <a:cxn ang="0">
                    <a:pos x="connsiteX0" y="connsiteY0"/>
                  </a:cxn>
                  <a:cxn ang="0">
                    <a:pos x="connsiteX1" y="connsiteY1"/>
                  </a:cxn>
                  <a:cxn ang="0">
                    <a:pos x="connsiteX2" y="connsiteY2"/>
                  </a:cxn>
                </a:cxnLst>
                <a:rect l="l" t="t" r="r" b="b"/>
                <a:pathLst>
                  <a:path w="9525" h="9525">
                    <a:moveTo>
                      <a:pt x="8963" y="7144"/>
                    </a:moveTo>
                    <a:lnTo>
                      <a:pt x="7144" y="8306"/>
                    </a:lnTo>
                    <a:lnTo>
                      <a:pt x="9001" y="8020"/>
                    </a:lnTo>
                    <a:close/>
                  </a:path>
                </a:pathLst>
              </a:custGeom>
              <a:grpFill/>
              <a:ln w="9525" cap="flat">
                <a:noFill/>
                <a:prstDash val="solid"/>
                <a:miter/>
              </a:ln>
            </p:spPr>
            <p:txBody>
              <a:bodyPr rtlCol="0" anchor="ctr"/>
              <a:lstStyle/>
              <a:p>
                <a:endParaRPr lang="zh-CN" altLang="en-US"/>
              </a:p>
            </p:txBody>
          </p:sp>
          <p:sp>
            <p:nvSpPr>
              <p:cNvPr id="2231" name="任意多边形: 形状 1242">
                <a:extLst>
                  <a:ext uri="{FF2B5EF4-FFF2-40B4-BE49-F238E27FC236}">
                    <a16:creationId xmlns:a16="http://schemas.microsoft.com/office/drawing/2014/main" id="{A51DF562-3F17-4F29-9303-A4CE2F1A5B59}"/>
                  </a:ext>
                </a:extLst>
              </p:cNvPr>
              <p:cNvSpPr/>
              <p:nvPr/>
            </p:nvSpPr>
            <p:spPr>
              <a:xfrm>
                <a:off x="4039419" y="789720"/>
                <a:ext cx="19050" cy="19050"/>
              </a:xfrm>
              <a:custGeom>
                <a:avLst/>
                <a:gdLst>
                  <a:gd name="connsiteX0" fmla="*/ 11487 w 19050"/>
                  <a:gd name="connsiteY0" fmla="*/ 10925 h 19050"/>
                  <a:gd name="connsiteX1" fmla="*/ 13202 w 19050"/>
                  <a:gd name="connsiteY1" fmla="*/ 15764 h 19050"/>
                  <a:gd name="connsiteX2" fmla="*/ 13049 w 19050"/>
                  <a:gd name="connsiteY2" fmla="*/ 8592 h 19050"/>
                  <a:gd name="connsiteX3" fmla="*/ 7144 w 19050"/>
                  <a:gd name="connsiteY3" fmla="*/ 7144 h 19050"/>
                  <a:gd name="connsiteX4" fmla="*/ 11487 w 19050"/>
                  <a:gd name="connsiteY4" fmla="*/ 109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487" y="10925"/>
                    </a:moveTo>
                    <a:cubicBezTo>
                      <a:pt x="11859" y="12697"/>
                      <a:pt x="10449" y="15897"/>
                      <a:pt x="13202" y="15764"/>
                    </a:cubicBezTo>
                    <a:cubicBezTo>
                      <a:pt x="11097" y="12306"/>
                      <a:pt x="11678" y="8668"/>
                      <a:pt x="13049" y="8592"/>
                    </a:cubicBezTo>
                    <a:lnTo>
                      <a:pt x="7144" y="7144"/>
                    </a:lnTo>
                    <a:lnTo>
                      <a:pt x="11487" y="10925"/>
                    </a:lnTo>
                    <a:close/>
                  </a:path>
                </a:pathLst>
              </a:custGeom>
              <a:grpFill/>
              <a:ln w="9525" cap="flat">
                <a:noFill/>
                <a:prstDash val="solid"/>
                <a:miter/>
              </a:ln>
            </p:spPr>
            <p:txBody>
              <a:bodyPr rtlCol="0" anchor="ctr"/>
              <a:lstStyle/>
              <a:p>
                <a:endParaRPr lang="zh-CN" altLang="en-US"/>
              </a:p>
            </p:txBody>
          </p:sp>
          <p:sp>
            <p:nvSpPr>
              <p:cNvPr id="2232" name="任意多边形: 形状 1243">
                <a:extLst>
                  <a:ext uri="{FF2B5EF4-FFF2-40B4-BE49-F238E27FC236}">
                    <a16:creationId xmlns:a16="http://schemas.microsoft.com/office/drawing/2014/main" id="{66905821-6469-4925-BBA7-F2ED1D1EA3A7}"/>
                  </a:ext>
                </a:extLst>
              </p:cNvPr>
              <p:cNvSpPr/>
              <p:nvPr/>
            </p:nvSpPr>
            <p:spPr>
              <a:xfrm>
                <a:off x="3719131" y="990457"/>
                <a:ext cx="19050" cy="9525"/>
              </a:xfrm>
              <a:custGeom>
                <a:avLst/>
                <a:gdLst>
                  <a:gd name="connsiteX0" fmla="*/ 10535 w 19050"/>
                  <a:gd name="connsiteY0" fmla="*/ 10376 h 9525"/>
                  <a:gd name="connsiteX1" fmla="*/ 12021 w 19050"/>
                  <a:gd name="connsiteY1" fmla="*/ 8499 h 9525"/>
                  <a:gd name="connsiteX2" fmla="*/ 7144 w 19050"/>
                  <a:gd name="connsiteY2" fmla="*/ 7185 h 9525"/>
                  <a:gd name="connsiteX3" fmla="*/ 10535 w 19050"/>
                  <a:gd name="connsiteY3" fmla="*/ 10376 h 9525"/>
                </a:gdLst>
                <a:ahLst/>
                <a:cxnLst>
                  <a:cxn ang="0">
                    <a:pos x="connsiteX0" y="connsiteY0"/>
                  </a:cxn>
                  <a:cxn ang="0">
                    <a:pos x="connsiteX1" y="connsiteY1"/>
                  </a:cxn>
                  <a:cxn ang="0">
                    <a:pos x="connsiteX2" y="connsiteY2"/>
                  </a:cxn>
                  <a:cxn ang="0">
                    <a:pos x="connsiteX3" y="connsiteY3"/>
                  </a:cxn>
                </a:cxnLst>
                <a:rect l="l" t="t" r="r" b="b"/>
                <a:pathLst>
                  <a:path w="19050" h="9525">
                    <a:moveTo>
                      <a:pt x="10535" y="10376"/>
                    </a:moveTo>
                    <a:cubicBezTo>
                      <a:pt x="13449" y="11757"/>
                      <a:pt x="11249" y="8957"/>
                      <a:pt x="12021" y="8499"/>
                    </a:cubicBezTo>
                    <a:cubicBezTo>
                      <a:pt x="13992" y="11195"/>
                      <a:pt x="7944" y="6671"/>
                      <a:pt x="7144" y="7185"/>
                    </a:cubicBezTo>
                    <a:lnTo>
                      <a:pt x="10535" y="10376"/>
                    </a:lnTo>
                    <a:close/>
                  </a:path>
                </a:pathLst>
              </a:custGeom>
              <a:grpFill/>
              <a:ln w="9525" cap="flat">
                <a:noFill/>
                <a:prstDash val="solid"/>
                <a:miter/>
              </a:ln>
            </p:spPr>
            <p:txBody>
              <a:bodyPr rtlCol="0" anchor="ctr"/>
              <a:lstStyle/>
              <a:p>
                <a:endParaRPr lang="zh-CN" altLang="en-US"/>
              </a:p>
            </p:txBody>
          </p:sp>
          <p:sp>
            <p:nvSpPr>
              <p:cNvPr id="2233" name="任意多边形: 形状 1244">
                <a:extLst>
                  <a:ext uri="{FF2B5EF4-FFF2-40B4-BE49-F238E27FC236}">
                    <a16:creationId xmlns:a16="http://schemas.microsoft.com/office/drawing/2014/main" id="{E9856121-61C4-4BC7-9C74-B33870464F08}"/>
                  </a:ext>
                </a:extLst>
              </p:cNvPr>
              <p:cNvSpPr/>
              <p:nvPr/>
            </p:nvSpPr>
            <p:spPr>
              <a:xfrm>
                <a:off x="3706730" y="861498"/>
                <a:ext cx="19050" cy="19050"/>
              </a:xfrm>
              <a:custGeom>
                <a:avLst/>
                <a:gdLst>
                  <a:gd name="connsiteX0" fmla="*/ 7144 w 19050"/>
                  <a:gd name="connsiteY0" fmla="*/ 11186 h 19050"/>
                  <a:gd name="connsiteX1" fmla="*/ 12354 w 19050"/>
                  <a:gd name="connsiteY1" fmla="*/ 12853 h 19050"/>
                  <a:gd name="connsiteX2" fmla="*/ 15983 w 19050"/>
                  <a:gd name="connsiteY2" fmla="*/ 9766 h 19050"/>
                  <a:gd name="connsiteX3" fmla="*/ 14849 w 19050"/>
                  <a:gd name="connsiteY3" fmla="*/ 12100 h 19050"/>
                  <a:gd name="connsiteX4" fmla="*/ 17040 w 19050"/>
                  <a:gd name="connsiteY4" fmla="*/ 9985 h 19050"/>
                  <a:gd name="connsiteX5" fmla="*/ 7144 w 19050"/>
                  <a:gd name="connsiteY5" fmla="*/ 1118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44" y="11186"/>
                    </a:moveTo>
                    <a:cubicBezTo>
                      <a:pt x="8658" y="9157"/>
                      <a:pt x="11582" y="11090"/>
                      <a:pt x="12354" y="12853"/>
                    </a:cubicBezTo>
                    <a:cubicBezTo>
                      <a:pt x="11001" y="8890"/>
                      <a:pt x="14507" y="10624"/>
                      <a:pt x="15983" y="9766"/>
                    </a:cubicBezTo>
                    <a:lnTo>
                      <a:pt x="14849" y="12100"/>
                    </a:lnTo>
                    <a:cubicBezTo>
                      <a:pt x="14849" y="12100"/>
                      <a:pt x="17012" y="9900"/>
                      <a:pt x="17040" y="9985"/>
                    </a:cubicBezTo>
                    <a:cubicBezTo>
                      <a:pt x="12487" y="4756"/>
                      <a:pt x="9887" y="7699"/>
                      <a:pt x="7144" y="11186"/>
                    </a:cubicBezTo>
                    <a:close/>
                  </a:path>
                </a:pathLst>
              </a:custGeom>
              <a:grpFill/>
              <a:ln w="9525" cap="flat">
                <a:noFill/>
                <a:prstDash val="solid"/>
                <a:miter/>
              </a:ln>
            </p:spPr>
            <p:txBody>
              <a:bodyPr rtlCol="0" anchor="ctr"/>
              <a:lstStyle/>
              <a:p>
                <a:endParaRPr lang="zh-CN" altLang="en-US"/>
              </a:p>
            </p:txBody>
          </p:sp>
          <p:sp>
            <p:nvSpPr>
              <p:cNvPr id="2234" name="任意多边形: 形状 1245">
                <a:extLst>
                  <a:ext uri="{FF2B5EF4-FFF2-40B4-BE49-F238E27FC236}">
                    <a16:creationId xmlns:a16="http://schemas.microsoft.com/office/drawing/2014/main" id="{63F17C93-2B1F-4A26-8AF4-7ED017519812}"/>
                  </a:ext>
                </a:extLst>
              </p:cNvPr>
              <p:cNvSpPr/>
              <p:nvPr/>
            </p:nvSpPr>
            <p:spPr>
              <a:xfrm>
                <a:off x="3711997" y="980575"/>
                <a:ext cx="19050" cy="9525"/>
              </a:xfrm>
              <a:custGeom>
                <a:avLst/>
                <a:gdLst>
                  <a:gd name="connsiteX0" fmla="*/ 13783 w 19050"/>
                  <a:gd name="connsiteY0" fmla="*/ 11571 h 9525"/>
                  <a:gd name="connsiteX1" fmla="*/ 11763 w 19050"/>
                  <a:gd name="connsiteY1" fmla="*/ 7256 h 9525"/>
                  <a:gd name="connsiteX2" fmla="*/ 7144 w 19050"/>
                  <a:gd name="connsiteY2" fmla="*/ 7199 h 9525"/>
                  <a:gd name="connsiteX3" fmla="*/ 13783 w 19050"/>
                  <a:gd name="connsiteY3" fmla="*/ 11571 h 9525"/>
                </a:gdLst>
                <a:ahLst/>
                <a:cxnLst>
                  <a:cxn ang="0">
                    <a:pos x="connsiteX0" y="connsiteY0"/>
                  </a:cxn>
                  <a:cxn ang="0">
                    <a:pos x="connsiteX1" y="connsiteY1"/>
                  </a:cxn>
                  <a:cxn ang="0">
                    <a:pos x="connsiteX2" y="connsiteY2"/>
                  </a:cxn>
                  <a:cxn ang="0">
                    <a:pos x="connsiteX3" y="connsiteY3"/>
                  </a:cxn>
                </a:cxnLst>
                <a:rect l="l" t="t" r="r" b="b"/>
                <a:pathLst>
                  <a:path w="19050" h="9525">
                    <a:moveTo>
                      <a:pt x="13783" y="11571"/>
                    </a:moveTo>
                    <a:cubicBezTo>
                      <a:pt x="12897" y="10047"/>
                      <a:pt x="14145" y="9542"/>
                      <a:pt x="11763" y="7256"/>
                    </a:cubicBezTo>
                    <a:cubicBezTo>
                      <a:pt x="11592" y="6989"/>
                      <a:pt x="7334" y="7294"/>
                      <a:pt x="7144" y="7199"/>
                    </a:cubicBezTo>
                    <a:cubicBezTo>
                      <a:pt x="8706" y="8237"/>
                      <a:pt x="11840" y="10295"/>
                      <a:pt x="13783" y="11571"/>
                    </a:cubicBezTo>
                    <a:close/>
                  </a:path>
                </a:pathLst>
              </a:custGeom>
              <a:grpFill/>
              <a:ln w="9525" cap="flat">
                <a:noFill/>
                <a:prstDash val="solid"/>
                <a:miter/>
              </a:ln>
            </p:spPr>
            <p:txBody>
              <a:bodyPr rtlCol="0" anchor="ctr"/>
              <a:lstStyle/>
              <a:p>
                <a:endParaRPr lang="zh-CN" altLang="en-US"/>
              </a:p>
            </p:txBody>
          </p:sp>
          <p:sp>
            <p:nvSpPr>
              <p:cNvPr id="2235" name="任意多边形: 形状 1246">
                <a:extLst>
                  <a:ext uri="{FF2B5EF4-FFF2-40B4-BE49-F238E27FC236}">
                    <a16:creationId xmlns:a16="http://schemas.microsoft.com/office/drawing/2014/main" id="{7900CE7E-8743-447E-870D-CBAA045EF0EE}"/>
                  </a:ext>
                </a:extLst>
              </p:cNvPr>
              <p:cNvSpPr/>
              <p:nvPr/>
            </p:nvSpPr>
            <p:spPr>
              <a:xfrm>
                <a:off x="4071109" y="813038"/>
                <a:ext cx="19050" cy="28575"/>
              </a:xfrm>
              <a:custGeom>
                <a:avLst/>
                <a:gdLst>
                  <a:gd name="connsiteX0" fmla="*/ 7372 w 19050"/>
                  <a:gd name="connsiteY0" fmla="*/ 7144 h 28575"/>
                  <a:gd name="connsiteX1" fmla="*/ 7839 w 19050"/>
                  <a:gd name="connsiteY1" fmla="*/ 15888 h 28575"/>
                  <a:gd name="connsiteX2" fmla="*/ 16230 w 19050"/>
                  <a:gd name="connsiteY2" fmla="*/ 22422 h 28575"/>
                  <a:gd name="connsiteX3" fmla="*/ 7372 w 190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19050" h="28575">
                    <a:moveTo>
                      <a:pt x="7372" y="7144"/>
                    </a:moveTo>
                    <a:cubicBezTo>
                      <a:pt x="13601" y="12106"/>
                      <a:pt x="4695" y="12954"/>
                      <a:pt x="7839" y="15888"/>
                    </a:cubicBezTo>
                    <a:cubicBezTo>
                      <a:pt x="9515" y="12754"/>
                      <a:pt x="13877" y="19945"/>
                      <a:pt x="16230" y="22422"/>
                    </a:cubicBezTo>
                    <a:cubicBezTo>
                      <a:pt x="10906" y="17945"/>
                      <a:pt x="16516" y="8125"/>
                      <a:pt x="7372" y="7144"/>
                    </a:cubicBezTo>
                    <a:close/>
                  </a:path>
                </a:pathLst>
              </a:custGeom>
              <a:grpFill/>
              <a:ln w="9525" cap="flat">
                <a:noFill/>
                <a:prstDash val="solid"/>
                <a:miter/>
              </a:ln>
            </p:spPr>
            <p:txBody>
              <a:bodyPr rtlCol="0" anchor="ctr"/>
              <a:lstStyle/>
              <a:p>
                <a:endParaRPr lang="zh-CN" altLang="en-US"/>
              </a:p>
            </p:txBody>
          </p:sp>
          <p:sp>
            <p:nvSpPr>
              <p:cNvPr id="2236" name="任意多边形: 形状 1247">
                <a:extLst>
                  <a:ext uri="{FF2B5EF4-FFF2-40B4-BE49-F238E27FC236}">
                    <a16:creationId xmlns:a16="http://schemas.microsoft.com/office/drawing/2014/main" id="{3F2E172D-1475-4AEE-AAC7-A44E5D3289F2}"/>
                  </a:ext>
                </a:extLst>
              </p:cNvPr>
              <p:cNvSpPr/>
              <p:nvPr/>
            </p:nvSpPr>
            <p:spPr>
              <a:xfrm>
                <a:off x="4042572" y="801027"/>
                <a:ext cx="9525" cy="19050"/>
              </a:xfrm>
              <a:custGeom>
                <a:avLst/>
                <a:gdLst>
                  <a:gd name="connsiteX0" fmla="*/ 11344 w 9525"/>
                  <a:gd name="connsiteY0" fmla="*/ 14611 h 19050"/>
                  <a:gd name="connsiteX1" fmla="*/ 10306 w 9525"/>
                  <a:gd name="connsiteY1" fmla="*/ 10868 h 19050"/>
                  <a:gd name="connsiteX2" fmla="*/ 9201 w 9525"/>
                  <a:gd name="connsiteY2" fmla="*/ 7144 h 19050"/>
                  <a:gd name="connsiteX3" fmla="*/ 7144 w 9525"/>
                  <a:gd name="connsiteY3" fmla="*/ 10763 h 19050"/>
                  <a:gd name="connsiteX4" fmla="*/ 11344 w 9525"/>
                  <a:gd name="connsiteY4" fmla="*/ 1461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44" y="14611"/>
                    </a:moveTo>
                    <a:cubicBezTo>
                      <a:pt x="11344" y="14611"/>
                      <a:pt x="10878" y="12716"/>
                      <a:pt x="10306" y="10868"/>
                    </a:cubicBezTo>
                    <a:cubicBezTo>
                      <a:pt x="9754" y="9001"/>
                      <a:pt x="9201" y="7144"/>
                      <a:pt x="9201" y="7144"/>
                    </a:cubicBezTo>
                    <a:lnTo>
                      <a:pt x="7144" y="10763"/>
                    </a:lnTo>
                    <a:lnTo>
                      <a:pt x="11344" y="14611"/>
                    </a:lnTo>
                    <a:close/>
                  </a:path>
                </a:pathLst>
              </a:custGeom>
              <a:grpFill/>
              <a:ln w="9525" cap="flat">
                <a:noFill/>
                <a:prstDash val="solid"/>
                <a:miter/>
              </a:ln>
            </p:spPr>
            <p:txBody>
              <a:bodyPr rtlCol="0" anchor="ctr"/>
              <a:lstStyle/>
              <a:p>
                <a:endParaRPr lang="zh-CN" altLang="en-US"/>
              </a:p>
            </p:txBody>
          </p:sp>
          <p:sp>
            <p:nvSpPr>
              <p:cNvPr id="2237" name="任意多边形: 形状 1248">
                <a:extLst>
                  <a:ext uri="{FF2B5EF4-FFF2-40B4-BE49-F238E27FC236}">
                    <a16:creationId xmlns:a16="http://schemas.microsoft.com/office/drawing/2014/main" id="{2D285FDC-7554-446A-BFA4-50CEDE8A29E8}"/>
                  </a:ext>
                </a:extLst>
              </p:cNvPr>
              <p:cNvSpPr/>
              <p:nvPr/>
            </p:nvSpPr>
            <p:spPr>
              <a:xfrm>
                <a:off x="3722427" y="843613"/>
                <a:ext cx="28575" cy="19050"/>
              </a:xfrm>
              <a:custGeom>
                <a:avLst/>
                <a:gdLst>
                  <a:gd name="connsiteX0" fmla="*/ 15945 w 28575"/>
                  <a:gd name="connsiteY0" fmla="*/ 13449 h 19050"/>
                  <a:gd name="connsiteX1" fmla="*/ 17374 w 28575"/>
                  <a:gd name="connsiteY1" fmla="*/ 16802 h 19050"/>
                  <a:gd name="connsiteX2" fmla="*/ 15707 w 28575"/>
                  <a:gd name="connsiteY2" fmla="*/ 14602 h 19050"/>
                  <a:gd name="connsiteX3" fmla="*/ 29242 w 28575"/>
                  <a:gd name="connsiteY3" fmla="*/ 16612 h 19050"/>
                  <a:gd name="connsiteX4" fmla="*/ 28699 w 28575"/>
                  <a:gd name="connsiteY4" fmla="*/ 10944 h 19050"/>
                  <a:gd name="connsiteX5" fmla="*/ 13325 w 28575"/>
                  <a:gd name="connsiteY5" fmla="*/ 9839 h 19050"/>
                  <a:gd name="connsiteX6" fmla="*/ 13354 w 28575"/>
                  <a:gd name="connsiteY6" fmla="*/ 7144 h 19050"/>
                  <a:gd name="connsiteX7" fmla="*/ 7144 w 28575"/>
                  <a:gd name="connsiteY7" fmla="*/ 12535 h 19050"/>
                  <a:gd name="connsiteX8" fmla="*/ 15945 w 28575"/>
                  <a:gd name="connsiteY8" fmla="*/ 134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19050">
                    <a:moveTo>
                      <a:pt x="15945" y="13449"/>
                    </a:moveTo>
                    <a:cubicBezTo>
                      <a:pt x="14688" y="15059"/>
                      <a:pt x="16507" y="15326"/>
                      <a:pt x="17374" y="16802"/>
                    </a:cubicBezTo>
                    <a:lnTo>
                      <a:pt x="15707" y="14602"/>
                    </a:lnTo>
                    <a:cubicBezTo>
                      <a:pt x="20088" y="15859"/>
                      <a:pt x="24927" y="13964"/>
                      <a:pt x="29242" y="16612"/>
                    </a:cubicBezTo>
                    <a:lnTo>
                      <a:pt x="28699" y="10944"/>
                    </a:lnTo>
                    <a:cubicBezTo>
                      <a:pt x="23870" y="13659"/>
                      <a:pt x="17840" y="6820"/>
                      <a:pt x="13325" y="9839"/>
                    </a:cubicBezTo>
                    <a:cubicBezTo>
                      <a:pt x="10963" y="8725"/>
                      <a:pt x="14278" y="8506"/>
                      <a:pt x="13354" y="7144"/>
                    </a:cubicBezTo>
                    <a:cubicBezTo>
                      <a:pt x="10735" y="7220"/>
                      <a:pt x="10658" y="11887"/>
                      <a:pt x="7144" y="12535"/>
                    </a:cubicBezTo>
                    <a:cubicBezTo>
                      <a:pt x="7144" y="12535"/>
                      <a:pt x="15935" y="13145"/>
                      <a:pt x="15945" y="13449"/>
                    </a:cubicBezTo>
                    <a:close/>
                  </a:path>
                </a:pathLst>
              </a:custGeom>
              <a:grpFill/>
              <a:ln w="9525" cap="flat">
                <a:noFill/>
                <a:prstDash val="solid"/>
                <a:miter/>
              </a:ln>
            </p:spPr>
            <p:txBody>
              <a:bodyPr rtlCol="0" anchor="ctr"/>
              <a:lstStyle/>
              <a:p>
                <a:endParaRPr lang="zh-CN" altLang="en-US"/>
              </a:p>
            </p:txBody>
          </p:sp>
          <p:sp>
            <p:nvSpPr>
              <p:cNvPr id="2238" name="任意多边形: 形状 1249">
                <a:extLst>
                  <a:ext uri="{FF2B5EF4-FFF2-40B4-BE49-F238E27FC236}">
                    <a16:creationId xmlns:a16="http://schemas.microsoft.com/office/drawing/2014/main" id="{075D457D-7E1F-4E2A-9680-B5CFCF7BDA60}"/>
                  </a:ext>
                </a:extLst>
              </p:cNvPr>
              <p:cNvSpPr/>
              <p:nvPr/>
            </p:nvSpPr>
            <p:spPr>
              <a:xfrm>
                <a:off x="3701081" y="896591"/>
                <a:ext cx="9525" cy="9525"/>
              </a:xfrm>
              <a:custGeom>
                <a:avLst/>
                <a:gdLst>
                  <a:gd name="connsiteX0" fmla="*/ 9545 w 9525"/>
                  <a:gd name="connsiteY0" fmla="*/ 10820 h 9525"/>
                  <a:gd name="connsiteX1" fmla="*/ 9497 w 9525"/>
                  <a:gd name="connsiteY1" fmla="*/ 7144 h 9525"/>
                  <a:gd name="connsiteX2" fmla="*/ 7230 w 9525"/>
                  <a:gd name="connsiteY2" fmla="*/ 9277 h 9525"/>
                  <a:gd name="connsiteX3" fmla="*/ 9545 w 9525"/>
                  <a:gd name="connsiteY3" fmla="*/ 10820 h 9525"/>
                </a:gdLst>
                <a:ahLst/>
                <a:cxnLst>
                  <a:cxn ang="0">
                    <a:pos x="connsiteX0" y="connsiteY0"/>
                  </a:cxn>
                  <a:cxn ang="0">
                    <a:pos x="connsiteX1" y="connsiteY1"/>
                  </a:cxn>
                  <a:cxn ang="0">
                    <a:pos x="connsiteX2" y="connsiteY2"/>
                  </a:cxn>
                  <a:cxn ang="0">
                    <a:pos x="connsiteX3" y="connsiteY3"/>
                  </a:cxn>
                </a:cxnLst>
                <a:rect l="l" t="t" r="r" b="b"/>
                <a:pathLst>
                  <a:path w="9525" h="9525">
                    <a:moveTo>
                      <a:pt x="9545" y="10820"/>
                    </a:moveTo>
                    <a:lnTo>
                      <a:pt x="9497" y="7144"/>
                    </a:lnTo>
                    <a:cubicBezTo>
                      <a:pt x="10078" y="8572"/>
                      <a:pt x="6554" y="6258"/>
                      <a:pt x="7230" y="9277"/>
                    </a:cubicBezTo>
                    <a:lnTo>
                      <a:pt x="9545" y="10820"/>
                    </a:lnTo>
                    <a:close/>
                  </a:path>
                </a:pathLst>
              </a:custGeom>
              <a:grpFill/>
              <a:ln w="9525" cap="flat">
                <a:noFill/>
                <a:prstDash val="solid"/>
                <a:miter/>
              </a:ln>
            </p:spPr>
            <p:txBody>
              <a:bodyPr rtlCol="0" anchor="ctr"/>
              <a:lstStyle/>
              <a:p>
                <a:endParaRPr lang="zh-CN" altLang="en-US"/>
              </a:p>
            </p:txBody>
          </p:sp>
          <p:sp>
            <p:nvSpPr>
              <p:cNvPr id="2239" name="任意多边形: 形状 1250">
                <a:extLst>
                  <a:ext uri="{FF2B5EF4-FFF2-40B4-BE49-F238E27FC236}">
                    <a16:creationId xmlns:a16="http://schemas.microsoft.com/office/drawing/2014/main" id="{3F3F7584-84EF-4B64-8584-FF81217DF00C}"/>
                  </a:ext>
                </a:extLst>
              </p:cNvPr>
              <p:cNvSpPr/>
              <p:nvPr/>
            </p:nvSpPr>
            <p:spPr>
              <a:xfrm>
                <a:off x="3916909" y="768022"/>
                <a:ext cx="19050" cy="19050"/>
              </a:xfrm>
              <a:custGeom>
                <a:avLst/>
                <a:gdLst>
                  <a:gd name="connsiteX0" fmla="*/ 8430 w 19050"/>
                  <a:gd name="connsiteY0" fmla="*/ 9944 h 19050"/>
                  <a:gd name="connsiteX1" fmla="*/ 13878 w 19050"/>
                  <a:gd name="connsiteY1" fmla="*/ 15745 h 19050"/>
                  <a:gd name="connsiteX2" fmla="*/ 18783 w 19050"/>
                  <a:gd name="connsiteY2" fmla="*/ 15583 h 19050"/>
                  <a:gd name="connsiteX3" fmla="*/ 7144 w 19050"/>
                  <a:gd name="connsiteY3" fmla="*/ 7144 h 19050"/>
                  <a:gd name="connsiteX4" fmla="*/ 7687 w 19050"/>
                  <a:gd name="connsiteY4" fmla="*/ 9868 h 19050"/>
                  <a:gd name="connsiteX5" fmla="*/ 8430 w 19050"/>
                  <a:gd name="connsiteY5" fmla="*/ 99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9944"/>
                    </a:moveTo>
                    <a:cubicBezTo>
                      <a:pt x="9696" y="12716"/>
                      <a:pt x="9277" y="13335"/>
                      <a:pt x="13878" y="15745"/>
                    </a:cubicBezTo>
                    <a:lnTo>
                      <a:pt x="18783" y="15583"/>
                    </a:lnTo>
                    <a:cubicBezTo>
                      <a:pt x="15335" y="12544"/>
                      <a:pt x="11173" y="8134"/>
                      <a:pt x="7144" y="7144"/>
                    </a:cubicBezTo>
                    <a:lnTo>
                      <a:pt x="7687" y="9868"/>
                    </a:lnTo>
                    <a:lnTo>
                      <a:pt x="8430" y="9944"/>
                    </a:lnTo>
                    <a:close/>
                  </a:path>
                </a:pathLst>
              </a:custGeom>
              <a:grpFill/>
              <a:ln w="9525" cap="flat">
                <a:noFill/>
                <a:prstDash val="solid"/>
                <a:miter/>
              </a:ln>
            </p:spPr>
            <p:txBody>
              <a:bodyPr rtlCol="0" anchor="ctr"/>
              <a:lstStyle/>
              <a:p>
                <a:endParaRPr lang="zh-CN" altLang="en-US"/>
              </a:p>
            </p:txBody>
          </p:sp>
          <p:sp>
            <p:nvSpPr>
              <p:cNvPr id="2240" name="任意多边形: 形状 1251">
                <a:extLst>
                  <a:ext uri="{FF2B5EF4-FFF2-40B4-BE49-F238E27FC236}">
                    <a16:creationId xmlns:a16="http://schemas.microsoft.com/office/drawing/2014/main" id="{59D169BF-21E2-4EC8-AC16-8E5FF799528A}"/>
                  </a:ext>
                </a:extLst>
              </p:cNvPr>
              <p:cNvSpPr/>
              <p:nvPr/>
            </p:nvSpPr>
            <p:spPr>
              <a:xfrm>
                <a:off x="3702177" y="944902"/>
                <a:ext cx="9525" cy="9525"/>
              </a:xfrm>
              <a:custGeom>
                <a:avLst/>
                <a:gdLst>
                  <a:gd name="connsiteX0" fmla="*/ 7801 w 9525"/>
                  <a:gd name="connsiteY0" fmla="*/ 7182 h 9525"/>
                  <a:gd name="connsiteX1" fmla="*/ 7144 w 9525"/>
                  <a:gd name="connsiteY1" fmla="*/ 7144 h 9525"/>
                  <a:gd name="connsiteX2" fmla="*/ 8220 w 9525"/>
                  <a:gd name="connsiteY2" fmla="*/ 9611 h 9525"/>
                </a:gdLst>
                <a:ahLst/>
                <a:cxnLst>
                  <a:cxn ang="0">
                    <a:pos x="connsiteX0" y="connsiteY0"/>
                  </a:cxn>
                  <a:cxn ang="0">
                    <a:pos x="connsiteX1" y="connsiteY1"/>
                  </a:cxn>
                  <a:cxn ang="0">
                    <a:pos x="connsiteX2" y="connsiteY2"/>
                  </a:cxn>
                </a:cxnLst>
                <a:rect l="l" t="t" r="r" b="b"/>
                <a:pathLst>
                  <a:path w="9525" h="9525">
                    <a:moveTo>
                      <a:pt x="7801" y="7182"/>
                    </a:moveTo>
                    <a:lnTo>
                      <a:pt x="7144" y="7144"/>
                    </a:lnTo>
                    <a:lnTo>
                      <a:pt x="8220" y="9611"/>
                    </a:lnTo>
                    <a:close/>
                  </a:path>
                </a:pathLst>
              </a:custGeom>
              <a:grpFill/>
              <a:ln w="9525" cap="flat">
                <a:noFill/>
                <a:prstDash val="solid"/>
                <a:miter/>
              </a:ln>
            </p:spPr>
            <p:txBody>
              <a:bodyPr rtlCol="0" anchor="ctr"/>
              <a:lstStyle/>
              <a:p>
                <a:endParaRPr lang="zh-CN" altLang="en-US"/>
              </a:p>
            </p:txBody>
          </p:sp>
          <p:sp>
            <p:nvSpPr>
              <p:cNvPr id="2241" name="任意多边形: 形状 1252">
                <a:extLst>
                  <a:ext uri="{FF2B5EF4-FFF2-40B4-BE49-F238E27FC236}">
                    <a16:creationId xmlns:a16="http://schemas.microsoft.com/office/drawing/2014/main" id="{F366105E-74A1-4D11-BAEE-3A81DE054EE8}"/>
                  </a:ext>
                </a:extLst>
              </p:cNvPr>
              <p:cNvSpPr/>
              <p:nvPr/>
            </p:nvSpPr>
            <p:spPr>
              <a:xfrm>
                <a:off x="4083253" y="833335"/>
                <a:ext cx="9525" cy="19050"/>
              </a:xfrm>
              <a:custGeom>
                <a:avLst/>
                <a:gdLst>
                  <a:gd name="connsiteX0" fmla="*/ 10277 w 9525"/>
                  <a:gd name="connsiteY0" fmla="*/ 14097 h 19050"/>
                  <a:gd name="connsiteX1" fmla="*/ 7144 w 9525"/>
                  <a:gd name="connsiteY1" fmla="*/ 7144 h 19050"/>
                  <a:gd name="connsiteX2" fmla="*/ 10277 w 9525"/>
                  <a:gd name="connsiteY2" fmla="*/ 14097 h 19050"/>
                </a:gdLst>
                <a:ahLst/>
                <a:cxnLst>
                  <a:cxn ang="0">
                    <a:pos x="connsiteX0" y="connsiteY0"/>
                  </a:cxn>
                  <a:cxn ang="0">
                    <a:pos x="connsiteX1" y="connsiteY1"/>
                  </a:cxn>
                  <a:cxn ang="0">
                    <a:pos x="connsiteX2" y="connsiteY2"/>
                  </a:cxn>
                </a:cxnLst>
                <a:rect l="l" t="t" r="r" b="b"/>
                <a:pathLst>
                  <a:path w="9525" h="19050">
                    <a:moveTo>
                      <a:pt x="10277" y="14097"/>
                    </a:moveTo>
                    <a:cubicBezTo>
                      <a:pt x="10763" y="10858"/>
                      <a:pt x="9411" y="10687"/>
                      <a:pt x="7144" y="7144"/>
                    </a:cubicBezTo>
                    <a:lnTo>
                      <a:pt x="10277" y="14097"/>
                    </a:lnTo>
                    <a:close/>
                  </a:path>
                </a:pathLst>
              </a:custGeom>
              <a:grpFill/>
              <a:ln w="9525" cap="flat">
                <a:noFill/>
                <a:prstDash val="solid"/>
                <a:miter/>
              </a:ln>
            </p:spPr>
            <p:txBody>
              <a:bodyPr rtlCol="0" anchor="ctr"/>
              <a:lstStyle/>
              <a:p>
                <a:endParaRPr lang="zh-CN" altLang="en-US"/>
              </a:p>
            </p:txBody>
          </p:sp>
          <p:sp>
            <p:nvSpPr>
              <p:cNvPr id="2242" name="任意多边形: 形状 1253">
                <a:extLst>
                  <a:ext uri="{FF2B5EF4-FFF2-40B4-BE49-F238E27FC236}">
                    <a16:creationId xmlns:a16="http://schemas.microsoft.com/office/drawing/2014/main" id="{8D290625-B9F3-45FB-9E7A-0792E9F7D4C2}"/>
                  </a:ext>
                </a:extLst>
              </p:cNvPr>
              <p:cNvSpPr/>
              <p:nvPr/>
            </p:nvSpPr>
            <p:spPr>
              <a:xfrm>
                <a:off x="3719541" y="860377"/>
                <a:ext cx="9525" cy="9525"/>
              </a:xfrm>
              <a:custGeom>
                <a:avLst/>
                <a:gdLst>
                  <a:gd name="connsiteX0" fmla="*/ 10554 w 9525"/>
                  <a:gd name="connsiteY0" fmla="*/ 9230 h 9525"/>
                  <a:gd name="connsiteX1" fmla="*/ 7144 w 9525"/>
                  <a:gd name="connsiteY1" fmla="*/ 7144 h 9525"/>
                  <a:gd name="connsiteX2" fmla="*/ 10306 w 9525"/>
                  <a:gd name="connsiteY2" fmla="*/ 9649 h 9525"/>
                </a:gdLst>
                <a:ahLst/>
                <a:cxnLst>
                  <a:cxn ang="0">
                    <a:pos x="connsiteX0" y="connsiteY0"/>
                  </a:cxn>
                  <a:cxn ang="0">
                    <a:pos x="connsiteX1" y="connsiteY1"/>
                  </a:cxn>
                  <a:cxn ang="0">
                    <a:pos x="connsiteX2" y="connsiteY2"/>
                  </a:cxn>
                </a:cxnLst>
                <a:rect l="l" t="t" r="r" b="b"/>
                <a:pathLst>
                  <a:path w="9525" h="9525">
                    <a:moveTo>
                      <a:pt x="10554" y="9230"/>
                    </a:moveTo>
                    <a:lnTo>
                      <a:pt x="7144" y="7144"/>
                    </a:lnTo>
                    <a:lnTo>
                      <a:pt x="10306" y="9649"/>
                    </a:lnTo>
                    <a:close/>
                  </a:path>
                </a:pathLst>
              </a:custGeom>
              <a:grpFill/>
              <a:ln w="9525" cap="flat">
                <a:noFill/>
                <a:prstDash val="solid"/>
                <a:miter/>
              </a:ln>
            </p:spPr>
            <p:txBody>
              <a:bodyPr rtlCol="0" anchor="ctr"/>
              <a:lstStyle/>
              <a:p>
                <a:endParaRPr lang="zh-CN" altLang="en-US"/>
              </a:p>
            </p:txBody>
          </p:sp>
          <p:sp>
            <p:nvSpPr>
              <p:cNvPr id="2243" name="任意多边形: 形状 1254">
                <a:extLst>
                  <a:ext uri="{FF2B5EF4-FFF2-40B4-BE49-F238E27FC236}">
                    <a16:creationId xmlns:a16="http://schemas.microsoft.com/office/drawing/2014/main" id="{11836A0A-E3D6-4CB8-A84A-E92645FA8FB4}"/>
                  </a:ext>
                </a:extLst>
              </p:cNvPr>
              <p:cNvSpPr/>
              <p:nvPr/>
            </p:nvSpPr>
            <p:spPr>
              <a:xfrm>
                <a:off x="3714255" y="868746"/>
                <a:ext cx="19050" cy="19050"/>
              </a:xfrm>
              <a:custGeom>
                <a:avLst/>
                <a:gdLst>
                  <a:gd name="connsiteX0" fmla="*/ 7144 w 19050"/>
                  <a:gd name="connsiteY0" fmla="*/ 10861 h 19050"/>
                  <a:gd name="connsiteX1" fmla="*/ 10963 w 19050"/>
                  <a:gd name="connsiteY1" fmla="*/ 13690 h 19050"/>
                  <a:gd name="connsiteX2" fmla="*/ 11906 w 19050"/>
                  <a:gd name="connsiteY2" fmla="*/ 10852 h 19050"/>
                  <a:gd name="connsiteX3" fmla="*/ 8849 w 19050"/>
                  <a:gd name="connsiteY3" fmla="*/ 7185 h 19050"/>
                  <a:gd name="connsiteX4" fmla="*/ 7144 w 19050"/>
                  <a:gd name="connsiteY4" fmla="*/ 1086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44" y="10861"/>
                    </a:moveTo>
                    <a:cubicBezTo>
                      <a:pt x="8344" y="10519"/>
                      <a:pt x="9506" y="11309"/>
                      <a:pt x="10963" y="13690"/>
                    </a:cubicBezTo>
                    <a:cubicBezTo>
                      <a:pt x="11620" y="12443"/>
                      <a:pt x="10306" y="10728"/>
                      <a:pt x="11906" y="10852"/>
                    </a:cubicBezTo>
                    <a:cubicBezTo>
                      <a:pt x="13373" y="10223"/>
                      <a:pt x="10735" y="6728"/>
                      <a:pt x="8849" y="7185"/>
                    </a:cubicBezTo>
                    <a:cubicBezTo>
                      <a:pt x="9973" y="9214"/>
                      <a:pt x="7782" y="9480"/>
                      <a:pt x="7144" y="10861"/>
                    </a:cubicBezTo>
                    <a:close/>
                  </a:path>
                </a:pathLst>
              </a:custGeom>
              <a:grpFill/>
              <a:ln w="9525" cap="flat">
                <a:noFill/>
                <a:prstDash val="solid"/>
                <a:miter/>
              </a:ln>
            </p:spPr>
            <p:txBody>
              <a:bodyPr rtlCol="0" anchor="ctr"/>
              <a:lstStyle/>
              <a:p>
                <a:endParaRPr lang="zh-CN" altLang="en-US"/>
              </a:p>
            </p:txBody>
          </p:sp>
          <p:sp>
            <p:nvSpPr>
              <p:cNvPr id="2244" name="任意多边形: 形状 1255">
                <a:extLst>
                  <a:ext uri="{FF2B5EF4-FFF2-40B4-BE49-F238E27FC236}">
                    <a16:creationId xmlns:a16="http://schemas.microsoft.com/office/drawing/2014/main" id="{49CD6A92-D4ED-4EA4-87DF-80C3B94EA763}"/>
                  </a:ext>
                </a:extLst>
              </p:cNvPr>
              <p:cNvSpPr/>
              <p:nvPr/>
            </p:nvSpPr>
            <p:spPr>
              <a:xfrm>
                <a:off x="3936117" y="773376"/>
                <a:ext cx="19050" cy="19050"/>
              </a:xfrm>
              <a:custGeom>
                <a:avLst/>
                <a:gdLst>
                  <a:gd name="connsiteX0" fmla="*/ 8643 w 19050"/>
                  <a:gd name="connsiteY0" fmla="*/ 11278 h 19050"/>
                  <a:gd name="connsiteX1" fmla="*/ 13558 w 19050"/>
                  <a:gd name="connsiteY1" fmla="*/ 11459 h 19050"/>
                  <a:gd name="connsiteX2" fmla="*/ 10129 w 19050"/>
                  <a:gd name="connsiteY2" fmla="*/ 11525 h 19050"/>
                  <a:gd name="connsiteX3" fmla="*/ 7585 w 19050"/>
                  <a:gd name="connsiteY3" fmla="*/ 7144 h 19050"/>
                  <a:gd name="connsiteX4" fmla="*/ 8643 w 19050"/>
                  <a:gd name="connsiteY4" fmla="*/ 112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643" y="11278"/>
                    </a:moveTo>
                    <a:cubicBezTo>
                      <a:pt x="11491" y="15192"/>
                      <a:pt x="12053" y="11173"/>
                      <a:pt x="13558" y="11459"/>
                    </a:cubicBezTo>
                    <a:cubicBezTo>
                      <a:pt x="11510" y="9668"/>
                      <a:pt x="11062" y="10316"/>
                      <a:pt x="10129" y="11525"/>
                    </a:cubicBezTo>
                    <a:lnTo>
                      <a:pt x="7585" y="7144"/>
                    </a:lnTo>
                    <a:cubicBezTo>
                      <a:pt x="8490" y="9258"/>
                      <a:pt x="5452" y="8887"/>
                      <a:pt x="8643" y="11278"/>
                    </a:cubicBezTo>
                    <a:close/>
                  </a:path>
                </a:pathLst>
              </a:custGeom>
              <a:grpFill/>
              <a:ln w="9525" cap="flat">
                <a:noFill/>
                <a:prstDash val="solid"/>
                <a:miter/>
              </a:ln>
            </p:spPr>
            <p:txBody>
              <a:bodyPr rtlCol="0" anchor="ctr"/>
              <a:lstStyle/>
              <a:p>
                <a:endParaRPr lang="zh-CN" altLang="en-US"/>
              </a:p>
            </p:txBody>
          </p:sp>
          <p:sp>
            <p:nvSpPr>
              <p:cNvPr id="2245" name="任意多边形: 形状 1256">
                <a:extLst>
                  <a:ext uri="{FF2B5EF4-FFF2-40B4-BE49-F238E27FC236}">
                    <a16:creationId xmlns:a16="http://schemas.microsoft.com/office/drawing/2014/main" id="{5C9C4C19-939B-4563-983B-941D817A558D}"/>
                  </a:ext>
                </a:extLst>
              </p:cNvPr>
              <p:cNvSpPr/>
              <p:nvPr/>
            </p:nvSpPr>
            <p:spPr>
              <a:xfrm>
                <a:off x="3715674" y="977896"/>
                <a:ext cx="9525" cy="9525"/>
              </a:xfrm>
              <a:custGeom>
                <a:avLst/>
                <a:gdLst>
                  <a:gd name="connsiteX0" fmla="*/ 9239 w 9525"/>
                  <a:gd name="connsiteY0" fmla="*/ 9382 h 9525"/>
                  <a:gd name="connsiteX1" fmla="*/ 10211 w 9525"/>
                  <a:gd name="connsiteY1" fmla="*/ 8230 h 9525"/>
                  <a:gd name="connsiteX2" fmla="*/ 7144 w 9525"/>
                  <a:gd name="connsiteY2" fmla="*/ 7144 h 9525"/>
                  <a:gd name="connsiteX3" fmla="*/ 9239 w 9525"/>
                  <a:gd name="connsiteY3" fmla="*/ 9382 h 9525"/>
                </a:gdLst>
                <a:ahLst/>
                <a:cxnLst>
                  <a:cxn ang="0">
                    <a:pos x="connsiteX0" y="connsiteY0"/>
                  </a:cxn>
                  <a:cxn ang="0">
                    <a:pos x="connsiteX1" y="connsiteY1"/>
                  </a:cxn>
                  <a:cxn ang="0">
                    <a:pos x="connsiteX2" y="connsiteY2"/>
                  </a:cxn>
                  <a:cxn ang="0">
                    <a:pos x="connsiteX3" y="connsiteY3"/>
                  </a:cxn>
                </a:cxnLst>
                <a:rect l="l" t="t" r="r" b="b"/>
                <a:pathLst>
                  <a:path w="9525" h="9525">
                    <a:moveTo>
                      <a:pt x="9239" y="9382"/>
                    </a:moveTo>
                    <a:lnTo>
                      <a:pt x="10211" y="8230"/>
                    </a:lnTo>
                    <a:lnTo>
                      <a:pt x="7144" y="7144"/>
                    </a:lnTo>
                    <a:cubicBezTo>
                      <a:pt x="8458" y="7982"/>
                      <a:pt x="8382" y="8620"/>
                      <a:pt x="9239" y="9382"/>
                    </a:cubicBezTo>
                    <a:close/>
                  </a:path>
                </a:pathLst>
              </a:custGeom>
              <a:grpFill/>
              <a:ln w="9525" cap="flat">
                <a:noFill/>
                <a:prstDash val="solid"/>
                <a:miter/>
              </a:ln>
            </p:spPr>
            <p:txBody>
              <a:bodyPr rtlCol="0" anchor="ctr"/>
              <a:lstStyle/>
              <a:p>
                <a:endParaRPr lang="zh-CN" altLang="en-US"/>
              </a:p>
            </p:txBody>
          </p:sp>
          <p:sp>
            <p:nvSpPr>
              <p:cNvPr id="2246" name="任意多边形: 形状 1257">
                <a:extLst>
                  <a:ext uri="{FF2B5EF4-FFF2-40B4-BE49-F238E27FC236}">
                    <a16:creationId xmlns:a16="http://schemas.microsoft.com/office/drawing/2014/main" id="{657FE5CD-E6F3-4E67-A15A-5D4D535F60D1}"/>
                  </a:ext>
                </a:extLst>
              </p:cNvPr>
              <p:cNvSpPr/>
              <p:nvPr/>
            </p:nvSpPr>
            <p:spPr>
              <a:xfrm>
                <a:off x="3703558" y="914812"/>
                <a:ext cx="19050" cy="19050"/>
              </a:xfrm>
              <a:custGeom>
                <a:avLst/>
                <a:gdLst>
                  <a:gd name="connsiteX0" fmla="*/ 7144 w 19050"/>
                  <a:gd name="connsiteY0" fmla="*/ 13221 h 19050"/>
                  <a:gd name="connsiteX1" fmla="*/ 14935 w 19050"/>
                  <a:gd name="connsiteY1" fmla="*/ 12859 h 19050"/>
                  <a:gd name="connsiteX2" fmla="*/ 14211 w 19050"/>
                  <a:gd name="connsiteY2" fmla="*/ 9858 h 19050"/>
                  <a:gd name="connsiteX3" fmla="*/ 19241 w 19050"/>
                  <a:gd name="connsiteY3" fmla="*/ 13068 h 19050"/>
                  <a:gd name="connsiteX4" fmla="*/ 17640 w 19050"/>
                  <a:gd name="connsiteY4" fmla="*/ 7144 h 19050"/>
                  <a:gd name="connsiteX5" fmla="*/ 17850 w 19050"/>
                  <a:gd name="connsiteY5" fmla="*/ 10363 h 19050"/>
                  <a:gd name="connsiteX6" fmla="*/ 14183 w 19050"/>
                  <a:gd name="connsiteY6" fmla="*/ 7372 h 19050"/>
                  <a:gd name="connsiteX7" fmla="*/ 10697 w 19050"/>
                  <a:gd name="connsiteY7" fmla="*/ 10725 h 19050"/>
                  <a:gd name="connsiteX8" fmla="*/ 7144 w 19050"/>
                  <a:gd name="connsiteY8" fmla="*/ 1322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13221"/>
                    </a:moveTo>
                    <a:cubicBezTo>
                      <a:pt x="10287" y="14878"/>
                      <a:pt x="11030" y="10097"/>
                      <a:pt x="14935" y="12859"/>
                    </a:cubicBezTo>
                    <a:lnTo>
                      <a:pt x="14211" y="9858"/>
                    </a:lnTo>
                    <a:cubicBezTo>
                      <a:pt x="15745" y="12516"/>
                      <a:pt x="18193" y="13145"/>
                      <a:pt x="19241" y="13068"/>
                    </a:cubicBezTo>
                    <a:cubicBezTo>
                      <a:pt x="19583" y="10839"/>
                      <a:pt x="18412" y="9306"/>
                      <a:pt x="17640" y="7144"/>
                    </a:cubicBezTo>
                    <a:cubicBezTo>
                      <a:pt x="17078" y="8220"/>
                      <a:pt x="17278" y="9392"/>
                      <a:pt x="17850" y="10363"/>
                    </a:cubicBezTo>
                    <a:cubicBezTo>
                      <a:pt x="16478" y="12230"/>
                      <a:pt x="16031" y="7868"/>
                      <a:pt x="14183" y="7372"/>
                    </a:cubicBezTo>
                    <a:cubicBezTo>
                      <a:pt x="13154" y="9039"/>
                      <a:pt x="11963" y="10011"/>
                      <a:pt x="10697" y="10725"/>
                    </a:cubicBezTo>
                    <a:cubicBezTo>
                      <a:pt x="9506" y="11573"/>
                      <a:pt x="8325" y="12392"/>
                      <a:pt x="7144" y="13221"/>
                    </a:cubicBezTo>
                    <a:close/>
                  </a:path>
                </a:pathLst>
              </a:custGeom>
              <a:grpFill/>
              <a:ln w="9525" cap="flat">
                <a:noFill/>
                <a:prstDash val="solid"/>
                <a:miter/>
              </a:ln>
            </p:spPr>
            <p:txBody>
              <a:bodyPr rtlCol="0" anchor="ctr"/>
              <a:lstStyle/>
              <a:p>
                <a:endParaRPr lang="zh-CN" altLang="en-US"/>
              </a:p>
            </p:txBody>
          </p:sp>
          <p:sp>
            <p:nvSpPr>
              <p:cNvPr id="2247" name="任意多边形: 形状 1258">
                <a:extLst>
                  <a:ext uri="{FF2B5EF4-FFF2-40B4-BE49-F238E27FC236}">
                    <a16:creationId xmlns:a16="http://schemas.microsoft.com/office/drawing/2014/main" id="{29FE6117-3621-49CE-A35E-96BAD7C1A2ED}"/>
                  </a:ext>
                </a:extLst>
              </p:cNvPr>
              <p:cNvSpPr/>
              <p:nvPr/>
            </p:nvSpPr>
            <p:spPr>
              <a:xfrm>
                <a:off x="3775272" y="810142"/>
                <a:ext cx="19050" cy="9525"/>
              </a:xfrm>
              <a:custGeom>
                <a:avLst/>
                <a:gdLst>
                  <a:gd name="connsiteX0" fmla="*/ 11916 w 19050"/>
                  <a:gd name="connsiteY0" fmla="*/ 8925 h 9525"/>
                  <a:gd name="connsiteX1" fmla="*/ 7144 w 19050"/>
                  <a:gd name="connsiteY1" fmla="*/ 7144 h 9525"/>
                  <a:gd name="connsiteX2" fmla="*/ 9173 w 19050"/>
                  <a:gd name="connsiteY2" fmla="*/ 9334 h 9525"/>
                </a:gdLst>
                <a:ahLst/>
                <a:cxnLst>
                  <a:cxn ang="0">
                    <a:pos x="connsiteX0" y="connsiteY0"/>
                  </a:cxn>
                  <a:cxn ang="0">
                    <a:pos x="connsiteX1" y="connsiteY1"/>
                  </a:cxn>
                  <a:cxn ang="0">
                    <a:pos x="connsiteX2" y="connsiteY2"/>
                  </a:cxn>
                </a:cxnLst>
                <a:rect l="l" t="t" r="r" b="b"/>
                <a:pathLst>
                  <a:path w="19050" h="9525">
                    <a:moveTo>
                      <a:pt x="11916" y="8925"/>
                    </a:moveTo>
                    <a:lnTo>
                      <a:pt x="7144" y="7144"/>
                    </a:lnTo>
                    <a:lnTo>
                      <a:pt x="9173" y="9334"/>
                    </a:lnTo>
                    <a:close/>
                  </a:path>
                </a:pathLst>
              </a:custGeom>
              <a:grpFill/>
              <a:ln w="9525" cap="flat">
                <a:noFill/>
                <a:prstDash val="solid"/>
                <a:miter/>
              </a:ln>
            </p:spPr>
            <p:txBody>
              <a:bodyPr rtlCol="0" anchor="ctr"/>
              <a:lstStyle/>
              <a:p>
                <a:endParaRPr lang="zh-CN" altLang="en-US"/>
              </a:p>
            </p:txBody>
          </p:sp>
          <p:sp>
            <p:nvSpPr>
              <p:cNvPr id="2248" name="任意多边形: 形状 1259">
                <a:extLst>
                  <a:ext uri="{FF2B5EF4-FFF2-40B4-BE49-F238E27FC236}">
                    <a16:creationId xmlns:a16="http://schemas.microsoft.com/office/drawing/2014/main" id="{36CEAA77-B166-4BB6-887F-ABF4CEF00EBA}"/>
                  </a:ext>
                </a:extLst>
              </p:cNvPr>
              <p:cNvSpPr/>
              <p:nvPr/>
            </p:nvSpPr>
            <p:spPr>
              <a:xfrm>
                <a:off x="3747364" y="832831"/>
                <a:ext cx="9525" cy="9525"/>
              </a:xfrm>
              <a:custGeom>
                <a:avLst/>
                <a:gdLst>
                  <a:gd name="connsiteX0" fmla="*/ 7144 w 9525"/>
                  <a:gd name="connsiteY0" fmla="*/ 7144 h 9525"/>
                  <a:gd name="connsiteX1" fmla="*/ 11535 w 9525"/>
                  <a:gd name="connsiteY1" fmla="*/ 803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1535" y="8039"/>
                    </a:lnTo>
                    <a:lnTo>
                      <a:pt x="7144" y="7144"/>
                    </a:lnTo>
                    <a:close/>
                  </a:path>
                </a:pathLst>
              </a:custGeom>
              <a:grpFill/>
              <a:ln w="9525" cap="flat">
                <a:noFill/>
                <a:prstDash val="solid"/>
                <a:miter/>
              </a:ln>
            </p:spPr>
            <p:txBody>
              <a:bodyPr rtlCol="0" anchor="ctr"/>
              <a:lstStyle/>
              <a:p>
                <a:endParaRPr lang="zh-CN" altLang="en-US"/>
              </a:p>
            </p:txBody>
          </p:sp>
          <p:sp>
            <p:nvSpPr>
              <p:cNvPr id="2249" name="任意多边形: 形状 1260">
                <a:extLst>
                  <a:ext uri="{FF2B5EF4-FFF2-40B4-BE49-F238E27FC236}">
                    <a16:creationId xmlns:a16="http://schemas.microsoft.com/office/drawing/2014/main" id="{D34184E1-5D01-4136-A354-DF757FC4EE95}"/>
                  </a:ext>
                </a:extLst>
              </p:cNvPr>
              <p:cNvSpPr/>
              <p:nvPr/>
            </p:nvSpPr>
            <p:spPr>
              <a:xfrm>
                <a:off x="3943822" y="781284"/>
                <a:ext cx="19050" cy="9525"/>
              </a:xfrm>
              <a:custGeom>
                <a:avLst/>
                <a:gdLst>
                  <a:gd name="connsiteX0" fmla="*/ 7977 w 19050"/>
                  <a:gd name="connsiteY0" fmla="*/ 9427 h 9525"/>
                  <a:gd name="connsiteX1" fmla="*/ 7767 w 19050"/>
                  <a:gd name="connsiteY1" fmla="*/ 10751 h 9525"/>
                  <a:gd name="connsiteX2" fmla="*/ 10425 w 19050"/>
                  <a:gd name="connsiteY2" fmla="*/ 8504 h 9525"/>
                  <a:gd name="connsiteX3" fmla="*/ 13454 w 19050"/>
                  <a:gd name="connsiteY3" fmla="*/ 11171 h 9525"/>
                  <a:gd name="connsiteX4" fmla="*/ 12158 w 19050"/>
                  <a:gd name="connsiteY4" fmla="*/ 7513 h 9525"/>
                  <a:gd name="connsiteX5" fmla="*/ 7977 w 19050"/>
                  <a:gd name="connsiteY5" fmla="*/ 94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7977" y="9427"/>
                    </a:moveTo>
                    <a:cubicBezTo>
                      <a:pt x="6234" y="8418"/>
                      <a:pt x="7767" y="10751"/>
                      <a:pt x="7767" y="10751"/>
                    </a:cubicBezTo>
                    <a:cubicBezTo>
                      <a:pt x="9244" y="11037"/>
                      <a:pt x="9205" y="8970"/>
                      <a:pt x="10425" y="8504"/>
                    </a:cubicBezTo>
                    <a:lnTo>
                      <a:pt x="13454" y="11171"/>
                    </a:lnTo>
                    <a:lnTo>
                      <a:pt x="12158" y="7513"/>
                    </a:lnTo>
                    <a:cubicBezTo>
                      <a:pt x="9891" y="7056"/>
                      <a:pt x="6929" y="6494"/>
                      <a:pt x="7977" y="9427"/>
                    </a:cubicBezTo>
                    <a:close/>
                  </a:path>
                </a:pathLst>
              </a:custGeom>
              <a:grpFill/>
              <a:ln w="9525" cap="flat">
                <a:noFill/>
                <a:prstDash val="solid"/>
                <a:miter/>
              </a:ln>
            </p:spPr>
            <p:txBody>
              <a:bodyPr rtlCol="0" anchor="ctr"/>
              <a:lstStyle/>
              <a:p>
                <a:endParaRPr lang="zh-CN" altLang="en-US"/>
              </a:p>
            </p:txBody>
          </p:sp>
          <p:sp>
            <p:nvSpPr>
              <p:cNvPr id="2250" name="任意多边形: 形状 1261">
                <a:extLst>
                  <a:ext uri="{FF2B5EF4-FFF2-40B4-BE49-F238E27FC236}">
                    <a16:creationId xmlns:a16="http://schemas.microsoft.com/office/drawing/2014/main" id="{45952199-B583-495F-BE91-B1709D4A97EA}"/>
                  </a:ext>
                </a:extLst>
              </p:cNvPr>
              <p:cNvSpPr/>
              <p:nvPr/>
            </p:nvSpPr>
            <p:spPr>
              <a:xfrm>
                <a:off x="3927834" y="778633"/>
                <a:ext cx="9525" cy="9525"/>
              </a:xfrm>
              <a:custGeom>
                <a:avLst/>
                <a:gdLst>
                  <a:gd name="connsiteX0" fmla="*/ 7144 w 9525"/>
                  <a:gd name="connsiteY0" fmla="*/ 8201 h 9525"/>
                  <a:gd name="connsiteX1" fmla="*/ 8030 w 9525"/>
                  <a:gd name="connsiteY1" fmla="*/ 10297 h 9525"/>
                  <a:gd name="connsiteX2" fmla="*/ 9535 w 9525"/>
                  <a:gd name="connsiteY2" fmla="*/ 7144 h 9525"/>
                  <a:gd name="connsiteX3" fmla="*/ 7144 w 9525"/>
                  <a:gd name="connsiteY3" fmla="*/ 8201 h 9525"/>
                </a:gdLst>
                <a:ahLst/>
                <a:cxnLst>
                  <a:cxn ang="0">
                    <a:pos x="connsiteX0" y="connsiteY0"/>
                  </a:cxn>
                  <a:cxn ang="0">
                    <a:pos x="connsiteX1" y="connsiteY1"/>
                  </a:cxn>
                  <a:cxn ang="0">
                    <a:pos x="connsiteX2" y="connsiteY2"/>
                  </a:cxn>
                  <a:cxn ang="0">
                    <a:pos x="connsiteX3" y="connsiteY3"/>
                  </a:cxn>
                </a:cxnLst>
                <a:rect l="l" t="t" r="r" b="b"/>
                <a:pathLst>
                  <a:path w="9525" h="9525">
                    <a:moveTo>
                      <a:pt x="7144" y="8201"/>
                    </a:moveTo>
                    <a:lnTo>
                      <a:pt x="8030" y="10297"/>
                    </a:lnTo>
                    <a:lnTo>
                      <a:pt x="9535" y="7144"/>
                    </a:lnTo>
                    <a:cubicBezTo>
                      <a:pt x="9373" y="8468"/>
                      <a:pt x="8620" y="8353"/>
                      <a:pt x="7144" y="8201"/>
                    </a:cubicBezTo>
                    <a:close/>
                  </a:path>
                </a:pathLst>
              </a:custGeom>
              <a:grpFill/>
              <a:ln w="9525" cap="flat">
                <a:noFill/>
                <a:prstDash val="solid"/>
                <a:miter/>
              </a:ln>
            </p:spPr>
            <p:txBody>
              <a:bodyPr rtlCol="0" anchor="ctr"/>
              <a:lstStyle/>
              <a:p>
                <a:endParaRPr lang="zh-CN" altLang="en-US"/>
              </a:p>
            </p:txBody>
          </p:sp>
          <p:sp>
            <p:nvSpPr>
              <p:cNvPr id="2251" name="任意多边形: 形状 1262">
                <a:extLst>
                  <a:ext uri="{FF2B5EF4-FFF2-40B4-BE49-F238E27FC236}">
                    <a16:creationId xmlns:a16="http://schemas.microsoft.com/office/drawing/2014/main" id="{B5B32CF3-1CB3-4A40-B413-289777A9F23B}"/>
                  </a:ext>
                </a:extLst>
              </p:cNvPr>
              <p:cNvSpPr/>
              <p:nvPr/>
            </p:nvSpPr>
            <p:spPr>
              <a:xfrm>
                <a:off x="4051087" y="824610"/>
                <a:ext cx="57150" cy="133350"/>
              </a:xfrm>
              <a:custGeom>
                <a:avLst/>
                <a:gdLst>
                  <a:gd name="connsiteX0" fmla="*/ 7144 w 57150"/>
                  <a:gd name="connsiteY0" fmla="*/ 8439 h 133350"/>
                  <a:gd name="connsiteX1" fmla="*/ 13078 w 57150"/>
                  <a:gd name="connsiteY1" fmla="*/ 19593 h 133350"/>
                  <a:gd name="connsiteX2" fmla="*/ 14916 w 57150"/>
                  <a:gd name="connsiteY2" fmla="*/ 17478 h 133350"/>
                  <a:gd name="connsiteX3" fmla="*/ 18212 w 57150"/>
                  <a:gd name="connsiteY3" fmla="*/ 25641 h 133350"/>
                  <a:gd name="connsiteX4" fmla="*/ 14354 w 57150"/>
                  <a:gd name="connsiteY4" fmla="*/ 30623 h 133350"/>
                  <a:gd name="connsiteX5" fmla="*/ 21298 w 57150"/>
                  <a:gd name="connsiteY5" fmla="*/ 41034 h 133350"/>
                  <a:gd name="connsiteX6" fmla="*/ 19317 w 57150"/>
                  <a:gd name="connsiteY6" fmla="*/ 51711 h 133350"/>
                  <a:gd name="connsiteX7" fmla="*/ 22679 w 57150"/>
                  <a:gd name="connsiteY7" fmla="*/ 53464 h 133350"/>
                  <a:gd name="connsiteX8" fmla="*/ 29518 w 57150"/>
                  <a:gd name="connsiteY8" fmla="*/ 86516 h 133350"/>
                  <a:gd name="connsiteX9" fmla="*/ 32880 w 57150"/>
                  <a:gd name="connsiteY9" fmla="*/ 86897 h 133350"/>
                  <a:gd name="connsiteX10" fmla="*/ 37576 w 57150"/>
                  <a:gd name="connsiteY10" fmla="*/ 123796 h 133350"/>
                  <a:gd name="connsiteX11" fmla="*/ 41634 w 57150"/>
                  <a:gd name="connsiteY11" fmla="*/ 121148 h 133350"/>
                  <a:gd name="connsiteX12" fmla="*/ 39786 w 57150"/>
                  <a:gd name="connsiteY12" fmla="*/ 120072 h 133350"/>
                  <a:gd name="connsiteX13" fmla="*/ 42872 w 57150"/>
                  <a:gd name="connsiteY13" fmla="*/ 115195 h 133350"/>
                  <a:gd name="connsiteX14" fmla="*/ 45501 w 57150"/>
                  <a:gd name="connsiteY14" fmla="*/ 122520 h 133350"/>
                  <a:gd name="connsiteX15" fmla="*/ 47635 w 57150"/>
                  <a:gd name="connsiteY15" fmla="*/ 129969 h 133350"/>
                  <a:gd name="connsiteX16" fmla="*/ 50063 w 57150"/>
                  <a:gd name="connsiteY16" fmla="*/ 126187 h 133350"/>
                  <a:gd name="connsiteX17" fmla="*/ 47844 w 57150"/>
                  <a:gd name="connsiteY17" fmla="*/ 126759 h 133350"/>
                  <a:gd name="connsiteX18" fmla="*/ 48139 w 57150"/>
                  <a:gd name="connsiteY18" fmla="*/ 123073 h 133350"/>
                  <a:gd name="connsiteX19" fmla="*/ 48282 w 57150"/>
                  <a:gd name="connsiteY19" fmla="*/ 119396 h 133350"/>
                  <a:gd name="connsiteX20" fmla="*/ 45796 w 57150"/>
                  <a:gd name="connsiteY20" fmla="*/ 124063 h 133350"/>
                  <a:gd name="connsiteX21" fmla="*/ 47568 w 57150"/>
                  <a:gd name="connsiteY21" fmla="*/ 97384 h 133350"/>
                  <a:gd name="connsiteX22" fmla="*/ 44539 w 57150"/>
                  <a:gd name="connsiteY22" fmla="*/ 90897 h 133350"/>
                  <a:gd name="connsiteX23" fmla="*/ 47120 w 57150"/>
                  <a:gd name="connsiteY23" fmla="*/ 87459 h 133350"/>
                  <a:gd name="connsiteX24" fmla="*/ 38529 w 57150"/>
                  <a:gd name="connsiteY24" fmla="*/ 70304 h 133350"/>
                  <a:gd name="connsiteX25" fmla="*/ 40357 w 57150"/>
                  <a:gd name="connsiteY25" fmla="*/ 42796 h 133350"/>
                  <a:gd name="connsiteX26" fmla="*/ 41758 w 57150"/>
                  <a:gd name="connsiteY26" fmla="*/ 44863 h 133350"/>
                  <a:gd name="connsiteX27" fmla="*/ 38348 w 57150"/>
                  <a:gd name="connsiteY27" fmla="*/ 47444 h 133350"/>
                  <a:gd name="connsiteX28" fmla="*/ 35557 w 57150"/>
                  <a:gd name="connsiteY28" fmla="*/ 42491 h 133350"/>
                  <a:gd name="connsiteX29" fmla="*/ 34252 w 57150"/>
                  <a:gd name="connsiteY29" fmla="*/ 52159 h 133350"/>
                  <a:gd name="connsiteX30" fmla="*/ 31423 w 57150"/>
                  <a:gd name="connsiteY30" fmla="*/ 39205 h 133350"/>
                  <a:gd name="connsiteX31" fmla="*/ 30080 w 57150"/>
                  <a:gd name="connsiteY31" fmla="*/ 39043 h 133350"/>
                  <a:gd name="connsiteX32" fmla="*/ 30642 w 57150"/>
                  <a:gd name="connsiteY32" fmla="*/ 34157 h 133350"/>
                  <a:gd name="connsiteX33" fmla="*/ 17164 w 57150"/>
                  <a:gd name="connsiteY33" fmla="*/ 19764 h 133350"/>
                  <a:gd name="connsiteX34" fmla="*/ 16469 w 57150"/>
                  <a:gd name="connsiteY34" fmla="*/ 12706 h 133350"/>
                  <a:gd name="connsiteX35" fmla="*/ 14735 w 57150"/>
                  <a:gd name="connsiteY35" fmla="*/ 15697 h 133350"/>
                  <a:gd name="connsiteX36" fmla="*/ 9011 w 57150"/>
                  <a:gd name="connsiteY36" fmla="*/ 7144 h 133350"/>
                  <a:gd name="connsiteX37" fmla="*/ 7144 w 57150"/>
                  <a:gd name="connsiteY37" fmla="*/ 843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7150" h="133350">
                    <a:moveTo>
                      <a:pt x="7144" y="8439"/>
                    </a:moveTo>
                    <a:cubicBezTo>
                      <a:pt x="9896" y="15030"/>
                      <a:pt x="12363" y="12516"/>
                      <a:pt x="13078" y="19593"/>
                    </a:cubicBezTo>
                    <a:lnTo>
                      <a:pt x="14916" y="17478"/>
                    </a:lnTo>
                    <a:cubicBezTo>
                      <a:pt x="15507" y="23603"/>
                      <a:pt x="19336" y="20364"/>
                      <a:pt x="18212" y="25641"/>
                    </a:cubicBezTo>
                    <a:cubicBezTo>
                      <a:pt x="13878" y="18164"/>
                      <a:pt x="19155" y="32442"/>
                      <a:pt x="14354" y="30623"/>
                    </a:cubicBezTo>
                    <a:cubicBezTo>
                      <a:pt x="17088" y="32614"/>
                      <a:pt x="18555" y="37195"/>
                      <a:pt x="21298" y="41034"/>
                    </a:cubicBezTo>
                    <a:cubicBezTo>
                      <a:pt x="16526" y="36557"/>
                      <a:pt x="19355" y="48282"/>
                      <a:pt x="19317" y="51711"/>
                    </a:cubicBezTo>
                    <a:cubicBezTo>
                      <a:pt x="22050" y="48606"/>
                      <a:pt x="21936" y="59007"/>
                      <a:pt x="22679" y="53464"/>
                    </a:cubicBezTo>
                    <a:cubicBezTo>
                      <a:pt x="29804" y="64760"/>
                      <a:pt x="27594" y="79181"/>
                      <a:pt x="29518" y="86516"/>
                    </a:cubicBezTo>
                    <a:cubicBezTo>
                      <a:pt x="30918" y="85944"/>
                      <a:pt x="31880" y="89726"/>
                      <a:pt x="32880" y="86897"/>
                    </a:cubicBezTo>
                    <a:cubicBezTo>
                      <a:pt x="29585" y="97079"/>
                      <a:pt x="35576" y="117205"/>
                      <a:pt x="37576" y="123796"/>
                    </a:cubicBezTo>
                    <a:cubicBezTo>
                      <a:pt x="39786" y="120072"/>
                      <a:pt x="39795" y="126359"/>
                      <a:pt x="41634" y="121148"/>
                    </a:cubicBezTo>
                    <a:cubicBezTo>
                      <a:pt x="40910" y="121377"/>
                      <a:pt x="40719" y="122187"/>
                      <a:pt x="39786" y="120072"/>
                    </a:cubicBezTo>
                    <a:cubicBezTo>
                      <a:pt x="40157" y="118396"/>
                      <a:pt x="41805" y="117167"/>
                      <a:pt x="42872" y="115195"/>
                    </a:cubicBezTo>
                    <a:cubicBezTo>
                      <a:pt x="42872" y="115195"/>
                      <a:pt x="44186" y="118862"/>
                      <a:pt x="45501" y="122520"/>
                    </a:cubicBezTo>
                    <a:cubicBezTo>
                      <a:pt x="46568" y="126244"/>
                      <a:pt x="47635" y="129969"/>
                      <a:pt x="47635" y="129969"/>
                    </a:cubicBezTo>
                    <a:cubicBezTo>
                      <a:pt x="48120" y="128292"/>
                      <a:pt x="48568" y="126549"/>
                      <a:pt x="50063" y="126187"/>
                    </a:cubicBezTo>
                    <a:cubicBezTo>
                      <a:pt x="49320" y="126406"/>
                      <a:pt x="48368" y="127444"/>
                      <a:pt x="47844" y="126759"/>
                    </a:cubicBezTo>
                    <a:cubicBezTo>
                      <a:pt x="47844" y="126759"/>
                      <a:pt x="47987" y="124920"/>
                      <a:pt x="48139" y="123073"/>
                    </a:cubicBezTo>
                    <a:cubicBezTo>
                      <a:pt x="48311" y="121225"/>
                      <a:pt x="48282" y="119396"/>
                      <a:pt x="48282" y="119396"/>
                    </a:cubicBezTo>
                    <a:cubicBezTo>
                      <a:pt x="49216" y="121587"/>
                      <a:pt x="46996" y="122168"/>
                      <a:pt x="45796" y="124063"/>
                    </a:cubicBezTo>
                    <a:cubicBezTo>
                      <a:pt x="48749" y="117739"/>
                      <a:pt x="48492" y="107956"/>
                      <a:pt x="47568" y="97384"/>
                    </a:cubicBezTo>
                    <a:cubicBezTo>
                      <a:pt x="45977" y="98765"/>
                      <a:pt x="45568" y="93050"/>
                      <a:pt x="44539" y="90897"/>
                    </a:cubicBezTo>
                    <a:cubicBezTo>
                      <a:pt x="48606" y="95374"/>
                      <a:pt x="43939" y="86058"/>
                      <a:pt x="47120" y="87459"/>
                    </a:cubicBezTo>
                    <a:cubicBezTo>
                      <a:pt x="41500" y="90383"/>
                      <a:pt x="42996" y="74543"/>
                      <a:pt x="38529" y="70304"/>
                    </a:cubicBezTo>
                    <a:cubicBezTo>
                      <a:pt x="44196" y="66227"/>
                      <a:pt x="40138" y="50263"/>
                      <a:pt x="40357" y="42796"/>
                    </a:cubicBezTo>
                    <a:lnTo>
                      <a:pt x="41758" y="44863"/>
                    </a:lnTo>
                    <a:cubicBezTo>
                      <a:pt x="35509" y="38824"/>
                      <a:pt x="42472" y="48139"/>
                      <a:pt x="38348" y="47444"/>
                    </a:cubicBezTo>
                    <a:lnTo>
                      <a:pt x="35557" y="42491"/>
                    </a:lnTo>
                    <a:cubicBezTo>
                      <a:pt x="32233" y="46053"/>
                      <a:pt x="40424" y="52730"/>
                      <a:pt x="34252" y="52159"/>
                    </a:cubicBezTo>
                    <a:cubicBezTo>
                      <a:pt x="30842" y="46739"/>
                      <a:pt x="32185" y="43377"/>
                      <a:pt x="31423" y="39205"/>
                    </a:cubicBezTo>
                    <a:cubicBezTo>
                      <a:pt x="30709" y="38652"/>
                      <a:pt x="30051" y="38148"/>
                      <a:pt x="30080" y="39043"/>
                    </a:cubicBezTo>
                    <a:lnTo>
                      <a:pt x="30642" y="34157"/>
                    </a:lnTo>
                    <a:cubicBezTo>
                      <a:pt x="23641" y="27937"/>
                      <a:pt x="23736" y="26965"/>
                      <a:pt x="17164" y="19764"/>
                    </a:cubicBezTo>
                    <a:lnTo>
                      <a:pt x="16469" y="12706"/>
                    </a:lnTo>
                    <a:lnTo>
                      <a:pt x="14735" y="15697"/>
                    </a:lnTo>
                    <a:lnTo>
                      <a:pt x="9011" y="7144"/>
                    </a:lnTo>
                    <a:lnTo>
                      <a:pt x="7144" y="8439"/>
                    </a:lnTo>
                    <a:close/>
                  </a:path>
                </a:pathLst>
              </a:custGeom>
              <a:grpFill/>
              <a:ln w="9525" cap="flat">
                <a:noFill/>
                <a:prstDash val="solid"/>
                <a:miter/>
              </a:ln>
            </p:spPr>
            <p:txBody>
              <a:bodyPr rtlCol="0" anchor="ctr"/>
              <a:lstStyle/>
              <a:p>
                <a:endParaRPr lang="zh-CN" altLang="en-US"/>
              </a:p>
            </p:txBody>
          </p:sp>
          <p:sp>
            <p:nvSpPr>
              <p:cNvPr id="2252" name="任意多边形: 形状 1263">
                <a:extLst>
                  <a:ext uri="{FF2B5EF4-FFF2-40B4-BE49-F238E27FC236}">
                    <a16:creationId xmlns:a16="http://schemas.microsoft.com/office/drawing/2014/main" id="{B40F0F05-7A70-4459-BB1F-FEEACFF70FED}"/>
                  </a:ext>
                </a:extLst>
              </p:cNvPr>
              <p:cNvSpPr/>
              <p:nvPr/>
            </p:nvSpPr>
            <p:spPr>
              <a:xfrm>
                <a:off x="4074017" y="843003"/>
                <a:ext cx="9525" cy="19050"/>
              </a:xfrm>
              <a:custGeom>
                <a:avLst/>
                <a:gdLst>
                  <a:gd name="connsiteX0" fmla="*/ 10522 w 9525"/>
                  <a:gd name="connsiteY0" fmla="*/ 19726 h 19050"/>
                  <a:gd name="connsiteX1" fmla="*/ 8074 w 9525"/>
                  <a:gd name="connsiteY1" fmla="*/ 7144 h 19050"/>
                  <a:gd name="connsiteX2" fmla="*/ 10522 w 9525"/>
                  <a:gd name="connsiteY2" fmla="*/ 19726 h 19050"/>
                </a:gdLst>
                <a:ahLst/>
                <a:cxnLst>
                  <a:cxn ang="0">
                    <a:pos x="connsiteX0" y="connsiteY0"/>
                  </a:cxn>
                  <a:cxn ang="0">
                    <a:pos x="connsiteX1" y="connsiteY1"/>
                  </a:cxn>
                  <a:cxn ang="0">
                    <a:pos x="connsiteX2" y="connsiteY2"/>
                  </a:cxn>
                </a:cxnLst>
                <a:rect l="l" t="t" r="r" b="b"/>
                <a:pathLst>
                  <a:path w="9525" h="19050">
                    <a:moveTo>
                      <a:pt x="10522" y="19726"/>
                    </a:moveTo>
                    <a:cubicBezTo>
                      <a:pt x="13798" y="14297"/>
                      <a:pt x="6969" y="13392"/>
                      <a:pt x="8074" y="7144"/>
                    </a:cubicBezTo>
                    <a:cubicBezTo>
                      <a:pt x="4826" y="9982"/>
                      <a:pt x="11179" y="17545"/>
                      <a:pt x="10522" y="19726"/>
                    </a:cubicBezTo>
                    <a:close/>
                  </a:path>
                </a:pathLst>
              </a:custGeom>
              <a:grpFill/>
              <a:ln w="9525" cap="flat">
                <a:noFill/>
                <a:prstDash val="solid"/>
                <a:miter/>
              </a:ln>
            </p:spPr>
            <p:txBody>
              <a:bodyPr rtlCol="0" anchor="ctr"/>
              <a:lstStyle/>
              <a:p>
                <a:endParaRPr lang="zh-CN" altLang="en-US"/>
              </a:p>
            </p:txBody>
          </p:sp>
          <p:sp>
            <p:nvSpPr>
              <p:cNvPr id="2253" name="任意多边形: 形状 1264">
                <a:extLst>
                  <a:ext uri="{FF2B5EF4-FFF2-40B4-BE49-F238E27FC236}">
                    <a16:creationId xmlns:a16="http://schemas.microsoft.com/office/drawing/2014/main" id="{E6F21924-A7E3-47DF-957B-AD08C79C1918}"/>
                  </a:ext>
                </a:extLst>
              </p:cNvPr>
              <p:cNvSpPr/>
              <p:nvPr/>
            </p:nvSpPr>
            <p:spPr>
              <a:xfrm>
                <a:off x="3753526" y="833021"/>
                <a:ext cx="19050" cy="9525"/>
              </a:xfrm>
              <a:custGeom>
                <a:avLst/>
                <a:gdLst>
                  <a:gd name="connsiteX0" fmla="*/ 11878 w 19050"/>
                  <a:gd name="connsiteY0" fmla="*/ 11478 h 9525"/>
                  <a:gd name="connsiteX1" fmla="*/ 7144 w 19050"/>
                  <a:gd name="connsiteY1" fmla="*/ 7144 h 9525"/>
                  <a:gd name="connsiteX2" fmla="*/ 11878 w 19050"/>
                  <a:gd name="connsiteY2" fmla="*/ 11478 h 9525"/>
                </a:gdLst>
                <a:ahLst/>
                <a:cxnLst>
                  <a:cxn ang="0">
                    <a:pos x="connsiteX0" y="connsiteY0"/>
                  </a:cxn>
                  <a:cxn ang="0">
                    <a:pos x="connsiteX1" y="connsiteY1"/>
                  </a:cxn>
                  <a:cxn ang="0">
                    <a:pos x="connsiteX2" y="connsiteY2"/>
                  </a:cxn>
                </a:cxnLst>
                <a:rect l="l" t="t" r="r" b="b"/>
                <a:pathLst>
                  <a:path w="19050" h="9525">
                    <a:moveTo>
                      <a:pt x="11878" y="11478"/>
                    </a:moveTo>
                    <a:cubicBezTo>
                      <a:pt x="12821" y="8449"/>
                      <a:pt x="9744" y="7972"/>
                      <a:pt x="7144" y="7144"/>
                    </a:cubicBezTo>
                    <a:cubicBezTo>
                      <a:pt x="7963" y="9439"/>
                      <a:pt x="11011" y="10687"/>
                      <a:pt x="11878" y="11478"/>
                    </a:cubicBezTo>
                    <a:close/>
                  </a:path>
                </a:pathLst>
              </a:custGeom>
              <a:grpFill/>
              <a:ln w="9525" cap="flat">
                <a:noFill/>
                <a:prstDash val="solid"/>
                <a:miter/>
              </a:ln>
            </p:spPr>
            <p:txBody>
              <a:bodyPr rtlCol="0" anchor="ctr"/>
              <a:lstStyle/>
              <a:p>
                <a:endParaRPr lang="zh-CN" altLang="en-US"/>
              </a:p>
            </p:txBody>
          </p:sp>
          <p:sp>
            <p:nvSpPr>
              <p:cNvPr id="2254" name="任意多边形: 形状 1265">
                <a:extLst>
                  <a:ext uri="{FF2B5EF4-FFF2-40B4-BE49-F238E27FC236}">
                    <a16:creationId xmlns:a16="http://schemas.microsoft.com/office/drawing/2014/main" id="{577BE313-5FFC-4439-B297-2AD4EB0BEC56}"/>
                  </a:ext>
                </a:extLst>
              </p:cNvPr>
              <p:cNvSpPr/>
              <p:nvPr/>
            </p:nvSpPr>
            <p:spPr>
              <a:xfrm>
                <a:off x="3922957" y="783211"/>
                <a:ext cx="19050" cy="19050"/>
              </a:xfrm>
              <a:custGeom>
                <a:avLst/>
                <a:gdLst>
                  <a:gd name="connsiteX0" fmla="*/ 10201 w 19050"/>
                  <a:gd name="connsiteY0" fmla="*/ 9405 h 19050"/>
                  <a:gd name="connsiteX1" fmla="*/ 12954 w 19050"/>
                  <a:gd name="connsiteY1" fmla="*/ 13653 h 19050"/>
                  <a:gd name="connsiteX2" fmla="*/ 15478 w 19050"/>
                  <a:gd name="connsiteY2" fmla="*/ 18091 h 19050"/>
                  <a:gd name="connsiteX3" fmla="*/ 7144 w 19050"/>
                  <a:gd name="connsiteY3" fmla="*/ 7147 h 19050"/>
                  <a:gd name="connsiteX4" fmla="*/ 9563 w 19050"/>
                  <a:gd name="connsiteY4" fmla="*/ 11310 h 19050"/>
                  <a:gd name="connsiteX5" fmla="*/ 10201 w 19050"/>
                  <a:gd name="connsiteY5" fmla="*/ 940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0201" y="9405"/>
                    </a:moveTo>
                    <a:cubicBezTo>
                      <a:pt x="10201" y="9405"/>
                      <a:pt x="11649" y="11472"/>
                      <a:pt x="12954" y="13653"/>
                    </a:cubicBezTo>
                    <a:cubicBezTo>
                      <a:pt x="14211" y="15872"/>
                      <a:pt x="15478" y="18091"/>
                      <a:pt x="15478" y="18091"/>
                    </a:cubicBezTo>
                    <a:cubicBezTo>
                      <a:pt x="16526" y="14824"/>
                      <a:pt x="13583" y="6957"/>
                      <a:pt x="7144" y="7147"/>
                    </a:cubicBezTo>
                    <a:lnTo>
                      <a:pt x="9563" y="11310"/>
                    </a:lnTo>
                    <a:lnTo>
                      <a:pt x="10201" y="9405"/>
                    </a:lnTo>
                    <a:close/>
                  </a:path>
                </a:pathLst>
              </a:custGeom>
              <a:grpFill/>
              <a:ln w="9525" cap="flat">
                <a:noFill/>
                <a:prstDash val="solid"/>
                <a:miter/>
              </a:ln>
            </p:spPr>
            <p:txBody>
              <a:bodyPr rtlCol="0" anchor="ctr"/>
              <a:lstStyle/>
              <a:p>
                <a:endParaRPr lang="zh-CN" altLang="en-US"/>
              </a:p>
            </p:txBody>
          </p:sp>
          <p:sp>
            <p:nvSpPr>
              <p:cNvPr id="2255" name="任意多边形: 形状 1266">
                <a:extLst>
                  <a:ext uri="{FF2B5EF4-FFF2-40B4-BE49-F238E27FC236}">
                    <a16:creationId xmlns:a16="http://schemas.microsoft.com/office/drawing/2014/main" id="{EDF4124F-5123-4CF2-9DE6-450D47E09D47}"/>
                  </a:ext>
                </a:extLst>
              </p:cNvPr>
              <p:cNvSpPr/>
              <p:nvPr/>
            </p:nvSpPr>
            <p:spPr>
              <a:xfrm>
                <a:off x="3738941" y="1004910"/>
                <a:ext cx="9525" cy="9525"/>
              </a:xfrm>
              <a:custGeom>
                <a:avLst/>
                <a:gdLst>
                  <a:gd name="connsiteX0" fmla="*/ 8489 w 9525"/>
                  <a:gd name="connsiteY0" fmla="*/ 8372 h 9525"/>
                  <a:gd name="connsiteX1" fmla="*/ 7441 w 9525"/>
                  <a:gd name="connsiteY1" fmla="*/ 7296 h 9525"/>
                  <a:gd name="connsiteX2" fmla="*/ 8489 w 9525"/>
                  <a:gd name="connsiteY2" fmla="*/ 8372 h 9525"/>
                </a:gdLst>
                <a:ahLst/>
                <a:cxnLst>
                  <a:cxn ang="0">
                    <a:pos x="connsiteX0" y="connsiteY0"/>
                  </a:cxn>
                  <a:cxn ang="0">
                    <a:pos x="connsiteX1" y="connsiteY1"/>
                  </a:cxn>
                  <a:cxn ang="0">
                    <a:pos x="connsiteX2" y="connsiteY2"/>
                  </a:cxn>
                </a:cxnLst>
                <a:rect l="l" t="t" r="r" b="b"/>
                <a:pathLst>
                  <a:path w="9525" h="9525">
                    <a:moveTo>
                      <a:pt x="8489" y="8372"/>
                    </a:moveTo>
                    <a:cubicBezTo>
                      <a:pt x="8508" y="8286"/>
                      <a:pt x="10118" y="9496"/>
                      <a:pt x="7441" y="7296"/>
                    </a:cubicBezTo>
                    <a:cubicBezTo>
                      <a:pt x="6756" y="6886"/>
                      <a:pt x="7317" y="7324"/>
                      <a:pt x="8489" y="8372"/>
                    </a:cubicBezTo>
                    <a:close/>
                  </a:path>
                </a:pathLst>
              </a:custGeom>
              <a:grpFill/>
              <a:ln w="9525" cap="flat">
                <a:noFill/>
                <a:prstDash val="solid"/>
                <a:miter/>
              </a:ln>
            </p:spPr>
            <p:txBody>
              <a:bodyPr rtlCol="0" anchor="ctr"/>
              <a:lstStyle/>
              <a:p>
                <a:endParaRPr lang="zh-CN" altLang="en-US"/>
              </a:p>
            </p:txBody>
          </p:sp>
          <p:sp>
            <p:nvSpPr>
              <p:cNvPr id="2256" name="任意多边形: 形状 1267">
                <a:extLst>
                  <a:ext uri="{FF2B5EF4-FFF2-40B4-BE49-F238E27FC236}">
                    <a16:creationId xmlns:a16="http://schemas.microsoft.com/office/drawing/2014/main" id="{4D5E01DE-2C02-443C-8A4E-DD4A15549A13}"/>
                  </a:ext>
                </a:extLst>
              </p:cNvPr>
              <p:cNvSpPr/>
              <p:nvPr/>
            </p:nvSpPr>
            <p:spPr>
              <a:xfrm>
                <a:off x="3854148" y="786968"/>
                <a:ext cx="19050" cy="9525"/>
              </a:xfrm>
              <a:custGeom>
                <a:avLst/>
                <a:gdLst>
                  <a:gd name="connsiteX0" fmla="*/ 12459 w 19050"/>
                  <a:gd name="connsiteY0" fmla="*/ 10039 h 9525"/>
                  <a:gd name="connsiteX1" fmla="*/ 7144 w 19050"/>
                  <a:gd name="connsiteY1" fmla="*/ 7144 h 9525"/>
                  <a:gd name="connsiteX2" fmla="*/ 9820 w 19050"/>
                  <a:gd name="connsiteY2" fmla="*/ 10497 h 9525"/>
                </a:gdLst>
                <a:ahLst/>
                <a:cxnLst>
                  <a:cxn ang="0">
                    <a:pos x="connsiteX0" y="connsiteY0"/>
                  </a:cxn>
                  <a:cxn ang="0">
                    <a:pos x="connsiteX1" y="connsiteY1"/>
                  </a:cxn>
                  <a:cxn ang="0">
                    <a:pos x="connsiteX2" y="connsiteY2"/>
                  </a:cxn>
                </a:cxnLst>
                <a:rect l="l" t="t" r="r" b="b"/>
                <a:pathLst>
                  <a:path w="19050" h="9525">
                    <a:moveTo>
                      <a:pt x="12459" y="10039"/>
                    </a:moveTo>
                    <a:lnTo>
                      <a:pt x="7144" y="7144"/>
                    </a:lnTo>
                    <a:lnTo>
                      <a:pt x="9820" y="10497"/>
                    </a:lnTo>
                    <a:close/>
                  </a:path>
                </a:pathLst>
              </a:custGeom>
              <a:grpFill/>
              <a:ln w="9525" cap="flat">
                <a:noFill/>
                <a:prstDash val="solid"/>
                <a:miter/>
              </a:ln>
            </p:spPr>
            <p:txBody>
              <a:bodyPr rtlCol="0" anchor="ctr"/>
              <a:lstStyle/>
              <a:p>
                <a:endParaRPr lang="zh-CN" altLang="en-US"/>
              </a:p>
            </p:txBody>
          </p:sp>
          <p:sp>
            <p:nvSpPr>
              <p:cNvPr id="2257" name="任意多边形: 形状 1268">
                <a:extLst>
                  <a:ext uri="{FF2B5EF4-FFF2-40B4-BE49-F238E27FC236}">
                    <a16:creationId xmlns:a16="http://schemas.microsoft.com/office/drawing/2014/main" id="{407A2F81-2E03-4B2B-9164-CC224758BAF8}"/>
                  </a:ext>
                </a:extLst>
              </p:cNvPr>
              <p:cNvSpPr/>
              <p:nvPr/>
            </p:nvSpPr>
            <p:spPr>
              <a:xfrm>
                <a:off x="4087692" y="857596"/>
                <a:ext cx="9525" cy="19050"/>
              </a:xfrm>
              <a:custGeom>
                <a:avLst/>
                <a:gdLst>
                  <a:gd name="connsiteX0" fmla="*/ 7944 w 9525"/>
                  <a:gd name="connsiteY0" fmla="*/ 14164 h 19050"/>
                  <a:gd name="connsiteX1" fmla="*/ 7144 w 9525"/>
                  <a:gd name="connsiteY1" fmla="*/ 7144 h 19050"/>
                  <a:gd name="connsiteX2" fmla="*/ 7230 w 9525"/>
                  <a:gd name="connsiteY2" fmla="*/ 12659 h 19050"/>
                </a:gdLst>
                <a:ahLst/>
                <a:cxnLst>
                  <a:cxn ang="0">
                    <a:pos x="connsiteX0" y="connsiteY0"/>
                  </a:cxn>
                  <a:cxn ang="0">
                    <a:pos x="connsiteX1" y="connsiteY1"/>
                  </a:cxn>
                  <a:cxn ang="0">
                    <a:pos x="connsiteX2" y="connsiteY2"/>
                  </a:cxn>
                </a:cxnLst>
                <a:rect l="l" t="t" r="r" b="b"/>
                <a:pathLst>
                  <a:path w="9525" h="19050">
                    <a:moveTo>
                      <a:pt x="7944" y="14164"/>
                    </a:moveTo>
                    <a:lnTo>
                      <a:pt x="7144" y="7144"/>
                    </a:lnTo>
                    <a:lnTo>
                      <a:pt x="7230" y="12659"/>
                    </a:lnTo>
                    <a:close/>
                  </a:path>
                </a:pathLst>
              </a:custGeom>
              <a:grpFill/>
              <a:ln w="9525" cap="flat">
                <a:noFill/>
                <a:prstDash val="solid"/>
                <a:miter/>
              </a:ln>
            </p:spPr>
            <p:txBody>
              <a:bodyPr rtlCol="0" anchor="ctr"/>
              <a:lstStyle/>
              <a:p>
                <a:endParaRPr lang="zh-CN" altLang="en-US"/>
              </a:p>
            </p:txBody>
          </p:sp>
          <p:sp>
            <p:nvSpPr>
              <p:cNvPr id="2258" name="任意多边形: 形状 1269">
                <a:extLst>
                  <a:ext uri="{FF2B5EF4-FFF2-40B4-BE49-F238E27FC236}">
                    <a16:creationId xmlns:a16="http://schemas.microsoft.com/office/drawing/2014/main" id="{2A5D8A8B-0851-4D9D-B215-8843A5B433A2}"/>
                  </a:ext>
                </a:extLst>
              </p:cNvPr>
              <p:cNvSpPr/>
              <p:nvPr/>
            </p:nvSpPr>
            <p:spPr>
              <a:xfrm>
                <a:off x="3956846" y="793349"/>
                <a:ext cx="28575" cy="28575"/>
              </a:xfrm>
              <a:custGeom>
                <a:avLst/>
                <a:gdLst>
                  <a:gd name="connsiteX0" fmla="*/ 10212 w 28575"/>
                  <a:gd name="connsiteY0" fmla="*/ 19869 h 28575"/>
                  <a:gd name="connsiteX1" fmla="*/ 15946 w 28575"/>
                  <a:gd name="connsiteY1" fmla="*/ 24279 h 28575"/>
                  <a:gd name="connsiteX2" fmla="*/ 18613 w 28575"/>
                  <a:gd name="connsiteY2" fmla="*/ 18774 h 28575"/>
                  <a:gd name="connsiteX3" fmla="*/ 15193 w 28575"/>
                  <a:gd name="connsiteY3" fmla="*/ 18469 h 28575"/>
                  <a:gd name="connsiteX4" fmla="*/ 17841 w 28575"/>
                  <a:gd name="connsiteY4" fmla="*/ 15735 h 28575"/>
                  <a:gd name="connsiteX5" fmla="*/ 23166 w 28575"/>
                  <a:gd name="connsiteY5" fmla="*/ 20869 h 28575"/>
                  <a:gd name="connsiteX6" fmla="*/ 20375 w 28575"/>
                  <a:gd name="connsiteY6" fmla="*/ 15107 h 28575"/>
                  <a:gd name="connsiteX7" fmla="*/ 20575 w 28575"/>
                  <a:gd name="connsiteY7" fmla="*/ 15850 h 28575"/>
                  <a:gd name="connsiteX8" fmla="*/ 9335 w 28575"/>
                  <a:gd name="connsiteY8" fmla="*/ 11230 h 28575"/>
                  <a:gd name="connsiteX9" fmla="*/ 9383 w 28575"/>
                  <a:gd name="connsiteY9" fmla="*/ 7144 h 28575"/>
                  <a:gd name="connsiteX10" fmla="*/ 10212 w 28575"/>
                  <a:gd name="connsiteY10" fmla="*/ 1986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28575">
                    <a:moveTo>
                      <a:pt x="10212" y="19869"/>
                    </a:moveTo>
                    <a:lnTo>
                      <a:pt x="15946" y="24279"/>
                    </a:lnTo>
                    <a:lnTo>
                      <a:pt x="18613" y="18774"/>
                    </a:lnTo>
                    <a:cubicBezTo>
                      <a:pt x="18270" y="20060"/>
                      <a:pt x="18108" y="22117"/>
                      <a:pt x="15193" y="18469"/>
                    </a:cubicBezTo>
                    <a:lnTo>
                      <a:pt x="17841" y="15735"/>
                    </a:lnTo>
                    <a:lnTo>
                      <a:pt x="23166" y="20869"/>
                    </a:lnTo>
                    <a:lnTo>
                      <a:pt x="20375" y="15107"/>
                    </a:lnTo>
                    <a:lnTo>
                      <a:pt x="20575" y="15850"/>
                    </a:lnTo>
                    <a:cubicBezTo>
                      <a:pt x="16946" y="14745"/>
                      <a:pt x="12288" y="9896"/>
                      <a:pt x="9335" y="11230"/>
                    </a:cubicBezTo>
                    <a:cubicBezTo>
                      <a:pt x="7916" y="6839"/>
                      <a:pt x="12602" y="10582"/>
                      <a:pt x="9383" y="7144"/>
                    </a:cubicBezTo>
                    <a:cubicBezTo>
                      <a:pt x="9535" y="9954"/>
                      <a:pt x="3744" y="12497"/>
                      <a:pt x="10212" y="19869"/>
                    </a:cubicBezTo>
                    <a:close/>
                  </a:path>
                </a:pathLst>
              </a:custGeom>
              <a:grpFill/>
              <a:ln w="9525" cap="flat">
                <a:noFill/>
                <a:prstDash val="solid"/>
                <a:miter/>
              </a:ln>
            </p:spPr>
            <p:txBody>
              <a:bodyPr rtlCol="0" anchor="ctr"/>
              <a:lstStyle/>
              <a:p>
                <a:endParaRPr lang="zh-CN" altLang="en-US"/>
              </a:p>
            </p:txBody>
          </p:sp>
          <p:sp>
            <p:nvSpPr>
              <p:cNvPr id="2259" name="任意多边形: 形状 1270">
                <a:extLst>
                  <a:ext uri="{FF2B5EF4-FFF2-40B4-BE49-F238E27FC236}">
                    <a16:creationId xmlns:a16="http://schemas.microsoft.com/office/drawing/2014/main" id="{CCBD5C9F-387E-48E9-B6C4-59FC92BA67D5}"/>
                  </a:ext>
                </a:extLst>
              </p:cNvPr>
              <p:cNvSpPr/>
              <p:nvPr/>
            </p:nvSpPr>
            <p:spPr>
              <a:xfrm>
                <a:off x="3947932" y="792187"/>
                <a:ext cx="9525" cy="9525"/>
              </a:xfrm>
              <a:custGeom>
                <a:avLst/>
                <a:gdLst>
                  <a:gd name="connsiteX0" fmla="*/ 7144 w 9525"/>
                  <a:gd name="connsiteY0" fmla="*/ 8011 h 9525"/>
                  <a:gd name="connsiteX1" fmla="*/ 9334 w 9525"/>
                  <a:gd name="connsiteY1" fmla="*/ 10487 h 9525"/>
                  <a:gd name="connsiteX2" fmla="*/ 9620 w 9525"/>
                  <a:gd name="connsiteY2" fmla="*/ 7144 h 9525"/>
                  <a:gd name="connsiteX3" fmla="*/ 8125 w 9525"/>
                  <a:gd name="connsiteY3" fmla="*/ 8877 h 9525"/>
                </a:gdLst>
                <a:ahLst/>
                <a:cxnLst>
                  <a:cxn ang="0">
                    <a:pos x="connsiteX0" y="connsiteY0"/>
                  </a:cxn>
                  <a:cxn ang="0">
                    <a:pos x="connsiteX1" y="connsiteY1"/>
                  </a:cxn>
                  <a:cxn ang="0">
                    <a:pos x="connsiteX2" y="connsiteY2"/>
                  </a:cxn>
                  <a:cxn ang="0">
                    <a:pos x="connsiteX3" y="connsiteY3"/>
                  </a:cxn>
                </a:cxnLst>
                <a:rect l="l" t="t" r="r" b="b"/>
                <a:pathLst>
                  <a:path w="9525" h="9525">
                    <a:moveTo>
                      <a:pt x="7144" y="8011"/>
                    </a:moveTo>
                    <a:lnTo>
                      <a:pt x="9334" y="10487"/>
                    </a:lnTo>
                    <a:lnTo>
                      <a:pt x="9620" y="7144"/>
                    </a:lnTo>
                    <a:lnTo>
                      <a:pt x="8125" y="8877"/>
                    </a:lnTo>
                    <a:close/>
                  </a:path>
                </a:pathLst>
              </a:custGeom>
              <a:grpFill/>
              <a:ln w="9525" cap="flat">
                <a:noFill/>
                <a:prstDash val="solid"/>
                <a:miter/>
              </a:ln>
            </p:spPr>
            <p:txBody>
              <a:bodyPr rtlCol="0" anchor="ctr"/>
              <a:lstStyle/>
              <a:p>
                <a:endParaRPr lang="zh-CN" altLang="en-US"/>
              </a:p>
            </p:txBody>
          </p:sp>
          <p:sp>
            <p:nvSpPr>
              <p:cNvPr id="2260" name="任意多边形: 形状 1271">
                <a:extLst>
                  <a:ext uri="{FF2B5EF4-FFF2-40B4-BE49-F238E27FC236}">
                    <a16:creationId xmlns:a16="http://schemas.microsoft.com/office/drawing/2014/main" id="{7809A27F-C50F-4851-B9B2-B5DC5432A8E8}"/>
                  </a:ext>
                </a:extLst>
              </p:cNvPr>
              <p:cNvSpPr/>
              <p:nvPr/>
            </p:nvSpPr>
            <p:spPr>
              <a:xfrm>
                <a:off x="3773006" y="827192"/>
                <a:ext cx="9525" cy="9525"/>
              </a:xfrm>
              <a:custGeom>
                <a:avLst/>
                <a:gdLst>
                  <a:gd name="connsiteX0" fmla="*/ 10524 w 9525"/>
                  <a:gd name="connsiteY0" fmla="*/ 11011 h 9525"/>
                  <a:gd name="connsiteX1" fmla="*/ 7448 w 9525"/>
                  <a:gd name="connsiteY1" fmla="*/ 7144 h 9525"/>
                  <a:gd name="connsiteX2" fmla="*/ 10524 w 9525"/>
                  <a:gd name="connsiteY2" fmla="*/ 11011 h 9525"/>
                </a:gdLst>
                <a:ahLst/>
                <a:cxnLst>
                  <a:cxn ang="0">
                    <a:pos x="connsiteX0" y="connsiteY0"/>
                  </a:cxn>
                  <a:cxn ang="0">
                    <a:pos x="connsiteX1" y="connsiteY1"/>
                  </a:cxn>
                  <a:cxn ang="0">
                    <a:pos x="connsiteX2" y="connsiteY2"/>
                  </a:cxn>
                </a:cxnLst>
                <a:rect l="l" t="t" r="r" b="b"/>
                <a:pathLst>
                  <a:path w="9525" h="9525">
                    <a:moveTo>
                      <a:pt x="10524" y="11011"/>
                    </a:moveTo>
                    <a:cubicBezTo>
                      <a:pt x="9534" y="9735"/>
                      <a:pt x="6819" y="9754"/>
                      <a:pt x="7448" y="7144"/>
                    </a:cubicBezTo>
                    <a:cubicBezTo>
                      <a:pt x="5981" y="10411"/>
                      <a:pt x="10286" y="9830"/>
                      <a:pt x="10524" y="11011"/>
                    </a:cubicBezTo>
                    <a:close/>
                  </a:path>
                </a:pathLst>
              </a:custGeom>
              <a:grpFill/>
              <a:ln w="9525" cap="flat">
                <a:noFill/>
                <a:prstDash val="solid"/>
                <a:miter/>
              </a:ln>
            </p:spPr>
            <p:txBody>
              <a:bodyPr rtlCol="0" anchor="ctr"/>
              <a:lstStyle/>
              <a:p>
                <a:endParaRPr lang="zh-CN" altLang="en-US"/>
              </a:p>
            </p:txBody>
          </p:sp>
          <p:sp>
            <p:nvSpPr>
              <p:cNvPr id="2261" name="任意多边形: 形状 1272">
                <a:extLst>
                  <a:ext uri="{FF2B5EF4-FFF2-40B4-BE49-F238E27FC236}">
                    <a16:creationId xmlns:a16="http://schemas.microsoft.com/office/drawing/2014/main" id="{84780113-BB44-40E3-9507-420D377BE635}"/>
                  </a:ext>
                </a:extLst>
              </p:cNvPr>
              <p:cNvSpPr/>
              <p:nvPr/>
            </p:nvSpPr>
            <p:spPr>
              <a:xfrm>
                <a:off x="3764451" y="835233"/>
                <a:ext cx="9525" cy="9525"/>
              </a:xfrm>
              <a:custGeom>
                <a:avLst/>
                <a:gdLst>
                  <a:gd name="connsiteX0" fmla="*/ 8668 w 9525"/>
                  <a:gd name="connsiteY0" fmla="*/ 7313 h 9525"/>
                  <a:gd name="connsiteX1" fmla="*/ 7144 w 9525"/>
                  <a:gd name="connsiteY1" fmla="*/ 7151 h 9525"/>
                  <a:gd name="connsiteX2" fmla="*/ 7525 w 9525"/>
                  <a:gd name="connsiteY2" fmla="*/ 9065 h 9525"/>
                  <a:gd name="connsiteX3" fmla="*/ 8668 w 9525"/>
                  <a:gd name="connsiteY3" fmla="*/ 7313 h 9525"/>
                </a:gdLst>
                <a:ahLst/>
                <a:cxnLst>
                  <a:cxn ang="0">
                    <a:pos x="connsiteX0" y="connsiteY0"/>
                  </a:cxn>
                  <a:cxn ang="0">
                    <a:pos x="connsiteX1" y="connsiteY1"/>
                  </a:cxn>
                  <a:cxn ang="0">
                    <a:pos x="connsiteX2" y="connsiteY2"/>
                  </a:cxn>
                  <a:cxn ang="0">
                    <a:pos x="connsiteX3" y="connsiteY3"/>
                  </a:cxn>
                </a:cxnLst>
                <a:rect l="l" t="t" r="r" b="b"/>
                <a:pathLst>
                  <a:path w="9525" h="9525">
                    <a:moveTo>
                      <a:pt x="8668" y="7313"/>
                    </a:moveTo>
                    <a:cubicBezTo>
                      <a:pt x="8668" y="7313"/>
                      <a:pt x="7239" y="7103"/>
                      <a:pt x="7144" y="7151"/>
                    </a:cubicBezTo>
                    <a:lnTo>
                      <a:pt x="7525" y="9065"/>
                    </a:lnTo>
                    <a:lnTo>
                      <a:pt x="8668" y="7313"/>
                    </a:lnTo>
                    <a:close/>
                  </a:path>
                </a:pathLst>
              </a:custGeom>
              <a:grpFill/>
              <a:ln w="9525" cap="flat">
                <a:noFill/>
                <a:prstDash val="solid"/>
                <a:miter/>
              </a:ln>
            </p:spPr>
            <p:txBody>
              <a:bodyPr rtlCol="0" anchor="ctr"/>
              <a:lstStyle/>
              <a:p>
                <a:endParaRPr lang="zh-CN" altLang="en-US"/>
              </a:p>
            </p:txBody>
          </p:sp>
          <p:sp>
            <p:nvSpPr>
              <p:cNvPr id="2262" name="任意多边形: 形状 1273">
                <a:extLst>
                  <a:ext uri="{FF2B5EF4-FFF2-40B4-BE49-F238E27FC236}">
                    <a16:creationId xmlns:a16="http://schemas.microsoft.com/office/drawing/2014/main" id="{B13F7009-8B66-443E-AEAF-5C20DA29F8DD}"/>
                  </a:ext>
                </a:extLst>
              </p:cNvPr>
              <p:cNvSpPr/>
              <p:nvPr/>
            </p:nvSpPr>
            <p:spPr>
              <a:xfrm>
                <a:off x="3717617" y="967519"/>
                <a:ext cx="9525" cy="9525"/>
              </a:xfrm>
              <a:custGeom>
                <a:avLst/>
                <a:gdLst>
                  <a:gd name="connsiteX0" fmla="*/ 8572 w 9525"/>
                  <a:gd name="connsiteY0" fmla="*/ 10929 h 9525"/>
                  <a:gd name="connsiteX1" fmla="*/ 8220 w 9525"/>
                  <a:gd name="connsiteY1" fmla="*/ 7920 h 9525"/>
                  <a:gd name="connsiteX2" fmla="*/ 8572 w 9525"/>
                  <a:gd name="connsiteY2" fmla="*/ 10929 h 9525"/>
                </a:gdLst>
                <a:ahLst/>
                <a:cxnLst>
                  <a:cxn ang="0">
                    <a:pos x="connsiteX0" y="connsiteY0"/>
                  </a:cxn>
                  <a:cxn ang="0">
                    <a:pos x="connsiteX1" y="connsiteY1"/>
                  </a:cxn>
                  <a:cxn ang="0">
                    <a:pos x="connsiteX2" y="connsiteY2"/>
                  </a:cxn>
                </a:cxnLst>
                <a:rect l="l" t="t" r="r" b="b"/>
                <a:pathLst>
                  <a:path w="9525" h="9525">
                    <a:moveTo>
                      <a:pt x="8572" y="10929"/>
                    </a:moveTo>
                    <a:cubicBezTo>
                      <a:pt x="10077" y="11091"/>
                      <a:pt x="7486" y="8415"/>
                      <a:pt x="8220" y="7920"/>
                    </a:cubicBezTo>
                    <a:cubicBezTo>
                      <a:pt x="5372" y="5243"/>
                      <a:pt x="9144" y="10301"/>
                      <a:pt x="8572" y="10929"/>
                    </a:cubicBezTo>
                    <a:close/>
                  </a:path>
                </a:pathLst>
              </a:custGeom>
              <a:grpFill/>
              <a:ln w="9525" cap="flat">
                <a:noFill/>
                <a:prstDash val="solid"/>
                <a:miter/>
              </a:ln>
            </p:spPr>
            <p:txBody>
              <a:bodyPr rtlCol="0" anchor="ctr"/>
              <a:lstStyle/>
              <a:p>
                <a:endParaRPr lang="zh-CN" altLang="en-US"/>
              </a:p>
            </p:txBody>
          </p:sp>
          <p:sp>
            <p:nvSpPr>
              <p:cNvPr id="2263" name="任意多边形: 形状 1274">
                <a:extLst>
                  <a:ext uri="{FF2B5EF4-FFF2-40B4-BE49-F238E27FC236}">
                    <a16:creationId xmlns:a16="http://schemas.microsoft.com/office/drawing/2014/main" id="{7879D148-9A91-4E42-A890-E6BE48569614}"/>
                  </a:ext>
                </a:extLst>
              </p:cNvPr>
              <p:cNvSpPr/>
              <p:nvPr/>
            </p:nvSpPr>
            <p:spPr>
              <a:xfrm>
                <a:off x="3878713" y="793926"/>
                <a:ext cx="9525" cy="9525"/>
              </a:xfrm>
              <a:custGeom>
                <a:avLst/>
                <a:gdLst>
                  <a:gd name="connsiteX0" fmla="*/ 7144 w 9525"/>
                  <a:gd name="connsiteY0" fmla="*/ 7996 h 9525"/>
                  <a:gd name="connsiteX1" fmla="*/ 11763 w 9525"/>
                  <a:gd name="connsiteY1" fmla="*/ 8939 h 9525"/>
                  <a:gd name="connsiteX2" fmla="*/ 7144 w 9525"/>
                  <a:gd name="connsiteY2" fmla="*/ 7996 h 9525"/>
                </a:gdLst>
                <a:ahLst/>
                <a:cxnLst>
                  <a:cxn ang="0">
                    <a:pos x="connsiteX0" y="connsiteY0"/>
                  </a:cxn>
                  <a:cxn ang="0">
                    <a:pos x="connsiteX1" y="connsiteY1"/>
                  </a:cxn>
                  <a:cxn ang="0">
                    <a:pos x="connsiteX2" y="connsiteY2"/>
                  </a:cxn>
                </a:cxnLst>
                <a:rect l="l" t="t" r="r" b="b"/>
                <a:pathLst>
                  <a:path w="9525" h="9525">
                    <a:moveTo>
                      <a:pt x="7144" y="7996"/>
                    </a:moveTo>
                    <a:cubicBezTo>
                      <a:pt x="8030" y="9825"/>
                      <a:pt x="10420" y="9025"/>
                      <a:pt x="11763" y="8939"/>
                    </a:cubicBezTo>
                    <a:cubicBezTo>
                      <a:pt x="10011" y="5253"/>
                      <a:pt x="9458" y="8463"/>
                      <a:pt x="7144" y="7996"/>
                    </a:cubicBezTo>
                    <a:close/>
                  </a:path>
                </a:pathLst>
              </a:custGeom>
              <a:grpFill/>
              <a:ln w="9525" cap="flat">
                <a:noFill/>
                <a:prstDash val="solid"/>
                <a:miter/>
              </a:ln>
            </p:spPr>
            <p:txBody>
              <a:bodyPr rtlCol="0" anchor="ctr"/>
              <a:lstStyle/>
              <a:p>
                <a:endParaRPr lang="zh-CN" altLang="en-US"/>
              </a:p>
            </p:txBody>
          </p:sp>
          <p:sp>
            <p:nvSpPr>
              <p:cNvPr id="2264" name="任意多边形: 形状 1275">
                <a:extLst>
                  <a:ext uri="{FF2B5EF4-FFF2-40B4-BE49-F238E27FC236}">
                    <a16:creationId xmlns:a16="http://schemas.microsoft.com/office/drawing/2014/main" id="{A4D608E4-4C21-4663-9762-0E12609E01AF}"/>
                  </a:ext>
                </a:extLst>
              </p:cNvPr>
              <p:cNvSpPr/>
              <p:nvPr/>
            </p:nvSpPr>
            <p:spPr>
              <a:xfrm>
                <a:off x="3766181" y="835701"/>
                <a:ext cx="19050" cy="19050"/>
              </a:xfrm>
              <a:custGeom>
                <a:avLst/>
                <a:gdLst>
                  <a:gd name="connsiteX0" fmla="*/ 7157 w 19050"/>
                  <a:gd name="connsiteY0" fmla="*/ 10321 h 19050"/>
                  <a:gd name="connsiteX1" fmla="*/ 18254 w 19050"/>
                  <a:gd name="connsiteY1" fmla="*/ 14522 h 19050"/>
                  <a:gd name="connsiteX2" fmla="*/ 16816 w 19050"/>
                  <a:gd name="connsiteY2" fmla="*/ 9721 h 19050"/>
                  <a:gd name="connsiteX3" fmla="*/ 12358 w 19050"/>
                  <a:gd name="connsiteY3" fmla="*/ 7216 h 19050"/>
                  <a:gd name="connsiteX4" fmla="*/ 7157 w 19050"/>
                  <a:gd name="connsiteY4" fmla="*/ 10321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157" y="10321"/>
                    </a:moveTo>
                    <a:cubicBezTo>
                      <a:pt x="6767" y="12207"/>
                      <a:pt x="14863" y="14131"/>
                      <a:pt x="18254" y="14522"/>
                    </a:cubicBezTo>
                    <a:cubicBezTo>
                      <a:pt x="21683" y="12988"/>
                      <a:pt x="15654" y="10731"/>
                      <a:pt x="16816" y="9721"/>
                    </a:cubicBezTo>
                    <a:cubicBezTo>
                      <a:pt x="15558" y="8035"/>
                      <a:pt x="10986" y="10493"/>
                      <a:pt x="12358" y="7216"/>
                    </a:cubicBezTo>
                    <a:cubicBezTo>
                      <a:pt x="8748" y="6730"/>
                      <a:pt x="9682" y="8788"/>
                      <a:pt x="7157" y="10321"/>
                    </a:cubicBezTo>
                    <a:close/>
                  </a:path>
                </a:pathLst>
              </a:custGeom>
              <a:grpFill/>
              <a:ln w="9525" cap="flat">
                <a:noFill/>
                <a:prstDash val="solid"/>
                <a:miter/>
              </a:ln>
            </p:spPr>
            <p:txBody>
              <a:bodyPr rtlCol="0" anchor="ctr"/>
              <a:lstStyle/>
              <a:p>
                <a:endParaRPr lang="zh-CN" altLang="en-US"/>
              </a:p>
            </p:txBody>
          </p:sp>
          <p:sp>
            <p:nvSpPr>
              <p:cNvPr id="2265" name="任意多边形: 形状 1276">
                <a:extLst>
                  <a:ext uri="{FF2B5EF4-FFF2-40B4-BE49-F238E27FC236}">
                    <a16:creationId xmlns:a16="http://schemas.microsoft.com/office/drawing/2014/main" id="{B8E48AAC-5842-4EA2-A598-380D4ACF7FCC}"/>
                  </a:ext>
                </a:extLst>
              </p:cNvPr>
              <p:cNvSpPr/>
              <p:nvPr/>
            </p:nvSpPr>
            <p:spPr>
              <a:xfrm>
                <a:off x="3910517" y="794757"/>
                <a:ext cx="9525" cy="19050"/>
              </a:xfrm>
              <a:custGeom>
                <a:avLst/>
                <a:gdLst>
                  <a:gd name="connsiteX0" fmla="*/ 11316 w 9525"/>
                  <a:gd name="connsiteY0" fmla="*/ 13156 h 19050"/>
                  <a:gd name="connsiteX1" fmla="*/ 11363 w 9525"/>
                  <a:gd name="connsiteY1" fmla="*/ 7993 h 19050"/>
                  <a:gd name="connsiteX2" fmla="*/ 9754 w 9525"/>
                  <a:gd name="connsiteY2" fmla="*/ 9174 h 19050"/>
                  <a:gd name="connsiteX3" fmla="*/ 7144 w 9525"/>
                  <a:gd name="connsiteY3" fmla="*/ 7736 h 19050"/>
                  <a:gd name="connsiteX4" fmla="*/ 11316 w 9525"/>
                  <a:gd name="connsiteY4" fmla="*/ 1315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1316" y="13156"/>
                    </a:moveTo>
                    <a:lnTo>
                      <a:pt x="11363" y="7993"/>
                    </a:lnTo>
                    <a:lnTo>
                      <a:pt x="9754" y="9174"/>
                    </a:lnTo>
                    <a:cubicBezTo>
                      <a:pt x="9706" y="7250"/>
                      <a:pt x="8725" y="6526"/>
                      <a:pt x="7144" y="7736"/>
                    </a:cubicBezTo>
                    <a:lnTo>
                      <a:pt x="11316" y="13156"/>
                    </a:lnTo>
                    <a:close/>
                  </a:path>
                </a:pathLst>
              </a:custGeom>
              <a:grpFill/>
              <a:ln w="9525" cap="flat">
                <a:noFill/>
                <a:prstDash val="solid"/>
                <a:miter/>
              </a:ln>
            </p:spPr>
            <p:txBody>
              <a:bodyPr rtlCol="0" anchor="ctr"/>
              <a:lstStyle/>
              <a:p>
                <a:endParaRPr lang="zh-CN" altLang="en-US"/>
              </a:p>
            </p:txBody>
          </p:sp>
          <p:sp>
            <p:nvSpPr>
              <p:cNvPr id="2266" name="任意多边形: 形状 1277">
                <a:extLst>
                  <a:ext uri="{FF2B5EF4-FFF2-40B4-BE49-F238E27FC236}">
                    <a16:creationId xmlns:a16="http://schemas.microsoft.com/office/drawing/2014/main" id="{2E7CC4D6-42BE-4B8C-A224-7FF41F113B18}"/>
                  </a:ext>
                </a:extLst>
              </p:cNvPr>
              <p:cNvSpPr/>
              <p:nvPr/>
            </p:nvSpPr>
            <p:spPr>
              <a:xfrm>
                <a:off x="3871417" y="795369"/>
                <a:ext cx="19050" cy="9525"/>
              </a:xfrm>
              <a:custGeom>
                <a:avLst/>
                <a:gdLst>
                  <a:gd name="connsiteX0" fmla="*/ 8601 w 19050"/>
                  <a:gd name="connsiteY0" fmla="*/ 10173 h 9525"/>
                  <a:gd name="connsiteX1" fmla="*/ 11963 w 19050"/>
                  <a:gd name="connsiteY1" fmla="*/ 8620 h 9525"/>
                  <a:gd name="connsiteX2" fmla="*/ 7144 w 19050"/>
                  <a:gd name="connsiteY2" fmla="*/ 7144 h 9525"/>
                  <a:gd name="connsiteX3" fmla="*/ 8601 w 19050"/>
                  <a:gd name="connsiteY3" fmla="*/ 10173 h 9525"/>
                </a:gdLst>
                <a:ahLst/>
                <a:cxnLst>
                  <a:cxn ang="0">
                    <a:pos x="connsiteX0" y="connsiteY0"/>
                  </a:cxn>
                  <a:cxn ang="0">
                    <a:pos x="connsiteX1" y="connsiteY1"/>
                  </a:cxn>
                  <a:cxn ang="0">
                    <a:pos x="connsiteX2" y="connsiteY2"/>
                  </a:cxn>
                  <a:cxn ang="0">
                    <a:pos x="connsiteX3" y="connsiteY3"/>
                  </a:cxn>
                </a:cxnLst>
                <a:rect l="l" t="t" r="r" b="b"/>
                <a:pathLst>
                  <a:path w="19050" h="9525">
                    <a:moveTo>
                      <a:pt x="8601" y="10173"/>
                    </a:moveTo>
                    <a:cubicBezTo>
                      <a:pt x="9696" y="8172"/>
                      <a:pt x="13040" y="12316"/>
                      <a:pt x="11963" y="8620"/>
                    </a:cubicBezTo>
                    <a:cubicBezTo>
                      <a:pt x="11535" y="10563"/>
                      <a:pt x="8753" y="7630"/>
                      <a:pt x="7144" y="7144"/>
                    </a:cubicBezTo>
                    <a:lnTo>
                      <a:pt x="8601" y="10173"/>
                    </a:lnTo>
                    <a:close/>
                  </a:path>
                </a:pathLst>
              </a:custGeom>
              <a:grpFill/>
              <a:ln w="9525" cap="flat">
                <a:noFill/>
                <a:prstDash val="solid"/>
                <a:miter/>
              </a:ln>
            </p:spPr>
            <p:txBody>
              <a:bodyPr rtlCol="0" anchor="ctr"/>
              <a:lstStyle/>
              <a:p>
                <a:endParaRPr lang="zh-CN" altLang="en-US"/>
              </a:p>
            </p:txBody>
          </p:sp>
          <p:sp>
            <p:nvSpPr>
              <p:cNvPr id="2267" name="任意多边形: 形状 1278">
                <a:extLst>
                  <a:ext uri="{FF2B5EF4-FFF2-40B4-BE49-F238E27FC236}">
                    <a16:creationId xmlns:a16="http://schemas.microsoft.com/office/drawing/2014/main" id="{FC6DCAC8-49A7-4949-8C2C-F0C085648463}"/>
                  </a:ext>
                </a:extLst>
              </p:cNvPr>
              <p:cNvSpPr/>
              <p:nvPr/>
            </p:nvSpPr>
            <p:spPr>
              <a:xfrm>
                <a:off x="3723742" y="979982"/>
                <a:ext cx="9525" cy="9525"/>
              </a:xfrm>
              <a:custGeom>
                <a:avLst/>
                <a:gdLst>
                  <a:gd name="connsiteX0" fmla="*/ 8915 w 9525"/>
                  <a:gd name="connsiteY0" fmla="*/ 8487 h 9525"/>
                  <a:gd name="connsiteX1" fmla="*/ 7144 w 9525"/>
                  <a:gd name="connsiteY1" fmla="*/ 7144 h 9525"/>
                  <a:gd name="connsiteX2" fmla="*/ 7925 w 9525"/>
                  <a:gd name="connsiteY2" fmla="*/ 8477 h 9525"/>
                </a:gdLst>
                <a:ahLst/>
                <a:cxnLst>
                  <a:cxn ang="0">
                    <a:pos x="connsiteX0" y="connsiteY0"/>
                  </a:cxn>
                  <a:cxn ang="0">
                    <a:pos x="connsiteX1" y="connsiteY1"/>
                  </a:cxn>
                  <a:cxn ang="0">
                    <a:pos x="connsiteX2" y="connsiteY2"/>
                  </a:cxn>
                </a:cxnLst>
                <a:rect l="l" t="t" r="r" b="b"/>
                <a:pathLst>
                  <a:path w="9525" h="9525">
                    <a:moveTo>
                      <a:pt x="8915" y="8487"/>
                    </a:moveTo>
                    <a:lnTo>
                      <a:pt x="7144" y="7144"/>
                    </a:lnTo>
                    <a:lnTo>
                      <a:pt x="7925" y="8477"/>
                    </a:lnTo>
                    <a:close/>
                  </a:path>
                </a:pathLst>
              </a:custGeom>
              <a:grpFill/>
              <a:ln w="9525" cap="flat">
                <a:noFill/>
                <a:prstDash val="solid"/>
                <a:miter/>
              </a:ln>
            </p:spPr>
            <p:txBody>
              <a:bodyPr rtlCol="0" anchor="ctr"/>
              <a:lstStyle/>
              <a:p>
                <a:endParaRPr lang="zh-CN" altLang="en-US"/>
              </a:p>
            </p:txBody>
          </p:sp>
          <p:sp>
            <p:nvSpPr>
              <p:cNvPr id="2268" name="任意多边形: 形状 1279">
                <a:extLst>
                  <a:ext uri="{FF2B5EF4-FFF2-40B4-BE49-F238E27FC236}">
                    <a16:creationId xmlns:a16="http://schemas.microsoft.com/office/drawing/2014/main" id="{48CFD937-61BA-42E1-B5BB-76FF969BED2B}"/>
                  </a:ext>
                </a:extLst>
              </p:cNvPr>
              <p:cNvSpPr/>
              <p:nvPr/>
            </p:nvSpPr>
            <p:spPr>
              <a:xfrm>
                <a:off x="3918194" y="797550"/>
                <a:ext cx="19050" cy="19050"/>
              </a:xfrm>
              <a:custGeom>
                <a:avLst/>
                <a:gdLst>
                  <a:gd name="connsiteX0" fmla="*/ 12163 w 19050"/>
                  <a:gd name="connsiteY0" fmla="*/ 13926 h 19050"/>
                  <a:gd name="connsiteX1" fmla="*/ 7144 w 19050"/>
                  <a:gd name="connsiteY1" fmla="*/ 12611 h 19050"/>
                  <a:gd name="connsiteX2" fmla="*/ 13278 w 19050"/>
                  <a:gd name="connsiteY2" fmla="*/ 15383 h 19050"/>
                  <a:gd name="connsiteX3" fmla="*/ 11316 w 19050"/>
                  <a:gd name="connsiteY3" fmla="*/ 7144 h 19050"/>
                  <a:gd name="connsiteX4" fmla="*/ 12163 w 19050"/>
                  <a:gd name="connsiteY4" fmla="*/ 139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2163" y="13926"/>
                    </a:moveTo>
                    <a:cubicBezTo>
                      <a:pt x="10563" y="13030"/>
                      <a:pt x="8496" y="12764"/>
                      <a:pt x="7144" y="12611"/>
                    </a:cubicBezTo>
                    <a:cubicBezTo>
                      <a:pt x="9906" y="12964"/>
                      <a:pt x="10277" y="16297"/>
                      <a:pt x="13278" y="15383"/>
                    </a:cubicBezTo>
                    <a:cubicBezTo>
                      <a:pt x="17478" y="13992"/>
                      <a:pt x="9030" y="10182"/>
                      <a:pt x="11316" y="7144"/>
                    </a:cubicBezTo>
                    <a:lnTo>
                      <a:pt x="12163" y="13926"/>
                    </a:lnTo>
                    <a:close/>
                  </a:path>
                </a:pathLst>
              </a:custGeom>
              <a:grpFill/>
              <a:ln w="9525" cap="flat">
                <a:noFill/>
                <a:prstDash val="solid"/>
                <a:miter/>
              </a:ln>
            </p:spPr>
            <p:txBody>
              <a:bodyPr rtlCol="0" anchor="ctr"/>
              <a:lstStyle/>
              <a:p>
                <a:endParaRPr lang="zh-CN" altLang="en-US"/>
              </a:p>
            </p:txBody>
          </p:sp>
          <p:sp>
            <p:nvSpPr>
              <p:cNvPr id="2269" name="任意多边形: 形状 1280">
                <a:extLst>
                  <a:ext uri="{FF2B5EF4-FFF2-40B4-BE49-F238E27FC236}">
                    <a16:creationId xmlns:a16="http://schemas.microsoft.com/office/drawing/2014/main" id="{8558C8FE-871B-485E-9EF0-13A00CEB7CA8}"/>
                  </a:ext>
                </a:extLst>
              </p:cNvPr>
              <p:cNvSpPr/>
              <p:nvPr/>
            </p:nvSpPr>
            <p:spPr>
              <a:xfrm>
                <a:off x="3778680" y="831335"/>
                <a:ext cx="19050" cy="9525"/>
              </a:xfrm>
              <a:custGeom>
                <a:avLst/>
                <a:gdLst>
                  <a:gd name="connsiteX0" fmla="*/ 11642 w 19050"/>
                  <a:gd name="connsiteY0" fmla="*/ 10535 h 9525"/>
                  <a:gd name="connsiteX1" fmla="*/ 11003 w 19050"/>
                  <a:gd name="connsiteY1" fmla="*/ 9601 h 9525"/>
                  <a:gd name="connsiteX2" fmla="*/ 14566 w 19050"/>
                  <a:gd name="connsiteY2" fmla="*/ 10049 h 9525"/>
                  <a:gd name="connsiteX3" fmla="*/ 10823 w 19050"/>
                  <a:gd name="connsiteY3" fmla="*/ 8372 h 9525"/>
                  <a:gd name="connsiteX4" fmla="*/ 7146 w 19050"/>
                  <a:gd name="connsiteY4" fmla="*/ 7144 h 9525"/>
                  <a:gd name="connsiteX5" fmla="*/ 11642 w 19050"/>
                  <a:gd name="connsiteY5" fmla="*/ 1053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9525">
                    <a:moveTo>
                      <a:pt x="11642" y="10535"/>
                    </a:moveTo>
                    <a:lnTo>
                      <a:pt x="11003" y="9601"/>
                    </a:lnTo>
                    <a:lnTo>
                      <a:pt x="14566" y="10049"/>
                    </a:lnTo>
                    <a:cubicBezTo>
                      <a:pt x="14566" y="10049"/>
                      <a:pt x="12689" y="9211"/>
                      <a:pt x="10823" y="8372"/>
                    </a:cubicBezTo>
                    <a:cubicBezTo>
                      <a:pt x="8984" y="7763"/>
                      <a:pt x="7146" y="7144"/>
                      <a:pt x="7146" y="7144"/>
                    </a:cubicBezTo>
                    <a:cubicBezTo>
                      <a:pt x="7051" y="10649"/>
                      <a:pt x="10184" y="9306"/>
                      <a:pt x="11642" y="10535"/>
                    </a:cubicBezTo>
                    <a:close/>
                  </a:path>
                </a:pathLst>
              </a:custGeom>
              <a:grpFill/>
              <a:ln w="9525" cap="flat">
                <a:noFill/>
                <a:prstDash val="solid"/>
                <a:miter/>
              </a:ln>
            </p:spPr>
            <p:txBody>
              <a:bodyPr rtlCol="0" anchor="ctr"/>
              <a:lstStyle/>
              <a:p>
                <a:endParaRPr lang="zh-CN" altLang="en-US"/>
              </a:p>
            </p:txBody>
          </p:sp>
          <p:sp>
            <p:nvSpPr>
              <p:cNvPr id="2270" name="任意多边形: 形状 1281">
                <a:extLst>
                  <a:ext uri="{FF2B5EF4-FFF2-40B4-BE49-F238E27FC236}">
                    <a16:creationId xmlns:a16="http://schemas.microsoft.com/office/drawing/2014/main" id="{E6B64406-BD76-4585-B3F8-736BF3FDD32E}"/>
                  </a:ext>
                </a:extLst>
              </p:cNvPr>
              <p:cNvSpPr/>
              <p:nvPr/>
            </p:nvSpPr>
            <p:spPr>
              <a:xfrm>
                <a:off x="3719293" y="912288"/>
                <a:ext cx="19050" cy="28575"/>
              </a:xfrm>
              <a:custGeom>
                <a:avLst/>
                <a:gdLst>
                  <a:gd name="connsiteX0" fmla="*/ 7982 w 19050"/>
                  <a:gd name="connsiteY0" fmla="*/ 10077 h 28575"/>
                  <a:gd name="connsiteX1" fmla="*/ 8220 w 19050"/>
                  <a:gd name="connsiteY1" fmla="*/ 13973 h 28575"/>
                  <a:gd name="connsiteX2" fmla="*/ 11582 w 19050"/>
                  <a:gd name="connsiteY2" fmla="*/ 13745 h 28575"/>
                  <a:gd name="connsiteX3" fmla="*/ 11573 w 19050"/>
                  <a:gd name="connsiteY3" fmla="*/ 16945 h 28575"/>
                  <a:gd name="connsiteX4" fmla="*/ 8734 w 19050"/>
                  <a:gd name="connsiteY4" fmla="*/ 15021 h 28575"/>
                  <a:gd name="connsiteX5" fmla="*/ 10811 w 19050"/>
                  <a:gd name="connsiteY5" fmla="*/ 17193 h 28575"/>
                  <a:gd name="connsiteX6" fmla="*/ 10001 w 19050"/>
                  <a:gd name="connsiteY6" fmla="*/ 19412 h 28575"/>
                  <a:gd name="connsiteX7" fmla="*/ 13716 w 19050"/>
                  <a:gd name="connsiteY7" fmla="*/ 21431 h 28575"/>
                  <a:gd name="connsiteX8" fmla="*/ 13106 w 19050"/>
                  <a:gd name="connsiteY8" fmla="*/ 22831 h 28575"/>
                  <a:gd name="connsiteX9" fmla="*/ 14068 w 19050"/>
                  <a:gd name="connsiteY9" fmla="*/ 21307 h 28575"/>
                  <a:gd name="connsiteX10" fmla="*/ 10906 w 19050"/>
                  <a:gd name="connsiteY10" fmla="*/ 16764 h 28575"/>
                  <a:gd name="connsiteX11" fmla="*/ 14097 w 19050"/>
                  <a:gd name="connsiteY11" fmla="*/ 18088 h 28575"/>
                  <a:gd name="connsiteX12" fmla="*/ 11220 w 19050"/>
                  <a:gd name="connsiteY12" fmla="*/ 12268 h 28575"/>
                  <a:gd name="connsiteX13" fmla="*/ 12935 w 19050"/>
                  <a:gd name="connsiteY13" fmla="*/ 8477 h 28575"/>
                  <a:gd name="connsiteX14" fmla="*/ 7144 w 19050"/>
                  <a:gd name="connsiteY14" fmla="*/ 7144 h 28575"/>
                  <a:gd name="connsiteX15" fmla="*/ 7982 w 19050"/>
                  <a:gd name="connsiteY15" fmla="*/ 1007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050" h="28575">
                    <a:moveTo>
                      <a:pt x="7982" y="10077"/>
                    </a:moveTo>
                    <a:cubicBezTo>
                      <a:pt x="7144" y="8725"/>
                      <a:pt x="7791" y="12516"/>
                      <a:pt x="8220" y="13973"/>
                    </a:cubicBezTo>
                    <a:cubicBezTo>
                      <a:pt x="7772" y="9354"/>
                      <a:pt x="10449" y="14126"/>
                      <a:pt x="11582" y="13745"/>
                    </a:cubicBezTo>
                    <a:cubicBezTo>
                      <a:pt x="12344" y="15088"/>
                      <a:pt x="12135" y="15954"/>
                      <a:pt x="11573" y="16945"/>
                    </a:cubicBezTo>
                    <a:cubicBezTo>
                      <a:pt x="10497" y="12106"/>
                      <a:pt x="9849" y="18278"/>
                      <a:pt x="8734" y="15021"/>
                    </a:cubicBezTo>
                    <a:cubicBezTo>
                      <a:pt x="8525" y="19431"/>
                      <a:pt x="8934" y="14183"/>
                      <a:pt x="10811" y="17193"/>
                    </a:cubicBezTo>
                    <a:lnTo>
                      <a:pt x="10001" y="19412"/>
                    </a:lnTo>
                    <a:cubicBezTo>
                      <a:pt x="11135" y="19098"/>
                      <a:pt x="13449" y="19517"/>
                      <a:pt x="13716" y="21431"/>
                    </a:cubicBezTo>
                    <a:cubicBezTo>
                      <a:pt x="13002" y="21679"/>
                      <a:pt x="12259" y="20317"/>
                      <a:pt x="13106" y="22831"/>
                    </a:cubicBezTo>
                    <a:lnTo>
                      <a:pt x="14068" y="21307"/>
                    </a:lnTo>
                    <a:cubicBezTo>
                      <a:pt x="13821" y="17802"/>
                      <a:pt x="10773" y="20803"/>
                      <a:pt x="10906" y="16764"/>
                    </a:cubicBezTo>
                    <a:cubicBezTo>
                      <a:pt x="12144" y="15964"/>
                      <a:pt x="13011" y="16878"/>
                      <a:pt x="14097" y="18088"/>
                    </a:cubicBezTo>
                    <a:lnTo>
                      <a:pt x="11220" y="12268"/>
                    </a:lnTo>
                    <a:cubicBezTo>
                      <a:pt x="12125" y="11573"/>
                      <a:pt x="12573" y="9801"/>
                      <a:pt x="12935" y="8477"/>
                    </a:cubicBezTo>
                    <a:lnTo>
                      <a:pt x="7144" y="7144"/>
                    </a:lnTo>
                    <a:cubicBezTo>
                      <a:pt x="7258" y="8296"/>
                      <a:pt x="8715" y="8658"/>
                      <a:pt x="7982" y="10077"/>
                    </a:cubicBezTo>
                    <a:close/>
                  </a:path>
                </a:pathLst>
              </a:custGeom>
              <a:grpFill/>
              <a:ln w="9525" cap="flat">
                <a:noFill/>
                <a:prstDash val="solid"/>
                <a:miter/>
              </a:ln>
            </p:spPr>
            <p:txBody>
              <a:bodyPr rtlCol="0" anchor="ctr"/>
              <a:lstStyle/>
              <a:p>
                <a:endParaRPr lang="zh-CN" altLang="en-US"/>
              </a:p>
            </p:txBody>
          </p:sp>
          <p:sp>
            <p:nvSpPr>
              <p:cNvPr id="2271" name="任意多边形: 形状 1282">
                <a:extLst>
                  <a:ext uri="{FF2B5EF4-FFF2-40B4-BE49-F238E27FC236}">
                    <a16:creationId xmlns:a16="http://schemas.microsoft.com/office/drawing/2014/main" id="{280B3750-76AA-4E8C-95BB-8CF16C816D7D}"/>
                  </a:ext>
                </a:extLst>
              </p:cNvPr>
              <p:cNvSpPr/>
              <p:nvPr/>
            </p:nvSpPr>
            <p:spPr>
              <a:xfrm>
                <a:off x="3893106" y="803141"/>
                <a:ext cx="9525" cy="9525"/>
              </a:xfrm>
              <a:custGeom>
                <a:avLst/>
                <a:gdLst>
                  <a:gd name="connsiteX0" fmla="*/ 10106 w 9525"/>
                  <a:gd name="connsiteY0" fmla="*/ 11011 h 9525"/>
                  <a:gd name="connsiteX1" fmla="*/ 7324 w 9525"/>
                  <a:gd name="connsiteY1" fmla="*/ 7144 h 9525"/>
                  <a:gd name="connsiteX2" fmla="*/ 10106 w 9525"/>
                  <a:gd name="connsiteY2" fmla="*/ 11011 h 9525"/>
                </a:gdLst>
                <a:ahLst/>
                <a:cxnLst>
                  <a:cxn ang="0">
                    <a:pos x="connsiteX0" y="connsiteY0"/>
                  </a:cxn>
                  <a:cxn ang="0">
                    <a:pos x="connsiteX1" y="connsiteY1"/>
                  </a:cxn>
                  <a:cxn ang="0">
                    <a:pos x="connsiteX2" y="connsiteY2"/>
                  </a:cxn>
                </a:cxnLst>
                <a:rect l="l" t="t" r="r" b="b"/>
                <a:pathLst>
                  <a:path w="9525" h="9525">
                    <a:moveTo>
                      <a:pt x="10106" y="11011"/>
                    </a:moveTo>
                    <a:cubicBezTo>
                      <a:pt x="13649" y="9792"/>
                      <a:pt x="8477" y="8420"/>
                      <a:pt x="7324" y="7144"/>
                    </a:cubicBezTo>
                    <a:cubicBezTo>
                      <a:pt x="6229" y="7753"/>
                      <a:pt x="10487" y="8449"/>
                      <a:pt x="10106" y="11011"/>
                    </a:cubicBezTo>
                    <a:close/>
                  </a:path>
                </a:pathLst>
              </a:custGeom>
              <a:grpFill/>
              <a:ln w="9525" cap="flat">
                <a:noFill/>
                <a:prstDash val="solid"/>
                <a:miter/>
              </a:ln>
            </p:spPr>
            <p:txBody>
              <a:bodyPr rtlCol="0" anchor="ctr"/>
              <a:lstStyle/>
              <a:p>
                <a:endParaRPr lang="zh-CN" altLang="en-US"/>
              </a:p>
            </p:txBody>
          </p:sp>
          <p:sp>
            <p:nvSpPr>
              <p:cNvPr id="2272" name="任意多边形: 形状 1283">
                <a:extLst>
                  <a:ext uri="{FF2B5EF4-FFF2-40B4-BE49-F238E27FC236}">
                    <a16:creationId xmlns:a16="http://schemas.microsoft.com/office/drawing/2014/main" id="{ACC56747-7EB4-42BF-9D88-A3EF72AE5026}"/>
                  </a:ext>
                </a:extLst>
              </p:cNvPr>
              <p:cNvSpPr/>
              <p:nvPr/>
            </p:nvSpPr>
            <p:spPr>
              <a:xfrm>
                <a:off x="3985041" y="824068"/>
                <a:ext cx="19050" cy="9525"/>
              </a:xfrm>
              <a:custGeom>
                <a:avLst/>
                <a:gdLst>
                  <a:gd name="connsiteX0" fmla="*/ 7144 w 19050"/>
                  <a:gd name="connsiteY0" fmla="*/ 7144 h 9525"/>
                  <a:gd name="connsiteX1" fmla="*/ 9011 w 19050"/>
                  <a:gd name="connsiteY1" fmla="*/ 10801 h 9525"/>
                  <a:gd name="connsiteX2" fmla="*/ 12668 w 19050"/>
                  <a:gd name="connsiteY2" fmla="*/ 8668 h 9525"/>
                  <a:gd name="connsiteX3" fmla="*/ 7144 w 19050"/>
                  <a:gd name="connsiteY3" fmla="*/ 7144 h 9525"/>
                </a:gdLst>
                <a:ahLst/>
                <a:cxnLst>
                  <a:cxn ang="0">
                    <a:pos x="connsiteX0" y="connsiteY0"/>
                  </a:cxn>
                  <a:cxn ang="0">
                    <a:pos x="connsiteX1" y="connsiteY1"/>
                  </a:cxn>
                  <a:cxn ang="0">
                    <a:pos x="connsiteX2" y="connsiteY2"/>
                  </a:cxn>
                  <a:cxn ang="0">
                    <a:pos x="connsiteX3" y="connsiteY3"/>
                  </a:cxn>
                </a:cxnLst>
                <a:rect l="l" t="t" r="r" b="b"/>
                <a:pathLst>
                  <a:path w="19050" h="9525">
                    <a:moveTo>
                      <a:pt x="7144" y="7144"/>
                    </a:moveTo>
                    <a:cubicBezTo>
                      <a:pt x="8677" y="8458"/>
                      <a:pt x="8801" y="9258"/>
                      <a:pt x="9011" y="10801"/>
                    </a:cubicBezTo>
                    <a:lnTo>
                      <a:pt x="12668" y="8668"/>
                    </a:lnTo>
                    <a:lnTo>
                      <a:pt x="7144" y="7144"/>
                    </a:lnTo>
                    <a:close/>
                  </a:path>
                </a:pathLst>
              </a:custGeom>
              <a:grpFill/>
              <a:ln w="9525" cap="flat">
                <a:noFill/>
                <a:prstDash val="solid"/>
                <a:miter/>
              </a:ln>
            </p:spPr>
            <p:txBody>
              <a:bodyPr rtlCol="0" anchor="ctr"/>
              <a:lstStyle/>
              <a:p>
                <a:endParaRPr lang="zh-CN" altLang="en-US"/>
              </a:p>
            </p:txBody>
          </p:sp>
          <p:sp>
            <p:nvSpPr>
              <p:cNvPr id="2273" name="任意多边形: 形状 1284">
                <a:extLst>
                  <a:ext uri="{FF2B5EF4-FFF2-40B4-BE49-F238E27FC236}">
                    <a16:creationId xmlns:a16="http://schemas.microsoft.com/office/drawing/2014/main" id="{DDBEE68E-2CF2-47F9-BC66-A32F51CD6FC9}"/>
                  </a:ext>
                </a:extLst>
              </p:cNvPr>
              <p:cNvSpPr/>
              <p:nvPr/>
            </p:nvSpPr>
            <p:spPr>
              <a:xfrm>
                <a:off x="4008549" y="834486"/>
                <a:ext cx="19050" cy="28575"/>
              </a:xfrm>
              <a:custGeom>
                <a:avLst/>
                <a:gdLst>
                  <a:gd name="connsiteX0" fmla="*/ 7144 w 19050"/>
                  <a:gd name="connsiteY0" fmla="*/ 7650 h 28575"/>
                  <a:gd name="connsiteX1" fmla="*/ 10116 w 19050"/>
                  <a:gd name="connsiteY1" fmla="*/ 20823 h 28575"/>
                  <a:gd name="connsiteX2" fmla="*/ 13335 w 19050"/>
                  <a:gd name="connsiteY2" fmla="*/ 19509 h 28575"/>
                  <a:gd name="connsiteX3" fmla="*/ 17869 w 19050"/>
                  <a:gd name="connsiteY3" fmla="*/ 29748 h 28575"/>
                  <a:gd name="connsiteX4" fmla="*/ 21165 w 19050"/>
                  <a:gd name="connsiteY4" fmla="*/ 28577 h 28575"/>
                  <a:gd name="connsiteX5" fmla="*/ 15602 w 19050"/>
                  <a:gd name="connsiteY5" fmla="*/ 14537 h 28575"/>
                  <a:gd name="connsiteX6" fmla="*/ 15735 w 19050"/>
                  <a:gd name="connsiteY6" fmla="*/ 16194 h 28575"/>
                  <a:gd name="connsiteX7" fmla="*/ 7144 w 19050"/>
                  <a:gd name="connsiteY7" fmla="*/ 765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7144" y="7650"/>
                    </a:moveTo>
                    <a:cubicBezTo>
                      <a:pt x="12925" y="13823"/>
                      <a:pt x="3715" y="13556"/>
                      <a:pt x="10116" y="20823"/>
                    </a:cubicBezTo>
                    <a:lnTo>
                      <a:pt x="13335" y="19509"/>
                    </a:lnTo>
                    <a:lnTo>
                      <a:pt x="17869" y="29748"/>
                    </a:lnTo>
                    <a:cubicBezTo>
                      <a:pt x="19193" y="28977"/>
                      <a:pt x="19669" y="25376"/>
                      <a:pt x="21165" y="28577"/>
                    </a:cubicBezTo>
                    <a:cubicBezTo>
                      <a:pt x="21165" y="28577"/>
                      <a:pt x="17383" y="20176"/>
                      <a:pt x="15602" y="14537"/>
                    </a:cubicBezTo>
                    <a:lnTo>
                      <a:pt x="15735" y="16194"/>
                    </a:lnTo>
                    <a:cubicBezTo>
                      <a:pt x="11811" y="16309"/>
                      <a:pt x="10182" y="4602"/>
                      <a:pt x="7144" y="7650"/>
                    </a:cubicBezTo>
                    <a:close/>
                  </a:path>
                </a:pathLst>
              </a:custGeom>
              <a:grpFill/>
              <a:ln w="9525" cap="flat">
                <a:noFill/>
                <a:prstDash val="solid"/>
                <a:miter/>
              </a:ln>
            </p:spPr>
            <p:txBody>
              <a:bodyPr rtlCol="0" anchor="ctr"/>
              <a:lstStyle/>
              <a:p>
                <a:endParaRPr lang="zh-CN" altLang="en-US"/>
              </a:p>
            </p:txBody>
          </p:sp>
          <p:sp>
            <p:nvSpPr>
              <p:cNvPr id="2274" name="任意多边形: 形状 1285">
                <a:extLst>
                  <a:ext uri="{FF2B5EF4-FFF2-40B4-BE49-F238E27FC236}">
                    <a16:creationId xmlns:a16="http://schemas.microsoft.com/office/drawing/2014/main" id="{A4BC98E6-16B5-4DF2-97DC-AD4A76743948}"/>
                  </a:ext>
                </a:extLst>
              </p:cNvPr>
              <p:cNvSpPr/>
              <p:nvPr/>
            </p:nvSpPr>
            <p:spPr>
              <a:xfrm>
                <a:off x="3898921" y="808131"/>
                <a:ext cx="19050" cy="9525"/>
              </a:xfrm>
              <a:custGeom>
                <a:avLst/>
                <a:gdLst>
                  <a:gd name="connsiteX0" fmla="*/ 7263 w 19050"/>
                  <a:gd name="connsiteY0" fmla="*/ 10507 h 9525"/>
                  <a:gd name="connsiteX1" fmla="*/ 13330 w 19050"/>
                  <a:gd name="connsiteY1" fmla="*/ 8802 h 9525"/>
                  <a:gd name="connsiteX2" fmla="*/ 7263 w 19050"/>
                  <a:gd name="connsiteY2" fmla="*/ 10507 h 9525"/>
                </a:gdLst>
                <a:ahLst/>
                <a:cxnLst>
                  <a:cxn ang="0">
                    <a:pos x="connsiteX0" y="connsiteY0"/>
                  </a:cxn>
                  <a:cxn ang="0">
                    <a:pos x="connsiteX1" y="connsiteY1"/>
                  </a:cxn>
                  <a:cxn ang="0">
                    <a:pos x="connsiteX2" y="connsiteY2"/>
                  </a:cxn>
                </a:cxnLst>
                <a:rect l="l" t="t" r="r" b="b"/>
                <a:pathLst>
                  <a:path w="19050" h="9525">
                    <a:moveTo>
                      <a:pt x="7263" y="10507"/>
                    </a:moveTo>
                    <a:cubicBezTo>
                      <a:pt x="6072" y="5421"/>
                      <a:pt x="14235" y="11364"/>
                      <a:pt x="13330" y="8802"/>
                    </a:cubicBezTo>
                    <a:cubicBezTo>
                      <a:pt x="7644" y="6078"/>
                      <a:pt x="7901" y="6754"/>
                      <a:pt x="7263" y="10507"/>
                    </a:cubicBezTo>
                    <a:close/>
                  </a:path>
                </a:pathLst>
              </a:custGeom>
              <a:grpFill/>
              <a:ln w="9525" cap="flat">
                <a:noFill/>
                <a:prstDash val="solid"/>
                <a:miter/>
              </a:ln>
            </p:spPr>
            <p:txBody>
              <a:bodyPr rtlCol="0" anchor="ctr"/>
              <a:lstStyle/>
              <a:p>
                <a:endParaRPr lang="zh-CN" altLang="en-US"/>
              </a:p>
            </p:txBody>
          </p:sp>
          <p:sp>
            <p:nvSpPr>
              <p:cNvPr id="2275" name="任意多边形: 形状 1286">
                <a:extLst>
                  <a:ext uri="{FF2B5EF4-FFF2-40B4-BE49-F238E27FC236}">
                    <a16:creationId xmlns:a16="http://schemas.microsoft.com/office/drawing/2014/main" id="{494D11B0-871A-4365-A96F-F6AFE2A26F17}"/>
                  </a:ext>
                </a:extLst>
              </p:cNvPr>
              <p:cNvSpPr/>
              <p:nvPr/>
            </p:nvSpPr>
            <p:spPr>
              <a:xfrm>
                <a:off x="3736626" y="998650"/>
                <a:ext cx="9525" cy="9525"/>
              </a:xfrm>
              <a:custGeom>
                <a:avLst/>
                <a:gdLst>
                  <a:gd name="connsiteX0" fmla="*/ 8699 w 9525"/>
                  <a:gd name="connsiteY0" fmla="*/ 8697 h 9525"/>
                  <a:gd name="connsiteX1" fmla="*/ 7166 w 9525"/>
                  <a:gd name="connsiteY1" fmla="*/ 7497 h 9525"/>
                  <a:gd name="connsiteX2" fmla="*/ 8699 w 9525"/>
                  <a:gd name="connsiteY2" fmla="*/ 8697 h 9525"/>
                </a:gdLst>
                <a:ahLst/>
                <a:cxnLst>
                  <a:cxn ang="0">
                    <a:pos x="connsiteX0" y="connsiteY0"/>
                  </a:cxn>
                  <a:cxn ang="0">
                    <a:pos x="connsiteX1" y="connsiteY1"/>
                  </a:cxn>
                  <a:cxn ang="0">
                    <a:pos x="connsiteX2" y="connsiteY2"/>
                  </a:cxn>
                </a:cxnLst>
                <a:rect l="l" t="t" r="r" b="b"/>
                <a:pathLst>
                  <a:path w="9525" h="9525">
                    <a:moveTo>
                      <a:pt x="8699" y="8697"/>
                    </a:moveTo>
                    <a:cubicBezTo>
                      <a:pt x="7128" y="6545"/>
                      <a:pt x="7090" y="7145"/>
                      <a:pt x="7166" y="7497"/>
                    </a:cubicBezTo>
                    <a:cubicBezTo>
                      <a:pt x="9576" y="10488"/>
                      <a:pt x="8414" y="8507"/>
                      <a:pt x="8699" y="8697"/>
                    </a:cubicBezTo>
                    <a:close/>
                  </a:path>
                </a:pathLst>
              </a:custGeom>
              <a:grpFill/>
              <a:ln w="9525" cap="flat">
                <a:noFill/>
                <a:prstDash val="solid"/>
                <a:miter/>
              </a:ln>
            </p:spPr>
            <p:txBody>
              <a:bodyPr rtlCol="0" anchor="ctr"/>
              <a:lstStyle/>
              <a:p>
                <a:endParaRPr lang="zh-CN" altLang="en-US"/>
              </a:p>
            </p:txBody>
          </p:sp>
          <p:sp>
            <p:nvSpPr>
              <p:cNvPr id="2276" name="任意多边形: 形状 1287">
                <a:extLst>
                  <a:ext uri="{FF2B5EF4-FFF2-40B4-BE49-F238E27FC236}">
                    <a16:creationId xmlns:a16="http://schemas.microsoft.com/office/drawing/2014/main" id="{7196BEAC-9C5D-47FE-9C3F-65FC65074A14}"/>
                  </a:ext>
                </a:extLst>
              </p:cNvPr>
              <p:cNvSpPr/>
              <p:nvPr/>
            </p:nvSpPr>
            <p:spPr>
              <a:xfrm>
                <a:off x="3931034" y="810971"/>
                <a:ext cx="19050" cy="19050"/>
              </a:xfrm>
              <a:custGeom>
                <a:avLst/>
                <a:gdLst>
                  <a:gd name="connsiteX0" fmla="*/ 8630 w 19050"/>
                  <a:gd name="connsiteY0" fmla="*/ 7144 h 19050"/>
                  <a:gd name="connsiteX1" fmla="*/ 9830 w 19050"/>
                  <a:gd name="connsiteY1" fmla="*/ 11268 h 19050"/>
                  <a:gd name="connsiteX2" fmla="*/ 7144 w 19050"/>
                  <a:gd name="connsiteY2" fmla="*/ 8896 h 19050"/>
                  <a:gd name="connsiteX3" fmla="*/ 8868 w 19050"/>
                  <a:gd name="connsiteY3" fmla="*/ 15011 h 19050"/>
                  <a:gd name="connsiteX4" fmla="*/ 18964 w 19050"/>
                  <a:gd name="connsiteY4" fmla="*/ 16393 h 19050"/>
                  <a:gd name="connsiteX5" fmla="*/ 8630 w 19050"/>
                  <a:gd name="connsiteY5" fmla="*/ 7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630" y="7144"/>
                    </a:moveTo>
                    <a:cubicBezTo>
                      <a:pt x="11668" y="8287"/>
                      <a:pt x="11020" y="10782"/>
                      <a:pt x="9830" y="11268"/>
                    </a:cubicBezTo>
                    <a:lnTo>
                      <a:pt x="7144" y="8896"/>
                    </a:lnTo>
                    <a:lnTo>
                      <a:pt x="8868" y="15011"/>
                    </a:lnTo>
                    <a:cubicBezTo>
                      <a:pt x="12459" y="16335"/>
                      <a:pt x="12097" y="11401"/>
                      <a:pt x="18964" y="16393"/>
                    </a:cubicBezTo>
                    <a:cubicBezTo>
                      <a:pt x="17650" y="12535"/>
                      <a:pt x="11830" y="8953"/>
                      <a:pt x="8630" y="7144"/>
                    </a:cubicBezTo>
                    <a:close/>
                  </a:path>
                </a:pathLst>
              </a:custGeom>
              <a:grpFill/>
              <a:ln w="9525" cap="flat">
                <a:noFill/>
                <a:prstDash val="solid"/>
                <a:miter/>
              </a:ln>
            </p:spPr>
            <p:txBody>
              <a:bodyPr rtlCol="0" anchor="ctr"/>
              <a:lstStyle/>
              <a:p>
                <a:endParaRPr lang="zh-CN" altLang="en-US"/>
              </a:p>
            </p:txBody>
          </p:sp>
          <p:sp>
            <p:nvSpPr>
              <p:cNvPr id="2277" name="任意多边形: 形状 1288">
                <a:extLst>
                  <a:ext uri="{FF2B5EF4-FFF2-40B4-BE49-F238E27FC236}">
                    <a16:creationId xmlns:a16="http://schemas.microsoft.com/office/drawing/2014/main" id="{244519BF-87D8-449B-852A-318F1BCC10F3}"/>
                  </a:ext>
                </a:extLst>
              </p:cNvPr>
              <p:cNvSpPr/>
              <p:nvPr/>
            </p:nvSpPr>
            <p:spPr>
              <a:xfrm>
                <a:off x="3738829" y="882951"/>
                <a:ext cx="9525" cy="9525"/>
              </a:xfrm>
              <a:custGeom>
                <a:avLst/>
                <a:gdLst>
                  <a:gd name="connsiteX0" fmla="*/ 10058 w 9525"/>
                  <a:gd name="connsiteY0" fmla="*/ 9982 h 9525"/>
                  <a:gd name="connsiteX1" fmla="*/ 7658 w 9525"/>
                  <a:gd name="connsiteY1" fmla="*/ 7144 h 9525"/>
                  <a:gd name="connsiteX2" fmla="*/ 7144 w 9525"/>
                  <a:gd name="connsiteY2" fmla="*/ 7953 h 9525"/>
                </a:gdLst>
                <a:ahLst/>
                <a:cxnLst>
                  <a:cxn ang="0">
                    <a:pos x="connsiteX0" y="connsiteY0"/>
                  </a:cxn>
                  <a:cxn ang="0">
                    <a:pos x="connsiteX1" y="connsiteY1"/>
                  </a:cxn>
                  <a:cxn ang="0">
                    <a:pos x="connsiteX2" y="connsiteY2"/>
                  </a:cxn>
                </a:cxnLst>
                <a:rect l="l" t="t" r="r" b="b"/>
                <a:pathLst>
                  <a:path w="9525" h="9525">
                    <a:moveTo>
                      <a:pt x="10058" y="9982"/>
                    </a:moveTo>
                    <a:lnTo>
                      <a:pt x="7658" y="7144"/>
                    </a:lnTo>
                    <a:lnTo>
                      <a:pt x="7144" y="7953"/>
                    </a:lnTo>
                    <a:close/>
                  </a:path>
                </a:pathLst>
              </a:custGeom>
              <a:grpFill/>
              <a:ln w="9525" cap="flat">
                <a:noFill/>
                <a:prstDash val="solid"/>
                <a:miter/>
              </a:ln>
            </p:spPr>
            <p:txBody>
              <a:bodyPr rtlCol="0" anchor="ctr"/>
              <a:lstStyle/>
              <a:p>
                <a:endParaRPr lang="zh-CN" altLang="en-US"/>
              </a:p>
            </p:txBody>
          </p:sp>
          <p:sp>
            <p:nvSpPr>
              <p:cNvPr id="2278" name="任意多边形: 形状 1289">
                <a:extLst>
                  <a:ext uri="{FF2B5EF4-FFF2-40B4-BE49-F238E27FC236}">
                    <a16:creationId xmlns:a16="http://schemas.microsoft.com/office/drawing/2014/main" id="{2A6D068A-8DAD-45EC-85F6-1D861DB6D64D}"/>
                  </a:ext>
                </a:extLst>
              </p:cNvPr>
              <p:cNvSpPr/>
              <p:nvPr/>
            </p:nvSpPr>
            <p:spPr>
              <a:xfrm>
                <a:off x="3790712" y="835031"/>
                <a:ext cx="9525" cy="9525"/>
              </a:xfrm>
              <a:custGeom>
                <a:avLst/>
                <a:gdLst>
                  <a:gd name="connsiteX0" fmla="*/ 8030 w 9525"/>
                  <a:gd name="connsiteY0" fmla="*/ 10754 h 9525"/>
                  <a:gd name="connsiteX1" fmla="*/ 7649 w 9525"/>
                  <a:gd name="connsiteY1" fmla="*/ 7144 h 9525"/>
                  <a:gd name="connsiteX2" fmla="*/ 7144 w 9525"/>
                  <a:gd name="connsiteY2" fmla="*/ 9363 h 9525"/>
                </a:gdLst>
                <a:ahLst/>
                <a:cxnLst>
                  <a:cxn ang="0">
                    <a:pos x="connsiteX0" y="connsiteY0"/>
                  </a:cxn>
                  <a:cxn ang="0">
                    <a:pos x="connsiteX1" y="connsiteY1"/>
                  </a:cxn>
                  <a:cxn ang="0">
                    <a:pos x="connsiteX2" y="connsiteY2"/>
                  </a:cxn>
                </a:cxnLst>
                <a:rect l="l" t="t" r="r" b="b"/>
                <a:pathLst>
                  <a:path w="9525" h="9525">
                    <a:moveTo>
                      <a:pt x="8030" y="10754"/>
                    </a:moveTo>
                    <a:lnTo>
                      <a:pt x="7649" y="7144"/>
                    </a:lnTo>
                    <a:lnTo>
                      <a:pt x="7144" y="9363"/>
                    </a:lnTo>
                    <a:close/>
                  </a:path>
                </a:pathLst>
              </a:custGeom>
              <a:grpFill/>
              <a:ln w="9525" cap="flat">
                <a:noFill/>
                <a:prstDash val="solid"/>
                <a:miter/>
              </a:ln>
            </p:spPr>
            <p:txBody>
              <a:bodyPr rtlCol="0" anchor="ctr"/>
              <a:lstStyle/>
              <a:p>
                <a:endParaRPr lang="zh-CN" altLang="en-US"/>
              </a:p>
            </p:txBody>
          </p:sp>
          <p:sp>
            <p:nvSpPr>
              <p:cNvPr id="2279" name="任意多边形: 形状 1290">
                <a:extLst>
                  <a:ext uri="{FF2B5EF4-FFF2-40B4-BE49-F238E27FC236}">
                    <a16:creationId xmlns:a16="http://schemas.microsoft.com/office/drawing/2014/main" id="{2A731ED9-956E-4946-A7AA-C9C6EB3D4B36}"/>
                  </a:ext>
                </a:extLst>
              </p:cNvPr>
              <p:cNvSpPr/>
              <p:nvPr/>
            </p:nvSpPr>
            <p:spPr>
              <a:xfrm>
                <a:off x="3886524" y="810142"/>
                <a:ext cx="9525" cy="9525"/>
              </a:xfrm>
              <a:custGeom>
                <a:avLst/>
                <a:gdLst>
                  <a:gd name="connsiteX0" fmla="*/ 11068 w 9525"/>
                  <a:gd name="connsiteY0" fmla="*/ 10287 h 9525"/>
                  <a:gd name="connsiteX1" fmla="*/ 10411 w 9525"/>
                  <a:gd name="connsiteY1" fmla="*/ 10297 h 9525"/>
                  <a:gd name="connsiteX2" fmla="*/ 9287 w 9525"/>
                  <a:gd name="connsiteY2" fmla="*/ 7144 h 9525"/>
                  <a:gd name="connsiteX3" fmla="*/ 7144 w 9525"/>
                  <a:gd name="connsiteY3" fmla="*/ 8420 h 9525"/>
                </a:gdLst>
                <a:ahLst/>
                <a:cxnLst>
                  <a:cxn ang="0">
                    <a:pos x="connsiteX0" y="connsiteY0"/>
                  </a:cxn>
                  <a:cxn ang="0">
                    <a:pos x="connsiteX1" y="connsiteY1"/>
                  </a:cxn>
                  <a:cxn ang="0">
                    <a:pos x="connsiteX2" y="connsiteY2"/>
                  </a:cxn>
                  <a:cxn ang="0">
                    <a:pos x="connsiteX3" y="connsiteY3"/>
                  </a:cxn>
                </a:cxnLst>
                <a:rect l="l" t="t" r="r" b="b"/>
                <a:pathLst>
                  <a:path w="9525" h="9525">
                    <a:moveTo>
                      <a:pt x="11068" y="10287"/>
                    </a:moveTo>
                    <a:lnTo>
                      <a:pt x="10411" y="10297"/>
                    </a:lnTo>
                    <a:lnTo>
                      <a:pt x="9287" y="7144"/>
                    </a:lnTo>
                    <a:lnTo>
                      <a:pt x="7144" y="8420"/>
                    </a:lnTo>
                    <a:close/>
                  </a:path>
                </a:pathLst>
              </a:custGeom>
              <a:grpFill/>
              <a:ln w="9525" cap="flat">
                <a:noFill/>
                <a:prstDash val="solid"/>
                <a:miter/>
              </a:ln>
            </p:spPr>
            <p:txBody>
              <a:bodyPr rtlCol="0" anchor="ctr"/>
              <a:lstStyle/>
              <a:p>
                <a:endParaRPr lang="zh-CN" altLang="en-US"/>
              </a:p>
            </p:txBody>
          </p:sp>
          <p:sp>
            <p:nvSpPr>
              <p:cNvPr id="2280" name="任意多边形: 形状 1291">
                <a:extLst>
                  <a:ext uri="{FF2B5EF4-FFF2-40B4-BE49-F238E27FC236}">
                    <a16:creationId xmlns:a16="http://schemas.microsoft.com/office/drawing/2014/main" id="{DD980102-A4AD-4EE6-845D-693E58BBE306}"/>
                  </a:ext>
                </a:extLst>
              </p:cNvPr>
              <p:cNvSpPr/>
              <p:nvPr/>
            </p:nvSpPr>
            <p:spPr>
              <a:xfrm>
                <a:off x="3725865" y="912831"/>
                <a:ext cx="19050" cy="19050"/>
              </a:xfrm>
              <a:custGeom>
                <a:avLst/>
                <a:gdLst>
                  <a:gd name="connsiteX0" fmla="*/ 8677 w 19050"/>
                  <a:gd name="connsiteY0" fmla="*/ 10554 h 19050"/>
                  <a:gd name="connsiteX1" fmla="*/ 7144 w 19050"/>
                  <a:gd name="connsiteY1" fmla="*/ 10458 h 19050"/>
                  <a:gd name="connsiteX2" fmla="*/ 8487 w 19050"/>
                  <a:gd name="connsiteY2" fmla="*/ 13649 h 19050"/>
                  <a:gd name="connsiteX3" fmla="*/ 8706 w 19050"/>
                  <a:gd name="connsiteY3" fmla="*/ 11697 h 19050"/>
                  <a:gd name="connsiteX4" fmla="*/ 12145 w 19050"/>
                  <a:gd name="connsiteY4" fmla="*/ 18850 h 19050"/>
                  <a:gd name="connsiteX5" fmla="*/ 12640 w 19050"/>
                  <a:gd name="connsiteY5" fmla="*/ 16031 h 19050"/>
                  <a:gd name="connsiteX6" fmla="*/ 11049 w 19050"/>
                  <a:gd name="connsiteY6" fmla="*/ 14002 h 19050"/>
                  <a:gd name="connsiteX7" fmla="*/ 16717 w 19050"/>
                  <a:gd name="connsiteY7" fmla="*/ 13573 h 19050"/>
                  <a:gd name="connsiteX8" fmla="*/ 15478 w 19050"/>
                  <a:gd name="connsiteY8" fmla="*/ 8811 h 19050"/>
                  <a:gd name="connsiteX9" fmla="*/ 16183 w 19050"/>
                  <a:gd name="connsiteY9" fmla="*/ 10973 h 19050"/>
                  <a:gd name="connsiteX10" fmla="*/ 8192 w 19050"/>
                  <a:gd name="connsiteY10" fmla="*/ 7144 h 19050"/>
                  <a:gd name="connsiteX11" fmla="*/ 8677 w 19050"/>
                  <a:gd name="connsiteY11" fmla="*/ 1055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677" y="10554"/>
                    </a:moveTo>
                    <a:cubicBezTo>
                      <a:pt x="8677" y="10554"/>
                      <a:pt x="7125" y="10373"/>
                      <a:pt x="7144" y="10458"/>
                    </a:cubicBezTo>
                    <a:cubicBezTo>
                      <a:pt x="8430" y="12440"/>
                      <a:pt x="6792" y="11716"/>
                      <a:pt x="8487" y="13649"/>
                    </a:cubicBezTo>
                    <a:cubicBezTo>
                      <a:pt x="8335" y="12916"/>
                      <a:pt x="8573" y="12106"/>
                      <a:pt x="8706" y="11697"/>
                    </a:cubicBezTo>
                    <a:cubicBezTo>
                      <a:pt x="13326" y="15183"/>
                      <a:pt x="7296" y="16574"/>
                      <a:pt x="12145" y="18850"/>
                    </a:cubicBezTo>
                    <a:lnTo>
                      <a:pt x="12640" y="16031"/>
                    </a:lnTo>
                    <a:cubicBezTo>
                      <a:pt x="12116" y="15364"/>
                      <a:pt x="11335" y="15526"/>
                      <a:pt x="11049" y="14002"/>
                    </a:cubicBezTo>
                    <a:cubicBezTo>
                      <a:pt x="12868" y="15250"/>
                      <a:pt x="14612" y="10201"/>
                      <a:pt x="16717" y="13573"/>
                    </a:cubicBezTo>
                    <a:cubicBezTo>
                      <a:pt x="15374" y="11182"/>
                      <a:pt x="17812" y="8639"/>
                      <a:pt x="15478" y="8811"/>
                    </a:cubicBezTo>
                    <a:lnTo>
                      <a:pt x="16183" y="10973"/>
                    </a:lnTo>
                    <a:cubicBezTo>
                      <a:pt x="14573" y="4020"/>
                      <a:pt x="10440" y="12230"/>
                      <a:pt x="8192" y="7144"/>
                    </a:cubicBezTo>
                    <a:cubicBezTo>
                      <a:pt x="7496" y="8030"/>
                      <a:pt x="8373" y="9039"/>
                      <a:pt x="8677" y="10554"/>
                    </a:cubicBezTo>
                    <a:close/>
                  </a:path>
                </a:pathLst>
              </a:custGeom>
              <a:grpFill/>
              <a:ln w="9525" cap="flat">
                <a:noFill/>
                <a:prstDash val="solid"/>
                <a:miter/>
              </a:ln>
            </p:spPr>
            <p:txBody>
              <a:bodyPr rtlCol="0" anchor="ctr"/>
              <a:lstStyle/>
              <a:p>
                <a:endParaRPr lang="zh-CN" altLang="en-US"/>
              </a:p>
            </p:txBody>
          </p:sp>
          <p:sp>
            <p:nvSpPr>
              <p:cNvPr id="2281" name="任意多边形: 形状 1292">
                <a:extLst>
                  <a:ext uri="{FF2B5EF4-FFF2-40B4-BE49-F238E27FC236}">
                    <a16:creationId xmlns:a16="http://schemas.microsoft.com/office/drawing/2014/main" id="{30FE99B2-375C-4F64-81C2-CB4158073416}"/>
                  </a:ext>
                </a:extLst>
              </p:cNvPr>
              <p:cNvSpPr/>
              <p:nvPr/>
            </p:nvSpPr>
            <p:spPr>
              <a:xfrm>
                <a:off x="3901507" y="811733"/>
                <a:ext cx="19050" cy="9525"/>
              </a:xfrm>
              <a:custGeom>
                <a:avLst/>
                <a:gdLst>
                  <a:gd name="connsiteX0" fmla="*/ 7144 w 19050"/>
                  <a:gd name="connsiteY0" fmla="*/ 8230 h 9525"/>
                  <a:gd name="connsiteX1" fmla="*/ 9820 w 19050"/>
                  <a:gd name="connsiteY1" fmla="*/ 10201 h 9525"/>
                  <a:gd name="connsiteX2" fmla="*/ 12116 w 19050"/>
                  <a:gd name="connsiteY2" fmla="*/ 7144 h 9525"/>
                  <a:gd name="connsiteX3" fmla="*/ 7144 w 19050"/>
                  <a:gd name="connsiteY3" fmla="*/ 8230 h 9525"/>
                </a:gdLst>
                <a:ahLst/>
                <a:cxnLst>
                  <a:cxn ang="0">
                    <a:pos x="connsiteX0" y="connsiteY0"/>
                  </a:cxn>
                  <a:cxn ang="0">
                    <a:pos x="connsiteX1" y="connsiteY1"/>
                  </a:cxn>
                  <a:cxn ang="0">
                    <a:pos x="connsiteX2" y="connsiteY2"/>
                  </a:cxn>
                  <a:cxn ang="0">
                    <a:pos x="connsiteX3" y="connsiteY3"/>
                  </a:cxn>
                </a:cxnLst>
                <a:rect l="l" t="t" r="r" b="b"/>
                <a:pathLst>
                  <a:path w="19050" h="9525">
                    <a:moveTo>
                      <a:pt x="7144" y="8230"/>
                    </a:moveTo>
                    <a:lnTo>
                      <a:pt x="9820" y="10201"/>
                    </a:lnTo>
                    <a:cubicBezTo>
                      <a:pt x="10297" y="7715"/>
                      <a:pt x="14592" y="10401"/>
                      <a:pt x="12116" y="7144"/>
                    </a:cubicBezTo>
                    <a:cubicBezTo>
                      <a:pt x="12078" y="10925"/>
                      <a:pt x="8706" y="7010"/>
                      <a:pt x="7144" y="8230"/>
                    </a:cubicBezTo>
                    <a:close/>
                  </a:path>
                </a:pathLst>
              </a:custGeom>
              <a:grpFill/>
              <a:ln w="9525" cap="flat">
                <a:noFill/>
                <a:prstDash val="solid"/>
                <a:miter/>
              </a:ln>
            </p:spPr>
            <p:txBody>
              <a:bodyPr rtlCol="0" anchor="ctr"/>
              <a:lstStyle/>
              <a:p>
                <a:endParaRPr lang="zh-CN" altLang="en-US"/>
              </a:p>
            </p:txBody>
          </p:sp>
          <p:sp>
            <p:nvSpPr>
              <p:cNvPr id="2282" name="任意多边形: 形状 1293">
                <a:extLst>
                  <a:ext uri="{FF2B5EF4-FFF2-40B4-BE49-F238E27FC236}">
                    <a16:creationId xmlns:a16="http://schemas.microsoft.com/office/drawing/2014/main" id="{C5A5D494-A1DC-4C75-9364-93E8721150D5}"/>
                  </a:ext>
                </a:extLst>
              </p:cNvPr>
              <p:cNvSpPr/>
              <p:nvPr/>
            </p:nvSpPr>
            <p:spPr>
              <a:xfrm>
                <a:off x="3736772" y="892305"/>
                <a:ext cx="19050" cy="19050"/>
              </a:xfrm>
              <a:custGeom>
                <a:avLst/>
                <a:gdLst>
                  <a:gd name="connsiteX0" fmla="*/ 7210 w 19050"/>
                  <a:gd name="connsiteY0" fmla="*/ 10592 h 19050"/>
                  <a:gd name="connsiteX1" fmla="*/ 13487 w 19050"/>
                  <a:gd name="connsiteY1" fmla="*/ 12954 h 19050"/>
                  <a:gd name="connsiteX2" fmla="*/ 15192 w 19050"/>
                  <a:gd name="connsiteY2" fmla="*/ 12668 h 19050"/>
                  <a:gd name="connsiteX3" fmla="*/ 16031 w 19050"/>
                  <a:gd name="connsiteY3" fmla="*/ 12583 h 19050"/>
                  <a:gd name="connsiteX4" fmla="*/ 16059 w 19050"/>
                  <a:gd name="connsiteY4" fmla="*/ 12583 h 19050"/>
                  <a:gd name="connsiteX5" fmla="*/ 16069 w 19050"/>
                  <a:gd name="connsiteY5" fmla="*/ 12583 h 19050"/>
                  <a:gd name="connsiteX6" fmla="*/ 16078 w 19050"/>
                  <a:gd name="connsiteY6" fmla="*/ 12583 h 19050"/>
                  <a:gd name="connsiteX7" fmla="*/ 16078 w 19050"/>
                  <a:gd name="connsiteY7" fmla="*/ 12583 h 19050"/>
                  <a:gd name="connsiteX8" fmla="*/ 11706 w 19050"/>
                  <a:gd name="connsiteY8" fmla="*/ 12468 h 19050"/>
                  <a:gd name="connsiteX9" fmla="*/ 11792 w 19050"/>
                  <a:gd name="connsiteY9" fmla="*/ 12478 h 19050"/>
                  <a:gd name="connsiteX10" fmla="*/ 11973 w 19050"/>
                  <a:gd name="connsiteY10" fmla="*/ 12497 h 19050"/>
                  <a:gd name="connsiteX11" fmla="*/ 12335 w 19050"/>
                  <a:gd name="connsiteY11" fmla="*/ 12535 h 19050"/>
                  <a:gd name="connsiteX12" fmla="*/ 13040 w 19050"/>
                  <a:gd name="connsiteY12" fmla="*/ 12621 h 19050"/>
                  <a:gd name="connsiteX13" fmla="*/ 18031 w 19050"/>
                  <a:gd name="connsiteY13" fmla="*/ 14764 h 19050"/>
                  <a:gd name="connsiteX14" fmla="*/ 20736 w 19050"/>
                  <a:gd name="connsiteY14" fmla="*/ 11811 h 19050"/>
                  <a:gd name="connsiteX15" fmla="*/ 12402 w 19050"/>
                  <a:gd name="connsiteY15" fmla="*/ 10420 h 19050"/>
                  <a:gd name="connsiteX16" fmla="*/ 12001 w 19050"/>
                  <a:gd name="connsiteY16" fmla="*/ 8887 h 19050"/>
                  <a:gd name="connsiteX17" fmla="*/ 11925 w 19050"/>
                  <a:gd name="connsiteY17" fmla="*/ 8601 h 19050"/>
                  <a:gd name="connsiteX18" fmla="*/ 11906 w 19050"/>
                  <a:gd name="connsiteY18" fmla="*/ 8534 h 19050"/>
                  <a:gd name="connsiteX19" fmla="*/ 11906 w 19050"/>
                  <a:gd name="connsiteY19" fmla="*/ 8515 h 19050"/>
                  <a:gd name="connsiteX20" fmla="*/ 11906 w 19050"/>
                  <a:gd name="connsiteY20" fmla="*/ 8506 h 19050"/>
                  <a:gd name="connsiteX21" fmla="*/ 16078 w 19050"/>
                  <a:gd name="connsiteY21" fmla="*/ 8601 h 19050"/>
                  <a:gd name="connsiteX22" fmla="*/ 16069 w 19050"/>
                  <a:gd name="connsiteY22" fmla="*/ 8563 h 19050"/>
                  <a:gd name="connsiteX23" fmla="*/ 16040 w 19050"/>
                  <a:gd name="connsiteY23" fmla="*/ 8430 h 19050"/>
                  <a:gd name="connsiteX24" fmla="*/ 15945 w 19050"/>
                  <a:gd name="connsiteY24" fmla="*/ 7953 h 19050"/>
                  <a:gd name="connsiteX25" fmla="*/ 15859 w 19050"/>
                  <a:gd name="connsiteY25" fmla="*/ 7487 h 19050"/>
                  <a:gd name="connsiteX26" fmla="*/ 9306 w 19050"/>
                  <a:gd name="connsiteY26" fmla="*/ 11192 h 19050"/>
                  <a:gd name="connsiteX27" fmla="*/ 7144 w 19050"/>
                  <a:gd name="connsiteY27" fmla="*/ 7144 h 19050"/>
                  <a:gd name="connsiteX28" fmla="*/ 8801 w 19050"/>
                  <a:gd name="connsiteY28" fmla="*/ 11240 h 19050"/>
                  <a:gd name="connsiteX29" fmla="*/ 7210 w 19050"/>
                  <a:gd name="connsiteY29" fmla="*/ 1059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050" h="19050">
                    <a:moveTo>
                      <a:pt x="7210" y="10592"/>
                    </a:moveTo>
                    <a:cubicBezTo>
                      <a:pt x="9020" y="13525"/>
                      <a:pt x="11211" y="13345"/>
                      <a:pt x="13487" y="12954"/>
                    </a:cubicBezTo>
                    <a:lnTo>
                      <a:pt x="15192" y="12668"/>
                    </a:lnTo>
                    <a:lnTo>
                      <a:pt x="16031" y="12583"/>
                    </a:lnTo>
                    <a:lnTo>
                      <a:pt x="16059" y="12583"/>
                    </a:lnTo>
                    <a:lnTo>
                      <a:pt x="16069" y="12583"/>
                    </a:lnTo>
                    <a:lnTo>
                      <a:pt x="16078" y="12583"/>
                    </a:lnTo>
                    <a:lnTo>
                      <a:pt x="16078" y="12583"/>
                    </a:lnTo>
                    <a:cubicBezTo>
                      <a:pt x="19983" y="12678"/>
                      <a:pt x="10754" y="12449"/>
                      <a:pt x="11706" y="12468"/>
                    </a:cubicBezTo>
                    <a:lnTo>
                      <a:pt x="11792" y="12478"/>
                    </a:lnTo>
                    <a:lnTo>
                      <a:pt x="11973" y="12497"/>
                    </a:lnTo>
                    <a:lnTo>
                      <a:pt x="12335" y="12535"/>
                    </a:lnTo>
                    <a:lnTo>
                      <a:pt x="13040" y="12621"/>
                    </a:lnTo>
                    <a:cubicBezTo>
                      <a:pt x="14907" y="12897"/>
                      <a:pt x="16631" y="13487"/>
                      <a:pt x="18031" y="14764"/>
                    </a:cubicBezTo>
                    <a:lnTo>
                      <a:pt x="20736" y="11811"/>
                    </a:lnTo>
                    <a:cubicBezTo>
                      <a:pt x="18564" y="10601"/>
                      <a:pt x="15440" y="12402"/>
                      <a:pt x="12402" y="10420"/>
                    </a:cubicBezTo>
                    <a:cubicBezTo>
                      <a:pt x="12402" y="10420"/>
                      <a:pt x="12202" y="9658"/>
                      <a:pt x="12001" y="8887"/>
                    </a:cubicBezTo>
                    <a:lnTo>
                      <a:pt x="11925" y="8601"/>
                    </a:lnTo>
                    <a:lnTo>
                      <a:pt x="11906" y="8534"/>
                    </a:lnTo>
                    <a:lnTo>
                      <a:pt x="11906" y="8515"/>
                    </a:lnTo>
                    <a:lnTo>
                      <a:pt x="11906" y="8506"/>
                    </a:lnTo>
                    <a:lnTo>
                      <a:pt x="16078" y="8601"/>
                    </a:lnTo>
                    <a:lnTo>
                      <a:pt x="16069" y="8563"/>
                    </a:lnTo>
                    <a:lnTo>
                      <a:pt x="16040" y="8430"/>
                    </a:lnTo>
                    <a:cubicBezTo>
                      <a:pt x="16012" y="8258"/>
                      <a:pt x="15973" y="8096"/>
                      <a:pt x="15945" y="7953"/>
                    </a:cubicBezTo>
                    <a:cubicBezTo>
                      <a:pt x="15888" y="7677"/>
                      <a:pt x="15859" y="7487"/>
                      <a:pt x="15859" y="7487"/>
                    </a:cubicBezTo>
                    <a:cubicBezTo>
                      <a:pt x="14354" y="9954"/>
                      <a:pt x="11754" y="9468"/>
                      <a:pt x="9306" y="11192"/>
                    </a:cubicBezTo>
                    <a:cubicBezTo>
                      <a:pt x="9887" y="8496"/>
                      <a:pt x="7820" y="8639"/>
                      <a:pt x="7144" y="7144"/>
                    </a:cubicBezTo>
                    <a:lnTo>
                      <a:pt x="8801" y="11240"/>
                    </a:lnTo>
                    <a:lnTo>
                      <a:pt x="7210" y="10592"/>
                    </a:lnTo>
                    <a:close/>
                  </a:path>
                </a:pathLst>
              </a:custGeom>
              <a:grpFill/>
              <a:ln w="9525" cap="flat">
                <a:noFill/>
                <a:prstDash val="solid"/>
                <a:miter/>
              </a:ln>
            </p:spPr>
            <p:txBody>
              <a:bodyPr rtlCol="0" anchor="ctr"/>
              <a:lstStyle/>
              <a:p>
                <a:endParaRPr lang="zh-CN" altLang="en-US"/>
              </a:p>
            </p:txBody>
          </p:sp>
          <p:sp>
            <p:nvSpPr>
              <p:cNvPr id="2283" name="任意多边形: 形状 1294">
                <a:extLst>
                  <a:ext uri="{FF2B5EF4-FFF2-40B4-BE49-F238E27FC236}">
                    <a16:creationId xmlns:a16="http://schemas.microsoft.com/office/drawing/2014/main" id="{8A725777-FF93-414D-9664-B1BB6952EEC4}"/>
                  </a:ext>
                </a:extLst>
              </p:cNvPr>
              <p:cNvSpPr/>
              <p:nvPr/>
            </p:nvSpPr>
            <p:spPr>
              <a:xfrm>
                <a:off x="3757613" y="867044"/>
                <a:ext cx="9525" cy="9525"/>
              </a:xfrm>
              <a:custGeom>
                <a:avLst/>
                <a:gdLst>
                  <a:gd name="connsiteX0" fmla="*/ 10601 w 9525"/>
                  <a:gd name="connsiteY0" fmla="*/ 8782 h 9525"/>
                  <a:gd name="connsiteX1" fmla="*/ 7144 w 9525"/>
                  <a:gd name="connsiteY1" fmla="*/ 7144 h 9525"/>
                  <a:gd name="connsiteX2" fmla="*/ 9277 w 9525"/>
                  <a:gd name="connsiteY2" fmla="*/ 9877 h 9525"/>
                </a:gdLst>
                <a:ahLst/>
                <a:cxnLst>
                  <a:cxn ang="0">
                    <a:pos x="connsiteX0" y="connsiteY0"/>
                  </a:cxn>
                  <a:cxn ang="0">
                    <a:pos x="connsiteX1" y="connsiteY1"/>
                  </a:cxn>
                  <a:cxn ang="0">
                    <a:pos x="connsiteX2" y="connsiteY2"/>
                  </a:cxn>
                </a:cxnLst>
                <a:rect l="l" t="t" r="r" b="b"/>
                <a:pathLst>
                  <a:path w="9525" h="9525">
                    <a:moveTo>
                      <a:pt x="10601" y="8782"/>
                    </a:moveTo>
                    <a:lnTo>
                      <a:pt x="7144" y="7144"/>
                    </a:lnTo>
                    <a:lnTo>
                      <a:pt x="9277" y="9877"/>
                    </a:lnTo>
                    <a:close/>
                  </a:path>
                </a:pathLst>
              </a:custGeom>
              <a:grpFill/>
              <a:ln w="9525" cap="flat">
                <a:noFill/>
                <a:prstDash val="solid"/>
                <a:miter/>
              </a:ln>
            </p:spPr>
            <p:txBody>
              <a:bodyPr rtlCol="0" anchor="ctr"/>
              <a:lstStyle/>
              <a:p>
                <a:endParaRPr lang="zh-CN" altLang="en-US"/>
              </a:p>
            </p:txBody>
          </p:sp>
          <p:sp>
            <p:nvSpPr>
              <p:cNvPr id="2284" name="任意多边形: 形状 1295">
                <a:extLst>
                  <a:ext uri="{FF2B5EF4-FFF2-40B4-BE49-F238E27FC236}">
                    <a16:creationId xmlns:a16="http://schemas.microsoft.com/office/drawing/2014/main" id="{75D2A000-6C07-4463-97FB-31905D99720B}"/>
                  </a:ext>
                </a:extLst>
              </p:cNvPr>
              <p:cNvSpPr/>
              <p:nvPr/>
            </p:nvSpPr>
            <p:spPr>
              <a:xfrm>
                <a:off x="3994223" y="835816"/>
                <a:ext cx="9525" cy="19050"/>
              </a:xfrm>
              <a:custGeom>
                <a:avLst/>
                <a:gdLst>
                  <a:gd name="connsiteX0" fmla="*/ 10535 w 9525"/>
                  <a:gd name="connsiteY0" fmla="*/ 9350 h 19050"/>
                  <a:gd name="connsiteX1" fmla="*/ 7144 w 9525"/>
                  <a:gd name="connsiteY1" fmla="*/ 8597 h 19050"/>
                  <a:gd name="connsiteX2" fmla="*/ 9535 w 9525"/>
                  <a:gd name="connsiteY2" fmla="*/ 11807 h 19050"/>
                  <a:gd name="connsiteX3" fmla="*/ 11735 w 9525"/>
                  <a:gd name="connsiteY3" fmla="*/ 15151 h 19050"/>
                  <a:gd name="connsiteX4" fmla="*/ 11173 w 9525"/>
                  <a:gd name="connsiteY4" fmla="*/ 11836 h 19050"/>
                  <a:gd name="connsiteX5" fmla="*/ 10449 w 9525"/>
                  <a:gd name="connsiteY5" fmla="*/ 8597 h 19050"/>
                  <a:gd name="connsiteX6" fmla="*/ 10535 w 9525"/>
                  <a:gd name="connsiteY6" fmla="*/ 93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10535" y="9350"/>
                    </a:moveTo>
                    <a:cubicBezTo>
                      <a:pt x="9430" y="11064"/>
                      <a:pt x="7220" y="4302"/>
                      <a:pt x="7144" y="8597"/>
                    </a:cubicBezTo>
                    <a:cubicBezTo>
                      <a:pt x="7144" y="8597"/>
                      <a:pt x="8334" y="10198"/>
                      <a:pt x="9535" y="11807"/>
                    </a:cubicBezTo>
                    <a:cubicBezTo>
                      <a:pt x="10630" y="13474"/>
                      <a:pt x="11735" y="15151"/>
                      <a:pt x="11735" y="15151"/>
                    </a:cubicBezTo>
                    <a:cubicBezTo>
                      <a:pt x="11735" y="15151"/>
                      <a:pt x="11449" y="13493"/>
                      <a:pt x="11173" y="11836"/>
                    </a:cubicBezTo>
                    <a:cubicBezTo>
                      <a:pt x="10811" y="10217"/>
                      <a:pt x="10449" y="8597"/>
                      <a:pt x="10449" y="8597"/>
                    </a:cubicBezTo>
                    <a:lnTo>
                      <a:pt x="10535" y="9350"/>
                    </a:lnTo>
                    <a:close/>
                  </a:path>
                </a:pathLst>
              </a:custGeom>
              <a:grpFill/>
              <a:ln w="9525" cap="flat">
                <a:noFill/>
                <a:prstDash val="solid"/>
                <a:miter/>
              </a:ln>
            </p:spPr>
            <p:txBody>
              <a:bodyPr rtlCol="0" anchor="ctr"/>
              <a:lstStyle/>
              <a:p>
                <a:endParaRPr lang="zh-CN" altLang="en-US"/>
              </a:p>
            </p:txBody>
          </p:sp>
          <p:sp>
            <p:nvSpPr>
              <p:cNvPr id="2285" name="任意多边形: 形状 1296">
                <a:extLst>
                  <a:ext uri="{FF2B5EF4-FFF2-40B4-BE49-F238E27FC236}">
                    <a16:creationId xmlns:a16="http://schemas.microsoft.com/office/drawing/2014/main" id="{BC61A9AC-D1D0-42E3-910A-2F33734326EE}"/>
                  </a:ext>
                </a:extLst>
              </p:cNvPr>
              <p:cNvSpPr/>
              <p:nvPr/>
            </p:nvSpPr>
            <p:spPr>
              <a:xfrm>
                <a:off x="3794674" y="837298"/>
                <a:ext cx="9525" cy="9525"/>
              </a:xfrm>
              <a:custGeom>
                <a:avLst/>
                <a:gdLst>
                  <a:gd name="connsiteX0" fmla="*/ 8182 w 9525"/>
                  <a:gd name="connsiteY0" fmla="*/ 9820 h 9525"/>
                  <a:gd name="connsiteX1" fmla="*/ 7144 w 9525"/>
                  <a:gd name="connsiteY1" fmla="*/ 9192 h 9525"/>
                  <a:gd name="connsiteX2" fmla="*/ 8487 w 9525"/>
                  <a:gd name="connsiteY2" fmla="*/ 10268 h 9525"/>
                  <a:gd name="connsiteX3" fmla="*/ 8487 w 9525"/>
                  <a:gd name="connsiteY3" fmla="*/ 7144 h 9525"/>
                  <a:gd name="connsiteX4" fmla="*/ 8182 w 9525"/>
                  <a:gd name="connsiteY4" fmla="*/ 982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8182" y="9820"/>
                    </a:moveTo>
                    <a:lnTo>
                      <a:pt x="7144" y="9192"/>
                    </a:lnTo>
                    <a:lnTo>
                      <a:pt x="8487" y="10268"/>
                    </a:lnTo>
                    <a:lnTo>
                      <a:pt x="8487" y="7144"/>
                    </a:lnTo>
                    <a:cubicBezTo>
                      <a:pt x="9058" y="8068"/>
                      <a:pt x="8096" y="8620"/>
                      <a:pt x="8182" y="9820"/>
                    </a:cubicBezTo>
                    <a:close/>
                  </a:path>
                </a:pathLst>
              </a:custGeom>
              <a:grpFill/>
              <a:ln w="9525" cap="flat">
                <a:noFill/>
                <a:prstDash val="solid"/>
                <a:miter/>
              </a:ln>
            </p:spPr>
            <p:txBody>
              <a:bodyPr rtlCol="0" anchor="ctr"/>
              <a:lstStyle/>
              <a:p>
                <a:endParaRPr lang="zh-CN" altLang="en-US"/>
              </a:p>
            </p:txBody>
          </p:sp>
          <p:sp>
            <p:nvSpPr>
              <p:cNvPr id="2286" name="任意多边形: 形状 1297">
                <a:extLst>
                  <a:ext uri="{FF2B5EF4-FFF2-40B4-BE49-F238E27FC236}">
                    <a16:creationId xmlns:a16="http://schemas.microsoft.com/office/drawing/2014/main" id="{C3D2D359-FB96-49F1-95C1-C9080EC88259}"/>
                  </a:ext>
                </a:extLst>
              </p:cNvPr>
              <p:cNvSpPr/>
              <p:nvPr/>
            </p:nvSpPr>
            <p:spPr>
              <a:xfrm>
                <a:off x="3733457" y="900496"/>
                <a:ext cx="9525" cy="9525"/>
              </a:xfrm>
              <a:custGeom>
                <a:avLst/>
                <a:gdLst>
                  <a:gd name="connsiteX0" fmla="*/ 8582 w 9525"/>
                  <a:gd name="connsiteY0" fmla="*/ 7877 h 9525"/>
                  <a:gd name="connsiteX1" fmla="*/ 8001 w 9525"/>
                  <a:gd name="connsiteY1" fmla="*/ 7144 h 9525"/>
                  <a:gd name="connsiteX2" fmla="*/ 7144 w 9525"/>
                  <a:gd name="connsiteY2" fmla="*/ 10049 h 9525"/>
                  <a:gd name="connsiteX3" fmla="*/ 8582 w 9525"/>
                  <a:gd name="connsiteY3" fmla="*/ 7877 h 9525"/>
                </a:gdLst>
                <a:ahLst/>
                <a:cxnLst>
                  <a:cxn ang="0">
                    <a:pos x="connsiteX0" y="connsiteY0"/>
                  </a:cxn>
                  <a:cxn ang="0">
                    <a:pos x="connsiteX1" y="connsiteY1"/>
                  </a:cxn>
                  <a:cxn ang="0">
                    <a:pos x="connsiteX2" y="connsiteY2"/>
                  </a:cxn>
                  <a:cxn ang="0">
                    <a:pos x="connsiteX3" y="connsiteY3"/>
                  </a:cxn>
                </a:cxnLst>
                <a:rect l="l" t="t" r="r" b="b"/>
                <a:pathLst>
                  <a:path w="9525" h="9525">
                    <a:moveTo>
                      <a:pt x="8582" y="7877"/>
                    </a:moveTo>
                    <a:lnTo>
                      <a:pt x="8001" y="7144"/>
                    </a:lnTo>
                    <a:lnTo>
                      <a:pt x="7144" y="10049"/>
                    </a:lnTo>
                    <a:cubicBezTo>
                      <a:pt x="7144" y="10049"/>
                      <a:pt x="8553" y="7791"/>
                      <a:pt x="8582" y="7877"/>
                    </a:cubicBezTo>
                    <a:close/>
                  </a:path>
                </a:pathLst>
              </a:custGeom>
              <a:grpFill/>
              <a:ln w="9525" cap="flat">
                <a:noFill/>
                <a:prstDash val="solid"/>
                <a:miter/>
              </a:ln>
            </p:spPr>
            <p:txBody>
              <a:bodyPr rtlCol="0" anchor="ctr"/>
              <a:lstStyle/>
              <a:p>
                <a:endParaRPr lang="zh-CN" altLang="en-US"/>
              </a:p>
            </p:txBody>
          </p:sp>
          <p:sp>
            <p:nvSpPr>
              <p:cNvPr id="2287" name="任意多边形: 形状 1298">
                <a:extLst>
                  <a:ext uri="{FF2B5EF4-FFF2-40B4-BE49-F238E27FC236}">
                    <a16:creationId xmlns:a16="http://schemas.microsoft.com/office/drawing/2014/main" id="{4F62925F-3CC1-4FBA-9D4C-6E7D080BC721}"/>
                  </a:ext>
                </a:extLst>
              </p:cNvPr>
              <p:cNvSpPr/>
              <p:nvPr/>
            </p:nvSpPr>
            <p:spPr>
              <a:xfrm>
                <a:off x="4004786" y="845346"/>
                <a:ext cx="9525" cy="19050"/>
              </a:xfrm>
              <a:custGeom>
                <a:avLst/>
                <a:gdLst>
                  <a:gd name="connsiteX0" fmla="*/ 9458 w 9525"/>
                  <a:gd name="connsiteY0" fmla="*/ 12954 h 19050"/>
                  <a:gd name="connsiteX1" fmla="*/ 7144 w 9525"/>
                  <a:gd name="connsiteY1" fmla="*/ 7144 h 19050"/>
                  <a:gd name="connsiteX2" fmla="*/ 7391 w 9525"/>
                  <a:gd name="connsiteY2" fmla="*/ 11116 h 19050"/>
                </a:gdLst>
                <a:ahLst/>
                <a:cxnLst>
                  <a:cxn ang="0">
                    <a:pos x="connsiteX0" y="connsiteY0"/>
                  </a:cxn>
                  <a:cxn ang="0">
                    <a:pos x="connsiteX1" y="connsiteY1"/>
                  </a:cxn>
                  <a:cxn ang="0">
                    <a:pos x="connsiteX2" y="connsiteY2"/>
                  </a:cxn>
                </a:cxnLst>
                <a:rect l="l" t="t" r="r" b="b"/>
                <a:pathLst>
                  <a:path w="9525" h="19050">
                    <a:moveTo>
                      <a:pt x="9458" y="12954"/>
                    </a:moveTo>
                    <a:lnTo>
                      <a:pt x="7144" y="7144"/>
                    </a:lnTo>
                    <a:lnTo>
                      <a:pt x="7391" y="11116"/>
                    </a:lnTo>
                    <a:close/>
                  </a:path>
                </a:pathLst>
              </a:custGeom>
              <a:grpFill/>
              <a:ln w="9525" cap="flat">
                <a:noFill/>
                <a:prstDash val="solid"/>
                <a:miter/>
              </a:ln>
            </p:spPr>
            <p:txBody>
              <a:bodyPr rtlCol="0" anchor="ctr"/>
              <a:lstStyle/>
              <a:p>
                <a:endParaRPr lang="zh-CN" altLang="en-US"/>
              </a:p>
            </p:txBody>
          </p:sp>
          <p:sp>
            <p:nvSpPr>
              <p:cNvPr id="2288" name="任意多边形: 形状 1299">
                <a:extLst>
                  <a:ext uri="{FF2B5EF4-FFF2-40B4-BE49-F238E27FC236}">
                    <a16:creationId xmlns:a16="http://schemas.microsoft.com/office/drawing/2014/main" id="{3B05B5AD-E0A9-492C-84E1-3C808B4E668F}"/>
                  </a:ext>
                </a:extLst>
              </p:cNvPr>
              <p:cNvSpPr/>
              <p:nvPr/>
            </p:nvSpPr>
            <p:spPr>
              <a:xfrm>
                <a:off x="4000729" y="843251"/>
                <a:ext cx="9525" cy="19050"/>
              </a:xfrm>
              <a:custGeom>
                <a:avLst/>
                <a:gdLst>
                  <a:gd name="connsiteX0" fmla="*/ 8163 w 9525"/>
                  <a:gd name="connsiteY0" fmla="*/ 13002 h 19050"/>
                  <a:gd name="connsiteX1" fmla="*/ 9182 w 9525"/>
                  <a:gd name="connsiteY1" fmla="*/ 8211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163" y="13002"/>
                    </a:moveTo>
                    <a:lnTo>
                      <a:pt x="9182" y="8211"/>
                    </a:lnTo>
                    <a:lnTo>
                      <a:pt x="7144" y="7144"/>
                    </a:lnTo>
                    <a:close/>
                  </a:path>
                </a:pathLst>
              </a:custGeom>
              <a:grpFill/>
              <a:ln w="9525" cap="flat">
                <a:noFill/>
                <a:prstDash val="solid"/>
                <a:miter/>
              </a:ln>
            </p:spPr>
            <p:txBody>
              <a:bodyPr rtlCol="0" anchor="ctr"/>
              <a:lstStyle/>
              <a:p>
                <a:endParaRPr lang="zh-CN" altLang="en-US"/>
              </a:p>
            </p:txBody>
          </p:sp>
          <p:sp>
            <p:nvSpPr>
              <p:cNvPr id="2289" name="任意多边形: 形状 1300">
                <a:extLst>
                  <a:ext uri="{FF2B5EF4-FFF2-40B4-BE49-F238E27FC236}">
                    <a16:creationId xmlns:a16="http://schemas.microsoft.com/office/drawing/2014/main" id="{A5840DB2-CEDC-42B0-AA1C-E357D613277F}"/>
                  </a:ext>
                </a:extLst>
              </p:cNvPr>
              <p:cNvSpPr/>
              <p:nvPr/>
            </p:nvSpPr>
            <p:spPr>
              <a:xfrm>
                <a:off x="3926111" y="819896"/>
                <a:ext cx="9525" cy="9525"/>
              </a:xfrm>
              <a:custGeom>
                <a:avLst/>
                <a:gdLst>
                  <a:gd name="connsiteX0" fmla="*/ 7314 w 9525"/>
                  <a:gd name="connsiteY0" fmla="*/ 11516 h 9525"/>
                  <a:gd name="connsiteX1" fmla="*/ 8124 w 9525"/>
                  <a:gd name="connsiteY1" fmla="*/ 7144 h 9525"/>
                  <a:gd name="connsiteX2" fmla="*/ 7314 w 9525"/>
                  <a:gd name="connsiteY2" fmla="*/ 11516 h 9525"/>
                </a:gdLst>
                <a:ahLst/>
                <a:cxnLst>
                  <a:cxn ang="0">
                    <a:pos x="connsiteX0" y="connsiteY0"/>
                  </a:cxn>
                  <a:cxn ang="0">
                    <a:pos x="connsiteX1" y="connsiteY1"/>
                  </a:cxn>
                  <a:cxn ang="0">
                    <a:pos x="connsiteX2" y="connsiteY2"/>
                  </a:cxn>
                </a:cxnLst>
                <a:rect l="l" t="t" r="r" b="b"/>
                <a:pathLst>
                  <a:path w="9525" h="9525">
                    <a:moveTo>
                      <a:pt x="7314" y="11516"/>
                    </a:moveTo>
                    <a:cubicBezTo>
                      <a:pt x="6076" y="6848"/>
                      <a:pt x="12124" y="12240"/>
                      <a:pt x="8124" y="7144"/>
                    </a:cubicBezTo>
                    <a:cubicBezTo>
                      <a:pt x="7800" y="8372"/>
                      <a:pt x="6800" y="9515"/>
                      <a:pt x="7314" y="11516"/>
                    </a:cubicBezTo>
                    <a:close/>
                  </a:path>
                </a:pathLst>
              </a:custGeom>
              <a:grpFill/>
              <a:ln w="9525" cap="flat">
                <a:noFill/>
                <a:prstDash val="solid"/>
                <a:miter/>
              </a:ln>
            </p:spPr>
            <p:txBody>
              <a:bodyPr rtlCol="0" anchor="ctr"/>
              <a:lstStyle/>
              <a:p>
                <a:endParaRPr lang="zh-CN" altLang="en-US"/>
              </a:p>
            </p:txBody>
          </p:sp>
          <p:sp>
            <p:nvSpPr>
              <p:cNvPr id="2290" name="任意多边形: 形状 1301">
                <a:extLst>
                  <a:ext uri="{FF2B5EF4-FFF2-40B4-BE49-F238E27FC236}">
                    <a16:creationId xmlns:a16="http://schemas.microsoft.com/office/drawing/2014/main" id="{CAEA01BA-6D62-47D4-86BD-59237AD66649}"/>
                  </a:ext>
                </a:extLst>
              </p:cNvPr>
              <p:cNvSpPr/>
              <p:nvPr/>
            </p:nvSpPr>
            <p:spPr>
              <a:xfrm>
                <a:off x="3732949" y="987452"/>
                <a:ext cx="9525" cy="9525"/>
              </a:xfrm>
              <a:custGeom>
                <a:avLst/>
                <a:gdLst>
                  <a:gd name="connsiteX0" fmla="*/ 8062 w 9525"/>
                  <a:gd name="connsiteY0" fmla="*/ 8161 h 9525"/>
                  <a:gd name="connsiteX1" fmla="*/ 7395 w 9525"/>
                  <a:gd name="connsiteY1" fmla="*/ 9485 h 9525"/>
                  <a:gd name="connsiteX2" fmla="*/ 8062 w 9525"/>
                  <a:gd name="connsiteY2" fmla="*/ 8161 h 9525"/>
                </a:gdLst>
                <a:ahLst/>
                <a:cxnLst>
                  <a:cxn ang="0">
                    <a:pos x="connsiteX0" y="connsiteY0"/>
                  </a:cxn>
                  <a:cxn ang="0">
                    <a:pos x="connsiteX1" y="connsiteY1"/>
                  </a:cxn>
                  <a:cxn ang="0">
                    <a:pos x="connsiteX2" y="connsiteY2"/>
                  </a:cxn>
                </a:cxnLst>
                <a:rect l="l" t="t" r="r" b="b"/>
                <a:pathLst>
                  <a:path w="9525" h="9525">
                    <a:moveTo>
                      <a:pt x="8062" y="8161"/>
                    </a:moveTo>
                    <a:cubicBezTo>
                      <a:pt x="6290" y="5351"/>
                      <a:pt x="7681" y="9228"/>
                      <a:pt x="7395" y="9485"/>
                    </a:cubicBezTo>
                    <a:cubicBezTo>
                      <a:pt x="8290" y="10199"/>
                      <a:pt x="9338" y="11133"/>
                      <a:pt x="8062" y="8161"/>
                    </a:cubicBezTo>
                    <a:close/>
                  </a:path>
                </a:pathLst>
              </a:custGeom>
              <a:grpFill/>
              <a:ln w="9525" cap="flat">
                <a:noFill/>
                <a:prstDash val="solid"/>
                <a:miter/>
              </a:ln>
            </p:spPr>
            <p:txBody>
              <a:bodyPr rtlCol="0" anchor="ctr"/>
              <a:lstStyle/>
              <a:p>
                <a:endParaRPr lang="zh-CN" altLang="en-US"/>
              </a:p>
            </p:txBody>
          </p:sp>
          <p:sp>
            <p:nvSpPr>
              <p:cNvPr id="2291" name="任意多边形: 形状 1302">
                <a:extLst>
                  <a:ext uri="{FF2B5EF4-FFF2-40B4-BE49-F238E27FC236}">
                    <a16:creationId xmlns:a16="http://schemas.microsoft.com/office/drawing/2014/main" id="{5CF50467-DF79-45D4-AD27-1E2E91B00355}"/>
                  </a:ext>
                </a:extLst>
              </p:cNvPr>
              <p:cNvSpPr/>
              <p:nvPr/>
            </p:nvSpPr>
            <p:spPr>
              <a:xfrm>
                <a:off x="3792170" y="845794"/>
                <a:ext cx="19050" cy="9525"/>
              </a:xfrm>
              <a:custGeom>
                <a:avLst/>
                <a:gdLst>
                  <a:gd name="connsiteX0" fmla="*/ 13335 w 19050"/>
                  <a:gd name="connsiteY0" fmla="*/ 11563 h 9525"/>
                  <a:gd name="connsiteX1" fmla="*/ 7181 w 19050"/>
                  <a:gd name="connsiteY1" fmla="*/ 7144 h 9525"/>
                  <a:gd name="connsiteX2" fmla="*/ 13335 w 19050"/>
                  <a:gd name="connsiteY2" fmla="*/ 11563 h 9525"/>
                </a:gdLst>
                <a:ahLst/>
                <a:cxnLst>
                  <a:cxn ang="0">
                    <a:pos x="connsiteX0" y="connsiteY0"/>
                  </a:cxn>
                  <a:cxn ang="0">
                    <a:pos x="connsiteX1" y="connsiteY1"/>
                  </a:cxn>
                  <a:cxn ang="0">
                    <a:pos x="connsiteX2" y="connsiteY2"/>
                  </a:cxn>
                </a:cxnLst>
                <a:rect l="l" t="t" r="r" b="b"/>
                <a:pathLst>
                  <a:path w="19050" h="9525">
                    <a:moveTo>
                      <a:pt x="13335" y="11563"/>
                    </a:moveTo>
                    <a:cubicBezTo>
                      <a:pt x="10525" y="9306"/>
                      <a:pt x="11068" y="7277"/>
                      <a:pt x="7181" y="7144"/>
                    </a:cubicBezTo>
                    <a:cubicBezTo>
                      <a:pt x="6696" y="10620"/>
                      <a:pt x="11020" y="10192"/>
                      <a:pt x="13335" y="11563"/>
                    </a:cubicBezTo>
                    <a:close/>
                  </a:path>
                </a:pathLst>
              </a:custGeom>
              <a:grpFill/>
              <a:ln w="9525" cap="flat">
                <a:noFill/>
                <a:prstDash val="solid"/>
                <a:miter/>
              </a:ln>
            </p:spPr>
            <p:txBody>
              <a:bodyPr rtlCol="0" anchor="ctr"/>
              <a:lstStyle/>
              <a:p>
                <a:endParaRPr lang="zh-CN" altLang="en-US"/>
              </a:p>
            </p:txBody>
          </p:sp>
          <p:sp>
            <p:nvSpPr>
              <p:cNvPr id="2292" name="任意多边形: 形状 1303">
                <a:extLst>
                  <a:ext uri="{FF2B5EF4-FFF2-40B4-BE49-F238E27FC236}">
                    <a16:creationId xmlns:a16="http://schemas.microsoft.com/office/drawing/2014/main" id="{D732F64A-2CD9-4F9A-825D-B368919B6293}"/>
                  </a:ext>
                </a:extLst>
              </p:cNvPr>
              <p:cNvSpPr/>
              <p:nvPr/>
            </p:nvSpPr>
            <p:spPr>
              <a:xfrm>
                <a:off x="3759136" y="875160"/>
                <a:ext cx="19050" cy="19050"/>
              </a:xfrm>
              <a:custGeom>
                <a:avLst/>
                <a:gdLst>
                  <a:gd name="connsiteX0" fmla="*/ 7144 w 19050"/>
                  <a:gd name="connsiteY0" fmla="*/ 9763 h 19050"/>
                  <a:gd name="connsiteX1" fmla="*/ 11706 w 19050"/>
                  <a:gd name="connsiteY1" fmla="*/ 13726 h 19050"/>
                  <a:gd name="connsiteX2" fmla="*/ 13440 w 19050"/>
                  <a:gd name="connsiteY2" fmla="*/ 18850 h 19050"/>
                  <a:gd name="connsiteX3" fmla="*/ 14754 w 19050"/>
                  <a:gd name="connsiteY3" fmla="*/ 17497 h 19050"/>
                  <a:gd name="connsiteX4" fmla="*/ 13916 w 19050"/>
                  <a:gd name="connsiteY4" fmla="*/ 13516 h 19050"/>
                  <a:gd name="connsiteX5" fmla="*/ 15011 w 19050"/>
                  <a:gd name="connsiteY5" fmla="*/ 15221 h 19050"/>
                  <a:gd name="connsiteX6" fmla="*/ 12935 w 19050"/>
                  <a:gd name="connsiteY6" fmla="*/ 11382 h 19050"/>
                  <a:gd name="connsiteX7" fmla="*/ 9382 w 19050"/>
                  <a:gd name="connsiteY7" fmla="*/ 7144 h 19050"/>
                  <a:gd name="connsiteX8" fmla="*/ 7144 w 19050"/>
                  <a:gd name="connsiteY8" fmla="*/ 976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7144" y="9763"/>
                    </a:moveTo>
                    <a:cubicBezTo>
                      <a:pt x="7525" y="11906"/>
                      <a:pt x="11182" y="12544"/>
                      <a:pt x="11706" y="13726"/>
                    </a:cubicBezTo>
                    <a:cubicBezTo>
                      <a:pt x="12849" y="14821"/>
                      <a:pt x="13811" y="16031"/>
                      <a:pt x="13440" y="18850"/>
                    </a:cubicBezTo>
                    <a:lnTo>
                      <a:pt x="14754" y="17497"/>
                    </a:lnTo>
                    <a:cubicBezTo>
                      <a:pt x="13030" y="18783"/>
                      <a:pt x="14192" y="15126"/>
                      <a:pt x="13916" y="13516"/>
                    </a:cubicBezTo>
                    <a:cubicBezTo>
                      <a:pt x="14583" y="13240"/>
                      <a:pt x="14688" y="14421"/>
                      <a:pt x="15011" y="15221"/>
                    </a:cubicBezTo>
                    <a:cubicBezTo>
                      <a:pt x="15097" y="13506"/>
                      <a:pt x="14078" y="12506"/>
                      <a:pt x="12935" y="11382"/>
                    </a:cubicBezTo>
                    <a:cubicBezTo>
                      <a:pt x="11801" y="10268"/>
                      <a:pt x="10697" y="9001"/>
                      <a:pt x="9382" y="7144"/>
                    </a:cubicBezTo>
                    <a:cubicBezTo>
                      <a:pt x="9792" y="8306"/>
                      <a:pt x="8020" y="9020"/>
                      <a:pt x="7144" y="9763"/>
                    </a:cubicBezTo>
                    <a:close/>
                  </a:path>
                </a:pathLst>
              </a:custGeom>
              <a:grpFill/>
              <a:ln w="9525" cap="flat">
                <a:noFill/>
                <a:prstDash val="solid"/>
                <a:miter/>
              </a:ln>
            </p:spPr>
            <p:txBody>
              <a:bodyPr rtlCol="0" anchor="ctr"/>
              <a:lstStyle/>
              <a:p>
                <a:endParaRPr lang="zh-CN" altLang="en-US"/>
              </a:p>
            </p:txBody>
          </p:sp>
          <p:sp>
            <p:nvSpPr>
              <p:cNvPr id="2293" name="任意多边形: 形状 1304">
                <a:extLst>
                  <a:ext uri="{FF2B5EF4-FFF2-40B4-BE49-F238E27FC236}">
                    <a16:creationId xmlns:a16="http://schemas.microsoft.com/office/drawing/2014/main" id="{A1373B0D-8B4B-440D-8AFF-250F87E805CA}"/>
                  </a:ext>
                </a:extLst>
              </p:cNvPr>
              <p:cNvSpPr/>
              <p:nvPr/>
            </p:nvSpPr>
            <p:spPr>
              <a:xfrm>
                <a:off x="4023208" y="871340"/>
                <a:ext cx="9525" cy="9525"/>
              </a:xfrm>
              <a:custGeom>
                <a:avLst/>
                <a:gdLst>
                  <a:gd name="connsiteX0" fmla="*/ 7753 w 9525"/>
                  <a:gd name="connsiteY0" fmla="*/ 8582 h 9525"/>
                  <a:gd name="connsiteX1" fmla="*/ 10430 w 9525"/>
                  <a:gd name="connsiteY1" fmla="*/ 7144 h 9525"/>
                  <a:gd name="connsiteX2" fmla="*/ 7144 w 9525"/>
                  <a:gd name="connsiteY2" fmla="*/ 7363 h 9525"/>
                </a:gdLst>
                <a:ahLst/>
                <a:cxnLst>
                  <a:cxn ang="0">
                    <a:pos x="connsiteX0" y="connsiteY0"/>
                  </a:cxn>
                  <a:cxn ang="0">
                    <a:pos x="connsiteX1" y="connsiteY1"/>
                  </a:cxn>
                  <a:cxn ang="0">
                    <a:pos x="connsiteX2" y="connsiteY2"/>
                  </a:cxn>
                </a:cxnLst>
                <a:rect l="l" t="t" r="r" b="b"/>
                <a:pathLst>
                  <a:path w="9525" h="9525">
                    <a:moveTo>
                      <a:pt x="7753" y="8582"/>
                    </a:moveTo>
                    <a:lnTo>
                      <a:pt x="10430" y="7144"/>
                    </a:lnTo>
                    <a:lnTo>
                      <a:pt x="7144" y="7363"/>
                    </a:lnTo>
                    <a:close/>
                  </a:path>
                </a:pathLst>
              </a:custGeom>
              <a:grpFill/>
              <a:ln w="9525" cap="flat">
                <a:noFill/>
                <a:prstDash val="solid"/>
                <a:miter/>
              </a:ln>
            </p:spPr>
            <p:txBody>
              <a:bodyPr rtlCol="0" anchor="ctr"/>
              <a:lstStyle/>
              <a:p>
                <a:endParaRPr lang="zh-CN" altLang="en-US"/>
              </a:p>
            </p:txBody>
          </p:sp>
          <p:sp>
            <p:nvSpPr>
              <p:cNvPr id="2294" name="任意多边形: 形状 1305">
                <a:extLst>
                  <a:ext uri="{FF2B5EF4-FFF2-40B4-BE49-F238E27FC236}">
                    <a16:creationId xmlns:a16="http://schemas.microsoft.com/office/drawing/2014/main" id="{E7137530-E29E-4BBA-B6D2-67817128BD30}"/>
                  </a:ext>
                </a:extLst>
              </p:cNvPr>
              <p:cNvSpPr/>
              <p:nvPr/>
            </p:nvSpPr>
            <p:spPr>
              <a:xfrm>
                <a:off x="3746411" y="1011129"/>
                <a:ext cx="9525" cy="9525"/>
              </a:xfrm>
              <a:custGeom>
                <a:avLst/>
                <a:gdLst>
                  <a:gd name="connsiteX0" fmla="*/ 7144 w 9525"/>
                  <a:gd name="connsiteY0" fmla="*/ 7144 h 9525"/>
                  <a:gd name="connsiteX1" fmla="*/ 7153 w 9525"/>
                  <a:gd name="connsiteY1" fmla="*/ 7153 h 9525"/>
                  <a:gd name="connsiteX2" fmla="*/ 7172 w 9525"/>
                  <a:gd name="connsiteY2" fmla="*/ 7182 h 9525"/>
                </a:gdLst>
                <a:ahLst/>
                <a:cxnLst>
                  <a:cxn ang="0">
                    <a:pos x="connsiteX0" y="connsiteY0"/>
                  </a:cxn>
                  <a:cxn ang="0">
                    <a:pos x="connsiteX1" y="connsiteY1"/>
                  </a:cxn>
                  <a:cxn ang="0">
                    <a:pos x="connsiteX2" y="connsiteY2"/>
                  </a:cxn>
                </a:cxnLst>
                <a:rect l="l" t="t" r="r" b="b"/>
                <a:pathLst>
                  <a:path w="9525" h="9525">
                    <a:moveTo>
                      <a:pt x="7144" y="7144"/>
                    </a:moveTo>
                    <a:lnTo>
                      <a:pt x="7153" y="7153"/>
                    </a:lnTo>
                    <a:lnTo>
                      <a:pt x="7172" y="7182"/>
                    </a:lnTo>
                    <a:close/>
                  </a:path>
                </a:pathLst>
              </a:custGeom>
              <a:grpFill/>
              <a:ln w="9525" cap="flat">
                <a:noFill/>
                <a:prstDash val="solid"/>
                <a:miter/>
              </a:ln>
            </p:spPr>
            <p:txBody>
              <a:bodyPr rtlCol="0" anchor="ctr"/>
              <a:lstStyle/>
              <a:p>
                <a:endParaRPr lang="zh-CN" altLang="en-US"/>
              </a:p>
            </p:txBody>
          </p:sp>
          <p:sp>
            <p:nvSpPr>
              <p:cNvPr id="2295" name="任意多边形: 形状 1306">
                <a:extLst>
                  <a:ext uri="{FF2B5EF4-FFF2-40B4-BE49-F238E27FC236}">
                    <a16:creationId xmlns:a16="http://schemas.microsoft.com/office/drawing/2014/main" id="{2CA8C575-94C6-4EEE-9C95-15D75A3FD056}"/>
                  </a:ext>
                </a:extLst>
              </p:cNvPr>
              <p:cNvSpPr/>
              <p:nvPr/>
            </p:nvSpPr>
            <p:spPr>
              <a:xfrm>
                <a:off x="4099017" y="960951"/>
                <a:ext cx="28575" cy="57150"/>
              </a:xfrm>
              <a:custGeom>
                <a:avLst/>
                <a:gdLst>
                  <a:gd name="connsiteX0" fmla="*/ 18459 w 28575"/>
                  <a:gd name="connsiteY0" fmla="*/ 16593 h 57150"/>
                  <a:gd name="connsiteX1" fmla="*/ 7144 w 28575"/>
                  <a:gd name="connsiteY1" fmla="*/ 49740 h 57150"/>
                  <a:gd name="connsiteX2" fmla="*/ 7839 w 28575"/>
                  <a:gd name="connsiteY2" fmla="*/ 56636 h 57150"/>
                  <a:gd name="connsiteX3" fmla="*/ 12392 w 28575"/>
                  <a:gd name="connsiteY3" fmla="*/ 56426 h 57150"/>
                  <a:gd name="connsiteX4" fmla="*/ 12983 w 28575"/>
                  <a:gd name="connsiteY4" fmla="*/ 44567 h 57150"/>
                  <a:gd name="connsiteX5" fmla="*/ 15421 w 28575"/>
                  <a:gd name="connsiteY5" fmla="*/ 47520 h 57150"/>
                  <a:gd name="connsiteX6" fmla="*/ 22469 w 28575"/>
                  <a:gd name="connsiteY6" fmla="*/ 15088 h 57150"/>
                  <a:gd name="connsiteX7" fmla="*/ 19221 w 28575"/>
                  <a:gd name="connsiteY7" fmla="*/ 16516 h 57150"/>
                  <a:gd name="connsiteX8" fmla="*/ 20498 w 28575"/>
                  <a:gd name="connsiteY8" fmla="*/ 7144 h 57150"/>
                  <a:gd name="connsiteX9" fmla="*/ 16259 w 28575"/>
                  <a:gd name="connsiteY9" fmla="*/ 7144 h 57150"/>
                  <a:gd name="connsiteX10" fmla="*/ 18459 w 28575"/>
                  <a:gd name="connsiteY10" fmla="*/ 1659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57150">
                    <a:moveTo>
                      <a:pt x="18459" y="16593"/>
                    </a:moveTo>
                    <a:cubicBezTo>
                      <a:pt x="9563" y="20507"/>
                      <a:pt x="11649" y="33757"/>
                      <a:pt x="7144" y="49740"/>
                    </a:cubicBezTo>
                    <a:cubicBezTo>
                      <a:pt x="9839" y="50292"/>
                      <a:pt x="8477" y="53540"/>
                      <a:pt x="7839" y="56636"/>
                    </a:cubicBezTo>
                    <a:lnTo>
                      <a:pt x="12392" y="56426"/>
                    </a:lnTo>
                    <a:cubicBezTo>
                      <a:pt x="9630" y="54216"/>
                      <a:pt x="13259" y="49292"/>
                      <a:pt x="12983" y="44567"/>
                    </a:cubicBezTo>
                    <a:lnTo>
                      <a:pt x="15421" y="47520"/>
                    </a:lnTo>
                    <a:cubicBezTo>
                      <a:pt x="16974" y="34700"/>
                      <a:pt x="23203" y="22508"/>
                      <a:pt x="22469" y="15088"/>
                    </a:cubicBezTo>
                    <a:cubicBezTo>
                      <a:pt x="21965" y="16850"/>
                      <a:pt x="20222" y="15497"/>
                      <a:pt x="19221" y="16516"/>
                    </a:cubicBezTo>
                    <a:lnTo>
                      <a:pt x="20498" y="7144"/>
                    </a:lnTo>
                    <a:lnTo>
                      <a:pt x="16259" y="7144"/>
                    </a:lnTo>
                    <a:lnTo>
                      <a:pt x="18459" y="16593"/>
                    </a:lnTo>
                    <a:close/>
                  </a:path>
                </a:pathLst>
              </a:custGeom>
              <a:grpFill/>
              <a:ln w="9525" cap="flat">
                <a:noFill/>
                <a:prstDash val="solid"/>
                <a:miter/>
              </a:ln>
            </p:spPr>
            <p:txBody>
              <a:bodyPr rtlCol="0" anchor="ctr"/>
              <a:lstStyle/>
              <a:p>
                <a:endParaRPr lang="zh-CN" altLang="en-US"/>
              </a:p>
            </p:txBody>
          </p:sp>
          <p:sp>
            <p:nvSpPr>
              <p:cNvPr id="2296" name="任意多边形: 形状 1307">
                <a:extLst>
                  <a:ext uri="{FF2B5EF4-FFF2-40B4-BE49-F238E27FC236}">
                    <a16:creationId xmlns:a16="http://schemas.microsoft.com/office/drawing/2014/main" id="{626430F8-A4F1-40FE-9C95-B4EF2199195F}"/>
                  </a:ext>
                </a:extLst>
              </p:cNvPr>
              <p:cNvSpPr/>
              <p:nvPr/>
            </p:nvSpPr>
            <p:spPr>
              <a:xfrm>
                <a:off x="3732876" y="926938"/>
                <a:ext cx="9525" cy="19050"/>
              </a:xfrm>
              <a:custGeom>
                <a:avLst/>
                <a:gdLst>
                  <a:gd name="connsiteX0" fmla="*/ 9258 w 9525"/>
                  <a:gd name="connsiteY0" fmla="*/ 10487 h 19050"/>
                  <a:gd name="connsiteX1" fmla="*/ 7144 w 9525"/>
                  <a:gd name="connsiteY1" fmla="*/ 14830 h 19050"/>
                  <a:gd name="connsiteX2" fmla="*/ 10154 w 9525"/>
                  <a:gd name="connsiteY2" fmla="*/ 13002 h 19050"/>
                  <a:gd name="connsiteX3" fmla="*/ 8601 w 9525"/>
                  <a:gd name="connsiteY3" fmla="*/ 7144 h 19050"/>
                  <a:gd name="connsiteX4" fmla="*/ 9258 w 9525"/>
                  <a:gd name="connsiteY4" fmla="*/ 1048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9258" y="10487"/>
                    </a:moveTo>
                    <a:cubicBezTo>
                      <a:pt x="9801" y="14278"/>
                      <a:pt x="7658" y="12821"/>
                      <a:pt x="7144" y="14830"/>
                    </a:cubicBezTo>
                    <a:cubicBezTo>
                      <a:pt x="9115" y="19498"/>
                      <a:pt x="8534" y="11840"/>
                      <a:pt x="10154" y="13002"/>
                    </a:cubicBezTo>
                    <a:cubicBezTo>
                      <a:pt x="8630" y="7144"/>
                      <a:pt x="10297" y="12573"/>
                      <a:pt x="8601" y="7144"/>
                    </a:cubicBezTo>
                    <a:cubicBezTo>
                      <a:pt x="7849" y="8487"/>
                      <a:pt x="8573" y="9487"/>
                      <a:pt x="9258" y="10487"/>
                    </a:cubicBezTo>
                    <a:close/>
                  </a:path>
                </a:pathLst>
              </a:custGeom>
              <a:grpFill/>
              <a:ln w="9525" cap="flat">
                <a:noFill/>
                <a:prstDash val="solid"/>
                <a:miter/>
              </a:ln>
            </p:spPr>
            <p:txBody>
              <a:bodyPr rtlCol="0" anchor="ctr"/>
              <a:lstStyle/>
              <a:p>
                <a:endParaRPr lang="zh-CN" altLang="en-US"/>
              </a:p>
            </p:txBody>
          </p:sp>
          <p:sp>
            <p:nvSpPr>
              <p:cNvPr id="2297" name="任意多边形: 形状 1308">
                <a:extLst>
                  <a:ext uri="{FF2B5EF4-FFF2-40B4-BE49-F238E27FC236}">
                    <a16:creationId xmlns:a16="http://schemas.microsoft.com/office/drawing/2014/main" id="{E26F441F-22E1-49C9-9B7F-98769AA00F1F}"/>
                  </a:ext>
                </a:extLst>
              </p:cNvPr>
              <p:cNvSpPr/>
              <p:nvPr/>
            </p:nvSpPr>
            <p:spPr>
              <a:xfrm>
                <a:off x="3847767" y="835840"/>
                <a:ext cx="19050" cy="19050"/>
              </a:xfrm>
              <a:custGeom>
                <a:avLst/>
                <a:gdLst>
                  <a:gd name="connsiteX0" fmla="*/ 15792 w 19050"/>
                  <a:gd name="connsiteY0" fmla="*/ 14345 h 19050"/>
                  <a:gd name="connsiteX1" fmla="*/ 13516 w 19050"/>
                  <a:gd name="connsiteY1" fmla="*/ 9496 h 19050"/>
                  <a:gd name="connsiteX2" fmla="*/ 7144 w 19050"/>
                  <a:gd name="connsiteY2" fmla="*/ 7144 h 19050"/>
                  <a:gd name="connsiteX3" fmla="*/ 15792 w 19050"/>
                  <a:gd name="connsiteY3" fmla="*/ 14345 h 19050"/>
                </a:gdLst>
                <a:ahLst/>
                <a:cxnLst>
                  <a:cxn ang="0">
                    <a:pos x="connsiteX0" y="connsiteY0"/>
                  </a:cxn>
                  <a:cxn ang="0">
                    <a:pos x="connsiteX1" y="connsiteY1"/>
                  </a:cxn>
                  <a:cxn ang="0">
                    <a:pos x="connsiteX2" y="connsiteY2"/>
                  </a:cxn>
                  <a:cxn ang="0">
                    <a:pos x="connsiteX3" y="connsiteY3"/>
                  </a:cxn>
                </a:cxnLst>
                <a:rect l="l" t="t" r="r" b="b"/>
                <a:pathLst>
                  <a:path w="19050" h="19050">
                    <a:moveTo>
                      <a:pt x="15792" y="14345"/>
                    </a:moveTo>
                    <a:lnTo>
                      <a:pt x="13516" y="9496"/>
                    </a:lnTo>
                    <a:cubicBezTo>
                      <a:pt x="11192" y="13440"/>
                      <a:pt x="8496" y="7487"/>
                      <a:pt x="7144" y="7144"/>
                    </a:cubicBezTo>
                    <a:cubicBezTo>
                      <a:pt x="9525" y="10268"/>
                      <a:pt x="11725" y="15088"/>
                      <a:pt x="15792" y="14345"/>
                    </a:cubicBezTo>
                    <a:close/>
                  </a:path>
                </a:pathLst>
              </a:custGeom>
              <a:grpFill/>
              <a:ln w="9525" cap="flat">
                <a:noFill/>
                <a:prstDash val="solid"/>
                <a:miter/>
              </a:ln>
            </p:spPr>
            <p:txBody>
              <a:bodyPr rtlCol="0" anchor="ctr"/>
              <a:lstStyle/>
              <a:p>
                <a:endParaRPr lang="zh-CN" altLang="en-US"/>
              </a:p>
            </p:txBody>
          </p:sp>
          <p:sp>
            <p:nvSpPr>
              <p:cNvPr id="2298" name="任意多边形: 形状 1309">
                <a:extLst>
                  <a:ext uri="{FF2B5EF4-FFF2-40B4-BE49-F238E27FC236}">
                    <a16:creationId xmlns:a16="http://schemas.microsoft.com/office/drawing/2014/main" id="{2434FA31-0161-455C-890F-3790FBBD81CC}"/>
                  </a:ext>
                </a:extLst>
              </p:cNvPr>
              <p:cNvSpPr/>
              <p:nvPr/>
            </p:nvSpPr>
            <p:spPr>
              <a:xfrm>
                <a:off x="3736677" y="922861"/>
                <a:ext cx="9525" cy="9525"/>
              </a:xfrm>
              <a:custGeom>
                <a:avLst/>
                <a:gdLst>
                  <a:gd name="connsiteX0" fmla="*/ 8401 w 9525"/>
                  <a:gd name="connsiteY0" fmla="*/ 9754 h 9525"/>
                  <a:gd name="connsiteX1" fmla="*/ 7144 w 9525"/>
                  <a:gd name="connsiteY1" fmla="*/ 7144 h 9525"/>
                  <a:gd name="connsiteX2" fmla="*/ 8401 w 9525"/>
                  <a:gd name="connsiteY2" fmla="*/ 9754 h 9525"/>
                </a:gdLst>
                <a:ahLst/>
                <a:cxnLst>
                  <a:cxn ang="0">
                    <a:pos x="connsiteX0" y="connsiteY0"/>
                  </a:cxn>
                  <a:cxn ang="0">
                    <a:pos x="connsiteX1" y="connsiteY1"/>
                  </a:cxn>
                  <a:cxn ang="0">
                    <a:pos x="connsiteX2" y="connsiteY2"/>
                  </a:cxn>
                </a:cxnLst>
                <a:rect l="l" t="t" r="r" b="b"/>
                <a:pathLst>
                  <a:path w="9525" h="9525">
                    <a:moveTo>
                      <a:pt x="8401" y="9754"/>
                    </a:moveTo>
                    <a:cubicBezTo>
                      <a:pt x="9392" y="8172"/>
                      <a:pt x="7163" y="9049"/>
                      <a:pt x="7144" y="7144"/>
                    </a:cubicBezTo>
                    <a:cubicBezTo>
                      <a:pt x="7849" y="8249"/>
                      <a:pt x="7096" y="10201"/>
                      <a:pt x="8401" y="9754"/>
                    </a:cubicBezTo>
                    <a:close/>
                  </a:path>
                </a:pathLst>
              </a:custGeom>
              <a:grpFill/>
              <a:ln w="9525" cap="flat">
                <a:noFill/>
                <a:prstDash val="solid"/>
                <a:miter/>
              </a:ln>
            </p:spPr>
            <p:txBody>
              <a:bodyPr rtlCol="0" anchor="ctr"/>
              <a:lstStyle/>
              <a:p>
                <a:endParaRPr lang="zh-CN" altLang="en-US"/>
              </a:p>
            </p:txBody>
          </p:sp>
          <p:sp>
            <p:nvSpPr>
              <p:cNvPr id="2299" name="任意多边形: 形状 1310">
                <a:extLst>
                  <a:ext uri="{FF2B5EF4-FFF2-40B4-BE49-F238E27FC236}">
                    <a16:creationId xmlns:a16="http://schemas.microsoft.com/office/drawing/2014/main" id="{81A05C53-6FB6-4099-9477-E76FC9C6958C}"/>
                  </a:ext>
                </a:extLst>
              </p:cNvPr>
              <p:cNvSpPr/>
              <p:nvPr/>
            </p:nvSpPr>
            <p:spPr>
              <a:xfrm>
                <a:off x="3739084" y="919978"/>
                <a:ext cx="38100" cy="38100"/>
              </a:xfrm>
              <a:custGeom>
                <a:avLst/>
                <a:gdLst>
                  <a:gd name="connsiteX0" fmla="*/ 7737 w 38100"/>
                  <a:gd name="connsiteY0" fmla="*/ 12893 h 38100"/>
                  <a:gd name="connsiteX1" fmla="*/ 10261 w 38100"/>
                  <a:gd name="connsiteY1" fmla="*/ 13817 h 38100"/>
                  <a:gd name="connsiteX2" fmla="*/ 9280 w 38100"/>
                  <a:gd name="connsiteY2" fmla="*/ 16218 h 38100"/>
                  <a:gd name="connsiteX3" fmla="*/ 10661 w 38100"/>
                  <a:gd name="connsiteY3" fmla="*/ 17989 h 38100"/>
                  <a:gd name="connsiteX4" fmla="*/ 11652 w 38100"/>
                  <a:gd name="connsiteY4" fmla="*/ 15560 h 38100"/>
                  <a:gd name="connsiteX5" fmla="*/ 13347 w 38100"/>
                  <a:gd name="connsiteY5" fmla="*/ 17980 h 38100"/>
                  <a:gd name="connsiteX6" fmla="*/ 13719 w 38100"/>
                  <a:gd name="connsiteY6" fmla="*/ 18142 h 38100"/>
                  <a:gd name="connsiteX7" fmla="*/ 13738 w 38100"/>
                  <a:gd name="connsiteY7" fmla="*/ 18151 h 38100"/>
                  <a:gd name="connsiteX8" fmla="*/ 13747 w 38100"/>
                  <a:gd name="connsiteY8" fmla="*/ 18161 h 38100"/>
                  <a:gd name="connsiteX9" fmla="*/ 13757 w 38100"/>
                  <a:gd name="connsiteY9" fmla="*/ 18161 h 38100"/>
                  <a:gd name="connsiteX10" fmla="*/ 13757 w 38100"/>
                  <a:gd name="connsiteY10" fmla="*/ 18161 h 38100"/>
                  <a:gd name="connsiteX11" fmla="*/ 7709 w 38100"/>
                  <a:gd name="connsiteY11" fmla="*/ 18008 h 38100"/>
                  <a:gd name="connsiteX12" fmla="*/ 7718 w 38100"/>
                  <a:gd name="connsiteY12" fmla="*/ 18008 h 38100"/>
                  <a:gd name="connsiteX13" fmla="*/ 7832 w 38100"/>
                  <a:gd name="connsiteY13" fmla="*/ 18046 h 38100"/>
                  <a:gd name="connsiteX14" fmla="*/ 8061 w 38100"/>
                  <a:gd name="connsiteY14" fmla="*/ 18113 h 38100"/>
                  <a:gd name="connsiteX15" fmla="*/ 8509 w 38100"/>
                  <a:gd name="connsiteY15" fmla="*/ 18265 h 38100"/>
                  <a:gd name="connsiteX16" fmla="*/ 10137 w 38100"/>
                  <a:gd name="connsiteY16" fmla="*/ 19018 h 38100"/>
                  <a:gd name="connsiteX17" fmla="*/ 11890 w 38100"/>
                  <a:gd name="connsiteY17" fmla="*/ 21685 h 38100"/>
                  <a:gd name="connsiteX18" fmla="*/ 17224 w 38100"/>
                  <a:gd name="connsiteY18" fmla="*/ 19551 h 38100"/>
                  <a:gd name="connsiteX19" fmla="*/ 14528 w 38100"/>
                  <a:gd name="connsiteY19" fmla="*/ 21761 h 38100"/>
                  <a:gd name="connsiteX20" fmla="*/ 22006 w 38100"/>
                  <a:gd name="connsiteY20" fmla="*/ 21599 h 38100"/>
                  <a:gd name="connsiteX21" fmla="*/ 24939 w 38100"/>
                  <a:gd name="connsiteY21" fmla="*/ 28171 h 38100"/>
                  <a:gd name="connsiteX22" fmla="*/ 25892 w 38100"/>
                  <a:gd name="connsiteY22" fmla="*/ 24381 h 38100"/>
                  <a:gd name="connsiteX23" fmla="*/ 27549 w 38100"/>
                  <a:gd name="connsiteY23" fmla="*/ 25133 h 38100"/>
                  <a:gd name="connsiteX24" fmla="*/ 27768 w 38100"/>
                  <a:gd name="connsiteY24" fmla="*/ 26114 h 38100"/>
                  <a:gd name="connsiteX25" fmla="*/ 27682 w 38100"/>
                  <a:gd name="connsiteY25" fmla="*/ 28276 h 38100"/>
                  <a:gd name="connsiteX26" fmla="*/ 27492 w 38100"/>
                  <a:gd name="connsiteY26" fmla="*/ 31239 h 38100"/>
                  <a:gd name="connsiteX27" fmla="*/ 28178 w 38100"/>
                  <a:gd name="connsiteY27" fmla="*/ 27133 h 38100"/>
                  <a:gd name="connsiteX28" fmla="*/ 28311 w 38100"/>
                  <a:gd name="connsiteY28" fmla="*/ 25276 h 38100"/>
                  <a:gd name="connsiteX29" fmla="*/ 28721 w 38100"/>
                  <a:gd name="connsiteY29" fmla="*/ 27067 h 38100"/>
                  <a:gd name="connsiteX30" fmla="*/ 30378 w 38100"/>
                  <a:gd name="connsiteY30" fmla="*/ 31305 h 38100"/>
                  <a:gd name="connsiteX31" fmla="*/ 29568 w 38100"/>
                  <a:gd name="connsiteY31" fmla="*/ 31505 h 38100"/>
                  <a:gd name="connsiteX32" fmla="*/ 32902 w 38100"/>
                  <a:gd name="connsiteY32" fmla="*/ 35868 h 38100"/>
                  <a:gd name="connsiteX33" fmla="*/ 31912 w 38100"/>
                  <a:gd name="connsiteY33" fmla="*/ 37277 h 38100"/>
                  <a:gd name="connsiteX34" fmla="*/ 33521 w 38100"/>
                  <a:gd name="connsiteY34" fmla="*/ 38506 h 38100"/>
                  <a:gd name="connsiteX35" fmla="*/ 33493 w 38100"/>
                  <a:gd name="connsiteY35" fmla="*/ 37696 h 38100"/>
                  <a:gd name="connsiteX36" fmla="*/ 35807 w 38100"/>
                  <a:gd name="connsiteY36" fmla="*/ 36468 h 38100"/>
                  <a:gd name="connsiteX37" fmla="*/ 34055 w 38100"/>
                  <a:gd name="connsiteY37" fmla="*/ 33020 h 38100"/>
                  <a:gd name="connsiteX38" fmla="*/ 35369 w 38100"/>
                  <a:gd name="connsiteY38" fmla="*/ 32296 h 38100"/>
                  <a:gd name="connsiteX39" fmla="*/ 34721 w 38100"/>
                  <a:gd name="connsiteY39" fmla="*/ 30819 h 38100"/>
                  <a:gd name="connsiteX40" fmla="*/ 35731 w 38100"/>
                  <a:gd name="connsiteY40" fmla="*/ 29600 h 38100"/>
                  <a:gd name="connsiteX41" fmla="*/ 35445 w 38100"/>
                  <a:gd name="connsiteY41" fmla="*/ 26743 h 38100"/>
                  <a:gd name="connsiteX42" fmla="*/ 35236 w 38100"/>
                  <a:gd name="connsiteY42" fmla="*/ 27457 h 38100"/>
                  <a:gd name="connsiteX43" fmla="*/ 35293 w 38100"/>
                  <a:gd name="connsiteY43" fmla="*/ 18294 h 38100"/>
                  <a:gd name="connsiteX44" fmla="*/ 34760 w 38100"/>
                  <a:gd name="connsiteY44" fmla="*/ 18961 h 38100"/>
                  <a:gd name="connsiteX45" fmla="*/ 35693 w 38100"/>
                  <a:gd name="connsiteY45" fmla="*/ 20304 h 38100"/>
                  <a:gd name="connsiteX46" fmla="*/ 33531 w 38100"/>
                  <a:gd name="connsiteY46" fmla="*/ 19513 h 38100"/>
                  <a:gd name="connsiteX47" fmla="*/ 34150 w 38100"/>
                  <a:gd name="connsiteY47" fmla="*/ 16132 h 38100"/>
                  <a:gd name="connsiteX48" fmla="*/ 31550 w 38100"/>
                  <a:gd name="connsiteY48" fmla="*/ 17256 h 38100"/>
                  <a:gd name="connsiteX49" fmla="*/ 30369 w 38100"/>
                  <a:gd name="connsiteY49" fmla="*/ 17513 h 38100"/>
                  <a:gd name="connsiteX50" fmla="*/ 29930 w 38100"/>
                  <a:gd name="connsiteY50" fmla="*/ 18056 h 38100"/>
                  <a:gd name="connsiteX51" fmla="*/ 28483 w 38100"/>
                  <a:gd name="connsiteY51" fmla="*/ 20609 h 38100"/>
                  <a:gd name="connsiteX52" fmla="*/ 28549 w 38100"/>
                  <a:gd name="connsiteY52" fmla="*/ 12703 h 38100"/>
                  <a:gd name="connsiteX53" fmla="*/ 29587 w 38100"/>
                  <a:gd name="connsiteY53" fmla="*/ 8855 h 38100"/>
                  <a:gd name="connsiteX54" fmla="*/ 28826 w 38100"/>
                  <a:gd name="connsiteY54" fmla="*/ 7388 h 38100"/>
                  <a:gd name="connsiteX55" fmla="*/ 28711 w 38100"/>
                  <a:gd name="connsiteY55" fmla="*/ 9674 h 38100"/>
                  <a:gd name="connsiteX56" fmla="*/ 26625 w 38100"/>
                  <a:gd name="connsiteY56" fmla="*/ 7645 h 38100"/>
                  <a:gd name="connsiteX57" fmla="*/ 23215 w 38100"/>
                  <a:gd name="connsiteY57" fmla="*/ 7921 h 38100"/>
                  <a:gd name="connsiteX58" fmla="*/ 18310 w 38100"/>
                  <a:gd name="connsiteY58" fmla="*/ 11217 h 38100"/>
                  <a:gd name="connsiteX59" fmla="*/ 10052 w 38100"/>
                  <a:gd name="connsiteY59" fmla="*/ 9312 h 38100"/>
                  <a:gd name="connsiteX60" fmla="*/ 9099 w 38100"/>
                  <a:gd name="connsiteY60" fmla="*/ 8874 h 38100"/>
                  <a:gd name="connsiteX61" fmla="*/ 8623 w 38100"/>
                  <a:gd name="connsiteY61" fmla="*/ 8655 h 38100"/>
                  <a:gd name="connsiteX62" fmla="*/ 8385 w 38100"/>
                  <a:gd name="connsiteY62" fmla="*/ 8540 h 38100"/>
                  <a:gd name="connsiteX63" fmla="*/ 8261 w 38100"/>
                  <a:gd name="connsiteY63" fmla="*/ 8483 h 38100"/>
                  <a:gd name="connsiteX64" fmla="*/ 8242 w 38100"/>
                  <a:gd name="connsiteY64" fmla="*/ 8474 h 38100"/>
                  <a:gd name="connsiteX65" fmla="*/ 8232 w 38100"/>
                  <a:gd name="connsiteY65" fmla="*/ 8474 h 38100"/>
                  <a:gd name="connsiteX66" fmla="*/ 13805 w 38100"/>
                  <a:gd name="connsiteY66" fmla="*/ 8617 h 38100"/>
                  <a:gd name="connsiteX67" fmla="*/ 13805 w 38100"/>
                  <a:gd name="connsiteY67" fmla="*/ 8617 h 38100"/>
                  <a:gd name="connsiteX68" fmla="*/ 13795 w 38100"/>
                  <a:gd name="connsiteY68" fmla="*/ 8607 h 38100"/>
                  <a:gd name="connsiteX69" fmla="*/ 13766 w 38100"/>
                  <a:gd name="connsiteY69" fmla="*/ 8588 h 38100"/>
                  <a:gd name="connsiteX70" fmla="*/ 12871 w 38100"/>
                  <a:gd name="connsiteY70" fmla="*/ 7950 h 38100"/>
                  <a:gd name="connsiteX71" fmla="*/ 10976 w 38100"/>
                  <a:gd name="connsiteY71" fmla="*/ 7274 h 38100"/>
                  <a:gd name="connsiteX72" fmla="*/ 7737 w 38100"/>
                  <a:gd name="connsiteY72" fmla="*/ 1289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8100" h="38100">
                    <a:moveTo>
                      <a:pt x="7737" y="12893"/>
                    </a:moveTo>
                    <a:cubicBezTo>
                      <a:pt x="9623" y="15427"/>
                      <a:pt x="8909" y="10131"/>
                      <a:pt x="10261" y="13817"/>
                    </a:cubicBezTo>
                    <a:lnTo>
                      <a:pt x="9280" y="16218"/>
                    </a:lnTo>
                    <a:cubicBezTo>
                      <a:pt x="9861" y="16551"/>
                      <a:pt x="10223" y="16503"/>
                      <a:pt x="10661" y="17989"/>
                    </a:cubicBezTo>
                    <a:cubicBezTo>
                      <a:pt x="10938" y="16427"/>
                      <a:pt x="10680" y="14541"/>
                      <a:pt x="11652" y="15560"/>
                    </a:cubicBezTo>
                    <a:cubicBezTo>
                      <a:pt x="11442" y="17313"/>
                      <a:pt x="12357" y="17580"/>
                      <a:pt x="13347" y="17980"/>
                    </a:cubicBezTo>
                    <a:lnTo>
                      <a:pt x="13719" y="18142"/>
                    </a:lnTo>
                    <a:lnTo>
                      <a:pt x="13738" y="18151"/>
                    </a:lnTo>
                    <a:lnTo>
                      <a:pt x="13747" y="18161"/>
                    </a:lnTo>
                    <a:lnTo>
                      <a:pt x="13757" y="18161"/>
                    </a:lnTo>
                    <a:lnTo>
                      <a:pt x="13757" y="18161"/>
                    </a:lnTo>
                    <a:cubicBezTo>
                      <a:pt x="1660" y="17856"/>
                      <a:pt x="10404" y="18075"/>
                      <a:pt x="7709" y="18008"/>
                    </a:cubicBezTo>
                    <a:lnTo>
                      <a:pt x="7718" y="18008"/>
                    </a:lnTo>
                    <a:lnTo>
                      <a:pt x="7832" y="18046"/>
                    </a:lnTo>
                    <a:lnTo>
                      <a:pt x="8061" y="18113"/>
                    </a:lnTo>
                    <a:lnTo>
                      <a:pt x="8509" y="18265"/>
                    </a:lnTo>
                    <a:cubicBezTo>
                      <a:pt x="9090" y="18475"/>
                      <a:pt x="9652" y="18713"/>
                      <a:pt x="10137" y="19018"/>
                    </a:cubicBezTo>
                    <a:cubicBezTo>
                      <a:pt x="11109" y="19618"/>
                      <a:pt x="11804" y="20447"/>
                      <a:pt x="11890" y="21685"/>
                    </a:cubicBezTo>
                    <a:cubicBezTo>
                      <a:pt x="11080" y="18608"/>
                      <a:pt x="15462" y="19504"/>
                      <a:pt x="17224" y="19551"/>
                    </a:cubicBezTo>
                    <a:cubicBezTo>
                      <a:pt x="18024" y="21866"/>
                      <a:pt x="16300" y="21047"/>
                      <a:pt x="14528" y="21761"/>
                    </a:cubicBezTo>
                    <a:cubicBezTo>
                      <a:pt x="16691" y="22961"/>
                      <a:pt x="17576" y="22999"/>
                      <a:pt x="22006" y="21599"/>
                    </a:cubicBezTo>
                    <a:cubicBezTo>
                      <a:pt x="22368" y="25047"/>
                      <a:pt x="21472" y="25781"/>
                      <a:pt x="24939" y="28171"/>
                    </a:cubicBezTo>
                    <a:lnTo>
                      <a:pt x="25892" y="24381"/>
                    </a:lnTo>
                    <a:cubicBezTo>
                      <a:pt x="26549" y="24590"/>
                      <a:pt x="27092" y="24847"/>
                      <a:pt x="27549" y="25133"/>
                    </a:cubicBezTo>
                    <a:cubicBezTo>
                      <a:pt x="27987" y="25419"/>
                      <a:pt x="27673" y="25771"/>
                      <a:pt x="27768" y="26114"/>
                    </a:cubicBezTo>
                    <a:cubicBezTo>
                      <a:pt x="27740" y="26905"/>
                      <a:pt x="27711" y="27600"/>
                      <a:pt x="27682" y="28276"/>
                    </a:cubicBezTo>
                    <a:cubicBezTo>
                      <a:pt x="27616" y="29295"/>
                      <a:pt x="27578" y="29943"/>
                      <a:pt x="27492" y="31239"/>
                    </a:cubicBezTo>
                    <a:cubicBezTo>
                      <a:pt x="27616" y="29857"/>
                      <a:pt x="27883" y="29038"/>
                      <a:pt x="28178" y="27133"/>
                    </a:cubicBezTo>
                    <a:cubicBezTo>
                      <a:pt x="28187" y="26790"/>
                      <a:pt x="28206" y="26038"/>
                      <a:pt x="28311" y="25276"/>
                    </a:cubicBezTo>
                    <a:cubicBezTo>
                      <a:pt x="28654" y="24790"/>
                      <a:pt x="28397" y="25638"/>
                      <a:pt x="28721" y="27067"/>
                    </a:cubicBezTo>
                    <a:cubicBezTo>
                      <a:pt x="29502" y="28772"/>
                      <a:pt x="30007" y="30638"/>
                      <a:pt x="30378" y="31305"/>
                    </a:cubicBezTo>
                    <a:lnTo>
                      <a:pt x="29568" y="31505"/>
                    </a:lnTo>
                    <a:cubicBezTo>
                      <a:pt x="30464" y="34096"/>
                      <a:pt x="33207" y="33296"/>
                      <a:pt x="32902" y="35868"/>
                    </a:cubicBezTo>
                    <a:cubicBezTo>
                      <a:pt x="32007" y="38430"/>
                      <a:pt x="32197" y="34296"/>
                      <a:pt x="31912" y="37277"/>
                    </a:cubicBezTo>
                    <a:cubicBezTo>
                      <a:pt x="31959" y="37144"/>
                      <a:pt x="33540" y="38468"/>
                      <a:pt x="33521" y="38506"/>
                    </a:cubicBezTo>
                    <a:lnTo>
                      <a:pt x="33493" y="37696"/>
                    </a:lnTo>
                    <a:lnTo>
                      <a:pt x="35807" y="36468"/>
                    </a:lnTo>
                    <a:cubicBezTo>
                      <a:pt x="36465" y="32686"/>
                      <a:pt x="33207" y="37182"/>
                      <a:pt x="34055" y="33020"/>
                    </a:cubicBezTo>
                    <a:lnTo>
                      <a:pt x="35369" y="32296"/>
                    </a:lnTo>
                    <a:cubicBezTo>
                      <a:pt x="35331" y="31867"/>
                      <a:pt x="34312" y="32705"/>
                      <a:pt x="34721" y="30819"/>
                    </a:cubicBezTo>
                    <a:lnTo>
                      <a:pt x="35731" y="29600"/>
                    </a:lnTo>
                    <a:cubicBezTo>
                      <a:pt x="35731" y="29600"/>
                      <a:pt x="35474" y="26676"/>
                      <a:pt x="35445" y="26743"/>
                    </a:cubicBezTo>
                    <a:lnTo>
                      <a:pt x="35236" y="27457"/>
                    </a:lnTo>
                    <a:cubicBezTo>
                      <a:pt x="33407" y="26076"/>
                      <a:pt x="38255" y="19561"/>
                      <a:pt x="35293" y="18294"/>
                    </a:cubicBezTo>
                    <a:lnTo>
                      <a:pt x="34760" y="18961"/>
                    </a:lnTo>
                    <a:cubicBezTo>
                      <a:pt x="35188" y="19447"/>
                      <a:pt x="35807" y="19180"/>
                      <a:pt x="35693" y="20304"/>
                    </a:cubicBezTo>
                    <a:cubicBezTo>
                      <a:pt x="35017" y="22104"/>
                      <a:pt x="34055" y="20399"/>
                      <a:pt x="33531" y="19513"/>
                    </a:cubicBezTo>
                    <a:lnTo>
                      <a:pt x="34150" y="16132"/>
                    </a:lnTo>
                    <a:cubicBezTo>
                      <a:pt x="33255" y="16722"/>
                      <a:pt x="32397" y="17056"/>
                      <a:pt x="31550" y="17256"/>
                    </a:cubicBezTo>
                    <a:cubicBezTo>
                      <a:pt x="31159" y="17380"/>
                      <a:pt x="30635" y="17380"/>
                      <a:pt x="30369" y="17513"/>
                    </a:cubicBezTo>
                    <a:lnTo>
                      <a:pt x="29930" y="18056"/>
                    </a:lnTo>
                    <a:cubicBezTo>
                      <a:pt x="29378" y="18732"/>
                      <a:pt x="28902" y="19247"/>
                      <a:pt x="28483" y="20609"/>
                    </a:cubicBezTo>
                    <a:cubicBezTo>
                      <a:pt x="28816" y="16808"/>
                      <a:pt x="28178" y="13274"/>
                      <a:pt x="28549" y="12703"/>
                    </a:cubicBezTo>
                    <a:cubicBezTo>
                      <a:pt x="28559" y="10788"/>
                      <a:pt x="29683" y="10084"/>
                      <a:pt x="29587" y="8855"/>
                    </a:cubicBezTo>
                    <a:lnTo>
                      <a:pt x="28826" y="7388"/>
                    </a:lnTo>
                    <a:lnTo>
                      <a:pt x="28711" y="9674"/>
                    </a:lnTo>
                    <a:cubicBezTo>
                      <a:pt x="28959" y="9198"/>
                      <a:pt x="27397" y="8264"/>
                      <a:pt x="26625" y="7645"/>
                    </a:cubicBezTo>
                    <a:cubicBezTo>
                      <a:pt x="25654" y="7045"/>
                      <a:pt x="24558" y="6816"/>
                      <a:pt x="23215" y="7921"/>
                    </a:cubicBezTo>
                    <a:cubicBezTo>
                      <a:pt x="22291" y="10188"/>
                      <a:pt x="20929" y="12046"/>
                      <a:pt x="18310" y="11217"/>
                    </a:cubicBezTo>
                    <a:cubicBezTo>
                      <a:pt x="15224" y="11503"/>
                      <a:pt x="12604" y="10474"/>
                      <a:pt x="10052" y="9312"/>
                    </a:cubicBezTo>
                    <a:lnTo>
                      <a:pt x="9099" y="8874"/>
                    </a:lnTo>
                    <a:lnTo>
                      <a:pt x="8623" y="8655"/>
                    </a:lnTo>
                    <a:lnTo>
                      <a:pt x="8385" y="8540"/>
                    </a:lnTo>
                    <a:lnTo>
                      <a:pt x="8261" y="8483"/>
                    </a:lnTo>
                    <a:lnTo>
                      <a:pt x="8242" y="8474"/>
                    </a:lnTo>
                    <a:lnTo>
                      <a:pt x="8232" y="8474"/>
                    </a:lnTo>
                    <a:cubicBezTo>
                      <a:pt x="10718" y="8540"/>
                      <a:pt x="2670" y="8331"/>
                      <a:pt x="13805" y="8617"/>
                    </a:cubicBezTo>
                    <a:lnTo>
                      <a:pt x="13805" y="8617"/>
                    </a:lnTo>
                    <a:lnTo>
                      <a:pt x="13795" y="8607"/>
                    </a:lnTo>
                    <a:lnTo>
                      <a:pt x="13766" y="8588"/>
                    </a:lnTo>
                    <a:lnTo>
                      <a:pt x="12871" y="7950"/>
                    </a:lnTo>
                    <a:cubicBezTo>
                      <a:pt x="12262" y="7569"/>
                      <a:pt x="11633" y="7293"/>
                      <a:pt x="10976" y="7274"/>
                    </a:cubicBezTo>
                    <a:cubicBezTo>
                      <a:pt x="9452" y="9712"/>
                      <a:pt x="8537" y="8255"/>
                      <a:pt x="7737" y="12893"/>
                    </a:cubicBezTo>
                    <a:close/>
                  </a:path>
                </a:pathLst>
              </a:custGeom>
              <a:grpFill/>
              <a:ln w="9525" cap="flat">
                <a:noFill/>
                <a:prstDash val="solid"/>
                <a:miter/>
              </a:ln>
            </p:spPr>
            <p:txBody>
              <a:bodyPr rtlCol="0" anchor="ctr"/>
              <a:lstStyle/>
              <a:p>
                <a:endParaRPr lang="zh-CN" altLang="en-US"/>
              </a:p>
            </p:txBody>
          </p:sp>
          <p:sp>
            <p:nvSpPr>
              <p:cNvPr id="2300" name="任意多边形: 形状 1311">
                <a:extLst>
                  <a:ext uri="{FF2B5EF4-FFF2-40B4-BE49-F238E27FC236}">
                    <a16:creationId xmlns:a16="http://schemas.microsoft.com/office/drawing/2014/main" id="{822AFF10-B800-41B9-B987-025623A74F5B}"/>
                  </a:ext>
                </a:extLst>
              </p:cNvPr>
              <p:cNvSpPr/>
              <p:nvPr/>
            </p:nvSpPr>
            <p:spPr>
              <a:xfrm>
                <a:off x="3738162" y="925823"/>
                <a:ext cx="9525" cy="9525"/>
              </a:xfrm>
              <a:custGeom>
                <a:avLst/>
                <a:gdLst>
                  <a:gd name="connsiteX0" fmla="*/ 7144 w 9525"/>
                  <a:gd name="connsiteY0" fmla="*/ 9068 h 9525"/>
                  <a:gd name="connsiteX1" fmla="*/ 8172 w 9525"/>
                  <a:gd name="connsiteY1" fmla="*/ 10154 h 9525"/>
                  <a:gd name="connsiteX2" fmla="*/ 7515 w 9525"/>
                  <a:gd name="connsiteY2" fmla="*/ 7144 h 9525"/>
                  <a:gd name="connsiteX3" fmla="*/ 7144 w 9525"/>
                  <a:gd name="connsiteY3" fmla="*/ 9068 h 9525"/>
                </a:gdLst>
                <a:ahLst/>
                <a:cxnLst>
                  <a:cxn ang="0">
                    <a:pos x="connsiteX0" y="connsiteY0"/>
                  </a:cxn>
                  <a:cxn ang="0">
                    <a:pos x="connsiteX1" y="connsiteY1"/>
                  </a:cxn>
                  <a:cxn ang="0">
                    <a:pos x="connsiteX2" y="connsiteY2"/>
                  </a:cxn>
                  <a:cxn ang="0">
                    <a:pos x="connsiteX3" y="connsiteY3"/>
                  </a:cxn>
                </a:cxnLst>
                <a:rect l="l" t="t" r="r" b="b"/>
                <a:pathLst>
                  <a:path w="9525" h="9525">
                    <a:moveTo>
                      <a:pt x="7144" y="9068"/>
                    </a:moveTo>
                    <a:lnTo>
                      <a:pt x="8172" y="10154"/>
                    </a:lnTo>
                    <a:lnTo>
                      <a:pt x="7515" y="7144"/>
                    </a:lnTo>
                    <a:cubicBezTo>
                      <a:pt x="7820" y="8268"/>
                      <a:pt x="7287" y="8677"/>
                      <a:pt x="7144" y="9068"/>
                    </a:cubicBezTo>
                    <a:close/>
                  </a:path>
                </a:pathLst>
              </a:custGeom>
              <a:grpFill/>
              <a:ln w="9525" cap="flat">
                <a:noFill/>
                <a:prstDash val="solid"/>
                <a:miter/>
              </a:ln>
            </p:spPr>
            <p:txBody>
              <a:bodyPr rtlCol="0" anchor="ctr"/>
              <a:lstStyle/>
              <a:p>
                <a:endParaRPr lang="zh-CN" altLang="en-US"/>
              </a:p>
            </p:txBody>
          </p:sp>
          <p:sp>
            <p:nvSpPr>
              <p:cNvPr id="2301" name="任意多边形: 形状 1312">
                <a:extLst>
                  <a:ext uri="{FF2B5EF4-FFF2-40B4-BE49-F238E27FC236}">
                    <a16:creationId xmlns:a16="http://schemas.microsoft.com/office/drawing/2014/main" id="{FDDAB223-6037-4451-AA2C-D97E4E7639F5}"/>
                  </a:ext>
                </a:extLst>
              </p:cNvPr>
              <p:cNvSpPr/>
              <p:nvPr/>
            </p:nvSpPr>
            <p:spPr>
              <a:xfrm>
                <a:off x="4085187" y="944749"/>
                <a:ext cx="19050" cy="28575"/>
              </a:xfrm>
              <a:custGeom>
                <a:avLst/>
                <a:gdLst>
                  <a:gd name="connsiteX0" fmla="*/ 8106 w 19050"/>
                  <a:gd name="connsiteY0" fmla="*/ 14240 h 28575"/>
                  <a:gd name="connsiteX1" fmla="*/ 10392 w 19050"/>
                  <a:gd name="connsiteY1" fmla="*/ 18469 h 28575"/>
                  <a:gd name="connsiteX2" fmla="*/ 7144 w 19050"/>
                  <a:gd name="connsiteY2" fmla="*/ 19917 h 28575"/>
                  <a:gd name="connsiteX3" fmla="*/ 9115 w 19050"/>
                  <a:gd name="connsiteY3" fmla="*/ 27261 h 28575"/>
                  <a:gd name="connsiteX4" fmla="*/ 12363 w 19050"/>
                  <a:gd name="connsiteY4" fmla="*/ 14087 h 28575"/>
                  <a:gd name="connsiteX5" fmla="*/ 11592 w 19050"/>
                  <a:gd name="connsiteY5" fmla="*/ 14249 h 28575"/>
                  <a:gd name="connsiteX6" fmla="*/ 11497 w 19050"/>
                  <a:gd name="connsiteY6" fmla="*/ 7144 h 28575"/>
                  <a:gd name="connsiteX7" fmla="*/ 8106 w 19050"/>
                  <a:gd name="connsiteY7" fmla="*/ 1424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8106" y="14240"/>
                    </a:moveTo>
                    <a:lnTo>
                      <a:pt x="10392" y="18469"/>
                    </a:lnTo>
                    <a:lnTo>
                      <a:pt x="7144" y="19917"/>
                    </a:lnTo>
                    <a:lnTo>
                      <a:pt x="9115" y="27261"/>
                    </a:lnTo>
                    <a:cubicBezTo>
                      <a:pt x="12402" y="23527"/>
                      <a:pt x="9382" y="14754"/>
                      <a:pt x="12363" y="14087"/>
                    </a:cubicBezTo>
                    <a:lnTo>
                      <a:pt x="11592" y="14249"/>
                    </a:lnTo>
                    <a:lnTo>
                      <a:pt x="11497" y="7144"/>
                    </a:lnTo>
                    <a:cubicBezTo>
                      <a:pt x="12087" y="12573"/>
                      <a:pt x="7572" y="8906"/>
                      <a:pt x="8106" y="14240"/>
                    </a:cubicBezTo>
                    <a:close/>
                  </a:path>
                </a:pathLst>
              </a:custGeom>
              <a:grpFill/>
              <a:ln w="9525" cap="flat">
                <a:noFill/>
                <a:prstDash val="solid"/>
                <a:miter/>
              </a:ln>
            </p:spPr>
            <p:txBody>
              <a:bodyPr rtlCol="0" anchor="ctr"/>
              <a:lstStyle/>
              <a:p>
                <a:endParaRPr lang="zh-CN" altLang="en-US"/>
              </a:p>
            </p:txBody>
          </p:sp>
          <p:sp>
            <p:nvSpPr>
              <p:cNvPr id="2302" name="任意多边形: 形状 1313">
                <a:extLst>
                  <a:ext uri="{FF2B5EF4-FFF2-40B4-BE49-F238E27FC236}">
                    <a16:creationId xmlns:a16="http://schemas.microsoft.com/office/drawing/2014/main" id="{9A80FC03-9E93-4FFC-9DED-FEE41D79371A}"/>
                  </a:ext>
                </a:extLst>
              </p:cNvPr>
              <p:cNvSpPr/>
              <p:nvPr/>
            </p:nvSpPr>
            <p:spPr>
              <a:xfrm>
                <a:off x="4026875" y="884875"/>
                <a:ext cx="9525" cy="19050"/>
              </a:xfrm>
              <a:custGeom>
                <a:avLst/>
                <a:gdLst>
                  <a:gd name="connsiteX0" fmla="*/ 9134 w 9525"/>
                  <a:gd name="connsiteY0" fmla="*/ 13164 h 19050"/>
                  <a:gd name="connsiteX1" fmla="*/ 7515 w 9525"/>
                  <a:gd name="connsiteY1" fmla="*/ 7144 h 19050"/>
                  <a:gd name="connsiteX2" fmla="*/ 7144 w 9525"/>
                  <a:gd name="connsiteY2" fmla="*/ 13364 h 19050"/>
                </a:gdLst>
                <a:ahLst/>
                <a:cxnLst>
                  <a:cxn ang="0">
                    <a:pos x="connsiteX0" y="connsiteY0"/>
                  </a:cxn>
                  <a:cxn ang="0">
                    <a:pos x="connsiteX1" y="connsiteY1"/>
                  </a:cxn>
                  <a:cxn ang="0">
                    <a:pos x="connsiteX2" y="connsiteY2"/>
                  </a:cxn>
                </a:cxnLst>
                <a:rect l="l" t="t" r="r" b="b"/>
                <a:pathLst>
                  <a:path w="9525" h="19050">
                    <a:moveTo>
                      <a:pt x="9134" y="13164"/>
                    </a:moveTo>
                    <a:lnTo>
                      <a:pt x="7515" y="7144"/>
                    </a:lnTo>
                    <a:lnTo>
                      <a:pt x="7144" y="13364"/>
                    </a:lnTo>
                    <a:close/>
                  </a:path>
                </a:pathLst>
              </a:custGeom>
              <a:grpFill/>
              <a:ln w="9525" cap="flat">
                <a:noFill/>
                <a:prstDash val="solid"/>
                <a:miter/>
              </a:ln>
            </p:spPr>
            <p:txBody>
              <a:bodyPr rtlCol="0" anchor="ctr"/>
              <a:lstStyle/>
              <a:p>
                <a:endParaRPr lang="zh-CN" altLang="en-US"/>
              </a:p>
            </p:txBody>
          </p:sp>
          <p:sp>
            <p:nvSpPr>
              <p:cNvPr id="2303" name="任意多边形: 形状 1314">
                <a:extLst>
                  <a:ext uri="{FF2B5EF4-FFF2-40B4-BE49-F238E27FC236}">
                    <a16:creationId xmlns:a16="http://schemas.microsoft.com/office/drawing/2014/main" id="{E7DA2E43-F84F-4F1F-9B6A-A9C48A8FA722}"/>
                  </a:ext>
                </a:extLst>
              </p:cNvPr>
              <p:cNvSpPr/>
              <p:nvPr/>
            </p:nvSpPr>
            <p:spPr>
              <a:xfrm>
                <a:off x="4059822" y="921184"/>
                <a:ext cx="19050" cy="66675"/>
              </a:xfrm>
              <a:custGeom>
                <a:avLst/>
                <a:gdLst>
                  <a:gd name="connsiteX0" fmla="*/ 13907 w 19050"/>
                  <a:gd name="connsiteY0" fmla="*/ 13621 h 66675"/>
                  <a:gd name="connsiteX1" fmla="*/ 12516 w 19050"/>
                  <a:gd name="connsiteY1" fmla="*/ 7144 h 66675"/>
                  <a:gd name="connsiteX2" fmla="*/ 8649 w 19050"/>
                  <a:gd name="connsiteY2" fmla="*/ 24994 h 66675"/>
                  <a:gd name="connsiteX3" fmla="*/ 9563 w 19050"/>
                  <a:gd name="connsiteY3" fmla="*/ 23984 h 66675"/>
                  <a:gd name="connsiteX4" fmla="*/ 7658 w 19050"/>
                  <a:gd name="connsiteY4" fmla="*/ 42720 h 66675"/>
                  <a:gd name="connsiteX5" fmla="*/ 14973 w 19050"/>
                  <a:gd name="connsiteY5" fmla="*/ 56569 h 66675"/>
                  <a:gd name="connsiteX6" fmla="*/ 9249 w 19050"/>
                  <a:gd name="connsiteY6" fmla="*/ 54683 h 66675"/>
                  <a:gd name="connsiteX7" fmla="*/ 13887 w 19050"/>
                  <a:gd name="connsiteY7" fmla="*/ 59646 h 66675"/>
                  <a:gd name="connsiteX8" fmla="*/ 17536 w 19050"/>
                  <a:gd name="connsiteY8" fmla="*/ 50959 h 66675"/>
                  <a:gd name="connsiteX9" fmla="*/ 17088 w 19050"/>
                  <a:gd name="connsiteY9" fmla="*/ 39195 h 66675"/>
                  <a:gd name="connsiteX10" fmla="*/ 15869 w 19050"/>
                  <a:gd name="connsiteY10" fmla="*/ 40948 h 66675"/>
                  <a:gd name="connsiteX11" fmla="*/ 19288 w 19050"/>
                  <a:gd name="connsiteY11" fmla="*/ 26613 h 66675"/>
                  <a:gd name="connsiteX12" fmla="*/ 14126 w 19050"/>
                  <a:gd name="connsiteY12" fmla="*/ 15869 h 66675"/>
                  <a:gd name="connsiteX13" fmla="*/ 16221 w 19050"/>
                  <a:gd name="connsiteY13" fmla="*/ 9058 h 66675"/>
                  <a:gd name="connsiteX14" fmla="*/ 13907 w 19050"/>
                  <a:gd name="connsiteY14" fmla="*/ 1362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66675">
                    <a:moveTo>
                      <a:pt x="13907" y="13621"/>
                    </a:moveTo>
                    <a:lnTo>
                      <a:pt x="12516" y="7144"/>
                    </a:lnTo>
                    <a:cubicBezTo>
                      <a:pt x="9458" y="8963"/>
                      <a:pt x="4686" y="15792"/>
                      <a:pt x="8649" y="24994"/>
                    </a:cubicBezTo>
                    <a:lnTo>
                      <a:pt x="9563" y="23984"/>
                    </a:lnTo>
                    <a:cubicBezTo>
                      <a:pt x="7563" y="30470"/>
                      <a:pt x="12887" y="39414"/>
                      <a:pt x="7658" y="42720"/>
                    </a:cubicBezTo>
                    <a:cubicBezTo>
                      <a:pt x="11897" y="42596"/>
                      <a:pt x="11582" y="52054"/>
                      <a:pt x="14973" y="56569"/>
                    </a:cubicBezTo>
                    <a:cubicBezTo>
                      <a:pt x="12087" y="62798"/>
                      <a:pt x="10916" y="45720"/>
                      <a:pt x="9249" y="54683"/>
                    </a:cubicBezTo>
                    <a:lnTo>
                      <a:pt x="13887" y="59646"/>
                    </a:lnTo>
                    <a:cubicBezTo>
                      <a:pt x="14478" y="55931"/>
                      <a:pt x="15554" y="50597"/>
                      <a:pt x="17536" y="50959"/>
                    </a:cubicBezTo>
                    <a:cubicBezTo>
                      <a:pt x="13564" y="50235"/>
                      <a:pt x="17383" y="42910"/>
                      <a:pt x="17088" y="39195"/>
                    </a:cubicBezTo>
                    <a:cubicBezTo>
                      <a:pt x="16612" y="40796"/>
                      <a:pt x="16116" y="40186"/>
                      <a:pt x="15869" y="40948"/>
                    </a:cubicBezTo>
                    <a:cubicBezTo>
                      <a:pt x="13802" y="34033"/>
                      <a:pt x="20745" y="34633"/>
                      <a:pt x="19288" y="26613"/>
                    </a:cubicBezTo>
                    <a:cubicBezTo>
                      <a:pt x="16202" y="22136"/>
                      <a:pt x="18136" y="13164"/>
                      <a:pt x="14126" y="15869"/>
                    </a:cubicBezTo>
                    <a:cubicBezTo>
                      <a:pt x="15421" y="16250"/>
                      <a:pt x="15726" y="11525"/>
                      <a:pt x="16221" y="9058"/>
                    </a:cubicBezTo>
                    <a:cubicBezTo>
                      <a:pt x="15069" y="7839"/>
                      <a:pt x="15545" y="12373"/>
                      <a:pt x="13907" y="13621"/>
                    </a:cubicBezTo>
                    <a:close/>
                  </a:path>
                </a:pathLst>
              </a:custGeom>
              <a:grpFill/>
              <a:ln w="9525" cap="flat">
                <a:noFill/>
                <a:prstDash val="solid"/>
                <a:miter/>
              </a:ln>
            </p:spPr>
            <p:txBody>
              <a:bodyPr rtlCol="0" anchor="ctr"/>
              <a:lstStyle/>
              <a:p>
                <a:endParaRPr lang="zh-CN" altLang="en-US"/>
              </a:p>
            </p:txBody>
          </p:sp>
          <p:sp>
            <p:nvSpPr>
              <p:cNvPr id="2304" name="任意多边形: 形状 1315">
                <a:extLst>
                  <a:ext uri="{FF2B5EF4-FFF2-40B4-BE49-F238E27FC236}">
                    <a16:creationId xmlns:a16="http://schemas.microsoft.com/office/drawing/2014/main" id="{3E1929E5-D344-45FC-A3CD-AA0D99A553EF}"/>
                  </a:ext>
                </a:extLst>
              </p:cNvPr>
              <p:cNvSpPr/>
              <p:nvPr/>
            </p:nvSpPr>
            <p:spPr>
              <a:xfrm>
                <a:off x="3749240" y="907594"/>
                <a:ext cx="19050" cy="9525"/>
              </a:xfrm>
              <a:custGeom>
                <a:avLst/>
                <a:gdLst>
                  <a:gd name="connsiteX0" fmla="*/ 7144 w 19050"/>
                  <a:gd name="connsiteY0" fmla="*/ 7913 h 9525"/>
                  <a:gd name="connsiteX1" fmla="*/ 15916 w 19050"/>
                  <a:gd name="connsiteY1" fmla="*/ 8923 h 9525"/>
                  <a:gd name="connsiteX2" fmla="*/ 7144 w 19050"/>
                  <a:gd name="connsiteY2" fmla="*/ 7913 h 9525"/>
                </a:gdLst>
                <a:ahLst/>
                <a:cxnLst>
                  <a:cxn ang="0">
                    <a:pos x="connsiteX0" y="connsiteY0"/>
                  </a:cxn>
                  <a:cxn ang="0">
                    <a:pos x="connsiteX1" y="connsiteY1"/>
                  </a:cxn>
                  <a:cxn ang="0">
                    <a:pos x="connsiteX2" y="connsiteY2"/>
                  </a:cxn>
                </a:cxnLst>
                <a:rect l="l" t="t" r="r" b="b"/>
                <a:pathLst>
                  <a:path w="19050" h="9525">
                    <a:moveTo>
                      <a:pt x="7144" y="7913"/>
                    </a:moveTo>
                    <a:cubicBezTo>
                      <a:pt x="9754" y="8752"/>
                      <a:pt x="14583" y="9285"/>
                      <a:pt x="15916" y="8923"/>
                    </a:cubicBezTo>
                    <a:cubicBezTo>
                      <a:pt x="14145" y="8875"/>
                      <a:pt x="10706" y="5732"/>
                      <a:pt x="7144" y="7913"/>
                    </a:cubicBezTo>
                    <a:close/>
                  </a:path>
                </a:pathLst>
              </a:custGeom>
              <a:grpFill/>
              <a:ln w="9525" cap="flat">
                <a:noFill/>
                <a:prstDash val="solid"/>
                <a:miter/>
              </a:ln>
            </p:spPr>
            <p:txBody>
              <a:bodyPr rtlCol="0" anchor="ctr"/>
              <a:lstStyle/>
              <a:p>
                <a:endParaRPr lang="zh-CN" altLang="en-US"/>
              </a:p>
            </p:txBody>
          </p:sp>
          <p:sp>
            <p:nvSpPr>
              <p:cNvPr id="2305" name="任意多边形: 形状 1316">
                <a:extLst>
                  <a:ext uri="{FF2B5EF4-FFF2-40B4-BE49-F238E27FC236}">
                    <a16:creationId xmlns:a16="http://schemas.microsoft.com/office/drawing/2014/main" id="{6C00D2F0-8491-46DC-B417-E6E1117A332D}"/>
                  </a:ext>
                </a:extLst>
              </p:cNvPr>
              <p:cNvSpPr/>
              <p:nvPr/>
            </p:nvSpPr>
            <p:spPr>
              <a:xfrm>
                <a:off x="4028643" y="893520"/>
                <a:ext cx="19050" cy="19050"/>
              </a:xfrm>
              <a:custGeom>
                <a:avLst/>
                <a:gdLst>
                  <a:gd name="connsiteX0" fmla="*/ 7195 w 19050"/>
                  <a:gd name="connsiteY0" fmla="*/ 11300 h 19050"/>
                  <a:gd name="connsiteX1" fmla="*/ 11862 w 19050"/>
                  <a:gd name="connsiteY1" fmla="*/ 15930 h 19050"/>
                  <a:gd name="connsiteX2" fmla="*/ 10348 w 19050"/>
                  <a:gd name="connsiteY2" fmla="*/ 17301 h 19050"/>
                  <a:gd name="connsiteX3" fmla="*/ 13548 w 19050"/>
                  <a:gd name="connsiteY3" fmla="*/ 18177 h 19050"/>
                  <a:gd name="connsiteX4" fmla="*/ 12948 w 19050"/>
                  <a:gd name="connsiteY4" fmla="*/ 17673 h 19050"/>
                  <a:gd name="connsiteX5" fmla="*/ 13767 w 19050"/>
                  <a:gd name="connsiteY5" fmla="*/ 16596 h 19050"/>
                  <a:gd name="connsiteX6" fmla="*/ 7195 w 19050"/>
                  <a:gd name="connsiteY6" fmla="*/ 113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9050">
                    <a:moveTo>
                      <a:pt x="7195" y="11300"/>
                    </a:moveTo>
                    <a:cubicBezTo>
                      <a:pt x="8976" y="17901"/>
                      <a:pt x="10795" y="8957"/>
                      <a:pt x="11862" y="15930"/>
                    </a:cubicBezTo>
                    <a:lnTo>
                      <a:pt x="10348" y="17301"/>
                    </a:lnTo>
                    <a:lnTo>
                      <a:pt x="13548" y="18177"/>
                    </a:lnTo>
                    <a:lnTo>
                      <a:pt x="12948" y="17673"/>
                    </a:lnTo>
                    <a:lnTo>
                      <a:pt x="13767" y="16596"/>
                    </a:lnTo>
                    <a:cubicBezTo>
                      <a:pt x="13691" y="12110"/>
                      <a:pt x="6471" y="1204"/>
                      <a:pt x="7195" y="11300"/>
                    </a:cubicBezTo>
                    <a:close/>
                  </a:path>
                </a:pathLst>
              </a:custGeom>
              <a:grpFill/>
              <a:ln w="9525" cap="flat">
                <a:noFill/>
                <a:prstDash val="solid"/>
                <a:miter/>
              </a:ln>
            </p:spPr>
            <p:txBody>
              <a:bodyPr rtlCol="0" anchor="ctr"/>
              <a:lstStyle/>
              <a:p>
                <a:endParaRPr lang="zh-CN" altLang="en-US"/>
              </a:p>
            </p:txBody>
          </p:sp>
          <p:sp>
            <p:nvSpPr>
              <p:cNvPr id="2306" name="任意多边形: 形状 1317">
                <a:extLst>
                  <a:ext uri="{FF2B5EF4-FFF2-40B4-BE49-F238E27FC236}">
                    <a16:creationId xmlns:a16="http://schemas.microsoft.com/office/drawing/2014/main" id="{32FB52C1-8AB9-489A-9A71-AE22BC7BB97F}"/>
                  </a:ext>
                </a:extLst>
              </p:cNvPr>
              <p:cNvSpPr/>
              <p:nvPr/>
            </p:nvSpPr>
            <p:spPr>
              <a:xfrm>
                <a:off x="3739353" y="931405"/>
                <a:ext cx="19050" cy="19050"/>
              </a:xfrm>
              <a:custGeom>
                <a:avLst/>
                <a:gdLst>
                  <a:gd name="connsiteX0" fmla="*/ 9363 w 19050"/>
                  <a:gd name="connsiteY0" fmla="*/ 10106 h 19050"/>
                  <a:gd name="connsiteX1" fmla="*/ 9601 w 19050"/>
                  <a:gd name="connsiteY1" fmla="*/ 13887 h 19050"/>
                  <a:gd name="connsiteX2" fmla="*/ 12440 w 19050"/>
                  <a:gd name="connsiteY2" fmla="*/ 13030 h 19050"/>
                  <a:gd name="connsiteX3" fmla="*/ 13497 w 19050"/>
                  <a:gd name="connsiteY3" fmla="*/ 12668 h 19050"/>
                  <a:gd name="connsiteX4" fmla="*/ 13497 w 19050"/>
                  <a:gd name="connsiteY4" fmla="*/ 12668 h 19050"/>
                  <a:gd name="connsiteX5" fmla="*/ 13497 w 19050"/>
                  <a:gd name="connsiteY5" fmla="*/ 12668 h 19050"/>
                  <a:gd name="connsiteX6" fmla="*/ 7144 w 19050"/>
                  <a:gd name="connsiteY6" fmla="*/ 12506 h 19050"/>
                  <a:gd name="connsiteX7" fmla="*/ 7153 w 19050"/>
                  <a:gd name="connsiteY7" fmla="*/ 12497 h 19050"/>
                  <a:gd name="connsiteX8" fmla="*/ 7172 w 19050"/>
                  <a:gd name="connsiteY8" fmla="*/ 12487 h 19050"/>
                  <a:gd name="connsiteX9" fmla="*/ 7201 w 19050"/>
                  <a:gd name="connsiteY9" fmla="*/ 12468 h 19050"/>
                  <a:gd name="connsiteX10" fmla="*/ 7258 w 19050"/>
                  <a:gd name="connsiteY10" fmla="*/ 12421 h 19050"/>
                  <a:gd name="connsiteX11" fmla="*/ 7372 w 19050"/>
                  <a:gd name="connsiteY11" fmla="*/ 12325 h 19050"/>
                  <a:gd name="connsiteX12" fmla="*/ 7582 w 19050"/>
                  <a:gd name="connsiteY12" fmla="*/ 12097 h 19050"/>
                  <a:gd name="connsiteX13" fmla="*/ 7906 w 19050"/>
                  <a:gd name="connsiteY13" fmla="*/ 11459 h 19050"/>
                  <a:gd name="connsiteX14" fmla="*/ 8125 w 19050"/>
                  <a:gd name="connsiteY14" fmla="*/ 9363 h 19050"/>
                  <a:gd name="connsiteX15" fmla="*/ 7544 w 19050"/>
                  <a:gd name="connsiteY15" fmla="*/ 9154 h 19050"/>
                  <a:gd name="connsiteX16" fmla="*/ 7391 w 19050"/>
                  <a:gd name="connsiteY16" fmla="*/ 9106 h 19050"/>
                  <a:gd name="connsiteX17" fmla="*/ 7315 w 19050"/>
                  <a:gd name="connsiteY17" fmla="*/ 9087 h 19050"/>
                  <a:gd name="connsiteX18" fmla="*/ 7306 w 19050"/>
                  <a:gd name="connsiteY18" fmla="*/ 9087 h 19050"/>
                  <a:gd name="connsiteX19" fmla="*/ 7306 w 19050"/>
                  <a:gd name="connsiteY19" fmla="*/ 9087 h 19050"/>
                  <a:gd name="connsiteX20" fmla="*/ 7306 w 19050"/>
                  <a:gd name="connsiteY20" fmla="*/ 9087 h 19050"/>
                  <a:gd name="connsiteX21" fmla="*/ 13497 w 19050"/>
                  <a:gd name="connsiteY21" fmla="*/ 9268 h 19050"/>
                  <a:gd name="connsiteX22" fmla="*/ 13487 w 19050"/>
                  <a:gd name="connsiteY22" fmla="*/ 9268 h 19050"/>
                  <a:gd name="connsiteX23" fmla="*/ 13468 w 19050"/>
                  <a:gd name="connsiteY23" fmla="*/ 9258 h 19050"/>
                  <a:gd name="connsiteX24" fmla="*/ 13345 w 19050"/>
                  <a:gd name="connsiteY24" fmla="*/ 9220 h 19050"/>
                  <a:gd name="connsiteX25" fmla="*/ 12849 w 19050"/>
                  <a:gd name="connsiteY25" fmla="*/ 9154 h 19050"/>
                  <a:gd name="connsiteX26" fmla="*/ 11811 w 19050"/>
                  <a:gd name="connsiteY26" fmla="*/ 9382 h 19050"/>
                  <a:gd name="connsiteX27" fmla="*/ 9706 w 19050"/>
                  <a:gd name="connsiteY27" fmla="*/ 10097 h 19050"/>
                  <a:gd name="connsiteX28" fmla="*/ 10068 w 19050"/>
                  <a:gd name="connsiteY28" fmla="*/ 7372 h 19050"/>
                  <a:gd name="connsiteX29" fmla="*/ 8449 w 19050"/>
                  <a:gd name="connsiteY29" fmla="*/ 7144 h 19050"/>
                  <a:gd name="connsiteX30" fmla="*/ 7239 w 19050"/>
                  <a:gd name="connsiteY30" fmla="*/ 9535 h 19050"/>
                  <a:gd name="connsiteX31" fmla="*/ 9363 w 19050"/>
                  <a:gd name="connsiteY31" fmla="*/ 101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50" h="19050">
                    <a:moveTo>
                      <a:pt x="9363" y="10106"/>
                    </a:moveTo>
                    <a:lnTo>
                      <a:pt x="9601" y="13887"/>
                    </a:lnTo>
                    <a:cubicBezTo>
                      <a:pt x="10392" y="12097"/>
                      <a:pt x="11573" y="12802"/>
                      <a:pt x="12440" y="13030"/>
                    </a:cubicBezTo>
                    <a:cubicBezTo>
                      <a:pt x="12878" y="13145"/>
                      <a:pt x="13249" y="13145"/>
                      <a:pt x="13497" y="12668"/>
                    </a:cubicBezTo>
                    <a:lnTo>
                      <a:pt x="13497" y="12668"/>
                    </a:lnTo>
                    <a:lnTo>
                      <a:pt x="13497" y="12668"/>
                    </a:lnTo>
                    <a:lnTo>
                      <a:pt x="7144" y="12506"/>
                    </a:lnTo>
                    <a:lnTo>
                      <a:pt x="7153" y="12497"/>
                    </a:lnTo>
                    <a:lnTo>
                      <a:pt x="7172" y="12487"/>
                    </a:lnTo>
                    <a:lnTo>
                      <a:pt x="7201" y="12468"/>
                    </a:lnTo>
                    <a:lnTo>
                      <a:pt x="7258" y="12421"/>
                    </a:lnTo>
                    <a:lnTo>
                      <a:pt x="7372" y="12325"/>
                    </a:lnTo>
                    <a:lnTo>
                      <a:pt x="7582" y="12097"/>
                    </a:lnTo>
                    <a:cubicBezTo>
                      <a:pt x="7715" y="11925"/>
                      <a:pt x="7820" y="11716"/>
                      <a:pt x="7906" y="11459"/>
                    </a:cubicBezTo>
                    <a:cubicBezTo>
                      <a:pt x="8077" y="10954"/>
                      <a:pt x="8163" y="10268"/>
                      <a:pt x="8125" y="9363"/>
                    </a:cubicBezTo>
                    <a:lnTo>
                      <a:pt x="7544" y="9154"/>
                    </a:lnTo>
                    <a:lnTo>
                      <a:pt x="7391" y="9106"/>
                    </a:lnTo>
                    <a:lnTo>
                      <a:pt x="7315" y="9087"/>
                    </a:lnTo>
                    <a:lnTo>
                      <a:pt x="7306" y="9087"/>
                    </a:lnTo>
                    <a:lnTo>
                      <a:pt x="7306" y="9087"/>
                    </a:lnTo>
                    <a:lnTo>
                      <a:pt x="7306" y="9087"/>
                    </a:lnTo>
                    <a:lnTo>
                      <a:pt x="13497" y="9268"/>
                    </a:lnTo>
                    <a:lnTo>
                      <a:pt x="13487" y="9268"/>
                    </a:lnTo>
                    <a:lnTo>
                      <a:pt x="13468" y="9258"/>
                    </a:lnTo>
                    <a:lnTo>
                      <a:pt x="13345" y="9220"/>
                    </a:lnTo>
                    <a:cubicBezTo>
                      <a:pt x="13183" y="9173"/>
                      <a:pt x="13011" y="9154"/>
                      <a:pt x="12849" y="9154"/>
                    </a:cubicBezTo>
                    <a:cubicBezTo>
                      <a:pt x="12506" y="9154"/>
                      <a:pt x="12163" y="9249"/>
                      <a:pt x="11811" y="9382"/>
                    </a:cubicBezTo>
                    <a:cubicBezTo>
                      <a:pt x="11106" y="9639"/>
                      <a:pt x="10392" y="10020"/>
                      <a:pt x="9706" y="10097"/>
                    </a:cubicBezTo>
                    <a:lnTo>
                      <a:pt x="10068" y="7372"/>
                    </a:lnTo>
                    <a:lnTo>
                      <a:pt x="8449" y="7144"/>
                    </a:lnTo>
                    <a:cubicBezTo>
                      <a:pt x="8753" y="9011"/>
                      <a:pt x="8258" y="11382"/>
                      <a:pt x="7239" y="9535"/>
                    </a:cubicBezTo>
                    <a:cubicBezTo>
                      <a:pt x="7382" y="11030"/>
                      <a:pt x="8820" y="9801"/>
                      <a:pt x="9363" y="10106"/>
                    </a:cubicBezTo>
                    <a:close/>
                  </a:path>
                </a:pathLst>
              </a:custGeom>
              <a:grpFill/>
              <a:ln w="9525" cap="flat">
                <a:noFill/>
                <a:prstDash val="solid"/>
                <a:miter/>
              </a:ln>
            </p:spPr>
            <p:txBody>
              <a:bodyPr rtlCol="0" anchor="ctr"/>
              <a:lstStyle/>
              <a:p>
                <a:endParaRPr lang="zh-CN" altLang="en-US"/>
              </a:p>
            </p:txBody>
          </p:sp>
          <p:sp>
            <p:nvSpPr>
              <p:cNvPr id="2307" name="任意多边形: 形状 1318">
                <a:extLst>
                  <a:ext uri="{FF2B5EF4-FFF2-40B4-BE49-F238E27FC236}">
                    <a16:creationId xmlns:a16="http://schemas.microsoft.com/office/drawing/2014/main" id="{9B32380A-7A82-4CA4-A42D-C2F7626A2AAC}"/>
                  </a:ext>
                </a:extLst>
              </p:cNvPr>
              <p:cNvSpPr/>
              <p:nvPr/>
            </p:nvSpPr>
            <p:spPr>
              <a:xfrm>
                <a:off x="4074807" y="939063"/>
                <a:ext cx="9525" cy="28575"/>
              </a:xfrm>
              <a:custGeom>
                <a:avLst/>
                <a:gdLst>
                  <a:gd name="connsiteX0" fmla="*/ 8818 w 9525"/>
                  <a:gd name="connsiteY0" fmla="*/ 22060 h 28575"/>
                  <a:gd name="connsiteX1" fmla="*/ 7417 w 9525"/>
                  <a:gd name="connsiteY1" fmla="*/ 7144 h 28575"/>
                  <a:gd name="connsiteX2" fmla="*/ 8818 w 9525"/>
                  <a:gd name="connsiteY2" fmla="*/ 22060 h 28575"/>
                </a:gdLst>
                <a:ahLst/>
                <a:cxnLst>
                  <a:cxn ang="0">
                    <a:pos x="connsiteX0" y="connsiteY0"/>
                  </a:cxn>
                  <a:cxn ang="0">
                    <a:pos x="connsiteX1" y="connsiteY1"/>
                  </a:cxn>
                  <a:cxn ang="0">
                    <a:pos x="connsiteX2" y="connsiteY2"/>
                  </a:cxn>
                </a:cxnLst>
                <a:rect l="l" t="t" r="r" b="b"/>
                <a:pathLst>
                  <a:path w="9525" h="28575">
                    <a:moveTo>
                      <a:pt x="8818" y="22060"/>
                    </a:moveTo>
                    <a:cubicBezTo>
                      <a:pt x="9732" y="23470"/>
                      <a:pt x="12704" y="12011"/>
                      <a:pt x="7417" y="7144"/>
                    </a:cubicBezTo>
                    <a:cubicBezTo>
                      <a:pt x="7217" y="11878"/>
                      <a:pt x="6465" y="18012"/>
                      <a:pt x="8818" y="22060"/>
                    </a:cubicBezTo>
                    <a:close/>
                  </a:path>
                </a:pathLst>
              </a:custGeom>
              <a:grpFill/>
              <a:ln w="9525" cap="flat">
                <a:noFill/>
                <a:prstDash val="solid"/>
                <a:miter/>
              </a:ln>
            </p:spPr>
            <p:txBody>
              <a:bodyPr rtlCol="0" anchor="ctr"/>
              <a:lstStyle/>
              <a:p>
                <a:endParaRPr lang="zh-CN" altLang="en-US"/>
              </a:p>
            </p:txBody>
          </p:sp>
          <p:sp>
            <p:nvSpPr>
              <p:cNvPr id="2308" name="任意多边形: 形状 1319">
                <a:extLst>
                  <a:ext uri="{FF2B5EF4-FFF2-40B4-BE49-F238E27FC236}">
                    <a16:creationId xmlns:a16="http://schemas.microsoft.com/office/drawing/2014/main" id="{27E96DD5-B362-4FE7-9113-2327C1838B7F}"/>
                  </a:ext>
                </a:extLst>
              </p:cNvPr>
              <p:cNvSpPr/>
              <p:nvPr/>
            </p:nvSpPr>
            <p:spPr>
              <a:xfrm>
                <a:off x="3954380" y="856567"/>
                <a:ext cx="19050" cy="19050"/>
              </a:xfrm>
              <a:custGeom>
                <a:avLst/>
                <a:gdLst>
                  <a:gd name="connsiteX0" fmla="*/ 7144 w 19050"/>
                  <a:gd name="connsiteY0" fmla="*/ 12230 h 19050"/>
                  <a:gd name="connsiteX1" fmla="*/ 13687 w 19050"/>
                  <a:gd name="connsiteY1" fmla="*/ 20717 h 19050"/>
                  <a:gd name="connsiteX2" fmla="*/ 17421 w 19050"/>
                  <a:gd name="connsiteY2" fmla="*/ 17364 h 19050"/>
                  <a:gd name="connsiteX3" fmla="*/ 19936 w 19050"/>
                  <a:gd name="connsiteY3" fmla="*/ 21279 h 19050"/>
                  <a:gd name="connsiteX4" fmla="*/ 16002 w 19050"/>
                  <a:gd name="connsiteY4" fmla="*/ 11268 h 19050"/>
                  <a:gd name="connsiteX5" fmla="*/ 14164 w 19050"/>
                  <a:gd name="connsiteY5" fmla="*/ 12621 h 19050"/>
                  <a:gd name="connsiteX6" fmla="*/ 9963 w 19050"/>
                  <a:gd name="connsiteY6" fmla="*/ 7144 h 19050"/>
                  <a:gd name="connsiteX7" fmla="*/ 7144 w 19050"/>
                  <a:gd name="connsiteY7" fmla="*/ 122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2230"/>
                    </a:moveTo>
                    <a:cubicBezTo>
                      <a:pt x="11792" y="15107"/>
                      <a:pt x="9449" y="20317"/>
                      <a:pt x="13687" y="20717"/>
                    </a:cubicBezTo>
                    <a:lnTo>
                      <a:pt x="17421" y="17364"/>
                    </a:lnTo>
                    <a:lnTo>
                      <a:pt x="19936" y="21279"/>
                    </a:lnTo>
                    <a:cubicBezTo>
                      <a:pt x="19936" y="21279"/>
                      <a:pt x="16212" y="11154"/>
                      <a:pt x="16002" y="11268"/>
                    </a:cubicBezTo>
                    <a:cubicBezTo>
                      <a:pt x="16040" y="11963"/>
                      <a:pt x="14754" y="12173"/>
                      <a:pt x="14164" y="12621"/>
                    </a:cubicBezTo>
                    <a:lnTo>
                      <a:pt x="9963" y="7144"/>
                    </a:lnTo>
                    <a:cubicBezTo>
                      <a:pt x="8058" y="7144"/>
                      <a:pt x="8982" y="11535"/>
                      <a:pt x="7144" y="12230"/>
                    </a:cubicBezTo>
                    <a:close/>
                  </a:path>
                </a:pathLst>
              </a:custGeom>
              <a:grpFill/>
              <a:ln w="9525" cap="flat">
                <a:noFill/>
                <a:prstDash val="solid"/>
                <a:miter/>
              </a:ln>
            </p:spPr>
            <p:txBody>
              <a:bodyPr rtlCol="0" anchor="ctr"/>
              <a:lstStyle/>
              <a:p>
                <a:endParaRPr lang="zh-CN" altLang="en-US"/>
              </a:p>
            </p:txBody>
          </p:sp>
          <p:sp>
            <p:nvSpPr>
              <p:cNvPr id="2309" name="任意多边形: 形状 1320">
                <a:extLst>
                  <a:ext uri="{FF2B5EF4-FFF2-40B4-BE49-F238E27FC236}">
                    <a16:creationId xmlns:a16="http://schemas.microsoft.com/office/drawing/2014/main" id="{95B10BB0-36B0-4A2E-89B7-D18F69BBDD6A}"/>
                  </a:ext>
                </a:extLst>
              </p:cNvPr>
              <p:cNvSpPr/>
              <p:nvPr/>
            </p:nvSpPr>
            <p:spPr>
              <a:xfrm>
                <a:off x="3853834" y="846375"/>
                <a:ext cx="19050" cy="19050"/>
              </a:xfrm>
              <a:custGeom>
                <a:avLst/>
                <a:gdLst>
                  <a:gd name="connsiteX0" fmla="*/ 9649 w 19050"/>
                  <a:gd name="connsiteY0" fmla="*/ 9639 h 19050"/>
                  <a:gd name="connsiteX1" fmla="*/ 10068 w 19050"/>
                  <a:gd name="connsiteY1" fmla="*/ 13687 h 19050"/>
                  <a:gd name="connsiteX2" fmla="*/ 17650 w 19050"/>
                  <a:gd name="connsiteY2" fmla="*/ 16278 h 19050"/>
                  <a:gd name="connsiteX3" fmla="*/ 17155 w 19050"/>
                  <a:gd name="connsiteY3" fmla="*/ 11725 h 19050"/>
                  <a:gd name="connsiteX4" fmla="*/ 13887 w 19050"/>
                  <a:gd name="connsiteY4" fmla="*/ 10316 h 19050"/>
                  <a:gd name="connsiteX5" fmla="*/ 15116 w 19050"/>
                  <a:gd name="connsiteY5" fmla="*/ 15421 h 19050"/>
                  <a:gd name="connsiteX6" fmla="*/ 7144 w 19050"/>
                  <a:gd name="connsiteY6" fmla="*/ 7144 h 19050"/>
                  <a:gd name="connsiteX7" fmla="*/ 9649 w 19050"/>
                  <a:gd name="connsiteY7" fmla="*/ 963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9649" y="9639"/>
                    </a:moveTo>
                    <a:cubicBezTo>
                      <a:pt x="7287" y="9363"/>
                      <a:pt x="8553" y="12135"/>
                      <a:pt x="10068" y="13687"/>
                    </a:cubicBezTo>
                    <a:lnTo>
                      <a:pt x="17650" y="16278"/>
                    </a:lnTo>
                    <a:cubicBezTo>
                      <a:pt x="17964" y="15097"/>
                      <a:pt x="19298" y="13259"/>
                      <a:pt x="17155" y="11725"/>
                    </a:cubicBezTo>
                    <a:cubicBezTo>
                      <a:pt x="15869" y="11278"/>
                      <a:pt x="15002" y="10192"/>
                      <a:pt x="13887" y="10316"/>
                    </a:cubicBezTo>
                    <a:cubicBezTo>
                      <a:pt x="14316" y="12030"/>
                      <a:pt x="15269" y="13668"/>
                      <a:pt x="15116" y="15421"/>
                    </a:cubicBezTo>
                    <a:cubicBezTo>
                      <a:pt x="10611" y="13716"/>
                      <a:pt x="13259" y="7287"/>
                      <a:pt x="7144" y="7144"/>
                    </a:cubicBezTo>
                    <a:cubicBezTo>
                      <a:pt x="7144" y="7144"/>
                      <a:pt x="9706" y="9573"/>
                      <a:pt x="9649" y="9639"/>
                    </a:cubicBezTo>
                    <a:close/>
                  </a:path>
                </a:pathLst>
              </a:custGeom>
              <a:grpFill/>
              <a:ln w="9525" cap="flat">
                <a:noFill/>
                <a:prstDash val="solid"/>
                <a:miter/>
              </a:ln>
            </p:spPr>
            <p:txBody>
              <a:bodyPr rtlCol="0" anchor="ctr"/>
              <a:lstStyle/>
              <a:p>
                <a:endParaRPr lang="zh-CN" altLang="en-US"/>
              </a:p>
            </p:txBody>
          </p:sp>
          <p:sp>
            <p:nvSpPr>
              <p:cNvPr id="2310" name="任意多边形: 形状 1321">
                <a:extLst>
                  <a:ext uri="{FF2B5EF4-FFF2-40B4-BE49-F238E27FC236}">
                    <a16:creationId xmlns:a16="http://schemas.microsoft.com/office/drawing/2014/main" id="{A4C03066-A487-4EB7-804B-ECA4F50CD86E}"/>
                  </a:ext>
                </a:extLst>
              </p:cNvPr>
              <p:cNvSpPr/>
              <p:nvPr/>
            </p:nvSpPr>
            <p:spPr>
              <a:xfrm>
                <a:off x="3767480" y="889137"/>
                <a:ext cx="9525" cy="19050"/>
              </a:xfrm>
              <a:custGeom>
                <a:avLst/>
                <a:gdLst>
                  <a:gd name="connsiteX0" fmla="*/ 8096 w 9525"/>
                  <a:gd name="connsiteY0" fmla="*/ 9464 h 19050"/>
                  <a:gd name="connsiteX1" fmla="*/ 9496 w 9525"/>
                  <a:gd name="connsiteY1" fmla="*/ 11807 h 19050"/>
                  <a:gd name="connsiteX2" fmla="*/ 7839 w 9525"/>
                  <a:gd name="connsiteY2" fmla="*/ 13236 h 19050"/>
                  <a:gd name="connsiteX3" fmla="*/ 11649 w 9525"/>
                  <a:gd name="connsiteY3" fmla="*/ 10359 h 19050"/>
                  <a:gd name="connsiteX4" fmla="*/ 9830 w 9525"/>
                  <a:gd name="connsiteY4" fmla="*/ 8045 h 19050"/>
                  <a:gd name="connsiteX5" fmla="*/ 10858 w 9525"/>
                  <a:gd name="connsiteY5" fmla="*/ 7426 h 19050"/>
                  <a:gd name="connsiteX6" fmla="*/ 7144 w 9525"/>
                  <a:gd name="connsiteY6" fmla="*/ 9759 h 19050"/>
                  <a:gd name="connsiteX7" fmla="*/ 7630 w 9525"/>
                  <a:gd name="connsiteY7" fmla="*/ 11321 h 19050"/>
                  <a:gd name="connsiteX8" fmla="*/ 8096 w 9525"/>
                  <a:gd name="connsiteY8" fmla="*/ 946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8096" y="9464"/>
                    </a:moveTo>
                    <a:cubicBezTo>
                      <a:pt x="8963" y="7616"/>
                      <a:pt x="8934" y="11017"/>
                      <a:pt x="9496" y="11807"/>
                    </a:cubicBezTo>
                    <a:cubicBezTo>
                      <a:pt x="8401" y="12865"/>
                      <a:pt x="8792" y="10645"/>
                      <a:pt x="7839" y="13236"/>
                    </a:cubicBezTo>
                    <a:cubicBezTo>
                      <a:pt x="8249" y="13398"/>
                      <a:pt x="12030" y="13588"/>
                      <a:pt x="11649" y="10359"/>
                    </a:cubicBezTo>
                    <a:cubicBezTo>
                      <a:pt x="11649" y="10359"/>
                      <a:pt x="9639" y="7883"/>
                      <a:pt x="9830" y="8045"/>
                    </a:cubicBezTo>
                    <a:cubicBezTo>
                      <a:pt x="9763" y="7997"/>
                      <a:pt x="10792" y="7369"/>
                      <a:pt x="10858" y="7426"/>
                    </a:cubicBezTo>
                    <a:cubicBezTo>
                      <a:pt x="10601" y="6092"/>
                      <a:pt x="8582" y="9931"/>
                      <a:pt x="7144" y="9759"/>
                    </a:cubicBezTo>
                    <a:lnTo>
                      <a:pt x="7630" y="11321"/>
                    </a:lnTo>
                    <a:lnTo>
                      <a:pt x="8096" y="9464"/>
                    </a:lnTo>
                    <a:close/>
                  </a:path>
                </a:pathLst>
              </a:custGeom>
              <a:grpFill/>
              <a:ln w="9525" cap="flat">
                <a:noFill/>
                <a:prstDash val="solid"/>
                <a:miter/>
              </a:ln>
            </p:spPr>
            <p:txBody>
              <a:bodyPr rtlCol="0" anchor="ctr"/>
              <a:lstStyle/>
              <a:p>
                <a:endParaRPr lang="zh-CN" altLang="en-US"/>
              </a:p>
            </p:txBody>
          </p:sp>
          <p:sp>
            <p:nvSpPr>
              <p:cNvPr id="2311" name="任意多边形: 形状 1322">
                <a:extLst>
                  <a:ext uri="{FF2B5EF4-FFF2-40B4-BE49-F238E27FC236}">
                    <a16:creationId xmlns:a16="http://schemas.microsoft.com/office/drawing/2014/main" id="{0E1E1EBE-D552-436E-AC51-E39741EE1016}"/>
                  </a:ext>
                </a:extLst>
              </p:cNvPr>
              <p:cNvSpPr/>
              <p:nvPr/>
            </p:nvSpPr>
            <p:spPr>
              <a:xfrm>
                <a:off x="3745630" y="1009938"/>
                <a:ext cx="9525" cy="9525"/>
              </a:xfrm>
              <a:custGeom>
                <a:avLst/>
                <a:gdLst>
                  <a:gd name="connsiteX0" fmla="*/ 7401 w 9525"/>
                  <a:gd name="connsiteY0" fmla="*/ 7601 h 9525"/>
                  <a:gd name="connsiteX1" fmla="*/ 7439 w 9525"/>
                  <a:gd name="connsiteY1" fmla="*/ 7658 h 9525"/>
                  <a:gd name="connsiteX2" fmla="*/ 7429 w 9525"/>
                  <a:gd name="connsiteY2" fmla="*/ 7639 h 9525"/>
                  <a:gd name="connsiteX3" fmla="*/ 7401 w 9525"/>
                  <a:gd name="connsiteY3" fmla="*/ 7601 h 9525"/>
                  <a:gd name="connsiteX4" fmla="*/ 7172 w 9525"/>
                  <a:gd name="connsiteY4" fmla="*/ 7182 h 9525"/>
                  <a:gd name="connsiteX5" fmla="*/ 7153 w 9525"/>
                  <a:gd name="connsiteY5" fmla="*/ 7144 h 9525"/>
                  <a:gd name="connsiteX6" fmla="*/ 7144 w 9525"/>
                  <a:gd name="connsiteY6" fmla="*/ 7144 h 9525"/>
                  <a:gd name="connsiteX7" fmla="*/ 7439 w 9525"/>
                  <a:gd name="connsiteY7" fmla="*/ 7668 h 9525"/>
                  <a:gd name="connsiteX8" fmla="*/ 7401 w 9525"/>
                  <a:gd name="connsiteY8" fmla="*/ 7601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9525">
                    <a:moveTo>
                      <a:pt x="7401" y="7601"/>
                    </a:moveTo>
                    <a:lnTo>
                      <a:pt x="7439" y="7658"/>
                    </a:lnTo>
                    <a:lnTo>
                      <a:pt x="7429" y="7639"/>
                    </a:lnTo>
                    <a:cubicBezTo>
                      <a:pt x="7458" y="7696"/>
                      <a:pt x="7401" y="7601"/>
                      <a:pt x="7401" y="7601"/>
                    </a:cubicBezTo>
                    <a:cubicBezTo>
                      <a:pt x="7363" y="7525"/>
                      <a:pt x="7315" y="7439"/>
                      <a:pt x="7172" y="7182"/>
                    </a:cubicBezTo>
                    <a:lnTo>
                      <a:pt x="7153" y="7144"/>
                    </a:lnTo>
                    <a:lnTo>
                      <a:pt x="7144" y="7144"/>
                    </a:lnTo>
                    <a:cubicBezTo>
                      <a:pt x="7239" y="7315"/>
                      <a:pt x="7306" y="7439"/>
                      <a:pt x="7439" y="7668"/>
                    </a:cubicBezTo>
                    <a:cubicBezTo>
                      <a:pt x="7344" y="7506"/>
                      <a:pt x="7449" y="7687"/>
                      <a:pt x="7401" y="7601"/>
                    </a:cubicBezTo>
                    <a:close/>
                  </a:path>
                </a:pathLst>
              </a:custGeom>
              <a:grpFill/>
              <a:ln w="9525" cap="flat">
                <a:noFill/>
                <a:prstDash val="solid"/>
                <a:miter/>
              </a:ln>
            </p:spPr>
            <p:txBody>
              <a:bodyPr rtlCol="0" anchor="ctr"/>
              <a:lstStyle/>
              <a:p>
                <a:endParaRPr lang="zh-CN" altLang="en-US"/>
              </a:p>
            </p:txBody>
          </p:sp>
          <p:sp>
            <p:nvSpPr>
              <p:cNvPr id="2312" name="任意多边形: 形状 1323">
                <a:extLst>
                  <a:ext uri="{FF2B5EF4-FFF2-40B4-BE49-F238E27FC236}">
                    <a16:creationId xmlns:a16="http://schemas.microsoft.com/office/drawing/2014/main" id="{7A77DA8D-5BEE-4951-966F-D9B221529BAF}"/>
                  </a:ext>
                </a:extLst>
              </p:cNvPr>
              <p:cNvSpPr/>
              <p:nvPr/>
            </p:nvSpPr>
            <p:spPr>
              <a:xfrm>
                <a:off x="3745954" y="1010510"/>
                <a:ext cx="9525" cy="9525"/>
              </a:xfrm>
              <a:custGeom>
                <a:avLst/>
                <a:gdLst>
                  <a:gd name="connsiteX0" fmla="*/ 7220 w 9525"/>
                  <a:gd name="connsiteY0" fmla="*/ 7258 h 9525"/>
                  <a:gd name="connsiteX1" fmla="*/ 7144 w 9525"/>
                  <a:gd name="connsiteY1" fmla="*/ 7144 h 9525"/>
                  <a:gd name="connsiteX2" fmla="*/ 7220 w 9525"/>
                  <a:gd name="connsiteY2" fmla="*/ 7258 h 9525"/>
                </a:gdLst>
                <a:ahLst/>
                <a:cxnLst>
                  <a:cxn ang="0">
                    <a:pos x="connsiteX0" y="connsiteY0"/>
                  </a:cxn>
                  <a:cxn ang="0">
                    <a:pos x="connsiteX1" y="connsiteY1"/>
                  </a:cxn>
                  <a:cxn ang="0">
                    <a:pos x="connsiteX2" y="connsiteY2"/>
                  </a:cxn>
                </a:cxnLst>
                <a:rect l="l" t="t" r="r" b="b"/>
                <a:pathLst>
                  <a:path w="9525" h="9525">
                    <a:moveTo>
                      <a:pt x="7220" y="7258"/>
                    </a:moveTo>
                    <a:cubicBezTo>
                      <a:pt x="7191" y="7210"/>
                      <a:pt x="7191" y="7210"/>
                      <a:pt x="7144" y="7144"/>
                    </a:cubicBezTo>
                    <a:lnTo>
                      <a:pt x="7220" y="7258"/>
                    </a:lnTo>
                    <a:close/>
                  </a:path>
                </a:pathLst>
              </a:custGeom>
              <a:grpFill/>
              <a:ln w="9525" cap="flat">
                <a:noFill/>
                <a:prstDash val="solid"/>
                <a:miter/>
              </a:ln>
            </p:spPr>
            <p:txBody>
              <a:bodyPr rtlCol="0" anchor="ctr"/>
              <a:lstStyle/>
              <a:p>
                <a:endParaRPr lang="zh-CN" altLang="en-US"/>
              </a:p>
            </p:txBody>
          </p:sp>
          <p:sp>
            <p:nvSpPr>
              <p:cNvPr id="2313" name="任意多边形: 形状 1324">
                <a:extLst>
                  <a:ext uri="{FF2B5EF4-FFF2-40B4-BE49-F238E27FC236}">
                    <a16:creationId xmlns:a16="http://schemas.microsoft.com/office/drawing/2014/main" id="{C39324BA-5AED-460E-AD05-03AB4A824E3E}"/>
                  </a:ext>
                </a:extLst>
              </p:cNvPr>
              <p:cNvSpPr/>
              <p:nvPr/>
            </p:nvSpPr>
            <p:spPr>
              <a:xfrm>
                <a:off x="4035909" y="912164"/>
                <a:ext cx="19050" cy="19050"/>
              </a:xfrm>
              <a:custGeom>
                <a:avLst/>
                <a:gdLst>
                  <a:gd name="connsiteX0" fmla="*/ 10064 w 19050"/>
                  <a:gd name="connsiteY0" fmla="*/ 14078 h 19050"/>
                  <a:gd name="connsiteX1" fmla="*/ 9254 w 19050"/>
                  <a:gd name="connsiteY1" fmla="*/ 10773 h 19050"/>
                  <a:gd name="connsiteX2" fmla="*/ 11388 w 19050"/>
                  <a:gd name="connsiteY2" fmla="*/ 20079 h 19050"/>
                  <a:gd name="connsiteX3" fmla="*/ 11159 w 19050"/>
                  <a:gd name="connsiteY3" fmla="*/ 7144 h 19050"/>
                  <a:gd name="connsiteX4" fmla="*/ 10064 w 19050"/>
                  <a:gd name="connsiteY4" fmla="*/ 140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0064" y="14078"/>
                    </a:moveTo>
                    <a:cubicBezTo>
                      <a:pt x="8768" y="13840"/>
                      <a:pt x="9130" y="11544"/>
                      <a:pt x="9254" y="10773"/>
                    </a:cubicBezTo>
                    <a:cubicBezTo>
                      <a:pt x="3187" y="11582"/>
                      <a:pt x="12216" y="16878"/>
                      <a:pt x="11388" y="20079"/>
                    </a:cubicBezTo>
                    <a:cubicBezTo>
                      <a:pt x="11826" y="15697"/>
                      <a:pt x="14083" y="10430"/>
                      <a:pt x="11159" y="7144"/>
                    </a:cubicBezTo>
                    <a:lnTo>
                      <a:pt x="10064" y="14078"/>
                    </a:lnTo>
                    <a:close/>
                  </a:path>
                </a:pathLst>
              </a:custGeom>
              <a:grpFill/>
              <a:ln w="9525" cap="flat">
                <a:noFill/>
                <a:prstDash val="solid"/>
                <a:miter/>
              </a:ln>
            </p:spPr>
            <p:txBody>
              <a:bodyPr rtlCol="0" anchor="ctr"/>
              <a:lstStyle/>
              <a:p>
                <a:endParaRPr lang="zh-CN" altLang="en-US"/>
              </a:p>
            </p:txBody>
          </p:sp>
          <p:sp>
            <p:nvSpPr>
              <p:cNvPr id="2314" name="任意多边形: 形状 1325">
                <a:extLst>
                  <a:ext uri="{FF2B5EF4-FFF2-40B4-BE49-F238E27FC236}">
                    <a16:creationId xmlns:a16="http://schemas.microsoft.com/office/drawing/2014/main" id="{EEC22EB9-D661-4E9C-BA85-9974C632DF3E}"/>
                  </a:ext>
                </a:extLst>
              </p:cNvPr>
              <p:cNvSpPr/>
              <p:nvPr/>
            </p:nvSpPr>
            <p:spPr>
              <a:xfrm>
                <a:off x="3840385" y="855338"/>
                <a:ext cx="9525" cy="9525"/>
              </a:xfrm>
              <a:custGeom>
                <a:avLst/>
                <a:gdLst>
                  <a:gd name="connsiteX0" fmla="*/ 8268 w 9525"/>
                  <a:gd name="connsiteY0" fmla="*/ 10430 h 9525"/>
                  <a:gd name="connsiteX1" fmla="*/ 7896 w 9525"/>
                  <a:gd name="connsiteY1" fmla="*/ 7144 h 9525"/>
                  <a:gd name="connsiteX2" fmla="*/ 7144 w 9525"/>
                  <a:gd name="connsiteY2" fmla="*/ 8458 h 9525"/>
                </a:gdLst>
                <a:ahLst/>
                <a:cxnLst>
                  <a:cxn ang="0">
                    <a:pos x="connsiteX0" y="connsiteY0"/>
                  </a:cxn>
                  <a:cxn ang="0">
                    <a:pos x="connsiteX1" y="connsiteY1"/>
                  </a:cxn>
                  <a:cxn ang="0">
                    <a:pos x="connsiteX2" y="connsiteY2"/>
                  </a:cxn>
                </a:cxnLst>
                <a:rect l="l" t="t" r="r" b="b"/>
                <a:pathLst>
                  <a:path w="9525" h="9525">
                    <a:moveTo>
                      <a:pt x="8268" y="10430"/>
                    </a:moveTo>
                    <a:lnTo>
                      <a:pt x="7896" y="7144"/>
                    </a:lnTo>
                    <a:lnTo>
                      <a:pt x="7144" y="8458"/>
                    </a:lnTo>
                    <a:close/>
                  </a:path>
                </a:pathLst>
              </a:custGeom>
              <a:grpFill/>
              <a:ln w="9525" cap="flat">
                <a:noFill/>
                <a:prstDash val="solid"/>
                <a:miter/>
              </a:ln>
            </p:spPr>
            <p:txBody>
              <a:bodyPr rtlCol="0" anchor="ctr"/>
              <a:lstStyle/>
              <a:p>
                <a:endParaRPr lang="zh-CN" altLang="en-US"/>
              </a:p>
            </p:txBody>
          </p:sp>
          <p:sp>
            <p:nvSpPr>
              <p:cNvPr id="2315" name="任意多边形: 形状 1326">
                <a:extLst>
                  <a:ext uri="{FF2B5EF4-FFF2-40B4-BE49-F238E27FC236}">
                    <a16:creationId xmlns:a16="http://schemas.microsoft.com/office/drawing/2014/main" id="{4A861CD6-B338-4CC7-9FCE-E25332E06268}"/>
                  </a:ext>
                </a:extLst>
              </p:cNvPr>
              <p:cNvSpPr/>
              <p:nvPr/>
            </p:nvSpPr>
            <p:spPr>
              <a:xfrm>
                <a:off x="3843886" y="853890"/>
                <a:ext cx="19050" cy="28575"/>
              </a:xfrm>
              <a:custGeom>
                <a:avLst/>
                <a:gdLst>
                  <a:gd name="connsiteX0" fmla="*/ 8281 w 19050"/>
                  <a:gd name="connsiteY0" fmla="*/ 9935 h 28575"/>
                  <a:gd name="connsiteX1" fmla="*/ 10271 w 19050"/>
                  <a:gd name="connsiteY1" fmla="*/ 12821 h 28575"/>
                  <a:gd name="connsiteX2" fmla="*/ 7281 w 19050"/>
                  <a:gd name="connsiteY2" fmla="*/ 16793 h 28575"/>
                  <a:gd name="connsiteX3" fmla="*/ 12367 w 19050"/>
                  <a:gd name="connsiteY3" fmla="*/ 26460 h 28575"/>
                  <a:gd name="connsiteX4" fmla="*/ 15567 w 19050"/>
                  <a:gd name="connsiteY4" fmla="*/ 22650 h 28575"/>
                  <a:gd name="connsiteX5" fmla="*/ 17291 w 19050"/>
                  <a:gd name="connsiteY5" fmla="*/ 26213 h 28575"/>
                  <a:gd name="connsiteX6" fmla="*/ 15863 w 19050"/>
                  <a:gd name="connsiteY6" fmla="*/ 24251 h 28575"/>
                  <a:gd name="connsiteX7" fmla="*/ 16329 w 19050"/>
                  <a:gd name="connsiteY7" fmla="*/ 30642 h 28575"/>
                  <a:gd name="connsiteX8" fmla="*/ 18930 w 19050"/>
                  <a:gd name="connsiteY8" fmla="*/ 25956 h 28575"/>
                  <a:gd name="connsiteX9" fmla="*/ 21311 w 19050"/>
                  <a:gd name="connsiteY9" fmla="*/ 26699 h 28575"/>
                  <a:gd name="connsiteX10" fmla="*/ 17472 w 19050"/>
                  <a:gd name="connsiteY10" fmla="*/ 15116 h 28575"/>
                  <a:gd name="connsiteX11" fmla="*/ 13862 w 19050"/>
                  <a:gd name="connsiteY11" fmla="*/ 13945 h 28575"/>
                  <a:gd name="connsiteX12" fmla="*/ 15967 w 19050"/>
                  <a:gd name="connsiteY12" fmla="*/ 10744 h 28575"/>
                  <a:gd name="connsiteX13" fmla="*/ 13377 w 19050"/>
                  <a:gd name="connsiteY13" fmla="*/ 7144 h 28575"/>
                  <a:gd name="connsiteX14" fmla="*/ 8281 w 19050"/>
                  <a:gd name="connsiteY14" fmla="*/ 993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 h="28575">
                    <a:moveTo>
                      <a:pt x="8281" y="9935"/>
                    </a:moveTo>
                    <a:cubicBezTo>
                      <a:pt x="7385" y="12935"/>
                      <a:pt x="9405" y="9706"/>
                      <a:pt x="10271" y="12821"/>
                    </a:cubicBezTo>
                    <a:cubicBezTo>
                      <a:pt x="8747" y="13706"/>
                      <a:pt x="6576" y="14221"/>
                      <a:pt x="7281" y="16793"/>
                    </a:cubicBezTo>
                    <a:cubicBezTo>
                      <a:pt x="10586" y="19507"/>
                      <a:pt x="13386" y="19755"/>
                      <a:pt x="12367" y="26460"/>
                    </a:cubicBezTo>
                    <a:cubicBezTo>
                      <a:pt x="12586" y="27556"/>
                      <a:pt x="11795" y="17174"/>
                      <a:pt x="15567" y="22650"/>
                    </a:cubicBezTo>
                    <a:cubicBezTo>
                      <a:pt x="15367" y="21584"/>
                      <a:pt x="18225" y="25022"/>
                      <a:pt x="17291" y="26213"/>
                    </a:cubicBezTo>
                    <a:cubicBezTo>
                      <a:pt x="14501" y="26099"/>
                      <a:pt x="17206" y="25679"/>
                      <a:pt x="15863" y="24251"/>
                    </a:cubicBezTo>
                    <a:cubicBezTo>
                      <a:pt x="14510" y="26108"/>
                      <a:pt x="18187" y="28242"/>
                      <a:pt x="16329" y="30642"/>
                    </a:cubicBezTo>
                    <a:cubicBezTo>
                      <a:pt x="18653" y="31347"/>
                      <a:pt x="20311" y="27403"/>
                      <a:pt x="18930" y="25956"/>
                    </a:cubicBezTo>
                    <a:lnTo>
                      <a:pt x="21311" y="26699"/>
                    </a:lnTo>
                    <a:cubicBezTo>
                      <a:pt x="19606" y="23184"/>
                      <a:pt x="18253" y="18955"/>
                      <a:pt x="17472" y="15116"/>
                    </a:cubicBezTo>
                    <a:cubicBezTo>
                      <a:pt x="16939" y="18002"/>
                      <a:pt x="15615" y="14240"/>
                      <a:pt x="13862" y="13945"/>
                    </a:cubicBezTo>
                    <a:lnTo>
                      <a:pt x="15967" y="10744"/>
                    </a:lnTo>
                    <a:cubicBezTo>
                      <a:pt x="14310" y="11020"/>
                      <a:pt x="13348" y="8792"/>
                      <a:pt x="13377" y="7144"/>
                    </a:cubicBezTo>
                    <a:cubicBezTo>
                      <a:pt x="12586" y="8449"/>
                      <a:pt x="10443" y="13373"/>
                      <a:pt x="8281" y="9935"/>
                    </a:cubicBezTo>
                    <a:close/>
                  </a:path>
                </a:pathLst>
              </a:custGeom>
              <a:grpFill/>
              <a:ln w="9525" cap="flat">
                <a:noFill/>
                <a:prstDash val="solid"/>
                <a:miter/>
              </a:ln>
            </p:spPr>
            <p:txBody>
              <a:bodyPr rtlCol="0" anchor="ctr"/>
              <a:lstStyle/>
              <a:p>
                <a:endParaRPr lang="zh-CN" altLang="en-US"/>
              </a:p>
            </p:txBody>
          </p:sp>
          <p:sp>
            <p:nvSpPr>
              <p:cNvPr id="2316" name="任意多边形: 形状 1327">
                <a:extLst>
                  <a:ext uri="{FF2B5EF4-FFF2-40B4-BE49-F238E27FC236}">
                    <a16:creationId xmlns:a16="http://schemas.microsoft.com/office/drawing/2014/main" id="{E5B3E37C-A13D-4D56-BA1C-CC2181A8B9DF}"/>
                  </a:ext>
                </a:extLst>
              </p:cNvPr>
              <p:cNvSpPr/>
              <p:nvPr/>
            </p:nvSpPr>
            <p:spPr>
              <a:xfrm>
                <a:off x="4024827" y="905468"/>
                <a:ext cx="19050" cy="19050"/>
              </a:xfrm>
              <a:custGeom>
                <a:avLst/>
                <a:gdLst>
                  <a:gd name="connsiteX0" fmla="*/ 8430 w 19050"/>
                  <a:gd name="connsiteY0" fmla="*/ 8477 h 19050"/>
                  <a:gd name="connsiteX1" fmla="*/ 10858 w 19050"/>
                  <a:gd name="connsiteY1" fmla="*/ 18174 h 19050"/>
                  <a:gd name="connsiteX2" fmla="*/ 13125 w 19050"/>
                  <a:gd name="connsiteY2" fmla="*/ 16621 h 19050"/>
                  <a:gd name="connsiteX3" fmla="*/ 9954 w 19050"/>
                  <a:gd name="connsiteY3" fmla="*/ 7144 h 19050"/>
                  <a:gd name="connsiteX4" fmla="*/ 7144 w 19050"/>
                  <a:gd name="connsiteY4" fmla="*/ 8325 h 19050"/>
                  <a:gd name="connsiteX5" fmla="*/ 8430 w 19050"/>
                  <a:gd name="connsiteY5" fmla="*/ 847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8430" y="8477"/>
                    </a:moveTo>
                    <a:lnTo>
                      <a:pt x="10858" y="18174"/>
                    </a:lnTo>
                    <a:cubicBezTo>
                      <a:pt x="10077" y="14964"/>
                      <a:pt x="12068" y="14878"/>
                      <a:pt x="13125" y="16621"/>
                    </a:cubicBezTo>
                    <a:lnTo>
                      <a:pt x="9954" y="7144"/>
                    </a:lnTo>
                    <a:lnTo>
                      <a:pt x="7144" y="8325"/>
                    </a:lnTo>
                    <a:lnTo>
                      <a:pt x="8430" y="8477"/>
                    </a:lnTo>
                    <a:close/>
                  </a:path>
                </a:pathLst>
              </a:custGeom>
              <a:grpFill/>
              <a:ln w="9525" cap="flat">
                <a:noFill/>
                <a:prstDash val="solid"/>
                <a:miter/>
              </a:ln>
            </p:spPr>
            <p:txBody>
              <a:bodyPr rtlCol="0" anchor="ctr"/>
              <a:lstStyle/>
              <a:p>
                <a:endParaRPr lang="zh-CN" altLang="en-US"/>
              </a:p>
            </p:txBody>
          </p:sp>
          <p:sp>
            <p:nvSpPr>
              <p:cNvPr id="2317" name="任意多边形: 形状 1328">
                <a:extLst>
                  <a:ext uri="{FF2B5EF4-FFF2-40B4-BE49-F238E27FC236}">
                    <a16:creationId xmlns:a16="http://schemas.microsoft.com/office/drawing/2014/main" id="{77C38CAE-7E7E-4BCB-B707-E13CCEDCA8E8}"/>
                  </a:ext>
                </a:extLst>
              </p:cNvPr>
              <p:cNvSpPr/>
              <p:nvPr/>
            </p:nvSpPr>
            <p:spPr>
              <a:xfrm>
                <a:off x="3886777" y="853573"/>
                <a:ext cx="19050" cy="19050"/>
              </a:xfrm>
              <a:custGeom>
                <a:avLst/>
                <a:gdLst>
                  <a:gd name="connsiteX0" fmla="*/ 7205 w 19050"/>
                  <a:gd name="connsiteY0" fmla="*/ 10090 h 19050"/>
                  <a:gd name="connsiteX1" fmla="*/ 12339 w 19050"/>
                  <a:gd name="connsiteY1" fmla="*/ 16101 h 19050"/>
                  <a:gd name="connsiteX2" fmla="*/ 9901 w 19050"/>
                  <a:gd name="connsiteY2" fmla="*/ 11938 h 19050"/>
                  <a:gd name="connsiteX3" fmla="*/ 14063 w 19050"/>
                  <a:gd name="connsiteY3" fmla="*/ 11509 h 19050"/>
                  <a:gd name="connsiteX4" fmla="*/ 10291 w 19050"/>
                  <a:gd name="connsiteY4" fmla="*/ 7214 h 19050"/>
                  <a:gd name="connsiteX5" fmla="*/ 7205 w 19050"/>
                  <a:gd name="connsiteY5" fmla="*/ 1009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205" y="10090"/>
                    </a:moveTo>
                    <a:cubicBezTo>
                      <a:pt x="6672" y="14186"/>
                      <a:pt x="9710" y="10766"/>
                      <a:pt x="12339" y="16101"/>
                    </a:cubicBezTo>
                    <a:cubicBezTo>
                      <a:pt x="13454" y="15539"/>
                      <a:pt x="9663" y="14262"/>
                      <a:pt x="9901" y="11938"/>
                    </a:cubicBezTo>
                    <a:cubicBezTo>
                      <a:pt x="11520" y="10814"/>
                      <a:pt x="12882" y="15529"/>
                      <a:pt x="14063" y="11509"/>
                    </a:cubicBezTo>
                    <a:lnTo>
                      <a:pt x="10291" y="7214"/>
                    </a:lnTo>
                    <a:cubicBezTo>
                      <a:pt x="7777" y="6556"/>
                      <a:pt x="10291" y="10766"/>
                      <a:pt x="7205" y="10090"/>
                    </a:cubicBezTo>
                    <a:close/>
                  </a:path>
                </a:pathLst>
              </a:custGeom>
              <a:grpFill/>
              <a:ln w="9525" cap="flat">
                <a:noFill/>
                <a:prstDash val="solid"/>
                <a:miter/>
              </a:ln>
            </p:spPr>
            <p:txBody>
              <a:bodyPr rtlCol="0" anchor="ctr"/>
              <a:lstStyle/>
              <a:p>
                <a:endParaRPr lang="zh-CN" altLang="en-US"/>
              </a:p>
            </p:txBody>
          </p:sp>
          <p:sp>
            <p:nvSpPr>
              <p:cNvPr id="2318" name="任意多边形: 形状 1329">
                <a:extLst>
                  <a:ext uri="{FF2B5EF4-FFF2-40B4-BE49-F238E27FC236}">
                    <a16:creationId xmlns:a16="http://schemas.microsoft.com/office/drawing/2014/main" id="{AB3FC6CE-4D0E-4A26-B7C3-EF9BFFD9819E}"/>
                  </a:ext>
                </a:extLst>
              </p:cNvPr>
              <p:cNvSpPr/>
              <p:nvPr/>
            </p:nvSpPr>
            <p:spPr>
              <a:xfrm>
                <a:off x="3806790" y="869776"/>
                <a:ext cx="9525" cy="9525"/>
              </a:xfrm>
              <a:custGeom>
                <a:avLst/>
                <a:gdLst>
                  <a:gd name="connsiteX0" fmla="*/ 7420 w 9525"/>
                  <a:gd name="connsiteY0" fmla="*/ 9231 h 9525"/>
                  <a:gd name="connsiteX1" fmla="*/ 10611 w 9525"/>
                  <a:gd name="connsiteY1" fmla="*/ 7784 h 9525"/>
                  <a:gd name="connsiteX2" fmla="*/ 7420 w 9525"/>
                  <a:gd name="connsiteY2" fmla="*/ 9231 h 9525"/>
                </a:gdLst>
                <a:ahLst/>
                <a:cxnLst>
                  <a:cxn ang="0">
                    <a:pos x="connsiteX0" y="connsiteY0"/>
                  </a:cxn>
                  <a:cxn ang="0">
                    <a:pos x="connsiteX1" y="connsiteY1"/>
                  </a:cxn>
                  <a:cxn ang="0">
                    <a:pos x="connsiteX2" y="connsiteY2"/>
                  </a:cxn>
                </a:cxnLst>
                <a:rect l="l" t="t" r="r" b="b"/>
                <a:pathLst>
                  <a:path w="9525" h="9525">
                    <a:moveTo>
                      <a:pt x="7420" y="9231"/>
                    </a:moveTo>
                    <a:cubicBezTo>
                      <a:pt x="9097" y="11260"/>
                      <a:pt x="9973" y="5812"/>
                      <a:pt x="10611" y="7784"/>
                    </a:cubicBezTo>
                    <a:cubicBezTo>
                      <a:pt x="9697" y="8212"/>
                      <a:pt x="6135" y="5298"/>
                      <a:pt x="7420" y="9231"/>
                    </a:cubicBezTo>
                    <a:close/>
                  </a:path>
                </a:pathLst>
              </a:custGeom>
              <a:grpFill/>
              <a:ln w="9525" cap="flat">
                <a:noFill/>
                <a:prstDash val="solid"/>
                <a:miter/>
              </a:ln>
            </p:spPr>
            <p:txBody>
              <a:bodyPr rtlCol="0" anchor="ctr"/>
              <a:lstStyle/>
              <a:p>
                <a:endParaRPr lang="zh-CN" altLang="en-US"/>
              </a:p>
            </p:txBody>
          </p:sp>
          <p:sp>
            <p:nvSpPr>
              <p:cNvPr id="2319" name="任意多边形: 形状 1330">
                <a:extLst>
                  <a:ext uri="{FF2B5EF4-FFF2-40B4-BE49-F238E27FC236}">
                    <a16:creationId xmlns:a16="http://schemas.microsoft.com/office/drawing/2014/main" id="{87249D71-C901-4B23-AE31-75362FF66626}"/>
                  </a:ext>
                </a:extLst>
              </p:cNvPr>
              <p:cNvSpPr/>
              <p:nvPr/>
            </p:nvSpPr>
            <p:spPr>
              <a:xfrm>
                <a:off x="3768702" y="897513"/>
                <a:ext cx="19050" cy="19050"/>
              </a:xfrm>
              <a:custGeom>
                <a:avLst/>
                <a:gdLst>
                  <a:gd name="connsiteX0" fmla="*/ 7151 w 19050"/>
                  <a:gd name="connsiteY0" fmla="*/ 9431 h 19050"/>
                  <a:gd name="connsiteX1" fmla="*/ 13390 w 19050"/>
                  <a:gd name="connsiteY1" fmla="*/ 12041 h 19050"/>
                  <a:gd name="connsiteX2" fmla="*/ 10675 w 19050"/>
                  <a:gd name="connsiteY2" fmla="*/ 7145 h 19050"/>
                  <a:gd name="connsiteX3" fmla="*/ 9866 w 19050"/>
                  <a:gd name="connsiteY3" fmla="*/ 9698 h 19050"/>
                  <a:gd name="connsiteX4" fmla="*/ 8227 w 19050"/>
                  <a:gd name="connsiteY4" fmla="*/ 7726 h 19050"/>
                  <a:gd name="connsiteX5" fmla="*/ 7151 w 19050"/>
                  <a:gd name="connsiteY5" fmla="*/ 943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7151" y="9431"/>
                    </a:moveTo>
                    <a:cubicBezTo>
                      <a:pt x="6951" y="14489"/>
                      <a:pt x="10866" y="13870"/>
                      <a:pt x="13390" y="12041"/>
                    </a:cubicBezTo>
                    <a:cubicBezTo>
                      <a:pt x="12342" y="10260"/>
                      <a:pt x="12009" y="7060"/>
                      <a:pt x="10675" y="7145"/>
                    </a:cubicBezTo>
                    <a:cubicBezTo>
                      <a:pt x="12009" y="9403"/>
                      <a:pt x="10028" y="7774"/>
                      <a:pt x="9866" y="9698"/>
                    </a:cubicBezTo>
                    <a:lnTo>
                      <a:pt x="8227" y="7726"/>
                    </a:lnTo>
                    <a:cubicBezTo>
                      <a:pt x="8561" y="8612"/>
                      <a:pt x="7456" y="9108"/>
                      <a:pt x="7151" y="9431"/>
                    </a:cubicBezTo>
                    <a:close/>
                  </a:path>
                </a:pathLst>
              </a:custGeom>
              <a:grpFill/>
              <a:ln w="9525" cap="flat">
                <a:noFill/>
                <a:prstDash val="solid"/>
                <a:miter/>
              </a:ln>
            </p:spPr>
            <p:txBody>
              <a:bodyPr rtlCol="0" anchor="ctr"/>
              <a:lstStyle/>
              <a:p>
                <a:endParaRPr lang="zh-CN" altLang="en-US"/>
              </a:p>
            </p:txBody>
          </p:sp>
          <p:sp>
            <p:nvSpPr>
              <p:cNvPr id="2320" name="任意多边形: 形状 1331">
                <a:extLst>
                  <a:ext uri="{FF2B5EF4-FFF2-40B4-BE49-F238E27FC236}">
                    <a16:creationId xmlns:a16="http://schemas.microsoft.com/office/drawing/2014/main" id="{F55480A9-5935-4F45-9449-FFC11B62C39D}"/>
                  </a:ext>
                </a:extLst>
              </p:cNvPr>
              <p:cNvSpPr/>
              <p:nvPr/>
            </p:nvSpPr>
            <p:spPr>
              <a:xfrm>
                <a:off x="4075452" y="966619"/>
                <a:ext cx="9525" cy="28575"/>
              </a:xfrm>
              <a:custGeom>
                <a:avLst/>
                <a:gdLst>
                  <a:gd name="connsiteX0" fmla="*/ 7144 w 9525"/>
                  <a:gd name="connsiteY0" fmla="*/ 17174 h 28575"/>
                  <a:gd name="connsiteX1" fmla="*/ 7744 w 9525"/>
                  <a:gd name="connsiteY1" fmla="*/ 13383 h 28575"/>
                  <a:gd name="connsiteX2" fmla="*/ 10858 w 9525"/>
                  <a:gd name="connsiteY2" fmla="*/ 25470 h 28575"/>
                  <a:gd name="connsiteX3" fmla="*/ 9106 w 9525"/>
                  <a:gd name="connsiteY3" fmla="*/ 7144 h 28575"/>
                  <a:gd name="connsiteX4" fmla="*/ 7144 w 9525"/>
                  <a:gd name="connsiteY4" fmla="*/ 1717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7144" y="17174"/>
                    </a:moveTo>
                    <a:cubicBezTo>
                      <a:pt x="8544" y="19155"/>
                      <a:pt x="6753" y="14288"/>
                      <a:pt x="7744" y="13383"/>
                    </a:cubicBezTo>
                    <a:cubicBezTo>
                      <a:pt x="11020" y="16612"/>
                      <a:pt x="9001" y="21317"/>
                      <a:pt x="10858" y="25470"/>
                    </a:cubicBezTo>
                    <a:cubicBezTo>
                      <a:pt x="11201" y="23212"/>
                      <a:pt x="9477" y="13116"/>
                      <a:pt x="9106" y="7144"/>
                    </a:cubicBezTo>
                    <a:lnTo>
                      <a:pt x="7144" y="17174"/>
                    </a:lnTo>
                    <a:close/>
                  </a:path>
                </a:pathLst>
              </a:custGeom>
              <a:grpFill/>
              <a:ln w="9525" cap="flat">
                <a:noFill/>
                <a:prstDash val="solid"/>
                <a:miter/>
              </a:ln>
            </p:spPr>
            <p:txBody>
              <a:bodyPr rtlCol="0" anchor="ctr"/>
              <a:lstStyle/>
              <a:p>
                <a:endParaRPr lang="zh-CN" altLang="en-US"/>
              </a:p>
            </p:txBody>
          </p:sp>
          <p:sp>
            <p:nvSpPr>
              <p:cNvPr id="2321" name="任意多边形: 形状 1332">
                <a:extLst>
                  <a:ext uri="{FF2B5EF4-FFF2-40B4-BE49-F238E27FC236}">
                    <a16:creationId xmlns:a16="http://schemas.microsoft.com/office/drawing/2014/main" id="{55BD5A29-3A26-43CF-824B-C7BDA7DC1B31}"/>
                  </a:ext>
                </a:extLst>
              </p:cNvPr>
              <p:cNvSpPr/>
              <p:nvPr/>
            </p:nvSpPr>
            <p:spPr>
              <a:xfrm>
                <a:off x="4085006" y="981230"/>
                <a:ext cx="9525" cy="19050"/>
              </a:xfrm>
              <a:custGeom>
                <a:avLst/>
                <a:gdLst>
                  <a:gd name="connsiteX0" fmla="*/ 8773 w 9525"/>
                  <a:gd name="connsiteY0" fmla="*/ 13754 h 19050"/>
                  <a:gd name="connsiteX1" fmla="*/ 9763 w 9525"/>
                  <a:gd name="connsiteY1" fmla="*/ 11363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8773" y="13754"/>
                    </a:moveTo>
                    <a:lnTo>
                      <a:pt x="9763" y="11363"/>
                    </a:lnTo>
                    <a:lnTo>
                      <a:pt x="7144" y="7144"/>
                    </a:lnTo>
                    <a:close/>
                  </a:path>
                </a:pathLst>
              </a:custGeom>
              <a:grpFill/>
              <a:ln w="9525" cap="flat">
                <a:noFill/>
                <a:prstDash val="solid"/>
                <a:miter/>
              </a:ln>
            </p:spPr>
            <p:txBody>
              <a:bodyPr rtlCol="0" anchor="ctr"/>
              <a:lstStyle/>
              <a:p>
                <a:endParaRPr lang="zh-CN" altLang="en-US"/>
              </a:p>
            </p:txBody>
          </p:sp>
          <p:sp>
            <p:nvSpPr>
              <p:cNvPr id="2322" name="任意多边形: 形状 1333">
                <a:extLst>
                  <a:ext uri="{FF2B5EF4-FFF2-40B4-BE49-F238E27FC236}">
                    <a16:creationId xmlns:a16="http://schemas.microsoft.com/office/drawing/2014/main" id="{F68F7846-2006-455C-9918-5E67FBCD0FEB}"/>
                  </a:ext>
                </a:extLst>
              </p:cNvPr>
              <p:cNvSpPr/>
              <p:nvPr/>
            </p:nvSpPr>
            <p:spPr>
              <a:xfrm>
                <a:off x="3896049" y="859462"/>
                <a:ext cx="9525" cy="9525"/>
              </a:xfrm>
              <a:custGeom>
                <a:avLst/>
                <a:gdLst>
                  <a:gd name="connsiteX0" fmla="*/ 9773 w 9525"/>
                  <a:gd name="connsiteY0" fmla="*/ 7144 h 9525"/>
                  <a:gd name="connsiteX1" fmla="*/ 7144 w 9525"/>
                  <a:gd name="connsiteY1" fmla="*/ 9906 h 9525"/>
                  <a:gd name="connsiteX2" fmla="*/ 9773 w 9525"/>
                  <a:gd name="connsiteY2" fmla="*/ 7144 h 9525"/>
                </a:gdLst>
                <a:ahLst/>
                <a:cxnLst>
                  <a:cxn ang="0">
                    <a:pos x="connsiteX0" y="connsiteY0"/>
                  </a:cxn>
                  <a:cxn ang="0">
                    <a:pos x="connsiteX1" y="connsiteY1"/>
                  </a:cxn>
                  <a:cxn ang="0">
                    <a:pos x="connsiteX2" y="connsiteY2"/>
                  </a:cxn>
                </a:cxnLst>
                <a:rect l="l" t="t" r="r" b="b"/>
                <a:pathLst>
                  <a:path w="9525" h="9525">
                    <a:moveTo>
                      <a:pt x="9773" y="7144"/>
                    </a:moveTo>
                    <a:lnTo>
                      <a:pt x="7144" y="9906"/>
                    </a:lnTo>
                    <a:lnTo>
                      <a:pt x="9773" y="7144"/>
                    </a:lnTo>
                    <a:close/>
                  </a:path>
                </a:pathLst>
              </a:custGeom>
              <a:grpFill/>
              <a:ln w="9525" cap="flat">
                <a:noFill/>
                <a:prstDash val="solid"/>
                <a:miter/>
              </a:ln>
            </p:spPr>
            <p:txBody>
              <a:bodyPr rtlCol="0" anchor="ctr"/>
              <a:lstStyle/>
              <a:p>
                <a:endParaRPr lang="zh-CN" altLang="en-US"/>
              </a:p>
            </p:txBody>
          </p:sp>
          <p:sp>
            <p:nvSpPr>
              <p:cNvPr id="2323" name="任意多边形: 形状 1334">
                <a:extLst>
                  <a:ext uri="{FF2B5EF4-FFF2-40B4-BE49-F238E27FC236}">
                    <a16:creationId xmlns:a16="http://schemas.microsoft.com/office/drawing/2014/main" id="{2A879955-E335-493B-BE41-3066B140F40C}"/>
                  </a:ext>
                </a:extLst>
              </p:cNvPr>
              <p:cNvSpPr/>
              <p:nvPr/>
            </p:nvSpPr>
            <p:spPr>
              <a:xfrm>
                <a:off x="4052907" y="945673"/>
                <a:ext cx="9525" cy="28575"/>
              </a:xfrm>
              <a:custGeom>
                <a:avLst/>
                <a:gdLst>
                  <a:gd name="connsiteX0" fmla="*/ 7144 w 9525"/>
                  <a:gd name="connsiteY0" fmla="*/ 15621 h 28575"/>
                  <a:gd name="connsiteX1" fmla="*/ 9068 w 9525"/>
                  <a:gd name="connsiteY1" fmla="*/ 22279 h 28575"/>
                  <a:gd name="connsiteX2" fmla="*/ 9506 w 9525"/>
                  <a:gd name="connsiteY2" fmla="*/ 14735 h 28575"/>
                  <a:gd name="connsiteX3" fmla="*/ 9792 w 9525"/>
                  <a:gd name="connsiteY3" fmla="*/ 7144 h 28575"/>
                  <a:gd name="connsiteX4" fmla="*/ 8515 w 9525"/>
                  <a:gd name="connsiteY4" fmla="*/ 11401 h 28575"/>
                  <a:gd name="connsiteX5" fmla="*/ 7144 w 9525"/>
                  <a:gd name="connsiteY5" fmla="*/ 15621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28575">
                    <a:moveTo>
                      <a:pt x="7144" y="15621"/>
                    </a:moveTo>
                    <a:cubicBezTo>
                      <a:pt x="11344" y="15383"/>
                      <a:pt x="7125" y="19888"/>
                      <a:pt x="9068" y="22279"/>
                    </a:cubicBezTo>
                    <a:cubicBezTo>
                      <a:pt x="9068" y="22279"/>
                      <a:pt x="9287" y="18507"/>
                      <a:pt x="9506" y="14735"/>
                    </a:cubicBezTo>
                    <a:cubicBezTo>
                      <a:pt x="9716" y="10944"/>
                      <a:pt x="9792" y="7144"/>
                      <a:pt x="9792" y="7144"/>
                    </a:cubicBezTo>
                    <a:cubicBezTo>
                      <a:pt x="9792" y="7144"/>
                      <a:pt x="9230" y="9277"/>
                      <a:pt x="8515" y="11401"/>
                    </a:cubicBezTo>
                    <a:cubicBezTo>
                      <a:pt x="7830" y="13506"/>
                      <a:pt x="7144" y="15621"/>
                      <a:pt x="7144" y="15621"/>
                    </a:cubicBezTo>
                    <a:close/>
                  </a:path>
                </a:pathLst>
              </a:custGeom>
              <a:grpFill/>
              <a:ln w="9525" cap="flat">
                <a:noFill/>
                <a:prstDash val="solid"/>
                <a:miter/>
              </a:ln>
            </p:spPr>
            <p:txBody>
              <a:bodyPr rtlCol="0" anchor="ctr"/>
              <a:lstStyle/>
              <a:p>
                <a:endParaRPr lang="zh-CN" altLang="en-US"/>
              </a:p>
            </p:txBody>
          </p:sp>
          <p:sp>
            <p:nvSpPr>
              <p:cNvPr id="2324" name="任意多边形: 形状 1335">
                <a:extLst>
                  <a:ext uri="{FF2B5EF4-FFF2-40B4-BE49-F238E27FC236}">
                    <a16:creationId xmlns:a16="http://schemas.microsoft.com/office/drawing/2014/main" id="{CCC53F97-C409-4CEC-B49E-5126C1D95440}"/>
                  </a:ext>
                </a:extLst>
              </p:cNvPr>
              <p:cNvSpPr/>
              <p:nvPr/>
            </p:nvSpPr>
            <p:spPr>
              <a:xfrm>
                <a:off x="4086073" y="990879"/>
                <a:ext cx="9525" cy="9525"/>
              </a:xfrm>
              <a:custGeom>
                <a:avLst/>
                <a:gdLst>
                  <a:gd name="connsiteX0" fmla="*/ 10392 w 9525"/>
                  <a:gd name="connsiteY0" fmla="*/ 9849 h 9525"/>
                  <a:gd name="connsiteX1" fmla="*/ 7144 w 9525"/>
                  <a:gd name="connsiteY1" fmla="*/ 7144 h 9525"/>
                  <a:gd name="connsiteX2" fmla="*/ 10392 w 9525"/>
                  <a:gd name="connsiteY2" fmla="*/ 9849 h 9525"/>
                </a:gdLst>
                <a:ahLst/>
                <a:cxnLst>
                  <a:cxn ang="0">
                    <a:pos x="connsiteX0" y="connsiteY0"/>
                  </a:cxn>
                  <a:cxn ang="0">
                    <a:pos x="connsiteX1" y="connsiteY1"/>
                  </a:cxn>
                  <a:cxn ang="0">
                    <a:pos x="connsiteX2" y="connsiteY2"/>
                  </a:cxn>
                </a:cxnLst>
                <a:rect l="l" t="t" r="r" b="b"/>
                <a:pathLst>
                  <a:path w="9525" h="9525">
                    <a:moveTo>
                      <a:pt x="10392" y="9849"/>
                    </a:moveTo>
                    <a:lnTo>
                      <a:pt x="7144" y="7144"/>
                    </a:lnTo>
                    <a:lnTo>
                      <a:pt x="10392" y="9849"/>
                    </a:lnTo>
                    <a:close/>
                  </a:path>
                </a:pathLst>
              </a:custGeom>
              <a:grpFill/>
              <a:ln w="9525" cap="flat">
                <a:noFill/>
                <a:prstDash val="solid"/>
                <a:miter/>
              </a:ln>
            </p:spPr>
            <p:txBody>
              <a:bodyPr rtlCol="0" anchor="ctr"/>
              <a:lstStyle/>
              <a:p>
                <a:endParaRPr lang="zh-CN" altLang="en-US"/>
              </a:p>
            </p:txBody>
          </p:sp>
          <p:sp>
            <p:nvSpPr>
              <p:cNvPr id="2325" name="任意多边形: 形状 1336">
                <a:extLst>
                  <a:ext uri="{FF2B5EF4-FFF2-40B4-BE49-F238E27FC236}">
                    <a16:creationId xmlns:a16="http://schemas.microsoft.com/office/drawing/2014/main" id="{31814B30-0BD9-41FA-A353-E3139B26B9B2}"/>
                  </a:ext>
                </a:extLst>
              </p:cNvPr>
              <p:cNvSpPr/>
              <p:nvPr/>
            </p:nvSpPr>
            <p:spPr>
              <a:xfrm>
                <a:off x="3800839" y="882627"/>
                <a:ext cx="9525" cy="9525"/>
              </a:xfrm>
              <a:custGeom>
                <a:avLst/>
                <a:gdLst>
                  <a:gd name="connsiteX0" fmla="*/ 7209 w 9525"/>
                  <a:gd name="connsiteY0" fmla="*/ 9487 h 9525"/>
                  <a:gd name="connsiteX1" fmla="*/ 8723 w 9525"/>
                  <a:gd name="connsiteY1" fmla="*/ 9792 h 9525"/>
                  <a:gd name="connsiteX2" fmla="*/ 7542 w 9525"/>
                  <a:gd name="connsiteY2" fmla="*/ 7144 h 9525"/>
                  <a:gd name="connsiteX3" fmla="*/ 7209 w 9525"/>
                  <a:gd name="connsiteY3" fmla="*/ 9487 h 9525"/>
                </a:gdLst>
                <a:ahLst/>
                <a:cxnLst>
                  <a:cxn ang="0">
                    <a:pos x="connsiteX0" y="connsiteY0"/>
                  </a:cxn>
                  <a:cxn ang="0">
                    <a:pos x="connsiteX1" y="connsiteY1"/>
                  </a:cxn>
                  <a:cxn ang="0">
                    <a:pos x="connsiteX2" y="connsiteY2"/>
                  </a:cxn>
                  <a:cxn ang="0">
                    <a:pos x="connsiteX3" y="connsiteY3"/>
                  </a:cxn>
                </a:cxnLst>
                <a:rect l="l" t="t" r="r" b="b"/>
                <a:pathLst>
                  <a:path w="9525" h="9525">
                    <a:moveTo>
                      <a:pt x="7209" y="9487"/>
                    </a:moveTo>
                    <a:cubicBezTo>
                      <a:pt x="7457" y="10468"/>
                      <a:pt x="8304" y="10011"/>
                      <a:pt x="8723" y="9792"/>
                    </a:cubicBezTo>
                    <a:lnTo>
                      <a:pt x="7542" y="7144"/>
                    </a:lnTo>
                    <a:cubicBezTo>
                      <a:pt x="6704" y="7582"/>
                      <a:pt x="7495" y="8801"/>
                      <a:pt x="7209" y="9487"/>
                    </a:cubicBezTo>
                    <a:close/>
                  </a:path>
                </a:pathLst>
              </a:custGeom>
              <a:grpFill/>
              <a:ln w="9525" cap="flat">
                <a:noFill/>
                <a:prstDash val="solid"/>
                <a:miter/>
              </a:ln>
            </p:spPr>
            <p:txBody>
              <a:bodyPr rtlCol="0" anchor="ctr"/>
              <a:lstStyle/>
              <a:p>
                <a:endParaRPr lang="zh-CN" altLang="en-US"/>
              </a:p>
            </p:txBody>
          </p:sp>
          <p:sp>
            <p:nvSpPr>
              <p:cNvPr id="2326" name="任意多边形: 形状 1337">
                <a:extLst>
                  <a:ext uri="{FF2B5EF4-FFF2-40B4-BE49-F238E27FC236}">
                    <a16:creationId xmlns:a16="http://schemas.microsoft.com/office/drawing/2014/main" id="{A2441183-4103-41D3-9D85-E69860EEE62B}"/>
                  </a:ext>
                </a:extLst>
              </p:cNvPr>
              <p:cNvSpPr/>
              <p:nvPr/>
            </p:nvSpPr>
            <p:spPr>
              <a:xfrm>
                <a:off x="3741549" y="995567"/>
                <a:ext cx="9525" cy="9525"/>
              </a:xfrm>
              <a:custGeom>
                <a:avLst/>
                <a:gdLst>
                  <a:gd name="connsiteX0" fmla="*/ 7453 w 9525"/>
                  <a:gd name="connsiteY0" fmla="*/ 8580 h 9525"/>
                  <a:gd name="connsiteX1" fmla="*/ 7634 w 9525"/>
                  <a:gd name="connsiteY1" fmla="*/ 8066 h 9525"/>
                  <a:gd name="connsiteX2" fmla="*/ 7453 w 9525"/>
                  <a:gd name="connsiteY2" fmla="*/ 8580 h 9525"/>
                </a:gdLst>
                <a:ahLst/>
                <a:cxnLst>
                  <a:cxn ang="0">
                    <a:pos x="connsiteX0" y="connsiteY0"/>
                  </a:cxn>
                  <a:cxn ang="0">
                    <a:pos x="connsiteX1" y="connsiteY1"/>
                  </a:cxn>
                  <a:cxn ang="0">
                    <a:pos x="connsiteX2" y="connsiteY2"/>
                  </a:cxn>
                </a:cxnLst>
                <a:rect l="l" t="t" r="r" b="b"/>
                <a:pathLst>
                  <a:path w="9525" h="9525">
                    <a:moveTo>
                      <a:pt x="7453" y="8580"/>
                    </a:moveTo>
                    <a:cubicBezTo>
                      <a:pt x="8043" y="10409"/>
                      <a:pt x="7910" y="8742"/>
                      <a:pt x="7634" y="8066"/>
                    </a:cubicBezTo>
                    <a:cubicBezTo>
                      <a:pt x="8158" y="10752"/>
                      <a:pt x="6481" y="4475"/>
                      <a:pt x="7453" y="8580"/>
                    </a:cubicBezTo>
                    <a:close/>
                  </a:path>
                </a:pathLst>
              </a:custGeom>
              <a:grpFill/>
              <a:ln w="9525" cap="flat">
                <a:noFill/>
                <a:prstDash val="solid"/>
                <a:miter/>
              </a:ln>
            </p:spPr>
            <p:txBody>
              <a:bodyPr rtlCol="0" anchor="ctr"/>
              <a:lstStyle/>
              <a:p>
                <a:endParaRPr lang="zh-CN" altLang="en-US"/>
              </a:p>
            </p:txBody>
          </p:sp>
          <p:sp>
            <p:nvSpPr>
              <p:cNvPr id="2327" name="任意多边形: 形状 1338">
                <a:extLst>
                  <a:ext uri="{FF2B5EF4-FFF2-40B4-BE49-F238E27FC236}">
                    <a16:creationId xmlns:a16="http://schemas.microsoft.com/office/drawing/2014/main" id="{F300F7F1-C246-413E-B53F-F92F6DB1CEFB}"/>
                  </a:ext>
                </a:extLst>
              </p:cNvPr>
              <p:cNvSpPr/>
              <p:nvPr/>
            </p:nvSpPr>
            <p:spPr>
              <a:xfrm>
                <a:off x="3761337" y="923296"/>
                <a:ext cx="9525" cy="9525"/>
              </a:xfrm>
              <a:custGeom>
                <a:avLst/>
                <a:gdLst>
                  <a:gd name="connsiteX0" fmla="*/ 7258 w 9525"/>
                  <a:gd name="connsiteY0" fmla="*/ 10576 h 9525"/>
                  <a:gd name="connsiteX1" fmla="*/ 7715 w 9525"/>
                  <a:gd name="connsiteY1" fmla="*/ 9862 h 9525"/>
                  <a:gd name="connsiteX2" fmla="*/ 7144 w 9525"/>
                  <a:gd name="connsiteY2" fmla="*/ 8576 h 9525"/>
                  <a:gd name="connsiteX3" fmla="*/ 7258 w 9525"/>
                  <a:gd name="connsiteY3" fmla="*/ 10576 h 9525"/>
                </a:gdLst>
                <a:ahLst/>
                <a:cxnLst>
                  <a:cxn ang="0">
                    <a:pos x="connsiteX0" y="connsiteY0"/>
                  </a:cxn>
                  <a:cxn ang="0">
                    <a:pos x="connsiteX1" y="connsiteY1"/>
                  </a:cxn>
                  <a:cxn ang="0">
                    <a:pos x="connsiteX2" y="connsiteY2"/>
                  </a:cxn>
                  <a:cxn ang="0">
                    <a:pos x="connsiteX3" y="connsiteY3"/>
                  </a:cxn>
                </a:cxnLst>
                <a:rect l="l" t="t" r="r" b="b"/>
                <a:pathLst>
                  <a:path w="9525" h="9525">
                    <a:moveTo>
                      <a:pt x="7258" y="10576"/>
                    </a:moveTo>
                    <a:cubicBezTo>
                      <a:pt x="7449" y="9452"/>
                      <a:pt x="7610" y="10233"/>
                      <a:pt x="7715" y="9862"/>
                    </a:cubicBezTo>
                    <a:cubicBezTo>
                      <a:pt x="7610" y="9481"/>
                      <a:pt x="7801" y="4871"/>
                      <a:pt x="7144" y="8576"/>
                    </a:cubicBezTo>
                    <a:lnTo>
                      <a:pt x="7258" y="10576"/>
                    </a:lnTo>
                    <a:close/>
                  </a:path>
                </a:pathLst>
              </a:custGeom>
              <a:grpFill/>
              <a:ln w="9525" cap="flat">
                <a:noFill/>
                <a:prstDash val="solid"/>
                <a:miter/>
              </a:ln>
            </p:spPr>
            <p:txBody>
              <a:bodyPr rtlCol="0" anchor="ctr"/>
              <a:lstStyle/>
              <a:p>
                <a:endParaRPr lang="zh-CN" altLang="en-US"/>
              </a:p>
            </p:txBody>
          </p:sp>
          <p:sp>
            <p:nvSpPr>
              <p:cNvPr id="2328" name="任意多边形: 形状 1339">
                <a:extLst>
                  <a:ext uri="{FF2B5EF4-FFF2-40B4-BE49-F238E27FC236}">
                    <a16:creationId xmlns:a16="http://schemas.microsoft.com/office/drawing/2014/main" id="{64FAFF32-EE21-47E4-AEB9-812211145380}"/>
                  </a:ext>
                </a:extLst>
              </p:cNvPr>
              <p:cNvSpPr/>
              <p:nvPr/>
            </p:nvSpPr>
            <p:spPr>
              <a:xfrm>
                <a:off x="3740487" y="987155"/>
                <a:ext cx="9525" cy="9525"/>
              </a:xfrm>
              <a:custGeom>
                <a:avLst/>
                <a:gdLst>
                  <a:gd name="connsiteX0" fmla="*/ 8334 w 9525"/>
                  <a:gd name="connsiteY0" fmla="*/ 11449 h 9525"/>
                  <a:gd name="connsiteX1" fmla="*/ 7144 w 9525"/>
                  <a:gd name="connsiteY1" fmla="*/ 7144 h 9525"/>
                  <a:gd name="connsiteX2" fmla="*/ 8334 w 9525"/>
                  <a:gd name="connsiteY2" fmla="*/ 11449 h 9525"/>
                </a:gdLst>
                <a:ahLst/>
                <a:cxnLst>
                  <a:cxn ang="0">
                    <a:pos x="connsiteX0" y="connsiteY0"/>
                  </a:cxn>
                  <a:cxn ang="0">
                    <a:pos x="connsiteX1" y="connsiteY1"/>
                  </a:cxn>
                  <a:cxn ang="0">
                    <a:pos x="connsiteX2" y="connsiteY2"/>
                  </a:cxn>
                </a:cxnLst>
                <a:rect l="l" t="t" r="r" b="b"/>
                <a:pathLst>
                  <a:path w="9525" h="9525">
                    <a:moveTo>
                      <a:pt x="8334" y="11449"/>
                    </a:moveTo>
                    <a:cubicBezTo>
                      <a:pt x="8306" y="9115"/>
                      <a:pt x="7734" y="10439"/>
                      <a:pt x="7144" y="7144"/>
                    </a:cubicBezTo>
                    <a:cubicBezTo>
                      <a:pt x="7801" y="10106"/>
                      <a:pt x="8011" y="9887"/>
                      <a:pt x="8334" y="11449"/>
                    </a:cubicBezTo>
                    <a:close/>
                  </a:path>
                </a:pathLst>
              </a:custGeom>
              <a:grpFill/>
              <a:ln w="9525" cap="flat">
                <a:noFill/>
                <a:prstDash val="solid"/>
                <a:miter/>
              </a:ln>
            </p:spPr>
            <p:txBody>
              <a:bodyPr rtlCol="0" anchor="ctr"/>
              <a:lstStyle/>
              <a:p>
                <a:endParaRPr lang="zh-CN" altLang="en-US"/>
              </a:p>
            </p:txBody>
          </p:sp>
          <p:sp>
            <p:nvSpPr>
              <p:cNvPr id="2329" name="任意多边形: 形状 1340">
                <a:extLst>
                  <a:ext uri="{FF2B5EF4-FFF2-40B4-BE49-F238E27FC236}">
                    <a16:creationId xmlns:a16="http://schemas.microsoft.com/office/drawing/2014/main" id="{6D783404-6C0C-4B13-A8EB-5C2ABCF17D51}"/>
                  </a:ext>
                </a:extLst>
              </p:cNvPr>
              <p:cNvSpPr/>
              <p:nvPr/>
            </p:nvSpPr>
            <p:spPr>
              <a:xfrm>
                <a:off x="3742230" y="995639"/>
                <a:ext cx="9525" cy="19050"/>
              </a:xfrm>
              <a:custGeom>
                <a:avLst/>
                <a:gdLst>
                  <a:gd name="connsiteX0" fmla="*/ 8734 w 9525"/>
                  <a:gd name="connsiteY0" fmla="*/ 13814 h 19050"/>
                  <a:gd name="connsiteX1" fmla="*/ 7144 w 9525"/>
                  <a:gd name="connsiteY1" fmla="*/ 7365 h 19050"/>
                  <a:gd name="connsiteX2" fmla="*/ 9030 w 9525"/>
                  <a:gd name="connsiteY2" fmla="*/ 15347 h 19050"/>
                  <a:gd name="connsiteX3" fmla="*/ 8734 w 9525"/>
                  <a:gd name="connsiteY3" fmla="*/ 13814 h 19050"/>
                </a:gdLst>
                <a:ahLst/>
                <a:cxnLst>
                  <a:cxn ang="0">
                    <a:pos x="connsiteX0" y="connsiteY0"/>
                  </a:cxn>
                  <a:cxn ang="0">
                    <a:pos x="connsiteX1" y="connsiteY1"/>
                  </a:cxn>
                  <a:cxn ang="0">
                    <a:pos x="connsiteX2" y="connsiteY2"/>
                  </a:cxn>
                  <a:cxn ang="0">
                    <a:pos x="connsiteX3" y="connsiteY3"/>
                  </a:cxn>
                </a:cxnLst>
                <a:rect l="l" t="t" r="r" b="b"/>
                <a:pathLst>
                  <a:path w="9525" h="19050">
                    <a:moveTo>
                      <a:pt x="8734" y="13814"/>
                    </a:moveTo>
                    <a:cubicBezTo>
                      <a:pt x="8468" y="12718"/>
                      <a:pt x="7230" y="5832"/>
                      <a:pt x="7144" y="7365"/>
                    </a:cubicBezTo>
                    <a:lnTo>
                      <a:pt x="9030" y="15347"/>
                    </a:lnTo>
                    <a:lnTo>
                      <a:pt x="8734" y="13814"/>
                    </a:lnTo>
                    <a:close/>
                  </a:path>
                </a:pathLst>
              </a:custGeom>
              <a:grpFill/>
              <a:ln w="9525" cap="flat">
                <a:noFill/>
                <a:prstDash val="solid"/>
                <a:miter/>
              </a:ln>
            </p:spPr>
            <p:txBody>
              <a:bodyPr rtlCol="0" anchor="ctr"/>
              <a:lstStyle/>
              <a:p>
                <a:endParaRPr lang="zh-CN" altLang="en-US"/>
              </a:p>
            </p:txBody>
          </p:sp>
          <p:sp>
            <p:nvSpPr>
              <p:cNvPr id="2330" name="任意多边形: 形状 1341">
                <a:extLst>
                  <a:ext uri="{FF2B5EF4-FFF2-40B4-BE49-F238E27FC236}">
                    <a16:creationId xmlns:a16="http://schemas.microsoft.com/office/drawing/2014/main" id="{51D0B69E-9285-44B7-AC9A-66C1C58A8AB9}"/>
                  </a:ext>
                </a:extLst>
              </p:cNvPr>
              <p:cNvSpPr/>
              <p:nvPr/>
            </p:nvSpPr>
            <p:spPr>
              <a:xfrm>
                <a:off x="3812838" y="882294"/>
                <a:ext cx="19050" cy="19050"/>
              </a:xfrm>
              <a:custGeom>
                <a:avLst/>
                <a:gdLst>
                  <a:gd name="connsiteX0" fmla="*/ 7144 w 19050"/>
                  <a:gd name="connsiteY0" fmla="*/ 9706 h 19050"/>
                  <a:gd name="connsiteX1" fmla="*/ 8906 w 19050"/>
                  <a:gd name="connsiteY1" fmla="*/ 13697 h 19050"/>
                  <a:gd name="connsiteX2" fmla="*/ 13649 w 19050"/>
                  <a:gd name="connsiteY2" fmla="*/ 10287 h 19050"/>
                  <a:gd name="connsiteX3" fmla="*/ 10954 w 19050"/>
                  <a:gd name="connsiteY3" fmla="*/ 14440 h 19050"/>
                  <a:gd name="connsiteX4" fmla="*/ 14468 w 19050"/>
                  <a:gd name="connsiteY4" fmla="*/ 12059 h 19050"/>
                  <a:gd name="connsiteX5" fmla="*/ 12078 w 19050"/>
                  <a:gd name="connsiteY5" fmla="*/ 7144 h 19050"/>
                  <a:gd name="connsiteX6" fmla="*/ 10439 w 19050"/>
                  <a:gd name="connsiteY6" fmla="*/ 11497 h 19050"/>
                  <a:gd name="connsiteX7" fmla="*/ 7144 w 19050"/>
                  <a:gd name="connsiteY7" fmla="*/ 970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9706"/>
                    </a:moveTo>
                    <a:cubicBezTo>
                      <a:pt x="7982" y="10811"/>
                      <a:pt x="8992" y="11592"/>
                      <a:pt x="8906" y="13697"/>
                    </a:cubicBezTo>
                    <a:cubicBezTo>
                      <a:pt x="9982" y="11678"/>
                      <a:pt x="12354" y="8668"/>
                      <a:pt x="13649" y="10287"/>
                    </a:cubicBezTo>
                    <a:lnTo>
                      <a:pt x="10954" y="14440"/>
                    </a:lnTo>
                    <a:cubicBezTo>
                      <a:pt x="13583" y="15507"/>
                      <a:pt x="11649" y="10011"/>
                      <a:pt x="14468" y="12059"/>
                    </a:cubicBezTo>
                    <a:cubicBezTo>
                      <a:pt x="14402" y="8963"/>
                      <a:pt x="11163" y="10154"/>
                      <a:pt x="12078" y="7144"/>
                    </a:cubicBezTo>
                    <a:lnTo>
                      <a:pt x="10439" y="11497"/>
                    </a:lnTo>
                    <a:cubicBezTo>
                      <a:pt x="10439" y="11506"/>
                      <a:pt x="7210" y="9573"/>
                      <a:pt x="7144" y="9706"/>
                    </a:cubicBezTo>
                    <a:close/>
                  </a:path>
                </a:pathLst>
              </a:custGeom>
              <a:grpFill/>
              <a:ln w="9525" cap="flat">
                <a:noFill/>
                <a:prstDash val="solid"/>
                <a:miter/>
              </a:ln>
            </p:spPr>
            <p:txBody>
              <a:bodyPr rtlCol="0" anchor="ctr"/>
              <a:lstStyle/>
              <a:p>
                <a:endParaRPr lang="zh-CN" altLang="en-US"/>
              </a:p>
            </p:txBody>
          </p:sp>
          <p:sp>
            <p:nvSpPr>
              <p:cNvPr id="2331" name="任意多边形: 形状 1342">
                <a:extLst>
                  <a:ext uri="{FF2B5EF4-FFF2-40B4-BE49-F238E27FC236}">
                    <a16:creationId xmlns:a16="http://schemas.microsoft.com/office/drawing/2014/main" id="{A55D218B-B5CB-4C27-842F-484C0E76D179}"/>
                  </a:ext>
                </a:extLst>
              </p:cNvPr>
              <p:cNvSpPr/>
              <p:nvPr/>
            </p:nvSpPr>
            <p:spPr>
              <a:xfrm>
                <a:off x="3772014" y="906945"/>
                <a:ext cx="19050" cy="19050"/>
              </a:xfrm>
              <a:custGeom>
                <a:avLst/>
                <a:gdLst>
                  <a:gd name="connsiteX0" fmla="*/ 12344 w 19050"/>
                  <a:gd name="connsiteY0" fmla="*/ 12849 h 19050"/>
                  <a:gd name="connsiteX1" fmla="*/ 7144 w 19050"/>
                  <a:gd name="connsiteY1" fmla="*/ 13259 h 19050"/>
                  <a:gd name="connsiteX2" fmla="*/ 11001 w 19050"/>
                  <a:gd name="connsiteY2" fmla="*/ 13478 h 19050"/>
                  <a:gd name="connsiteX3" fmla="*/ 13916 w 19050"/>
                  <a:gd name="connsiteY3" fmla="*/ 14592 h 19050"/>
                  <a:gd name="connsiteX4" fmla="*/ 13859 w 19050"/>
                  <a:gd name="connsiteY4" fmla="*/ 12583 h 19050"/>
                  <a:gd name="connsiteX5" fmla="*/ 13630 w 19050"/>
                  <a:gd name="connsiteY5" fmla="*/ 13306 h 19050"/>
                  <a:gd name="connsiteX6" fmla="*/ 13697 w 19050"/>
                  <a:gd name="connsiteY6" fmla="*/ 8468 h 19050"/>
                  <a:gd name="connsiteX7" fmla="*/ 17145 w 19050"/>
                  <a:gd name="connsiteY7" fmla="*/ 12849 h 19050"/>
                  <a:gd name="connsiteX8" fmla="*/ 17297 w 19050"/>
                  <a:gd name="connsiteY8" fmla="*/ 17669 h 19050"/>
                  <a:gd name="connsiteX9" fmla="*/ 18545 w 19050"/>
                  <a:gd name="connsiteY9" fmla="*/ 11697 h 19050"/>
                  <a:gd name="connsiteX10" fmla="*/ 17936 w 19050"/>
                  <a:gd name="connsiteY10" fmla="*/ 12716 h 19050"/>
                  <a:gd name="connsiteX11" fmla="*/ 13373 w 19050"/>
                  <a:gd name="connsiteY11" fmla="*/ 7144 h 19050"/>
                  <a:gd name="connsiteX12" fmla="*/ 12344 w 19050"/>
                  <a:gd name="connsiteY12" fmla="*/ 12849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12344" y="12849"/>
                    </a:moveTo>
                    <a:cubicBezTo>
                      <a:pt x="11001" y="11887"/>
                      <a:pt x="9096" y="11811"/>
                      <a:pt x="7144" y="13259"/>
                    </a:cubicBezTo>
                    <a:cubicBezTo>
                      <a:pt x="8125" y="15202"/>
                      <a:pt x="9582" y="14297"/>
                      <a:pt x="11001" y="13478"/>
                    </a:cubicBezTo>
                    <a:cubicBezTo>
                      <a:pt x="12354" y="12811"/>
                      <a:pt x="13611" y="12287"/>
                      <a:pt x="13916" y="14592"/>
                    </a:cubicBezTo>
                    <a:lnTo>
                      <a:pt x="13859" y="12583"/>
                    </a:lnTo>
                    <a:lnTo>
                      <a:pt x="13630" y="13306"/>
                    </a:lnTo>
                    <a:cubicBezTo>
                      <a:pt x="11830" y="12268"/>
                      <a:pt x="14116" y="10239"/>
                      <a:pt x="13697" y="8468"/>
                    </a:cubicBezTo>
                    <a:cubicBezTo>
                      <a:pt x="14478" y="9973"/>
                      <a:pt x="15831" y="12449"/>
                      <a:pt x="17145" y="12849"/>
                    </a:cubicBezTo>
                    <a:cubicBezTo>
                      <a:pt x="18974" y="13811"/>
                      <a:pt x="15516" y="16726"/>
                      <a:pt x="17297" y="17669"/>
                    </a:cubicBezTo>
                    <a:cubicBezTo>
                      <a:pt x="18545" y="15650"/>
                      <a:pt x="18917" y="11411"/>
                      <a:pt x="18545" y="11697"/>
                    </a:cubicBezTo>
                    <a:cubicBezTo>
                      <a:pt x="18278" y="12421"/>
                      <a:pt x="18374" y="12830"/>
                      <a:pt x="17936" y="12716"/>
                    </a:cubicBezTo>
                    <a:lnTo>
                      <a:pt x="13373" y="7144"/>
                    </a:lnTo>
                    <a:cubicBezTo>
                      <a:pt x="11678" y="8649"/>
                      <a:pt x="12078" y="11497"/>
                      <a:pt x="12344" y="12849"/>
                    </a:cubicBezTo>
                    <a:close/>
                  </a:path>
                </a:pathLst>
              </a:custGeom>
              <a:grpFill/>
              <a:ln w="9525" cap="flat">
                <a:noFill/>
                <a:prstDash val="solid"/>
                <a:miter/>
              </a:ln>
            </p:spPr>
            <p:txBody>
              <a:bodyPr rtlCol="0" anchor="ctr"/>
              <a:lstStyle/>
              <a:p>
                <a:endParaRPr lang="zh-CN" altLang="en-US"/>
              </a:p>
            </p:txBody>
          </p:sp>
          <p:sp>
            <p:nvSpPr>
              <p:cNvPr id="2332" name="任意多边形: 形状 1343">
                <a:extLst>
                  <a:ext uri="{FF2B5EF4-FFF2-40B4-BE49-F238E27FC236}">
                    <a16:creationId xmlns:a16="http://schemas.microsoft.com/office/drawing/2014/main" id="{4F83A52D-9B27-403B-A41A-B80D8BF085AA}"/>
                  </a:ext>
                </a:extLst>
              </p:cNvPr>
              <p:cNvSpPr/>
              <p:nvPr/>
            </p:nvSpPr>
            <p:spPr>
              <a:xfrm>
                <a:off x="3743887" y="1003385"/>
                <a:ext cx="9525" cy="9525"/>
              </a:xfrm>
              <a:custGeom>
                <a:avLst/>
                <a:gdLst>
                  <a:gd name="connsiteX0" fmla="*/ 7553 w 9525"/>
                  <a:gd name="connsiteY0" fmla="*/ 9039 h 9525"/>
                  <a:gd name="connsiteX1" fmla="*/ 7753 w 9525"/>
                  <a:gd name="connsiteY1" fmla="*/ 9668 h 9525"/>
                  <a:gd name="connsiteX2" fmla="*/ 7144 w 9525"/>
                  <a:gd name="connsiteY2" fmla="*/ 7144 h 9525"/>
                  <a:gd name="connsiteX3" fmla="*/ 7553 w 9525"/>
                  <a:gd name="connsiteY3" fmla="*/ 9039 h 9525"/>
                </a:gdLst>
                <a:ahLst/>
                <a:cxnLst>
                  <a:cxn ang="0">
                    <a:pos x="connsiteX0" y="connsiteY0"/>
                  </a:cxn>
                  <a:cxn ang="0">
                    <a:pos x="connsiteX1" y="connsiteY1"/>
                  </a:cxn>
                  <a:cxn ang="0">
                    <a:pos x="connsiteX2" y="connsiteY2"/>
                  </a:cxn>
                  <a:cxn ang="0">
                    <a:pos x="connsiteX3" y="connsiteY3"/>
                  </a:cxn>
                </a:cxnLst>
                <a:rect l="l" t="t" r="r" b="b"/>
                <a:pathLst>
                  <a:path w="9525" h="9525">
                    <a:moveTo>
                      <a:pt x="7553" y="9039"/>
                    </a:moveTo>
                    <a:cubicBezTo>
                      <a:pt x="7649" y="9392"/>
                      <a:pt x="7830" y="10097"/>
                      <a:pt x="7753" y="9668"/>
                    </a:cubicBezTo>
                    <a:lnTo>
                      <a:pt x="7144" y="7144"/>
                    </a:lnTo>
                    <a:cubicBezTo>
                      <a:pt x="7239" y="7601"/>
                      <a:pt x="7420" y="8430"/>
                      <a:pt x="7553" y="9039"/>
                    </a:cubicBezTo>
                    <a:close/>
                  </a:path>
                </a:pathLst>
              </a:custGeom>
              <a:grpFill/>
              <a:ln w="9525" cap="flat">
                <a:noFill/>
                <a:prstDash val="solid"/>
                <a:miter/>
              </a:ln>
            </p:spPr>
            <p:txBody>
              <a:bodyPr rtlCol="0" anchor="ctr"/>
              <a:lstStyle/>
              <a:p>
                <a:endParaRPr lang="zh-CN" altLang="en-US"/>
              </a:p>
            </p:txBody>
          </p:sp>
          <p:sp>
            <p:nvSpPr>
              <p:cNvPr id="2333" name="任意多边形: 形状 1344">
                <a:extLst>
                  <a:ext uri="{FF2B5EF4-FFF2-40B4-BE49-F238E27FC236}">
                    <a16:creationId xmlns:a16="http://schemas.microsoft.com/office/drawing/2014/main" id="{EA1F3167-E8CE-4F49-9F5D-A1CF7A177DE2}"/>
                  </a:ext>
                </a:extLst>
              </p:cNvPr>
              <p:cNvSpPr/>
              <p:nvPr/>
            </p:nvSpPr>
            <p:spPr>
              <a:xfrm>
                <a:off x="4050792" y="984224"/>
                <a:ext cx="9525" cy="19050"/>
              </a:xfrm>
              <a:custGeom>
                <a:avLst/>
                <a:gdLst>
                  <a:gd name="connsiteX0" fmla="*/ 7144 w 9525"/>
                  <a:gd name="connsiteY0" fmla="*/ 11961 h 19050"/>
                  <a:gd name="connsiteX1" fmla="*/ 10906 w 9525"/>
                  <a:gd name="connsiteY1" fmla="*/ 16294 h 19050"/>
                  <a:gd name="connsiteX2" fmla="*/ 7144 w 9525"/>
                  <a:gd name="connsiteY2" fmla="*/ 11961 h 19050"/>
                </a:gdLst>
                <a:ahLst/>
                <a:cxnLst>
                  <a:cxn ang="0">
                    <a:pos x="connsiteX0" y="connsiteY0"/>
                  </a:cxn>
                  <a:cxn ang="0">
                    <a:pos x="connsiteX1" y="connsiteY1"/>
                  </a:cxn>
                  <a:cxn ang="0">
                    <a:pos x="connsiteX2" y="connsiteY2"/>
                  </a:cxn>
                </a:cxnLst>
                <a:rect l="l" t="t" r="r" b="b"/>
                <a:pathLst>
                  <a:path w="9525" h="19050">
                    <a:moveTo>
                      <a:pt x="7144" y="11961"/>
                    </a:moveTo>
                    <a:cubicBezTo>
                      <a:pt x="8868" y="14504"/>
                      <a:pt x="9849" y="12351"/>
                      <a:pt x="10906" y="16294"/>
                    </a:cubicBezTo>
                    <a:cubicBezTo>
                      <a:pt x="11020" y="6731"/>
                      <a:pt x="8830" y="3655"/>
                      <a:pt x="7144" y="11961"/>
                    </a:cubicBezTo>
                    <a:close/>
                  </a:path>
                </a:pathLst>
              </a:custGeom>
              <a:grpFill/>
              <a:ln w="9525" cap="flat">
                <a:noFill/>
                <a:prstDash val="solid"/>
                <a:miter/>
              </a:ln>
            </p:spPr>
            <p:txBody>
              <a:bodyPr rtlCol="0" anchor="ctr"/>
              <a:lstStyle/>
              <a:p>
                <a:endParaRPr lang="zh-CN" altLang="en-US"/>
              </a:p>
            </p:txBody>
          </p:sp>
          <p:sp>
            <p:nvSpPr>
              <p:cNvPr id="2334" name="任意多边形: 形状 1345">
                <a:extLst>
                  <a:ext uri="{FF2B5EF4-FFF2-40B4-BE49-F238E27FC236}">
                    <a16:creationId xmlns:a16="http://schemas.microsoft.com/office/drawing/2014/main" id="{EAB790EE-0BA1-4CA2-A6D3-423406BE45ED}"/>
                  </a:ext>
                </a:extLst>
              </p:cNvPr>
              <p:cNvSpPr/>
              <p:nvPr/>
            </p:nvSpPr>
            <p:spPr>
              <a:xfrm>
                <a:off x="3971573" y="913041"/>
                <a:ext cx="19050" cy="19050"/>
              </a:xfrm>
              <a:custGeom>
                <a:avLst/>
                <a:gdLst>
                  <a:gd name="connsiteX0" fmla="*/ 7144 w 19050"/>
                  <a:gd name="connsiteY0" fmla="*/ 11020 h 19050"/>
                  <a:gd name="connsiteX1" fmla="*/ 9115 w 19050"/>
                  <a:gd name="connsiteY1" fmla="*/ 16069 h 19050"/>
                  <a:gd name="connsiteX2" fmla="*/ 12973 w 19050"/>
                  <a:gd name="connsiteY2" fmla="*/ 7144 h 19050"/>
                  <a:gd name="connsiteX3" fmla="*/ 7144 w 19050"/>
                  <a:gd name="connsiteY3" fmla="*/ 11020 h 19050"/>
                </a:gdLst>
                <a:ahLst/>
                <a:cxnLst>
                  <a:cxn ang="0">
                    <a:pos x="connsiteX0" y="connsiteY0"/>
                  </a:cxn>
                  <a:cxn ang="0">
                    <a:pos x="connsiteX1" y="connsiteY1"/>
                  </a:cxn>
                  <a:cxn ang="0">
                    <a:pos x="connsiteX2" y="connsiteY2"/>
                  </a:cxn>
                  <a:cxn ang="0">
                    <a:pos x="connsiteX3" y="connsiteY3"/>
                  </a:cxn>
                </a:cxnLst>
                <a:rect l="l" t="t" r="r" b="b"/>
                <a:pathLst>
                  <a:path w="19050" h="19050">
                    <a:moveTo>
                      <a:pt x="7144" y="11020"/>
                    </a:moveTo>
                    <a:cubicBezTo>
                      <a:pt x="8087" y="12354"/>
                      <a:pt x="12078" y="14202"/>
                      <a:pt x="9115" y="16069"/>
                    </a:cubicBezTo>
                    <a:cubicBezTo>
                      <a:pt x="5210" y="16535"/>
                      <a:pt x="17497" y="15478"/>
                      <a:pt x="12973" y="7144"/>
                    </a:cubicBezTo>
                    <a:cubicBezTo>
                      <a:pt x="12259" y="10497"/>
                      <a:pt x="7468" y="6715"/>
                      <a:pt x="7144" y="11020"/>
                    </a:cubicBezTo>
                    <a:close/>
                  </a:path>
                </a:pathLst>
              </a:custGeom>
              <a:grpFill/>
              <a:ln w="9525" cap="flat">
                <a:noFill/>
                <a:prstDash val="solid"/>
                <a:miter/>
              </a:ln>
            </p:spPr>
            <p:txBody>
              <a:bodyPr rtlCol="0" anchor="ctr"/>
              <a:lstStyle/>
              <a:p>
                <a:endParaRPr lang="zh-CN" altLang="en-US"/>
              </a:p>
            </p:txBody>
          </p:sp>
          <p:sp>
            <p:nvSpPr>
              <p:cNvPr id="2335" name="任意多边形: 形状 1346">
                <a:extLst>
                  <a:ext uri="{FF2B5EF4-FFF2-40B4-BE49-F238E27FC236}">
                    <a16:creationId xmlns:a16="http://schemas.microsoft.com/office/drawing/2014/main" id="{A1A40768-5D83-4E5A-BB2B-D662EF76A183}"/>
                  </a:ext>
                </a:extLst>
              </p:cNvPr>
              <p:cNvSpPr/>
              <p:nvPr/>
            </p:nvSpPr>
            <p:spPr>
              <a:xfrm>
                <a:off x="3759197" y="944974"/>
                <a:ext cx="9525" cy="9525"/>
              </a:xfrm>
              <a:custGeom>
                <a:avLst/>
                <a:gdLst>
                  <a:gd name="connsiteX0" fmla="*/ 7293 w 9525"/>
                  <a:gd name="connsiteY0" fmla="*/ 10271 h 9525"/>
                  <a:gd name="connsiteX1" fmla="*/ 7255 w 9525"/>
                  <a:gd name="connsiteY1" fmla="*/ 7147 h 9525"/>
                  <a:gd name="connsiteX2" fmla="*/ 7179 w 9525"/>
                  <a:gd name="connsiteY2" fmla="*/ 9433 h 9525"/>
                  <a:gd name="connsiteX3" fmla="*/ 7293 w 9525"/>
                  <a:gd name="connsiteY3" fmla="*/ 10271 h 9525"/>
                </a:gdLst>
                <a:ahLst/>
                <a:cxnLst>
                  <a:cxn ang="0">
                    <a:pos x="connsiteX0" y="connsiteY0"/>
                  </a:cxn>
                  <a:cxn ang="0">
                    <a:pos x="connsiteX1" y="connsiteY1"/>
                  </a:cxn>
                  <a:cxn ang="0">
                    <a:pos x="connsiteX2" y="connsiteY2"/>
                  </a:cxn>
                  <a:cxn ang="0">
                    <a:pos x="connsiteX3" y="connsiteY3"/>
                  </a:cxn>
                </a:cxnLst>
                <a:rect l="l" t="t" r="r" b="b"/>
                <a:pathLst>
                  <a:path w="9525" h="9525">
                    <a:moveTo>
                      <a:pt x="7293" y="10271"/>
                    </a:moveTo>
                    <a:cubicBezTo>
                      <a:pt x="7293" y="10271"/>
                      <a:pt x="7026" y="7023"/>
                      <a:pt x="7255" y="7147"/>
                    </a:cubicBezTo>
                    <a:cubicBezTo>
                      <a:pt x="7112" y="7071"/>
                      <a:pt x="7131" y="9414"/>
                      <a:pt x="7179" y="9433"/>
                    </a:cubicBezTo>
                    <a:lnTo>
                      <a:pt x="7293" y="10271"/>
                    </a:lnTo>
                    <a:close/>
                  </a:path>
                </a:pathLst>
              </a:custGeom>
              <a:grpFill/>
              <a:ln w="9525" cap="flat">
                <a:noFill/>
                <a:prstDash val="solid"/>
                <a:miter/>
              </a:ln>
            </p:spPr>
            <p:txBody>
              <a:bodyPr rtlCol="0" anchor="ctr"/>
              <a:lstStyle/>
              <a:p>
                <a:endParaRPr lang="zh-CN" altLang="en-US"/>
              </a:p>
            </p:txBody>
          </p:sp>
          <p:sp>
            <p:nvSpPr>
              <p:cNvPr id="2336" name="任意多边形: 形状 1347">
                <a:extLst>
                  <a:ext uri="{FF2B5EF4-FFF2-40B4-BE49-F238E27FC236}">
                    <a16:creationId xmlns:a16="http://schemas.microsoft.com/office/drawing/2014/main" id="{A3AF5316-CC87-4900-BCC7-7B74B8B386C7}"/>
                  </a:ext>
                </a:extLst>
              </p:cNvPr>
              <p:cNvSpPr/>
              <p:nvPr/>
            </p:nvSpPr>
            <p:spPr>
              <a:xfrm>
                <a:off x="3756467" y="948121"/>
                <a:ext cx="9525" cy="19050"/>
              </a:xfrm>
              <a:custGeom>
                <a:avLst/>
                <a:gdLst>
                  <a:gd name="connsiteX0" fmla="*/ 7813 w 9525"/>
                  <a:gd name="connsiteY0" fmla="*/ 15726 h 19050"/>
                  <a:gd name="connsiteX1" fmla="*/ 7232 w 9525"/>
                  <a:gd name="connsiteY1" fmla="*/ 17783 h 19050"/>
                  <a:gd name="connsiteX2" fmla="*/ 8280 w 9525"/>
                  <a:gd name="connsiteY2" fmla="*/ 12611 h 19050"/>
                  <a:gd name="connsiteX3" fmla="*/ 9147 w 9525"/>
                  <a:gd name="connsiteY3" fmla="*/ 12021 h 19050"/>
                  <a:gd name="connsiteX4" fmla="*/ 8842 w 9525"/>
                  <a:gd name="connsiteY4" fmla="*/ 9754 h 19050"/>
                  <a:gd name="connsiteX5" fmla="*/ 9204 w 9525"/>
                  <a:gd name="connsiteY5" fmla="*/ 8734 h 19050"/>
                  <a:gd name="connsiteX6" fmla="*/ 9423 w 9525"/>
                  <a:gd name="connsiteY6" fmla="*/ 7144 h 19050"/>
                  <a:gd name="connsiteX7" fmla="*/ 7813 w 9525"/>
                  <a:gd name="connsiteY7" fmla="*/ 15726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813" y="15726"/>
                    </a:moveTo>
                    <a:cubicBezTo>
                      <a:pt x="7642" y="16431"/>
                      <a:pt x="6889" y="19774"/>
                      <a:pt x="7232" y="17783"/>
                    </a:cubicBezTo>
                    <a:cubicBezTo>
                      <a:pt x="7880" y="14754"/>
                      <a:pt x="7708" y="15726"/>
                      <a:pt x="8280" y="12611"/>
                    </a:cubicBezTo>
                    <a:cubicBezTo>
                      <a:pt x="8194" y="12097"/>
                      <a:pt x="8966" y="11601"/>
                      <a:pt x="9147" y="12021"/>
                    </a:cubicBezTo>
                    <a:cubicBezTo>
                      <a:pt x="9623" y="10201"/>
                      <a:pt x="8937" y="9754"/>
                      <a:pt x="8842" y="9754"/>
                    </a:cubicBezTo>
                    <a:cubicBezTo>
                      <a:pt x="8899" y="9839"/>
                      <a:pt x="8956" y="10020"/>
                      <a:pt x="9204" y="8734"/>
                    </a:cubicBezTo>
                    <a:lnTo>
                      <a:pt x="9423" y="7144"/>
                    </a:lnTo>
                    <a:cubicBezTo>
                      <a:pt x="9023" y="10811"/>
                      <a:pt x="8518" y="12830"/>
                      <a:pt x="7813" y="15726"/>
                    </a:cubicBezTo>
                    <a:close/>
                  </a:path>
                </a:pathLst>
              </a:custGeom>
              <a:grpFill/>
              <a:ln w="9525" cap="flat">
                <a:noFill/>
                <a:prstDash val="solid"/>
                <a:miter/>
              </a:ln>
            </p:spPr>
            <p:txBody>
              <a:bodyPr rtlCol="0" anchor="ctr"/>
              <a:lstStyle/>
              <a:p>
                <a:endParaRPr lang="zh-CN" altLang="en-US"/>
              </a:p>
            </p:txBody>
          </p:sp>
          <p:sp>
            <p:nvSpPr>
              <p:cNvPr id="2337" name="任意多边形: 形状 1348">
                <a:extLst>
                  <a:ext uri="{FF2B5EF4-FFF2-40B4-BE49-F238E27FC236}">
                    <a16:creationId xmlns:a16="http://schemas.microsoft.com/office/drawing/2014/main" id="{523F2F70-861D-4E55-920B-EBCF5526FAC1}"/>
                  </a:ext>
                </a:extLst>
              </p:cNvPr>
              <p:cNvSpPr/>
              <p:nvPr/>
            </p:nvSpPr>
            <p:spPr>
              <a:xfrm>
                <a:off x="3809459" y="901694"/>
                <a:ext cx="9525" cy="19050"/>
              </a:xfrm>
              <a:custGeom>
                <a:avLst/>
                <a:gdLst>
                  <a:gd name="connsiteX0" fmla="*/ 8142 w 9525"/>
                  <a:gd name="connsiteY0" fmla="*/ 12546 h 19050"/>
                  <a:gd name="connsiteX1" fmla="*/ 7170 w 9525"/>
                  <a:gd name="connsiteY1" fmla="*/ 7184 h 19050"/>
                  <a:gd name="connsiteX2" fmla="*/ 8142 w 9525"/>
                  <a:gd name="connsiteY2" fmla="*/ 12546 h 19050"/>
                </a:gdLst>
                <a:ahLst/>
                <a:cxnLst>
                  <a:cxn ang="0">
                    <a:pos x="connsiteX0" y="connsiteY0"/>
                  </a:cxn>
                  <a:cxn ang="0">
                    <a:pos x="connsiteX1" y="connsiteY1"/>
                  </a:cxn>
                  <a:cxn ang="0">
                    <a:pos x="connsiteX2" y="connsiteY2"/>
                  </a:cxn>
                </a:cxnLst>
                <a:rect l="l" t="t" r="r" b="b"/>
                <a:pathLst>
                  <a:path w="9525" h="19050">
                    <a:moveTo>
                      <a:pt x="8142" y="12546"/>
                    </a:moveTo>
                    <a:cubicBezTo>
                      <a:pt x="5798" y="11242"/>
                      <a:pt x="11656" y="6670"/>
                      <a:pt x="7170" y="7184"/>
                    </a:cubicBezTo>
                    <a:cubicBezTo>
                      <a:pt x="9380" y="6689"/>
                      <a:pt x="5418" y="11918"/>
                      <a:pt x="8142" y="12546"/>
                    </a:cubicBezTo>
                    <a:close/>
                  </a:path>
                </a:pathLst>
              </a:custGeom>
              <a:grpFill/>
              <a:ln w="9525" cap="flat">
                <a:noFill/>
                <a:prstDash val="solid"/>
                <a:miter/>
              </a:ln>
            </p:spPr>
            <p:txBody>
              <a:bodyPr rtlCol="0" anchor="ctr"/>
              <a:lstStyle/>
              <a:p>
                <a:endParaRPr lang="zh-CN" altLang="en-US"/>
              </a:p>
            </p:txBody>
          </p:sp>
          <p:sp>
            <p:nvSpPr>
              <p:cNvPr id="2338" name="任意多边形: 形状 1349">
                <a:extLst>
                  <a:ext uri="{FF2B5EF4-FFF2-40B4-BE49-F238E27FC236}">
                    <a16:creationId xmlns:a16="http://schemas.microsoft.com/office/drawing/2014/main" id="{D16A9230-7C54-4A33-B4A8-C3339327B1AC}"/>
                  </a:ext>
                </a:extLst>
              </p:cNvPr>
              <p:cNvSpPr/>
              <p:nvPr/>
            </p:nvSpPr>
            <p:spPr>
              <a:xfrm>
                <a:off x="3745366" y="1009779"/>
                <a:ext cx="9525" cy="9525"/>
              </a:xfrm>
              <a:custGeom>
                <a:avLst/>
                <a:gdLst>
                  <a:gd name="connsiteX0" fmla="*/ 7227 w 9525"/>
                  <a:gd name="connsiteY0" fmla="*/ 7627 h 9525"/>
                  <a:gd name="connsiteX1" fmla="*/ 7313 w 9525"/>
                  <a:gd name="connsiteY1" fmla="*/ 8399 h 9525"/>
                  <a:gd name="connsiteX2" fmla="*/ 7275 w 9525"/>
                  <a:gd name="connsiteY2" fmla="*/ 7980 h 9525"/>
                  <a:gd name="connsiteX3" fmla="*/ 7294 w 9525"/>
                  <a:gd name="connsiteY3" fmla="*/ 8161 h 9525"/>
                  <a:gd name="connsiteX4" fmla="*/ 7218 w 9525"/>
                  <a:gd name="connsiteY4" fmla="*/ 7561 h 9525"/>
                  <a:gd name="connsiteX5" fmla="*/ 7227 w 9525"/>
                  <a:gd name="connsiteY5" fmla="*/ 762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9525">
                    <a:moveTo>
                      <a:pt x="7227" y="7627"/>
                    </a:moveTo>
                    <a:cubicBezTo>
                      <a:pt x="7246" y="7761"/>
                      <a:pt x="7294" y="8208"/>
                      <a:pt x="7313" y="8399"/>
                    </a:cubicBezTo>
                    <a:cubicBezTo>
                      <a:pt x="7303" y="8266"/>
                      <a:pt x="7294" y="8227"/>
                      <a:pt x="7275" y="7980"/>
                    </a:cubicBezTo>
                    <a:cubicBezTo>
                      <a:pt x="7284" y="8094"/>
                      <a:pt x="7294" y="8161"/>
                      <a:pt x="7294" y="8161"/>
                    </a:cubicBezTo>
                    <a:cubicBezTo>
                      <a:pt x="7265" y="7980"/>
                      <a:pt x="7246" y="7789"/>
                      <a:pt x="7218" y="7561"/>
                    </a:cubicBezTo>
                    <a:cubicBezTo>
                      <a:pt x="7132" y="7056"/>
                      <a:pt x="7103" y="6932"/>
                      <a:pt x="7227" y="7627"/>
                    </a:cubicBezTo>
                    <a:close/>
                  </a:path>
                </a:pathLst>
              </a:custGeom>
              <a:grpFill/>
              <a:ln w="9525" cap="flat">
                <a:noFill/>
                <a:prstDash val="solid"/>
                <a:miter/>
              </a:ln>
            </p:spPr>
            <p:txBody>
              <a:bodyPr rtlCol="0" anchor="ctr"/>
              <a:lstStyle/>
              <a:p>
                <a:endParaRPr lang="zh-CN" altLang="en-US"/>
              </a:p>
            </p:txBody>
          </p:sp>
          <p:sp>
            <p:nvSpPr>
              <p:cNvPr id="2339" name="任意多边形: 形状 1350">
                <a:extLst>
                  <a:ext uri="{FF2B5EF4-FFF2-40B4-BE49-F238E27FC236}">
                    <a16:creationId xmlns:a16="http://schemas.microsoft.com/office/drawing/2014/main" id="{3B078686-0B83-4147-A32A-A98A0A106492}"/>
                  </a:ext>
                </a:extLst>
              </p:cNvPr>
              <p:cNvSpPr/>
              <p:nvPr/>
            </p:nvSpPr>
            <p:spPr>
              <a:xfrm>
                <a:off x="3744944" y="1004744"/>
                <a:ext cx="9525" cy="19050"/>
              </a:xfrm>
              <a:custGeom>
                <a:avLst/>
                <a:gdLst>
                  <a:gd name="connsiteX0" fmla="*/ 7734 w 9525"/>
                  <a:gd name="connsiteY0" fmla="*/ 13424 h 19050"/>
                  <a:gd name="connsiteX1" fmla="*/ 7734 w 9525"/>
                  <a:gd name="connsiteY1" fmla="*/ 13557 h 19050"/>
                  <a:gd name="connsiteX2" fmla="*/ 7734 w 9525"/>
                  <a:gd name="connsiteY2" fmla="*/ 13576 h 19050"/>
                  <a:gd name="connsiteX3" fmla="*/ 7772 w 9525"/>
                  <a:gd name="connsiteY3" fmla="*/ 12900 h 19050"/>
                  <a:gd name="connsiteX4" fmla="*/ 7191 w 9525"/>
                  <a:gd name="connsiteY4" fmla="*/ 7223 h 19050"/>
                  <a:gd name="connsiteX5" fmla="*/ 7420 w 9525"/>
                  <a:gd name="connsiteY5" fmla="*/ 9862 h 19050"/>
                  <a:gd name="connsiteX6" fmla="*/ 7144 w 9525"/>
                  <a:gd name="connsiteY6" fmla="*/ 8566 h 19050"/>
                  <a:gd name="connsiteX7" fmla="*/ 7734 w 9525"/>
                  <a:gd name="connsiteY7" fmla="*/ 13567 h 19050"/>
                  <a:gd name="connsiteX8" fmla="*/ 7734 w 9525"/>
                  <a:gd name="connsiteY8" fmla="*/ 1342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 h="19050">
                    <a:moveTo>
                      <a:pt x="7734" y="13424"/>
                    </a:moveTo>
                    <a:lnTo>
                      <a:pt x="7734" y="13557"/>
                    </a:lnTo>
                    <a:lnTo>
                      <a:pt x="7734" y="13576"/>
                    </a:lnTo>
                    <a:lnTo>
                      <a:pt x="7772" y="12900"/>
                    </a:lnTo>
                    <a:cubicBezTo>
                      <a:pt x="7620" y="11033"/>
                      <a:pt x="7382" y="6490"/>
                      <a:pt x="7191" y="7223"/>
                    </a:cubicBezTo>
                    <a:lnTo>
                      <a:pt x="7420" y="9862"/>
                    </a:lnTo>
                    <a:cubicBezTo>
                      <a:pt x="7220" y="8928"/>
                      <a:pt x="7572" y="12005"/>
                      <a:pt x="7144" y="8566"/>
                    </a:cubicBezTo>
                    <a:lnTo>
                      <a:pt x="7734" y="13567"/>
                    </a:lnTo>
                    <a:lnTo>
                      <a:pt x="7734" y="13424"/>
                    </a:lnTo>
                    <a:close/>
                  </a:path>
                </a:pathLst>
              </a:custGeom>
              <a:grpFill/>
              <a:ln w="9525" cap="flat">
                <a:noFill/>
                <a:prstDash val="solid"/>
                <a:miter/>
              </a:ln>
            </p:spPr>
            <p:txBody>
              <a:bodyPr rtlCol="0" anchor="ctr"/>
              <a:lstStyle/>
              <a:p>
                <a:endParaRPr lang="zh-CN" altLang="en-US"/>
              </a:p>
            </p:txBody>
          </p:sp>
          <p:sp>
            <p:nvSpPr>
              <p:cNvPr id="2340" name="任意多边形: 形状 1351">
                <a:extLst>
                  <a:ext uri="{FF2B5EF4-FFF2-40B4-BE49-F238E27FC236}">
                    <a16:creationId xmlns:a16="http://schemas.microsoft.com/office/drawing/2014/main" id="{922A5022-51ED-4C7E-BDCB-39AC020C0C76}"/>
                  </a:ext>
                </a:extLst>
              </p:cNvPr>
              <p:cNvSpPr/>
              <p:nvPr/>
            </p:nvSpPr>
            <p:spPr>
              <a:xfrm>
                <a:off x="3853224" y="902335"/>
                <a:ext cx="9525" cy="9525"/>
              </a:xfrm>
              <a:custGeom>
                <a:avLst/>
                <a:gdLst>
                  <a:gd name="connsiteX0" fmla="*/ 10106 w 9525"/>
                  <a:gd name="connsiteY0" fmla="*/ 8620 h 9525"/>
                  <a:gd name="connsiteX1" fmla="*/ 8696 w 9525"/>
                  <a:gd name="connsiteY1" fmla="*/ 7144 h 9525"/>
                  <a:gd name="connsiteX2" fmla="*/ 7144 w 9525"/>
                  <a:gd name="connsiteY2" fmla="*/ 8268 h 9525"/>
                </a:gdLst>
                <a:ahLst/>
                <a:cxnLst>
                  <a:cxn ang="0">
                    <a:pos x="connsiteX0" y="connsiteY0"/>
                  </a:cxn>
                  <a:cxn ang="0">
                    <a:pos x="connsiteX1" y="connsiteY1"/>
                  </a:cxn>
                  <a:cxn ang="0">
                    <a:pos x="connsiteX2" y="connsiteY2"/>
                  </a:cxn>
                </a:cxnLst>
                <a:rect l="l" t="t" r="r" b="b"/>
                <a:pathLst>
                  <a:path w="9525" h="9525">
                    <a:moveTo>
                      <a:pt x="10106" y="8620"/>
                    </a:moveTo>
                    <a:lnTo>
                      <a:pt x="8696" y="7144"/>
                    </a:lnTo>
                    <a:lnTo>
                      <a:pt x="7144" y="8268"/>
                    </a:lnTo>
                    <a:close/>
                  </a:path>
                </a:pathLst>
              </a:custGeom>
              <a:grpFill/>
              <a:ln w="9525" cap="flat">
                <a:noFill/>
                <a:prstDash val="solid"/>
                <a:miter/>
              </a:ln>
            </p:spPr>
            <p:txBody>
              <a:bodyPr rtlCol="0" anchor="ctr"/>
              <a:lstStyle/>
              <a:p>
                <a:endParaRPr lang="zh-CN" altLang="en-US"/>
              </a:p>
            </p:txBody>
          </p:sp>
          <p:sp>
            <p:nvSpPr>
              <p:cNvPr id="2341" name="任意多边形: 形状 1352">
                <a:extLst>
                  <a:ext uri="{FF2B5EF4-FFF2-40B4-BE49-F238E27FC236}">
                    <a16:creationId xmlns:a16="http://schemas.microsoft.com/office/drawing/2014/main" id="{DB88C026-881C-4F01-90E7-3282E18437AF}"/>
                  </a:ext>
                </a:extLst>
              </p:cNvPr>
              <p:cNvSpPr/>
              <p:nvPr/>
            </p:nvSpPr>
            <p:spPr>
              <a:xfrm>
                <a:off x="3752498" y="974431"/>
                <a:ext cx="9525" cy="28575"/>
              </a:xfrm>
              <a:custGeom>
                <a:avLst/>
                <a:gdLst>
                  <a:gd name="connsiteX0" fmla="*/ 8268 w 9525"/>
                  <a:gd name="connsiteY0" fmla="*/ 10419 h 28575"/>
                  <a:gd name="connsiteX1" fmla="*/ 7991 w 9525"/>
                  <a:gd name="connsiteY1" fmla="*/ 10342 h 28575"/>
                  <a:gd name="connsiteX2" fmla="*/ 7268 w 9525"/>
                  <a:gd name="connsiteY2" fmla="*/ 16038 h 28575"/>
                  <a:gd name="connsiteX3" fmla="*/ 7144 w 9525"/>
                  <a:gd name="connsiteY3" fmla="*/ 16029 h 28575"/>
                  <a:gd name="connsiteX4" fmla="*/ 8058 w 9525"/>
                  <a:gd name="connsiteY4" fmla="*/ 20201 h 28575"/>
                  <a:gd name="connsiteX5" fmla="*/ 8296 w 9525"/>
                  <a:gd name="connsiteY5" fmla="*/ 19467 h 28575"/>
                  <a:gd name="connsiteX6" fmla="*/ 8125 w 9525"/>
                  <a:gd name="connsiteY6" fmla="*/ 21801 h 28575"/>
                  <a:gd name="connsiteX7" fmla="*/ 10192 w 9525"/>
                  <a:gd name="connsiteY7" fmla="*/ 16057 h 28575"/>
                  <a:gd name="connsiteX8" fmla="*/ 9382 w 9525"/>
                  <a:gd name="connsiteY8" fmla="*/ 20420 h 28575"/>
                  <a:gd name="connsiteX9" fmla="*/ 11211 w 9525"/>
                  <a:gd name="connsiteY9" fmla="*/ 15448 h 28575"/>
                  <a:gd name="connsiteX10" fmla="*/ 10173 w 9525"/>
                  <a:gd name="connsiteY10" fmla="*/ 12009 h 28575"/>
                  <a:gd name="connsiteX11" fmla="*/ 9839 w 9525"/>
                  <a:gd name="connsiteY11" fmla="*/ 13524 h 28575"/>
                  <a:gd name="connsiteX12" fmla="*/ 8649 w 9525"/>
                  <a:gd name="connsiteY12" fmla="*/ 7371 h 28575"/>
                  <a:gd name="connsiteX13" fmla="*/ 8268 w 9525"/>
                  <a:gd name="connsiteY13" fmla="*/ 1041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 h="28575">
                    <a:moveTo>
                      <a:pt x="8268" y="10419"/>
                    </a:moveTo>
                    <a:lnTo>
                      <a:pt x="7991" y="10342"/>
                    </a:lnTo>
                    <a:lnTo>
                      <a:pt x="7268" y="16038"/>
                    </a:lnTo>
                    <a:lnTo>
                      <a:pt x="7144" y="16029"/>
                    </a:lnTo>
                    <a:cubicBezTo>
                      <a:pt x="7144" y="16610"/>
                      <a:pt x="9134" y="15810"/>
                      <a:pt x="8058" y="20201"/>
                    </a:cubicBezTo>
                    <a:lnTo>
                      <a:pt x="8296" y="19467"/>
                    </a:lnTo>
                    <a:lnTo>
                      <a:pt x="8125" y="21801"/>
                    </a:lnTo>
                    <a:cubicBezTo>
                      <a:pt x="8877" y="19258"/>
                      <a:pt x="9268" y="18953"/>
                      <a:pt x="10192" y="16057"/>
                    </a:cubicBezTo>
                    <a:cubicBezTo>
                      <a:pt x="9744" y="17905"/>
                      <a:pt x="8973" y="20791"/>
                      <a:pt x="9382" y="20420"/>
                    </a:cubicBezTo>
                    <a:cubicBezTo>
                      <a:pt x="10039" y="18667"/>
                      <a:pt x="10354" y="16477"/>
                      <a:pt x="11211" y="15448"/>
                    </a:cubicBezTo>
                    <a:cubicBezTo>
                      <a:pt x="11487" y="12505"/>
                      <a:pt x="10639" y="14295"/>
                      <a:pt x="10173" y="12009"/>
                    </a:cubicBezTo>
                    <a:cubicBezTo>
                      <a:pt x="10249" y="12457"/>
                      <a:pt x="10068" y="12790"/>
                      <a:pt x="9839" y="13524"/>
                    </a:cubicBezTo>
                    <a:cubicBezTo>
                      <a:pt x="9125" y="11971"/>
                      <a:pt x="10725" y="5904"/>
                      <a:pt x="8649" y="7371"/>
                    </a:cubicBezTo>
                    <a:cubicBezTo>
                      <a:pt x="8001" y="9971"/>
                      <a:pt x="9211" y="8295"/>
                      <a:pt x="8268" y="10419"/>
                    </a:cubicBezTo>
                    <a:close/>
                  </a:path>
                </a:pathLst>
              </a:custGeom>
              <a:grpFill/>
              <a:ln w="9525" cap="flat">
                <a:noFill/>
                <a:prstDash val="solid"/>
                <a:miter/>
              </a:ln>
            </p:spPr>
            <p:txBody>
              <a:bodyPr rtlCol="0" anchor="ctr"/>
              <a:lstStyle/>
              <a:p>
                <a:endParaRPr lang="zh-CN" altLang="en-US"/>
              </a:p>
            </p:txBody>
          </p:sp>
          <p:sp>
            <p:nvSpPr>
              <p:cNvPr id="2342" name="任意多边形: 形状 1353">
                <a:extLst>
                  <a:ext uri="{FF2B5EF4-FFF2-40B4-BE49-F238E27FC236}">
                    <a16:creationId xmlns:a16="http://schemas.microsoft.com/office/drawing/2014/main" id="{FF009EDB-A277-4724-886E-419FF64CD80C}"/>
                  </a:ext>
                </a:extLst>
              </p:cNvPr>
              <p:cNvSpPr/>
              <p:nvPr/>
            </p:nvSpPr>
            <p:spPr>
              <a:xfrm>
                <a:off x="3761918" y="958475"/>
                <a:ext cx="19050" cy="19050"/>
              </a:xfrm>
              <a:custGeom>
                <a:avLst/>
                <a:gdLst>
                  <a:gd name="connsiteX0" fmla="*/ 7144 w 19050"/>
                  <a:gd name="connsiteY0" fmla="*/ 10478 h 19050"/>
                  <a:gd name="connsiteX1" fmla="*/ 9820 w 19050"/>
                  <a:gd name="connsiteY1" fmla="*/ 9287 h 19050"/>
                  <a:gd name="connsiteX2" fmla="*/ 8077 w 19050"/>
                  <a:gd name="connsiteY2" fmla="*/ 12754 h 19050"/>
                  <a:gd name="connsiteX3" fmla="*/ 13411 w 19050"/>
                  <a:gd name="connsiteY3" fmla="*/ 10039 h 19050"/>
                  <a:gd name="connsiteX4" fmla="*/ 13897 w 19050"/>
                  <a:gd name="connsiteY4" fmla="*/ 7753 h 19050"/>
                  <a:gd name="connsiteX5" fmla="*/ 13506 w 19050"/>
                  <a:gd name="connsiteY5" fmla="*/ 9249 h 19050"/>
                  <a:gd name="connsiteX6" fmla="*/ 10620 w 19050"/>
                  <a:gd name="connsiteY6" fmla="*/ 7144 h 19050"/>
                  <a:gd name="connsiteX7" fmla="*/ 7144 w 19050"/>
                  <a:gd name="connsiteY7"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9050">
                    <a:moveTo>
                      <a:pt x="7144" y="10478"/>
                    </a:moveTo>
                    <a:cubicBezTo>
                      <a:pt x="7391" y="8944"/>
                      <a:pt x="8868" y="9877"/>
                      <a:pt x="9820" y="9287"/>
                    </a:cubicBezTo>
                    <a:cubicBezTo>
                      <a:pt x="9239" y="11478"/>
                      <a:pt x="9011" y="11440"/>
                      <a:pt x="8077" y="12754"/>
                    </a:cubicBezTo>
                    <a:cubicBezTo>
                      <a:pt x="8525" y="14745"/>
                      <a:pt x="12021" y="10058"/>
                      <a:pt x="13411" y="10039"/>
                    </a:cubicBezTo>
                    <a:cubicBezTo>
                      <a:pt x="14002" y="9039"/>
                      <a:pt x="13868" y="8134"/>
                      <a:pt x="13897" y="7753"/>
                    </a:cubicBezTo>
                    <a:lnTo>
                      <a:pt x="13506" y="9249"/>
                    </a:lnTo>
                    <a:cubicBezTo>
                      <a:pt x="11830" y="10363"/>
                      <a:pt x="10554" y="9439"/>
                      <a:pt x="10620" y="7144"/>
                    </a:cubicBezTo>
                    <a:cubicBezTo>
                      <a:pt x="10544" y="8325"/>
                      <a:pt x="8239" y="8077"/>
                      <a:pt x="7144" y="10478"/>
                    </a:cubicBezTo>
                    <a:close/>
                  </a:path>
                </a:pathLst>
              </a:custGeom>
              <a:grpFill/>
              <a:ln w="9525" cap="flat">
                <a:noFill/>
                <a:prstDash val="solid"/>
                <a:miter/>
              </a:ln>
            </p:spPr>
            <p:txBody>
              <a:bodyPr rtlCol="0" anchor="ctr"/>
              <a:lstStyle/>
              <a:p>
                <a:endParaRPr lang="zh-CN" altLang="en-US"/>
              </a:p>
            </p:txBody>
          </p:sp>
          <p:sp>
            <p:nvSpPr>
              <p:cNvPr id="2343" name="任意多边形: 形状 1354">
                <a:extLst>
                  <a:ext uri="{FF2B5EF4-FFF2-40B4-BE49-F238E27FC236}">
                    <a16:creationId xmlns:a16="http://schemas.microsoft.com/office/drawing/2014/main" id="{5DF9A189-AF20-49B7-830C-2F1E7B2704D5}"/>
                  </a:ext>
                </a:extLst>
              </p:cNvPr>
              <p:cNvSpPr/>
              <p:nvPr/>
            </p:nvSpPr>
            <p:spPr>
              <a:xfrm>
                <a:off x="3761470" y="966198"/>
                <a:ext cx="9525" cy="9525"/>
              </a:xfrm>
              <a:custGeom>
                <a:avLst/>
                <a:gdLst>
                  <a:gd name="connsiteX0" fmla="*/ 7144 w 9525"/>
                  <a:gd name="connsiteY0" fmla="*/ 9384 h 9525"/>
                  <a:gd name="connsiteX1" fmla="*/ 9030 w 9525"/>
                  <a:gd name="connsiteY1" fmla="*/ 10146 h 9525"/>
                  <a:gd name="connsiteX2" fmla="*/ 7144 w 9525"/>
                  <a:gd name="connsiteY2" fmla="*/ 9384 h 9525"/>
                </a:gdLst>
                <a:ahLst/>
                <a:cxnLst>
                  <a:cxn ang="0">
                    <a:pos x="connsiteX0" y="connsiteY0"/>
                  </a:cxn>
                  <a:cxn ang="0">
                    <a:pos x="connsiteX1" y="connsiteY1"/>
                  </a:cxn>
                  <a:cxn ang="0">
                    <a:pos x="connsiteX2" y="connsiteY2"/>
                  </a:cxn>
                </a:cxnLst>
                <a:rect l="l" t="t" r="r" b="b"/>
                <a:pathLst>
                  <a:path w="9525" h="9525">
                    <a:moveTo>
                      <a:pt x="7144" y="9384"/>
                    </a:moveTo>
                    <a:cubicBezTo>
                      <a:pt x="7925" y="9603"/>
                      <a:pt x="7106" y="13032"/>
                      <a:pt x="9030" y="10146"/>
                    </a:cubicBezTo>
                    <a:cubicBezTo>
                      <a:pt x="9925" y="7098"/>
                      <a:pt x="9058" y="5621"/>
                      <a:pt x="7144" y="9384"/>
                    </a:cubicBezTo>
                    <a:close/>
                  </a:path>
                </a:pathLst>
              </a:custGeom>
              <a:grpFill/>
              <a:ln w="9525" cap="flat">
                <a:noFill/>
                <a:prstDash val="solid"/>
                <a:miter/>
              </a:ln>
            </p:spPr>
            <p:txBody>
              <a:bodyPr rtlCol="0" anchor="ctr"/>
              <a:lstStyle/>
              <a:p>
                <a:endParaRPr lang="zh-CN" altLang="en-US"/>
              </a:p>
            </p:txBody>
          </p:sp>
          <p:sp>
            <p:nvSpPr>
              <p:cNvPr id="2344" name="任意多边形: 形状 1355">
                <a:extLst>
                  <a:ext uri="{FF2B5EF4-FFF2-40B4-BE49-F238E27FC236}">
                    <a16:creationId xmlns:a16="http://schemas.microsoft.com/office/drawing/2014/main" id="{69A8E91D-501C-44BB-9A7E-821C6A24FC1A}"/>
                  </a:ext>
                </a:extLst>
              </p:cNvPr>
              <p:cNvSpPr/>
              <p:nvPr/>
            </p:nvSpPr>
            <p:spPr>
              <a:xfrm>
                <a:off x="3747783" y="997327"/>
                <a:ext cx="9525" cy="9525"/>
              </a:xfrm>
              <a:custGeom>
                <a:avLst/>
                <a:gdLst>
                  <a:gd name="connsiteX0" fmla="*/ 7772 w 9525"/>
                  <a:gd name="connsiteY0" fmla="*/ 8582 h 9525"/>
                  <a:gd name="connsiteX1" fmla="*/ 7144 w 9525"/>
                  <a:gd name="connsiteY1" fmla="*/ 11554 h 9525"/>
                  <a:gd name="connsiteX2" fmla="*/ 8192 w 9525"/>
                  <a:gd name="connsiteY2" fmla="*/ 7144 h 9525"/>
                  <a:gd name="connsiteX3" fmla="*/ 8411 w 9525"/>
                  <a:gd name="connsiteY3" fmla="*/ 7592 h 9525"/>
                  <a:gd name="connsiteX4" fmla="*/ 7772 w 9525"/>
                  <a:gd name="connsiteY4" fmla="*/ 85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772" y="8582"/>
                    </a:moveTo>
                    <a:lnTo>
                      <a:pt x="7144" y="11554"/>
                    </a:lnTo>
                    <a:lnTo>
                      <a:pt x="8192" y="7144"/>
                    </a:lnTo>
                    <a:cubicBezTo>
                      <a:pt x="8125" y="7135"/>
                      <a:pt x="7801" y="7354"/>
                      <a:pt x="8411" y="7592"/>
                    </a:cubicBezTo>
                    <a:cubicBezTo>
                      <a:pt x="7553" y="8859"/>
                      <a:pt x="7658" y="8535"/>
                      <a:pt x="7772" y="8582"/>
                    </a:cubicBezTo>
                    <a:close/>
                  </a:path>
                </a:pathLst>
              </a:custGeom>
              <a:grpFill/>
              <a:ln w="9525" cap="flat">
                <a:noFill/>
                <a:prstDash val="solid"/>
                <a:miter/>
              </a:ln>
            </p:spPr>
            <p:txBody>
              <a:bodyPr rtlCol="0" anchor="ctr"/>
              <a:lstStyle/>
              <a:p>
                <a:endParaRPr lang="zh-CN" altLang="en-US"/>
              </a:p>
            </p:txBody>
          </p:sp>
          <p:sp>
            <p:nvSpPr>
              <p:cNvPr id="2345" name="任意多边形: 形状 1356">
                <a:extLst>
                  <a:ext uri="{FF2B5EF4-FFF2-40B4-BE49-F238E27FC236}">
                    <a16:creationId xmlns:a16="http://schemas.microsoft.com/office/drawing/2014/main" id="{A110D6C3-B3F4-4CAB-B107-8BBDC94AD94B}"/>
                  </a:ext>
                </a:extLst>
              </p:cNvPr>
              <p:cNvSpPr/>
              <p:nvPr/>
            </p:nvSpPr>
            <p:spPr>
              <a:xfrm>
                <a:off x="3749812" y="990565"/>
                <a:ext cx="9525" cy="19050"/>
              </a:xfrm>
              <a:custGeom>
                <a:avLst/>
                <a:gdLst>
                  <a:gd name="connsiteX0" fmla="*/ 7144 w 9525"/>
                  <a:gd name="connsiteY0" fmla="*/ 14497 h 19050"/>
                  <a:gd name="connsiteX1" fmla="*/ 8477 w 9525"/>
                  <a:gd name="connsiteY1" fmla="*/ 11335 h 19050"/>
                  <a:gd name="connsiteX2" fmla="*/ 7391 w 9525"/>
                  <a:gd name="connsiteY2" fmla="*/ 15326 h 19050"/>
                  <a:gd name="connsiteX3" fmla="*/ 8792 w 9525"/>
                  <a:gd name="connsiteY3" fmla="*/ 11744 h 19050"/>
                  <a:gd name="connsiteX4" fmla="*/ 7544 w 9525"/>
                  <a:gd name="connsiteY4" fmla="*/ 14230 h 19050"/>
                  <a:gd name="connsiteX5" fmla="*/ 9554 w 9525"/>
                  <a:gd name="connsiteY5" fmla="*/ 7277 h 19050"/>
                  <a:gd name="connsiteX6" fmla="*/ 9325 w 9525"/>
                  <a:gd name="connsiteY6" fmla="*/ 7144 h 19050"/>
                  <a:gd name="connsiteX7" fmla="*/ 7144 w 9525"/>
                  <a:gd name="connsiteY7" fmla="*/ 1449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19050">
                    <a:moveTo>
                      <a:pt x="7144" y="14497"/>
                    </a:moveTo>
                    <a:cubicBezTo>
                      <a:pt x="8553" y="10144"/>
                      <a:pt x="7315" y="14192"/>
                      <a:pt x="8477" y="11335"/>
                    </a:cubicBezTo>
                    <a:cubicBezTo>
                      <a:pt x="8458" y="11725"/>
                      <a:pt x="6763" y="16431"/>
                      <a:pt x="7391" y="15326"/>
                    </a:cubicBezTo>
                    <a:cubicBezTo>
                      <a:pt x="7820" y="14240"/>
                      <a:pt x="8182" y="13297"/>
                      <a:pt x="8792" y="11744"/>
                    </a:cubicBezTo>
                    <a:cubicBezTo>
                      <a:pt x="7887" y="14249"/>
                      <a:pt x="8153" y="12821"/>
                      <a:pt x="7544" y="14230"/>
                    </a:cubicBezTo>
                    <a:cubicBezTo>
                      <a:pt x="9573" y="9325"/>
                      <a:pt x="8115" y="10382"/>
                      <a:pt x="9554" y="7277"/>
                    </a:cubicBezTo>
                    <a:lnTo>
                      <a:pt x="9325" y="7144"/>
                    </a:lnTo>
                    <a:cubicBezTo>
                      <a:pt x="8230" y="10830"/>
                      <a:pt x="7677" y="11754"/>
                      <a:pt x="7144" y="14497"/>
                    </a:cubicBezTo>
                    <a:close/>
                  </a:path>
                </a:pathLst>
              </a:custGeom>
              <a:grpFill/>
              <a:ln w="9525" cap="flat">
                <a:noFill/>
                <a:prstDash val="solid"/>
                <a:miter/>
              </a:ln>
            </p:spPr>
            <p:txBody>
              <a:bodyPr rtlCol="0" anchor="ctr"/>
              <a:lstStyle/>
              <a:p>
                <a:endParaRPr lang="zh-CN" altLang="en-US"/>
              </a:p>
            </p:txBody>
          </p:sp>
          <p:sp>
            <p:nvSpPr>
              <p:cNvPr id="2346" name="任意多边形: 形状 1357">
                <a:extLst>
                  <a:ext uri="{FF2B5EF4-FFF2-40B4-BE49-F238E27FC236}">
                    <a16:creationId xmlns:a16="http://schemas.microsoft.com/office/drawing/2014/main" id="{75903700-933C-4D72-BBCD-5C2A66C0D612}"/>
                  </a:ext>
                </a:extLst>
              </p:cNvPr>
              <p:cNvSpPr/>
              <p:nvPr/>
            </p:nvSpPr>
            <p:spPr>
              <a:xfrm>
                <a:off x="3746116" y="1009224"/>
                <a:ext cx="9525" cy="9525"/>
              </a:xfrm>
              <a:custGeom>
                <a:avLst/>
                <a:gdLst>
                  <a:gd name="connsiteX0" fmla="*/ 7144 w 9525"/>
                  <a:gd name="connsiteY0" fmla="*/ 7363 h 9525"/>
                  <a:gd name="connsiteX1" fmla="*/ 7144 w 9525"/>
                  <a:gd name="connsiteY1" fmla="*/ 7353 h 9525"/>
                  <a:gd name="connsiteX2" fmla="*/ 7191 w 9525"/>
                  <a:gd name="connsiteY2" fmla="*/ 7144 h 9525"/>
                  <a:gd name="connsiteX3" fmla="*/ 7144 w 9525"/>
                  <a:gd name="connsiteY3" fmla="*/ 7363 h 9525"/>
                  <a:gd name="connsiteX4" fmla="*/ 7144 w 9525"/>
                  <a:gd name="connsiteY4" fmla="*/ 7363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7144" y="7363"/>
                    </a:moveTo>
                    <a:lnTo>
                      <a:pt x="7144" y="7353"/>
                    </a:lnTo>
                    <a:lnTo>
                      <a:pt x="7191" y="7144"/>
                    </a:lnTo>
                    <a:cubicBezTo>
                      <a:pt x="7172" y="7201"/>
                      <a:pt x="7163" y="7229"/>
                      <a:pt x="7144" y="7363"/>
                    </a:cubicBezTo>
                    <a:lnTo>
                      <a:pt x="7144" y="7363"/>
                    </a:lnTo>
                    <a:close/>
                  </a:path>
                </a:pathLst>
              </a:custGeom>
              <a:grpFill/>
              <a:ln w="9525" cap="flat">
                <a:noFill/>
                <a:prstDash val="solid"/>
                <a:miter/>
              </a:ln>
            </p:spPr>
            <p:txBody>
              <a:bodyPr rtlCol="0" anchor="ctr"/>
              <a:lstStyle/>
              <a:p>
                <a:endParaRPr lang="zh-CN" altLang="en-US"/>
              </a:p>
            </p:txBody>
          </p:sp>
          <p:sp>
            <p:nvSpPr>
              <p:cNvPr id="2347" name="任意多边形: 形状 1358">
                <a:extLst>
                  <a:ext uri="{FF2B5EF4-FFF2-40B4-BE49-F238E27FC236}">
                    <a16:creationId xmlns:a16="http://schemas.microsoft.com/office/drawing/2014/main" id="{65F2E017-4B0E-4FFA-86A1-C90F10795D42}"/>
                  </a:ext>
                </a:extLst>
              </p:cNvPr>
              <p:cNvSpPr/>
              <p:nvPr/>
            </p:nvSpPr>
            <p:spPr>
              <a:xfrm>
                <a:off x="3774824" y="962933"/>
                <a:ext cx="9525" cy="9525"/>
              </a:xfrm>
              <a:custGeom>
                <a:avLst/>
                <a:gdLst>
                  <a:gd name="connsiteX0" fmla="*/ 7144 w 9525"/>
                  <a:gd name="connsiteY0" fmla="*/ 10954 h 9525"/>
                  <a:gd name="connsiteX1" fmla="*/ 8334 w 9525"/>
                  <a:gd name="connsiteY1" fmla="*/ 10858 h 9525"/>
                  <a:gd name="connsiteX2" fmla="*/ 9649 w 9525"/>
                  <a:gd name="connsiteY2" fmla="*/ 7144 h 9525"/>
                  <a:gd name="connsiteX3" fmla="*/ 7144 w 9525"/>
                  <a:gd name="connsiteY3" fmla="*/ 10954 h 9525"/>
                </a:gdLst>
                <a:ahLst/>
                <a:cxnLst>
                  <a:cxn ang="0">
                    <a:pos x="connsiteX0" y="connsiteY0"/>
                  </a:cxn>
                  <a:cxn ang="0">
                    <a:pos x="connsiteX1" y="connsiteY1"/>
                  </a:cxn>
                  <a:cxn ang="0">
                    <a:pos x="connsiteX2" y="connsiteY2"/>
                  </a:cxn>
                  <a:cxn ang="0">
                    <a:pos x="connsiteX3" y="connsiteY3"/>
                  </a:cxn>
                </a:cxnLst>
                <a:rect l="l" t="t" r="r" b="b"/>
                <a:pathLst>
                  <a:path w="9525" h="9525">
                    <a:moveTo>
                      <a:pt x="7144" y="10954"/>
                    </a:moveTo>
                    <a:cubicBezTo>
                      <a:pt x="8220" y="9735"/>
                      <a:pt x="8249" y="10363"/>
                      <a:pt x="8334" y="10858"/>
                    </a:cubicBezTo>
                    <a:lnTo>
                      <a:pt x="9649" y="7144"/>
                    </a:lnTo>
                    <a:cubicBezTo>
                      <a:pt x="8344" y="8230"/>
                      <a:pt x="8087" y="9325"/>
                      <a:pt x="7144" y="10954"/>
                    </a:cubicBezTo>
                    <a:close/>
                  </a:path>
                </a:pathLst>
              </a:custGeom>
              <a:grpFill/>
              <a:ln w="9525" cap="flat">
                <a:noFill/>
                <a:prstDash val="solid"/>
                <a:miter/>
              </a:ln>
            </p:spPr>
            <p:txBody>
              <a:bodyPr rtlCol="0" anchor="ctr"/>
              <a:lstStyle/>
              <a:p>
                <a:endParaRPr lang="zh-CN" altLang="en-US"/>
              </a:p>
            </p:txBody>
          </p:sp>
          <p:sp>
            <p:nvSpPr>
              <p:cNvPr id="2348" name="任意多边形: 形状 1359">
                <a:extLst>
                  <a:ext uri="{FF2B5EF4-FFF2-40B4-BE49-F238E27FC236}">
                    <a16:creationId xmlns:a16="http://schemas.microsoft.com/office/drawing/2014/main" id="{A40FBF36-5E4A-44CA-8B08-1613594CA1C4}"/>
                  </a:ext>
                </a:extLst>
              </p:cNvPr>
              <p:cNvSpPr/>
              <p:nvPr/>
            </p:nvSpPr>
            <p:spPr>
              <a:xfrm>
                <a:off x="3746233" y="1005557"/>
                <a:ext cx="9525" cy="9525"/>
              </a:xfrm>
              <a:custGeom>
                <a:avLst/>
                <a:gdLst>
                  <a:gd name="connsiteX0" fmla="*/ 7313 w 9525"/>
                  <a:gd name="connsiteY0" fmla="*/ 10039 h 9525"/>
                  <a:gd name="connsiteX1" fmla="*/ 7217 w 9525"/>
                  <a:gd name="connsiteY1" fmla="*/ 10335 h 9525"/>
                  <a:gd name="connsiteX2" fmla="*/ 8322 w 9525"/>
                  <a:gd name="connsiteY2" fmla="*/ 7144 h 9525"/>
                  <a:gd name="connsiteX3" fmla="*/ 7313 w 9525"/>
                  <a:gd name="connsiteY3" fmla="*/ 10039 h 9525"/>
                </a:gdLst>
                <a:ahLst/>
                <a:cxnLst>
                  <a:cxn ang="0">
                    <a:pos x="connsiteX0" y="connsiteY0"/>
                  </a:cxn>
                  <a:cxn ang="0">
                    <a:pos x="connsiteX1" y="connsiteY1"/>
                  </a:cxn>
                  <a:cxn ang="0">
                    <a:pos x="connsiteX2" y="connsiteY2"/>
                  </a:cxn>
                  <a:cxn ang="0">
                    <a:pos x="connsiteX3" y="connsiteY3"/>
                  </a:cxn>
                </a:cxnLst>
                <a:rect l="l" t="t" r="r" b="b"/>
                <a:pathLst>
                  <a:path w="9525" h="9525">
                    <a:moveTo>
                      <a:pt x="7313" y="10039"/>
                    </a:moveTo>
                    <a:cubicBezTo>
                      <a:pt x="6941" y="11125"/>
                      <a:pt x="7313" y="10058"/>
                      <a:pt x="7217" y="10335"/>
                    </a:cubicBezTo>
                    <a:lnTo>
                      <a:pt x="8322" y="7144"/>
                    </a:lnTo>
                    <a:cubicBezTo>
                      <a:pt x="8103" y="7782"/>
                      <a:pt x="7798" y="8649"/>
                      <a:pt x="7313" y="10039"/>
                    </a:cubicBezTo>
                    <a:close/>
                  </a:path>
                </a:pathLst>
              </a:custGeom>
              <a:grpFill/>
              <a:ln w="9525" cap="flat">
                <a:noFill/>
                <a:prstDash val="solid"/>
                <a:miter/>
              </a:ln>
            </p:spPr>
            <p:txBody>
              <a:bodyPr rtlCol="0" anchor="ctr"/>
              <a:lstStyle/>
              <a:p>
                <a:endParaRPr lang="zh-CN" altLang="en-US"/>
              </a:p>
            </p:txBody>
          </p:sp>
        </p:grpSp>
        <p:sp>
          <p:nvSpPr>
            <p:cNvPr id="1573" name="椭圆 1572">
              <a:extLst>
                <a:ext uri="{FF2B5EF4-FFF2-40B4-BE49-F238E27FC236}">
                  <a16:creationId xmlns:a16="http://schemas.microsoft.com/office/drawing/2014/main" id="{8964C7A4-985C-4021-B307-F19339413750}"/>
                </a:ext>
              </a:extLst>
            </p:cNvPr>
            <p:cNvSpPr/>
            <p:nvPr/>
          </p:nvSpPr>
          <p:spPr>
            <a:xfrm>
              <a:off x="2073526" y="2221175"/>
              <a:ext cx="1390924" cy="1381802"/>
            </a:xfrm>
            <a:prstGeom prst="ellipse">
              <a:avLst/>
            </a:prstGeom>
            <a:solidFill>
              <a:schemeClr val="bg1">
                <a:lumMod val="85000"/>
              </a:schemeClr>
            </a:solidFill>
            <a:ln>
              <a:noFill/>
            </a:ln>
            <a:effectLst>
              <a:outerShdw blurRad="50800" dist="76200" dir="66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574" name="文本框 1573">
              <a:extLst>
                <a:ext uri="{FF2B5EF4-FFF2-40B4-BE49-F238E27FC236}">
                  <a16:creationId xmlns:a16="http://schemas.microsoft.com/office/drawing/2014/main" id="{AE0A02EC-F7F9-45D7-9C67-2FA61382D4DE}"/>
                </a:ext>
              </a:extLst>
            </p:cNvPr>
            <p:cNvSpPr txBox="1"/>
            <p:nvPr/>
          </p:nvSpPr>
          <p:spPr>
            <a:xfrm>
              <a:off x="2334831" y="2602622"/>
              <a:ext cx="864973" cy="646331"/>
            </a:xfrm>
            <a:prstGeom prst="rect">
              <a:avLst/>
            </a:prstGeom>
            <a:noFill/>
          </p:spPr>
          <p:txBody>
            <a:bodyPr wrap="square" rtlCol="0">
              <a:spAutoFit/>
            </a:bodyPr>
            <a:lstStyle/>
            <a:p>
              <a:pPr algn="ctr"/>
              <a:r>
                <a:rPr lang="en-US" altLang="zh-CN" sz="3600" dirty="0">
                  <a:cs typeface="+mn-ea"/>
                  <a:sym typeface="+mn-lt"/>
                </a:rPr>
                <a:t>03</a:t>
              </a:r>
              <a:endParaRPr lang="zh-CN" altLang="en-US" sz="3600" dirty="0">
                <a:cs typeface="+mn-ea"/>
                <a:sym typeface="+mn-lt"/>
              </a:endParaRPr>
            </a:p>
          </p:txBody>
        </p:sp>
        <p:grpSp>
          <p:nvGrpSpPr>
            <p:cNvPr id="1575" name="组合 1574">
              <a:extLst>
                <a:ext uri="{FF2B5EF4-FFF2-40B4-BE49-F238E27FC236}">
                  <a16:creationId xmlns:a16="http://schemas.microsoft.com/office/drawing/2014/main" id="{96E86245-D508-4DEE-B792-C5F1C8EA82EA}"/>
                </a:ext>
              </a:extLst>
            </p:cNvPr>
            <p:cNvGrpSpPr/>
            <p:nvPr/>
          </p:nvGrpSpPr>
          <p:grpSpPr>
            <a:xfrm>
              <a:off x="1623902" y="4265775"/>
              <a:ext cx="2602407" cy="1494446"/>
              <a:chOff x="1448893" y="4265775"/>
              <a:chExt cx="2602407" cy="1494446"/>
            </a:xfrm>
          </p:grpSpPr>
          <p:sp>
            <p:nvSpPr>
              <p:cNvPr id="1576" name="文本框 1575">
                <a:extLst>
                  <a:ext uri="{FF2B5EF4-FFF2-40B4-BE49-F238E27FC236}">
                    <a16:creationId xmlns:a16="http://schemas.microsoft.com/office/drawing/2014/main" id="{473B4B26-E901-4C28-A7D7-A8A10FBB79B8}"/>
                  </a:ext>
                </a:extLst>
              </p:cNvPr>
              <p:cNvSpPr txBox="1"/>
              <p:nvPr/>
            </p:nvSpPr>
            <p:spPr>
              <a:xfrm>
                <a:off x="1448893" y="4725322"/>
                <a:ext cx="2602407" cy="1034899"/>
              </a:xfrm>
              <a:prstGeom prst="rect">
                <a:avLst/>
              </a:prstGeom>
              <a:noFill/>
            </p:spPr>
            <p:txBody>
              <a:bodyPr wrap="square" rtlCol="0">
                <a:spAutoFit/>
              </a:bodyPr>
              <a:lstStyle/>
              <a:p>
                <a:pPr algn="ct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1577" name="文本框 1576">
                <a:extLst>
                  <a:ext uri="{FF2B5EF4-FFF2-40B4-BE49-F238E27FC236}">
                    <a16:creationId xmlns:a16="http://schemas.microsoft.com/office/drawing/2014/main" id="{F382369A-D977-4A54-837B-70D1E8CC74F1}"/>
                  </a:ext>
                </a:extLst>
              </p:cNvPr>
              <p:cNvSpPr txBox="1"/>
              <p:nvPr/>
            </p:nvSpPr>
            <p:spPr>
              <a:xfrm>
                <a:off x="1448893" y="4265775"/>
                <a:ext cx="2397211" cy="461665"/>
              </a:xfrm>
              <a:prstGeom prst="rect">
                <a:avLst/>
              </a:prstGeom>
              <a:noFill/>
            </p:spPr>
            <p:txBody>
              <a:bodyPr wrap="square" rtlCol="0">
                <a:spAutoFit/>
              </a:bodyPr>
              <a:lstStyle/>
              <a:p>
                <a:pPr algn="ctr"/>
                <a:r>
                  <a:rPr lang="zh-CN" altLang="en-US" sz="2400" b="1" dirty="0">
                    <a:cs typeface="+mn-ea"/>
                    <a:sym typeface="+mn-lt"/>
                  </a:rPr>
                  <a:t>输入标题</a:t>
                </a: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4081" y="3411010"/>
            <a:ext cx="5080899" cy="285175"/>
          </a:xfrm>
          <a:prstGeom prst="rect">
            <a:avLst/>
          </a:prstGeom>
        </p:spPr>
      </p:pic>
      <p:sp>
        <p:nvSpPr>
          <p:cNvPr id="3" name="文本框 2"/>
          <p:cNvSpPr txBox="1"/>
          <p:nvPr/>
        </p:nvSpPr>
        <p:spPr>
          <a:xfrm>
            <a:off x="5120904" y="2472065"/>
            <a:ext cx="709518" cy="1015663"/>
          </a:xfrm>
          <a:prstGeom prst="rect">
            <a:avLst/>
          </a:prstGeom>
          <a:noFill/>
        </p:spPr>
        <p:txBody>
          <a:bodyPr wrap="square" rtlCol="0">
            <a:spAutoFit/>
          </a:bodyPr>
          <a:lstStyle/>
          <a:p>
            <a:pPr defTabSz="685800"/>
            <a:r>
              <a:rPr lang="en-US" altLang="zh-CN" sz="6000" b="1" dirty="0">
                <a:cs typeface="+mn-ea"/>
                <a:sym typeface="+mn-lt"/>
              </a:rPr>
              <a:t>S</a:t>
            </a:r>
            <a:endParaRPr lang="zh-CN" altLang="en-US" sz="6000" b="1" dirty="0">
              <a:cs typeface="+mn-ea"/>
              <a:sym typeface="+mn-lt"/>
            </a:endParaRPr>
          </a:p>
        </p:txBody>
      </p:sp>
      <p:sp>
        <p:nvSpPr>
          <p:cNvPr id="4" name="文本框 3"/>
          <p:cNvSpPr txBox="1"/>
          <p:nvPr/>
        </p:nvSpPr>
        <p:spPr>
          <a:xfrm>
            <a:off x="6313305" y="2515319"/>
            <a:ext cx="814705" cy="1015663"/>
          </a:xfrm>
          <a:prstGeom prst="rect">
            <a:avLst/>
          </a:prstGeom>
          <a:noFill/>
        </p:spPr>
        <p:txBody>
          <a:bodyPr wrap="square" rtlCol="0">
            <a:spAutoFit/>
          </a:bodyPr>
          <a:lstStyle/>
          <a:p>
            <a:pPr defTabSz="685800"/>
            <a:r>
              <a:rPr lang="en-US" altLang="zh-CN" sz="6000" b="1" dirty="0">
                <a:cs typeface="+mn-ea"/>
                <a:sym typeface="+mn-lt"/>
              </a:rPr>
              <a:t>W</a:t>
            </a:r>
            <a:endParaRPr lang="zh-CN" altLang="en-US" sz="6000" b="1" dirty="0">
              <a:cs typeface="+mn-ea"/>
              <a:sym typeface="+mn-lt"/>
            </a:endParaRPr>
          </a:p>
        </p:txBody>
      </p:sp>
      <p:sp>
        <p:nvSpPr>
          <p:cNvPr id="5" name="文本框 4"/>
          <p:cNvSpPr txBox="1"/>
          <p:nvPr/>
        </p:nvSpPr>
        <p:spPr>
          <a:xfrm>
            <a:off x="6477923" y="3883304"/>
            <a:ext cx="489129" cy="1015663"/>
          </a:xfrm>
          <a:prstGeom prst="rect">
            <a:avLst/>
          </a:prstGeom>
          <a:noFill/>
        </p:spPr>
        <p:txBody>
          <a:bodyPr wrap="square" rtlCol="0">
            <a:spAutoFit/>
          </a:bodyPr>
          <a:lstStyle/>
          <a:p>
            <a:pPr defTabSz="685800"/>
            <a:r>
              <a:rPr lang="en-US" altLang="zh-CN" sz="6000" b="1" dirty="0">
                <a:cs typeface="+mn-ea"/>
                <a:sym typeface="+mn-lt"/>
              </a:rPr>
              <a:t>T</a:t>
            </a:r>
            <a:endParaRPr lang="zh-CN" altLang="en-US" sz="6000" b="1" dirty="0">
              <a:cs typeface="+mn-ea"/>
              <a:sym typeface="+mn-lt"/>
            </a:endParaRPr>
          </a:p>
        </p:txBody>
      </p:sp>
      <p:sp>
        <p:nvSpPr>
          <p:cNvPr id="6" name="文本框 5"/>
          <p:cNvSpPr txBox="1"/>
          <p:nvPr/>
        </p:nvSpPr>
        <p:spPr>
          <a:xfrm>
            <a:off x="5166734" y="3921754"/>
            <a:ext cx="405486" cy="923330"/>
          </a:xfrm>
          <a:prstGeom prst="rect">
            <a:avLst/>
          </a:prstGeom>
          <a:noFill/>
        </p:spPr>
        <p:txBody>
          <a:bodyPr wrap="square" rtlCol="0">
            <a:spAutoFit/>
          </a:bodyPr>
          <a:lstStyle/>
          <a:p>
            <a:pPr defTabSz="685800"/>
            <a:r>
              <a:rPr lang="en-US" altLang="zh-CN" sz="5400" b="1" dirty="0">
                <a:cs typeface="+mn-ea"/>
                <a:sym typeface="+mn-lt"/>
              </a:rPr>
              <a:t>O</a:t>
            </a:r>
            <a:endParaRPr lang="zh-CN" altLang="en-US" sz="5400" b="1" dirty="0">
              <a:cs typeface="+mn-ea"/>
              <a:sym typeface="+mn-lt"/>
            </a:endParaRPr>
          </a:p>
        </p:txBody>
      </p:sp>
      <p:pic>
        <p:nvPicPr>
          <p:cNvPr id="7" name="图片 6"/>
          <p:cNvPicPr>
            <a:picLocks noChangeAspect="1"/>
          </p:cNvPicPr>
          <p:nvPr/>
        </p:nvPicPr>
        <p:blipFill>
          <a:blip r:embed="rId2">
            <a:extLst>
              <a:ext uri="{28A0092B-C50C-407E-A947-70E740481C1C}">
                <a14:useLocalDpi xmlns:a14="http://schemas.microsoft.com/office/drawing/2010/main"/>
              </a:ext>
            </a:extLst>
          </a:blip>
          <a:stretch>
            <a:fillRect/>
          </a:stretch>
        </p:blipFill>
        <p:spPr>
          <a:xfrm rot="5400000">
            <a:off x="3652709" y="3730895"/>
            <a:ext cx="5080899" cy="285175"/>
          </a:xfrm>
          <a:prstGeom prst="rect">
            <a:avLst/>
          </a:prstGeom>
        </p:spPr>
      </p:pic>
      <p:grpSp>
        <p:nvGrpSpPr>
          <p:cNvPr id="14" name="组合 13">
            <a:extLst>
              <a:ext uri="{FF2B5EF4-FFF2-40B4-BE49-F238E27FC236}">
                <a16:creationId xmlns:a16="http://schemas.microsoft.com/office/drawing/2014/main" id="{D731AE68-E4B3-40AF-93AB-A696587A1C07}"/>
              </a:ext>
            </a:extLst>
          </p:cNvPr>
          <p:cNvGrpSpPr/>
          <p:nvPr/>
        </p:nvGrpSpPr>
        <p:grpSpPr>
          <a:xfrm>
            <a:off x="1727200" y="4294933"/>
            <a:ext cx="3439328" cy="1156063"/>
            <a:chOff x="1727200" y="4294933"/>
            <a:chExt cx="3439328" cy="1156063"/>
          </a:xfrm>
        </p:grpSpPr>
        <p:sp>
          <p:nvSpPr>
            <p:cNvPr id="12" name="文本框 11">
              <a:extLst>
                <a:ext uri="{FF2B5EF4-FFF2-40B4-BE49-F238E27FC236}">
                  <a16:creationId xmlns:a16="http://schemas.microsoft.com/office/drawing/2014/main" id="{836AC968-BFDC-492C-B22E-C017D677AF7B}"/>
                </a:ext>
              </a:extLst>
            </p:cNvPr>
            <p:cNvSpPr txBox="1"/>
            <p:nvPr/>
          </p:nvSpPr>
          <p:spPr>
            <a:xfrm>
              <a:off x="1727200" y="4739263"/>
              <a:ext cx="3436119" cy="711733"/>
            </a:xfrm>
            <a:prstGeom prst="rect">
              <a:avLst/>
            </a:prstGeom>
            <a:noFill/>
          </p:spPr>
          <p:txBody>
            <a:bodyPr wrap="square" rtlCol="0">
              <a:spAutoFit/>
            </a:bodyPr>
            <a:lstStyle/>
            <a:p>
              <a:pPr algn="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13" name="文本框 12">
              <a:extLst>
                <a:ext uri="{FF2B5EF4-FFF2-40B4-BE49-F238E27FC236}">
                  <a16:creationId xmlns:a16="http://schemas.microsoft.com/office/drawing/2014/main" id="{0EC5CACB-8564-4EA7-98B4-F29E8684369D}"/>
                </a:ext>
              </a:extLst>
            </p:cNvPr>
            <p:cNvSpPr txBox="1"/>
            <p:nvPr/>
          </p:nvSpPr>
          <p:spPr>
            <a:xfrm>
              <a:off x="2769317" y="4294933"/>
              <a:ext cx="2397211" cy="461665"/>
            </a:xfrm>
            <a:prstGeom prst="rect">
              <a:avLst/>
            </a:prstGeom>
            <a:noFill/>
          </p:spPr>
          <p:txBody>
            <a:bodyPr wrap="square" rtlCol="0">
              <a:spAutoFit/>
            </a:bodyPr>
            <a:lstStyle/>
            <a:p>
              <a:pPr algn="r"/>
              <a:r>
                <a:rPr lang="zh-CN" altLang="en-US" sz="2400" b="1" dirty="0">
                  <a:cs typeface="+mn-ea"/>
                  <a:sym typeface="+mn-lt"/>
                </a:rPr>
                <a:t>输入标题</a:t>
              </a:r>
            </a:p>
          </p:txBody>
        </p:sp>
      </p:grpSp>
      <p:grpSp>
        <p:nvGrpSpPr>
          <p:cNvPr id="15" name="组合 14">
            <a:extLst>
              <a:ext uri="{FF2B5EF4-FFF2-40B4-BE49-F238E27FC236}">
                <a16:creationId xmlns:a16="http://schemas.microsoft.com/office/drawing/2014/main" id="{206AC462-BC96-44F8-AD11-4D23E2ABB8A4}"/>
              </a:ext>
            </a:extLst>
          </p:cNvPr>
          <p:cNvGrpSpPr/>
          <p:nvPr/>
        </p:nvGrpSpPr>
        <p:grpSpPr>
          <a:xfrm>
            <a:off x="1545489" y="2053654"/>
            <a:ext cx="3439328" cy="1156063"/>
            <a:chOff x="1727200" y="4294933"/>
            <a:chExt cx="3439328" cy="1156063"/>
          </a:xfrm>
        </p:grpSpPr>
        <p:sp>
          <p:nvSpPr>
            <p:cNvPr id="16" name="文本框 15">
              <a:extLst>
                <a:ext uri="{FF2B5EF4-FFF2-40B4-BE49-F238E27FC236}">
                  <a16:creationId xmlns:a16="http://schemas.microsoft.com/office/drawing/2014/main" id="{DBE72084-DBA8-4A62-AA91-46F9F98640C4}"/>
                </a:ext>
              </a:extLst>
            </p:cNvPr>
            <p:cNvSpPr txBox="1"/>
            <p:nvPr/>
          </p:nvSpPr>
          <p:spPr>
            <a:xfrm>
              <a:off x="1727200" y="4739263"/>
              <a:ext cx="3436119" cy="711733"/>
            </a:xfrm>
            <a:prstGeom prst="rect">
              <a:avLst/>
            </a:prstGeom>
            <a:noFill/>
          </p:spPr>
          <p:txBody>
            <a:bodyPr wrap="square" rtlCol="0">
              <a:spAutoFit/>
            </a:bodyPr>
            <a:lstStyle/>
            <a:p>
              <a:pPr algn="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17" name="文本框 16">
              <a:extLst>
                <a:ext uri="{FF2B5EF4-FFF2-40B4-BE49-F238E27FC236}">
                  <a16:creationId xmlns:a16="http://schemas.microsoft.com/office/drawing/2014/main" id="{4E444166-86F7-4E56-8389-227CD09FB384}"/>
                </a:ext>
              </a:extLst>
            </p:cNvPr>
            <p:cNvSpPr txBox="1"/>
            <p:nvPr/>
          </p:nvSpPr>
          <p:spPr>
            <a:xfrm>
              <a:off x="2769317" y="4294933"/>
              <a:ext cx="2397211" cy="461665"/>
            </a:xfrm>
            <a:prstGeom prst="rect">
              <a:avLst/>
            </a:prstGeom>
            <a:noFill/>
          </p:spPr>
          <p:txBody>
            <a:bodyPr wrap="square" rtlCol="0">
              <a:spAutoFit/>
            </a:bodyPr>
            <a:lstStyle/>
            <a:p>
              <a:pPr algn="r"/>
              <a:r>
                <a:rPr lang="zh-CN" altLang="en-US" sz="2400" b="1" dirty="0">
                  <a:cs typeface="+mn-ea"/>
                  <a:sym typeface="+mn-lt"/>
                </a:rPr>
                <a:t>输入标题</a:t>
              </a:r>
            </a:p>
          </p:txBody>
        </p:sp>
      </p:grpSp>
      <p:grpSp>
        <p:nvGrpSpPr>
          <p:cNvPr id="18" name="组合 17">
            <a:extLst>
              <a:ext uri="{FF2B5EF4-FFF2-40B4-BE49-F238E27FC236}">
                <a16:creationId xmlns:a16="http://schemas.microsoft.com/office/drawing/2014/main" id="{C867EF71-9747-4EEC-B8E7-F1878C169E5E}"/>
              </a:ext>
            </a:extLst>
          </p:cNvPr>
          <p:cNvGrpSpPr/>
          <p:nvPr/>
        </p:nvGrpSpPr>
        <p:grpSpPr>
          <a:xfrm>
            <a:off x="7222998" y="1656199"/>
            <a:ext cx="3436119" cy="1156063"/>
            <a:chOff x="1727200" y="4294933"/>
            <a:chExt cx="3436119" cy="1156063"/>
          </a:xfrm>
        </p:grpSpPr>
        <p:sp>
          <p:nvSpPr>
            <p:cNvPr id="19" name="文本框 18">
              <a:extLst>
                <a:ext uri="{FF2B5EF4-FFF2-40B4-BE49-F238E27FC236}">
                  <a16:creationId xmlns:a16="http://schemas.microsoft.com/office/drawing/2014/main" id="{E5063C1C-8435-41B5-AC21-AC6ACE21514D}"/>
                </a:ext>
              </a:extLst>
            </p:cNvPr>
            <p:cNvSpPr txBox="1"/>
            <p:nvPr/>
          </p:nvSpPr>
          <p:spPr>
            <a:xfrm>
              <a:off x="1727200" y="4739263"/>
              <a:ext cx="3436119" cy="711733"/>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20" name="文本框 19">
              <a:extLst>
                <a:ext uri="{FF2B5EF4-FFF2-40B4-BE49-F238E27FC236}">
                  <a16:creationId xmlns:a16="http://schemas.microsoft.com/office/drawing/2014/main" id="{863811E7-6622-46D8-BA27-7E75818C9ABE}"/>
                </a:ext>
              </a:extLst>
            </p:cNvPr>
            <p:cNvSpPr txBox="1"/>
            <p:nvPr/>
          </p:nvSpPr>
          <p:spPr>
            <a:xfrm>
              <a:off x="1727200" y="4294933"/>
              <a:ext cx="2397211" cy="461665"/>
            </a:xfrm>
            <a:prstGeom prst="rect">
              <a:avLst/>
            </a:prstGeom>
            <a:noFill/>
          </p:spPr>
          <p:txBody>
            <a:bodyPr wrap="square" rtlCol="0">
              <a:spAutoFit/>
            </a:bodyPr>
            <a:lstStyle/>
            <a:p>
              <a:r>
                <a:rPr lang="zh-CN" altLang="en-US" sz="2400" b="1" dirty="0">
                  <a:cs typeface="+mn-ea"/>
                  <a:sym typeface="+mn-lt"/>
                </a:rPr>
                <a:t>输入标题</a:t>
              </a:r>
            </a:p>
          </p:txBody>
        </p:sp>
      </p:grpSp>
      <p:grpSp>
        <p:nvGrpSpPr>
          <p:cNvPr id="21" name="组合 20">
            <a:extLst>
              <a:ext uri="{FF2B5EF4-FFF2-40B4-BE49-F238E27FC236}">
                <a16:creationId xmlns:a16="http://schemas.microsoft.com/office/drawing/2014/main" id="{C9288037-71D3-48C6-ADFD-B395C34FE50A}"/>
              </a:ext>
            </a:extLst>
          </p:cNvPr>
          <p:cNvGrpSpPr/>
          <p:nvPr/>
        </p:nvGrpSpPr>
        <p:grpSpPr>
          <a:xfrm>
            <a:off x="7401500" y="4098771"/>
            <a:ext cx="3436119" cy="1156063"/>
            <a:chOff x="1727200" y="4294933"/>
            <a:chExt cx="3436119" cy="1156063"/>
          </a:xfrm>
        </p:grpSpPr>
        <p:sp>
          <p:nvSpPr>
            <p:cNvPr id="22" name="文本框 21">
              <a:extLst>
                <a:ext uri="{FF2B5EF4-FFF2-40B4-BE49-F238E27FC236}">
                  <a16:creationId xmlns:a16="http://schemas.microsoft.com/office/drawing/2014/main" id="{C985A571-042B-4DAD-937D-5A9B212D23C6}"/>
                </a:ext>
              </a:extLst>
            </p:cNvPr>
            <p:cNvSpPr txBox="1"/>
            <p:nvPr/>
          </p:nvSpPr>
          <p:spPr>
            <a:xfrm>
              <a:off x="1727200" y="4739263"/>
              <a:ext cx="3436119" cy="711733"/>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a:t>
              </a:r>
              <a:r>
                <a:rPr lang="en-US" altLang="zh-CN" sz="1400" dirty="0">
                  <a:cs typeface="+mn-ea"/>
                  <a:sym typeface="+mn-lt"/>
                </a:rPr>
                <a:t>…</a:t>
              </a:r>
              <a:endParaRPr lang="zh-CN" altLang="en-US" sz="1400" dirty="0">
                <a:cs typeface="+mn-ea"/>
                <a:sym typeface="+mn-lt"/>
              </a:endParaRPr>
            </a:p>
          </p:txBody>
        </p:sp>
        <p:sp>
          <p:nvSpPr>
            <p:cNvPr id="23" name="文本框 22">
              <a:extLst>
                <a:ext uri="{FF2B5EF4-FFF2-40B4-BE49-F238E27FC236}">
                  <a16:creationId xmlns:a16="http://schemas.microsoft.com/office/drawing/2014/main" id="{BF878395-C2A8-4A33-8F78-F2B4F7B31141}"/>
                </a:ext>
              </a:extLst>
            </p:cNvPr>
            <p:cNvSpPr txBox="1"/>
            <p:nvPr/>
          </p:nvSpPr>
          <p:spPr>
            <a:xfrm>
              <a:off x="1727200" y="4294933"/>
              <a:ext cx="2397211" cy="461665"/>
            </a:xfrm>
            <a:prstGeom prst="rect">
              <a:avLst/>
            </a:prstGeom>
            <a:noFill/>
          </p:spPr>
          <p:txBody>
            <a:bodyPr wrap="square" rtlCol="0">
              <a:spAutoFit/>
            </a:bodyPr>
            <a:lstStyle/>
            <a:p>
              <a:r>
                <a:rPr lang="zh-CN" altLang="en-US" sz="2400" b="1" dirty="0">
                  <a:cs typeface="+mn-ea"/>
                  <a:sym typeface="+mn-lt"/>
                </a:rPr>
                <a:t>输入标题</a:t>
              </a: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a:ext>
            </a:extLst>
          </a:blip>
          <a:stretch>
            <a:fillRect/>
          </a:stretch>
        </p:blipFill>
        <p:spPr>
          <a:xfrm flipV="1">
            <a:off x="970468" y="3589345"/>
            <a:ext cx="10430408" cy="377325"/>
          </a:xfrm>
          <a:prstGeom prst="rect">
            <a:avLst/>
          </a:prstGeom>
        </p:spPr>
      </p:pic>
      <p:sp>
        <p:nvSpPr>
          <p:cNvPr id="3" name="文本框 2"/>
          <p:cNvSpPr txBox="1"/>
          <p:nvPr/>
        </p:nvSpPr>
        <p:spPr>
          <a:xfrm>
            <a:off x="2055509" y="2907909"/>
            <a:ext cx="1032945" cy="461665"/>
          </a:xfrm>
          <a:prstGeom prst="rect">
            <a:avLst/>
          </a:prstGeom>
          <a:noFill/>
        </p:spPr>
        <p:txBody>
          <a:bodyPr wrap="square" rtlCol="0">
            <a:spAutoFit/>
          </a:bodyPr>
          <a:lstStyle/>
          <a:p>
            <a:r>
              <a:rPr lang="en-US" altLang="zh-CN" sz="2400" b="1" dirty="0">
                <a:cs typeface="+mn-ea"/>
                <a:sym typeface="+mn-lt"/>
              </a:rPr>
              <a:t>2020</a:t>
            </a:r>
            <a:endParaRPr lang="zh-CN" altLang="en-US" sz="2400" b="1" dirty="0">
              <a:cs typeface="+mn-ea"/>
              <a:sym typeface="+mn-lt"/>
            </a:endParaRPr>
          </a:p>
        </p:txBody>
      </p:sp>
      <p:sp>
        <p:nvSpPr>
          <p:cNvPr id="4" name="文本框 3"/>
          <p:cNvSpPr txBox="1"/>
          <p:nvPr/>
        </p:nvSpPr>
        <p:spPr>
          <a:xfrm>
            <a:off x="4418939" y="2907909"/>
            <a:ext cx="1032945" cy="461665"/>
          </a:xfrm>
          <a:prstGeom prst="rect">
            <a:avLst/>
          </a:prstGeom>
          <a:noFill/>
        </p:spPr>
        <p:txBody>
          <a:bodyPr wrap="square" rtlCol="0">
            <a:spAutoFit/>
          </a:bodyPr>
          <a:lstStyle/>
          <a:p>
            <a:r>
              <a:rPr lang="en-US" altLang="zh-CN" sz="2400" b="1" dirty="0">
                <a:cs typeface="+mn-ea"/>
                <a:sym typeface="+mn-lt"/>
              </a:rPr>
              <a:t>2021</a:t>
            </a:r>
            <a:endParaRPr lang="zh-CN" altLang="en-US" sz="2400" b="1" dirty="0">
              <a:cs typeface="+mn-ea"/>
              <a:sym typeface="+mn-lt"/>
            </a:endParaRPr>
          </a:p>
        </p:txBody>
      </p:sp>
      <p:sp>
        <p:nvSpPr>
          <p:cNvPr id="5" name="文本框 4"/>
          <p:cNvSpPr txBox="1"/>
          <p:nvPr/>
        </p:nvSpPr>
        <p:spPr>
          <a:xfrm>
            <a:off x="6782368" y="2907909"/>
            <a:ext cx="1032945" cy="461665"/>
          </a:xfrm>
          <a:prstGeom prst="rect">
            <a:avLst/>
          </a:prstGeom>
          <a:noFill/>
        </p:spPr>
        <p:txBody>
          <a:bodyPr wrap="square" rtlCol="0">
            <a:spAutoFit/>
          </a:bodyPr>
          <a:lstStyle/>
          <a:p>
            <a:r>
              <a:rPr lang="en-US" altLang="zh-CN" sz="2400" b="1" dirty="0">
                <a:cs typeface="+mn-ea"/>
                <a:sym typeface="+mn-lt"/>
              </a:rPr>
              <a:t>2022</a:t>
            </a:r>
            <a:endParaRPr lang="zh-CN" altLang="en-US" sz="2400" b="1" dirty="0">
              <a:cs typeface="+mn-ea"/>
              <a:sym typeface="+mn-lt"/>
            </a:endParaRPr>
          </a:p>
        </p:txBody>
      </p:sp>
      <p:sp>
        <p:nvSpPr>
          <p:cNvPr id="6" name="文本框 5"/>
          <p:cNvSpPr txBox="1"/>
          <p:nvPr/>
        </p:nvSpPr>
        <p:spPr>
          <a:xfrm>
            <a:off x="9152063" y="2907909"/>
            <a:ext cx="1032945" cy="461665"/>
          </a:xfrm>
          <a:prstGeom prst="rect">
            <a:avLst/>
          </a:prstGeom>
          <a:noFill/>
        </p:spPr>
        <p:txBody>
          <a:bodyPr wrap="square" rtlCol="0">
            <a:spAutoFit/>
          </a:bodyPr>
          <a:lstStyle/>
          <a:p>
            <a:r>
              <a:rPr lang="en-US" altLang="zh-CN" sz="2400" b="1" dirty="0">
                <a:cs typeface="+mn-ea"/>
                <a:sym typeface="+mn-lt"/>
              </a:rPr>
              <a:t>2023</a:t>
            </a:r>
            <a:endParaRPr lang="zh-CN" altLang="en-US" sz="2400" b="1" dirty="0">
              <a:cs typeface="+mn-ea"/>
              <a:sym typeface="+mn-lt"/>
            </a:endParaRPr>
          </a:p>
        </p:txBody>
      </p:sp>
      <p:sp>
        <p:nvSpPr>
          <p:cNvPr id="7" name="文本框 6"/>
          <p:cNvSpPr txBox="1"/>
          <p:nvPr/>
        </p:nvSpPr>
        <p:spPr>
          <a:xfrm>
            <a:off x="1367429" y="3966670"/>
            <a:ext cx="2040924" cy="1458091"/>
          </a:xfrm>
          <a:prstGeom prst="rect">
            <a:avLst/>
          </a:prstGeom>
          <a:noFill/>
        </p:spPr>
        <p:txBody>
          <a:bodyPr wrap="square" rtlCol="0">
            <a:spAutoFit/>
          </a:bodyPr>
          <a:lstStyle/>
          <a:p>
            <a:pPr algn="ctr">
              <a:lnSpc>
                <a:spcPct val="150000"/>
              </a:lnSpc>
            </a:pPr>
            <a:r>
              <a:rPr lang="zh-CN" altLang="en-US" sz="1000" dirty="0">
                <a:cs typeface="+mn-ea"/>
                <a:sym typeface="+mn-lt"/>
              </a:rPr>
              <a:t>单击此处输入文本内</a:t>
            </a:r>
            <a:endParaRPr lang="en-US" altLang="zh-CN" sz="1000" dirty="0">
              <a:cs typeface="+mn-ea"/>
              <a:sym typeface="+mn-lt"/>
            </a:endParaRPr>
          </a:p>
          <a:p>
            <a:pPr algn="ctr">
              <a:lnSpc>
                <a:spcPct val="150000"/>
              </a:lnSpc>
            </a:pPr>
            <a:r>
              <a:rPr lang="zh-CN" altLang="en-US" sz="1000" dirty="0">
                <a:cs typeface="+mn-ea"/>
                <a:sym typeface="+mn-lt"/>
              </a:rPr>
              <a:t>容，单击此处输入文本内容，单击此处输入文本内容，单击此处输入文本内容，单击此处输入文本内容</a:t>
            </a:r>
          </a:p>
          <a:p>
            <a:pPr algn="ctr">
              <a:lnSpc>
                <a:spcPct val="150000"/>
              </a:lnSpc>
            </a:pPr>
            <a:endParaRPr lang="zh-CN" altLang="en-US" sz="1000" dirty="0">
              <a:cs typeface="+mn-ea"/>
              <a:sym typeface="+mn-lt"/>
            </a:endParaRPr>
          </a:p>
        </p:txBody>
      </p:sp>
      <p:sp>
        <p:nvSpPr>
          <p:cNvPr id="8" name="文本框 7"/>
          <p:cNvSpPr txBox="1"/>
          <p:nvPr/>
        </p:nvSpPr>
        <p:spPr>
          <a:xfrm>
            <a:off x="3840519" y="3966670"/>
            <a:ext cx="2040924" cy="1458091"/>
          </a:xfrm>
          <a:prstGeom prst="rect">
            <a:avLst/>
          </a:prstGeom>
          <a:noFill/>
        </p:spPr>
        <p:txBody>
          <a:bodyPr wrap="square" rtlCol="0">
            <a:spAutoFit/>
          </a:bodyPr>
          <a:lstStyle/>
          <a:p>
            <a:pPr algn="ctr">
              <a:lnSpc>
                <a:spcPct val="150000"/>
              </a:lnSpc>
            </a:pPr>
            <a:r>
              <a:rPr lang="zh-CN" altLang="en-US" sz="1000" dirty="0">
                <a:cs typeface="+mn-ea"/>
                <a:sym typeface="+mn-lt"/>
              </a:rPr>
              <a:t>单击此处输入文本内</a:t>
            </a:r>
            <a:endParaRPr lang="en-US" altLang="zh-CN" sz="1000" dirty="0">
              <a:cs typeface="+mn-ea"/>
              <a:sym typeface="+mn-lt"/>
            </a:endParaRPr>
          </a:p>
          <a:p>
            <a:pPr algn="ctr">
              <a:lnSpc>
                <a:spcPct val="150000"/>
              </a:lnSpc>
            </a:pPr>
            <a:r>
              <a:rPr lang="zh-CN" altLang="en-US" sz="1000" dirty="0">
                <a:cs typeface="+mn-ea"/>
                <a:sym typeface="+mn-lt"/>
              </a:rPr>
              <a:t>容，单击此处输入文本内容，单击此处输入文本内容，单击此处输入文本内容，单击此处输入文本内容</a:t>
            </a:r>
          </a:p>
          <a:p>
            <a:pPr algn="ctr">
              <a:lnSpc>
                <a:spcPct val="150000"/>
              </a:lnSpc>
            </a:pPr>
            <a:endParaRPr lang="zh-CN" altLang="en-US" sz="1000" dirty="0">
              <a:cs typeface="+mn-ea"/>
              <a:sym typeface="+mn-lt"/>
            </a:endParaRPr>
          </a:p>
        </p:txBody>
      </p:sp>
      <p:sp>
        <p:nvSpPr>
          <p:cNvPr id="9" name="文本框 8"/>
          <p:cNvSpPr txBox="1"/>
          <p:nvPr/>
        </p:nvSpPr>
        <p:spPr>
          <a:xfrm>
            <a:off x="6181345" y="3966670"/>
            <a:ext cx="2040924" cy="1458091"/>
          </a:xfrm>
          <a:prstGeom prst="rect">
            <a:avLst/>
          </a:prstGeom>
          <a:noFill/>
        </p:spPr>
        <p:txBody>
          <a:bodyPr wrap="square" rtlCol="0">
            <a:spAutoFit/>
          </a:bodyPr>
          <a:lstStyle/>
          <a:p>
            <a:pPr algn="ctr">
              <a:lnSpc>
                <a:spcPct val="150000"/>
              </a:lnSpc>
            </a:pPr>
            <a:r>
              <a:rPr lang="zh-CN" altLang="en-US" sz="1000" dirty="0">
                <a:cs typeface="+mn-ea"/>
                <a:sym typeface="+mn-lt"/>
              </a:rPr>
              <a:t>单击此处输入文本内</a:t>
            </a:r>
            <a:endParaRPr lang="en-US" altLang="zh-CN" sz="1000" dirty="0">
              <a:cs typeface="+mn-ea"/>
              <a:sym typeface="+mn-lt"/>
            </a:endParaRPr>
          </a:p>
          <a:p>
            <a:pPr algn="ctr">
              <a:lnSpc>
                <a:spcPct val="150000"/>
              </a:lnSpc>
            </a:pPr>
            <a:r>
              <a:rPr lang="zh-CN" altLang="en-US" sz="1000" dirty="0">
                <a:cs typeface="+mn-ea"/>
                <a:sym typeface="+mn-lt"/>
              </a:rPr>
              <a:t>容，单击此处输入文本内容，单击此处输入文本内容，单击此处输入文本内容，单击此处输入文本内容</a:t>
            </a:r>
          </a:p>
          <a:p>
            <a:pPr algn="ctr">
              <a:lnSpc>
                <a:spcPct val="150000"/>
              </a:lnSpc>
            </a:pPr>
            <a:endParaRPr lang="zh-CN" altLang="en-US" sz="1000" dirty="0">
              <a:cs typeface="+mn-ea"/>
              <a:sym typeface="+mn-lt"/>
            </a:endParaRPr>
          </a:p>
        </p:txBody>
      </p:sp>
      <p:sp>
        <p:nvSpPr>
          <p:cNvPr id="10" name="文本框 9"/>
          <p:cNvSpPr txBox="1"/>
          <p:nvPr/>
        </p:nvSpPr>
        <p:spPr>
          <a:xfrm>
            <a:off x="8552280" y="3966670"/>
            <a:ext cx="2040924" cy="1458091"/>
          </a:xfrm>
          <a:prstGeom prst="rect">
            <a:avLst/>
          </a:prstGeom>
          <a:noFill/>
        </p:spPr>
        <p:txBody>
          <a:bodyPr wrap="square" rtlCol="0">
            <a:spAutoFit/>
          </a:bodyPr>
          <a:lstStyle/>
          <a:p>
            <a:pPr algn="ctr">
              <a:lnSpc>
                <a:spcPct val="150000"/>
              </a:lnSpc>
            </a:pPr>
            <a:r>
              <a:rPr lang="zh-CN" altLang="en-US" sz="1000" dirty="0">
                <a:cs typeface="+mn-ea"/>
                <a:sym typeface="+mn-lt"/>
              </a:rPr>
              <a:t>单击此处输入文本内</a:t>
            </a:r>
            <a:endParaRPr lang="en-US" altLang="zh-CN" sz="1000" dirty="0">
              <a:cs typeface="+mn-ea"/>
              <a:sym typeface="+mn-lt"/>
            </a:endParaRPr>
          </a:p>
          <a:p>
            <a:pPr algn="ctr">
              <a:lnSpc>
                <a:spcPct val="150000"/>
              </a:lnSpc>
            </a:pPr>
            <a:r>
              <a:rPr lang="zh-CN" altLang="en-US" sz="1000" dirty="0">
                <a:cs typeface="+mn-ea"/>
                <a:sym typeface="+mn-lt"/>
              </a:rPr>
              <a:t>容，单击此处输入文本内容，单击此处输入文本内容，单击此处输入文本内容，单击此处输入文本内容</a:t>
            </a:r>
          </a:p>
          <a:p>
            <a:pPr algn="ctr">
              <a:lnSpc>
                <a:spcPct val="150000"/>
              </a:lnSpc>
            </a:pPr>
            <a:endParaRPr lang="zh-CN" altLang="en-US" sz="1000" dirty="0">
              <a:cs typeface="+mn-ea"/>
              <a:sym typeface="+mn-lt"/>
            </a:endParaRPr>
          </a:p>
        </p:txBody>
      </p:sp>
      <p:grpSp>
        <p:nvGrpSpPr>
          <p:cNvPr id="11" name="Group 4"/>
          <p:cNvGrpSpPr>
            <a:grpSpLocks noChangeAspect="1"/>
          </p:cNvGrpSpPr>
          <p:nvPr/>
        </p:nvGrpSpPr>
        <p:grpSpPr bwMode="auto">
          <a:xfrm>
            <a:off x="4458122" y="261496"/>
            <a:ext cx="3027363" cy="2239962"/>
            <a:chOff x="2821" y="498"/>
            <a:chExt cx="1907" cy="1411"/>
          </a:xfrm>
          <a:solidFill>
            <a:schemeClr val="tx1"/>
          </a:solidFill>
        </p:grpSpPr>
        <p:sp>
          <p:nvSpPr>
            <p:cNvPr id="12" name="Freeform 5"/>
            <p:cNvSpPr/>
            <p:nvPr/>
          </p:nvSpPr>
          <p:spPr bwMode="auto">
            <a:xfrm>
              <a:off x="3555" y="695"/>
              <a:ext cx="28" cy="37"/>
            </a:xfrm>
            <a:custGeom>
              <a:avLst/>
              <a:gdLst>
                <a:gd name="T0" fmla="*/ 14 w 22"/>
                <a:gd name="T1" fmla="*/ 0 h 29"/>
                <a:gd name="T2" fmla="*/ 12 w 22"/>
                <a:gd name="T3" fmla="*/ 29 h 29"/>
                <a:gd name="T4" fmla="*/ 14 w 22"/>
                <a:gd name="T5" fmla="*/ 0 h 29"/>
              </a:gdLst>
              <a:ahLst/>
              <a:cxnLst>
                <a:cxn ang="0">
                  <a:pos x="T0" y="T1"/>
                </a:cxn>
                <a:cxn ang="0">
                  <a:pos x="T2" y="T3"/>
                </a:cxn>
                <a:cxn ang="0">
                  <a:pos x="T4" y="T5"/>
                </a:cxn>
              </a:cxnLst>
              <a:rect l="0" t="0" r="r" b="b"/>
              <a:pathLst>
                <a:path w="22" h="29">
                  <a:moveTo>
                    <a:pt x="14" y="0"/>
                  </a:moveTo>
                  <a:cubicBezTo>
                    <a:pt x="22" y="6"/>
                    <a:pt x="18" y="21"/>
                    <a:pt x="12" y="29"/>
                  </a:cubicBezTo>
                  <a:cubicBezTo>
                    <a:pt x="0" y="19"/>
                    <a:pt x="7" y="1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3" name="Freeform 6"/>
            <p:cNvSpPr/>
            <p:nvPr/>
          </p:nvSpPr>
          <p:spPr bwMode="auto">
            <a:xfrm>
              <a:off x="4241" y="1239"/>
              <a:ext cx="134" cy="134"/>
            </a:xfrm>
            <a:custGeom>
              <a:avLst/>
              <a:gdLst>
                <a:gd name="T0" fmla="*/ 102 w 105"/>
                <a:gd name="T1" fmla="*/ 26 h 105"/>
                <a:gd name="T2" fmla="*/ 103 w 105"/>
                <a:gd name="T3" fmla="*/ 63 h 105"/>
                <a:gd name="T4" fmla="*/ 84 w 105"/>
                <a:gd name="T5" fmla="*/ 95 h 105"/>
                <a:gd name="T6" fmla="*/ 13 w 105"/>
                <a:gd name="T7" fmla="*/ 80 h 105"/>
                <a:gd name="T8" fmla="*/ 22 w 105"/>
                <a:gd name="T9" fmla="*/ 13 h 105"/>
                <a:gd name="T10" fmla="*/ 52 w 105"/>
                <a:gd name="T11" fmla="*/ 0 h 105"/>
                <a:gd name="T12" fmla="*/ 102 w 105"/>
                <a:gd name="T13" fmla="*/ 26 h 105"/>
              </a:gdLst>
              <a:ahLst/>
              <a:cxnLst>
                <a:cxn ang="0">
                  <a:pos x="T0" y="T1"/>
                </a:cxn>
                <a:cxn ang="0">
                  <a:pos x="T2" y="T3"/>
                </a:cxn>
                <a:cxn ang="0">
                  <a:pos x="T4" y="T5"/>
                </a:cxn>
                <a:cxn ang="0">
                  <a:pos x="T6" y="T7"/>
                </a:cxn>
                <a:cxn ang="0">
                  <a:pos x="T8" y="T9"/>
                </a:cxn>
                <a:cxn ang="0">
                  <a:pos x="T10" y="T11"/>
                </a:cxn>
                <a:cxn ang="0">
                  <a:pos x="T12" y="T13"/>
                </a:cxn>
              </a:cxnLst>
              <a:rect l="0" t="0" r="r" b="b"/>
              <a:pathLst>
                <a:path w="105" h="105">
                  <a:moveTo>
                    <a:pt x="102" y="26"/>
                  </a:moveTo>
                  <a:cubicBezTo>
                    <a:pt x="101" y="38"/>
                    <a:pt x="105" y="51"/>
                    <a:pt x="103" y="63"/>
                  </a:cubicBezTo>
                  <a:cubicBezTo>
                    <a:pt x="101" y="78"/>
                    <a:pt x="90" y="85"/>
                    <a:pt x="84" y="95"/>
                  </a:cubicBezTo>
                  <a:cubicBezTo>
                    <a:pt x="55" y="105"/>
                    <a:pt x="31" y="95"/>
                    <a:pt x="13" y="80"/>
                  </a:cubicBezTo>
                  <a:cubicBezTo>
                    <a:pt x="0" y="57"/>
                    <a:pt x="6" y="29"/>
                    <a:pt x="22" y="13"/>
                  </a:cubicBezTo>
                  <a:cubicBezTo>
                    <a:pt x="36" y="12"/>
                    <a:pt x="46" y="5"/>
                    <a:pt x="52" y="0"/>
                  </a:cubicBezTo>
                  <a:cubicBezTo>
                    <a:pt x="70" y="6"/>
                    <a:pt x="87" y="16"/>
                    <a:pt x="10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4" name="Freeform 7"/>
            <p:cNvSpPr/>
            <p:nvPr/>
          </p:nvSpPr>
          <p:spPr bwMode="auto">
            <a:xfrm>
              <a:off x="3281" y="1304"/>
              <a:ext cx="56" cy="15"/>
            </a:xfrm>
            <a:custGeom>
              <a:avLst/>
              <a:gdLst>
                <a:gd name="T0" fmla="*/ 44 w 44"/>
                <a:gd name="T1" fmla="*/ 0 h 12"/>
                <a:gd name="T2" fmla="*/ 0 w 44"/>
                <a:gd name="T3" fmla="*/ 12 h 12"/>
                <a:gd name="T4" fmla="*/ 44 w 44"/>
                <a:gd name="T5" fmla="*/ 0 h 12"/>
              </a:gdLst>
              <a:ahLst/>
              <a:cxnLst>
                <a:cxn ang="0">
                  <a:pos x="T0" y="T1"/>
                </a:cxn>
                <a:cxn ang="0">
                  <a:pos x="T2" y="T3"/>
                </a:cxn>
                <a:cxn ang="0">
                  <a:pos x="T4" y="T5"/>
                </a:cxn>
              </a:cxnLst>
              <a:rect l="0" t="0" r="r" b="b"/>
              <a:pathLst>
                <a:path w="44" h="12">
                  <a:moveTo>
                    <a:pt x="44" y="0"/>
                  </a:moveTo>
                  <a:cubicBezTo>
                    <a:pt x="33" y="8"/>
                    <a:pt x="19" y="9"/>
                    <a:pt x="0" y="12"/>
                  </a:cubicBezTo>
                  <a:cubicBezTo>
                    <a:pt x="12" y="5"/>
                    <a:pt x="27" y="2"/>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5" name="Freeform 8"/>
            <p:cNvSpPr/>
            <p:nvPr/>
          </p:nvSpPr>
          <p:spPr bwMode="auto">
            <a:xfrm>
              <a:off x="3187" y="1360"/>
              <a:ext cx="16" cy="23"/>
            </a:xfrm>
            <a:custGeom>
              <a:avLst/>
              <a:gdLst>
                <a:gd name="T0" fmla="*/ 8 w 13"/>
                <a:gd name="T1" fmla="*/ 0 h 18"/>
                <a:gd name="T2" fmla="*/ 0 w 13"/>
                <a:gd name="T3" fmla="*/ 16 h 18"/>
                <a:gd name="T4" fmla="*/ 3 w 13"/>
                <a:gd name="T5" fmla="*/ 2 h 18"/>
                <a:gd name="T6" fmla="*/ 8 w 13"/>
                <a:gd name="T7" fmla="*/ 0 h 18"/>
              </a:gdLst>
              <a:ahLst/>
              <a:cxnLst>
                <a:cxn ang="0">
                  <a:pos x="T0" y="T1"/>
                </a:cxn>
                <a:cxn ang="0">
                  <a:pos x="T2" y="T3"/>
                </a:cxn>
                <a:cxn ang="0">
                  <a:pos x="T4" y="T5"/>
                </a:cxn>
                <a:cxn ang="0">
                  <a:pos x="T6" y="T7"/>
                </a:cxn>
              </a:cxnLst>
              <a:rect l="0" t="0" r="r" b="b"/>
              <a:pathLst>
                <a:path w="13" h="18">
                  <a:moveTo>
                    <a:pt x="8" y="0"/>
                  </a:moveTo>
                  <a:cubicBezTo>
                    <a:pt x="13" y="4"/>
                    <a:pt x="9" y="18"/>
                    <a:pt x="0" y="16"/>
                  </a:cubicBezTo>
                  <a:cubicBezTo>
                    <a:pt x="2" y="12"/>
                    <a:pt x="3" y="7"/>
                    <a:pt x="3" y="2"/>
                  </a:cubicBezTo>
                  <a:cubicBezTo>
                    <a:pt x="5" y="2"/>
                    <a:pt x="8"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6" name="Freeform 9"/>
            <p:cNvSpPr/>
            <p:nvPr/>
          </p:nvSpPr>
          <p:spPr bwMode="auto">
            <a:xfrm>
              <a:off x="4200" y="1420"/>
              <a:ext cx="44" cy="18"/>
            </a:xfrm>
            <a:custGeom>
              <a:avLst/>
              <a:gdLst>
                <a:gd name="T0" fmla="*/ 0 w 34"/>
                <a:gd name="T1" fmla="*/ 0 h 14"/>
                <a:gd name="T2" fmla="*/ 34 w 34"/>
                <a:gd name="T3" fmla="*/ 12 h 14"/>
                <a:gd name="T4" fmla="*/ 0 w 34"/>
                <a:gd name="T5" fmla="*/ 0 h 14"/>
              </a:gdLst>
              <a:ahLst/>
              <a:cxnLst>
                <a:cxn ang="0">
                  <a:pos x="T0" y="T1"/>
                </a:cxn>
                <a:cxn ang="0">
                  <a:pos x="T2" y="T3"/>
                </a:cxn>
                <a:cxn ang="0">
                  <a:pos x="T4" y="T5"/>
                </a:cxn>
              </a:cxnLst>
              <a:rect l="0" t="0" r="r" b="b"/>
              <a:pathLst>
                <a:path w="34" h="14">
                  <a:moveTo>
                    <a:pt x="0" y="0"/>
                  </a:moveTo>
                  <a:cubicBezTo>
                    <a:pt x="8" y="1"/>
                    <a:pt x="26" y="6"/>
                    <a:pt x="34" y="12"/>
                  </a:cubicBezTo>
                  <a:cubicBezTo>
                    <a:pt x="18" y="14"/>
                    <a:pt x="11"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7" name="Freeform 10"/>
            <p:cNvSpPr/>
            <p:nvPr/>
          </p:nvSpPr>
          <p:spPr bwMode="auto">
            <a:xfrm>
              <a:off x="4281" y="1427"/>
              <a:ext cx="20" cy="19"/>
            </a:xfrm>
            <a:custGeom>
              <a:avLst/>
              <a:gdLst>
                <a:gd name="T0" fmla="*/ 0 w 16"/>
                <a:gd name="T1" fmla="*/ 3 h 15"/>
                <a:gd name="T2" fmla="*/ 16 w 16"/>
                <a:gd name="T3" fmla="*/ 8 h 15"/>
                <a:gd name="T4" fmla="*/ 0 w 16"/>
                <a:gd name="T5" fmla="*/ 3 h 15"/>
              </a:gdLst>
              <a:ahLst/>
              <a:cxnLst>
                <a:cxn ang="0">
                  <a:pos x="T0" y="T1"/>
                </a:cxn>
                <a:cxn ang="0">
                  <a:pos x="T2" y="T3"/>
                </a:cxn>
                <a:cxn ang="0">
                  <a:pos x="T4" y="T5"/>
                </a:cxn>
              </a:cxnLst>
              <a:rect l="0" t="0" r="r" b="b"/>
              <a:pathLst>
                <a:path w="16" h="15">
                  <a:moveTo>
                    <a:pt x="0" y="3"/>
                  </a:moveTo>
                  <a:cubicBezTo>
                    <a:pt x="7" y="0"/>
                    <a:pt x="10" y="5"/>
                    <a:pt x="16" y="8"/>
                  </a:cubicBezTo>
                  <a:cubicBezTo>
                    <a:pt x="13" y="15"/>
                    <a:pt x="7"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8" name="Freeform 11"/>
            <p:cNvSpPr/>
            <p:nvPr/>
          </p:nvSpPr>
          <p:spPr bwMode="auto">
            <a:xfrm>
              <a:off x="3222" y="1437"/>
              <a:ext cx="60" cy="31"/>
            </a:xfrm>
            <a:custGeom>
              <a:avLst/>
              <a:gdLst>
                <a:gd name="T0" fmla="*/ 47 w 47"/>
                <a:gd name="T1" fmla="*/ 0 h 24"/>
                <a:gd name="T2" fmla="*/ 0 w 47"/>
                <a:gd name="T3" fmla="*/ 24 h 24"/>
                <a:gd name="T4" fmla="*/ 20 w 47"/>
                <a:gd name="T5" fmla="*/ 6 h 24"/>
                <a:gd name="T6" fmla="*/ 47 w 47"/>
                <a:gd name="T7" fmla="*/ 0 h 24"/>
              </a:gdLst>
              <a:ahLst/>
              <a:cxnLst>
                <a:cxn ang="0">
                  <a:pos x="T0" y="T1"/>
                </a:cxn>
                <a:cxn ang="0">
                  <a:pos x="T2" y="T3"/>
                </a:cxn>
                <a:cxn ang="0">
                  <a:pos x="T4" y="T5"/>
                </a:cxn>
                <a:cxn ang="0">
                  <a:pos x="T6" y="T7"/>
                </a:cxn>
              </a:cxnLst>
              <a:rect l="0" t="0" r="r" b="b"/>
              <a:pathLst>
                <a:path w="47" h="24">
                  <a:moveTo>
                    <a:pt x="47" y="0"/>
                  </a:moveTo>
                  <a:cubicBezTo>
                    <a:pt x="30" y="7"/>
                    <a:pt x="20" y="20"/>
                    <a:pt x="0" y="24"/>
                  </a:cubicBezTo>
                  <a:cubicBezTo>
                    <a:pt x="0" y="12"/>
                    <a:pt x="18" y="17"/>
                    <a:pt x="20" y="6"/>
                  </a:cubicBezTo>
                  <a:cubicBezTo>
                    <a:pt x="30" y="11"/>
                    <a:pt x="36"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9" name="Freeform 12"/>
            <p:cNvSpPr/>
            <p:nvPr/>
          </p:nvSpPr>
          <p:spPr bwMode="auto">
            <a:xfrm>
              <a:off x="4309" y="1440"/>
              <a:ext cx="9" cy="7"/>
            </a:xfrm>
            <a:custGeom>
              <a:avLst/>
              <a:gdLst>
                <a:gd name="T0" fmla="*/ 6 w 7"/>
                <a:gd name="T1" fmla="*/ 0 h 6"/>
                <a:gd name="T2" fmla="*/ 7 w 7"/>
                <a:gd name="T3" fmla="*/ 3 h 6"/>
                <a:gd name="T4" fmla="*/ 0 w 7"/>
                <a:gd name="T5" fmla="*/ 3 h 6"/>
                <a:gd name="T6" fmla="*/ 6 w 7"/>
                <a:gd name="T7" fmla="*/ 0 h 6"/>
              </a:gdLst>
              <a:ahLst/>
              <a:cxnLst>
                <a:cxn ang="0">
                  <a:pos x="T0" y="T1"/>
                </a:cxn>
                <a:cxn ang="0">
                  <a:pos x="T2" y="T3"/>
                </a:cxn>
                <a:cxn ang="0">
                  <a:pos x="T4" y="T5"/>
                </a:cxn>
                <a:cxn ang="0">
                  <a:pos x="T6" y="T7"/>
                </a:cxn>
              </a:cxnLst>
              <a:rect l="0" t="0" r="r" b="b"/>
              <a:pathLst>
                <a:path w="7" h="6">
                  <a:moveTo>
                    <a:pt x="6" y="0"/>
                  </a:moveTo>
                  <a:cubicBezTo>
                    <a:pt x="6" y="2"/>
                    <a:pt x="6" y="3"/>
                    <a:pt x="7" y="3"/>
                  </a:cubicBezTo>
                  <a:cubicBezTo>
                    <a:pt x="7" y="6"/>
                    <a:pt x="1" y="4"/>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0" name="Freeform 13"/>
            <p:cNvSpPr/>
            <p:nvPr/>
          </p:nvSpPr>
          <p:spPr bwMode="auto">
            <a:xfrm>
              <a:off x="4301" y="1537"/>
              <a:ext cx="128" cy="123"/>
            </a:xfrm>
            <a:custGeom>
              <a:avLst/>
              <a:gdLst>
                <a:gd name="T0" fmla="*/ 85 w 100"/>
                <a:gd name="T1" fmla="*/ 81 h 96"/>
                <a:gd name="T2" fmla="*/ 94 w 100"/>
                <a:gd name="T3" fmla="*/ 84 h 96"/>
                <a:gd name="T4" fmla="*/ 80 w 100"/>
                <a:gd name="T5" fmla="*/ 81 h 96"/>
                <a:gd name="T6" fmla="*/ 60 w 100"/>
                <a:gd name="T7" fmla="*/ 96 h 96"/>
                <a:gd name="T8" fmla="*/ 12 w 100"/>
                <a:gd name="T9" fmla="*/ 69 h 96"/>
                <a:gd name="T10" fmla="*/ 2 w 100"/>
                <a:gd name="T11" fmla="*/ 53 h 96"/>
                <a:gd name="T12" fmla="*/ 24 w 100"/>
                <a:gd name="T13" fmla="*/ 9 h 96"/>
                <a:gd name="T14" fmla="*/ 71 w 100"/>
                <a:gd name="T15" fmla="*/ 9 h 96"/>
                <a:gd name="T16" fmla="*/ 97 w 100"/>
                <a:gd name="T17" fmla="*/ 46 h 96"/>
                <a:gd name="T18" fmla="*/ 85 w 100"/>
                <a:gd name="T19" fmla="*/ 8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6">
                  <a:moveTo>
                    <a:pt x="85" y="81"/>
                  </a:moveTo>
                  <a:cubicBezTo>
                    <a:pt x="87" y="85"/>
                    <a:pt x="94" y="77"/>
                    <a:pt x="94" y="84"/>
                  </a:cubicBezTo>
                  <a:cubicBezTo>
                    <a:pt x="87" y="85"/>
                    <a:pt x="85" y="85"/>
                    <a:pt x="80" y="81"/>
                  </a:cubicBezTo>
                  <a:cubicBezTo>
                    <a:pt x="71" y="83"/>
                    <a:pt x="57" y="89"/>
                    <a:pt x="60" y="96"/>
                  </a:cubicBezTo>
                  <a:cubicBezTo>
                    <a:pt x="44" y="96"/>
                    <a:pt x="20" y="84"/>
                    <a:pt x="12" y="69"/>
                  </a:cubicBezTo>
                  <a:cubicBezTo>
                    <a:pt x="8" y="63"/>
                    <a:pt x="2" y="57"/>
                    <a:pt x="2" y="53"/>
                  </a:cubicBezTo>
                  <a:cubicBezTo>
                    <a:pt x="0" y="40"/>
                    <a:pt x="13" y="17"/>
                    <a:pt x="24" y="9"/>
                  </a:cubicBezTo>
                  <a:cubicBezTo>
                    <a:pt x="37" y="0"/>
                    <a:pt x="54" y="7"/>
                    <a:pt x="71" y="9"/>
                  </a:cubicBezTo>
                  <a:cubicBezTo>
                    <a:pt x="83" y="18"/>
                    <a:pt x="91" y="31"/>
                    <a:pt x="97" y="46"/>
                  </a:cubicBezTo>
                  <a:cubicBezTo>
                    <a:pt x="100" y="61"/>
                    <a:pt x="87" y="66"/>
                    <a:pt x="85"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1" name="Freeform 14"/>
            <p:cNvSpPr/>
            <p:nvPr/>
          </p:nvSpPr>
          <p:spPr bwMode="auto">
            <a:xfrm>
              <a:off x="4016" y="1571"/>
              <a:ext cx="42" cy="66"/>
            </a:xfrm>
            <a:custGeom>
              <a:avLst/>
              <a:gdLst>
                <a:gd name="T0" fmla="*/ 0 w 33"/>
                <a:gd name="T1" fmla="*/ 0 h 51"/>
                <a:gd name="T2" fmla="*/ 28 w 33"/>
                <a:gd name="T3" fmla="*/ 35 h 51"/>
                <a:gd name="T4" fmla="*/ 31 w 33"/>
                <a:gd name="T5" fmla="*/ 31 h 51"/>
                <a:gd name="T6" fmla="*/ 17 w 33"/>
                <a:gd name="T7" fmla="*/ 47 h 51"/>
                <a:gd name="T8" fmla="*/ 11 w 33"/>
                <a:gd name="T9" fmla="*/ 38 h 51"/>
                <a:gd name="T10" fmla="*/ 0 w 33"/>
                <a:gd name="T11" fmla="*/ 0 h 51"/>
              </a:gdLst>
              <a:ahLst/>
              <a:cxnLst>
                <a:cxn ang="0">
                  <a:pos x="T0" y="T1"/>
                </a:cxn>
                <a:cxn ang="0">
                  <a:pos x="T2" y="T3"/>
                </a:cxn>
                <a:cxn ang="0">
                  <a:pos x="T4" y="T5"/>
                </a:cxn>
                <a:cxn ang="0">
                  <a:pos x="T6" y="T7"/>
                </a:cxn>
                <a:cxn ang="0">
                  <a:pos x="T8" y="T9"/>
                </a:cxn>
                <a:cxn ang="0">
                  <a:pos x="T10" y="T11"/>
                </a:cxn>
              </a:cxnLst>
              <a:rect l="0" t="0" r="r" b="b"/>
              <a:pathLst>
                <a:path w="33" h="51">
                  <a:moveTo>
                    <a:pt x="0" y="0"/>
                  </a:moveTo>
                  <a:cubicBezTo>
                    <a:pt x="12" y="9"/>
                    <a:pt x="19" y="23"/>
                    <a:pt x="28" y="35"/>
                  </a:cubicBezTo>
                  <a:cubicBezTo>
                    <a:pt x="33" y="34"/>
                    <a:pt x="24" y="29"/>
                    <a:pt x="31" y="31"/>
                  </a:cubicBezTo>
                  <a:cubicBezTo>
                    <a:pt x="32" y="40"/>
                    <a:pt x="30" y="51"/>
                    <a:pt x="17" y="47"/>
                  </a:cubicBezTo>
                  <a:cubicBezTo>
                    <a:pt x="18" y="41"/>
                    <a:pt x="16" y="38"/>
                    <a:pt x="11" y="38"/>
                  </a:cubicBezTo>
                  <a:cubicBezTo>
                    <a:pt x="19" y="23"/>
                    <a:pt x="0"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2" name="Freeform 15"/>
            <p:cNvSpPr/>
            <p:nvPr/>
          </p:nvSpPr>
          <p:spPr bwMode="auto">
            <a:xfrm>
              <a:off x="4046" y="1580"/>
              <a:ext cx="14" cy="13"/>
            </a:xfrm>
            <a:custGeom>
              <a:avLst/>
              <a:gdLst>
                <a:gd name="T0" fmla="*/ 0 w 11"/>
                <a:gd name="T1" fmla="*/ 0 h 10"/>
                <a:gd name="T2" fmla="*/ 11 w 11"/>
                <a:gd name="T3" fmla="*/ 10 h 10"/>
                <a:gd name="T4" fmla="*/ 0 w 11"/>
                <a:gd name="T5" fmla="*/ 0 h 10"/>
              </a:gdLst>
              <a:ahLst/>
              <a:cxnLst>
                <a:cxn ang="0">
                  <a:pos x="T0" y="T1"/>
                </a:cxn>
                <a:cxn ang="0">
                  <a:pos x="T2" y="T3"/>
                </a:cxn>
                <a:cxn ang="0">
                  <a:pos x="T4" y="T5"/>
                </a:cxn>
              </a:cxnLst>
              <a:rect l="0" t="0" r="r" b="b"/>
              <a:pathLst>
                <a:path w="11" h="10">
                  <a:moveTo>
                    <a:pt x="0" y="0"/>
                  </a:moveTo>
                  <a:cubicBezTo>
                    <a:pt x="5" y="2"/>
                    <a:pt x="10" y="4"/>
                    <a:pt x="11" y="10"/>
                  </a:cubicBezTo>
                  <a:cubicBezTo>
                    <a:pt x="4" y="10"/>
                    <a:pt x="2"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3" name="Freeform 16"/>
            <p:cNvSpPr/>
            <p:nvPr/>
          </p:nvSpPr>
          <p:spPr bwMode="auto">
            <a:xfrm>
              <a:off x="4042" y="1640"/>
              <a:ext cx="15" cy="31"/>
            </a:xfrm>
            <a:custGeom>
              <a:avLst/>
              <a:gdLst>
                <a:gd name="T0" fmla="*/ 0 w 12"/>
                <a:gd name="T1" fmla="*/ 0 h 24"/>
                <a:gd name="T2" fmla="*/ 12 w 12"/>
                <a:gd name="T3" fmla="*/ 24 h 24"/>
                <a:gd name="T4" fmla="*/ 0 w 12"/>
                <a:gd name="T5" fmla="*/ 0 h 24"/>
              </a:gdLst>
              <a:ahLst/>
              <a:cxnLst>
                <a:cxn ang="0">
                  <a:pos x="T0" y="T1"/>
                </a:cxn>
                <a:cxn ang="0">
                  <a:pos x="T2" y="T3"/>
                </a:cxn>
                <a:cxn ang="0">
                  <a:pos x="T4" y="T5"/>
                </a:cxn>
              </a:cxnLst>
              <a:rect l="0" t="0" r="r" b="b"/>
              <a:pathLst>
                <a:path w="12" h="24">
                  <a:moveTo>
                    <a:pt x="0" y="0"/>
                  </a:moveTo>
                  <a:cubicBezTo>
                    <a:pt x="8" y="4"/>
                    <a:pt x="9" y="15"/>
                    <a:pt x="12" y="24"/>
                  </a:cubicBezTo>
                  <a:cubicBezTo>
                    <a:pt x="3" y="21"/>
                    <a:pt x="5"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4" name="Freeform 17"/>
            <p:cNvSpPr/>
            <p:nvPr/>
          </p:nvSpPr>
          <p:spPr bwMode="auto">
            <a:xfrm>
              <a:off x="4150" y="1644"/>
              <a:ext cx="9" cy="8"/>
            </a:xfrm>
            <a:custGeom>
              <a:avLst/>
              <a:gdLst>
                <a:gd name="T0" fmla="*/ 1 w 7"/>
                <a:gd name="T1" fmla="*/ 0 h 6"/>
                <a:gd name="T2" fmla="*/ 6 w 7"/>
                <a:gd name="T3" fmla="*/ 6 h 6"/>
                <a:gd name="T4" fmla="*/ 1 w 7"/>
                <a:gd name="T5" fmla="*/ 0 h 6"/>
              </a:gdLst>
              <a:ahLst/>
              <a:cxnLst>
                <a:cxn ang="0">
                  <a:pos x="T0" y="T1"/>
                </a:cxn>
                <a:cxn ang="0">
                  <a:pos x="T2" y="T3"/>
                </a:cxn>
                <a:cxn ang="0">
                  <a:pos x="T4" y="T5"/>
                </a:cxn>
              </a:cxnLst>
              <a:rect l="0" t="0" r="r" b="b"/>
              <a:pathLst>
                <a:path w="7" h="6">
                  <a:moveTo>
                    <a:pt x="1" y="0"/>
                  </a:moveTo>
                  <a:cubicBezTo>
                    <a:pt x="4" y="1"/>
                    <a:pt x="7" y="1"/>
                    <a:pt x="6" y="6"/>
                  </a:cubicBezTo>
                  <a:cubicBezTo>
                    <a:pt x="4" y="4"/>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5" name="Freeform 18"/>
            <p:cNvSpPr/>
            <p:nvPr/>
          </p:nvSpPr>
          <p:spPr bwMode="auto">
            <a:xfrm>
              <a:off x="3573" y="1692"/>
              <a:ext cx="12" cy="8"/>
            </a:xfrm>
            <a:custGeom>
              <a:avLst/>
              <a:gdLst>
                <a:gd name="T0" fmla="*/ 0 w 10"/>
                <a:gd name="T1" fmla="*/ 3 h 7"/>
                <a:gd name="T2" fmla="*/ 7 w 10"/>
                <a:gd name="T3" fmla="*/ 6 h 7"/>
                <a:gd name="T4" fmla="*/ 0 w 10"/>
                <a:gd name="T5" fmla="*/ 3 h 7"/>
              </a:gdLst>
              <a:ahLst/>
              <a:cxnLst>
                <a:cxn ang="0">
                  <a:pos x="T0" y="T1"/>
                </a:cxn>
                <a:cxn ang="0">
                  <a:pos x="T2" y="T3"/>
                </a:cxn>
                <a:cxn ang="0">
                  <a:pos x="T4" y="T5"/>
                </a:cxn>
              </a:cxnLst>
              <a:rect l="0" t="0" r="r" b="b"/>
              <a:pathLst>
                <a:path w="10" h="7">
                  <a:moveTo>
                    <a:pt x="0" y="3"/>
                  </a:moveTo>
                  <a:cubicBezTo>
                    <a:pt x="0" y="0"/>
                    <a:pt x="10" y="0"/>
                    <a:pt x="7" y="6"/>
                  </a:cubicBezTo>
                  <a:cubicBezTo>
                    <a:pt x="2" y="7"/>
                    <a:pt x="3"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6" name="Freeform 19"/>
            <p:cNvSpPr/>
            <p:nvPr/>
          </p:nvSpPr>
          <p:spPr bwMode="auto">
            <a:xfrm>
              <a:off x="3879" y="1694"/>
              <a:ext cx="95" cy="88"/>
            </a:xfrm>
            <a:custGeom>
              <a:avLst/>
              <a:gdLst>
                <a:gd name="T0" fmla="*/ 17 w 74"/>
                <a:gd name="T1" fmla="*/ 57 h 69"/>
                <a:gd name="T2" fmla="*/ 64 w 74"/>
                <a:gd name="T3" fmla="*/ 24 h 69"/>
                <a:gd name="T4" fmla="*/ 23 w 74"/>
                <a:gd name="T5" fmla="*/ 54 h 69"/>
                <a:gd name="T6" fmla="*/ 17 w 74"/>
                <a:gd name="T7" fmla="*/ 57 h 69"/>
              </a:gdLst>
              <a:ahLst/>
              <a:cxnLst>
                <a:cxn ang="0">
                  <a:pos x="T0" y="T1"/>
                </a:cxn>
                <a:cxn ang="0">
                  <a:pos x="T2" y="T3"/>
                </a:cxn>
                <a:cxn ang="0">
                  <a:pos x="T4" y="T5"/>
                </a:cxn>
                <a:cxn ang="0">
                  <a:pos x="T6" y="T7"/>
                </a:cxn>
              </a:cxnLst>
              <a:rect l="0" t="0" r="r" b="b"/>
              <a:pathLst>
                <a:path w="74" h="69">
                  <a:moveTo>
                    <a:pt x="17" y="57"/>
                  </a:moveTo>
                  <a:cubicBezTo>
                    <a:pt x="0" y="19"/>
                    <a:pt x="45" y="0"/>
                    <a:pt x="64" y="24"/>
                  </a:cubicBezTo>
                  <a:cubicBezTo>
                    <a:pt x="74" y="52"/>
                    <a:pt x="42" y="69"/>
                    <a:pt x="23" y="54"/>
                  </a:cubicBezTo>
                  <a:cubicBezTo>
                    <a:pt x="20" y="53"/>
                    <a:pt x="18" y="61"/>
                    <a:pt x="1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7" name="Freeform 20"/>
            <p:cNvSpPr/>
            <p:nvPr/>
          </p:nvSpPr>
          <p:spPr bwMode="auto">
            <a:xfrm>
              <a:off x="3629" y="1752"/>
              <a:ext cx="22" cy="24"/>
            </a:xfrm>
            <a:custGeom>
              <a:avLst/>
              <a:gdLst>
                <a:gd name="T0" fmla="*/ 10 w 17"/>
                <a:gd name="T1" fmla="*/ 0 h 19"/>
                <a:gd name="T2" fmla="*/ 3 w 17"/>
                <a:gd name="T3" fmla="*/ 18 h 19"/>
                <a:gd name="T4" fmla="*/ 0 w 17"/>
                <a:gd name="T5" fmla="*/ 12 h 19"/>
                <a:gd name="T6" fmla="*/ 10 w 17"/>
                <a:gd name="T7" fmla="*/ 0 h 19"/>
              </a:gdLst>
              <a:ahLst/>
              <a:cxnLst>
                <a:cxn ang="0">
                  <a:pos x="T0" y="T1"/>
                </a:cxn>
                <a:cxn ang="0">
                  <a:pos x="T2" y="T3"/>
                </a:cxn>
                <a:cxn ang="0">
                  <a:pos x="T4" y="T5"/>
                </a:cxn>
                <a:cxn ang="0">
                  <a:pos x="T6" y="T7"/>
                </a:cxn>
              </a:cxnLst>
              <a:rect l="0" t="0" r="r" b="b"/>
              <a:pathLst>
                <a:path w="17" h="19">
                  <a:moveTo>
                    <a:pt x="10" y="0"/>
                  </a:moveTo>
                  <a:cubicBezTo>
                    <a:pt x="17" y="5"/>
                    <a:pt x="12" y="19"/>
                    <a:pt x="3" y="18"/>
                  </a:cubicBezTo>
                  <a:cubicBezTo>
                    <a:pt x="1" y="17"/>
                    <a:pt x="3" y="12"/>
                    <a:pt x="0" y="12"/>
                  </a:cubicBezTo>
                  <a:cubicBezTo>
                    <a:pt x="1" y="5"/>
                    <a:pt x="7" y="4"/>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8" name="Freeform 21"/>
            <p:cNvSpPr/>
            <p:nvPr/>
          </p:nvSpPr>
          <p:spPr bwMode="auto">
            <a:xfrm>
              <a:off x="3882" y="1836"/>
              <a:ext cx="82" cy="73"/>
            </a:xfrm>
            <a:custGeom>
              <a:avLst/>
              <a:gdLst>
                <a:gd name="T0" fmla="*/ 43 w 64"/>
                <a:gd name="T1" fmla="*/ 47 h 57"/>
                <a:gd name="T2" fmla="*/ 5 w 64"/>
                <a:gd name="T3" fmla="*/ 27 h 57"/>
                <a:gd name="T4" fmla="*/ 43 w 64"/>
                <a:gd name="T5" fmla="*/ 47 h 57"/>
              </a:gdLst>
              <a:ahLst/>
              <a:cxnLst>
                <a:cxn ang="0">
                  <a:pos x="T0" y="T1"/>
                </a:cxn>
                <a:cxn ang="0">
                  <a:pos x="T2" y="T3"/>
                </a:cxn>
                <a:cxn ang="0">
                  <a:pos x="T4" y="T5"/>
                </a:cxn>
              </a:cxnLst>
              <a:rect l="0" t="0" r="r" b="b"/>
              <a:pathLst>
                <a:path w="64" h="57">
                  <a:moveTo>
                    <a:pt x="43" y="47"/>
                  </a:moveTo>
                  <a:cubicBezTo>
                    <a:pt x="22" y="57"/>
                    <a:pt x="0" y="43"/>
                    <a:pt x="5" y="27"/>
                  </a:cubicBezTo>
                  <a:cubicBezTo>
                    <a:pt x="13" y="0"/>
                    <a:pt x="64" y="15"/>
                    <a:pt x="4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9" name="Freeform 22"/>
            <p:cNvSpPr/>
            <p:nvPr/>
          </p:nvSpPr>
          <p:spPr bwMode="auto">
            <a:xfrm>
              <a:off x="4035" y="740"/>
              <a:ext cx="49" cy="55"/>
            </a:xfrm>
            <a:custGeom>
              <a:avLst/>
              <a:gdLst>
                <a:gd name="T0" fmla="*/ 38 w 38"/>
                <a:gd name="T1" fmla="*/ 0 h 43"/>
                <a:gd name="T2" fmla="*/ 4 w 38"/>
                <a:gd name="T3" fmla="*/ 43 h 43"/>
                <a:gd name="T4" fmla="*/ 7 w 38"/>
                <a:gd name="T5" fmla="*/ 31 h 43"/>
                <a:gd name="T6" fmla="*/ 38 w 38"/>
                <a:gd name="T7" fmla="*/ 0 h 43"/>
              </a:gdLst>
              <a:ahLst/>
              <a:cxnLst>
                <a:cxn ang="0">
                  <a:pos x="T0" y="T1"/>
                </a:cxn>
                <a:cxn ang="0">
                  <a:pos x="T2" y="T3"/>
                </a:cxn>
                <a:cxn ang="0">
                  <a:pos x="T4" y="T5"/>
                </a:cxn>
                <a:cxn ang="0">
                  <a:pos x="T6" y="T7"/>
                </a:cxn>
              </a:cxnLst>
              <a:rect l="0" t="0" r="r" b="b"/>
              <a:pathLst>
                <a:path w="38" h="43">
                  <a:moveTo>
                    <a:pt x="38" y="0"/>
                  </a:moveTo>
                  <a:cubicBezTo>
                    <a:pt x="27" y="15"/>
                    <a:pt x="14" y="27"/>
                    <a:pt x="4" y="43"/>
                  </a:cubicBezTo>
                  <a:cubicBezTo>
                    <a:pt x="0" y="40"/>
                    <a:pt x="12" y="34"/>
                    <a:pt x="7" y="31"/>
                  </a:cubicBezTo>
                  <a:cubicBezTo>
                    <a:pt x="19" y="23"/>
                    <a:pt x="22"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0" name="Freeform 23"/>
            <p:cNvSpPr/>
            <p:nvPr/>
          </p:nvSpPr>
          <p:spPr bwMode="auto">
            <a:xfrm>
              <a:off x="3506" y="755"/>
              <a:ext cx="27" cy="33"/>
            </a:xfrm>
            <a:custGeom>
              <a:avLst/>
              <a:gdLst>
                <a:gd name="T0" fmla="*/ 0 w 21"/>
                <a:gd name="T1" fmla="*/ 1 h 26"/>
                <a:gd name="T2" fmla="*/ 21 w 21"/>
                <a:gd name="T3" fmla="*/ 26 h 26"/>
                <a:gd name="T4" fmla="*/ 0 w 21"/>
                <a:gd name="T5" fmla="*/ 1 h 26"/>
              </a:gdLst>
              <a:ahLst/>
              <a:cxnLst>
                <a:cxn ang="0">
                  <a:pos x="T0" y="T1"/>
                </a:cxn>
                <a:cxn ang="0">
                  <a:pos x="T2" y="T3"/>
                </a:cxn>
                <a:cxn ang="0">
                  <a:pos x="T4" y="T5"/>
                </a:cxn>
              </a:cxnLst>
              <a:rect l="0" t="0" r="r" b="b"/>
              <a:pathLst>
                <a:path w="21" h="26">
                  <a:moveTo>
                    <a:pt x="0" y="1"/>
                  </a:moveTo>
                  <a:cubicBezTo>
                    <a:pt x="11" y="0"/>
                    <a:pt x="15" y="18"/>
                    <a:pt x="21" y="26"/>
                  </a:cubicBezTo>
                  <a:cubicBezTo>
                    <a:pt x="14" y="24"/>
                    <a:pt x="5" y="1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1" name="Freeform 24"/>
            <p:cNvSpPr/>
            <p:nvPr/>
          </p:nvSpPr>
          <p:spPr bwMode="auto">
            <a:xfrm>
              <a:off x="2973" y="938"/>
              <a:ext cx="536" cy="481"/>
            </a:xfrm>
            <a:custGeom>
              <a:avLst/>
              <a:gdLst>
                <a:gd name="T0" fmla="*/ 346 w 419"/>
                <a:gd name="T1" fmla="*/ 257 h 376"/>
                <a:gd name="T2" fmla="*/ 330 w 419"/>
                <a:gd name="T3" fmla="*/ 269 h 376"/>
                <a:gd name="T4" fmla="*/ 313 w 419"/>
                <a:gd name="T5" fmla="*/ 294 h 376"/>
                <a:gd name="T6" fmla="*/ 293 w 419"/>
                <a:gd name="T7" fmla="*/ 310 h 376"/>
                <a:gd name="T8" fmla="*/ 271 w 419"/>
                <a:gd name="T9" fmla="*/ 324 h 376"/>
                <a:gd name="T10" fmla="*/ 230 w 419"/>
                <a:gd name="T11" fmla="*/ 332 h 376"/>
                <a:gd name="T12" fmla="*/ 187 w 419"/>
                <a:gd name="T13" fmla="*/ 376 h 376"/>
                <a:gd name="T14" fmla="*/ 143 w 419"/>
                <a:gd name="T15" fmla="*/ 333 h 376"/>
                <a:gd name="T16" fmla="*/ 78 w 419"/>
                <a:gd name="T17" fmla="*/ 297 h 376"/>
                <a:gd name="T18" fmla="*/ 74 w 419"/>
                <a:gd name="T19" fmla="*/ 297 h 376"/>
                <a:gd name="T20" fmla="*/ 59 w 419"/>
                <a:gd name="T21" fmla="*/ 277 h 376"/>
                <a:gd name="T22" fmla="*/ 34 w 419"/>
                <a:gd name="T23" fmla="*/ 282 h 376"/>
                <a:gd name="T24" fmla="*/ 37 w 419"/>
                <a:gd name="T25" fmla="*/ 261 h 376"/>
                <a:gd name="T26" fmla="*/ 0 w 419"/>
                <a:gd name="T27" fmla="*/ 245 h 376"/>
                <a:gd name="T28" fmla="*/ 28 w 419"/>
                <a:gd name="T29" fmla="*/ 204 h 376"/>
                <a:gd name="T30" fmla="*/ 25 w 419"/>
                <a:gd name="T31" fmla="*/ 195 h 376"/>
                <a:gd name="T32" fmla="*/ 15 w 419"/>
                <a:gd name="T33" fmla="*/ 173 h 376"/>
                <a:gd name="T34" fmla="*/ 2 w 419"/>
                <a:gd name="T35" fmla="*/ 154 h 376"/>
                <a:gd name="T36" fmla="*/ 28 w 419"/>
                <a:gd name="T37" fmla="*/ 123 h 376"/>
                <a:gd name="T38" fmla="*/ 37 w 419"/>
                <a:gd name="T39" fmla="*/ 104 h 376"/>
                <a:gd name="T40" fmla="*/ 59 w 419"/>
                <a:gd name="T41" fmla="*/ 92 h 376"/>
                <a:gd name="T42" fmla="*/ 66 w 419"/>
                <a:gd name="T43" fmla="*/ 80 h 376"/>
                <a:gd name="T44" fmla="*/ 78 w 419"/>
                <a:gd name="T45" fmla="*/ 64 h 376"/>
                <a:gd name="T46" fmla="*/ 97 w 419"/>
                <a:gd name="T47" fmla="*/ 54 h 376"/>
                <a:gd name="T48" fmla="*/ 109 w 419"/>
                <a:gd name="T49" fmla="*/ 42 h 376"/>
                <a:gd name="T50" fmla="*/ 130 w 419"/>
                <a:gd name="T51" fmla="*/ 38 h 376"/>
                <a:gd name="T52" fmla="*/ 156 w 419"/>
                <a:gd name="T53" fmla="*/ 28 h 376"/>
                <a:gd name="T54" fmla="*/ 230 w 419"/>
                <a:gd name="T55" fmla="*/ 7 h 376"/>
                <a:gd name="T56" fmla="*/ 246 w 419"/>
                <a:gd name="T57" fmla="*/ 32 h 376"/>
                <a:gd name="T58" fmla="*/ 266 w 419"/>
                <a:gd name="T59" fmla="*/ 39 h 376"/>
                <a:gd name="T60" fmla="*/ 303 w 419"/>
                <a:gd name="T61" fmla="*/ 60 h 376"/>
                <a:gd name="T62" fmla="*/ 341 w 419"/>
                <a:gd name="T63" fmla="*/ 98 h 376"/>
                <a:gd name="T64" fmla="*/ 372 w 419"/>
                <a:gd name="T65" fmla="*/ 110 h 376"/>
                <a:gd name="T66" fmla="*/ 353 w 419"/>
                <a:gd name="T67" fmla="*/ 135 h 376"/>
                <a:gd name="T68" fmla="*/ 372 w 419"/>
                <a:gd name="T69" fmla="*/ 182 h 376"/>
                <a:gd name="T70" fmla="*/ 406 w 419"/>
                <a:gd name="T71" fmla="*/ 185 h 376"/>
                <a:gd name="T72" fmla="*/ 347 w 419"/>
                <a:gd name="T73" fmla="*/ 213 h 376"/>
                <a:gd name="T74" fmla="*/ 372 w 419"/>
                <a:gd name="T75" fmla="*/ 244 h 376"/>
                <a:gd name="T76" fmla="*/ 378 w 419"/>
                <a:gd name="T77" fmla="*/ 24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376">
                  <a:moveTo>
                    <a:pt x="346" y="244"/>
                  </a:moveTo>
                  <a:cubicBezTo>
                    <a:pt x="342" y="246"/>
                    <a:pt x="345" y="254"/>
                    <a:pt x="346" y="257"/>
                  </a:cubicBezTo>
                  <a:cubicBezTo>
                    <a:pt x="354" y="256"/>
                    <a:pt x="362" y="255"/>
                    <a:pt x="366" y="261"/>
                  </a:cubicBezTo>
                  <a:cubicBezTo>
                    <a:pt x="360" y="270"/>
                    <a:pt x="340" y="264"/>
                    <a:pt x="330" y="269"/>
                  </a:cubicBezTo>
                  <a:cubicBezTo>
                    <a:pt x="324" y="271"/>
                    <a:pt x="323" y="278"/>
                    <a:pt x="316" y="280"/>
                  </a:cubicBezTo>
                  <a:cubicBezTo>
                    <a:pt x="317" y="286"/>
                    <a:pt x="312" y="287"/>
                    <a:pt x="313" y="294"/>
                  </a:cubicBezTo>
                  <a:cubicBezTo>
                    <a:pt x="305" y="293"/>
                    <a:pt x="303" y="299"/>
                    <a:pt x="302" y="305"/>
                  </a:cubicBezTo>
                  <a:cubicBezTo>
                    <a:pt x="298" y="304"/>
                    <a:pt x="292" y="302"/>
                    <a:pt x="293" y="310"/>
                  </a:cubicBezTo>
                  <a:cubicBezTo>
                    <a:pt x="289" y="310"/>
                    <a:pt x="285" y="310"/>
                    <a:pt x="281" y="310"/>
                  </a:cubicBezTo>
                  <a:cubicBezTo>
                    <a:pt x="280" y="314"/>
                    <a:pt x="276" y="321"/>
                    <a:pt x="271" y="324"/>
                  </a:cubicBezTo>
                  <a:cubicBezTo>
                    <a:pt x="261" y="322"/>
                    <a:pt x="241" y="314"/>
                    <a:pt x="228" y="323"/>
                  </a:cubicBezTo>
                  <a:cubicBezTo>
                    <a:pt x="227" y="327"/>
                    <a:pt x="230" y="328"/>
                    <a:pt x="230" y="332"/>
                  </a:cubicBezTo>
                  <a:cubicBezTo>
                    <a:pt x="215" y="349"/>
                    <a:pt x="196" y="317"/>
                    <a:pt x="178" y="333"/>
                  </a:cubicBezTo>
                  <a:cubicBezTo>
                    <a:pt x="179" y="351"/>
                    <a:pt x="186" y="362"/>
                    <a:pt x="187" y="376"/>
                  </a:cubicBezTo>
                  <a:cubicBezTo>
                    <a:pt x="173" y="367"/>
                    <a:pt x="176" y="330"/>
                    <a:pt x="158" y="327"/>
                  </a:cubicBezTo>
                  <a:cubicBezTo>
                    <a:pt x="149" y="326"/>
                    <a:pt x="151" y="331"/>
                    <a:pt x="143" y="333"/>
                  </a:cubicBezTo>
                  <a:cubicBezTo>
                    <a:pt x="136" y="327"/>
                    <a:pt x="128" y="322"/>
                    <a:pt x="119" y="317"/>
                  </a:cubicBezTo>
                  <a:cubicBezTo>
                    <a:pt x="96" y="326"/>
                    <a:pt x="93" y="301"/>
                    <a:pt x="78" y="297"/>
                  </a:cubicBezTo>
                  <a:cubicBezTo>
                    <a:pt x="74" y="299"/>
                    <a:pt x="82" y="305"/>
                    <a:pt x="74" y="304"/>
                  </a:cubicBezTo>
                  <a:cubicBezTo>
                    <a:pt x="71" y="301"/>
                    <a:pt x="74" y="300"/>
                    <a:pt x="74" y="297"/>
                  </a:cubicBezTo>
                  <a:cubicBezTo>
                    <a:pt x="70" y="297"/>
                    <a:pt x="65" y="297"/>
                    <a:pt x="64" y="295"/>
                  </a:cubicBezTo>
                  <a:cubicBezTo>
                    <a:pt x="65" y="286"/>
                    <a:pt x="58" y="286"/>
                    <a:pt x="59" y="277"/>
                  </a:cubicBezTo>
                  <a:cubicBezTo>
                    <a:pt x="57" y="278"/>
                    <a:pt x="55" y="278"/>
                    <a:pt x="55" y="276"/>
                  </a:cubicBezTo>
                  <a:cubicBezTo>
                    <a:pt x="44" y="274"/>
                    <a:pt x="43" y="282"/>
                    <a:pt x="34" y="282"/>
                  </a:cubicBezTo>
                  <a:cubicBezTo>
                    <a:pt x="35" y="272"/>
                    <a:pt x="49" y="276"/>
                    <a:pt x="49" y="266"/>
                  </a:cubicBezTo>
                  <a:cubicBezTo>
                    <a:pt x="45" y="264"/>
                    <a:pt x="41" y="263"/>
                    <a:pt x="37" y="261"/>
                  </a:cubicBezTo>
                  <a:cubicBezTo>
                    <a:pt x="41" y="250"/>
                    <a:pt x="37" y="245"/>
                    <a:pt x="33" y="236"/>
                  </a:cubicBezTo>
                  <a:cubicBezTo>
                    <a:pt x="18" y="237"/>
                    <a:pt x="10" y="242"/>
                    <a:pt x="0" y="245"/>
                  </a:cubicBezTo>
                  <a:cubicBezTo>
                    <a:pt x="3" y="238"/>
                    <a:pt x="22" y="236"/>
                    <a:pt x="28" y="229"/>
                  </a:cubicBezTo>
                  <a:cubicBezTo>
                    <a:pt x="28" y="221"/>
                    <a:pt x="28" y="212"/>
                    <a:pt x="28" y="204"/>
                  </a:cubicBezTo>
                  <a:cubicBezTo>
                    <a:pt x="18" y="203"/>
                    <a:pt x="16" y="208"/>
                    <a:pt x="8" y="204"/>
                  </a:cubicBezTo>
                  <a:cubicBezTo>
                    <a:pt x="10" y="198"/>
                    <a:pt x="19" y="197"/>
                    <a:pt x="25" y="195"/>
                  </a:cubicBezTo>
                  <a:cubicBezTo>
                    <a:pt x="24" y="189"/>
                    <a:pt x="26" y="185"/>
                    <a:pt x="27" y="180"/>
                  </a:cubicBezTo>
                  <a:cubicBezTo>
                    <a:pt x="26" y="175"/>
                    <a:pt x="16" y="178"/>
                    <a:pt x="15" y="173"/>
                  </a:cubicBezTo>
                  <a:cubicBezTo>
                    <a:pt x="14" y="167"/>
                    <a:pt x="25" y="172"/>
                    <a:pt x="25" y="167"/>
                  </a:cubicBezTo>
                  <a:cubicBezTo>
                    <a:pt x="24" y="157"/>
                    <a:pt x="5" y="162"/>
                    <a:pt x="2" y="154"/>
                  </a:cubicBezTo>
                  <a:cubicBezTo>
                    <a:pt x="9" y="158"/>
                    <a:pt x="21" y="156"/>
                    <a:pt x="30" y="158"/>
                  </a:cubicBezTo>
                  <a:cubicBezTo>
                    <a:pt x="30" y="146"/>
                    <a:pt x="32" y="140"/>
                    <a:pt x="28" y="123"/>
                  </a:cubicBezTo>
                  <a:cubicBezTo>
                    <a:pt x="35" y="123"/>
                    <a:pt x="42" y="124"/>
                    <a:pt x="43" y="119"/>
                  </a:cubicBezTo>
                  <a:cubicBezTo>
                    <a:pt x="44" y="111"/>
                    <a:pt x="38" y="110"/>
                    <a:pt x="37" y="104"/>
                  </a:cubicBezTo>
                  <a:cubicBezTo>
                    <a:pt x="43" y="101"/>
                    <a:pt x="47" y="104"/>
                    <a:pt x="50" y="107"/>
                  </a:cubicBezTo>
                  <a:cubicBezTo>
                    <a:pt x="56" y="105"/>
                    <a:pt x="55" y="96"/>
                    <a:pt x="59" y="92"/>
                  </a:cubicBezTo>
                  <a:cubicBezTo>
                    <a:pt x="56" y="86"/>
                    <a:pt x="49" y="83"/>
                    <a:pt x="49" y="75"/>
                  </a:cubicBezTo>
                  <a:cubicBezTo>
                    <a:pt x="55" y="76"/>
                    <a:pt x="57" y="82"/>
                    <a:pt x="66" y="80"/>
                  </a:cubicBezTo>
                  <a:cubicBezTo>
                    <a:pt x="72" y="77"/>
                    <a:pt x="66" y="71"/>
                    <a:pt x="68" y="63"/>
                  </a:cubicBezTo>
                  <a:cubicBezTo>
                    <a:pt x="73" y="62"/>
                    <a:pt x="75" y="61"/>
                    <a:pt x="78" y="64"/>
                  </a:cubicBezTo>
                  <a:cubicBezTo>
                    <a:pt x="86" y="63"/>
                    <a:pt x="79" y="52"/>
                    <a:pt x="84" y="50"/>
                  </a:cubicBezTo>
                  <a:cubicBezTo>
                    <a:pt x="88" y="47"/>
                    <a:pt x="93" y="53"/>
                    <a:pt x="97" y="54"/>
                  </a:cubicBezTo>
                  <a:cubicBezTo>
                    <a:pt x="104" y="49"/>
                    <a:pt x="96" y="39"/>
                    <a:pt x="100" y="32"/>
                  </a:cubicBezTo>
                  <a:cubicBezTo>
                    <a:pt x="107" y="32"/>
                    <a:pt x="106" y="39"/>
                    <a:pt x="109" y="42"/>
                  </a:cubicBezTo>
                  <a:cubicBezTo>
                    <a:pt x="115" y="43"/>
                    <a:pt x="114" y="36"/>
                    <a:pt x="118" y="35"/>
                  </a:cubicBezTo>
                  <a:cubicBezTo>
                    <a:pt x="125" y="33"/>
                    <a:pt x="124" y="39"/>
                    <a:pt x="130" y="38"/>
                  </a:cubicBezTo>
                  <a:cubicBezTo>
                    <a:pt x="150" y="40"/>
                    <a:pt x="139" y="9"/>
                    <a:pt x="149" y="0"/>
                  </a:cubicBezTo>
                  <a:cubicBezTo>
                    <a:pt x="149" y="11"/>
                    <a:pt x="145" y="24"/>
                    <a:pt x="156" y="28"/>
                  </a:cubicBezTo>
                  <a:cubicBezTo>
                    <a:pt x="168" y="15"/>
                    <a:pt x="187" y="24"/>
                    <a:pt x="202" y="20"/>
                  </a:cubicBezTo>
                  <a:cubicBezTo>
                    <a:pt x="213" y="17"/>
                    <a:pt x="216" y="0"/>
                    <a:pt x="230" y="7"/>
                  </a:cubicBezTo>
                  <a:cubicBezTo>
                    <a:pt x="230" y="15"/>
                    <a:pt x="221" y="13"/>
                    <a:pt x="221" y="20"/>
                  </a:cubicBezTo>
                  <a:cubicBezTo>
                    <a:pt x="226" y="29"/>
                    <a:pt x="237" y="33"/>
                    <a:pt x="246" y="32"/>
                  </a:cubicBezTo>
                  <a:cubicBezTo>
                    <a:pt x="262" y="31"/>
                    <a:pt x="274" y="11"/>
                    <a:pt x="288" y="14"/>
                  </a:cubicBezTo>
                  <a:cubicBezTo>
                    <a:pt x="285" y="26"/>
                    <a:pt x="263" y="25"/>
                    <a:pt x="266" y="39"/>
                  </a:cubicBezTo>
                  <a:cubicBezTo>
                    <a:pt x="275" y="46"/>
                    <a:pt x="287" y="42"/>
                    <a:pt x="299" y="44"/>
                  </a:cubicBezTo>
                  <a:cubicBezTo>
                    <a:pt x="300" y="49"/>
                    <a:pt x="310" y="56"/>
                    <a:pt x="303" y="60"/>
                  </a:cubicBezTo>
                  <a:cubicBezTo>
                    <a:pt x="314" y="73"/>
                    <a:pt x="329" y="84"/>
                    <a:pt x="349" y="88"/>
                  </a:cubicBezTo>
                  <a:cubicBezTo>
                    <a:pt x="348" y="93"/>
                    <a:pt x="343" y="94"/>
                    <a:pt x="341" y="98"/>
                  </a:cubicBezTo>
                  <a:cubicBezTo>
                    <a:pt x="344" y="105"/>
                    <a:pt x="349" y="109"/>
                    <a:pt x="355" y="113"/>
                  </a:cubicBezTo>
                  <a:cubicBezTo>
                    <a:pt x="363" y="115"/>
                    <a:pt x="365" y="109"/>
                    <a:pt x="372" y="110"/>
                  </a:cubicBezTo>
                  <a:cubicBezTo>
                    <a:pt x="373" y="112"/>
                    <a:pt x="374" y="114"/>
                    <a:pt x="375" y="116"/>
                  </a:cubicBezTo>
                  <a:cubicBezTo>
                    <a:pt x="372" y="127"/>
                    <a:pt x="356" y="124"/>
                    <a:pt x="353" y="135"/>
                  </a:cubicBezTo>
                  <a:cubicBezTo>
                    <a:pt x="357" y="149"/>
                    <a:pt x="361" y="165"/>
                    <a:pt x="380" y="167"/>
                  </a:cubicBezTo>
                  <a:cubicBezTo>
                    <a:pt x="376" y="171"/>
                    <a:pt x="374" y="177"/>
                    <a:pt x="372" y="182"/>
                  </a:cubicBezTo>
                  <a:cubicBezTo>
                    <a:pt x="389" y="189"/>
                    <a:pt x="399" y="161"/>
                    <a:pt x="413" y="175"/>
                  </a:cubicBezTo>
                  <a:cubicBezTo>
                    <a:pt x="411" y="178"/>
                    <a:pt x="409" y="182"/>
                    <a:pt x="406" y="185"/>
                  </a:cubicBezTo>
                  <a:cubicBezTo>
                    <a:pt x="404" y="187"/>
                    <a:pt x="400" y="185"/>
                    <a:pt x="399" y="183"/>
                  </a:cubicBezTo>
                  <a:cubicBezTo>
                    <a:pt x="384" y="196"/>
                    <a:pt x="360" y="198"/>
                    <a:pt x="347" y="213"/>
                  </a:cubicBezTo>
                  <a:cubicBezTo>
                    <a:pt x="348" y="221"/>
                    <a:pt x="352" y="225"/>
                    <a:pt x="353" y="232"/>
                  </a:cubicBezTo>
                  <a:cubicBezTo>
                    <a:pt x="363" y="232"/>
                    <a:pt x="369" y="236"/>
                    <a:pt x="372" y="244"/>
                  </a:cubicBezTo>
                  <a:cubicBezTo>
                    <a:pt x="393" y="243"/>
                    <a:pt x="401" y="247"/>
                    <a:pt x="419" y="247"/>
                  </a:cubicBezTo>
                  <a:cubicBezTo>
                    <a:pt x="413" y="257"/>
                    <a:pt x="390" y="242"/>
                    <a:pt x="378" y="248"/>
                  </a:cubicBezTo>
                  <a:cubicBezTo>
                    <a:pt x="370" y="241"/>
                    <a:pt x="359" y="245"/>
                    <a:pt x="346"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2" name="Freeform 25"/>
            <p:cNvSpPr/>
            <p:nvPr/>
          </p:nvSpPr>
          <p:spPr bwMode="auto">
            <a:xfrm>
              <a:off x="4349" y="1130"/>
              <a:ext cx="86" cy="20"/>
            </a:xfrm>
            <a:custGeom>
              <a:avLst/>
              <a:gdLst>
                <a:gd name="T0" fmla="*/ 63 w 68"/>
                <a:gd name="T1" fmla="*/ 7 h 16"/>
                <a:gd name="T2" fmla="*/ 68 w 68"/>
                <a:gd name="T3" fmla="*/ 16 h 16"/>
                <a:gd name="T4" fmla="*/ 3 w 68"/>
                <a:gd name="T5" fmla="*/ 5 h 16"/>
                <a:gd name="T6" fmla="*/ 3 w 68"/>
                <a:gd name="T7" fmla="*/ 4 h 16"/>
                <a:gd name="T8" fmla="*/ 50 w 68"/>
                <a:gd name="T9" fmla="*/ 10 h 16"/>
                <a:gd name="T10" fmla="*/ 63 w 68"/>
                <a:gd name="T11" fmla="*/ 7 h 16"/>
              </a:gdLst>
              <a:ahLst/>
              <a:cxnLst>
                <a:cxn ang="0">
                  <a:pos x="T0" y="T1"/>
                </a:cxn>
                <a:cxn ang="0">
                  <a:pos x="T2" y="T3"/>
                </a:cxn>
                <a:cxn ang="0">
                  <a:pos x="T4" y="T5"/>
                </a:cxn>
                <a:cxn ang="0">
                  <a:pos x="T6" y="T7"/>
                </a:cxn>
                <a:cxn ang="0">
                  <a:pos x="T8" y="T9"/>
                </a:cxn>
                <a:cxn ang="0">
                  <a:pos x="T10" y="T11"/>
                </a:cxn>
              </a:cxnLst>
              <a:rect l="0" t="0" r="r" b="b"/>
              <a:pathLst>
                <a:path w="68" h="16">
                  <a:moveTo>
                    <a:pt x="63" y="7"/>
                  </a:moveTo>
                  <a:cubicBezTo>
                    <a:pt x="64" y="10"/>
                    <a:pt x="68" y="11"/>
                    <a:pt x="68" y="16"/>
                  </a:cubicBezTo>
                  <a:cubicBezTo>
                    <a:pt x="53" y="15"/>
                    <a:pt x="26" y="7"/>
                    <a:pt x="3" y="5"/>
                  </a:cubicBezTo>
                  <a:cubicBezTo>
                    <a:pt x="0" y="4"/>
                    <a:pt x="0" y="0"/>
                    <a:pt x="3" y="4"/>
                  </a:cubicBezTo>
                  <a:cubicBezTo>
                    <a:pt x="24" y="7"/>
                    <a:pt x="33" y="3"/>
                    <a:pt x="50" y="10"/>
                  </a:cubicBezTo>
                  <a:cubicBezTo>
                    <a:pt x="57" y="11"/>
                    <a:pt x="56" y="5"/>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3" name="Freeform 26"/>
            <p:cNvSpPr/>
            <p:nvPr/>
          </p:nvSpPr>
          <p:spPr bwMode="auto">
            <a:xfrm>
              <a:off x="3242" y="1321"/>
              <a:ext cx="43" cy="10"/>
            </a:xfrm>
            <a:custGeom>
              <a:avLst/>
              <a:gdLst>
                <a:gd name="T0" fmla="*/ 0 w 34"/>
                <a:gd name="T1" fmla="*/ 8 h 8"/>
                <a:gd name="T2" fmla="*/ 25 w 34"/>
                <a:gd name="T3" fmla="*/ 0 h 8"/>
                <a:gd name="T4" fmla="*/ 9 w 34"/>
                <a:gd name="T5" fmla="*/ 8 h 8"/>
                <a:gd name="T6" fmla="*/ 0 w 34"/>
                <a:gd name="T7" fmla="*/ 8 h 8"/>
              </a:gdLst>
              <a:ahLst/>
              <a:cxnLst>
                <a:cxn ang="0">
                  <a:pos x="T0" y="T1"/>
                </a:cxn>
                <a:cxn ang="0">
                  <a:pos x="T2" y="T3"/>
                </a:cxn>
                <a:cxn ang="0">
                  <a:pos x="T4" y="T5"/>
                </a:cxn>
                <a:cxn ang="0">
                  <a:pos x="T6" y="T7"/>
                </a:cxn>
              </a:cxnLst>
              <a:rect l="0" t="0" r="r" b="b"/>
              <a:pathLst>
                <a:path w="34" h="8">
                  <a:moveTo>
                    <a:pt x="0" y="8"/>
                  </a:moveTo>
                  <a:cubicBezTo>
                    <a:pt x="7" y="1"/>
                    <a:pt x="16" y="0"/>
                    <a:pt x="25" y="0"/>
                  </a:cubicBezTo>
                  <a:cubicBezTo>
                    <a:pt x="34" y="1"/>
                    <a:pt x="17" y="6"/>
                    <a:pt x="9" y="8"/>
                  </a:cubicBezTo>
                  <a:cubicBezTo>
                    <a:pt x="6" y="8"/>
                    <a:pt x="3" y="7"/>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4" name="Freeform 27"/>
            <p:cNvSpPr/>
            <p:nvPr/>
          </p:nvSpPr>
          <p:spPr bwMode="auto">
            <a:xfrm>
              <a:off x="4320" y="1445"/>
              <a:ext cx="17" cy="10"/>
            </a:xfrm>
            <a:custGeom>
              <a:avLst/>
              <a:gdLst>
                <a:gd name="T0" fmla="*/ 0 w 13"/>
                <a:gd name="T1" fmla="*/ 2 h 8"/>
                <a:gd name="T2" fmla="*/ 13 w 13"/>
                <a:gd name="T3" fmla="*/ 8 h 8"/>
                <a:gd name="T4" fmla="*/ 0 w 13"/>
                <a:gd name="T5" fmla="*/ 2 h 8"/>
              </a:gdLst>
              <a:ahLst/>
              <a:cxnLst>
                <a:cxn ang="0">
                  <a:pos x="T0" y="T1"/>
                </a:cxn>
                <a:cxn ang="0">
                  <a:pos x="T2" y="T3"/>
                </a:cxn>
                <a:cxn ang="0">
                  <a:pos x="T4" y="T5"/>
                </a:cxn>
              </a:cxnLst>
              <a:rect l="0" t="0" r="r" b="b"/>
              <a:pathLst>
                <a:path w="13" h="8">
                  <a:moveTo>
                    <a:pt x="0" y="2"/>
                  </a:moveTo>
                  <a:cubicBezTo>
                    <a:pt x="2" y="0"/>
                    <a:pt x="13" y="2"/>
                    <a:pt x="13" y="8"/>
                  </a:cubicBezTo>
                  <a:cubicBezTo>
                    <a:pt x="7" y="7"/>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5" name="Freeform 28"/>
            <p:cNvSpPr/>
            <p:nvPr/>
          </p:nvSpPr>
          <p:spPr bwMode="auto">
            <a:xfrm>
              <a:off x="3458" y="1589"/>
              <a:ext cx="23" cy="31"/>
            </a:xfrm>
            <a:custGeom>
              <a:avLst/>
              <a:gdLst>
                <a:gd name="T0" fmla="*/ 18 w 18"/>
                <a:gd name="T1" fmla="*/ 0 h 24"/>
                <a:gd name="T2" fmla="*/ 0 w 18"/>
                <a:gd name="T3" fmla="*/ 24 h 24"/>
                <a:gd name="T4" fmla="*/ 18 w 18"/>
                <a:gd name="T5" fmla="*/ 0 h 24"/>
              </a:gdLst>
              <a:ahLst/>
              <a:cxnLst>
                <a:cxn ang="0">
                  <a:pos x="T0" y="T1"/>
                </a:cxn>
                <a:cxn ang="0">
                  <a:pos x="T2" y="T3"/>
                </a:cxn>
                <a:cxn ang="0">
                  <a:pos x="T4" y="T5"/>
                </a:cxn>
              </a:cxnLst>
              <a:rect l="0" t="0" r="r" b="b"/>
              <a:pathLst>
                <a:path w="18" h="24">
                  <a:moveTo>
                    <a:pt x="18" y="0"/>
                  </a:moveTo>
                  <a:cubicBezTo>
                    <a:pt x="16" y="7"/>
                    <a:pt x="8" y="19"/>
                    <a:pt x="0" y="24"/>
                  </a:cubicBezTo>
                  <a:cubicBezTo>
                    <a:pt x="2" y="13"/>
                    <a:pt x="13" y="9"/>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6" name="Freeform 29"/>
            <p:cNvSpPr/>
            <p:nvPr/>
          </p:nvSpPr>
          <p:spPr bwMode="auto">
            <a:xfrm>
              <a:off x="4112" y="1617"/>
              <a:ext cx="22" cy="16"/>
            </a:xfrm>
            <a:custGeom>
              <a:avLst/>
              <a:gdLst>
                <a:gd name="T0" fmla="*/ 0 w 17"/>
                <a:gd name="T1" fmla="*/ 1 h 12"/>
                <a:gd name="T2" fmla="*/ 17 w 17"/>
                <a:gd name="T3" fmla="*/ 12 h 12"/>
                <a:gd name="T4" fmla="*/ 0 w 17"/>
                <a:gd name="T5" fmla="*/ 1 h 12"/>
              </a:gdLst>
              <a:ahLst/>
              <a:cxnLst>
                <a:cxn ang="0">
                  <a:pos x="T0" y="T1"/>
                </a:cxn>
                <a:cxn ang="0">
                  <a:pos x="T2" y="T3"/>
                </a:cxn>
                <a:cxn ang="0">
                  <a:pos x="T4" y="T5"/>
                </a:cxn>
              </a:cxnLst>
              <a:rect l="0" t="0" r="r" b="b"/>
              <a:pathLst>
                <a:path w="17" h="12">
                  <a:moveTo>
                    <a:pt x="0" y="1"/>
                  </a:moveTo>
                  <a:cubicBezTo>
                    <a:pt x="4" y="0"/>
                    <a:pt x="14" y="7"/>
                    <a:pt x="17" y="12"/>
                  </a:cubicBezTo>
                  <a:cubicBezTo>
                    <a:pt x="12" y="8"/>
                    <a:pt x="5"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7" name="Freeform 30"/>
            <p:cNvSpPr/>
            <p:nvPr/>
          </p:nvSpPr>
          <p:spPr bwMode="auto">
            <a:xfrm>
              <a:off x="4457" y="1117"/>
              <a:ext cx="271" cy="278"/>
            </a:xfrm>
            <a:custGeom>
              <a:avLst/>
              <a:gdLst>
                <a:gd name="T0" fmla="*/ 97 w 212"/>
                <a:gd name="T1" fmla="*/ 11 h 217"/>
                <a:gd name="T2" fmla="*/ 93 w 212"/>
                <a:gd name="T3" fmla="*/ 12 h 217"/>
                <a:gd name="T4" fmla="*/ 113 w 212"/>
                <a:gd name="T5" fmla="*/ 21 h 217"/>
                <a:gd name="T6" fmla="*/ 134 w 212"/>
                <a:gd name="T7" fmla="*/ 67 h 217"/>
                <a:gd name="T8" fmla="*/ 166 w 212"/>
                <a:gd name="T9" fmla="*/ 86 h 217"/>
                <a:gd name="T10" fmla="*/ 200 w 212"/>
                <a:gd name="T11" fmla="*/ 124 h 217"/>
                <a:gd name="T12" fmla="*/ 212 w 212"/>
                <a:gd name="T13" fmla="*/ 136 h 217"/>
                <a:gd name="T14" fmla="*/ 210 w 212"/>
                <a:gd name="T15" fmla="*/ 167 h 217"/>
                <a:gd name="T16" fmla="*/ 187 w 212"/>
                <a:gd name="T17" fmla="*/ 202 h 217"/>
                <a:gd name="T18" fmla="*/ 150 w 212"/>
                <a:gd name="T19" fmla="*/ 217 h 217"/>
                <a:gd name="T20" fmla="*/ 94 w 212"/>
                <a:gd name="T21" fmla="*/ 199 h 217"/>
                <a:gd name="T22" fmla="*/ 78 w 212"/>
                <a:gd name="T23" fmla="*/ 155 h 217"/>
                <a:gd name="T24" fmla="*/ 18 w 212"/>
                <a:gd name="T25" fmla="*/ 118 h 217"/>
                <a:gd name="T26" fmla="*/ 0 w 212"/>
                <a:gd name="T27" fmla="*/ 71 h 217"/>
                <a:gd name="T28" fmla="*/ 16 w 212"/>
                <a:gd name="T29" fmla="*/ 26 h 217"/>
                <a:gd name="T30" fmla="*/ 97 w 212"/>
                <a:gd name="T31" fmla="*/ 1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217">
                  <a:moveTo>
                    <a:pt x="97" y="11"/>
                  </a:moveTo>
                  <a:cubicBezTo>
                    <a:pt x="97" y="13"/>
                    <a:pt x="94" y="12"/>
                    <a:pt x="93" y="12"/>
                  </a:cubicBezTo>
                  <a:cubicBezTo>
                    <a:pt x="97" y="17"/>
                    <a:pt x="105" y="20"/>
                    <a:pt x="113" y="21"/>
                  </a:cubicBezTo>
                  <a:cubicBezTo>
                    <a:pt x="119" y="35"/>
                    <a:pt x="132" y="50"/>
                    <a:pt x="134" y="67"/>
                  </a:cubicBezTo>
                  <a:cubicBezTo>
                    <a:pt x="136" y="89"/>
                    <a:pt x="141" y="88"/>
                    <a:pt x="166" y="86"/>
                  </a:cubicBezTo>
                  <a:cubicBezTo>
                    <a:pt x="177" y="99"/>
                    <a:pt x="198" y="102"/>
                    <a:pt x="200" y="124"/>
                  </a:cubicBezTo>
                  <a:cubicBezTo>
                    <a:pt x="204" y="127"/>
                    <a:pt x="208" y="131"/>
                    <a:pt x="212" y="136"/>
                  </a:cubicBezTo>
                  <a:cubicBezTo>
                    <a:pt x="207" y="145"/>
                    <a:pt x="211" y="155"/>
                    <a:pt x="210" y="167"/>
                  </a:cubicBezTo>
                  <a:cubicBezTo>
                    <a:pt x="196" y="173"/>
                    <a:pt x="199" y="193"/>
                    <a:pt x="187" y="202"/>
                  </a:cubicBezTo>
                  <a:cubicBezTo>
                    <a:pt x="176" y="210"/>
                    <a:pt x="161" y="206"/>
                    <a:pt x="150" y="217"/>
                  </a:cubicBezTo>
                  <a:cubicBezTo>
                    <a:pt x="129" y="213"/>
                    <a:pt x="112" y="205"/>
                    <a:pt x="94" y="199"/>
                  </a:cubicBezTo>
                  <a:cubicBezTo>
                    <a:pt x="94" y="184"/>
                    <a:pt x="77" y="175"/>
                    <a:pt x="78" y="155"/>
                  </a:cubicBezTo>
                  <a:cubicBezTo>
                    <a:pt x="55" y="150"/>
                    <a:pt x="35" y="133"/>
                    <a:pt x="18" y="118"/>
                  </a:cubicBezTo>
                  <a:cubicBezTo>
                    <a:pt x="14" y="100"/>
                    <a:pt x="1" y="89"/>
                    <a:pt x="0" y="71"/>
                  </a:cubicBezTo>
                  <a:cubicBezTo>
                    <a:pt x="3" y="55"/>
                    <a:pt x="11" y="42"/>
                    <a:pt x="16" y="26"/>
                  </a:cubicBezTo>
                  <a:cubicBezTo>
                    <a:pt x="36" y="15"/>
                    <a:pt x="65" y="0"/>
                    <a:pt x="9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8" name="Freeform 31"/>
            <p:cNvSpPr/>
            <p:nvPr/>
          </p:nvSpPr>
          <p:spPr bwMode="auto">
            <a:xfrm>
              <a:off x="4452" y="1621"/>
              <a:ext cx="214" cy="204"/>
            </a:xfrm>
            <a:custGeom>
              <a:avLst/>
              <a:gdLst>
                <a:gd name="T0" fmla="*/ 145 w 167"/>
                <a:gd name="T1" fmla="*/ 33 h 159"/>
                <a:gd name="T2" fmla="*/ 144 w 167"/>
                <a:gd name="T3" fmla="*/ 50 h 159"/>
                <a:gd name="T4" fmla="*/ 167 w 167"/>
                <a:gd name="T5" fmla="*/ 67 h 159"/>
                <a:gd name="T6" fmla="*/ 163 w 167"/>
                <a:gd name="T7" fmla="*/ 93 h 159"/>
                <a:gd name="T8" fmla="*/ 157 w 167"/>
                <a:gd name="T9" fmla="*/ 92 h 159"/>
                <a:gd name="T10" fmla="*/ 157 w 167"/>
                <a:gd name="T11" fmla="*/ 112 h 159"/>
                <a:gd name="T12" fmla="*/ 145 w 167"/>
                <a:gd name="T13" fmla="*/ 124 h 159"/>
                <a:gd name="T14" fmla="*/ 120 w 167"/>
                <a:gd name="T15" fmla="*/ 140 h 159"/>
                <a:gd name="T16" fmla="*/ 111 w 167"/>
                <a:gd name="T17" fmla="*/ 150 h 159"/>
                <a:gd name="T18" fmla="*/ 48 w 167"/>
                <a:gd name="T19" fmla="*/ 150 h 159"/>
                <a:gd name="T20" fmla="*/ 41 w 167"/>
                <a:gd name="T21" fmla="*/ 137 h 159"/>
                <a:gd name="T22" fmla="*/ 20 w 167"/>
                <a:gd name="T23" fmla="*/ 134 h 159"/>
                <a:gd name="T24" fmla="*/ 4 w 167"/>
                <a:gd name="T25" fmla="*/ 106 h 159"/>
                <a:gd name="T26" fmla="*/ 11 w 167"/>
                <a:gd name="T27" fmla="*/ 89 h 159"/>
                <a:gd name="T28" fmla="*/ 0 w 167"/>
                <a:gd name="T29" fmla="*/ 55 h 159"/>
                <a:gd name="T30" fmla="*/ 7 w 167"/>
                <a:gd name="T31" fmla="*/ 53 h 159"/>
                <a:gd name="T32" fmla="*/ 22 w 167"/>
                <a:gd name="T33" fmla="*/ 24 h 159"/>
                <a:gd name="T34" fmla="*/ 70 w 167"/>
                <a:gd name="T35" fmla="*/ 3 h 159"/>
                <a:gd name="T36" fmla="*/ 145 w 167"/>
                <a:gd name="T37" fmla="*/ 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159">
                  <a:moveTo>
                    <a:pt x="145" y="33"/>
                  </a:moveTo>
                  <a:cubicBezTo>
                    <a:pt x="144" y="38"/>
                    <a:pt x="147" y="47"/>
                    <a:pt x="144" y="50"/>
                  </a:cubicBezTo>
                  <a:cubicBezTo>
                    <a:pt x="153" y="55"/>
                    <a:pt x="159" y="61"/>
                    <a:pt x="167" y="67"/>
                  </a:cubicBezTo>
                  <a:cubicBezTo>
                    <a:pt x="164" y="76"/>
                    <a:pt x="157" y="82"/>
                    <a:pt x="163" y="93"/>
                  </a:cubicBezTo>
                  <a:cubicBezTo>
                    <a:pt x="162" y="92"/>
                    <a:pt x="160" y="91"/>
                    <a:pt x="157" y="92"/>
                  </a:cubicBezTo>
                  <a:cubicBezTo>
                    <a:pt x="156" y="97"/>
                    <a:pt x="160" y="104"/>
                    <a:pt x="157" y="112"/>
                  </a:cubicBezTo>
                  <a:cubicBezTo>
                    <a:pt x="156" y="114"/>
                    <a:pt x="150" y="117"/>
                    <a:pt x="145" y="124"/>
                  </a:cubicBezTo>
                  <a:cubicBezTo>
                    <a:pt x="139" y="133"/>
                    <a:pt x="140" y="144"/>
                    <a:pt x="120" y="140"/>
                  </a:cubicBezTo>
                  <a:cubicBezTo>
                    <a:pt x="115" y="142"/>
                    <a:pt x="114" y="146"/>
                    <a:pt x="111" y="150"/>
                  </a:cubicBezTo>
                  <a:cubicBezTo>
                    <a:pt x="95" y="159"/>
                    <a:pt x="66" y="156"/>
                    <a:pt x="48" y="150"/>
                  </a:cubicBezTo>
                  <a:cubicBezTo>
                    <a:pt x="47" y="145"/>
                    <a:pt x="44" y="141"/>
                    <a:pt x="41" y="137"/>
                  </a:cubicBezTo>
                  <a:cubicBezTo>
                    <a:pt x="33" y="137"/>
                    <a:pt x="29" y="134"/>
                    <a:pt x="20" y="134"/>
                  </a:cubicBezTo>
                  <a:cubicBezTo>
                    <a:pt x="24" y="122"/>
                    <a:pt x="12" y="112"/>
                    <a:pt x="4" y="106"/>
                  </a:cubicBezTo>
                  <a:cubicBezTo>
                    <a:pt x="5" y="98"/>
                    <a:pt x="8" y="93"/>
                    <a:pt x="11" y="89"/>
                  </a:cubicBezTo>
                  <a:cubicBezTo>
                    <a:pt x="5" y="80"/>
                    <a:pt x="3" y="67"/>
                    <a:pt x="0" y="55"/>
                  </a:cubicBezTo>
                  <a:cubicBezTo>
                    <a:pt x="3" y="55"/>
                    <a:pt x="5" y="55"/>
                    <a:pt x="7" y="53"/>
                  </a:cubicBezTo>
                  <a:cubicBezTo>
                    <a:pt x="7" y="38"/>
                    <a:pt x="22" y="31"/>
                    <a:pt x="22" y="24"/>
                  </a:cubicBezTo>
                  <a:cubicBezTo>
                    <a:pt x="34" y="14"/>
                    <a:pt x="51" y="6"/>
                    <a:pt x="70" y="3"/>
                  </a:cubicBezTo>
                  <a:cubicBezTo>
                    <a:pt x="102" y="0"/>
                    <a:pt x="126" y="14"/>
                    <a:pt x="14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9" name="Freeform 32"/>
            <p:cNvSpPr/>
            <p:nvPr/>
          </p:nvSpPr>
          <p:spPr bwMode="auto">
            <a:xfrm>
              <a:off x="3570" y="498"/>
              <a:ext cx="159" cy="156"/>
            </a:xfrm>
            <a:custGeom>
              <a:avLst/>
              <a:gdLst>
                <a:gd name="T0" fmla="*/ 70 w 124"/>
                <a:gd name="T1" fmla="*/ 10 h 122"/>
                <a:gd name="T2" fmla="*/ 75 w 124"/>
                <a:gd name="T3" fmla="*/ 7 h 122"/>
                <a:gd name="T4" fmla="*/ 80 w 124"/>
                <a:gd name="T5" fmla="*/ 13 h 122"/>
                <a:gd name="T6" fmla="*/ 97 w 124"/>
                <a:gd name="T7" fmla="*/ 9 h 122"/>
                <a:gd name="T8" fmla="*/ 94 w 124"/>
                <a:gd name="T9" fmla="*/ 16 h 122"/>
                <a:gd name="T10" fmla="*/ 103 w 124"/>
                <a:gd name="T11" fmla="*/ 21 h 122"/>
                <a:gd name="T12" fmla="*/ 116 w 124"/>
                <a:gd name="T13" fmla="*/ 38 h 122"/>
                <a:gd name="T14" fmla="*/ 123 w 124"/>
                <a:gd name="T15" fmla="*/ 37 h 122"/>
                <a:gd name="T16" fmla="*/ 114 w 124"/>
                <a:gd name="T17" fmla="*/ 42 h 122"/>
                <a:gd name="T18" fmla="*/ 117 w 124"/>
                <a:gd name="T19" fmla="*/ 61 h 122"/>
                <a:gd name="T20" fmla="*/ 124 w 124"/>
                <a:gd name="T21" fmla="*/ 68 h 122"/>
                <a:gd name="T22" fmla="*/ 114 w 124"/>
                <a:gd name="T23" fmla="*/ 77 h 122"/>
                <a:gd name="T24" fmla="*/ 117 w 124"/>
                <a:gd name="T25" fmla="*/ 83 h 122"/>
                <a:gd name="T26" fmla="*/ 114 w 124"/>
                <a:gd name="T27" fmla="*/ 94 h 122"/>
                <a:gd name="T28" fmla="*/ 106 w 124"/>
                <a:gd name="T29" fmla="*/ 94 h 122"/>
                <a:gd name="T30" fmla="*/ 102 w 124"/>
                <a:gd name="T31" fmla="*/ 106 h 122"/>
                <a:gd name="T32" fmla="*/ 93 w 124"/>
                <a:gd name="T33" fmla="*/ 107 h 122"/>
                <a:gd name="T34" fmla="*/ 89 w 124"/>
                <a:gd name="T35" fmla="*/ 114 h 122"/>
                <a:gd name="T36" fmla="*/ 84 w 124"/>
                <a:gd name="T37" fmla="*/ 113 h 122"/>
                <a:gd name="T38" fmla="*/ 80 w 124"/>
                <a:gd name="T39" fmla="*/ 121 h 122"/>
                <a:gd name="T40" fmla="*/ 73 w 124"/>
                <a:gd name="T41" fmla="*/ 116 h 122"/>
                <a:gd name="T42" fmla="*/ 59 w 124"/>
                <a:gd name="T43" fmla="*/ 122 h 122"/>
                <a:gd name="T44" fmla="*/ 52 w 124"/>
                <a:gd name="T45" fmla="*/ 116 h 122"/>
                <a:gd name="T46" fmla="*/ 35 w 124"/>
                <a:gd name="T47" fmla="*/ 117 h 122"/>
                <a:gd name="T48" fmla="*/ 36 w 124"/>
                <a:gd name="T49" fmla="*/ 111 h 122"/>
                <a:gd name="T50" fmla="*/ 30 w 124"/>
                <a:gd name="T51" fmla="*/ 107 h 122"/>
                <a:gd name="T52" fmla="*/ 23 w 124"/>
                <a:gd name="T53" fmla="*/ 108 h 122"/>
                <a:gd name="T54" fmla="*/ 23 w 124"/>
                <a:gd name="T55" fmla="*/ 100 h 122"/>
                <a:gd name="T56" fmla="*/ 14 w 124"/>
                <a:gd name="T57" fmla="*/ 98 h 122"/>
                <a:gd name="T58" fmla="*/ 13 w 124"/>
                <a:gd name="T59" fmla="*/ 87 h 122"/>
                <a:gd name="T60" fmla="*/ 8 w 124"/>
                <a:gd name="T61" fmla="*/ 87 h 122"/>
                <a:gd name="T62" fmla="*/ 9 w 124"/>
                <a:gd name="T63" fmla="*/ 78 h 122"/>
                <a:gd name="T64" fmla="*/ 3 w 124"/>
                <a:gd name="T65" fmla="*/ 75 h 122"/>
                <a:gd name="T66" fmla="*/ 2 w 124"/>
                <a:gd name="T67" fmla="*/ 57 h 122"/>
                <a:gd name="T68" fmla="*/ 5 w 124"/>
                <a:gd name="T69" fmla="*/ 43 h 122"/>
                <a:gd name="T70" fmla="*/ 19 w 124"/>
                <a:gd name="T71" fmla="*/ 19 h 122"/>
                <a:gd name="T72" fmla="*/ 30 w 124"/>
                <a:gd name="T73" fmla="*/ 19 h 122"/>
                <a:gd name="T74" fmla="*/ 32 w 124"/>
                <a:gd name="T75" fmla="*/ 12 h 122"/>
                <a:gd name="T76" fmla="*/ 44 w 124"/>
                <a:gd name="T77" fmla="*/ 6 h 122"/>
                <a:gd name="T78" fmla="*/ 50 w 124"/>
                <a:gd name="T79" fmla="*/ 9 h 122"/>
                <a:gd name="T80" fmla="*/ 70 w 124"/>
                <a:gd name="T81"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4" h="122">
                  <a:moveTo>
                    <a:pt x="70" y="10"/>
                  </a:moveTo>
                  <a:cubicBezTo>
                    <a:pt x="73" y="10"/>
                    <a:pt x="72" y="7"/>
                    <a:pt x="75" y="7"/>
                  </a:cubicBezTo>
                  <a:cubicBezTo>
                    <a:pt x="79" y="7"/>
                    <a:pt x="78" y="12"/>
                    <a:pt x="80" y="13"/>
                  </a:cubicBezTo>
                  <a:cubicBezTo>
                    <a:pt x="86" y="14"/>
                    <a:pt x="92" y="11"/>
                    <a:pt x="97" y="9"/>
                  </a:cubicBezTo>
                  <a:cubicBezTo>
                    <a:pt x="96" y="11"/>
                    <a:pt x="94" y="13"/>
                    <a:pt x="94" y="16"/>
                  </a:cubicBezTo>
                  <a:cubicBezTo>
                    <a:pt x="96" y="19"/>
                    <a:pt x="100" y="19"/>
                    <a:pt x="103" y="21"/>
                  </a:cubicBezTo>
                  <a:cubicBezTo>
                    <a:pt x="103" y="31"/>
                    <a:pt x="110" y="33"/>
                    <a:pt x="116" y="38"/>
                  </a:cubicBezTo>
                  <a:cubicBezTo>
                    <a:pt x="119" y="38"/>
                    <a:pt x="120" y="36"/>
                    <a:pt x="123" y="37"/>
                  </a:cubicBezTo>
                  <a:cubicBezTo>
                    <a:pt x="120" y="39"/>
                    <a:pt x="115" y="38"/>
                    <a:pt x="114" y="42"/>
                  </a:cubicBezTo>
                  <a:cubicBezTo>
                    <a:pt x="114" y="50"/>
                    <a:pt x="120" y="54"/>
                    <a:pt x="117" y="61"/>
                  </a:cubicBezTo>
                  <a:cubicBezTo>
                    <a:pt x="119" y="64"/>
                    <a:pt x="124" y="64"/>
                    <a:pt x="124" y="68"/>
                  </a:cubicBezTo>
                  <a:cubicBezTo>
                    <a:pt x="118" y="69"/>
                    <a:pt x="115" y="72"/>
                    <a:pt x="114" y="77"/>
                  </a:cubicBezTo>
                  <a:cubicBezTo>
                    <a:pt x="114" y="80"/>
                    <a:pt x="116" y="80"/>
                    <a:pt x="117" y="83"/>
                  </a:cubicBezTo>
                  <a:cubicBezTo>
                    <a:pt x="115" y="86"/>
                    <a:pt x="112" y="89"/>
                    <a:pt x="114" y="94"/>
                  </a:cubicBezTo>
                  <a:cubicBezTo>
                    <a:pt x="112" y="96"/>
                    <a:pt x="109" y="93"/>
                    <a:pt x="106" y="94"/>
                  </a:cubicBezTo>
                  <a:cubicBezTo>
                    <a:pt x="104" y="97"/>
                    <a:pt x="104" y="103"/>
                    <a:pt x="102" y="106"/>
                  </a:cubicBezTo>
                  <a:cubicBezTo>
                    <a:pt x="99" y="107"/>
                    <a:pt x="97" y="108"/>
                    <a:pt x="93" y="107"/>
                  </a:cubicBezTo>
                  <a:cubicBezTo>
                    <a:pt x="91" y="109"/>
                    <a:pt x="91" y="112"/>
                    <a:pt x="89" y="114"/>
                  </a:cubicBezTo>
                  <a:cubicBezTo>
                    <a:pt x="87" y="114"/>
                    <a:pt x="86" y="113"/>
                    <a:pt x="84" y="113"/>
                  </a:cubicBezTo>
                  <a:cubicBezTo>
                    <a:pt x="81" y="114"/>
                    <a:pt x="81" y="118"/>
                    <a:pt x="80" y="121"/>
                  </a:cubicBezTo>
                  <a:cubicBezTo>
                    <a:pt x="76" y="121"/>
                    <a:pt x="76" y="117"/>
                    <a:pt x="73" y="116"/>
                  </a:cubicBezTo>
                  <a:cubicBezTo>
                    <a:pt x="68" y="115"/>
                    <a:pt x="64" y="120"/>
                    <a:pt x="59" y="122"/>
                  </a:cubicBezTo>
                  <a:cubicBezTo>
                    <a:pt x="55" y="121"/>
                    <a:pt x="53" y="119"/>
                    <a:pt x="52" y="116"/>
                  </a:cubicBezTo>
                  <a:cubicBezTo>
                    <a:pt x="44" y="114"/>
                    <a:pt x="40" y="119"/>
                    <a:pt x="35" y="117"/>
                  </a:cubicBezTo>
                  <a:cubicBezTo>
                    <a:pt x="35" y="115"/>
                    <a:pt x="34" y="112"/>
                    <a:pt x="36" y="111"/>
                  </a:cubicBezTo>
                  <a:cubicBezTo>
                    <a:pt x="35" y="109"/>
                    <a:pt x="32" y="108"/>
                    <a:pt x="30" y="107"/>
                  </a:cubicBezTo>
                  <a:cubicBezTo>
                    <a:pt x="27" y="107"/>
                    <a:pt x="25" y="110"/>
                    <a:pt x="23" y="108"/>
                  </a:cubicBezTo>
                  <a:cubicBezTo>
                    <a:pt x="20" y="105"/>
                    <a:pt x="25" y="103"/>
                    <a:pt x="23" y="100"/>
                  </a:cubicBezTo>
                  <a:cubicBezTo>
                    <a:pt x="19" y="101"/>
                    <a:pt x="16" y="100"/>
                    <a:pt x="14" y="98"/>
                  </a:cubicBezTo>
                  <a:cubicBezTo>
                    <a:pt x="15" y="93"/>
                    <a:pt x="15" y="92"/>
                    <a:pt x="13" y="87"/>
                  </a:cubicBezTo>
                  <a:cubicBezTo>
                    <a:pt x="11" y="88"/>
                    <a:pt x="10" y="87"/>
                    <a:pt x="8" y="87"/>
                  </a:cubicBezTo>
                  <a:cubicBezTo>
                    <a:pt x="7" y="83"/>
                    <a:pt x="9" y="82"/>
                    <a:pt x="9" y="78"/>
                  </a:cubicBezTo>
                  <a:cubicBezTo>
                    <a:pt x="8" y="76"/>
                    <a:pt x="5" y="77"/>
                    <a:pt x="3" y="75"/>
                  </a:cubicBezTo>
                  <a:cubicBezTo>
                    <a:pt x="7" y="70"/>
                    <a:pt x="8" y="58"/>
                    <a:pt x="2" y="57"/>
                  </a:cubicBezTo>
                  <a:cubicBezTo>
                    <a:pt x="0" y="51"/>
                    <a:pt x="8" y="50"/>
                    <a:pt x="5" y="43"/>
                  </a:cubicBezTo>
                  <a:cubicBezTo>
                    <a:pt x="12" y="39"/>
                    <a:pt x="17" y="30"/>
                    <a:pt x="19" y="19"/>
                  </a:cubicBezTo>
                  <a:cubicBezTo>
                    <a:pt x="23" y="18"/>
                    <a:pt x="27" y="21"/>
                    <a:pt x="30" y="19"/>
                  </a:cubicBezTo>
                  <a:cubicBezTo>
                    <a:pt x="31" y="17"/>
                    <a:pt x="30" y="13"/>
                    <a:pt x="32" y="12"/>
                  </a:cubicBezTo>
                  <a:cubicBezTo>
                    <a:pt x="39" y="15"/>
                    <a:pt x="43" y="14"/>
                    <a:pt x="44" y="6"/>
                  </a:cubicBezTo>
                  <a:cubicBezTo>
                    <a:pt x="46" y="7"/>
                    <a:pt x="47" y="9"/>
                    <a:pt x="50" y="9"/>
                  </a:cubicBezTo>
                  <a:cubicBezTo>
                    <a:pt x="58" y="10"/>
                    <a:pt x="67" y="0"/>
                    <a:pt x="7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0" name="Freeform 33"/>
            <p:cNvSpPr/>
            <p:nvPr/>
          </p:nvSpPr>
          <p:spPr bwMode="auto">
            <a:xfrm>
              <a:off x="2821" y="1228"/>
              <a:ext cx="81" cy="80"/>
            </a:xfrm>
            <a:custGeom>
              <a:avLst/>
              <a:gdLst>
                <a:gd name="T0" fmla="*/ 36 w 63"/>
                <a:gd name="T1" fmla="*/ 5 h 62"/>
                <a:gd name="T2" fmla="*/ 38 w 63"/>
                <a:gd name="T3" fmla="*/ 3 h 62"/>
                <a:gd name="T4" fmla="*/ 41 w 63"/>
                <a:gd name="T5" fmla="*/ 7 h 62"/>
                <a:gd name="T6" fmla="*/ 49 w 63"/>
                <a:gd name="T7" fmla="*/ 4 h 62"/>
                <a:gd name="T8" fmla="*/ 48 w 63"/>
                <a:gd name="T9" fmla="*/ 8 h 62"/>
                <a:gd name="T10" fmla="*/ 52 w 63"/>
                <a:gd name="T11" fmla="*/ 11 h 62"/>
                <a:gd name="T12" fmla="*/ 59 w 63"/>
                <a:gd name="T13" fmla="*/ 19 h 62"/>
                <a:gd name="T14" fmla="*/ 63 w 63"/>
                <a:gd name="T15" fmla="*/ 18 h 62"/>
                <a:gd name="T16" fmla="*/ 58 w 63"/>
                <a:gd name="T17" fmla="*/ 21 h 62"/>
                <a:gd name="T18" fmla="*/ 60 w 63"/>
                <a:gd name="T19" fmla="*/ 31 h 62"/>
                <a:gd name="T20" fmla="*/ 63 w 63"/>
                <a:gd name="T21" fmla="*/ 34 h 62"/>
                <a:gd name="T22" fmla="*/ 58 w 63"/>
                <a:gd name="T23" fmla="*/ 39 h 62"/>
                <a:gd name="T24" fmla="*/ 59 w 63"/>
                <a:gd name="T25" fmla="*/ 42 h 62"/>
                <a:gd name="T26" fmla="*/ 58 w 63"/>
                <a:gd name="T27" fmla="*/ 47 h 62"/>
                <a:gd name="T28" fmla="*/ 54 w 63"/>
                <a:gd name="T29" fmla="*/ 47 h 62"/>
                <a:gd name="T30" fmla="*/ 52 w 63"/>
                <a:gd name="T31" fmla="*/ 54 h 62"/>
                <a:gd name="T32" fmla="*/ 47 w 63"/>
                <a:gd name="T33" fmla="*/ 54 h 62"/>
                <a:gd name="T34" fmla="*/ 45 w 63"/>
                <a:gd name="T35" fmla="*/ 57 h 62"/>
                <a:gd name="T36" fmla="*/ 43 w 63"/>
                <a:gd name="T37" fmla="*/ 57 h 62"/>
                <a:gd name="T38" fmla="*/ 41 w 63"/>
                <a:gd name="T39" fmla="*/ 61 h 62"/>
                <a:gd name="T40" fmla="*/ 38 w 63"/>
                <a:gd name="T41" fmla="*/ 59 h 62"/>
                <a:gd name="T42" fmla="*/ 30 w 63"/>
                <a:gd name="T43" fmla="*/ 62 h 62"/>
                <a:gd name="T44" fmla="*/ 27 w 63"/>
                <a:gd name="T45" fmla="*/ 59 h 62"/>
                <a:gd name="T46" fmla="*/ 18 w 63"/>
                <a:gd name="T47" fmla="*/ 59 h 62"/>
                <a:gd name="T48" fmla="*/ 18 w 63"/>
                <a:gd name="T49" fmla="*/ 56 h 62"/>
                <a:gd name="T50" fmla="*/ 15 w 63"/>
                <a:gd name="T51" fmla="*/ 54 h 62"/>
                <a:gd name="T52" fmla="*/ 12 w 63"/>
                <a:gd name="T53" fmla="*/ 55 h 62"/>
                <a:gd name="T54" fmla="*/ 12 w 63"/>
                <a:gd name="T55" fmla="*/ 50 h 62"/>
                <a:gd name="T56" fmla="*/ 7 w 63"/>
                <a:gd name="T57" fmla="*/ 50 h 62"/>
                <a:gd name="T58" fmla="*/ 7 w 63"/>
                <a:gd name="T59" fmla="*/ 44 h 62"/>
                <a:gd name="T60" fmla="*/ 4 w 63"/>
                <a:gd name="T61" fmla="*/ 44 h 62"/>
                <a:gd name="T62" fmla="*/ 5 w 63"/>
                <a:gd name="T63" fmla="*/ 39 h 62"/>
                <a:gd name="T64" fmla="*/ 2 w 63"/>
                <a:gd name="T65" fmla="*/ 38 h 62"/>
                <a:gd name="T66" fmla="*/ 1 w 63"/>
                <a:gd name="T67" fmla="*/ 29 h 62"/>
                <a:gd name="T68" fmla="*/ 3 w 63"/>
                <a:gd name="T69" fmla="*/ 22 h 62"/>
                <a:gd name="T70" fmla="*/ 10 w 63"/>
                <a:gd name="T71" fmla="*/ 9 h 62"/>
                <a:gd name="T72" fmla="*/ 15 w 63"/>
                <a:gd name="T73" fmla="*/ 9 h 62"/>
                <a:gd name="T74" fmla="*/ 16 w 63"/>
                <a:gd name="T75" fmla="*/ 6 h 62"/>
                <a:gd name="T76" fmla="*/ 23 w 63"/>
                <a:gd name="T77" fmla="*/ 3 h 62"/>
                <a:gd name="T78" fmla="*/ 25 w 63"/>
                <a:gd name="T79" fmla="*/ 4 h 62"/>
                <a:gd name="T80" fmla="*/ 36 w 63"/>
                <a:gd name="T8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2">
                  <a:moveTo>
                    <a:pt x="36" y="5"/>
                  </a:moveTo>
                  <a:cubicBezTo>
                    <a:pt x="37" y="5"/>
                    <a:pt x="37" y="3"/>
                    <a:pt x="38" y="3"/>
                  </a:cubicBezTo>
                  <a:cubicBezTo>
                    <a:pt x="40" y="4"/>
                    <a:pt x="40" y="6"/>
                    <a:pt x="41" y="7"/>
                  </a:cubicBezTo>
                  <a:cubicBezTo>
                    <a:pt x="44" y="7"/>
                    <a:pt x="47" y="6"/>
                    <a:pt x="49" y="4"/>
                  </a:cubicBezTo>
                  <a:cubicBezTo>
                    <a:pt x="49" y="5"/>
                    <a:pt x="48" y="6"/>
                    <a:pt x="48" y="8"/>
                  </a:cubicBezTo>
                  <a:cubicBezTo>
                    <a:pt x="49" y="9"/>
                    <a:pt x="51" y="10"/>
                    <a:pt x="52" y="11"/>
                  </a:cubicBezTo>
                  <a:cubicBezTo>
                    <a:pt x="52" y="16"/>
                    <a:pt x="56" y="17"/>
                    <a:pt x="59" y="19"/>
                  </a:cubicBezTo>
                  <a:cubicBezTo>
                    <a:pt x="60" y="19"/>
                    <a:pt x="61" y="18"/>
                    <a:pt x="63" y="18"/>
                  </a:cubicBezTo>
                  <a:cubicBezTo>
                    <a:pt x="61" y="20"/>
                    <a:pt x="58" y="19"/>
                    <a:pt x="58" y="21"/>
                  </a:cubicBezTo>
                  <a:cubicBezTo>
                    <a:pt x="58" y="25"/>
                    <a:pt x="61" y="27"/>
                    <a:pt x="60" y="31"/>
                  </a:cubicBezTo>
                  <a:cubicBezTo>
                    <a:pt x="60" y="32"/>
                    <a:pt x="63" y="32"/>
                    <a:pt x="63" y="34"/>
                  </a:cubicBezTo>
                  <a:cubicBezTo>
                    <a:pt x="60" y="35"/>
                    <a:pt x="58" y="36"/>
                    <a:pt x="58" y="39"/>
                  </a:cubicBezTo>
                  <a:cubicBezTo>
                    <a:pt x="58" y="40"/>
                    <a:pt x="59" y="41"/>
                    <a:pt x="59" y="42"/>
                  </a:cubicBezTo>
                  <a:cubicBezTo>
                    <a:pt x="59" y="43"/>
                    <a:pt x="57" y="45"/>
                    <a:pt x="58" y="47"/>
                  </a:cubicBezTo>
                  <a:cubicBezTo>
                    <a:pt x="57" y="48"/>
                    <a:pt x="56" y="47"/>
                    <a:pt x="54" y="47"/>
                  </a:cubicBezTo>
                  <a:cubicBezTo>
                    <a:pt x="53" y="49"/>
                    <a:pt x="53" y="52"/>
                    <a:pt x="52" y="54"/>
                  </a:cubicBezTo>
                  <a:cubicBezTo>
                    <a:pt x="50" y="54"/>
                    <a:pt x="49" y="55"/>
                    <a:pt x="47" y="54"/>
                  </a:cubicBezTo>
                  <a:cubicBezTo>
                    <a:pt x="46" y="55"/>
                    <a:pt x="46" y="57"/>
                    <a:pt x="45" y="57"/>
                  </a:cubicBezTo>
                  <a:cubicBezTo>
                    <a:pt x="44" y="58"/>
                    <a:pt x="44" y="57"/>
                    <a:pt x="43" y="57"/>
                  </a:cubicBezTo>
                  <a:cubicBezTo>
                    <a:pt x="42" y="58"/>
                    <a:pt x="41" y="59"/>
                    <a:pt x="41" y="61"/>
                  </a:cubicBezTo>
                  <a:cubicBezTo>
                    <a:pt x="39" y="61"/>
                    <a:pt x="39" y="59"/>
                    <a:pt x="38" y="59"/>
                  </a:cubicBezTo>
                  <a:cubicBezTo>
                    <a:pt x="35" y="58"/>
                    <a:pt x="32" y="61"/>
                    <a:pt x="30" y="62"/>
                  </a:cubicBezTo>
                  <a:cubicBezTo>
                    <a:pt x="28" y="61"/>
                    <a:pt x="27" y="60"/>
                    <a:pt x="27" y="59"/>
                  </a:cubicBezTo>
                  <a:cubicBezTo>
                    <a:pt x="23" y="58"/>
                    <a:pt x="21" y="60"/>
                    <a:pt x="18" y="59"/>
                  </a:cubicBezTo>
                  <a:cubicBezTo>
                    <a:pt x="18" y="58"/>
                    <a:pt x="18" y="57"/>
                    <a:pt x="18" y="56"/>
                  </a:cubicBezTo>
                  <a:cubicBezTo>
                    <a:pt x="18" y="55"/>
                    <a:pt x="16" y="55"/>
                    <a:pt x="15" y="54"/>
                  </a:cubicBezTo>
                  <a:cubicBezTo>
                    <a:pt x="14" y="54"/>
                    <a:pt x="13" y="56"/>
                    <a:pt x="12" y="55"/>
                  </a:cubicBezTo>
                  <a:cubicBezTo>
                    <a:pt x="10" y="53"/>
                    <a:pt x="13" y="52"/>
                    <a:pt x="12" y="50"/>
                  </a:cubicBezTo>
                  <a:cubicBezTo>
                    <a:pt x="10" y="51"/>
                    <a:pt x="8" y="51"/>
                    <a:pt x="7" y="50"/>
                  </a:cubicBezTo>
                  <a:cubicBezTo>
                    <a:pt x="8" y="47"/>
                    <a:pt x="8" y="46"/>
                    <a:pt x="7" y="44"/>
                  </a:cubicBezTo>
                  <a:cubicBezTo>
                    <a:pt x="6" y="44"/>
                    <a:pt x="5" y="44"/>
                    <a:pt x="4" y="44"/>
                  </a:cubicBezTo>
                  <a:cubicBezTo>
                    <a:pt x="4" y="42"/>
                    <a:pt x="5" y="41"/>
                    <a:pt x="5" y="39"/>
                  </a:cubicBezTo>
                  <a:cubicBezTo>
                    <a:pt x="4" y="39"/>
                    <a:pt x="3" y="39"/>
                    <a:pt x="2" y="38"/>
                  </a:cubicBezTo>
                  <a:cubicBezTo>
                    <a:pt x="4" y="35"/>
                    <a:pt x="4" y="29"/>
                    <a:pt x="1" y="29"/>
                  </a:cubicBezTo>
                  <a:cubicBezTo>
                    <a:pt x="0" y="26"/>
                    <a:pt x="4" y="25"/>
                    <a:pt x="3" y="22"/>
                  </a:cubicBezTo>
                  <a:cubicBezTo>
                    <a:pt x="7" y="20"/>
                    <a:pt x="9" y="15"/>
                    <a:pt x="10" y="9"/>
                  </a:cubicBezTo>
                  <a:cubicBezTo>
                    <a:pt x="12" y="9"/>
                    <a:pt x="14" y="10"/>
                    <a:pt x="15" y="9"/>
                  </a:cubicBezTo>
                  <a:cubicBezTo>
                    <a:pt x="16" y="9"/>
                    <a:pt x="16" y="7"/>
                    <a:pt x="16" y="6"/>
                  </a:cubicBezTo>
                  <a:cubicBezTo>
                    <a:pt x="20" y="7"/>
                    <a:pt x="22" y="7"/>
                    <a:pt x="23" y="3"/>
                  </a:cubicBezTo>
                  <a:cubicBezTo>
                    <a:pt x="24" y="3"/>
                    <a:pt x="24" y="4"/>
                    <a:pt x="25" y="4"/>
                  </a:cubicBezTo>
                  <a:cubicBezTo>
                    <a:pt x="30" y="5"/>
                    <a:pt x="34" y="0"/>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1" name="Freeform 34"/>
            <p:cNvSpPr/>
            <p:nvPr/>
          </p:nvSpPr>
          <p:spPr bwMode="auto">
            <a:xfrm>
              <a:off x="3299" y="988"/>
              <a:ext cx="9" cy="9"/>
            </a:xfrm>
            <a:custGeom>
              <a:avLst/>
              <a:gdLst>
                <a:gd name="T0" fmla="*/ 0 w 7"/>
                <a:gd name="T1" fmla="*/ 1 h 7"/>
                <a:gd name="T2" fmla="*/ 5 w 7"/>
                <a:gd name="T3" fmla="*/ 0 h 7"/>
                <a:gd name="T4" fmla="*/ 2 w 7"/>
                <a:gd name="T5" fmla="*/ 6 h 7"/>
                <a:gd name="T6" fmla="*/ 0 w 7"/>
                <a:gd name="T7" fmla="*/ 1 h 7"/>
              </a:gdLst>
              <a:ahLst/>
              <a:cxnLst>
                <a:cxn ang="0">
                  <a:pos x="T0" y="T1"/>
                </a:cxn>
                <a:cxn ang="0">
                  <a:pos x="T2" y="T3"/>
                </a:cxn>
                <a:cxn ang="0">
                  <a:pos x="T4" y="T5"/>
                </a:cxn>
                <a:cxn ang="0">
                  <a:pos x="T6" y="T7"/>
                </a:cxn>
              </a:cxnLst>
              <a:rect l="0" t="0" r="r" b="b"/>
              <a:pathLst>
                <a:path w="7" h="7">
                  <a:moveTo>
                    <a:pt x="0" y="1"/>
                  </a:moveTo>
                  <a:cubicBezTo>
                    <a:pt x="2" y="0"/>
                    <a:pt x="3" y="0"/>
                    <a:pt x="5" y="0"/>
                  </a:cubicBezTo>
                  <a:cubicBezTo>
                    <a:pt x="5" y="3"/>
                    <a:pt x="7" y="7"/>
                    <a:pt x="2" y="6"/>
                  </a:cubicBezTo>
                  <a:cubicBezTo>
                    <a:pt x="1" y="5"/>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2" name="Freeform 35"/>
            <p:cNvSpPr/>
            <p:nvPr/>
          </p:nvSpPr>
          <p:spPr bwMode="auto">
            <a:xfrm>
              <a:off x="3311" y="767"/>
              <a:ext cx="18" cy="16"/>
            </a:xfrm>
            <a:custGeom>
              <a:avLst/>
              <a:gdLst>
                <a:gd name="T0" fmla="*/ 1 w 14"/>
                <a:gd name="T1" fmla="*/ 3 h 13"/>
                <a:gd name="T2" fmla="*/ 13 w 14"/>
                <a:gd name="T3" fmla="*/ 0 h 13"/>
                <a:gd name="T4" fmla="*/ 14 w 14"/>
                <a:gd name="T5" fmla="*/ 9 h 13"/>
                <a:gd name="T6" fmla="*/ 1 w 14"/>
                <a:gd name="T7" fmla="*/ 3 h 13"/>
              </a:gdLst>
              <a:ahLst/>
              <a:cxnLst>
                <a:cxn ang="0">
                  <a:pos x="T0" y="T1"/>
                </a:cxn>
                <a:cxn ang="0">
                  <a:pos x="T2" y="T3"/>
                </a:cxn>
                <a:cxn ang="0">
                  <a:pos x="T4" y="T5"/>
                </a:cxn>
                <a:cxn ang="0">
                  <a:pos x="T6" y="T7"/>
                </a:cxn>
              </a:cxnLst>
              <a:rect l="0" t="0" r="r" b="b"/>
              <a:pathLst>
                <a:path w="14" h="13">
                  <a:moveTo>
                    <a:pt x="1" y="3"/>
                  </a:moveTo>
                  <a:cubicBezTo>
                    <a:pt x="4" y="2"/>
                    <a:pt x="8" y="0"/>
                    <a:pt x="13" y="0"/>
                  </a:cubicBezTo>
                  <a:cubicBezTo>
                    <a:pt x="13" y="3"/>
                    <a:pt x="14" y="6"/>
                    <a:pt x="14" y="9"/>
                  </a:cubicBezTo>
                  <a:cubicBezTo>
                    <a:pt x="8" y="13"/>
                    <a:pt x="0" y="1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3" name="Freeform 36"/>
            <p:cNvSpPr/>
            <p:nvPr/>
          </p:nvSpPr>
          <p:spPr bwMode="auto">
            <a:xfrm>
              <a:off x="3343" y="974"/>
              <a:ext cx="12" cy="13"/>
            </a:xfrm>
            <a:custGeom>
              <a:avLst/>
              <a:gdLst>
                <a:gd name="T0" fmla="*/ 0 w 10"/>
                <a:gd name="T1" fmla="*/ 2 h 10"/>
                <a:gd name="T2" fmla="*/ 8 w 10"/>
                <a:gd name="T3" fmla="*/ 0 h 10"/>
                <a:gd name="T4" fmla="*/ 9 w 10"/>
                <a:gd name="T5" fmla="*/ 10 h 10"/>
                <a:gd name="T6" fmla="*/ 0 w 10"/>
                <a:gd name="T7" fmla="*/ 2 h 10"/>
              </a:gdLst>
              <a:ahLst/>
              <a:cxnLst>
                <a:cxn ang="0">
                  <a:pos x="T0" y="T1"/>
                </a:cxn>
                <a:cxn ang="0">
                  <a:pos x="T2" y="T3"/>
                </a:cxn>
                <a:cxn ang="0">
                  <a:pos x="T4" y="T5"/>
                </a:cxn>
                <a:cxn ang="0">
                  <a:pos x="T6" y="T7"/>
                </a:cxn>
              </a:cxnLst>
              <a:rect l="0" t="0" r="r" b="b"/>
              <a:pathLst>
                <a:path w="10" h="10">
                  <a:moveTo>
                    <a:pt x="0" y="2"/>
                  </a:moveTo>
                  <a:cubicBezTo>
                    <a:pt x="2" y="1"/>
                    <a:pt x="4" y="0"/>
                    <a:pt x="8" y="0"/>
                  </a:cubicBezTo>
                  <a:cubicBezTo>
                    <a:pt x="10" y="4"/>
                    <a:pt x="10" y="6"/>
                    <a:pt x="9" y="10"/>
                  </a:cubicBezTo>
                  <a:cubicBezTo>
                    <a:pt x="5" y="10"/>
                    <a:pt x="1" y="8"/>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4" name="Freeform 37"/>
            <p:cNvSpPr/>
            <p:nvPr/>
          </p:nvSpPr>
          <p:spPr bwMode="auto">
            <a:xfrm>
              <a:off x="3399" y="759"/>
              <a:ext cx="11" cy="11"/>
            </a:xfrm>
            <a:custGeom>
              <a:avLst/>
              <a:gdLst>
                <a:gd name="T0" fmla="*/ 7 w 9"/>
                <a:gd name="T1" fmla="*/ 1 h 9"/>
                <a:gd name="T2" fmla="*/ 3 w 9"/>
                <a:gd name="T3" fmla="*/ 9 h 9"/>
                <a:gd name="T4" fmla="*/ 7 w 9"/>
                <a:gd name="T5" fmla="*/ 1 h 9"/>
              </a:gdLst>
              <a:ahLst/>
              <a:cxnLst>
                <a:cxn ang="0">
                  <a:pos x="T0" y="T1"/>
                </a:cxn>
                <a:cxn ang="0">
                  <a:pos x="T2" y="T3"/>
                </a:cxn>
                <a:cxn ang="0">
                  <a:pos x="T4" y="T5"/>
                </a:cxn>
              </a:cxnLst>
              <a:rect l="0" t="0" r="r" b="b"/>
              <a:pathLst>
                <a:path w="9" h="9">
                  <a:moveTo>
                    <a:pt x="7" y="1"/>
                  </a:moveTo>
                  <a:cubicBezTo>
                    <a:pt x="9" y="5"/>
                    <a:pt x="8" y="7"/>
                    <a:pt x="3" y="9"/>
                  </a:cubicBezTo>
                  <a:cubicBezTo>
                    <a:pt x="0" y="6"/>
                    <a:pt x="0"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5" name="Freeform 38"/>
            <p:cNvSpPr/>
            <p:nvPr/>
          </p:nvSpPr>
          <p:spPr bwMode="auto">
            <a:xfrm>
              <a:off x="3497" y="1468"/>
              <a:ext cx="14" cy="14"/>
            </a:xfrm>
            <a:custGeom>
              <a:avLst/>
              <a:gdLst>
                <a:gd name="T0" fmla="*/ 2 w 11"/>
                <a:gd name="T1" fmla="*/ 11 h 11"/>
                <a:gd name="T2" fmla="*/ 10 w 11"/>
                <a:gd name="T3" fmla="*/ 0 h 11"/>
                <a:gd name="T4" fmla="*/ 10 w 11"/>
                <a:gd name="T5" fmla="*/ 10 h 11"/>
                <a:gd name="T6" fmla="*/ 2 w 11"/>
                <a:gd name="T7" fmla="*/ 11 h 11"/>
              </a:gdLst>
              <a:ahLst/>
              <a:cxnLst>
                <a:cxn ang="0">
                  <a:pos x="T0" y="T1"/>
                </a:cxn>
                <a:cxn ang="0">
                  <a:pos x="T2" y="T3"/>
                </a:cxn>
                <a:cxn ang="0">
                  <a:pos x="T4" y="T5"/>
                </a:cxn>
                <a:cxn ang="0">
                  <a:pos x="T6" y="T7"/>
                </a:cxn>
              </a:cxnLst>
              <a:rect l="0" t="0" r="r" b="b"/>
              <a:pathLst>
                <a:path w="11" h="11">
                  <a:moveTo>
                    <a:pt x="2" y="11"/>
                  </a:moveTo>
                  <a:cubicBezTo>
                    <a:pt x="0" y="5"/>
                    <a:pt x="3" y="0"/>
                    <a:pt x="10" y="0"/>
                  </a:cubicBezTo>
                  <a:cubicBezTo>
                    <a:pt x="11" y="5"/>
                    <a:pt x="10" y="7"/>
                    <a:pt x="10" y="10"/>
                  </a:cubicBezTo>
                  <a:cubicBezTo>
                    <a:pt x="7" y="11"/>
                    <a:pt x="4"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6" name="Freeform 39"/>
            <p:cNvSpPr/>
            <p:nvPr/>
          </p:nvSpPr>
          <p:spPr bwMode="auto">
            <a:xfrm>
              <a:off x="3424" y="744"/>
              <a:ext cx="16" cy="16"/>
            </a:xfrm>
            <a:custGeom>
              <a:avLst/>
              <a:gdLst>
                <a:gd name="T0" fmla="*/ 0 w 12"/>
                <a:gd name="T1" fmla="*/ 9 h 13"/>
                <a:gd name="T2" fmla="*/ 8 w 12"/>
                <a:gd name="T3" fmla="*/ 1 h 13"/>
                <a:gd name="T4" fmla="*/ 10 w 12"/>
                <a:gd name="T5" fmla="*/ 11 h 13"/>
                <a:gd name="T6" fmla="*/ 0 w 12"/>
                <a:gd name="T7" fmla="*/ 9 h 13"/>
              </a:gdLst>
              <a:ahLst/>
              <a:cxnLst>
                <a:cxn ang="0">
                  <a:pos x="T0" y="T1"/>
                </a:cxn>
                <a:cxn ang="0">
                  <a:pos x="T2" y="T3"/>
                </a:cxn>
                <a:cxn ang="0">
                  <a:pos x="T4" y="T5"/>
                </a:cxn>
                <a:cxn ang="0">
                  <a:pos x="T6" y="T7"/>
                </a:cxn>
              </a:cxnLst>
              <a:rect l="0" t="0" r="r" b="b"/>
              <a:pathLst>
                <a:path w="12" h="13">
                  <a:moveTo>
                    <a:pt x="0" y="9"/>
                  </a:moveTo>
                  <a:cubicBezTo>
                    <a:pt x="2" y="5"/>
                    <a:pt x="1" y="0"/>
                    <a:pt x="8" y="1"/>
                  </a:cubicBezTo>
                  <a:cubicBezTo>
                    <a:pt x="11" y="2"/>
                    <a:pt x="12" y="9"/>
                    <a:pt x="10" y="11"/>
                  </a:cubicBezTo>
                  <a:cubicBezTo>
                    <a:pt x="5" y="13"/>
                    <a:pt x="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7" name="Freeform 40"/>
            <p:cNvSpPr/>
            <p:nvPr/>
          </p:nvSpPr>
          <p:spPr bwMode="auto">
            <a:xfrm>
              <a:off x="3633" y="1725"/>
              <a:ext cx="16" cy="18"/>
            </a:xfrm>
            <a:custGeom>
              <a:avLst/>
              <a:gdLst>
                <a:gd name="T0" fmla="*/ 7 w 13"/>
                <a:gd name="T1" fmla="*/ 14 h 14"/>
                <a:gd name="T2" fmla="*/ 4 w 13"/>
                <a:gd name="T3" fmla="*/ 14 h 14"/>
                <a:gd name="T4" fmla="*/ 4 w 13"/>
                <a:gd name="T5" fmla="*/ 1 h 14"/>
                <a:gd name="T6" fmla="*/ 13 w 13"/>
                <a:gd name="T7" fmla="*/ 6 h 14"/>
                <a:gd name="T8" fmla="*/ 7 w 13"/>
                <a:gd name="T9" fmla="*/ 14 h 14"/>
              </a:gdLst>
              <a:ahLst/>
              <a:cxnLst>
                <a:cxn ang="0">
                  <a:pos x="T0" y="T1"/>
                </a:cxn>
                <a:cxn ang="0">
                  <a:pos x="T2" y="T3"/>
                </a:cxn>
                <a:cxn ang="0">
                  <a:pos x="T4" y="T5"/>
                </a:cxn>
                <a:cxn ang="0">
                  <a:pos x="T6" y="T7"/>
                </a:cxn>
                <a:cxn ang="0">
                  <a:pos x="T8" y="T9"/>
                </a:cxn>
              </a:cxnLst>
              <a:rect l="0" t="0" r="r" b="b"/>
              <a:pathLst>
                <a:path w="13" h="14">
                  <a:moveTo>
                    <a:pt x="7" y="14"/>
                  </a:moveTo>
                  <a:cubicBezTo>
                    <a:pt x="6" y="14"/>
                    <a:pt x="5" y="14"/>
                    <a:pt x="4" y="14"/>
                  </a:cubicBezTo>
                  <a:cubicBezTo>
                    <a:pt x="0" y="11"/>
                    <a:pt x="2" y="4"/>
                    <a:pt x="4" y="1"/>
                  </a:cubicBezTo>
                  <a:cubicBezTo>
                    <a:pt x="8" y="0"/>
                    <a:pt x="9" y="6"/>
                    <a:pt x="13" y="6"/>
                  </a:cubicBezTo>
                  <a:cubicBezTo>
                    <a:pt x="13" y="10"/>
                    <a:pt x="7" y="10"/>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8" name="Freeform 41"/>
            <p:cNvSpPr/>
            <p:nvPr/>
          </p:nvSpPr>
          <p:spPr bwMode="auto">
            <a:xfrm>
              <a:off x="3646" y="1717"/>
              <a:ext cx="14" cy="13"/>
            </a:xfrm>
            <a:custGeom>
              <a:avLst/>
              <a:gdLst>
                <a:gd name="T0" fmla="*/ 2 w 11"/>
                <a:gd name="T1" fmla="*/ 0 h 10"/>
                <a:gd name="T2" fmla="*/ 11 w 11"/>
                <a:gd name="T3" fmla="*/ 1 h 10"/>
                <a:gd name="T4" fmla="*/ 3 w 11"/>
                <a:gd name="T5" fmla="*/ 10 h 10"/>
                <a:gd name="T6" fmla="*/ 2 w 11"/>
                <a:gd name="T7" fmla="*/ 0 h 10"/>
              </a:gdLst>
              <a:ahLst/>
              <a:cxnLst>
                <a:cxn ang="0">
                  <a:pos x="T0" y="T1"/>
                </a:cxn>
                <a:cxn ang="0">
                  <a:pos x="T2" y="T3"/>
                </a:cxn>
                <a:cxn ang="0">
                  <a:pos x="T4" y="T5"/>
                </a:cxn>
                <a:cxn ang="0">
                  <a:pos x="T6" y="T7"/>
                </a:cxn>
              </a:cxnLst>
              <a:rect l="0" t="0" r="r" b="b"/>
              <a:pathLst>
                <a:path w="11" h="10">
                  <a:moveTo>
                    <a:pt x="2" y="0"/>
                  </a:moveTo>
                  <a:cubicBezTo>
                    <a:pt x="6" y="0"/>
                    <a:pt x="8" y="1"/>
                    <a:pt x="11" y="1"/>
                  </a:cubicBezTo>
                  <a:cubicBezTo>
                    <a:pt x="10" y="5"/>
                    <a:pt x="10" y="10"/>
                    <a:pt x="3" y="10"/>
                  </a:cubicBezTo>
                  <a:cubicBezTo>
                    <a:pt x="0" y="8"/>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9" name="Freeform 42"/>
            <p:cNvSpPr/>
            <p:nvPr/>
          </p:nvSpPr>
          <p:spPr bwMode="auto">
            <a:xfrm>
              <a:off x="3523" y="698"/>
              <a:ext cx="14" cy="17"/>
            </a:xfrm>
            <a:custGeom>
              <a:avLst/>
              <a:gdLst>
                <a:gd name="T0" fmla="*/ 3 w 11"/>
                <a:gd name="T1" fmla="*/ 1 h 14"/>
                <a:gd name="T2" fmla="*/ 10 w 11"/>
                <a:gd name="T3" fmla="*/ 2 h 14"/>
                <a:gd name="T4" fmla="*/ 9 w 11"/>
                <a:gd name="T5" fmla="*/ 13 h 14"/>
                <a:gd name="T6" fmla="*/ 3 w 11"/>
                <a:gd name="T7" fmla="*/ 1 h 14"/>
              </a:gdLst>
              <a:ahLst/>
              <a:cxnLst>
                <a:cxn ang="0">
                  <a:pos x="T0" y="T1"/>
                </a:cxn>
                <a:cxn ang="0">
                  <a:pos x="T2" y="T3"/>
                </a:cxn>
                <a:cxn ang="0">
                  <a:pos x="T4" y="T5"/>
                </a:cxn>
                <a:cxn ang="0">
                  <a:pos x="T6" y="T7"/>
                </a:cxn>
              </a:cxnLst>
              <a:rect l="0" t="0" r="r" b="b"/>
              <a:pathLst>
                <a:path w="11" h="14">
                  <a:moveTo>
                    <a:pt x="3" y="1"/>
                  </a:moveTo>
                  <a:cubicBezTo>
                    <a:pt x="6" y="0"/>
                    <a:pt x="8" y="1"/>
                    <a:pt x="10" y="2"/>
                  </a:cubicBezTo>
                  <a:cubicBezTo>
                    <a:pt x="11" y="6"/>
                    <a:pt x="10" y="9"/>
                    <a:pt x="9" y="13"/>
                  </a:cubicBezTo>
                  <a:cubicBezTo>
                    <a:pt x="3" y="14"/>
                    <a:pt x="0"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0" name="Freeform 43"/>
            <p:cNvSpPr/>
            <p:nvPr/>
          </p:nvSpPr>
          <p:spPr bwMode="auto">
            <a:xfrm>
              <a:off x="3545" y="777"/>
              <a:ext cx="11" cy="11"/>
            </a:xfrm>
            <a:custGeom>
              <a:avLst/>
              <a:gdLst>
                <a:gd name="T0" fmla="*/ 1 w 9"/>
                <a:gd name="T1" fmla="*/ 5 h 9"/>
                <a:gd name="T2" fmla="*/ 6 w 9"/>
                <a:gd name="T3" fmla="*/ 0 h 9"/>
                <a:gd name="T4" fmla="*/ 9 w 9"/>
                <a:gd name="T5" fmla="*/ 9 h 9"/>
                <a:gd name="T6" fmla="*/ 1 w 9"/>
                <a:gd name="T7" fmla="*/ 5 h 9"/>
              </a:gdLst>
              <a:ahLst/>
              <a:cxnLst>
                <a:cxn ang="0">
                  <a:pos x="T0" y="T1"/>
                </a:cxn>
                <a:cxn ang="0">
                  <a:pos x="T2" y="T3"/>
                </a:cxn>
                <a:cxn ang="0">
                  <a:pos x="T4" y="T5"/>
                </a:cxn>
                <a:cxn ang="0">
                  <a:pos x="T6" y="T7"/>
                </a:cxn>
              </a:cxnLst>
              <a:rect l="0" t="0" r="r" b="b"/>
              <a:pathLst>
                <a:path w="9" h="9">
                  <a:moveTo>
                    <a:pt x="1" y="5"/>
                  </a:moveTo>
                  <a:cubicBezTo>
                    <a:pt x="0" y="1"/>
                    <a:pt x="2" y="0"/>
                    <a:pt x="6" y="0"/>
                  </a:cubicBezTo>
                  <a:cubicBezTo>
                    <a:pt x="7" y="3"/>
                    <a:pt x="9" y="4"/>
                    <a:pt x="9" y="9"/>
                  </a:cubicBezTo>
                  <a:cubicBezTo>
                    <a:pt x="5" y="9"/>
                    <a:pt x="5"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1" name="Freeform 44"/>
            <p:cNvSpPr/>
            <p:nvPr/>
          </p:nvSpPr>
          <p:spPr bwMode="auto">
            <a:xfrm>
              <a:off x="3545" y="729"/>
              <a:ext cx="15" cy="17"/>
            </a:xfrm>
            <a:custGeom>
              <a:avLst/>
              <a:gdLst>
                <a:gd name="T0" fmla="*/ 4 w 12"/>
                <a:gd name="T1" fmla="*/ 1 h 13"/>
                <a:gd name="T2" fmla="*/ 12 w 12"/>
                <a:gd name="T3" fmla="*/ 12 h 13"/>
                <a:gd name="T4" fmla="*/ 4 w 12"/>
                <a:gd name="T5" fmla="*/ 1 h 13"/>
              </a:gdLst>
              <a:ahLst/>
              <a:cxnLst>
                <a:cxn ang="0">
                  <a:pos x="T0" y="T1"/>
                </a:cxn>
                <a:cxn ang="0">
                  <a:pos x="T2" y="T3"/>
                </a:cxn>
                <a:cxn ang="0">
                  <a:pos x="T4" y="T5"/>
                </a:cxn>
              </a:cxnLst>
              <a:rect l="0" t="0" r="r" b="b"/>
              <a:pathLst>
                <a:path w="12" h="13">
                  <a:moveTo>
                    <a:pt x="4" y="1"/>
                  </a:moveTo>
                  <a:cubicBezTo>
                    <a:pt x="11" y="0"/>
                    <a:pt x="12" y="6"/>
                    <a:pt x="12" y="12"/>
                  </a:cubicBezTo>
                  <a:cubicBezTo>
                    <a:pt x="4" y="13"/>
                    <a:pt x="0" y="7"/>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2" name="Freeform 45"/>
            <p:cNvSpPr/>
            <p:nvPr/>
          </p:nvSpPr>
          <p:spPr bwMode="auto">
            <a:xfrm>
              <a:off x="3644" y="636"/>
              <a:ext cx="17" cy="23"/>
            </a:xfrm>
            <a:custGeom>
              <a:avLst/>
              <a:gdLst>
                <a:gd name="T0" fmla="*/ 5 w 13"/>
                <a:gd name="T1" fmla="*/ 1 h 18"/>
                <a:gd name="T2" fmla="*/ 9 w 13"/>
                <a:gd name="T3" fmla="*/ 18 h 18"/>
                <a:gd name="T4" fmla="*/ 5 w 13"/>
                <a:gd name="T5" fmla="*/ 1 h 18"/>
              </a:gdLst>
              <a:ahLst/>
              <a:cxnLst>
                <a:cxn ang="0">
                  <a:pos x="T0" y="T1"/>
                </a:cxn>
                <a:cxn ang="0">
                  <a:pos x="T2" y="T3"/>
                </a:cxn>
                <a:cxn ang="0">
                  <a:pos x="T4" y="T5"/>
                </a:cxn>
              </a:cxnLst>
              <a:rect l="0" t="0" r="r" b="b"/>
              <a:pathLst>
                <a:path w="13" h="18">
                  <a:moveTo>
                    <a:pt x="5" y="1"/>
                  </a:moveTo>
                  <a:cubicBezTo>
                    <a:pt x="13" y="0"/>
                    <a:pt x="12" y="15"/>
                    <a:pt x="9" y="18"/>
                  </a:cubicBezTo>
                  <a:cubicBezTo>
                    <a:pt x="1" y="17"/>
                    <a:pt x="0" y="6"/>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3" name="Freeform 46"/>
            <p:cNvSpPr/>
            <p:nvPr/>
          </p:nvSpPr>
          <p:spPr bwMode="auto">
            <a:xfrm>
              <a:off x="3743" y="602"/>
              <a:ext cx="14" cy="17"/>
            </a:xfrm>
            <a:custGeom>
              <a:avLst/>
              <a:gdLst>
                <a:gd name="T0" fmla="*/ 2 w 11"/>
                <a:gd name="T1" fmla="*/ 14 h 14"/>
                <a:gd name="T2" fmla="*/ 2 w 11"/>
                <a:gd name="T3" fmla="*/ 0 h 14"/>
                <a:gd name="T4" fmla="*/ 10 w 11"/>
                <a:gd name="T5" fmla="*/ 5 h 14"/>
                <a:gd name="T6" fmla="*/ 2 w 11"/>
                <a:gd name="T7" fmla="*/ 14 h 14"/>
              </a:gdLst>
              <a:ahLst/>
              <a:cxnLst>
                <a:cxn ang="0">
                  <a:pos x="T0" y="T1"/>
                </a:cxn>
                <a:cxn ang="0">
                  <a:pos x="T2" y="T3"/>
                </a:cxn>
                <a:cxn ang="0">
                  <a:pos x="T4" y="T5"/>
                </a:cxn>
                <a:cxn ang="0">
                  <a:pos x="T6" y="T7"/>
                </a:cxn>
              </a:cxnLst>
              <a:rect l="0" t="0" r="r" b="b"/>
              <a:pathLst>
                <a:path w="11" h="14">
                  <a:moveTo>
                    <a:pt x="2" y="14"/>
                  </a:moveTo>
                  <a:cubicBezTo>
                    <a:pt x="2" y="9"/>
                    <a:pt x="0" y="3"/>
                    <a:pt x="2" y="0"/>
                  </a:cubicBezTo>
                  <a:cubicBezTo>
                    <a:pt x="6" y="0"/>
                    <a:pt x="8" y="3"/>
                    <a:pt x="10" y="5"/>
                  </a:cubicBezTo>
                  <a:cubicBezTo>
                    <a:pt x="11" y="10"/>
                    <a:pt x="7" y="12"/>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4" name="Freeform 47"/>
            <p:cNvSpPr/>
            <p:nvPr/>
          </p:nvSpPr>
          <p:spPr bwMode="auto">
            <a:xfrm>
              <a:off x="3984" y="1532"/>
              <a:ext cx="7" cy="7"/>
            </a:xfrm>
            <a:custGeom>
              <a:avLst/>
              <a:gdLst>
                <a:gd name="T0" fmla="*/ 0 w 5"/>
                <a:gd name="T1" fmla="*/ 0 h 6"/>
                <a:gd name="T2" fmla="*/ 4 w 5"/>
                <a:gd name="T3" fmla="*/ 0 h 6"/>
                <a:gd name="T4" fmla="*/ 4 w 5"/>
                <a:gd name="T5" fmla="*/ 6 h 6"/>
                <a:gd name="T6" fmla="*/ 0 w 5"/>
                <a:gd name="T7" fmla="*/ 0 h 6"/>
              </a:gdLst>
              <a:ahLst/>
              <a:cxnLst>
                <a:cxn ang="0">
                  <a:pos x="T0" y="T1"/>
                </a:cxn>
                <a:cxn ang="0">
                  <a:pos x="T2" y="T3"/>
                </a:cxn>
                <a:cxn ang="0">
                  <a:pos x="T4" y="T5"/>
                </a:cxn>
                <a:cxn ang="0">
                  <a:pos x="T6" y="T7"/>
                </a:cxn>
              </a:cxnLst>
              <a:rect l="0" t="0" r="r" b="b"/>
              <a:pathLst>
                <a:path w="5" h="6">
                  <a:moveTo>
                    <a:pt x="0" y="0"/>
                  </a:moveTo>
                  <a:cubicBezTo>
                    <a:pt x="1" y="0"/>
                    <a:pt x="3" y="0"/>
                    <a:pt x="4" y="0"/>
                  </a:cubicBezTo>
                  <a:cubicBezTo>
                    <a:pt x="5" y="3"/>
                    <a:pt x="4" y="4"/>
                    <a:pt x="4" y="6"/>
                  </a:cubicBezTo>
                  <a:cubicBezTo>
                    <a:pt x="1" y="6"/>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5" name="Freeform 48"/>
            <p:cNvSpPr/>
            <p:nvPr/>
          </p:nvSpPr>
          <p:spPr bwMode="auto">
            <a:xfrm>
              <a:off x="3992" y="1529"/>
              <a:ext cx="34" cy="59"/>
            </a:xfrm>
            <a:custGeom>
              <a:avLst/>
              <a:gdLst>
                <a:gd name="T0" fmla="*/ 0 w 27"/>
                <a:gd name="T1" fmla="*/ 5 h 46"/>
                <a:gd name="T2" fmla="*/ 5 w 27"/>
                <a:gd name="T3" fmla="*/ 1 h 46"/>
                <a:gd name="T4" fmla="*/ 24 w 27"/>
                <a:gd name="T5" fmla="*/ 22 h 46"/>
                <a:gd name="T6" fmla="*/ 20 w 27"/>
                <a:gd name="T7" fmla="*/ 46 h 46"/>
                <a:gd name="T8" fmla="*/ 0 w 27"/>
                <a:gd name="T9" fmla="*/ 5 h 46"/>
              </a:gdLst>
              <a:ahLst/>
              <a:cxnLst>
                <a:cxn ang="0">
                  <a:pos x="T0" y="T1"/>
                </a:cxn>
                <a:cxn ang="0">
                  <a:pos x="T2" y="T3"/>
                </a:cxn>
                <a:cxn ang="0">
                  <a:pos x="T4" y="T5"/>
                </a:cxn>
                <a:cxn ang="0">
                  <a:pos x="T6" y="T7"/>
                </a:cxn>
                <a:cxn ang="0">
                  <a:pos x="T8" y="T9"/>
                </a:cxn>
              </a:cxnLst>
              <a:rect l="0" t="0" r="r" b="b"/>
              <a:pathLst>
                <a:path w="27" h="46">
                  <a:moveTo>
                    <a:pt x="0" y="5"/>
                  </a:moveTo>
                  <a:cubicBezTo>
                    <a:pt x="3" y="4"/>
                    <a:pt x="4" y="3"/>
                    <a:pt x="5" y="1"/>
                  </a:cubicBezTo>
                  <a:cubicBezTo>
                    <a:pt x="18" y="0"/>
                    <a:pt x="15" y="18"/>
                    <a:pt x="24" y="22"/>
                  </a:cubicBezTo>
                  <a:cubicBezTo>
                    <a:pt x="27" y="33"/>
                    <a:pt x="24" y="40"/>
                    <a:pt x="20" y="46"/>
                  </a:cubicBezTo>
                  <a:cubicBezTo>
                    <a:pt x="5" y="39"/>
                    <a:pt x="7" y="16"/>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6" name="Freeform 49"/>
            <p:cNvSpPr/>
            <p:nvPr/>
          </p:nvSpPr>
          <p:spPr bwMode="auto">
            <a:xfrm>
              <a:off x="3886" y="741"/>
              <a:ext cx="18" cy="18"/>
            </a:xfrm>
            <a:custGeom>
              <a:avLst/>
              <a:gdLst>
                <a:gd name="T0" fmla="*/ 10 w 14"/>
                <a:gd name="T1" fmla="*/ 0 h 14"/>
                <a:gd name="T2" fmla="*/ 6 w 14"/>
                <a:gd name="T3" fmla="*/ 14 h 14"/>
                <a:gd name="T4" fmla="*/ 10 w 14"/>
                <a:gd name="T5" fmla="*/ 0 h 14"/>
              </a:gdLst>
              <a:ahLst/>
              <a:cxnLst>
                <a:cxn ang="0">
                  <a:pos x="T0" y="T1"/>
                </a:cxn>
                <a:cxn ang="0">
                  <a:pos x="T2" y="T3"/>
                </a:cxn>
                <a:cxn ang="0">
                  <a:pos x="T4" y="T5"/>
                </a:cxn>
              </a:cxnLst>
              <a:rect l="0" t="0" r="r" b="b"/>
              <a:pathLst>
                <a:path w="14" h="14">
                  <a:moveTo>
                    <a:pt x="10" y="0"/>
                  </a:moveTo>
                  <a:cubicBezTo>
                    <a:pt x="14" y="6"/>
                    <a:pt x="12" y="13"/>
                    <a:pt x="6" y="14"/>
                  </a:cubicBezTo>
                  <a:cubicBezTo>
                    <a:pt x="0" y="9"/>
                    <a:pt x="1"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7" name="Freeform 50"/>
            <p:cNvSpPr/>
            <p:nvPr/>
          </p:nvSpPr>
          <p:spPr bwMode="auto">
            <a:xfrm>
              <a:off x="4166" y="1661"/>
              <a:ext cx="9" cy="6"/>
            </a:xfrm>
            <a:custGeom>
              <a:avLst/>
              <a:gdLst>
                <a:gd name="T0" fmla="*/ 1 w 7"/>
                <a:gd name="T1" fmla="*/ 5 h 5"/>
                <a:gd name="T2" fmla="*/ 0 w 7"/>
                <a:gd name="T3" fmla="*/ 1 h 5"/>
                <a:gd name="T4" fmla="*/ 7 w 7"/>
                <a:gd name="T5" fmla="*/ 4 h 5"/>
                <a:gd name="T6" fmla="*/ 1 w 7"/>
                <a:gd name="T7" fmla="*/ 5 h 5"/>
              </a:gdLst>
              <a:ahLst/>
              <a:cxnLst>
                <a:cxn ang="0">
                  <a:pos x="T0" y="T1"/>
                </a:cxn>
                <a:cxn ang="0">
                  <a:pos x="T2" y="T3"/>
                </a:cxn>
                <a:cxn ang="0">
                  <a:pos x="T4" y="T5"/>
                </a:cxn>
                <a:cxn ang="0">
                  <a:pos x="T6" y="T7"/>
                </a:cxn>
              </a:cxnLst>
              <a:rect l="0" t="0" r="r" b="b"/>
              <a:pathLst>
                <a:path w="7" h="5">
                  <a:moveTo>
                    <a:pt x="1" y="5"/>
                  </a:moveTo>
                  <a:cubicBezTo>
                    <a:pt x="0" y="4"/>
                    <a:pt x="0" y="2"/>
                    <a:pt x="0" y="1"/>
                  </a:cubicBezTo>
                  <a:cubicBezTo>
                    <a:pt x="4" y="0"/>
                    <a:pt x="7" y="0"/>
                    <a:pt x="7" y="4"/>
                  </a:cubicBezTo>
                  <a:cubicBezTo>
                    <a:pt x="5" y="5"/>
                    <a:pt x="3"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8" name="Freeform 51"/>
            <p:cNvSpPr/>
            <p:nvPr/>
          </p:nvSpPr>
          <p:spPr bwMode="auto">
            <a:xfrm>
              <a:off x="4041" y="556"/>
              <a:ext cx="17" cy="11"/>
            </a:xfrm>
            <a:custGeom>
              <a:avLst/>
              <a:gdLst>
                <a:gd name="T0" fmla="*/ 0 w 14"/>
                <a:gd name="T1" fmla="*/ 2 h 9"/>
                <a:gd name="T2" fmla="*/ 14 w 14"/>
                <a:gd name="T3" fmla="*/ 0 h 9"/>
                <a:gd name="T4" fmla="*/ 2 w 14"/>
                <a:gd name="T5" fmla="*/ 8 h 9"/>
                <a:gd name="T6" fmla="*/ 0 w 14"/>
                <a:gd name="T7" fmla="*/ 3 h 9"/>
                <a:gd name="T8" fmla="*/ 0 w 14"/>
                <a:gd name="T9" fmla="*/ 2 h 9"/>
              </a:gdLst>
              <a:ahLst/>
              <a:cxnLst>
                <a:cxn ang="0">
                  <a:pos x="T0" y="T1"/>
                </a:cxn>
                <a:cxn ang="0">
                  <a:pos x="T2" y="T3"/>
                </a:cxn>
                <a:cxn ang="0">
                  <a:pos x="T4" y="T5"/>
                </a:cxn>
                <a:cxn ang="0">
                  <a:pos x="T6" y="T7"/>
                </a:cxn>
                <a:cxn ang="0">
                  <a:pos x="T8" y="T9"/>
                </a:cxn>
              </a:cxnLst>
              <a:rect l="0" t="0" r="r" b="b"/>
              <a:pathLst>
                <a:path w="14" h="9">
                  <a:moveTo>
                    <a:pt x="0" y="2"/>
                  </a:moveTo>
                  <a:cubicBezTo>
                    <a:pt x="5" y="1"/>
                    <a:pt x="9" y="1"/>
                    <a:pt x="14" y="0"/>
                  </a:cubicBezTo>
                  <a:cubicBezTo>
                    <a:pt x="13" y="5"/>
                    <a:pt x="8" y="9"/>
                    <a:pt x="2" y="8"/>
                  </a:cubicBezTo>
                  <a:cubicBezTo>
                    <a:pt x="2" y="6"/>
                    <a:pt x="2"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9" name="Freeform 52"/>
            <p:cNvSpPr/>
            <p:nvPr/>
          </p:nvSpPr>
          <p:spPr bwMode="auto">
            <a:xfrm>
              <a:off x="4081" y="813"/>
              <a:ext cx="35" cy="42"/>
            </a:xfrm>
            <a:custGeom>
              <a:avLst/>
              <a:gdLst>
                <a:gd name="T0" fmla="*/ 0 w 27"/>
                <a:gd name="T1" fmla="*/ 27 h 33"/>
                <a:gd name="T2" fmla="*/ 21 w 27"/>
                <a:gd name="T3" fmla="*/ 0 h 33"/>
                <a:gd name="T4" fmla="*/ 18 w 27"/>
                <a:gd name="T5" fmla="*/ 25 h 33"/>
                <a:gd name="T6" fmla="*/ 0 w 27"/>
                <a:gd name="T7" fmla="*/ 27 h 33"/>
              </a:gdLst>
              <a:ahLst/>
              <a:cxnLst>
                <a:cxn ang="0">
                  <a:pos x="T0" y="T1"/>
                </a:cxn>
                <a:cxn ang="0">
                  <a:pos x="T2" y="T3"/>
                </a:cxn>
                <a:cxn ang="0">
                  <a:pos x="T4" y="T5"/>
                </a:cxn>
                <a:cxn ang="0">
                  <a:pos x="T6" y="T7"/>
                </a:cxn>
              </a:cxnLst>
              <a:rect l="0" t="0" r="r" b="b"/>
              <a:pathLst>
                <a:path w="27" h="33">
                  <a:moveTo>
                    <a:pt x="0" y="27"/>
                  </a:moveTo>
                  <a:cubicBezTo>
                    <a:pt x="0" y="13"/>
                    <a:pt x="12" y="8"/>
                    <a:pt x="21" y="0"/>
                  </a:cubicBezTo>
                  <a:cubicBezTo>
                    <a:pt x="27" y="8"/>
                    <a:pt x="17" y="16"/>
                    <a:pt x="18" y="25"/>
                  </a:cubicBezTo>
                  <a:cubicBezTo>
                    <a:pt x="11" y="16"/>
                    <a:pt x="8" y="33"/>
                    <a:pt x="0"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0" name="Freeform 53"/>
            <p:cNvSpPr/>
            <p:nvPr/>
          </p:nvSpPr>
          <p:spPr bwMode="auto">
            <a:xfrm>
              <a:off x="4126" y="951"/>
              <a:ext cx="31" cy="18"/>
            </a:xfrm>
            <a:custGeom>
              <a:avLst/>
              <a:gdLst>
                <a:gd name="T0" fmla="*/ 16 w 24"/>
                <a:gd name="T1" fmla="*/ 0 h 14"/>
                <a:gd name="T2" fmla="*/ 16 w 24"/>
                <a:gd name="T3" fmla="*/ 0 h 14"/>
              </a:gdLst>
              <a:ahLst/>
              <a:cxnLst>
                <a:cxn ang="0">
                  <a:pos x="T0" y="T1"/>
                </a:cxn>
                <a:cxn ang="0">
                  <a:pos x="T2" y="T3"/>
                </a:cxn>
              </a:cxnLst>
              <a:rect l="0" t="0" r="r" b="b"/>
              <a:pathLst>
                <a:path w="24" h="14">
                  <a:moveTo>
                    <a:pt x="16" y="0"/>
                  </a:moveTo>
                  <a:cubicBezTo>
                    <a:pt x="24" y="14"/>
                    <a:pt x="0" y="5"/>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1" name="Freeform 54"/>
            <p:cNvSpPr/>
            <p:nvPr/>
          </p:nvSpPr>
          <p:spPr bwMode="auto">
            <a:xfrm>
              <a:off x="4117" y="774"/>
              <a:ext cx="18" cy="22"/>
            </a:xfrm>
            <a:custGeom>
              <a:avLst/>
              <a:gdLst>
                <a:gd name="T0" fmla="*/ 0 w 14"/>
                <a:gd name="T1" fmla="*/ 4 h 17"/>
                <a:gd name="T2" fmla="*/ 4 w 14"/>
                <a:gd name="T3" fmla="*/ 0 h 17"/>
                <a:gd name="T4" fmla="*/ 14 w 14"/>
                <a:gd name="T5" fmla="*/ 12 h 17"/>
                <a:gd name="T6" fmla="*/ 0 w 14"/>
                <a:gd name="T7" fmla="*/ 4 h 17"/>
              </a:gdLst>
              <a:ahLst/>
              <a:cxnLst>
                <a:cxn ang="0">
                  <a:pos x="T0" y="T1"/>
                </a:cxn>
                <a:cxn ang="0">
                  <a:pos x="T2" y="T3"/>
                </a:cxn>
                <a:cxn ang="0">
                  <a:pos x="T4" y="T5"/>
                </a:cxn>
                <a:cxn ang="0">
                  <a:pos x="T6" y="T7"/>
                </a:cxn>
              </a:cxnLst>
              <a:rect l="0" t="0" r="r" b="b"/>
              <a:pathLst>
                <a:path w="14" h="17">
                  <a:moveTo>
                    <a:pt x="0" y="4"/>
                  </a:moveTo>
                  <a:cubicBezTo>
                    <a:pt x="3" y="3"/>
                    <a:pt x="4" y="2"/>
                    <a:pt x="4" y="0"/>
                  </a:cubicBezTo>
                  <a:cubicBezTo>
                    <a:pt x="9" y="3"/>
                    <a:pt x="13" y="5"/>
                    <a:pt x="14" y="12"/>
                  </a:cubicBezTo>
                  <a:cubicBezTo>
                    <a:pt x="8" y="17"/>
                    <a:pt x="0" y="1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2" name="Freeform 55"/>
            <p:cNvSpPr/>
            <p:nvPr/>
          </p:nvSpPr>
          <p:spPr bwMode="auto">
            <a:xfrm>
              <a:off x="4221" y="1477"/>
              <a:ext cx="15" cy="14"/>
            </a:xfrm>
            <a:custGeom>
              <a:avLst/>
              <a:gdLst>
                <a:gd name="T0" fmla="*/ 4 w 12"/>
                <a:gd name="T1" fmla="*/ 0 h 11"/>
                <a:gd name="T2" fmla="*/ 9 w 12"/>
                <a:gd name="T3" fmla="*/ 11 h 11"/>
                <a:gd name="T4" fmla="*/ 4 w 12"/>
                <a:gd name="T5" fmla="*/ 0 h 11"/>
              </a:gdLst>
              <a:ahLst/>
              <a:cxnLst>
                <a:cxn ang="0">
                  <a:pos x="T0" y="T1"/>
                </a:cxn>
                <a:cxn ang="0">
                  <a:pos x="T2" y="T3"/>
                </a:cxn>
                <a:cxn ang="0">
                  <a:pos x="T4" y="T5"/>
                </a:cxn>
              </a:cxnLst>
              <a:rect l="0" t="0" r="r" b="b"/>
              <a:pathLst>
                <a:path w="12" h="11">
                  <a:moveTo>
                    <a:pt x="4" y="0"/>
                  </a:moveTo>
                  <a:cubicBezTo>
                    <a:pt x="10" y="1"/>
                    <a:pt x="12" y="5"/>
                    <a:pt x="9" y="11"/>
                  </a:cubicBezTo>
                  <a:cubicBezTo>
                    <a:pt x="3" y="11"/>
                    <a:pt x="0" y="4"/>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3" name="Freeform 56"/>
            <p:cNvSpPr/>
            <p:nvPr/>
          </p:nvSpPr>
          <p:spPr bwMode="auto">
            <a:xfrm>
              <a:off x="4181" y="1162"/>
              <a:ext cx="33" cy="17"/>
            </a:xfrm>
            <a:custGeom>
              <a:avLst/>
              <a:gdLst>
                <a:gd name="T0" fmla="*/ 0 w 26"/>
                <a:gd name="T1" fmla="*/ 8 h 13"/>
                <a:gd name="T2" fmla="*/ 2 w 26"/>
                <a:gd name="T3" fmla="*/ 4 h 13"/>
                <a:gd name="T4" fmla="*/ 26 w 26"/>
                <a:gd name="T5" fmla="*/ 3 h 13"/>
                <a:gd name="T6" fmla="*/ 25 w 26"/>
                <a:gd name="T7" fmla="*/ 13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0" y="6"/>
                    <a:pt x="0" y="5"/>
                    <a:pt x="2" y="4"/>
                  </a:cubicBezTo>
                  <a:cubicBezTo>
                    <a:pt x="8" y="0"/>
                    <a:pt x="19" y="2"/>
                    <a:pt x="26" y="3"/>
                  </a:cubicBezTo>
                  <a:cubicBezTo>
                    <a:pt x="26" y="7"/>
                    <a:pt x="24" y="9"/>
                    <a:pt x="25" y="13"/>
                  </a:cubicBezTo>
                  <a:cubicBezTo>
                    <a:pt x="14" y="10"/>
                    <a:pt x="8" y="13"/>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4" name="Freeform 57"/>
            <p:cNvSpPr/>
            <p:nvPr/>
          </p:nvSpPr>
          <p:spPr bwMode="auto">
            <a:xfrm>
              <a:off x="4186" y="1127"/>
              <a:ext cx="64" cy="30"/>
            </a:xfrm>
            <a:custGeom>
              <a:avLst/>
              <a:gdLst>
                <a:gd name="T0" fmla="*/ 2 w 50"/>
                <a:gd name="T1" fmla="*/ 17 h 23"/>
                <a:gd name="T2" fmla="*/ 8 w 50"/>
                <a:gd name="T3" fmla="*/ 4 h 23"/>
                <a:gd name="T4" fmla="*/ 43 w 50"/>
                <a:gd name="T5" fmla="*/ 0 h 23"/>
                <a:gd name="T6" fmla="*/ 50 w 50"/>
                <a:gd name="T7" fmla="*/ 8 h 23"/>
                <a:gd name="T8" fmla="*/ 2 w 50"/>
                <a:gd name="T9" fmla="*/ 17 h 23"/>
              </a:gdLst>
              <a:ahLst/>
              <a:cxnLst>
                <a:cxn ang="0">
                  <a:pos x="T0" y="T1"/>
                </a:cxn>
                <a:cxn ang="0">
                  <a:pos x="T2" y="T3"/>
                </a:cxn>
                <a:cxn ang="0">
                  <a:pos x="T4" y="T5"/>
                </a:cxn>
                <a:cxn ang="0">
                  <a:pos x="T6" y="T7"/>
                </a:cxn>
                <a:cxn ang="0">
                  <a:pos x="T8" y="T9"/>
                </a:cxn>
              </a:cxnLst>
              <a:rect l="0" t="0" r="r" b="b"/>
              <a:pathLst>
                <a:path w="50" h="23">
                  <a:moveTo>
                    <a:pt x="2" y="17"/>
                  </a:moveTo>
                  <a:cubicBezTo>
                    <a:pt x="0" y="10"/>
                    <a:pt x="5" y="8"/>
                    <a:pt x="8" y="4"/>
                  </a:cubicBezTo>
                  <a:cubicBezTo>
                    <a:pt x="17" y="12"/>
                    <a:pt x="32" y="1"/>
                    <a:pt x="43" y="0"/>
                  </a:cubicBezTo>
                  <a:cubicBezTo>
                    <a:pt x="44" y="4"/>
                    <a:pt x="48" y="5"/>
                    <a:pt x="50" y="8"/>
                  </a:cubicBezTo>
                  <a:cubicBezTo>
                    <a:pt x="40" y="23"/>
                    <a:pt x="18" y="20"/>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5" name="Freeform 58"/>
            <p:cNvSpPr/>
            <p:nvPr/>
          </p:nvSpPr>
          <p:spPr bwMode="auto">
            <a:xfrm>
              <a:off x="4207" y="1239"/>
              <a:ext cx="12" cy="12"/>
            </a:xfrm>
            <a:custGeom>
              <a:avLst/>
              <a:gdLst>
                <a:gd name="T0" fmla="*/ 1 w 10"/>
                <a:gd name="T1" fmla="*/ 8 h 10"/>
                <a:gd name="T2" fmla="*/ 3 w 10"/>
                <a:gd name="T3" fmla="*/ 0 h 10"/>
                <a:gd name="T4" fmla="*/ 10 w 10"/>
                <a:gd name="T5" fmla="*/ 8 h 10"/>
                <a:gd name="T6" fmla="*/ 1 w 10"/>
                <a:gd name="T7" fmla="*/ 8 h 10"/>
              </a:gdLst>
              <a:ahLst/>
              <a:cxnLst>
                <a:cxn ang="0">
                  <a:pos x="T0" y="T1"/>
                </a:cxn>
                <a:cxn ang="0">
                  <a:pos x="T2" y="T3"/>
                </a:cxn>
                <a:cxn ang="0">
                  <a:pos x="T4" y="T5"/>
                </a:cxn>
                <a:cxn ang="0">
                  <a:pos x="T6" y="T7"/>
                </a:cxn>
              </a:cxnLst>
              <a:rect l="0" t="0" r="r" b="b"/>
              <a:pathLst>
                <a:path w="10" h="10">
                  <a:moveTo>
                    <a:pt x="1" y="8"/>
                  </a:moveTo>
                  <a:cubicBezTo>
                    <a:pt x="0" y="4"/>
                    <a:pt x="3" y="3"/>
                    <a:pt x="3" y="0"/>
                  </a:cubicBezTo>
                  <a:cubicBezTo>
                    <a:pt x="8" y="0"/>
                    <a:pt x="9" y="4"/>
                    <a:pt x="10" y="8"/>
                  </a:cubicBezTo>
                  <a:cubicBezTo>
                    <a:pt x="7" y="9"/>
                    <a:pt x="3" y="10"/>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6" name="Freeform 59"/>
            <p:cNvSpPr/>
            <p:nvPr/>
          </p:nvSpPr>
          <p:spPr bwMode="auto">
            <a:xfrm>
              <a:off x="4237" y="1185"/>
              <a:ext cx="37" cy="20"/>
            </a:xfrm>
            <a:custGeom>
              <a:avLst/>
              <a:gdLst>
                <a:gd name="T0" fmla="*/ 1 w 29"/>
                <a:gd name="T1" fmla="*/ 0 h 16"/>
                <a:gd name="T2" fmla="*/ 29 w 29"/>
                <a:gd name="T3" fmla="*/ 10 h 16"/>
                <a:gd name="T4" fmla="*/ 1 w 29"/>
                <a:gd name="T5" fmla="*/ 0 h 16"/>
              </a:gdLst>
              <a:ahLst/>
              <a:cxnLst>
                <a:cxn ang="0">
                  <a:pos x="T0" y="T1"/>
                </a:cxn>
                <a:cxn ang="0">
                  <a:pos x="T2" y="T3"/>
                </a:cxn>
                <a:cxn ang="0">
                  <a:pos x="T4" y="T5"/>
                </a:cxn>
              </a:cxnLst>
              <a:rect l="0" t="0" r="r" b="b"/>
              <a:pathLst>
                <a:path w="29" h="16">
                  <a:moveTo>
                    <a:pt x="1" y="0"/>
                  </a:moveTo>
                  <a:cubicBezTo>
                    <a:pt x="12" y="1"/>
                    <a:pt x="23" y="2"/>
                    <a:pt x="29" y="10"/>
                  </a:cubicBezTo>
                  <a:cubicBezTo>
                    <a:pt x="17" y="11"/>
                    <a:pt x="0"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7" name="Freeform 60"/>
            <p:cNvSpPr/>
            <p:nvPr/>
          </p:nvSpPr>
          <p:spPr bwMode="auto">
            <a:xfrm>
              <a:off x="4177" y="727"/>
              <a:ext cx="23" cy="14"/>
            </a:xfrm>
            <a:custGeom>
              <a:avLst/>
              <a:gdLst>
                <a:gd name="T0" fmla="*/ 2 w 18"/>
                <a:gd name="T1" fmla="*/ 11 h 11"/>
                <a:gd name="T2" fmla="*/ 7 w 18"/>
                <a:gd name="T3" fmla="*/ 0 h 11"/>
                <a:gd name="T4" fmla="*/ 18 w 18"/>
                <a:gd name="T5" fmla="*/ 6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0" y="5"/>
                    <a:pt x="4" y="3"/>
                    <a:pt x="7" y="0"/>
                  </a:cubicBezTo>
                  <a:cubicBezTo>
                    <a:pt x="11" y="1"/>
                    <a:pt x="17" y="1"/>
                    <a:pt x="18" y="6"/>
                  </a:cubicBezTo>
                  <a:cubicBezTo>
                    <a:pt x="14" y="9"/>
                    <a:pt x="9"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8" name="Freeform 61"/>
            <p:cNvSpPr/>
            <p:nvPr/>
          </p:nvSpPr>
          <p:spPr bwMode="auto">
            <a:xfrm>
              <a:off x="4274" y="1296"/>
              <a:ext cx="16" cy="16"/>
            </a:xfrm>
            <a:custGeom>
              <a:avLst/>
              <a:gdLst>
                <a:gd name="T0" fmla="*/ 1 w 12"/>
                <a:gd name="T1" fmla="*/ 12 h 12"/>
                <a:gd name="T2" fmla="*/ 0 w 12"/>
                <a:gd name="T3" fmla="*/ 1 h 12"/>
                <a:gd name="T4" fmla="*/ 7 w 12"/>
                <a:gd name="T5" fmla="*/ 0 h 12"/>
                <a:gd name="T6" fmla="*/ 11 w 12"/>
                <a:gd name="T7" fmla="*/ 7 h 12"/>
                <a:gd name="T8" fmla="*/ 1 w 12"/>
                <a:gd name="T9" fmla="*/ 12 h 12"/>
              </a:gdLst>
              <a:ahLst/>
              <a:cxnLst>
                <a:cxn ang="0">
                  <a:pos x="T0" y="T1"/>
                </a:cxn>
                <a:cxn ang="0">
                  <a:pos x="T2" y="T3"/>
                </a:cxn>
                <a:cxn ang="0">
                  <a:pos x="T4" y="T5"/>
                </a:cxn>
                <a:cxn ang="0">
                  <a:pos x="T6" y="T7"/>
                </a:cxn>
                <a:cxn ang="0">
                  <a:pos x="T8" y="T9"/>
                </a:cxn>
              </a:cxnLst>
              <a:rect l="0" t="0" r="r" b="b"/>
              <a:pathLst>
                <a:path w="12" h="12">
                  <a:moveTo>
                    <a:pt x="1" y="12"/>
                  </a:moveTo>
                  <a:cubicBezTo>
                    <a:pt x="1" y="8"/>
                    <a:pt x="0" y="5"/>
                    <a:pt x="0" y="1"/>
                  </a:cubicBezTo>
                  <a:cubicBezTo>
                    <a:pt x="2" y="1"/>
                    <a:pt x="5" y="1"/>
                    <a:pt x="7" y="0"/>
                  </a:cubicBezTo>
                  <a:cubicBezTo>
                    <a:pt x="10" y="1"/>
                    <a:pt x="8" y="7"/>
                    <a:pt x="11" y="7"/>
                  </a:cubicBezTo>
                  <a:cubicBezTo>
                    <a:pt x="12" y="12"/>
                    <a:pt x="5" y="11"/>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9" name="Freeform 62"/>
            <p:cNvSpPr/>
            <p:nvPr/>
          </p:nvSpPr>
          <p:spPr bwMode="auto">
            <a:xfrm>
              <a:off x="4251" y="1122"/>
              <a:ext cx="13" cy="12"/>
            </a:xfrm>
            <a:custGeom>
              <a:avLst/>
              <a:gdLst>
                <a:gd name="T0" fmla="*/ 0 w 10"/>
                <a:gd name="T1" fmla="*/ 7 h 9"/>
                <a:gd name="T2" fmla="*/ 9 w 10"/>
                <a:gd name="T3" fmla="*/ 0 h 9"/>
                <a:gd name="T4" fmla="*/ 0 w 10"/>
                <a:gd name="T5" fmla="*/ 7 h 9"/>
              </a:gdLst>
              <a:ahLst/>
              <a:cxnLst>
                <a:cxn ang="0">
                  <a:pos x="T0" y="T1"/>
                </a:cxn>
                <a:cxn ang="0">
                  <a:pos x="T2" y="T3"/>
                </a:cxn>
                <a:cxn ang="0">
                  <a:pos x="T4" y="T5"/>
                </a:cxn>
              </a:cxnLst>
              <a:rect l="0" t="0" r="r" b="b"/>
              <a:pathLst>
                <a:path w="10" h="9">
                  <a:moveTo>
                    <a:pt x="0" y="7"/>
                  </a:moveTo>
                  <a:cubicBezTo>
                    <a:pt x="2" y="4"/>
                    <a:pt x="3" y="0"/>
                    <a:pt x="9" y="0"/>
                  </a:cubicBezTo>
                  <a:cubicBezTo>
                    <a:pt x="10" y="6"/>
                    <a:pt x="3" y="9"/>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0" name="Freeform 63"/>
            <p:cNvSpPr/>
            <p:nvPr/>
          </p:nvSpPr>
          <p:spPr bwMode="auto">
            <a:xfrm>
              <a:off x="4387" y="1431"/>
              <a:ext cx="19" cy="16"/>
            </a:xfrm>
            <a:custGeom>
              <a:avLst/>
              <a:gdLst>
                <a:gd name="T0" fmla="*/ 0 w 15"/>
                <a:gd name="T1" fmla="*/ 0 h 13"/>
                <a:gd name="T2" fmla="*/ 15 w 15"/>
                <a:gd name="T3" fmla="*/ 9 h 13"/>
                <a:gd name="T4" fmla="*/ 0 w 15"/>
                <a:gd name="T5" fmla="*/ 0 h 13"/>
              </a:gdLst>
              <a:ahLst/>
              <a:cxnLst>
                <a:cxn ang="0">
                  <a:pos x="T0" y="T1"/>
                </a:cxn>
                <a:cxn ang="0">
                  <a:pos x="T2" y="T3"/>
                </a:cxn>
                <a:cxn ang="0">
                  <a:pos x="T4" y="T5"/>
                </a:cxn>
              </a:cxnLst>
              <a:rect l="0" t="0" r="r" b="b"/>
              <a:pathLst>
                <a:path w="15" h="13">
                  <a:moveTo>
                    <a:pt x="0" y="0"/>
                  </a:moveTo>
                  <a:cubicBezTo>
                    <a:pt x="6" y="2"/>
                    <a:pt x="15" y="0"/>
                    <a:pt x="15" y="9"/>
                  </a:cubicBezTo>
                  <a:cubicBezTo>
                    <a:pt x="8" y="13"/>
                    <a:pt x="2"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1" name="Freeform 64"/>
            <p:cNvSpPr/>
            <p:nvPr/>
          </p:nvSpPr>
          <p:spPr bwMode="auto">
            <a:xfrm>
              <a:off x="4351" y="1100"/>
              <a:ext cx="14" cy="17"/>
            </a:xfrm>
            <a:custGeom>
              <a:avLst/>
              <a:gdLst>
                <a:gd name="T0" fmla="*/ 1 w 11"/>
                <a:gd name="T1" fmla="*/ 10 h 13"/>
                <a:gd name="T2" fmla="*/ 7 w 11"/>
                <a:gd name="T3" fmla="*/ 0 h 13"/>
                <a:gd name="T4" fmla="*/ 1 w 11"/>
                <a:gd name="T5" fmla="*/ 10 h 13"/>
              </a:gdLst>
              <a:ahLst/>
              <a:cxnLst>
                <a:cxn ang="0">
                  <a:pos x="T0" y="T1"/>
                </a:cxn>
                <a:cxn ang="0">
                  <a:pos x="T2" y="T3"/>
                </a:cxn>
                <a:cxn ang="0">
                  <a:pos x="T4" y="T5"/>
                </a:cxn>
              </a:cxnLst>
              <a:rect l="0" t="0" r="r" b="b"/>
              <a:pathLst>
                <a:path w="11" h="13">
                  <a:moveTo>
                    <a:pt x="1" y="10"/>
                  </a:moveTo>
                  <a:cubicBezTo>
                    <a:pt x="0" y="5"/>
                    <a:pt x="0" y="0"/>
                    <a:pt x="7" y="0"/>
                  </a:cubicBezTo>
                  <a:cubicBezTo>
                    <a:pt x="11" y="5"/>
                    <a:pt x="7" y="13"/>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2" name="Freeform 65"/>
            <p:cNvSpPr/>
            <p:nvPr/>
          </p:nvSpPr>
          <p:spPr bwMode="auto">
            <a:xfrm>
              <a:off x="4374" y="1245"/>
              <a:ext cx="14" cy="14"/>
            </a:xfrm>
            <a:custGeom>
              <a:avLst/>
              <a:gdLst>
                <a:gd name="T0" fmla="*/ 1 w 11"/>
                <a:gd name="T1" fmla="*/ 6 h 11"/>
                <a:gd name="T2" fmla="*/ 8 w 11"/>
                <a:gd name="T3" fmla="*/ 0 h 11"/>
                <a:gd name="T4" fmla="*/ 9 w 11"/>
                <a:gd name="T5" fmla="*/ 10 h 11"/>
                <a:gd name="T6" fmla="*/ 1 w 11"/>
                <a:gd name="T7" fmla="*/ 6 h 11"/>
              </a:gdLst>
              <a:ahLst/>
              <a:cxnLst>
                <a:cxn ang="0">
                  <a:pos x="T0" y="T1"/>
                </a:cxn>
                <a:cxn ang="0">
                  <a:pos x="T2" y="T3"/>
                </a:cxn>
                <a:cxn ang="0">
                  <a:pos x="T4" y="T5"/>
                </a:cxn>
                <a:cxn ang="0">
                  <a:pos x="T6" y="T7"/>
                </a:cxn>
              </a:cxnLst>
              <a:rect l="0" t="0" r="r" b="b"/>
              <a:pathLst>
                <a:path w="11" h="11">
                  <a:moveTo>
                    <a:pt x="1" y="6"/>
                  </a:moveTo>
                  <a:cubicBezTo>
                    <a:pt x="0" y="2"/>
                    <a:pt x="2" y="0"/>
                    <a:pt x="8" y="0"/>
                  </a:cubicBezTo>
                  <a:cubicBezTo>
                    <a:pt x="11" y="2"/>
                    <a:pt x="9" y="6"/>
                    <a:pt x="9" y="10"/>
                  </a:cubicBezTo>
                  <a:cubicBezTo>
                    <a:pt x="4" y="11"/>
                    <a:pt x="2" y="9"/>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3" name="Freeform 66"/>
            <p:cNvSpPr/>
            <p:nvPr/>
          </p:nvSpPr>
          <p:spPr bwMode="auto">
            <a:xfrm>
              <a:off x="4345" y="1022"/>
              <a:ext cx="19" cy="17"/>
            </a:xfrm>
            <a:custGeom>
              <a:avLst/>
              <a:gdLst>
                <a:gd name="T0" fmla="*/ 3 w 15"/>
                <a:gd name="T1" fmla="*/ 1 h 13"/>
                <a:gd name="T2" fmla="*/ 9 w 15"/>
                <a:gd name="T3" fmla="*/ 0 h 13"/>
                <a:gd name="T4" fmla="*/ 15 w 15"/>
                <a:gd name="T5" fmla="*/ 10 h 13"/>
                <a:gd name="T6" fmla="*/ 3 w 15"/>
                <a:gd name="T7" fmla="*/ 13 h 13"/>
                <a:gd name="T8" fmla="*/ 3 w 15"/>
                <a:gd name="T9" fmla="*/ 1 h 13"/>
              </a:gdLst>
              <a:ahLst/>
              <a:cxnLst>
                <a:cxn ang="0">
                  <a:pos x="T0" y="T1"/>
                </a:cxn>
                <a:cxn ang="0">
                  <a:pos x="T2" y="T3"/>
                </a:cxn>
                <a:cxn ang="0">
                  <a:pos x="T4" y="T5"/>
                </a:cxn>
                <a:cxn ang="0">
                  <a:pos x="T6" y="T7"/>
                </a:cxn>
                <a:cxn ang="0">
                  <a:pos x="T8" y="T9"/>
                </a:cxn>
              </a:cxnLst>
              <a:rect l="0" t="0" r="r" b="b"/>
              <a:pathLst>
                <a:path w="15" h="13">
                  <a:moveTo>
                    <a:pt x="3" y="1"/>
                  </a:moveTo>
                  <a:cubicBezTo>
                    <a:pt x="5" y="1"/>
                    <a:pt x="7" y="0"/>
                    <a:pt x="9" y="0"/>
                  </a:cubicBezTo>
                  <a:cubicBezTo>
                    <a:pt x="10" y="4"/>
                    <a:pt x="14" y="6"/>
                    <a:pt x="15" y="10"/>
                  </a:cubicBezTo>
                  <a:cubicBezTo>
                    <a:pt x="10" y="12"/>
                    <a:pt x="8" y="10"/>
                    <a:pt x="3" y="13"/>
                  </a:cubicBezTo>
                  <a:cubicBezTo>
                    <a:pt x="0" y="9"/>
                    <a:pt x="1"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4" name="Freeform 67"/>
            <p:cNvSpPr/>
            <p:nvPr/>
          </p:nvSpPr>
          <p:spPr bwMode="auto">
            <a:xfrm>
              <a:off x="4397" y="1211"/>
              <a:ext cx="27" cy="20"/>
            </a:xfrm>
            <a:custGeom>
              <a:avLst/>
              <a:gdLst>
                <a:gd name="T0" fmla="*/ 17 w 21"/>
                <a:gd name="T1" fmla="*/ 0 h 16"/>
                <a:gd name="T2" fmla="*/ 17 w 21"/>
                <a:gd name="T3" fmla="*/ 0 h 16"/>
              </a:gdLst>
              <a:ahLst/>
              <a:cxnLst>
                <a:cxn ang="0">
                  <a:pos x="T0" y="T1"/>
                </a:cxn>
                <a:cxn ang="0">
                  <a:pos x="T2" y="T3"/>
                </a:cxn>
              </a:cxnLst>
              <a:rect l="0" t="0" r="r" b="b"/>
              <a:pathLst>
                <a:path w="21" h="16">
                  <a:moveTo>
                    <a:pt x="17" y="0"/>
                  </a:moveTo>
                  <a:cubicBezTo>
                    <a:pt x="21" y="16"/>
                    <a:pt x="0" y="1"/>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5" name="Freeform 68"/>
            <p:cNvSpPr/>
            <p:nvPr/>
          </p:nvSpPr>
          <p:spPr bwMode="auto">
            <a:xfrm>
              <a:off x="4409" y="1287"/>
              <a:ext cx="52" cy="48"/>
            </a:xfrm>
            <a:custGeom>
              <a:avLst/>
              <a:gdLst>
                <a:gd name="T0" fmla="*/ 41 w 41"/>
                <a:gd name="T1" fmla="*/ 23 h 37"/>
                <a:gd name="T2" fmla="*/ 26 w 41"/>
                <a:gd name="T3" fmla="*/ 37 h 37"/>
                <a:gd name="T4" fmla="*/ 41 w 41"/>
                <a:gd name="T5" fmla="*/ 23 h 37"/>
              </a:gdLst>
              <a:ahLst/>
              <a:cxnLst>
                <a:cxn ang="0">
                  <a:pos x="T0" y="T1"/>
                </a:cxn>
                <a:cxn ang="0">
                  <a:pos x="T2" y="T3"/>
                </a:cxn>
                <a:cxn ang="0">
                  <a:pos x="T4" y="T5"/>
                </a:cxn>
              </a:cxnLst>
              <a:rect l="0" t="0" r="r" b="b"/>
              <a:pathLst>
                <a:path w="41" h="37">
                  <a:moveTo>
                    <a:pt x="41" y="23"/>
                  </a:moveTo>
                  <a:cubicBezTo>
                    <a:pt x="41" y="31"/>
                    <a:pt x="32" y="37"/>
                    <a:pt x="26" y="37"/>
                  </a:cubicBezTo>
                  <a:cubicBezTo>
                    <a:pt x="0" y="37"/>
                    <a:pt x="24" y="0"/>
                    <a:pt x="4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6" name="Freeform 69"/>
            <p:cNvSpPr/>
            <p:nvPr/>
          </p:nvSpPr>
          <p:spPr bwMode="auto">
            <a:xfrm>
              <a:off x="4415" y="1239"/>
              <a:ext cx="17" cy="12"/>
            </a:xfrm>
            <a:custGeom>
              <a:avLst/>
              <a:gdLst>
                <a:gd name="T0" fmla="*/ 0 w 13"/>
                <a:gd name="T1" fmla="*/ 6 h 10"/>
                <a:gd name="T2" fmla="*/ 12 w 13"/>
                <a:gd name="T3" fmla="*/ 9 h 10"/>
                <a:gd name="T4" fmla="*/ 0 w 13"/>
                <a:gd name="T5" fmla="*/ 6 h 10"/>
              </a:gdLst>
              <a:ahLst/>
              <a:cxnLst>
                <a:cxn ang="0">
                  <a:pos x="T0" y="T1"/>
                </a:cxn>
                <a:cxn ang="0">
                  <a:pos x="T2" y="T3"/>
                </a:cxn>
                <a:cxn ang="0">
                  <a:pos x="T4" y="T5"/>
                </a:cxn>
              </a:cxnLst>
              <a:rect l="0" t="0" r="r" b="b"/>
              <a:pathLst>
                <a:path w="13" h="10">
                  <a:moveTo>
                    <a:pt x="0" y="6"/>
                  </a:moveTo>
                  <a:cubicBezTo>
                    <a:pt x="1" y="0"/>
                    <a:pt x="13" y="1"/>
                    <a:pt x="12" y="9"/>
                  </a:cubicBezTo>
                  <a:cubicBezTo>
                    <a:pt x="6" y="10"/>
                    <a:pt x="4"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7" name="Freeform 70"/>
            <p:cNvSpPr/>
            <p:nvPr/>
          </p:nvSpPr>
          <p:spPr bwMode="auto">
            <a:xfrm>
              <a:off x="4351" y="755"/>
              <a:ext cx="31" cy="35"/>
            </a:xfrm>
            <a:custGeom>
              <a:avLst/>
              <a:gdLst>
                <a:gd name="T0" fmla="*/ 12 w 24"/>
                <a:gd name="T1" fmla="*/ 1 h 27"/>
                <a:gd name="T2" fmla="*/ 24 w 24"/>
                <a:gd name="T3" fmla="*/ 13 h 27"/>
                <a:gd name="T4" fmla="*/ 12 w 24"/>
                <a:gd name="T5" fmla="*/ 1 h 27"/>
              </a:gdLst>
              <a:ahLst/>
              <a:cxnLst>
                <a:cxn ang="0">
                  <a:pos x="T0" y="T1"/>
                </a:cxn>
                <a:cxn ang="0">
                  <a:pos x="T2" y="T3"/>
                </a:cxn>
                <a:cxn ang="0">
                  <a:pos x="T4" y="T5"/>
                </a:cxn>
              </a:cxnLst>
              <a:rect l="0" t="0" r="r" b="b"/>
              <a:pathLst>
                <a:path w="24" h="27">
                  <a:moveTo>
                    <a:pt x="12" y="1"/>
                  </a:moveTo>
                  <a:cubicBezTo>
                    <a:pt x="20" y="0"/>
                    <a:pt x="23" y="5"/>
                    <a:pt x="24" y="13"/>
                  </a:cubicBezTo>
                  <a:cubicBezTo>
                    <a:pt x="18" y="27"/>
                    <a:pt x="0" y="1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8" name="Freeform 71"/>
            <p:cNvSpPr/>
            <p:nvPr/>
          </p:nvSpPr>
          <p:spPr bwMode="auto">
            <a:xfrm>
              <a:off x="4455" y="928"/>
              <a:ext cx="55" cy="41"/>
            </a:xfrm>
            <a:custGeom>
              <a:avLst/>
              <a:gdLst>
                <a:gd name="T0" fmla="*/ 38 w 43"/>
                <a:gd name="T1" fmla="*/ 7 h 32"/>
                <a:gd name="T2" fmla="*/ 13 w 43"/>
                <a:gd name="T3" fmla="*/ 32 h 32"/>
                <a:gd name="T4" fmla="*/ 38 w 43"/>
                <a:gd name="T5" fmla="*/ 7 h 32"/>
              </a:gdLst>
              <a:ahLst/>
              <a:cxnLst>
                <a:cxn ang="0">
                  <a:pos x="T0" y="T1"/>
                </a:cxn>
                <a:cxn ang="0">
                  <a:pos x="T2" y="T3"/>
                </a:cxn>
                <a:cxn ang="0">
                  <a:pos x="T4" y="T5"/>
                </a:cxn>
              </a:cxnLst>
              <a:rect l="0" t="0" r="r" b="b"/>
              <a:pathLst>
                <a:path w="43" h="32">
                  <a:moveTo>
                    <a:pt x="38" y="7"/>
                  </a:moveTo>
                  <a:cubicBezTo>
                    <a:pt x="43" y="21"/>
                    <a:pt x="26" y="27"/>
                    <a:pt x="13" y="32"/>
                  </a:cubicBezTo>
                  <a:cubicBezTo>
                    <a:pt x="0" y="15"/>
                    <a:pt x="23" y="0"/>
                    <a:pt x="3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9" name="Freeform 72"/>
            <p:cNvSpPr/>
            <p:nvPr/>
          </p:nvSpPr>
          <p:spPr bwMode="auto">
            <a:xfrm>
              <a:off x="4459" y="663"/>
              <a:ext cx="14" cy="17"/>
            </a:xfrm>
            <a:custGeom>
              <a:avLst/>
              <a:gdLst>
                <a:gd name="T0" fmla="*/ 8 w 11"/>
                <a:gd name="T1" fmla="*/ 2 h 13"/>
                <a:gd name="T2" fmla="*/ 10 w 11"/>
                <a:gd name="T3" fmla="*/ 12 h 13"/>
                <a:gd name="T4" fmla="*/ 4 w 11"/>
                <a:gd name="T5" fmla="*/ 13 h 13"/>
                <a:gd name="T6" fmla="*/ 8 w 11"/>
                <a:gd name="T7" fmla="*/ 2 h 13"/>
              </a:gdLst>
              <a:ahLst/>
              <a:cxnLst>
                <a:cxn ang="0">
                  <a:pos x="T0" y="T1"/>
                </a:cxn>
                <a:cxn ang="0">
                  <a:pos x="T2" y="T3"/>
                </a:cxn>
                <a:cxn ang="0">
                  <a:pos x="T4" y="T5"/>
                </a:cxn>
                <a:cxn ang="0">
                  <a:pos x="T6" y="T7"/>
                </a:cxn>
              </a:cxnLst>
              <a:rect l="0" t="0" r="r" b="b"/>
              <a:pathLst>
                <a:path w="11" h="13">
                  <a:moveTo>
                    <a:pt x="8" y="2"/>
                  </a:moveTo>
                  <a:cubicBezTo>
                    <a:pt x="11" y="6"/>
                    <a:pt x="9" y="7"/>
                    <a:pt x="10" y="12"/>
                  </a:cubicBezTo>
                  <a:cubicBezTo>
                    <a:pt x="8" y="13"/>
                    <a:pt x="6" y="13"/>
                    <a:pt x="4" y="13"/>
                  </a:cubicBezTo>
                  <a:cubicBezTo>
                    <a:pt x="0" y="10"/>
                    <a:pt x="0"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80" name="Freeform 73"/>
            <p:cNvSpPr/>
            <p:nvPr/>
          </p:nvSpPr>
          <p:spPr bwMode="auto">
            <a:xfrm>
              <a:off x="4513" y="836"/>
              <a:ext cx="17" cy="18"/>
            </a:xfrm>
            <a:custGeom>
              <a:avLst/>
              <a:gdLst>
                <a:gd name="T0" fmla="*/ 0 w 13"/>
                <a:gd name="T1" fmla="*/ 3 h 14"/>
                <a:gd name="T2" fmla="*/ 13 w 13"/>
                <a:gd name="T3" fmla="*/ 1 h 14"/>
                <a:gd name="T4" fmla="*/ 0 w 13"/>
                <a:gd name="T5" fmla="*/ 3 h 14"/>
              </a:gdLst>
              <a:ahLst/>
              <a:cxnLst>
                <a:cxn ang="0">
                  <a:pos x="T0" y="T1"/>
                </a:cxn>
                <a:cxn ang="0">
                  <a:pos x="T2" y="T3"/>
                </a:cxn>
                <a:cxn ang="0">
                  <a:pos x="T4" y="T5"/>
                </a:cxn>
              </a:cxnLst>
              <a:rect l="0" t="0" r="r" b="b"/>
              <a:pathLst>
                <a:path w="13" h="14">
                  <a:moveTo>
                    <a:pt x="0" y="3"/>
                  </a:moveTo>
                  <a:cubicBezTo>
                    <a:pt x="7" y="2"/>
                    <a:pt x="8" y="0"/>
                    <a:pt x="13" y="1"/>
                  </a:cubicBezTo>
                  <a:cubicBezTo>
                    <a:pt x="13" y="8"/>
                    <a:pt x="0" y="1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81" name="Freeform 74"/>
            <p:cNvSpPr/>
            <p:nvPr/>
          </p:nvSpPr>
          <p:spPr bwMode="auto">
            <a:xfrm>
              <a:off x="3309" y="689"/>
              <a:ext cx="895" cy="894"/>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grpSp>
      <p:sp>
        <p:nvSpPr>
          <p:cNvPr id="82" name="文本框 76"/>
          <p:cNvSpPr txBox="1">
            <a:spLocks noChangeArrowheads="1"/>
          </p:cNvSpPr>
          <p:nvPr/>
        </p:nvSpPr>
        <p:spPr bwMode="auto">
          <a:xfrm>
            <a:off x="4829825" y="989296"/>
            <a:ext cx="19920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3200" b="1" dirty="0">
                <a:solidFill>
                  <a:schemeClr val="bg1"/>
                </a:solidFill>
                <a:latin typeface="+mn-lt"/>
                <a:ea typeface="+mn-ea"/>
                <a:cs typeface="+mn-ea"/>
                <a:sym typeface="+mn-lt"/>
              </a:rPr>
              <a:t>输入标题</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6F265EAF-A5C5-4DFB-8701-7123F919D4C3}"/>
              </a:ext>
            </a:extLst>
          </p:cNvPr>
          <p:cNvPicPr>
            <a:picLocks noChangeAspect="1"/>
          </p:cNvPicPr>
          <p:nvPr/>
        </p:nvPicPr>
        <p:blipFill rotWithShape="1">
          <a:blip r:embed="rId2"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文本框 5"/>
          <p:cNvSpPr txBox="1"/>
          <p:nvPr/>
        </p:nvSpPr>
        <p:spPr>
          <a:xfrm>
            <a:off x="3507260" y="2767280"/>
            <a:ext cx="1507524" cy="1323439"/>
          </a:xfrm>
          <a:prstGeom prst="rect">
            <a:avLst/>
          </a:prstGeom>
          <a:noFill/>
        </p:spPr>
        <p:txBody>
          <a:bodyPr wrap="square" rtlCol="0">
            <a:spAutoFit/>
          </a:bodyPr>
          <a:lstStyle/>
          <a:p>
            <a:r>
              <a:rPr lang="zh-CN" altLang="en-US" sz="4000" b="1" dirty="0">
                <a:cs typeface="+mn-ea"/>
                <a:sym typeface="+mn-lt"/>
              </a:rPr>
              <a:t>第 贰章 节</a:t>
            </a:r>
          </a:p>
        </p:txBody>
      </p:sp>
      <p:sp>
        <p:nvSpPr>
          <p:cNvPr id="7" name="文本框 6"/>
          <p:cNvSpPr txBox="1"/>
          <p:nvPr/>
        </p:nvSpPr>
        <p:spPr>
          <a:xfrm>
            <a:off x="5929184" y="3026772"/>
            <a:ext cx="4524632" cy="1384995"/>
          </a:xfrm>
          <a:prstGeom prst="rect">
            <a:avLst/>
          </a:prstGeom>
          <a:noFill/>
        </p:spPr>
        <p:txBody>
          <a:bodyPr wrap="square" rtlCol="0">
            <a:spAutoFit/>
          </a:bodyPr>
          <a:lstStyle/>
          <a:p>
            <a:pPr>
              <a:lnSpc>
                <a:spcPct val="150000"/>
              </a:lnSpc>
            </a:pPr>
            <a:r>
              <a:rPr lang="zh-CN" altLang="en-US" sz="1400" dirty="0">
                <a:cs typeface="+mn-ea"/>
                <a:sym typeface="+mn-lt"/>
              </a:rPr>
              <a:t>单击此处输入文本内容，单击此处输入文本内容，单击此处输入文本内容，单击此处输入文本内容，单击此处输入文本内容</a:t>
            </a:r>
          </a:p>
          <a:p>
            <a:pPr>
              <a:lnSpc>
                <a:spcPct val="150000"/>
              </a:lnSpc>
            </a:pPr>
            <a:endParaRPr lang="zh-CN" altLang="en-US" sz="1400" dirty="0">
              <a:cs typeface="+mn-ea"/>
              <a:sym typeface="+mn-lt"/>
            </a:endParaRPr>
          </a:p>
        </p:txBody>
      </p:sp>
      <p:sp>
        <p:nvSpPr>
          <p:cNvPr id="9" name="文本框 8"/>
          <p:cNvSpPr txBox="1"/>
          <p:nvPr/>
        </p:nvSpPr>
        <p:spPr>
          <a:xfrm>
            <a:off x="5929184" y="2567225"/>
            <a:ext cx="2397211" cy="461665"/>
          </a:xfrm>
          <a:prstGeom prst="rect">
            <a:avLst/>
          </a:prstGeom>
          <a:noFill/>
        </p:spPr>
        <p:txBody>
          <a:bodyPr wrap="square" rtlCol="0">
            <a:spAutoFit/>
          </a:bodyPr>
          <a:lstStyle/>
          <a:p>
            <a:pPr algn="dist"/>
            <a:r>
              <a:rPr lang="zh-CN" altLang="en-US" sz="2400" b="1" dirty="0">
                <a:cs typeface="+mn-ea"/>
                <a:sym typeface="+mn-lt"/>
              </a:rPr>
              <a:t>输入标题内容</a:t>
            </a:r>
          </a:p>
        </p:txBody>
      </p:sp>
      <p:pic>
        <p:nvPicPr>
          <p:cNvPr id="11" name="图片 10">
            <a:extLst>
              <a:ext uri="{FF2B5EF4-FFF2-40B4-BE49-F238E27FC236}">
                <a16:creationId xmlns:a16="http://schemas.microsoft.com/office/drawing/2014/main" id="{9184684B-DA8A-46C8-97DA-29C635E9EC7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6208028" cy="2358552"/>
          </a:xfrm>
          <a:prstGeom prst="rect">
            <a:avLst/>
          </a:prstGeom>
        </p:spPr>
      </p:pic>
      <p:grpSp>
        <p:nvGrpSpPr>
          <p:cNvPr id="12" name="组合 11">
            <a:extLst>
              <a:ext uri="{FF2B5EF4-FFF2-40B4-BE49-F238E27FC236}">
                <a16:creationId xmlns:a16="http://schemas.microsoft.com/office/drawing/2014/main" id="{8D6037A1-A1F3-46A8-A625-4108ABC00A1B}"/>
              </a:ext>
            </a:extLst>
          </p:cNvPr>
          <p:cNvGrpSpPr/>
          <p:nvPr/>
        </p:nvGrpSpPr>
        <p:grpSpPr>
          <a:xfrm>
            <a:off x="846629" y="4660524"/>
            <a:ext cx="11515400" cy="2197476"/>
            <a:chOff x="846629" y="4660524"/>
            <a:chExt cx="11515400" cy="2197476"/>
          </a:xfrm>
        </p:grpSpPr>
        <p:pic>
          <p:nvPicPr>
            <p:cNvPr id="13" name="图片 12">
              <a:extLst>
                <a:ext uri="{FF2B5EF4-FFF2-40B4-BE49-F238E27FC236}">
                  <a16:creationId xmlns:a16="http://schemas.microsoft.com/office/drawing/2014/main" id="{F512AE73-7FE5-41EC-AEB8-78519E38DEF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91800" y="4660524"/>
              <a:ext cx="1770229" cy="2197476"/>
            </a:xfrm>
            <a:prstGeom prst="rect">
              <a:avLst/>
            </a:prstGeom>
          </p:spPr>
        </p:pic>
        <p:pic>
          <p:nvPicPr>
            <p:cNvPr id="14" name="图片 13">
              <a:extLst>
                <a:ext uri="{FF2B5EF4-FFF2-40B4-BE49-F238E27FC236}">
                  <a16:creationId xmlns:a16="http://schemas.microsoft.com/office/drawing/2014/main" id="{6E5EBD85-D5DC-4062-AF5E-05BA57DB7ED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355619" y="5085978"/>
              <a:ext cx="6819803" cy="1772022"/>
            </a:xfrm>
            <a:prstGeom prst="rect">
              <a:avLst/>
            </a:prstGeom>
          </p:spPr>
        </p:pic>
        <p:pic>
          <p:nvPicPr>
            <p:cNvPr id="15" name="图片 14">
              <a:extLst>
                <a:ext uri="{FF2B5EF4-FFF2-40B4-BE49-F238E27FC236}">
                  <a16:creationId xmlns:a16="http://schemas.microsoft.com/office/drawing/2014/main" id="{4A73354F-6C6B-4B3A-937F-2E7397ED66D7}"/>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50252" t="-566"/>
            <a:stretch/>
          </p:blipFill>
          <p:spPr>
            <a:xfrm rot="5400000">
              <a:off x="4891009" y="800435"/>
              <a:ext cx="2013185" cy="10101945"/>
            </a:xfrm>
            <a:prstGeom prst="rect">
              <a:avLst/>
            </a:prstGeom>
          </p:spPr>
        </p:pic>
      </p:grpSp>
      <p:grpSp>
        <p:nvGrpSpPr>
          <p:cNvPr id="16" name="组合 15">
            <a:extLst>
              <a:ext uri="{FF2B5EF4-FFF2-40B4-BE49-F238E27FC236}">
                <a16:creationId xmlns:a16="http://schemas.microsoft.com/office/drawing/2014/main" id="{73CFD4B8-01FE-418B-82F4-6254928B4A36}"/>
              </a:ext>
            </a:extLst>
          </p:cNvPr>
          <p:cNvGrpSpPr/>
          <p:nvPr/>
        </p:nvGrpSpPr>
        <p:grpSpPr>
          <a:xfrm>
            <a:off x="2782232" y="1952154"/>
            <a:ext cx="2817536" cy="2953690"/>
            <a:chOff x="5161987" y="2061333"/>
            <a:chExt cx="1609725" cy="1687513"/>
          </a:xfrm>
        </p:grpSpPr>
        <p:sp>
          <p:nvSpPr>
            <p:cNvPr id="17" name="Freeform 5994">
              <a:extLst>
                <a:ext uri="{FF2B5EF4-FFF2-40B4-BE49-F238E27FC236}">
                  <a16:creationId xmlns:a16="http://schemas.microsoft.com/office/drawing/2014/main" id="{165EA911-3C62-48F5-93B3-B81761DC6065}"/>
                </a:ext>
              </a:extLst>
            </p:cNvPr>
            <p:cNvSpPr>
              <a:spLocks/>
            </p:cNvSpPr>
            <p:nvPr/>
          </p:nvSpPr>
          <p:spPr bwMode="auto">
            <a:xfrm>
              <a:off x="6411350" y="2205796"/>
              <a:ext cx="46037" cy="30163"/>
            </a:xfrm>
            <a:custGeom>
              <a:avLst/>
              <a:gdLst>
                <a:gd name="T0" fmla="*/ 16 w 50"/>
                <a:gd name="T1" fmla="*/ 7 h 34"/>
                <a:gd name="T2" fmla="*/ 19 w 50"/>
                <a:gd name="T3" fmla="*/ 12 h 34"/>
                <a:gd name="T4" fmla="*/ 34 w 50"/>
                <a:gd name="T5" fmla="*/ 23 h 34"/>
                <a:gd name="T6" fmla="*/ 40 w 50"/>
                <a:gd name="T7" fmla="*/ 26 h 34"/>
                <a:gd name="T8" fmla="*/ 50 w 50"/>
                <a:gd name="T9" fmla="*/ 34 h 34"/>
                <a:gd name="T10" fmla="*/ 29 w 50"/>
                <a:gd name="T11" fmla="*/ 21 h 34"/>
                <a:gd name="T12" fmla="*/ 0 w 50"/>
                <a:gd name="T13" fmla="*/ 0 h 34"/>
                <a:gd name="T14" fmla="*/ 16 w 50"/>
                <a:gd name="T15" fmla="*/ 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4">
                  <a:moveTo>
                    <a:pt x="16" y="7"/>
                  </a:moveTo>
                  <a:cubicBezTo>
                    <a:pt x="20" y="11"/>
                    <a:pt x="18" y="11"/>
                    <a:pt x="19" y="12"/>
                  </a:cubicBezTo>
                  <a:cubicBezTo>
                    <a:pt x="24" y="16"/>
                    <a:pt x="29" y="20"/>
                    <a:pt x="34" y="23"/>
                  </a:cubicBezTo>
                  <a:cubicBezTo>
                    <a:pt x="40" y="28"/>
                    <a:pt x="36" y="23"/>
                    <a:pt x="40" y="26"/>
                  </a:cubicBezTo>
                  <a:cubicBezTo>
                    <a:pt x="43" y="28"/>
                    <a:pt x="45" y="30"/>
                    <a:pt x="50" y="34"/>
                  </a:cubicBezTo>
                  <a:cubicBezTo>
                    <a:pt x="48" y="34"/>
                    <a:pt x="39" y="28"/>
                    <a:pt x="29" y="21"/>
                  </a:cubicBezTo>
                  <a:cubicBezTo>
                    <a:pt x="19" y="14"/>
                    <a:pt x="7" y="5"/>
                    <a:pt x="0" y="0"/>
                  </a:cubicBezTo>
                  <a:cubicBezTo>
                    <a:pt x="4" y="1"/>
                    <a:pt x="16" y="10"/>
                    <a:pt x="16"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995">
              <a:extLst>
                <a:ext uri="{FF2B5EF4-FFF2-40B4-BE49-F238E27FC236}">
                  <a16:creationId xmlns:a16="http://schemas.microsoft.com/office/drawing/2014/main" id="{2D5FF405-0A7B-4963-8A5F-4CF155BDBFBD}"/>
                </a:ext>
              </a:extLst>
            </p:cNvPr>
            <p:cNvSpPr>
              <a:spLocks/>
            </p:cNvSpPr>
            <p:nvPr/>
          </p:nvSpPr>
          <p:spPr bwMode="auto">
            <a:xfrm>
              <a:off x="6532000" y="2304221"/>
              <a:ext cx="15875" cy="14288"/>
            </a:xfrm>
            <a:custGeom>
              <a:avLst/>
              <a:gdLst>
                <a:gd name="T0" fmla="*/ 6 w 17"/>
                <a:gd name="T1" fmla="*/ 4 h 16"/>
                <a:gd name="T2" fmla="*/ 0 w 17"/>
                <a:gd name="T3" fmla="*/ 0 h 16"/>
                <a:gd name="T4" fmla="*/ 6 w 17"/>
                <a:gd name="T5" fmla="*/ 4 h 16"/>
              </a:gdLst>
              <a:ahLst/>
              <a:cxnLst>
                <a:cxn ang="0">
                  <a:pos x="T0" y="T1"/>
                </a:cxn>
                <a:cxn ang="0">
                  <a:pos x="T2" y="T3"/>
                </a:cxn>
                <a:cxn ang="0">
                  <a:pos x="T4" y="T5"/>
                </a:cxn>
              </a:cxnLst>
              <a:rect l="0" t="0" r="r" b="b"/>
              <a:pathLst>
                <a:path w="17" h="16">
                  <a:moveTo>
                    <a:pt x="6" y="4"/>
                  </a:moveTo>
                  <a:cubicBezTo>
                    <a:pt x="17" y="16"/>
                    <a:pt x="7" y="9"/>
                    <a:pt x="0" y="0"/>
                  </a:cubicBezTo>
                  <a:cubicBezTo>
                    <a:pt x="1" y="0"/>
                    <a:pt x="5" y="4"/>
                    <a:pt x="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5996">
              <a:extLst>
                <a:ext uri="{FF2B5EF4-FFF2-40B4-BE49-F238E27FC236}">
                  <a16:creationId xmlns:a16="http://schemas.microsoft.com/office/drawing/2014/main" id="{CE704E1C-57E8-4520-BC1C-223998812468}"/>
                </a:ext>
              </a:extLst>
            </p:cNvPr>
            <p:cNvSpPr>
              <a:spLocks/>
            </p:cNvSpPr>
            <p:nvPr/>
          </p:nvSpPr>
          <p:spPr bwMode="auto">
            <a:xfrm>
              <a:off x="6263712" y="2128009"/>
              <a:ext cx="127000" cy="63500"/>
            </a:xfrm>
            <a:custGeom>
              <a:avLst/>
              <a:gdLst>
                <a:gd name="T0" fmla="*/ 30 w 141"/>
                <a:gd name="T1" fmla="*/ 7 h 70"/>
                <a:gd name="T2" fmla="*/ 76 w 141"/>
                <a:gd name="T3" fmla="*/ 31 h 70"/>
                <a:gd name="T4" fmla="*/ 141 w 141"/>
                <a:gd name="T5" fmla="*/ 70 h 70"/>
                <a:gd name="T6" fmla="*/ 78 w 141"/>
                <a:gd name="T7" fmla="*/ 35 h 70"/>
                <a:gd name="T8" fmla="*/ 20 w 141"/>
                <a:gd name="T9" fmla="*/ 8 h 70"/>
                <a:gd name="T10" fmla="*/ 17 w 141"/>
                <a:gd name="T11" fmla="*/ 8 h 70"/>
                <a:gd name="T12" fmla="*/ 29 w 141"/>
                <a:gd name="T13" fmla="*/ 14 h 70"/>
                <a:gd name="T14" fmla="*/ 45 w 141"/>
                <a:gd name="T15" fmla="*/ 22 h 70"/>
                <a:gd name="T16" fmla="*/ 4 w 141"/>
                <a:gd name="T17" fmla="*/ 5 h 70"/>
                <a:gd name="T18" fmla="*/ 3 w 141"/>
                <a:gd name="T19" fmla="*/ 0 h 70"/>
                <a:gd name="T20" fmla="*/ 48 w 141"/>
                <a:gd name="T21" fmla="*/ 19 h 70"/>
                <a:gd name="T22" fmla="*/ 20 w 141"/>
                <a:gd name="T23" fmla="*/ 5 h 70"/>
                <a:gd name="T24" fmla="*/ 30 w 141"/>
                <a:gd name="T2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70">
                  <a:moveTo>
                    <a:pt x="30" y="7"/>
                  </a:moveTo>
                  <a:cubicBezTo>
                    <a:pt x="36" y="11"/>
                    <a:pt x="54" y="20"/>
                    <a:pt x="76" y="31"/>
                  </a:cubicBezTo>
                  <a:cubicBezTo>
                    <a:pt x="97" y="42"/>
                    <a:pt x="122" y="56"/>
                    <a:pt x="141" y="70"/>
                  </a:cubicBezTo>
                  <a:cubicBezTo>
                    <a:pt x="119" y="55"/>
                    <a:pt x="98" y="44"/>
                    <a:pt x="78" y="35"/>
                  </a:cubicBezTo>
                  <a:cubicBezTo>
                    <a:pt x="58" y="25"/>
                    <a:pt x="39" y="17"/>
                    <a:pt x="20" y="8"/>
                  </a:cubicBezTo>
                  <a:cubicBezTo>
                    <a:pt x="21" y="9"/>
                    <a:pt x="20" y="9"/>
                    <a:pt x="17" y="8"/>
                  </a:cubicBezTo>
                  <a:cubicBezTo>
                    <a:pt x="18" y="9"/>
                    <a:pt x="23" y="11"/>
                    <a:pt x="29" y="14"/>
                  </a:cubicBezTo>
                  <a:cubicBezTo>
                    <a:pt x="36" y="17"/>
                    <a:pt x="43" y="20"/>
                    <a:pt x="45" y="22"/>
                  </a:cubicBezTo>
                  <a:cubicBezTo>
                    <a:pt x="32" y="16"/>
                    <a:pt x="23" y="14"/>
                    <a:pt x="4" y="5"/>
                  </a:cubicBezTo>
                  <a:cubicBezTo>
                    <a:pt x="11" y="7"/>
                    <a:pt x="0" y="1"/>
                    <a:pt x="3" y="0"/>
                  </a:cubicBezTo>
                  <a:cubicBezTo>
                    <a:pt x="21" y="6"/>
                    <a:pt x="37" y="15"/>
                    <a:pt x="48" y="19"/>
                  </a:cubicBezTo>
                  <a:cubicBezTo>
                    <a:pt x="40" y="13"/>
                    <a:pt x="30" y="11"/>
                    <a:pt x="20" y="5"/>
                  </a:cubicBezTo>
                  <a:cubicBezTo>
                    <a:pt x="22" y="5"/>
                    <a:pt x="28" y="5"/>
                    <a:pt x="30" y="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997">
              <a:extLst>
                <a:ext uri="{FF2B5EF4-FFF2-40B4-BE49-F238E27FC236}">
                  <a16:creationId xmlns:a16="http://schemas.microsoft.com/office/drawing/2014/main" id="{76271333-C69A-4260-BA91-4FF2218B4860}"/>
                </a:ext>
              </a:extLst>
            </p:cNvPr>
            <p:cNvSpPr>
              <a:spLocks/>
            </p:cNvSpPr>
            <p:nvPr/>
          </p:nvSpPr>
          <p:spPr bwMode="auto">
            <a:xfrm>
              <a:off x="6514537" y="2288346"/>
              <a:ext cx="15875" cy="12700"/>
            </a:xfrm>
            <a:custGeom>
              <a:avLst/>
              <a:gdLst>
                <a:gd name="T0" fmla="*/ 17 w 17"/>
                <a:gd name="T1" fmla="*/ 13 h 14"/>
                <a:gd name="T2" fmla="*/ 8 w 17"/>
                <a:gd name="T3" fmla="*/ 6 h 14"/>
                <a:gd name="T4" fmla="*/ 11 w 17"/>
                <a:gd name="T5" fmla="*/ 11 h 14"/>
                <a:gd name="T6" fmla="*/ 0 w 17"/>
                <a:gd name="T7" fmla="*/ 0 h 14"/>
                <a:gd name="T8" fmla="*/ 17 w 17"/>
                <a:gd name="T9" fmla="*/ 13 h 14"/>
              </a:gdLst>
              <a:ahLst/>
              <a:cxnLst>
                <a:cxn ang="0">
                  <a:pos x="T0" y="T1"/>
                </a:cxn>
                <a:cxn ang="0">
                  <a:pos x="T2" y="T3"/>
                </a:cxn>
                <a:cxn ang="0">
                  <a:pos x="T4" y="T5"/>
                </a:cxn>
                <a:cxn ang="0">
                  <a:pos x="T6" y="T7"/>
                </a:cxn>
                <a:cxn ang="0">
                  <a:pos x="T8" y="T9"/>
                </a:cxn>
              </a:cxnLst>
              <a:rect l="0" t="0" r="r" b="b"/>
              <a:pathLst>
                <a:path w="17" h="14">
                  <a:moveTo>
                    <a:pt x="17" y="13"/>
                  </a:moveTo>
                  <a:cubicBezTo>
                    <a:pt x="16" y="14"/>
                    <a:pt x="12" y="9"/>
                    <a:pt x="8" y="6"/>
                  </a:cubicBezTo>
                  <a:cubicBezTo>
                    <a:pt x="8" y="6"/>
                    <a:pt x="12" y="10"/>
                    <a:pt x="11" y="11"/>
                  </a:cubicBezTo>
                  <a:cubicBezTo>
                    <a:pt x="7" y="7"/>
                    <a:pt x="3" y="4"/>
                    <a:pt x="0" y="0"/>
                  </a:cubicBezTo>
                  <a:cubicBezTo>
                    <a:pt x="2" y="1"/>
                    <a:pt x="5" y="1"/>
                    <a:pt x="1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998">
              <a:extLst>
                <a:ext uri="{FF2B5EF4-FFF2-40B4-BE49-F238E27FC236}">
                  <a16:creationId xmlns:a16="http://schemas.microsoft.com/office/drawing/2014/main" id="{74BA20FA-4A87-45BF-AE26-65325E10C7F9}"/>
                </a:ext>
              </a:extLst>
            </p:cNvPr>
            <p:cNvSpPr>
              <a:spLocks/>
            </p:cNvSpPr>
            <p:nvPr/>
          </p:nvSpPr>
          <p:spPr bwMode="auto">
            <a:xfrm>
              <a:off x="6562162" y="2339146"/>
              <a:ext cx="33337" cy="44450"/>
            </a:xfrm>
            <a:custGeom>
              <a:avLst/>
              <a:gdLst>
                <a:gd name="T0" fmla="*/ 17 w 37"/>
                <a:gd name="T1" fmla="*/ 15 h 49"/>
                <a:gd name="T2" fmla="*/ 28 w 37"/>
                <a:gd name="T3" fmla="*/ 26 h 49"/>
                <a:gd name="T4" fmla="*/ 20 w 37"/>
                <a:gd name="T5" fmla="*/ 28 h 49"/>
                <a:gd name="T6" fmla="*/ 29 w 37"/>
                <a:gd name="T7" fmla="*/ 39 h 49"/>
                <a:gd name="T8" fmla="*/ 35 w 37"/>
                <a:gd name="T9" fmla="*/ 48 h 49"/>
                <a:gd name="T10" fmla="*/ 22 w 37"/>
                <a:gd name="T11" fmla="*/ 32 h 49"/>
                <a:gd name="T12" fmla="*/ 10 w 37"/>
                <a:gd name="T13" fmla="*/ 18 h 49"/>
                <a:gd name="T14" fmla="*/ 19 w 37"/>
                <a:gd name="T15" fmla="*/ 22 h 49"/>
                <a:gd name="T16" fmla="*/ 12 w 37"/>
                <a:gd name="T17" fmla="*/ 11 h 49"/>
                <a:gd name="T18" fmla="*/ 17 w 37"/>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9">
                  <a:moveTo>
                    <a:pt x="17" y="15"/>
                  </a:moveTo>
                  <a:cubicBezTo>
                    <a:pt x="18" y="15"/>
                    <a:pt x="24" y="22"/>
                    <a:pt x="28" y="26"/>
                  </a:cubicBezTo>
                  <a:cubicBezTo>
                    <a:pt x="23" y="23"/>
                    <a:pt x="25" y="28"/>
                    <a:pt x="20" y="28"/>
                  </a:cubicBezTo>
                  <a:cubicBezTo>
                    <a:pt x="20" y="29"/>
                    <a:pt x="25" y="34"/>
                    <a:pt x="29" y="39"/>
                  </a:cubicBezTo>
                  <a:cubicBezTo>
                    <a:pt x="33" y="44"/>
                    <a:pt x="37" y="49"/>
                    <a:pt x="35" y="48"/>
                  </a:cubicBezTo>
                  <a:cubicBezTo>
                    <a:pt x="29" y="41"/>
                    <a:pt x="26" y="36"/>
                    <a:pt x="22" y="32"/>
                  </a:cubicBezTo>
                  <a:cubicBezTo>
                    <a:pt x="19" y="28"/>
                    <a:pt x="15" y="24"/>
                    <a:pt x="10" y="18"/>
                  </a:cubicBezTo>
                  <a:cubicBezTo>
                    <a:pt x="25" y="33"/>
                    <a:pt x="0" y="0"/>
                    <a:pt x="19" y="22"/>
                  </a:cubicBezTo>
                  <a:cubicBezTo>
                    <a:pt x="20" y="21"/>
                    <a:pt x="17" y="18"/>
                    <a:pt x="12" y="11"/>
                  </a:cubicBezTo>
                  <a:cubicBezTo>
                    <a:pt x="11" y="9"/>
                    <a:pt x="26" y="26"/>
                    <a:pt x="17"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999">
              <a:extLst>
                <a:ext uri="{FF2B5EF4-FFF2-40B4-BE49-F238E27FC236}">
                  <a16:creationId xmlns:a16="http://schemas.microsoft.com/office/drawing/2014/main" id="{2E419669-737B-400B-AA99-40136E37EA73}"/>
                </a:ext>
              </a:extLst>
            </p:cNvPr>
            <p:cNvSpPr>
              <a:spLocks/>
            </p:cNvSpPr>
            <p:nvPr/>
          </p:nvSpPr>
          <p:spPr bwMode="auto">
            <a:xfrm>
              <a:off x="6057337" y="2069271"/>
              <a:ext cx="163512" cy="38100"/>
            </a:xfrm>
            <a:custGeom>
              <a:avLst/>
              <a:gdLst>
                <a:gd name="T0" fmla="*/ 52 w 181"/>
                <a:gd name="T1" fmla="*/ 6 h 43"/>
                <a:gd name="T2" fmla="*/ 49 w 181"/>
                <a:gd name="T3" fmla="*/ 8 h 43"/>
                <a:gd name="T4" fmla="*/ 91 w 181"/>
                <a:gd name="T5" fmla="*/ 17 h 43"/>
                <a:gd name="T6" fmla="*/ 130 w 181"/>
                <a:gd name="T7" fmla="*/ 26 h 43"/>
                <a:gd name="T8" fmla="*/ 156 w 181"/>
                <a:gd name="T9" fmla="*/ 35 h 43"/>
                <a:gd name="T10" fmla="*/ 181 w 181"/>
                <a:gd name="T11" fmla="*/ 43 h 43"/>
                <a:gd name="T12" fmla="*/ 90 w 181"/>
                <a:gd name="T13" fmla="*/ 18 h 43"/>
                <a:gd name="T14" fmla="*/ 1 w 181"/>
                <a:gd name="T15" fmla="*/ 1 h 43"/>
                <a:gd name="T16" fmla="*/ 24 w 181"/>
                <a:gd name="T17" fmla="*/ 4 h 43"/>
                <a:gd name="T18" fmla="*/ 41 w 181"/>
                <a:gd name="T19" fmla="*/ 5 h 43"/>
                <a:gd name="T20" fmla="*/ 52 w 181"/>
                <a:gd name="T2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43">
                  <a:moveTo>
                    <a:pt x="52" y="6"/>
                  </a:moveTo>
                  <a:cubicBezTo>
                    <a:pt x="68" y="10"/>
                    <a:pt x="50" y="7"/>
                    <a:pt x="49" y="8"/>
                  </a:cubicBezTo>
                  <a:cubicBezTo>
                    <a:pt x="59" y="10"/>
                    <a:pt x="75" y="13"/>
                    <a:pt x="91" y="17"/>
                  </a:cubicBezTo>
                  <a:cubicBezTo>
                    <a:pt x="107" y="21"/>
                    <a:pt x="122" y="24"/>
                    <a:pt x="130" y="26"/>
                  </a:cubicBezTo>
                  <a:cubicBezTo>
                    <a:pt x="141" y="29"/>
                    <a:pt x="149" y="32"/>
                    <a:pt x="156" y="35"/>
                  </a:cubicBezTo>
                  <a:cubicBezTo>
                    <a:pt x="164" y="38"/>
                    <a:pt x="172" y="40"/>
                    <a:pt x="181" y="43"/>
                  </a:cubicBezTo>
                  <a:cubicBezTo>
                    <a:pt x="154" y="34"/>
                    <a:pt x="122" y="25"/>
                    <a:pt x="90" y="18"/>
                  </a:cubicBezTo>
                  <a:cubicBezTo>
                    <a:pt x="58" y="11"/>
                    <a:pt x="27" y="5"/>
                    <a:pt x="1" y="1"/>
                  </a:cubicBezTo>
                  <a:cubicBezTo>
                    <a:pt x="0" y="0"/>
                    <a:pt x="13" y="2"/>
                    <a:pt x="24" y="4"/>
                  </a:cubicBezTo>
                  <a:cubicBezTo>
                    <a:pt x="36" y="6"/>
                    <a:pt x="46" y="8"/>
                    <a:pt x="41" y="5"/>
                  </a:cubicBezTo>
                  <a:cubicBezTo>
                    <a:pt x="46" y="6"/>
                    <a:pt x="52" y="7"/>
                    <a:pt x="52"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6000">
              <a:extLst>
                <a:ext uri="{FF2B5EF4-FFF2-40B4-BE49-F238E27FC236}">
                  <a16:creationId xmlns:a16="http://schemas.microsoft.com/office/drawing/2014/main" id="{EA773405-FB25-4036-8CA7-78C317139B4D}"/>
                </a:ext>
              </a:extLst>
            </p:cNvPr>
            <p:cNvSpPr>
              <a:spLocks/>
            </p:cNvSpPr>
            <p:nvPr/>
          </p:nvSpPr>
          <p:spPr bwMode="auto">
            <a:xfrm>
              <a:off x="6208150" y="2102609"/>
              <a:ext cx="25400" cy="11113"/>
            </a:xfrm>
            <a:custGeom>
              <a:avLst/>
              <a:gdLst>
                <a:gd name="T0" fmla="*/ 28 w 29"/>
                <a:gd name="T1" fmla="*/ 9 h 12"/>
                <a:gd name="T2" fmla="*/ 0 w 29"/>
                <a:gd name="T3" fmla="*/ 0 h 12"/>
                <a:gd name="T4" fmla="*/ 13 w 29"/>
                <a:gd name="T5" fmla="*/ 3 h 12"/>
                <a:gd name="T6" fmla="*/ 28 w 29"/>
                <a:gd name="T7" fmla="*/ 9 h 12"/>
              </a:gdLst>
              <a:ahLst/>
              <a:cxnLst>
                <a:cxn ang="0">
                  <a:pos x="T0" y="T1"/>
                </a:cxn>
                <a:cxn ang="0">
                  <a:pos x="T2" y="T3"/>
                </a:cxn>
                <a:cxn ang="0">
                  <a:pos x="T4" y="T5"/>
                </a:cxn>
                <a:cxn ang="0">
                  <a:pos x="T6" y="T7"/>
                </a:cxn>
              </a:cxnLst>
              <a:rect l="0" t="0" r="r" b="b"/>
              <a:pathLst>
                <a:path w="29" h="12">
                  <a:moveTo>
                    <a:pt x="28" y="9"/>
                  </a:moveTo>
                  <a:cubicBezTo>
                    <a:pt x="29" y="12"/>
                    <a:pt x="12" y="3"/>
                    <a:pt x="0" y="0"/>
                  </a:cubicBezTo>
                  <a:cubicBezTo>
                    <a:pt x="2" y="0"/>
                    <a:pt x="7" y="1"/>
                    <a:pt x="13" y="3"/>
                  </a:cubicBezTo>
                  <a:cubicBezTo>
                    <a:pt x="19" y="5"/>
                    <a:pt x="25" y="7"/>
                    <a:pt x="2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6001">
              <a:extLst>
                <a:ext uri="{FF2B5EF4-FFF2-40B4-BE49-F238E27FC236}">
                  <a16:creationId xmlns:a16="http://schemas.microsoft.com/office/drawing/2014/main" id="{58F60D38-37D5-4365-98E2-1AF7B1F7ACE1}"/>
                </a:ext>
              </a:extLst>
            </p:cNvPr>
            <p:cNvSpPr>
              <a:spLocks/>
            </p:cNvSpPr>
            <p:nvPr/>
          </p:nvSpPr>
          <p:spPr bwMode="auto">
            <a:xfrm>
              <a:off x="6452625" y="2234371"/>
              <a:ext cx="20637" cy="14288"/>
            </a:xfrm>
            <a:custGeom>
              <a:avLst/>
              <a:gdLst>
                <a:gd name="T0" fmla="*/ 14 w 23"/>
                <a:gd name="T1" fmla="*/ 8 h 16"/>
                <a:gd name="T2" fmla="*/ 19 w 23"/>
                <a:gd name="T3" fmla="*/ 16 h 16"/>
                <a:gd name="T4" fmla="*/ 1 w 23"/>
                <a:gd name="T5" fmla="*/ 2 h 16"/>
                <a:gd name="T6" fmla="*/ 7 w 23"/>
                <a:gd name="T7" fmla="*/ 5 h 16"/>
                <a:gd name="T8" fmla="*/ 14 w 23"/>
                <a:gd name="T9" fmla="*/ 8 h 16"/>
              </a:gdLst>
              <a:ahLst/>
              <a:cxnLst>
                <a:cxn ang="0">
                  <a:pos x="T0" y="T1"/>
                </a:cxn>
                <a:cxn ang="0">
                  <a:pos x="T2" y="T3"/>
                </a:cxn>
                <a:cxn ang="0">
                  <a:pos x="T4" y="T5"/>
                </a:cxn>
                <a:cxn ang="0">
                  <a:pos x="T6" y="T7"/>
                </a:cxn>
                <a:cxn ang="0">
                  <a:pos x="T8" y="T9"/>
                </a:cxn>
              </a:cxnLst>
              <a:rect l="0" t="0" r="r" b="b"/>
              <a:pathLst>
                <a:path w="23" h="16">
                  <a:moveTo>
                    <a:pt x="14" y="8"/>
                  </a:moveTo>
                  <a:cubicBezTo>
                    <a:pt x="23" y="15"/>
                    <a:pt x="19" y="14"/>
                    <a:pt x="19" y="16"/>
                  </a:cubicBezTo>
                  <a:cubicBezTo>
                    <a:pt x="10" y="8"/>
                    <a:pt x="8" y="7"/>
                    <a:pt x="1" y="2"/>
                  </a:cubicBezTo>
                  <a:cubicBezTo>
                    <a:pt x="0" y="0"/>
                    <a:pt x="4" y="2"/>
                    <a:pt x="7" y="5"/>
                  </a:cubicBezTo>
                  <a:cubicBezTo>
                    <a:pt x="11" y="8"/>
                    <a:pt x="15" y="10"/>
                    <a:pt x="14"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6002">
              <a:extLst>
                <a:ext uri="{FF2B5EF4-FFF2-40B4-BE49-F238E27FC236}">
                  <a16:creationId xmlns:a16="http://schemas.microsoft.com/office/drawing/2014/main" id="{8FB91F3C-BD7E-404F-BC0A-97532F58FF83}"/>
                </a:ext>
              </a:extLst>
            </p:cNvPr>
            <p:cNvSpPr>
              <a:spLocks/>
            </p:cNvSpPr>
            <p:nvPr/>
          </p:nvSpPr>
          <p:spPr bwMode="auto">
            <a:xfrm>
              <a:off x="6474850" y="2251834"/>
              <a:ext cx="14287" cy="12700"/>
            </a:xfrm>
            <a:custGeom>
              <a:avLst/>
              <a:gdLst>
                <a:gd name="T0" fmla="*/ 1 w 16"/>
                <a:gd name="T1" fmla="*/ 0 h 13"/>
                <a:gd name="T2" fmla="*/ 12 w 16"/>
                <a:gd name="T3" fmla="*/ 11 h 13"/>
                <a:gd name="T4" fmla="*/ 0 w 16"/>
                <a:gd name="T5" fmla="*/ 1 h 13"/>
                <a:gd name="T6" fmla="*/ 6 w 16"/>
                <a:gd name="T7" fmla="*/ 5 h 13"/>
                <a:gd name="T8" fmla="*/ 1 w 16"/>
                <a:gd name="T9" fmla="*/ 0 h 13"/>
              </a:gdLst>
              <a:ahLst/>
              <a:cxnLst>
                <a:cxn ang="0">
                  <a:pos x="T0" y="T1"/>
                </a:cxn>
                <a:cxn ang="0">
                  <a:pos x="T2" y="T3"/>
                </a:cxn>
                <a:cxn ang="0">
                  <a:pos x="T4" y="T5"/>
                </a:cxn>
                <a:cxn ang="0">
                  <a:pos x="T6" y="T7"/>
                </a:cxn>
                <a:cxn ang="0">
                  <a:pos x="T8" y="T9"/>
                </a:cxn>
              </a:cxnLst>
              <a:rect l="0" t="0" r="r" b="b"/>
              <a:pathLst>
                <a:path w="16" h="13">
                  <a:moveTo>
                    <a:pt x="1" y="0"/>
                  </a:moveTo>
                  <a:cubicBezTo>
                    <a:pt x="4" y="1"/>
                    <a:pt x="16" y="13"/>
                    <a:pt x="12" y="11"/>
                  </a:cubicBezTo>
                  <a:cubicBezTo>
                    <a:pt x="8" y="8"/>
                    <a:pt x="4" y="5"/>
                    <a:pt x="0" y="1"/>
                  </a:cubicBezTo>
                  <a:cubicBezTo>
                    <a:pt x="1" y="2"/>
                    <a:pt x="6" y="5"/>
                    <a:pt x="6" y="5"/>
                  </a:cubicBezTo>
                  <a:lnTo>
                    <a:pt x="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6003">
              <a:extLst>
                <a:ext uri="{FF2B5EF4-FFF2-40B4-BE49-F238E27FC236}">
                  <a16:creationId xmlns:a16="http://schemas.microsoft.com/office/drawing/2014/main" id="{861D1247-31C8-45D9-9762-0D7A6352F8CA}"/>
                </a:ext>
              </a:extLst>
            </p:cNvPr>
            <p:cNvSpPr>
              <a:spLocks/>
            </p:cNvSpPr>
            <p:nvPr/>
          </p:nvSpPr>
          <p:spPr bwMode="auto">
            <a:xfrm>
              <a:off x="6679637" y="2509009"/>
              <a:ext cx="20637" cy="39688"/>
            </a:xfrm>
            <a:custGeom>
              <a:avLst/>
              <a:gdLst>
                <a:gd name="T0" fmla="*/ 3 w 23"/>
                <a:gd name="T1" fmla="*/ 2 h 45"/>
                <a:gd name="T2" fmla="*/ 13 w 23"/>
                <a:gd name="T3" fmla="*/ 22 h 45"/>
                <a:gd name="T4" fmla="*/ 23 w 23"/>
                <a:gd name="T5" fmla="*/ 45 h 45"/>
                <a:gd name="T6" fmla="*/ 12 w 23"/>
                <a:gd name="T7" fmla="*/ 27 h 45"/>
                <a:gd name="T8" fmla="*/ 0 w 23"/>
                <a:gd name="T9" fmla="*/ 2 h 45"/>
                <a:gd name="T10" fmla="*/ 3 w 23"/>
                <a:gd name="T11" fmla="*/ 2 h 45"/>
              </a:gdLst>
              <a:ahLst/>
              <a:cxnLst>
                <a:cxn ang="0">
                  <a:pos x="T0" y="T1"/>
                </a:cxn>
                <a:cxn ang="0">
                  <a:pos x="T2" y="T3"/>
                </a:cxn>
                <a:cxn ang="0">
                  <a:pos x="T4" y="T5"/>
                </a:cxn>
                <a:cxn ang="0">
                  <a:pos x="T6" y="T7"/>
                </a:cxn>
                <a:cxn ang="0">
                  <a:pos x="T8" y="T9"/>
                </a:cxn>
                <a:cxn ang="0">
                  <a:pos x="T10" y="T11"/>
                </a:cxn>
              </a:cxnLst>
              <a:rect l="0" t="0" r="r" b="b"/>
              <a:pathLst>
                <a:path w="23" h="45">
                  <a:moveTo>
                    <a:pt x="3" y="2"/>
                  </a:moveTo>
                  <a:cubicBezTo>
                    <a:pt x="7" y="10"/>
                    <a:pt x="10" y="16"/>
                    <a:pt x="13" y="22"/>
                  </a:cubicBezTo>
                  <a:cubicBezTo>
                    <a:pt x="15" y="28"/>
                    <a:pt x="19" y="35"/>
                    <a:pt x="23" y="45"/>
                  </a:cubicBezTo>
                  <a:cubicBezTo>
                    <a:pt x="21" y="45"/>
                    <a:pt x="18" y="40"/>
                    <a:pt x="12" y="27"/>
                  </a:cubicBezTo>
                  <a:cubicBezTo>
                    <a:pt x="14" y="23"/>
                    <a:pt x="4" y="7"/>
                    <a:pt x="0" y="2"/>
                  </a:cubicBezTo>
                  <a:cubicBezTo>
                    <a:pt x="1" y="0"/>
                    <a:pt x="4" y="6"/>
                    <a:pt x="3"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004">
              <a:extLst>
                <a:ext uri="{FF2B5EF4-FFF2-40B4-BE49-F238E27FC236}">
                  <a16:creationId xmlns:a16="http://schemas.microsoft.com/office/drawing/2014/main" id="{9B2A4D24-C960-4D85-A9F6-1924E77E294E}"/>
                </a:ext>
              </a:extLst>
            </p:cNvPr>
            <p:cNvSpPr>
              <a:spLocks/>
            </p:cNvSpPr>
            <p:nvPr/>
          </p:nvSpPr>
          <p:spPr bwMode="auto">
            <a:xfrm>
              <a:off x="6244662" y="2115309"/>
              <a:ext cx="23812" cy="11113"/>
            </a:xfrm>
            <a:custGeom>
              <a:avLst/>
              <a:gdLst>
                <a:gd name="T0" fmla="*/ 28 w 28"/>
                <a:gd name="T1" fmla="*/ 12 h 12"/>
                <a:gd name="T2" fmla="*/ 0 w 28"/>
                <a:gd name="T3" fmla="*/ 2 h 12"/>
                <a:gd name="T4" fmla="*/ 28 w 28"/>
                <a:gd name="T5" fmla="*/ 12 h 12"/>
              </a:gdLst>
              <a:ahLst/>
              <a:cxnLst>
                <a:cxn ang="0">
                  <a:pos x="T0" y="T1"/>
                </a:cxn>
                <a:cxn ang="0">
                  <a:pos x="T2" y="T3"/>
                </a:cxn>
                <a:cxn ang="0">
                  <a:pos x="T4" y="T5"/>
                </a:cxn>
              </a:cxnLst>
              <a:rect l="0" t="0" r="r" b="b"/>
              <a:pathLst>
                <a:path w="28" h="12">
                  <a:moveTo>
                    <a:pt x="28" y="12"/>
                  </a:moveTo>
                  <a:cubicBezTo>
                    <a:pt x="23" y="12"/>
                    <a:pt x="15" y="7"/>
                    <a:pt x="0" y="2"/>
                  </a:cubicBezTo>
                  <a:cubicBezTo>
                    <a:pt x="0" y="0"/>
                    <a:pt x="19" y="7"/>
                    <a:pt x="28"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005">
              <a:extLst>
                <a:ext uri="{FF2B5EF4-FFF2-40B4-BE49-F238E27FC236}">
                  <a16:creationId xmlns:a16="http://schemas.microsoft.com/office/drawing/2014/main" id="{1140C621-65DE-45C9-BFC9-249CC06C7BF8}"/>
                </a:ext>
              </a:extLst>
            </p:cNvPr>
            <p:cNvSpPr>
              <a:spLocks/>
            </p:cNvSpPr>
            <p:nvPr/>
          </p:nvSpPr>
          <p:spPr bwMode="auto">
            <a:xfrm>
              <a:off x="6739962" y="2659821"/>
              <a:ext cx="6350" cy="17463"/>
            </a:xfrm>
            <a:custGeom>
              <a:avLst/>
              <a:gdLst>
                <a:gd name="T0" fmla="*/ 7 w 7"/>
                <a:gd name="T1" fmla="*/ 17 h 18"/>
                <a:gd name="T2" fmla="*/ 3 w 7"/>
                <a:gd name="T3" fmla="*/ 12 h 18"/>
                <a:gd name="T4" fmla="*/ 1 w 7"/>
                <a:gd name="T5" fmla="*/ 1 h 18"/>
                <a:gd name="T6" fmla="*/ 7 w 7"/>
                <a:gd name="T7" fmla="*/ 17 h 18"/>
              </a:gdLst>
              <a:ahLst/>
              <a:cxnLst>
                <a:cxn ang="0">
                  <a:pos x="T0" y="T1"/>
                </a:cxn>
                <a:cxn ang="0">
                  <a:pos x="T2" y="T3"/>
                </a:cxn>
                <a:cxn ang="0">
                  <a:pos x="T4" y="T5"/>
                </a:cxn>
                <a:cxn ang="0">
                  <a:pos x="T6" y="T7"/>
                </a:cxn>
              </a:cxnLst>
              <a:rect l="0" t="0" r="r" b="b"/>
              <a:pathLst>
                <a:path w="7" h="18">
                  <a:moveTo>
                    <a:pt x="7" y="17"/>
                  </a:moveTo>
                  <a:cubicBezTo>
                    <a:pt x="3" y="8"/>
                    <a:pt x="5" y="18"/>
                    <a:pt x="3" y="12"/>
                  </a:cubicBezTo>
                  <a:cubicBezTo>
                    <a:pt x="0" y="3"/>
                    <a:pt x="0" y="0"/>
                    <a:pt x="1" y="1"/>
                  </a:cubicBezTo>
                  <a:cubicBezTo>
                    <a:pt x="2" y="2"/>
                    <a:pt x="5" y="8"/>
                    <a:pt x="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6006">
              <a:extLst>
                <a:ext uri="{FF2B5EF4-FFF2-40B4-BE49-F238E27FC236}">
                  <a16:creationId xmlns:a16="http://schemas.microsoft.com/office/drawing/2014/main" id="{783D3DFC-628E-40CB-9F6B-8C4C17290285}"/>
                </a:ext>
              </a:extLst>
            </p:cNvPr>
            <p:cNvSpPr>
              <a:spLocks/>
            </p:cNvSpPr>
            <p:nvPr/>
          </p:nvSpPr>
          <p:spPr bwMode="auto">
            <a:xfrm>
              <a:off x="6635187" y="2431221"/>
              <a:ext cx="12700" cy="20638"/>
            </a:xfrm>
            <a:custGeom>
              <a:avLst/>
              <a:gdLst>
                <a:gd name="T0" fmla="*/ 13 w 13"/>
                <a:gd name="T1" fmla="*/ 21 h 22"/>
                <a:gd name="T2" fmla="*/ 0 w 13"/>
                <a:gd name="T3" fmla="*/ 2 h 22"/>
                <a:gd name="T4" fmla="*/ 13 w 13"/>
                <a:gd name="T5" fmla="*/ 21 h 22"/>
              </a:gdLst>
              <a:ahLst/>
              <a:cxnLst>
                <a:cxn ang="0">
                  <a:pos x="T0" y="T1"/>
                </a:cxn>
                <a:cxn ang="0">
                  <a:pos x="T2" y="T3"/>
                </a:cxn>
                <a:cxn ang="0">
                  <a:pos x="T4" y="T5"/>
                </a:cxn>
              </a:cxnLst>
              <a:rect l="0" t="0" r="r" b="b"/>
              <a:pathLst>
                <a:path w="13" h="22">
                  <a:moveTo>
                    <a:pt x="13" y="21"/>
                  </a:moveTo>
                  <a:cubicBezTo>
                    <a:pt x="12" y="22"/>
                    <a:pt x="4" y="7"/>
                    <a:pt x="0" y="2"/>
                  </a:cubicBezTo>
                  <a:cubicBezTo>
                    <a:pt x="1" y="0"/>
                    <a:pt x="11" y="16"/>
                    <a:pt x="13"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6007">
              <a:extLst>
                <a:ext uri="{FF2B5EF4-FFF2-40B4-BE49-F238E27FC236}">
                  <a16:creationId xmlns:a16="http://schemas.microsoft.com/office/drawing/2014/main" id="{2468E8BA-BC91-494F-AAAE-9707E5DA8781}"/>
                </a:ext>
              </a:extLst>
            </p:cNvPr>
            <p:cNvSpPr>
              <a:spLocks/>
            </p:cNvSpPr>
            <p:nvPr/>
          </p:nvSpPr>
          <p:spPr bwMode="auto">
            <a:xfrm>
              <a:off x="6768537" y="2985259"/>
              <a:ext cx="3175" cy="20638"/>
            </a:xfrm>
            <a:custGeom>
              <a:avLst/>
              <a:gdLst>
                <a:gd name="T0" fmla="*/ 0 w 3"/>
                <a:gd name="T1" fmla="*/ 23 h 23"/>
                <a:gd name="T2" fmla="*/ 2 w 3"/>
                <a:gd name="T3" fmla="*/ 0 h 23"/>
                <a:gd name="T4" fmla="*/ 0 w 3"/>
                <a:gd name="T5" fmla="*/ 23 h 23"/>
              </a:gdLst>
              <a:ahLst/>
              <a:cxnLst>
                <a:cxn ang="0">
                  <a:pos x="T0" y="T1"/>
                </a:cxn>
                <a:cxn ang="0">
                  <a:pos x="T2" y="T3"/>
                </a:cxn>
                <a:cxn ang="0">
                  <a:pos x="T4" y="T5"/>
                </a:cxn>
              </a:cxnLst>
              <a:rect l="0" t="0" r="r" b="b"/>
              <a:pathLst>
                <a:path w="3" h="23">
                  <a:moveTo>
                    <a:pt x="0" y="23"/>
                  </a:moveTo>
                  <a:cubicBezTo>
                    <a:pt x="0" y="19"/>
                    <a:pt x="1" y="10"/>
                    <a:pt x="2" y="0"/>
                  </a:cubicBezTo>
                  <a:cubicBezTo>
                    <a:pt x="3" y="2"/>
                    <a:pt x="3" y="14"/>
                    <a:pt x="0"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6008">
              <a:extLst>
                <a:ext uri="{FF2B5EF4-FFF2-40B4-BE49-F238E27FC236}">
                  <a16:creationId xmlns:a16="http://schemas.microsoft.com/office/drawing/2014/main" id="{C1AAA977-4192-4087-9FCC-E2386D505C39}"/>
                </a:ext>
              </a:extLst>
            </p:cNvPr>
            <p:cNvSpPr>
              <a:spLocks/>
            </p:cNvSpPr>
            <p:nvPr/>
          </p:nvSpPr>
          <p:spPr bwMode="auto">
            <a:xfrm>
              <a:off x="6730437" y="2626484"/>
              <a:ext cx="7937" cy="28575"/>
            </a:xfrm>
            <a:custGeom>
              <a:avLst/>
              <a:gdLst>
                <a:gd name="T0" fmla="*/ 0 w 10"/>
                <a:gd name="T1" fmla="*/ 0 h 32"/>
                <a:gd name="T2" fmla="*/ 10 w 10"/>
                <a:gd name="T3" fmla="*/ 30 h 32"/>
                <a:gd name="T4" fmla="*/ 5 w 10"/>
                <a:gd name="T5" fmla="*/ 18 h 32"/>
                <a:gd name="T6" fmla="*/ 0 w 10"/>
                <a:gd name="T7" fmla="*/ 0 h 32"/>
              </a:gdLst>
              <a:ahLst/>
              <a:cxnLst>
                <a:cxn ang="0">
                  <a:pos x="T0" y="T1"/>
                </a:cxn>
                <a:cxn ang="0">
                  <a:pos x="T2" y="T3"/>
                </a:cxn>
                <a:cxn ang="0">
                  <a:pos x="T4" y="T5"/>
                </a:cxn>
                <a:cxn ang="0">
                  <a:pos x="T6" y="T7"/>
                </a:cxn>
              </a:cxnLst>
              <a:rect l="0" t="0" r="r" b="b"/>
              <a:pathLst>
                <a:path w="10" h="32">
                  <a:moveTo>
                    <a:pt x="0" y="0"/>
                  </a:moveTo>
                  <a:cubicBezTo>
                    <a:pt x="4" y="10"/>
                    <a:pt x="7" y="20"/>
                    <a:pt x="10" y="30"/>
                  </a:cubicBezTo>
                  <a:cubicBezTo>
                    <a:pt x="10" y="32"/>
                    <a:pt x="7" y="25"/>
                    <a:pt x="5" y="18"/>
                  </a:cubicBezTo>
                  <a:cubicBezTo>
                    <a:pt x="3" y="11"/>
                    <a:pt x="0" y="2"/>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6009">
              <a:extLst>
                <a:ext uri="{FF2B5EF4-FFF2-40B4-BE49-F238E27FC236}">
                  <a16:creationId xmlns:a16="http://schemas.microsoft.com/office/drawing/2014/main" id="{ED9A2DAE-54F6-4D53-ABA2-941F37E95D4B}"/>
                </a:ext>
              </a:extLst>
            </p:cNvPr>
            <p:cNvSpPr>
              <a:spLocks/>
            </p:cNvSpPr>
            <p:nvPr/>
          </p:nvSpPr>
          <p:spPr bwMode="auto">
            <a:xfrm>
              <a:off x="6746312" y="2680459"/>
              <a:ext cx="6350" cy="25400"/>
            </a:xfrm>
            <a:custGeom>
              <a:avLst/>
              <a:gdLst>
                <a:gd name="T0" fmla="*/ 7 w 7"/>
                <a:gd name="T1" fmla="*/ 27 h 27"/>
                <a:gd name="T2" fmla="*/ 0 w 7"/>
                <a:gd name="T3" fmla="*/ 0 h 27"/>
                <a:gd name="T4" fmla="*/ 7 w 7"/>
                <a:gd name="T5" fmla="*/ 27 h 27"/>
              </a:gdLst>
              <a:ahLst/>
              <a:cxnLst>
                <a:cxn ang="0">
                  <a:pos x="T0" y="T1"/>
                </a:cxn>
                <a:cxn ang="0">
                  <a:pos x="T2" y="T3"/>
                </a:cxn>
                <a:cxn ang="0">
                  <a:pos x="T4" y="T5"/>
                </a:cxn>
              </a:cxnLst>
              <a:rect l="0" t="0" r="r" b="b"/>
              <a:pathLst>
                <a:path w="7" h="27">
                  <a:moveTo>
                    <a:pt x="7" y="27"/>
                  </a:moveTo>
                  <a:cubicBezTo>
                    <a:pt x="5" y="25"/>
                    <a:pt x="3" y="11"/>
                    <a:pt x="0" y="0"/>
                  </a:cubicBezTo>
                  <a:cubicBezTo>
                    <a:pt x="2" y="2"/>
                    <a:pt x="6" y="19"/>
                    <a:pt x="7"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010">
              <a:extLst>
                <a:ext uri="{FF2B5EF4-FFF2-40B4-BE49-F238E27FC236}">
                  <a16:creationId xmlns:a16="http://schemas.microsoft.com/office/drawing/2014/main" id="{747FC080-3E29-464B-9177-4A40D4AFCD3C}"/>
                </a:ext>
              </a:extLst>
            </p:cNvPr>
            <p:cNvSpPr>
              <a:spLocks/>
            </p:cNvSpPr>
            <p:nvPr/>
          </p:nvSpPr>
          <p:spPr bwMode="auto">
            <a:xfrm>
              <a:off x="6136712" y="2086734"/>
              <a:ext cx="68262" cy="17463"/>
            </a:xfrm>
            <a:custGeom>
              <a:avLst/>
              <a:gdLst>
                <a:gd name="T0" fmla="*/ 76 w 76"/>
                <a:gd name="T1" fmla="*/ 20 h 20"/>
                <a:gd name="T2" fmla="*/ 41 w 76"/>
                <a:gd name="T3" fmla="*/ 10 h 20"/>
                <a:gd name="T4" fmla="*/ 0 w 76"/>
                <a:gd name="T5" fmla="*/ 0 h 20"/>
                <a:gd name="T6" fmla="*/ 37 w 76"/>
                <a:gd name="T7" fmla="*/ 8 h 20"/>
                <a:gd name="T8" fmla="*/ 76 w 76"/>
                <a:gd name="T9" fmla="*/ 20 h 20"/>
              </a:gdLst>
              <a:ahLst/>
              <a:cxnLst>
                <a:cxn ang="0">
                  <a:pos x="T0" y="T1"/>
                </a:cxn>
                <a:cxn ang="0">
                  <a:pos x="T2" y="T3"/>
                </a:cxn>
                <a:cxn ang="0">
                  <a:pos x="T4" y="T5"/>
                </a:cxn>
                <a:cxn ang="0">
                  <a:pos x="T6" y="T7"/>
                </a:cxn>
                <a:cxn ang="0">
                  <a:pos x="T8" y="T9"/>
                </a:cxn>
              </a:cxnLst>
              <a:rect l="0" t="0" r="r" b="b"/>
              <a:pathLst>
                <a:path w="76" h="20">
                  <a:moveTo>
                    <a:pt x="76" y="20"/>
                  </a:moveTo>
                  <a:cubicBezTo>
                    <a:pt x="67" y="18"/>
                    <a:pt x="54" y="14"/>
                    <a:pt x="41" y="10"/>
                  </a:cubicBezTo>
                  <a:cubicBezTo>
                    <a:pt x="27" y="6"/>
                    <a:pt x="13" y="2"/>
                    <a:pt x="0" y="0"/>
                  </a:cubicBezTo>
                  <a:cubicBezTo>
                    <a:pt x="9" y="1"/>
                    <a:pt x="23" y="4"/>
                    <a:pt x="37" y="8"/>
                  </a:cubicBezTo>
                  <a:cubicBezTo>
                    <a:pt x="51" y="12"/>
                    <a:pt x="65" y="17"/>
                    <a:pt x="76"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6011">
              <a:extLst>
                <a:ext uri="{FF2B5EF4-FFF2-40B4-BE49-F238E27FC236}">
                  <a16:creationId xmlns:a16="http://schemas.microsoft.com/office/drawing/2014/main" id="{935C5418-DAE6-4661-9212-492CF03F9156}"/>
                </a:ext>
              </a:extLst>
            </p:cNvPr>
            <p:cNvSpPr>
              <a:spLocks/>
            </p:cNvSpPr>
            <p:nvPr/>
          </p:nvSpPr>
          <p:spPr bwMode="auto">
            <a:xfrm>
              <a:off x="6495487" y="2274059"/>
              <a:ext cx="26987" cy="23813"/>
            </a:xfrm>
            <a:custGeom>
              <a:avLst/>
              <a:gdLst>
                <a:gd name="T0" fmla="*/ 0 w 29"/>
                <a:gd name="T1" fmla="*/ 0 h 26"/>
                <a:gd name="T2" fmla="*/ 29 w 29"/>
                <a:gd name="T3" fmla="*/ 26 h 26"/>
                <a:gd name="T4" fmla="*/ 25 w 29"/>
                <a:gd name="T5" fmla="*/ 26 h 26"/>
                <a:gd name="T6" fmla="*/ 0 w 29"/>
                <a:gd name="T7" fmla="*/ 0 h 26"/>
              </a:gdLst>
              <a:ahLst/>
              <a:cxnLst>
                <a:cxn ang="0">
                  <a:pos x="T0" y="T1"/>
                </a:cxn>
                <a:cxn ang="0">
                  <a:pos x="T2" y="T3"/>
                </a:cxn>
                <a:cxn ang="0">
                  <a:pos x="T4" y="T5"/>
                </a:cxn>
                <a:cxn ang="0">
                  <a:pos x="T6" y="T7"/>
                </a:cxn>
              </a:cxnLst>
              <a:rect l="0" t="0" r="r" b="b"/>
              <a:pathLst>
                <a:path w="29" h="26">
                  <a:moveTo>
                    <a:pt x="0" y="0"/>
                  </a:moveTo>
                  <a:cubicBezTo>
                    <a:pt x="8" y="4"/>
                    <a:pt x="18" y="16"/>
                    <a:pt x="29" y="26"/>
                  </a:cubicBezTo>
                  <a:cubicBezTo>
                    <a:pt x="26" y="24"/>
                    <a:pt x="25" y="24"/>
                    <a:pt x="25" y="26"/>
                  </a:cubicBezTo>
                  <a:cubicBezTo>
                    <a:pt x="13" y="14"/>
                    <a:pt x="13" y="1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012">
              <a:extLst>
                <a:ext uri="{FF2B5EF4-FFF2-40B4-BE49-F238E27FC236}">
                  <a16:creationId xmlns:a16="http://schemas.microsoft.com/office/drawing/2014/main" id="{7C3053D0-C2AD-4F8A-86C5-B835CC4AF856}"/>
                </a:ext>
              </a:extLst>
            </p:cNvPr>
            <p:cNvSpPr>
              <a:spLocks/>
            </p:cNvSpPr>
            <p:nvPr/>
          </p:nvSpPr>
          <p:spPr bwMode="auto">
            <a:xfrm>
              <a:off x="6109725" y="2080384"/>
              <a:ext cx="23812" cy="4763"/>
            </a:xfrm>
            <a:custGeom>
              <a:avLst/>
              <a:gdLst>
                <a:gd name="T0" fmla="*/ 26 w 26"/>
                <a:gd name="T1" fmla="*/ 5 h 6"/>
                <a:gd name="T2" fmla="*/ 15 w 26"/>
                <a:gd name="T3" fmla="*/ 4 h 6"/>
                <a:gd name="T4" fmla="*/ 0 w 26"/>
                <a:gd name="T5" fmla="*/ 0 h 6"/>
                <a:gd name="T6" fmla="*/ 26 w 26"/>
                <a:gd name="T7" fmla="*/ 5 h 6"/>
              </a:gdLst>
              <a:ahLst/>
              <a:cxnLst>
                <a:cxn ang="0">
                  <a:pos x="T0" y="T1"/>
                </a:cxn>
                <a:cxn ang="0">
                  <a:pos x="T2" y="T3"/>
                </a:cxn>
                <a:cxn ang="0">
                  <a:pos x="T4" y="T5"/>
                </a:cxn>
                <a:cxn ang="0">
                  <a:pos x="T6" y="T7"/>
                </a:cxn>
              </a:cxnLst>
              <a:rect l="0" t="0" r="r" b="b"/>
              <a:pathLst>
                <a:path w="26" h="6">
                  <a:moveTo>
                    <a:pt x="26" y="5"/>
                  </a:moveTo>
                  <a:cubicBezTo>
                    <a:pt x="26" y="6"/>
                    <a:pt x="21" y="5"/>
                    <a:pt x="15" y="4"/>
                  </a:cubicBezTo>
                  <a:cubicBezTo>
                    <a:pt x="10" y="2"/>
                    <a:pt x="3" y="1"/>
                    <a:pt x="0" y="0"/>
                  </a:cubicBezTo>
                  <a:cubicBezTo>
                    <a:pt x="5" y="0"/>
                    <a:pt x="19" y="3"/>
                    <a:pt x="26"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6013">
              <a:extLst>
                <a:ext uri="{FF2B5EF4-FFF2-40B4-BE49-F238E27FC236}">
                  <a16:creationId xmlns:a16="http://schemas.microsoft.com/office/drawing/2014/main" id="{147CDC20-6523-4E2C-BCAF-35A018AE4C24}"/>
                </a:ext>
              </a:extLst>
            </p:cNvPr>
            <p:cNvSpPr>
              <a:spLocks/>
            </p:cNvSpPr>
            <p:nvPr/>
          </p:nvSpPr>
          <p:spPr bwMode="auto">
            <a:xfrm>
              <a:off x="6690750" y="2534409"/>
              <a:ext cx="11112" cy="25400"/>
            </a:xfrm>
            <a:custGeom>
              <a:avLst/>
              <a:gdLst>
                <a:gd name="T0" fmla="*/ 13 w 13"/>
                <a:gd name="T1" fmla="*/ 27 h 27"/>
                <a:gd name="T2" fmla="*/ 6 w 13"/>
                <a:gd name="T3" fmla="*/ 14 h 27"/>
                <a:gd name="T4" fmla="*/ 0 w 13"/>
                <a:gd name="T5" fmla="*/ 0 h 27"/>
                <a:gd name="T6" fmla="*/ 13 w 13"/>
                <a:gd name="T7" fmla="*/ 27 h 27"/>
              </a:gdLst>
              <a:ahLst/>
              <a:cxnLst>
                <a:cxn ang="0">
                  <a:pos x="T0" y="T1"/>
                </a:cxn>
                <a:cxn ang="0">
                  <a:pos x="T2" y="T3"/>
                </a:cxn>
                <a:cxn ang="0">
                  <a:pos x="T4" y="T5"/>
                </a:cxn>
                <a:cxn ang="0">
                  <a:pos x="T6" y="T7"/>
                </a:cxn>
              </a:cxnLst>
              <a:rect l="0" t="0" r="r" b="b"/>
              <a:pathLst>
                <a:path w="13" h="27">
                  <a:moveTo>
                    <a:pt x="13" y="27"/>
                  </a:moveTo>
                  <a:cubicBezTo>
                    <a:pt x="12" y="27"/>
                    <a:pt x="9" y="20"/>
                    <a:pt x="6" y="14"/>
                  </a:cubicBezTo>
                  <a:cubicBezTo>
                    <a:pt x="3" y="7"/>
                    <a:pt x="0" y="1"/>
                    <a:pt x="0" y="0"/>
                  </a:cubicBezTo>
                  <a:cubicBezTo>
                    <a:pt x="2" y="1"/>
                    <a:pt x="10" y="18"/>
                    <a:pt x="13" y="2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6014">
              <a:extLst>
                <a:ext uri="{FF2B5EF4-FFF2-40B4-BE49-F238E27FC236}">
                  <a16:creationId xmlns:a16="http://schemas.microsoft.com/office/drawing/2014/main" id="{3FDC32C4-E78D-40D0-A35B-7E1A4C3535BD}"/>
                </a:ext>
              </a:extLst>
            </p:cNvPr>
            <p:cNvSpPr>
              <a:spLocks/>
            </p:cNvSpPr>
            <p:nvPr/>
          </p:nvSpPr>
          <p:spPr bwMode="auto">
            <a:xfrm>
              <a:off x="6766950" y="2975734"/>
              <a:ext cx="3175" cy="19050"/>
            </a:xfrm>
            <a:custGeom>
              <a:avLst/>
              <a:gdLst>
                <a:gd name="T0" fmla="*/ 4 w 4"/>
                <a:gd name="T1" fmla="*/ 0 h 21"/>
                <a:gd name="T2" fmla="*/ 3 w 4"/>
                <a:gd name="T3" fmla="*/ 16 h 21"/>
                <a:gd name="T4" fmla="*/ 0 w 4"/>
                <a:gd name="T5" fmla="*/ 21 h 21"/>
                <a:gd name="T6" fmla="*/ 4 w 4"/>
                <a:gd name="T7" fmla="*/ 0 h 21"/>
              </a:gdLst>
              <a:ahLst/>
              <a:cxnLst>
                <a:cxn ang="0">
                  <a:pos x="T0" y="T1"/>
                </a:cxn>
                <a:cxn ang="0">
                  <a:pos x="T2" y="T3"/>
                </a:cxn>
                <a:cxn ang="0">
                  <a:pos x="T4" y="T5"/>
                </a:cxn>
                <a:cxn ang="0">
                  <a:pos x="T6" y="T7"/>
                </a:cxn>
              </a:cxnLst>
              <a:rect l="0" t="0" r="r" b="b"/>
              <a:pathLst>
                <a:path w="4" h="21">
                  <a:moveTo>
                    <a:pt x="4" y="0"/>
                  </a:moveTo>
                  <a:cubicBezTo>
                    <a:pt x="3" y="8"/>
                    <a:pt x="4" y="5"/>
                    <a:pt x="3" y="16"/>
                  </a:cubicBezTo>
                  <a:cubicBezTo>
                    <a:pt x="2" y="19"/>
                    <a:pt x="1" y="21"/>
                    <a:pt x="0" y="21"/>
                  </a:cubicBezTo>
                  <a:cubicBezTo>
                    <a:pt x="2" y="13"/>
                    <a:pt x="3" y="2"/>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6015">
              <a:extLst>
                <a:ext uri="{FF2B5EF4-FFF2-40B4-BE49-F238E27FC236}">
                  <a16:creationId xmlns:a16="http://schemas.microsoft.com/office/drawing/2014/main" id="{C25DA662-6C69-458D-88C7-A8D76D071339}"/>
                </a:ext>
              </a:extLst>
            </p:cNvPr>
            <p:cNvSpPr>
              <a:spLocks/>
            </p:cNvSpPr>
            <p:nvPr/>
          </p:nvSpPr>
          <p:spPr bwMode="auto">
            <a:xfrm>
              <a:off x="6727262" y="2624896"/>
              <a:ext cx="9525" cy="26988"/>
            </a:xfrm>
            <a:custGeom>
              <a:avLst/>
              <a:gdLst>
                <a:gd name="T0" fmla="*/ 10 w 10"/>
                <a:gd name="T1" fmla="*/ 31 h 31"/>
                <a:gd name="T2" fmla="*/ 4 w 10"/>
                <a:gd name="T3" fmla="*/ 16 h 31"/>
                <a:gd name="T4" fmla="*/ 0 w 10"/>
                <a:gd name="T5" fmla="*/ 2 h 31"/>
                <a:gd name="T6" fmla="*/ 10 w 10"/>
                <a:gd name="T7" fmla="*/ 31 h 31"/>
              </a:gdLst>
              <a:ahLst/>
              <a:cxnLst>
                <a:cxn ang="0">
                  <a:pos x="T0" y="T1"/>
                </a:cxn>
                <a:cxn ang="0">
                  <a:pos x="T2" y="T3"/>
                </a:cxn>
                <a:cxn ang="0">
                  <a:pos x="T4" y="T5"/>
                </a:cxn>
                <a:cxn ang="0">
                  <a:pos x="T6" y="T7"/>
                </a:cxn>
              </a:cxnLst>
              <a:rect l="0" t="0" r="r" b="b"/>
              <a:pathLst>
                <a:path w="10" h="31">
                  <a:moveTo>
                    <a:pt x="10" y="31"/>
                  </a:moveTo>
                  <a:cubicBezTo>
                    <a:pt x="9" y="31"/>
                    <a:pt x="6" y="23"/>
                    <a:pt x="4" y="16"/>
                  </a:cubicBezTo>
                  <a:cubicBezTo>
                    <a:pt x="2" y="9"/>
                    <a:pt x="0" y="2"/>
                    <a:pt x="0" y="2"/>
                  </a:cubicBezTo>
                  <a:cubicBezTo>
                    <a:pt x="1" y="0"/>
                    <a:pt x="5" y="19"/>
                    <a:pt x="10"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016">
              <a:extLst>
                <a:ext uri="{FF2B5EF4-FFF2-40B4-BE49-F238E27FC236}">
                  <a16:creationId xmlns:a16="http://schemas.microsoft.com/office/drawing/2014/main" id="{0D1CF37E-7D4D-45B4-9BEF-C2E997D8C717}"/>
                </a:ext>
              </a:extLst>
            </p:cNvPr>
            <p:cNvSpPr>
              <a:spLocks/>
            </p:cNvSpPr>
            <p:nvPr/>
          </p:nvSpPr>
          <p:spPr bwMode="auto">
            <a:xfrm>
              <a:off x="6724087" y="3155121"/>
              <a:ext cx="9525" cy="23813"/>
            </a:xfrm>
            <a:custGeom>
              <a:avLst/>
              <a:gdLst>
                <a:gd name="T0" fmla="*/ 5 w 11"/>
                <a:gd name="T1" fmla="*/ 19 h 27"/>
                <a:gd name="T2" fmla="*/ 1 w 11"/>
                <a:gd name="T3" fmla="*/ 27 h 27"/>
                <a:gd name="T4" fmla="*/ 5 w 11"/>
                <a:gd name="T5" fmla="*/ 13 h 27"/>
                <a:gd name="T6" fmla="*/ 11 w 11"/>
                <a:gd name="T7" fmla="*/ 0 h 27"/>
                <a:gd name="T8" fmla="*/ 6 w 11"/>
                <a:gd name="T9" fmla="*/ 12 h 27"/>
                <a:gd name="T10" fmla="*/ 5 w 11"/>
                <a:gd name="T11" fmla="*/ 19 h 27"/>
              </a:gdLst>
              <a:ahLst/>
              <a:cxnLst>
                <a:cxn ang="0">
                  <a:pos x="T0" y="T1"/>
                </a:cxn>
                <a:cxn ang="0">
                  <a:pos x="T2" y="T3"/>
                </a:cxn>
                <a:cxn ang="0">
                  <a:pos x="T4" y="T5"/>
                </a:cxn>
                <a:cxn ang="0">
                  <a:pos x="T6" y="T7"/>
                </a:cxn>
                <a:cxn ang="0">
                  <a:pos x="T8" y="T9"/>
                </a:cxn>
                <a:cxn ang="0">
                  <a:pos x="T10" y="T11"/>
                </a:cxn>
              </a:cxnLst>
              <a:rect l="0" t="0" r="r" b="b"/>
              <a:pathLst>
                <a:path w="11" h="27">
                  <a:moveTo>
                    <a:pt x="5" y="19"/>
                  </a:moveTo>
                  <a:cubicBezTo>
                    <a:pt x="3" y="23"/>
                    <a:pt x="3" y="22"/>
                    <a:pt x="1" y="27"/>
                  </a:cubicBezTo>
                  <a:cubicBezTo>
                    <a:pt x="0" y="26"/>
                    <a:pt x="3" y="20"/>
                    <a:pt x="5" y="13"/>
                  </a:cubicBezTo>
                  <a:cubicBezTo>
                    <a:pt x="7" y="7"/>
                    <a:pt x="10" y="0"/>
                    <a:pt x="11" y="0"/>
                  </a:cubicBezTo>
                  <a:cubicBezTo>
                    <a:pt x="9" y="3"/>
                    <a:pt x="8" y="6"/>
                    <a:pt x="6" y="12"/>
                  </a:cubicBezTo>
                  <a:cubicBezTo>
                    <a:pt x="5" y="15"/>
                    <a:pt x="5" y="18"/>
                    <a:pt x="5"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6017">
              <a:extLst>
                <a:ext uri="{FF2B5EF4-FFF2-40B4-BE49-F238E27FC236}">
                  <a16:creationId xmlns:a16="http://schemas.microsoft.com/office/drawing/2014/main" id="{B4FE10FA-60D3-440A-BCFF-7E1F501D1694}"/>
                </a:ext>
              </a:extLst>
            </p:cNvPr>
            <p:cNvSpPr>
              <a:spLocks/>
            </p:cNvSpPr>
            <p:nvPr/>
          </p:nvSpPr>
          <p:spPr bwMode="auto">
            <a:xfrm>
              <a:off x="5900175" y="2064509"/>
              <a:ext cx="19050" cy="3175"/>
            </a:xfrm>
            <a:custGeom>
              <a:avLst/>
              <a:gdLst>
                <a:gd name="T0" fmla="*/ 22 w 22"/>
                <a:gd name="T1" fmla="*/ 0 h 2"/>
                <a:gd name="T2" fmla="*/ 0 w 22"/>
                <a:gd name="T3" fmla="*/ 2 h 2"/>
                <a:gd name="T4" fmla="*/ 22 w 22"/>
                <a:gd name="T5" fmla="*/ 0 h 2"/>
              </a:gdLst>
              <a:ahLst/>
              <a:cxnLst>
                <a:cxn ang="0">
                  <a:pos x="T0" y="T1"/>
                </a:cxn>
                <a:cxn ang="0">
                  <a:pos x="T2" y="T3"/>
                </a:cxn>
                <a:cxn ang="0">
                  <a:pos x="T4" y="T5"/>
                </a:cxn>
              </a:cxnLst>
              <a:rect l="0" t="0" r="r" b="b"/>
              <a:pathLst>
                <a:path w="22" h="2">
                  <a:moveTo>
                    <a:pt x="22" y="0"/>
                  </a:moveTo>
                  <a:cubicBezTo>
                    <a:pt x="21" y="2"/>
                    <a:pt x="9" y="1"/>
                    <a:pt x="0" y="2"/>
                  </a:cubicBezTo>
                  <a:cubicBezTo>
                    <a:pt x="3" y="0"/>
                    <a:pt x="15" y="0"/>
                    <a:pt x="2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6018">
              <a:extLst>
                <a:ext uri="{FF2B5EF4-FFF2-40B4-BE49-F238E27FC236}">
                  <a16:creationId xmlns:a16="http://schemas.microsoft.com/office/drawing/2014/main" id="{6C29D51F-9EB0-4721-8C98-F3E02C2C0837}"/>
                </a:ext>
              </a:extLst>
            </p:cNvPr>
            <p:cNvSpPr>
              <a:spLocks/>
            </p:cNvSpPr>
            <p:nvPr/>
          </p:nvSpPr>
          <p:spPr bwMode="auto">
            <a:xfrm>
              <a:off x="6522475" y="2304221"/>
              <a:ext cx="14287" cy="9525"/>
            </a:xfrm>
            <a:custGeom>
              <a:avLst/>
              <a:gdLst>
                <a:gd name="T0" fmla="*/ 15 w 15"/>
                <a:gd name="T1" fmla="*/ 11 h 12"/>
                <a:gd name="T2" fmla="*/ 11 w 15"/>
                <a:gd name="T3" fmla="*/ 12 h 12"/>
                <a:gd name="T4" fmla="*/ 0 w 15"/>
                <a:gd name="T5" fmla="*/ 2 h 12"/>
                <a:gd name="T6" fmla="*/ 15 w 15"/>
                <a:gd name="T7" fmla="*/ 11 h 12"/>
              </a:gdLst>
              <a:ahLst/>
              <a:cxnLst>
                <a:cxn ang="0">
                  <a:pos x="T0" y="T1"/>
                </a:cxn>
                <a:cxn ang="0">
                  <a:pos x="T2" y="T3"/>
                </a:cxn>
                <a:cxn ang="0">
                  <a:pos x="T4" y="T5"/>
                </a:cxn>
                <a:cxn ang="0">
                  <a:pos x="T6" y="T7"/>
                </a:cxn>
              </a:cxnLst>
              <a:rect l="0" t="0" r="r" b="b"/>
              <a:pathLst>
                <a:path w="15" h="12">
                  <a:moveTo>
                    <a:pt x="15" y="11"/>
                  </a:moveTo>
                  <a:cubicBezTo>
                    <a:pt x="13" y="11"/>
                    <a:pt x="7" y="8"/>
                    <a:pt x="11" y="12"/>
                  </a:cubicBezTo>
                  <a:cubicBezTo>
                    <a:pt x="10" y="12"/>
                    <a:pt x="5" y="6"/>
                    <a:pt x="0" y="2"/>
                  </a:cubicBezTo>
                  <a:cubicBezTo>
                    <a:pt x="1" y="0"/>
                    <a:pt x="7" y="5"/>
                    <a:pt x="1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6019">
              <a:extLst>
                <a:ext uri="{FF2B5EF4-FFF2-40B4-BE49-F238E27FC236}">
                  <a16:creationId xmlns:a16="http://schemas.microsoft.com/office/drawing/2014/main" id="{4BD917B5-6C52-497C-B171-FB45ABF9FDF4}"/>
                </a:ext>
              </a:extLst>
            </p:cNvPr>
            <p:cNvSpPr>
              <a:spLocks/>
            </p:cNvSpPr>
            <p:nvPr/>
          </p:nvSpPr>
          <p:spPr bwMode="auto">
            <a:xfrm>
              <a:off x="6168462" y="2097846"/>
              <a:ext cx="63500" cy="19050"/>
            </a:xfrm>
            <a:custGeom>
              <a:avLst/>
              <a:gdLst>
                <a:gd name="T0" fmla="*/ 71 w 71"/>
                <a:gd name="T1" fmla="*/ 21 h 21"/>
                <a:gd name="T2" fmla="*/ 0 w 71"/>
                <a:gd name="T3" fmla="*/ 2 h 21"/>
                <a:gd name="T4" fmla="*/ 3 w 71"/>
                <a:gd name="T5" fmla="*/ 0 h 21"/>
                <a:gd name="T6" fmla="*/ 30 w 71"/>
                <a:gd name="T7" fmla="*/ 7 h 21"/>
                <a:gd name="T8" fmla="*/ 71 w 71"/>
                <a:gd name="T9" fmla="*/ 21 h 21"/>
              </a:gdLst>
              <a:ahLst/>
              <a:cxnLst>
                <a:cxn ang="0">
                  <a:pos x="T0" y="T1"/>
                </a:cxn>
                <a:cxn ang="0">
                  <a:pos x="T2" y="T3"/>
                </a:cxn>
                <a:cxn ang="0">
                  <a:pos x="T4" y="T5"/>
                </a:cxn>
                <a:cxn ang="0">
                  <a:pos x="T6" y="T7"/>
                </a:cxn>
                <a:cxn ang="0">
                  <a:pos x="T8" y="T9"/>
                </a:cxn>
              </a:cxnLst>
              <a:rect l="0" t="0" r="r" b="b"/>
              <a:pathLst>
                <a:path w="71" h="21">
                  <a:moveTo>
                    <a:pt x="71" y="21"/>
                  </a:moveTo>
                  <a:cubicBezTo>
                    <a:pt x="55" y="18"/>
                    <a:pt x="30" y="10"/>
                    <a:pt x="0" y="2"/>
                  </a:cubicBezTo>
                  <a:cubicBezTo>
                    <a:pt x="11" y="4"/>
                    <a:pt x="19" y="6"/>
                    <a:pt x="3" y="0"/>
                  </a:cubicBezTo>
                  <a:cubicBezTo>
                    <a:pt x="6" y="0"/>
                    <a:pt x="17" y="3"/>
                    <a:pt x="30" y="7"/>
                  </a:cubicBezTo>
                  <a:cubicBezTo>
                    <a:pt x="43" y="11"/>
                    <a:pt x="58" y="16"/>
                    <a:pt x="71"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6020">
              <a:extLst>
                <a:ext uri="{FF2B5EF4-FFF2-40B4-BE49-F238E27FC236}">
                  <a16:creationId xmlns:a16="http://schemas.microsoft.com/office/drawing/2014/main" id="{4AC8CF81-7679-4314-A786-CCFE2DC3A532}"/>
                </a:ext>
              </a:extLst>
            </p:cNvPr>
            <p:cNvSpPr>
              <a:spLocks/>
            </p:cNvSpPr>
            <p:nvPr/>
          </p:nvSpPr>
          <p:spPr bwMode="auto">
            <a:xfrm>
              <a:off x="6554225" y="3456746"/>
              <a:ext cx="11112" cy="14288"/>
            </a:xfrm>
            <a:custGeom>
              <a:avLst/>
              <a:gdLst>
                <a:gd name="T0" fmla="*/ 0 w 13"/>
                <a:gd name="T1" fmla="*/ 16 h 16"/>
                <a:gd name="T2" fmla="*/ 13 w 13"/>
                <a:gd name="T3" fmla="*/ 0 h 16"/>
                <a:gd name="T4" fmla="*/ 0 w 13"/>
                <a:gd name="T5" fmla="*/ 16 h 16"/>
              </a:gdLst>
              <a:ahLst/>
              <a:cxnLst>
                <a:cxn ang="0">
                  <a:pos x="T0" y="T1"/>
                </a:cxn>
                <a:cxn ang="0">
                  <a:pos x="T2" y="T3"/>
                </a:cxn>
                <a:cxn ang="0">
                  <a:pos x="T4" y="T5"/>
                </a:cxn>
              </a:cxnLst>
              <a:rect l="0" t="0" r="r" b="b"/>
              <a:pathLst>
                <a:path w="13" h="16">
                  <a:moveTo>
                    <a:pt x="0" y="16"/>
                  </a:moveTo>
                  <a:cubicBezTo>
                    <a:pt x="2" y="13"/>
                    <a:pt x="9" y="1"/>
                    <a:pt x="13" y="0"/>
                  </a:cubicBezTo>
                  <a:cubicBezTo>
                    <a:pt x="5" y="9"/>
                    <a:pt x="7" y="8"/>
                    <a:pt x="0" y="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6021">
              <a:extLst>
                <a:ext uri="{FF2B5EF4-FFF2-40B4-BE49-F238E27FC236}">
                  <a16:creationId xmlns:a16="http://schemas.microsoft.com/office/drawing/2014/main" id="{2E2E130A-022C-4026-972F-569055941286}"/>
                </a:ext>
              </a:extLst>
            </p:cNvPr>
            <p:cNvSpPr>
              <a:spLocks/>
            </p:cNvSpPr>
            <p:nvPr/>
          </p:nvSpPr>
          <p:spPr bwMode="auto">
            <a:xfrm>
              <a:off x="6382775" y="3593271"/>
              <a:ext cx="34925" cy="25400"/>
            </a:xfrm>
            <a:custGeom>
              <a:avLst/>
              <a:gdLst>
                <a:gd name="T0" fmla="*/ 0 w 40"/>
                <a:gd name="T1" fmla="*/ 28 h 28"/>
                <a:gd name="T2" fmla="*/ 19 w 40"/>
                <a:gd name="T3" fmla="*/ 13 h 28"/>
                <a:gd name="T4" fmla="*/ 40 w 40"/>
                <a:gd name="T5" fmla="*/ 0 h 28"/>
                <a:gd name="T6" fmla="*/ 0 w 40"/>
                <a:gd name="T7" fmla="*/ 28 h 28"/>
              </a:gdLst>
              <a:ahLst/>
              <a:cxnLst>
                <a:cxn ang="0">
                  <a:pos x="T0" y="T1"/>
                </a:cxn>
                <a:cxn ang="0">
                  <a:pos x="T2" y="T3"/>
                </a:cxn>
                <a:cxn ang="0">
                  <a:pos x="T4" y="T5"/>
                </a:cxn>
                <a:cxn ang="0">
                  <a:pos x="T6" y="T7"/>
                </a:cxn>
              </a:cxnLst>
              <a:rect l="0" t="0" r="r" b="b"/>
              <a:pathLst>
                <a:path w="40" h="28">
                  <a:moveTo>
                    <a:pt x="0" y="28"/>
                  </a:moveTo>
                  <a:cubicBezTo>
                    <a:pt x="3" y="26"/>
                    <a:pt x="11" y="19"/>
                    <a:pt x="19" y="13"/>
                  </a:cubicBezTo>
                  <a:cubicBezTo>
                    <a:pt x="27" y="7"/>
                    <a:pt x="35" y="2"/>
                    <a:pt x="40" y="0"/>
                  </a:cubicBezTo>
                  <a:cubicBezTo>
                    <a:pt x="24" y="11"/>
                    <a:pt x="17" y="18"/>
                    <a:pt x="0"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6022">
              <a:extLst>
                <a:ext uri="{FF2B5EF4-FFF2-40B4-BE49-F238E27FC236}">
                  <a16:creationId xmlns:a16="http://schemas.microsoft.com/office/drawing/2014/main" id="{C23FF4D8-66F1-4940-874E-381F72D0E6F3}"/>
                </a:ext>
              </a:extLst>
            </p:cNvPr>
            <p:cNvSpPr>
              <a:spLocks/>
            </p:cNvSpPr>
            <p:nvPr/>
          </p:nvSpPr>
          <p:spPr bwMode="auto">
            <a:xfrm>
              <a:off x="6235137" y="2120071"/>
              <a:ext cx="25400" cy="9525"/>
            </a:xfrm>
            <a:custGeom>
              <a:avLst/>
              <a:gdLst>
                <a:gd name="T0" fmla="*/ 4 w 29"/>
                <a:gd name="T1" fmla="*/ 0 h 11"/>
                <a:gd name="T2" fmla="*/ 28 w 29"/>
                <a:gd name="T3" fmla="*/ 10 h 11"/>
                <a:gd name="T4" fmla="*/ 22 w 29"/>
                <a:gd name="T5" fmla="*/ 9 h 11"/>
                <a:gd name="T6" fmla="*/ 1 w 29"/>
                <a:gd name="T7" fmla="*/ 1 h 11"/>
                <a:gd name="T8" fmla="*/ 4 w 29"/>
                <a:gd name="T9" fmla="*/ 0 h 11"/>
              </a:gdLst>
              <a:ahLst/>
              <a:cxnLst>
                <a:cxn ang="0">
                  <a:pos x="T0" y="T1"/>
                </a:cxn>
                <a:cxn ang="0">
                  <a:pos x="T2" y="T3"/>
                </a:cxn>
                <a:cxn ang="0">
                  <a:pos x="T4" y="T5"/>
                </a:cxn>
                <a:cxn ang="0">
                  <a:pos x="T6" y="T7"/>
                </a:cxn>
                <a:cxn ang="0">
                  <a:pos x="T8" y="T9"/>
                </a:cxn>
              </a:cxnLst>
              <a:rect l="0" t="0" r="r" b="b"/>
              <a:pathLst>
                <a:path w="29" h="11">
                  <a:moveTo>
                    <a:pt x="4" y="0"/>
                  </a:moveTo>
                  <a:cubicBezTo>
                    <a:pt x="5" y="0"/>
                    <a:pt x="21" y="7"/>
                    <a:pt x="28" y="10"/>
                  </a:cubicBezTo>
                  <a:cubicBezTo>
                    <a:pt x="29" y="11"/>
                    <a:pt x="19" y="7"/>
                    <a:pt x="22" y="9"/>
                  </a:cubicBezTo>
                  <a:cubicBezTo>
                    <a:pt x="12" y="3"/>
                    <a:pt x="14" y="6"/>
                    <a:pt x="1" y="1"/>
                  </a:cubicBezTo>
                  <a:cubicBezTo>
                    <a:pt x="0" y="0"/>
                    <a:pt x="12" y="4"/>
                    <a:pt x="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6023">
              <a:extLst>
                <a:ext uri="{FF2B5EF4-FFF2-40B4-BE49-F238E27FC236}">
                  <a16:creationId xmlns:a16="http://schemas.microsoft.com/office/drawing/2014/main" id="{F35E7A3B-2ACA-4698-B216-DE9FAE0C7125}"/>
                </a:ext>
              </a:extLst>
            </p:cNvPr>
            <p:cNvSpPr>
              <a:spLocks/>
            </p:cNvSpPr>
            <p:nvPr/>
          </p:nvSpPr>
          <p:spPr bwMode="auto">
            <a:xfrm>
              <a:off x="6616137" y="2412171"/>
              <a:ext cx="12700" cy="19050"/>
            </a:xfrm>
            <a:custGeom>
              <a:avLst/>
              <a:gdLst>
                <a:gd name="T0" fmla="*/ 0 w 14"/>
                <a:gd name="T1" fmla="*/ 1 h 21"/>
                <a:gd name="T2" fmla="*/ 14 w 14"/>
                <a:gd name="T3" fmla="*/ 19 h 21"/>
                <a:gd name="T4" fmla="*/ 0 w 14"/>
                <a:gd name="T5" fmla="*/ 1 h 21"/>
              </a:gdLst>
              <a:ahLst/>
              <a:cxnLst>
                <a:cxn ang="0">
                  <a:pos x="T0" y="T1"/>
                </a:cxn>
                <a:cxn ang="0">
                  <a:pos x="T2" y="T3"/>
                </a:cxn>
                <a:cxn ang="0">
                  <a:pos x="T4" y="T5"/>
                </a:cxn>
              </a:cxnLst>
              <a:rect l="0" t="0" r="r" b="b"/>
              <a:pathLst>
                <a:path w="14" h="21">
                  <a:moveTo>
                    <a:pt x="0" y="1"/>
                  </a:moveTo>
                  <a:cubicBezTo>
                    <a:pt x="1" y="0"/>
                    <a:pt x="10" y="14"/>
                    <a:pt x="14" y="19"/>
                  </a:cubicBezTo>
                  <a:cubicBezTo>
                    <a:pt x="13" y="21"/>
                    <a:pt x="3" y="5"/>
                    <a:pt x="0"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6024">
              <a:extLst>
                <a:ext uri="{FF2B5EF4-FFF2-40B4-BE49-F238E27FC236}">
                  <a16:creationId xmlns:a16="http://schemas.microsoft.com/office/drawing/2014/main" id="{E7A09C63-F575-4E85-8323-E4FD9806491C}"/>
                </a:ext>
              </a:extLst>
            </p:cNvPr>
            <p:cNvSpPr>
              <a:spLocks/>
            </p:cNvSpPr>
            <p:nvPr/>
          </p:nvSpPr>
          <p:spPr bwMode="auto">
            <a:xfrm>
              <a:off x="6697100" y="2553459"/>
              <a:ext cx="7937" cy="19050"/>
            </a:xfrm>
            <a:custGeom>
              <a:avLst/>
              <a:gdLst>
                <a:gd name="T0" fmla="*/ 9 w 9"/>
                <a:gd name="T1" fmla="*/ 19 h 20"/>
                <a:gd name="T2" fmla="*/ 0 w 9"/>
                <a:gd name="T3" fmla="*/ 3 h 20"/>
                <a:gd name="T4" fmla="*/ 9 w 9"/>
                <a:gd name="T5" fmla="*/ 19 h 20"/>
              </a:gdLst>
              <a:ahLst/>
              <a:cxnLst>
                <a:cxn ang="0">
                  <a:pos x="T0" y="T1"/>
                </a:cxn>
                <a:cxn ang="0">
                  <a:pos x="T2" y="T3"/>
                </a:cxn>
                <a:cxn ang="0">
                  <a:pos x="T4" y="T5"/>
                </a:cxn>
              </a:cxnLst>
              <a:rect l="0" t="0" r="r" b="b"/>
              <a:pathLst>
                <a:path w="9" h="20">
                  <a:moveTo>
                    <a:pt x="9" y="19"/>
                  </a:moveTo>
                  <a:cubicBezTo>
                    <a:pt x="6" y="20"/>
                    <a:pt x="5" y="12"/>
                    <a:pt x="0" y="3"/>
                  </a:cubicBezTo>
                  <a:cubicBezTo>
                    <a:pt x="0" y="0"/>
                    <a:pt x="6" y="13"/>
                    <a:pt x="9"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6025">
              <a:extLst>
                <a:ext uri="{FF2B5EF4-FFF2-40B4-BE49-F238E27FC236}">
                  <a16:creationId xmlns:a16="http://schemas.microsoft.com/office/drawing/2014/main" id="{32162CD0-896B-4BF4-90AF-6D7431A0E0EE}"/>
                </a:ext>
              </a:extLst>
            </p:cNvPr>
            <p:cNvSpPr>
              <a:spLocks/>
            </p:cNvSpPr>
            <p:nvPr/>
          </p:nvSpPr>
          <p:spPr bwMode="auto">
            <a:xfrm>
              <a:off x="6441512" y="3550409"/>
              <a:ext cx="30162" cy="25400"/>
            </a:xfrm>
            <a:custGeom>
              <a:avLst/>
              <a:gdLst>
                <a:gd name="T0" fmla="*/ 0 w 34"/>
                <a:gd name="T1" fmla="*/ 29 h 29"/>
                <a:gd name="T2" fmla="*/ 14 w 34"/>
                <a:gd name="T3" fmla="*/ 16 h 29"/>
                <a:gd name="T4" fmla="*/ 34 w 34"/>
                <a:gd name="T5" fmla="*/ 0 h 29"/>
                <a:gd name="T6" fmla="*/ 19 w 34"/>
                <a:gd name="T7" fmla="*/ 14 h 29"/>
                <a:gd name="T8" fmla="*/ 0 w 34"/>
                <a:gd name="T9" fmla="*/ 29 h 29"/>
              </a:gdLst>
              <a:ahLst/>
              <a:cxnLst>
                <a:cxn ang="0">
                  <a:pos x="T0" y="T1"/>
                </a:cxn>
                <a:cxn ang="0">
                  <a:pos x="T2" y="T3"/>
                </a:cxn>
                <a:cxn ang="0">
                  <a:pos x="T4" y="T5"/>
                </a:cxn>
                <a:cxn ang="0">
                  <a:pos x="T6" y="T7"/>
                </a:cxn>
                <a:cxn ang="0">
                  <a:pos x="T8" y="T9"/>
                </a:cxn>
              </a:cxnLst>
              <a:rect l="0" t="0" r="r" b="b"/>
              <a:pathLst>
                <a:path w="34" h="29">
                  <a:moveTo>
                    <a:pt x="0" y="29"/>
                  </a:moveTo>
                  <a:cubicBezTo>
                    <a:pt x="1" y="27"/>
                    <a:pt x="7" y="22"/>
                    <a:pt x="14" y="16"/>
                  </a:cubicBezTo>
                  <a:cubicBezTo>
                    <a:pt x="21" y="10"/>
                    <a:pt x="29" y="4"/>
                    <a:pt x="34" y="0"/>
                  </a:cubicBezTo>
                  <a:cubicBezTo>
                    <a:pt x="31" y="3"/>
                    <a:pt x="26" y="9"/>
                    <a:pt x="19" y="14"/>
                  </a:cubicBezTo>
                  <a:cubicBezTo>
                    <a:pt x="13" y="20"/>
                    <a:pt x="6" y="25"/>
                    <a:pt x="0" y="2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6026">
              <a:extLst>
                <a:ext uri="{FF2B5EF4-FFF2-40B4-BE49-F238E27FC236}">
                  <a16:creationId xmlns:a16="http://schemas.microsoft.com/office/drawing/2014/main" id="{E5B929D1-9317-4823-A831-062F6795ED84}"/>
                </a:ext>
              </a:extLst>
            </p:cNvPr>
            <p:cNvSpPr>
              <a:spLocks/>
            </p:cNvSpPr>
            <p:nvPr/>
          </p:nvSpPr>
          <p:spPr bwMode="auto">
            <a:xfrm>
              <a:off x="6043050" y="2072446"/>
              <a:ext cx="100012" cy="17463"/>
            </a:xfrm>
            <a:custGeom>
              <a:avLst/>
              <a:gdLst>
                <a:gd name="T0" fmla="*/ 111 w 111"/>
                <a:gd name="T1" fmla="*/ 20 h 20"/>
                <a:gd name="T2" fmla="*/ 79 w 111"/>
                <a:gd name="T3" fmla="*/ 15 h 20"/>
                <a:gd name="T4" fmla="*/ 50 w 111"/>
                <a:gd name="T5" fmla="*/ 10 h 20"/>
                <a:gd name="T6" fmla="*/ 42 w 111"/>
                <a:gd name="T7" fmla="*/ 7 h 20"/>
                <a:gd name="T8" fmla="*/ 39 w 111"/>
                <a:gd name="T9" fmla="*/ 8 h 20"/>
                <a:gd name="T10" fmla="*/ 0 w 111"/>
                <a:gd name="T11" fmla="*/ 0 h 20"/>
                <a:gd name="T12" fmla="*/ 55 w 111"/>
                <a:gd name="T13" fmla="*/ 8 h 20"/>
                <a:gd name="T14" fmla="*/ 79 w 111"/>
                <a:gd name="T15" fmla="*/ 12 h 20"/>
                <a:gd name="T16" fmla="*/ 111 w 11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0">
                  <a:moveTo>
                    <a:pt x="111" y="20"/>
                  </a:moveTo>
                  <a:cubicBezTo>
                    <a:pt x="102" y="18"/>
                    <a:pt x="88" y="16"/>
                    <a:pt x="79" y="15"/>
                  </a:cubicBezTo>
                  <a:cubicBezTo>
                    <a:pt x="70" y="12"/>
                    <a:pt x="52" y="8"/>
                    <a:pt x="50" y="10"/>
                  </a:cubicBezTo>
                  <a:cubicBezTo>
                    <a:pt x="35" y="8"/>
                    <a:pt x="51" y="9"/>
                    <a:pt x="42" y="7"/>
                  </a:cubicBezTo>
                  <a:cubicBezTo>
                    <a:pt x="37" y="6"/>
                    <a:pt x="39" y="8"/>
                    <a:pt x="39" y="8"/>
                  </a:cubicBezTo>
                  <a:cubicBezTo>
                    <a:pt x="25" y="5"/>
                    <a:pt x="16" y="3"/>
                    <a:pt x="0" y="0"/>
                  </a:cubicBezTo>
                  <a:cubicBezTo>
                    <a:pt x="26" y="3"/>
                    <a:pt x="41" y="6"/>
                    <a:pt x="55" y="8"/>
                  </a:cubicBezTo>
                  <a:cubicBezTo>
                    <a:pt x="63" y="9"/>
                    <a:pt x="70" y="11"/>
                    <a:pt x="79" y="12"/>
                  </a:cubicBezTo>
                  <a:cubicBezTo>
                    <a:pt x="88" y="14"/>
                    <a:pt x="98" y="16"/>
                    <a:pt x="111" y="2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6027">
              <a:extLst>
                <a:ext uri="{FF2B5EF4-FFF2-40B4-BE49-F238E27FC236}">
                  <a16:creationId xmlns:a16="http://schemas.microsoft.com/office/drawing/2014/main" id="{C0A9A5E4-908F-4D9B-9B83-E55F934884EC}"/>
                </a:ext>
              </a:extLst>
            </p:cNvPr>
            <p:cNvSpPr>
              <a:spLocks/>
            </p:cNvSpPr>
            <p:nvPr/>
          </p:nvSpPr>
          <p:spPr bwMode="auto">
            <a:xfrm>
              <a:off x="6663762" y="2488371"/>
              <a:ext cx="15875" cy="33338"/>
            </a:xfrm>
            <a:custGeom>
              <a:avLst/>
              <a:gdLst>
                <a:gd name="T0" fmla="*/ 12 w 17"/>
                <a:gd name="T1" fmla="*/ 21 h 36"/>
                <a:gd name="T2" fmla="*/ 17 w 17"/>
                <a:gd name="T3" fmla="*/ 32 h 36"/>
                <a:gd name="T4" fmla="*/ 12 w 17"/>
                <a:gd name="T5" fmla="*/ 28 h 36"/>
                <a:gd name="T6" fmla="*/ 0 w 17"/>
                <a:gd name="T7" fmla="*/ 3 h 36"/>
                <a:gd name="T8" fmla="*/ 6 w 17"/>
                <a:gd name="T9" fmla="*/ 12 h 36"/>
                <a:gd name="T10" fmla="*/ 12 w 17"/>
                <a:gd name="T11" fmla="*/ 21 h 36"/>
              </a:gdLst>
              <a:ahLst/>
              <a:cxnLst>
                <a:cxn ang="0">
                  <a:pos x="T0" y="T1"/>
                </a:cxn>
                <a:cxn ang="0">
                  <a:pos x="T2" y="T3"/>
                </a:cxn>
                <a:cxn ang="0">
                  <a:pos x="T4" y="T5"/>
                </a:cxn>
                <a:cxn ang="0">
                  <a:pos x="T6" y="T7"/>
                </a:cxn>
                <a:cxn ang="0">
                  <a:pos x="T8" y="T9"/>
                </a:cxn>
                <a:cxn ang="0">
                  <a:pos x="T10" y="T11"/>
                </a:cxn>
              </a:cxnLst>
              <a:rect l="0" t="0" r="r" b="b"/>
              <a:pathLst>
                <a:path w="17" h="36">
                  <a:moveTo>
                    <a:pt x="12" y="21"/>
                  </a:moveTo>
                  <a:cubicBezTo>
                    <a:pt x="15" y="27"/>
                    <a:pt x="15" y="28"/>
                    <a:pt x="17" y="32"/>
                  </a:cubicBezTo>
                  <a:cubicBezTo>
                    <a:pt x="17" y="36"/>
                    <a:pt x="13" y="29"/>
                    <a:pt x="12" y="28"/>
                  </a:cubicBezTo>
                  <a:cubicBezTo>
                    <a:pt x="11" y="24"/>
                    <a:pt x="8" y="17"/>
                    <a:pt x="0" y="3"/>
                  </a:cubicBezTo>
                  <a:cubicBezTo>
                    <a:pt x="0" y="0"/>
                    <a:pt x="8" y="19"/>
                    <a:pt x="6" y="12"/>
                  </a:cubicBezTo>
                  <a:cubicBezTo>
                    <a:pt x="8" y="16"/>
                    <a:pt x="12" y="26"/>
                    <a:pt x="12"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6028">
              <a:extLst>
                <a:ext uri="{FF2B5EF4-FFF2-40B4-BE49-F238E27FC236}">
                  <a16:creationId xmlns:a16="http://schemas.microsoft.com/office/drawing/2014/main" id="{B3D288EE-CDD0-4527-ADF5-4DC126485F5D}"/>
                </a:ext>
              </a:extLst>
            </p:cNvPr>
            <p:cNvSpPr>
              <a:spLocks/>
            </p:cNvSpPr>
            <p:nvPr/>
          </p:nvSpPr>
          <p:spPr bwMode="auto">
            <a:xfrm>
              <a:off x="6681225" y="2526471"/>
              <a:ext cx="12700" cy="22225"/>
            </a:xfrm>
            <a:custGeom>
              <a:avLst/>
              <a:gdLst>
                <a:gd name="T0" fmla="*/ 5 w 15"/>
                <a:gd name="T1" fmla="*/ 4 h 25"/>
                <a:gd name="T2" fmla="*/ 15 w 15"/>
                <a:gd name="T3" fmla="*/ 25 h 25"/>
                <a:gd name="T4" fmla="*/ 4 w 15"/>
                <a:gd name="T5" fmla="*/ 5 h 25"/>
                <a:gd name="T6" fmla="*/ 7 w 15"/>
                <a:gd name="T7" fmla="*/ 14 h 25"/>
                <a:gd name="T8" fmla="*/ 0 w 15"/>
                <a:gd name="T9" fmla="*/ 0 h 25"/>
                <a:gd name="T10" fmla="*/ 5 w 15"/>
                <a:gd name="T11" fmla="*/ 4 h 25"/>
              </a:gdLst>
              <a:ahLst/>
              <a:cxnLst>
                <a:cxn ang="0">
                  <a:pos x="T0" y="T1"/>
                </a:cxn>
                <a:cxn ang="0">
                  <a:pos x="T2" y="T3"/>
                </a:cxn>
                <a:cxn ang="0">
                  <a:pos x="T4" y="T5"/>
                </a:cxn>
                <a:cxn ang="0">
                  <a:pos x="T6" y="T7"/>
                </a:cxn>
                <a:cxn ang="0">
                  <a:pos x="T8" y="T9"/>
                </a:cxn>
                <a:cxn ang="0">
                  <a:pos x="T10" y="T11"/>
                </a:cxn>
              </a:cxnLst>
              <a:rect l="0" t="0" r="r" b="b"/>
              <a:pathLst>
                <a:path w="15" h="25">
                  <a:moveTo>
                    <a:pt x="5" y="4"/>
                  </a:moveTo>
                  <a:cubicBezTo>
                    <a:pt x="9" y="11"/>
                    <a:pt x="12" y="18"/>
                    <a:pt x="15" y="25"/>
                  </a:cubicBezTo>
                  <a:cubicBezTo>
                    <a:pt x="13" y="21"/>
                    <a:pt x="9" y="14"/>
                    <a:pt x="4" y="5"/>
                  </a:cubicBezTo>
                  <a:cubicBezTo>
                    <a:pt x="4" y="6"/>
                    <a:pt x="5" y="9"/>
                    <a:pt x="7" y="14"/>
                  </a:cubicBezTo>
                  <a:cubicBezTo>
                    <a:pt x="5" y="13"/>
                    <a:pt x="4" y="6"/>
                    <a:pt x="0" y="0"/>
                  </a:cubicBezTo>
                  <a:cubicBezTo>
                    <a:pt x="1" y="0"/>
                    <a:pt x="3" y="2"/>
                    <a:pt x="5"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6029">
              <a:extLst>
                <a:ext uri="{FF2B5EF4-FFF2-40B4-BE49-F238E27FC236}">
                  <a16:creationId xmlns:a16="http://schemas.microsoft.com/office/drawing/2014/main" id="{CD308272-E937-476F-BAD2-322EC9616F0A}"/>
                </a:ext>
              </a:extLst>
            </p:cNvPr>
            <p:cNvSpPr>
              <a:spLocks/>
            </p:cNvSpPr>
            <p:nvPr/>
          </p:nvSpPr>
          <p:spPr bwMode="auto">
            <a:xfrm>
              <a:off x="6719325" y="2612196"/>
              <a:ext cx="7937" cy="22225"/>
            </a:xfrm>
            <a:custGeom>
              <a:avLst/>
              <a:gdLst>
                <a:gd name="T0" fmla="*/ 1 w 8"/>
                <a:gd name="T1" fmla="*/ 2 h 24"/>
                <a:gd name="T2" fmla="*/ 8 w 8"/>
                <a:gd name="T3" fmla="*/ 21 h 24"/>
                <a:gd name="T4" fmla="*/ 4 w 8"/>
                <a:gd name="T5" fmla="*/ 12 h 24"/>
                <a:gd name="T6" fmla="*/ 1 w 8"/>
                <a:gd name="T7" fmla="*/ 2 h 24"/>
              </a:gdLst>
              <a:ahLst/>
              <a:cxnLst>
                <a:cxn ang="0">
                  <a:pos x="T0" y="T1"/>
                </a:cxn>
                <a:cxn ang="0">
                  <a:pos x="T2" y="T3"/>
                </a:cxn>
                <a:cxn ang="0">
                  <a:pos x="T4" y="T5"/>
                </a:cxn>
                <a:cxn ang="0">
                  <a:pos x="T6" y="T7"/>
                </a:cxn>
              </a:cxnLst>
              <a:rect l="0" t="0" r="r" b="b"/>
              <a:pathLst>
                <a:path w="8" h="24">
                  <a:moveTo>
                    <a:pt x="1" y="2"/>
                  </a:moveTo>
                  <a:cubicBezTo>
                    <a:pt x="3" y="8"/>
                    <a:pt x="6" y="14"/>
                    <a:pt x="8" y="21"/>
                  </a:cubicBezTo>
                  <a:cubicBezTo>
                    <a:pt x="8" y="24"/>
                    <a:pt x="6" y="18"/>
                    <a:pt x="4" y="12"/>
                  </a:cubicBezTo>
                  <a:cubicBezTo>
                    <a:pt x="2" y="7"/>
                    <a:pt x="0"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6030">
              <a:extLst>
                <a:ext uri="{FF2B5EF4-FFF2-40B4-BE49-F238E27FC236}">
                  <a16:creationId xmlns:a16="http://schemas.microsoft.com/office/drawing/2014/main" id="{2B1F5934-A026-410E-B5F7-3A11724B546A}"/>
                </a:ext>
              </a:extLst>
            </p:cNvPr>
            <p:cNvSpPr>
              <a:spLocks/>
            </p:cNvSpPr>
            <p:nvPr/>
          </p:nvSpPr>
          <p:spPr bwMode="auto">
            <a:xfrm>
              <a:off x="6744725" y="3080509"/>
              <a:ext cx="6350" cy="23813"/>
            </a:xfrm>
            <a:custGeom>
              <a:avLst/>
              <a:gdLst>
                <a:gd name="T0" fmla="*/ 6 w 6"/>
                <a:gd name="T1" fmla="*/ 2 h 25"/>
                <a:gd name="T2" fmla="*/ 2 w 6"/>
                <a:gd name="T3" fmla="*/ 22 h 25"/>
                <a:gd name="T4" fmla="*/ 3 w 6"/>
                <a:gd name="T5" fmla="*/ 13 h 25"/>
                <a:gd name="T6" fmla="*/ 6 w 6"/>
                <a:gd name="T7" fmla="*/ 2 h 25"/>
              </a:gdLst>
              <a:ahLst/>
              <a:cxnLst>
                <a:cxn ang="0">
                  <a:pos x="T0" y="T1"/>
                </a:cxn>
                <a:cxn ang="0">
                  <a:pos x="T2" y="T3"/>
                </a:cxn>
                <a:cxn ang="0">
                  <a:pos x="T4" y="T5"/>
                </a:cxn>
                <a:cxn ang="0">
                  <a:pos x="T6" y="T7"/>
                </a:cxn>
              </a:cxnLst>
              <a:rect l="0" t="0" r="r" b="b"/>
              <a:pathLst>
                <a:path w="6" h="25">
                  <a:moveTo>
                    <a:pt x="6" y="2"/>
                  </a:moveTo>
                  <a:cubicBezTo>
                    <a:pt x="5" y="9"/>
                    <a:pt x="3" y="15"/>
                    <a:pt x="2" y="22"/>
                  </a:cubicBezTo>
                  <a:cubicBezTo>
                    <a:pt x="0" y="25"/>
                    <a:pt x="1" y="19"/>
                    <a:pt x="3" y="13"/>
                  </a:cubicBezTo>
                  <a:cubicBezTo>
                    <a:pt x="4" y="6"/>
                    <a:pt x="6" y="0"/>
                    <a:pt x="6"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031">
              <a:extLst>
                <a:ext uri="{FF2B5EF4-FFF2-40B4-BE49-F238E27FC236}">
                  <a16:creationId xmlns:a16="http://schemas.microsoft.com/office/drawing/2014/main" id="{E253ADF3-CECD-4751-B129-298F839750F7}"/>
                </a:ext>
              </a:extLst>
            </p:cNvPr>
            <p:cNvSpPr>
              <a:spLocks/>
            </p:cNvSpPr>
            <p:nvPr/>
          </p:nvSpPr>
          <p:spPr bwMode="auto">
            <a:xfrm>
              <a:off x="6317687" y="3642484"/>
              <a:ext cx="22225" cy="12700"/>
            </a:xfrm>
            <a:custGeom>
              <a:avLst/>
              <a:gdLst>
                <a:gd name="T0" fmla="*/ 0 w 26"/>
                <a:gd name="T1" fmla="*/ 14 h 14"/>
                <a:gd name="T2" fmla="*/ 25 w 26"/>
                <a:gd name="T3" fmla="*/ 0 h 14"/>
                <a:gd name="T4" fmla="*/ 13 w 26"/>
                <a:gd name="T5" fmla="*/ 8 h 14"/>
                <a:gd name="T6" fmla="*/ 0 w 26"/>
                <a:gd name="T7" fmla="*/ 14 h 14"/>
              </a:gdLst>
              <a:ahLst/>
              <a:cxnLst>
                <a:cxn ang="0">
                  <a:pos x="T0" y="T1"/>
                </a:cxn>
                <a:cxn ang="0">
                  <a:pos x="T2" y="T3"/>
                </a:cxn>
                <a:cxn ang="0">
                  <a:pos x="T4" y="T5"/>
                </a:cxn>
                <a:cxn ang="0">
                  <a:pos x="T6" y="T7"/>
                </a:cxn>
              </a:cxnLst>
              <a:rect l="0" t="0" r="r" b="b"/>
              <a:pathLst>
                <a:path w="26" h="14">
                  <a:moveTo>
                    <a:pt x="0" y="14"/>
                  </a:moveTo>
                  <a:cubicBezTo>
                    <a:pt x="5" y="12"/>
                    <a:pt x="16" y="6"/>
                    <a:pt x="25" y="0"/>
                  </a:cubicBezTo>
                  <a:cubicBezTo>
                    <a:pt x="26" y="1"/>
                    <a:pt x="20" y="4"/>
                    <a:pt x="13" y="8"/>
                  </a:cubicBezTo>
                  <a:cubicBezTo>
                    <a:pt x="7" y="11"/>
                    <a:pt x="0" y="14"/>
                    <a:pt x="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6032">
              <a:extLst>
                <a:ext uri="{FF2B5EF4-FFF2-40B4-BE49-F238E27FC236}">
                  <a16:creationId xmlns:a16="http://schemas.microsoft.com/office/drawing/2014/main" id="{8CE52FA9-1D61-4C8A-B50E-6A784EFC1424}"/>
                </a:ext>
              </a:extLst>
            </p:cNvPr>
            <p:cNvSpPr>
              <a:spLocks/>
            </p:cNvSpPr>
            <p:nvPr/>
          </p:nvSpPr>
          <p:spPr bwMode="auto">
            <a:xfrm>
              <a:off x="6038287" y="2072446"/>
              <a:ext cx="23812" cy="3175"/>
            </a:xfrm>
            <a:custGeom>
              <a:avLst/>
              <a:gdLst>
                <a:gd name="T0" fmla="*/ 26 w 26"/>
                <a:gd name="T1" fmla="*/ 4 h 4"/>
                <a:gd name="T2" fmla="*/ 4 w 26"/>
                <a:gd name="T3" fmla="*/ 2 h 4"/>
                <a:gd name="T4" fmla="*/ 26 w 26"/>
                <a:gd name="T5" fmla="*/ 4 h 4"/>
              </a:gdLst>
              <a:ahLst/>
              <a:cxnLst>
                <a:cxn ang="0">
                  <a:pos x="T0" y="T1"/>
                </a:cxn>
                <a:cxn ang="0">
                  <a:pos x="T2" y="T3"/>
                </a:cxn>
                <a:cxn ang="0">
                  <a:pos x="T4" y="T5"/>
                </a:cxn>
              </a:cxnLst>
              <a:rect l="0" t="0" r="r" b="b"/>
              <a:pathLst>
                <a:path w="26" h="4">
                  <a:moveTo>
                    <a:pt x="26" y="4"/>
                  </a:moveTo>
                  <a:cubicBezTo>
                    <a:pt x="22" y="4"/>
                    <a:pt x="10" y="3"/>
                    <a:pt x="4" y="2"/>
                  </a:cubicBezTo>
                  <a:cubicBezTo>
                    <a:pt x="0" y="0"/>
                    <a:pt x="20" y="2"/>
                    <a:pt x="26"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6033">
              <a:extLst>
                <a:ext uri="{FF2B5EF4-FFF2-40B4-BE49-F238E27FC236}">
                  <a16:creationId xmlns:a16="http://schemas.microsoft.com/office/drawing/2014/main" id="{6EEDF17E-5902-47EC-8FAB-A65B4DA2D4A6}"/>
                </a:ext>
              </a:extLst>
            </p:cNvPr>
            <p:cNvSpPr>
              <a:spLocks/>
            </p:cNvSpPr>
            <p:nvPr/>
          </p:nvSpPr>
          <p:spPr bwMode="auto">
            <a:xfrm>
              <a:off x="6289112" y="2143884"/>
              <a:ext cx="23812" cy="11113"/>
            </a:xfrm>
            <a:custGeom>
              <a:avLst/>
              <a:gdLst>
                <a:gd name="T0" fmla="*/ 0 w 26"/>
                <a:gd name="T1" fmla="*/ 0 h 13"/>
                <a:gd name="T2" fmla="*/ 24 w 26"/>
                <a:gd name="T3" fmla="*/ 11 h 13"/>
                <a:gd name="T4" fmla="*/ 15 w 26"/>
                <a:gd name="T5" fmla="*/ 7 h 13"/>
                <a:gd name="T6" fmla="*/ 0 w 26"/>
                <a:gd name="T7" fmla="*/ 0 h 13"/>
              </a:gdLst>
              <a:ahLst/>
              <a:cxnLst>
                <a:cxn ang="0">
                  <a:pos x="T0" y="T1"/>
                </a:cxn>
                <a:cxn ang="0">
                  <a:pos x="T2" y="T3"/>
                </a:cxn>
                <a:cxn ang="0">
                  <a:pos x="T4" y="T5"/>
                </a:cxn>
                <a:cxn ang="0">
                  <a:pos x="T6" y="T7"/>
                </a:cxn>
              </a:cxnLst>
              <a:rect l="0" t="0" r="r" b="b"/>
              <a:pathLst>
                <a:path w="26" h="13">
                  <a:moveTo>
                    <a:pt x="0" y="0"/>
                  </a:moveTo>
                  <a:cubicBezTo>
                    <a:pt x="8" y="2"/>
                    <a:pt x="13" y="6"/>
                    <a:pt x="24" y="11"/>
                  </a:cubicBezTo>
                  <a:cubicBezTo>
                    <a:pt x="26" y="13"/>
                    <a:pt x="21" y="10"/>
                    <a:pt x="15" y="7"/>
                  </a:cubicBezTo>
                  <a:cubicBezTo>
                    <a:pt x="9" y="4"/>
                    <a:pt x="2" y="1"/>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Group 6235">
              <a:extLst>
                <a:ext uri="{FF2B5EF4-FFF2-40B4-BE49-F238E27FC236}">
                  <a16:creationId xmlns:a16="http://schemas.microsoft.com/office/drawing/2014/main" id="{9540817E-279D-4D83-81D2-D4A26DF37305}"/>
                </a:ext>
              </a:extLst>
            </p:cNvPr>
            <p:cNvGrpSpPr>
              <a:grpSpLocks/>
            </p:cNvGrpSpPr>
            <p:nvPr/>
          </p:nvGrpSpPr>
          <p:grpSpPr bwMode="auto">
            <a:xfrm>
              <a:off x="5452500" y="2067683"/>
              <a:ext cx="1317625" cy="1681163"/>
              <a:chOff x="1983" y="1600"/>
              <a:chExt cx="830" cy="1059"/>
            </a:xfrm>
            <a:solidFill>
              <a:schemeClr val="tx1"/>
            </a:solidFill>
          </p:grpSpPr>
          <p:sp>
            <p:nvSpPr>
              <p:cNvPr id="929" name="Freeform 6035">
                <a:extLst>
                  <a:ext uri="{FF2B5EF4-FFF2-40B4-BE49-F238E27FC236}">
                    <a16:creationId xmlns:a16="http://schemas.microsoft.com/office/drawing/2014/main" id="{2341A633-9ADF-40BE-BF65-7FD1460FABEB}"/>
                  </a:ext>
                </a:extLst>
              </p:cNvPr>
              <p:cNvSpPr>
                <a:spLocks/>
              </p:cNvSpPr>
              <p:nvPr/>
            </p:nvSpPr>
            <p:spPr bwMode="auto">
              <a:xfrm>
                <a:off x="2571" y="1681"/>
                <a:ext cx="14" cy="10"/>
              </a:xfrm>
              <a:custGeom>
                <a:avLst/>
                <a:gdLst>
                  <a:gd name="T0" fmla="*/ 0 w 25"/>
                  <a:gd name="T1" fmla="*/ 0 h 17"/>
                  <a:gd name="T2" fmla="*/ 21 w 25"/>
                  <a:gd name="T3" fmla="*/ 14 h 17"/>
                  <a:gd name="T4" fmla="*/ 22 w 25"/>
                  <a:gd name="T5" fmla="*/ 15 h 17"/>
                  <a:gd name="T6" fmla="*/ 0 w 25"/>
                  <a:gd name="T7" fmla="*/ 0 h 17"/>
                </a:gdLst>
                <a:ahLst/>
                <a:cxnLst>
                  <a:cxn ang="0">
                    <a:pos x="T0" y="T1"/>
                  </a:cxn>
                  <a:cxn ang="0">
                    <a:pos x="T2" y="T3"/>
                  </a:cxn>
                  <a:cxn ang="0">
                    <a:pos x="T4" y="T5"/>
                  </a:cxn>
                  <a:cxn ang="0">
                    <a:pos x="T6" y="T7"/>
                  </a:cxn>
                </a:cxnLst>
                <a:rect l="0" t="0" r="r" b="b"/>
                <a:pathLst>
                  <a:path w="25" h="17">
                    <a:moveTo>
                      <a:pt x="0" y="0"/>
                    </a:moveTo>
                    <a:cubicBezTo>
                      <a:pt x="3" y="0"/>
                      <a:pt x="15" y="9"/>
                      <a:pt x="21" y="14"/>
                    </a:cubicBezTo>
                    <a:cubicBezTo>
                      <a:pt x="24" y="16"/>
                      <a:pt x="25" y="17"/>
                      <a:pt x="22" y="15"/>
                    </a:cubicBezTo>
                    <a:cubicBezTo>
                      <a:pt x="20" y="13"/>
                      <a:pt x="13"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036">
                <a:extLst>
                  <a:ext uri="{FF2B5EF4-FFF2-40B4-BE49-F238E27FC236}">
                    <a16:creationId xmlns:a16="http://schemas.microsoft.com/office/drawing/2014/main" id="{6516EA0C-1E4F-46E7-997A-FFE6C1727AB1}"/>
                  </a:ext>
                </a:extLst>
              </p:cNvPr>
              <p:cNvSpPr>
                <a:spLocks/>
              </p:cNvSpPr>
              <p:nvPr/>
            </p:nvSpPr>
            <p:spPr bwMode="auto">
              <a:xfrm>
                <a:off x="2811" y="2093"/>
                <a:ext cx="2" cy="15"/>
              </a:xfrm>
              <a:custGeom>
                <a:avLst/>
                <a:gdLst>
                  <a:gd name="T0" fmla="*/ 2 w 3"/>
                  <a:gd name="T1" fmla="*/ 16 h 27"/>
                  <a:gd name="T2" fmla="*/ 1 w 3"/>
                  <a:gd name="T3" fmla="*/ 25 h 27"/>
                  <a:gd name="T4" fmla="*/ 0 w 3"/>
                  <a:gd name="T5" fmla="*/ 14 h 27"/>
                  <a:gd name="T6" fmla="*/ 2 w 3"/>
                  <a:gd name="T7" fmla="*/ 16 h 27"/>
                </a:gdLst>
                <a:ahLst/>
                <a:cxnLst>
                  <a:cxn ang="0">
                    <a:pos x="T0" y="T1"/>
                  </a:cxn>
                  <a:cxn ang="0">
                    <a:pos x="T2" y="T3"/>
                  </a:cxn>
                  <a:cxn ang="0">
                    <a:pos x="T4" y="T5"/>
                  </a:cxn>
                  <a:cxn ang="0">
                    <a:pos x="T6" y="T7"/>
                  </a:cxn>
                </a:cxnLst>
                <a:rect l="0" t="0" r="r" b="b"/>
                <a:pathLst>
                  <a:path w="3" h="27">
                    <a:moveTo>
                      <a:pt x="2" y="16"/>
                    </a:moveTo>
                    <a:cubicBezTo>
                      <a:pt x="3" y="27"/>
                      <a:pt x="1" y="24"/>
                      <a:pt x="1" y="25"/>
                    </a:cubicBezTo>
                    <a:cubicBezTo>
                      <a:pt x="1" y="20"/>
                      <a:pt x="0" y="14"/>
                      <a:pt x="0" y="14"/>
                    </a:cubicBezTo>
                    <a:cubicBezTo>
                      <a:pt x="0" y="0"/>
                      <a:pt x="1" y="21"/>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037">
                <a:extLst>
                  <a:ext uri="{FF2B5EF4-FFF2-40B4-BE49-F238E27FC236}">
                    <a16:creationId xmlns:a16="http://schemas.microsoft.com/office/drawing/2014/main" id="{85D864DB-6D47-4B32-8F2F-4E96669E54D3}"/>
                  </a:ext>
                </a:extLst>
              </p:cNvPr>
              <p:cNvSpPr>
                <a:spLocks/>
              </p:cNvSpPr>
              <p:nvPr/>
            </p:nvSpPr>
            <p:spPr bwMode="auto">
              <a:xfrm>
                <a:off x="2272" y="1601"/>
                <a:ext cx="14" cy="1"/>
              </a:xfrm>
              <a:custGeom>
                <a:avLst/>
                <a:gdLst>
                  <a:gd name="T0" fmla="*/ 5 w 24"/>
                  <a:gd name="T1" fmla="*/ 0 h 2"/>
                  <a:gd name="T2" fmla="*/ 24 w 24"/>
                  <a:gd name="T3" fmla="*/ 0 h 2"/>
                  <a:gd name="T4" fmla="*/ 2 w 24"/>
                  <a:gd name="T5" fmla="*/ 2 h 2"/>
                  <a:gd name="T6" fmla="*/ 5 w 24"/>
                  <a:gd name="T7" fmla="*/ 0 h 2"/>
                </a:gdLst>
                <a:ahLst/>
                <a:cxnLst>
                  <a:cxn ang="0">
                    <a:pos x="T0" y="T1"/>
                  </a:cxn>
                  <a:cxn ang="0">
                    <a:pos x="T2" y="T3"/>
                  </a:cxn>
                  <a:cxn ang="0">
                    <a:pos x="T4" y="T5"/>
                  </a:cxn>
                  <a:cxn ang="0">
                    <a:pos x="T6" y="T7"/>
                  </a:cxn>
                </a:cxnLst>
                <a:rect l="0" t="0" r="r" b="b"/>
                <a:pathLst>
                  <a:path w="24" h="2">
                    <a:moveTo>
                      <a:pt x="5" y="0"/>
                    </a:moveTo>
                    <a:cubicBezTo>
                      <a:pt x="17" y="0"/>
                      <a:pt x="14" y="0"/>
                      <a:pt x="24" y="0"/>
                    </a:cubicBezTo>
                    <a:cubicBezTo>
                      <a:pt x="18" y="1"/>
                      <a:pt x="15" y="2"/>
                      <a:pt x="2" y="2"/>
                    </a:cubicBezTo>
                    <a:cubicBezTo>
                      <a:pt x="0" y="1"/>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038">
                <a:extLst>
                  <a:ext uri="{FF2B5EF4-FFF2-40B4-BE49-F238E27FC236}">
                    <a16:creationId xmlns:a16="http://schemas.microsoft.com/office/drawing/2014/main" id="{92B47A08-1956-4515-BB5A-394B70D1E744}"/>
                  </a:ext>
                </a:extLst>
              </p:cNvPr>
              <p:cNvSpPr>
                <a:spLocks/>
              </p:cNvSpPr>
              <p:nvPr/>
            </p:nvSpPr>
            <p:spPr bwMode="auto">
              <a:xfrm>
                <a:off x="2288" y="1600"/>
                <a:ext cx="9" cy="1"/>
              </a:xfrm>
              <a:custGeom>
                <a:avLst/>
                <a:gdLst>
                  <a:gd name="T0" fmla="*/ 11 w 17"/>
                  <a:gd name="T1" fmla="*/ 0 h 2"/>
                  <a:gd name="T2" fmla="*/ 16 w 17"/>
                  <a:gd name="T3" fmla="*/ 2 h 2"/>
                  <a:gd name="T4" fmla="*/ 5 w 17"/>
                  <a:gd name="T5" fmla="*/ 2 h 2"/>
                  <a:gd name="T6" fmla="*/ 11 w 17"/>
                  <a:gd name="T7" fmla="*/ 0 h 2"/>
                </a:gdLst>
                <a:ahLst/>
                <a:cxnLst>
                  <a:cxn ang="0">
                    <a:pos x="T0" y="T1"/>
                  </a:cxn>
                  <a:cxn ang="0">
                    <a:pos x="T2" y="T3"/>
                  </a:cxn>
                  <a:cxn ang="0">
                    <a:pos x="T4" y="T5"/>
                  </a:cxn>
                  <a:cxn ang="0">
                    <a:pos x="T6" y="T7"/>
                  </a:cxn>
                </a:cxnLst>
                <a:rect l="0" t="0" r="r" b="b"/>
                <a:pathLst>
                  <a:path w="17" h="2">
                    <a:moveTo>
                      <a:pt x="11" y="0"/>
                    </a:moveTo>
                    <a:cubicBezTo>
                      <a:pt x="17" y="0"/>
                      <a:pt x="15" y="2"/>
                      <a:pt x="16" y="2"/>
                    </a:cubicBezTo>
                    <a:cubicBezTo>
                      <a:pt x="5" y="2"/>
                      <a:pt x="5" y="2"/>
                      <a:pt x="5" y="2"/>
                    </a:cubicBezTo>
                    <a:cubicBezTo>
                      <a:pt x="0" y="1"/>
                      <a:pt x="10"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039">
                <a:extLst>
                  <a:ext uri="{FF2B5EF4-FFF2-40B4-BE49-F238E27FC236}">
                    <a16:creationId xmlns:a16="http://schemas.microsoft.com/office/drawing/2014/main" id="{E52DBA86-A275-48FE-8289-B4CD8BF2296C}"/>
                  </a:ext>
                </a:extLst>
              </p:cNvPr>
              <p:cNvSpPr>
                <a:spLocks/>
              </p:cNvSpPr>
              <p:nvPr/>
            </p:nvSpPr>
            <p:spPr bwMode="auto">
              <a:xfrm>
                <a:off x="2809" y="2161"/>
                <a:ext cx="2" cy="11"/>
              </a:xfrm>
              <a:custGeom>
                <a:avLst/>
                <a:gdLst>
                  <a:gd name="T0" fmla="*/ 3 w 3"/>
                  <a:gd name="T1" fmla="*/ 7 h 20"/>
                  <a:gd name="T2" fmla="*/ 2 w 3"/>
                  <a:gd name="T3" fmla="*/ 18 h 20"/>
                  <a:gd name="T4" fmla="*/ 2 w 3"/>
                  <a:gd name="T5" fmla="*/ 11 h 20"/>
                  <a:gd name="T6" fmla="*/ 0 w 3"/>
                  <a:gd name="T7" fmla="*/ 19 h 20"/>
                  <a:gd name="T8" fmla="*/ 1 w 3"/>
                  <a:gd name="T9" fmla="*/ 0 h 20"/>
                  <a:gd name="T10" fmla="*/ 3 w 3"/>
                  <a:gd name="T11" fmla="*/ 7 h 20"/>
                </a:gdLst>
                <a:ahLst/>
                <a:cxnLst>
                  <a:cxn ang="0">
                    <a:pos x="T0" y="T1"/>
                  </a:cxn>
                  <a:cxn ang="0">
                    <a:pos x="T2" y="T3"/>
                  </a:cxn>
                  <a:cxn ang="0">
                    <a:pos x="T4" y="T5"/>
                  </a:cxn>
                  <a:cxn ang="0">
                    <a:pos x="T6" y="T7"/>
                  </a:cxn>
                  <a:cxn ang="0">
                    <a:pos x="T8" y="T9"/>
                  </a:cxn>
                  <a:cxn ang="0">
                    <a:pos x="T10" y="T11"/>
                  </a:cxn>
                </a:cxnLst>
                <a:rect l="0" t="0" r="r" b="b"/>
                <a:pathLst>
                  <a:path w="3" h="20">
                    <a:moveTo>
                      <a:pt x="3" y="7"/>
                    </a:moveTo>
                    <a:cubicBezTo>
                      <a:pt x="2" y="18"/>
                      <a:pt x="2" y="18"/>
                      <a:pt x="2" y="18"/>
                    </a:cubicBezTo>
                    <a:cubicBezTo>
                      <a:pt x="1" y="19"/>
                      <a:pt x="2" y="14"/>
                      <a:pt x="2" y="11"/>
                    </a:cubicBezTo>
                    <a:cubicBezTo>
                      <a:pt x="1" y="14"/>
                      <a:pt x="1" y="20"/>
                      <a:pt x="0" y="19"/>
                    </a:cubicBezTo>
                    <a:cubicBezTo>
                      <a:pt x="1" y="8"/>
                      <a:pt x="0" y="10"/>
                      <a:pt x="1" y="0"/>
                    </a:cubicBezTo>
                    <a:cubicBezTo>
                      <a:pt x="2" y="1"/>
                      <a:pt x="1" y="11"/>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040">
                <a:extLst>
                  <a:ext uri="{FF2B5EF4-FFF2-40B4-BE49-F238E27FC236}">
                    <a16:creationId xmlns:a16="http://schemas.microsoft.com/office/drawing/2014/main" id="{F1BE9E8A-4B80-4958-A2D3-CB9CA70CF9EA}"/>
                  </a:ext>
                </a:extLst>
              </p:cNvPr>
              <p:cNvSpPr>
                <a:spLocks/>
              </p:cNvSpPr>
              <p:nvPr/>
            </p:nvSpPr>
            <p:spPr bwMode="auto">
              <a:xfrm>
                <a:off x="2794" y="2236"/>
                <a:ext cx="6" cy="23"/>
              </a:xfrm>
              <a:custGeom>
                <a:avLst/>
                <a:gdLst>
                  <a:gd name="T0" fmla="*/ 1 w 9"/>
                  <a:gd name="T1" fmla="*/ 38 h 40"/>
                  <a:gd name="T2" fmla="*/ 3 w 9"/>
                  <a:gd name="T3" fmla="*/ 23 h 40"/>
                  <a:gd name="T4" fmla="*/ 8 w 9"/>
                  <a:gd name="T5" fmla="*/ 1 h 40"/>
                  <a:gd name="T6" fmla="*/ 7 w 9"/>
                  <a:gd name="T7" fmla="*/ 15 h 40"/>
                  <a:gd name="T8" fmla="*/ 1 w 9"/>
                  <a:gd name="T9" fmla="*/ 38 h 40"/>
                </a:gdLst>
                <a:ahLst/>
                <a:cxnLst>
                  <a:cxn ang="0">
                    <a:pos x="T0" y="T1"/>
                  </a:cxn>
                  <a:cxn ang="0">
                    <a:pos x="T2" y="T3"/>
                  </a:cxn>
                  <a:cxn ang="0">
                    <a:pos x="T4" y="T5"/>
                  </a:cxn>
                  <a:cxn ang="0">
                    <a:pos x="T6" y="T7"/>
                  </a:cxn>
                  <a:cxn ang="0">
                    <a:pos x="T8" y="T9"/>
                  </a:cxn>
                </a:cxnLst>
                <a:rect l="0" t="0" r="r" b="b"/>
                <a:pathLst>
                  <a:path w="9" h="40">
                    <a:moveTo>
                      <a:pt x="1" y="38"/>
                    </a:moveTo>
                    <a:cubicBezTo>
                      <a:pt x="0" y="40"/>
                      <a:pt x="1" y="32"/>
                      <a:pt x="3" y="23"/>
                    </a:cubicBezTo>
                    <a:cubicBezTo>
                      <a:pt x="5" y="15"/>
                      <a:pt x="7" y="4"/>
                      <a:pt x="8" y="1"/>
                    </a:cubicBezTo>
                    <a:cubicBezTo>
                      <a:pt x="9" y="0"/>
                      <a:pt x="8" y="6"/>
                      <a:pt x="7" y="15"/>
                    </a:cubicBezTo>
                    <a:cubicBezTo>
                      <a:pt x="5" y="23"/>
                      <a:pt x="2" y="33"/>
                      <a:pt x="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041">
                <a:extLst>
                  <a:ext uri="{FF2B5EF4-FFF2-40B4-BE49-F238E27FC236}">
                    <a16:creationId xmlns:a16="http://schemas.microsoft.com/office/drawing/2014/main" id="{FF4DC59C-F024-4F67-9229-B6CBEEC97BE2}"/>
                  </a:ext>
                </a:extLst>
              </p:cNvPr>
              <p:cNvSpPr>
                <a:spLocks/>
              </p:cNvSpPr>
              <p:nvPr/>
            </p:nvSpPr>
            <p:spPr bwMode="auto">
              <a:xfrm>
                <a:off x="2776" y="2297"/>
                <a:ext cx="6" cy="18"/>
              </a:xfrm>
              <a:custGeom>
                <a:avLst/>
                <a:gdLst>
                  <a:gd name="T0" fmla="*/ 2 w 12"/>
                  <a:gd name="T1" fmla="*/ 30 h 31"/>
                  <a:gd name="T2" fmla="*/ 4 w 12"/>
                  <a:gd name="T3" fmla="*/ 20 h 31"/>
                  <a:gd name="T4" fmla="*/ 11 w 12"/>
                  <a:gd name="T5" fmla="*/ 0 h 31"/>
                  <a:gd name="T6" fmla="*/ 8 w 12"/>
                  <a:gd name="T7" fmla="*/ 13 h 31"/>
                  <a:gd name="T8" fmla="*/ 2 w 12"/>
                  <a:gd name="T9" fmla="*/ 30 h 31"/>
                </a:gdLst>
                <a:ahLst/>
                <a:cxnLst>
                  <a:cxn ang="0">
                    <a:pos x="T0" y="T1"/>
                  </a:cxn>
                  <a:cxn ang="0">
                    <a:pos x="T2" y="T3"/>
                  </a:cxn>
                  <a:cxn ang="0">
                    <a:pos x="T4" y="T5"/>
                  </a:cxn>
                  <a:cxn ang="0">
                    <a:pos x="T6" y="T7"/>
                  </a:cxn>
                  <a:cxn ang="0">
                    <a:pos x="T8" y="T9"/>
                  </a:cxn>
                </a:cxnLst>
                <a:rect l="0" t="0" r="r" b="b"/>
                <a:pathLst>
                  <a:path w="12" h="31">
                    <a:moveTo>
                      <a:pt x="2" y="30"/>
                    </a:moveTo>
                    <a:cubicBezTo>
                      <a:pt x="0" y="31"/>
                      <a:pt x="2" y="26"/>
                      <a:pt x="4" y="20"/>
                    </a:cubicBezTo>
                    <a:cubicBezTo>
                      <a:pt x="7" y="13"/>
                      <a:pt x="10" y="5"/>
                      <a:pt x="11" y="0"/>
                    </a:cubicBezTo>
                    <a:cubicBezTo>
                      <a:pt x="12" y="1"/>
                      <a:pt x="10" y="6"/>
                      <a:pt x="8" y="13"/>
                    </a:cubicBezTo>
                    <a:cubicBezTo>
                      <a:pt x="6" y="19"/>
                      <a:pt x="4" y="26"/>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042">
                <a:extLst>
                  <a:ext uri="{FF2B5EF4-FFF2-40B4-BE49-F238E27FC236}">
                    <a16:creationId xmlns:a16="http://schemas.microsoft.com/office/drawing/2014/main" id="{A561B074-F611-4A81-9FDB-F8810155432C}"/>
                  </a:ext>
                </a:extLst>
              </p:cNvPr>
              <p:cNvSpPr>
                <a:spLocks/>
              </p:cNvSpPr>
              <p:nvPr/>
            </p:nvSpPr>
            <p:spPr bwMode="auto">
              <a:xfrm>
                <a:off x="2463" y="2609"/>
                <a:ext cx="44" cy="19"/>
              </a:xfrm>
              <a:custGeom>
                <a:avLst/>
                <a:gdLst>
                  <a:gd name="T0" fmla="*/ 0 w 78"/>
                  <a:gd name="T1" fmla="*/ 34 h 34"/>
                  <a:gd name="T2" fmla="*/ 41 w 78"/>
                  <a:gd name="T3" fmla="*/ 17 h 34"/>
                  <a:gd name="T4" fmla="*/ 78 w 78"/>
                  <a:gd name="T5" fmla="*/ 0 h 34"/>
                  <a:gd name="T6" fmla="*/ 42 w 78"/>
                  <a:gd name="T7" fmla="*/ 18 h 34"/>
                  <a:gd name="T8" fmla="*/ 0 w 78"/>
                  <a:gd name="T9" fmla="*/ 34 h 34"/>
                </a:gdLst>
                <a:ahLst/>
                <a:cxnLst>
                  <a:cxn ang="0">
                    <a:pos x="T0" y="T1"/>
                  </a:cxn>
                  <a:cxn ang="0">
                    <a:pos x="T2" y="T3"/>
                  </a:cxn>
                  <a:cxn ang="0">
                    <a:pos x="T4" y="T5"/>
                  </a:cxn>
                  <a:cxn ang="0">
                    <a:pos x="T6" y="T7"/>
                  </a:cxn>
                  <a:cxn ang="0">
                    <a:pos x="T8" y="T9"/>
                  </a:cxn>
                </a:cxnLst>
                <a:rect l="0" t="0" r="r" b="b"/>
                <a:pathLst>
                  <a:path w="78" h="34">
                    <a:moveTo>
                      <a:pt x="0" y="34"/>
                    </a:moveTo>
                    <a:cubicBezTo>
                      <a:pt x="12" y="29"/>
                      <a:pt x="27" y="23"/>
                      <a:pt x="41" y="17"/>
                    </a:cubicBezTo>
                    <a:cubicBezTo>
                      <a:pt x="55" y="11"/>
                      <a:pt x="69" y="5"/>
                      <a:pt x="78" y="0"/>
                    </a:cubicBezTo>
                    <a:cubicBezTo>
                      <a:pt x="72" y="5"/>
                      <a:pt x="57" y="12"/>
                      <a:pt x="42" y="18"/>
                    </a:cubicBezTo>
                    <a:cubicBezTo>
                      <a:pt x="26" y="25"/>
                      <a:pt x="10" y="31"/>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043">
                <a:extLst>
                  <a:ext uri="{FF2B5EF4-FFF2-40B4-BE49-F238E27FC236}">
                    <a16:creationId xmlns:a16="http://schemas.microsoft.com/office/drawing/2014/main" id="{A20EF793-F2C3-4657-BB2E-1E0CFDF5699E}"/>
                  </a:ext>
                </a:extLst>
              </p:cNvPr>
              <p:cNvSpPr>
                <a:spLocks/>
              </p:cNvSpPr>
              <p:nvPr/>
            </p:nvSpPr>
            <p:spPr bwMode="auto">
              <a:xfrm>
                <a:off x="2348" y="1605"/>
                <a:ext cx="15" cy="2"/>
              </a:xfrm>
              <a:custGeom>
                <a:avLst/>
                <a:gdLst>
                  <a:gd name="T0" fmla="*/ 7 w 25"/>
                  <a:gd name="T1" fmla="*/ 0 h 4"/>
                  <a:gd name="T2" fmla="*/ 25 w 25"/>
                  <a:gd name="T3" fmla="*/ 2 h 4"/>
                  <a:gd name="T4" fmla="*/ 4 w 25"/>
                  <a:gd name="T5" fmla="*/ 2 h 4"/>
                  <a:gd name="T6" fmla="*/ 7 w 25"/>
                  <a:gd name="T7" fmla="*/ 0 h 4"/>
                </a:gdLst>
                <a:ahLst/>
                <a:cxnLst>
                  <a:cxn ang="0">
                    <a:pos x="T0" y="T1"/>
                  </a:cxn>
                  <a:cxn ang="0">
                    <a:pos x="T2" y="T3"/>
                  </a:cxn>
                  <a:cxn ang="0">
                    <a:pos x="T4" y="T5"/>
                  </a:cxn>
                  <a:cxn ang="0">
                    <a:pos x="T6" y="T7"/>
                  </a:cxn>
                </a:cxnLst>
                <a:rect l="0" t="0" r="r" b="b"/>
                <a:pathLst>
                  <a:path w="25" h="4">
                    <a:moveTo>
                      <a:pt x="7" y="0"/>
                    </a:moveTo>
                    <a:cubicBezTo>
                      <a:pt x="14" y="2"/>
                      <a:pt x="13" y="0"/>
                      <a:pt x="25" y="2"/>
                    </a:cubicBezTo>
                    <a:cubicBezTo>
                      <a:pt x="24" y="4"/>
                      <a:pt x="21" y="4"/>
                      <a:pt x="4" y="2"/>
                    </a:cubicBezTo>
                    <a:cubicBezTo>
                      <a:pt x="0" y="0"/>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044">
                <a:extLst>
                  <a:ext uri="{FF2B5EF4-FFF2-40B4-BE49-F238E27FC236}">
                    <a16:creationId xmlns:a16="http://schemas.microsoft.com/office/drawing/2014/main" id="{FC533A01-7949-42CB-9D7A-A690706C3221}"/>
                  </a:ext>
                </a:extLst>
              </p:cNvPr>
              <p:cNvSpPr>
                <a:spLocks/>
              </p:cNvSpPr>
              <p:nvPr/>
            </p:nvSpPr>
            <p:spPr bwMode="auto">
              <a:xfrm>
                <a:off x="2623" y="1721"/>
                <a:ext cx="22" cy="19"/>
              </a:xfrm>
              <a:custGeom>
                <a:avLst/>
                <a:gdLst>
                  <a:gd name="T0" fmla="*/ 38 w 38"/>
                  <a:gd name="T1" fmla="*/ 33 h 33"/>
                  <a:gd name="T2" fmla="*/ 19 w 38"/>
                  <a:gd name="T3" fmla="*/ 17 h 33"/>
                  <a:gd name="T4" fmla="*/ 0 w 38"/>
                  <a:gd name="T5" fmla="*/ 0 h 33"/>
                  <a:gd name="T6" fmla="*/ 19 w 38"/>
                  <a:gd name="T7" fmla="*/ 15 h 33"/>
                  <a:gd name="T8" fmla="*/ 38 w 38"/>
                  <a:gd name="T9" fmla="*/ 33 h 33"/>
                </a:gdLst>
                <a:ahLst/>
                <a:cxnLst>
                  <a:cxn ang="0">
                    <a:pos x="T0" y="T1"/>
                  </a:cxn>
                  <a:cxn ang="0">
                    <a:pos x="T2" y="T3"/>
                  </a:cxn>
                  <a:cxn ang="0">
                    <a:pos x="T4" y="T5"/>
                  </a:cxn>
                  <a:cxn ang="0">
                    <a:pos x="T6" y="T7"/>
                  </a:cxn>
                  <a:cxn ang="0">
                    <a:pos x="T8" y="T9"/>
                  </a:cxn>
                </a:cxnLst>
                <a:rect l="0" t="0" r="r" b="b"/>
                <a:pathLst>
                  <a:path w="38" h="33">
                    <a:moveTo>
                      <a:pt x="38" y="33"/>
                    </a:moveTo>
                    <a:cubicBezTo>
                      <a:pt x="34" y="30"/>
                      <a:pt x="27" y="24"/>
                      <a:pt x="19" y="17"/>
                    </a:cubicBezTo>
                    <a:cubicBezTo>
                      <a:pt x="12" y="10"/>
                      <a:pt x="4" y="3"/>
                      <a:pt x="0" y="0"/>
                    </a:cubicBezTo>
                    <a:cubicBezTo>
                      <a:pt x="4" y="2"/>
                      <a:pt x="12" y="8"/>
                      <a:pt x="19" y="15"/>
                    </a:cubicBezTo>
                    <a:cubicBezTo>
                      <a:pt x="26" y="22"/>
                      <a:pt x="34" y="29"/>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045">
                <a:extLst>
                  <a:ext uri="{FF2B5EF4-FFF2-40B4-BE49-F238E27FC236}">
                    <a16:creationId xmlns:a16="http://schemas.microsoft.com/office/drawing/2014/main" id="{E54FF05B-158A-41B6-AD0E-3A208C3490CF}"/>
                  </a:ext>
                </a:extLst>
              </p:cNvPr>
              <p:cNvSpPr>
                <a:spLocks/>
              </p:cNvSpPr>
              <p:nvPr/>
            </p:nvSpPr>
            <p:spPr bwMode="auto">
              <a:xfrm>
                <a:off x="2736" y="2384"/>
                <a:ext cx="8" cy="11"/>
              </a:xfrm>
              <a:custGeom>
                <a:avLst/>
                <a:gdLst>
                  <a:gd name="T0" fmla="*/ 6 w 14"/>
                  <a:gd name="T1" fmla="*/ 10 h 19"/>
                  <a:gd name="T2" fmla="*/ 4 w 14"/>
                  <a:gd name="T3" fmla="*/ 13 h 19"/>
                  <a:gd name="T4" fmla="*/ 5 w 14"/>
                  <a:gd name="T5" fmla="*/ 11 h 19"/>
                  <a:gd name="T6" fmla="*/ 12 w 14"/>
                  <a:gd name="T7" fmla="*/ 0 h 19"/>
                  <a:gd name="T8" fmla="*/ 6 w 14"/>
                  <a:gd name="T9" fmla="*/ 10 h 19"/>
                </a:gdLst>
                <a:ahLst/>
                <a:cxnLst>
                  <a:cxn ang="0">
                    <a:pos x="T0" y="T1"/>
                  </a:cxn>
                  <a:cxn ang="0">
                    <a:pos x="T2" y="T3"/>
                  </a:cxn>
                  <a:cxn ang="0">
                    <a:pos x="T4" y="T5"/>
                  </a:cxn>
                  <a:cxn ang="0">
                    <a:pos x="T6" y="T7"/>
                  </a:cxn>
                  <a:cxn ang="0">
                    <a:pos x="T8" y="T9"/>
                  </a:cxn>
                </a:cxnLst>
                <a:rect l="0" t="0" r="r" b="b"/>
                <a:pathLst>
                  <a:path w="14" h="19">
                    <a:moveTo>
                      <a:pt x="6" y="10"/>
                    </a:moveTo>
                    <a:cubicBezTo>
                      <a:pt x="4" y="13"/>
                      <a:pt x="4" y="13"/>
                      <a:pt x="4" y="13"/>
                    </a:cubicBezTo>
                    <a:cubicBezTo>
                      <a:pt x="0" y="19"/>
                      <a:pt x="2" y="16"/>
                      <a:pt x="5" y="11"/>
                    </a:cubicBezTo>
                    <a:cubicBezTo>
                      <a:pt x="7" y="7"/>
                      <a:pt x="11" y="0"/>
                      <a:pt x="12" y="0"/>
                    </a:cubicBezTo>
                    <a:cubicBezTo>
                      <a:pt x="14" y="0"/>
                      <a:pt x="6" y="14"/>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046">
                <a:extLst>
                  <a:ext uri="{FF2B5EF4-FFF2-40B4-BE49-F238E27FC236}">
                    <a16:creationId xmlns:a16="http://schemas.microsoft.com/office/drawing/2014/main" id="{A2F93F65-CDB8-491A-BB07-9BB2327AD042}"/>
                  </a:ext>
                </a:extLst>
              </p:cNvPr>
              <p:cNvSpPr>
                <a:spLocks/>
              </p:cNvSpPr>
              <p:nvPr/>
            </p:nvSpPr>
            <p:spPr bwMode="auto">
              <a:xfrm>
                <a:off x="2380" y="1610"/>
                <a:ext cx="40" cy="8"/>
              </a:xfrm>
              <a:custGeom>
                <a:avLst/>
                <a:gdLst>
                  <a:gd name="T0" fmla="*/ 69 w 69"/>
                  <a:gd name="T1" fmla="*/ 14 h 14"/>
                  <a:gd name="T2" fmla="*/ 36 w 69"/>
                  <a:gd name="T3" fmla="*/ 7 h 14"/>
                  <a:gd name="T4" fmla="*/ 0 w 69"/>
                  <a:gd name="T5" fmla="*/ 0 h 14"/>
                  <a:gd name="T6" fmla="*/ 35 w 69"/>
                  <a:gd name="T7" fmla="*/ 5 h 14"/>
                  <a:gd name="T8" fmla="*/ 69 w 69"/>
                  <a:gd name="T9" fmla="*/ 14 h 14"/>
                </a:gdLst>
                <a:ahLst/>
                <a:cxnLst>
                  <a:cxn ang="0">
                    <a:pos x="T0" y="T1"/>
                  </a:cxn>
                  <a:cxn ang="0">
                    <a:pos x="T2" y="T3"/>
                  </a:cxn>
                  <a:cxn ang="0">
                    <a:pos x="T4" y="T5"/>
                  </a:cxn>
                  <a:cxn ang="0">
                    <a:pos x="T6" y="T7"/>
                  </a:cxn>
                  <a:cxn ang="0">
                    <a:pos x="T8" y="T9"/>
                  </a:cxn>
                </a:cxnLst>
                <a:rect l="0" t="0" r="r" b="b"/>
                <a:pathLst>
                  <a:path w="69" h="14">
                    <a:moveTo>
                      <a:pt x="69" y="14"/>
                    </a:moveTo>
                    <a:cubicBezTo>
                      <a:pt x="64" y="13"/>
                      <a:pt x="50" y="10"/>
                      <a:pt x="36" y="7"/>
                    </a:cubicBezTo>
                    <a:cubicBezTo>
                      <a:pt x="22" y="4"/>
                      <a:pt x="7" y="1"/>
                      <a:pt x="0" y="0"/>
                    </a:cubicBezTo>
                    <a:cubicBezTo>
                      <a:pt x="13" y="1"/>
                      <a:pt x="24" y="3"/>
                      <a:pt x="35" y="5"/>
                    </a:cubicBezTo>
                    <a:cubicBezTo>
                      <a:pt x="45" y="8"/>
                      <a:pt x="56" y="10"/>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047">
                <a:extLst>
                  <a:ext uri="{FF2B5EF4-FFF2-40B4-BE49-F238E27FC236}">
                    <a16:creationId xmlns:a16="http://schemas.microsoft.com/office/drawing/2014/main" id="{72B654BD-52A4-40A9-9976-9031271623F2}"/>
                  </a:ext>
                </a:extLst>
              </p:cNvPr>
              <p:cNvSpPr>
                <a:spLocks/>
              </p:cNvSpPr>
              <p:nvPr/>
            </p:nvSpPr>
            <p:spPr bwMode="auto">
              <a:xfrm>
                <a:off x="2606" y="1707"/>
                <a:ext cx="9" cy="7"/>
              </a:xfrm>
              <a:custGeom>
                <a:avLst/>
                <a:gdLst>
                  <a:gd name="T0" fmla="*/ 0 w 16"/>
                  <a:gd name="T1" fmla="*/ 2 h 13"/>
                  <a:gd name="T2" fmla="*/ 16 w 16"/>
                  <a:gd name="T3" fmla="*/ 13 h 13"/>
                  <a:gd name="T4" fmla="*/ 3 w 16"/>
                  <a:gd name="T5" fmla="*/ 6 h 13"/>
                  <a:gd name="T6" fmla="*/ 7 w 16"/>
                  <a:gd name="T7" fmla="*/ 6 h 13"/>
                  <a:gd name="T8" fmla="*/ 0 w 16"/>
                  <a:gd name="T9" fmla="*/ 2 h 13"/>
                </a:gdLst>
                <a:ahLst/>
                <a:cxnLst>
                  <a:cxn ang="0">
                    <a:pos x="T0" y="T1"/>
                  </a:cxn>
                  <a:cxn ang="0">
                    <a:pos x="T2" y="T3"/>
                  </a:cxn>
                  <a:cxn ang="0">
                    <a:pos x="T4" y="T5"/>
                  </a:cxn>
                  <a:cxn ang="0">
                    <a:pos x="T6" y="T7"/>
                  </a:cxn>
                  <a:cxn ang="0">
                    <a:pos x="T8" y="T9"/>
                  </a:cxn>
                </a:cxnLst>
                <a:rect l="0" t="0" r="r" b="b"/>
                <a:pathLst>
                  <a:path w="16" h="13">
                    <a:moveTo>
                      <a:pt x="0" y="2"/>
                    </a:moveTo>
                    <a:cubicBezTo>
                      <a:pt x="0" y="0"/>
                      <a:pt x="11" y="10"/>
                      <a:pt x="16" y="13"/>
                    </a:cubicBezTo>
                    <a:cubicBezTo>
                      <a:pt x="11" y="10"/>
                      <a:pt x="12" y="12"/>
                      <a:pt x="3" y="6"/>
                    </a:cubicBezTo>
                    <a:cubicBezTo>
                      <a:pt x="3" y="4"/>
                      <a:pt x="6" y="7"/>
                      <a:pt x="7"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048">
                <a:extLst>
                  <a:ext uri="{FF2B5EF4-FFF2-40B4-BE49-F238E27FC236}">
                    <a16:creationId xmlns:a16="http://schemas.microsoft.com/office/drawing/2014/main" id="{A05D3C2E-1593-40CA-95A1-B5CFB0A0096B}"/>
                  </a:ext>
                </a:extLst>
              </p:cNvPr>
              <p:cNvSpPr>
                <a:spLocks/>
              </p:cNvSpPr>
              <p:nvPr/>
            </p:nvSpPr>
            <p:spPr bwMode="auto">
              <a:xfrm>
                <a:off x="2657" y="1752"/>
                <a:ext cx="14" cy="14"/>
              </a:xfrm>
              <a:custGeom>
                <a:avLst/>
                <a:gdLst>
                  <a:gd name="T0" fmla="*/ 0 w 24"/>
                  <a:gd name="T1" fmla="*/ 0 h 25"/>
                  <a:gd name="T2" fmla="*/ 12 w 24"/>
                  <a:gd name="T3" fmla="*/ 12 h 25"/>
                  <a:gd name="T4" fmla="*/ 24 w 24"/>
                  <a:gd name="T5" fmla="*/ 25 h 25"/>
                  <a:gd name="T6" fmla="*/ 0 w 24"/>
                  <a:gd name="T7" fmla="*/ 0 h 25"/>
                </a:gdLst>
                <a:ahLst/>
                <a:cxnLst>
                  <a:cxn ang="0">
                    <a:pos x="T0" y="T1"/>
                  </a:cxn>
                  <a:cxn ang="0">
                    <a:pos x="T2" y="T3"/>
                  </a:cxn>
                  <a:cxn ang="0">
                    <a:pos x="T4" y="T5"/>
                  </a:cxn>
                  <a:cxn ang="0">
                    <a:pos x="T6" y="T7"/>
                  </a:cxn>
                </a:cxnLst>
                <a:rect l="0" t="0" r="r" b="b"/>
                <a:pathLst>
                  <a:path w="24" h="25">
                    <a:moveTo>
                      <a:pt x="0" y="0"/>
                    </a:moveTo>
                    <a:cubicBezTo>
                      <a:pt x="1" y="1"/>
                      <a:pt x="6" y="6"/>
                      <a:pt x="12" y="12"/>
                    </a:cubicBezTo>
                    <a:cubicBezTo>
                      <a:pt x="17" y="17"/>
                      <a:pt x="22" y="23"/>
                      <a:pt x="24" y="25"/>
                    </a:cubicBezTo>
                    <a:cubicBezTo>
                      <a:pt x="16" y="18"/>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049">
                <a:extLst>
                  <a:ext uri="{FF2B5EF4-FFF2-40B4-BE49-F238E27FC236}">
                    <a16:creationId xmlns:a16="http://schemas.microsoft.com/office/drawing/2014/main" id="{2EA6962A-E612-4EF9-93A2-6E30D1426169}"/>
                  </a:ext>
                </a:extLst>
              </p:cNvPr>
              <p:cNvSpPr>
                <a:spLocks/>
              </p:cNvSpPr>
              <p:nvPr/>
            </p:nvSpPr>
            <p:spPr bwMode="auto">
              <a:xfrm>
                <a:off x="2694" y="2448"/>
                <a:ext cx="7" cy="8"/>
              </a:xfrm>
              <a:custGeom>
                <a:avLst/>
                <a:gdLst>
                  <a:gd name="T0" fmla="*/ 11 w 12"/>
                  <a:gd name="T1" fmla="*/ 3 h 14"/>
                  <a:gd name="T2" fmla="*/ 3 w 12"/>
                  <a:gd name="T3" fmla="*/ 13 h 14"/>
                  <a:gd name="T4" fmla="*/ 11 w 12"/>
                  <a:gd name="T5" fmla="*/ 0 h 14"/>
                  <a:gd name="T6" fmla="*/ 11 w 12"/>
                  <a:gd name="T7" fmla="*/ 3 h 14"/>
                </a:gdLst>
                <a:ahLst/>
                <a:cxnLst>
                  <a:cxn ang="0">
                    <a:pos x="T0" y="T1"/>
                  </a:cxn>
                  <a:cxn ang="0">
                    <a:pos x="T2" y="T3"/>
                  </a:cxn>
                  <a:cxn ang="0">
                    <a:pos x="T4" y="T5"/>
                  </a:cxn>
                  <a:cxn ang="0">
                    <a:pos x="T6" y="T7"/>
                  </a:cxn>
                </a:cxnLst>
                <a:rect l="0" t="0" r="r" b="b"/>
                <a:pathLst>
                  <a:path w="12" h="14">
                    <a:moveTo>
                      <a:pt x="11" y="3"/>
                    </a:moveTo>
                    <a:cubicBezTo>
                      <a:pt x="3" y="13"/>
                      <a:pt x="3" y="13"/>
                      <a:pt x="3" y="13"/>
                    </a:cubicBezTo>
                    <a:cubicBezTo>
                      <a:pt x="0" y="14"/>
                      <a:pt x="3" y="10"/>
                      <a:pt x="11" y="0"/>
                    </a:cubicBezTo>
                    <a:cubicBezTo>
                      <a:pt x="12" y="0"/>
                      <a:pt x="9"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050">
                <a:extLst>
                  <a:ext uri="{FF2B5EF4-FFF2-40B4-BE49-F238E27FC236}">
                    <a16:creationId xmlns:a16="http://schemas.microsoft.com/office/drawing/2014/main" id="{BB62305E-8413-4F1F-A8A3-96D386AC6C04}"/>
                  </a:ext>
                </a:extLst>
              </p:cNvPr>
              <p:cNvSpPr>
                <a:spLocks/>
              </p:cNvSpPr>
              <p:nvPr/>
            </p:nvSpPr>
            <p:spPr bwMode="auto">
              <a:xfrm>
                <a:off x="2302" y="1602"/>
                <a:ext cx="42" cy="3"/>
              </a:xfrm>
              <a:custGeom>
                <a:avLst/>
                <a:gdLst>
                  <a:gd name="T0" fmla="*/ 0 w 75"/>
                  <a:gd name="T1" fmla="*/ 0 h 6"/>
                  <a:gd name="T2" fmla="*/ 33 w 75"/>
                  <a:gd name="T3" fmla="*/ 2 h 6"/>
                  <a:gd name="T4" fmla="*/ 75 w 75"/>
                  <a:gd name="T5" fmla="*/ 5 h 6"/>
                  <a:gd name="T6" fmla="*/ 55 w 75"/>
                  <a:gd name="T7" fmla="*/ 4 h 6"/>
                  <a:gd name="T8" fmla="*/ 38 w 75"/>
                  <a:gd name="T9" fmla="*/ 4 h 6"/>
                  <a:gd name="T10" fmla="*/ 1 w 75"/>
                  <a:gd name="T11" fmla="*/ 3 h 6"/>
                  <a:gd name="T12" fmla="*/ 0 w 7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5" h="6">
                    <a:moveTo>
                      <a:pt x="0" y="0"/>
                    </a:moveTo>
                    <a:cubicBezTo>
                      <a:pt x="11" y="1"/>
                      <a:pt x="21" y="1"/>
                      <a:pt x="33" y="2"/>
                    </a:cubicBezTo>
                    <a:cubicBezTo>
                      <a:pt x="44" y="2"/>
                      <a:pt x="57" y="3"/>
                      <a:pt x="75" y="5"/>
                    </a:cubicBezTo>
                    <a:cubicBezTo>
                      <a:pt x="71" y="6"/>
                      <a:pt x="63" y="5"/>
                      <a:pt x="55" y="4"/>
                    </a:cubicBezTo>
                    <a:cubicBezTo>
                      <a:pt x="46" y="3"/>
                      <a:pt x="39" y="2"/>
                      <a:pt x="38" y="4"/>
                    </a:cubicBezTo>
                    <a:cubicBezTo>
                      <a:pt x="28" y="1"/>
                      <a:pt x="16" y="3"/>
                      <a:pt x="1"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051">
                <a:extLst>
                  <a:ext uri="{FF2B5EF4-FFF2-40B4-BE49-F238E27FC236}">
                    <a16:creationId xmlns:a16="http://schemas.microsoft.com/office/drawing/2014/main" id="{692F565A-3C15-46DE-9646-C6C5CD44ED80}"/>
                  </a:ext>
                </a:extLst>
              </p:cNvPr>
              <p:cNvSpPr>
                <a:spLocks/>
              </p:cNvSpPr>
              <p:nvPr/>
            </p:nvSpPr>
            <p:spPr bwMode="auto">
              <a:xfrm>
                <a:off x="2629" y="2510"/>
                <a:ext cx="17" cy="17"/>
              </a:xfrm>
              <a:custGeom>
                <a:avLst/>
                <a:gdLst>
                  <a:gd name="T0" fmla="*/ 0 w 31"/>
                  <a:gd name="T1" fmla="*/ 30 h 30"/>
                  <a:gd name="T2" fmla="*/ 30 w 31"/>
                  <a:gd name="T3" fmla="*/ 0 h 30"/>
                  <a:gd name="T4" fmla="*/ 19 w 31"/>
                  <a:gd name="T5" fmla="*/ 12 h 30"/>
                  <a:gd name="T6" fmla="*/ 0 w 31"/>
                  <a:gd name="T7" fmla="*/ 30 h 30"/>
                </a:gdLst>
                <a:ahLst/>
                <a:cxnLst>
                  <a:cxn ang="0">
                    <a:pos x="T0" y="T1"/>
                  </a:cxn>
                  <a:cxn ang="0">
                    <a:pos x="T2" y="T3"/>
                  </a:cxn>
                  <a:cxn ang="0">
                    <a:pos x="T4" y="T5"/>
                  </a:cxn>
                  <a:cxn ang="0">
                    <a:pos x="T6" y="T7"/>
                  </a:cxn>
                </a:cxnLst>
                <a:rect l="0" t="0" r="r" b="b"/>
                <a:pathLst>
                  <a:path w="31" h="30">
                    <a:moveTo>
                      <a:pt x="0" y="30"/>
                    </a:moveTo>
                    <a:cubicBezTo>
                      <a:pt x="1" y="26"/>
                      <a:pt x="18" y="12"/>
                      <a:pt x="30" y="0"/>
                    </a:cubicBezTo>
                    <a:cubicBezTo>
                      <a:pt x="31" y="0"/>
                      <a:pt x="26" y="6"/>
                      <a:pt x="19" y="12"/>
                    </a:cubicBezTo>
                    <a:cubicBezTo>
                      <a:pt x="13" y="18"/>
                      <a:pt x="5" y="25"/>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052">
                <a:extLst>
                  <a:ext uri="{FF2B5EF4-FFF2-40B4-BE49-F238E27FC236}">
                    <a16:creationId xmlns:a16="http://schemas.microsoft.com/office/drawing/2014/main" id="{59508621-595A-40C5-ACC0-789C3881B4EE}"/>
                  </a:ext>
                </a:extLst>
              </p:cNvPr>
              <p:cNvSpPr>
                <a:spLocks/>
              </p:cNvSpPr>
              <p:nvPr/>
            </p:nvSpPr>
            <p:spPr bwMode="auto">
              <a:xfrm>
                <a:off x="2533" y="2571"/>
                <a:ext cx="36" cy="24"/>
              </a:xfrm>
              <a:custGeom>
                <a:avLst/>
                <a:gdLst>
                  <a:gd name="T0" fmla="*/ 18 w 63"/>
                  <a:gd name="T1" fmla="*/ 31 h 41"/>
                  <a:gd name="T2" fmla="*/ 18 w 63"/>
                  <a:gd name="T3" fmla="*/ 28 h 41"/>
                  <a:gd name="T4" fmla="*/ 39 w 63"/>
                  <a:gd name="T5" fmla="*/ 16 h 41"/>
                  <a:gd name="T6" fmla="*/ 63 w 63"/>
                  <a:gd name="T7" fmla="*/ 0 h 41"/>
                  <a:gd name="T8" fmla="*/ 58 w 63"/>
                  <a:gd name="T9" fmla="*/ 5 h 41"/>
                  <a:gd name="T10" fmla="*/ 41 w 63"/>
                  <a:gd name="T11" fmla="*/ 16 h 41"/>
                  <a:gd name="T12" fmla="*/ 19 w 63"/>
                  <a:gd name="T13" fmla="*/ 28 h 41"/>
                  <a:gd name="T14" fmla="*/ 18 w 63"/>
                  <a:gd name="T15" fmla="*/ 3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1">
                    <a:moveTo>
                      <a:pt x="18" y="31"/>
                    </a:moveTo>
                    <a:cubicBezTo>
                      <a:pt x="0" y="41"/>
                      <a:pt x="19" y="29"/>
                      <a:pt x="18" y="28"/>
                    </a:cubicBezTo>
                    <a:cubicBezTo>
                      <a:pt x="26" y="24"/>
                      <a:pt x="32" y="20"/>
                      <a:pt x="39" y="16"/>
                    </a:cubicBezTo>
                    <a:cubicBezTo>
                      <a:pt x="63" y="0"/>
                      <a:pt x="63" y="0"/>
                      <a:pt x="63" y="0"/>
                    </a:cubicBezTo>
                    <a:cubicBezTo>
                      <a:pt x="62" y="2"/>
                      <a:pt x="56" y="6"/>
                      <a:pt x="58" y="5"/>
                    </a:cubicBezTo>
                    <a:cubicBezTo>
                      <a:pt x="47" y="12"/>
                      <a:pt x="41" y="15"/>
                      <a:pt x="41" y="16"/>
                    </a:cubicBezTo>
                    <a:cubicBezTo>
                      <a:pt x="32" y="22"/>
                      <a:pt x="33" y="20"/>
                      <a:pt x="19" y="28"/>
                    </a:cubicBezTo>
                    <a:cubicBezTo>
                      <a:pt x="31" y="23"/>
                      <a:pt x="23" y="27"/>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053">
                <a:extLst>
                  <a:ext uri="{FF2B5EF4-FFF2-40B4-BE49-F238E27FC236}">
                    <a16:creationId xmlns:a16="http://schemas.microsoft.com/office/drawing/2014/main" id="{2CADA025-EC6E-490C-BDFE-30C72A603998}"/>
                  </a:ext>
                </a:extLst>
              </p:cNvPr>
              <p:cNvSpPr>
                <a:spLocks/>
              </p:cNvSpPr>
              <p:nvPr/>
            </p:nvSpPr>
            <p:spPr bwMode="auto">
              <a:xfrm>
                <a:off x="2784" y="1961"/>
                <a:ext cx="9" cy="29"/>
              </a:xfrm>
              <a:custGeom>
                <a:avLst/>
                <a:gdLst>
                  <a:gd name="T0" fmla="*/ 16 w 16"/>
                  <a:gd name="T1" fmla="*/ 51 h 51"/>
                  <a:gd name="T2" fmla="*/ 8 w 16"/>
                  <a:gd name="T3" fmla="*/ 25 h 51"/>
                  <a:gd name="T4" fmla="*/ 0 w 16"/>
                  <a:gd name="T5" fmla="*/ 0 h 51"/>
                  <a:gd name="T6" fmla="*/ 16 w 16"/>
                  <a:gd name="T7" fmla="*/ 51 h 51"/>
                </a:gdLst>
                <a:ahLst/>
                <a:cxnLst>
                  <a:cxn ang="0">
                    <a:pos x="T0" y="T1"/>
                  </a:cxn>
                  <a:cxn ang="0">
                    <a:pos x="T2" y="T3"/>
                  </a:cxn>
                  <a:cxn ang="0">
                    <a:pos x="T4" y="T5"/>
                  </a:cxn>
                  <a:cxn ang="0">
                    <a:pos x="T6" y="T7"/>
                  </a:cxn>
                </a:cxnLst>
                <a:rect l="0" t="0" r="r" b="b"/>
                <a:pathLst>
                  <a:path w="16" h="51">
                    <a:moveTo>
                      <a:pt x="16" y="51"/>
                    </a:moveTo>
                    <a:cubicBezTo>
                      <a:pt x="13" y="44"/>
                      <a:pt x="11" y="35"/>
                      <a:pt x="8" y="25"/>
                    </a:cubicBezTo>
                    <a:cubicBezTo>
                      <a:pt x="5" y="15"/>
                      <a:pt x="2" y="6"/>
                      <a:pt x="0" y="0"/>
                    </a:cubicBezTo>
                    <a:cubicBezTo>
                      <a:pt x="7" y="16"/>
                      <a:pt x="10" y="29"/>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054">
                <a:extLst>
                  <a:ext uri="{FF2B5EF4-FFF2-40B4-BE49-F238E27FC236}">
                    <a16:creationId xmlns:a16="http://schemas.microsoft.com/office/drawing/2014/main" id="{24964562-FCCD-41A3-BE36-E2A5603DE38C}"/>
                  </a:ext>
                </a:extLst>
              </p:cNvPr>
              <p:cNvSpPr>
                <a:spLocks/>
              </p:cNvSpPr>
              <p:nvPr/>
            </p:nvSpPr>
            <p:spPr bwMode="auto">
              <a:xfrm>
                <a:off x="2603" y="1708"/>
                <a:ext cx="18" cy="14"/>
              </a:xfrm>
              <a:custGeom>
                <a:avLst/>
                <a:gdLst>
                  <a:gd name="T0" fmla="*/ 24 w 33"/>
                  <a:gd name="T1" fmla="*/ 16 h 26"/>
                  <a:gd name="T2" fmla="*/ 27 w 33"/>
                  <a:gd name="T3" fmla="*/ 24 h 26"/>
                  <a:gd name="T4" fmla="*/ 0 w 33"/>
                  <a:gd name="T5" fmla="*/ 2 h 26"/>
                  <a:gd name="T6" fmla="*/ 15 w 33"/>
                  <a:gd name="T7" fmla="*/ 13 h 26"/>
                  <a:gd name="T8" fmla="*/ 3 w 33"/>
                  <a:gd name="T9" fmla="*/ 2 h 26"/>
                  <a:gd name="T10" fmla="*/ 17 w 33"/>
                  <a:gd name="T11" fmla="*/ 12 h 26"/>
                  <a:gd name="T12" fmla="*/ 24 w 33"/>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24" y="16"/>
                    </a:moveTo>
                    <a:cubicBezTo>
                      <a:pt x="33" y="24"/>
                      <a:pt x="32" y="26"/>
                      <a:pt x="27" y="24"/>
                    </a:cubicBezTo>
                    <a:cubicBezTo>
                      <a:pt x="20" y="17"/>
                      <a:pt x="6" y="7"/>
                      <a:pt x="0" y="2"/>
                    </a:cubicBezTo>
                    <a:cubicBezTo>
                      <a:pt x="0" y="0"/>
                      <a:pt x="11" y="10"/>
                      <a:pt x="15" y="13"/>
                    </a:cubicBezTo>
                    <a:cubicBezTo>
                      <a:pt x="18" y="13"/>
                      <a:pt x="11" y="8"/>
                      <a:pt x="3" y="2"/>
                    </a:cubicBezTo>
                    <a:cubicBezTo>
                      <a:pt x="6" y="2"/>
                      <a:pt x="12" y="7"/>
                      <a:pt x="17" y="12"/>
                    </a:cubicBezTo>
                    <a:cubicBezTo>
                      <a:pt x="22" y="16"/>
                      <a:pt x="26" y="20"/>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055">
                <a:extLst>
                  <a:ext uri="{FF2B5EF4-FFF2-40B4-BE49-F238E27FC236}">
                    <a16:creationId xmlns:a16="http://schemas.microsoft.com/office/drawing/2014/main" id="{0A0D6957-6C45-48BE-813A-44247ADBEBB6}"/>
                  </a:ext>
                </a:extLst>
              </p:cNvPr>
              <p:cNvSpPr>
                <a:spLocks/>
              </p:cNvSpPr>
              <p:nvPr/>
            </p:nvSpPr>
            <p:spPr bwMode="auto">
              <a:xfrm>
                <a:off x="2571" y="2561"/>
                <a:ext cx="14" cy="9"/>
              </a:xfrm>
              <a:custGeom>
                <a:avLst/>
                <a:gdLst>
                  <a:gd name="T0" fmla="*/ 1 w 24"/>
                  <a:gd name="T1" fmla="*/ 16 h 16"/>
                  <a:gd name="T2" fmla="*/ 23 w 24"/>
                  <a:gd name="T3" fmla="*/ 0 h 16"/>
                  <a:gd name="T4" fmla="*/ 1 w 24"/>
                  <a:gd name="T5" fmla="*/ 16 h 16"/>
                </a:gdLst>
                <a:ahLst/>
                <a:cxnLst>
                  <a:cxn ang="0">
                    <a:pos x="T0" y="T1"/>
                  </a:cxn>
                  <a:cxn ang="0">
                    <a:pos x="T2" y="T3"/>
                  </a:cxn>
                  <a:cxn ang="0">
                    <a:pos x="T4" y="T5"/>
                  </a:cxn>
                </a:cxnLst>
                <a:rect l="0" t="0" r="r" b="b"/>
                <a:pathLst>
                  <a:path w="24" h="16">
                    <a:moveTo>
                      <a:pt x="1" y="16"/>
                    </a:moveTo>
                    <a:cubicBezTo>
                      <a:pt x="0" y="16"/>
                      <a:pt x="14" y="7"/>
                      <a:pt x="23" y="0"/>
                    </a:cubicBezTo>
                    <a:cubicBezTo>
                      <a:pt x="24" y="1"/>
                      <a:pt x="10"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056">
                <a:extLst>
                  <a:ext uri="{FF2B5EF4-FFF2-40B4-BE49-F238E27FC236}">
                    <a16:creationId xmlns:a16="http://schemas.microsoft.com/office/drawing/2014/main" id="{27F7ECBE-97AF-45FE-AB4D-E279018901BD}"/>
                  </a:ext>
                </a:extLst>
              </p:cNvPr>
              <p:cNvSpPr>
                <a:spLocks/>
              </p:cNvSpPr>
              <p:nvPr/>
            </p:nvSpPr>
            <p:spPr bwMode="auto">
              <a:xfrm>
                <a:off x="2450" y="2616"/>
                <a:ext cx="37" cy="16"/>
              </a:xfrm>
              <a:custGeom>
                <a:avLst/>
                <a:gdLst>
                  <a:gd name="T0" fmla="*/ 0 w 64"/>
                  <a:gd name="T1" fmla="*/ 27 h 27"/>
                  <a:gd name="T2" fmla="*/ 24 w 64"/>
                  <a:gd name="T3" fmla="*/ 17 h 27"/>
                  <a:gd name="T4" fmla="*/ 43 w 64"/>
                  <a:gd name="T5" fmla="*/ 7 h 27"/>
                  <a:gd name="T6" fmla="*/ 40 w 64"/>
                  <a:gd name="T7" fmla="*/ 9 h 27"/>
                  <a:gd name="T8" fmla="*/ 54 w 64"/>
                  <a:gd name="T9" fmla="*/ 4 h 27"/>
                  <a:gd name="T10" fmla="*/ 64 w 64"/>
                  <a:gd name="T11" fmla="*/ 1 h 27"/>
                  <a:gd name="T12" fmla="*/ 31 w 64"/>
                  <a:gd name="T13" fmla="*/ 16 h 27"/>
                  <a:gd name="T14" fmla="*/ 0 w 6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7">
                    <a:moveTo>
                      <a:pt x="0" y="27"/>
                    </a:moveTo>
                    <a:cubicBezTo>
                      <a:pt x="6" y="24"/>
                      <a:pt x="15" y="20"/>
                      <a:pt x="24" y="17"/>
                    </a:cubicBezTo>
                    <a:cubicBezTo>
                      <a:pt x="32" y="13"/>
                      <a:pt x="40" y="10"/>
                      <a:pt x="43" y="7"/>
                    </a:cubicBezTo>
                    <a:cubicBezTo>
                      <a:pt x="44" y="7"/>
                      <a:pt x="43" y="8"/>
                      <a:pt x="40" y="9"/>
                    </a:cubicBezTo>
                    <a:cubicBezTo>
                      <a:pt x="42" y="9"/>
                      <a:pt x="49" y="6"/>
                      <a:pt x="54" y="4"/>
                    </a:cubicBezTo>
                    <a:cubicBezTo>
                      <a:pt x="60" y="2"/>
                      <a:pt x="64" y="0"/>
                      <a:pt x="64" y="1"/>
                    </a:cubicBezTo>
                    <a:cubicBezTo>
                      <a:pt x="49" y="8"/>
                      <a:pt x="40" y="12"/>
                      <a:pt x="31" y="16"/>
                    </a:cubicBezTo>
                    <a:cubicBezTo>
                      <a:pt x="22" y="19"/>
                      <a:pt x="14" y="22"/>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057">
                <a:extLst>
                  <a:ext uri="{FF2B5EF4-FFF2-40B4-BE49-F238E27FC236}">
                    <a16:creationId xmlns:a16="http://schemas.microsoft.com/office/drawing/2014/main" id="{5E1AEBF0-FCBD-4BCA-A3E3-501D3CC5460F}"/>
                  </a:ext>
                </a:extLst>
              </p:cNvPr>
              <p:cNvSpPr>
                <a:spLocks/>
              </p:cNvSpPr>
              <p:nvPr/>
            </p:nvSpPr>
            <p:spPr bwMode="auto">
              <a:xfrm>
                <a:off x="2775" y="1939"/>
                <a:ext cx="7" cy="15"/>
              </a:xfrm>
              <a:custGeom>
                <a:avLst/>
                <a:gdLst>
                  <a:gd name="T0" fmla="*/ 12 w 12"/>
                  <a:gd name="T1" fmla="*/ 27 h 27"/>
                  <a:gd name="T2" fmla="*/ 0 w 12"/>
                  <a:gd name="T3" fmla="*/ 0 h 27"/>
                  <a:gd name="T4" fmla="*/ 12 w 12"/>
                  <a:gd name="T5" fmla="*/ 27 h 27"/>
                </a:gdLst>
                <a:ahLst/>
                <a:cxnLst>
                  <a:cxn ang="0">
                    <a:pos x="T0" y="T1"/>
                  </a:cxn>
                  <a:cxn ang="0">
                    <a:pos x="T2" y="T3"/>
                  </a:cxn>
                  <a:cxn ang="0">
                    <a:pos x="T4" y="T5"/>
                  </a:cxn>
                </a:cxnLst>
                <a:rect l="0" t="0" r="r" b="b"/>
                <a:pathLst>
                  <a:path w="12" h="27">
                    <a:moveTo>
                      <a:pt x="12" y="27"/>
                    </a:moveTo>
                    <a:cubicBezTo>
                      <a:pt x="9" y="25"/>
                      <a:pt x="5" y="14"/>
                      <a:pt x="0" y="0"/>
                    </a:cubicBezTo>
                    <a:cubicBezTo>
                      <a:pt x="2" y="2"/>
                      <a:pt x="8" y="1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058">
                <a:extLst>
                  <a:ext uri="{FF2B5EF4-FFF2-40B4-BE49-F238E27FC236}">
                    <a16:creationId xmlns:a16="http://schemas.microsoft.com/office/drawing/2014/main" id="{55EDF214-4CD5-4E0D-9985-A161DB554092}"/>
                  </a:ext>
                </a:extLst>
              </p:cNvPr>
              <p:cNvSpPr>
                <a:spLocks/>
              </p:cNvSpPr>
              <p:nvPr/>
            </p:nvSpPr>
            <p:spPr bwMode="auto">
              <a:xfrm>
                <a:off x="2808" y="2145"/>
                <a:ext cx="1" cy="10"/>
              </a:xfrm>
              <a:custGeom>
                <a:avLst/>
                <a:gdLst>
                  <a:gd name="T0" fmla="*/ 1 w 2"/>
                  <a:gd name="T1" fmla="*/ 19 h 19"/>
                  <a:gd name="T2" fmla="*/ 1 w 2"/>
                  <a:gd name="T3" fmla="*/ 0 h 19"/>
                  <a:gd name="T4" fmla="*/ 1 w 2"/>
                  <a:gd name="T5" fmla="*/ 19 h 19"/>
                </a:gdLst>
                <a:ahLst/>
                <a:cxnLst>
                  <a:cxn ang="0">
                    <a:pos x="T0" y="T1"/>
                  </a:cxn>
                  <a:cxn ang="0">
                    <a:pos x="T2" y="T3"/>
                  </a:cxn>
                  <a:cxn ang="0">
                    <a:pos x="T4" y="T5"/>
                  </a:cxn>
                </a:cxnLst>
                <a:rect l="0" t="0" r="r" b="b"/>
                <a:pathLst>
                  <a:path w="2" h="19">
                    <a:moveTo>
                      <a:pt x="1" y="19"/>
                    </a:moveTo>
                    <a:cubicBezTo>
                      <a:pt x="0" y="19"/>
                      <a:pt x="0" y="10"/>
                      <a:pt x="1" y="0"/>
                    </a:cubicBezTo>
                    <a:cubicBezTo>
                      <a:pt x="2" y="1"/>
                      <a:pt x="2" y="10"/>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059">
                <a:extLst>
                  <a:ext uri="{FF2B5EF4-FFF2-40B4-BE49-F238E27FC236}">
                    <a16:creationId xmlns:a16="http://schemas.microsoft.com/office/drawing/2014/main" id="{6C769324-9DCC-45BE-AD9E-72CEF5BE856C}"/>
                  </a:ext>
                </a:extLst>
              </p:cNvPr>
              <p:cNvSpPr>
                <a:spLocks/>
              </p:cNvSpPr>
              <p:nvPr/>
            </p:nvSpPr>
            <p:spPr bwMode="auto">
              <a:xfrm>
                <a:off x="2807" y="2130"/>
                <a:ext cx="2" cy="9"/>
              </a:xfrm>
              <a:custGeom>
                <a:avLst/>
                <a:gdLst>
                  <a:gd name="T0" fmla="*/ 3 w 3"/>
                  <a:gd name="T1" fmla="*/ 2 h 17"/>
                  <a:gd name="T2" fmla="*/ 0 w 3"/>
                  <a:gd name="T3" fmla="*/ 0 h 17"/>
                  <a:gd name="T4" fmla="*/ 3 w 3"/>
                  <a:gd name="T5" fmla="*/ 2 h 17"/>
                </a:gdLst>
                <a:ahLst/>
                <a:cxnLst>
                  <a:cxn ang="0">
                    <a:pos x="T0" y="T1"/>
                  </a:cxn>
                  <a:cxn ang="0">
                    <a:pos x="T2" y="T3"/>
                  </a:cxn>
                  <a:cxn ang="0">
                    <a:pos x="T4" y="T5"/>
                  </a:cxn>
                </a:cxnLst>
                <a:rect l="0" t="0" r="r" b="b"/>
                <a:pathLst>
                  <a:path w="3" h="17">
                    <a:moveTo>
                      <a:pt x="3" y="2"/>
                    </a:moveTo>
                    <a:cubicBezTo>
                      <a:pt x="3" y="17"/>
                      <a:pt x="0" y="10"/>
                      <a:pt x="0" y="0"/>
                    </a:cubicBezTo>
                    <a:cubicBezTo>
                      <a:pt x="1" y="4"/>
                      <a:pt x="2" y="4"/>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060">
                <a:extLst>
                  <a:ext uri="{FF2B5EF4-FFF2-40B4-BE49-F238E27FC236}">
                    <a16:creationId xmlns:a16="http://schemas.microsoft.com/office/drawing/2014/main" id="{0533BD11-52C1-4E7F-83E7-83687E7D0AA6}"/>
                  </a:ext>
                </a:extLst>
              </p:cNvPr>
              <p:cNvSpPr>
                <a:spLocks/>
              </p:cNvSpPr>
              <p:nvPr/>
            </p:nvSpPr>
            <p:spPr bwMode="auto">
              <a:xfrm>
                <a:off x="2806" y="2142"/>
                <a:ext cx="2" cy="10"/>
              </a:xfrm>
              <a:custGeom>
                <a:avLst/>
                <a:gdLst>
                  <a:gd name="T0" fmla="*/ 3 w 3"/>
                  <a:gd name="T1" fmla="*/ 10 h 18"/>
                  <a:gd name="T2" fmla="*/ 2 w 3"/>
                  <a:gd name="T3" fmla="*/ 18 h 18"/>
                  <a:gd name="T4" fmla="*/ 0 w 3"/>
                  <a:gd name="T5" fmla="*/ 15 h 18"/>
                  <a:gd name="T6" fmla="*/ 0 w 3"/>
                  <a:gd name="T7" fmla="*/ 0 h 18"/>
                  <a:gd name="T8" fmla="*/ 1 w 3"/>
                  <a:gd name="T9" fmla="*/ 7 h 18"/>
                  <a:gd name="T10" fmla="*/ 3 w 3"/>
                  <a:gd name="T11" fmla="*/ 10 h 18"/>
                </a:gdLst>
                <a:ahLst/>
                <a:cxnLst>
                  <a:cxn ang="0">
                    <a:pos x="T0" y="T1"/>
                  </a:cxn>
                  <a:cxn ang="0">
                    <a:pos x="T2" y="T3"/>
                  </a:cxn>
                  <a:cxn ang="0">
                    <a:pos x="T4" y="T5"/>
                  </a:cxn>
                  <a:cxn ang="0">
                    <a:pos x="T6" y="T7"/>
                  </a:cxn>
                  <a:cxn ang="0">
                    <a:pos x="T8" y="T9"/>
                  </a:cxn>
                  <a:cxn ang="0">
                    <a:pos x="T10" y="T11"/>
                  </a:cxn>
                </a:cxnLst>
                <a:rect l="0" t="0" r="r" b="b"/>
                <a:pathLst>
                  <a:path w="3" h="18">
                    <a:moveTo>
                      <a:pt x="3" y="10"/>
                    </a:moveTo>
                    <a:cubicBezTo>
                      <a:pt x="3" y="14"/>
                      <a:pt x="2" y="13"/>
                      <a:pt x="2" y="18"/>
                    </a:cubicBezTo>
                    <a:cubicBezTo>
                      <a:pt x="1" y="11"/>
                      <a:pt x="2" y="11"/>
                      <a:pt x="0" y="15"/>
                    </a:cubicBezTo>
                    <a:cubicBezTo>
                      <a:pt x="0" y="10"/>
                      <a:pt x="0" y="5"/>
                      <a:pt x="0" y="0"/>
                    </a:cubicBezTo>
                    <a:cubicBezTo>
                      <a:pt x="1" y="0"/>
                      <a:pt x="1" y="4"/>
                      <a:pt x="1" y="7"/>
                    </a:cubicBezTo>
                    <a:cubicBezTo>
                      <a:pt x="2" y="5"/>
                      <a:pt x="3" y="7"/>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061">
                <a:extLst>
                  <a:ext uri="{FF2B5EF4-FFF2-40B4-BE49-F238E27FC236}">
                    <a16:creationId xmlns:a16="http://schemas.microsoft.com/office/drawing/2014/main" id="{D751DF35-5B56-4A7F-98FD-7363898829DC}"/>
                  </a:ext>
                </a:extLst>
              </p:cNvPr>
              <p:cNvSpPr>
                <a:spLocks/>
              </p:cNvSpPr>
              <p:nvPr/>
            </p:nvSpPr>
            <p:spPr bwMode="auto">
              <a:xfrm>
                <a:off x="2805" y="2150"/>
                <a:ext cx="2" cy="16"/>
              </a:xfrm>
              <a:custGeom>
                <a:avLst/>
                <a:gdLst>
                  <a:gd name="T0" fmla="*/ 4 w 4"/>
                  <a:gd name="T1" fmla="*/ 10 h 27"/>
                  <a:gd name="T2" fmla="*/ 2 w 4"/>
                  <a:gd name="T3" fmla="*/ 26 h 27"/>
                  <a:gd name="T4" fmla="*/ 2 w 4"/>
                  <a:gd name="T5" fmla="*/ 11 h 27"/>
                  <a:gd name="T6" fmla="*/ 4 w 4"/>
                  <a:gd name="T7" fmla="*/ 10 h 27"/>
                </a:gdLst>
                <a:ahLst/>
                <a:cxnLst>
                  <a:cxn ang="0">
                    <a:pos x="T0" y="T1"/>
                  </a:cxn>
                  <a:cxn ang="0">
                    <a:pos x="T2" y="T3"/>
                  </a:cxn>
                  <a:cxn ang="0">
                    <a:pos x="T4" y="T5"/>
                  </a:cxn>
                  <a:cxn ang="0">
                    <a:pos x="T6" y="T7"/>
                  </a:cxn>
                </a:cxnLst>
                <a:rect l="0" t="0" r="r" b="b"/>
                <a:pathLst>
                  <a:path w="4" h="27">
                    <a:moveTo>
                      <a:pt x="4" y="10"/>
                    </a:moveTo>
                    <a:cubicBezTo>
                      <a:pt x="4" y="18"/>
                      <a:pt x="2" y="16"/>
                      <a:pt x="2" y="26"/>
                    </a:cubicBezTo>
                    <a:cubicBezTo>
                      <a:pt x="0" y="27"/>
                      <a:pt x="3" y="11"/>
                      <a:pt x="2" y="11"/>
                    </a:cubicBezTo>
                    <a:cubicBezTo>
                      <a:pt x="3" y="0"/>
                      <a:pt x="3" y="15"/>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062">
                <a:extLst>
                  <a:ext uri="{FF2B5EF4-FFF2-40B4-BE49-F238E27FC236}">
                    <a16:creationId xmlns:a16="http://schemas.microsoft.com/office/drawing/2014/main" id="{1A135B20-AAF2-415F-918F-EBEF1AD93AE6}"/>
                  </a:ext>
                </a:extLst>
              </p:cNvPr>
              <p:cNvSpPr>
                <a:spLocks/>
              </p:cNvSpPr>
              <p:nvPr/>
            </p:nvSpPr>
            <p:spPr bwMode="auto">
              <a:xfrm>
                <a:off x="2477" y="2610"/>
                <a:ext cx="17" cy="10"/>
              </a:xfrm>
              <a:custGeom>
                <a:avLst/>
                <a:gdLst>
                  <a:gd name="T0" fmla="*/ 0 w 30"/>
                  <a:gd name="T1" fmla="*/ 17 h 17"/>
                  <a:gd name="T2" fmla="*/ 9 w 30"/>
                  <a:gd name="T3" fmla="*/ 11 h 17"/>
                  <a:gd name="T4" fmla="*/ 18 w 30"/>
                  <a:gd name="T5" fmla="*/ 9 h 17"/>
                  <a:gd name="T6" fmla="*/ 15 w 30"/>
                  <a:gd name="T7" fmla="*/ 7 h 17"/>
                  <a:gd name="T8" fmla="*/ 30 w 30"/>
                  <a:gd name="T9" fmla="*/ 0 h 17"/>
                  <a:gd name="T10" fmla="*/ 23 w 30"/>
                  <a:gd name="T11" fmla="*/ 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15"/>
                      <a:pt x="10" y="11"/>
                      <a:pt x="9" y="11"/>
                    </a:cubicBezTo>
                    <a:cubicBezTo>
                      <a:pt x="17" y="7"/>
                      <a:pt x="17" y="8"/>
                      <a:pt x="18" y="9"/>
                    </a:cubicBezTo>
                    <a:cubicBezTo>
                      <a:pt x="28" y="4"/>
                      <a:pt x="15" y="8"/>
                      <a:pt x="15" y="7"/>
                    </a:cubicBezTo>
                    <a:cubicBezTo>
                      <a:pt x="18" y="6"/>
                      <a:pt x="24" y="3"/>
                      <a:pt x="30" y="0"/>
                    </a:cubicBezTo>
                    <a:cubicBezTo>
                      <a:pt x="28" y="2"/>
                      <a:pt x="27" y="4"/>
                      <a:pt x="23" y="6"/>
                    </a:cubicBezTo>
                    <a:cubicBezTo>
                      <a:pt x="19" y="9"/>
                      <a:pt x="13" y="12"/>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063">
                <a:extLst>
                  <a:ext uri="{FF2B5EF4-FFF2-40B4-BE49-F238E27FC236}">
                    <a16:creationId xmlns:a16="http://schemas.microsoft.com/office/drawing/2014/main" id="{31732626-C26A-474D-9BD8-26D548B3A2D0}"/>
                  </a:ext>
                </a:extLst>
              </p:cNvPr>
              <p:cNvSpPr>
                <a:spLocks/>
              </p:cNvSpPr>
              <p:nvPr/>
            </p:nvSpPr>
            <p:spPr bwMode="auto">
              <a:xfrm>
                <a:off x="2323" y="2658"/>
                <a:ext cx="13" cy="1"/>
              </a:xfrm>
              <a:custGeom>
                <a:avLst/>
                <a:gdLst>
                  <a:gd name="T0" fmla="*/ 0 w 22"/>
                  <a:gd name="T1" fmla="*/ 3 h 3"/>
                  <a:gd name="T2" fmla="*/ 15 w 22"/>
                  <a:gd name="T3" fmla="*/ 0 h 3"/>
                  <a:gd name="T4" fmla="*/ 0 w 22"/>
                  <a:gd name="T5" fmla="*/ 3 h 3"/>
                </a:gdLst>
                <a:ahLst/>
                <a:cxnLst>
                  <a:cxn ang="0">
                    <a:pos x="T0" y="T1"/>
                  </a:cxn>
                  <a:cxn ang="0">
                    <a:pos x="T2" y="T3"/>
                  </a:cxn>
                  <a:cxn ang="0">
                    <a:pos x="T4" y="T5"/>
                  </a:cxn>
                </a:cxnLst>
                <a:rect l="0" t="0" r="r" b="b"/>
                <a:pathLst>
                  <a:path w="22" h="3">
                    <a:moveTo>
                      <a:pt x="0" y="3"/>
                    </a:moveTo>
                    <a:cubicBezTo>
                      <a:pt x="3" y="2"/>
                      <a:pt x="5" y="1"/>
                      <a:pt x="15" y="0"/>
                    </a:cubicBezTo>
                    <a:cubicBezTo>
                      <a:pt x="22" y="1"/>
                      <a:pt x="17"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064">
                <a:extLst>
                  <a:ext uri="{FF2B5EF4-FFF2-40B4-BE49-F238E27FC236}">
                    <a16:creationId xmlns:a16="http://schemas.microsoft.com/office/drawing/2014/main" id="{92B0F964-3A01-4637-939A-FD2418367414}"/>
                  </a:ext>
                </a:extLst>
              </p:cNvPr>
              <p:cNvSpPr>
                <a:spLocks/>
              </p:cNvSpPr>
              <p:nvPr/>
            </p:nvSpPr>
            <p:spPr bwMode="auto">
              <a:xfrm>
                <a:off x="2537" y="2584"/>
                <a:ext cx="9" cy="4"/>
              </a:xfrm>
              <a:custGeom>
                <a:avLst/>
                <a:gdLst>
                  <a:gd name="T0" fmla="*/ 16 w 16"/>
                  <a:gd name="T1" fmla="*/ 1 h 8"/>
                  <a:gd name="T2" fmla="*/ 0 w 16"/>
                  <a:gd name="T3" fmla="*/ 8 h 8"/>
                  <a:gd name="T4" fmla="*/ 9 w 16"/>
                  <a:gd name="T5" fmla="*/ 2 h 8"/>
                  <a:gd name="T6" fmla="*/ 16 w 16"/>
                  <a:gd name="T7" fmla="*/ 1 h 8"/>
                </a:gdLst>
                <a:ahLst/>
                <a:cxnLst>
                  <a:cxn ang="0">
                    <a:pos x="T0" y="T1"/>
                  </a:cxn>
                  <a:cxn ang="0">
                    <a:pos x="T2" y="T3"/>
                  </a:cxn>
                  <a:cxn ang="0">
                    <a:pos x="T4" y="T5"/>
                  </a:cxn>
                  <a:cxn ang="0">
                    <a:pos x="T6" y="T7"/>
                  </a:cxn>
                </a:cxnLst>
                <a:rect l="0" t="0" r="r" b="b"/>
                <a:pathLst>
                  <a:path w="16" h="8">
                    <a:moveTo>
                      <a:pt x="16" y="1"/>
                    </a:moveTo>
                    <a:cubicBezTo>
                      <a:pt x="7" y="6"/>
                      <a:pt x="11" y="2"/>
                      <a:pt x="0" y="8"/>
                    </a:cubicBezTo>
                    <a:cubicBezTo>
                      <a:pt x="4" y="6"/>
                      <a:pt x="0" y="7"/>
                      <a:pt x="9" y="2"/>
                    </a:cubicBezTo>
                    <a:cubicBezTo>
                      <a:pt x="3" y="7"/>
                      <a:pt x="15"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065">
                <a:extLst>
                  <a:ext uri="{FF2B5EF4-FFF2-40B4-BE49-F238E27FC236}">
                    <a16:creationId xmlns:a16="http://schemas.microsoft.com/office/drawing/2014/main" id="{01FDBAB6-D894-4F13-9B4C-8797C00A4411}"/>
                  </a:ext>
                </a:extLst>
              </p:cNvPr>
              <p:cNvSpPr>
                <a:spLocks/>
              </p:cNvSpPr>
              <p:nvPr/>
            </p:nvSpPr>
            <p:spPr bwMode="auto">
              <a:xfrm>
                <a:off x="2806" y="2104"/>
                <a:ext cx="1" cy="12"/>
              </a:xfrm>
              <a:custGeom>
                <a:avLst/>
                <a:gdLst>
                  <a:gd name="T0" fmla="*/ 3 w 3"/>
                  <a:gd name="T1" fmla="*/ 18 h 20"/>
                  <a:gd name="T2" fmla="*/ 1 w 3"/>
                  <a:gd name="T3" fmla="*/ 20 h 20"/>
                  <a:gd name="T4" fmla="*/ 0 w 3"/>
                  <a:gd name="T5" fmla="*/ 4 h 20"/>
                  <a:gd name="T6" fmla="*/ 3 w 3"/>
                  <a:gd name="T7" fmla="*/ 18 h 20"/>
                </a:gdLst>
                <a:ahLst/>
                <a:cxnLst>
                  <a:cxn ang="0">
                    <a:pos x="T0" y="T1"/>
                  </a:cxn>
                  <a:cxn ang="0">
                    <a:pos x="T2" y="T3"/>
                  </a:cxn>
                  <a:cxn ang="0">
                    <a:pos x="T4" y="T5"/>
                  </a:cxn>
                  <a:cxn ang="0">
                    <a:pos x="T6" y="T7"/>
                  </a:cxn>
                </a:cxnLst>
                <a:rect l="0" t="0" r="r" b="b"/>
                <a:pathLst>
                  <a:path w="3" h="20">
                    <a:moveTo>
                      <a:pt x="3" y="18"/>
                    </a:moveTo>
                    <a:cubicBezTo>
                      <a:pt x="1" y="20"/>
                      <a:pt x="1" y="20"/>
                      <a:pt x="1" y="20"/>
                    </a:cubicBezTo>
                    <a:cubicBezTo>
                      <a:pt x="1" y="13"/>
                      <a:pt x="0" y="12"/>
                      <a:pt x="0" y="4"/>
                    </a:cubicBezTo>
                    <a:cubicBezTo>
                      <a:pt x="2" y="7"/>
                      <a:pt x="2" y="0"/>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066">
                <a:extLst>
                  <a:ext uri="{FF2B5EF4-FFF2-40B4-BE49-F238E27FC236}">
                    <a16:creationId xmlns:a16="http://schemas.microsoft.com/office/drawing/2014/main" id="{47618260-2598-4272-954D-AC8F031A4A26}"/>
                  </a:ext>
                </a:extLst>
              </p:cNvPr>
              <p:cNvSpPr>
                <a:spLocks/>
              </p:cNvSpPr>
              <p:nvPr/>
            </p:nvSpPr>
            <p:spPr bwMode="auto">
              <a:xfrm>
                <a:off x="2763" y="2320"/>
                <a:ext cx="6" cy="15"/>
              </a:xfrm>
              <a:custGeom>
                <a:avLst/>
                <a:gdLst>
                  <a:gd name="T0" fmla="*/ 3 w 10"/>
                  <a:gd name="T1" fmla="*/ 17 h 25"/>
                  <a:gd name="T2" fmla="*/ 5 w 10"/>
                  <a:gd name="T3" fmla="*/ 10 h 25"/>
                  <a:gd name="T4" fmla="*/ 4 w 10"/>
                  <a:gd name="T5" fmla="*/ 20 h 25"/>
                  <a:gd name="T6" fmla="*/ 0 w 10"/>
                  <a:gd name="T7" fmla="*/ 24 h 25"/>
                  <a:gd name="T8" fmla="*/ 3 w 10"/>
                  <a:gd name="T9" fmla="*/ 17 h 25"/>
                </a:gdLst>
                <a:ahLst/>
                <a:cxnLst>
                  <a:cxn ang="0">
                    <a:pos x="T0" y="T1"/>
                  </a:cxn>
                  <a:cxn ang="0">
                    <a:pos x="T2" y="T3"/>
                  </a:cxn>
                  <a:cxn ang="0">
                    <a:pos x="T4" y="T5"/>
                  </a:cxn>
                  <a:cxn ang="0">
                    <a:pos x="T6" y="T7"/>
                  </a:cxn>
                  <a:cxn ang="0">
                    <a:pos x="T8" y="T9"/>
                  </a:cxn>
                </a:cxnLst>
                <a:rect l="0" t="0" r="r" b="b"/>
                <a:pathLst>
                  <a:path w="10" h="25">
                    <a:moveTo>
                      <a:pt x="3" y="17"/>
                    </a:moveTo>
                    <a:cubicBezTo>
                      <a:pt x="3" y="16"/>
                      <a:pt x="6" y="10"/>
                      <a:pt x="5" y="10"/>
                    </a:cubicBezTo>
                    <a:cubicBezTo>
                      <a:pt x="10" y="0"/>
                      <a:pt x="5" y="16"/>
                      <a:pt x="4" y="20"/>
                    </a:cubicBezTo>
                    <a:cubicBezTo>
                      <a:pt x="2" y="25"/>
                      <a:pt x="1" y="23"/>
                      <a:pt x="0" y="24"/>
                    </a:cubicBezTo>
                    <a:cubicBezTo>
                      <a:pt x="3" y="18"/>
                      <a:pt x="8" y="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067">
                <a:extLst>
                  <a:ext uri="{FF2B5EF4-FFF2-40B4-BE49-F238E27FC236}">
                    <a16:creationId xmlns:a16="http://schemas.microsoft.com/office/drawing/2014/main" id="{FBB3754C-29AC-4748-AB81-B047EACEBB18}"/>
                  </a:ext>
                </a:extLst>
              </p:cNvPr>
              <p:cNvSpPr>
                <a:spLocks/>
              </p:cNvSpPr>
              <p:nvPr/>
            </p:nvSpPr>
            <p:spPr bwMode="auto">
              <a:xfrm>
                <a:off x="2611" y="1716"/>
                <a:ext cx="12" cy="10"/>
              </a:xfrm>
              <a:custGeom>
                <a:avLst/>
                <a:gdLst>
                  <a:gd name="T0" fmla="*/ 0 w 21"/>
                  <a:gd name="T1" fmla="*/ 1 h 18"/>
                  <a:gd name="T2" fmla="*/ 21 w 21"/>
                  <a:gd name="T3" fmla="*/ 17 h 18"/>
                  <a:gd name="T4" fmla="*/ 0 w 21"/>
                  <a:gd name="T5" fmla="*/ 1 h 18"/>
                </a:gdLst>
                <a:ahLst/>
                <a:cxnLst>
                  <a:cxn ang="0">
                    <a:pos x="T0" y="T1"/>
                  </a:cxn>
                  <a:cxn ang="0">
                    <a:pos x="T2" y="T3"/>
                  </a:cxn>
                  <a:cxn ang="0">
                    <a:pos x="T4" y="T5"/>
                  </a:cxn>
                </a:cxnLst>
                <a:rect l="0" t="0" r="r" b="b"/>
                <a:pathLst>
                  <a:path w="21" h="18">
                    <a:moveTo>
                      <a:pt x="0" y="1"/>
                    </a:moveTo>
                    <a:cubicBezTo>
                      <a:pt x="1" y="0"/>
                      <a:pt x="15" y="12"/>
                      <a:pt x="21" y="17"/>
                    </a:cubicBezTo>
                    <a:cubicBezTo>
                      <a:pt x="19" y="18"/>
                      <a:pt x="6"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068">
                <a:extLst>
                  <a:ext uri="{FF2B5EF4-FFF2-40B4-BE49-F238E27FC236}">
                    <a16:creationId xmlns:a16="http://schemas.microsoft.com/office/drawing/2014/main" id="{2B5D3E87-4015-4EED-80BD-62DEEC1A4C88}"/>
                  </a:ext>
                </a:extLst>
              </p:cNvPr>
              <p:cNvSpPr>
                <a:spLocks/>
              </p:cNvSpPr>
              <p:nvPr/>
            </p:nvSpPr>
            <p:spPr bwMode="auto">
              <a:xfrm>
                <a:off x="2645" y="1746"/>
                <a:ext cx="11" cy="11"/>
              </a:xfrm>
              <a:custGeom>
                <a:avLst/>
                <a:gdLst>
                  <a:gd name="T0" fmla="*/ 0 w 19"/>
                  <a:gd name="T1" fmla="*/ 0 h 19"/>
                  <a:gd name="T2" fmla="*/ 19 w 19"/>
                  <a:gd name="T3" fmla="*/ 19 h 19"/>
                  <a:gd name="T4" fmla="*/ 13 w 19"/>
                  <a:gd name="T5" fmla="*/ 17 h 19"/>
                  <a:gd name="T6" fmla="*/ 0 w 19"/>
                  <a:gd name="T7" fmla="*/ 0 h 19"/>
                </a:gdLst>
                <a:ahLst/>
                <a:cxnLst>
                  <a:cxn ang="0">
                    <a:pos x="T0" y="T1"/>
                  </a:cxn>
                  <a:cxn ang="0">
                    <a:pos x="T2" y="T3"/>
                  </a:cxn>
                  <a:cxn ang="0">
                    <a:pos x="T4" y="T5"/>
                  </a:cxn>
                  <a:cxn ang="0">
                    <a:pos x="T6" y="T7"/>
                  </a:cxn>
                </a:cxnLst>
                <a:rect l="0" t="0" r="r" b="b"/>
                <a:pathLst>
                  <a:path w="19" h="19">
                    <a:moveTo>
                      <a:pt x="0" y="0"/>
                    </a:moveTo>
                    <a:cubicBezTo>
                      <a:pt x="7" y="7"/>
                      <a:pt x="16" y="15"/>
                      <a:pt x="19" y="19"/>
                    </a:cubicBezTo>
                    <a:cubicBezTo>
                      <a:pt x="11" y="12"/>
                      <a:pt x="5" y="7"/>
                      <a:pt x="13" y="17"/>
                    </a:cubicBezTo>
                    <a:cubicBezTo>
                      <a:pt x="3" y="7"/>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069">
                <a:extLst>
                  <a:ext uri="{FF2B5EF4-FFF2-40B4-BE49-F238E27FC236}">
                    <a16:creationId xmlns:a16="http://schemas.microsoft.com/office/drawing/2014/main" id="{8D7CDAFD-9B22-4A41-81D3-15EB98514CAF}"/>
                  </a:ext>
                </a:extLst>
              </p:cNvPr>
              <p:cNvSpPr>
                <a:spLocks/>
              </p:cNvSpPr>
              <p:nvPr/>
            </p:nvSpPr>
            <p:spPr bwMode="auto">
              <a:xfrm>
                <a:off x="2665" y="1766"/>
                <a:ext cx="26" cy="30"/>
              </a:xfrm>
              <a:custGeom>
                <a:avLst/>
                <a:gdLst>
                  <a:gd name="T0" fmla="*/ 45 w 45"/>
                  <a:gd name="T1" fmla="*/ 51 h 52"/>
                  <a:gd name="T2" fmla="*/ 41 w 45"/>
                  <a:gd name="T3" fmla="*/ 52 h 52"/>
                  <a:gd name="T4" fmla="*/ 25 w 45"/>
                  <a:gd name="T5" fmla="*/ 31 h 52"/>
                  <a:gd name="T6" fmla="*/ 29 w 45"/>
                  <a:gd name="T7" fmla="*/ 38 h 52"/>
                  <a:gd name="T8" fmla="*/ 14 w 45"/>
                  <a:gd name="T9" fmla="*/ 22 h 52"/>
                  <a:gd name="T10" fmla="*/ 27 w 45"/>
                  <a:gd name="T11" fmla="*/ 33 h 52"/>
                  <a:gd name="T12" fmla="*/ 2 w 45"/>
                  <a:gd name="T13" fmla="*/ 4 h 52"/>
                  <a:gd name="T14" fmla="*/ 0 w 45"/>
                  <a:gd name="T15" fmla="*/ 0 h 52"/>
                  <a:gd name="T16" fmla="*/ 45 w 45"/>
                  <a:gd name="T1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5" y="51"/>
                    </a:moveTo>
                    <a:cubicBezTo>
                      <a:pt x="42" y="48"/>
                      <a:pt x="42" y="51"/>
                      <a:pt x="41" y="52"/>
                    </a:cubicBezTo>
                    <a:cubicBezTo>
                      <a:pt x="31" y="40"/>
                      <a:pt x="34" y="41"/>
                      <a:pt x="25" y="31"/>
                    </a:cubicBezTo>
                    <a:cubicBezTo>
                      <a:pt x="26" y="33"/>
                      <a:pt x="26" y="35"/>
                      <a:pt x="29" y="38"/>
                    </a:cubicBezTo>
                    <a:cubicBezTo>
                      <a:pt x="29" y="39"/>
                      <a:pt x="19" y="26"/>
                      <a:pt x="14" y="22"/>
                    </a:cubicBezTo>
                    <a:cubicBezTo>
                      <a:pt x="19" y="27"/>
                      <a:pt x="21" y="26"/>
                      <a:pt x="27" y="33"/>
                    </a:cubicBezTo>
                    <a:cubicBezTo>
                      <a:pt x="23" y="26"/>
                      <a:pt x="13" y="15"/>
                      <a:pt x="2" y="4"/>
                    </a:cubicBezTo>
                    <a:cubicBezTo>
                      <a:pt x="3" y="4"/>
                      <a:pt x="2" y="3"/>
                      <a:pt x="0" y="0"/>
                    </a:cubicBezTo>
                    <a:cubicBezTo>
                      <a:pt x="14" y="13"/>
                      <a:pt x="30" y="34"/>
                      <a:pt x="4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070">
                <a:extLst>
                  <a:ext uri="{FF2B5EF4-FFF2-40B4-BE49-F238E27FC236}">
                    <a16:creationId xmlns:a16="http://schemas.microsoft.com/office/drawing/2014/main" id="{9C6E0B22-FC83-4EC1-B7C5-1BE02F1FA009}"/>
                  </a:ext>
                </a:extLst>
              </p:cNvPr>
              <p:cNvSpPr>
                <a:spLocks/>
              </p:cNvSpPr>
              <p:nvPr/>
            </p:nvSpPr>
            <p:spPr bwMode="auto">
              <a:xfrm>
                <a:off x="2790" y="2228"/>
                <a:ext cx="6" cy="22"/>
              </a:xfrm>
              <a:custGeom>
                <a:avLst/>
                <a:gdLst>
                  <a:gd name="T0" fmla="*/ 2 w 10"/>
                  <a:gd name="T1" fmla="*/ 38 h 39"/>
                  <a:gd name="T2" fmla="*/ 0 w 10"/>
                  <a:gd name="T3" fmla="*/ 39 h 39"/>
                  <a:gd name="T4" fmla="*/ 4 w 10"/>
                  <a:gd name="T5" fmla="*/ 27 h 39"/>
                  <a:gd name="T6" fmla="*/ 6 w 10"/>
                  <a:gd name="T7" fmla="*/ 16 h 39"/>
                  <a:gd name="T8" fmla="*/ 3 w 10"/>
                  <a:gd name="T9" fmla="*/ 28 h 39"/>
                  <a:gd name="T10" fmla="*/ 7 w 10"/>
                  <a:gd name="T11" fmla="*/ 5 h 39"/>
                  <a:gd name="T12" fmla="*/ 10 w 10"/>
                  <a:gd name="T13" fmla="*/ 0 h 39"/>
                  <a:gd name="T14" fmla="*/ 2 w 10"/>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9">
                    <a:moveTo>
                      <a:pt x="2" y="38"/>
                    </a:moveTo>
                    <a:cubicBezTo>
                      <a:pt x="0" y="39"/>
                      <a:pt x="0" y="39"/>
                      <a:pt x="0" y="39"/>
                    </a:cubicBezTo>
                    <a:cubicBezTo>
                      <a:pt x="2" y="26"/>
                      <a:pt x="2" y="36"/>
                      <a:pt x="4" y="27"/>
                    </a:cubicBezTo>
                    <a:cubicBezTo>
                      <a:pt x="6" y="21"/>
                      <a:pt x="5" y="21"/>
                      <a:pt x="6" y="16"/>
                    </a:cubicBezTo>
                    <a:cubicBezTo>
                      <a:pt x="5" y="17"/>
                      <a:pt x="4" y="23"/>
                      <a:pt x="3" y="28"/>
                    </a:cubicBezTo>
                    <a:cubicBezTo>
                      <a:pt x="2" y="28"/>
                      <a:pt x="6" y="12"/>
                      <a:pt x="7" y="5"/>
                    </a:cubicBezTo>
                    <a:cubicBezTo>
                      <a:pt x="8" y="5"/>
                      <a:pt x="10" y="0"/>
                      <a:pt x="10" y="0"/>
                    </a:cubicBezTo>
                    <a:cubicBezTo>
                      <a:pt x="7" y="15"/>
                      <a:pt x="4" y="2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071">
                <a:extLst>
                  <a:ext uri="{FF2B5EF4-FFF2-40B4-BE49-F238E27FC236}">
                    <a16:creationId xmlns:a16="http://schemas.microsoft.com/office/drawing/2014/main" id="{D47B9C7B-C6B8-46A5-86BC-EB260799E25F}"/>
                  </a:ext>
                </a:extLst>
              </p:cNvPr>
              <p:cNvSpPr>
                <a:spLocks/>
              </p:cNvSpPr>
              <p:nvPr/>
            </p:nvSpPr>
            <p:spPr bwMode="auto">
              <a:xfrm>
                <a:off x="2770" y="2299"/>
                <a:ext cx="7" cy="19"/>
              </a:xfrm>
              <a:custGeom>
                <a:avLst/>
                <a:gdLst>
                  <a:gd name="T0" fmla="*/ 0 w 12"/>
                  <a:gd name="T1" fmla="*/ 33 h 33"/>
                  <a:gd name="T2" fmla="*/ 5 w 12"/>
                  <a:gd name="T3" fmla="*/ 15 h 33"/>
                  <a:gd name="T4" fmla="*/ 12 w 12"/>
                  <a:gd name="T5" fmla="*/ 0 h 33"/>
                  <a:gd name="T6" fmla="*/ 0 w 12"/>
                  <a:gd name="T7" fmla="*/ 33 h 33"/>
                </a:gdLst>
                <a:ahLst/>
                <a:cxnLst>
                  <a:cxn ang="0">
                    <a:pos x="T0" y="T1"/>
                  </a:cxn>
                  <a:cxn ang="0">
                    <a:pos x="T2" y="T3"/>
                  </a:cxn>
                  <a:cxn ang="0">
                    <a:pos x="T4" y="T5"/>
                  </a:cxn>
                  <a:cxn ang="0">
                    <a:pos x="T6" y="T7"/>
                  </a:cxn>
                </a:cxnLst>
                <a:rect l="0" t="0" r="r" b="b"/>
                <a:pathLst>
                  <a:path w="12" h="33">
                    <a:moveTo>
                      <a:pt x="0" y="33"/>
                    </a:moveTo>
                    <a:cubicBezTo>
                      <a:pt x="1" y="28"/>
                      <a:pt x="6" y="18"/>
                      <a:pt x="5" y="15"/>
                    </a:cubicBezTo>
                    <a:cubicBezTo>
                      <a:pt x="8" y="9"/>
                      <a:pt x="8" y="12"/>
                      <a:pt x="12" y="0"/>
                    </a:cubicBezTo>
                    <a:cubicBezTo>
                      <a:pt x="11" y="5"/>
                      <a:pt x="4" y="2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072">
                <a:extLst>
                  <a:ext uri="{FF2B5EF4-FFF2-40B4-BE49-F238E27FC236}">
                    <a16:creationId xmlns:a16="http://schemas.microsoft.com/office/drawing/2014/main" id="{456DA619-891D-4B3B-B6D5-8CC3ECBF29BC}"/>
                  </a:ext>
                </a:extLst>
              </p:cNvPr>
              <p:cNvSpPr>
                <a:spLocks/>
              </p:cNvSpPr>
              <p:nvPr/>
            </p:nvSpPr>
            <p:spPr bwMode="auto">
              <a:xfrm>
                <a:off x="2801" y="2180"/>
                <a:ext cx="2" cy="12"/>
              </a:xfrm>
              <a:custGeom>
                <a:avLst/>
                <a:gdLst>
                  <a:gd name="T0" fmla="*/ 3 w 4"/>
                  <a:gd name="T1" fmla="*/ 0 h 21"/>
                  <a:gd name="T2" fmla="*/ 1 w 4"/>
                  <a:gd name="T3" fmla="*/ 19 h 21"/>
                  <a:gd name="T4" fmla="*/ 1 w 4"/>
                  <a:gd name="T5" fmla="*/ 19 h 21"/>
                  <a:gd name="T6" fmla="*/ 3 w 4"/>
                  <a:gd name="T7" fmla="*/ 0 h 21"/>
                </a:gdLst>
                <a:ahLst/>
                <a:cxnLst>
                  <a:cxn ang="0">
                    <a:pos x="T0" y="T1"/>
                  </a:cxn>
                  <a:cxn ang="0">
                    <a:pos x="T2" y="T3"/>
                  </a:cxn>
                  <a:cxn ang="0">
                    <a:pos x="T4" y="T5"/>
                  </a:cxn>
                  <a:cxn ang="0">
                    <a:pos x="T6" y="T7"/>
                  </a:cxn>
                </a:cxnLst>
                <a:rect l="0" t="0" r="r" b="b"/>
                <a:pathLst>
                  <a:path w="4" h="21">
                    <a:moveTo>
                      <a:pt x="3" y="0"/>
                    </a:moveTo>
                    <a:cubicBezTo>
                      <a:pt x="4" y="4"/>
                      <a:pt x="2" y="14"/>
                      <a:pt x="1" y="19"/>
                    </a:cubicBezTo>
                    <a:cubicBezTo>
                      <a:pt x="1" y="21"/>
                      <a:pt x="0" y="21"/>
                      <a:pt x="1" y="19"/>
                    </a:cubicBezTo>
                    <a:cubicBezTo>
                      <a:pt x="1" y="16"/>
                      <a:pt x="2" y="1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073">
                <a:extLst>
                  <a:ext uri="{FF2B5EF4-FFF2-40B4-BE49-F238E27FC236}">
                    <a16:creationId xmlns:a16="http://schemas.microsoft.com/office/drawing/2014/main" id="{4E20FA45-75E0-469F-A4B3-5283AD349694}"/>
                  </a:ext>
                </a:extLst>
              </p:cNvPr>
              <p:cNvSpPr>
                <a:spLocks/>
              </p:cNvSpPr>
              <p:nvPr/>
            </p:nvSpPr>
            <p:spPr bwMode="auto">
              <a:xfrm>
                <a:off x="2769" y="1932"/>
                <a:ext cx="3" cy="8"/>
              </a:xfrm>
              <a:custGeom>
                <a:avLst/>
                <a:gdLst>
                  <a:gd name="T0" fmla="*/ 6 w 6"/>
                  <a:gd name="T1" fmla="*/ 13 h 14"/>
                  <a:gd name="T2" fmla="*/ 5 w 6"/>
                  <a:gd name="T3" fmla="*/ 14 h 14"/>
                  <a:gd name="T4" fmla="*/ 0 w 6"/>
                  <a:gd name="T5" fmla="*/ 0 h 14"/>
                  <a:gd name="T6" fmla="*/ 6 w 6"/>
                  <a:gd name="T7" fmla="*/ 13 h 14"/>
                </a:gdLst>
                <a:ahLst/>
                <a:cxnLst>
                  <a:cxn ang="0">
                    <a:pos x="T0" y="T1"/>
                  </a:cxn>
                  <a:cxn ang="0">
                    <a:pos x="T2" y="T3"/>
                  </a:cxn>
                  <a:cxn ang="0">
                    <a:pos x="T4" y="T5"/>
                  </a:cxn>
                  <a:cxn ang="0">
                    <a:pos x="T6" y="T7"/>
                  </a:cxn>
                </a:cxnLst>
                <a:rect l="0" t="0" r="r" b="b"/>
                <a:pathLst>
                  <a:path w="6" h="14">
                    <a:moveTo>
                      <a:pt x="6" y="13"/>
                    </a:moveTo>
                    <a:cubicBezTo>
                      <a:pt x="6" y="13"/>
                      <a:pt x="6" y="14"/>
                      <a:pt x="5" y="14"/>
                    </a:cubicBezTo>
                    <a:cubicBezTo>
                      <a:pt x="3" y="7"/>
                      <a:pt x="2" y="5"/>
                      <a:pt x="0" y="0"/>
                    </a:cubicBezTo>
                    <a:cubicBezTo>
                      <a:pt x="1" y="0"/>
                      <a:pt x="3" y="5"/>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074">
                <a:extLst>
                  <a:ext uri="{FF2B5EF4-FFF2-40B4-BE49-F238E27FC236}">
                    <a16:creationId xmlns:a16="http://schemas.microsoft.com/office/drawing/2014/main" id="{051974EE-E922-4554-A7F3-8FCBF3D1BC03}"/>
                  </a:ext>
                </a:extLst>
              </p:cNvPr>
              <p:cNvSpPr>
                <a:spLocks/>
              </p:cNvSpPr>
              <p:nvPr/>
            </p:nvSpPr>
            <p:spPr bwMode="auto">
              <a:xfrm>
                <a:off x="2780" y="1963"/>
                <a:ext cx="4" cy="11"/>
              </a:xfrm>
              <a:custGeom>
                <a:avLst/>
                <a:gdLst>
                  <a:gd name="T0" fmla="*/ 7 w 7"/>
                  <a:gd name="T1" fmla="*/ 17 h 20"/>
                  <a:gd name="T2" fmla="*/ 0 w 7"/>
                  <a:gd name="T3" fmla="*/ 0 h 20"/>
                  <a:gd name="T4" fmla="*/ 7 w 7"/>
                  <a:gd name="T5" fmla="*/ 17 h 20"/>
                </a:gdLst>
                <a:ahLst/>
                <a:cxnLst>
                  <a:cxn ang="0">
                    <a:pos x="T0" y="T1"/>
                  </a:cxn>
                  <a:cxn ang="0">
                    <a:pos x="T2" y="T3"/>
                  </a:cxn>
                  <a:cxn ang="0">
                    <a:pos x="T4" y="T5"/>
                  </a:cxn>
                </a:cxnLst>
                <a:rect l="0" t="0" r="r" b="b"/>
                <a:pathLst>
                  <a:path w="7" h="20">
                    <a:moveTo>
                      <a:pt x="7" y="17"/>
                    </a:moveTo>
                    <a:cubicBezTo>
                      <a:pt x="6" y="20"/>
                      <a:pt x="3" y="10"/>
                      <a:pt x="0" y="0"/>
                    </a:cubicBezTo>
                    <a:cubicBezTo>
                      <a:pt x="2" y="1"/>
                      <a:pt x="4" y="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075">
                <a:extLst>
                  <a:ext uri="{FF2B5EF4-FFF2-40B4-BE49-F238E27FC236}">
                    <a16:creationId xmlns:a16="http://schemas.microsoft.com/office/drawing/2014/main" id="{DB494030-C770-4728-B941-FF3B73D244B3}"/>
                  </a:ext>
                </a:extLst>
              </p:cNvPr>
              <p:cNvSpPr>
                <a:spLocks/>
              </p:cNvSpPr>
              <p:nvPr/>
            </p:nvSpPr>
            <p:spPr bwMode="auto">
              <a:xfrm>
                <a:off x="2612" y="1720"/>
                <a:ext cx="12" cy="9"/>
              </a:xfrm>
              <a:custGeom>
                <a:avLst/>
                <a:gdLst>
                  <a:gd name="T0" fmla="*/ 9 w 21"/>
                  <a:gd name="T1" fmla="*/ 6 h 15"/>
                  <a:gd name="T2" fmla="*/ 21 w 21"/>
                  <a:gd name="T3" fmla="*/ 15 h 15"/>
                  <a:gd name="T4" fmla="*/ 15 w 21"/>
                  <a:gd name="T5" fmla="*/ 13 h 15"/>
                  <a:gd name="T6" fmla="*/ 1 w 21"/>
                  <a:gd name="T7" fmla="*/ 1 h 15"/>
                  <a:gd name="T8" fmla="*/ 9 w 21"/>
                  <a:gd name="T9" fmla="*/ 7 h 15"/>
                  <a:gd name="T10" fmla="*/ 9 w 21"/>
                  <a:gd name="T11" fmla="*/ 6 h 15"/>
                </a:gdLst>
                <a:ahLst/>
                <a:cxnLst>
                  <a:cxn ang="0">
                    <a:pos x="T0" y="T1"/>
                  </a:cxn>
                  <a:cxn ang="0">
                    <a:pos x="T2" y="T3"/>
                  </a:cxn>
                  <a:cxn ang="0">
                    <a:pos x="T4" y="T5"/>
                  </a:cxn>
                  <a:cxn ang="0">
                    <a:pos x="T6" y="T7"/>
                  </a:cxn>
                  <a:cxn ang="0">
                    <a:pos x="T8" y="T9"/>
                  </a:cxn>
                  <a:cxn ang="0">
                    <a:pos x="T10" y="T11"/>
                  </a:cxn>
                </a:cxnLst>
                <a:rect l="0" t="0" r="r" b="b"/>
                <a:pathLst>
                  <a:path w="21" h="15">
                    <a:moveTo>
                      <a:pt x="9" y="6"/>
                    </a:moveTo>
                    <a:cubicBezTo>
                      <a:pt x="10" y="6"/>
                      <a:pt x="17" y="12"/>
                      <a:pt x="21" y="15"/>
                    </a:cubicBezTo>
                    <a:cubicBezTo>
                      <a:pt x="18" y="13"/>
                      <a:pt x="13" y="9"/>
                      <a:pt x="15" y="13"/>
                    </a:cubicBezTo>
                    <a:cubicBezTo>
                      <a:pt x="8" y="8"/>
                      <a:pt x="4" y="4"/>
                      <a:pt x="1" y="1"/>
                    </a:cubicBezTo>
                    <a:cubicBezTo>
                      <a:pt x="0" y="0"/>
                      <a:pt x="6" y="4"/>
                      <a:pt x="9" y="7"/>
                    </a:cubicBezTo>
                    <a:cubicBezTo>
                      <a:pt x="13" y="10"/>
                      <a:pt x="15" y="12"/>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076">
                <a:extLst>
                  <a:ext uri="{FF2B5EF4-FFF2-40B4-BE49-F238E27FC236}">
                    <a16:creationId xmlns:a16="http://schemas.microsoft.com/office/drawing/2014/main" id="{4855AF57-3B13-4250-87E6-3118DC461DE4}"/>
                  </a:ext>
                </a:extLst>
              </p:cNvPr>
              <p:cNvSpPr>
                <a:spLocks/>
              </p:cNvSpPr>
              <p:nvPr/>
            </p:nvSpPr>
            <p:spPr bwMode="auto">
              <a:xfrm>
                <a:off x="2558" y="1684"/>
                <a:ext cx="22" cy="12"/>
              </a:xfrm>
              <a:custGeom>
                <a:avLst/>
                <a:gdLst>
                  <a:gd name="T0" fmla="*/ 29 w 38"/>
                  <a:gd name="T1" fmla="*/ 14 h 21"/>
                  <a:gd name="T2" fmla="*/ 23 w 38"/>
                  <a:gd name="T3" fmla="*/ 14 h 21"/>
                  <a:gd name="T4" fmla="*/ 0 w 38"/>
                  <a:gd name="T5" fmla="*/ 0 h 21"/>
                  <a:gd name="T6" fmla="*/ 29 w 38"/>
                  <a:gd name="T7" fmla="*/ 14 h 21"/>
                </a:gdLst>
                <a:ahLst/>
                <a:cxnLst>
                  <a:cxn ang="0">
                    <a:pos x="T0" y="T1"/>
                  </a:cxn>
                  <a:cxn ang="0">
                    <a:pos x="T2" y="T3"/>
                  </a:cxn>
                  <a:cxn ang="0">
                    <a:pos x="T4" y="T5"/>
                  </a:cxn>
                  <a:cxn ang="0">
                    <a:pos x="T6" y="T7"/>
                  </a:cxn>
                </a:cxnLst>
                <a:rect l="0" t="0" r="r" b="b"/>
                <a:pathLst>
                  <a:path w="38" h="21">
                    <a:moveTo>
                      <a:pt x="29" y="14"/>
                    </a:moveTo>
                    <a:cubicBezTo>
                      <a:pt x="38" y="21"/>
                      <a:pt x="16" y="7"/>
                      <a:pt x="23" y="14"/>
                    </a:cubicBezTo>
                    <a:cubicBezTo>
                      <a:pt x="15" y="9"/>
                      <a:pt x="8" y="5"/>
                      <a:pt x="0" y="0"/>
                    </a:cubicBezTo>
                    <a:cubicBezTo>
                      <a:pt x="9" y="4"/>
                      <a:pt x="23" y="12"/>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077">
                <a:extLst>
                  <a:ext uri="{FF2B5EF4-FFF2-40B4-BE49-F238E27FC236}">
                    <a16:creationId xmlns:a16="http://schemas.microsoft.com/office/drawing/2014/main" id="{C4E35726-332A-4C7B-93C1-59354F7F063E}"/>
                  </a:ext>
                </a:extLst>
              </p:cNvPr>
              <p:cNvSpPr>
                <a:spLocks/>
              </p:cNvSpPr>
              <p:nvPr/>
            </p:nvSpPr>
            <p:spPr bwMode="auto">
              <a:xfrm>
                <a:off x="2803" y="2150"/>
                <a:ext cx="2" cy="9"/>
              </a:xfrm>
              <a:custGeom>
                <a:avLst/>
                <a:gdLst>
                  <a:gd name="T0" fmla="*/ 2 w 2"/>
                  <a:gd name="T1" fmla="*/ 0 h 16"/>
                  <a:gd name="T2" fmla="*/ 1 w 2"/>
                  <a:gd name="T3" fmla="*/ 15 h 16"/>
                  <a:gd name="T4" fmla="*/ 0 w 2"/>
                  <a:gd name="T5" fmla="*/ 16 h 16"/>
                  <a:gd name="T6" fmla="*/ 2 w 2"/>
                  <a:gd name="T7" fmla="*/ 0 h 16"/>
                </a:gdLst>
                <a:ahLst/>
                <a:cxnLst>
                  <a:cxn ang="0">
                    <a:pos x="T0" y="T1"/>
                  </a:cxn>
                  <a:cxn ang="0">
                    <a:pos x="T2" y="T3"/>
                  </a:cxn>
                  <a:cxn ang="0">
                    <a:pos x="T4" y="T5"/>
                  </a:cxn>
                  <a:cxn ang="0">
                    <a:pos x="T6" y="T7"/>
                  </a:cxn>
                </a:cxnLst>
                <a:rect l="0" t="0" r="r" b="b"/>
                <a:pathLst>
                  <a:path w="2" h="16">
                    <a:moveTo>
                      <a:pt x="2" y="0"/>
                    </a:moveTo>
                    <a:cubicBezTo>
                      <a:pt x="2" y="0"/>
                      <a:pt x="1" y="9"/>
                      <a:pt x="1" y="15"/>
                    </a:cubicBezTo>
                    <a:cubicBezTo>
                      <a:pt x="0" y="16"/>
                      <a:pt x="0" y="16"/>
                      <a:pt x="0" y="16"/>
                    </a:cubicBezTo>
                    <a:cubicBezTo>
                      <a:pt x="0" y="4"/>
                      <a:pt x="1" y="6"/>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078">
                <a:extLst>
                  <a:ext uri="{FF2B5EF4-FFF2-40B4-BE49-F238E27FC236}">
                    <a16:creationId xmlns:a16="http://schemas.microsoft.com/office/drawing/2014/main" id="{83DCC76D-BF29-4B1D-87FA-9E65D5BA39BF}"/>
                  </a:ext>
                </a:extLst>
              </p:cNvPr>
              <p:cNvSpPr>
                <a:spLocks/>
              </p:cNvSpPr>
              <p:nvPr/>
            </p:nvSpPr>
            <p:spPr bwMode="auto">
              <a:xfrm>
                <a:off x="2798" y="2167"/>
                <a:ext cx="4" cy="24"/>
              </a:xfrm>
              <a:custGeom>
                <a:avLst/>
                <a:gdLst>
                  <a:gd name="T0" fmla="*/ 2 w 7"/>
                  <a:gd name="T1" fmla="*/ 19 h 43"/>
                  <a:gd name="T2" fmla="*/ 2 w 7"/>
                  <a:gd name="T3" fmla="*/ 16 h 43"/>
                  <a:gd name="T4" fmla="*/ 3 w 7"/>
                  <a:gd name="T5" fmla="*/ 0 h 43"/>
                  <a:gd name="T6" fmla="*/ 6 w 7"/>
                  <a:gd name="T7" fmla="*/ 12 h 43"/>
                  <a:gd name="T8" fmla="*/ 5 w 7"/>
                  <a:gd name="T9" fmla="*/ 43 h 43"/>
                  <a:gd name="T10" fmla="*/ 4 w 7"/>
                  <a:gd name="T11" fmla="*/ 14 h 43"/>
                  <a:gd name="T12" fmla="*/ 1 w 7"/>
                  <a:gd name="T13" fmla="*/ 27 h 43"/>
                  <a:gd name="T14" fmla="*/ 2 w 7"/>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2" y="19"/>
                    </a:moveTo>
                    <a:cubicBezTo>
                      <a:pt x="4" y="11"/>
                      <a:pt x="2" y="10"/>
                      <a:pt x="2" y="16"/>
                    </a:cubicBezTo>
                    <a:cubicBezTo>
                      <a:pt x="1" y="15"/>
                      <a:pt x="2" y="6"/>
                      <a:pt x="3" y="0"/>
                    </a:cubicBezTo>
                    <a:cubicBezTo>
                      <a:pt x="3" y="7"/>
                      <a:pt x="5" y="8"/>
                      <a:pt x="6" y="12"/>
                    </a:cubicBezTo>
                    <a:cubicBezTo>
                      <a:pt x="7" y="16"/>
                      <a:pt x="7" y="24"/>
                      <a:pt x="5" y="43"/>
                    </a:cubicBezTo>
                    <a:cubicBezTo>
                      <a:pt x="4" y="36"/>
                      <a:pt x="3" y="29"/>
                      <a:pt x="4" y="14"/>
                    </a:cubicBezTo>
                    <a:cubicBezTo>
                      <a:pt x="3" y="20"/>
                      <a:pt x="2" y="21"/>
                      <a:pt x="1" y="27"/>
                    </a:cubicBezTo>
                    <a:cubicBezTo>
                      <a:pt x="0" y="24"/>
                      <a:pt x="3"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079">
                <a:extLst>
                  <a:ext uri="{FF2B5EF4-FFF2-40B4-BE49-F238E27FC236}">
                    <a16:creationId xmlns:a16="http://schemas.microsoft.com/office/drawing/2014/main" id="{11BEF629-D0B5-4449-BE7E-F2BA76BD0273}"/>
                  </a:ext>
                </a:extLst>
              </p:cNvPr>
              <p:cNvSpPr>
                <a:spLocks/>
              </p:cNvSpPr>
              <p:nvPr/>
            </p:nvSpPr>
            <p:spPr bwMode="auto">
              <a:xfrm>
                <a:off x="2789" y="2231"/>
                <a:ext cx="5" cy="15"/>
              </a:xfrm>
              <a:custGeom>
                <a:avLst/>
                <a:gdLst>
                  <a:gd name="T0" fmla="*/ 8 w 8"/>
                  <a:gd name="T1" fmla="*/ 3 h 27"/>
                  <a:gd name="T2" fmla="*/ 3 w 8"/>
                  <a:gd name="T3" fmla="*/ 22 h 27"/>
                  <a:gd name="T4" fmla="*/ 0 w 8"/>
                  <a:gd name="T5" fmla="*/ 27 h 27"/>
                  <a:gd name="T6" fmla="*/ 2 w 8"/>
                  <a:gd name="T7" fmla="*/ 23 h 27"/>
                  <a:gd name="T8" fmla="*/ 5 w 8"/>
                  <a:gd name="T9" fmla="*/ 8 h 27"/>
                  <a:gd name="T10" fmla="*/ 8 w 8"/>
                  <a:gd name="T11" fmla="*/ 3 h 27"/>
                </a:gdLst>
                <a:ahLst/>
                <a:cxnLst>
                  <a:cxn ang="0">
                    <a:pos x="T0" y="T1"/>
                  </a:cxn>
                  <a:cxn ang="0">
                    <a:pos x="T2" y="T3"/>
                  </a:cxn>
                  <a:cxn ang="0">
                    <a:pos x="T4" y="T5"/>
                  </a:cxn>
                  <a:cxn ang="0">
                    <a:pos x="T6" y="T7"/>
                  </a:cxn>
                  <a:cxn ang="0">
                    <a:pos x="T8" y="T9"/>
                  </a:cxn>
                  <a:cxn ang="0">
                    <a:pos x="T10" y="T11"/>
                  </a:cxn>
                </a:cxnLst>
                <a:rect l="0" t="0" r="r" b="b"/>
                <a:pathLst>
                  <a:path w="8" h="27">
                    <a:moveTo>
                      <a:pt x="8" y="3"/>
                    </a:moveTo>
                    <a:cubicBezTo>
                      <a:pt x="6" y="10"/>
                      <a:pt x="5" y="11"/>
                      <a:pt x="3" y="22"/>
                    </a:cubicBezTo>
                    <a:cubicBezTo>
                      <a:pt x="2" y="26"/>
                      <a:pt x="1" y="27"/>
                      <a:pt x="0" y="27"/>
                    </a:cubicBezTo>
                    <a:cubicBezTo>
                      <a:pt x="1" y="23"/>
                      <a:pt x="2" y="24"/>
                      <a:pt x="2" y="23"/>
                    </a:cubicBezTo>
                    <a:cubicBezTo>
                      <a:pt x="4" y="14"/>
                      <a:pt x="5" y="9"/>
                      <a:pt x="5" y="8"/>
                    </a:cubicBezTo>
                    <a:cubicBezTo>
                      <a:pt x="6" y="0"/>
                      <a:pt x="7" y="6"/>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080">
                <a:extLst>
                  <a:ext uri="{FF2B5EF4-FFF2-40B4-BE49-F238E27FC236}">
                    <a16:creationId xmlns:a16="http://schemas.microsoft.com/office/drawing/2014/main" id="{B6222758-A3B6-48B9-AC24-F81CBB2B0A36}"/>
                  </a:ext>
                </a:extLst>
              </p:cNvPr>
              <p:cNvSpPr>
                <a:spLocks/>
              </p:cNvSpPr>
              <p:nvPr/>
            </p:nvSpPr>
            <p:spPr bwMode="auto">
              <a:xfrm>
                <a:off x="2534" y="2573"/>
                <a:ext cx="24" cy="14"/>
              </a:xfrm>
              <a:custGeom>
                <a:avLst/>
                <a:gdLst>
                  <a:gd name="T0" fmla="*/ 6 w 42"/>
                  <a:gd name="T1" fmla="*/ 23 h 24"/>
                  <a:gd name="T2" fmla="*/ 0 w 42"/>
                  <a:gd name="T3" fmla="*/ 24 h 24"/>
                  <a:gd name="T4" fmla="*/ 20 w 42"/>
                  <a:gd name="T5" fmla="*/ 12 h 24"/>
                  <a:gd name="T6" fmla="*/ 42 w 42"/>
                  <a:gd name="T7" fmla="*/ 0 h 24"/>
                  <a:gd name="T8" fmla="*/ 22 w 42"/>
                  <a:gd name="T9" fmla="*/ 12 h 24"/>
                  <a:gd name="T10" fmla="*/ 6 w 42"/>
                  <a:gd name="T11" fmla="*/ 23 h 24"/>
                </a:gdLst>
                <a:ahLst/>
                <a:cxnLst>
                  <a:cxn ang="0">
                    <a:pos x="T0" y="T1"/>
                  </a:cxn>
                  <a:cxn ang="0">
                    <a:pos x="T2" y="T3"/>
                  </a:cxn>
                  <a:cxn ang="0">
                    <a:pos x="T4" y="T5"/>
                  </a:cxn>
                  <a:cxn ang="0">
                    <a:pos x="T6" y="T7"/>
                  </a:cxn>
                  <a:cxn ang="0">
                    <a:pos x="T8" y="T9"/>
                  </a:cxn>
                  <a:cxn ang="0">
                    <a:pos x="T10" y="T11"/>
                  </a:cxn>
                </a:cxnLst>
                <a:rect l="0" t="0" r="r" b="b"/>
                <a:pathLst>
                  <a:path w="42" h="24">
                    <a:moveTo>
                      <a:pt x="6" y="23"/>
                    </a:moveTo>
                    <a:cubicBezTo>
                      <a:pt x="5" y="22"/>
                      <a:pt x="17" y="13"/>
                      <a:pt x="0" y="24"/>
                    </a:cubicBezTo>
                    <a:cubicBezTo>
                      <a:pt x="1" y="23"/>
                      <a:pt x="10" y="17"/>
                      <a:pt x="20" y="12"/>
                    </a:cubicBezTo>
                    <a:cubicBezTo>
                      <a:pt x="29" y="6"/>
                      <a:pt x="39" y="1"/>
                      <a:pt x="42" y="0"/>
                    </a:cubicBezTo>
                    <a:cubicBezTo>
                      <a:pt x="31" y="5"/>
                      <a:pt x="26" y="9"/>
                      <a:pt x="22" y="12"/>
                    </a:cubicBezTo>
                    <a:cubicBezTo>
                      <a:pt x="17" y="16"/>
                      <a:pt x="13" y="19"/>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081">
                <a:extLst>
                  <a:ext uri="{FF2B5EF4-FFF2-40B4-BE49-F238E27FC236}">
                    <a16:creationId xmlns:a16="http://schemas.microsoft.com/office/drawing/2014/main" id="{E831F9DC-BCB5-48B6-8408-F6CDAC601C3D}"/>
                  </a:ext>
                </a:extLst>
              </p:cNvPr>
              <p:cNvSpPr>
                <a:spLocks/>
              </p:cNvSpPr>
              <p:nvPr/>
            </p:nvSpPr>
            <p:spPr bwMode="auto">
              <a:xfrm>
                <a:off x="2014" y="2600"/>
                <a:ext cx="14" cy="7"/>
              </a:xfrm>
              <a:custGeom>
                <a:avLst/>
                <a:gdLst>
                  <a:gd name="T0" fmla="*/ 22 w 25"/>
                  <a:gd name="T1" fmla="*/ 11 h 11"/>
                  <a:gd name="T2" fmla="*/ 3 w 25"/>
                  <a:gd name="T3" fmla="*/ 2 h 11"/>
                  <a:gd name="T4" fmla="*/ 12 w 25"/>
                  <a:gd name="T5" fmla="*/ 5 h 11"/>
                  <a:gd name="T6" fmla="*/ 22 w 25"/>
                  <a:gd name="T7" fmla="*/ 11 h 11"/>
                </a:gdLst>
                <a:ahLst/>
                <a:cxnLst>
                  <a:cxn ang="0">
                    <a:pos x="T0" y="T1"/>
                  </a:cxn>
                  <a:cxn ang="0">
                    <a:pos x="T2" y="T3"/>
                  </a:cxn>
                  <a:cxn ang="0">
                    <a:pos x="T4" y="T5"/>
                  </a:cxn>
                  <a:cxn ang="0">
                    <a:pos x="T6" y="T7"/>
                  </a:cxn>
                </a:cxnLst>
                <a:rect l="0" t="0" r="r" b="b"/>
                <a:pathLst>
                  <a:path w="25" h="11">
                    <a:moveTo>
                      <a:pt x="22" y="11"/>
                    </a:moveTo>
                    <a:cubicBezTo>
                      <a:pt x="16" y="8"/>
                      <a:pt x="10" y="5"/>
                      <a:pt x="3" y="2"/>
                    </a:cubicBezTo>
                    <a:cubicBezTo>
                      <a:pt x="0" y="0"/>
                      <a:pt x="6" y="2"/>
                      <a:pt x="12" y="5"/>
                    </a:cubicBezTo>
                    <a:cubicBezTo>
                      <a:pt x="18" y="8"/>
                      <a:pt x="25"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082">
                <a:extLst>
                  <a:ext uri="{FF2B5EF4-FFF2-40B4-BE49-F238E27FC236}">
                    <a16:creationId xmlns:a16="http://schemas.microsoft.com/office/drawing/2014/main" id="{E6AFE025-DAE8-435A-A072-2128D765DA05}"/>
                  </a:ext>
                </a:extLst>
              </p:cNvPr>
              <p:cNvSpPr>
                <a:spLocks/>
              </p:cNvSpPr>
              <p:nvPr/>
            </p:nvSpPr>
            <p:spPr bwMode="auto">
              <a:xfrm>
                <a:off x="2599" y="1710"/>
                <a:ext cx="9" cy="7"/>
              </a:xfrm>
              <a:custGeom>
                <a:avLst/>
                <a:gdLst>
                  <a:gd name="T0" fmla="*/ 15 w 15"/>
                  <a:gd name="T1" fmla="*/ 11 h 13"/>
                  <a:gd name="T2" fmla="*/ 15 w 15"/>
                  <a:gd name="T3" fmla="*/ 13 h 13"/>
                  <a:gd name="T4" fmla="*/ 0 w 15"/>
                  <a:gd name="T5" fmla="*/ 1 h 13"/>
                  <a:gd name="T6" fmla="*/ 15 w 15"/>
                  <a:gd name="T7" fmla="*/ 11 h 13"/>
                </a:gdLst>
                <a:ahLst/>
                <a:cxnLst>
                  <a:cxn ang="0">
                    <a:pos x="T0" y="T1"/>
                  </a:cxn>
                  <a:cxn ang="0">
                    <a:pos x="T2" y="T3"/>
                  </a:cxn>
                  <a:cxn ang="0">
                    <a:pos x="T4" y="T5"/>
                  </a:cxn>
                  <a:cxn ang="0">
                    <a:pos x="T6" y="T7"/>
                  </a:cxn>
                </a:cxnLst>
                <a:rect l="0" t="0" r="r" b="b"/>
                <a:pathLst>
                  <a:path w="15" h="13">
                    <a:moveTo>
                      <a:pt x="15" y="11"/>
                    </a:moveTo>
                    <a:cubicBezTo>
                      <a:pt x="13" y="10"/>
                      <a:pt x="10" y="9"/>
                      <a:pt x="15" y="13"/>
                    </a:cubicBezTo>
                    <a:cubicBezTo>
                      <a:pt x="10" y="11"/>
                      <a:pt x="7" y="6"/>
                      <a:pt x="0" y="1"/>
                    </a:cubicBezTo>
                    <a:cubicBezTo>
                      <a:pt x="0" y="0"/>
                      <a:pt x="7" y="5"/>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083">
                <a:extLst>
                  <a:ext uri="{FF2B5EF4-FFF2-40B4-BE49-F238E27FC236}">
                    <a16:creationId xmlns:a16="http://schemas.microsoft.com/office/drawing/2014/main" id="{5275A7F6-B27F-42A0-9FAF-EFDA13004CE0}"/>
                  </a:ext>
                </a:extLst>
              </p:cNvPr>
              <p:cNvSpPr>
                <a:spLocks/>
              </p:cNvSpPr>
              <p:nvPr/>
            </p:nvSpPr>
            <p:spPr bwMode="auto">
              <a:xfrm>
                <a:off x="2652" y="1755"/>
                <a:ext cx="9" cy="11"/>
              </a:xfrm>
              <a:custGeom>
                <a:avLst/>
                <a:gdLst>
                  <a:gd name="T0" fmla="*/ 6 w 15"/>
                  <a:gd name="T1" fmla="*/ 7 h 18"/>
                  <a:gd name="T2" fmla="*/ 14 w 15"/>
                  <a:gd name="T3" fmla="*/ 15 h 18"/>
                  <a:gd name="T4" fmla="*/ 1 w 15"/>
                  <a:gd name="T5" fmla="*/ 3 h 18"/>
                  <a:gd name="T6" fmla="*/ 6 w 15"/>
                  <a:gd name="T7" fmla="*/ 7 h 18"/>
                </a:gdLst>
                <a:ahLst/>
                <a:cxnLst>
                  <a:cxn ang="0">
                    <a:pos x="T0" y="T1"/>
                  </a:cxn>
                  <a:cxn ang="0">
                    <a:pos x="T2" y="T3"/>
                  </a:cxn>
                  <a:cxn ang="0">
                    <a:pos x="T4" y="T5"/>
                  </a:cxn>
                  <a:cxn ang="0">
                    <a:pos x="T6" y="T7"/>
                  </a:cxn>
                </a:cxnLst>
                <a:rect l="0" t="0" r="r" b="b"/>
                <a:pathLst>
                  <a:path w="15" h="18">
                    <a:moveTo>
                      <a:pt x="6" y="7"/>
                    </a:moveTo>
                    <a:cubicBezTo>
                      <a:pt x="7" y="7"/>
                      <a:pt x="11" y="11"/>
                      <a:pt x="14" y="15"/>
                    </a:cubicBezTo>
                    <a:cubicBezTo>
                      <a:pt x="15" y="18"/>
                      <a:pt x="8" y="11"/>
                      <a:pt x="1" y="3"/>
                    </a:cubicBezTo>
                    <a:cubicBezTo>
                      <a:pt x="0" y="0"/>
                      <a:pt x="13" y="1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6084">
                <a:extLst>
                  <a:ext uri="{FF2B5EF4-FFF2-40B4-BE49-F238E27FC236}">
                    <a16:creationId xmlns:a16="http://schemas.microsoft.com/office/drawing/2014/main" id="{EF1848D7-BF48-4694-B0B7-38BE053FFF0B}"/>
                  </a:ext>
                </a:extLst>
              </p:cNvPr>
              <p:cNvSpPr>
                <a:spLocks/>
              </p:cNvSpPr>
              <p:nvPr/>
            </p:nvSpPr>
            <p:spPr bwMode="auto">
              <a:xfrm>
                <a:off x="2633" y="2504"/>
                <a:ext cx="12" cy="11"/>
              </a:xfrm>
              <a:custGeom>
                <a:avLst/>
                <a:gdLst>
                  <a:gd name="T0" fmla="*/ 1 w 22"/>
                  <a:gd name="T1" fmla="*/ 19 h 19"/>
                  <a:gd name="T2" fmla="*/ 8 w 22"/>
                  <a:gd name="T3" fmla="*/ 10 h 19"/>
                  <a:gd name="T4" fmla="*/ 17 w 22"/>
                  <a:gd name="T5" fmla="*/ 2 h 19"/>
                  <a:gd name="T6" fmla="*/ 1 w 22"/>
                  <a:gd name="T7" fmla="*/ 19 h 19"/>
                </a:gdLst>
                <a:ahLst/>
                <a:cxnLst>
                  <a:cxn ang="0">
                    <a:pos x="T0" y="T1"/>
                  </a:cxn>
                  <a:cxn ang="0">
                    <a:pos x="T2" y="T3"/>
                  </a:cxn>
                  <a:cxn ang="0">
                    <a:pos x="T4" y="T5"/>
                  </a:cxn>
                  <a:cxn ang="0">
                    <a:pos x="T6" y="T7"/>
                  </a:cxn>
                </a:cxnLst>
                <a:rect l="0" t="0" r="r" b="b"/>
                <a:pathLst>
                  <a:path w="22" h="19">
                    <a:moveTo>
                      <a:pt x="1" y="19"/>
                    </a:moveTo>
                    <a:cubicBezTo>
                      <a:pt x="0" y="19"/>
                      <a:pt x="4" y="15"/>
                      <a:pt x="8" y="10"/>
                    </a:cubicBezTo>
                    <a:cubicBezTo>
                      <a:pt x="12" y="6"/>
                      <a:pt x="17" y="2"/>
                      <a:pt x="17" y="2"/>
                    </a:cubicBezTo>
                    <a:cubicBezTo>
                      <a:pt x="22" y="0"/>
                      <a:pt x="6" y="13"/>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085">
                <a:extLst>
                  <a:ext uri="{FF2B5EF4-FFF2-40B4-BE49-F238E27FC236}">
                    <a16:creationId xmlns:a16="http://schemas.microsoft.com/office/drawing/2014/main" id="{5E89167B-66B7-4C86-ACF3-717C5F681BBE}"/>
                  </a:ext>
                </a:extLst>
              </p:cNvPr>
              <p:cNvSpPr>
                <a:spLocks/>
              </p:cNvSpPr>
              <p:nvPr/>
            </p:nvSpPr>
            <p:spPr bwMode="auto">
              <a:xfrm>
                <a:off x="2329" y="2650"/>
                <a:ext cx="23" cy="4"/>
              </a:xfrm>
              <a:custGeom>
                <a:avLst/>
                <a:gdLst>
                  <a:gd name="T0" fmla="*/ 25 w 42"/>
                  <a:gd name="T1" fmla="*/ 5 h 8"/>
                  <a:gd name="T2" fmla="*/ 0 w 42"/>
                  <a:gd name="T3" fmla="*/ 8 h 8"/>
                  <a:gd name="T4" fmla="*/ 17 w 42"/>
                  <a:gd name="T5" fmla="*/ 5 h 8"/>
                  <a:gd name="T6" fmla="*/ 31 w 42"/>
                  <a:gd name="T7" fmla="*/ 2 h 8"/>
                  <a:gd name="T8" fmla="*/ 25 w 42"/>
                  <a:gd name="T9" fmla="*/ 5 h 8"/>
                </a:gdLst>
                <a:ahLst/>
                <a:cxnLst>
                  <a:cxn ang="0">
                    <a:pos x="T0" y="T1"/>
                  </a:cxn>
                  <a:cxn ang="0">
                    <a:pos x="T2" y="T3"/>
                  </a:cxn>
                  <a:cxn ang="0">
                    <a:pos x="T4" y="T5"/>
                  </a:cxn>
                  <a:cxn ang="0">
                    <a:pos x="T6" y="T7"/>
                  </a:cxn>
                  <a:cxn ang="0">
                    <a:pos x="T8" y="T9"/>
                  </a:cxn>
                </a:cxnLst>
                <a:rect l="0" t="0" r="r" b="b"/>
                <a:pathLst>
                  <a:path w="42" h="8">
                    <a:moveTo>
                      <a:pt x="25" y="5"/>
                    </a:moveTo>
                    <a:cubicBezTo>
                      <a:pt x="17" y="6"/>
                      <a:pt x="10" y="7"/>
                      <a:pt x="0" y="8"/>
                    </a:cubicBezTo>
                    <a:cubicBezTo>
                      <a:pt x="2" y="6"/>
                      <a:pt x="10" y="6"/>
                      <a:pt x="17" y="5"/>
                    </a:cubicBezTo>
                    <a:cubicBezTo>
                      <a:pt x="24" y="4"/>
                      <a:pt x="30" y="3"/>
                      <a:pt x="31" y="2"/>
                    </a:cubicBezTo>
                    <a:cubicBezTo>
                      <a:pt x="42" y="0"/>
                      <a:pt x="23" y="4"/>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6086">
                <a:extLst>
                  <a:ext uri="{FF2B5EF4-FFF2-40B4-BE49-F238E27FC236}">
                    <a16:creationId xmlns:a16="http://schemas.microsoft.com/office/drawing/2014/main" id="{C1B829B5-D78B-4B08-9848-87A1D33D3B48}"/>
                  </a:ext>
                </a:extLst>
              </p:cNvPr>
              <p:cNvSpPr>
                <a:spLocks/>
              </p:cNvSpPr>
              <p:nvPr/>
            </p:nvSpPr>
            <p:spPr bwMode="auto">
              <a:xfrm>
                <a:off x="2606" y="1717"/>
                <a:ext cx="16" cy="16"/>
              </a:xfrm>
              <a:custGeom>
                <a:avLst/>
                <a:gdLst>
                  <a:gd name="T0" fmla="*/ 9 w 29"/>
                  <a:gd name="T1" fmla="*/ 7 h 28"/>
                  <a:gd name="T2" fmla="*/ 12 w 29"/>
                  <a:gd name="T3" fmla="*/ 10 h 28"/>
                  <a:gd name="T4" fmla="*/ 24 w 29"/>
                  <a:gd name="T5" fmla="*/ 21 h 28"/>
                  <a:gd name="T6" fmla="*/ 15 w 29"/>
                  <a:gd name="T7" fmla="*/ 15 h 28"/>
                  <a:gd name="T8" fmla="*/ 29 w 29"/>
                  <a:gd name="T9" fmla="*/ 27 h 28"/>
                  <a:gd name="T10" fmla="*/ 19 w 29"/>
                  <a:gd name="T11" fmla="*/ 20 h 28"/>
                  <a:gd name="T12" fmla="*/ 6 w 29"/>
                  <a:gd name="T13" fmla="*/ 9 h 28"/>
                  <a:gd name="T14" fmla="*/ 0 w 29"/>
                  <a:gd name="T15" fmla="*/ 1 h 28"/>
                  <a:gd name="T16" fmla="*/ 9 w 29"/>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9" y="7"/>
                    </a:moveTo>
                    <a:cubicBezTo>
                      <a:pt x="11" y="9"/>
                      <a:pt x="11" y="9"/>
                      <a:pt x="12" y="10"/>
                    </a:cubicBezTo>
                    <a:cubicBezTo>
                      <a:pt x="13" y="12"/>
                      <a:pt x="15" y="14"/>
                      <a:pt x="24" y="21"/>
                    </a:cubicBezTo>
                    <a:cubicBezTo>
                      <a:pt x="22" y="20"/>
                      <a:pt x="18" y="17"/>
                      <a:pt x="15" y="15"/>
                    </a:cubicBezTo>
                    <a:cubicBezTo>
                      <a:pt x="14" y="16"/>
                      <a:pt x="25" y="24"/>
                      <a:pt x="29" y="27"/>
                    </a:cubicBezTo>
                    <a:cubicBezTo>
                      <a:pt x="29" y="28"/>
                      <a:pt x="24" y="25"/>
                      <a:pt x="19" y="20"/>
                    </a:cubicBezTo>
                    <a:cubicBezTo>
                      <a:pt x="14" y="16"/>
                      <a:pt x="8" y="11"/>
                      <a:pt x="6" y="9"/>
                    </a:cubicBezTo>
                    <a:cubicBezTo>
                      <a:pt x="11" y="11"/>
                      <a:pt x="6" y="6"/>
                      <a:pt x="0" y="1"/>
                    </a:cubicBezTo>
                    <a:cubicBezTo>
                      <a:pt x="1" y="0"/>
                      <a:pt x="9" y="8"/>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087">
                <a:extLst>
                  <a:ext uri="{FF2B5EF4-FFF2-40B4-BE49-F238E27FC236}">
                    <a16:creationId xmlns:a16="http://schemas.microsoft.com/office/drawing/2014/main" id="{FDE7F0B5-A048-4DA2-9E4D-296EFB97F7FB}"/>
                  </a:ext>
                </a:extLst>
              </p:cNvPr>
              <p:cNvSpPr>
                <a:spLocks/>
              </p:cNvSpPr>
              <p:nvPr/>
            </p:nvSpPr>
            <p:spPr bwMode="auto">
              <a:xfrm>
                <a:off x="2672" y="1778"/>
                <a:ext cx="8" cy="11"/>
              </a:xfrm>
              <a:custGeom>
                <a:avLst/>
                <a:gdLst>
                  <a:gd name="T0" fmla="*/ 0 w 15"/>
                  <a:gd name="T1" fmla="*/ 0 h 19"/>
                  <a:gd name="T2" fmla="*/ 15 w 15"/>
                  <a:gd name="T3" fmla="*/ 17 h 19"/>
                  <a:gd name="T4" fmla="*/ 7 w 15"/>
                  <a:gd name="T5" fmla="*/ 10 h 19"/>
                  <a:gd name="T6" fmla="*/ 5 w 15"/>
                  <a:gd name="T7" fmla="*/ 6 h 19"/>
                  <a:gd name="T8" fmla="*/ 0 w 15"/>
                  <a:gd name="T9" fmla="*/ 0 h 19"/>
                </a:gdLst>
                <a:ahLst/>
                <a:cxnLst>
                  <a:cxn ang="0">
                    <a:pos x="T0" y="T1"/>
                  </a:cxn>
                  <a:cxn ang="0">
                    <a:pos x="T2" y="T3"/>
                  </a:cxn>
                  <a:cxn ang="0">
                    <a:pos x="T4" y="T5"/>
                  </a:cxn>
                  <a:cxn ang="0">
                    <a:pos x="T6" y="T7"/>
                  </a:cxn>
                  <a:cxn ang="0">
                    <a:pos x="T8" y="T9"/>
                  </a:cxn>
                </a:cxnLst>
                <a:rect l="0" t="0" r="r" b="b"/>
                <a:pathLst>
                  <a:path w="15" h="19">
                    <a:moveTo>
                      <a:pt x="0" y="0"/>
                    </a:moveTo>
                    <a:cubicBezTo>
                      <a:pt x="3" y="1"/>
                      <a:pt x="11" y="12"/>
                      <a:pt x="15" y="17"/>
                    </a:cubicBezTo>
                    <a:cubicBezTo>
                      <a:pt x="15" y="19"/>
                      <a:pt x="8" y="10"/>
                      <a:pt x="7" y="10"/>
                    </a:cubicBezTo>
                    <a:cubicBezTo>
                      <a:pt x="4" y="7"/>
                      <a:pt x="5" y="7"/>
                      <a:pt x="5" y="6"/>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088">
                <a:extLst>
                  <a:ext uri="{FF2B5EF4-FFF2-40B4-BE49-F238E27FC236}">
                    <a16:creationId xmlns:a16="http://schemas.microsoft.com/office/drawing/2014/main" id="{FF4F7554-3990-4389-95E6-D4D0DD4109BE}"/>
                  </a:ext>
                </a:extLst>
              </p:cNvPr>
              <p:cNvSpPr>
                <a:spLocks/>
              </p:cNvSpPr>
              <p:nvPr/>
            </p:nvSpPr>
            <p:spPr bwMode="auto">
              <a:xfrm>
                <a:off x="2790" y="2225"/>
                <a:ext cx="4" cy="16"/>
              </a:xfrm>
              <a:custGeom>
                <a:avLst/>
                <a:gdLst>
                  <a:gd name="T0" fmla="*/ 7 w 7"/>
                  <a:gd name="T1" fmla="*/ 0 h 28"/>
                  <a:gd name="T2" fmla="*/ 1 w 7"/>
                  <a:gd name="T3" fmla="*/ 27 h 28"/>
                  <a:gd name="T4" fmla="*/ 0 w 7"/>
                  <a:gd name="T5" fmla="*/ 28 h 28"/>
                  <a:gd name="T6" fmla="*/ 3 w 7"/>
                  <a:gd name="T7" fmla="*/ 12 h 28"/>
                  <a:gd name="T8" fmla="*/ 7 w 7"/>
                  <a:gd name="T9" fmla="*/ 0 h 28"/>
                </a:gdLst>
                <a:ahLst/>
                <a:cxnLst>
                  <a:cxn ang="0">
                    <a:pos x="T0" y="T1"/>
                  </a:cxn>
                  <a:cxn ang="0">
                    <a:pos x="T2" y="T3"/>
                  </a:cxn>
                  <a:cxn ang="0">
                    <a:pos x="T4" y="T5"/>
                  </a:cxn>
                  <a:cxn ang="0">
                    <a:pos x="T6" y="T7"/>
                  </a:cxn>
                  <a:cxn ang="0">
                    <a:pos x="T8" y="T9"/>
                  </a:cxn>
                </a:cxnLst>
                <a:rect l="0" t="0" r="r" b="b"/>
                <a:pathLst>
                  <a:path w="7" h="28">
                    <a:moveTo>
                      <a:pt x="7" y="0"/>
                    </a:moveTo>
                    <a:cubicBezTo>
                      <a:pt x="5" y="7"/>
                      <a:pt x="5" y="13"/>
                      <a:pt x="1" y="27"/>
                    </a:cubicBezTo>
                    <a:cubicBezTo>
                      <a:pt x="0" y="28"/>
                      <a:pt x="1" y="21"/>
                      <a:pt x="0" y="28"/>
                    </a:cubicBezTo>
                    <a:cubicBezTo>
                      <a:pt x="0" y="24"/>
                      <a:pt x="1" y="18"/>
                      <a:pt x="3" y="12"/>
                    </a:cubicBezTo>
                    <a:cubicBezTo>
                      <a:pt x="5" y="7"/>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6089">
                <a:extLst>
                  <a:ext uri="{FF2B5EF4-FFF2-40B4-BE49-F238E27FC236}">
                    <a16:creationId xmlns:a16="http://schemas.microsoft.com/office/drawing/2014/main" id="{A8A33040-A990-4F46-A0AD-1147ECF6275D}"/>
                  </a:ext>
                </a:extLst>
              </p:cNvPr>
              <p:cNvSpPr>
                <a:spLocks/>
              </p:cNvSpPr>
              <p:nvPr/>
            </p:nvSpPr>
            <p:spPr bwMode="auto">
              <a:xfrm>
                <a:off x="2772" y="2293"/>
                <a:ext cx="3" cy="9"/>
              </a:xfrm>
              <a:custGeom>
                <a:avLst/>
                <a:gdLst>
                  <a:gd name="T0" fmla="*/ 4 w 6"/>
                  <a:gd name="T1" fmla="*/ 8 h 16"/>
                  <a:gd name="T2" fmla="*/ 4 w 6"/>
                  <a:gd name="T3" fmla="*/ 2 h 16"/>
                  <a:gd name="T4" fmla="*/ 4 w 6"/>
                  <a:gd name="T5" fmla="*/ 8 h 16"/>
                </a:gdLst>
                <a:ahLst/>
                <a:cxnLst>
                  <a:cxn ang="0">
                    <a:pos x="T0" y="T1"/>
                  </a:cxn>
                  <a:cxn ang="0">
                    <a:pos x="T2" y="T3"/>
                  </a:cxn>
                  <a:cxn ang="0">
                    <a:pos x="T4" y="T5"/>
                  </a:cxn>
                </a:cxnLst>
                <a:rect l="0" t="0" r="r" b="b"/>
                <a:pathLst>
                  <a:path w="6" h="16">
                    <a:moveTo>
                      <a:pt x="4" y="8"/>
                    </a:moveTo>
                    <a:cubicBezTo>
                      <a:pt x="1" y="16"/>
                      <a:pt x="0" y="12"/>
                      <a:pt x="4" y="2"/>
                    </a:cubicBezTo>
                    <a:cubicBezTo>
                      <a:pt x="4" y="4"/>
                      <a:pt x="6" y="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090">
                <a:extLst>
                  <a:ext uri="{FF2B5EF4-FFF2-40B4-BE49-F238E27FC236}">
                    <a16:creationId xmlns:a16="http://schemas.microsoft.com/office/drawing/2014/main" id="{46FDB844-767F-4105-ACCB-5AA872EE1C21}"/>
                  </a:ext>
                </a:extLst>
              </p:cNvPr>
              <p:cNvSpPr>
                <a:spLocks/>
              </p:cNvSpPr>
              <p:nvPr/>
            </p:nvSpPr>
            <p:spPr bwMode="auto">
              <a:xfrm>
                <a:off x="2698" y="2432"/>
                <a:ext cx="7" cy="7"/>
              </a:xfrm>
              <a:custGeom>
                <a:avLst/>
                <a:gdLst>
                  <a:gd name="T0" fmla="*/ 12 w 12"/>
                  <a:gd name="T1" fmla="*/ 0 h 13"/>
                  <a:gd name="T2" fmla="*/ 0 w 12"/>
                  <a:gd name="T3" fmla="*/ 13 h 13"/>
                  <a:gd name="T4" fmla="*/ 9 w 12"/>
                  <a:gd name="T5" fmla="*/ 0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8" y="4"/>
                      <a:pt x="1" y="13"/>
                      <a:pt x="0" y="13"/>
                    </a:cubicBezTo>
                    <a:cubicBezTo>
                      <a:pt x="3" y="9"/>
                      <a:pt x="6" y="4"/>
                      <a:pt x="9" y="0"/>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091">
                <a:extLst>
                  <a:ext uri="{FF2B5EF4-FFF2-40B4-BE49-F238E27FC236}">
                    <a16:creationId xmlns:a16="http://schemas.microsoft.com/office/drawing/2014/main" id="{284732F6-245C-41F8-969E-D66334995FA4}"/>
                  </a:ext>
                </a:extLst>
              </p:cNvPr>
              <p:cNvSpPr>
                <a:spLocks/>
              </p:cNvSpPr>
              <p:nvPr/>
            </p:nvSpPr>
            <p:spPr bwMode="auto">
              <a:xfrm>
                <a:off x="2589" y="2535"/>
                <a:ext cx="18" cy="15"/>
              </a:xfrm>
              <a:custGeom>
                <a:avLst/>
                <a:gdLst>
                  <a:gd name="T0" fmla="*/ 27 w 32"/>
                  <a:gd name="T1" fmla="*/ 6 h 26"/>
                  <a:gd name="T2" fmla="*/ 10 w 32"/>
                  <a:gd name="T3" fmla="*/ 18 h 26"/>
                  <a:gd name="T4" fmla="*/ 0 w 32"/>
                  <a:gd name="T5" fmla="*/ 25 h 26"/>
                  <a:gd name="T6" fmla="*/ 19 w 32"/>
                  <a:gd name="T7" fmla="*/ 10 h 26"/>
                  <a:gd name="T8" fmla="*/ 23 w 32"/>
                  <a:gd name="T9" fmla="*/ 5 h 26"/>
                  <a:gd name="T10" fmla="*/ 32 w 32"/>
                  <a:gd name="T11" fmla="*/ 0 h 26"/>
                  <a:gd name="T12" fmla="*/ 27 w 32"/>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7" y="6"/>
                    </a:moveTo>
                    <a:cubicBezTo>
                      <a:pt x="22" y="9"/>
                      <a:pt x="16" y="14"/>
                      <a:pt x="10" y="18"/>
                    </a:cubicBezTo>
                    <a:cubicBezTo>
                      <a:pt x="5" y="23"/>
                      <a:pt x="0" y="26"/>
                      <a:pt x="0" y="25"/>
                    </a:cubicBezTo>
                    <a:cubicBezTo>
                      <a:pt x="11" y="17"/>
                      <a:pt x="8" y="19"/>
                      <a:pt x="19" y="10"/>
                    </a:cubicBezTo>
                    <a:cubicBezTo>
                      <a:pt x="12" y="10"/>
                      <a:pt x="28" y="5"/>
                      <a:pt x="23" y="5"/>
                    </a:cubicBezTo>
                    <a:cubicBezTo>
                      <a:pt x="28" y="1"/>
                      <a:pt x="30" y="0"/>
                      <a:pt x="32" y="0"/>
                    </a:cubicBezTo>
                    <a:cubicBezTo>
                      <a:pt x="26" y="5"/>
                      <a:pt x="26" y="5"/>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092">
                <a:extLst>
                  <a:ext uri="{FF2B5EF4-FFF2-40B4-BE49-F238E27FC236}">
                    <a16:creationId xmlns:a16="http://schemas.microsoft.com/office/drawing/2014/main" id="{DDA4102A-9830-4B78-8429-AA699883EA25}"/>
                  </a:ext>
                </a:extLst>
              </p:cNvPr>
              <p:cNvSpPr>
                <a:spLocks/>
              </p:cNvSpPr>
              <p:nvPr/>
            </p:nvSpPr>
            <p:spPr bwMode="auto">
              <a:xfrm>
                <a:off x="2566" y="2551"/>
                <a:ext cx="20" cy="15"/>
              </a:xfrm>
              <a:custGeom>
                <a:avLst/>
                <a:gdLst>
                  <a:gd name="T0" fmla="*/ 36 w 36"/>
                  <a:gd name="T1" fmla="*/ 1 h 26"/>
                  <a:gd name="T2" fmla="*/ 0 w 36"/>
                  <a:gd name="T3" fmla="*/ 26 h 26"/>
                  <a:gd name="T4" fmla="*/ 19 w 36"/>
                  <a:gd name="T5" fmla="*/ 12 h 26"/>
                  <a:gd name="T6" fmla="*/ 36 w 36"/>
                  <a:gd name="T7" fmla="*/ 1 h 26"/>
                </a:gdLst>
                <a:ahLst/>
                <a:cxnLst>
                  <a:cxn ang="0">
                    <a:pos x="T0" y="T1"/>
                  </a:cxn>
                  <a:cxn ang="0">
                    <a:pos x="T2" y="T3"/>
                  </a:cxn>
                  <a:cxn ang="0">
                    <a:pos x="T4" y="T5"/>
                  </a:cxn>
                  <a:cxn ang="0">
                    <a:pos x="T6" y="T7"/>
                  </a:cxn>
                </a:cxnLst>
                <a:rect l="0" t="0" r="r" b="b"/>
                <a:pathLst>
                  <a:path w="36" h="26">
                    <a:moveTo>
                      <a:pt x="36" y="1"/>
                    </a:moveTo>
                    <a:cubicBezTo>
                      <a:pt x="19" y="13"/>
                      <a:pt x="11" y="19"/>
                      <a:pt x="0" y="26"/>
                    </a:cubicBezTo>
                    <a:cubicBezTo>
                      <a:pt x="1" y="24"/>
                      <a:pt x="10" y="18"/>
                      <a:pt x="19" y="12"/>
                    </a:cubicBezTo>
                    <a:cubicBezTo>
                      <a:pt x="27" y="6"/>
                      <a:pt x="35"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093">
                <a:extLst>
                  <a:ext uri="{FF2B5EF4-FFF2-40B4-BE49-F238E27FC236}">
                    <a16:creationId xmlns:a16="http://schemas.microsoft.com/office/drawing/2014/main" id="{A2FAA99C-5C95-40F6-9BDE-29B75F65A57A}"/>
                  </a:ext>
                </a:extLst>
              </p:cNvPr>
              <p:cNvSpPr>
                <a:spLocks/>
              </p:cNvSpPr>
              <p:nvPr/>
            </p:nvSpPr>
            <p:spPr bwMode="auto">
              <a:xfrm>
                <a:off x="2747" y="1895"/>
                <a:ext cx="13" cy="25"/>
              </a:xfrm>
              <a:custGeom>
                <a:avLst/>
                <a:gdLst>
                  <a:gd name="T0" fmla="*/ 17 w 22"/>
                  <a:gd name="T1" fmla="*/ 27 h 45"/>
                  <a:gd name="T2" fmla="*/ 13 w 22"/>
                  <a:gd name="T3" fmla="*/ 23 h 45"/>
                  <a:gd name="T4" fmla="*/ 22 w 22"/>
                  <a:gd name="T5" fmla="*/ 43 h 45"/>
                  <a:gd name="T6" fmla="*/ 18 w 22"/>
                  <a:gd name="T7" fmla="*/ 39 h 45"/>
                  <a:gd name="T8" fmla="*/ 6 w 22"/>
                  <a:gd name="T9" fmla="*/ 15 h 45"/>
                  <a:gd name="T10" fmla="*/ 0 w 22"/>
                  <a:gd name="T11" fmla="*/ 1 h 45"/>
                  <a:gd name="T12" fmla="*/ 8 w 22"/>
                  <a:gd name="T13" fmla="*/ 13 h 45"/>
                  <a:gd name="T14" fmla="*/ 5 w 22"/>
                  <a:gd name="T15" fmla="*/ 4 h 45"/>
                  <a:gd name="T16" fmla="*/ 17 w 22"/>
                  <a:gd name="T1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5">
                    <a:moveTo>
                      <a:pt x="17" y="27"/>
                    </a:moveTo>
                    <a:cubicBezTo>
                      <a:pt x="21" y="38"/>
                      <a:pt x="14" y="25"/>
                      <a:pt x="13" y="23"/>
                    </a:cubicBezTo>
                    <a:cubicBezTo>
                      <a:pt x="13" y="27"/>
                      <a:pt x="18" y="32"/>
                      <a:pt x="22" y="43"/>
                    </a:cubicBezTo>
                    <a:cubicBezTo>
                      <a:pt x="21" y="45"/>
                      <a:pt x="15" y="28"/>
                      <a:pt x="18" y="39"/>
                    </a:cubicBezTo>
                    <a:cubicBezTo>
                      <a:pt x="13" y="30"/>
                      <a:pt x="7" y="11"/>
                      <a:pt x="6" y="15"/>
                    </a:cubicBezTo>
                    <a:cubicBezTo>
                      <a:pt x="5" y="12"/>
                      <a:pt x="3" y="7"/>
                      <a:pt x="0" y="1"/>
                    </a:cubicBezTo>
                    <a:cubicBezTo>
                      <a:pt x="1" y="0"/>
                      <a:pt x="5" y="6"/>
                      <a:pt x="8" y="13"/>
                    </a:cubicBezTo>
                    <a:cubicBezTo>
                      <a:pt x="11" y="20"/>
                      <a:pt x="11" y="15"/>
                      <a:pt x="5" y="4"/>
                    </a:cubicBezTo>
                    <a:cubicBezTo>
                      <a:pt x="9" y="6"/>
                      <a:pt x="13" y="22"/>
                      <a:pt x="1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094">
                <a:extLst>
                  <a:ext uri="{FF2B5EF4-FFF2-40B4-BE49-F238E27FC236}">
                    <a16:creationId xmlns:a16="http://schemas.microsoft.com/office/drawing/2014/main" id="{45EDFAB9-0399-4F17-A2E3-5A71EEB8E128}"/>
                  </a:ext>
                </a:extLst>
              </p:cNvPr>
              <p:cNvSpPr>
                <a:spLocks/>
              </p:cNvSpPr>
              <p:nvPr/>
            </p:nvSpPr>
            <p:spPr bwMode="auto">
              <a:xfrm>
                <a:off x="2530" y="2578"/>
                <a:ext cx="16" cy="9"/>
              </a:xfrm>
              <a:custGeom>
                <a:avLst/>
                <a:gdLst>
                  <a:gd name="T0" fmla="*/ 27 w 27"/>
                  <a:gd name="T1" fmla="*/ 0 h 16"/>
                  <a:gd name="T2" fmla="*/ 0 w 27"/>
                  <a:gd name="T3" fmla="*/ 16 h 16"/>
                  <a:gd name="T4" fmla="*/ 12 w 27"/>
                  <a:gd name="T5" fmla="*/ 8 h 16"/>
                  <a:gd name="T6" fmla="*/ 27 w 27"/>
                  <a:gd name="T7" fmla="*/ 0 h 16"/>
                </a:gdLst>
                <a:ahLst/>
                <a:cxnLst>
                  <a:cxn ang="0">
                    <a:pos x="T0" y="T1"/>
                  </a:cxn>
                  <a:cxn ang="0">
                    <a:pos x="T2" y="T3"/>
                  </a:cxn>
                  <a:cxn ang="0">
                    <a:pos x="T4" y="T5"/>
                  </a:cxn>
                  <a:cxn ang="0">
                    <a:pos x="T6" y="T7"/>
                  </a:cxn>
                </a:cxnLst>
                <a:rect l="0" t="0" r="r" b="b"/>
                <a:pathLst>
                  <a:path w="27" h="16">
                    <a:moveTo>
                      <a:pt x="27" y="0"/>
                    </a:moveTo>
                    <a:cubicBezTo>
                      <a:pt x="21" y="5"/>
                      <a:pt x="6" y="13"/>
                      <a:pt x="0" y="16"/>
                    </a:cubicBezTo>
                    <a:cubicBezTo>
                      <a:pt x="2" y="14"/>
                      <a:pt x="7" y="11"/>
                      <a:pt x="12" y="8"/>
                    </a:cubicBezTo>
                    <a:cubicBezTo>
                      <a:pt x="18" y="5"/>
                      <a:pt x="24" y="2"/>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095">
                <a:extLst>
                  <a:ext uri="{FF2B5EF4-FFF2-40B4-BE49-F238E27FC236}">
                    <a16:creationId xmlns:a16="http://schemas.microsoft.com/office/drawing/2014/main" id="{295E2749-92C5-46A4-B567-1767286E4802}"/>
                  </a:ext>
                </a:extLst>
              </p:cNvPr>
              <p:cNvSpPr>
                <a:spLocks/>
              </p:cNvSpPr>
              <p:nvPr/>
            </p:nvSpPr>
            <p:spPr bwMode="auto">
              <a:xfrm>
                <a:off x="2798" y="2067"/>
                <a:ext cx="3" cy="17"/>
              </a:xfrm>
              <a:custGeom>
                <a:avLst/>
                <a:gdLst>
                  <a:gd name="T0" fmla="*/ 3 w 5"/>
                  <a:gd name="T1" fmla="*/ 12 h 30"/>
                  <a:gd name="T2" fmla="*/ 0 w 5"/>
                  <a:gd name="T3" fmla="*/ 7 h 30"/>
                  <a:gd name="T4" fmla="*/ 3 w 5"/>
                  <a:gd name="T5" fmla="*/ 12 h 30"/>
                </a:gdLst>
                <a:ahLst/>
                <a:cxnLst>
                  <a:cxn ang="0">
                    <a:pos x="T0" y="T1"/>
                  </a:cxn>
                  <a:cxn ang="0">
                    <a:pos x="T2" y="T3"/>
                  </a:cxn>
                  <a:cxn ang="0">
                    <a:pos x="T4" y="T5"/>
                  </a:cxn>
                </a:cxnLst>
                <a:rect l="0" t="0" r="r" b="b"/>
                <a:pathLst>
                  <a:path w="5" h="30">
                    <a:moveTo>
                      <a:pt x="3" y="12"/>
                    </a:moveTo>
                    <a:cubicBezTo>
                      <a:pt x="5" y="30"/>
                      <a:pt x="1" y="19"/>
                      <a:pt x="0" y="7"/>
                    </a:cubicBezTo>
                    <a:cubicBezTo>
                      <a:pt x="1" y="0"/>
                      <a:pt x="2" y="17"/>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096">
                <a:extLst>
                  <a:ext uri="{FF2B5EF4-FFF2-40B4-BE49-F238E27FC236}">
                    <a16:creationId xmlns:a16="http://schemas.microsoft.com/office/drawing/2014/main" id="{274F1FF0-8B89-4D4E-8E38-0124FCF1B448}"/>
                  </a:ext>
                </a:extLst>
              </p:cNvPr>
              <p:cNvSpPr>
                <a:spLocks/>
              </p:cNvSpPr>
              <p:nvPr/>
            </p:nvSpPr>
            <p:spPr bwMode="auto">
              <a:xfrm>
                <a:off x="2798" y="2126"/>
                <a:ext cx="4" cy="38"/>
              </a:xfrm>
              <a:custGeom>
                <a:avLst/>
                <a:gdLst>
                  <a:gd name="T0" fmla="*/ 5 w 6"/>
                  <a:gd name="T1" fmla="*/ 52 h 67"/>
                  <a:gd name="T2" fmla="*/ 4 w 6"/>
                  <a:gd name="T3" fmla="*/ 67 h 67"/>
                  <a:gd name="T4" fmla="*/ 1 w 6"/>
                  <a:gd name="T5" fmla="*/ 57 h 67"/>
                  <a:gd name="T6" fmla="*/ 1 w 6"/>
                  <a:gd name="T7" fmla="*/ 39 h 67"/>
                  <a:gd name="T8" fmla="*/ 2 w 6"/>
                  <a:gd name="T9" fmla="*/ 20 h 67"/>
                  <a:gd name="T10" fmla="*/ 2 w 6"/>
                  <a:gd name="T11" fmla="*/ 31 h 67"/>
                  <a:gd name="T12" fmla="*/ 3 w 6"/>
                  <a:gd name="T13" fmla="*/ 11 h 67"/>
                  <a:gd name="T14" fmla="*/ 6 w 6"/>
                  <a:gd name="T15" fmla="*/ 2 h 67"/>
                  <a:gd name="T16" fmla="*/ 5 w 6"/>
                  <a:gd name="T17" fmla="*/ 18 h 67"/>
                  <a:gd name="T18" fmla="*/ 3 w 6"/>
                  <a:gd name="T19" fmla="*/ 38 h 67"/>
                  <a:gd name="T20" fmla="*/ 5 w 6"/>
                  <a:gd name="T21"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7">
                    <a:moveTo>
                      <a:pt x="5" y="52"/>
                    </a:moveTo>
                    <a:cubicBezTo>
                      <a:pt x="5" y="58"/>
                      <a:pt x="4" y="60"/>
                      <a:pt x="4" y="67"/>
                    </a:cubicBezTo>
                    <a:cubicBezTo>
                      <a:pt x="2" y="64"/>
                      <a:pt x="4" y="47"/>
                      <a:pt x="1" y="57"/>
                    </a:cubicBezTo>
                    <a:cubicBezTo>
                      <a:pt x="2" y="49"/>
                      <a:pt x="3" y="28"/>
                      <a:pt x="1" y="39"/>
                    </a:cubicBezTo>
                    <a:cubicBezTo>
                      <a:pt x="0" y="33"/>
                      <a:pt x="1" y="27"/>
                      <a:pt x="2" y="20"/>
                    </a:cubicBezTo>
                    <a:cubicBezTo>
                      <a:pt x="2" y="22"/>
                      <a:pt x="2" y="26"/>
                      <a:pt x="2" y="31"/>
                    </a:cubicBezTo>
                    <a:cubicBezTo>
                      <a:pt x="3" y="31"/>
                      <a:pt x="3" y="17"/>
                      <a:pt x="3" y="11"/>
                    </a:cubicBezTo>
                    <a:cubicBezTo>
                      <a:pt x="5" y="16"/>
                      <a:pt x="4" y="0"/>
                      <a:pt x="6" y="2"/>
                    </a:cubicBezTo>
                    <a:cubicBezTo>
                      <a:pt x="6" y="9"/>
                      <a:pt x="5" y="13"/>
                      <a:pt x="5" y="18"/>
                    </a:cubicBezTo>
                    <a:cubicBezTo>
                      <a:pt x="4" y="22"/>
                      <a:pt x="4" y="27"/>
                      <a:pt x="3" y="38"/>
                    </a:cubicBezTo>
                    <a:cubicBezTo>
                      <a:pt x="5" y="38"/>
                      <a:pt x="4" y="51"/>
                      <a:pt x="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097">
                <a:extLst>
                  <a:ext uri="{FF2B5EF4-FFF2-40B4-BE49-F238E27FC236}">
                    <a16:creationId xmlns:a16="http://schemas.microsoft.com/office/drawing/2014/main" id="{3CA43C88-7D2C-418E-9319-20146DCE2D5D}"/>
                  </a:ext>
                </a:extLst>
              </p:cNvPr>
              <p:cNvSpPr>
                <a:spLocks/>
              </p:cNvSpPr>
              <p:nvPr/>
            </p:nvSpPr>
            <p:spPr bwMode="auto">
              <a:xfrm>
                <a:off x="2794" y="2194"/>
                <a:ext cx="2" cy="17"/>
              </a:xfrm>
              <a:custGeom>
                <a:avLst/>
                <a:gdLst>
                  <a:gd name="T0" fmla="*/ 2 w 3"/>
                  <a:gd name="T1" fmla="*/ 29 h 29"/>
                  <a:gd name="T2" fmla="*/ 0 w 3"/>
                  <a:gd name="T3" fmla="*/ 23 h 29"/>
                  <a:gd name="T4" fmla="*/ 3 w 3"/>
                  <a:gd name="T5" fmla="*/ 0 h 29"/>
                  <a:gd name="T6" fmla="*/ 3 w 3"/>
                  <a:gd name="T7" fmla="*/ 12 h 29"/>
                  <a:gd name="T8" fmla="*/ 2 w 3"/>
                  <a:gd name="T9" fmla="*/ 29 h 29"/>
                </a:gdLst>
                <a:ahLst/>
                <a:cxnLst>
                  <a:cxn ang="0">
                    <a:pos x="T0" y="T1"/>
                  </a:cxn>
                  <a:cxn ang="0">
                    <a:pos x="T2" y="T3"/>
                  </a:cxn>
                  <a:cxn ang="0">
                    <a:pos x="T4" y="T5"/>
                  </a:cxn>
                  <a:cxn ang="0">
                    <a:pos x="T6" y="T7"/>
                  </a:cxn>
                  <a:cxn ang="0">
                    <a:pos x="T8" y="T9"/>
                  </a:cxn>
                </a:cxnLst>
                <a:rect l="0" t="0" r="r" b="b"/>
                <a:pathLst>
                  <a:path w="3" h="29">
                    <a:moveTo>
                      <a:pt x="2" y="29"/>
                    </a:moveTo>
                    <a:cubicBezTo>
                      <a:pt x="0" y="27"/>
                      <a:pt x="3" y="14"/>
                      <a:pt x="0" y="23"/>
                    </a:cubicBezTo>
                    <a:cubicBezTo>
                      <a:pt x="2" y="9"/>
                      <a:pt x="1" y="12"/>
                      <a:pt x="3" y="0"/>
                    </a:cubicBezTo>
                    <a:cubicBezTo>
                      <a:pt x="3" y="6"/>
                      <a:pt x="3" y="8"/>
                      <a:pt x="3" y="12"/>
                    </a:cubicBezTo>
                    <a:cubicBezTo>
                      <a:pt x="3" y="15"/>
                      <a:pt x="3" y="1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098">
                <a:extLst>
                  <a:ext uri="{FF2B5EF4-FFF2-40B4-BE49-F238E27FC236}">
                    <a16:creationId xmlns:a16="http://schemas.microsoft.com/office/drawing/2014/main" id="{FB869021-CBDB-4FB7-A158-35556973E543}"/>
                  </a:ext>
                </a:extLst>
              </p:cNvPr>
              <p:cNvSpPr>
                <a:spLocks/>
              </p:cNvSpPr>
              <p:nvPr/>
            </p:nvSpPr>
            <p:spPr bwMode="auto">
              <a:xfrm>
                <a:off x="2654" y="1763"/>
                <a:ext cx="11" cy="12"/>
              </a:xfrm>
              <a:custGeom>
                <a:avLst/>
                <a:gdLst>
                  <a:gd name="T0" fmla="*/ 1 w 19"/>
                  <a:gd name="T1" fmla="*/ 0 h 22"/>
                  <a:gd name="T2" fmla="*/ 16 w 19"/>
                  <a:gd name="T3" fmla="*/ 17 h 22"/>
                  <a:gd name="T4" fmla="*/ 11 w 19"/>
                  <a:gd name="T5" fmla="*/ 13 h 22"/>
                  <a:gd name="T6" fmla="*/ 1 w 19"/>
                  <a:gd name="T7" fmla="*/ 0 h 22"/>
                </a:gdLst>
                <a:ahLst/>
                <a:cxnLst>
                  <a:cxn ang="0">
                    <a:pos x="T0" y="T1"/>
                  </a:cxn>
                  <a:cxn ang="0">
                    <a:pos x="T2" y="T3"/>
                  </a:cxn>
                  <a:cxn ang="0">
                    <a:pos x="T4" y="T5"/>
                  </a:cxn>
                  <a:cxn ang="0">
                    <a:pos x="T6" y="T7"/>
                  </a:cxn>
                </a:cxnLst>
                <a:rect l="0" t="0" r="r" b="b"/>
                <a:pathLst>
                  <a:path w="19" h="22">
                    <a:moveTo>
                      <a:pt x="1" y="0"/>
                    </a:moveTo>
                    <a:cubicBezTo>
                      <a:pt x="6" y="6"/>
                      <a:pt x="11" y="11"/>
                      <a:pt x="16" y="17"/>
                    </a:cubicBezTo>
                    <a:cubicBezTo>
                      <a:pt x="19" y="22"/>
                      <a:pt x="8" y="8"/>
                      <a:pt x="11" y="13"/>
                    </a:cubicBezTo>
                    <a:cubicBezTo>
                      <a:pt x="8" y="9"/>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099">
                <a:extLst>
                  <a:ext uri="{FF2B5EF4-FFF2-40B4-BE49-F238E27FC236}">
                    <a16:creationId xmlns:a16="http://schemas.microsoft.com/office/drawing/2014/main" id="{3644280B-5A8C-4399-A0C9-EBD176BDF327}"/>
                  </a:ext>
                </a:extLst>
              </p:cNvPr>
              <p:cNvSpPr>
                <a:spLocks/>
              </p:cNvSpPr>
              <p:nvPr/>
            </p:nvSpPr>
            <p:spPr bwMode="auto">
              <a:xfrm>
                <a:off x="2771" y="2283"/>
                <a:ext cx="6" cy="15"/>
              </a:xfrm>
              <a:custGeom>
                <a:avLst/>
                <a:gdLst>
                  <a:gd name="T0" fmla="*/ 1 w 10"/>
                  <a:gd name="T1" fmla="*/ 26 h 26"/>
                  <a:gd name="T2" fmla="*/ 9 w 10"/>
                  <a:gd name="T3" fmla="*/ 1 h 26"/>
                  <a:gd name="T4" fmla="*/ 6 w 10"/>
                  <a:gd name="T5" fmla="*/ 11 h 26"/>
                  <a:gd name="T6" fmla="*/ 1 w 10"/>
                  <a:gd name="T7" fmla="*/ 26 h 26"/>
                </a:gdLst>
                <a:ahLst/>
                <a:cxnLst>
                  <a:cxn ang="0">
                    <a:pos x="T0" y="T1"/>
                  </a:cxn>
                  <a:cxn ang="0">
                    <a:pos x="T2" y="T3"/>
                  </a:cxn>
                  <a:cxn ang="0">
                    <a:pos x="T4" y="T5"/>
                  </a:cxn>
                  <a:cxn ang="0">
                    <a:pos x="T6" y="T7"/>
                  </a:cxn>
                </a:cxnLst>
                <a:rect l="0" t="0" r="r" b="b"/>
                <a:pathLst>
                  <a:path w="10" h="26">
                    <a:moveTo>
                      <a:pt x="1" y="26"/>
                    </a:moveTo>
                    <a:cubicBezTo>
                      <a:pt x="0" y="23"/>
                      <a:pt x="5" y="14"/>
                      <a:pt x="9" y="1"/>
                    </a:cubicBezTo>
                    <a:cubicBezTo>
                      <a:pt x="10" y="0"/>
                      <a:pt x="8" y="6"/>
                      <a:pt x="6" y="11"/>
                    </a:cubicBezTo>
                    <a:cubicBezTo>
                      <a:pt x="5" y="17"/>
                      <a:pt x="2" y="24"/>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6100">
                <a:extLst>
                  <a:ext uri="{FF2B5EF4-FFF2-40B4-BE49-F238E27FC236}">
                    <a16:creationId xmlns:a16="http://schemas.microsoft.com/office/drawing/2014/main" id="{D810514B-A9CF-4026-A12D-E746CB84FCE2}"/>
                  </a:ext>
                </a:extLst>
              </p:cNvPr>
              <p:cNvSpPr>
                <a:spLocks/>
              </p:cNvSpPr>
              <p:nvPr/>
            </p:nvSpPr>
            <p:spPr bwMode="auto">
              <a:xfrm>
                <a:off x="2736" y="2361"/>
                <a:ext cx="8" cy="15"/>
              </a:xfrm>
              <a:custGeom>
                <a:avLst/>
                <a:gdLst>
                  <a:gd name="T0" fmla="*/ 14 w 14"/>
                  <a:gd name="T1" fmla="*/ 0 h 25"/>
                  <a:gd name="T2" fmla="*/ 7 w 14"/>
                  <a:gd name="T3" fmla="*/ 14 h 25"/>
                  <a:gd name="T4" fmla="*/ 13 w 14"/>
                  <a:gd name="T5" fmla="*/ 1 h 25"/>
                  <a:gd name="T6" fmla="*/ 14 w 14"/>
                  <a:gd name="T7" fmla="*/ 0 h 25"/>
                </a:gdLst>
                <a:ahLst/>
                <a:cxnLst>
                  <a:cxn ang="0">
                    <a:pos x="T0" y="T1"/>
                  </a:cxn>
                  <a:cxn ang="0">
                    <a:pos x="T2" y="T3"/>
                  </a:cxn>
                  <a:cxn ang="0">
                    <a:pos x="T4" y="T5"/>
                  </a:cxn>
                  <a:cxn ang="0">
                    <a:pos x="T6" y="T7"/>
                  </a:cxn>
                </a:cxnLst>
                <a:rect l="0" t="0" r="r" b="b"/>
                <a:pathLst>
                  <a:path w="14" h="25">
                    <a:moveTo>
                      <a:pt x="14" y="0"/>
                    </a:moveTo>
                    <a:cubicBezTo>
                      <a:pt x="12" y="7"/>
                      <a:pt x="7" y="12"/>
                      <a:pt x="7" y="14"/>
                    </a:cubicBezTo>
                    <a:cubicBezTo>
                      <a:pt x="0" y="25"/>
                      <a:pt x="10" y="6"/>
                      <a:pt x="13" y="1"/>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101">
                <a:extLst>
                  <a:ext uri="{FF2B5EF4-FFF2-40B4-BE49-F238E27FC236}">
                    <a16:creationId xmlns:a16="http://schemas.microsoft.com/office/drawing/2014/main" id="{6D81CF1E-AC00-4F32-860C-92103B38A14A}"/>
                  </a:ext>
                </a:extLst>
              </p:cNvPr>
              <p:cNvSpPr>
                <a:spLocks/>
              </p:cNvSpPr>
              <p:nvPr/>
            </p:nvSpPr>
            <p:spPr bwMode="auto">
              <a:xfrm>
                <a:off x="2797" y="2170"/>
                <a:ext cx="2" cy="13"/>
              </a:xfrm>
              <a:custGeom>
                <a:avLst/>
                <a:gdLst>
                  <a:gd name="T0" fmla="*/ 2 w 3"/>
                  <a:gd name="T1" fmla="*/ 0 h 24"/>
                  <a:gd name="T2" fmla="*/ 1 w 3"/>
                  <a:gd name="T3" fmla="*/ 23 h 24"/>
                  <a:gd name="T4" fmla="*/ 1 w 3"/>
                  <a:gd name="T5" fmla="*/ 15 h 24"/>
                  <a:gd name="T6" fmla="*/ 1 w 3"/>
                  <a:gd name="T7" fmla="*/ 5 h 24"/>
                  <a:gd name="T8" fmla="*/ 2 w 3"/>
                  <a:gd name="T9" fmla="*/ 0 h 24"/>
                </a:gdLst>
                <a:ahLst/>
                <a:cxnLst>
                  <a:cxn ang="0">
                    <a:pos x="T0" y="T1"/>
                  </a:cxn>
                  <a:cxn ang="0">
                    <a:pos x="T2" y="T3"/>
                  </a:cxn>
                  <a:cxn ang="0">
                    <a:pos x="T4" y="T5"/>
                  </a:cxn>
                  <a:cxn ang="0">
                    <a:pos x="T6" y="T7"/>
                  </a:cxn>
                  <a:cxn ang="0">
                    <a:pos x="T8" y="T9"/>
                  </a:cxn>
                </a:cxnLst>
                <a:rect l="0" t="0" r="r" b="b"/>
                <a:pathLst>
                  <a:path w="3" h="24">
                    <a:moveTo>
                      <a:pt x="2" y="0"/>
                    </a:moveTo>
                    <a:cubicBezTo>
                      <a:pt x="3" y="0"/>
                      <a:pt x="1" y="17"/>
                      <a:pt x="1" y="23"/>
                    </a:cubicBezTo>
                    <a:cubicBezTo>
                      <a:pt x="0" y="24"/>
                      <a:pt x="0" y="20"/>
                      <a:pt x="1" y="15"/>
                    </a:cubicBezTo>
                    <a:cubicBezTo>
                      <a:pt x="1" y="11"/>
                      <a:pt x="1" y="5"/>
                      <a:pt x="1" y="5"/>
                    </a:cubicBezTo>
                    <a:cubicBezTo>
                      <a:pt x="2" y="5"/>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102">
                <a:extLst>
                  <a:ext uri="{FF2B5EF4-FFF2-40B4-BE49-F238E27FC236}">
                    <a16:creationId xmlns:a16="http://schemas.microsoft.com/office/drawing/2014/main" id="{E6FBA46E-C428-4A7F-8280-CE999C1DE8DD}"/>
                  </a:ext>
                </a:extLst>
              </p:cNvPr>
              <p:cNvSpPr>
                <a:spLocks/>
              </p:cNvSpPr>
              <p:nvPr/>
            </p:nvSpPr>
            <p:spPr bwMode="auto">
              <a:xfrm>
                <a:off x="2698" y="2422"/>
                <a:ext cx="10" cy="12"/>
              </a:xfrm>
              <a:custGeom>
                <a:avLst/>
                <a:gdLst>
                  <a:gd name="T0" fmla="*/ 17 w 17"/>
                  <a:gd name="T1" fmla="*/ 1 h 20"/>
                  <a:gd name="T2" fmla="*/ 0 w 17"/>
                  <a:gd name="T3" fmla="*/ 20 h 20"/>
                  <a:gd name="T4" fmla="*/ 17 w 17"/>
                  <a:gd name="T5" fmla="*/ 1 h 20"/>
                </a:gdLst>
                <a:ahLst/>
                <a:cxnLst>
                  <a:cxn ang="0">
                    <a:pos x="T0" y="T1"/>
                  </a:cxn>
                  <a:cxn ang="0">
                    <a:pos x="T2" y="T3"/>
                  </a:cxn>
                  <a:cxn ang="0">
                    <a:pos x="T4" y="T5"/>
                  </a:cxn>
                </a:cxnLst>
                <a:rect l="0" t="0" r="r" b="b"/>
                <a:pathLst>
                  <a:path w="17" h="20">
                    <a:moveTo>
                      <a:pt x="17" y="1"/>
                    </a:moveTo>
                    <a:cubicBezTo>
                      <a:pt x="10" y="10"/>
                      <a:pt x="4" y="16"/>
                      <a:pt x="0" y="20"/>
                    </a:cubicBezTo>
                    <a:cubicBezTo>
                      <a:pt x="6" y="13"/>
                      <a:pt x="15"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103">
                <a:extLst>
                  <a:ext uri="{FF2B5EF4-FFF2-40B4-BE49-F238E27FC236}">
                    <a16:creationId xmlns:a16="http://schemas.microsoft.com/office/drawing/2014/main" id="{7ABC664D-378D-4CC7-87A1-3C9C60131D00}"/>
                  </a:ext>
                </a:extLst>
              </p:cNvPr>
              <p:cNvSpPr>
                <a:spLocks/>
              </p:cNvSpPr>
              <p:nvPr/>
            </p:nvSpPr>
            <p:spPr bwMode="auto">
              <a:xfrm>
                <a:off x="2710" y="2408"/>
                <a:ext cx="6" cy="11"/>
              </a:xfrm>
              <a:custGeom>
                <a:avLst/>
                <a:gdLst>
                  <a:gd name="T0" fmla="*/ 9 w 11"/>
                  <a:gd name="T1" fmla="*/ 7 h 20"/>
                  <a:gd name="T2" fmla="*/ 0 w 11"/>
                  <a:gd name="T3" fmla="*/ 20 h 20"/>
                  <a:gd name="T4" fmla="*/ 5 w 11"/>
                  <a:gd name="T5" fmla="*/ 10 h 20"/>
                  <a:gd name="T6" fmla="*/ 9 w 11"/>
                  <a:gd name="T7" fmla="*/ 7 h 20"/>
                </a:gdLst>
                <a:ahLst/>
                <a:cxnLst>
                  <a:cxn ang="0">
                    <a:pos x="T0" y="T1"/>
                  </a:cxn>
                  <a:cxn ang="0">
                    <a:pos x="T2" y="T3"/>
                  </a:cxn>
                  <a:cxn ang="0">
                    <a:pos x="T4" y="T5"/>
                  </a:cxn>
                  <a:cxn ang="0">
                    <a:pos x="T6" y="T7"/>
                  </a:cxn>
                </a:cxnLst>
                <a:rect l="0" t="0" r="r" b="b"/>
                <a:pathLst>
                  <a:path w="11" h="20">
                    <a:moveTo>
                      <a:pt x="9" y="7"/>
                    </a:moveTo>
                    <a:cubicBezTo>
                      <a:pt x="6" y="11"/>
                      <a:pt x="3" y="15"/>
                      <a:pt x="0" y="20"/>
                    </a:cubicBezTo>
                    <a:cubicBezTo>
                      <a:pt x="2" y="16"/>
                      <a:pt x="5" y="11"/>
                      <a:pt x="5" y="10"/>
                    </a:cubicBezTo>
                    <a:cubicBezTo>
                      <a:pt x="11" y="0"/>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104">
                <a:extLst>
                  <a:ext uri="{FF2B5EF4-FFF2-40B4-BE49-F238E27FC236}">
                    <a16:creationId xmlns:a16="http://schemas.microsoft.com/office/drawing/2014/main" id="{B0CC4810-946C-42E1-B00D-4BE73D7A27D0}"/>
                  </a:ext>
                </a:extLst>
              </p:cNvPr>
              <p:cNvSpPr>
                <a:spLocks/>
              </p:cNvSpPr>
              <p:nvPr/>
            </p:nvSpPr>
            <p:spPr bwMode="auto">
              <a:xfrm>
                <a:off x="2603" y="2525"/>
                <a:ext cx="11" cy="9"/>
              </a:xfrm>
              <a:custGeom>
                <a:avLst/>
                <a:gdLst>
                  <a:gd name="T0" fmla="*/ 8 w 19"/>
                  <a:gd name="T1" fmla="*/ 12 h 17"/>
                  <a:gd name="T2" fmla="*/ 1 w 19"/>
                  <a:gd name="T3" fmla="*/ 17 h 17"/>
                  <a:gd name="T4" fmla="*/ 0 w 19"/>
                  <a:gd name="T5" fmla="*/ 17 h 17"/>
                  <a:gd name="T6" fmla="*/ 8 w 19"/>
                  <a:gd name="T7" fmla="*/ 9 h 17"/>
                  <a:gd name="T8" fmla="*/ 8 w 19"/>
                  <a:gd name="T9" fmla="*/ 12 h 17"/>
                </a:gdLst>
                <a:ahLst/>
                <a:cxnLst>
                  <a:cxn ang="0">
                    <a:pos x="T0" y="T1"/>
                  </a:cxn>
                  <a:cxn ang="0">
                    <a:pos x="T2" y="T3"/>
                  </a:cxn>
                  <a:cxn ang="0">
                    <a:pos x="T4" y="T5"/>
                  </a:cxn>
                  <a:cxn ang="0">
                    <a:pos x="T6" y="T7"/>
                  </a:cxn>
                  <a:cxn ang="0">
                    <a:pos x="T8" y="T9"/>
                  </a:cxn>
                </a:cxnLst>
                <a:rect l="0" t="0" r="r" b="b"/>
                <a:pathLst>
                  <a:path w="19" h="17">
                    <a:moveTo>
                      <a:pt x="8" y="12"/>
                    </a:moveTo>
                    <a:cubicBezTo>
                      <a:pt x="6" y="14"/>
                      <a:pt x="5" y="14"/>
                      <a:pt x="1" y="17"/>
                    </a:cubicBezTo>
                    <a:cubicBezTo>
                      <a:pt x="0" y="17"/>
                      <a:pt x="0" y="17"/>
                      <a:pt x="0" y="17"/>
                    </a:cubicBezTo>
                    <a:cubicBezTo>
                      <a:pt x="7" y="11"/>
                      <a:pt x="10" y="8"/>
                      <a:pt x="8" y="9"/>
                    </a:cubicBezTo>
                    <a:cubicBezTo>
                      <a:pt x="19" y="0"/>
                      <a:pt x="5" y="13"/>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105">
                <a:extLst>
                  <a:ext uri="{FF2B5EF4-FFF2-40B4-BE49-F238E27FC236}">
                    <a16:creationId xmlns:a16="http://schemas.microsoft.com/office/drawing/2014/main" id="{636B2B7A-5A82-4AAC-921F-AEBC4AF32559}"/>
                  </a:ext>
                </a:extLst>
              </p:cNvPr>
              <p:cNvSpPr>
                <a:spLocks/>
              </p:cNvSpPr>
              <p:nvPr/>
            </p:nvSpPr>
            <p:spPr bwMode="auto">
              <a:xfrm>
                <a:off x="2759" y="2309"/>
                <a:ext cx="7" cy="18"/>
              </a:xfrm>
              <a:custGeom>
                <a:avLst/>
                <a:gdLst>
                  <a:gd name="T0" fmla="*/ 12 w 12"/>
                  <a:gd name="T1" fmla="*/ 0 h 31"/>
                  <a:gd name="T2" fmla="*/ 7 w 12"/>
                  <a:gd name="T3" fmla="*/ 17 h 31"/>
                  <a:gd name="T4" fmla="*/ 0 w 12"/>
                  <a:gd name="T5" fmla="*/ 29 h 31"/>
                  <a:gd name="T6" fmla="*/ 12 w 12"/>
                  <a:gd name="T7" fmla="*/ 0 h 31"/>
                </a:gdLst>
                <a:ahLst/>
                <a:cxnLst>
                  <a:cxn ang="0">
                    <a:pos x="T0" y="T1"/>
                  </a:cxn>
                  <a:cxn ang="0">
                    <a:pos x="T2" y="T3"/>
                  </a:cxn>
                  <a:cxn ang="0">
                    <a:pos x="T4" y="T5"/>
                  </a:cxn>
                  <a:cxn ang="0">
                    <a:pos x="T6" y="T7"/>
                  </a:cxn>
                </a:cxnLst>
                <a:rect l="0" t="0" r="r" b="b"/>
                <a:pathLst>
                  <a:path w="12" h="31">
                    <a:moveTo>
                      <a:pt x="12" y="0"/>
                    </a:moveTo>
                    <a:cubicBezTo>
                      <a:pt x="12" y="1"/>
                      <a:pt x="10" y="9"/>
                      <a:pt x="7" y="17"/>
                    </a:cubicBezTo>
                    <a:cubicBezTo>
                      <a:pt x="4" y="24"/>
                      <a:pt x="1" y="31"/>
                      <a:pt x="0" y="29"/>
                    </a:cubicBezTo>
                    <a:cubicBezTo>
                      <a:pt x="5" y="21"/>
                      <a:pt x="8" y="9"/>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106">
                <a:extLst>
                  <a:ext uri="{FF2B5EF4-FFF2-40B4-BE49-F238E27FC236}">
                    <a16:creationId xmlns:a16="http://schemas.microsoft.com/office/drawing/2014/main" id="{9A792935-0B43-4C99-A250-6C349A43C28B}"/>
                  </a:ext>
                </a:extLst>
              </p:cNvPr>
              <p:cNvSpPr>
                <a:spLocks/>
              </p:cNvSpPr>
              <p:nvPr/>
            </p:nvSpPr>
            <p:spPr bwMode="auto">
              <a:xfrm>
                <a:off x="2752" y="2328"/>
                <a:ext cx="7" cy="16"/>
              </a:xfrm>
              <a:custGeom>
                <a:avLst/>
                <a:gdLst>
                  <a:gd name="T0" fmla="*/ 12 w 13"/>
                  <a:gd name="T1" fmla="*/ 0 h 28"/>
                  <a:gd name="T2" fmla="*/ 0 w 13"/>
                  <a:gd name="T3" fmla="*/ 28 h 28"/>
                  <a:gd name="T4" fmla="*/ 12 w 13"/>
                  <a:gd name="T5" fmla="*/ 0 h 28"/>
                </a:gdLst>
                <a:ahLst/>
                <a:cxnLst>
                  <a:cxn ang="0">
                    <a:pos x="T0" y="T1"/>
                  </a:cxn>
                  <a:cxn ang="0">
                    <a:pos x="T2" y="T3"/>
                  </a:cxn>
                  <a:cxn ang="0">
                    <a:pos x="T4" y="T5"/>
                  </a:cxn>
                </a:cxnLst>
                <a:rect l="0" t="0" r="r" b="b"/>
                <a:pathLst>
                  <a:path w="13" h="28">
                    <a:moveTo>
                      <a:pt x="12" y="0"/>
                    </a:moveTo>
                    <a:cubicBezTo>
                      <a:pt x="13" y="2"/>
                      <a:pt x="4" y="20"/>
                      <a:pt x="0" y="28"/>
                    </a:cubicBezTo>
                    <a:cubicBezTo>
                      <a:pt x="3" y="22"/>
                      <a:pt x="8" y="7"/>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107">
                <a:extLst>
                  <a:ext uri="{FF2B5EF4-FFF2-40B4-BE49-F238E27FC236}">
                    <a16:creationId xmlns:a16="http://schemas.microsoft.com/office/drawing/2014/main" id="{B9F97874-87A4-4359-8BCD-DBA9D25C2904}"/>
                  </a:ext>
                </a:extLst>
              </p:cNvPr>
              <p:cNvSpPr>
                <a:spLocks/>
              </p:cNvSpPr>
              <p:nvPr/>
            </p:nvSpPr>
            <p:spPr bwMode="auto">
              <a:xfrm>
                <a:off x="2396" y="2632"/>
                <a:ext cx="21" cy="5"/>
              </a:xfrm>
              <a:custGeom>
                <a:avLst/>
                <a:gdLst>
                  <a:gd name="T0" fmla="*/ 38 w 38"/>
                  <a:gd name="T1" fmla="*/ 1 h 10"/>
                  <a:gd name="T2" fmla="*/ 27 w 38"/>
                  <a:gd name="T3" fmla="*/ 1 h 10"/>
                  <a:gd name="T4" fmla="*/ 38 w 38"/>
                  <a:gd name="T5" fmla="*/ 1 h 10"/>
                </a:gdLst>
                <a:ahLst/>
                <a:cxnLst>
                  <a:cxn ang="0">
                    <a:pos x="T0" y="T1"/>
                  </a:cxn>
                  <a:cxn ang="0">
                    <a:pos x="T2" y="T3"/>
                  </a:cxn>
                  <a:cxn ang="0">
                    <a:pos x="T4" y="T5"/>
                  </a:cxn>
                </a:cxnLst>
                <a:rect l="0" t="0" r="r" b="b"/>
                <a:pathLst>
                  <a:path w="38" h="10">
                    <a:moveTo>
                      <a:pt x="38" y="1"/>
                    </a:moveTo>
                    <a:cubicBezTo>
                      <a:pt x="25" y="2"/>
                      <a:pt x="0" y="10"/>
                      <a:pt x="27" y="1"/>
                    </a:cubicBezTo>
                    <a:cubicBezTo>
                      <a:pt x="33" y="0"/>
                      <a:pt x="36" y="0"/>
                      <a:pt x="3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6108">
                <a:extLst>
                  <a:ext uri="{FF2B5EF4-FFF2-40B4-BE49-F238E27FC236}">
                    <a16:creationId xmlns:a16="http://schemas.microsoft.com/office/drawing/2014/main" id="{8E550587-C742-40BB-9FBB-E09A3254833D}"/>
                  </a:ext>
                </a:extLst>
              </p:cNvPr>
              <p:cNvSpPr>
                <a:spLocks/>
              </p:cNvSpPr>
              <p:nvPr/>
            </p:nvSpPr>
            <p:spPr bwMode="auto">
              <a:xfrm>
                <a:off x="2390" y="1623"/>
                <a:ext cx="26" cy="6"/>
              </a:xfrm>
              <a:custGeom>
                <a:avLst/>
                <a:gdLst>
                  <a:gd name="T0" fmla="*/ 46 w 46"/>
                  <a:gd name="T1" fmla="*/ 9 h 11"/>
                  <a:gd name="T2" fmla="*/ 18 w 46"/>
                  <a:gd name="T3" fmla="*/ 4 h 11"/>
                  <a:gd name="T4" fmla="*/ 0 w 46"/>
                  <a:gd name="T5" fmla="*/ 2 h 11"/>
                  <a:gd name="T6" fmla="*/ 3 w 46"/>
                  <a:gd name="T7" fmla="*/ 0 h 11"/>
                  <a:gd name="T8" fmla="*/ 46 w 46"/>
                  <a:gd name="T9" fmla="*/ 9 h 11"/>
                </a:gdLst>
                <a:ahLst/>
                <a:cxnLst>
                  <a:cxn ang="0">
                    <a:pos x="T0" y="T1"/>
                  </a:cxn>
                  <a:cxn ang="0">
                    <a:pos x="T2" y="T3"/>
                  </a:cxn>
                  <a:cxn ang="0">
                    <a:pos x="T4" y="T5"/>
                  </a:cxn>
                  <a:cxn ang="0">
                    <a:pos x="T6" y="T7"/>
                  </a:cxn>
                  <a:cxn ang="0">
                    <a:pos x="T8" y="T9"/>
                  </a:cxn>
                </a:cxnLst>
                <a:rect l="0" t="0" r="r" b="b"/>
                <a:pathLst>
                  <a:path w="46" h="11">
                    <a:moveTo>
                      <a:pt x="46" y="9"/>
                    </a:moveTo>
                    <a:cubicBezTo>
                      <a:pt x="46" y="11"/>
                      <a:pt x="27" y="6"/>
                      <a:pt x="18" y="4"/>
                    </a:cubicBezTo>
                    <a:cubicBezTo>
                      <a:pt x="6" y="1"/>
                      <a:pt x="17" y="6"/>
                      <a:pt x="0" y="2"/>
                    </a:cubicBezTo>
                    <a:cubicBezTo>
                      <a:pt x="4" y="2"/>
                      <a:pt x="13" y="2"/>
                      <a:pt x="3" y="0"/>
                    </a:cubicBezTo>
                    <a:cubicBezTo>
                      <a:pt x="16" y="2"/>
                      <a:pt x="29" y="5"/>
                      <a:pt x="4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6109">
                <a:extLst>
                  <a:ext uri="{FF2B5EF4-FFF2-40B4-BE49-F238E27FC236}">
                    <a16:creationId xmlns:a16="http://schemas.microsoft.com/office/drawing/2014/main" id="{27FB58A6-CBBB-423F-A7D0-BA8B37CB97EA}"/>
                  </a:ext>
                </a:extLst>
              </p:cNvPr>
              <p:cNvSpPr>
                <a:spLocks/>
              </p:cNvSpPr>
              <p:nvPr/>
            </p:nvSpPr>
            <p:spPr bwMode="auto">
              <a:xfrm>
                <a:off x="2440" y="1634"/>
                <a:ext cx="20" cy="7"/>
              </a:xfrm>
              <a:custGeom>
                <a:avLst/>
                <a:gdLst>
                  <a:gd name="T0" fmla="*/ 35 w 35"/>
                  <a:gd name="T1" fmla="*/ 12 h 12"/>
                  <a:gd name="T2" fmla="*/ 19 w 35"/>
                  <a:gd name="T3" fmla="*/ 7 h 12"/>
                  <a:gd name="T4" fmla="*/ 1 w 35"/>
                  <a:gd name="T5" fmla="*/ 2 h 12"/>
                  <a:gd name="T6" fmla="*/ 14 w 35"/>
                  <a:gd name="T7" fmla="*/ 5 h 12"/>
                  <a:gd name="T8" fmla="*/ 35 w 35"/>
                  <a:gd name="T9" fmla="*/ 12 h 12"/>
                </a:gdLst>
                <a:ahLst/>
                <a:cxnLst>
                  <a:cxn ang="0">
                    <a:pos x="T0" y="T1"/>
                  </a:cxn>
                  <a:cxn ang="0">
                    <a:pos x="T2" y="T3"/>
                  </a:cxn>
                  <a:cxn ang="0">
                    <a:pos x="T4" y="T5"/>
                  </a:cxn>
                  <a:cxn ang="0">
                    <a:pos x="T6" y="T7"/>
                  </a:cxn>
                  <a:cxn ang="0">
                    <a:pos x="T8" y="T9"/>
                  </a:cxn>
                </a:cxnLst>
                <a:rect l="0" t="0" r="r" b="b"/>
                <a:pathLst>
                  <a:path w="35" h="12">
                    <a:moveTo>
                      <a:pt x="35" y="12"/>
                    </a:moveTo>
                    <a:cubicBezTo>
                      <a:pt x="34" y="12"/>
                      <a:pt x="26" y="10"/>
                      <a:pt x="19" y="7"/>
                    </a:cubicBezTo>
                    <a:cubicBezTo>
                      <a:pt x="11" y="5"/>
                      <a:pt x="3" y="2"/>
                      <a:pt x="1" y="2"/>
                    </a:cubicBezTo>
                    <a:cubicBezTo>
                      <a:pt x="0" y="0"/>
                      <a:pt x="6" y="2"/>
                      <a:pt x="14" y="5"/>
                    </a:cubicBezTo>
                    <a:cubicBezTo>
                      <a:pt x="21" y="7"/>
                      <a:pt x="30" y="10"/>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6110">
                <a:extLst>
                  <a:ext uri="{FF2B5EF4-FFF2-40B4-BE49-F238E27FC236}">
                    <a16:creationId xmlns:a16="http://schemas.microsoft.com/office/drawing/2014/main" id="{9F180BC4-A62E-4FA8-BA23-564EF35AADE5}"/>
                  </a:ext>
                </a:extLst>
              </p:cNvPr>
              <p:cNvSpPr>
                <a:spLocks/>
              </p:cNvSpPr>
              <p:nvPr/>
            </p:nvSpPr>
            <p:spPr bwMode="auto">
              <a:xfrm>
                <a:off x="2491" y="1654"/>
                <a:ext cx="13" cy="6"/>
              </a:xfrm>
              <a:custGeom>
                <a:avLst/>
                <a:gdLst>
                  <a:gd name="T0" fmla="*/ 21 w 22"/>
                  <a:gd name="T1" fmla="*/ 9 h 11"/>
                  <a:gd name="T2" fmla="*/ 7 w 22"/>
                  <a:gd name="T3" fmla="*/ 5 h 11"/>
                  <a:gd name="T4" fmla="*/ 0 w 22"/>
                  <a:gd name="T5" fmla="*/ 0 h 11"/>
                  <a:gd name="T6" fmla="*/ 21 w 22"/>
                  <a:gd name="T7" fmla="*/ 9 h 11"/>
                </a:gdLst>
                <a:ahLst/>
                <a:cxnLst>
                  <a:cxn ang="0">
                    <a:pos x="T0" y="T1"/>
                  </a:cxn>
                  <a:cxn ang="0">
                    <a:pos x="T2" y="T3"/>
                  </a:cxn>
                  <a:cxn ang="0">
                    <a:pos x="T4" y="T5"/>
                  </a:cxn>
                  <a:cxn ang="0">
                    <a:pos x="T6" y="T7"/>
                  </a:cxn>
                </a:cxnLst>
                <a:rect l="0" t="0" r="r" b="b"/>
                <a:pathLst>
                  <a:path w="22" h="11">
                    <a:moveTo>
                      <a:pt x="21" y="9"/>
                    </a:moveTo>
                    <a:cubicBezTo>
                      <a:pt x="22" y="11"/>
                      <a:pt x="8" y="4"/>
                      <a:pt x="7" y="5"/>
                    </a:cubicBezTo>
                    <a:cubicBezTo>
                      <a:pt x="3" y="3"/>
                      <a:pt x="0" y="1"/>
                      <a:pt x="0" y="0"/>
                    </a:cubicBezTo>
                    <a:cubicBezTo>
                      <a:pt x="7" y="2"/>
                      <a:pt x="10" y="5"/>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6111">
                <a:extLst>
                  <a:ext uri="{FF2B5EF4-FFF2-40B4-BE49-F238E27FC236}">
                    <a16:creationId xmlns:a16="http://schemas.microsoft.com/office/drawing/2014/main" id="{CE166547-7A1B-4CBE-A6B6-488830A83D1C}"/>
                  </a:ext>
                </a:extLst>
              </p:cNvPr>
              <p:cNvSpPr>
                <a:spLocks/>
              </p:cNvSpPr>
              <p:nvPr/>
            </p:nvSpPr>
            <p:spPr bwMode="auto">
              <a:xfrm>
                <a:off x="2784" y="2005"/>
                <a:ext cx="8" cy="33"/>
              </a:xfrm>
              <a:custGeom>
                <a:avLst/>
                <a:gdLst>
                  <a:gd name="T0" fmla="*/ 10 w 13"/>
                  <a:gd name="T1" fmla="*/ 36 h 58"/>
                  <a:gd name="T2" fmla="*/ 10 w 13"/>
                  <a:gd name="T3" fmla="*/ 40 h 58"/>
                  <a:gd name="T4" fmla="*/ 12 w 13"/>
                  <a:gd name="T5" fmla="*/ 50 h 58"/>
                  <a:gd name="T6" fmla="*/ 12 w 13"/>
                  <a:gd name="T7" fmla="*/ 56 h 58"/>
                  <a:gd name="T8" fmla="*/ 8 w 13"/>
                  <a:gd name="T9" fmla="*/ 38 h 58"/>
                  <a:gd name="T10" fmla="*/ 6 w 13"/>
                  <a:gd name="T11" fmla="*/ 48 h 58"/>
                  <a:gd name="T12" fmla="*/ 3 w 13"/>
                  <a:gd name="T13" fmla="*/ 25 h 58"/>
                  <a:gd name="T14" fmla="*/ 7 w 13"/>
                  <a:gd name="T15" fmla="*/ 39 h 58"/>
                  <a:gd name="T16" fmla="*/ 0 w 13"/>
                  <a:gd name="T17" fmla="*/ 5 h 58"/>
                  <a:gd name="T18" fmla="*/ 1 w 13"/>
                  <a:gd name="T19" fmla="*/ 0 h 58"/>
                  <a:gd name="T20" fmla="*/ 6 w 13"/>
                  <a:gd name="T21" fmla="*/ 20 h 58"/>
                  <a:gd name="T22" fmla="*/ 10 w 13"/>
                  <a:gd name="T23"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8">
                    <a:moveTo>
                      <a:pt x="10" y="36"/>
                    </a:moveTo>
                    <a:cubicBezTo>
                      <a:pt x="11" y="37"/>
                      <a:pt x="11" y="40"/>
                      <a:pt x="10" y="40"/>
                    </a:cubicBezTo>
                    <a:cubicBezTo>
                      <a:pt x="10" y="40"/>
                      <a:pt x="11" y="45"/>
                      <a:pt x="12" y="50"/>
                    </a:cubicBezTo>
                    <a:cubicBezTo>
                      <a:pt x="12" y="54"/>
                      <a:pt x="13" y="58"/>
                      <a:pt x="12" y="56"/>
                    </a:cubicBezTo>
                    <a:cubicBezTo>
                      <a:pt x="10" y="47"/>
                      <a:pt x="10" y="44"/>
                      <a:pt x="8" y="38"/>
                    </a:cubicBezTo>
                    <a:cubicBezTo>
                      <a:pt x="9" y="52"/>
                      <a:pt x="6" y="35"/>
                      <a:pt x="6" y="48"/>
                    </a:cubicBezTo>
                    <a:cubicBezTo>
                      <a:pt x="4" y="37"/>
                      <a:pt x="5" y="33"/>
                      <a:pt x="3" y="25"/>
                    </a:cubicBezTo>
                    <a:cubicBezTo>
                      <a:pt x="4" y="25"/>
                      <a:pt x="6" y="34"/>
                      <a:pt x="7" y="39"/>
                    </a:cubicBezTo>
                    <a:cubicBezTo>
                      <a:pt x="8" y="32"/>
                      <a:pt x="4" y="19"/>
                      <a:pt x="0" y="5"/>
                    </a:cubicBezTo>
                    <a:cubicBezTo>
                      <a:pt x="1" y="5"/>
                      <a:pt x="2" y="4"/>
                      <a:pt x="1" y="0"/>
                    </a:cubicBezTo>
                    <a:cubicBezTo>
                      <a:pt x="2" y="1"/>
                      <a:pt x="4" y="11"/>
                      <a:pt x="6" y="20"/>
                    </a:cubicBezTo>
                    <a:cubicBezTo>
                      <a:pt x="8" y="29"/>
                      <a:pt x="9" y="38"/>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6112">
                <a:extLst>
                  <a:ext uri="{FF2B5EF4-FFF2-40B4-BE49-F238E27FC236}">
                    <a16:creationId xmlns:a16="http://schemas.microsoft.com/office/drawing/2014/main" id="{58FFA76F-1C7B-416D-8C6C-E7BFB996DFA7}"/>
                  </a:ext>
                </a:extLst>
              </p:cNvPr>
              <p:cNvSpPr>
                <a:spLocks/>
              </p:cNvSpPr>
              <p:nvPr/>
            </p:nvSpPr>
            <p:spPr bwMode="auto">
              <a:xfrm>
                <a:off x="2300" y="2651"/>
                <a:ext cx="9" cy="2"/>
              </a:xfrm>
              <a:custGeom>
                <a:avLst/>
                <a:gdLst>
                  <a:gd name="T0" fmla="*/ 17 w 17"/>
                  <a:gd name="T1" fmla="*/ 1 h 3"/>
                  <a:gd name="T2" fmla="*/ 16 w 17"/>
                  <a:gd name="T3" fmla="*/ 0 h 3"/>
                  <a:gd name="T4" fmla="*/ 17 w 17"/>
                  <a:gd name="T5" fmla="*/ 1 h 3"/>
                </a:gdLst>
                <a:ahLst/>
                <a:cxnLst>
                  <a:cxn ang="0">
                    <a:pos x="T0" y="T1"/>
                  </a:cxn>
                  <a:cxn ang="0">
                    <a:pos x="T2" y="T3"/>
                  </a:cxn>
                  <a:cxn ang="0">
                    <a:pos x="T4" y="T5"/>
                  </a:cxn>
                </a:cxnLst>
                <a:rect l="0" t="0" r="r" b="b"/>
                <a:pathLst>
                  <a:path w="17" h="3">
                    <a:moveTo>
                      <a:pt x="17" y="1"/>
                    </a:moveTo>
                    <a:cubicBezTo>
                      <a:pt x="2" y="3"/>
                      <a:pt x="0"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6113">
                <a:extLst>
                  <a:ext uri="{FF2B5EF4-FFF2-40B4-BE49-F238E27FC236}">
                    <a16:creationId xmlns:a16="http://schemas.microsoft.com/office/drawing/2014/main" id="{5C28EC5E-369A-4CF8-8327-60B826D538DD}"/>
                  </a:ext>
                </a:extLst>
              </p:cNvPr>
              <p:cNvSpPr>
                <a:spLocks/>
              </p:cNvSpPr>
              <p:nvPr/>
            </p:nvSpPr>
            <p:spPr bwMode="auto">
              <a:xfrm>
                <a:off x="2336" y="1615"/>
                <a:ext cx="33" cy="4"/>
              </a:xfrm>
              <a:custGeom>
                <a:avLst/>
                <a:gdLst>
                  <a:gd name="T0" fmla="*/ 58 w 58"/>
                  <a:gd name="T1" fmla="*/ 6 h 7"/>
                  <a:gd name="T2" fmla="*/ 29 w 58"/>
                  <a:gd name="T3" fmla="*/ 3 h 7"/>
                  <a:gd name="T4" fmla="*/ 42 w 58"/>
                  <a:gd name="T5" fmla="*/ 7 h 7"/>
                  <a:gd name="T6" fmla="*/ 16 w 58"/>
                  <a:gd name="T7" fmla="*/ 3 h 7"/>
                  <a:gd name="T8" fmla="*/ 26 w 58"/>
                  <a:gd name="T9" fmla="*/ 3 h 7"/>
                  <a:gd name="T10" fmla="*/ 0 w 58"/>
                  <a:gd name="T11" fmla="*/ 0 h 7"/>
                  <a:gd name="T12" fmla="*/ 22 w 58"/>
                  <a:gd name="T13" fmla="*/ 1 h 7"/>
                  <a:gd name="T14" fmla="*/ 58 w 5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
                    <a:moveTo>
                      <a:pt x="58" y="6"/>
                    </a:moveTo>
                    <a:cubicBezTo>
                      <a:pt x="52" y="7"/>
                      <a:pt x="45" y="5"/>
                      <a:pt x="29" y="3"/>
                    </a:cubicBezTo>
                    <a:cubicBezTo>
                      <a:pt x="34" y="4"/>
                      <a:pt x="45" y="5"/>
                      <a:pt x="42" y="7"/>
                    </a:cubicBezTo>
                    <a:cubicBezTo>
                      <a:pt x="32" y="6"/>
                      <a:pt x="23" y="5"/>
                      <a:pt x="16" y="3"/>
                    </a:cubicBezTo>
                    <a:cubicBezTo>
                      <a:pt x="14" y="2"/>
                      <a:pt x="21" y="3"/>
                      <a:pt x="26" y="3"/>
                    </a:cubicBezTo>
                    <a:cubicBezTo>
                      <a:pt x="25" y="2"/>
                      <a:pt x="11" y="1"/>
                      <a:pt x="0" y="0"/>
                    </a:cubicBezTo>
                    <a:cubicBezTo>
                      <a:pt x="3" y="0"/>
                      <a:pt x="11" y="0"/>
                      <a:pt x="22" y="1"/>
                    </a:cubicBezTo>
                    <a:cubicBezTo>
                      <a:pt x="33" y="2"/>
                      <a:pt x="46" y="4"/>
                      <a:pt x="5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6114">
                <a:extLst>
                  <a:ext uri="{FF2B5EF4-FFF2-40B4-BE49-F238E27FC236}">
                    <a16:creationId xmlns:a16="http://schemas.microsoft.com/office/drawing/2014/main" id="{DC580C08-100A-4893-81CC-DBF66B8468CA}"/>
                  </a:ext>
                </a:extLst>
              </p:cNvPr>
              <p:cNvSpPr>
                <a:spLocks/>
              </p:cNvSpPr>
              <p:nvPr/>
            </p:nvSpPr>
            <p:spPr bwMode="auto">
              <a:xfrm>
                <a:off x="2372" y="1619"/>
                <a:ext cx="15" cy="3"/>
              </a:xfrm>
              <a:custGeom>
                <a:avLst/>
                <a:gdLst>
                  <a:gd name="T0" fmla="*/ 1 w 26"/>
                  <a:gd name="T1" fmla="*/ 1 h 6"/>
                  <a:gd name="T2" fmla="*/ 19 w 26"/>
                  <a:gd name="T3" fmla="*/ 4 h 6"/>
                  <a:gd name="T4" fmla="*/ 12 w 26"/>
                  <a:gd name="T5" fmla="*/ 3 h 6"/>
                  <a:gd name="T6" fmla="*/ 2 w 26"/>
                  <a:gd name="T7" fmla="*/ 3 h 6"/>
                  <a:gd name="T8" fmla="*/ 1 w 26"/>
                  <a:gd name="T9" fmla="*/ 1 h 6"/>
                </a:gdLst>
                <a:ahLst/>
                <a:cxnLst>
                  <a:cxn ang="0">
                    <a:pos x="T0" y="T1"/>
                  </a:cxn>
                  <a:cxn ang="0">
                    <a:pos x="T2" y="T3"/>
                  </a:cxn>
                  <a:cxn ang="0">
                    <a:pos x="T4" y="T5"/>
                  </a:cxn>
                  <a:cxn ang="0">
                    <a:pos x="T6" y="T7"/>
                  </a:cxn>
                  <a:cxn ang="0">
                    <a:pos x="T8" y="T9"/>
                  </a:cxn>
                </a:cxnLst>
                <a:rect l="0" t="0" r="r" b="b"/>
                <a:pathLst>
                  <a:path w="26" h="6">
                    <a:moveTo>
                      <a:pt x="1" y="1"/>
                    </a:moveTo>
                    <a:cubicBezTo>
                      <a:pt x="0" y="0"/>
                      <a:pt x="14" y="3"/>
                      <a:pt x="19" y="4"/>
                    </a:cubicBezTo>
                    <a:cubicBezTo>
                      <a:pt x="26" y="6"/>
                      <a:pt x="17" y="4"/>
                      <a:pt x="12" y="3"/>
                    </a:cubicBezTo>
                    <a:cubicBezTo>
                      <a:pt x="4" y="1"/>
                      <a:pt x="15" y="6"/>
                      <a:pt x="2" y="3"/>
                    </a:cubicBezTo>
                    <a:cubicBezTo>
                      <a:pt x="4" y="3"/>
                      <a:pt x="7"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6115">
                <a:extLst>
                  <a:ext uri="{FF2B5EF4-FFF2-40B4-BE49-F238E27FC236}">
                    <a16:creationId xmlns:a16="http://schemas.microsoft.com/office/drawing/2014/main" id="{EDAA22F0-72D6-4E5B-BFDE-94EAE7DE5EF0}"/>
                  </a:ext>
                </a:extLst>
              </p:cNvPr>
              <p:cNvSpPr>
                <a:spLocks/>
              </p:cNvSpPr>
              <p:nvPr/>
            </p:nvSpPr>
            <p:spPr bwMode="auto">
              <a:xfrm>
                <a:off x="2731" y="1868"/>
                <a:ext cx="10" cy="17"/>
              </a:xfrm>
              <a:custGeom>
                <a:avLst/>
                <a:gdLst>
                  <a:gd name="T0" fmla="*/ 0 w 17"/>
                  <a:gd name="T1" fmla="*/ 0 h 30"/>
                  <a:gd name="T2" fmla="*/ 17 w 17"/>
                  <a:gd name="T3" fmla="*/ 30 h 30"/>
                  <a:gd name="T4" fmla="*/ 0 w 17"/>
                  <a:gd name="T5" fmla="*/ 0 h 30"/>
                </a:gdLst>
                <a:ahLst/>
                <a:cxnLst>
                  <a:cxn ang="0">
                    <a:pos x="T0" y="T1"/>
                  </a:cxn>
                  <a:cxn ang="0">
                    <a:pos x="T2" y="T3"/>
                  </a:cxn>
                  <a:cxn ang="0">
                    <a:pos x="T4" y="T5"/>
                  </a:cxn>
                </a:cxnLst>
                <a:rect l="0" t="0" r="r" b="b"/>
                <a:pathLst>
                  <a:path w="17" h="30">
                    <a:moveTo>
                      <a:pt x="0" y="0"/>
                    </a:moveTo>
                    <a:cubicBezTo>
                      <a:pt x="3" y="3"/>
                      <a:pt x="12" y="21"/>
                      <a:pt x="17" y="30"/>
                    </a:cubicBezTo>
                    <a:cubicBezTo>
                      <a:pt x="13" y="24"/>
                      <a:pt x="5"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6116">
                <a:extLst>
                  <a:ext uri="{FF2B5EF4-FFF2-40B4-BE49-F238E27FC236}">
                    <a16:creationId xmlns:a16="http://schemas.microsoft.com/office/drawing/2014/main" id="{D1F6A016-A127-45EC-83A3-A796C3EA4FD3}"/>
                  </a:ext>
                </a:extLst>
              </p:cNvPr>
              <p:cNvSpPr>
                <a:spLocks/>
              </p:cNvSpPr>
              <p:nvPr/>
            </p:nvSpPr>
            <p:spPr bwMode="auto">
              <a:xfrm>
                <a:off x="2741" y="1888"/>
                <a:ext cx="7" cy="13"/>
              </a:xfrm>
              <a:custGeom>
                <a:avLst/>
                <a:gdLst>
                  <a:gd name="T0" fmla="*/ 2 w 12"/>
                  <a:gd name="T1" fmla="*/ 1 h 23"/>
                  <a:gd name="T2" fmla="*/ 11 w 12"/>
                  <a:gd name="T3" fmla="*/ 18 h 23"/>
                  <a:gd name="T4" fmla="*/ 12 w 12"/>
                  <a:gd name="T5" fmla="*/ 23 h 23"/>
                  <a:gd name="T6" fmla="*/ 0 w 12"/>
                  <a:gd name="T7" fmla="*/ 0 h 23"/>
                  <a:gd name="T8" fmla="*/ 2 w 12"/>
                  <a:gd name="T9" fmla="*/ 1 h 23"/>
                </a:gdLst>
                <a:ahLst/>
                <a:cxnLst>
                  <a:cxn ang="0">
                    <a:pos x="T0" y="T1"/>
                  </a:cxn>
                  <a:cxn ang="0">
                    <a:pos x="T2" y="T3"/>
                  </a:cxn>
                  <a:cxn ang="0">
                    <a:pos x="T4" y="T5"/>
                  </a:cxn>
                  <a:cxn ang="0">
                    <a:pos x="T6" y="T7"/>
                  </a:cxn>
                  <a:cxn ang="0">
                    <a:pos x="T8" y="T9"/>
                  </a:cxn>
                </a:cxnLst>
                <a:rect l="0" t="0" r="r" b="b"/>
                <a:pathLst>
                  <a:path w="12" h="23">
                    <a:moveTo>
                      <a:pt x="2" y="1"/>
                    </a:moveTo>
                    <a:cubicBezTo>
                      <a:pt x="5" y="9"/>
                      <a:pt x="5" y="7"/>
                      <a:pt x="11" y="18"/>
                    </a:cubicBezTo>
                    <a:cubicBezTo>
                      <a:pt x="10" y="18"/>
                      <a:pt x="10" y="20"/>
                      <a:pt x="12" y="23"/>
                    </a:cubicBezTo>
                    <a:cubicBezTo>
                      <a:pt x="7" y="16"/>
                      <a:pt x="6" y="10"/>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6117">
                <a:extLst>
                  <a:ext uri="{FF2B5EF4-FFF2-40B4-BE49-F238E27FC236}">
                    <a16:creationId xmlns:a16="http://schemas.microsoft.com/office/drawing/2014/main" id="{A4FBCDDD-3D9A-42AD-951E-9CB90A567B6B}"/>
                  </a:ext>
                </a:extLst>
              </p:cNvPr>
              <p:cNvSpPr>
                <a:spLocks/>
              </p:cNvSpPr>
              <p:nvPr/>
            </p:nvSpPr>
            <p:spPr bwMode="auto">
              <a:xfrm>
                <a:off x="2750" y="1903"/>
                <a:ext cx="10" cy="26"/>
              </a:xfrm>
              <a:custGeom>
                <a:avLst/>
                <a:gdLst>
                  <a:gd name="T0" fmla="*/ 17 w 18"/>
                  <a:gd name="T1" fmla="*/ 40 h 45"/>
                  <a:gd name="T2" fmla="*/ 11 w 18"/>
                  <a:gd name="T3" fmla="*/ 32 h 45"/>
                  <a:gd name="T4" fmla="*/ 9 w 18"/>
                  <a:gd name="T5" fmla="*/ 22 h 45"/>
                  <a:gd name="T6" fmla="*/ 0 w 18"/>
                  <a:gd name="T7" fmla="*/ 2 h 45"/>
                  <a:gd name="T8" fmla="*/ 8 w 18"/>
                  <a:gd name="T9" fmla="*/ 17 h 45"/>
                  <a:gd name="T10" fmla="*/ 17 w 18"/>
                  <a:gd name="T11" fmla="*/ 40 h 45"/>
                </a:gdLst>
                <a:ahLst/>
                <a:cxnLst>
                  <a:cxn ang="0">
                    <a:pos x="T0" y="T1"/>
                  </a:cxn>
                  <a:cxn ang="0">
                    <a:pos x="T2" y="T3"/>
                  </a:cxn>
                  <a:cxn ang="0">
                    <a:pos x="T4" y="T5"/>
                  </a:cxn>
                  <a:cxn ang="0">
                    <a:pos x="T6" y="T7"/>
                  </a:cxn>
                  <a:cxn ang="0">
                    <a:pos x="T8" y="T9"/>
                  </a:cxn>
                  <a:cxn ang="0">
                    <a:pos x="T10" y="T11"/>
                  </a:cxn>
                </a:cxnLst>
                <a:rect l="0" t="0" r="r" b="b"/>
                <a:pathLst>
                  <a:path w="18" h="45">
                    <a:moveTo>
                      <a:pt x="17" y="40"/>
                    </a:moveTo>
                    <a:cubicBezTo>
                      <a:pt x="18" y="45"/>
                      <a:pt x="10" y="23"/>
                      <a:pt x="11" y="32"/>
                    </a:cubicBezTo>
                    <a:cubicBezTo>
                      <a:pt x="11" y="28"/>
                      <a:pt x="10" y="26"/>
                      <a:pt x="9" y="22"/>
                    </a:cubicBezTo>
                    <a:cubicBezTo>
                      <a:pt x="8" y="18"/>
                      <a:pt x="5" y="13"/>
                      <a:pt x="0" y="2"/>
                    </a:cubicBezTo>
                    <a:cubicBezTo>
                      <a:pt x="0" y="0"/>
                      <a:pt x="4" y="8"/>
                      <a:pt x="8" y="17"/>
                    </a:cubicBezTo>
                    <a:cubicBezTo>
                      <a:pt x="12" y="27"/>
                      <a:pt x="16" y="38"/>
                      <a:pt x="1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6118">
                <a:extLst>
                  <a:ext uri="{FF2B5EF4-FFF2-40B4-BE49-F238E27FC236}">
                    <a16:creationId xmlns:a16="http://schemas.microsoft.com/office/drawing/2014/main" id="{000E4955-24B8-4DA8-AD18-5483681B1E8B}"/>
                  </a:ext>
                </a:extLst>
              </p:cNvPr>
              <p:cNvSpPr>
                <a:spLocks/>
              </p:cNvSpPr>
              <p:nvPr/>
            </p:nvSpPr>
            <p:spPr bwMode="auto">
              <a:xfrm>
                <a:off x="2782" y="2237"/>
                <a:ext cx="4" cy="19"/>
              </a:xfrm>
              <a:custGeom>
                <a:avLst/>
                <a:gdLst>
                  <a:gd name="T0" fmla="*/ 5 w 8"/>
                  <a:gd name="T1" fmla="*/ 17 h 33"/>
                  <a:gd name="T2" fmla="*/ 3 w 8"/>
                  <a:gd name="T3" fmla="*/ 28 h 33"/>
                  <a:gd name="T4" fmla="*/ 4 w 8"/>
                  <a:gd name="T5" fmla="*/ 14 h 33"/>
                  <a:gd name="T6" fmla="*/ 5 w 8"/>
                  <a:gd name="T7" fmla="*/ 17 h 33"/>
                </a:gdLst>
                <a:ahLst/>
                <a:cxnLst>
                  <a:cxn ang="0">
                    <a:pos x="T0" y="T1"/>
                  </a:cxn>
                  <a:cxn ang="0">
                    <a:pos x="T2" y="T3"/>
                  </a:cxn>
                  <a:cxn ang="0">
                    <a:pos x="T4" y="T5"/>
                  </a:cxn>
                  <a:cxn ang="0">
                    <a:pos x="T6" y="T7"/>
                  </a:cxn>
                </a:cxnLst>
                <a:rect l="0" t="0" r="r" b="b"/>
                <a:pathLst>
                  <a:path w="8" h="33">
                    <a:moveTo>
                      <a:pt x="5" y="17"/>
                    </a:moveTo>
                    <a:cubicBezTo>
                      <a:pt x="3" y="28"/>
                      <a:pt x="3" y="28"/>
                      <a:pt x="3" y="28"/>
                    </a:cubicBezTo>
                    <a:cubicBezTo>
                      <a:pt x="0" y="33"/>
                      <a:pt x="5" y="16"/>
                      <a:pt x="4" y="14"/>
                    </a:cubicBezTo>
                    <a:cubicBezTo>
                      <a:pt x="8" y="0"/>
                      <a:pt x="3" y="22"/>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6119">
                <a:extLst>
                  <a:ext uri="{FF2B5EF4-FFF2-40B4-BE49-F238E27FC236}">
                    <a16:creationId xmlns:a16="http://schemas.microsoft.com/office/drawing/2014/main" id="{63C12697-FACE-45B8-B957-BE17C71E7D62}"/>
                  </a:ext>
                </a:extLst>
              </p:cNvPr>
              <p:cNvSpPr>
                <a:spLocks/>
              </p:cNvSpPr>
              <p:nvPr/>
            </p:nvSpPr>
            <p:spPr bwMode="auto">
              <a:xfrm>
                <a:off x="2183" y="2645"/>
                <a:ext cx="10" cy="4"/>
              </a:xfrm>
              <a:custGeom>
                <a:avLst/>
                <a:gdLst>
                  <a:gd name="T0" fmla="*/ 16 w 16"/>
                  <a:gd name="T1" fmla="*/ 7 h 7"/>
                  <a:gd name="T2" fmla="*/ 2 w 16"/>
                  <a:gd name="T3" fmla="*/ 1 h 7"/>
                  <a:gd name="T4" fmla="*/ 5 w 16"/>
                  <a:gd name="T5" fmla="*/ 0 h 7"/>
                  <a:gd name="T6" fmla="*/ 16 w 16"/>
                  <a:gd name="T7" fmla="*/ 7 h 7"/>
                </a:gdLst>
                <a:ahLst/>
                <a:cxnLst>
                  <a:cxn ang="0">
                    <a:pos x="T0" y="T1"/>
                  </a:cxn>
                  <a:cxn ang="0">
                    <a:pos x="T2" y="T3"/>
                  </a:cxn>
                  <a:cxn ang="0">
                    <a:pos x="T4" y="T5"/>
                  </a:cxn>
                  <a:cxn ang="0">
                    <a:pos x="T6" y="T7"/>
                  </a:cxn>
                </a:cxnLst>
                <a:rect l="0" t="0" r="r" b="b"/>
                <a:pathLst>
                  <a:path w="16" h="7">
                    <a:moveTo>
                      <a:pt x="16" y="7"/>
                    </a:moveTo>
                    <a:cubicBezTo>
                      <a:pt x="0" y="4"/>
                      <a:pt x="16" y="4"/>
                      <a:pt x="2" y="1"/>
                    </a:cubicBezTo>
                    <a:cubicBezTo>
                      <a:pt x="4" y="1"/>
                      <a:pt x="5" y="1"/>
                      <a:pt x="5" y="0"/>
                    </a:cubicBezTo>
                    <a:cubicBezTo>
                      <a:pt x="16" y="3"/>
                      <a:pt x="14" y="5"/>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6120">
                <a:extLst>
                  <a:ext uri="{FF2B5EF4-FFF2-40B4-BE49-F238E27FC236}">
                    <a16:creationId xmlns:a16="http://schemas.microsoft.com/office/drawing/2014/main" id="{9BA58DAA-C4DF-4ECF-81E7-D2D5F33F0056}"/>
                  </a:ext>
                </a:extLst>
              </p:cNvPr>
              <p:cNvSpPr>
                <a:spLocks/>
              </p:cNvSpPr>
              <p:nvPr/>
            </p:nvSpPr>
            <p:spPr bwMode="auto">
              <a:xfrm>
                <a:off x="2708" y="2409"/>
                <a:ext cx="7" cy="8"/>
              </a:xfrm>
              <a:custGeom>
                <a:avLst/>
                <a:gdLst>
                  <a:gd name="T0" fmla="*/ 8 w 11"/>
                  <a:gd name="T1" fmla="*/ 6 h 15"/>
                  <a:gd name="T2" fmla="*/ 1 w 11"/>
                  <a:gd name="T3" fmla="*/ 15 h 15"/>
                  <a:gd name="T4" fmla="*/ 7 w 11"/>
                  <a:gd name="T5" fmla="*/ 2 h 15"/>
                  <a:gd name="T6" fmla="*/ 8 w 11"/>
                  <a:gd name="T7" fmla="*/ 6 h 15"/>
                </a:gdLst>
                <a:ahLst/>
                <a:cxnLst>
                  <a:cxn ang="0">
                    <a:pos x="T0" y="T1"/>
                  </a:cxn>
                  <a:cxn ang="0">
                    <a:pos x="T2" y="T3"/>
                  </a:cxn>
                  <a:cxn ang="0">
                    <a:pos x="T4" y="T5"/>
                  </a:cxn>
                  <a:cxn ang="0">
                    <a:pos x="T6" y="T7"/>
                  </a:cxn>
                </a:cxnLst>
                <a:rect l="0" t="0" r="r" b="b"/>
                <a:pathLst>
                  <a:path w="11" h="15">
                    <a:moveTo>
                      <a:pt x="8" y="6"/>
                    </a:moveTo>
                    <a:cubicBezTo>
                      <a:pt x="6" y="8"/>
                      <a:pt x="4" y="11"/>
                      <a:pt x="1" y="15"/>
                    </a:cubicBezTo>
                    <a:cubicBezTo>
                      <a:pt x="0" y="14"/>
                      <a:pt x="0" y="13"/>
                      <a:pt x="7" y="2"/>
                    </a:cubicBezTo>
                    <a:cubicBezTo>
                      <a:pt x="11" y="0"/>
                      <a:pt x="6"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6121">
                <a:extLst>
                  <a:ext uri="{FF2B5EF4-FFF2-40B4-BE49-F238E27FC236}">
                    <a16:creationId xmlns:a16="http://schemas.microsoft.com/office/drawing/2014/main" id="{F6674906-A1EE-4145-BB0F-DCC98B71AE34}"/>
                  </a:ext>
                </a:extLst>
              </p:cNvPr>
              <p:cNvSpPr>
                <a:spLocks/>
              </p:cNvSpPr>
              <p:nvPr/>
            </p:nvSpPr>
            <p:spPr bwMode="auto">
              <a:xfrm>
                <a:off x="2648" y="2481"/>
                <a:ext cx="8" cy="11"/>
              </a:xfrm>
              <a:custGeom>
                <a:avLst/>
                <a:gdLst>
                  <a:gd name="T0" fmla="*/ 10 w 14"/>
                  <a:gd name="T1" fmla="*/ 9 h 18"/>
                  <a:gd name="T2" fmla="*/ 0 w 14"/>
                  <a:gd name="T3" fmla="*/ 18 h 18"/>
                  <a:gd name="T4" fmla="*/ 14 w 14"/>
                  <a:gd name="T5" fmla="*/ 0 h 18"/>
                  <a:gd name="T6" fmla="*/ 10 w 14"/>
                  <a:gd name="T7" fmla="*/ 9 h 18"/>
                </a:gdLst>
                <a:ahLst/>
                <a:cxnLst>
                  <a:cxn ang="0">
                    <a:pos x="T0" y="T1"/>
                  </a:cxn>
                  <a:cxn ang="0">
                    <a:pos x="T2" y="T3"/>
                  </a:cxn>
                  <a:cxn ang="0">
                    <a:pos x="T4" y="T5"/>
                  </a:cxn>
                  <a:cxn ang="0">
                    <a:pos x="T6" y="T7"/>
                  </a:cxn>
                </a:cxnLst>
                <a:rect l="0" t="0" r="r" b="b"/>
                <a:pathLst>
                  <a:path w="14" h="18">
                    <a:moveTo>
                      <a:pt x="10" y="9"/>
                    </a:moveTo>
                    <a:cubicBezTo>
                      <a:pt x="7" y="12"/>
                      <a:pt x="6" y="12"/>
                      <a:pt x="0" y="18"/>
                    </a:cubicBezTo>
                    <a:cubicBezTo>
                      <a:pt x="5" y="12"/>
                      <a:pt x="6" y="9"/>
                      <a:pt x="14" y="0"/>
                    </a:cubicBezTo>
                    <a:cubicBezTo>
                      <a:pt x="11" y="5"/>
                      <a:pt x="11" y="7"/>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6122">
                <a:extLst>
                  <a:ext uri="{FF2B5EF4-FFF2-40B4-BE49-F238E27FC236}">
                    <a16:creationId xmlns:a16="http://schemas.microsoft.com/office/drawing/2014/main" id="{446A2F7B-CD1D-4223-A416-ED749FA3B8E8}"/>
                  </a:ext>
                </a:extLst>
              </p:cNvPr>
              <p:cNvSpPr>
                <a:spLocks/>
              </p:cNvSpPr>
              <p:nvPr/>
            </p:nvSpPr>
            <p:spPr bwMode="auto">
              <a:xfrm>
                <a:off x="2559" y="2555"/>
                <a:ext cx="14" cy="11"/>
              </a:xfrm>
              <a:custGeom>
                <a:avLst/>
                <a:gdLst>
                  <a:gd name="T0" fmla="*/ 14 w 24"/>
                  <a:gd name="T1" fmla="*/ 10 h 19"/>
                  <a:gd name="T2" fmla="*/ 0 w 24"/>
                  <a:gd name="T3" fmla="*/ 19 h 19"/>
                  <a:gd name="T4" fmla="*/ 24 w 24"/>
                  <a:gd name="T5" fmla="*/ 0 h 19"/>
                  <a:gd name="T6" fmla="*/ 14 w 24"/>
                  <a:gd name="T7" fmla="*/ 10 h 19"/>
                </a:gdLst>
                <a:ahLst/>
                <a:cxnLst>
                  <a:cxn ang="0">
                    <a:pos x="T0" y="T1"/>
                  </a:cxn>
                  <a:cxn ang="0">
                    <a:pos x="T2" y="T3"/>
                  </a:cxn>
                  <a:cxn ang="0">
                    <a:pos x="T4" y="T5"/>
                  </a:cxn>
                  <a:cxn ang="0">
                    <a:pos x="T6" y="T7"/>
                  </a:cxn>
                </a:cxnLst>
                <a:rect l="0" t="0" r="r" b="b"/>
                <a:pathLst>
                  <a:path w="24" h="19">
                    <a:moveTo>
                      <a:pt x="14" y="10"/>
                    </a:moveTo>
                    <a:cubicBezTo>
                      <a:pt x="10" y="12"/>
                      <a:pt x="6" y="15"/>
                      <a:pt x="0" y="19"/>
                    </a:cubicBezTo>
                    <a:cubicBezTo>
                      <a:pt x="0" y="19"/>
                      <a:pt x="12" y="9"/>
                      <a:pt x="24" y="0"/>
                    </a:cubicBezTo>
                    <a:cubicBezTo>
                      <a:pt x="20" y="4"/>
                      <a:pt x="10"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6123">
                <a:extLst>
                  <a:ext uri="{FF2B5EF4-FFF2-40B4-BE49-F238E27FC236}">
                    <a16:creationId xmlns:a16="http://schemas.microsoft.com/office/drawing/2014/main" id="{47AC490D-8ED8-4725-AB9C-E4D762985A86}"/>
                  </a:ext>
                </a:extLst>
              </p:cNvPr>
              <p:cNvSpPr>
                <a:spLocks/>
              </p:cNvSpPr>
              <p:nvPr/>
            </p:nvSpPr>
            <p:spPr bwMode="auto">
              <a:xfrm>
                <a:off x="2615" y="1730"/>
                <a:ext cx="14" cy="15"/>
              </a:xfrm>
              <a:custGeom>
                <a:avLst/>
                <a:gdLst>
                  <a:gd name="T0" fmla="*/ 10 w 26"/>
                  <a:gd name="T1" fmla="*/ 8 h 26"/>
                  <a:gd name="T2" fmla="*/ 9 w 26"/>
                  <a:gd name="T3" fmla="*/ 10 h 26"/>
                  <a:gd name="T4" fmla="*/ 26 w 26"/>
                  <a:gd name="T5" fmla="*/ 26 h 26"/>
                  <a:gd name="T6" fmla="*/ 6 w 26"/>
                  <a:gd name="T7" fmla="*/ 10 h 26"/>
                  <a:gd name="T8" fmla="*/ 17 w 26"/>
                  <a:gd name="T9" fmla="*/ 22 h 26"/>
                  <a:gd name="T10" fmla="*/ 0 w 26"/>
                  <a:gd name="T11" fmla="*/ 6 h 26"/>
                  <a:gd name="T12" fmla="*/ 1 w 26"/>
                  <a:gd name="T13" fmla="*/ 0 h 26"/>
                  <a:gd name="T14" fmla="*/ 10 w 26"/>
                  <a:gd name="T15" fmla="*/ 8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6">
                    <a:moveTo>
                      <a:pt x="10" y="8"/>
                    </a:moveTo>
                    <a:cubicBezTo>
                      <a:pt x="9" y="10"/>
                      <a:pt x="9" y="10"/>
                      <a:pt x="9" y="10"/>
                    </a:cubicBezTo>
                    <a:cubicBezTo>
                      <a:pt x="18" y="18"/>
                      <a:pt x="26" y="23"/>
                      <a:pt x="26" y="26"/>
                    </a:cubicBezTo>
                    <a:cubicBezTo>
                      <a:pt x="15" y="18"/>
                      <a:pt x="15" y="15"/>
                      <a:pt x="6" y="10"/>
                    </a:cubicBezTo>
                    <a:cubicBezTo>
                      <a:pt x="7" y="12"/>
                      <a:pt x="20" y="21"/>
                      <a:pt x="17" y="22"/>
                    </a:cubicBezTo>
                    <a:cubicBezTo>
                      <a:pt x="11" y="16"/>
                      <a:pt x="9" y="13"/>
                      <a:pt x="0" y="6"/>
                    </a:cubicBezTo>
                    <a:cubicBezTo>
                      <a:pt x="4" y="6"/>
                      <a:pt x="7" y="8"/>
                      <a:pt x="1"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6124">
                <a:extLst>
                  <a:ext uri="{FF2B5EF4-FFF2-40B4-BE49-F238E27FC236}">
                    <a16:creationId xmlns:a16="http://schemas.microsoft.com/office/drawing/2014/main" id="{DE57ECBA-8387-4471-BA27-0C1C74C41FBB}"/>
                  </a:ext>
                </a:extLst>
              </p:cNvPr>
              <p:cNvSpPr>
                <a:spLocks/>
              </p:cNvSpPr>
              <p:nvPr/>
            </p:nvSpPr>
            <p:spPr bwMode="auto">
              <a:xfrm>
                <a:off x="2779" y="1989"/>
                <a:ext cx="5" cy="17"/>
              </a:xfrm>
              <a:custGeom>
                <a:avLst/>
                <a:gdLst>
                  <a:gd name="T0" fmla="*/ 7 w 9"/>
                  <a:gd name="T1" fmla="*/ 16 h 29"/>
                  <a:gd name="T2" fmla="*/ 7 w 9"/>
                  <a:gd name="T3" fmla="*/ 29 h 29"/>
                  <a:gd name="T4" fmla="*/ 0 w 9"/>
                  <a:gd name="T5" fmla="*/ 5 h 29"/>
                  <a:gd name="T6" fmla="*/ 7 w 9"/>
                  <a:gd name="T7" fmla="*/ 16 h 29"/>
                </a:gdLst>
                <a:ahLst/>
                <a:cxnLst>
                  <a:cxn ang="0">
                    <a:pos x="T0" y="T1"/>
                  </a:cxn>
                  <a:cxn ang="0">
                    <a:pos x="T2" y="T3"/>
                  </a:cxn>
                  <a:cxn ang="0">
                    <a:pos x="T4" y="T5"/>
                  </a:cxn>
                  <a:cxn ang="0">
                    <a:pos x="T6" y="T7"/>
                  </a:cxn>
                </a:cxnLst>
                <a:rect l="0" t="0" r="r" b="b"/>
                <a:pathLst>
                  <a:path w="9" h="29">
                    <a:moveTo>
                      <a:pt x="7" y="16"/>
                    </a:moveTo>
                    <a:cubicBezTo>
                      <a:pt x="9" y="27"/>
                      <a:pt x="1" y="8"/>
                      <a:pt x="7" y="29"/>
                    </a:cubicBezTo>
                    <a:cubicBezTo>
                      <a:pt x="4" y="23"/>
                      <a:pt x="3" y="15"/>
                      <a:pt x="0" y="5"/>
                    </a:cubicBezTo>
                    <a:cubicBezTo>
                      <a:pt x="1" y="0"/>
                      <a:pt x="5" y="15"/>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6125">
                <a:extLst>
                  <a:ext uri="{FF2B5EF4-FFF2-40B4-BE49-F238E27FC236}">
                    <a16:creationId xmlns:a16="http://schemas.microsoft.com/office/drawing/2014/main" id="{A71E7A90-C974-4ED0-A7A1-6D729CA639B6}"/>
                  </a:ext>
                </a:extLst>
              </p:cNvPr>
              <p:cNvSpPr>
                <a:spLocks/>
              </p:cNvSpPr>
              <p:nvPr/>
            </p:nvSpPr>
            <p:spPr bwMode="auto">
              <a:xfrm>
                <a:off x="2792" y="2174"/>
                <a:ext cx="4" cy="22"/>
              </a:xfrm>
              <a:custGeom>
                <a:avLst/>
                <a:gdLst>
                  <a:gd name="T0" fmla="*/ 3 w 6"/>
                  <a:gd name="T1" fmla="*/ 26 h 38"/>
                  <a:gd name="T2" fmla="*/ 0 w 6"/>
                  <a:gd name="T3" fmla="*/ 38 h 38"/>
                  <a:gd name="T4" fmla="*/ 2 w 6"/>
                  <a:gd name="T5" fmla="*/ 19 h 38"/>
                  <a:gd name="T6" fmla="*/ 5 w 6"/>
                  <a:gd name="T7" fmla="*/ 7 h 38"/>
                  <a:gd name="T8" fmla="*/ 5 w 6"/>
                  <a:gd name="T9" fmla="*/ 9 h 38"/>
                  <a:gd name="T10" fmla="*/ 3 w 6"/>
                  <a:gd name="T11" fmla="*/ 26 h 38"/>
                </a:gdLst>
                <a:ahLst/>
                <a:cxnLst>
                  <a:cxn ang="0">
                    <a:pos x="T0" y="T1"/>
                  </a:cxn>
                  <a:cxn ang="0">
                    <a:pos x="T2" y="T3"/>
                  </a:cxn>
                  <a:cxn ang="0">
                    <a:pos x="T4" y="T5"/>
                  </a:cxn>
                  <a:cxn ang="0">
                    <a:pos x="T6" y="T7"/>
                  </a:cxn>
                  <a:cxn ang="0">
                    <a:pos x="T8" y="T9"/>
                  </a:cxn>
                  <a:cxn ang="0">
                    <a:pos x="T10" y="T11"/>
                  </a:cxn>
                </a:cxnLst>
                <a:rect l="0" t="0" r="r" b="b"/>
                <a:pathLst>
                  <a:path w="6" h="38">
                    <a:moveTo>
                      <a:pt x="3" y="26"/>
                    </a:moveTo>
                    <a:cubicBezTo>
                      <a:pt x="2" y="22"/>
                      <a:pt x="2" y="21"/>
                      <a:pt x="0" y="38"/>
                    </a:cubicBezTo>
                    <a:cubicBezTo>
                      <a:pt x="0" y="35"/>
                      <a:pt x="1" y="29"/>
                      <a:pt x="2" y="19"/>
                    </a:cubicBezTo>
                    <a:cubicBezTo>
                      <a:pt x="3" y="20"/>
                      <a:pt x="4" y="17"/>
                      <a:pt x="5" y="7"/>
                    </a:cubicBezTo>
                    <a:cubicBezTo>
                      <a:pt x="6" y="0"/>
                      <a:pt x="6" y="4"/>
                      <a:pt x="5" y="9"/>
                    </a:cubicBezTo>
                    <a:cubicBezTo>
                      <a:pt x="5" y="15"/>
                      <a:pt x="4" y="23"/>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6126">
                <a:extLst>
                  <a:ext uri="{FF2B5EF4-FFF2-40B4-BE49-F238E27FC236}">
                    <a16:creationId xmlns:a16="http://schemas.microsoft.com/office/drawing/2014/main" id="{6C128B5E-5E2D-4C1E-8A42-81DBD822F39F}"/>
                  </a:ext>
                </a:extLst>
              </p:cNvPr>
              <p:cNvSpPr>
                <a:spLocks/>
              </p:cNvSpPr>
              <p:nvPr/>
            </p:nvSpPr>
            <p:spPr bwMode="auto">
              <a:xfrm>
                <a:off x="2787" y="2204"/>
                <a:ext cx="5" cy="24"/>
              </a:xfrm>
              <a:custGeom>
                <a:avLst/>
                <a:gdLst>
                  <a:gd name="T0" fmla="*/ 1 w 8"/>
                  <a:gd name="T1" fmla="*/ 41 h 41"/>
                  <a:gd name="T2" fmla="*/ 3 w 8"/>
                  <a:gd name="T3" fmla="*/ 27 h 41"/>
                  <a:gd name="T4" fmla="*/ 6 w 8"/>
                  <a:gd name="T5" fmla="*/ 7 h 41"/>
                  <a:gd name="T6" fmla="*/ 6 w 8"/>
                  <a:gd name="T7" fmla="*/ 15 h 41"/>
                  <a:gd name="T8" fmla="*/ 1 w 8"/>
                  <a:gd name="T9" fmla="*/ 41 h 41"/>
                </a:gdLst>
                <a:ahLst/>
                <a:cxnLst>
                  <a:cxn ang="0">
                    <a:pos x="T0" y="T1"/>
                  </a:cxn>
                  <a:cxn ang="0">
                    <a:pos x="T2" y="T3"/>
                  </a:cxn>
                  <a:cxn ang="0">
                    <a:pos x="T4" y="T5"/>
                  </a:cxn>
                  <a:cxn ang="0">
                    <a:pos x="T6" y="T7"/>
                  </a:cxn>
                  <a:cxn ang="0">
                    <a:pos x="T8" y="T9"/>
                  </a:cxn>
                </a:cxnLst>
                <a:rect l="0" t="0" r="r" b="b"/>
                <a:pathLst>
                  <a:path w="8" h="41">
                    <a:moveTo>
                      <a:pt x="1" y="41"/>
                    </a:moveTo>
                    <a:cubicBezTo>
                      <a:pt x="0" y="41"/>
                      <a:pt x="2" y="34"/>
                      <a:pt x="3" y="27"/>
                    </a:cubicBezTo>
                    <a:cubicBezTo>
                      <a:pt x="5" y="19"/>
                      <a:pt x="7" y="11"/>
                      <a:pt x="6" y="7"/>
                    </a:cubicBezTo>
                    <a:cubicBezTo>
                      <a:pt x="8" y="0"/>
                      <a:pt x="8" y="6"/>
                      <a:pt x="6" y="15"/>
                    </a:cubicBezTo>
                    <a:cubicBezTo>
                      <a:pt x="5" y="24"/>
                      <a:pt x="2" y="36"/>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6127">
                <a:extLst>
                  <a:ext uri="{FF2B5EF4-FFF2-40B4-BE49-F238E27FC236}">
                    <a16:creationId xmlns:a16="http://schemas.microsoft.com/office/drawing/2014/main" id="{B6F261D4-2FCA-4499-AF50-9B6EE6622DC5}"/>
                  </a:ext>
                </a:extLst>
              </p:cNvPr>
              <p:cNvSpPr>
                <a:spLocks/>
              </p:cNvSpPr>
              <p:nvPr/>
            </p:nvSpPr>
            <p:spPr bwMode="auto">
              <a:xfrm>
                <a:off x="2430" y="2621"/>
                <a:ext cx="13" cy="5"/>
              </a:xfrm>
              <a:custGeom>
                <a:avLst/>
                <a:gdLst>
                  <a:gd name="T0" fmla="*/ 23 w 23"/>
                  <a:gd name="T1" fmla="*/ 0 h 8"/>
                  <a:gd name="T2" fmla="*/ 0 w 23"/>
                  <a:gd name="T3" fmla="*/ 8 h 8"/>
                  <a:gd name="T4" fmla="*/ 7 w 23"/>
                  <a:gd name="T5" fmla="*/ 5 h 8"/>
                  <a:gd name="T6" fmla="*/ 2 w 23"/>
                  <a:gd name="T7" fmla="*/ 5 h 8"/>
                  <a:gd name="T8" fmla="*/ 14 w 23"/>
                  <a:gd name="T9" fmla="*/ 2 h 8"/>
                  <a:gd name="T10" fmla="*/ 23 w 23"/>
                  <a:gd name="T11" fmla="*/ 0 h 8"/>
                </a:gdLst>
                <a:ahLst/>
                <a:cxnLst>
                  <a:cxn ang="0">
                    <a:pos x="T0" y="T1"/>
                  </a:cxn>
                  <a:cxn ang="0">
                    <a:pos x="T2" y="T3"/>
                  </a:cxn>
                  <a:cxn ang="0">
                    <a:pos x="T4" y="T5"/>
                  </a:cxn>
                  <a:cxn ang="0">
                    <a:pos x="T6" y="T7"/>
                  </a:cxn>
                  <a:cxn ang="0">
                    <a:pos x="T8" y="T9"/>
                  </a:cxn>
                  <a:cxn ang="0">
                    <a:pos x="T10" y="T11"/>
                  </a:cxn>
                </a:cxnLst>
                <a:rect l="0" t="0" r="r" b="b"/>
                <a:pathLst>
                  <a:path w="23" h="8">
                    <a:moveTo>
                      <a:pt x="23" y="0"/>
                    </a:moveTo>
                    <a:cubicBezTo>
                      <a:pt x="20" y="3"/>
                      <a:pt x="10" y="4"/>
                      <a:pt x="0" y="8"/>
                    </a:cubicBezTo>
                    <a:cubicBezTo>
                      <a:pt x="0" y="8"/>
                      <a:pt x="5" y="6"/>
                      <a:pt x="7" y="5"/>
                    </a:cubicBezTo>
                    <a:cubicBezTo>
                      <a:pt x="5" y="6"/>
                      <a:pt x="3" y="6"/>
                      <a:pt x="2" y="5"/>
                    </a:cubicBezTo>
                    <a:cubicBezTo>
                      <a:pt x="10" y="2"/>
                      <a:pt x="13" y="2"/>
                      <a:pt x="14" y="2"/>
                    </a:cubicBezTo>
                    <a:cubicBezTo>
                      <a:pt x="16" y="2"/>
                      <a:pt x="17"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6128">
                <a:extLst>
                  <a:ext uri="{FF2B5EF4-FFF2-40B4-BE49-F238E27FC236}">
                    <a16:creationId xmlns:a16="http://schemas.microsoft.com/office/drawing/2014/main" id="{97345C84-8068-48E2-BD37-17D58A803D1C}"/>
                  </a:ext>
                </a:extLst>
              </p:cNvPr>
              <p:cNvSpPr>
                <a:spLocks/>
              </p:cNvSpPr>
              <p:nvPr/>
            </p:nvSpPr>
            <p:spPr bwMode="auto">
              <a:xfrm>
                <a:off x="2556" y="2558"/>
                <a:ext cx="11" cy="8"/>
              </a:xfrm>
              <a:custGeom>
                <a:avLst/>
                <a:gdLst>
                  <a:gd name="T0" fmla="*/ 9 w 20"/>
                  <a:gd name="T1" fmla="*/ 8 h 13"/>
                  <a:gd name="T2" fmla="*/ 1 w 20"/>
                  <a:gd name="T3" fmla="*/ 12 h 13"/>
                  <a:gd name="T4" fmla="*/ 14 w 20"/>
                  <a:gd name="T5" fmla="*/ 2 h 13"/>
                  <a:gd name="T6" fmla="*/ 9 w 20"/>
                  <a:gd name="T7" fmla="*/ 8 h 13"/>
                </a:gdLst>
                <a:ahLst/>
                <a:cxnLst>
                  <a:cxn ang="0">
                    <a:pos x="T0" y="T1"/>
                  </a:cxn>
                  <a:cxn ang="0">
                    <a:pos x="T2" y="T3"/>
                  </a:cxn>
                  <a:cxn ang="0">
                    <a:pos x="T4" y="T5"/>
                  </a:cxn>
                  <a:cxn ang="0">
                    <a:pos x="T6" y="T7"/>
                  </a:cxn>
                </a:cxnLst>
                <a:rect l="0" t="0" r="r" b="b"/>
                <a:pathLst>
                  <a:path w="20" h="13">
                    <a:moveTo>
                      <a:pt x="9" y="8"/>
                    </a:moveTo>
                    <a:cubicBezTo>
                      <a:pt x="3" y="11"/>
                      <a:pt x="0" y="13"/>
                      <a:pt x="1" y="12"/>
                    </a:cubicBezTo>
                    <a:cubicBezTo>
                      <a:pt x="1" y="11"/>
                      <a:pt x="5" y="8"/>
                      <a:pt x="14" y="2"/>
                    </a:cubicBezTo>
                    <a:cubicBezTo>
                      <a:pt x="20" y="0"/>
                      <a:pt x="4" y="10"/>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6129">
                <a:extLst>
                  <a:ext uri="{FF2B5EF4-FFF2-40B4-BE49-F238E27FC236}">
                    <a16:creationId xmlns:a16="http://schemas.microsoft.com/office/drawing/2014/main" id="{8C851BD0-AAE4-4F39-936B-83E54B8D6873}"/>
                  </a:ext>
                </a:extLst>
              </p:cNvPr>
              <p:cNvSpPr>
                <a:spLocks/>
              </p:cNvSpPr>
              <p:nvPr/>
            </p:nvSpPr>
            <p:spPr bwMode="auto">
              <a:xfrm>
                <a:off x="2642" y="1757"/>
                <a:ext cx="12" cy="12"/>
              </a:xfrm>
              <a:custGeom>
                <a:avLst/>
                <a:gdLst>
                  <a:gd name="T0" fmla="*/ 0 w 21"/>
                  <a:gd name="T1" fmla="*/ 0 h 21"/>
                  <a:gd name="T2" fmla="*/ 21 w 21"/>
                  <a:gd name="T3" fmla="*/ 21 h 21"/>
                  <a:gd name="T4" fmla="*/ 0 w 21"/>
                  <a:gd name="T5" fmla="*/ 0 h 21"/>
                </a:gdLst>
                <a:ahLst/>
                <a:cxnLst>
                  <a:cxn ang="0">
                    <a:pos x="T0" y="T1"/>
                  </a:cxn>
                  <a:cxn ang="0">
                    <a:pos x="T2" y="T3"/>
                  </a:cxn>
                  <a:cxn ang="0">
                    <a:pos x="T4" y="T5"/>
                  </a:cxn>
                </a:cxnLst>
                <a:rect l="0" t="0" r="r" b="b"/>
                <a:pathLst>
                  <a:path w="21" h="21">
                    <a:moveTo>
                      <a:pt x="0" y="0"/>
                    </a:moveTo>
                    <a:cubicBezTo>
                      <a:pt x="2" y="1"/>
                      <a:pt x="15" y="15"/>
                      <a:pt x="21" y="21"/>
                    </a:cubicBezTo>
                    <a:cubicBezTo>
                      <a:pt x="16" y="17"/>
                      <a:pt x="5"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6130">
                <a:extLst>
                  <a:ext uri="{FF2B5EF4-FFF2-40B4-BE49-F238E27FC236}">
                    <a16:creationId xmlns:a16="http://schemas.microsoft.com/office/drawing/2014/main" id="{F71D56F0-801E-449A-9EA8-86DE96E6FDFF}"/>
                  </a:ext>
                </a:extLst>
              </p:cNvPr>
              <p:cNvSpPr>
                <a:spLocks/>
              </p:cNvSpPr>
              <p:nvPr/>
            </p:nvSpPr>
            <p:spPr bwMode="auto">
              <a:xfrm>
                <a:off x="2789" y="2059"/>
                <a:ext cx="5" cy="13"/>
              </a:xfrm>
              <a:custGeom>
                <a:avLst/>
                <a:gdLst>
                  <a:gd name="T0" fmla="*/ 7 w 9"/>
                  <a:gd name="T1" fmla="*/ 5 h 24"/>
                  <a:gd name="T2" fmla="*/ 4 w 9"/>
                  <a:gd name="T3" fmla="*/ 19 h 24"/>
                  <a:gd name="T4" fmla="*/ 2 w 9"/>
                  <a:gd name="T5" fmla="*/ 9 h 24"/>
                  <a:gd name="T6" fmla="*/ 1 w 9"/>
                  <a:gd name="T7" fmla="*/ 22 h 24"/>
                  <a:gd name="T8" fmla="*/ 0 w 9"/>
                  <a:gd name="T9" fmla="*/ 15 h 24"/>
                  <a:gd name="T10" fmla="*/ 2 w 9"/>
                  <a:gd name="T11" fmla="*/ 0 h 24"/>
                  <a:gd name="T12" fmla="*/ 7 w 9"/>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9" h="24">
                    <a:moveTo>
                      <a:pt x="7" y="5"/>
                    </a:moveTo>
                    <a:cubicBezTo>
                      <a:pt x="9" y="20"/>
                      <a:pt x="4" y="11"/>
                      <a:pt x="4" y="19"/>
                    </a:cubicBezTo>
                    <a:cubicBezTo>
                      <a:pt x="3" y="11"/>
                      <a:pt x="3" y="15"/>
                      <a:pt x="2" y="9"/>
                    </a:cubicBezTo>
                    <a:cubicBezTo>
                      <a:pt x="1" y="9"/>
                      <a:pt x="3" y="24"/>
                      <a:pt x="1" y="22"/>
                    </a:cubicBezTo>
                    <a:cubicBezTo>
                      <a:pt x="1" y="17"/>
                      <a:pt x="1" y="15"/>
                      <a:pt x="0" y="15"/>
                    </a:cubicBezTo>
                    <a:cubicBezTo>
                      <a:pt x="0" y="3"/>
                      <a:pt x="1" y="0"/>
                      <a:pt x="2" y="0"/>
                    </a:cubicBezTo>
                    <a:cubicBezTo>
                      <a:pt x="4" y="0"/>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6131">
                <a:extLst>
                  <a:ext uri="{FF2B5EF4-FFF2-40B4-BE49-F238E27FC236}">
                    <a16:creationId xmlns:a16="http://schemas.microsoft.com/office/drawing/2014/main" id="{D75D1F36-5505-49C2-A3D9-434DCBDB6193}"/>
                  </a:ext>
                </a:extLst>
              </p:cNvPr>
              <p:cNvSpPr>
                <a:spLocks/>
              </p:cNvSpPr>
              <p:nvPr/>
            </p:nvSpPr>
            <p:spPr bwMode="auto">
              <a:xfrm>
                <a:off x="2784" y="2219"/>
                <a:ext cx="4" cy="18"/>
              </a:xfrm>
              <a:custGeom>
                <a:avLst/>
                <a:gdLst>
                  <a:gd name="T0" fmla="*/ 7 w 7"/>
                  <a:gd name="T1" fmla="*/ 1 h 32"/>
                  <a:gd name="T2" fmla="*/ 3 w 7"/>
                  <a:gd name="T3" fmla="*/ 20 h 32"/>
                  <a:gd name="T4" fmla="*/ 5 w 7"/>
                  <a:gd name="T5" fmla="*/ 9 h 32"/>
                  <a:gd name="T6" fmla="*/ 3 w 7"/>
                  <a:gd name="T7" fmla="*/ 13 h 32"/>
                  <a:gd name="T8" fmla="*/ 7 w 7"/>
                  <a:gd name="T9" fmla="*/ 1 h 32"/>
                </a:gdLst>
                <a:ahLst/>
                <a:cxnLst>
                  <a:cxn ang="0">
                    <a:pos x="T0" y="T1"/>
                  </a:cxn>
                  <a:cxn ang="0">
                    <a:pos x="T2" y="T3"/>
                  </a:cxn>
                  <a:cxn ang="0">
                    <a:pos x="T4" y="T5"/>
                  </a:cxn>
                  <a:cxn ang="0">
                    <a:pos x="T6" y="T7"/>
                  </a:cxn>
                  <a:cxn ang="0">
                    <a:pos x="T8" y="T9"/>
                  </a:cxn>
                </a:cxnLst>
                <a:rect l="0" t="0" r="r" b="b"/>
                <a:pathLst>
                  <a:path w="7" h="32">
                    <a:moveTo>
                      <a:pt x="7" y="1"/>
                    </a:moveTo>
                    <a:cubicBezTo>
                      <a:pt x="6" y="7"/>
                      <a:pt x="5" y="13"/>
                      <a:pt x="3" y="20"/>
                    </a:cubicBezTo>
                    <a:cubicBezTo>
                      <a:pt x="0" y="32"/>
                      <a:pt x="4" y="13"/>
                      <a:pt x="5" y="9"/>
                    </a:cubicBezTo>
                    <a:cubicBezTo>
                      <a:pt x="5" y="8"/>
                      <a:pt x="4" y="10"/>
                      <a:pt x="3" y="13"/>
                    </a:cubicBezTo>
                    <a:cubicBezTo>
                      <a:pt x="3" y="9"/>
                      <a:pt x="6"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6132">
                <a:extLst>
                  <a:ext uri="{FF2B5EF4-FFF2-40B4-BE49-F238E27FC236}">
                    <a16:creationId xmlns:a16="http://schemas.microsoft.com/office/drawing/2014/main" id="{57BCB5DE-C851-447A-9F3A-607DDCEA8C37}"/>
                  </a:ext>
                </a:extLst>
              </p:cNvPr>
              <p:cNvSpPr>
                <a:spLocks/>
              </p:cNvSpPr>
              <p:nvPr/>
            </p:nvSpPr>
            <p:spPr bwMode="auto">
              <a:xfrm>
                <a:off x="2749" y="2325"/>
                <a:ext cx="6" cy="15"/>
              </a:xfrm>
              <a:custGeom>
                <a:avLst/>
                <a:gdLst>
                  <a:gd name="T0" fmla="*/ 7 w 10"/>
                  <a:gd name="T1" fmla="*/ 12 h 25"/>
                  <a:gd name="T2" fmla="*/ 0 w 10"/>
                  <a:gd name="T3" fmla="*/ 20 h 25"/>
                  <a:gd name="T4" fmla="*/ 9 w 10"/>
                  <a:gd name="T5" fmla="*/ 2 h 25"/>
                  <a:gd name="T6" fmla="*/ 7 w 10"/>
                  <a:gd name="T7" fmla="*/ 12 h 25"/>
                </a:gdLst>
                <a:ahLst/>
                <a:cxnLst>
                  <a:cxn ang="0">
                    <a:pos x="T0" y="T1"/>
                  </a:cxn>
                  <a:cxn ang="0">
                    <a:pos x="T2" y="T3"/>
                  </a:cxn>
                  <a:cxn ang="0">
                    <a:pos x="T4" y="T5"/>
                  </a:cxn>
                  <a:cxn ang="0">
                    <a:pos x="T6" y="T7"/>
                  </a:cxn>
                </a:cxnLst>
                <a:rect l="0" t="0" r="r" b="b"/>
                <a:pathLst>
                  <a:path w="10" h="25">
                    <a:moveTo>
                      <a:pt x="7" y="12"/>
                    </a:moveTo>
                    <a:cubicBezTo>
                      <a:pt x="2" y="25"/>
                      <a:pt x="3" y="18"/>
                      <a:pt x="0" y="20"/>
                    </a:cubicBezTo>
                    <a:cubicBezTo>
                      <a:pt x="3" y="16"/>
                      <a:pt x="5" y="10"/>
                      <a:pt x="9" y="2"/>
                    </a:cubicBezTo>
                    <a:cubicBezTo>
                      <a:pt x="10" y="0"/>
                      <a:pt x="3" y="17"/>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6133">
                <a:extLst>
                  <a:ext uri="{FF2B5EF4-FFF2-40B4-BE49-F238E27FC236}">
                    <a16:creationId xmlns:a16="http://schemas.microsoft.com/office/drawing/2014/main" id="{2C6FE3C4-A050-4554-9E44-48D70622B963}"/>
                  </a:ext>
                </a:extLst>
              </p:cNvPr>
              <p:cNvSpPr>
                <a:spLocks/>
              </p:cNvSpPr>
              <p:nvPr/>
            </p:nvSpPr>
            <p:spPr bwMode="auto">
              <a:xfrm>
                <a:off x="2658" y="2469"/>
                <a:ext cx="7" cy="10"/>
              </a:xfrm>
              <a:custGeom>
                <a:avLst/>
                <a:gdLst>
                  <a:gd name="T0" fmla="*/ 6 w 12"/>
                  <a:gd name="T1" fmla="*/ 11 h 17"/>
                  <a:gd name="T2" fmla="*/ 0 w 12"/>
                  <a:gd name="T3" fmla="*/ 13 h 17"/>
                  <a:gd name="T4" fmla="*/ 6 w 12"/>
                  <a:gd name="T5" fmla="*/ 11 h 17"/>
                </a:gdLst>
                <a:ahLst/>
                <a:cxnLst>
                  <a:cxn ang="0">
                    <a:pos x="T0" y="T1"/>
                  </a:cxn>
                  <a:cxn ang="0">
                    <a:pos x="T2" y="T3"/>
                  </a:cxn>
                  <a:cxn ang="0">
                    <a:pos x="T4" y="T5"/>
                  </a:cxn>
                </a:cxnLst>
                <a:rect l="0" t="0" r="r" b="b"/>
                <a:pathLst>
                  <a:path w="12" h="17">
                    <a:moveTo>
                      <a:pt x="6" y="11"/>
                    </a:moveTo>
                    <a:cubicBezTo>
                      <a:pt x="0" y="17"/>
                      <a:pt x="2" y="12"/>
                      <a:pt x="0" y="13"/>
                    </a:cubicBezTo>
                    <a:cubicBezTo>
                      <a:pt x="12" y="0"/>
                      <a:pt x="6"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6134">
                <a:extLst>
                  <a:ext uri="{FF2B5EF4-FFF2-40B4-BE49-F238E27FC236}">
                    <a16:creationId xmlns:a16="http://schemas.microsoft.com/office/drawing/2014/main" id="{87D5859A-F8FF-45D7-9C65-1208B2EB8AA2}"/>
                  </a:ext>
                </a:extLst>
              </p:cNvPr>
              <p:cNvSpPr>
                <a:spLocks/>
              </p:cNvSpPr>
              <p:nvPr/>
            </p:nvSpPr>
            <p:spPr bwMode="auto">
              <a:xfrm>
                <a:off x="2245" y="2650"/>
                <a:ext cx="16" cy="1"/>
              </a:xfrm>
              <a:custGeom>
                <a:avLst/>
                <a:gdLst>
                  <a:gd name="T0" fmla="*/ 9 w 29"/>
                  <a:gd name="T1" fmla="*/ 3 h 3"/>
                  <a:gd name="T2" fmla="*/ 0 w 29"/>
                  <a:gd name="T3" fmla="*/ 1 h 3"/>
                  <a:gd name="T4" fmla="*/ 20 w 29"/>
                  <a:gd name="T5" fmla="*/ 0 h 3"/>
                  <a:gd name="T6" fmla="*/ 29 w 29"/>
                  <a:gd name="T7" fmla="*/ 2 h 3"/>
                  <a:gd name="T8" fmla="*/ 9 w 29"/>
                  <a:gd name="T9" fmla="*/ 3 h 3"/>
                </a:gdLst>
                <a:ahLst/>
                <a:cxnLst>
                  <a:cxn ang="0">
                    <a:pos x="T0" y="T1"/>
                  </a:cxn>
                  <a:cxn ang="0">
                    <a:pos x="T2" y="T3"/>
                  </a:cxn>
                  <a:cxn ang="0">
                    <a:pos x="T4" y="T5"/>
                  </a:cxn>
                  <a:cxn ang="0">
                    <a:pos x="T6" y="T7"/>
                  </a:cxn>
                  <a:cxn ang="0">
                    <a:pos x="T8" y="T9"/>
                  </a:cxn>
                </a:cxnLst>
                <a:rect l="0" t="0" r="r" b="b"/>
                <a:pathLst>
                  <a:path w="29" h="3">
                    <a:moveTo>
                      <a:pt x="9" y="3"/>
                    </a:moveTo>
                    <a:cubicBezTo>
                      <a:pt x="6" y="2"/>
                      <a:pt x="6" y="1"/>
                      <a:pt x="0" y="1"/>
                    </a:cubicBezTo>
                    <a:cubicBezTo>
                      <a:pt x="3" y="0"/>
                      <a:pt x="10" y="0"/>
                      <a:pt x="20" y="0"/>
                    </a:cubicBezTo>
                    <a:cubicBezTo>
                      <a:pt x="16" y="1"/>
                      <a:pt x="6" y="2"/>
                      <a:pt x="29" y="2"/>
                    </a:cubicBezTo>
                    <a:cubicBezTo>
                      <a:pt x="29" y="3"/>
                      <a:pt x="20"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6135">
                <a:extLst>
                  <a:ext uri="{FF2B5EF4-FFF2-40B4-BE49-F238E27FC236}">
                    <a16:creationId xmlns:a16="http://schemas.microsoft.com/office/drawing/2014/main" id="{83436C59-7A94-4816-94D7-5C46F3178AC9}"/>
                  </a:ext>
                </a:extLst>
              </p:cNvPr>
              <p:cNvSpPr>
                <a:spLocks/>
              </p:cNvSpPr>
              <p:nvPr/>
            </p:nvSpPr>
            <p:spPr bwMode="auto">
              <a:xfrm>
                <a:off x="2213" y="2647"/>
                <a:ext cx="10" cy="3"/>
              </a:xfrm>
              <a:custGeom>
                <a:avLst/>
                <a:gdLst>
                  <a:gd name="T0" fmla="*/ 9 w 17"/>
                  <a:gd name="T1" fmla="*/ 5 h 5"/>
                  <a:gd name="T2" fmla="*/ 15 w 17"/>
                  <a:gd name="T3" fmla="*/ 2 h 5"/>
                  <a:gd name="T4" fmla="*/ 9 w 17"/>
                  <a:gd name="T5" fmla="*/ 5 h 5"/>
                </a:gdLst>
                <a:ahLst/>
                <a:cxnLst>
                  <a:cxn ang="0">
                    <a:pos x="T0" y="T1"/>
                  </a:cxn>
                  <a:cxn ang="0">
                    <a:pos x="T2" y="T3"/>
                  </a:cxn>
                  <a:cxn ang="0">
                    <a:pos x="T4" y="T5"/>
                  </a:cxn>
                </a:cxnLst>
                <a:rect l="0" t="0" r="r" b="b"/>
                <a:pathLst>
                  <a:path w="17" h="5">
                    <a:moveTo>
                      <a:pt x="9" y="5"/>
                    </a:moveTo>
                    <a:cubicBezTo>
                      <a:pt x="1" y="4"/>
                      <a:pt x="0" y="0"/>
                      <a:pt x="15" y="2"/>
                    </a:cubicBezTo>
                    <a:cubicBezTo>
                      <a:pt x="17" y="4"/>
                      <a:pt x="4" y="2"/>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6136">
                <a:extLst>
                  <a:ext uri="{FF2B5EF4-FFF2-40B4-BE49-F238E27FC236}">
                    <a16:creationId xmlns:a16="http://schemas.microsoft.com/office/drawing/2014/main" id="{04813538-B3FC-41AF-BC72-B77C2589996E}"/>
                  </a:ext>
                </a:extLst>
              </p:cNvPr>
              <p:cNvSpPr>
                <a:spLocks/>
              </p:cNvSpPr>
              <p:nvPr/>
            </p:nvSpPr>
            <p:spPr bwMode="auto">
              <a:xfrm>
                <a:off x="2670" y="1786"/>
                <a:ext cx="9" cy="13"/>
              </a:xfrm>
              <a:custGeom>
                <a:avLst/>
                <a:gdLst>
                  <a:gd name="T0" fmla="*/ 12 w 17"/>
                  <a:gd name="T1" fmla="*/ 14 h 22"/>
                  <a:gd name="T2" fmla="*/ 16 w 17"/>
                  <a:gd name="T3" fmla="*/ 22 h 22"/>
                  <a:gd name="T4" fmla="*/ 1 w 17"/>
                  <a:gd name="T5" fmla="*/ 5 h 22"/>
                  <a:gd name="T6" fmla="*/ 12 w 17"/>
                  <a:gd name="T7" fmla="*/ 14 h 22"/>
                </a:gdLst>
                <a:ahLst/>
                <a:cxnLst>
                  <a:cxn ang="0">
                    <a:pos x="T0" y="T1"/>
                  </a:cxn>
                  <a:cxn ang="0">
                    <a:pos x="T2" y="T3"/>
                  </a:cxn>
                  <a:cxn ang="0">
                    <a:pos x="T4" y="T5"/>
                  </a:cxn>
                  <a:cxn ang="0">
                    <a:pos x="T6" y="T7"/>
                  </a:cxn>
                </a:cxnLst>
                <a:rect l="0" t="0" r="r" b="b"/>
                <a:pathLst>
                  <a:path w="17" h="22">
                    <a:moveTo>
                      <a:pt x="12" y="14"/>
                    </a:moveTo>
                    <a:cubicBezTo>
                      <a:pt x="17" y="20"/>
                      <a:pt x="16" y="21"/>
                      <a:pt x="16" y="22"/>
                    </a:cubicBezTo>
                    <a:cubicBezTo>
                      <a:pt x="8" y="13"/>
                      <a:pt x="3" y="9"/>
                      <a:pt x="1" y="5"/>
                    </a:cubicBezTo>
                    <a:cubicBezTo>
                      <a:pt x="0" y="0"/>
                      <a:pt x="12" y="1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6137">
                <a:extLst>
                  <a:ext uri="{FF2B5EF4-FFF2-40B4-BE49-F238E27FC236}">
                    <a16:creationId xmlns:a16="http://schemas.microsoft.com/office/drawing/2014/main" id="{816FF789-D1EE-418E-A8DD-A40477A30CA3}"/>
                  </a:ext>
                </a:extLst>
              </p:cNvPr>
              <p:cNvSpPr>
                <a:spLocks/>
              </p:cNvSpPr>
              <p:nvPr/>
            </p:nvSpPr>
            <p:spPr bwMode="auto">
              <a:xfrm>
                <a:off x="2569" y="1701"/>
                <a:ext cx="26" cy="16"/>
              </a:xfrm>
              <a:custGeom>
                <a:avLst/>
                <a:gdLst>
                  <a:gd name="T0" fmla="*/ 37 w 45"/>
                  <a:gd name="T1" fmla="*/ 22 h 29"/>
                  <a:gd name="T2" fmla="*/ 28 w 45"/>
                  <a:gd name="T3" fmla="*/ 19 h 29"/>
                  <a:gd name="T4" fmla="*/ 17 w 45"/>
                  <a:gd name="T5" fmla="*/ 12 h 29"/>
                  <a:gd name="T6" fmla="*/ 0 w 45"/>
                  <a:gd name="T7" fmla="*/ 0 h 29"/>
                  <a:gd name="T8" fmla="*/ 4 w 45"/>
                  <a:gd name="T9" fmla="*/ 1 h 29"/>
                  <a:gd name="T10" fmla="*/ 37 w 45"/>
                  <a:gd name="T11" fmla="*/ 22 h 29"/>
                </a:gdLst>
                <a:ahLst/>
                <a:cxnLst>
                  <a:cxn ang="0">
                    <a:pos x="T0" y="T1"/>
                  </a:cxn>
                  <a:cxn ang="0">
                    <a:pos x="T2" y="T3"/>
                  </a:cxn>
                  <a:cxn ang="0">
                    <a:pos x="T4" y="T5"/>
                  </a:cxn>
                  <a:cxn ang="0">
                    <a:pos x="T6" y="T7"/>
                  </a:cxn>
                  <a:cxn ang="0">
                    <a:pos x="T8" y="T9"/>
                  </a:cxn>
                  <a:cxn ang="0">
                    <a:pos x="T10" y="T11"/>
                  </a:cxn>
                </a:cxnLst>
                <a:rect l="0" t="0" r="r" b="b"/>
                <a:pathLst>
                  <a:path w="45" h="29">
                    <a:moveTo>
                      <a:pt x="37" y="22"/>
                    </a:moveTo>
                    <a:cubicBezTo>
                      <a:pt x="45" y="29"/>
                      <a:pt x="37" y="26"/>
                      <a:pt x="28" y="19"/>
                    </a:cubicBezTo>
                    <a:cubicBezTo>
                      <a:pt x="24" y="15"/>
                      <a:pt x="21" y="14"/>
                      <a:pt x="17" y="12"/>
                    </a:cubicBezTo>
                    <a:cubicBezTo>
                      <a:pt x="14" y="10"/>
                      <a:pt x="9" y="7"/>
                      <a:pt x="0" y="0"/>
                    </a:cubicBezTo>
                    <a:cubicBezTo>
                      <a:pt x="2" y="1"/>
                      <a:pt x="4" y="2"/>
                      <a:pt x="4" y="1"/>
                    </a:cubicBezTo>
                    <a:cubicBezTo>
                      <a:pt x="16" y="10"/>
                      <a:pt x="29" y="19"/>
                      <a:pt x="3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6138">
                <a:extLst>
                  <a:ext uri="{FF2B5EF4-FFF2-40B4-BE49-F238E27FC236}">
                    <a16:creationId xmlns:a16="http://schemas.microsoft.com/office/drawing/2014/main" id="{EB7B140E-6050-4D20-9AE8-49CB86FBCA62}"/>
                  </a:ext>
                </a:extLst>
              </p:cNvPr>
              <p:cNvSpPr>
                <a:spLocks/>
              </p:cNvSpPr>
              <p:nvPr/>
            </p:nvSpPr>
            <p:spPr bwMode="auto">
              <a:xfrm>
                <a:off x="2660" y="1779"/>
                <a:ext cx="8" cy="5"/>
              </a:xfrm>
              <a:custGeom>
                <a:avLst/>
                <a:gdLst>
                  <a:gd name="T0" fmla="*/ 14 w 14"/>
                  <a:gd name="T1" fmla="*/ 9 h 9"/>
                  <a:gd name="T2" fmla="*/ 8 w 14"/>
                  <a:gd name="T3" fmla="*/ 8 h 9"/>
                  <a:gd name="T4" fmla="*/ 14 w 14"/>
                  <a:gd name="T5" fmla="*/ 9 h 9"/>
                </a:gdLst>
                <a:ahLst/>
                <a:cxnLst>
                  <a:cxn ang="0">
                    <a:pos x="T0" y="T1"/>
                  </a:cxn>
                  <a:cxn ang="0">
                    <a:pos x="T2" y="T3"/>
                  </a:cxn>
                  <a:cxn ang="0">
                    <a:pos x="T4" y="T5"/>
                  </a:cxn>
                </a:cxnLst>
                <a:rect l="0" t="0" r="r" b="b"/>
                <a:pathLst>
                  <a:path w="14" h="9">
                    <a:moveTo>
                      <a:pt x="14" y="9"/>
                    </a:moveTo>
                    <a:cubicBezTo>
                      <a:pt x="11" y="8"/>
                      <a:pt x="10" y="9"/>
                      <a:pt x="8" y="8"/>
                    </a:cubicBezTo>
                    <a:cubicBezTo>
                      <a:pt x="0" y="0"/>
                      <a:pt x="7" y="1"/>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6139">
                <a:extLst>
                  <a:ext uri="{FF2B5EF4-FFF2-40B4-BE49-F238E27FC236}">
                    <a16:creationId xmlns:a16="http://schemas.microsoft.com/office/drawing/2014/main" id="{184E60BA-A84C-4FA0-9D56-166E2B941828}"/>
                  </a:ext>
                </a:extLst>
              </p:cNvPr>
              <p:cNvSpPr>
                <a:spLocks/>
              </p:cNvSpPr>
              <p:nvPr/>
            </p:nvSpPr>
            <p:spPr bwMode="auto">
              <a:xfrm>
                <a:off x="2714" y="1847"/>
                <a:ext cx="11" cy="18"/>
              </a:xfrm>
              <a:custGeom>
                <a:avLst/>
                <a:gdLst>
                  <a:gd name="T0" fmla="*/ 11 w 20"/>
                  <a:gd name="T1" fmla="*/ 13 h 31"/>
                  <a:gd name="T2" fmla="*/ 20 w 20"/>
                  <a:gd name="T3" fmla="*/ 31 h 31"/>
                  <a:gd name="T4" fmla="*/ 0 w 20"/>
                  <a:gd name="T5" fmla="*/ 0 h 31"/>
                  <a:gd name="T6" fmla="*/ 9 w 20"/>
                  <a:gd name="T7" fmla="*/ 12 h 31"/>
                  <a:gd name="T8" fmla="*/ 11 w 20"/>
                  <a:gd name="T9" fmla="*/ 13 h 31"/>
                </a:gdLst>
                <a:ahLst/>
                <a:cxnLst>
                  <a:cxn ang="0">
                    <a:pos x="T0" y="T1"/>
                  </a:cxn>
                  <a:cxn ang="0">
                    <a:pos x="T2" y="T3"/>
                  </a:cxn>
                  <a:cxn ang="0">
                    <a:pos x="T4" y="T5"/>
                  </a:cxn>
                  <a:cxn ang="0">
                    <a:pos x="T6" y="T7"/>
                  </a:cxn>
                  <a:cxn ang="0">
                    <a:pos x="T8" y="T9"/>
                  </a:cxn>
                </a:cxnLst>
                <a:rect l="0" t="0" r="r" b="b"/>
                <a:pathLst>
                  <a:path w="20" h="31">
                    <a:moveTo>
                      <a:pt x="11" y="13"/>
                    </a:moveTo>
                    <a:cubicBezTo>
                      <a:pt x="19" y="25"/>
                      <a:pt x="17" y="25"/>
                      <a:pt x="20" y="31"/>
                    </a:cubicBezTo>
                    <a:cubicBezTo>
                      <a:pt x="17" y="26"/>
                      <a:pt x="8" y="11"/>
                      <a:pt x="0" y="0"/>
                    </a:cubicBezTo>
                    <a:cubicBezTo>
                      <a:pt x="1" y="0"/>
                      <a:pt x="5" y="6"/>
                      <a:pt x="9" y="12"/>
                    </a:cubicBezTo>
                    <a:cubicBezTo>
                      <a:pt x="12" y="17"/>
                      <a:pt x="14" y="20"/>
                      <a:pt x="1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6140">
                <a:extLst>
                  <a:ext uri="{FF2B5EF4-FFF2-40B4-BE49-F238E27FC236}">
                    <a16:creationId xmlns:a16="http://schemas.microsoft.com/office/drawing/2014/main" id="{DD65CA5C-5525-41CE-AB76-1171E14C6E68}"/>
                  </a:ext>
                </a:extLst>
              </p:cNvPr>
              <p:cNvSpPr>
                <a:spLocks/>
              </p:cNvSpPr>
              <p:nvPr/>
            </p:nvSpPr>
            <p:spPr bwMode="auto">
              <a:xfrm>
                <a:off x="2776" y="1980"/>
                <a:ext cx="4" cy="19"/>
              </a:xfrm>
              <a:custGeom>
                <a:avLst/>
                <a:gdLst>
                  <a:gd name="T0" fmla="*/ 0 w 8"/>
                  <a:gd name="T1" fmla="*/ 0 h 34"/>
                  <a:gd name="T2" fmla="*/ 8 w 8"/>
                  <a:gd name="T3" fmla="*/ 34 h 34"/>
                  <a:gd name="T4" fmla="*/ 0 w 8"/>
                  <a:gd name="T5" fmla="*/ 9 h 34"/>
                  <a:gd name="T6" fmla="*/ 0 w 8"/>
                  <a:gd name="T7" fmla="*/ 0 h 34"/>
                </a:gdLst>
                <a:ahLst/>
                <a:cxnLst>
                  <a:cxn ang="0">
                    <a:pos x="T0" y="T1"/>
                  </a:cxn>
                  <a:cxn ang="0">
                    <a:pos x="T2" y="T3"/>
                  </a:cxn>
                  <a:cxn ang="0">
                    <a:pos x="T4" y="T5"/>
                  </a:cxn>
                  <a:cxn ang="0">
                    <a:pos x="T6" y="T7"/>
                  </a:cxn>
                </a:cxnLst>
                <a:rect l="0" t="0" r="r" b="b"/>
                <a:pathLst>
                  <a:path w="8" h="34">
                    <a:moveTo>
                      <a:pt x="0" y="0"/>
                    </a:moveTo>
                    <a:cubicBezTo>
                      <a:pt x="2" y="6"/>
                      <a:pt x="6" y="25"/>
                      <a:pt x="8" y="34"/>
                    </a:cubicBezTo>
                    <a:cubicBezTo>
                      <a:pt x="6" y="30"/>
                      <a:pt x="4" y="17"/>
                      <a:pt x="0" y="9"/>
                    </a:cubicBezTo>
                    <a:cubicBezTo>
                      <a:pt x="1" y="8"/>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6141">
                <a:extLst>
                  <a:ext uri="{FF2B5EF4-FFF2-40B4-BE49-F238E27FC236}">
                    <a16:creationId xmlns:a16="http://schemas.microsoft.com/office/drawing/2014/main" id="{A14715CC-E6A6-4F92-AE6B-EF01FA58DF30}"/>
                  </a:ext>
                </a:extLst>
              </p:cNvPr>
              <p:cNvSpPr>
                <a:spLocks/>
              </p:cNvSpPr>
              <p:nvPr/>
            </p:nvSpPr>
            <p:spPr bwMode="auto">
              <a:xfrm>
                <a:off x="2703" y="2408"/>
                <a:ext cx="9" cy="13"/>
              </a:xfrm>
              <a:custGeom>
                <a:avLst/>
                <a:gdLst>
                  <a:gd name="T0" fmla="*/ 15 w 15"/>
                  <a:gd name="T1" fmla="*/ 0 h 23"/>
                  <a:gd name="T2" fmla="*/ 0 w 15"/>
                  <a:gd name="T3" fmla="*/ 23 h 23"/>
                  <a:gd name="T4" fmla="*/ 10 w 15"/>
                  <a:gd name="T5" fmla="*/ 4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1" y="8"/>
                      <a:pt x="5" y="15"/>
                      <a:pt x="0" y="23"/>
                    </a:cubicBezTo>
                    <a:cubicBezTo>
                      <a:pt x="5" y="15"/>
                      <a:pt x="5" y="12"/>
                      <a:pt x="10" y="4"/>
                    </a:cubicBezTo>
                    <a:cubicBezTo>
                      <a:pt x="11" y="3"/>
                      <a:pt x="12" y="5"/>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6142">
                <a:extLst>
                  <a:ext uri="{FF2B5EF4-FFF2-40B4-BE49-F238E27FC236}">
                    <a16:creationId xmlns:a16="http://schemas.microsoft.com/office/drawing/2014/main" id="{4192C492-C1F2-475A-9A7E-3A817E37A617}"/>
                  </a:ext>
                </a:extLst>
              </p:cNvPr>
              <p:cNvSpPr>
                <a:spLocks/>
              </p:cNvSpPr>
              <p:nvPr/>
            </p:nvSpPr>
            <p:spPr bwMode="auto">
              <a:xfrm>
                <a:off x="2414" y="2620"/>
                <a:ext cx="18" cy="6"/>
              </a:xfrm>
              <a:custGeom>
                <a:avLst/>
                <a:gdLst>
                  <a:gd name="T0" fmla="*/ 26 w 32"/>
                  <a:gd name="T1" fmla="*/ 8 h 11"/>
                  <a:gd name="T2" fmla="*/ 13 w 32"/>
                  <a:gd name="T3" fmla="*/ 10 h 11"/>
                  <a:gd name="T4" fmla="*/ 8 w 32"/>
                  <a:gd name="T5" fmla="*/ 7 h 11"/>
                  <a:gd name="T6" fmla="*/ 15 w 32"/>
                  <a:gd name="T7" fmla="*/ 0 h 11"/>
                  <a:gd name="T8" fmla="*/ 7 w 32"/>
                  <a:gd name="T9" fmla="*/ 6 h 11"/>
                  <a:gd name="T10" fmla="*/ 24 w 32"/>
                  <a:gd name="T11" fmla="*/ 3 h 11"/>
                  <a:gd name="T12" fmla="*/ 32 w 32"/>
                  <a:gd name="T13" fmla="*/ 5 h 11"/>
                  <a:gd name="T14" fmla="*/ 26 w 32"/>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
                    <a:moveTo>
                      <a:pt x="26" y="8"/>
                    </a:moveTo>
                    <a:cubicBezTo>
                      <a:pt x="16" y="11"/>
                      <a:pt x="27" y="5"/>
                      <a:pt x="13" y="10"/>
                    </a:cubicBezTo>
                    <a:cubicBezTo>
                      <a:pt x="20" y="7"/>
                      <a:pt x="13" y="7"/>
                      <a:pt x="8" y="7"/>
                    </a:cubicBezTo>
                    <a:cubicBezTo>
                      <a:pt x="3" y="7"/>
                      <a:pt x="0" y="6"/>
                      <a:pt x="15" y="0"/>
                    </a:cubicBezTo>
                    <a:cubicBezTo>
                      <a:pt x="10" y="3"/>
                      <a:pt x="21" y="2"/>
                      <a:pt x="7" y="6"/>
                    </a:cubicBezTo>
                    <a:cubicBezTo>
                      <a:pt x="13" y="5"/>
                      <a:pt x="14" y="6"/>
                      <a:pt x="24" y="3"/>
                    </a:cubicBezTo>
                    <a:cubicBezTo>
                      <a:pt x="29" y="3"/>
                      <a:pt x="18" y="8"/>
                      <a:pt x="32" y="5"/>
                    </a:cubicBezTo>
                    <a:cubicBezTo>
                      <a:pt x="30" y="6"/>
                      <a:pt x="24" y="8"/>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6143">
                <a:extLst>
                  <a:ext uri="{FF2B5EF4-FFF2-40B4-BE49-F238E27FC236}">
                    <a16:creationId xmlns:a16="http://schemas.microsoft.com/office/drawing/2014/main" id="{BEEC1667-6271-4FF3-AEEA-93533A3238FD}"/>
                  </a:ext>
                </a:extLst>
              </p:cNvPr>
              <p:cNvSpPr>
                <a:spLocks/>
              </p:cNvSpPr>
              <p:nvPr/>
            </p:nvSpPr>
            <p:spPr bwMode="auto">
              <a:xfrm>
                <a:off x="2635" y="1751"/>
                <a:ext cx="13" cy="12"/>
              </a:xfrm>
              <a:custGeom>
                <a:avLst/>
                <a:gdLst>
                  <a:gd name="T0" fmla="*/ 1 w 22"/>
                  <a:gd name="T1" fmla="*/ 0 h 21"/>
                  <a:gd name="T2" fmla="*/ 22 w 22"/>
                  <a:gd name="T3" fmla="*/ 21 h 21"/>
                  <a:gd name="T4" fmla="*/ 0 w 22"/>
                  <a:gd name="T5" fmla="*/ 3 h 21"/>
                  <a:gd name="T6" fmla="*/ 1 w 22"/>
                  <a:gd name="T7" fmla="*/ 0 h 21"/>
                </a:gdLst>
                <a:ahLst/>
                <a:cxnLst>
                  <a:cxn ang="0">
                    <a:pos x="T0" y="T1"/>
                  </a:cxn>
                  <a:cxn ang="0">
                    <a:pos x="T2" y="T3"/>
                  </a:cxn>
                  <a:cxn ang="0">
                    <a:pos x="T4" y="T5"/>
                  </a:cxn>
                  <a:cxn ang="0">
                    <a:pos x="T6" y="T7"/>
                  </a:cxn>
                </a:cxnLst>
                <a:rect l="0" t="0" r="r" b="b"/>
                <a:pathLst>
                  <a:path w="22" h="21">
                    <a:moveTo>
                      <a:pt x="1" y="0"/>
                    </a:moveTo>
                    <a:cubicBezTo>
                      <a:pt x="8" y="8"/>
                      <a:pt x="15" y="14"/>
                      <a:pt x="22" y="21"/>
                    </a:cubicBezTo>
                    <a:cubicBezTo>
                      <a:pt x="20" y="21"/>
                      <a:pt x="7" y="8"/>
                      <a:pt x="0" y="3"/>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6144">
                <a:extLst>
                  <a:ext uri="{FF2B5EF4-FFF2-40B4-BE49-F238E27FC236}">
                    <a16:creationId xmlns:a16="http://schemas.microsoft.com/office/drawing/2014/main" id="{28E36EB3-E942-4460-AE2B-ED964AFDAA8B}"/>
                  </a:ext>
                </a:extLst>
              </p:cNvPr>
              <p:cNvSpPr>
                <a:spLocks/>
              </p:cNvSpPr>
              <p:nvPr/>
            </p:nvSpPr>
            <p:spPr bwMode="auto">
              <a:xfrm>
                <a:off x="2733" y="1880"/>
                <a:ext cx="6" cy="13"/>
              </a:xfrm>
              <a:custGeom>
                <a:avLst/>
                <a:gdLst>
                  <a:gd name="T0" fmla="*/ 3 w 10"/>
                  <a:gd name="T1" fmla="*/ 2 h 22"/>
                  <a:gd name="T2" fmla="*/ 10 w 10"/>
                  <a:gd name="T3" fmla="*/ 22 h 22"/>
                  <a:gd name="T4" fmla="*/ 0 w 10"/>
                  <a:gd name="T5" fmla="*/ 2 h 22"/>
                  <a:gd name="T6" fmla="*/ 3 w 10"/>
                  <a:gd name="T7" fmla="*/ 2 h 22"/>
                </a:gdLst>
                <a:ahLst/>
                <a:cxnLst>
                  <a:cxn ang="0">
                    <a:pos x="T0" y="T1"/>
                  </a:cxn>
                  <a:cxn ang="0">
                    <a:pos x="T2" y="T3"/>
                  </a:cxn>
                  <a:cxn ang="0">
                    <a:pos x="T4" y="T5"/>
                  </a:cxn>
                  <a:cxn ang="0">
                    <a:pos x="T6" y="T7"/>
                  </a:cxn>
                </a:cxnLst>
                <a:rect l="0" t="0" r="r" b="b"/>
                <a:pathLst>
                  <a:path w="10" h="22">
                    <a:moveTo>
                      <a:pt x="3" y="2"/>
                    </a:moveTo>
                    <a:cubicBezTo>
                      <a:pt x="6" y="9"/>
                      <a:pt x="8" y="16"/>
                      <a:pt x="10" y="22"/>
                    </a:cubicBezTo>
                    <a:cubicBezTo>
                      <a:pt x="7" y="15"/>
                      <a:pt x="3" y="8"/>
                      <a:pt x="0" y="2"/>
                    </a:cubicBezTo>
                    <a:cubicBezTo>
                      <a:pt x="0" y="0"/>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6145">
                <a:extLst>
                  <a:ext uri="{FF2B5EF4-FFF2-40B4-BE49-F238E27FC236}">
                    <a16:creationId xmlns:a16="http://schemas.microsoft.com/office/drawing/2014/main" id="{CD9F8E5F-699F-4F59-82E9-9C8F4C5C91D8}"/>
                  </a:ext>
                </a:extLst>
              </p:cNvPr>
              <p:cNvSpPr>
                <a:spLocks/>
              </p:cNvSpPr>
              <p:nvPr/>
            </p:nvSpPr>
            <p:spPr bwMode="auto">
              <a:xfrm>
                <a:off x="2754" y="1923"/>
                <a:ext cx="5" cy="11"/>
              </a:xfrm>
              <a:custGeom>
                <a:avLst/>
                <a:gdLst>
                  <a:gd name="T0" fmla="*/ 9 w 9"/>
                  <a:gd name="T1" fmla="*/ 18 h 18"/>
                  <a:gd name="T2" fmla="*/ 5 w 9"/>
                  <a:gd name="T3" fmla="*/ 13 h 18"/>
                  <a:gd name="T4" fmla="*/ 1 w 9"/>
                  <a:gd name="T5" fmla="*/ 1 h 18"/>
                  <a:gd name="T6" fmla="*/ 9 w 9"/>
                  <a:gd name="T7" fmla="*/ 18 h 18"/>
                </a:gdLst>
                <a:ahLst/>
                <a:cxnLst>
                  <a:cxn ang="0">
                    <a:pos x="T0" y="T1"/>
                  </a:cxn>
                  <a:cxn ang="0">
                    <a:pos x="T2" y="T3"/>
                  </a:cxn>
                  <a:cxn ang="0">
                    <a:pos x="T4" y="T5"/>
                  </a:cxn>
                  <a:cxn ang="0">
                    <a:pos x="T6" y="T7"/>
                  </a:cxn>
                </a:cxnLst>
                <a:rect l="0" t="0" r="r" b="b"/>
                <a:pathLst>
                  <a:path w="9" h="18">
                    <a:moveTo>
                      <a:pt x="9" y="18"/>
                    </a:moveTo>
                    <a:cubicBezTo>
                      <a:pt x="7" y="17"/>
                      <a:pt x="5" y="11"/>
                      <a:pt x="5" y="13"/>
                    </a:cubicBezTo>
                    <a:cubicBezTo>
                      <a:pt x="4" y="9"/>
                      <a:pt x="0" y="0"/>
                      <a:pt x="1" y="1"/>
                    </a:cubicBezTo>
                    <a:cubicBezTo>
                      <a:pt x="5" y="9"/>
                      <a:pt x="6" y="10"/>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6146">
                <a:extLst>
                  <a:ext uri="{FF2B5EF4-FFF2-40B4-BE49-F238E27FC236}">
                    <a16:creationId xmlns:a16="http://schemas.microsoft.com/office/drawing/2014/main" id="{8F265687-6299-4EE5-92FD-0D7226A8C004}"/>
                  </a:ext>
                </a:extLst>
              </p:cNvPr>
              <p:cNvSpPr>
                <a:spLocks/>
              </p:cNvSpPr>
              <p:nvPr/>
            </p:nvSpPr>
            <p:spPr bwMode="auto">
              <a:xfrm>
                <a:off x="2781" y="2007"/>
                <a:ext cx="5" cy="17"/>
              </a:xfrm>
              <a:custGeom>
                <a:avLst/>
                <a:gdLst>
                  <a:gd name="T0" fmla="*/ 8 w 8"/>
                  <a:gd name="T1" fmla="*/ 30 h 30"/>
                  <a:gd name="T2" fmla="*/ 1 w 8"/>
                  <a:gd name="T3" fmla="*/ 6 h 30"/>
                  <a:gd name="T4" fmla="*/ 3 w 8"/>
                  <a:gd name="T5" fmla="*/ 9 h 30"/>
                  <a:gd name="T6" fmla="*/ 8 w 8"/>
                  <a:gd name="T7" fmla="*/ 30 h 30"/>
                </a:gdLst>
                <a:ahLst/>
                <a:cxnLst>
                  <a:cxn ang="0">
                    <a:pos x="T0" y="T1"/>
                  </a:cxn>
                  <a:cxn ang="0">
                    <a:pos x="T2" y="T3"/>
                  </a:cxn>
                  <a:cxn ang="0">
                    <a:pos x="T4" y="T5"/>
                  </a:cxn>
                  <a:cxn ang="0">
                    <a:pos x="T6" y="T7"/>
                  </a:cxn>
                </a:cxnLst>
                <a:rect l="0" t="0" r="r" b="b"/>
                <a:pathLst>
                  <a:path w="8" h="30">
                    <a:moveTo>
                      <a:pt x="8" y="30"/>
                    </a:moveTo>
                    <a:cubicBezTo>
                      <a:pt x="6" y="28"/>
                      <a:pt x="3" y="10"/>
                      <a:pt x="1" y="6"/>
                    </a:cubicBezTo>
                    <a:cubicBezTo>
                      <a:pt x="0" y="0"/>
                      <a:pt x="1" y="3"/>
                      <a:pt x="3" y="9"/>
                    </a:cubicBezTo>
                    <a:cubicBezTo>
                      <a:pt x="5" y="15"/>
                      <a:pt x="7" y="25"/>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6147">
                <a:extLst>
                  <a:ext uri="{FF2B5EF4-FFF2-40B4-BE49-F238E27FC236}">
                    <a16:creationId xmlns:a16="http://schemas.microsoft.com/office/drawing/2014/main" id="{117E9FB4-29CA-47FC-819C-37AA84AAF345}"/>
                  </a:ext>
                </a:extLst>
              </p:cNvPr>
              <p:cNvSpPr>
                <a:spLocks/>
              </p:cNvSpPr>
              <p:nvPr/>
            </p:nvSpPr>
            <p:spPr bwMode="auto">
              <a:xfrm>
                <a:off x="2587" y="2533"/>
                <a:ext cx="12" cy="8"/>
              </a:xfrm>
              <a:custGeom>
                <a:avLst/>
                <a:gdLst>
                  <a:gd name="T0" fmla="*/ 6 w 21"/>
                  <a:gd name="T1" fmla="*/ 12 h 14"/>
                  <a:gd name="T2" fmla="*/ 11 w 21"/>
                  <a:gd name="T3" fmla="*/ 7 h 14"/>
                  <a:gd name="T4" fmla="*/ 5 w 21"/>
                  <a:gd name="T5" fmla="*/ 9 h 14"/>
                  <a:gd name="T6" fmla="*/ 20 w 21"/>
                  <a:gd name="T7" fmla="*/ 0 h 14"/>
                  <a:gd name="T8" fmla="*/ 6 w 21"/>
                  <a:gd name="T9" fmla="*/ 12 h 14"/>
                </a:gdLst>
                <a:ahLst/>
                <a:cxnLst>
                  <a:cxn ang="0">
                    <a:pos x="T0" y="T1"/>
                  </a:cxn>
                  <a:cxn ang="0">
                    <a:pos x="T2" y="T3"/>
                  </a:cxn>
                  <a:cxn ang="0">
                    <a:pos x="T4" y="T5"/>
                  </a:cxn>
                  <a:cxn ang="0">
                    <a:pos x="T6" y="T7"/>
                  </a:cxn>
                  <a:cxn ang="0">
                    <a:pos x="T8" y="T9"/>
                  </a:cxn>
                </a:cxnLst>
                <a:rect l="0" t="0" r="r" b="b"/>
                <a:pathLst>
                  <a:path w="21" h="14">
                    <a:moveTo>
                      <a:pt x="6" y="12"/>
                    </a:moveTo>
                    <a:cubicBezTo>
                      <a:pt x="7" y="11"/>
                      <a:pt x="8" y="10"/>
                      <a:pt x="11" y="7"/>
                    </a:cubicBezTo>
                    <a:cubicBezTo>
                      <a:pt x="7" y="9"/>
                      <a:pt x="0" y="14"/>
                      <a:pt x="5" y="9"/>
                    </a:cubicBezTo>
                    <a:cubicBezTo>
                      <a:pt x="14" y="2"/>
                      <a:pt x="13" y="5"/>
                      <a:pt x="20" y="0"/>
                    </a:cubicBezTo>
                    <a:cubicBezTo>
                      <a:pt x="21" y="1"/>
                      <a:pt x="14" y="7"/>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6148">
                <a:extLst>
                  <a:ext uri="{FF2B5EF4-FFF2-40B4-BE49-F238E27FC236}">
                    <a16:creationId xmlns:a16="http://schemas.microsoft.com/office/drawing/2014/main" id="{6E88F130-B14D-4DC3-8744-414A50FA485F}"/>
                  </a:ext>
                </a:extLst>
              </p:cNvPr>
              <p:cNvSpPr>
                <a:spLocks/>
              </p:cNvSpPr>
              <p:nvPr/>
            </p:nvSpPr>
            <p:spPr bwMode="auto">
              <a:xfrm>
                <a:off x="2791" y="2071"/>
                <a:ext cx="3" cy="12"/>
              </a:xfrm>
              <a:custGeom>
                <a:avLst/>
                <a:gdLst>
                  <a:gd name="T0" fmla="*/ 4 w 5"/>
                  <a:gd name="T1" fmla="*/ 3 h 21"/>
                  <a:gd name="T2" fmla="*/ 5 w 5"/>
                  <a:gd name="T3" fmla="*/ 15 h 21"/>
                  <a:gd name="T4" fmla="*/ 3 w 5"/>
                  <a:gd name="T5" fmla="*/ 8 h 21"/>
                  <a:gd name="T6" fmla="*/ 0 w 5"/>
                  <a:gd name="T7" fmla="*/ 6 h 21"/>
                  <a:gd name="T8" fmla="*/ 2 w 5"/>
                  <a:gd name="T9" fmla="*/ 9 h 21"/>
                  <a:gd name="T10" fmla="*/ 2 w 5"/>
                  <a:gd name="T11" fmla="*/ 1 h 21"/>
                  <a:gd name="T12" fmla="*/ 4 w 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5" h="21">
                    <a:moveTo>
                      <a:pt x="4" y="3"/>
                    </a:moveTo>
                    <a:cubicBezTo>
                      <a:pt x="5" y="15"/>
                      <a:pt x="5" y="15"/>
                      <a:pt x="5" y="15"/>
                    </a:cubicBezTo>
                    <a:cubicBezTo>
                      <a:pt x="4" y="17"/>
                      <a:pt x="4" y="13"/>
                      <a:pt x="3" y="8"/>
                    </a:cubicBezTo>
                    <a:cubicBezTo>
                      <a:pt x="3" y="11"/>
                      <a:pt x="1" y="21"/>
                      <a:pt x="0" y="6"/>
                    </a:cubicBezTo>
                    <a:cubicBezTo>
                      <a:pt x="1" y="8"/>
                      <a:pt x="1" y="10"/>
                      <a:pt x="2" y="9"/>
                    </a:cubicBezTo>
                    <a:cubicBezTo>
                      <a:pt x="2" y="9"/>
                      <a:pt x="2" y="4"/>
                      <a:pt x="2" y="1"/>
                    </a:cubicBezTo>
                    <a:cubicBezTo>
                      <a:pt x="2" y="0"/>
                      <a:pt x="3" y="5"/>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6149">
                <a:extLst>
                  <a:ext uri="{FF2B5EF4-FFF2-40B4-BE49-F238E27FC236}">
                    <a16:creationId xmlns:a16="http://schemas.microsoft.com/office/drawing/2014/main" id="{874C7A2B-0F6C-42EB-ACE5-4279D0973085}"/>
                  </a:ext>
                </a:extLst>
              </p:cNvPr>
              <p:cNvSpPr>
                <a:spLocks/>
              </p:cNvSpPr>
              <p:nvPr/>
            </p:nvSpPr>
            <p:spPr bwMode="auto">
              <a:xfrm>
                <a:off x="2765" y="2282"/>
                <a:ext cx="4" cy="12"/>
              </a:xfrm>
              <a:custGeom>
                <a:avLst/>
                <a:gdLst>
                  <a:gd name="T0" fmla="*/ 3 w 7"/>
                  <a:gd name="T1" fmla="*/ 18 h 20"/>
                  <a:gd name="T2" fmla="*/ 4 w 7"/>
                  <a:gd name="T3" fmla="*/ 8 h 20"/>
                  <a:gd name="T4" fmla="*/ 7 w 7"/>
                  <a:gd name="T5" fmla="*/ 0 h 20"/>
                  <a:gd name="T6" fmla="*/ 3 w 7"/>
                  <a:gd name="T7" fmla="*/ 18 h 20"/>
                </a:gdLst>
                <a:ahLst/>
                <a:cxnLst>
                  <a:cxn ang="0">
                    <a:pos x="T0" y="T1"/>
                  </a:cxn>
                  <a:cxn ang="0">
                    <a:pos x="T2" y="T3"/>
                  </a:cxn>
                  <a:cxn ang="0">
                    <a:pos x="T4" y="T5"/>
                  </a:cxn>
                  <a:cxn ang="0">
                    <a:pos x="T6" y="T7"/>
                  </a:cxn>
                </a:cxnLst>
                <a:rect l="0" t="0" r="r" b="b"/>
                <a:pathLst>
                  <a:path w="7" h="20">
                    <a:moveTo>
                      <a:pt x="3" y="18"/>
                    </a:moveTo>
                    <a:cubicBezTo>
                      <a:pt x="0" y="20"/>
                      <a:pt x="5" y="8"/>
                      <a:pt x="4" y="8"/>
                    </a:cubicBezTo>
                    <a:cubicBezTo>
                      <a:pt x="5" y="4"/>
                      <a:pt x="6" y="5"/>
                      <a:pt x="7" y="0"/>
                    </a:cubicBezTo>
                    <a:cubicBezTo>
                      <a:pt x="6" y="5"/>
                      <a:pt x="6" y="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6150">
                <a:extLst>
                  <a:ext uri="{FF2B5EF4-FFF2-40B4-BE49-F238E27FC236}">
                    <a16:creationId xmlns:a16="http://schemas.microsoft.com/office/drawing/2014/main" id="{D5251F2A-EE96-45A8-ABC4-AFE726102A76}"/>
                  </a:ext>
                </a:extLst>
              </p:cNvPr>
              <p:cNvSpPr>
                <a:spLocks/>
              </p:cNvSpPr>
              <p:nvPr/>
            </p:nvSpPr>
            <p:spPr bwMode="auto">
              <a:xfrm>
                <a:off x="2732" y="1882"/>
                <a:ext cx="7" cy="12"/>
              </a:xfrm>
              <a:custGeom>
                <a:avLst/>
                <a:gdLst>
                  <a:gd name="T0" fmla="*/ 7 w 13"/>
                  <a:gd name="T1" fmla="*/ 8 h 21"/>
                  <a:gd name="T2" fmla="*/ 7 w 13"/>
                  <a:gd name="T3" fmla="*/ 14 h 21"/>
                  <a:gd name="T4" fmla="*/ 0 w 13"/>
                  <a:gd name="T5" fmla="*/ 0 h 21"/>
                  <a:gd name="T6" fmla="*/ 7 w 13"/>
                  <a:gd name="T7" fmla="*/ 8 h 21"/>
                </a:gdLst>
                <a:ahLst/>
                <a:cxnLst>
                  <a:cxn ang="0">
                    <a:pos x="T0" y="T1"/>
                  </a:cxn>
                  <a:cxn ang="0">
                    <a:pos x="T2" y="T3"/>
                  </a:cxn>
                  <a:cxn ang="0">
                    <a:pos x="T4" y="T5"/>
                  </a:cxn>
                  <a:cxn ang="0">
                    <a:pos x="T6" y="T7"/>
                  </a:cxn>
                </a:cxnLst>
                <a:rect l="0" t="0" r="r" b="b"/>
                <a:pathLst>
                  <a:path w="13" h="21">
                    <a:moveTo>
                      <a:pt x="7" y="8"/>
                    </a:moveTo>
                    <a:cubicBezTo>
                      <a:pt x="13" y="21"/>
                      <a:pt x="1" y="3"/>
                      <a:pt x="7" y="14"/>
                    </a:cubicBezTo>
                    <a:cubicBezTo>
                      <a:pt x="4" y="12"/>
                      <a:pt x="1" y="3"/>
                      <a:pt x="0" y="0"/>
                    </a:cubicBezTo>
                    <a:cubicBezTo>
                      <a:pt x="1" y="0"/>
                      <a:pt x="6" y="8"/>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6151">
                <a:extLst>
                  <a:ext uri="{FF2B5EF4-FFF2-40B4-BE49-F238E27FC236}">
                    <a16:creationId xmlns:a16="http://schemas.microsoft.com/office/drawing/2014/main" id="{8E80F86B-8696-49C6-8D21-8B3D923A28D7}"/>
                  </a:ext>
                </a:extLst>
              </p:cNvPr>
              <p:cNvSpPr>
                <a:spLocks/>
              </p:cNvSpPr>
              <p:nvPr/>
            </p:nvSpPr>
            <p:spPr bwMode="auto">
              <a:xfrm>
                <a:off x="2742" y="1903"/>
                <a:ext cx="6" cy="11"/>
              </a:xfrm>
              <a:custGeom>
                <a:avLst/>
                <a:gdLst>
                  <a:gd name="T0" fmla="*/ 8 w 11"/>
                  <a:gd name="T1" fmla="*/ 11 h 19"/>
                  <a:gd name="T2" fmla="*/ 9 w 11"/>
                  <a:gd name="T3" fmla="*/ 17 h 19"/>
                  <a:gd name="T4" fmla="*/ 0 w 11"/>
                  <a:gd name="T5" fmla="*/ 1 h 19"/>
                  <a:gd name="T6" fmla="*/ 3 w 11"/>
                  <a:gd name="T7" fmla="*/ 2 h 19"/>
                  <a:gd name="T8" fmla="*/ 6 w 11"/>
                  <a:gd name="T9" fmla="*/ 10 h 19"/>
                  <a:gd name="T10" fmla="*/ 8 w 11"/>
                  <a:gd name="T11" fmla="*/ 11 h 19"/>
                </a:gdLst>
                <a:ahLst/>
                <a:cxnLst>
                  <a:cxn ang="0">
                    <a:pos x="T0" y="T1"/>
                  </a:cxn>
                  <a:cxn ang="0">
                    <a:pos x="T2" y="T3"/>
                  </a:cxn>
                  <a:cxn ang="0">
                    <a:pos x="T4" y="T5"/>
                  </a:cxn>
                  <a:cxn ang="0">
                    <a:pos x="T6" y="T7"/>
                  </a:cxn>
                  <a:cxn ang="0">
                    <a:pos x="T8" y="T9"/>
                  </a:cxn>
                  <a:cxn ang="0">
                    <a:pos x="T10" y="T11"/>
                  </a:cxn>
                </a:cxnLst>
                <a:rect l="0" t="0" r="r" b="b"/>
                <a:pathLst>
                  <a:path w="11" h="19">
                    <a:moveTo>
                      <a:pt x="8" y="11"/>
                    </a:moveTo>
                    <a:cubicBezTo>
                      <a:pt x="11" y="18"/>
                      <a:pt x="11" y="19"/>
                      <a:pt x="9" y="17"/>
                    </a:cubicBezTo>
                    <a:cubicBezTo>
                      <a:pt x="7" y="15"/>
                      <a:pt x="4" y="9"/>
                      <a:pt x="0" y="1"/>
                    </a:cubicBezTo>
                    <a:cubicBezTo>
                      <a:pt x="1" y="0"/>
                      <a:pt x="3" y="4"/>
                      <a:pt x="3" y="2"/>
                    </a:cubicBezTo>
                    <a:cubicBezTo>
                      <a:pt x="5" y="6"/>
                      <a:pt x="6" y="8"/>
                      <a:pt x="6" y="10"/>
                    </a:cubicBezTo>
                    <a:cubicBezTo>
                      <a:pt x="8" y="13"/>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6152">
                <a:extLst>
                  <a:ext uri="{FF2B5EF4-FFF2-40B4-BE49-F238E27FC236}">
                    <a16:creationId xmlns:a16="http://schemas.microsoft.com/office/drawing/2014/main" id="{72832CD2-0B4D-44B1-9B35-593EC880AD22}"/>
                  </a:ext>
                </a:extLst>
              </p:cNvPr>
              <p:cNvSpPr>
                <a:spLocks/>
              </p:cNvSpPr>
              <p:nvPr/>
            </p:nvSpPr>
            <p:spPr bwMode="auto">
              <a:xfrm>
                <a:off x="2151" y="2636"/>
                <a:ext cx="14" cy="4"/>
              </a:xfrm>
              <a:custGeom>
                <a:avLst/>
                <a:gdLst>
                  <a:gd name="T0" fmla="*/ 5 w 26"/>
                  <a:gd name="T1" fmla="*/ 3 h 8"/>
                  <a:gd name="T2" fmla="*/ 0 w 26"/>
                  <a:gd name="T3" fmla="*/ 0 h 8"/>
                  <a:gd name="T4" fmla="*/ 5 w 26"/>
                  <a:gd name="T5" fmla="*/ 3 h 8"/>
                </a:gdLst>
                <a:ahLst/>
                <a:cxnLst>
                  <a:cxn ang="0">
                    <a:pos x="T0" y="T1"/>
                  </a:cxn>
                  <a:cxn ang="0">
                    <a:pos x="T2" y="T3"/>
                  </a:cxn>
                  <a:cxn ang="0">
                    <a:pos x="T4" y="T5"/>
                  </a:cxn>
                </a:cxnLst>
                <a:rect l="0" t="0" r="r" b="b"/>
                <a:pathLst>
                  <a:path w="26" h="8">
                    <a:moveTo>
                      <a:pt x="5" y="3"/>
                    </a:moveTo>
                    <a:cubicBezTo>
                      <a:pt x="5" y="2"/>
                      <a:pt x="12" y="3"/>
                      <a:pt x="0" y="0"/>
                    </a:cubicBezTo>
                    <a:cubicBezTo>
                      <a:pt x="9" y="0"/>
                      <a:pt x="26" y="8"/>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6153">
                <a:extLst>
                  <a:ext uri="{FF2B5EF4-FFF2-40B4-BE49-F238E27FC236}">
                    <a16:creationId xmlns:a16="http://schemas.microsoft.com/office/drawing/2014/main" id="{04AD4C8E-38FB-469E-9D2D-CA98EA623212}"/>
                  </a:ext>
                </a:extLst>
              </p:cNvPr>
              <p:cNvSpPr>
                <a:spLocks/>
              </p:cNvSpPr>
              <p:nvPr/>
            </p:nvSpPr>
            <p:spPr bwMode="auto">
              <a:xfrm>
                <a:off x="2681" y="1805"/>
                <a:ext cx="10" cy="12"/>
              </a:xfrm>
              <a:custGeom>
                <a:avLst/>
                <a:gdLst>
                  <a:gd name="T0" fmla="*/ 19 w 19"/>
                  <a:gd name="T1" fmla="*/ 22 h 22"/>
                  <a:gd name="T2" fmla="*/ 0 w 19"/>
                  <a:gd name="T3" fmla="*/ 0 h 22"/>
                  <a:gd name="T4" fmla="*/ 19 w 19"/>
                  <a:gd name="T5" fmla="*/ 22 h 22"/>
                </a:gdLst>
                <a:ahLst/>
                <a:cxnLst>
                  <a:cxn ang="0">
                    <a:pos x="T0" y="T1"/>
                  </a:cxn>
                  <a:cxn ang="0">
                    <a:pos x="T2" y="T3"/>
                  </a:cxn>
                  <a:cxn ang="0">
                    <a:pos x="T4" y="T5"/>
                  </a:cxn>
                </a:cxnLst>
                <a:rect l="0" t="0" r="r" b="b"/>
                <a:pathLst>
                  <a:path w="19" h="22">
                    <a:moveTo>
                      <a:pt x="19" y="22"/>
                    </a:moveTo>
                    <a:cubicBezTo>
                      <a:pt x="14" y="18"/>
                      <a:pt x="6" y="8"/>
                      <a:pt x="0" y="0"/>
                    </a:cubicBezTo>
                    <a:cubicBezTo>
                      <a:pt x="5" y="3"/>
                      <a:pt x="10" y="1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6154">
                <a:extLst>
                  <a:ext uri="{FF2B5EF4-FFF2-40B4-BE49-F238E27FC236}">
                    <a16:creationId xmlns:a16="http://schemas.microsoft.com/office/drawing/2014/main" id="{8BB4DB08-00E1-4D33-9782-C5598287D2E8}"/>
                  </a:ext>
                </a:extLst>
              </p:cNvPr>
              <p:cNvSpPr>
                <a:spLocks/>
              </p:cNvSpPr>
              <p:nvPr/>
            </p:nvSpPr>
            <p:spPr bwMode="auto">
              <a:xfrm>
                <a:off x="2174" y="2640"/>
                <a:ext cx="19" cy="2"/>
              </a:xfrm>
              <a:custGeom>
                <a:avLst/>
                <a:gdLst>
                  <a:gd name="T0" fmla="*/ 19 w 34"/>
                  <a:gd name="T1" fmla="*/ 4 h 4"/>
                  <a:gd name="T2" fmla="*/ 20 w 34"/>
                  <a:gd name="T3" fmla="*/ 0 h 4"/>
                  <a:gd name="T4" fmla="*/ 19 w 34"/>
                  <a:gd name="T5" fmla="*/ 4 h 4"/>
                </a:gdLst>
                <a:ahLst/>
                <a:cxnLst>
                  <a:cxn ang="0">
                    <a:pos x="T0" y="T1"/>
                  </a:cxn>
                  <a:cxn ang="0">
                    <a:pos x="T2" y="T3"/>
                  </a:cxn>
                  <a:cxn ang="0">
                    <a:pos x="T4" y="T5"/>
                  </a:cxn>
                </a:cxnLst>
                <a:rect l="0" t="0" r="r" b="b"/>
                <a:pathLst>
                  <a:path w="34" h="4">
                    <a:moveTo>
                      <a:pt x="19" y="4"/>
                    </a:moveTo>
                    <a:cubicBezTo>
                      <a:pt x="0" y="0"/>
                      <a:pt x="27" y="4"/>
                      <a:pt x="20" y="0"/>
                    </a:cubicBezTo>
                    <a:cubicBezTo>
                      <a:pt x="34" y="4"/>
                      <a:pt x="18" y="3"/>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6155">
                <a:extLst>
                  <a:ext uri="{FF2B5EF4-FFF2-40B4-BE49-F238E27FC236}">
                    <a16:creationId xmlns:a16="http://schemas.microsoft.com/office/drawing/2014/main" id="{B2354ABA-E4C2-40F1-B181-DB136AC37E32}"/>
                  </a:ext>
                </a:extLst>
              </p:cNvPr>
              <p:cNvSpPr>
                <a:spLocks/>
              </p:cNvSpPr>
              <p:nvPr/>
            </p:nvSpPr>
            <p:spPr bwMode="auto">
              <a:xfrm>
                <a:off x="2756" y="2299"/>
                <a:ext cx="7" cy="15"/>
              </a:xfrm>
              <a:custGeom>
                <a:avLst/>
                <a:gdLst>
                  <a:gd name="T0" fmla="*/ 11 w 11"/>
                  <a:gd name="T1" fmla="*/ 0 h 27"/>
                  <a:gd name="T2" fmla="*/ 5 w 11"/>
                  <a:gd name="T3" fmla="*/ 15 h 27"/>
                  <a:gd name="T4" fmla="*/ 9 w 11"/>
                  <a:gd name="T5" fmla="*/ 1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7"/>
                      <a:pt x="6" y="12"/>
                      <a:pt x="5" y="15"/>
                    </a:cubicBezTo>
                    <a:cubicBezTo>
                      <a:pt x="0" y="27"/>
                      <a:pt x="7" y="6"/>
                      <a:pt x="9" y="1"/>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6156">
                <a:extLst>
                  <a:ext uri="{FF2B5EF4-FFF2-40B4-BE49-F238E27FC236}">
                    <a16:creationId xmlns:a16="http://schemas.microsoft.com/office/drawing/2014/main" id="{124689DA-7A78-4BC6-AC88-D6F9B2B73A4D}"/>
                  </a:ext>
                </a:extLst>
              </p:cNvPr>
              <p:cNvSpPr>
                <a:spLocks/>
              </p:cNvSpPr>
              <p:nvPr/>
            </p:nvSpPr>
            <p:spPr bwMode="auto">
              <a:xfrm>
                <a:off x="2738" y="2341"/>
                <a:ext cx="6" cy="14"/>
              </a:xfrm>
              <a:custGeom>
                <a:avLst/>
                <a:gdLst>
                  <a:gd name="T0" fmla="*/ 10 w 11"/>
                  <a:gd name="T1" fmla="*/ 3 h 24"/>
                  <a:gd name="T2" fmla="*/ 0 w 11"/>
                  <a:gd name="T3" fmla="*/ 24 h 24"/>
                  <a:gd name="T4" fmla="*/ 10 w 11"/>
                  <a:gd name="T5" fmla="*/ 0 h 24"/>
                  <a:gd name="T6" fmla="*/ 10 w 11"/>
                  <a:gd name="T7" fmla="*/ 3 h 24"/>
                </a:gdLst>
                <a:ahLst/>
                <a:cxnLst>
                  <a:cxn ang="0">
                    <a:pos x="T0" y="T1"/>
                  </a:cxn>
                  <a:cxn ang="0">
                    <a:pos x="T2" y="T3"/>
                  </a:cxn>
                  <a:cxn ang="0">
                    <a:pos x="T4" y="T5"/>
                  </a:cxn>
                  <a:cxn ang="0">
                    <a:pos x="T6" y="T7"/>
                  </a:cxn>
                </a:cxnLst>
                <a:rect l="0" t="0" r="r" b="b"/>
                <a:pathLst>
                  <a:path w="11" h="24">
                    <a:moveTo>
                      <a:pt x="10" y="3"/>
                    </a:moveTo>
                    <a:cubicBezTo>
                      <a:pt x="6" y="10"/>
                      <a:pt x="4" y="16"/>
                      <a:pt x="0" y="24"/>
                    </a:cubicBezTo>
                    <a:cubicBezTo>
                      <a:pt x="1" y="21"/>
                      <a:pt x="6" y="10"/>
                      <a:pt x="10" y="0"/>
                    </a:cubicBezTo>
                    <a:cubicBezTo>
                      <a:pt x="11" y="0"/>
                      <a:pt x="9" y="4"/>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6157">
                <a:extLst>
                  <a:ext uri="{FF2B5EF4-FFF2-40B4-BE49-F238E27FC236}">
                    <a16:creationId xmlns:a16="http://schemas.microsoft.com/office/drawing/2014/main" id="{E70C934F-EFE3-43BB-B014-D84800FBC8E6}"/>
                  </a:ext>
                </a:extLst>
              </p:cNvPr>
              <p:cNvSpPr>
                <a:spLocks/>
              </p:cNvSpPr>
              <p:nvPr/>
            </p:nvSpPr>
            <p:spPr bwMode="auto">
              <a:xfrm>
                <a:off x="2500" y="1666"/>
                <a:ext cx="23" cy="11"/>
              </a:xfrm>
              <a:custGeom>
                <a:avLst/>
                <a:gdLst>
                  <a:gd name="T0" fmla="*/ 37 w 39"/>
                  <a:gd name="T1" fmla="*/ 20 h 20"/>
                  <a:gd name="T2" fmla="*/ 21 w 39"/>
                  <a:gd name="T3" fmla="*/ 13 h 20"/>
                  <a:gd name="T4" fmla="*/ 1 w 39"/>
                  <a:gd name="T5" fmla="*/ 3 h 20"/>
                  <a:gd name="T6" fmla="*/ 0 w 39"/>
                  <a:gd name="T7" fmla="*/ 0 h 20"/>
                  <a:gd name="T8" fmla="*/ 36 w 39"/>
                  <a:gd name="T9" fmla="*/ 16 h 20"/>
                  <a:gd name="T10" fmla="*/ 17 w 39"/>
                  <a:gd name="T11" fmla="*/ 7 h 20"/>
                  <a:gd name="T12" fmla="*/ 14 w 39"/>
                  <a:gd name="T13" fmla="*/ 7 h 20"/>
                  <a:gd name="T14" fmla="*/ 29 w 39"/>
                  <a:gd name="T15" fmla="*/ 14 h 20"/>
                  <a:gd name="T16" fmla="*/ 37 w 39"/>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0">
                    <a:moveTo>
                      <a:pt x="37" y="20"/>
                    </a:moveTo>
                    <a:cubicBezTo>
                      <a:pt x="31" y="17"/>
                      <a:pt x="17" y="9"/>
                      <a:pt x="21" y="13"/>
                    </a:cubicBezTo>
                    <a:cubicBezTo>
                      <a:pt x="12" y="8"/>
                      <a:pt x="14" y="9"/>
                      <a:pt x="1" y="3"/>
                    </a:cubicBezTo>
                    <a:cubicBezTo>
                      <a:pt x="3" y="3"/>
                      <a:pt x="15" y="7"/>
                      <a:pt x="0" y="0"/>
                    </a:cubicBezTo>
                    <a:cubicBezTo>
                      <a:pt x="4" y="0"/>
                      <a:pt x="21" y="8"/>
                      <a:pt x="36" y="16"/>
                    </a:cubicBezTo>
                    <a:cubicBezTo>
                      <a:pt x="33" y="16"/>
                      <a:pt x="21" y="10"/>
                      <a:pt x="17" y="7"/>
                    </a:cubicBezTo>
                    <a:cubicBezTo>
                      <a:pt x="12" y="5"/>
                      <a:pt x="9" y="5"/>
                      <a:pt x="14" y="7"/>
                    </a:cubicBezTo>
                    <a:cubicBezTo>
                      <a:pt x="17" y="9"/>
                      <a:pt x="24" y="12"/>
                      <a:pt x="29" y="14"/>
                    </a:cubicBezTo>
                    <a:cubicBezTo>
                      <a:pt x="34" y="17"/>
                      <a:pt x="39" y="19"/>
                      <a:pt x="3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6158">
                <a:extLst>
                  <a:ext uri="{FF2B5EF4-FFF2-40B4-BE49-F238E27FC236}">
                    <a16:creationId xmlns:a16="http://schemas.microsoft.com/office/drawing/2014/main" id="{4FE0E08B-F0AD-4F41-9984-4EA95A4028CB}"/>
                  </a:ext>
                </a:extLst>
              </p:cNvPr>
              <p:cNvSpPr>
                <a:spLocks/>
              </p:cNvSpPr>
              <p:nvPr/>
            </p:nvSpPr>
            <p:spPr bwMode="auto">
              <a:xfrm>
                <a:off x="2411" y="1635"/>
                <a:ext cx="12" cy="3"/>
              </a:xfrm>
              <a:custGeom>
                <a:avLst/>
                <a:gdLst>
                  <a:gd name="T0" fmla="*/ 10 w 21"/>
                  <a:gd name="T1" fmla="*/ 1 h 5"/>
                  <a:gd name="T2" fmla="*/ 21 w 21"/>
                  <a:gd name="T3" fmla="*/ 5 h 5"/>
                  <a:gd name="T4" fmla="*/ 11 w 21"/>
                  <a:gd name="T5" fmla="*/ 4 h 5"/>
                  <a:gd name="T6" fmla="*/ 10 w 21"/>
                  <a:gd name="T7" fmla="*/ 1 h 5"/>
                </a:gdLst>
                <a:ahLst/>
                <a:cxnLst>
                  <a:cxn ang="0">
                    <a:pos x="T0" y="T1"/>
                  </a:cxn>
                  <a:cxn ang="0">
                    <a:pos x="T2" y="T3"/>
                  </a:cxn>
                  <a:cxn ang="0">
                    <a:pos x="T4" y="T5"/>
                  </a:cxn>
                  <a:cxn ang="0">
                    <a:pos x="T6" y="T7"/>
                  </a:cxn>
                </a:cxnLst>
                <a:rect l="0" t="0" r="r" b="b"/>
                <a:pathLst>
                  <a:path w="21" h="5">
                    <a:moveTo>
                      <a:pt x="10" y="1"/>
                    </a:moveTo>
                    <a:cubicBezTo>
                      <a:pt x="18" y="2"/>
                      <a:pt x="21" y="4"/>
                      <a:pt x="21" y="5"/>
                    </a:cubicBezTo>
                    <a:cubicBezTo>
                      <a:pt x="12" y="2"/>
                      <a:pt x="15" y="4"/>
                      <a:pt x="11" y="4"/>
                    </a:cubicBezTo>
                    <a:cubicBezTo>
                      <a:pt x="0" y="0"/>
                      <a:pt x="14"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6159">
                <a:extLst>
                  <a:ext uri="{FF2B5EF4-FFF2-40B4-BE49-F238E27FC236}">
                    <a16:creationId xmlns:a16="http://schemas.microsoft.com/office/drawing/2014/main" id="{93999383-C158-458A-8989-79909DC8BC0A}"/>
                  </a:ext>
                </a:extLst>
              </p:cNvPr>
              <p:cNvSpPr>
                <a:spLocks/>
              </p:cNvSpPr>
              <p:nvPr/>
            </p:nvSpPr>
            <p:spPr bwMode="auto">
              <a:xfrm>
                <a:off x="2686" y="1817"/>
                <a:ext cx="21" cy="27"/>
              </a:xfrm>
              <a:custGeom>
                <a:avLst/>
                <a:gdLst>
                  <a:gd name="T0" fmla="*/ 38 w 38"/>
                  <a:gd name="T1" fmla="*/ 48 h 48"/>
                  <a:gd name="T2" fmla="*/ 14 w 38"/>
                  <a:gd name="T3" fmla="*/ 16 h 48"/>
                  <a:gd name="T4" fmla="*/ 18 w 38"/>
                  <a:gd name="T5" fmla="*/ 23 h 48"/>
                  <a:gd name="T6" fmla="*/ 0 w 38"/>
                  <a:gd name="T7" fmla="*/ 0 h 48"/>
                  <a:gd name="T8" fmla="*/ 11 w 38"/>
                  <a:gd name="T9" fmla="*/ 12 h 48"/>
                  <a:gd name="T10" fmla="*/ 13 w 38"/>
                  <a:gd name="T11" fmla="*/ 11 h 48"/>
                  <a:gd name="T12" fmla="*/ 25 w 38"/>
                  <a:gd name="T13" fmla="*/ 27 h 48"/>
                  <a:gd name="T14" fmla="*/ 38 w 3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8">
                    <a:moveTo>
                      <a:pt x="38" y="48"/>
                    </a:moveTo>
                    <a:cubicBezTo>
                      <a:pt x="29" y="34"/>
                      <a:pt x="25" y="29"/>
                      <a:pt x="14" y="16"/>
                    </a:cubicBezTo>
                    <a:cubicBezTo>
                      <a:pt x="13" y="16"/>
                      <a:pt x="15" y="19"/>
                      <a:pt x="18" y="23"/>
                    </a:cubicBezTo>
                    <a:cubicBezTo>
                      <a:pt x="16" y="22"/>
                      <a:pt x="6" y="6"/>
                      <a:pt x="0" y="0"/>
                    </a:cubicBezTo>
                    <a:cubicBezTo>
                      <a:pt x="2" y="1"/>
                      <a:pt x="7" y="8"/>
                      <a:pt x="11" y="12"/>
                    </a:cubicBezTo>
                    <a:cubicBezTo>
                      <a:pt x="15" y="17"/>
                      <a:pt x="18" y="19"/>
                      <a:pt x="13" y="11"/>
                    </a:cubicBezTo>
                    <a:cubicBezTo>
                      <a:pt x="15" y="12"/>
                      <a:pt x="20" y="19"/>
                      <a:pt x="25" y="27"/>
                    </a:cubicBezTo>
                    <a:cubicBezTo>
                      <a:pt x="31" y="35"/>
                      <a:pt x="36" y="43"/>
                      <a:pt x="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6160">
                <a:extLst>
                  <a:ext uri="{FF2B5EF4-FFF2-40B4-BE49-F238E27FC236}">
                    <a16:creationId xmlns:a16="http://schemas.microsoft.com/office/drawing/2014/main" id="{05DED975-5BAB-4C97-95CD-ACCD8A9B3890}"/>
                  </a:ext>
                </a:extLst>
              </p:cNvPr>
              <p:cNvSpPr>
                <a:spLocks/>
              </p:cNvSpPr>
              <p:nvPr/>
            </p:nvSpPr>
            <p:spPr bwMode="auto">
              <a:xfrm>
                <a:off x="2712" y="239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3" y="11"/>
                      <a:pt x="8" y="0"/>
                      <a:pt x="0" y="13"/>
                    </a:cubicBezTo>
                    <a:cubicBezTo>
                      <a:pt x="0" y="11"/>
                      <a:pt x="2" y="9"/>
                      <a:pt x="7" y="0"/>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6161">
                <a:extLst>
                  <a:ext uri="{FF2B5EF4-FFF2-40B4-BE49-F238E27FC236}">
                    <a16:creationId xmlns:a16="http://schemas.microsoft.com/office/drawing/2014/main" id="{AF53660C-8453-4E92-8073-B181597D2ADF}"/>
                  </a:ext>
                </a:extLst>
              </p:cNvPr>
              <p:cNvSpPr>
                <a:spLocks/>
              </p:cNvSpPr>
              <p:nvPr/>
            </p:nvSpPr>
            <p:spPr bwMode="auto">
              <a:xfrm>
                <a:off x="2647" y="2477"/>
                <a:ext cx="6" cy="7"/>
              </a:xfrm>
              <a:custGeom>
                <a:avLst/>
                <a:gdLst>
                  <a:gd name="T0" fmla="*/ 0 w 11"/>
                  <a:gd name="T1" fmla="*/ 12 h 12"/>
                  <a:gd name="T2" fmla="*/ 8 w 11"/>
                  <a:gd name="T3" fmla="*/ 1 h 12"/>
                  <a:gd name="T4" fmla="*/ 0 w 11"/>
                  <a:gd name="T5" fmla="*/ 12 h 12"/>
                </a:gdLst>
                <a:ahLst/>
                <a:cxnLst>
                  <a:cxn ang="0">
                    <a:pos x="T0" y="T1"/>
                  </a:cxn>
                  <a:cxn ang="0">
                    <a:pos x="T2" y="T3"/>
                  </a:cxn>
                  <a:cxn ang="0">
                    <a:pos x="T4" y="T5"/>
                  </a:cxn>
                </a:cxnLst>
                <a:rect l="0" t="0" r="r" b="b"/>
                <a:pathLst>
                  <a:path w="11" h="12">
                    <a:moveTo>
                      <a:pt x="0" y="12"/>
                    </a:moveTo>
                    <a:cubicBezTo>
                      <a:pt x="3" y="8"/>
                      <a:pt x="1" y="9"/>
                      <a:pt x="8" y="1"/>
                    </a:cubicBezTo>
                    <a:cubicBezTo>
                      <a:pt x="11" y="0"/>
                      <a:pt x="9" y="4"/>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6162">
                <a:extLst>
                  <a:ext uri="{FF2B5EF4-FFF2-40B4-BE49-F238E27FC236}">
                    <a16:creationId xmlns:a16="http://schemas.microsoft.com/office/drawing/2014/main" id="{A61A14D1-C45C-4CB8-B183-20EB6AA7F82C}"/>
                  </a:ext>
                </a:extLst>
              </p:cNvPr>
              <p:cNvSpPr>
                <a:spLocks/>
              </p:cNvSpPr>
              <p:nvPr/>
            </p:nvSpPr>
            <p:spPr bwMode="auto">
              <a:xfrm>
                <a:off x="2785" y="2065"/>
                <a:ext cx="5" cy="16"/>
              </a:xfrm>
              <a:custGeom>
                <a:avLst/>
                <a:gdLst>
                  <a:gd name="T0" fmla="*/ 7 w 8"/>
                  <a:gd name="T1" fmla="*/ 12 h 29"/>
                  <a:gd name="T2" fmla="*/ 7 w 8"/>
                  <a:gd name="T3" fmla="*/ 28 h 29"/>
                  <a:gd name="T4" fmla="*/ 5 w 8"/>
                  <a:gd name="T5" fmla="*/ 13 h 29"/>
                  <a:gd name="T6" fmla="*/ 5 w 8"/>
                  <a:gd name="T7" fmla="*/ 29 h 29"/>
                  <a:gd name="T8" fmla="*/ 1 w 8"/>
                  <a:gd name="T9" fmla="*/ 21 h 29"/>
                  <a:gd name="T10" fmla="*/ 2 w 8"/>
                  <a:gd name="T11" fmla="*/ 0 h 29"/>
                  <a:gd name="T12" fmla="*/ 7 w 8"/>
                  <a:gd name="T13" fmla="*/ 12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7" y="12"/>
                    </a:moveTo>
                    <a:cubicBezTo>
                      <a:pt x="8" y="20"/>
                      <a:pt x="7" y="20"/>
                      <a:pt x="7" y="28"/>
                    </a:cubicBezTo>
                    <a:cubicBezTo>
                      <a:pt x="6" y="27"/>
                      <a:pt x="6" y="19"/>
                      <a:pt x="5" y="13"/>
                    </a:cubicBezTo>
                    <a:cubicBezTo>
                      <a:pt x="4" y="13"/>
                      <a:pt x="6" y="28"/>
                      <a:pt x="5" y="29"/>
                    </a:cubicBezTo>
                    <a:cubicBezTo>
                      <a:pt x="4" y="22"/>
                      <a:pt x="3" y="19"/>
                      <a:pt x="1" y="21"/>
                    </a:cubicBezTo>
                    <a:cubicBezTo>
                      <a:pt x="2" y="15"/>
                      <a:pt x="0" y="1"/>
                      <a:pt x="2" y="0"/>
                    </a:cubicBezTo>
                    <a:cubicBezTo>
                      <a:pt x="4" y="11"/>
                      <a:pt x="5" y="8"/>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6163">
                <a:extLst>
                  <a:ext uri="{FF2B5EF4-FFF2-40B4-BE49-F238E27FC236}">
                    <a16:creationId xmlns:a16="http://schemas.microsoft.com/office/drawing/2014/main" id="{F61DF96D-1B92-451B-A96F-44213169FBF0}"/>
                  </a:ext>
                </a:extLst>
              </p:cNvPr>
              <p:cNvSpPr>
                <a:spLocks/>
              </p:cNvSpPr>
              <p:nvPr/>
            </p:nvSpPr>
            <p:spPr bwMode="auto">
              <a:xfrm>
                <a:off x="2790" y="2093"/>
                <a:ext cx="2" cy="13"/>
              </a:xfrm>
              <a:custGeom>
                <a:avLst/>
                <a:gdLst>
                  <a:gd name="T0" fmla="*/ 1 w 2"/>
                  <a:gd name="T1" fmla="*/ 0 h 23"/>
                  <a:gd name="T2" fmla="*/ 1 w 2"/>
                  <a:gd name="T3" fmla="*/ 5 h 23"/>
                  <a:gd name="T4" fmla="*/ 2 w 2"/>
                  <a:gd name="T5" fmla="*/ 23 h 23"/>
                  <a:gd name="T6" fmla="*/ 0 w 2"/>
                  <a:gd name="T7" fmla="*/ 13 h 23"/>
                  <a:gd name="T8" fmla="*/ 1 w 2"/>
                  <a:gd name="T9" fmla="*/ 0 h 23"/>
                </a:gdLst>
                <a:ahLst/>
                <a:cxnLst>
                  <a:cxn ang="0">
                    <a:pos x="T0" y="T1"/>
                  </a:cxn>
                  <a:cxn ang="0">
                    <a:pos x="T2" y="T3"/>
                  </a:cxn>
                  <a:cxn ang="0">
                    <a:pos x="T4" y="T5"/>
                  </a:cxn>
                  <a:cxn ang="0">
                    <a:pos x="T6" y="T7"/>
                  </a:cxn>
                  <a:cxn ang="0">
                    <a:pos x="T8" y="T9"/>
                  </a:cxn>
                </a:cxnLst>
                <a:rect l="0" t="0" r="r" b="b"/>
                <a:pathLst>
                  <a:path w="2" h="23">
                    <a:moveTo>
                      <a:pt x="1" y="0"/>
                    </a:moveTo>
                    <a:cubicBezTo>
                      <a:pt x="1" y="4"/>
                      <a:pt x="1" y="4"/>
                      <a:pt x="1" y="5"/>
                    </a:cubicBezTo>
                    <a:cubicBezTo>
                      <a:pt x="1" y="16"/>
                      <a:pt x="2" y="14"/>
                      <a:pt x="2" y="23"/>
                    </a:cubicBezTo>
                    <a:cubicBezTo>
                      <a:pt x="1" y="20"/>
                      <a:pt x="1" y="15"/>
                      <a:pt x="0" y="13"/>
                    </a:cubicBezTo>
                    <a:cubicBezTo>
                      <a:pt x="0" y="10"/>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6164">
                <a:extLst>
                  <a:ext uri="{FF2B5EF4-FFF2-40B4-BE49-F238E27FC236}">
                    <a16:creationId xmlns:a16="http://schemas.microsoft.com/office/drawing/2014/main" id="{0A757A22-52B3-4A84-964B-2F7AF615EE58}"/>
                  </a:ext>
                </a:extLst>
              </p:cNvPr>
              <p:cNvSpPr>
                <a:spLocks/>
              </p:cNvSpPr>
              <p:nvPr/>
            </p:nvSpPr>
            <p:spPr bwMode="auto">
              <a:xfrm>
                <a:off x="2728" y="2362"/>
                <a:ext cx="6" cy="11"/>
              </a:xfrm>
              <a:custGeom>
                <a:avLst/>
                <a:gdLst>
                  <a:gd name="T0" fmla="*/ 9 w 9"/>
                  <a:gd name="T1" fmla="*/ 1 h 18"/>
                  <a:gd name="T2" fmla="*/ 0 w 9"/>
                  <a:gd name="T3" fmla="*/ 15 h 18"/>
                  <a:gd name="T4" fmla="*/ 9 w 9"/>
                  <a:gd name="T5" fmla="*/ 1 h 18"/>
                </a:gdLst>
                <a:ahLst/>
                <a:cxnLst>
                  <a:cxn ang="0">
                    <a:pos x="T0" y="T1"/>
                  </a:cxn>
                  <a:cxn ang="0">
                    <a:pos x="T2" y="T3"/>
                  </a:cxn>
                  <a:cxn ang="0">
                    <a:pos x="T4" y="T5"/>
                  </a:cxn>
                </a:cxnLst>
                <a:rect l="0" t="0" r="r" b="b"/>
                <a:pathLst>
                  <a:path w="9" h="18">
                    <a:moveTo>
                      <a:pt x="9" y="1"/>
                    </a:moveTo>
                    <a:cubicBezTo>
                      <a:pt x="4" y="10"/>
                      <a:pt x="0" y="18"/>
                      <a:pt x="0" y="15"/>
                    </a:cubicBezTo>
                    <a:cubicBezTo>
                      <a:pt x="4" y="6"/>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6165">
                <a:extLst>
                  <a:ext uri="{FF2B5EF4-FFF2-40B4-BE49-F238E27FC236}">
                    <a16:creationId xmlns:a16="http://schemas.microsoft.com/office/drawing/2014/main" id="{F910AB1D-1F08-43E4-BC01-766066BF7B4B}"/>
                  </a:ext>
                </a:extLst>
              </p:cNvPr>
              <p:cNvSpPr>
                <a:spLocks/>
              </p:cNvSpPr>
              <p:nvPr/>
            </p:nvSpPr>
            <p:spPr bwMode="auto">
              <a:xfrm>
                <a:off x="2506" y="2579"/>
                <a:ext cx="14" cy="6"/>
              </a:xfrm>
              <a:custGeom>
                <a:avLst/>
                <a:gdLst>
                  <a:gd name="T0" fmla="*/ 15 w 25"/>
                  <a:gd name="T1" fmla="*/ 9 h 12"/>
                  <a:gd name="T2" fmla="*/ 6 w 25"/>
                  <a:gd name="T3" fmla="*/ 8 h 12"/>
                  <a:gd name="T4" fmla="*/ 15 w 25"/>
                  <a:gd name="T5" fmla="*/ 9 h 12"/>
                </a:gdLst>
                <a:ahLst/>
                <a:cxnLst>
                  <a:cxn ang="0">
                    <a:pos x="T0" y="T1"/>
                  </a:cxn>
                  <a:cxn ang="0">
                    <a:pos x="T2" y="T3"/>
                  </a:cxn>
                  <a:cxn ang="0">
                    <a:pos x="T4" y="T5"/>
                  </a:cxn>
                </a:cxnLst>
                <a:rect l="0" t="0" r="r" b="b"/>
                <a:pathLst>
                  <a:path w="25" h="12">
                    <a:moveTo>
                      <a:pt x="15" y="9"/>
                    </a:moveTo>
                    <a:cubicBezTo>
                      <a:pt x="13" y="11"/>
                      <a:pt x="0" y="12"/>
                      <a:pt x="6" y="8"/>
                    </a:cubicBezTo>
                    <a:cubicBezTo>
                      <a:pt x="25" y="0"/>
                      <a:pt x="11"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6166">
                <a:extLst>
                  <a:ext uri="{FF2B5EF4-FFF2-40B4-BE49-F238E27FC236}">
                    <a16:creationId xmlns:a16="http://schemas.microsoft.com/office/drawing/2014/main" id="{69BF1672-2DD4-4658-AC2A-1CA31AEBF621}"/>
                  </a:ext>
                </a:extLst>
              </p:cNvPr>
              <p:cNvSpPr>
                <a:spLocks/>
              </p:cNvSpPr>
              <p:nvPr/>
            </p:nvSpPr>
            <p:spPr bwMode="auto">
              <a:xfrm>
                <a:off x="2736" y="1895"/>
                <a:ext cx="16" cy="33"/>
              </a:xfrm>
              <a:custGeom>
                <a:avLst/>
                <a:gdLst>
                  <a:gd name="T0" fmla="*/ 5 w 28"/>
                  <a:gd name="T1" fmla="*/ 6 h 57"/>
                  <a:gd name="T2" fmla="*/ 28 w 28"/>
                  <a:gd name="T3" fmla="*/ 57 h 57"/>
                  <a:gd name="T4" fmla="*/ 17 w 28"/>
                  <a:gd name="T5" fmla="*/ 34 h 57"/>
                  <a:gd name="T6" fmla="*/ 4 w 28"/>
                  <a:gd name="T7" fmla="*/ 7 h 57"/>
                  <a:gd name="T8" fmla="*/ 3 w 28"/>
                  <a:gd name="T9" fmla="*/ 8 h 57"/>
                  <a:gd name="T10" fmla="*/ 5 w 28"/>
                  <a:gd name="T11" fmla="*/ 6 h 57"/>
                </a:gdLst>
                <a:ahLst/>
                <a:cxnLst>
                  <a:cxn ang="0">
                    <a:pos x="T0" y="T1"/>
                  </a:cxn>
                  <a:cxn ang="0">
                    <a:pos x="T2" y="T3"/>
                  </a:cxn>
                  <a:cxn ang="0">
                    <a:pos x="T4" y="T5"/>
                  </a:cxn>
                  <a:cxn ang="0">
                    <a:pos x="T6" y="T7"/>
                  </a:cxn>
                  <a:cxn ang="0">
                    <a:pos x="T8" y="T9"/>
                  </a:cxn>
                  <a:cxn ang="0">
                    <a:pos x="T10" y="T11"/>
                  </a:cxn>
                </a:cxnLst>
                <a:rect l="0" t="0" r="r" b="b"/>
                <a:pathLst>
                  <a:path w="28" h="57">
                    <a:moveTo>
                      <a:pt x="5" y="6"/>
                    </a:moveTo>
                    <a:cubicBezTo>
                      <a:pt x="13" y="23"/>
                      <a:pt x="22" y="42"/>
                      <a:pt x="28" y="57"/>
                    </a:cubicBezTo>
                    <a:cubicBezTo>
                      <a:pt x="25" y="53"/>
                      <a:pt x="21" y="44"/>
                      <a:pt x="17" y="34"/>
                    </a:cubicBezTo>
                    <a:cubicBezTo>
                      <a:pt x="13" y="25"/>
                      <a:pt x="8" y="15"/>
                      <a:pt x="4" y="7"/>
                    </a:cubicBezTo>
                    <a:cubicBezTo>
                      <a:pt x="3" y="8"/>
                      <a:pt x="3" y="8"/>
                      <a:pt x="3" y="8"/>
                    </a:cubicBezTo>
                    <a:cubicBezTo>
                      <a:pt x="0" y="0"/>
                      <a:pt x="4" y="4"/>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6167">
                <a:extLst>
                  <a:ext uri="{FF2B5EF4-FFF2-40B4-BE49-F238E27FC236}">
                    <a16:creationId xmlns:a16="http://schemas.microsoft.com/office/drawing/2014/main" id="{A17ABF19-5046-4966-9EB2-67226EF1A036}"/>
                  </a:ext>
                </a:extLst>
              </p:cNvPr>
              <p:cNvSpPr>
                <a:spLocks/>
              </p:cNvSpPr>
              <p:nvPr/>
            </p:nvSpPr>
            <p:spPr bwMode="auto">
              <a:xfrm>
                <a:off x="2656" y="2452"/>
                <a:ext cx="14" cy="20"/>
              </a:xfrm>
              <a:custGeom>
                <a:avLst/>
                <a:gdLst>
                  <a:gd name="T0" fmla="*/ 9 w 25"/>
                  <a:gd name="T1" fmla="*/ 28 h 36"/>
                  <a:gd name="T2" fmla="*/ 0 w 25"/>
                  <a:gd name="T3" fmla="*/ 36 h 36"/>
                  <a:gd name="T4" fmla="*/ 1 w 25"/>
                  <a:gd name="T5" fmla="*/ 30 h 36"/>
                  <a:gd name="T6" fmla="*/ 14 w 25"/>
                  <a:gd name="T7" fmla="*/ 14 h 36"/>
                  <a:gd name="T8" fmla="*/ 15 w 25"/>
                  <a:gd name="T9" fmla="*/ 9 h 36"/>
                  <a:gd name="T10" fmla="*/ 16 w 25"/>
                  <a:gd name="T11" fmla="*/ 13 h 36"/>
                  <a:gd name="T12" fmla="*/ 9 w 25"/>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9" y="28"/>
                    </a:moveTo>
                    <a:cubicBezTo>
                      <a:pt x="6" y="30"/>
                      <a:pt x="2" y="36"/>
                      <a:pt x="0" y="36"/>
                    </a:cubicBezTo>
                    <a:cubicBezTo>
                      <a:pt x="6" y="27"/>
                      <a:pt x="3" y="32"/>
                      <a:pt x="1" y="30"/>
                    </a:cubicBezTo>
                    <a:cubicBezTo>
                      <a:pt x="10" y="20"/>
                      <a:pt x="13" y="16"/>
                      <a:pt x="14" y="14"/>
                    </a:cubicBezTo>
                    <a:cubicBezTo>
                      <a:pt x="15" y="12"/>
                      <a:pt x="14" y="12"/>
                      <a:pt x="15" y="9"/>
                    </a:cubicBezTo>
                    <a:cubicBezTo>
                      <a:pt x="25" y="0"/>
                      <a:pt x="21" y="5"/>
                      <a:pt x="16" y="13"/>
                    </a:cubicBezTo>
                    <a:cubicBezTo>
                      <a:pt x="11" y="21"/>
                      <a:pt x="5" y="30"/>
                      <a:pt x="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6168">
                <a:extLst>
                  <a:ext uri="{FF2B5EF4-FFF2-40B4-BE49-F238E27FC236}">
                    <a16:creationId xmlns:a16="http://schemas.microsoft.com/office/drawing/2014/main" id="{AC0FCACB-38F8-40FD-9F54-9F2B50861F84}"/>
                  </a:ext>
                </a:extLst>
              </p:cNvPr>
              <p:cNvSpPr>
                <a:spLocks/>
              </p:cNvSpPr>
              <p:nvPr/>
            </p:nvSpPr>
            <p:spPr bwMode="auto">
              <a:xfrm>
                <a:off x="2537" y="2550"/>
                <a:ext cx="28" cy="20"/>
              </a:xfrm>
              <a:custGeom>
                <a:avLst/>
                <a:gdLst>
                  <a:gd name="T0" fmla="*/ 18 w 49"/>
                  <a:gd name="T1" fmla="*/ 25 h 34"/>
                  <a:gd name="T2" fmla="*/ 3 w 49"/>
                  <a:gd name="T3" fmla="*/ 29 h 34"/>
                  <a:gd name="T4" fmla="*/ 23 w 49"/>
                  <a:gd name="T5" fmla="*/ 20 h 34"/>
                  <a:gd name="T6" fmla="*/ 39 w 49"/>
                  <a:gd name="T7" fmla="*/ 6 h 34"/>
                  <a:gd name="T8" fmla="*/ 43 w 49"/>
                  <a:gd name="T9" fmla="*/ 8 h 34"/>
                  <a:gd name="T10" fmla="*/ 18 w 49"/>
                  <a:gd name="T11" fmla="*/ 25 h 34"/>
                </a:gdLst>
                <a:ahLst/>
                <a:cxnLst>
                  <a:cxn ang="0">
                    <a:pos x="T0" y="T1"/>
                  </a:cxn>
                  <a:cxn ang="0">
                    <a:pos x="T2" y="T3"/>
                  </a:cxn>
                  <a:cxn ang="0">
                    <a:pos x="T4" y="T5"/>
                  </a:cxn>
                  <a:cxn ang="0">
                    <a:pos x="T6" y="T7"/>
                  </a:cxn>
                  <a:cxn ang="0">
                    <a:pos x="T8" y="T9"/>
                  </a:cxn>
                  <a:cxn ang="0">
                    <a:pos x="T10" y="T11"/>
                  </a:cxn>
                </a:cxnLst>
                <a:rect l="0" t="0" r="r" b="b"/>
                <a:pathLst>
                  <a:path w="49" h="34">
                    <a:moveTo>
                      <a:pt x="18" y="25"/>
                    </a:moveTo>
                    <a:cubicBezTo>
                      <a:pt x="9" y="29"/>
                      <a:pt x="0" y="34"/>
                      <a:pt x="3" y="29"/>
                    </a:cubicBezTo>
                    <a:cubicBezTo>
                      <a:pt x="10" y="26"/>
                      <a:pt x="16" y="23"/>
                      <a:pt x="23" y="20"/>
                    </a:cubicBezTo>
                    <a:cubicBezTo>
                      <a:pt x="30" y="15"/>
                      <a:pt x="37" y="9"/>
                      <a:pt x="39" y="6"/>
                    </a:cubicBezTo>
                    <a:cubicBezTo>
                      <a:pt x="49" y="0"/>
                      <a:pt x="41" y="8"/>
                      <a:pt x="43" y="8"/>
                    </a:cubicBezTo>
                    <a:cubicBezTo>
                      <a:pt x="33" y="14"/>
                      <a:pt x="21" y="22"/>
                      <a:pt x="1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6169">
                <a:extLst>
                  <a:ext uri="{FF2B5EF4-FFF2-40B4-BE49-F238E27FC236}">
                    <a16:creationId xmlns:a16="http://schemas.microsoft.com/office/drawing/2014/main" id="{0B899D22-8DD7-4798-88AD-5D999014A122}"/>
                  </a:ext>
                </a:extLst>
              </p:cNvPr>
              <p:cNvSpPr>
                <a:spLocks/>
              </p:cNvSpPr>
              <p:nvPr/>
            </p:nvSpPr>
            <p:spPr bwMode="auto">
              <a:xfrm>
                <a:off x="2706" y="1843"/>
                <a:ext cx="10" cy="16"/>
              </a:xfrm>
              <a:custGeom>
                <a:avLst/>
                <a:gdLst>
                  <a:gd name="T0" fmla="*/ 0 w 19"/>
                  <a:gd name="T1" fmla="*/ 0 h 28"/>
                  <a:gd name="T2" fmla="*/ 19 w 19"/>
                  <a:gd name="T3" fmla="*/ 28 h 28"/>
                  <a:gd name="T4" fmla="*/ 0 w 19"/>
                  <a:gd name="T5" fmla="*/ 0 h 28"/>
                </a:gdLst>
                <a:ahLst/>
                <a:cxnLst>
                  <a:cxn ang="0">
                    <a:pos x="T0" y="T1"/>
                  </a:cxn>
                  <a:cxn ang="0">
                    <a:pos x="T2" y="T3"/>
                  </a:cxn>
                  <a:cxn ang="0">
                    <a:pos x="T4" y="T5"/>
                  </a:cxn>
                </a:cxnLst>
                <a:rect l="0" t="0" r="r" b="b"/>
                <a:pathLst>
                  <a:path w="19" h="28">
                    <a:moveTo>
                      <a:pt x="0" y="0"/>
                    </a:moveTo>
                    <a:cubicBezTo>
                      <a:pt x="3" y="2"/>
                      <a:pt x="13" y="19"/>
                      <a:pt x="19" y="28"/>
                    </a:cubicBezTo>
                    <a:cubicBezTo>
                      <a:pt x="11" y="17"/>
                      <a:pt x="7"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6170">
                <a:extLst>
                  <a:ext uri="{FF2B5EF4-FFF2-40B4-BE49-F238E27FC236}">
                    <a16:creationId xmlns:a16="http://schemas.microsoft.com/office/drawing/2014/main" id="{0DBAFA99-E109-4B74-80EE-424267E57D22}"/>
                  </a:ext>
                </a:extLst>
              </p:cNvPr>
              <p:cNvSpPr>
                <a:spLocks/>
              </p:cNvSpPr>
              <p:nvPr/>
            </p:nvSpPr>
            <p:spPr bwMode="auto">
              <a:xfrm>
                <a:off x="2785" y="2161"/>
                <a:ext cx="4" cy="18"/>
              </a:xfrm>
              <a:custGeom>
                <a:avLst/>
                <a:gdLst>
                  <a:gd name="T0" fmla="*/ 5 w 7"/>
                  <a:gd name="T1" fmla="*/ 16 h 33"/>
                  <a:gd name="T2" fmla="*/ 5 w 7"/>
                  <a:gd name="T3" fmla="*/ 31 h 33"/>
                  <a:gd name="T4" fmla="*/ 2 w 7"/>
                  <a:gd name="T5" fmla="*/ 32 h 33"/>
                  <a:gd name="T6" fmla="*/ 2 w 7"/>
                  <a:gd name="T7" fmla="*/ 15 h 33"/>
                  <a:gd name="T8" fmla="*/ 4 w 7"/>
                  <a:gd name="T9" fmla="*/ 17 h 33"/>
                  <a:gd name="T10" fmla="*/ 6 w 7"/>
                  <a:gd name="T11" fmla="*/ 9 h 33"/>
                  <a:gd name="T12" fmla="*/ 6 w 7"/>
                  <a:gd name="T13" fmla="*/ 2 h 33"/>
                  <a:gd name="T14" fmla="*/ 7 w 7"/>
                  <a:gd name="T15" fmla="*/ 23 h 33"/>
                  <a:gd name="T16" fmla="*/ 5 w 7"/>
                  <a:gd name="T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3">
                    <a:moveTo>
                      <a:pt x="5" y="16"/>
                    </a:moveTo>
                    <a:cubicBezTo>
                      <a:pt x="4" y="29"/>
                      <a:pt x="7" y="18"/>
                      <a:pt x="5" y="31"/>
                    </a:cubicBezTo>
                    <a:cubicBezTo>
                      <a:pt x="5" y="31"/>
                      <a:pt x="3" y="33"/>
                      <a:pt x="2" y="32"/>
                    </a:cubicBezTo>
                    <a:cubicBezTo>
                      <a:pt x="0" y="30"/>
                      <a:pt x="0" y="26"/>
                      <a:pt x="2" y="15"/>
                    </a:cubicBezTo>
                    <a:cubicBezTo>
                      <a:pt x="2" y="31"/>
                      <a:pt x="4" y="2"/>
                      <a:pt x="4" y="17"/>
                    </a:cubicBezTo>
                    <a:cubicBezTo>
                      <a:pt x="5" y="18"/>
                      <a:pt x="5" y="13"/>
                      <a:pt x="6" y="9"/>
                    </a:cubicBezTo>
                    <a:cubicBezTo>
                      <a:pt x="6" y="4"/>
                      <a:pt x="6" y="0"/>
                      <a:pt x="6" y="2"/>
                    </a:cubicBezTo>
                    <a:cubicBezTo>
                      <a:pt x="7" y="0"/>
                      <a:pt x="7" y="9"/>
                      <a:pt x="7" y="23"/>
                    </a:cubicBezTo>
                    <a:cubicBezTo>
                      <a:pt x="5" y="26"/>
                      <a:pt x="7"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6171">
                <a:extLst>
                  <a:ext uri="{FF2B5EF4-FFF2-40B4-BE49-F238E27FC236}">
                    <a16:creationId xmlns:a16="http://schemas.microsoft.com/office/drawing/2014/main" id="{D5EEF84B-E140-4CCA-8120-BB1E378E6CE2}"/>
                  </a:ext>
                </a:extLst>
              </p:cNvPr>
              <p:cNvSpPr>
                <a:spLocks/>
              </p:cNvSpPr>
              <p:nvPr/>
            </p:nvSpPr>
            <p:spPr bwMode="auto">
              <a:xfrm>
                <a:off x="2755" y="2293"/>
                <a:ext cx="7" cy="18"/>
              </a:xfrm>
              <a:custGeom>
                <a:avLst/>
                <a:gdLst>
                  <a:gd name="T0" fmla="*/ 6 w 13"/>
                  <a:gd name="T1" fmla="*/ 22 h 31"/>
                  <a:gd name="T2" fmla="*/ 2 w 13"/>
                  <a:gd name="T3" fmla="*/ 30 h 31"/>
                  <a:gd name="T4" fmla="*/ 5 w 13"/>
                  <a:gd name="T5" fmla="*/ 20 h 31"/>
                  <a:gd name="T6" fmla="*/ 6 w 13"/>
                  <a:gd name="T7" fmla="*/ 16 h 31"/>
                  <a:gd name="T8" fmla="*/ 11 w 13"/>
                  <a:gd name="T9" fmla="*/ 1 h 31"/>
                  <a:gd name="T10" fmla="*/ 9 w 13"/>
                  <a:gd name="T11" fmla="*/ 8 h 31"/>
                  <a:gd name="T12" fmla="*/ 13 w 13"/>
                  <a:gd name="T13" fmla="*/ 1 h 31"/>
                  <a:gd name="T14" fmla="*/ 6 w 13"/>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1">
                    <a:moveTo>
                      <a:pt x="6" y="22"/>
                    </a:moveTo>
                    <a:cubicBezTo>
                      <a:pt x="4" y="26"/>
                      <a:pt x="4" y="25"/>
                      <a:pt x="2" y="30"/>
                    </a:cubicBezTo>
                    <a:cubicBezTo>
                      <a:pt x="0" y="31"/>
                      <a:pt x="3" y="25"/>
                      <a:pt x="5" y="20"/>
                    </a:cubicBezTo>
                    <a:cubicBezTo>
                      <a:pt x="7" y="15"/>
                      <a:pt x="8" y="11"/>
                      <a:pt x="6" y="16"/>
                    </a:cubicBezTo>
                    <a:cubicBezTo>
                      <a:pt x="6" y="15"/>
                      <a:pt x="9" y="7"/>
                      <a:pt x="11" y="1"/>
                    </a:cubicBezTo>
                    <a:cubicBezTo>
                      <a:pt x="11" y="1"/>
                      <a:pt x="10" y="6"/>
                      <a:pt x="9" y="8"/>
                    </a:cubicBezTo>
                    <a:cubicBezTo>
                      <a:pt x="10" y="6"/>
                      <a:pt x="12" y="0"/>
                      <a:pt x="13" y="1"/>
                    </a:cubicBezTo>
                    <a:cubicBezTo>
                      <a:pt x="10" y="9"/>
                      <a:pt x="5" y="21"/>
                      <a:pt x="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6172">
                <a:extLst>
                  <a:ext uri="{FF2B5EF4-FFF2-40B4-BE49-F238E27FC236}">
                    <a16:creationId xmlns:a16="http://schemas.microsoft.com/office/drawing/2014/main" id="{27762192-52C9-4307-9A69-FA3DE32BF3F6}"/>
                  </a:ext>
                </a:extLst>
              </p:cNvPr>
              <p:cNvSpPr>
                <a:spLocks/>
              </p:cNvSpPr>
              <p:nvPr/>
            </p:nvSpPr>
            <p:spPr bwMode="auto">
              <a:xfrm>
                <a:off x="2715" y="2343"/>
                <a:ext cx="23" cy="46"/>
              </a:xfrm>
              <a:custGeom>
                <a:avLst/>
                <a:gdLst>
                  <a:gd name="T0" fmla="*/ 13 w 40"/>
                  <a:gd name="T1" fmla="*/ 67 h 81"/>
                  <a:gd name="T2" fmla="*/ 4 w 40"/>
                  <a:gd name="T3" fmla="*/ 77 h 81"/>
                  <a:gd name="T4" fmla="*/ 3 w 40"/>
                  <a:gd name="T5" fmla="*/ 74 h 81"/>
                  <a:gd name="T6" fmla="*/ 40 w 40"/>
                  <a:gd name="T7" fmla="*/ 0 h 81"/>
                  <a:gd name="T8" fmla="*/ 33 w 40"/>
                  <a:gd name="T9" fmla="*/ 20 h 81"/>
                  <a:gd name="T10" fmla="*/ 31 w 40"/>
                  <a:gd name="T11" fmla="*/ 20 h 81"/>
                  <a:gd name="T12" fmla="*/ 18 w 40"/>
                  <a:gd name="T13" fmla="*/ 45 h 81"/>
                  <a:gd name="T14" fmla="*/ 9 w 40"/>
                  <a:gd name="T15" fmla="*/ 64 h 81"/>
                  <a:gd name="T16" fmla="*/ 15 w 40"/>
                  <a:gd name="T17" fmla="*/ 57 h 81"/>
                  <a:gd name="T18" fmla="*/ 13 w 40"/>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81">
                    <a:moveTo>
                      <a:pt x="13" y="67"/>
                    </a:moveTo>
                    <a:cubicBezTo>
                      <a:pt x="9" y="73"/>
                      <a:pt x="9" y="68"/>
                      <a:pt x="4" y="77"/>
                    </a:cubicBezTo>
                    <a:cubicBezTo>
                      <a:pt x="0" y="81"/>
                      <a:pt x="11" y="61"/>
                      <a:pt x="3" y="74"/>
                    </a:cubicBezTo>
                    <a:cubicBezTo>
                      <a:pt x="9" y="59"/>
                      <a:pt x="25" y="31"/>
                      <a:pt x="40" y="0"/>
                    </a:cubicBezTo>
                    <a:cubicBezTo>
                      <a:pt x="38" y="6"/>
                      <a:pt x="36" y="12"/>
                      <a:pt x="33" y="20"/>
                    </a:cubicBezTo>
                    <a:cubicBezTo>
                      <a:pt x="31" y="20"/>
                      <a:pt x="31" y="20"/>
                      <a:pt x="31" y="20"/>
                    </a:cubicBezTo>
                    <a:cubicBezTo>
                      <a:pt x="25" y="31"/>
                      <a:pt x="21" y="39"/>
                      <a:pt x="18" y="45"/>
                    </a:cubicBezTo>
                    <a:cubicBezTo>
                      <a:pt x="16" y="51"/>
                      <a:pt x="13" y="56"/>
                      <a:pt x="9" y="64"/>
                    </a:cubicBezTo>
                    <a:cubicBezTo>
                      <a:pt x="15" y="56"/>
                      <a:pt x="12" y="62"/>
                      <a:pt x="15" y="57"/>
                    </a:cubicBezTo>
                    <a:cubicBezTo>
                      <a:pt x="9" y="69"/>
                      <a:pt x="12" y="64"/>
                      <a:pt x="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6173">
                <a:extLst>
                  <a:ext uri="{FF2B5EF4-FFF2-40B4-BE49-F238E27FC236}">
                    <a16:creationId xmlns:a16="http://schemas.microsoft.com/office/drawing/2014/main" id="{DDF06B45-C1B1-4F46-B1B2-479780C7E11A}"/>
                  </a:ext>
                </a:extLst>
              </p:cNvPr>
              <p:cNvSpPr>
                <a:spLocks/>
              </p:cNvSpPr>
              <p:nvPr/>
            </p:nvSpPr>
            <p:spPr bwMode="auto">
              <a:xfrm>
                <a:off x="2456" y="2601"/>
                <a:ext cx="16" cy="7"/>
              </a:xfrm>
              <a:custGeom>
                <a:avLst/>
                <a:gdLst>
                  <a:gd name="T0" fmla="*/ 5 w 28"/>
                  <a:gd name="T1" fmla="*/ 12 h 12"/>
                  <a:gd name="T2" fmla="*/ 14 w 28"/>
                  <a:gd name="T3" fmla="*/ 6 h 12"/>
                  <a:gd name="T4" fmla="*/ 28 w 28"/>
                  <a:gd name="T5" fmla="*/ 0 h 12"/>
                  <a:gd name="T6" fmla="*/ 5 w 28"/>
                  <a:gd name="T7" fmla="*/ 12 h 12"/>
                </a:gdLst>
                <a:ahLst/>
                <a:cxnLst>
                  <a:cxn ang="0">
                    <a:pos x="T0" y="T1"/>
                  </a:cxn>
                  <a:cxn ang="0">
                    <a:pos x="T2" y="T3"/>
                  </a:cxn>
                  <a:cxn ang="0">
                    <a:pos x="T4" y="T5"/>
                  </a:cxn>
                  <a:cxn ang="0">
                    <a:pos x="T6" y="T7"/>
                  </a:cxn>
                </a:cxnLst>
                <a:rect l="0" t="0" r="r" b="b"/>
                <a:pathLst>
                  <a:path w="28" h="12">
                    <a:moveTo>
                      <a:pt x="5" y="12"/>
                    </a:moveTo>
                    <a:cubicBezTo>
                      <a:pt x="0" y="12"/>
                      <a:pt x="18" y="6"/>
                      <a:pt x="14" y="6"/>
                    </a:cubicBezTo>
                    <a:cubicBezTo>
                      <a:pt x="22" y="4"/>
                      <a:pt x="18" y="4"/>
                      <a:pt x="28" y="0"/>
                    </a:cubicBezTo>
                    <a:cubicBezTo>
                      <a:pt x="26" y="3"/>
                      <a:pt x="17" y="6"/>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6174">
                <a:extLst>
                  <a:ext uri="{FF2B5EF4-FFF2-40B4-BE49-F238E27FC236}">
                    <a16:creationId xmlns:a16="http://schemas.microsoft.com/office/drawing/2014/main" id="{CAE6A798-AADC-4FF8-9B4E-F208C4E1DBBB}"/>
                  </a:ext>
                </a:extLst>
              </p:cNvPr>
              <p:cNvSpPr>
                <a:spLocks/>
              </p:cNvSpPr>
              <p:nvPr/>
            </p:nvSpPr>
            <p:spPr bwMode="auto">
              <a:xfrm>
                <a:off x="2743" y="1912"/>
                <a:ext cx="4" cy="8"/>
              </a:xfrm>
              <a:custGeom>
                <a:avLst/>
                <a:gdLst>
                  <a:gd name="T0" fmla="*/ 3 w 7"/>
                  <a:gd name="T1" fmla="*/ 1 h 13"/>
                  <a:gd name="T2" fmla="*/ 7 w 7"/>
                  <a:gd name="T3" fmla="*/ 12 h 13"/>
                  <a:gd name="T4" fmla="*/ 4 w 7"/>
                  <a:gd name="T5" fmla="*/ 11 h 13"/>
                  <a:gd name="T6" fmla="*/ 3 w 7"/>
                  <a:gd name="T7" fmla="*/ 1 h 13"/>
                </a:gdLst>
                <a:ahLst/>
                <a:cxnLst>
                  <a:cxn ang="0">
                    <a:pos x="T0" y="T1"/>
                  </a:cxn>
                  <a:cxn ang="0">
                    <a:pos x="T2" y="T3"/>
                  </a:cxn>
                  <a:cxn ang="0">
                    <a:pos x="T4" y="T5"/>
                  </a:cxn>
                  <a:cxn ang="0">
                    <a:pos x="T6" y="T7"/>
                  </a:cxn>
                </a:cxnLst>
                <a:rect l="0" t="0" r="r" b="b"/>
                <a:pathLst>
                  <a:path w="7" h="13">
                    <a:moveTo>
                      <a:pt x="3" y="1"/>
                    </a:moveTo>
                    <a:cubicBezTo>
                      <a:pt x="4" y="4"/>
                      <a:pt x="5" y="7"/>
                      <a:pt x="7" y="12"/>
                    </a:cubicBezTo>
                    <a:cubicBezTo>
                      <a:pt x="7" y="13"/>
                      <a:pt x="0" y="0"/>
                      <a:pt x="4" y="11"/>
                    </a:cubicBezTo>
                    <a:cubicBezTo>
                      <a:pt x="0" y="5"/>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6175">
                <a:extLst>
                  <a:ext uri="{FF2B5EF4-FFF2-40B4-BE49-F238E27FC236}">
                    <a16:creationId xmlns:a16="http://schemas.microsoft.com/office/drawing/2014/main" id="{26249326-32A1-4657-9C13-897EB301E722}"/>
                  </a:ext>
                </a:extLst>
              </p:cNvPr>
              <p:cNvSpPr>
                <a:spLocks/>
              </p:cNvSpPr>
              <p:nvPr/>
            </p:nvSpPr>
            <p:spPr bwMode="auto">
              <a:xfrm>
                <a:off x="2748" y="1923"/>
                <a:ext cx="5" cy="11"/>
              </a:xfrm>
              <a:custGeom>
                <a:avLst/>
                <a:gdLst>
                  <a:gd name="T0" fmla="*/ 4 w 8"/>
                  <a:gd name="T1" fmla="*/ 6 h 18"/>
                  <a:gd name="T2" fmla="*/ 8 w 8"/>
                  <a:gd name="T3" fmla="*/ 18 h 18"/>
                  <a:gd name="T4" fmla="*/ 1 w 8"/>
                  <a:gd name="T5" fmla="*/ 6 h 18"/>
                  <a:gd name="T6" fmla="*/ 1 w 8"/>
                  <a:gd name="T7" fmla="*/ 0 h 18"/>
                  <a:gd name="T8" fmla="*/ 4 w 8"/>
                  <a:gd name="T9" fmla="*/ 6 h 18"/>
                </a:gdLst>
                <a:ahLst/>
                <a:cxnLst>
                  <a:cxn ang="0">
                    <a:pos x="T0" y="T1"/>
                  </a:cxn>
                  <a:cxn ang="0">
                    <a:pos x="T2" y="T3"/>
                  </a:cxn>
                  <a:cxn ang="0">
                    <a:pos x="T4" y="T5"/>
                  </a:cxn>
                  <a:cxn ang="0">
                    <a:pos x="T6" y="T7"/>
                  </a:cxn>
                  <a:cxn ang="0">
                    <a:pos x="T8" y="T9"/>
                  </a:cxn>
                </a:cxnLst>
                <a:rect l="0" t="0" r="r" b="b"/>
                <a:pathLst>
                  <a:path w="8" h="18">
                    <a:moveTo>
                      <a:pt x="4" y="6"/>
                    </a:moveTo>
                    <a:cubicBezTo>
                      <a:pt x="6" y="10"/>
                      <a:pt x="5" y="11"/>
                      <a:pt x="8" y="18"/>
                    </a:cubicBezTo>
                    <a:cubicBezTo>
                      <a:pt x="5" y="10"/>
                      <a:pt x="5" y="16"/>
                      <a:pt x="1" y="6"/>
                    </a:cubicBezTo>
                    <a:cubicBezTo>
                      <a:pt x="3" y="7"/>
                      <a:pt x="0" y="0"/>
                      <a:pt x="1" y="0"/>
                    </a:cubicBezTo>
                    <a:cubicBezTo>
                      <a:pt x="3" y="4"/>
                      <a:pt x="4"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6176">
                <a:extLst>
                  <a:ext uri="{FF2B5EF4-FFF2-40B4-BE49-F238E27FC236}">
                    <a16:creationId xmlns:a16="http://schemas.microsoft.com/office/drawing/2014/main" id="{B01AF223-2D67-45EF-94A2-7498878512CA}"/>
                  </a:ext>
                </a:extLst>
              </p:cNvPr>
              <p:cNvSpPr>
                <a:spLocks/>
              </p:cNvSpPr>
              <p:nvPr/>
            </p:nvSpPr>
            <p:spPr bwMode="auto">
              <a:xfrm>
                <a:off x="2681" y="2428"/>
                <a:ext cx="8" cy="14"/>
              </a:xfrm>
              <a:custGeom>
                <a:avLst/>
                <a:gdLst>
                  <a:gd name="T0" fmla="*/ 9 w 15"/>
                  <a:gd name="T1" fmla="*/ 12 h 24"/>
                  <a:gd name="T2" fmla="*/ 8 w 15"/>
                  <a:gd name="T3" fmla="*/ 9 h 24"/>
                  <a:gd name="T4" fmla="*/ 9 w 15"/>
                  <a:gd name="T5" fmla="*/ 12 h 24"/>
                </a:gdLst>
                <a:ahLst/>
                <a:cxnLst>
                  <a:cxn ang="0">
                    <a:pos x="T0" y="T1"/>
                  </a:cxn>
                  <a:cxn ang="0">
                    <a:pos x="T2" y="T3"/>
                  </a:cxn>
                  <a:cxn ang="0">
                    <a:pos x="T4" y="T5"/>
                  </a:cxn>
                </a:cxnLst>
                <a:rect l="0" t="0" r="r" b="b"/>
                <a:pathLst>
                  <a:path w="15" h="24">
                    <a:moveTo>
                      <a:pt x="9" y="12"/>
                    </a:moveTo>
                    <a:cubicBezTo>
                      <a:pt x="0" y="24"/>
                      <a:pt x="7" y="11"/>
                      <a:pt x="8" y="9"/>
                    </a:cubicBezTo>
                    <a:cubicBezTo>
                      <a:pt x="15" y="0"/>
                      <a:pt x="9" y="11"/>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6177">
                <a:extLst>
                  <a:ext uri="{FF2B5EF4-FFF2-40B4-BE49-F238E27FC236}">
                    <a16:creationId xmlns:a16="http://schemas.microsoft.com/office/drawing/2014/main" id="{BA501B5A-6462-416F-BC06-6C856CB529E1}"/>
                  </a:ext>
                </a:extLst>
              </p:cNvPr>
              <p:cNvSpPr>
                <a:spLocks/>
              </p:cNvSpPr>
              <p:nvPr/>
            </p:nvSpPr>
            <p:spPr bwMode="auto">
              <a:xfrm>
                <a:off x="2691" y="1827"/>
                <a:ext cx="11" cy="11"/>
              </a:xfrm>
              <a:custGeom>
                <a:avLst/>
                <a:gdLst>
                  <a:gd name="T0" fmla="*/ 13 w 19"/>
                  <a:gd name="T1" fmla="*/ 18 h 21"/>
                  <a:gd name="T2" fmla="*/ 0 w 19"/>
                  <a:gd name="T3" fmla="*/ 0 h 21"/>
                  <a:gd name="T4" fmla="*/ 10 w 19"/>
                  <a:gd name="T5" fmla="*/ 9 h 21"/>
                  <a:gd name="T6" fmla="*/ 19 w 19"/>
                  <a:gd name="T7" fmla="*/ 21 h 21"/>
                  <a:gd name="T8" fmla="*/ 13 w 19"/>
                  <a:gd name="T9" fmla="*/ 18 h 21"/>
                </a:gdLst>
                <a:ahLst/>
                <a:cxnLst>
                  <a:cxn ang="0">
                    <a:pos x="T0" y="T1"/>
                  </a:cxn>
                  <a:cxn ang="0">
                    <a:pos x="T2" y="T3"/>
                  </a:cxn>
                  <a:cxn ang="0">
                    <a:pos x="T4" y="T5"/>
                  </a:cxn>
                  <a:cxn ang="0">
                    <a:pos x="T6" y="T7"/>
                  </a:cxn>
                  <a:cxn ang="0">
                    <a:pos x="T8" y="T9"/>
                  </a:cxn>
                </a:cxnLst>
                <a:rect l="0" t="0" r="r" b="b"/>
                <a:pathLst>
                  <a:path w="19" h="21">
                    <a:moveTo>
                      <a:pt x="13" y="18"/>
                    </a:moveTo>
                    <a:cubicBezTo>
                      <a:pt x="7" y="10"/>
                      <a:pt x="7" y="9"/>
                      <a:pt x="0" y="0"/>
                    </a:cubicBezTo>
                    <a:cubicBezTo>
                      <a:pt x="5" y="5"/>
                      <a:pt x="12" y="15"/>
                      <a:pt x="10" y="9"/>
                    </a:cubicBezTo>
                    <a:cubicBezTo>
                      <a:pt x="13" y="13"/>
                      <a:pt x="16" y="17"/>
                      <a:pt x="19" y="21"/>
                    </a:cubicBezTo>
                    <a:cubicBezTo>
                      <a:pt x="16" y="19"/>
                      <a:pt x="12" y="14"/>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6178">
                <a:extLst>
                  <a:ext uri="{FF2B5EF4-FFF2-40B4-BE49-F238E27FC236}">
                    <a16:creationId xmlns:a16="http://schemas.microsoft.com/office/drawing/2014/main" id="{D8DDE20A-C829-4F94-94B7-7388BDBFE00F}"/>
                  </a:ext>
                </a:extLst>
              </p:cNvPr>
              <p:cNvSpPr>
                <a:spLocks/>
              </p:cNvSpPr>
              <p:nvPr/>
            </p:nvSpPr>
            <p:spPr bwMode="auto">
              <a:xfrm>
                <a:off x="2581" y="2522"/>
                <a:ext cx="19" cy="17"/>
              </a:xfrm>
              <a:custGeom>
                <a:avLst/>
                <a:gdLst>
                  <a:gd name="T0" fmla="*/ 14 w 34"/>
                  <a:gd name="T1" fmla="*/ 20 h 31"/>
                  <a:gd name="T2" fmla="*/ 6 w 34"/>
                  <a:gd name="T3" fmla="*/ 21 h 31"/>
                  <a:gd name="T4" fmla="*/ 34 w 34"/>
                  <a:gd name="T5" fmla="*/ 0 h 31"/>
                  <a:gd name="T6" fmla="*/ 24 w 34"/>
                  <a:gd name="T7" fmla="*/ 10 h 31"/>
                  <a:gd name="T8" fmla="*/ 17 w 34"/>
                  <a:gd name="T9" fmla="*/ 15 h 31"/>
                  <a:gd name="T10" fmla="*/ 14 w 34"/>
                  <a:gd name="T11" fmla="*/ 20 h 31"/>
                </a:gdLst>
                <a:ahLst/>
                <a:cxnLst>
                  <a:cxn ang="0">
                    <a:pos x="T0" y="T1"/>
                  </a:cxn>
                  <a:cxn ang="0">
                    <a:pos x="T2" y="T3"/>
                  </a:cxn>
                  <a:cxn ang="0">
                    <a:pos x="T4" y="T5"/>
                  </a:cxn>
                  <a:cxn ang="0">
                    <a:pos x="T6" y="T7"/>
                  </a:cxn>
                  <a:cxn ang="0">
                    <a:pos x="T8" y="T9"/>
                  </a:cxn>
                  <a:cxn ang="0">
                    <a:pos x="T10" y="T11"/>
                  </a:cxn>
                </a:cxnLst>
                <a:rect l="0" t="0" r="r" b="b"/>
                <a:pathLst>
                  <a:path w="34" h="31">
                    <a:moveTo>
                      <a:pt x="14" y="20"/>
                    </a:moveTo>
                    <a:cubicBezTo>
                      <a:pt x="0" y="31"/>
                      <a:pt x="13" y="18"/>
                      <a:pt x="6" y="21"/>
                    </a:cubicBezTo>
                    <a:cubicBezTo>
                      <a:pt x="16" y="16"/>
                      <a:pt x="25" y="5"/>
                      <a:pt x="34" y="0"/>
                    </a:cubicBezTo>
                    <a:cubicBezTo>
                      <a:pt x="32" y="3"/>
                      <a:pt x="20" y="10"/>
                      <a:pt x="24" y="10"/>
                    </a:cubicBezTo>
                    <a:cubicBezTo>
                      <a:pt x="21" y="12"/>
                      <a:pt x="18" y="14"/>
                      <a:pt x="17" y="15"/>
                    </a:cubicBezTo>
                    <a:cubicBezTo>
                      <a:pt x="12" y="19"/>
                      <a:pt x="16" y="18"/>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6179">
                <a:extLst>
                  <a:ext uri="{FF2B5EF4-FFF2-40B4-BE49-F238E27FC236}">
                    <a16:creationId xmlns:a16="http://schemas.microsoft.com/office/drawing/2014/main" id="{A2889A1A-BB2A-4238-8724-1211F8E2A6B8}"/>
                  </a:ext>
                </a:extLst>
              </p:cNvPr>
              <p:cNvSpPr>
                <a:spLocks/>
              </p:cNvSpPr>
              <p:nvPr/>
            </p:nvSpPr>
            <p:spPr bwMode="auto">
              <a:xfrm>
                <a:off x="2327" y="2638"/>
                <a:ext cx="12" cy="2"/>
              </a:xfrm>
              <a:custGeom>
                <a:avLst/>
                <a:gdLst>
                  <a:gd name="T0" fmla="*/ 10 w 20"/>
                  <a:gd name="T1" fmla="*/ 3 h 4"/>
                  <a:gd name="T2" fmla="*/ 15 w 20"/>
                  <a:gd name="T3" fmla="*/ 0 h 4"/>
                  <a:gd name="T4" fmla="*/ 10 w 20"/>
                  <a:gd name="T5" fmla="*/ 3 h 4"/>
                </a:gdLst>
                <a:ahLst/>
                <a:cxnLst>
                  <a:cxn ang="0">
                    <a:pos x="T0" y="T1"/>
                  </a:cxn>
                  <a:cxn ang="0">
                    <a:pos x="T2" y="T3"/>
                  </a:cxn>
                  <a:cxn ang="0">
                    <a:pos x="T4" y="T5"/>
                  </a:cxn>
                </a:cxnLst>
                <a:rect l="0" t="0" r="r" b="b"/>
                <a:pathLst>
                  <a:path w="20" h="4">
                    <a:moveTo>
                      <a:pt x="10" y="3"/>
                    </a:moveTo>
                    <a:cubicBezTo>
                      <a:pt x="0" y="4"/>
                      <a:pt x="3" y="1"/>
                      <a:pt x="15" y="0"/>
                    </a:cubicBezTo>
                    <a:cubicBezTo>
                      <a:pt x="20"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6180">
                <a:extLst>
                  <a:ext uri="{FF2B5EF4-FFF2-40B4-BE49-F238E27FC236}">
                    <a16:creationId xmlns:a16="http://schemas.microsoft.com/office/drawing/2014/main" id="{AE4A44AB-10AE-4771-8D15-21A6A8295E21}"/>
                  </a:ext>
                </a:extLst>
              </p:cNvPr>
              <p:cNvSpPr>
                <a:spLocks/>
              </p:cNvSpPr>
              <p:nvPr/>
            </p:nvSpPr>
            <p:spPr bwMode="auto">
              <a:xfrm>
                <a:off x="2549" y="2539"/>
                <a:ext cx="28" cy="19"/>
              </a:xfrm>
              <a:custGeom>
                <a:avLst/>
                <a:gdLst>
                  <a:gd name="T0" fmla="*/ 32 w 49"/>
                  <a:gd name="T1" fmla="*/ 17 h 33"/>
                  <a:gd name="T2" fmla="*/ 12 w 49"/>
                  <a:gd name="T3" fmla="*/ 26 h 33"/>
                  <a:gd name="T4" fmla="*/ 25 w 49"/>
                  <a:gd name="T5" fmla="*/ 18 h 33"/>
                  <a:gd name="T6" fmla="*/ 12 w 49"/>
                  <a:gd name="T7" fmla="*/ 26 h 33"/>
                  <a:gd name="T8" fmla="*/ 0 w 49"/>
                  <a:gd name="T9" fmla="*/ 32 h 33"/>
                  <a:gd name="T10" fmla="*/ 27 w 49"/>
                  <a:gd name="T11" fmla="*/ 15 h 33"/>
                  <a:gd name="T12" fmla="*/ 27 w 49"/>
                  <a:gd name="T13" fmla="*/ 12 h 33"/>
                  <a:gd name="T14" fmla="*/ 26 w 49"/>
                  <a:gd name="T15" fmla="*/ 15 h 33"/>
                  <a:gd name="T16" fmla="*/ 6 w 49"/>
                  <a:gd name="T17" fmla="*/ 27 h 33"/>
                  <a:gd name="T18" fmla="*/ 11 w 49"/>
                  <a:gd name="T19" fmla="*/ 23 h 33"/>
                  <a:gd name="T20" fmla="*/ 31 w 49"/>
                  <a:gd name="T21" fmla="*/ 7 h 33"/>
                  <a:gd name="T22" fmla="*/ 26 w 49"/>
                  <a:gd name="T23" fmla="*/ 8 h 33"/>
                  <a:gd name="T24" fmla="*/ 6 w 49"/>
                  <a:gd name="T25" fmla="*/ 21 h 33"/>
                  <a:gd name="T26" fmla="*/ 11 w 49"/>
                  <a:gd name="T27" fmla="*/ 15 h 33"/>
                  <a:gd name="T28" fmla="*/ 23 w 49"/>
                  <a:gd name="T29" fmla="*/ 8 h 33"/>
                  <a:gd name="T30" fmla="*/ 32 w 49"/>
                  <a:gd name="T31" fmla="*/ 0 h 33"/>
                  <a:gd name="T32" fmla="*/ 41 w 49"/>
                  <a:gd name="T33" fmla="*/ 0 h 33"/>
                  <a:gd name="T34" fmla="*/ 34 w 49"/>
                  <a:gd name="T35" fmla="*/ 11 h 33"/>
                  <a:gd name="T36" fmla="*/ 43 w 49"/>
                  <a:gd name="T37" fmla="*/ 7 h 33"/>
                  <a:gd name="T38" fmla="*/ 35 w 49"/>
                  <a:gd name="T39" fmla="*/ 11 h 33"/>
                  <a:gd name="T40" fmla="*/ 32 w 49"/>
                  <a:gd name="T4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3">
                    <a:moveTo>
                      <a:pt x="32" y="17"/>
                    </a:moveTo>
                    <a:cubicBezTo>
                      <a:pt x="22" y="23"/>
                      <a:pt x="18" y="24"/>
                      <a:pt x="12" y="26"/>
                    </a:cubicBezTo>
                    <a:cubicBezTo>
                      <a:pt x="17" y="24"/>
                      <a:pt x="21" y="21"/>
                      <a:pt x="25" y="18"/>
                    </a:cubicBezTo>
                    <a:cubicBezTo>
                      <a:pt x="23" y="18"/>
                      <a:pt x="17" y="22"/>
                      <a:pt x="12" y="26"/>
                    </a:cubicBezTo>
                    <a:cubicBezTo>
                      <a:pt x="6" y="29"/>
                      <a:pt x="1" y="33"/>
                      <a:pt x="0" y="32"/>
                    </a:cubicBezTo>
                    <a:cubicBezTo>
                      <a:pt x="9" y="27"/>
                      <a:pt x="16" y="23"/>
                      <a:pt x="27" y="15"/>
                    </a:cubicBezTo>
                    <a:cubicBezTo>
                      <a:pt x="31" y="12"/>
                      <a:pt x="33" y="8"/>
                      <a:pt x="27" y="12"/>
                    </a:cubicBezTo>
                    <a:cubicBezTo>
                      <a:pt x="23" y="15"/>
                      <a:pt x="25" y="14"/>
                      <a:pt x="26" y="15"/>
                    </a:cubicBezTo>
                    <a:cubicBezTo>
                      <a:pt x="19" y="19"/>
                      <a:pt x="13" y="23"/>
                      <a:pt x="6" y="27"/>
                    </a:cubicBezTo>
                    <a:cubicBezTo>
                      <a:pt x="5" y="28"/>
                      <a:pt x="22" y="16"/>
                      <a:pt x="11" y="23"/>
                    </a:cubicBezTo>
                    <a:cubicBezTo>
                      <a:pt x="17" y="18"/>
                      <a:pt x="27" y="11"/>
                      <a:pt x="31" y="7"/>
                    </a:cubicBezTo>
                    <a:cubicBezTo>
                      <a:pt x="30" y="6"/>
                      <a:pt x="29" y="6"/>
                      <a:pt x="26" y="8"/>
                    </a:cubicBezTo>
                    <a:cubicBezTo>
                      <a:pt x="22" y="10"/>
                      <a:pt x="17" y="14"/>
                      <a:pt x="6" y="21"/>
                    </a:cubicBezTo>
                    <a:cubicBezTo>
                      <a:pt x="3" y="22"/>
                      <a:pt x="12" y="16"/>
                      <a:pt x="11" y="15"/>
                    </a:cubicBezTo>
                    <a:cubicBezTo>
                      <a:pt x="18" y="12"/>
                      <a:pt x="21" y="10"/>
                      <a:pt x="23" y="8"/>
                    </a:cubicBezTo>
                    <a:cubicBezTo>
                      <a:pt x="25" y="6"/>
                      <a:pt x="27" y="4"/>
                      <a:pt x="32" y="0"/>
                    </a:cubicBezTo>
                    <a:cubicBezTo>
                      <a:pt x="36" y="0"/>
                      <a:pt x="32" y="4"/>
                      <a:pt x="41" y="0"/>
                    </a:cubicBezTo>
                    <a:cubicBezTo>
                      <a:pt x="29" y="10"/>
                      <a:pt x="46" y="1"/>
                      <a:pt x="34" y="11"/>
                    </a:cubicBezTo>
                    <a:cubicBezTo>
                      <a:pt x="39" y="8"/>
                      <a:pt x="49" y="1"/>
                      <a:pt x="43" y="7"/>
                    </a:cubicBezTo>
                    <a:cubicBezTo>
                      <a:pt x="38" y="10"/>
                      <a:pt x="40" y="7"/>
                      <a:pt x="35" y="11"/>
                    </a:cubicBezTo>
                    <a:cubicBezTo>
                      <a:pt x="23" y="20"/>
                      <a:pt x="39" y="10"/>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6181">
                <a:extLst>
                  <a:ext uri="{FF2B5EF4-FFF2-40B4-BE49-F238E27FC236}">
                    <a16:creationId xmlns:a16="http://schemas.microsoft.com/office/drawing/2014/main" id="{C5D8130C-7517-45C6-AA47-6E0F46EF1845}"/>
                  </a:ext>
                </a:extLst>
              </p:cNvPr>
              <p:cNvSpPr>
                <a:spLocks/>
              </p:cNvSpPr>
              <p:nvPr/>
            </p:nvSpPr>
            <p:spPr bwMode="auto">
              <a:xfrm>
                <a:off x="2144" y="2629"/>
                <a:ext cx="14" cy="4"/>
              </a:xfrm>
              <a:custGeom>
                <a:avLst/>
                <a:gdLst>
                  <a:gd name="T0" fmla="*/ 8 w 24"/>
                  <a:gd name="T1" fmla="*/ 4 h 6"/>
                  <a:gd name="T2" fmla="*/ 3 w 24"/>
                  <a:gd name="T3" fmla="*/ 0 h 6"/>
                  <a:gd name="T4" fmla="*/ 23 w 24"/>
                  <a:gd name="T5" fmla="*/ 4 h 6"/>
                  <a:gd name="T6" fmla="*/ 8 w 24"/>
                  <a:gd name="T7" fmla="*/ 4 h 6"/>
                </a:gdLst>
                <a:ahLst/>
                <a:cxnLst>
                  <a:cxn ang="0">
                    <a:pos x="T0" y="T1"/>
                  </a:cxn>
                  <a:cxn ang="0">
                    <a:pos x="T2" y="T3"/>
                  </a:cxn>
                  <a:cxn ang="0">
                    <a:pos x="T4" y="T5"/>
                  </a:cxn>
                  <a:cxn ang="0">
                    <a:pos x="T6" y="T7"/>
                  </a:cxn>
                </a:cxnLst>
                <a:rect l="0" t="0" r="r" b="b"/>
                <a:pathLst>
                  <a:path w="24" h="6">
                    <a:moveTo>
                      <a:pt x="8" y="4"/>
                    </a:moveTo>
                    <a:cubicBezTo>
                      <a:pt x="0" y="2"/>
                      <a:pt x="6" y="2"/>
                      <a:pt x="3" y="0"/>
                    </a:cubicBezTo>
                    <a:cubicBezTo>
                      <a:pt x="10" y="2"/>
                      <a:pt x="16" y="3"/>
                      <a:pt x="23" y="4"/>
                    </a:cubicBezTo>
                    <a:cubicBezTo>
                      <a:pt x="24" y="6"/>
                      <a:pt x="6" y="2"/>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6182">
                <a:extLst>
                  <a:ext uri="{FF2B5EF4-FFF2-40B4-BE49-F238E27FC236}">
                    <a16:creationId xmlns:a16="http://schemas.microsoft.com/office/drawing/2014/main" id="{EE933ABE-4530-4FCB-8767-3D3530B1B0D0}"/>
                  </a:ext>
                </a:extLst>
              </p:cNvPr>
              <p:cNvSpPr>
                <a:spLocks/>
              </p:cNvSpPr>
              <p:nvPr/>
            </p:nvSpPr>
            <p:spPr bwMode="auto">
              <a:xfrm>
                <a:off x="2454" y="2598"/>
                <a:ext cx="19" cy="9"/>
              </a:xfrm>
              <a:custGeom>
                <a:avLst/>
                <a:gdLst>
                  <a:gd name="T0" fmla="*/ 4 w 33"/>
                  <a:gd name="T1" fmla="*/ 15 h 15"/>
                  <a:gd name="T2" fmla="*/ 2 w 33"/>
                  <a:gd name="T3" fmla="*/ 14 h 15"/>
                  <a:gd name="T4" fmla="*/ 12 w 33"/>
                  <a:gd name="T5" fmla="*/ 9 h 15"/>
                  <a:gd name="T6" fmla="*/ 33 w 33"/>
                  <a:gd name="T7" fmla="*/ 0 h 15"/>
                  <a:gd name="T8" fmla="*/ 28 w 33"/>
                  <a:gd name="T9" fmla="*/ 4 h 15"/>
                  <a:gd name="T10" fmla="*/ 17 w 33"/>
                  <a:gd name="T11" fmla="*/ 8 h 15"/>
                  <a:gd name="T12" fmla="*/ 22 w 33"/>
                  <a:gd name="T13" fmla="*/ 8 h 15"/>
                  <a:gd name="T14" fmla="*/ 4 w 33"/>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5">
                    <a:moveTo>
                      <a:pt x="4" y="15"/>
                    </a:moveTo>
                    <a:cubicBezTo>
                      <a:pt x="5" y="15"/>
                      <a:pt x="11" y="10"/>
                      <a:pt x="2" y="14"/>
                    </a:cubicBezTo>
                    <a:cubicBezTo>
                      <a:pt x="0" y="14"/>
                      <a:pt x="19" y="8"/>
                      <a:pt x="12" y="9"/>
                    </a:cubicBezTo>
                    <a:cubicBezTo>
                      <a:pt x="27" y="3"/>
                      <a:pt x="22" y="6"/>
                      <a:pt x="33" y="0"/>
                    </a:cubicBezTo>
                    <a:cubicBezTo>
                      <a:pt x="32" y="1"/>
                      <a:pt x="29" y="3"/>
                      <a:pt x="28" y="4"/>
                    </a:cubicBezTo>
                    <a:cubicBezTo>
                      <a:pt x="22" y="7"/>
                      <a:pt x="21" y="6"/>
                      <a:pt x="17" y="8"/>
                    </a:cubicBezTo>
                    <a:cubicBezTo>
                      <a:pt x="7" y="13"/>
                      <a:pt x="26" y="5"/>
                      <a:pt x="22" y="8"/>
                    </a:cubicBezTo>
                    <a:cubicBezTo>
                      <a:pt x="16" y="11"/>
                      <a:pt x="16" y="11"/>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6183">
                <a:extLst>
                  <a:ext uri="{FF2B5EF4-FFF2-40B4-BE49-F238E27FC236}">
                    <a16:creationId xmlns:a16="http://schemas.microsoft.com/office/drawing/2014/main" id="{F36696C8-D2B7-48E1-875F-F847C69A4810}"/>
                  </a:ext>
                </a:extLst>
              </p:cNvPr>
              <p:cNvSpPr>
                <a:spLocks/>
              </p:cNvSpPr>
              <p:nvPr/>
            </p:nvSpPr>
            <p:spPr bwMode="auto">
              <a:xfrm>
                <a:off x="2719" y="1870"/>
                <a:ext cx="9" cy="15"/>
              </a:xfrm>
              <a:custGeom>
                <a:avLst/>
                <a:gdLst>
                  <a:gd name="T0" fmla="*/ 2 w 16"/>
                  <a:gd name="T1" fmla="*/ 0 h 26"/>
                  <a:gd name="T2" fmla="*/ 16 w 16"/>
                  <a:gd name="T3" fmla="*/ 26 h 26"/>
                  <a:gd name="T4" fmla="*/ 0 w 16"/>
                  <a:gd name="T5" fmla="*/ 3 h 26"/>
                  <a:gd name="T6" fmla="*/ 2 w 16"/>
                  <a:gd name="T7" fmla="*/ 0 h 26"/>
                </a:gdLst>
                <a:ahLst/>
                <a:cxnLst>
                  <a:cxn ang="0">
                    <a:pos x="T0" y="T1"/>
                  </a:cxn>
                  <a:cxn ang="0">
                    <a:pos x="T2" y="T3"/>
                  </a:cxn>
                  <a:cxn ang="0">
                    <a:pos x="T4" y="T5"/>
                  </a:cxn>
                  <a:cxn ang="0">
                    <a:pos x="T6" y="T7"/>
                  </a:cxn>
                </a:cxnLst>
                <a:rect l="0" t="0" r="r" b="b"/>
                <a:pathLst>
                  <a:path w="16" h="26">
                    <a:moveTo>
                      <a:pt x="2" y="0"/>
                    </a:moveTo>
                    <a:cubicBezTo>
                      <a:pt x="7" y="8"/>
                      <a:pt x="12" y="17"/>
                      <a:pt x="16" y="26"/>
                    </a:cubicBezTo>
                    <a:cubicBezTo>
                      <a:pt x="14" y="25"/>
                      <a:pt x="7" y="13"/>
                      <a:pt x="0" y="3"/>
                    </a:cubicBezTo>
                    <a:cubicBezTo>
                      <a:pt x="7" y="11"/>
                      <a:pt x="6" y="1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6184">
                <a:extLst>
                  <a:ext uri="{FF2B5EF4-FFF2-40B4-BE49-F238E27FC236}">
                    <a16:creationId xmlns:a16="http://schemas.microsoft.com/office/drawing/2014/main" id="{4DF11697-C0F2-43E8-81E3-778171A7D3E5}"/>
                  </a:ext>
                </a:extLst>
              </p:cNvPr>
              <p:cNvSpPr>
                <a:spLocks/>
              </p:cNvSpPr>
              <p:nvPr/>
            </p:nvSpPr>
            <p:spPr bwMode="auto">
              <a:xfrm>
                <a:off x="2118" y="2622"/>
                <a:ext cx="15" cy="6"/>
              </a:xfrm>
              <a:custGeom>
                <a:avLst/>
                <a:gdLst>
                  <a:gd name="T0" fmla="*/ 5 w 28"/>
                  <a:gd name="T1" fmla="*/ 3 h 10"/>
                  <a:gd name="T2" fmla="*/ 3 w 28"/>
                  <a:gd name="T3" fmla="*/ 0 h 10"/>
                  <a:gd name="T4" fmla="*/ 8 w 28"/>
                  <a:gd name="T5" fmla="*/ 4 h 10"/>
                  <a:gd name="T6" fmla="*/ 23 w 28"/>
                  <a:gd name="T7" fmla="*/ 7 h 10"/>
                  <a:gd name="T8" fmla="*/ 5 w 28"/>
                  <a:gd name="T9" fmla="*/ 3 h 10"/>
                </a:gdLst>
                <a:ahLst/>
                <a:cxnLst>
                  <a:cxn ang="0">
                    <a:pos x="T0" y="T1"/>
                  </a:cxn>
                  <a:cxn ang="0">
                    <a:pos x="T2" y="T3"/>
                  </a:cxn>
                  <a:cxn ang="0">
                    <a:pos x="T4" y="T5"/>
                  </a:cxn>
                  <a:cxn ang="0">
                    <a:pos x="T6" y="T7"/>
                  </a:cxn>
                  <a:cxn ang="0">
                    <a:pos x="T8" y="T9"/>
                  </a:cxn>
                </a:cxnLst>
                <a:rect l="0" t="0" r="r" b="b"/>
                <a:pathLst>
                  <a:path w="28" h="10">
                    <a:moveTo>
                      <a:pt x="5" y="3"/>
                    </a:moveTo>
                    <a:cubicBezTo>
                      <a:pt x="3" y="1"/>
                      <a:pt x="0" y="1"/>
                      <a:pt x="3" y="0"/>
                    </a:cubicBezTo>
                    <a:cubicBezTo>
                      <a:pt x="12" y="2"/>
                      <a:pt x="6" y="2"/>
                      <a:pt x="8" y="4"/>
                    </a:cubicBezTo>
                    <a:cubicBezTo>
                      <a:pt x="15" y="6"/>
                      <a:pt x="16" y="5"/>
                      <a:pt x="23" y="7"/>
                    </a:cubicBezTo>
                    <a:cubicBezTo>
                      <a:pt x="28" y="10"/>
                      <a:pt x="12" y="5"/>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6185">
                <a:extLst>
                  <a:ext uri="{FF2B5EF4-FFF2-40B4-BE49-F238E27FC236}">
                    <a16:creationId xmlns:a16="http://schemas.microsoft.com/office/drawing/2014/main" id="{6B781F85-C895-4CD2-B88E-1F5392712C9D}"/>
                  </a:ext>
                </a:extLst>
              </p:cNvPr>
              <p:cNvSpPr>
                <a:spLocks/>
              </p:cNvSpPr>
              <p:nvPr/>
            </p:nvSpPr>
            <p:spPr bwMode="auto">
              <a:xfrm>
                <a:off x="2686" y="1821"/>
                <a:ext cx="8" cy="10"/>
              </a:xfrm>
              <a:custGeom>
                <a:avLst/>
                <a:gdLst>
                  <a:gd name="T0" fmla="*/ 6 w 14"/>
                  <a:gd name="T1" fmla="*/ 4 h 17"/>
                  <a:gd name="T2" fmla="*/ 14 w 14"/>
                  <a:gd name="T3" fmla="*/ 17 h 17"/>
                  <a:gd name="T4" fmla="*/ 5 w 14"/>
                  <a:gd name="T5" fmla="*/ 7 h 17"/>
                  <a:gd name="T6" fmla="*/ 6 w 14"/>
                  <a:gd name="T7" fmla="*/ 4 h 17"/>
                </a:gdLst>
                <a:ahLst/>
                <a:cxnLst>
                  <a:cxn ang="0">
                    <a:pos x="T0" y="T1"/>
                  </a:cxn>
                  <a:cxn ang="0">
                    <a:pos x="T2" y="T3"/>
                  </a:cxn>
                  <a:cxn ang="0">
                    <a:pos x="T4" y="T5"/>
                  </a:cxn>
                  <a:cxn ang="0">
                    <a:pos x="T6" y="T7"/>
                  </a:cxn>
                </a:cxnLst>
                <a:rect l="0" t="0" r="r" b="b"/>
                <a:pathLst>
                  <a:path w="14" h="17">
                    <a:moveTo>
                      <a:pt x="6" y="4"/>
                    </a:moveTo>
                    <a:cubicBezTo>
                      <a:pt x="10" y="10"/>
                      <a:pt x="8" y="9"/>
                      <a:pt x="14" y="17"/>
                    </a:cubicBezTo>
                    <a:cubicBezTo>
                      <a:pt x="13" y="17"/>
                      <a:pt x="5" y="4"/>
                      <a:pt x="5" y="7"/>
                    </a:cubicBezTo>
                    <a:cubicBezTo>
                      <a:pt x="0" y="0"/>
                      <a:pt x="5"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6186">
                <a:extLst>
                  <a:ext uri="{FF2B5EF4-FFF2-40B4-BE49-F238E27FC236}">
                    <a16:creationId xmlns:a16="http://schemas.microsoft.com/office/drawing/2014/main" id="{3ECA4683-5054-4C50-8015-33542028F527}"/>
                  </a:ext>
                </a:extLst>
              </p:cNvPr>
              <p:cNvSpPr>
                <a:spLocks/>
              </p:cNvSpPr>
              <p:nvPr/>
            </p:nvSpPr>
            <p:spPr bwMode="auto">
              <a:xfrm>
                <a:off x="2224" y="2640"/>
                <a:ext cx="12" cy="2"/>
              </a:xfrm>
              <a:custGeom>
                <a:avLst/>
                <a:gdLst>
                  <a:gd name="T0" fmla="*/ 19 w 21"/>
                  <a:gd name="T1" fmla="*/ 4 h 4"/>
                  <a:gd name="T2" fmla="*/ 7 w 21"/>
                  <a:gd name="T3" fmla="*/ 3 h 4"/>
                  <a:gd name="T4" fmla="*/ 11 w 21"/>
                  <a:gd name="T5" fmla="*/ 2 h 4"/>
                  <a:gd name="T6" fmla="*/ 6 w 21"/>
                  <a:gd name="T7" fmla="*/ 0 h 4"/>
                  <a:gd name="T8" fmla="*/ 21 w 21"/>
                  <a:gd name="T9" fmla="*/ 1 h 4"/>
                  <a:gd name="T10" fmla="*/ 19 w 21"/>
                  <a:gd name="T11" fmla="*/ 4 h 4"/>
                </a:gdLst>
                <a:ahLst/>
                <a:cxnLst>
                  <a:cxn ang="0">
                    <a:pos x="T0" y="T1"/>
                  </a:cxn>
                  <a:cxn ang="0">
                    <a:pos x="T2" y="T3"/>
                  </a:cxn>
                  <a:cxn ang="0">
                    <a:pos x="T4" y="T5"/>
                  </a:cxn>
                  <a:cxn ang="0">
                    <a:pos x="T6" y="T7"/>
                  </a:cxn>
                  <a:cxn ang="0">
                    <a:pos x="T8" y="T9"/>
                  </a:cxn>
                  <a:cxn ang="0">
                    <a:pos x="T10" y="T11"/>
                  </a:cxn>
                </a:cxnLst>
                <a:rect l="0" t="0" r="r" b="b"/>
                <a:pathLst>
                  <a:path w="21" h="4">
                    <a:moveTo>
                      <a:pt x="19" y="4"/>
                    </a:moveTo>
                    <a:cubicBezTo>
                      <a:pt x="15" y="4"/>
                      <a:pt x="10" y="1"/>
                      <a:pt x="7" y="3"/>
                    </a:cubicBezTo>
                    <a:cubicBezTo>
                      <a:pt x="0" y="2"/>
                      <a:pt x="4" y="1"/>
                      <a:pt x="11" y="2"/>
                    </a:cubicBezTo>
                    <a:cubicBezTo>
                      <a:pt x="11" y="1"/>
                      <a:pt x="10" y="1"/>
                      <a:pt x="6" y="0"/>
                    </a:cubicBezTo>
                    <a:cubicBezTo>
                      <a:pt x="7" y="0"/>
                      <a:pt x="15" y="0"/>
                      <a:pt x="21" y="1"/>
                    </a:cubicBezTo>
                    <a:cubicBezTo>
                      <a:pt x="21" y="2"/>
                      <a:pt x="16" y="2"/>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6187">
                <a:extLst>
                  <a:ext uri="{FF2B5EF4-FFF2-40B4-BE49-F238E27FC236}">
                    <a16:creationId xmlns:a16="http://schemas.microsoft.com/office/drawing/2014/main" id="{48061EF5-0639-4DEF-BE46-6D4994B4606D}"/>
                  </a:ext>
                </a:extLst>
              </p:cNvPr>
              <p:cNvSpPr>
                <a:spLocks/>
              </p:cNvSpPr>
              <p:nvPr/>
            </p:nvSpPr>
            <p:spPr bwMode="auto">
              <a:xfrm>
                <a:off x="2780" y="2043"/>
                <a:ext cx="3" cy="13"/>
              </a:xfrm>
              <a:custGeom>
                <a:avLst/>
                <a:gdLst>
                  <a:gd name="T0" fmla="*/ 3 w 5"/>
                  <a:gd name="T1" fmla="*/ 7 h 22"/>
                  <a:gd name="T2" fmla="*/ 5 w 5"/>
                  <a:gd name="T3" fmla="*/ 22 h 22"/>
                  <a:gd name="T4" fmla="*/ 2 w 5"/>
                  <a:gd name="T5" fmla="*/ 8 h 22"/>
                  <a:gd name="T6" fmla="*/ 1 w 5"/>
                  <a:gd name="T7" fmla="*/ 9 h 22"/>
                  <a:gd name="T8" fmla="*/ 3 w 5"/>
                  <a:gd name="T9" fmla="*/ 7 h 22"/>
                </a:gdLst>
                <a:ahLst/>
                <a:cxnLst>
                  <a:cxn ang="0">
                    <a:pos x="T0" y="T1"/>
                  </a:cxn>
                  <a:cxn ang="0">
                    <a:pos x="T2" y="T3"/>
                  </a:cxn>
                  <a:cxn ang="0">
                    <a:pos x="T4" y="T5"/>
                  </a:cxn>
                  <a:cxn ang="0">
                    <a:pos x="T6" y="T7"/>
                  </a:cxn>
                  <a:cxn ang="0">
                    <a:pos x="T8" y="T9"/>
                  </a:cxn>
                </a:cxnLst>
                <a:rect l="0" t="0" r="r" b="b"/>
                <a:pathLst>
                  <a:path w="5" h="22">
                    <a:moveTo>
                      <a:pt x="3" y="7"/>
                    </a:moveTo>
                    <a:cubicBezTo>
                      <a:pt x="3" y="11"/>
                      <a:pt x="4" y="16"/>
                      <a:pt x="5" y="22"/>
                    </a:cubicBezTo>
                    <a:cubicBezTo>
                      <a:pt x="4" y="22"/>
                      <a:pt x="3" y="13"/>
                      <a:pt x="2" y="8"/>
                    </a:cubicBezTo>
                    <a:cubicBezTo>
                      <a:pt x="3" y="16"/>
                      <a:pt x="3" y="16"/>
                      <a:pt x="1" y="9"/>
                    </a:cubicBezTo>
                    <a:cubicBezTo>
                      <a:pt x="0" y="0"/>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6188">
                <a:extLst>
                  <a:ext uri="{FF2B5EF4-FFF2-40B4-BE49-F238E27FC236}">
                    <a16:creationId xmlns:a16="http://schemas.microsoft.com/office/drawing/2014/main" id="{541A132F-0D7F-40E1-855C-84FCECCC9F66}"/>
                  </a:ext>
                </a:extLst>
              </p:cNvPr>
              <p:cNvSpPr>
                <a:spLocks/>
              </p:cNvSpPr>
              <p:nvPr/>
            </p:nvSpPr>
            <p:spPr bwMode="auto">
              <a:xfrm>
                <a:off x="2380" y="2622"/>
                <a:ext cx="23" cy="6"/>
              </a:xfrm>
              <a:custGeom>
                <a:avLst/>
                <a:gdLst>
                  <a:gd name="T0" fmla="*/ 18 w 40"/>
                  <a:gd name="T1" fmla="*/ 9 h 11"/>
                  <a:gd name="T2" fmla="*/ 1 w 40"/>
                  <a:gd name="T3" fmla="*/ 11 h 11"/>
                  <a:gd name="T4" fmla="*/ 16 w 40"/>
                  <a:gd name="T5" fmla="*/ 7 h 11"/>
                  <a:gd name="T6" fmla="*/ 9 w 40"/>
                  <a:gd name="T7" fmla="*/ 5 h 11"/>
                  <a:gd name="T8" fmla="*/ 37 w 40"/>
                  <a:gd name="T9" fmla="*/ 0 h 11"/>
                  <a:gd name="T10" fmla="*/ 40 w 40"/>
                  <a:gd name="T11" fmla="*/ 2 h 11"/>
                  <a:gd name="T12" fmla="*/ 32 w 40"/>
                  <a:gd name="T13" fmla="*/ 4 h 11"/>
                  <a:gd name="T14" fmla="*/ 18 w 40"/>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1">
                    <a:moveTo>
                      <a:pt x="18" y="9"/>
                    </a:moveTo>
                    <a:cubicBezTo>
                      <a:pt x="10" y="10"/>
                      <a:pt x="13" y="8"/>
                      <a:pt x="1" y="11"/>
                    </a:cubicBezTo>
                    <a:cubicBezTo>
                      <a:pt x="1" y="10"/>
                      <a:pt x="7" y="9"/>
                      <a:pt x="16" y="7"/>
                    </a:cubicBezTo>
                    <a:cubicBezTo>
                      <a:pt x="0" y="10"/>
                      <a:pt x="19" y="4"/>
                      <a:pt x="9" y="5"/>
                    </a:cubicBezTo>
                    <a:cubicBezTo>
                      <a:pt x="19" y="1"/>
                      <a:pt x="22" y="5"/>
                      <a:pt x="37" y="0"/>
                    </a:cubicBezTo>
                    <a:cubicBezTo>
                      <a:pt x="28" y="4"/>
                      <a:pt x="27" y="4"/>
                      <a:pt x="40" y="2"/>
                    </a:cubicBezTo>
                    <a:cubicBezTo>
                      <a:pt x="35" y="3"/>
                      <a:pt x="33" y="4"/>
                      <a:pt x="32" y="4"/>
                    </a:cubicBezTo>
                    <a:cubicBezTo>
                      <a:pt x="30" y="5"/>
                      <a:pt x="21" y="7"/>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6189">
                <a:extLst>
                  <a:ext uri="{FF2B5EF4-FFF2-40B4-BE49-F238E27FC236}">
                    <a16:creationId xmlns:a16="http://schemas.microsoft.com/office/drawing/2014/main" id="{0AA3B804-9DD5-4365-B868-A348DD4EF146}"/>
                  </a:ext>
                </a:extLst>
              </p:cNvPr>
              <p:cNvSpPr>
                <a:spLocks/>
              </p:cNvSpPr>
              <p:nvPr/>
            </p:nvSpPr>
            <p:spPr bwMode="auto">
              <a:xfrm>
                <a:off x="2360" y="2628"/>
                <a:ext cx="20" cy="5"/>
              </a:xfrm>
              <a:custGeom>
                <a:avLst/>
                <a:gdLst>
                  <a:gd name="T0" fmla="*/ 33 w 35"/>
                  <a:gd name="T1" fmla="*/ 3 h 9"/>
                  <a:gd name="T2" fmla="*/ 15 w 35"/>
                  <a:gd name="T3" fmla="*/ 7 h 9"/>
                  <a:gd name="T4" fmla="*/ 16 w 35"/>
                  <a:gd name="T5" fmla="*/ 5 h 9"/>
                  <a:gd name="T6" fmla="*/ 35 w 35"/>
                  <a:gd name="T7" fmla="*/ 0 h 9"/>
                  <a:gd name="T8" fmla="*/ 33 w 35"/>
                  <a:gd name="T9" fmla="*/ 3 h 9"/>
                </a:gdLst>
                <a:ahLst/>
                <a:cxnLst>
                  <a:cxn ang="0">
                    <a:pos x="T0" y="T1"/>
                  </a:cxn>
                  <a:cxn ang="0">
                    <a:pos x="T2" y="T3"/>
                  </a:cxn>
                  <a:cxn ang="0">
                    <a:pos x="T4" y="T5"/>
                  </a:cxn>
                  <a:cxn ang="0">
                    <a:pos x="T6" y="T7"/>
                  </a:cxn>
                  <a:cxn ang="0">
                    <a:pos x="T8" y="T9"/>
                  </a:cxn>
                </a:cxnLst>
                <a:rect l="0" t="0" r="r" b="b"/>
                <a:pathLst>
                  <a:path w="35" h="9">
                    <a:moveTo>
                      <a:pt x="33" y="3"/>
                    </a:moveTo>
                    <a:cubicBezTo>
                      <a:pt x="34" y="5"/>
                      <a:pt x="15" y="6"/>
                      <a:pt x="15" y="7"/>
                    </a:cubicBezTo>
                    <a:cubicBezTo>
                      <a:pt x="0" y="9"/>
                      <a:pt x="25" y="5"/>
                      <a:pt x="16" y="5"/>
                    </a:cubicBezTo>
                    <a:cubicBezTo>
                      <a:pt x="27" y="3"/>
                      <a:pt x="26" y="2"/>
                      <a:pt x="35" y="0"/>
                    </a:cubicBezTo>
                    <a:cubicBezTo>
                      <a:pt x="34" y="1"/>
                      <a:pt x="21" y="5"/>
                      <a:pt x="3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6190">
                <a:extLst>
                  <a:ext uri="{FF2B5EF4-FFF2-40B4-BE49-F238E27FC236}">
                    <a16:creationId xmlns:a16="http://schemas.microsoft.com/office/drawing/2014/main" id="{AB928A79-447F-49A3-ACC5-5404A398B673}"/>
                  </a:ext>
                </a:extLst>
              </p:cNvPr>
              <p:cNvSpPr>
                <a:spLocks/>
              </p:cNvSpPr>
              <p:nvPr/>
            </p:nvSpPr>
            <p:spPr bwMode="auto">
              <a:xfrm>
                <a:off x="1983" y="2563"/>
                <a:ext cx="10" cy="6"/>
              </a:xfrm>
              <a:custGeom>
                <a:avLst/>
                <a:gdLst>
                  <a:gd name="T0" fmla="*/ 0 w 18"/>
                  <a:gd name="T1" fmla="*/ 0 h 10"/>
                  <a:gd name="T2" fmla="*/ 17 w 18"/>
                  <a:gd name="T3" fmla="*/ 8 h 10"/>
                  <a:gd name="T4" fmla="*/ 18 w 18"/>
                  <a:gd name="T5" fmla="*/ 10 h 10"/>
                  <a:gd name="T6" fmla="*/ 0 w 18"/>
                  <a:gd name="T7" fmla="*/ 0 h 10"/>
                </a:gdLst>
                <a:ahLst/>
                <a:cxnLst>
                  <a:cxn ang="0">
                    <a:pos x="T0" y="T1"/>
                  </a:cxn>
                  <a:cxn ang="0">
                    <a:pos x="T2" y="T3"/>
                  </a:cxn>
                  <a:cxn ang="0">
                    <a:pos x="T4" y="T5"/>
                  </a:cxn>
                  <a:cxn ang="0">
                    <a:pos x="T6" y="T7"/>
                  </a:cxn>
                </a:cxnLst>
                <a:rect l="0" t="0" r="r" b="b"/>
                <a:pathLst>
                  <a:path w="18" h="10">
                    <a:moveTo>
                      <a:pt x="0" y="0"/>
                    </a:moveTo>
                    <a:cubicBezTo>
                      <a:pt x="6" y="3"/>
                      <a:pt x="6" y="1"/>
                      <a:pt x="17" y="8"/>
                    </a:cubicBezTo>
                    <a:cubicBezTo>
                      <a:pt x="18" y="10"/>
                      <a:pt x="18" y="10"/>
                      <a:pt x="18" y="10"/>
                    </a:cubicBezTo>
                    <a:cubicBezTo>
                      <a:pt x="9" y="5"/>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6191">
                <a:extLst>
                  <a:ext uri="{FF2B5EF4-FFF2-40B4-BE49-F238E27FC236}">
                    <a16:creationId xmlns:a16="http://schemas.microsoft.com/office/drawing/2014/main" id="{52CEED53-144B-4B73-B4B4-3316C7A2F306}"/>
                  </a:ext>
                </a:extLst>
              </p:cNvPr>
              <p:cNvSpPr>
                <a:spLocks/>
              </p:cNvSpPr>
              <p:nvPr/>
            </p:nvSpPr>
            <p:spPr bwMode="auto">
              <a:xfrm>
                <a:off x="2707" y="2373"/>
                <a:ext cx="13" cy="23"/>
              </a:xfrm>
              <a:custGeom>
                <a:avLst/>
                <a:gdLst>
                  <a:gd name="T0" fmla="*/ 11 w 24"/>
                  <a:gd name="T1" fmla="*/ 30 h 40"/>
                  <a:gd name="T2" fmla="*/ 15 w 24"/>
                  <a:gd name="T3" fmla="*/ 17 h 40"/>
                  <a:gd name="T4" fmla="*/ 0 w 24"/>
                  <a:gd name="T5" fmla="*/ 40 h 40"/>
                  <a:gd name="T6" fmla="*/ 18 w 24"/>
                  <a:gd name="T7" fmla="*/ 7 h 40"/>
                  <a:gd name="T8" fmla="*/ 24 w 24"/>
                  <a:gd name="T9" fmla="*/ 0 h 40"/>
                  <a:gd name="T10" fmla="*/ 16 w 24"/>
                  <a:gd name="T11" fmla="*/ 17 h 40"/>
                  <a:gd name="T12" fmla="*/ 11 w 24"/>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11" y="30"/>
                    </a:moveTo>
                    <a:cubicBezTo>
                      <a:pt x="5" y="38"/>
                      <a:pt x="9" y="27"/>
                      <a:pt x="15" y="17"/>
                    </a:cubicBezTo>
                    <a:cubicBezTo>
                      <a:pt x="12" y="19"/>
                      <a:pt x="4" y="34"/>
                      <a:pt x="0" y="40"/>
                    </a:cubicBezTo>
                    <a:cubicBezTo>
                      <a:pt x="4" y="32"/>
                      <a:pt x="12" y="19"/>
                      <a:pt x="18" y="7"/>
                    </a:cubicBezTo>
                    <a:cubicBezTo>
                      <a:pt x="19" y="8"/>
                      <a:pt x="20" y="6"/>
                      <a:pt x="24" y="0"/>
                    </a:cubicBezTo>
                    <a:cubicBezTo>
                      <a:pt x="23" y="5"/>
                      <a:pt x="19" y="11"/>
                      <a:pt x="16" y="17"/>
                    </a:cubicBezTo>
                    <a:cubicBezTo>
                      <a:pt x="13" y="23"/>
                      <a:pt x="11" y="28"/>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6192">
                <a:extLst>
                  <a:ext uri="{FF2B5EF4-FFF2-40B4-BE49-F238E27FC236}">
                    <a16:creationId xmlns:a16="http://schemas.microsoft.com/office/drawing/2014/main" id="{500E6670-74B0-4885-A0CF-2C3725E09856}"/>
                  </a:ext>
                </a:extLst>
              </p:cNvPr>
              <p:cNvSpPr>
                <a:spLocks/>
              </p:cNvSpPr>
              <p:nvPr/>
            </p:nvSpPr>
            <p:spPr bwMode="auto">
              <a:xfrm>
                <a:off x="2476" y="2590"/>
                <a:ext cx="14" cy="7"/>
              </a:xfrm>
              <a:custGeom>
                <a:avLst/>
                <a:gdLst>
                  <a:gd name="T0" fmla="*/ 17 w 23"/>
                  <a:gd name="T1" fmla="*/ 5 h 13"/>
                  <a:gd name="T2" fmla="*/ 4 w 23"/>
                  <a:gd name="T3" fmla="*/ 9 h 13"/>
                  <a:gd name="T4" fmla="*/ 22 w 23"/>
                  <a:gd name="T5" fmla="*/ 0 h 13"/>
                  <a:gd name="T6" fmla="*/ 17 w 23"/>
                  <a:gd name="T7" fmla="*/ 5 h 13"/>
                </a:gdLst>
                <a:ahLst/>
                <a:cxnLst>
                  <a:cxn ang="0">
                    <a:pos x="T0" y="T1"/>
                  </a:cxn>
                  <a:cxn ang="0">
                    <a:pos x="T2" y="T3"/>
                  </a:cxn>
                  <a:cxn ang="0">
                    <a:pos x="T4" y="T5"/>
                  </a:cxn>
                  <a:cxn ang="0">
                    <a:pos x="T6" y="T7"/>
                  </a:cxn>
                </a:cxnLst>
                <a:rect l="0" t="0" r="r" b="b"/>
                <a:pathLst>
                  <a:path w="23" h="13">
                    <a:moveTo>
                      <a:pt x="17" y="5"/>
                    </a:moveTo>
                    <a:cubicBezTo>
                      <a:pt x="0" y="13"/>
                      <a:pt x="14" y="5"/>
                      <a:pt x="4" y="9"/>
                    </a:cubicBezTo>
                    <a:cubicBezTo>
                      <a:pt x="8" y="6"/>
                      <a:pt x="17" y="2"/>
                      <a:pt x="22" y="0"/>
                    </a:cubicBezTo>
                    <a:cubicBezTo>
                      <a:pt x="23" y="1"/>
                      <a:pt x="18" y="4"/>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6193">
                <a:extLst>
                  <a:ext uri="{FF2B5EF4-FFF2-40B4-BE49-F238E27FC236}">
                    <a16:creationId xmlns:a16="http://schemas.microsoft.com/office/drawing/2014/main" id="{C14123A2-4D65-4C71-AEA5-7096EDE1273D}"/>
                  </a:ext>
                </a:extLst>
              </p:cNvPr>
              <p:cNvSpPr>
                <a:spLocks/>
              </p:cNvSpPr>
              <p:nvPr/>
            </p:nvSpPr>
            <p:spPr bwMode="auto">
              <a:xfrm>
                <a:off x="2321" y="2634"/>
                <a:ext cx="11" cy="4"/>
              </a:xfrm>
              <a:custGeom>
                <a:avLst/>
                <a:gdLst>
                  <a:gd name="T0" fmla="*/ 17 w 19"/>
                  <a:gd name="T1" fmla="*/ 6 h 7"/>
                  <a:gd name="T2" fmla="*/ 5 w 19"/>
                  <a:gd name="T3" fmla="*/ 6 h 7"/>
                  <a:gd name="T4" fmla="*/ 16 w 19"/>
                  <a:gd name="T5" fmla="*/ 0 h 7"/>
                  <a:gd name="T6" fmla="*/ 17 w 19"/>
                  <a:gd name="T7" fmla="*/ 6 h 7"/>
                </a:gdLst>
                <a:ahLst/>
                <a:cxnLst>
                  <a:cxn ang="0">
                    <a:pos x="T0" y="T1"/>
                  </a:cxn>
                  <a:cxn ang="0">
                    <a:pos x="T2" y="T3"/>
                  </a:cxn>
                  <a:cxn ang="0">
                    <a:pos x="T4" y="T5"/>
                  </a:cxn>
                  <a:cxn ang="0">
                    <a:pos x="T6" y="T7"/>
                  </a:cxn>
                </a:cxnLst>
                <a:rect l="0" t="0" r="r" b="b"/>
                <a:pathLst>
                  <a:path w="19" h="7">
                    <a:moveTo>
                      <a:pt x="17" y="6"/>
                    </a:moveTo>
                    <a:cubicBezTo>
                      <a:pt x="8" y="7"/>
                      <a:pt x="18" y="4"/>
                      <a:pt x="5" y="6"/>
                    </a:cubicBezTo>
                    <a:cubicBezTo>
                      <a:pt x="6" y="4"/>
                      <a:pt x="0" y="3"/>
                      <a:pt x="16" y="0"/>
                    </a:cubicBezTo>
                    <a:cubicBezTo>
                      <a:pt x="19" y="1"/>
                      <a:pt x="19" y="3"/>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6194">
                <a:extLst>
                  <a:ext uri="{FF2B5EF4-FFF2-40B4-BE49-F238E27FC236}">
                    <a16:creationId xmlns:a16="http://schemas.microsoft.com/office/drawing/2014/main" id="{51E630EE-E58B-4869-A247-B36F396136EF}"/>
                  </a:ext>
                </a:extLst>
              </p:cNvPr>
              <p:cNvSpPr>
                <a:spLocks/>
              </p:cNvSpPr>
              <p:nvPr/>
            </p:nvSpPr>
            <p:spPr bwMode="auto">
              <a:xfrm>
                <a:off x="2257" y="2641"/>
                <a:ext cx="10" cy="1"/>
              </a:xfrm>
              <a:custGeom>
                <a:avLst/>
                <a:gdLst>
                  <a:gd name="T0" fmla="*/ 12 w 17"/>
                  <a:gd name="T1" fmla="*/ 2 h 2"/>
                  <a:gd name="T2" fmla="*/ 3 w 17"/>
                  <a:gd name="T3" fmla="*/ 0 h 2"/>
                  <a:gd name="T4" fmla="*/ 14 w 17"/>
                  <a:gd name="T5" fmla="*/ 0 h 2"/>
                  <a:gd name="T6" fmla="*/ 12 w 17"/>
                  <a:gd name="T7" fmla="*/ 2 h 2"/>
                </a:gdLst>
                <a:ahLst/>
                <a:cxnLst>
                  <a:cxn ang="0">
                    <a:pos x="T0" y="T1"/>
                  </a:cxn>
                  <a:cxn ang="0">
                    <a:pos x="T2" y="T3"/>
                  </a:cxn>
                  <a:cxn ang="0">
                    <a:pos x="T4" y="T5"/>
                  </a:cxn>
                  <a:cxn ang="0">
                    <a:pos x="T6" y="T7"/>
                  </a:cxn>
                </a:cxnLst>
                <a:rect l="0" t="0" r="r" b="b"/>
                <a:pathLst>
                  <a:path w="17" h="2">
                    <a:moveTo>
                      <a:pt x="12" y="2"/>
                    </a:moveTo>
                    <a:cubicBezTo>
                      <a:pt x="0" y="2"/>
                      <a:pt x="4" y="1"/>
                      <a:pt x="3" y="0"/>
                    </a:cubicBezTo>
                    <a:cubicBezTo>
                      <a:pt x="14" y="0"/>
                      <a:pt x="14" y="0"/>
                      <a:pt x="14" y="0"/>
                    </a:cubicBezTo>
                    <a:cubicBezTo>
                      <a:pt x="17" y="1"/>
                      <a:pt x="13"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6195">
                <a:extLst>
                  <a:ext uri="{FF2B5EF4-FFF2-40B4-BE49-F238E27FC236}">
                    <a16:creationId xmlns:a16="http://schemas.microsoft.com/office/drawing/2014/main" id="{98BD99C2-2A95-4D71-B128-5A8DAD276ACE}"/>
                  </a:ext>
                </a:extLst>
              </p:cNvPr>
              <p:cNvSpPr>
                <a:spLocks/>
              </p:cNvSpPr>
              <p:nvPr/>
            </p:nvSpPr>
            <p:spPr bwMode="auto">
              <a:xfrm>
                <a:off x="2587" y="2506"/>
                <a:ext cx="27" cy="25"/>
              </a:xfrm>
              <a:custGeom>
                <a:avLst/>
                <a:gdLst>
                  <a:gd name="T0" fmla="*/ 10 w 47"/>
                  <a:gd name="T1" fmla="*/ 36 h 43"/>
                  <a:gd name="T2" fmla="*/ 0 w 47"/>
                  <a:gd name="T3" fmla="*/ 43 h 43"/>
                  <a:gd name="T4" fmla="*/ 38 w 47"/>
                  <a:gd name="T5" fmla="*/ 8 h 43"/>
                  <a:gd name="T6" fmla="*/ 28 w 47"/>
                  <a:gd name="T7" fmla="*/ 16 h 43"/>
                  <a:gd name="T8" fmla="*/ 22 w 47"/>
                  <a:gd name="T9" fmla="*/ 20 h 43"/>
                  <a:gd name="T10" fmla="*/ 45 w 47"/>
                  <a:gd name="T11" fmla="*/ 0 h 43"/>
                  <a:gd name="T12" fmla="*/ 39 w 47"/>
                  <a:gd name="T13" fmla="*/ 11 h 43"/>
                  <a:gd name="T14" fmla="*/ 10 w 47"/>
                  <a:gd name="T15" fmla="*/ 3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10" y="36"/>
                    </a:moveTo>
                    <a:cubicBezTo>
                      <a:pt x="6" y="39"/>
                      <a:pt x="6" y="38"/>
                      <a:pt x="0" y="43"/>
                    </a:cubicBezTo>
                    <a:cubicBezTo>
                      <a:pt x="11" y="32"/>
                      <a:pt x="23" y="24"/>
                      <a:pt x="38" y="8"/>
                    </a:cubicBezTo>
                    <a:cubicBezTo>
                      <a:pt x="37" y="9"/>
                      <a:pt x="32" y="13"/>
                      <a:pt x="28" y="16"/>
                    </a:cubicBezTo>
                    <a:cubicBezTo>
                      <a:pt x="24" y="19"/>
                      <a:pt x="21" y="22"/>
                      <a:pt x="22" y="20"/>
                    </a:cubicBezTo>
                    <a:cubicBezTo>
                      <a:pt x="26" y="15"/>
                      <a:pt x="37" y="8"/>
                      <a:pt x="45" y="0"/>
                    </a:cubicBezTo>
                    <a:cubicBezTo>
                      <a:pt x="47" y="1"/>
                      <a:pt x="41" y="8"/>
                      <a:pt x="39" y="11"/>
                    </a:cubicBezTo>
                    <a:cubicBezTo>
                      <a:pt x="31" y="19"/>
                      <a:pt x="16" y="30"/>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6196">
                <a:extLst>
                  <a:ext uri="{FF2B5EF4-FFF2-40B4-BE49-F238E27FC236}">
                    <a16:creationId xmlns:a16="http://schemas.microsoft.com/office/drawing/2014/main" id="{89F5048A-0B68-4D25-86D6-D01F4D06950A}"/>
                  </a:ext>
                </a:extLst>
              </p:cNvPr>
              <p:cNvSpPr>
                <a:spLocks/>
              </p:cNvSpPr>
              <p:nvPr/>
            </p:nvSpPr>
            <p:spPr bwMode="auto">
              <a:xfrm>
                <a:off x="2417" y="2614"/>
                <a:ext cx="13" cy="5"/>
              </a:xfrm>
              <a:custGeom>
                <a:avLst/>
                <a:gdLst>
                  <a:gd name="T0" fmla="*/ 23 w 23"/>
                  <a:gd name="T1" fmla="*/ 1 h 9"/>
                  <a:gd name="T2" fmla="*/ 1 w 23"/>
                  <a:gd name="T3" fmla="*/ 9 h 9"/>
                  <a:gd name="T4" fmla="*/ 11 w 23"/>
                  <a:gd name="T5" fmla="*/ 4 h 9"/>
                  <a:gd name="T6" fmla="*/ 23 w 23"/>
                  <a:gd name="T7" fmla="*/ 1 h 9"/>
                </a:gdLst>
                <a:ahLst/>
                <a:cxnLst>
                  <a:cxn ang="0">
                    <a:pos x="T0" y="T1"/>
                  </a:cxn>
                  <a:cxn ang="0">
                    <a:pos x="T2" y="T3"/>
                  </a:cxn>
                  <a:cxn ang="0">
                    <a:pos x="T4" y="T5"/>
                  </a:cxn>
                  <a:cxn ang="0">
                    <a:pos x="T6" y="T7"/>
                  </a:cxn>
                </a:cxnLst>
                <a:rect l="0" t="0" r="r" b="b"/>
                <a:pathLst>
                  <a:path w="23" h="9">
                    <a:moveTo>
                      <a:pt x="23" y="1"/>
                    </a:moveTo>
                    <a:cubicBezTo>
                      <a:pt x="16" y="3"/>
                      <a:pt x="14" y="5"/>
                      <a:pt x="1" y="9"/>
                    </a:cubicBezTo>
                    <a:cubicBezTo>
                      <a:pt x="0" y="8"/>
                      <a:pt x="6" y="6"/>
                      <a:pt x="11" y="4"/>
                    </a:cubicBezTo>
                    <a:cubicBezTo>
                      <a:pt x="17" y="2"/>
                      <a:pt x="23"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6197">
                <a:extLst>
                  <a:ext uri="{FF2B5EF4-FFF2-40B4-BE49-F238E27FC236}">
                    <a16:creationId xmlns:a16="http://schemas.microsoft.com/office/drawing/2014/main" id="{2E13E420-0544-408C-BA3E-A110687CD160}"/>
                  </a:ext>
                </a:extLst>
              </p:cNvPr>
              <p:cNvSpPr>
                <a:spLocks/>
              </p:cNvSpPr>
              <p:nvPr/>
            </p:nvSpPr>
            <p:spPr bwMode="auto">
              <a:xfrm>
                <a:off x="2660" y="1789"/>
                <a:ext cx="21" cy="26"/>
              </a:xfrm>
              <a:custGeom>
                <a:avLst/>
                <a:gdLst>
                  <a:gd name="T0" fmla="*/ 0 w 38"/>
                  <a:gd name="T1" fmla="*/ 0 h 46"/>
                  <a:gd name="T2" fmla="*/ 18 w 38"/>
                  <a:gd name="T3" fmla="*/ 22 h 46"/>
                  <a:gd name="T4" fmla="*/ 38 w 38"/>
                  <a:gd name="T5" fmla="*/ 45 h 46"/>
                  <a:gd name="T6" fmla="*/ 33 w 38"/>
                  <a:gd name="T7" fmla="*/ 40 h 46"/>
                  <a:gd name="T8" fmla="*/ 37 w 38"/>
                  <a:gd name="T9" fmla="*/ 46 h 46"/>
                  <a:gd name="T10" fmla="*/ 17 w 38"/>
                  <a:gd name="T11" fmla="*/ 23 h 46"/>
                  <a:gd name="T12" fmla="*/ 0 w 3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8" h="46">
                    <a:moveTo>
                      <a:pt x="0" y="0"/>
                    </a:moveTo>
                    <a:cubicBezTo>
                      <a:pt x="8" y="10"/>
                      <a:pt x="13" y="16"/>
                      <a:pt x="18" y="22"/>
                    </a:cubicBezTo>
                    <a:cubicBezTo>
                      <a:pt x="23" y="28"/>
                      <a:pt x="29" y="35"/>
                      <a:pt x="38" y="45"/>
                    </a:cubicBezTo>
                    <a:cubicBezTo>
                      <a:pt x="37" y="46"/>
                      <a:pt x="35" y="42"/>
                      <a:pt x="33" y="40"/>
                    </a:cubicBezTo>
                    <a:cubicBezTo>
                      <a:pt x="33" y="41"/>
                      <a:pt x="36" y="44"/>
                      <a:pt x="37" y="46"/>
                    </a:cubicBezTo>
                    <a:cubicBezTo>
                      <a:pt x="35" y="44"/>
                      <a:pt x="26" y="33"/>
                      <a:pt x="17" y="23"/>
                    </a:cubicBezTo>
                    <a:cubicBezTo>
                      <a:pt x="8" y="1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6198">
                <a:extLst>
                  <a:ext uri="{FF2B5EF4-FFF2-40B4-BE49-F238E27FC236}">
                    <a16:creationId xmlns:a16="http://schemas.microsoft.com/office/drawing/2014/main" id="{6F6DF080-0B99-49AF-9BAB-955BFDF7973F}"/>
                  </a:ext>
                </a:extLst>
              </p:cNvPr>
              <p:cNvSpPr>
                <a:spLocks/>
              </p:cNvSpPr>
              <p:nvPr/>
            </p:nvSpPr>
            <p:spPr bwMode="auto">
              <a:xfrm>
                <a:off x="2765" y="1982"/>
                <a:ext cx="8" cy="22"/>
              </a:xfrm>
              <a:custGeom>
                <a:avLst/>
                <a:gdLst>
                  <a:gd name="T0" fmla="*/ 8 w 13"/>
                  <a:gd name="T1" fmla="*/ 22 h 39"/>
                  <a:gd name="T2" fmla="*/ 9 w 13"/>
                  <a:gd name="T3" fmla="*/ 31 h 39"/>
                  <a:gd name="T4" fmla="*/ 4 w 13"/>
                  <a:gd name="T5" fmla="*/ 15 h 39"/>
                  <a:gd name="T6" fmla="*/ 1 w 13"/>
                  <a:gd name="T7" fmla="*/ 2 h 39"/>
                  <a:gd name="T8" fmla="*/ 8 w 13"/>
                  <a:gd name="T9" fmla="*/ 22 h 39"/>
                </a:gdLst>
                <a:ahLst/>
                <a:cxnLst>
                  <a:cxn ang="0">
                    <a:pos x="T0" y="T1"/>
                  </a:cxn>
                  <a:cxn ang="0">
                    <a:pos x="T2" y="T3"/>
                  </a:cxn>
                  <a:cxn ang="0">
                    <a:pos x="T4" y="T5"/>
                  </a:cxn>
                  <a:cxn ang="0">
                    <a:pos x="T6" y="T7"/>
                  </a:cxn>
                  <a:cxn ang="0">
                    <a:pos x="T8" y="T9"/>
                  </a:cxn>
                </a:cxnLst>
                <a:rect l="0" t="0" r="r" b="b"/>
                <a:pathLst>
                  <a:path w="13" h="39">
                    <a:moveTo>
                      <a:pt x="8" y="22"/>
                    </a:moveTo>
                    <a:cubicBezTo>
                      <a:pt x="13" y="39"/>
                      <a:pt x="6" y="18"/>
                      <a:pt x="9" y="31"/>
                    </a:cubicBezTo>
                    <a:cubicBezTo>
                      <a:pt x="8" y="30"/>
                      <a:pt x="6" y="22"/>
                      <a:pt x="4" y="15"/>
                    </a:cubicBezTo>
                    <a:cubicBezTo>
                      <a:pt x="2" y="7"/>
                      <a:pt x="0" y="0"/>
                      <a:pt x="1" y="2"/>
                    </a:cubicBezTo>
                    <a:cubicBezTo>
                      <a:pt x="4" y="11"/>
                      <a:pt x="8" y="29"/>
                      <a:pt x="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6199">
                <a:extLst>
                  <a:ext uri="{FF2B5EF4-FFF2-40B4-BE49-F238E27FC236}">
                    <a16:creationId xmlns:a16="http://schemas.microsoft.com/office/drawing/2014/main" id="{D7EF812B-9378-4FC5-A208-D1FE895D89D6}"/>
                  </a:ext>
                </a:extLst>
              </p:cNvPr>
              <p:cNvSpPr>
                <a:spLocks/>
              </p:cNvSpPr>
              <p:nvPr/>
            </p:nvSpPr>
            <p:spPr bwMode="auto">
              <a:xfrm>
                <a:off x="2783" y="2165"/>
                <a:ext cx="2" cy="22"/>
              </a:xfrm>
              <a:custGeom>
                <a:avLst/>
                <a:gdLst>
                  <a:gd name="T0" fmla="*/ 0 w 3"/>
                  <a:gd name="T1" fmla="*/ 38 h 38"/>
                  <a:gd name="T2" fmla="*/ 3 w 3"/>
                  <a:gd name="T3" fmla="*/ 8 h 38"/>
                  <a:gd name="T4" fmla="*/ 0 w 3"/>
                  <a:gd name="T5" fmla="*/ 16 h 38"/>
                  <a:gd name="T6" fmla="*/ 3 w 3"/>
                  <a:gd name="T7" fmla="*/ 0 h 38"/>
                  <a:gd name="T8" fmla="*/ 0 w 3"/>
                  <a:gd name="T9" fmla="*/ 38 h 38"/>
                </a:gdLst>
                <a:ahLst/>
                <a:cxnLst>
                  <a:cxn ang="0">
                    <a:pos x="T0" y="T1"/>
                  </a:cxn>
                  <a:cxn ang="0">
                    <a:pos x="T2" y="T3"/>
                  </a:cxn>
                  <a:cxn ang="0">
                    <a:pos x="T4" y="T5"/>
                  </a:cxn>
                  <a:cxn ang="0">
                    <a:pos x="T6" y="T7"/>
                  </a:cxn>
                  <a:cxn ang="0">
                    <a:pos x="T8" y="T9"/>
                  </a:cxn>
                </a:cxnLst>
                <a:rect l="0" t="0" r="r" b="b"/>
                <a:pathLst>
                  <a:path w="3" h="38">
                    <a:moveTo>
                      <a:pt x="0" y="38"/>
                    </a:moveTo>
                    <a:cubicBezTo>
                      <a:pt x="1" y="28"/>
                      <a:pt x="2" y="18"/>
                      <a:pt x="3" y="8"/>
                    </a:cubicBezTo>
                    <a:cubicBezTo>
                      <a:pt x="2" y="10"/>
                      <a:pt x="1" y="17"/>
                      <a:pt x="0" y="16"/>
                    </a:cubicBezTo>
                    <a:cubicBezTo>
                      <a:pt x="1" y="4"/>
                      <a:pt x="3" y="8"/>
                      <a:pt x="3" y="0"/>
                    </a:cubicBezTo>
                    <a:cubicBezTo>
                      <a:pt x="3" y="14"/>
                      <a:pt x="2" y="34"/>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6200">
                <a:extLst>
                  <a:ext uri="{FF2B5EF4-FFF2-40B4-BE49-F238E27FC236}">
                    <a16:creationId xmlns:a16="http://schemas.microsoft.com/office/drawing/2014/main" id="{8FFD338D-864B-48EF-8307-1ECAAF5F2B37}"/>
                  </a:ext>
                </a:extLst>
              </p:cNvPr>
              <p:cNvSpPr>
                <a:spLocks/>
              </p:cNvSpPr>
              <p:nvPr/>
            </p:nvSpPr>
            <p:spPr bwMode="auto">
              <a:xfrm>
                <a:off x="2633" y="2480"/>
                <a:ext cx="11" cy="10"/>
              </a:xfrm>
              <a:custGeom>
                <a:avLst/>
                <a:gdLst>
                  <a:gd name="T0" fmla="*/ 0 w 19"/>
                  <a:gd name="T1" fmla="*/ 19 h 19"/>
                  <a:gd name="T2" fmla="*/ 18 w 19"/>
                  <a:gd name="T3" fmla="*/ 0 h 19"/>
                  <a:gd name="T4" fmla="*/ 11 w 19"/>
                  <a:gd name="T5" fmla="*/ 9 h 19"/>
                  <a:gd name="T6" fmla="*/ 0 w 19"/>
                  <a:gd name="T7" fmla="*/ 19 h 19"/>
                </a:gdLst>
                <a:ahLst/>
                <a:cxnLst>
                  <a:cxn ang="0">
                    <a:pos x="T0" y="T1"/>
                  </a:cxn>
                  <a:cxn ang="0">
                    <a:pos x="T2" y="T3"/>
                  </a:cxn>
                  <a:cxn ang="0">
                    <a:pos x="T4" y="T5"/>
                  </a:cxn>
                  <a:cxn ang="0">
                    <a:pos x="T6" y="T7"/>
                  </a:cxn>
                </a:cxnLst>
                <a:rect l="0" t="0" r="r" b="b"/>
                <a:pathLst>
                  <a:path w="19" h="19">
                    <a:moveTo>
                      <a:pt x="0" y="19"/>
                    </a:moveTo>
                    <a:cubicBezTo>
                      <a:pt x="0" y="16"/>
                      <a:pt x="10" y="9"/>
                      <a:pt x="18" y="0"/>
                    </a:cubicBezTo>
                    <a:cubicBezTo>
                      <a:pt x="19" y="0"/>
                      <a:pt x="16" y="4"/>
                      <a:pt x="11" y="9"/>
                    </a:cubicBezTo>
                    <a:cubicBezTo>
                      <a:pt x="7" y="13"/>
                      <a:pt x="1" y="18"/>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6201">
                <a:extLst>
                  <a:ext uri="{FF2B5EF4-FFF2-40B4-BE49-F238E27FC236}">
                    <a16:creationId xmlns:a16="http://schemas.microsoft.com/office/drawing/2014/main" id="{259012D5-FB1E-455F-806B-AF4D2CA043C1}"/>
                  </a:ext>
                </a:extLst>
              </p:cNvPr>
              <p:cNvSpPr>
                <a:spLocks/>
              </p:cNvSpPr>
              <p:nvPr/>
            </p:nvSpPr>
            <p:spPr bwMode="auto">
              <a:xfrm>
                <a:off x="2274" y="2639"/>
                <a:ext cx="32" cy="2"/>
              </a:xfrm>
              <a:custGeom>
                <a:avLst/>
                <a:gdLst>
                  <a:gd name="T0" fmla="*/ 41 w 56"/>
                  <a:gd name="T1" fmla="*/ 2 h 3"/>
                  <a:gd name="T2" fmla="*/ 0 w 56"/>
                  <a:gd name="T3" fmla="*/ 3 h 3"/>
                  <a:gd name="T4" fmla="*/ 31 w 56"/>
                  <a:gd name="T5" fmla="*/ 1 h 3"/>
                  <a:gd name="T6" fmla="*/ 56 w 56"/>
                  <a:gd name="T7" fmla="*/ 1 h 3"/>
                  <a:gd name="T8" fmla="*/ 41 w 56"/>
                  <a:gd name="T9" fmla="*/ 2 h 3"/>
                </a:gdLst>
                <a:ahLst/>
                <a:cxnLst>
                  <a:cxn ang="0">
                    <a:pos x="T0" y="T1"/>
                  </a:cxn>
                  <a:cxn ang="0">
                    <a:pos x="T2" y="T3"/>
                  </a:cxn>
                  <a:cxn ang="0">
                    <a:pos x="T4" y="T5"/>
                  </a:cxn>
                  <a:cxn ang="0">
                    <a:pos x="T6" y="T7"/>
                  </a:cxn>
                  <a:cxn ang="0">
                    <a:pos x="T8" y="T9"/>
                  </a:cxn>
                </a:cxnLst>
                <a:rect l="0" t="0" r="r" b="b"/>
                <a:pathLst>
                  <a:path w="56" h="3">
                    <a:moveTo>
                      <a:pt x="41" y="2"/>
                    </a:moveTo>
                    <a:cubicBezTo>
                      <a:pt x="35" y="2"/>
                      <a:pt x="20" y="2"/>
                      <a:pt x="0" y="3"/>
                    </a:cubicBezTo>
                    <a:cubicBezTo>
                      <a:pt x="31" y="1"/>
                      <a:pt x="31" y="1"/>
                      <a:pt x="31" y="1"/>
                    </a:cubicBezTo>
                    <a:cubicBezTo>
                      <a:pt x="41" y="0"/>
                      <a:pt x="51" y="0"/>
                      <a:pt x="56" y="1"/>
                    </a:cubicBezTo>
                    <a:cubicBezTo>
                      <a:pt x="47" y="0"/>
                      <a:pt x="45" y="1"/>
                      <a:pt x="4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6202">
                <a:extLst>
                  <a:ext uri="{FF2B5EF4-FFF2-40B4-BE49-F238E27FC236}">
                    <a16:creationId xmlns:a16="http://schemas.microsoft.com/office/drawing/2014/main" id="{69BB40F8-6E85-439D-8D45-B4B168C0585A}"/>
                  </a:ext>
                </a:extLst>
              </p:cNvPr>
              <p:cNvSpPr>
                <a:spLocks/>
              </p:cNvSpPr>
              <p:nvPr/>
            </p:nvSpPr>
            <p:spPr bwMode="auto">
              <a:xfrm>
                <a:off x="2210" y="2637"/>
                <a:ext cx="13" cy="3"/>
              </a:xfrm>
              <a:custGeom>
                <a:avLst/>
                <a:gdLst>
                  <a:gd name="T0" fmla="*/ 11 w 22"/>
                  <a:gd name="T1" fmla="*/ 5 h 5"/>
                  <a:gd name="T2" fmla="*/ 5 w 22"/>
                  <a:gd name="T3" fmla="*/ 0 h 5"/>
                  <a:gd name="T4" fmla="*/ 17 w 22"/>
                  <a:gd name="T5" fmla="*/ 1 h 5"/>
                  <a:gd name="T6" fmla="*/ 11 w 22"/>
                  <a:gd name="T7" fmla="*/ 5 h 5"/>
                </a:gdLst>
                <a:ahLst/>
                <a:cxnLst>
                  <a:cxn ang="0">
                    <a:pos x="T0" y="T1"/>
                  </a:cxn>
                  <a:cxn ang="0">
                    <a:pos x="T2" y="T3"/>
                  </a:cxn>
                  <a:cxn ang="0">
                    <a:pos x="T4" y="T5"/>
                  </a:cxn>
                  <a:cxn ang="0">
                    <a:pos x="T6" y="T7"/>
                  </a:cxn>
                </a:cxnLst>
                <a:rect l="0" t="0" r="r" b="b"/>
                <a:pathLst>
                  <a:path w="22" h="5">
                    <a:moveTo>
                      <a:pt x="11" y="5"/>
                    </a:moveTo>
                    <a:cubicBezTo>
                      <a:pt x="7" y="2"/>
                      <a:pt x="0" y="1"/>
                      <a:pt x="5" y="0"/>
                    </a:cubicBezTo>
                    <a:cubicBezTo>
                      <a:pt x="8" y="0"/>
                      <a:pt x="11" y="1"/>
                      <a:pt x="17" y="1"/>
                    </a:cubicBezTo>
                    <a:cubicBezTo>
                      <a:pt x="22" y="4"/>
                      <a:pt x="11" y="3"/>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6203">
                <a:extLst>
                  <a:ext uri="{FF2B5EF4-FFF2-40B4-BE49-F238E27FC236}">
                    <a16:creationId xmlns:a16="http://schemas.microsoft.com/office/drawing/2014/main" id="{FA26F4D5-3907-4A39-ACD7-DFA9C8FC8AE9}"/>
                  </a:ext>
                </a:extLst>
              </p:cNvPr>
              <p:cNvSpPr>
                <a:spLocks/>
              </p:cNvSpPr>
              <p:nvPr/>
            </p:nvSpPr>
            <p:spPr bwMode="auto">
              <a:xfrm>
                <a:off x="2721" y="1876"/>
                <a:ext cx="6" cy="11"/>
              </a:xfrm>
              <a:custGeom>
                <a:avLst/>
                <a:gdLst>
                  <a:gd name="T0" fmla="*/ 0 w 11"/>
                  <a:gd name="T1" fmla="*/ 1 h 20"/>
                  <a:gd name="T2" fmla="*/ 11 w 11"/>
                  <a:gd name="T3" fmla="*/ 20 h 20"/>
                  <a:gd name="T4" fmla="*/ 0 w 11"/>
                  <a:gd name="T5" fmla="*/ 1 h 20"/>
                </a:gdLst>
                <a:ahLst/>
                <a:cxnLst>
                  <a:cxn ang="0">
                    <a:pos x="T0" y="T1"/>
                  </a:cxn>
                  <a:cxn ang="0">
                    <a:pos x="T2" y="T3"/>
                  </a:cxn>
                  <a:cxn ang="0">
                    <a:pos x="T4" y="T5"/>
                  </a:cxn>
                </a:cxnLst>
                <a:rect l="0" t="0" r="r" b="b"/>
                <a:pathLst>
                  <a:path w="11" h="20">
                    <a:moveTo>
                      <a:pt x="0" y="1"/>
                    </a:moveTo>
                    <a:cubicBezTo>
                      <a:pt x="1" y="0"/>
                      <a:pt x="8" y="14"/>
                      <a:pt x="11" y="20"/>
                    </a:cubicBezTo>
                    <a:cubicBezTo>
                      <a:pt x="9" y="20"/>
                      <a:pt x="4"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6204">
                <a:extLst>
                  <a:ext uri="{FF2B5EF4-FFF2-40B4-BE49-F238E27FC236}">
                    <a16:creationId xmlns:a16="http://schemas.microsoft.com/office/drawing/2014/main" id="{4B980269-257C-46F6-8FC3-A73951B4F83A}"/>
                  </a:ext>
                </a:extLst>
              </p:cNvPr>
              <p:cNvSpPr>
                <a:spLocks/>
              </p:cNvSpPr>
              <p:nvPr/>
            </p:nvSpPr>
            <p:spPr bwMode="auto">
              <a:xfrm>
                <a:off x="2672" y="1807"/>
                <a:ext cx="20" cy="24"/>
              </a:xfrm>
              <a:custGeom>
                <a:avLst/>
                <a:gdLst>
                  <a:gd name="T0" fmla="*/ 28 w 35"/>
                  <a:gd name="T1" fmla="*/ 33 h 42"/>
                  <a:gd name="T2" fmla="*/ 27 w 35"/>
                  <a:gd name="T3" fmla="*/ 36 h 42"/>
                  <a:gd name="T4" fmla="*/ 5 w 35"/>
                  <a:gd name="T5" fmla="*/ 7 h 42"/>
                  <a:gd name="T6" fmla="*/ 10 w 35"/>
                  <a:gd name="T7" fmla="*/ 13 h 42"/>
                  <a:gd name="T8" fmla="*/ 23 w 35"/>
                  <a:gd name="T9" fmla="*/ 29 h 42"/>
                  <a:gd name="T10" fmla="*/ 5 w 35"/>
                  <a:gd name="T11" fmla="*/ 6 h 42"/>
                  <a:gd name="T12" fmla="*/ 15 w 35"/>
                  <a:gd name="T13" fmla="*/ 16 h 42"/>
                  <a:gd name="T14" fmla="*/ 28 w 35"/>
                  <a:gd name="T15" fmla="*/ 34 h 42"/>
                  <a:gd name="T16" fmla="*/ 28 w 35"/>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8" y="33"/>
                    </a:moveTo>
                    <a:cubicBezTo>
                      <a:pt x="35" y="42"/>
                      <a:pt x="25" y="31"/>
                      <a:pt x="27" y="36"/>
                    </a:cubicBezTo>
                    <a:cubicBezTo>
                      <a:pt x="16" y="21"/>
                      <a:pt x="11" y="14"/>
                      <a:pt x="5" y="7"/>
                    </a:cubicBezTo>
                    <a:cubicBezTo>
                      <a:pt x="0" y="0"/>
                      <a:pt x="5" y="6"/>
                      <a:pt x="10" y="13"/>
                    </a:cubicBezTo>
                    <a:cubicBezTo>
                      <a:pt x="16" y="20"/>
                      <a:pt x="23" y="29"/>
                      <a:pt x="23" y="29"/>
                    </a:cubicBezTo>
                    <a:cubicBezTo>
                      <a:pt x="20" y="22"/>
                      <a:pt x="13" y="16"/>
                      <a:pt x="5" y="6"/>
                    </a:cubicBezTo>
                    <a:cubicBezTo>
                      <a:pt x="6" y="5"/>
                      <a:pt x="10" y="10"/>
                      <a:pt x="15" y="16"/>
                    </a:cubicBezTo>
                    <a:cubicBezTo>
                      <a:pt x="19" y="22"/>
                      <a:pt x="24" y="29"/>
                      <a:pt x="28" y="34"/>
                    </a:cubicBez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6205">
                <a:extLst>
                  <a:ext uri="{FF2B5EF4-FFF2-40B4-BE49-F238E27FC236}">
                    <a16:creationId xmlns:a16="http://schemas.microsoft.com/office/drawing/2014/main" id="{67F91EDB-96D8-435B-81E6-1C95C7DD96BE}"/>
                  </a:ext>
                </a:extLst>
              </p:cNvPr>
              <p:cNvSpPr>
                <a:spLocks/>
              </p:cNvSpPr>
              <p:nvPr/>
            </p:nvSpPr>
            <p:spPr bwMode="auto">
              <a:xfrm>
                <a:off x="2741" y="1918"/>
                <a:ext cx="4" cy="9"/>
              </a:xfrm>
              <a:custGeom>
                <a:avLst/>
                <a:gdLst>
                  <a:gd name="T0" fmla="*/ 8 w 8"/>
                  <a:gd name="T1" fmla="*/ 13 h 15"/>
                  <a:gd name="T2" fmla="*/ 5 w 8"/>
                  <a:gd name="T3" fmla="*/ 12 h 15"/>
                  <a:gd name="T4" fmla="*/ 8 w 8"/>
                  <a:gd name="T5" fmla="*/ 13 h 15"/>
                </a:gdLst>
                <a:ahLst/>
                <a:cxnLst>
                  <a:cxn ang="0">
                    <a:pos x="T0" y="T1"/>
                  </a:cxn>
                  <a:cxn ang="0">
                    <a:pos x="T2" y="T3"/>
                  </a:cxn>
                  <a:cxn ang="0">
                    <a:pos x="T4" y="T5"/>
                  </a:cxn>
                </a:cxnLst>
                <a:rect l="0" t="0" r="r" b="b"/>
                <a:pathLst>
                  <a:path w="8" h="15">
                    <a:moveTo>
                      <a:pt x="8" y="13"/>
                    </a:moveTo>
                    <a:cubicBezTo>
                      <a:pt x="8" y="15"/>
                      <a:pt x="4" y="8"/>
                      <a:pt x="5" y="12"/>
                    </a:cubicBezTo>
                    <a:cubicBezTo>
                      <a:pt x="0" y="2"/>
                      <a:pt x="3" y="0"/>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6206">
                <a:extLst>
                  <a:ext uri="{FF2B5EF4-FFF2-40B4-BE49-F238E27FC236}">
                    <a16:creationId xmlns:a16="http://schemas.microsoft.com/office/drawing/2014/main" id="{E8829AFB-FD2F-4F1D-82FA-94CAFDE60699}"/>
                  </a:ext>
                </a:extLst>
              </p:cNvPr>
              <p:cNvSpPr>
                <a:spLocks/>
              </p:cNvSpPr>
              <p:nvPr/>
            </p:nvSpPr>
            <p:spPr bwMode="auto">
              <a:xfrm>
                <a:off x="2770" y="2002"/>
                <a:ext cx="7" cy="28"/>
              </a:xfrm>
              <a:custGeom>
                <a:avLst/>
                <a:gdLst>
                  <a:gd name="T0" fmla="*/ 12 w 12"/>
                  <a:gd name="T1" fmla="*/ 50 h 50"/>
                  <a:gd name="T2" fmla="*/ 7 w 12"/>
                  <a:gd name="T3" fmla="*/ 30 h 50"/>
                  <a:gd name="T4" fmla="*/ 0 w 12"/>
                  <a:gd name="T5" fmla="*/ 0 h 50"/>
                  <a:gd name="T6" fmla="*/ 7 w 12"/>
                  <a:gd name="T7" fmla="*/ 24 h 50"/>
                  <a:gd name="T8" fmla="*/ 12 w 12"/>
                  <a:gd name="T9" fmla="*/ 50 h 50"/>
                </a:gdLst>
                <a:ahLst/>
                <a:cxnLst>
                  <a:cxn ang="0">
                    <a:pos x="T0" y="T1"/>
                  </a:cxn>
                  <a:cxn ang="0">
                    <a:pos x="T2" y="T3"/>
                  </a:cxn>
                  <a:cxn ang="0">
                    <a:pos x="T4" y="T5"/>
                  </a:cxn>
                  <a:cxn ang="0">
                    <a:pos x="T6" y="T7"/>
                  </a:cxn>
                  <a:cxn ang="0">
                    <a:pos x="T8" y="T9"/>
                  </a:cxn>
                </a:cxnLst>
                <a:rect l="0" t="0" r="r" b="b"/>
                <a:pathLst>
                  <a:path w="12" h="50">
                    <a:moveTo>
                      <a:pt x="12" y="50"/>
                    </a:moveTo>
                    <a:cubicBezTo>
                      <a:pt x="10" y="47"/>
                      <a:pt x="9" y="39"/>
                      <a:pt x="7" y="30"/>
                    </a:cubicBezTo>
                    <a:cubicBezTo>
                      <a:pt x="5" y="21"/>
                      <a:pt x="3" y="10"/>
                      <a:pt x="0" y="0"/>
                    </a:cubicBezTo>
                    <a:cubicBezTo>
                      <a:pt x="2" y="3"/>
                      <a:pt x="5" y="14"/>
                      <a:pt x="7" y="24"/>
                    </a:cubicBezTo>
                    <a:cubicBezTo>
                      <a:pt x="9" y="35"/>
                      <a:pt x="11" y="46"/>
                      <a:pt x="1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6207">
                <a:extLst>
                  <a:ext uri="{FF2B5EF4-FFF2-40B4-BE49-F238E27FC236}">
                    <a16:creationId xmlns:a16="http://schemas.microsoft.com/office/drawing/2014/main" id="{3B1374D2-7CAA-42DF-8973-B7A4C83B084C}"/>
                  </a:ext>
                </a:extLst>
              </p:cNvPr>
              <p:cNvSpPr>
                <a:spLocks/>
              </p:cNvSpPr>
              <p:nvPr/>
            </p:nvSpPr>
            <p:spPr bwMode="auto">
              <a:xfrm>
                <a:off x="2737" y="2329"/>
                <a:ext cx="6" cy="10"/>
              </a:xfrm>
              <a:custGeom>
                <a:avLst/>
                <a:gdLst>
                  <a:gd name="T0" fmla="*/ 9 w 10"/>
                  <a:gd name="T1" fmla="*/ 0 h 18"/>
                  <a:gd name="T2" fmla="*/ 10 w 10"/>
                  <a:gd name="T3" fmla="*/ 3 h 18"/>
                  <a:gd name="T4" fmla="*/ 3 w 10"/>
                  <a:gd name="T5" fmla="*/ 17 h 18"/>
                  <a:gd name="T6" fmla="*/ 0 w 10"/>
                  <a:gd name="T7" fmla="*/ 18 h 18"/>
                  <a:gd name="T8" fmla="*/ 9 w 10"/>
                  <a:gd name="T9" fmla="*/ 0 h 18"/>
                </a:gdLst>
                <a:ahLst/>
                <a:cxnLst>
                  <a:cxn ang="0">
                    <a:pos x="T0" y="T1"/>
                  </a:cxn>
                  <a:cxn ang="0">
                    <a:pos x="T2" y="T3"/>
                  </a:cxn>
                  <a:cxn ang="0">
                    <a:pos x="T4" y="T5"/>
                  </a:cxn>
                  <a:cxn ang="0">
                    <a:pos x="T6" y="T7"/>
                  </a:cxn>
                  <a:cxn ang="0">
                    <a:pos x="T8" y="T9"/>
                  </a:cxn>
                </a:cxnLst>
                <a:rect l="0" t="0" r="r" b="b"/>
                <a:pathLst>
                  <a:path w="10" h="18">
                    <a:moveTo>
                      <a:pt x="9" y="0"/>
                    </a:moveTo>
                    <a:cubicBezTo>
                      <a:pt x="9" y="2"/>
                      <a:pt x="9" y="4"/>
                      <a:pt x="10" y="3"/>
                    </a:cubicBezTo>
                    <a:cubicBezTo>
                      <a:pt x="6" y="11"/>
                      <a:pt x="8" y="8"/>
                      <a:pt x="3" y="17"/>
                    </a:cubicBezTo>
                    <a:cubicBezTo>
                      <a:pt x="0" y="18"/>
                      <a:pt x="0" y="18"/>
                      <a:pt x="0" y="18"/>
                    </a:cubicBezTo>
                    <a:cubicBezTo>
                      <a:pt x="4" y="8"/>
                      <a:pt x="5" y="1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6208">
                <a:extLst>
                  <a:ext uri="{FF2B5EF4-FFF2-40B4-BE49-F238E27FC236}">
                    <a16:creationId xmlns:a16="http://schemas.microsoft.com/office/drawing/2014/main" id="{F8169CFB-E1C0-4601-8023-B66C7E79AAF6}"/>
                  </a:ext>
                </a:extLst>
              </p:cNvPr>
              <p:cNvSpPr>
                <a:spLocks/>
              </p:cNvSpPr>
              <p:nvPr/>
            </p:nvSpPr>
            <p:spPr bwMode="auto">
              <a:xfrm>
                <a:off x="2718" y="2362"/>
                <a:ext cx="9" cy="14"/>
              </a:xfrm>
              <a:custGeom>
                <a:avLst/>
                <a:gdLst>
                  <a:gd name="T0" fmla="*/ 0 w 17"/>
                  <a:gd name="T1" fmla="*/ 24 h 24"/>
                  <a:gd name="T2" fmla="*/ 9 w 17"/>
                  <a:gd name="T3" fmla="*/ 7 h 24"/>
                  <a:gd name="T4" fmla="*/ 17 w 17"/>
                  <a:gd name="T5" fmla="*/ 0 h 24"/>
                  <a:gd name="T6" fmla="*/ 0 w 17"/>
                  <a:gd name="T7" fmla="*/ 24 h 24"/>
                </a:gdLst>
                <a:ahLst/>
                <a:cxnLst>
                  <a:cxn ang="0">
                    <a:pos x="T0" y="T1"/>
                  </a:cxn>
                  <a:cxn ang="0">
                    <a:pos x="T2" y="T3"/>
                  </a:cxn>
                  <a:cxn ang="0">
                    <a:pos x="T4" y="T5"/>
                  </a:cxn>
                  <a:cxn ang="0">
                    <a:pos x="T6" y="T7"/>
                  </a:cxn>
                </a:cxnLst>
                <a:rect l="0" t="0" r="r" b="b"/>
                <a:pathLst>
                  <a:path w="17" h="24">
                    <a:moveTo>
                      <a:pt x="0" y="24"/>
                    </a:moveTo>
                    <a:cubicBezTo>
                      <a:pt x="2" y="20"/>
                      <a:pt x="6" y="12"/>
                      <a:pt x="9" y="7"/>
                    </a:cubicBezTo>
                    <a:cubicBezTo>
                      <a:pt x="7" y="16"/>
                      <a:pt x="11" y="7"/>
                      <a:pt x="17" y="0"/>
                    </a:cubicBezTo>
                    <a:cubicBezTo>
                      <a:pt x="11" y="13"/>
                      <a:pt x="5" y="17"/>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6209">
                <a:extLst>
                  <a:ext uri="{FF2B5EF4-FFF2-40B4-BE49-F238E27FC236}">
                    <a16:creationId xmlns:a16="http://schemas.microsoft.com/office/drawing/2014/main" id="{B618D5BB-D58A-4F1A-831F-180B69F1957F}"/>
                  </a:ext>
                </a:extLst>
              </p:cNvPr>
              <p:cNvSpPr>
                <a:spLocks/>
              </p:cNvSpPr>
              <p:nvPr/>
            </p:nvSpPr>
            <p:spPr bwMode="auto">
              <a:xfrm>
                <a:off x="2406" y="2616"/>
                <a:ext cx="17" cy="5"/>
              </a:xfrm>
              <a:custGeom>
                <a:avLst/>
                <a:gdLst>
                  <a:gd name="T0" fmla="*/ 30 w 30"/>
                  <a:gd name="T1" fmla="*/ 0 h 10"/>
                  <a:gd name="T2" fmla="*/ 0 w 30"/>
                  <a:gd name="T3" fmla="*/ 10 h 10"/>
                  <a:gd name="T4" fmla="*/ 12 w 30"/>
                  <a:gd name="T5" fmla="*/ 5 h 10"/>
                  <a:gd name="T6" fmla="*/ 30 w 30"/>
                  <a:gd name="T7" fmla="*/ 0 h 10"/>
                </a:gdLst>
                <a:ahLst/>
                <a:cxnLst>
                  <a:cxn ang="0">
                    <a:pos x="T0" y="T1"/>
                  </a:cxn>
                  <a:cxn ang="0">
                    <a:pos x="T2" y="T3"/>
                  </a:cxn>
                  <a:cxn ang="0">
                    <a:pos x="T4" y="T5"/>
                  </a:cxn>
                  <a:cxn ang="0">
                    <a:pos x="T6" y="T7"/>
                  </a:cxn>
                </a:cxnLst>
                <a:rect l="0" t="0" r="r" b="b"/>
                <a:pathLst>
                  <a:path w="30" h="10">
                    <a:moveTo>
                      <a:pt x="30" y="0"/>
                    </a:moveTo>
                    <a:cubicBezTo>
                      <a:pt x="28" y="2"/>
                      <a:pt x="9" y="7"/>
                      <a:pt x="0" y="10"/>
                    </a:cubicBezTo>
                    <a:cubicBezTo>
                      <a:pt x="0" y="8"/>
                      <a:pt x="6" y="7"/>
                      <a:pt x="12" y="5"/>
                    </a:cubicBezTo>
                    <a:cubicBezTo>
                      <a:pt x="18" y="4"/>
                      <a:pt x="25" y="2"/>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6210">
                <a:extLst>
                  <a:ext uri="{FF2B5EF4-FFF2-40B4-BE49-F238E27FC236}">
                    <a16:creationId xmlns:a16="http://schemas.microsoft.com/office/drawing/2014/main" id="{906A71D9-D6DC-45A6-8AB8-F9C9873A1F18}"/>
                  </a:ext>
                </a:extLst>
              </p:cNvPr>
              <p:cNvSpPr>
                <a:spLocks/>
              </p:cNvSpPr>
              <p:nvPr/>
            </p:nvSpPr>
            <p:spPr bwMode="auto">
              <a:xfrm>
                <a:off x="2230" y="2638"/>
                <a:ext cx="15" cy="2"/>
              </a:xfrm>
              <a:custGeom>
                <a:avLst/>
                <a:gdLst>
                  <a:gd name="T0" fmla="*/ 0 w 27"/>
                  <a:gd name="T1" fmla="*/ 2 h 3"/>
                  <a:gd name="T2" fmla="*/ 26 w 27"/>
                  <a:gd name="T3" fmla="*/ 1 h 3"/>
                  <a:gd name="T4" fmla="*/ 23 w 27"/>
                  <a:gd name="T5" fmla="*/ 3 h 3"/>
                  <a:gd name="T6" fmla="*/ 0 w 27"/>
                  <a:gd name="T7" fmla="*/ 2 h 3"/>
                </a:gdLst>
                <a:ahLst/>
                <a:cxnLst>
                  <a:cxn ang="0">
                    <a:pos x="T0" y="T1"/>
                  </a:cxn>
                  <a:cxn ang="0">
                    <a:pos x="T2" y="T3"/>
                  </a:cxn>
                  <a:cxn ang="0">
                    <a:pos x="T4" y="T5"/>
                  </a:cxn>
                  <a:cxn ang="0">
                    <a:pos x="T6" y="T7"/>
                  </a:cxn>
                </a:cxnLst>
                <a:rect l="0" t="0" r="r" b="b"/>
                <a:pathLst>
                  <a:path w="27" h="3">
                    <a:moveTo>
                      <a:pt x="0" y="2"/>
                    </a:moveTo>
                    <a:cubicBezTo>
                      <a:pt x="4" y="1"/>
                      <a:pt x="11" y="0"/>
                      <a:pt x="26" y="1"/>
                    </a:cubicBezTo>
                    <a:cubicBezTo>
                      <a:pt x="27" y="2"/>
                      <a:pt x="22" y="2"/>
                      <a:pt x="23" y="3"/>
                    </a:cubicBezTo>
                    <a:cubicBezTo>
                      <a:pt x="12" y="1"/>
                      <a:pt x="12"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6211">
                <a:extLst>
                  <a:ext uri="{FF2B5EF4-FFF2-40B4-BE49-F238E27FC236}">
                    <a16:creationId xmlns:a16="http://schemas.microsoft.com/office/drawing/2014/main" id="{59C01284-0A85-493F-95E2-279BC33338EB}"/>
                  </a:ext>
                </a:extLst>
              </p:cNvPr>
              <p:cNvSpPr>
                <a:spLocks/>
              </p:cNvSpPr>
              <p:nvPr/>
            </p:nvSpPr>
            <p:spPr bwMode="auto">
              <a:xfrm>
                <a:off x="2654" y="1786"/>
                <a:ext cx="11" cy="12"/>
              </a:xfrm>
              <a:custGeom>
                <a:avLst/>
                <a:gdLst>
                  <a:gd name="T0" fmla="*/ 19 w 20"/>
                  <a:gd name="T1" fmla="*/ 21 h 22"/>
                  <a:gd name="T2" fmla="*/ 2 w 20"/>
                  <a:gd name="T3" fmla="*/ 2 h 22"/>
                  <a:gd name="T4" fmla="*/ 11 w 20"/>
                  <a:gd name="T5" fmla="*/ 10 h 22"/>
                  <a:gd name="T6" fmla="*/ 19 w 20"/>
                  <a:gd name="T7" fmla="*/ 21 h 22"/>
                </a:gdLst>
                <a:ahLst/>
                <a:cxnLst>
                  <a:cxn ang="0">
                    <a:pos x="T0" y="T1"/>
                  </a:cxn>
                  <a:cxn ang="0">
                    <a:pos x="T2" y="T3"/>
                  </a:cxn>
                  <a:cxn ang="0">
                    <a:pos x="T4" y="T5"/>
                  </a:cxn>
                  <a:cxn ang="0">
                    <a:pos x="T6" y="T7"/>
                  </a:cxn>
                </a:cxnLst>
                <a:rect l="0" t="0" r="r" b="b"/>
                <a:pathLst>
                  <a:path w="20" h="22">
                    <a:moveTo>
                      <a:pt x="19" y="21"/>
                    </a:moveTo>
                    <a:cubicBezTo>
                      <a:pt x="11" y="12"/>
                      <a:pt x="12" y="14"/>
                      <a:pt x="2" y="2"/>
                    </a:cubicBezTo>
                    <a:cubicBezTo>
                      <a:pt x="0" y="0"/>
                      <a:pt x="6" y="5"/>
                      <a:pt x="11" y="10"/>
                    </a:cubicBezTo>
                    <a:cubicBezTo>
                      <a:pt x="16" y="16"/>
                      <a:pt x="20" y="22"/>
                      <a:pt x="1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6212">
                <a:extLst>
                  <a:ext uri="{FF2B5EF4-FFF2-40B4-BE49-F238E27FC236}">
                    <a16:creationId xmlns:a16="http://schemas.microsoft.com/office/drawing/2014/main" id="{62AB0CF2-4FEB-4243-8EB4-5171EBB5D50B}"/>
                  </a:ext>
                </a:extLst>
              </p:cNvPr>
              <p:cNvSpPr>
                <a:spLocks/>
              </p:cNvSpPr>
              <p:nvPr/>
            </p:nvSpPr>
            <p:spPr bwMode="auto">
              <a:xfrm>
                <a:off x="2692" y="1833"/>
                <a:ext cx="6" cy="8"/>
              </a:xfrm>
              <a:custGeom>
                <a:avLst/>
                <a:gdLst>
                  <a:gd name="T0" fmla="*/ 4 w 11"/>
                  <a:gd name="T1" fmla="*/ 3 h 14"/>
                  <a:gd name="T2" fmla="*/ 10 w 11"/>
                  <a:gd name="T3" fmla="*/ 13 h 14"/>
                  <a:gd name="T4" fmla="*/ 1 w 11"/>
                  <a:gd name="T5" fmla="*/ 3 h 14"/>
                  <a:gd name="T6" fmla="*/ 4 w 11"/>
                  <a:gd name="T7" fmla="*/ 3 h 14"/>
                </a:gdLst>
                <a:ahLst/>
                <a:cxnLst>
                  <a:cxn ang="0">
                    <a:pos x="T0" y="T1"/>
                  </a:cxn>
                  <a:cxn ang="0">
                    <a:pos x="T2" y="T3"/>
                  </a:cxn>
                  <a:cxn ang="0">
                    <a:pos x="T4" y="T5"/>
                  </a:cxn>
                  <a:cxn ang="0">
                    <a:pos x="T6" y="T7"/>
                  </a:cxn>
                </a:cxnLst>
                <a:rect l="0" t="0" r="r" b="b"/>
                <a:pathLst>
                  <a:path w="11" h="14">
                    <a:moveTo>
                      <a:pt x="4" y="3"/>
                    </a:moveTo>
                    <a:cubicBezTo>
                      <a:pt x="9" y="12"/>
                      <a:pt x="11" y="14"/>
                      <a:pt x="10" y="13"/>
                    </a:cubicBezTo>
                    <a:cubicBezTo>
                      <a:pt x="8" y="12"/>
                      <a:pt x="5" y="8"/>
                      <a:pt x="1" y="3"/>
                    </a:cubicBezTo>
                    <a:cubicBezTo>
                      <a:pt x="0" y="0"/>
                      <a:pt x="3"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6213">
                <a:extLst>
                  <a:ext uri="{FF2B5EF4-FFF2-40B4-BE49-F238E27FC236}">
                    <a16:creationId xmlns:a16="http://schemas.microsoft.com/office/drawing/2014/main" id="{26401A81-D871-4199-83CE-2483F4C3286F}"/>
                  </a:ext>
                </a:extLst>
              </p:cNvPr>
              <p:cNvSpPr>
                <a:spLocks/>
              </p:cNvSpPr>
              <p:nvPr/>
            </p:nvSpPr>
            <p:spPr bwMode="auto">
              <a:xfrm>
                <a:off x="2664" y="2446"/>
                <a:ext cx="7" cy="9"/>
              </a:xfrm>
              <a:custGeom>
                <a:avLst/>
                <a:gdLst>
                  <a:gd name="T0" fmla="*/ 13 w 13"/>
                  <a:gd name="T1" fmla="*/ 1 h 16"/>
                  <a:gd name="T2" fmla="*/ 1 w 13"/>
                  <a:gd name="T3" fmla="*/ 16 h 16"/>
                  <a:gd name="T4" fmla="*/ 8 w 13"/>
                  <a:gd name="T5" fmla="*/ 4 h 16"/>
                  <a:gd name="T6" fmla="*/ 13 w 13"/>
                  <a:gd name="T7" fmla="*/ 1 h 16"/>
                </a:gdLst>
                <a:ahLst/>
                <a:cxnLst>
                  <a:cxn ang="0">
                    <a:pos x="T0" y="T1"/>
                  </a:cxn>
                  <a:cxn ang="0">
                    <a:pos x="T2" y="T3"/>
                  </a:cxn>
                  <a:cxn ang="0">
                    <a:pos x="T4" y="T5"/>
                  </a:cxn>
                  <a:cxn ang="0">
                    <a:pos x="T6" y="T7"/>
                  </a:cxn>
                </a:cxnLst>
                <a:rect l="0" t="0" r="r" b="b"/>
                <a:pathLst>
                  <a:path w="13" h="16">
                    <a:moveTo>
                      <a:pt x="13" y="1"/>
                    </a:moveTo>
                    <a:cubicBezTo>
                      <a:pt x="9" y="6"/>
                      <a:pt x="5" y="11"/>
                      <a:pt x="1" y="16"/>
                    </a:cubicBezTo>
                    <a:cubicBezTo>
                      <a:pt x="0" y="16"/>
                      <a:pt x="9" y="5"/>
                      <a:pt x="8" y="4"/>
                    </a:cubicBezTo>
                    <a:cubicBezTo>
                      <a:pt x="12" y="0"/>
                      <a:pt x="12" y="2"/>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6214">
                <a:extLst>
                  <a:ext uri="{FF2B5EF4-FFF2-40B4-BE49-F238E27FC236}">
                    <a16:creationId xmlns:a16="http://schemas.microsoft.com/office/drawing/2014/main" id="{B766E871-EB80-4CD6-98B5-0F1581B0DBCB}"/>
                  </a:ext>
                </a:extLst>
              </p:cNvPr>
              <p:cNvSpPr>
                <a:spLocks/>
              </p:cNvSpPr>
              <p:nvPr/>
            </p:nvSpPr>
            <p:spPr bwMode="auto">
              <a:xfrm>
                <a:off x="2782" y="2162"/>
                <a:ext cx="2" cy="14"/>
              </a:xfrm>
              <a:custGeom>
                <a:avLst/>
                <a:gdLst>
                  <a:gd name="T0" fmla="*/ 0 w 3"/>
                  <a:gd name="T1" fmla="*/ 23 h 26"/>
                  <a:gd name="T2" fmla="*/ 3 w 3"/>
                  <a:gd name="T3" fmla="*/ 0 h 26"/>
                  <a:gd name="T4" fmla="*/ 0 w 3"/>
                  <a:gd name="T5" fmla="*/ 23 h 26"/>
                </a:gdLst>
                <a:ahLst/>
                <a:cxnLst>
                  <a:cxn ang="0">
                    <a:pos x="T0" y="T1"/>
                  </a:cxn>
                  <a:cxn ang="0">
                    <a:pos x="T2" y="T3"/>
                  </a:cxn>
                  <a:cxn ang="0">
                    <a:pos x="T4" y="T5"/>
                  </a:cxn>
                </a:cxnLst>
                <a:rect l="0" t="0" r="r" b="b"/>
                <a:pathLst>
                  <a:path w="3" h="26">
                    <a:moveTo>
                      <a:pt x="0" y="23"/>
                    </a:moveTo>
                    <a:cubicBezTo>
                      <a:pt x="2" y="14"/>
                      <a:pt x="1" y="3"/>
                      <a:pt x="3" y="0"/>
                    </a:cubicBezTo>
                    <a:cubicBezTo>
                      <a:pt x="3" y="7"/>
                      <a:pt x="3" y="26"/>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6215">
                <a:extLst>
                  <a:ext uri="{FF2B5EF4-FFF2-40B4-BE49-F238E27FC236}">
                    <a16:creationId xmlns:a16="http://schemas.microsoft.com/office/drawing/2014/main" id="{6BDADF54-B5B3-4E30-815C-45BEA478DBF0}"/>
                  </a:ext>
                </a:extLst>
              </p:cNvPr>
              <p:cNvSpPr>
                <a:spLocks/>
              </p:cNvSpPr>
              <p:nvPr/>
            </p:nvSpPr>
            <p:spPr bwMode="auto">
              <a:xfrm>
                <a:off x="2631" y="2483"/>
                <a:ext cx="8" cy="7"/>
              </a:xfrm>
              <a:custGeom>
                <a:avLst/>
                <a:gdLst>
                  <a:gd name="T0" fmla="*/ 14 w 14"/>
                  <a:gd name="T1" fmla="*/ 0 h 14"/>
                  <a:gd name="T2" fmla="*/ 11 w 14"/>
                  <a:gd name="T3" fmla="*/ 3 h 14"/>
                  <a:gd name="T4" fmla="*/ 1 w 14"/>
                  <a:gd name="T5" fmla="*/ 14 h 14"/>
                  <a:gd name="T6" fmla="*/ 13 w 14"/>
                  <a:gd name="T7" fmla="*/ 0 h 14"/>
                  <a:gd name="T8" fmla="*/ 14 w 14"/>
                  <a:gd name="T9" fmla="*/ 0 h 14"/>
                </a:gdLst>
                <a:ahLst/>
                <a:cxnLst>
                  <a:cxn ang="0">
                    <a:pos x="T0" y="T1"/>
                  </a:cxn>
                  <a:cxn ang="0">
                    <a:pos x="T2" y="T3"/>
                  </a:cxn>
                  <a:cxn ang="0">
                    <a:pos x="T4" y="T5"/>
                  </a:cxn>
                  <a:cxn ang="0">
                    <a:pos x="T6" y="T7"/>
                  </a:cxn>
                  <a:cxn ang="0">
                    <a:pos x="T8" y="T9"/>
                  </a:cxn>
                </a:cxnLst>
                <a:rect l="0" t="0" r="r" b="b"/>
                <a:pathLst>
                  <a:path w="14" h="14">
                    <a:moveTo>
                      <a:pt x="14" y="0"/>
                    </a:moveTo>
                    <a:cubicBezTo>
                      <a:pt x="12" y="2"/>
                      <a:pt x="12" y="3"/>
                      <a:pt x="11" y="3"/>
                    </a:cubicBezTo>
                    <a:cubicBezTo>
                      <a:pt x="6" y="8"/>
                      <a:pt x="6" y="9"/>
                      <a:pt x="1" y="14"/>
                    </a:cubicBezTo>
                    <a:cubicBezTo>
                      <a:pt x="0" y="12"/>
                      <a:pt x="6" y="8"/>
                      <a:pt x="13"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6216">
                <a:extLst>
                  <a:ext uri="{FF2B5EF4-FFF2-40B4-BE49-F238E27FC236}">
                    <a16:creationId xmlns:a16="http://schemas.microsoft.com/office/drawing/2014/main" id="{8DE4B3FA-0A4A-4410-9952-1FEFCE0728A2}"/>
                  </a:ext>
                </a:extLst>
              </p:cNvPr>
              <p:cNvSpPr>
                <a:spLocks/>
              </p:cNvSpPr>
              <p:nvPr/>
            </p:nvSpPr>
            <p:spPr bwMode="auto">
              <a:xfrm>
                <a:off x="2437" y="2607"/>
                <a:ext cx="11" cy="3"/>
              </a:xfrm>
              <a:custGeom>
                <a:avLst/>
                <a:gdLst>
                  <a:gd name="T0" fmla="*/ 4 w 20"/>
                  <a:gd name="T1" fmla="*/ 6 h 6"/>
                  <a:gd name="T2" fmla="*/ 6 w 20"/>
                  <a:gd name="T3" fmla="*/ 3 h 6"/>
                  <a:gd name="T4" fmla="*/ 13 w 20"/>
                  <a:gd name="T5" fmla="*/ 0 h 6"/>
                  <a:gd name="T6" fmla="*/ 4 w 20"/>
                  <a:gd name="T7" fmla="*/ 6 h 6"/>
                </a:gdLst>
                <a:ahLst/>
                <a:cxnLst>
                  <a:cxn ang="0">
                    <a:pos x="T0" y="T1"/>
                  </a:cxn>
                  <a:cxn ang="0">
                    <a:pos x="T2" y="T3"/>
                  </a:cxn>
                  <a:cxn ang="0">
                    <a:pos x="T4" y="T5"/>
                  </a:cxn>
                  <a:cxn ang="0">
                    <a:pos x="T6" y="T7"/>
                  </a:cxn>
                </a:cxnLst>
                <a:rect l="0" t="0" r="r" b="b"/>
                <a:pathLst>
                  <a:path w="20" h="6">
                    <a:moveTo>
                      <a:pt x="4" y="6"/>
                    </a:moveTo>
                    <a:cubicBezTo>
                      <a:pt x="4" y="5"/>
                      <a:pt x="0" y="5"/>
                      <a:pt x="6" y="3"/>
                    </a:cubicBezTo>
                    <a:cubicBezTo>
                      <a:pt x="13" y="0"/>
                      <a:pt x="13" y="0"/>
                      <a:pt x="13" y="0"/>
                    </a:cubicBezTo>
                    <a:cubicBezTo>
                      <a:pt x="8" y="3"/>
                      <a:pt x="20" y="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6217">
                <a:extLst>
                  <a:ext uri="{FF2B5EF4-FFF2-40B4-BE49-F238E27FC236}">
                    <a16:creationId xmlns:a16="http://schemas.microsoft.com/office/drawing/2014/main" id="{1F1D0879-1B95-48EC-8C82-B3DBA8BA2F86}"/>
                  </a:ext>
                </a:extLst>
              </p:cNvPr>
              <p:cNvSpPr>
                <a:spLocks/>
              </p:cNvSpPr>
              <p:nvPr/>
            </p:nvSpPr>
            <p:spPr bwMode="auto">
              <a:xfrm>
                <a:off x="2407" y="2613"/>
                <a:ext cx="19" cy="7"/>
              </a:xfrm>
              <a:custGeom>
                <a:avLst/>
                <a:gdLst>
                  <a:gd name="T0" fmla="*/ 0 w 33"/>
                  <a:gd name="T1" fmla="*/ 11 h 11"/>
                  <a:gd name="T2" fmla="*/ 33 w 33"/>
                  <a:gd name="T3" fmla="*/ 0 h 11"/>
                  <a:gd name="T4" fmla="*/ 19 w 33"/>
                  <a:gd name="T5" fmla="*/ 5 h 11"/>
                  <a:gd name="T6" fmla="*/ 0 w 33"/>
                  <a:gd name="T7" fmla="*/ 11 h 11"/>
                </a:gdLst>
                <a:ahLst/>
                <a:cxnLst>
                  <a:cxn ang="0">
                    <a:pos x="T0" y="T1"/>
                  </a:cxn>
                  <a:cxn ang="0">
                    <a:pos x="T2" y="T3"/>
                  </a:cxn>
                  <a:cxn ang="0">
                    <a:pos x="T4" y="T5"/>
                  </a:cxn>
                  <a:cxn ang="0">
                    <a:pos x="T6" y="T7"/>
                  </a:cxn>
                </a:cxnLst>
                <a:rect l="0" t="0" r="r" b="b"/>
                <a:pathLst>
                  <a:path w="33" h="11">
                    <a:moveTo>
                      <a:pt x="0" y="11"/>
                    </a:moveTo>
                    <a:cubicBezTo>
                      <a:pt x="8" y="7"/>
                      <a:pt x="20" y="5"/>
                      <a:pt x="33" y="0"/>
                    </a:cubicBezTo>
                    <a:cubicBezTo>
                      <a:pt x="32" y="1"/>
                      <a:pt x="26" y="3"/>
                      <a:pt x="19" y="5"/>
                    </a:cubicBezTo>
                    <a:cubicBezTo>
                      <a:pt x="12" y="8"/>
                      <a:pt x="4"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6218">
                <a:extLst>
                  <a:ext uri="{FF2B5EF4-FFF2-40B4-BE49-F238E27FC236}">
                    <a16:creationId xmlns:a16="http://schemas.microsoft.com/office/drawing/2014/main" id="{976D8E67-68BC-4824-8EFA-9636C727DC05}"/>
                  </a:ext>
                </a:extLst>
              </p:cNvPr>
              <p:cNvSpPr>
                <a:spLocks/>
              </p:cNvSpPr>
              <p:nvPr/>
            </p:nvSpPr>
            <p:spPr bwMode="auto">
              <a:xfrm>
                <a:off x="2773" y="2018"/>
                <a:ext cx="5" cy="18"/>
              </a:xfrm>
              <a:custGeom>
                <a:avLst/>
                <a:gdLst>
                  <a:gd name="T0" fmla="*/ 2 w 9"/>
                  <a:gd name="T1" fmla="*/ 5 h 32"/>
                  <a:gd name="T2" fmla="*/ 6 w 9"/>
                  <a:gd name="T3" fmla="*/ 32 h 32"/>
                  <a:gd name="T4" fmla="*/ 0 w 9"/>
                  <a:gd name="T5" fmla="*/ 3 h 32"/>
                  <a:gd name="T6" fmla="*/ 2 w 9"/>
                  <a:gd name="T7" fmla="*/ 5 h 32"/>
                </a:gdLst>
                <a:ahLst/>
                <a:cxnLst>
                  <a:cxn ang="0">
                    <a:pos x="T0" y="T1"/>
                  </a:cxn>
                  <a:cxn ang="0">
                    <a:pos x="T2" y="T3"/>
                  </a:cxn>
                  <a:cxn ang="0">
                    <a:pos x="T4" y="T5"/>
                  </a:cxn>
                  <a:cxn ang="0">
                    <a:pos x="T6" y="T7"/>
                  </a:cxn>
                </a:cxnLst>
                <a:rect l="0" t="0" r="r" b="b"/>
                <a:pathLst>
                  <a:path w="9" h="32">
                    <a:moveTo>
                      <a:pt x="2" y="5"/>
                    </a:moveTo>
                    <a:cubicBezTo>
                      <a:pt x="2" y="15"/>
                      <a:pt x="9" y="28"/>
                      <a:pt x="6" y="32"/>
                    </a:cubicBezTo>
                    <a:cubicBezTo>
                      <a:pt x="5" y="26"/>
                      <a:pt x="3" y="18"/>
                      <a:pt x="0" y="3"/>
                    </a:cubicBezTo>
                    <a:cubicBezTo>
                      <a:pt x="2" y="9"/>
                      <a:pt x="0"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6219">
                <a:extLst>
                  <a:ext uri="{FF2B5EF4-FFF2-40B4-BE49-F238E27FC236}">
                    <a16:creationId xmlns:a16="http://schemas.microsoft.com/office/drawing/2014/main" id="{AB29005C-7302-4DEA-9010-82EE92B0443F}"/>
                  </a:ext>
                </a:extLst>
              </p:cNvPr>
              <p:cNvSpPr>
                <a:spLocks/>
              </p:cNvSpPr>
              <p:nvPr/>
            </p:nvSpPr>
            <p:spPr bwMode="auto">
              <a:xfrm>
                <a:off x="2780" y="2063"/>
                <a:ext cx="3" cy="28"/>
              </a:xfrm>
              <a:custGeom>
                <a:avLst/>
                <a:gdLst>
                  <a:gd name="T0" fmla="*/ 4 w 6"/>
                  <a:gd name="T1" fmla="*/ 6 h 49"/>
                  <a:gd name="T2" fmla="*/ 5 w 6"/>
                  <a:gd name="T3" fmla="*/ 23 h 49"/>
                  <a:gd name="T4" fmla="*/ 6 w 6"/>
                  <a:gd name="T5" fmla="*/ 40 h 49"/>
                  <a:gd name="T6" fmla="*/ 4 w 6"/>
                  <a:gd name="T7" fmla="*/ 49 h 49"/>
                  <a:gd name="T8" fmla="*/ 2 w 6"/>
                  <a:gd name="T9" fmla="*/ 31 h 49"/>
                  <a:gd name="T10" fmla="*/ 4 w 6"/>
                  <a:gd name="T11" fmla="*/ 42 h 49"/>
                  <a:gd name="T12" fmla="*/ 4 w 6"/>
                  <a:gd name="T13" fmla="*/ 18 h 49"/>
                  <a:gd name="T14" fmla="*/ 2 w 6"/>
                  <a:gd name="T15" fmla="*/ 19 h 49"/>
                  <a:gd name="T16" fmla="*/ 1 w 6"/>
                  <a:gd name="T17" fmla="*/ 12 h 49"/>
                  <a:gd name="T18" fmla="*/ 0 w 6"/>
                  <a:gd name="T19" fmla="*/ 0 h 49"/>
                  <a:gd name="T20" fmla="*/ 4 w 6"/>
                  <a:gd name="T2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9">
                    <a:moveTo>
                      <a:pt x="4" y="6"/>
                    </a:moveTo>
                    <a:cubicBezTo>
                      <a:pt x="5" y="15"/>
                      <a:pt x="5" y="19"/>
                      <a:pt x="5" y="23"/>
                    </a:cubicBezTo>
                    <a:cubicBezTo>
                      <a:pt x="5" y="27"/>
                      <a:pt x="5" y="31"/>
                      <a:pt x="6" y="40"/>
                    </a:cubicBezTo>
                    <a:cubicBezTo>
                      <a:pt x="5" y="42"/>
                      <a:pt x="4" y="43"/>
                      <a:pt x="4" y="49"/>
                    </a:cubicBezTo>
                    <a:cubicBezTo>
                      <a:pt x="2" y="45"/>
                      <a:pt x="3" y="40"/>
                      <a:pt x="2" y="31"/>
                    </a:cubicBezTo>
                    <a:cubicBezTo>
                      <a:pt x="3" y="29"/>
                      <a:pt x="3" y="36"/>
                      <a:pt x="4" y="42"/>
                    </a:cubicBezTo>
                    <a:cubicBezTo>
                      <a:pt x="3" y="32"/>
                      <a:pt x="3" y="21"/>
                      <a:pt x="4" y="18"/>
                    </a:cubicBezTo>
                    <a:cubicBezTo>
                      <a:pt x="3" y="12"/>
                      <a:pt x="3" y="20"/>
                      <a:pt x="2" y="19"/>
                    </a:cubicBezTo>
                    <a:cubicBezTo>
                      <a:pt x="3" y="14"/>
                      <a:pt x="2" y="11"/>
                      <a:pt x="1" y="12"/>
                    </a:cubicBezTo>
                    <a:cubicBezTo>
                      <a:pt x="1" y="9"/>
                      <a:pt x="1" y="5"/>
                      <a:pt x="0" y="0"/>
                    </a:cubicBezTo>
                    <a:cubicBezTo>
                      <a:pt x="2" y="4"/>
                      <a:pt x="2" y="5"/>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6220">
                <a:extLst>
                  <a:ext uri="{FF2B5EF4-FFF2-40B4-BE49-F238E27FC236}">
                    <a16:creationId xmlns:a16="http://schemas.microsoft.com/office/drawing/2014/main" id="{7CC46208-4F27-4DA4-A9D6-8FEF68B05F9F}"/>
                  </a:ext>
                </a:extLst>
              </p:cNvPr>
              <p:cNvSpPr>
                <a:spLocks/>
              </p:cNvSpPr>
              <p:nvPr/>
            </p:nvSpPr>
            <p:spPr bwMode="auto">
              <a:xfrm>
                <a:off x="2535" y="2549"/>
                <a:ext cx="22" cy="14"/>
              </a:xfrm>
              <a:custGeom>
                <a:avLst/>
                <a:gdLst>
                  <a:gd name="T0" fmla="*/ 37 w 39"/>
                  <a:gd name="T1" fmla="*/ 3 h 25"/>
                  <a:gd name="T2" fmla="*/ 11 w 39"/>
                  <a:gd name="T3" fmla="*/ 18 h 25"/>
                  <a:gd name="T4" fmla="*/ 16 w 39"/>
                  <a:gd name="T5" fmla="*/ 15 h 25"/>
                  <a:gd name="T6" fmla="*/ 38 w 39"/>
                  <a:gd name="T7" fmla="*/ 0 h 25"/>
                  <a:gd name="T8" fmla="*/ 37 w 39"/>
                  <a:gd name="T9" fmla="*/ 3 h 25"/>
                </a:gdLst>
                <a:ahLst/>
                <a:cxnLst>
                  <a:cxn ang="0">
                    <a:pos x="T0" y="T1"/>
                  </a:cxn>
                  <a:cxn ang="0">
                    <a:pos x="T2" y="T3"/>
                  </a:cxn>
                  <a:cxn ang="0">
                    <a:pos x="T4" y="T5"/>
                  </a:cxn>
                  <a:cxn ang="0">
                    <a:pos x="T6" y="T7"/>
                  </a:cxn>
                  <a:cxn ang="0">
                    <a:pos x="T8" y="T9"/>
                  </a:cxn>
                </a:cxnLst>
                <a:rect l="0" t="0" r="r" b="b"/>
                <a:pathLst>
                  <a:path w="39" h="25">
                    <a:moveTo>
                      <a:pt x="37" y="3"/>
                    </a:moveTo>
                    <a:cubicBezTo>
                      <a:pt x="32" y="5"/>
                      <a:pt x="19" y="14"/>
                      <a:pt x="11" y="18"/>
                    </a:cubicBezTo>
                    <a:cubicBezTo>
                      <a:pt x="3" y="23"/>
                      <a:pt x="0" y="25"/>
                      <a:pt x="16" y="15"/>
                    </a:cubicBezTo>
                    <a:cubicBezTo>
                      <a:pt x="22" y="10"/>
                      <a:pt x="27" y="6"/>
                      <a:pt x="38" y="0"/>
                    </a:cubicBezTo>
                    <a:cubicBezTo>
                      <a:pt x="39" y="0"/>
                      <a:pt x="35" y="3"/>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6221">
                <a:extLst>
                  <a:ext uri="{FF2B5EF4-FFF2-40B4-BE49-F238E27FC236}">
                    <a16:creationId xmlns:a16="http://schemas.microsoft.com/office/drawing/2014/main" id="{4C4A0DFC-A241-4905-BEED-192043ABBC9F}"/>
                  </a:ext>
                </a:extLst>
              </p:cNvPr>
              <p:cNvSpPr>
                <a:spLocks/>
              </p:cNvSpPr>
              <p:nvPr/>
            </p:nvSpPr>
            <p:spPr bwMode="auto">
              <a:xfrm>
                <a:off x="2500" y="2577"/>
                <a:ext cx="9" cy="6"/>
              </a:xfrm>
              <a:custGeom>
                <a:avLst/>
                <a:gdLst>
                  <a:gd name="T0" fmla="*/ 9 w 17"/>
                  <a:gd name="T1" fmla="*/ 7 h 10"/>
                  <a:gd name="T2" fmla="*/ 0 w 17"/>
                  <a:gd name="T3" fmla="*/ 9 h 10"/>
                  <a:gd name="T4" fmla="*/ 6 w 17"/>
                  <a:gd name="T5" fmla="*/ 5 h 10"/>
                  <a:gd name="T6" fmla="*/ 17 w 17"/>
                  <a:gd name="T7" fmla="*/ 0 h 10"/>
                  <a:gd name="T8" fmla="*/ 9 w 17"/>
                  <a:gd name="T9" fmla="*/ 7 h 10"/>
                </a:gdLst>
                <a:ahLst/>
                <a:cxnLst>
                  <a:cxn ang="0">
                    <a:pos x="T0" y="T1"/>
                  </a:cxn>
                  <a:cxn ang="0">
                    <a:pos x="T2" y="T3"/>
                  </a:cxn>
                  <a:cxn ang="0">
                    <a:pos x="T4" y="T5"/>
                  </a:cxn>
                  <a:cxn ang="0">
                    <a:pos x="T6" y="T7"/>
                  </a:cxn>
                  <a:cxn ang="0">
                    <a:pos x="T8" y="T9"/>
                  </a:cxn>
                </a:cxnLst>
                <a:rect l="0" t="0" r="r" b="b"/>
                <a:pathLst>
                  <a:path w="17" h="10">
                    <a:moveTo>
                      <a:pt x="9" y="7"/>
                    </a:moveTo>
                    <a:cubicBezTo>
                      <a:pt x="3" y="10"/>
                      <a:pt x="0" y="10"/>
                      <a:pt x="0" y="9"/>
                    </a:cubicBezTo>
                    <a:cubicBezTo>
                      <a:pt x="6" y="6"/>
                      <a:pt x="6" y="5"/>
                      <a:pt x="6" y="5"/>
                    </a:cubicBezTo>
                    <a:cubicBezTo>
                      <a:pt x="11" y="3"/>
                      <a:pt x="12" y="3"/>
                      <a:pt x="17" y="0"/>
                    </a:cubicBezTo>
                    <a:cubicBezTo>
                      <a:pt x="15" y="2"/>
                      <a:pt x="9"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6222">
                <a:extLst>
                  <a:ext uri="{FF2B5EF4-FFF2-40B4-BE49-F238E27FC236}">
                    <a16:creationId xmlns:a16="http://schemas.microsoft.com/office/drawing/2014/main" id="{42BDE895-DAD2-4716-BF19-FD16DD76F6D7}"/>
                  </a:ext>
                </a:extLst>
              </p:cNvPr>
              <p:cNvSpPr>
                <a:spLocks/>
              </p:cNvSpPr>
              <p:nvPr/>
            </p:nvSpPr>
            <p:spPr bwMode="auto">
              <a:xfrm>
                <a:off x="2333" y="2632"/>
                <a:ext cx="9" cy="2"/>
              </a:xfrm>
              <a:custGeom>
                <a:avLst/>
                <a:gdLst>
                  <a:gd name="T0" fmla="*/ 16 w 16"/>
                  <a:gd name="T1" fmla="*/ 2 h 4"/>
                  <a:gd name="T2" fmla="*/ 14 w 16"/>
                  <a:gd name="T3" fmla="*/ 0 h 4"/>
                  <a:gd name="T4" fmla="*/ 16 w 16"/>
                  <a:gd name="T5" fmla="*/ 2 h 4"/>
                </a:gdLst>
                <a:ahLst/>
                <a:cxnLst>
                  <a:cxn ang="0">
                    <a:pos x="T0" y="T1"/>
                  </a:cxn>
                  <a:cxn ang="0">
                    <a:pos x="T2" y="T3"/>
                  </a:cxn>
                  <a:cxn ang="0">
                    <a:pos x="T4" y="T5"/>
                  </a:cxn>
                </a:cxnLst>
                <a:rect l="0" t="0" r="r" b="b"/>
                <a:pathLst>
                  <a:path w="16" h="4">
                    <a:moveTo>
                      <a:pt x="16" y="2"/>
                    </a:moveTo>
                    <a:cubicBezTo>
                      <a:pt x="2" y="4"/>
                      <a:pt x="0" y="2"/>
                      <a:pt x="14" y="0"/>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6223">
                <a:extLst>
                  <a:ext uri="{FF2B5EF4-FFF2-40B4-BE49-F238E27FC236}">
                    <a16:creationId xmlns:a16="http://schemas.microsoft.com/office/drawing/2014/main" id="{EA337550-C33E-45D1-8F45-72FF10BC45E2}"/>
                  </a:ext>
                </a:extLst>
              </p:cNvPr>
              <p:cNvSpPr>
                <a:spLocks/>
              </p:cNvSpPr>
              <p:nvPr/>
            </p:nvSpPr>
            <p:spPr bwMode="auto">
              <a:xfrm>
                <a:off x="2783" y="2088"/>
                <a:ext cx="1" cy="20"/>
              </a:xfrm>
              <a:custGeom>
                <a:avLst/>
                <a:gdLst>
                  <a:gd name="T0" fmla="*/ 2 w 2"/>
                  <a:gd name="T1" fmla="*/ 33 h 34"/>
                  <a:gd name="T2" fmla="*/ 0 w 2"/>
                  <a:gd name="T3" fmla="*/ 34 h 34"/>
                  <a:gd name="T4" fmla="*/ 0 w 2"/>
                  <a:gd name="T5" fmla="*/ 12 h 34"/>
                  <a:gd name="T6" fmla="*/ 2 w 2"/>
                  <a:gd name="T7" fmla="*/ 33 h 34"/>
                </a:gdLst>
                <a:ahLst/>
                <a:cxnLst>
                  <a:cxn ang="0">
                    <a:pos x="T0" y="T1"/>
                  </a:cxn>
                  <a:cxn ang="0">
                    <a:pos x="T2" y="T3"/>
                  </a:cxn>
                  <a:cxn ang="0">
                    <a:pos x="T4" y="T5"/>
                  </a:cxn>
                  <a:cxn ang="0">
                    <a:pos x="T6" y="T7"/>
                  </a:cxn>
                </a:cxnLst>
                <a:rect l="0" t="0" r="r" b="b"/>
                <a:pathLst>
                  <a:path w="2" h="34">
                    <a:moveTo>
                      <a:pt x="2" y="33"/>
                    </a:moveTo>
                    <a:cubicBezTo>
                      <a:pt x="0" y="34"/>
                      <a:pt x="0" y="34"/>
                      <a:pt x="0" y="34"/>
                    </a:cubicBezTo>
                    <a:cubicBezTo>
                      <a:pt x="0" y="25"/>
                      <a:pt x="2" y="17"/>
                      <a:pt x="0" y="12"/>
                    </a:cubicBezTo>
                    <a:cubicBezTo>
                      <a:pt x="0" y="0"/>
                      <a:pt x="2" y="21"/>
                      <a:pt x="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6224">
                <a:extLst>
                  <a:ext uri="{FF2B5EF4-FFF2-40B4-BE49-F238E27FC236}">
                    <a16:creationId xmlns:a16="http://schemas.microsoft.com/office/drawing/2014/main" id="{78C411C7-E94E-4830-91FA-A9853FC3C201}"/>
                  </a:ext>
                </a:extLst>
              </p:cNvPr>
              <p:cNvSpPr>
                <a:spLocks/>
              </p:cNvSpPr>
              <p:nvPr/>
            </p:nvSpPr>
            <p:spPr bwMode="auto">
              <a:xfrm>
                <a:off x="2733" y="2329"/>
                <a:ext cx="8" cy="14"/>
              </a:xfrm>
              <a:custGeom>
                <a:avLst/>
                <a:gdLst>
                  <a:gd name="T0" fmla="*/ 0 w 14"/>
                  <a:gd name="T1" fmla="*/ 24 h 24"/>
                  <a:gd name="T2" fmla="*/ 7 w 14"/>
                  <a:gd name="T3" fmla="*/ 10 h 24"/>
                  <a:gd name="T4" fmla="*/ 14 w 14"/>
                  <a:gd name="T5" fmla="*/ 0 h 24"/>
                  <a:gd name="T6" fmla="*/ 0 w 14"/>
                  <a:gd name="T7" fmla="*/ 24 h 24"/>
                </a:gdLst>
                <a:ahLst/>
                <a:cxnLst>
                  <a:cxn ang="0">
                    <a:pos x="T0" y="T1"/>
                  </a:cxn>
                  <a:cxn ang="0">
                    <a:pos x="T2" y="T3"/>
                  </a:cxn>
                  <a:cxn ang="0">
                    <a:pos x="T4" y="T5"/>
                  </a:cxn>
                  <a:cxn ang="0">
                    <a:pos x="T6" y="T7"/>
                  </a:cxn>
                </a:cxnLst>
                <a:rect l="0" t="0" r="r" b="b"/>
                <a:pathLst>
                  <a:path w="14" h="24">
                    <a:moveTo>
                      <a:pt x="0" y="24"/>
                    </a:moveTo>
                    <a:cubicBezTo>
                      <a:pt x="3" y="18"/>
                      <a:pt x="4" y="17"/>
                      <a:pt x="7" y="10"/>
                    </a:cubicBezTo>
                    <a:cubicBezTo>
                      <a:pt x="5" y="18"/>
                      <a:pt x="9" y="12"/>
                      <a:pt x="14" y="0"/>
                    </a:cubicBezTo>
                    <a:cubicBezTo>
                      <a:pt x="13" y="7"/>
                      <a:pt x="3" y="21"/>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6225">
                <a:extLst>
                  <a:ext uri="{FF2B5EF4-FFF2-40B4-BE49-F238E27FC236}">
                    <a16:creationId xmlns:a16="http://schemas.microsoft.com/office/drawing/2014/main" id="{580639D8-128C-443F-A2BD-242AE7DBE7C5}"/>
                  </a:ext>
                </a:extLst>
              </p:cNvPr>
              <p:cNvSpPr>
                <a:spLocks/>
              </p:cNvSpPr>
              <p:nvPr/>
            </p:nvSpPr>
            <p:spPr bwMode="auto">
              <a:xfrm>
                <a:off x="2346" y="2626"/>
                <a:ext cx="20" cy="4"/>
              </a:xfrm>
              <a:custGeom>
                <a:avLst/>
                <a:gdLst>
                  <a:gd name="T0" fmla="*/ 19 w 35"/>
                  <a:gd name="T1" fmla="*/ 8 h 8"/>
                  <a:gd name="T2" fmla="*/ 10 w 35"/>
                  <a:gd name="T3" fmla="*/ 7 h 8"/>
                  <a:gd name="T4" fmla="*/ 35 w 35"/>
                  <a:gd name="T5" fmla="*/ 0 h 8"/>
                  <a:gd name="T6" fmla="*/ 19 w 35"/>
                  <a:gd name="T7" fmla="*/ 8 h 8"/>
                </a:gdLst>
                <a:ahLst/>
                <a:cxnLst>
                  <a:cxn ang="0">
                    <a:pos x="T0" y="T1"/>
                  </a:cxn>
                  <a:cxn ang="0">
                    <a:pos x="T2" y="T3"/>
                  </a:cxn>
                  <a:cxn ang="0">
                    <a:pos x="T4" y="T5"/>
                  </a:cxn>
                  <a:cxn ang="0">
                    <a:pos x="T6" y="T7"/>
                  </a:cxn>
                </a:cxnLst>
                <a:rect l="0" t="0" r="r" b="b"/>
                <a:pathLst>
                  <a:path w="35" h="8">
                    <a:moveTo>
                      <a:pt x="19" y="8"/>
                    </a:moveTo>
                    <a:cubicBezTo>
                      <a:pt x="14" y="8"/>
                      <a:pt x="0" y="8"/>
                      <a:pt x="10" y="7"/>
                    </a:cubicBezTo>
                    <a:cubicBezTo>
                      <a:pt x="14" y="5"/>
                      <a:pt x="17" y="3"/>
                      <a:pt x="35" y="0"/>
                    </a:cubicBezTo>
                    <a:cubicBezTo>
                      <a:pt x="32" y="3"/>
                      <a:pt x="22" y="4"/>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6226">
                <a:extLst>
                  <a:ext uri="{FF2B5EF4-FFF2-40B4-BE49-F238E27FC236}">
                    <a16:creationId xmlns:a16="http://schemas.microsoft.com/office/drawing/2014/main" id="{4C1A1568-A536-475A-A848-17940AB4C09D}"/>
                  </a:ext>
                </a:extLst>
              </p:cNvPr>
              <p:cNvSpPr>
                <a:spLocks/>
              </p:cNvSpPr>
              <p:nvPr/>
            </p:nvSpPr>
            <p:spPr bwMode="auto">
              <a:xfrm>
                <a:off x="2745" y="2287"/>
                <a:ext cx="12" cy="30"/>
              </a:xfrm>
              <a:custGeom>
                <a:avLst/>
                <a:gdLst>
                  <a:gd name="T0" fmla="*/ 21 w 21"/>
                  <a:gd name="T1" fmla="*/ 0 h 52"/>
                  <a:gd name="T2" fmla="*/ 13 w 21"/>
                  <a:gd name="T3" fmla="*/ 21 h 52"/>
                  <a:gd name="T4" fmla="*/ 5 w 21"/>
                  <a:gd name="T5" fmla="*/ 43 h 52"/>
                  <a:gd name="T6" fmla="*/ 4 w 21"/>
                  <a:gd name="T7" fmla="*/ 37 h 52"/>
                  <a:gd name="T8" fmla="*/ 5 w 21"/>
                  <a:gd name="T9" fmla="*/ 39 h 52"/>
                  <a:gd name="T10" fmla="*/ 14 w 21"/>
                  <a:gd name="T11" fmla="*/ 16 h 52"/>
                  <a:gd name="T12" fmla="*/ 21 w 2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1" h="52">
                    <a:moveTo>
                      <a:pt x="21" y="0"/>
                    </a:moveTo>
                    <a:cubicBezTo>
                      <a:pt x="18" y="9"/>
                      <a:pt x="15" y="15"/>
                      <a:pt x="13" y="21"/>
                    </a:cubicBezTo>
                    <a:cubicBezTo>
                      <a:pt x="11" y="27"/>
                      <a:pt x="9" y="33"/>
                      <a:pt x="5" y="43"/>
                    </a:cubicBezTo>
                    <a:cubicBezTo>
                      <a:pt x="0" y="52"/>
                      <a:pt x="6" y="36"/>
                      <a:pt x="4" y="37"/>
                    </a:cubicBezTo>
                    <a:cubicBezTo>
                      <a:pt x="9" y="26"/>
                      <a:pt x="5" y="39"/>
                      <a:pt x="5" y="39"/>
                    </a:cubicBezTo>
                    <a:cubicBezTo>
                      <a:pt x="8" y="34"/>
                      <a:pt x="11" y="24"/>
                      <a:pt x="14" y="16"/>
                    </a:cubicBezTo>
                    <a:cubicBezTo>
                      <a:pt x="17" y="8"/>
                      <a:pt x="20" y="1"/>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6227">
                <a:extLst>
                  <a:ext uri="{FF2B5EF4-FFF2-40B4-BE49-F238E27FC236}">
                    <a16:creationId xmlns:a16="http://schemas.microsoft.com/office/drawing/2014/main" id="{8CC7920E-C1B2-47A8-AB55-471419737EF0}"/>
                  </a:ext>
                </a:extLst>
              </p:cNvPr>
              <p:cNvSpPr>
                <a:spLocks/>
              </p:cNvSpPr>
              <p:nvPr/>
            </p:nvSpPr>
            <p:spPr bwMode="auto">
              <a:xfrm>
                <a:off x="2596" y="2504"/>
                <a:ext cx="16" cy="15"/>
              </a:xfrm>
              <a:custGeom>
                <a:avLst/>
                <a:gdLst>
                  <a:gd name="T0" fmla="*/ 28 w 28"/>
                  <a:gd name="T1" fmla="*/ 4 h 26"/>
                  <a:gd name="T2" fmla="*/ 0 w 28"/>
                  <a:gd name="T3" fmla="*/ 26 h 26"/>
                  <a:gd name="T4" fmla="*/ 20 w 28"/>
                  <a:gd name="T5" fmla="*/ 8 h 26"/>
                  <a:gd name="T6" fmla="*/ 22 w 28"/>
                  <a:gd name="T7" fmla="*/ 5 h 26"/>
                  <a:gd name="T8" fmla="*/ 28 w 28"/>
                  <a:gd name="T9" fmla="*/ 4 h 26"/>
                </a:gdLst>
                <a:ahLst/>
                <a:cxnLst>
                  <a:cxn ang="0">
                    <a:pos x="T0" y="T1"/>
                  </a:cxn>
                  <a:cxn ang="0">
                    <a:pos x="T2" y="T3"/>
                  </a:cxn>
                  <a:cxn ang="0">
                    <a:pos x="T4" y="T5"/>
                  </a:cxn>
                  <a:cxn ang="0">
                    <a:pos x="T6" y="T7"/>
                  </a:cxn>
                  <a:cxn ang="0">
                    <a:pos x="T8" y="T9"/>
                  </a:cxn>
                </a:cxnLst>
                <a:rect l="0" t="0" r="r" b="b"/>
                <a:pathLst>
                  <a:path w="28" h="26">
                    <a:moveTo>
                      <a:pt x="28" y="4"/>
                    </a:moveTo>
                    <a:cubicBezTo>
                      <a:pt x="10" y="17"/>
                      <a:pt x="7" y="22"/>
                      <a:pt x="0" y="26"/>
                    </a:cubicBezTo>
                    <a:cubicBezTo>
                      <a:pt x="7" y="20"/>
                      <a:pt x="14" y="14"/>
                      <a:pt x="20" y="8"/>
                    </a:cubicBezTo>
                    <a:cubicBezTo>
                      <a:pt x="23" y="6"/>
                      <a:pt x="22" y="6"/>
                      <a:pt x="22" y="5"/>
                    </a:cubicBezTo>
                    <a:cubicBezTo>
                      <a:pt x="28" y="0"/>
                      <a:pt x="25" y="5"/>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6228">
                <a:extLst>
                  <a:ext uri="{FF2B5EF4-FFF2-40B4-BE49-F238E27FC236}">
                    <a16:creationId xmlns:a16="http://schemas.microsoft.com/office/drawing/2014/main" id="{3084F5C1-4A3F-4679-AEAA-7274B8D44E7C}"/>
                  </a:ext>
                </a:extLst>
              </p:cNvPr>
              <p:cNvSpPr>
                <a:spLocks/>
              </p:cNvSpPr>
              <p:nvPr/>
            </p:nvSpPr>
            <p:spPr bwMode="auto">
              <a:xfrm>
                <a:off x="2769" y="2009"/>
                <a:ext cx="5" cy="20"/>
              </a:xfrm>
              <a:custGeom>
                <a:avLst/>
                <a:gdLst>
                  <a:gd name="T0" fmla="*/ 8 w 9"/>
                  <a:gd name="T1" fmla="*/ 30 h 35"/>
                  <a:gd name="T2" fmla="*/ 7 w 9"/>
                  <a:gd name="T3" fmla="*/ 35 h 35"/>
                  <a:gd name="T4" fmla="*/ 0 w 9"/>
                  <a:gd name="T5" fmla="*/ 2 h 35"/>
                  <a:gd name="T6" fmla="*/ 4 w 9"/>
                  <a:gd name="T7" fmla="*/ 16 h 35"/>
                  <a:gd name="T8" fmla="*/ 8 w 9"/>
                  <a:gd name="T9" fmla="*/ 30 h 35"/>
                </a:gdLst>
                <a:ahLst/>
                <a:cxnLst>
                  <a:cxn ang="0">
                    <a:pos x="T0" y="T1"/>
                  </a:cxn>
                  <a:cxn ang="0">
                    <a:pos x="T2" y="T3"/>
                  </a:cxn>
                  <a:cxn ang="0">
                    <a:pos x="T4" y="T5"/>
                  </a:cxn>
                  <a:cxn ang="0">
                    <a:pos x="T6" y="T7"/>
                  </a:cxn>
                  <a:cxn ang="0">
                    <a:pos x="T8" y="T9"/>
                  </a:cxn>
                </a:cxnLst>
                <a:rect l="0" t="0" r="r" b="b"/>
                <a:pathLst>
                  <a:path w="9" h="35">
                    <a:moveTo>
                      <a:pt x="8" y="30"/>
                    </a:moveTo>
                    <a:cubicBezTo>
                      <a:pt x="9" y="35"/>
                      <a:pt x="7" y="34"/>
                      <a:pt x="7" y="35"/>
                    </a:cubicBezTo>
                    <a:cubicBezTo>
                      <a:pt x="6" y="25"/>
                      <a:pt x="3" y="14"/>
                      <a:pt x="0" y="2"/>
                    </a:cubicBezTo>
                    <a:cubicBezTo>
                      <a:pt x="1" y="0"/>
                      <a:pt x="2" y="8"/>
                      <a:pt x="4" y="16"/>
                    </a:cubicBezTo>
                    <a:cubicBezTo>
                      <a:pt x="6" y="23"/>
                      <a:pt x="7" y="31"/>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6229">
                <a:extLst>
                  <a:ext uri="{FF2B5EF4-FFF2-40B4-BE49-F238E27FC236}">
                    <a16:creationId xmlns:a16="http://schemas.microsoft.com/office/drawing/2014/main" id="{49F626BF-E66F-4B0B-B38D-5B178AB2F2F6}"/>
                  </a:ext>
                </a:extLst>
              </p:cNvPr>
              <p:cNvSpPr>
                <a:spLocks/>
              </p:cNvSpPr>
              <p:nvPr/>
            </p:nvSpPr>
            <p:spPr bwMode="auto">
              <a:xfrm>
                <a:off x="2639" y="2471"/>
                <a:ext cx="6" cy="8"/>
              </a:xfrm>
              <a:custGeom>
                <a:avLst/>
                <a:gdLst>
                  <a:gd name="T0" fmla="*/ 11 w 11"/>
                  <a:gd name="T1" fmla="*/ 3 h 14"/>
                  <a:gd name="T2" fmla="*/ 0 w 11"/>
                  <a:gd name="T3" fmla="*/ 14 h 14"/>
                  <a:gd name="T4" fmla="*/ 0 w 11"/>
                  <a:gd name="T5" fmla="*/ 7 h 14"/>
                  <a:gd name="T6" fmla="*/ 11 w 11"/>
                  <a:gd name="T7" fmla="*/ 3 h 14"/>
                </a:gdLst>
                <a:ahLst/>
                <a:cxnLst>
                  <a:cxn ang="0">
                    <a:pos x="T0" y="T1"/>
                  </a:cxn>
                  <a:cxn ang="0">
                    <a:pos x="T2" y="T3"/>
                  </a:cxn>
                  <a:cxn ang="0">
                    <a:pos x="T4" y="T5"/>
                  </a:cxn>
                  <a:cxn ang="0">
                    <a:pos x="T6" y="T7"/>
                  </a:cxn>
                </a:cxnLst>
                <a:rect l="0" t="0" r="r" b="b"/>
                <a:pathLst>
                  <a:path w="11" h="14">
                    <a:moveTo>
                      <a:pt x="11" y="3"/>
                    </a:moveTo>
                    <a:cubicBezTo>
                      <a:pt x="8" y="5"/>
                      <a:pt x="4" y="9"/>
                      <a:pt x="0" y="14"/>
                    </a:cubicBezTo>
                    <a:cubicBezTo>
                      <a:pt x="0" y="7"/>
                      <a:pt x="0" y="7"/>
                      <a:pt x="0" y="7"/>
                    </a:cubicBezTo>
                    <a:cubicBezTo>
                      <a:pt x="9" y="0"/>
                      <a:pt x="0" y="1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6230">
                <a:extLst>
                  <a:ext uri="{FF2B5EF4-FFF2-40B4-BE49-F238E27FC236}">
                    <a16:creationId xmlns:a16="http://schemas.microsoft.com/office/drawing/2014/main" id="{F02EEDB8-5A6D-4D3E-BD75-65D1078EC0E6}"/>
                  </a:ext>
                </a:extLst>
              </p:cNvPr>
              <p:cNvSpPr>
                <a:spLocks/>
              </p:cNvSpPr>
              <p:nvPr/>
            </p:nvSpPr>
            <p:spPr bwMode="auto">
              <a:xfrm>
                <a:off x="2452" y="2595"/>
                <a:ext cx="15" cy="6"/>
              </a:xfrm>
              <a:custGeom>
                <a:avLst/>
                <a:gdLst>
                  <a:gd name="T0" fmla="*/ 1 w 27"/>
                  <a:gd name="T1" fmla="*/ 11 h 11"/>
                  <a:gd name="T2" fmla="*/ 14 w 27"/>
                  <a:gd name="T3" fmla="*/ 5 h 11"/>
                  <a:gd name="T4" fmla="*/ 26 w 27"/>
                  <a:gd name="T5" fmla="*/ 2 h 11"/>
                  <a:gd name="T6" fmla="*/ 1 w 27"/>
                  <a:gd name="T7" fmla="*/ 11 h 11"/>
                </a:gdLst>
                <a:ahLst/>
                <a:cxnLst>
                  <a:cxn ang="0">
                    <a:pos x="T0" y="T1"/>
                  </a:cxn>
                  <a:cxn ang="0">
                    <a:pos x="T2" y="T3"/>
                  </a:cxn>
                  <a:cxn ang="0">
                    <a:pos x="T4" y="T5"/>
                  </a:cxn>
                  <a:cxn ang="0">
                    <a:pos x="T6" y="T7"/>
                  </a:cxn>
                </a:cxnLst>
                <a:rect l="0" t="0" r="r" b="b"/>
                <a:pathLst>
                  <a:path w="27" h="11">
                    <a:moveTo>
                      <a:pt x="1" y="11"/>
                    </a:moveTo>
                    <a:cubicBezTo>
                      <a:pt x="0" y="11"/>
                      <a:pt x="7" y="8"/>
                      <a:pt x="14" y="5"/>
                    </a:cubicBezTo>
                    <a:cubicBezTo>
                      <a:pt x="21" y="2"/>
                      <a:pt x="27" y="0"/>
                      <a:pt x="26" y="2"/>
                    </a:cubicBezTo>
                    <a:cubicBezTo>
                      <a:pt x="18" y="6"/>
                      <a:pt x="9"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6231">
                <a:extLst>
                  <a:ext uri="{FF2B5EF4-FFF2-40B4-BE49-F238E27FC236}">
                    <a16:creationId xmlns:a16="http://schemas.microsoft.com/office/drawing/2014/main" id="{F35D6F24-7382-4655-91F5-C23ADD12B088}"/>
                  </a:ext>
                </a:extLst>
              </p:cNvPr>
              <p:cNvSpPr>
                <a:spLocks/>
              </p:cNvSpPr>
              <p:nvPr/>
            </p:nvSpPr>
            <p:spPr bwMode="auto">
              <a:xfrm>
                <a:off x="2326" y="2631"/>
                <a:ext cx="16" cy="3"/>
              </a:xfrm>
              <a:custGeom>
                <a:avLst/>
                <a:gdLst>
                  <a:gd name="T0" fmla="*/ 29 w 29"/>
                  <a:gd name="T1" fmla="*/ 0 h 5"/>
                  <a:gd name="T2" fmla="*/ 14 w 29"/>
                  <a:gd name="T3" fmla="*/ 3 h 5"/>
                  <a:gd name="T4" fmla="*/ 2 w 29"/>
                  <a:gd name="T5" fmla="*/ 4 h 5"/>
                  <a:gd name="T6" fmla="*/ 29 w 29"/>
                  <a:gd name="T7" fmla="*/ 0 h 5"/>
                </a:gdLst>
                <a:ahLst/>
                <a:cxnLst>
                  <a:cxn ang="0">
                    <a:pos x="T0" y="T1"/>
                  </a:cxn>
                  <a:cxn ang="0">
                    <a:pos x="T2" y="T3"/>
                  </a:cxn>
                  <a:cxn ang="0">
                    <a:pos x="T4" y="T5"/>
                  </a:cxn>
                  <a:cxn ang="0">
                    <a:pos x="T6" y="T7"/>
                  </a:cxn>
                </a:cxnLst>
                <a:rect l="0" t="0" r="r" b="b"/>
                <a:pathLst>
                  <a:path w="29" h="5">
                    <a:moveTo>
                      <a:pt x="29" y="0"/>
                    </a:moveTo>
                    <a:cubicBezTo>
                      <a:pt x="29" y="1"/>
                      <a:pt x="21" y="2"/>
                      <a:pt x="14" y="3"/>
                    </a:cubicBezTo>
                    <a:cubicBezTo>
                      <a:pt x="7" y="4"/>
                      <a:pt x="0" y="5"/>
                      <a:pt x="2" y="4"/>
                    </a:cubicBezTo>
                    <a:cubicBezTo>
                      <a:pt x="14" y="2"/>
                      <a:pt x="16" y="3"/>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6232">
                <a:extLst>
                  <a:ext uri="{FF2B5EF4-FFF2-40B4-BE49-F238E27FC236}">
                    <a16:creationId xmlns:a16="http://schemas.microsoft.com/office/drawing/2014/main" id="{CA66AFFA-281E-4BA2-8D2B-5A7FDBC7D116}"/>
                  </a:ext>
                </a:extLst>
              </p:cNvPr>
              <p:cNvSpPr>
                <a:spLocks/>
              </p:cNvSpPr>
              <p:nvPr/>
            </p:nvSpPr>
            <p:spPr bwMode="auto">
              <a:xfrm>
                <a:off x="2189" y="2631"/>
                <a:ext cx="16" cy="3"/>
              </a:xfrm>
              <a:custGeom>
                <a:avLst/>
                <a:gdLst>
                  <a:gd name="T0" fmla="*/ 28 w 28"/>
                  <a:gd name="T1" fmla="*/ 6 h 6"/>
                  <a:gd name="T2" fmla="*/ 11 w 28"/>
                  <a:gd name="T3" fmla="*/ 0 h 6"/>
                  <a:gd name="T4" fmla="*/ 28 w 28"/>
                  <a:gd name="T5" fmla="*/ 6 h 6"/>
                </a:gdLst>
                <a:ahLst/>
                <a:cxnLst>
                  <a:cxn ang="0">
                    <a:pos x="T0" y="T1"/>
                  </a:cxn>
                  <a:cxn ang="0">
                    <a:pos x="T2" y="T3"/>
                  </a:cxn>
                  <a:cxn ang="0">
                    <a:pos x="T4" y="T5"/>
                  </a:cxn>
                </a:cxnLst>
                <a:rect l="0" t="0" r="r" b="b"/>
                <a:pathLst>
                  <a:path w="28" h="6">
                    <a:moveTo>
                      <a:pt x="28" y="6"/>
                    </a:moveTo>
                    <a:cubicBezTo>
                      <a:pt x="22" y="4"/>
                      <a:pt x="0" y="0"/>
                      <a:pt x="11" y="0"/>
                    </a:cubicBezTo>
                    <a:cubicBezTo>
                      <a:pt x="20" y="2"/>
                      <a:pt x="24" y="4"/>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6233">
                <a:extLst>
                  <a:ext uri="{FF2B5EF4-FFF2-40B4-BE49-F238E27FC236}">
                    <a16:creationId xmlns:a16="http://schemas.microsoft.com/office/drawing/2014/main" id="{B4878F53-0B18-4751-BD55-36F5FB8ED74D}"/>
                  </a:ext>
                </a:extLst>
              </p:cNvPr>
              <p:cNvSpPr>
                <a:spLocks/>
              </p:cNvSpPr>
              <p:nvPr/>
            </p:nvSpPr>
            <p:spPr bwMode="auto">
              <a:xfrm>
                <a:off x="2726" y="1894"/>
                <a:ext cx="6" cy="12"/>
              </a:xfrm>
              <a:custGeom>
                <a:avLst/>
                <a:gdLst>
                  <a:gd name="T0" fmla="*/ 12 w 12"/>
                  <a:gd name="T1" fmla="*/ 21 h 21"/>
                  <a:gd name="T2" fmla="*/ 0 w 12"/>
                  <a:gd name="T3" fmla="*/ 0 h 21"/>
                  <a:gd name="T4" fmla="*/ 12 w 12"/>
                  <a:gd name="T5" fmla="*/ 21 h 21"/>
                </a:gdLst>
                <a:ahLst/>
                <a:cxnLst>
                  <a:cxn ang="0">
                    <a:pos x="T0" y="T1"/>
                  </a:cxn>
                  <a:cxn ang="0">
                    <a:pos x="T2" y="T3"/>
                  </a:cxn>
                  <a:cxn ang="0">
                    <a:pos x="T4" y="T5"/>
                  </a:cxn>
                </a:cxnLst>
                <a:rect l="0" t="0" r="r" b="b"/>
                <a:pathLst>
                  <a:path w="12" h="21">
                    <a:moveTo>
                      <a:pt x="12" y="21"/>
                    </a:moveTo>
                    <a:cubicBezTo>
                      <a:pt x="9" y="17"/>
                      <a:pt x="6" y="11"/>
                      <a:pt x="0" y="0"/>
                    </a:cubicBezTo>
                    <a:cubicBezTo>
                      <a:pt x="3" y="4"/>
                      <a:pt x="6" y="7"/>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6234">
                <a:extLst>
                  <a:ext uri="{FF2B5EF4-FFF2-40B4-BE49-F238E27FC236}">
                    <a16:creationId xmlns:a16="http://schemas.microsoft.com/office/drawing/2014/main" id="{943AA3E2-CD9E-4259-BFB2-4BF4001D5287}"/>
                  </a:ext>
                </a:extLst>
              </p:cNvPr>
              <p:cNvSpPr>
                <a:spLocks/>
              </p:cNvSpPr>
              <p:nvPr/>
            </p:nvSpPr>
            <p:spPr bwMode="auto">
              <a:xfrm>
                <a:off x="2731" y="1906"/>
                <a:ext cx="8" cy="14"/>
              </a:xfrm>
              <a:custGeom>
                <a:avLst/>
                <a:gdLst>
                  <a:gd name="T0" fmla="*/ 10 w 13"/>
                  <a:gd name="T1" fmla="*/ 17 h 25"/>
                  <a:gd name="T2" fmla="*/ 13 w 13"/>
                  <a:gd name="T3" fmla="*/ 24 h 25"/>
                  <a:gd name="T4" fmla="*/ 12 w 13"/>
                  <a:gd name="T5" fmla="*/ 25 h 25"/>
                  <a:gd name="T6" fmla="*/ 5 w 13"/>
                  <a:gd name="T7" fmla="*/ 13 h 25"/>
                  <a:gd name="T8" fmla="*/ 10 w 13"/>
                  <a:gd name="T9" fmla="*/ 17 h 25"/>
                </a:gdLst>
                <a:ahLst/>
                <a:cxnLst>
                  <a:cxn ang="0">
                    <a:pos x="T0" y="T1"/>
                  </a:cxn>
                  <a:cxn ang="0">
                    <a:pos x="T2" y="T3"/>
                  </a:cxn>
                  <a:cxn ang="0">
                    <a:pos x="T4" y="T5"/>
                  </a:cxn>
                  <a:cxn ang="0">
                    <a:pos x="T6" y="T7"/>
                  </a:cxn>
                  <a:cxn ang="0">
                    <a:pos x="T8" y="T9"/>
                  </a:cxn>
                </a:cxnLst>
                <a:rect l="0" t="0" r="r" b="b"/>
                <a:pathLst>
                  <a:path w="13" h="25">
                    <a:moveTo>
                      <a:pt x="10" y="17"/>
                    </a:moveTo>
                    <a:cubicBezTo>
                      <a:pt x="11" y="20"/>
                      <a:pt x="11" y="21"/>
                      <a:pt x="13" y="24"/>
                    </a:cubicBezTo>
                    <a:cubicBezTo>
                      <a:pt x="12" y="25"/>
                      <a:pt x="12" y="25"/>
                      <a:pt x="12" y="25"/>
                    </a:cubicBezTo>
                    <a:cubicBezTo>
                      <a:pt x="9" y="17"/>
                      <a:pt x="6" y="13"/>
                      <a:pt x="5" y="13"/>
                    </a:cubicBezTo>
                    <a:cubicBezTo>
                      <a:pt x="0" y="0"/>
                      <a:pt x="9" y="18"/>
                      <a:pt x="1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6436">
              <a:extLst>
                <a:ext uri="{FF2B5EF4-FFF2-40B4-BE49-F238E27FC236}">
                  <a16:creationId xmlns:a16="http://schemas.microsoft.com/office/drawing/2014/main" id="{C1CE5530-8F48-4FCE-BC58-8C596AEDB6F3}"/>
                </a:ext>
              </a:extLst>
            </p:cNvPr>
            <p:cNvGrpSpPr>
              <a:grpSpLocks/>
            </p:cNvGrpSpPr>
            <p:nvPr/>
          </p:nvGrpSpPr>
          <p:grpSpPr bwMode="auto">
            <a:xfrm>
              <a:off x="5379475" y="2128008"/>
              <a:ext cx="1331912" cy="1582738"/>
              <a:chOff x="1937" y="1638"/>
              <a:chExt cx="839" cy="997"/>
            </a:xfrm>
            <a:solidFill>
              <a:schemeClr val="tx1"/>
            </a:solidFill>
          </p:grpSpPr>
          <p:sp>
            <p:nvSpPr>
              <p:cNvPr id="729" name="Freeform 6236">
                <a:extLst>
                  <a:ext uri="{FF2B5EF4-FFF2-40B4-BE49-F238E27FC236}">
                    <a16:creationId xmlns:a16="http://schemas.microsoft.com/office/drawing/2014/main" id="{5B5E71CE-CF24-4002-B1B0-D4D0B0E486AA}"/>
                  </a:ext>
                </a:extLst>
              </p:cNvPr>
              <p:cNvSpPr>
                <a:spLocks/>
              </p:cNvSpPr>
              <p:nvPr/>
            </p:nvSpPr>
            <p:spPr bwMode="auto">
              <a:xfrm>
                <a:off x="2206" y="2633"/>
                <a:ext cx="13" cy="2"/>
              </a:xfrm>
              <a:custGeom>
                <a:avLst/>
                <a:gdLst>
                  <a:gd name="T0" fmla="*/ 17 w 22"/>
                  <a:gd name="T1" fmla="*/ 3 h 4"/>
                  <a:gd name="T2" fmla="*/ 0 w 22"/>
                  <a:gd name="T3" fmla="*/ 0 h 4"/>
                  <a:gd name="T4" fmla="*/ 20 w 22"/>
                  <a:gd name="T5" fmla="*/ 2 h 4"/>
                  <a:gd name="T6" fmla="*/ 13 w 22"/>
                  <a:gd name="T7" fmla="*/ 2 h 4"/>
                  <a:gd name="T8" fmla="*/ 17 w 22"/>
                  <a:gd name="T9" fmla="*/ 3 h 4"/>
                </a:gdLst>
                <a:ahLst/>
                <a:cxnLst>
                  <a:cxn ang="0">
                    <a:pos x="T0" y="T1"/>
                  </a:cxn>
                  <a:cxn ang="0">
                    <a:pos x="T2" y="T3"/>
                  </a:cxn>
                  <a:cxn ang="0">
                    <a:pos x="T4" y="T5"/>
                  </a:cxn>
                  <a:cxn ang="0">
                    <a:pos x="T6" y="T7"/>
                  </a:cxn>
                  <a:cxn ang="0">
                    <a:pos x="T8" y="T9"/>
                  </a:cxn>
                </a:cxnLst>
                <a:rect l="0" t="0" r="r" b="b"/>
                <a:pathLst>
                  <a:path w="22" h="4">
                    <a:moveTo>
                      <a:pt x="17" y="3"/>
                    </a:moveTo>
                    <a:cubicBezTo>
                      <a:pt x="12" y="4"/>
                      <a:pt x="2" y="1"/>
                      <a:pt x="0" y="0"/>
                    </a:cubicBezTo>
                    <a:cubicBezTo>
                      <a:pt x="9" y="0"/>
                      <a:pt x="9" y="2"/>
                      <a:pt x="20" y="2"/>
                    </a:cubicBezTo>
                    <a:cubicBezTo>
                      <a:pt x="22" y="3"/>
                      <a:pt x="17" y="3"/>
                      <a:pt x="13" y="2"/>
                    </a:cubicBezTo>
                    <a:cubicBezTo>
                      <a:pt x="12" y="3"/>
                      <a:pt x="15"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6237">
                <a:extLst>
                  <a:ext uri="{FF2B5EF4-FFF2-40B4-BE49-F238E27FC236}">
                    <a16:creationId xmlns:a16="http://schemas.microsoft.com/office/drawing/2014/main" id="{B2DBA528-4C17-4E99-A604-13DCE5C17CF2}"/>
                  </a:ext>
                </a:extLst>
              </p:cNvPr>
              <p:cNvSpPr>
                <a:spLocks/>
              </p:cNvSpPr>
              <p:nvPr/>
            </p:nvSpPr>
            <p:spPr bwMode="auto">
              <a:xfrm>
                <a:off x="2525" y="2558"/>
                <a:ext cx="14" cy="8"/>
              </a:xfrm>
              <a:custGeom>
                <a:avLst/>
                <a:gdLst>
                  <a:gd name="T0" fmla="*/ 7 w 24"/>
                  <a:gd name="T1" fmla="*/ 9 h 14"/>
                  <a:gd name="T2" fmla="*/ 13 w 24"/>
                  <a:gd name="T3" fmla="*/ 8 h 14"/>
                  <a:gd name="T4" fmla="*/ 0 w 24"/>
                  <a:gd name="T5" fmla="*/ 12 h 14"/>
                  <a:gd name="T6" fmla="*/ 7 w 24"/>
                  <a:gd name="T7" fmla="*/ 9 h 14"/>
                </a:gdLst>
                <a:ahLst/>
                <a:cxnLst>
                  <a:cxn ang="0">
                    <a:pos x="T0" y="T1"/>
                  </a:cxn>
                  <a:cxn ang="0">
                    <a:pos x="T2" y="T3"/>
                  </a:cxn>
                  <a:cxn ang="0">
                    <a:pos x="T4" y="T5"/>
                  </a:cxn>
                  <a:cxn ang="0">
                    <a:pos x="T6" y="T7"/>
                  </a:cxn>
                </a:cxnLst>
                <a:rect l="0" t="0" r="r" b="b"/>
                <a:pathLst>
                  <a:path w="24" h="14">
                    <a:moveTo>
                      <a:pt x="7" y="9"/>
                    </a:moveTo>
                    <a:cubicBezTo>
                      <a:pt x="7" y="7"/>
                      <a:pt x="24" y="0"/>
                      <a:pt x="13" y="8"/>
                    </a:cubicBezTo>
                    <a:cubicBezTo>
                      <a:pt x="5" y="12"/>
                      <a:pt x="0" y="14"/>
                      <a:pt x="0" y="12"/>
                    </a:cubicBezTo>
                    <a:cubicBezTo>
                      <a:pt x="3" y="11"/>
                      <a:pt x="6"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6238">
                <a:extLst>
                  <a:ext uri="{FF2B5EF4-FFF2-40B4-BE49-F238E27FC236}">
                    <a16:creationId xmlns:a16="http://schemas.microsoft.com/office/drawing/2014/main" id="{90CD6A05-70A2-4AFB-9271-831A24D5E992}"/>
                  </a:ext>
                </a:extLst>
              </p:cNvPr>
              <p:cNvSpPr>
                <a:spLocks/>
              </p:cNvSpPr>
              <p:nvPr/>
            </p:nvSpPr>
            <p:spPr bwMode="auto">
              <a:xfrm>
                <a:off x="2162" y="2626"/>
                <a:ext cx="11" cy="3"/>
              </a:xfrm>
              <a:custGeom>
                <a:avLst/>
                <a:gdLst>
                  <a:gd name="T0" fmla="*/ 12 w 19"/>
                  <a:gd name="T1" fmla="*/ 4 h 5"/>
                  <a:gd name="T2" fmla="*/ 0 w 19"/>
                  <a:gd name="T3" fmla="*/ 0 h 5"/>
                  <a:gd name="T4" fmla="*/ 15 w 19"/>
                  <a:gd name="T5" fmla="*/ 2 h 5"/>
                  <a:gd name="T6" fmla="*/ 11 w 19"/>
                  <a:gd name="T7" fmla="*/ 2 h 5"/>
                  <a:gd name="T8" fmla="*/ 19 w 19"/>
                  <a:gd name="T9" fmla="*/ 4 h 5"/>
                  <a:gd name="T10" fmla="*/ 12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2" y="4"/>
                    </a:moveTo>
                    <a:cubicBezTo>
                      <a:pt x="9" y="3"/>
                      <a:pt x="0" y="1"/>
                      <a:pt x="0" y="0"/>
                    </a:cubicBezTo>
                    <a:cubicBezTo>
                      <a:pt x="7" y="1"/>
                      <a:pt x="8" y="1"/>
                      <a:pt x="15" y="2"/>
                    </a:cubicBezTo>
                    <a:cubicBezTo>
                      <a:pt x="16" y="3"/>
                      <a:pt x="14" y="3"/>
                      <a:pt x="11" y="2"/>
                    </a:cubicBezTo>
                    <a:cubicBezTo>
                      <a:pt x="12" y="3"/>
                      <a:pt x="16" y="3"/>
                      <a:pt x="19" y="4"/>
                    </a:cubicBezTo>
                    <a:cubicBezTo>
                      <a:pt x="18" y="5"/>
                      <a:pt x="13"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6239">
                <a:extLst>
                  <a:ext uri="{FF2B5EF4-FFF2-40B4-BE49-F238E27FC236}">
                    <a16:creationId xmlns:a16="http://schemas.microsoft.com/office/drawing/2014/main" id="{63C77A9E-D302-4933-BAF8-5666BEB8ACE3}"/>
                  </a:ext>
                </a:extLst>
              </p:cNvPr>
              <p:cNvSpPr>
                <a:spLocks/>
              </p:cNvSpPr>
              <p:nvPr/>
            </p:nvSpPr>
            <p:spPr bwMode="auto">
              <a:xfrm>
                <a:off x="2733" y="2330"/>
                <a:ext cx="4" cy="10"/>
              </a:xfrm>
              <a:custGeom>
                <a:avLst/>
                <a:gdLst>
                  <a:gd name="T0" fmla="*/ 1 w 7"/>
                  <a:gd name="T1" fmla="*/ 17 h 17"/>
                  <a:gd name="T2" fmla="*/ 0 w 7"/>
                  <a:gd name="T3" fmla="*/ 17 h 17"/>
                  <a:gd name="T4" fmla="*/ 7 w 7"/>
                  <a:gd name="T5" fmla="*/ 0 h 17"/>
                  <a:gd name="T6" fmla="*/ 1 w 7"/>
                  <a:gd name="T7" fmla="*/ 17 h 17"/>
                </a:gdLst>
                <a:ahLst/>
                <a:cxnLst>
                  <a:cxn ang="0">
                    <a:pos x="T0" y="T1"/>
                  </a:cxn>
                  <a:cxn ang="0">
                    <a:pos x="T2" y="T3"/>
                  </a:cxn>
                  <a:cxn ang="0">
                    <a:pos x="T4" y="T5"/>
                  </a:cxn>
                  <a:cxn ang="0">
                    <a:pos x="T6" y="T7"/>
                  </a:cxn>
                </a:cxnLst>
                <a:rect l="0" t="0" r="r" b="b"/>
                <a:pathLst>
                  <a:path w="7" h="17">
                    <a:moveTo>
                      <a:pt x="1" y="17"/>
                    </a:moveTo>
                    <a:cubicBezTo>
                      <a:pt x="0" y="17"/>
                      <a:pt x="0" y="17"/>
                      <a:pt x="0" y="17"/>
                    </a:cubicBezTo>
                    <a:cubicBezTo>
                      <a:pt x="5" y="6"/>
                      <a:pt x="3" y="7"/>
                      <a:pt x="7" y="0"/>
                    </a:cubicBezTo>
                    <a:cubicBezTo>
                      <a:pt x="7" y="2"/>
                      <a:pt x="5" y="9"/>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6240">
                <a:extLst>
                  <a:ext uri="{FF2B5EF4-FFF2-40B4-BE49-F238E27FC236}">
                    <a16:creationId xmlns:a16="http://schemas.microsoft.com/office/drawing/2014/main" id="{43A57CC7-574A-4E51-960E-35F14D69269E}"/>
                  </a:ext>
                </a:extLst>
              </p:cNvPr>
              <p:cNvSpPr>
                <a:spLocks/>
              </p:cNvSpPr>
              <p:nvPr/>
            </p:nvSpPr>
            <p:spPr bwMode="auto">
              <a:xfrm>
                <a:off x="2143" y="2622"/>
                <a:ext cx="11" cy="3"/>
              </a:xfrm>
              <a:custGeom>
                <a:avLst/>
                <a:gdLst>
                  <a:gd name="T0" fmla="*/ 16 w 20"/>
                  <a:gd name="T1" fmla="*/ 5 h 5"/>
                  <a:gd name="T2" fmla="*/ 1 w 20"/>
                  <a:gd name="T3" fmla="*/ 0 h 5"/>
                  <a:gd name="T4" fmla="*/ 16 w 20"/>
                  <a:gd name="T5" fmla="*/ 5 h 5"/>
                </a:gdLst>
                <a:ahLst/>
                <a:cxnLst>
                  <a:cxn ang="0">
                    <a:pos x="T0" y="T1"/>
                  </a:cxn>
                  <a:cxn ang="0">
                    <a:pos x="T2" y="T3"/>
                  </a:cxn>
                  <a:cxn ang="0">
                    <a:pos x="T4" y="T5"/>
                  </a:cxn>
                </a:cxnLst>
                <a:rect l="0" t="0" r="r" b="b"/>
                <a:pathLst>
                  <a:path w="20" h="5">
                    <a:moveTo>
                      <a:pt x="16" y="5"/>
                    </a:moveTo>
                    <a:cubicBezTo>
                      <a:pt x="9" y="3"/>
                      <a:pt x="0" y="1"/>
                      <a:pt x="1" y="0"/>
                    </a:cubicBezTo>
                    <a:cubicBezTo>
                      <a:pt x="10" y="2"/>
                      <a:pt x="20" y="4"/>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6241">
                <a:extLst>
                  <a:ext uri="{FF2B5EF4-FFF2-40B4-BE49-F238E27FC236}">
                    <a16:creationId xmlns:a16="http://schemas.microsoft.com/office/drawing/2014/main" id="{B14DC741-CDB0-43D1-9180-BC6A33965A43}"/>
                  </a:ext>
                </a:extLst>
              </p:cNvPr>
              <p:cNvSpPr>
                <a:spLocks/>
              </p:cNvSpPr>
              <p:nvPr/>
            </p:nvSpPr>
            <p:spPr bwMode="auto">
              <a:xfrm>
                <a:off x="2554" y="2539"/>
                <a:ext cx="13" cy="8"/>
              </a:xfrm>
              <a:custGeom>
                <a:avLst/>
                <a:gdLst>
                  <a:gd name="T0" fmla="*/ 3 w 22"/>
                  <a:gd name="T1" fmla="*/ 13 h 14"/>
                  <a:gd name="T2" fmla="*/ 9 w 22"/>
                  <a:gd name="T3" fmla="*/ 7 h 14"/>
                  <a:gd name="T4" fmla="*/ 17 w 22"/>
                  <a:gd name="T5" fmla="*/ 2 h 14"/>
                  <a:gd name="T6" fmla="*/ 3 w 22"/>
                  <a:gd name="T7" fmla="*/ 13 h 14"/>
                </a:gdLst>
                <a:ahLst/>
                <a:cxnLst>
                  <a:cxn ang="0">
                    <a:pos x="T0" y="T1"/>
                  </a:cxn>
                  <a:cxn ang="0">
                    <a:pos x="T2" y="T3"/>
                  </a:cxn>
                  <a:cxn ang="0">
                    <a:pos x="T4" y="T5"/>
                  </a:cxn>
                  <a:cxn ang="0">
                    <a:pos x="T6" y="T7"/>
                  </a:cxn>
                </a:cxnLst>
                <a:rect l="0" t="0" r="r" b="b"/>
                <a:pathLst>
                  <a:path w="22" h="14">
                    <a:moveTo>
                      <a:pt x="3" y="13"/>
                    </a:moveTo>
                    <a:cubicBezTo>
                      <a:pt x="0" y="14"/>
                      <a:pt x="4" y="11"/>
                      <a:pt x="9" y="7"/>
                    </a:cubicBezTo>
                    <a:cubicBezTo>
                      <a:pt x="13" y="4"/>
                      <a:pt x="18" y="1"/>
                      <a:pt x="17" y="2"/>
                    </a:cubicBezTo>
                    <a:cubicBezTo>
                      <a:pt x="22" y="0"/>
                      <a:pt x="8" y="9"/>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6242">
                <a:extLst>
                  <a:ext uri="{FF2B5EF4-FFF2-40B4-BE49-F238E27FC236}">
                    <a16:creationId xmlns:a16="http://schemas.microsoft.com/office/drawing/2014/main" id="{F8CB59F7-CA90-4A25-8854-08BE1669908C}"/>
                  </a:ext>
                </a:extLst>
              </p:cNvPr>
              <p:cNvSpPr>
                <a:spLocks/>
              </p:cNvSpPr>
              <p:nvPr/>
            </p:nvSpPr>
            <p:spPr bwMode="auto">
              <a:xfrm>
                <a:off x="2458" y="2588"/>
                <a:ext cx="22" cy="11"/>
              </a:xfrm>
              <a:custGeom>
                <a:avLst/>
                <a:gdLst>
                  <a:gd name="T0" fmla="*/ 28 w 40"/>
                  <a:gd name="T1" fmla="*/ 6 h 18"/>
                  <a:gd name="T2" fmla="*/ 27 w 40"/>
                  <a:gd name="T3" fmla="*/ 5 h 18"/>
                  <a:gd name="T4" fmla="*/ 0 w 40"/>
                  <a:gd name="T5" fmla="*/ 18 h 18"/>
                  <a:gd name="T6" fmla="*/ 20 w 40"/>
                  <a:gd name="T7" fmla="*/ 5 h 18"/>
                  <a:gd name="T8" fmla="*/ 36 w 40"/>
                  <a:gd name="T9" fmla="*/ 0 h 18"/>
                  <a:gd name="T10" fmla="*/ 28 w 40"/>
                  <a:gd name="T11" fmla="*/ 6 h 18"/>
                </a:gdLst>
                <a:ahLst/>
                <a:cxnLst>
                  <a:cxn ang="0">
                    <a:pos x="T0" y="T1"/>
                  </a:cxn>
                  <a:cxn ang="0">
                    <a:pos x="T2" y="T3"/>
                  </a:cxn>
                  <a:cxn ang="0">
                    <a:pos x="T4" y="T5"/>
                  </a:cxn>
                  <a:cxn ang="0">
                    <a:pos x="T6" y="T7"/>
                  </a:cxn>
                  <a:cxn ang="0">
                    <a:pos x="T8" y="T9"/>
                  </a:cxn>
                  <a:cxn ang="0">
                    <a:pos x="T10" y="T11"/>
                  </a:cxn>
                </a:cxnLst>
                <a:rect l="0" t="0" r="r" b="b"/>
                <a:pathLst>
                  <a:path w="40" h="18">
                    <a:moveTo>
                      <a:pt x="28" y="6"/>
                    </a:moveTo>
                    <a:cubicBezTo>
                      <a:pt x="22" y="9"/>
                      <a:pt x="27" y="6"/>
                      <a:pt x="27" y="5"/>
                    </a:cubicBezTo>
                    <a:cubicBezTo>
                      <a:pt x="15" y="10"/>
                      <a:pt x="15" y="12"/>
                      <a:pt x="0" y="18"/>
                    </a:cubicBezTo>
                    <a:cubicBezTo>
                      <a:pt x="8" y="13"/>
                      <a:pt x="26" y="5"/>
                      <a:pt x="20" y="5"/>
                    </a:cubicBezTo>
                    <a:cubicBezTo>
                      <a:pt x="28" y="2"/>
                      <a:pt x="24" y="6"/>
                      <a:pt x="36" y="0"/>
                    </a:cubicBezTo>
                    <a:cubicBezTo>
                      <a:pt x="40" y="0"/>
                      <a:pt x="28" y="5"/>
                      <a:pt x="2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6243">
                <a:extLst>
                  <a:ext uri="{FF2B5EF4-FFF2-40B4-BE49-F238E27FC236}">
                    <a16:creationId xmlns:a16="http://schemas.microsoft.com/office/drawing/2014/main" id="{7124AE94-B58A-44AA-89CA-B9BA58D83020}"/>
                  </a:ext>
                </a:extLst>
              </p:cNvPr>
              <p:cNvSpPr>
                <a:spLocks/>
              </p:cNvSpPr>
              <p:nvPr/>
            </p:nvSpPr>
            <p:spPr bwMode="auto">
              <a:xfrm>
                <a:off x="2304" y="2632"/>
                <a:ext cx="14" cy="2"/>
              </a:xfrm>
              <a:custGeom>
                <a:avLst/>
                <a:gdLst>
                  <a:gd name="T0" fmla="*/ 0 w 25"/>
                  <a:gd name="T1" fmla="*/ 5 h 5"/>
                  <a:gd name="T2" fmla="*/ 17 w 25"/>
                  <a:gd name="T3" fmla="*/ 0 h 5"/>
                  <a:gd name="T4" fmla="*/ 0 w 25"/>
                  <a:gd name="T5" fmla="*/ 5 h 5"/>
                </a:gdLst>
                <a:ahLst/>
                <a:cxnLst>
                  <a:cxn ang="0">
                    <a:pos x="T0" y="T1"/>
                  </a:cxn>
                  <a:cxn ang="0">
                    <a:pos x="T2" y="T3"/>
                  </a:cxn>
                  <a:cxn ang="0">
                    <a:pos x="T4" y="T5"/>
                  </a:cxn>
                </a:cxnLst>
                <a:rect l="0" t="0" r="r" b="b"/>
                <a:pathLst>
                  <a:path w="25" h="5">
                    <a:moveTo>
                      <a:pt x="0" y="5"/>
                    </a:moveTo>
                    <a:cubicBezTo>
                      <a:pt x="10" y="4"/>
                      <a:pt x="2" y="2"/>
                      <a:pt x="17" y="0"/>
                    </a:cubicBezTo>
                    <a:cubicBezTo>
                      <a:pt x="25" y="1"/>
                      <a:pt x="17"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6244">
                <a:extLst>
                  <a:ext uri="{FF2B5EF4-FFF2-40B4-BE49-F238E27FC236}">
                    <a16:creationId xmlns:a16="http://schemas.microsoft.com/office/drawing/2014/main" id="{F763C07F-4D60-4B19-90E4-9E1B10C57C15}"/>
                  </a:ext>
                </a:extLst>
              </p:cNvPr>
              <p:cNvSpPr>
                <a:spLocks/>
              </p:cNvSpPr>
              <p:nvPr/>
            </p:nvSpPr>
            <p:spPr bwMode="auto">
              <a:xfrm>
                <a:off x="2054" y="2592"/>
                <a:ext cx="12" cy="5"/>
              </a:xfrm>
              <a:custGeom>
                <a:avLst/>
                <a:gdLst>
                  <a:gd name="T0" fmla="*/ 15 w 21"/>
                  <a:gd name="T1" fmla="*/ 8 h 9"/>
                  <a:gd name="T2" fmla="*/ 11 w 21"/>
                  <a:gd name="T3" fmla="*/ 6 h 9"/>
                  <a:gd name="T4" fmla="*/ 0 w 21"/>
                  <a:gd name="T5" fmla="*/ 1 h 9"/>
                  <a:gd name="T6" fmla="*/ 7 w 21"/>
                  <a:gd name="T7" fmla="*/ 4 h 9"/>
                  <a:gd name="T8" fmla="*/ 3 w 21"/>
                  <a:gd name="T9" fmla="*/ 2 h 9"/>
                  <a:gd name="T10" fmla="*/ 21 w 21"/>
                  <a:gd name="T11" fmla="*/ 8 h 9"/>
                  <a:gd name="T12" fmla="*/ 15 w 21"/>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5" y="8"/>
                    </a:moveTo>
                    <a:cubicBezTo>
                      <a:pt x="12" y="7"/>
                      <a:pt x="11" y="7"/>
                      <a:pt x="11" y="6"/>
                    </a:cubicBezTo>
                    <a:cubicBezTo>
                      <a:pt x="10" y="5"/>
                      <a:pt x="4" y="3"/>
                      <a:pt x="0" y="1"/>
                    </a:cubicBezTo>
                    <a:cubicBezTo>
                      <a:pt x="0" y="1"/>
                      <a:pt x="4" y="3"/>
                      <a:pt x="7" y="4"/>
                    </a:cubicBezTo>
                    <a:cubicBezTo>
                      <a:pt x="8" y="3"/>
                      <a:pt x="6" y="3"/>
                      <a:pt x="3" y="2"/>
                    </a:cubicBezTo>
                    <a:cubicBezTo>
                      <a:pt x="3" y="0"/>
                      <a:pt x="16" y="7"/>
                      <a:pt x="21" y="8"/>
                    </a:cubicBezTo>
                    <a:cubicBezTo>
                      <a:pt x="20" y="9"/>
                      <a:pt x="14" y="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6245">
                <a:extLst>
                  <a:ext uri="{FF2B5EF4-FFF2-40B4-BE49-F238E27FC236}">
                    <a16:creationId xmlns:a16="http://schemas.microsoft.com/office/drawing/2014/main" id="{5EF5D657-762C-4F04-B6B1-3B6720C91C36}"/>
                  </a:ext>
                </a:extLst>
              </p:cNvPr>
              <p:cNvSpPr>
                <a:spLocks/>
              </p:cNvSpPr>
              <p:nvPr/>
            </p:nvSpPr>
            <p:spPr bwMode="auto">
              <a:xfrm>
                <a:off x="2710" y="1869"/>
                <a:ext cx="7" cy="12"/>
              </a:xfrm>
              <a:custGeom>
                <a:avLst/>
                <a:gdLst>
                  <a:gd name="T0" fmla="*/ 2 w 12"/>
                  <a:gd name="T1" fmla="*/ 2 h 21"/>
                  <a:gd name="T2" fmla="*/ 12 w 12"/>
                  <a:gd name="T3" fmla="*/ 21 h 21"/>
                  <a:gd name="T4" fmla="*/ 6 w 12"/>
                  <a:gd name="T5" fmla="*/ 10 h 21"/>
                  <a:gd name="T6" fmla="*/ 2 w 12"/>
                  <a:gd name="T7" fmla="*/ 2 h 21"/>
                </a:gdLst>
                <a:ahLst/>
                <a:cxnLst>
                  <a:cxn ang="0">
                    <a:pos x="T0" y="T1"/>
                  </a:cxn>
                  <a:cxn ang="0">
                    <a:pos x="T2" y="T3"/>
                  </a:cxn>
                  <a:cxn ang="0">
                    <a:pos x="T4" y="T5"/>
                  </a:cxn>
                  <a:cxn ang="0">
                    <a:pos x="T6" y="T7"/>
                  </a:cxn>
                </a:cxnLst>
                <a:rect l="0" t="0" r="r" b="b"/>
                <a:pathLst>
                  <a:path w="12" h="21">
                    <a:moveTo>
                      <a:pt x="2" y="2"/>
                    </a:moveTo>
                    <a:cubicBezTo>
                      <a:pt x="6" y="9"/>
                      <a:pt x="10" y="17"/>
                      <a:pt x="12" y="21"/>
                    </a:cubicBezTo>
                    <a:cubicBezTo>
                      <a:pt x="12" y="21"/>
                      <a:pt x="9" y="16"/>
                      <a:pt x="6" y="10"/>
                    </a:cubicBezTo>
                    <a:cubicBezTo>
                      <a:pt x="2" y="5"/>
                      <a:pt x="0"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6246">
                <a:extLst>
                  <a:ext uri="{FF2B5EF4-FFF2-40B4-BE49-F238E27FC236}">
                    <a16:creationId xmlns:a16="http://schemas.microsoft.com/office/drawing/2014/main" id="{49317B6C-06AB-4D64-8072-F45845186A19}"/>
                  </a:ext>
                </a:extLst>
              </p:cNvPr>
              <p:cNvSpPr>
                <a:spLocks/>
              </p:cNvSpPr>
              <p:nvPr/>
            </p:nvSpPr>
            <p:spPr bwMode="auto">
              <a:xfrm>
                <a:off x="2571" y="2526"/>
                <a:ext cx="11" cy="9"/>
              </a:xfrm>
              <a:custGeom>
                <a:avLst/>
                <a:gdLst>
                  <a:gd name="T0" fmla="*/ 10 w 20"/>
                  <a:gd name="T1" fmla="*/ 9 h 15"/>
                  <a:gd name="T2" fmla="*/ 16 w 20"/>
                  <a:gd name="T3" fmla="*/ 1 h 15"/>
                  <a:gd name="T4" fmla="*/ 10 w 20"/>
                  <a:gd name="T5" fmla="*/ 9 h 15"/>
                </a:gdLst>
                <a:ahLst/>
                <a:cxnLst>
                  <a:cxn ang="0">
                    <a:pos x="T0" y="T1"/>
                  </a:cxn>
                  <a:cxn ang="0">
                    <a:pos x="T2" y="T3"/>
                  </a:cxn>
                  <a:cxn ang="0">
                    <a:pos x="T4" y="T5"/>
                  </a:cxn>
                </a:cxnLst>
                <a:rect l="0" t="0" r="r" b="b"/>
                <a:pathLst>
                  <a:path w="20" h="15">
                    <a:moveTo>
                      <a:pt x="10" y="9"/>
                    </a:moveTo>
                    <a:cubicBezTo>
                      <a:pt x="0" y="15"/>
                      <a:pt x="7" y="6"/>
                      <a:pt x="16" y="1"/>
                    </a:cubicBezTo>
                    <a:cubicBezTo>
                      <a:pt x="20" y="0"/>
                      <a:pt x="5" y="11"/>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6247">
                <a:extLst>
                  <a:ext uri="{FF2B5EF4-FFF2-40B4-BE49-F238E27FC236}">
                    <a16:creationId xmlns:a16="http://schemas.microsoft.com/office/drawing/2014/main" id="{EC206AA5-0898-432C-8F20-03D62D9F8E21}"/>
                  </a:ext>
                </a:extLst>
              </p:cNvPr>
              <p:cNvSpPr>
                <a:spLocks/>
              </p:cNvSpPr>
              <p:nvPr/>
            </p:nvSpPr>
            <p:spPr bwMode="auto">
              <a:xfrm>
                <a:off x="2382" y="2617"/>
                <a:ext cx="11" cy="4"/>
              </a:xfrm>
              <a:custGeom>
                <a:avLst/>
                <a:gdLst>
                  <a:gd name="T0" fmla="*/ 19 w 19"/>
                  <a:gd name="T1" fmla="*/ 3 h 6"/>
                  <a:gd name="T2" fmla="*/ 0 w 19"/>
                  <a:gd name="T3" fmla="*/ 4 h 6"/>
                  <a:gd name="T4" fmla="*/ 19 w 19"/>
                  <a:gd name="T5" fmla="*/ 3 h 6"/>
                </a:gdLst>
                <a:ahLst/>
                <a:cxnLst>
                  <a:cxn ang="0">
                    <a:pos x="T0" y="T1"/>
                  </a:cxn>
                  <a:cxn ang="0">
                    <a:pos x="T2" y="T3"/>
                  </a:cxn>
                  <a:cxn ang="0">
                    <a:pos x="T4" y="T5"/>
                  </a:cxn>
                </a:cxnLst>
                <a:rect l="0" t="0" r="r" b="b"/>
                <a:pathLst>
                  <a:path w="19" h="6">
                    <a:moveTo>
                      <a:pt x="19" y="3"/>
                    </a:moveTo>
                    <a:cubicBezTo>
                      <a:pt x="7" y="6"/>
                      <a:pt x="1" y="5"/>
                      <a:pt x="0" y="4"/>
                    </a:cubicBezTo>
                    <a:cubicBezTo>
                      <a:pt x="18" y="0"/>
                      <a:pt x="14"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6248">
                <a:extLst>
                  <a:ext uri="{FF2B5EF4-FFF2-40B4-BE49-F238E27FC236}">
                    <a16:creationId xmlns:a16="http://schemas.microsoft.com/office/drawing/2014/main" id="{EBA512DE-2296-4249-89BD-578C82589F3D}"/>
                  </a:ext>
                </a:extLst>
              </p:cNvPr>
              <p:cNvSpPr>
                <a:spLocks/>
              </p:cNvSpPr>
              <p:nvPr/>
            </p:nvSpPr>
            <p:spPr bwMode="auto">
              <a:xfrm>
                <a:off x="2612" y="2490"/>
                <a:ext cx="9" cy="12"/>
              </a:xfrm>
              <a:custGeom>
                <a:avLst/>
                <a:gdLst>
                  <a:gd name="T0" fmla="*/ 13 w 17"/>
                  <a:gd name="T1" fmla="*/ 9 h 21"/>
                  <a:gd name="T2" fmla="*/ 6 w 17"/>
                  <a:gd name="T3" fmla="*/ 11 h 21"/>
                  <a:gd name="T4" fmla="*/ 17 w 17"/>
                  <a:gd name="T5" fmla="*/ 0 h 21"/>
                  <a:gd name="T6" fmla="*/ 13 w 17"/>
                  <a:gd name="T7" fmla="*/ 9 h 21"/>
                </a:gdLst>
                <a:ahLst/>
                <a:cxnLst>
                  <a:cxn ang="0">
                    <a:pos x="T0" y="T1"/>
                  </a:cxn>
                  <a:cxn ang="0">
                    <a:pos x="T2" y="T3"/>
                  </a:cxn>
                  <a:cxn ang="0">
                    <a:pos x="T4" y="T5"/>
                  </a:cxn>
                  <a:cxn ang="0">
                    <a:pos x="T6" y="T7"/>
                  </a:cxn>
                </a:cxnLst>
                <a:rect l="0" t="0" r="r" b="b"/>
                <a:pathLst>
                  <a:path w="17" h="21">
                    <a:moveTo>
                      <a:pt x="13" y="9"/>
                    </a:moveTo>
                    <a:cubicBezTo>
                      <a:pt x="0" y="21"/>
                      <a:pt x="12" y="8"/>
                      <a:pt x="6" y="11"/>
                    </a:cubicBezTo>
                    <a:cubicBezTo>
                      <a:pt x="10" y="7"/>
                      <a:pt x="14" y="4"/>
                      <a:pt x="17" y="0"/>
                    </a:cubicBezTo>
                    <a:cubicBezTo>
                      <a:pt x="13" y="6"/>
                      <a:pt x="8" y="11"/>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6249">
                <a:extLst>
                  <a:ext uri="{FF2B5EF4-FFF2-40B4-BE49-F238E27FC236}">
                    <a16:creationId xmlns:a16="http://schemas.microsoft.com/office/drawing/2014/main" id="{431A2E7D-0FFC-4259-9F32-843B9DD6614A}"/>
                  </a:ext>
                </a:extLst>
              </p:cNvPr>
              <p:cNvSpPr>
                <a:spLocks/>
              </p:cNvSpPr>
              <p:nvPr/>
            </p:nvSpPr>
            <p:spPr bwMode="auto">
              <a:xfrm>
                <a:off x="2703" y="2325"/>
                <a:ext cx="35" cy="67"/>
              </a:xfrm>
              <a:custGeom>
                <a:avLst/>
                <a:gdLst>
                  <a:gd name="T0" fmla="*/ 61 w 62"/>
                  <a:gd name="T1" fmla="*/ 5 h 117"/>
                  <a:gd name="T2" fmla="*/ 51 w 62"/>
                  <a:gd name="T3" fmla="*/ 25 h 117"/>
                  <a:gd name="T4" fmla="*/ 48 w 62"/>
                  <a:gd name="T5" fmla="*/ 29 h 117"/>
                  <a:gd name="T6" fmla="*/ 29 w 62"/>
                  <a:gd name="T7" fmla="*/ 67 h 117"/>
                  <a:gd name="T8" fmla="*/ 0 w 62"/>
                  <a:gd name="T9" fmla="*/ 117 h 117"/>
                  <a:gd name="T10" fmla="*/ 33 w 62"/>
                  <a:gd name="T11" fmla="*/ 59 h 117"/>
                  <a:gd name="T12" fmla="*/ 60 w 62"/>
                  <a:gd name="T13" fmla="*/ 2 h 117"/>
                  <a:gd name="T14" fmla="*/ 61 w 62"/>
                  <a:gd name="T15" fmla="*/ 5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17">
                    <a:moveTo>
                      <a:pt x="61" y="5"/>
                    </a:moveTo>
                    <a:cubicBezTo>
                      <a:pt x="55" y="18"/>
                      <a:pt x="53" y="17"/>
                      <a:pt x="51" y="25"/>
                    </a:cubicBezTo>
                    <a:cubicBezTo>
                      <a:pt x="49" y="29"/>
                      <a:pt x="49" y="28"/>
                      <a:pt x="48" y="29"/>
                    </a:cubicBezTo>
                    <a:cubicBezTo>
                      <a:pt x="44" y="40"/>
                      <a:pt x="37" y="53"/>
                      <a:pt x="29" y="67"/>
                    </a:cubicBezTo>
                    <a:cubicBezTo>
                      <a:pt x="22" y="82"/>
                      <a:pt x="12" y="98"/>
                      <a:pt x="0" y="117"/>
                    </a:cubicBezTo>
                    <a:cubicBezTo>
                      <a:pt x="11" y="97"/>
                      <a:pt x="22" y="78"/>
                      <a:pt x="33" y="59"/>
                    </a:cubicBezTo>
                    <a:cubicBezTo>
                      <a:pt x="43" y="39"/>
                      <a:pt x="53" y="20"/>
                      <a:pt x="60" y="2"/>
                    </a:cubicBezTo>
                    <a:cubicBezTo>
                      <a:pt x="62" y="0"/>
                      <a:pt x="60"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6250">
                <a:extLst>
                  <a:ext uri="{FF2B5EF4-FFF2-40B4-BE49-F238E27FC236}">
                    <a16:creationId xmlns:a16="http://schemas.microsoft.com/office/drawing/2014/main" id="{B43C6320-FD4E-4726-83FB-6CF7E3D38489}"/>
                  </a:ext>
                </a:extLst>
              </p:cNvPr>
              <p:cNvSpPr>
                <a:spLocks/>
              </p:cNvSpPr>
              <p:nvPr/>
            </p:nvSpPr>
            <p:spPr bwMode="auto">
              <a:xfrm>
                <a:off x="2558" y="2535"/>
                <a:ext cx="12" cy="9"/>
              </a:xfrm>
              <a:custGeom>
                <a:avLst/>
                <a:gdLst>
                  <a:gd name="T0" fmla="*/ 0 w 22"/>
                  <a:gd name="T1" fmla="*/ 16 h 16"/>
                  <a:gd name="T2" fmla="*/ 22 w 22"/>
                  <a:gd name="T3" fmla="*/ 0 h 16"/>
                  <a:gd name="T4" fmla="*/ 0 w 22"/>
                  <a:gd name="T5" fmla="*/ 16 h 16"/>
                </a:gdLst>
                <a:ahLst/>
                <a:cxnLst>
                  <a:cxn ang="0">
                    <a:pos x="T0" y="T1"/>
                  </a:cxn>
                  <a:cxn ang="0">
                    <a:pos x="T2" y="T3"/>
                  </a:cxn>
                  <a:cxn ang="0">
                    <a:pos x="T4" y="T5"/>
                  </a:cxn>
                </a:cxnLst>
                <a:rect l="0" t="0" r="r" b="b"/>
                <a:pathLst>
                  <a:path w="22" h="16">
                    <a:moveTo>
                      <a:pt x="0" y="16"/>
                    </a:moveTo>
                    <a:cubicBezTo>
                      <a:pt x="5" y="11"/>
                      <a:pt x="13" y="6"/>
                      <a:pt x="22" y="0"/>
                    </a:cubicBezTo>
                    <a:cubicBezTo>
                      <a:pt x="18" y="4"/>
                      <a:pt x="4" y="1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6251">
                <a:extLst>
                  <a:ext uri="{FF2B5EF4-FFF2-40B4-BE49-F238E27FC236}">
                    <a16:creationId xmlns:a16="http://schemas.microsoft.com/office/drawing/2014/main" id="{910C7F20-8CD1-4271-BE12-0DA94CAD8771}"/>
                  </a:ext>
                </a:extLst>
              </p:cNvPr>
              <p:cNvSpPr>
                <a:spLocks/>
              </p:cNvSpPr>
              <p:nvPr/>
            </p:nvSpPr>
            <p:spPr bwMode="auto">
              <a:xfrm>
                <a:off x="2701" y="1856"/>
                <a:ext cx="10" cy="17"/>
              </a:xfrm>
              <a:custGeom>
                <a:avLst/>
                <a:gdLst>
                  <a:gd name="T0" fmla="*/ 19 w 19"/>
                  <a:gd name="T1" fmla="*/ 30 h 30"/>
                  <a:gd name="T2" fmla="*/ 0 w 19"/>
                  <a:gd name="T3" fmla="*/ 0 h 30"/>
                  <a:gd name="T4" fmla="*/ 9 w 19"/>
                  <a:gd name="T5" fmla="*/ 12 h 30"/>
                  <a:gd name="T6" fmla="*/ 19 w 19"/>
                  <a:gd name="T7" fmla="*/ 30 h 30"/>
                </a:gdLst>
                <a:ahLst/>
                <a:cxnLst>
                  <a:cxn ang="0">
                    <a:pos x="T0" y="T1"/>
                  </a:cxn>
                  <a:cxn ang="0">
                    <a:pos x="T2" y="T3"/>
                  </a:cxn>
                  <a:cxn ang="0">
                    <a:pos x="T4" y="T5"/>
                  </a:cxn>
                  <a:cxn ang="0">
                    <a:pos x="T6" y="T7"/>
                  </a:cxn>
                </a:cxnLst>
                <a:rect l="0" t="0" r="r" b="b"/>
                <a:pathLst>
                  <a:path w="19" h="30">
                    <a:moveTo>
                      <a:pt x="19" y="30"/>
                    </a:moveTo>
                    <a:cubicBezTo>
                      <a:pt x="11" y="18"/>
                      <a:pt x="8" y="12"/>
                      <a:pt x="0" y="0"/>
                    </a:cubicBezTo>
                    <a:cubicBezTo>
                      <a:pt x="2" y="1"/>
                      <a:pt x="5" y="6"/>
                      <a:pt x="9" y="12"/>
                    </a:cubicBezTo>
                    <a:cubicBezTo>
                      <a:pt x="13" y="18"/>
                      <a:pt x="17" y="25"/>
                      <a:pt x="1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6252">
                <a:extLst>
                  <a:ext uri="{FF2B5EF4-FFF2-40B4-BE49-F238E27FC236}">
                    <a16:creationId xmlns:a16="http://schemas.microsoft.com/office/drawing/2014/main" id="{4B5331BA-D67E-4F56-9B25-57F00096ECB3}"/>
                  </a:ext>
                </a:extLst>
              </p:cNvPr>
              <p:cNvSpPr>
                <a:spLocks/>
              </p:cNvSpPr>
              <p:nvPr/>
            </p:nvSpPr>
            <p:spPr bwMode="auto">
              <a:xfrm>
                <a:off x="2770" y="2027"/>
                <a:ext cx="6" cy="41"/>
              </a:xfrm>
              <a:custGeom>
                <a:avLst/>
                <a:gdLst>
                  <a:gd name="T0" fmla="*/ 4 w 11"/>
                  <a:gd name="T1" fmla="*/ 26 h 71"/>
                  <a:gd name="T2" fmla="*/ 2 w 11"/>
                  <a:gd name="T3" fmla="*/ 27 h 71"/>
                  <a:gd name="T4" fmla="*/ 0 w 11"/>
                  <a:gd name="T5" fmla="*/ 0 h 71"/>
                  <a:gd name="T6" fmla="*/ 6 w 11"/>
                  <a:gd name="T7" fmla="*/ 34 h 71"/>
                  <a:gd name="T8" fmla="*/ 11 w 11"/>
                  <a:gd name="T9" fmla="*/ 65 h 71"/>
                  <a:gd name="T10" fmla="*/ 11 w 11"/>
                  <a:gd name="T11" fmla="*/ 69 h 71"/>
                  <a:gd name="T12" fmla="*/ 8 w 11"/>
                  <a:gd name="T13" fmla="*/ 60 h 71"/>
                  <a:gd name="T14" fmla="*/ 6 w 11"/>
                  <a:gd name="T15" fmla="*/ 45 h 71"/>
                  <a:gd name="T16" fmla="*/ 4 w 11"/>
                  <a:gd name="T1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1">
                    <a:moveTo>
                      <a:pt x="4" y="26"/>
                    </a:moveTo>
                    <a:cubicBezTo>
                      <a:pt x="5" y="38"/>
                      <a:pt x="5" y="37"/>
                      <a:pt x="2" y="27"/>
                    </a:cubicBezTo>
                    <a:cubicBezTo>
                      <a:pt x="3" y="20"/>
                      <a:pt x="2" y="16"/>
                      <a:pt x="0" y="0"/>
                    </a:cubicBezTo>
                    <a:cubicBezTo>
                      <a:pt x="2" y="10"/>
                      <a:pt x="4" y="22"/>
                      <a:pt x="6" y="34"/>
                    </a:cubicBezTo>
                    <a:cubicBezTo>
                      <a:pt x="8" y="45"/>
                      <a:pt x="9" y="56"/>
                      <a:pt x="11" y="65"/>
                    </a:cubicBezTo>
                    <a:cubicBezTo>
                      <a:pt x="11" y="64"/>
                      <a:pt x="11" y="66"/>
                      <a:pt x="11" y="69"/>
                    </a:cubicBezTo>
                    <a:cubicBezTo>
                      <a:pt x="10" y="71"/>
                      <a:pt x="9" y="55"/>
                      <a:pt x="8" y="60"/>
                    </a:cubicBezTo>
                    <a:cubicBezTo>
                      <a:pt x="7" y="54"/>
                      <a:pt x="7" y="42"/>
                      <a:pt x="6" y="45"/>
                    </a:cubicBezTo>
                    <a:cubicBezTo>
                      <a:pt x="5" y="38"/>
                      <a:pt x="6" y="3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6253">
                <a:extLst>
                  <a:ext uri="{FF2B5EF4-FFF2-40B4-BE49-F238E27FC236}">
                    <a16:creationId xmlns:a16="http://schemas.microsoft.com/office/drawing/2014/main" id="{A41A3FA2-580A-46AB-B6E3-1B26C3B06990}"/>
                  </a:ext>
                </a:extLst>
              </p:cNvPr>
              <p:cNvSpPr>
                <a:spLocks/>
              </p:cNvSpPr>
              <p:nvPr/>
            </p:nvSpPr>
            <p:spPr bwMode="auto">
              <a:xfrm>
                <a:off x="2338" y="2626"/>
                <a:ext cx="14" cy="3"/>
              </a:xfrm>
              <a:custGeom>
                <a:avLst/>
                <a:gdLst>
                  <a:gd name="T0" fmla="*/ 22 w 25"/>
                  <a:gd name="T1" fmla="*/ 1 h 4"/>
                  <a:gd name="T2" fmla="*/ 3 w 25"/>
                  <a:gd name="T3" fmla="*/ 4 h 4"/>
                  <a:gd name="T4" fmla="*/ 12 w 25"/>
                  <a:gd name="T5" fmla="*/ 2 h 4"/>
                  <a:gd name="T6" fmla="*/ 22 w 25"/>
                  <a:gd name="T7" fmla="*/ 1 h 4"/>
                </a:gdLst>
                <a:ahLst/>
                <a:cxnLst>
                  <a:cxn ang="0">
                    <a:pos x="T0" y="T1"/>
                  </a:cxn>
                  <a:cxn ang="0">
                    <a:pos x="T2" y="T3"/>
                  </a:cxn>
                  <a:cxn ang="0">
                    <a:pos x="T4" y="T5"/>
                  </a:cxn>
                  <a:cxn ang="0">
                    <a:pos x="T6" y="T7"/>
                  </a:cxn>
                </a:cxnLst>
                <a:rect l="0" t="0" r="r" b="b"/>
                <a:pathLst>
                  <a:path w="25" h="4">
                    <a:moveTo>
                      <a:pt x="22" y="1"/>
                    </a:moveTo>
                    <a:cubicBezTo>
                      <a:pt x="16" y="2"/>
                      <a:pt x="10" y="3"/>
                      <a:pt x="3" y="4"/>
                    </a:cubicBezTo>
                    <a:cubicBezTo>
                      <a:pt x="0" y="4"/>
                      <a:pt x="6" y="3"/>
                      <a:pt x="12" y="2"/>
                    </a:cubicBezTo>
                    <a:cubicBezTo>
                      <a:pt x="18" y="1"/>
                      <a:pt x="25"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6254">
                <a:extLst>
                  <a:ext uri="{FF2B5EF4-FFF2-40B4-BE49-F238E27FC236}">
                    <a16:creationId xmlns:a16="http://schemas.microsoft.com/office/drawing/2014/main" id="{8327A229-7415-4327-9390-80834BA6CFBB}"/>
                  </a:ext>
                </a:extLst>
              </p:cNvPr>
              <p:cNvSpPr>
                <a:spLocks/>
              </p:cNvSpPr>
              <p:nvPr/>
            </p:nvSpPr>
            <p:spPr bwMode="auto">
              <a:xfrm>
                <a:off x="2260" y="2633"/>
                <a:ext cx="18" cy="1"/>
              </a:xfrm>
              <a:custGeom>
                <a:avLst/>
                <a:gdLst>
                  <a:gd name="T0" fmla="*/ 32 w 32"/>
                  <a:gd name="T1" fmla="*/ 0 h 2"/>
                  <a:gd name="T2" fmla="*/ 2 w 32"/>
                  <a:gd name="T3" fmla="*/ 1 h 2"/>
                  <a:gd name="T4" fmla="*/ 14 w 32"/>
                  <a:gd name="T5" fmla="*/ 0 h 2"/>
                  <a:gd name="T6" fmla="*/ 32 w 32"/>
                  <a:gd name="T7" fmla="*/ 0 h 2"/>
                </a:gdLst>
                <a:ahLst/>
                <a:cxnLst>
                  <a:cxn ang="0">
                    <a:pos x="T0" y="T1"/>
                  </a:cxn>
                  <a:cxn ang="0">
                    <a:pos x="T2" y="T3"/>
                  </a:cxn>
                  <a:cxn ang="0">
                    <a:pos x="T4" y="T5"/>
                  </a:cxn>
                  <a:cxn ang="0">
                    <a:pos x="T6" y="T7"/>
                  </a:cxn>
                </a:cxnLst>
                <a:rect l="0" t="0" r="r" b="b"/>
                <a:pathLst>
                  <a:path w="32" h="2">
                    <a:moveTo>
                      <a:pt x="32" y="0"/>
                    </a:moveTo>
                    <a:cubicBezTo>
                      <a:pt x="26" y="2"/>
                      <a:pt x="12" y="0"/>
                      <a:pt x="2" y="1"/>
                    </a:cubicBezTo>
                    <a:cubicBezTo>
                      <a:pt x="0" y="0"/>
                      <a:pt x="6" y="0"/>
                      <a:pt x="14" y="0"/>
                    </a:cubicBezTo>
                    <a:cubicBezTo>
                      <a:pt x="22" y="0"/>
                      <a:pt x="30"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6255">
                <a:extLst>
                  <a:ext uri="{FF2B5EF4-FFF2-40B4-BE49-F238E27FC236}">
                    <a16:creationId xmlns:a16="http://schemas.microsoft.com/office/drawing/2014/main" id="{70C8E547-E442-44F1-A3C1-9FCD2F1C35FD}"/>
                  </a:ext>
                </a:extLst>
              </p:cNvPr>
              <p:cNvSpPr>
                <a:spLocks/>
              </p:cNvSpPr>
              <p:nvPr/>
            </p:nvSpPr>
            <p:spPr bwMode="auto">
              <a:xfrm>
                <a:off x="2519" y="2546"/>
                <a:ext cx="34" cy="19"/>
              </a:xfrm>
              <a:custGeom>
                <a:avLst/>
                <a:gdLst>
                  <a:gd name="T0" fmla="*/ 42 w 59"/>
                  <a:gd name="T1" fmla="*/ 6 h 34"/>
                  <a:gd name="T2" fmla="*/ 46 w 59"/>
                  <a:gd name="T3" fmla="*/ 5 h 34"/>
                  <a:gd name="T4" fmla="*/ 32 w 59"/>
                  <a:gd name="T5" fmla="*/ 15 h 34"/>
                  <a:gd name="T6" fmla="*/ 12 w 59"/>
                  <a:gd name="T7" fmla="*/ 27 h 34"/>
                  <a:gd name="T8" fmla="*/ 37 w 59"/>
                  <a:gd name="T9" fmla="*/ 13 h 34"/>
                  <a:gd name="T10" fmla="*/ 59 w 59"/>
                  <a:gd name="T11" fmla="*/ 0 h 34"/>
                  <a:gd name="T12" fmla="*/ 37 w 59"/>
                  <a:gd name="T13" fmla="*/ 14 h 34"/>
                  <a:gd name="T14" fmla="*/ 4 w 59"/>
                  <a:gd name="T15" fmla="*/ 34 h 34"/>
                  <a:gd name="T16" fmla="*/ 7 w 59"/>
                  <a:gd name="T17" fmla="*/ 28 h 34"/>
                  <a:gd name="T18" fmla="*/ 19 w 59"/>
                  <a:gd name="T19" fmla="*/ 23 h 34"/>
                  <a:gd name="T20" fmla="*/ 42 w 59"/>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4">
                    <a:moveTo>
                      <a:pt x="42" y="6"/>
                    </a:moveTo>
                    <a:cubicBezTo>
                      <a:pt x="44" y="5"/>
                      <a:pt x="46" y="4"/>
                      <a:pt x="46" y="5"/>
                    </a:cubicBezTo>
                    <a:cubicBezTo>
                      <a:pt x="39" y="9"/>
                      <a:pt x="36" y="12"/>
                      <a:pt x="32" y="15"/>
                    </a:cubicBezTo>
                    <a:cubicBezTo>
                      <a:pt x="28" y="18"/>
                      <a:pt x="23" y="21"/>
                      <a:pt x="12" y="27"/>
                    </a:cubicBezTo>
                    <a:cubicBezTo>
                      <a:pt x="23" y="22"/>
                      <a:pt x="30" y="18"/>
                      <a:pt x="37" y="13"/>
                    </a:cubicBezTo>
                    <a:cubicBezTo>
                      <a:pt x="44" y="9"/>
                      <a:pt x="50" y="4"/>
                      <a:pt x="59" y="0"/>
                    </a:cubicBezTo>
                    <a:cubicBezTo>
                      <a:pt x="51" y="5"/>
                      <a:pt x="45" y="9"/>
                      <a:pt x="37" y="14"/>
                    </a:cubicBezTo>
                    <a:cubicBezTo>
                      <a:pt x="29" y="19"/>
                      <a:pt x="19" y="25"/>
                      <a:pt x="4" y="34"/>
                    </a:cubicBezTo>
                    <a:cubicBezTo>
                      <a:pt x="0" y="34"/>
                      <a:pt x="13" y="27"/>
                      <a:pt x="7" y="28"/>
                    </a:cubicBezTo>
                    <a:cubicBezTo>
                      <a:pt x="13" y="25"/>
                      <a:pt x="11" y="28"/>
                      <a:pt x="19" y="23"/>
                    </a:cubicBezTo>
                    <a:cubicBezTo>
                      <a:pt x="20" y="20"/>
                      <a:pt x="30" y="14"/>
                      <a:pt x="4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6256">
                <a:extLst>
                  <a:ext uri="{FF2B5EF4-FFF2-40B4-BE49-F238E27FC236}">
                    <a16:creationId xmlns:a16="http://schemas.microsoft.com/office/drawing/2014/main" id="{89CB3740-EBC9-44C3-A36B-6707BBBEADF6}"/>
                  </a:ext>
                </a:extLst>
              </p:cNvPr>
              <p:cNvSpPr>
                <a:spLocks/>
              </p:cNvSpPr>
              <p:nvPr/>
            </p:nvSpPr>
            <p:spPr bwMode="auto">
              <a:xfrm>
                <a:off x="2716" y="2359"/>
                <a:ext cx="4" cy="6"/>
              </a:xfrm>
              <a:custGeom>
                <a:avLst/>
                <a:gdLst>
                  <a:gd name="T0" fmla="*/ 8 w 8"/>
                  <a:gd name="T1" fmla="*/ 0 h 11"/>
                  <a:gd name="T2" fmla="*/ 3 w 8"/>
                  <a:gd name="T3" fmla="*/ 10 h 11"/>
                  <a:gd name="T4" fmla="*/ 1 w 8"/>
                  <a:gd name="T5" fmla="*/ 10 h 11"/>
                  <a:gd name="T6" fmla="*/ 2 w 8"/>
                  <a:gd name="T7" fmla="*/ 7 h 11"/>
                  <a:gd name="T8" fmla="*/ 6 w 8"/>
                  <a:gd name="T9" fmla="*/ 0 h 11"/>
                  <a:gd name="T10" fmla="*/ 8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8" y="0"/>
                    </a:moveTo>
                    <a:cubicBezTo>
                      <a:pt x="3" y="10"/>
                      <a:pt x="3" y="10"/>
                      <a:pt x="3" y="10"/>
                    </a:cubicBezTo>
                    <a:cubicBezTo>
                      <a:pt x="2" y="11"/>
                      <a:pt x="4" y="5"/>
                      <a:pt x="1" y="10"/>
                    </a:cubicBezTo>
                    <a:cubicBezTo>
                      <a:pt x="0" y="11"/>
                      <a:pt x="1" y="9"/>
                      <a:pt x="2" y="7"/>
                    </a:cubicBezTo>
                    <a:cubicBezTo>
                      <a:pt x="6" y="0"/>
                      <a:pt x="6" y="0"/>
                      <a:pt x="6" y="0"/>
                    </a:cubicBezTo>
                    <a:cubicBezTo>
                      <a:pt x="4" y="6"/>
                      <a:pt x="7"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6257">
                <a:extLst>
                  <a:ext uri="{FF2B5EF4-FFF2-40B4-BE49-F238E27FC236}">
                    <a16:creationId xmlns:a16="http://schemas.microsoft.com/office/drawing/2014/main" id="{EA5D5816-0021-4BC6-AF77-BF723E6FAC2F}"/>
                  </a:ext>
                </a:extLst>
              </p:cNvPr>
              <p:cNvSpPr>
                <a:spLocks/>
              </p:cNvSpPr>
              <p:nvPr/>
            </p:nvSpPr>
            <p:spPr bwMode="auto">
              <a:xfrm>
                <a:off x="2492" y="2574"/>
                <a:ext cx="12" cy="6"/>
              </a:xfrm>
              <a:custGeom>
                <a:avLst/>
                <a:gdLst>
                  <a:gd name="T0" fmla="*/ 5 w 21"/>
                  <a:gd name="T1" fmla="*/ 10 h 12"/>
                  <a:gd name="T2" fmla="*/ 0 w 21"/>
                  <a:gd name="T3" fmla="*/ 11 h 12"/>
                  <a:gd name="T4" fmla="*/ 21 w 21"/>
                  <a:gd name="T5" fmla="*/ 0 h 12"/>
                  <a:gd name="T6" fmla="*/ 5 w 21"/>
                  <a:gd name="T7" fmla="*/ 10 h 12"/>
                </a:gdLst>
                <a:ahLst/>
                <a:cxnLst>
                  <a:cxn ang="0">
                    <a:pos x="T0" y="T1"/>
                  </a:cxn>
                  <a:cxn ang="0">
                    <a:pos x="T2" y="T3"/>
                  </a:cxn>
                  <a:cxn ang="0">
                    <a:pos x="T4" y="T5"/>
                  </a:cxn>
                  <a:cxn ang="0">
                    <a:pos x="T6" y="T7"/>
                  </a:cxn>
                </a:cxnLst>
                <a:rect l="0" t="0" r="r" b="b"/>
                <a:pathLst>
                  <a:path w="21" h="12">
                    <a:moveTo>
                      <a:pt x="5" y="10"/>
                    </a:moveTo>
                    <a:cubicBezTo>
                      <a:pt x="1" y="12"/>
                      <a:pt x="1" y="11"/>
                      <a:pt x="0" y="11"/>
                    </a:cubicBezTo>
                    <a:cubicBezTo>
                      <a:pt x="7" y="7"/>
                      <a:pt x="14" y="4"/>
                      <a:pt x="21" y="0"/>
                    </a:cubicBezTo>
                    <a:cubicBezTo>
                      <a:pt x="20" y="3"/>
                      <a:pt x="8" y="6"/>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6258">
                <a:extLst>
                  <a:ext uri="{FF2B5EF4-FFF2-40B4-BE49-F238E27FC236}">
                    <a16:creationId xmlns:a16="http://schemas.microsoft.com/office/drawing/2014/main" id="{C9FFC8DA-95B9-427D-B549-BA962D61FD15}"/>
                  </a:ext>
                </a:extLst>
              </p:cNvPr>
              <p:cNvSpPr>
                <a:spLocks/>
              </p:cNvSpPr>
              <p:nvPr/>
            </p:nvSpPr>
            <p:spPr bwMode="auto">
              <a:xfrm>
                <a:off x="2698" y="2385"/>
                <a:ext cx="7" cy="13"/>
              </a:xfrm>
              <a:custGeom>
                <a:avLst/>
                <a:gdLst>
                  <a:gd name="T0" fmla="*/ 8 w 12"/>
                  <a:gd name="T1" fmla="*/ 9 h 22"/>
                  <a:gd name="T2" fmla="*/ 0 w 12"/>
                  <a:gd name="T3" fmla="*/ 22 h 22"/>
                  <a:gd name="T4" fmla="*/ 6 w 12"/>
                  <a:gd name="T5" fmla="*/ 9 h 22"/>
                  <a:gd name="T6" fmla="*/ 8 w 12"/>
                  <a:gd name="T7" fmla="*/ 9 h 22"/>
                </a:gdLst>
                <a:ahLst/>
                <a:cxnLst>
                  <a:cxn ang="0">
                    <a:pos x="T0" y="T1"/>
                  </a:cxn>
                  <a:cxn ang="0">
                    <a:pos x="T2" y="T3"/>
                  </a:cxn>
                  <a:cxn ang="0">
                    <a:pos x="T4" y="T5"/>
                  </a:cxn>
                  <a:cxn ang="0">
                    <a:pos x="T6" y="T7"/>
                  </a:cxn>
                </a:cxnLst>
                <a:rect l="0" t="0" r="r" b="b"/>
                <a:pathLst>
                  <a:path w="12" h="22">
                    <a:moveTo>
                      <a:pt x="8" y="9"/>
                    </a:moveTo>
                    <a:cubicBezTo>
                      <a:pt x="5" y="14"/>
                      <a:pt x="3" y="18"/>
                      <a:pt x="0" y="22"/>
                    </a:cubicBezTo>
                    <a:cubicBezTo>
                      <a:pt x="1" y="19"/>
                      <a:pt x="4" y="13"/>
                      <a:pt x="6" y="9"/>
                    </a:cubicBezTo>
                    <a:cubicBezTo>
                      <a:pt x="12" y="0"/>
                      <a:pt x="5" y="12"/>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6259">
                <a:extLst>
                  <a:ext uri="{FF2B5EF4-FFF2-40B4-BE49-F238E27FC236}">
                    <a16:creationId xmlns:a16="http://schemas.microsoft.com/office/drawing/2014/main" id="{EB6A172B-213C-4BF5-9DC8-E1148C975DFD}"/>
                  </a:ext>
                </a:extLst>
              </p:cNvPr>
              <p:cNvSpPr>
                <a:spLocks/>
              </p:cNvSpPr>
              <p:nvPr/>
            </p:nvSpPr>
            <p:spPr bwMode="auto">
              <a:xfrm>
                <a:off x="2376" y="2605"/>
                <a:ext cx="56" cy="11"/>
              </a:xfrm>
              <a:custGeom>
                <a:avLst/>
                <a:gdLst>
                  <a:gd name="T0" fmla="*/ 99 w 99"/>
                  <a:gd name="T1" fmla="*/ 0 h 20"/>
                  <a:gd name="T2" fmla="*/ 81 w 99"/>
                  <a:gd name="T3" fmla="*/ 6 h 20"/>
                  <a:gd name="T4" fmla="*/ 79 w 99"/>
                  <a:gd name="T5" fmla="*/ 5 h 20"/>
                  <a:gd name="T6" fmla="*/ 52 w 99"/>
                  <a:gd name="T7" fmla="*/ 13 h 20"/>
                  <a:gd name="T8" fmla="*/ 28 w 99"/>
                  <a:gd name="T9" fmla="*/ 19 h 20"/>
                  <a:gd name="T10" fmla="*/ 30 w 99"/>
                  <a:gd name="T11" fmla="*/ 13 h 20"/>
                  <a:gd name="T12" fmla="*/ 5 w 99"/>
                  <a:gd name="T13" fmla="*/ 20 h 20"/>
                  <a:gd name="T14" fmla="*/ 26 w 99"/>
                  <a:gd name="T15" fmla="*/ 14 h 20"/>
                  <a:gd name="T16" fmla="*/ 23 w 99"/>
                  <a:gd name="T17" fmla="*/ 11 h 20"/>
                  <a:gd name="T18" fmla="*/ 45 w 99"/>
                  <a:gd name="T19" fmla="*/ 9 h 20"/>
                  <a:gd name="T20" fmla="*/ 41 w 99"/>
                  <a:gd name="T21" fmla="*/ 14 h 20"/>
                  <a:gd name="T22" fmla="*/ 71 w 99"/>
                  <a:gd name="T23" fmla="*/ 6 h 20"/>
                  <a:gd name="T24" fmla="*/ 70 w 99"/>
                  <a:gd name="T25" fmla="*/ 5 h 20"/>
                  <a:gd name="T26" fmla="*/ 64 w 99"/>
                  <a:gd name="T27" fmla="*/ 5 h 20"/>
                  <a:gd name="T28" fmla="*/ 99 w 9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20">
                    <a:moveTo>
                      <a:pt x="99" y="0"/>
                    </a:moveTo>
                    <a:cubicBezTo>
                      <a:pt x="93" y="2"/>
                      <a:pt x="87" y="4"/>
                      <a:pt x="81" y="6"/>
                    </a:cubicBezTo>
                    <a:cubicBezTo>
                      <a:pt x="79" y="5"/>
                      <a:pt x="86" y="3"/>
                      <a:pt x="79" y="5"/>
                    </a:cubicBezTo>
                    <a:cubicBezTo>
                      <a:pt x="68" y="8"/>
                      <a:pt x="60" y="11"/>
                      <a:pt x="52" y="13"/>
                    </a:cubicBezTo>
                    <a:cubicBezTo>
                      <a:pt x="44" y="15"/>
                      <a:pt x="37" y="17"/>
                      <a:pt x="28" y="19"/>
                    </a:cubicBezTo>
                    <a:cubicBezTo>
                      <a:pt x="41" y="15"/>
                      <a:pt x="36" y="15"/>
                      <a:pt x="30" y="13"/>
                    </a:cubicBezTo>
                    <a:cubicBezTo>
                      <a:pt x="18" y="16"/>
                      <a:pt x="18" y="17"/>
                      <a:pt x="5" y="20"/>
                    </a:cubicBezTo>
                    <a:cubicBezTo>
                      <a:pt x="0" y="19"/>
                      <a:pt x="19" y="16"/>
                      <a:pt x="26" y="14"/>
                    </a:cubicBezTo>
                    <a:cubicBezTo>
                      <a:pt x="32" y="12"/>
                      <a:pt x="21" y="13"/>
                      <a:pt x="23" y="11"/>
                    </a:cubicBezTo>
                    <a:cubicBezTo>
                      <a:pt x="38" y="7"/>
                      <a:pt x="26" y="15"/>
                      <a:pt x="45" y="9"/>
                    </a:cubicBezTo>
                    <a:cubicBezTo>
                      <a:pt x="44" y="12"/>
                      <a:pt x="49" y="11"/>
                      <a:pt x="41" y="14"/>
                    </a:cubicBezTo>
                    <a:cubicBezTo>
                      <a:pt x="45" y="15"/>
                      <a:pt x="62" y="9"/>
                      <a:pt x="71" y="6"/>
                    </a:cubicBezTo>
                    <a:cubicBezTo>
                      <a:pt x="68" y="7"/>
                      <a:pt x="66" y="7"/>
                      <a:pt x="70" y="5"/>
                    </a:cubicBezTo>
                    <a:cubicBezTo>
                      <a:pt x="52" y="10"/>
                      <a:pt x="71" y="4"/>
                      <a:pt x="64" y="5"/>
                    </a:cubicBezTo>
                    <a:cubicBezTo>
                      <a:pt x="77" y="3"/>
                      <a:pt x="86" y="2"/>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6260">
                <a:extLst>
                  <a:ext uri="{FF2B5EF4-FFF2-40B4-BE49-F238E27FC236}">
                    <a16:creationId xmlns:a16="http://schemas.microsoft.com/office/drawing/2014/main" id="{A24AC1DE-5F21-4E16-BE22-B2CC0CE9DFF3}"/>
                  </a:ext>
                </a:extLst>
              </p:cNvPr>
              <p:cNvSpPr>
                <a:spLocks/>
              </p:cNvSpPr>
              <p:nvPr/>
            </p:nvSpPr>
            <p:spPr bwMode="auto">
              <a:xfrm>
                <a:off x="2771" y="2187"/>
                <a:ext cx="3" cy="15"/>
              </a:xfrm>
              <a:custGeom>
                <a:avLst/>
                <a:gdLst>
                  <a:gd name="T0" fmla="*/ 4 w 5"/>
                  <a:gd name="T1" fmla="*/ 15 h 27"/>
                  <a:gd name="T2" fmla="*/ 0 w 5"/>
                  <a:gd name="T3" fmla="*/ 23 h 27"/>
                  <a:gd name="T4" fmla="*/ 4 w 5"/>
                  <a:gd name="T5" fmla="*/ 1 h 27"/>
                  <a:gd name="T6" fmla="*/ 2 w 5"/>
                  <a:gd name="T7" fmla="*/ 19 h 27"/>
                  <a:gd name="T8" fmla="*/ 4 w 5"/>
                  <a:gd name="T9" fmla="*/ 15 h 27"/>
                </a:gdLst>
                <a:ahLst/>
                <a:cxnLst>
                  <a:cxn ang="0">
                    <a:pos x="T0" y="T1"/>
                  </a:cxn>
                  <a:cxn ang="0">
                    <a:pos x="T2" y="T3"/>
                  </a:cxn>
                  <a:cxn ang="0">
                    <a:pos x="T4" y="T5"/>
                  </a:cxn>
                  <a:cxn ang="0">
                    <a:pos x="T6" y="T7"/>
                  </a:cxn>
                  <a:cxn ang="0">
                    <a:pos x="T8" y="T9"/>
                  </a:cxn>
                </a:cxnLst>
                <a:rect l="0" t="0" r="r" b="b"/>
                <a:pathLst>
                  <a:path w="5" h="27">
                    <a:moveTo>
                      <a:pt x="4" y="15"/>
                    </a:moveTo>
                    <a:cubicBezTo>
                      <a:pt x="3" y="27"/>
                      <a:pt x="1" y="21"/>
                      <a:pt x="0" y="23"/>
                    </a:cubicBezTo>
                    <a:cubicBezTo>
                      <a:pt x="2" y="12"/>
                      <a:pt x="3" y="10"/>
                      <a:pt x="4" y="1"/>
                    </a:cubicBezTo>
                    <a:cubicBezTo>
                      <a:pt x="5" y="0"/>
                      <a:pt x="2" y="14"/>
                      <a:pt x="2" y="19"/>
                    </a:cubicBezTo>
                    <a:cubicBezTo>
                      <a:pt x="3" y="17"/>
                      <a:pt x="3" y="15"/>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6261">
                <a:extLst>
                  <a:ext uri="{FF2B5EF4-FFF2-40B4-BE49-F238E27FC236}">
                    <a16:creationId xmlns:a16="http://schemas.microsoft.com/office/drawing/2014/main" id="{62DF2C4A-B9F5-4C57-ACF6-FBC7CAB37F05}"/>
                  </a:ext>
                </a:extLst>
              </p:cNvPr>
              <p:cNvSpPr>
                <a:spLocks/>
              </p:cNvSpPr>
              <p:nvPr/>
            </p:nvSpPr>
            <p:spPr bwMode="auto">
              <a:xfrm>
                <a:off x="2768" y="2212"/>
                <a:ext cx="2" cy="9"/>
              </a:xfrm>
              <a:custGeom>
                <a:avLst/>
                <a:gdLst>
                  <a:gd name="T0" fmla="*/ 4 w 4"/>
                  <a:gd name="T1" fmla="*/ 7 h 16"/>
                  <a:gd name="T2" fmla="*/ 0 w 4"/>
                  <a:gd name="T3" fmla="*/ 16 h 16"/>
                  <a:gd name="T4" fmla="*/ 4 w 4"/>
                  <a:gd name="T5" fmla="*/ 7 h 16"/>
                </a:gdLst>
                <a:ahLst/>
                <a:cxnLst>
                  <a:cxn ang="0">
                    <a:pos x="T0" y="T1"/>
                  </a:cxn>
                  <a:cxn ang="0">
                    <a:pos x="T2" y="T3"/>
                  </a:cxn>
                  <a:cxn ang="0">
                    <a:pos x="T4" y="T5"/>
                  </a:cxn>
                </a:cxnLst>
                <a:rect l="0" t="0" r="r" b="b"/>
                <a:pathLst>
                  <a:path w="4" h="16">
                    <a:moveTo>
                      <a:pt x="4" y="7"/>
                    </a:moveTo>
                    <a:cubicBezTo>
                      <a:pt x="2" y="13"/>
                      <a:pt x="1" y="16"/>
                      <a:pt x="0" y="16"/>
                    </a:cubicBezTo>
                    <a:cubicBezTo>
                      <a:pt x="2" y="0"/>
                      <a:pt x="4"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6262">
                <a:extLst>
                  <a:ext uri="{FF2B5EF4-FFF2-40B4-BE49-F238E27FC236}">
                    <a16:creationId xmlns:a16="http://schemas.microsoft.com/office/drawing/2014/main" id="{34111804-F11D-40B7-AC29-D499409B3495}"/>
                  </a:ext>
                </a:extLst>
              </p:cNvPr>
              <p:cNvSpPr>
                <a:spLocks/>
              </p:cNvSpPr>
              <p:nvPr/>
            </p:nvSpPr>
            <p:spPr bwMode="auto">
              <a:xfrm>
                <a:off x="2472" y="2569"/>
                <a:ext cx="34" cy="19"/>
              </a:xfrm>
              <a:custGeom>
                <a:avLst/>
                <a:gdLst>
                  <a:gd name="T0" fmla="*/ 11 w 60"/>
                  <a:gd name="T1" fmla="*/ 30 h 34"/>
                  <a:gd name="T2" fmla="*/ 27 w 60"/>
                  <a:gd name="T3" fmla="*/ 21 h 34"/>
                  <a:gd name="T4" fmla="*/ 31 w 60"/>
                  <a:gd name="T5" fmla="*/ 16 h 34"/>
                  <a:gd name="T6" fmla="*/ 43 w 60"/>
                  <a:gd name="T7" fmla="*/ 9 h 34"/>
                  <a:gd name="T8" fmla="*/ 60 w 60"/>
                  <a:gd name="T9" fmla="*/ 0 h 34"/>
                  <a:gd name="T10" fmla="*/ 40 w 60"/>
                  <a:gd name="T11" fmla="*/ 14 h 34"/>
                  <a:gd name="T12" fmla="*/ 11 w 60"/>
                  <a:gd name="T13" fmla="*/ 30 h 34"/>
                </a:gdLst>
                <a:ahLst/>
                <a:cxnLst>
                  <a:cxn ang="0">
                    <a:pos x="T0" y="T1"/>
                  </a:cxn>
                  <a:cxn ang="0">
                    <a:pos x="T2" y="T3"/>
                  </a:cxn>
                  <a:cxn ang="0">
                    <a:pos x="T4" y="T5"/>
                  </a:cxn>
                  <a:cxn ang="0">
                    <a:pos x="T6" y="T7"/>
                  </a:cxn>
                  <a:cxn ang="0">
                    <a:pos x="T8" y="T9"/>
                  </a:cxn>
                  <a:cxn ang="0">
                    <a:pos x="T10" y="T11"/>
                  </a:cxn>
                  <a:cxn ang="0">
                    <a:pos x="T12" y="T13"/>
                  </a:cxn>
                </a:cxnLst>
                <a:rect l="0" t="0" r="r" b="b"/>
                <a:pathLst>
                  <a:path w="60" h="34">
                    <a:moveTo>
                      <a:pt x="11" y="30"/>
                    </a:moveTo>
                    <a:cubicBezTo>
                      <a:pt x="0" y="34"/>
                      <a:pt x="17" y="26"/>
                      <a:pt x="27" y="21"/>
                    </a:cubicBezTo>
                    <a:cubicBezTo>
                      <a:pt x="28" y="21"/>
                      <a:pt x="28" y="19"/>
                      <a:pt x="31" y="16"/>
                    </a:cubicBezTo>
                    <a:cubicBezTo>
                      <a:pt x="42" y="13"/>
                      <a:pt x="48" y="7"/>
                      <a:pt x="43" y="9"/>
                    </a:cubicBezTo>
                    <a:cubicBezTo>
                      <a:pt x="44" y="7"/>
                      <a:pt x="52" y="5"/>
                      <a:pt x="60" y="0"/>
                    </a:cubicBezTo>
                    <a:cubicBezTo>
                      <a:pt x="52" y="6"/>
                      <a:pt x="47" y="10"/>
                      <a:pt x="40" y="14"/>
                    </a:cubicBezTo>
                    <a:cubicBezTo>
                      <a:pt x="34" y="19"/>
                      <a:pt x="25" y="24"/>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6263">
                <a:extLst>
                  <a:ext uri="{FF2B5EF4-FFF2-40B4-BE49-F238E27FC236}">
                    <a16:creationId xmlns:a16="http://schemas.microsoft.com/office/drawing/2014/main" id="{D4752B4C-04CA-4C21-AB84-E75A2A3BF60C}"/>
                  </a:ext>
                </a:extLst>
              </p:cNvPr>
              <p:cNvSpPr>
                <a:spLocks/>
              </p:cNvSpPr>
              <p:nvPr/>
            </p:nvSpPr>
            <p:spPr bwMode="auto">
              <a:xfrm>
                <a:off x="2620" y="1762"/>
                <a:ext cx="8" cy="8"/>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3" y="1"/>
                      <a:pt x="8" y="8"/>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6264">
                <a:extLst>
                  <a:ext uri="{FF2B5EF4-FFF2-40B4-BE49-F238E27FC236}">
                    <a16:creationId xmlns:a16="http://schemas.microsoft.com/office/drawing/2014/main" id="{8D392F20-B8DC-4117-8930-65690D9C00DF}"/>
                  </a:ext>
                </a:extLst>
              </p:cNvPr>
              <p:cNvSpPr>
                <a:spLocks/>
              </p:cNvSpPr>
              <p:nvPr/>
            </p:nvSpPr>
            <p:spPr bwMode="auto">
              <a:xfrm>
                <a:off x="2629" y="1771"/>
                <a:ext cx="12" cy="12"/>
              </a:xfrm>
              <a:custGeom>
                <a:avLst/>
                <a:gdLst>
                  <a:gd name="T0" fmla="*/ 2 w 21"/>
                  <a:gd name="T1" fmla="*/ 1 h 21"/>
                  <a:gd name="T2" fmla="*/ 20 w 21"/>
                  <a:gd name="T3" fmla="*/ 19 h 21"/>
                  <a:gd name="T4" fmla="*/ 11 w 21"/>
                  <a:gd name="T5" fmla="*/ 11 h 21"/>
                  <a:gd name="T6" fmla="*/ 2 w 21"/>
                  <a:gd name="T7" fmla="*/ 1 h 21"/>
                </a:gdLst>
                <a:ahLst/>
                <a:cxnLst>
                  <a:cxn ang="0">
                    <a:pos x="T0" y="T1"/>
                  </a:cxn>
                  <a:cxn ang="0">
                    <a:pos x="T2" y="T3"/>
                  </a:cxn>
                  <a:cxn ang="0">
                    <a:pos x="T4" y="T5"/>
                  </a:cxn>
                  <a:cxn ang="0">
                    <a:pos x="T6" y="T7"/>
                  </a:cxn>
                </a:cxnLst>
                <a:rect l="0" t="0" r="r" b="b"/>
                <a:pathLst>
                  <a:path w="21" h="21">
                    <a:moveTo>
                      <a:pt x="2" y="1"/>
                    </a:moveTo>
                    <a:cubicBezTo>
                      <a:pt x="12" y="11"/>
                      <a:pt x="10" y="9"/>
                      <a:pt x="20" y="19"/>
                    </a:cubicBezTo>
                    <a:cubicBezTo>
                      <a:pt x="21" y="21"/>
                      <a:pt x="16" y="17"/>
                      <a:pt x="11" y="11"/>
                    </a:cubicBezTo>
                    <a:cubicBezTo>
                      <a:pt x="5" y="6"/>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6265">
                <a:extLst>
                  <a:ext uri="{FF2B5EF4-FFF2-40B4-BE49-F238E27FC236}">
                    <a16:creationId xmlns:a16="http://schemas.microsoft.com/office/drawing/2014/main" id="{D4BB9EC4-0DE2-40A0-83EE-988A6438D4EF}"/>
                  </a:ext>
                </a:extLst>
              </p:cNvPr>
              <p:cNvSpPr>
                <a:spLocks/>
              </p:cNvSpPr>
              <p:nvPr/>
            </p:nvSpPr>
            <p:spPr bwMode="auto">
              <a:xfrm>
                <a:off x="2661" y="1805"/>
                <a:ext cx="20" cy="25"/>
              </a:xfrm>
              <a:custGeom>
                <a:avLst/>
                <a:gdLst>
                  <a:gd name="T0" fmla="*/ 35 w 35"/>
                  <a:gd name="T1" fmla="*/ 43 h 43"/>
                  <a:gd name="T2" fmla="*/ 12 w 35"/>
                  <a:gd name="T3" fmla="*/ 16 h 43"/>
                  <a:gd name="T4" fmla="*/ 1 w 35"/>
                  <a:gd name="T5" fmla="*/ 1 h 43"/>
                  <a:gd name="T6" fmla="*/ 3 w 35"/>
                  <a:gd name="T7" fmla="*/ 4 h 43"/>
                  <a:gd name="T8" fmla="*/ 35 w 35"/>
                  <a:gd name="T9" fmla="*/ 43 h 43"/>
                </a:gdLst>
                <a:ahLst/>
                <a:cxnLst>
                  <a:cxn ang="0">
                    <a:pos x="T0" y="T1"/>
                  </a:cxn>
                  <a:cxn ang="0">
                    <a:pos x="T2" y="T3"/>
                  </a:cxn>
                  <a:cxn ang="0">
                    <a:pos x="T4" y="T5"/>
                  </a:cxn>
                  <a:cxn ang="0">
                    <a:pos x="T6" y="T7"/>
                  </a:cxn>
                  <a:cxn ang="0">
                    <a:pos x="T8" y="T9"/>
                  </a:cxn>
                </a:cxnLst>
                <a:rect l="0" t="0" r="r" b="b"/>
                <a:pathLst>
                  <a:path w="35" h="43">
                    <a:moveTo>
                      <a:pt x="35" y="43"/>
                    </a:moveTo>
                    <a:cubicBezTo>
                      <a:pt x="30" y="40"/>
                      <a:pt x="20" y="25"/>
                      <a:pt x="12" y="16"/>
                    </a:cubicBezTo>
                    <a:cubicBezTo>
                      <a:pt x="1" y="1"/>
                      <a:pt x="1" y="1"/>
                      <a:pt x="1" y="1"/>
                    </a:cubicBezTo>
                    <a:cubicBezTo>
                      <a:pt x="0" y="0"/>
                      <a:pt x="1" y="1"/>
                      <a:pt x="3" y="4"/>
                    </a:cubicBezTo>
                    <a:cubicBezTo>
                      <a:pt x="9" y="10"/>
                      <a:pt x="21" y="25"/>
                      <a:pt x="3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6266">
                <a:extLst>
                  <a:ext uri="{FF2B5EF4-FFF2-40B4-BE49-F238E27FC236}">
                    <a16:creationId xmlns:a16="http://schemas.microsoft.com/office/drawing/2014/main" id="{C18E0AE2-6E14-403E-8843-6C95E6C35A92}"/>
                  </a:ext>
                </a:extLst>
              </p:cNvPr>
              <p:cNvSpPr>
                <a:spLocks/>
              </p:cNvSpPr>
              <p:nvPr/>
            </p:nvSpPr>
            <p:spPr bwMode="auto">
              <a:xfrm>
                <a:off x="2310" y="2625"/>
                <a:ext cx="21" cy="5"/>
              </a:xfrm>
              <a:custGeom>
                <a:avLst/>
                <a:gdLst>
                  <a:gd name="T0" fmla="*/ 12 w 37"/>
                  <a:gd name="T1" fmla="*/ 8 h 9"/>
                  <a:gd name="T2" fmla="*/ 0 w 37"/>
                  <a:gd name="T3" fmla="*/ 9 h 9"/>
                  <a:gd name="T4" fmla="*/ 29 w 37"/>
                  <a:gd name="T5" fmla="*/ 4 h 9"/>
                  <a:gd name="T6" fmla="*/ 20 w 37"/>
                  <a:gd name="T7" fmla="*/ 4 h 9"/>
                  <a:gd name="T8" fmla="*/ 34 w 37"/>
                  <a:gd name="T9" fmla="*/ 5 h 9"/>
                  <a:gd name="T10" fmla="*/ 12 w 37"/>
                  <a:gd name="T11" fmla="*/ 8 h 9"/>
                </a:gdLst>
                <a:ahLst/>
                <a:cxnLst>
                  <a:cxn ang="0">
                    <a:pos x="T0" y="T1"/>
                  </a:cxn>
                  <a:cxn ang="0">
                    <a:pos x="T2" y="T3"/>
                  </a:cxn>
                  <a:cxn ang="0">
                    <a:pos x="T4" y="T5"/>
                  </a:cxn>
                  <a:cxn ang="0">
                    <a:pos x="T6" y="T7"/>
                  </a:cxn>
                  <a:cxn ang="0">
                    <a:pos x="T8" y="T9"/>
                  </a:cxn>
                  <a:cxn ang="0">
                    <a:pos x="T10" y="T11"/>
                  </a:cxn>
                </a:cxnLst>
                <a:rect l="0" t="0" r="r" b="b"/>
                <a:pathLst>
                  <a:path w="37" h="9">
                    <a:moveTo>
                      <a:pt x="12" y="8"/>
                    </a:moveTo>
                    <a:cubicBezTo>
                      <a:pt x="8" y="9"/>
                      <a:pt x="7" y="8"/>
                      <a:pt x="0" y="9"/>
                    </a:cubicBezTo>
                    <a:cubicBezTo>
                      <a:pt x="8" y="7"/>
                      <a:pt x="16" y="6"/>
                      <a:pt x="29" y="4"/>
                    </a:cubicBezTo>
                    <a:cubicBezTo>
                      <a:pt x="26" y="4"/>
                      <a:pt x="20" y="5"/>
                      <a:pt x="20" y="4"/>
                    </a:cubicBezTo>
                    <a:cubicBezTo>
                      <a:pt x="37" y="0"/>
                      <a:pt x="35" y="3"/>
                      <a:pt x="34" y="5"/>
                    </a:cubicBezTo>
                    <a:cubicBezTo>
                      <a:pt x="23" y="6"/>
                      <a:pt x="15" y="7"/>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6267">
                <a:extLst>
                  <a:ext uri="{FF2B5EF4-FFF2-40B4-BE49-F238E27FC236}">
                    <a16:creationId xmlns:a16="http://schemas.microsoft.com/office/drawing/2014/main" id="{8A17878A-5B1A-432D-86EB-7A388975120D}"/>
                  </a:ext>
                </a:extLst>
              </p:cNvPr>
              <p:cNvSpPr>
                <a:spLocks/>
              </p:cNvSpPr>
              <p:nvPr/>
            </p:nvSpPr>
            <p:spPr bwMode="auto">
              <a:xfrm>
                <a:off x="2350" y="1639"/>
                <a:ext cx="12" cy="2"/>
              </a:xfrm>
              <a:custGeom>
                <a:avLst/>
                <a:gdLst>
                  <a:gd name="T0" fmla="*/ 20 w 20"/>
                  <a:gd name="T1" fmla="*/ 2 h 3"/>
                  <a:gd name="T2" fmla="*/ 0 w 20"/>
                  <a:gd name="T3" fmla="*/ 1 h 3"/>
                  <a:gd name="T4" fmla="*/ 20 w 20"/>
                  <a:gd name="T5" fmla="*/ 2 h 3"/>
                </a:gdLst>
                <a:ahLst/>
                <a:cxnLst>
                  <a:cxn ang="0">
                    <a:pos x="T0" y="T1"/>
                  </a:cxn>
                  <a:cxn ang="0">
                    <a:pos x="T2" y="T3"/>
                  </a:cxn>
                  <a:cxn ang="0">
                    <a:pos x="T4" y="T5"/>
                  </a:cxn>
                </a:cxnLst>
                <a:rect l="0" t="0" r="r" b="b"/>
                <a:pathLst>
                  <a:path w="20" h="3">
                    <a:moveTo>
                      <a:pt x="20" y="2"/>
                    </a:moveTo>
                    <a:cubicBezTo>
                      <a:pt x="17" y="3"/>
                      <a:pt x="11" y="3"/>
                      <a:pt x="0" y="1"/>
                    </a:cubicBezTo>
                    <a:cubicBezTo>
                      <a:pt x="2" y="0"/>
                      <a:pt x="9"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6268">
                <a:extLst>
                  <a:ext uri="{FF2B5EF4-FFF2-40B4-BE49-F238E27FC236}">
                    <a16:creationId xmlns:a16="http://schemas.microsoft.com/office/drawing/2014/main" id="{19C8889F-18F6-4018-A17F-366FE4656DB3}"/>
                  </a:ext>
                </a:extLst>
              </p:cNvPr>
              <p:cNvSpPr>
                <a:spLocks/>
              </p:cNvSpPr>
              <p:nvPr/>
            </p:nvSpPr>
            <p:spPr bwMode="auto">
              <a:xfrm>
                <a:off x="2741" y="2292"/>
                <a:ext cx="7" cy="16"/>
              </a:xfrm>
              <a:custGeom>
                <a:avLst/>
                <a:gdLst>
                  <a:gd name="T0" fmla="*/ 0 w 12"/>
                  <a:gd name="T1" fmla="*/ 28 h 28"/>
                  <a:gd name="T2" fmla="*/ 11 w 12"/>
                  <a:gd name="T3" fmla="*/ 0 h 28"/>
                  <a:gd name="T4" fmla="*/ 7 w 12"/>
                  <a:gd name="T5" fmla="*/ 14 h 28"/>
                  <a:gd name="T6" fmla="*/ 0 w 12"/>
                  <a:gd name="T7" fmla="*/ 28 h 28"/>
                </a:gdLst>
                <a:ahLst/>
                <a:cxnLst>
                  <a:cxn ang="0">
                    <a:pos x="T0" y="T1"/>
                  </a:cxn>
                  <a:cxn ang="0">
                    <a:pos x="T2" y="T3"/>
                  </a:cxn>
                  <a:cxn ang="0">
                    <a:pos x="T4" y="T5"/>
                  </a:cxn>
                  <a:cxn ang="0">
                    <a:pos x="T6" y="T7"/>
                  </a:cxn>
                </a:cxnLst>
                <a:rect l="0" t="0" r="r" b="b"/>
                <a:pathLst>
                  <a:path w="12" h="28">
                    <a:moveTo>
                      <a:pt x="0" y="28"/>
                    </a:moveTo>
                    <a:cubicBezTo>
                      <a:pt x="4" y="19"/>
                      <a:pt x="7" y="12"/>
                      <a:pt x="11" y="0"/>
                    </a:cubicBezTo>
                    <a:cubicBezTo>
                      <a:pt x="12" y="0"/>
                      <a:pt x="9" y="7"/>
                      <a:pt x="7" y="14"/>
                    </a:cubicBezTo>
                    <a:cubicBezTo>
                      <a:pt x="4" y="20"/>
                      <a:pt x="1" y="27"/>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6269">
                <a:extLst>
                  <a:ext uri="{FF2B5EF4-FFF2-40B4-BE49-F238E27FC236}">
                    <a16:creationId xmlns:a16="http://schemas.microsoft.com/office/drawing/2014/main" id="{8BD7539B-DB73-4109-8C39-0399F9AC601D}"/>
                  </a:ext>
                </a:extLst>
              </p:cNvPr>
              <p:cNvSpPr>
                <a:spLocks/>
              </p:cNvSpPr>
              <p:nvPr/>
            </p:nvSpPr>
            <p:spPr bwMode="auto">
              <a:xfrm>
                <a:off x="2638" y="2459"/>
                <a:ext cx="11" cy="10"/>
              </a:xfrm>
              <a:custGeom>
                <a:avLst/>
                <a:gdLst>
                  <a:gd name="T0" fmla="*/ 5 w 20"/>
                  <a:gd name="T1" fmla="*/ 17 h 19"/>
                  <a:gd name="T2" fmla="*/ 19 w 20"/>
                  <a:gd name="T3" fmla="*/ 0 h 19"/>
                  <a:gd name="T4" fmla="*/ 5 w 20"/>
                  <a:gd name="T5" fmla="*/ 17 h 19"/>
                </a:gdLst>
                <a:ahLst/>
                <a:cxnLst>
                  <a:cxn ang="0">
                    <a:pos x="T0" y="T1"/>
                  </a:cxn>
                  <a:cxn ang="0">
                    <a:pos x="T2" y="T3"/>
                  </a:cxn>
                  <a:cxn ang="0">
                    <a:pos x="T4" y="T5"/>
                  </a:cxn>
                </a:cxnLst>
                <a:rect l="0" t="0" r="r" b="b"/>
                <a:pathLst>
                  <a:path w="20" h="19">
                    <a:moveTo>
                      <a:pt x="5" y="17"/>
                    </a:moveTo>
                    <a:cubicBezTo>
                      <a:pt x="0" y="19"/>
                      <a:pt x="14" y="6"/>
                      <a:pt x="19" y="0"/>
                    </a:cubicBezTo>
                    <a:cubicBezTo>
                      <a:pt x="20" y="1"/>
                      <a:pt x="11" y="10"/>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6270">
                <a:extLst>
                  <a:ext uri="{FF2B5EF4-FFF2-40B4-BE49-F238E27FC236}">
                    <a16:creationId xmlns:a16="http://schemas.microsoft.com/office/drawing/2014/main" id="{ADB0393E-5985-4345-ACB5-027AC00380CD}"/>
                  </a:ext>
                </a:extLst>
              </p:cNvPr>
              <p:cNvSpPr>
                <a:spLocks/>
              </p:cNvSpPr>
              <p:nvPr/>
            </p:nvSpPr>
            <p:spPr bwMode="auto">
              <a:xfrm>
                <a:off x="2267" y="2630"/>
                <a:ext cx="16" cy="2"/>
              </a:xfrm>
              <a:custGeom>
                <a:avLst/>
                <a:gdLst>
                  <a:gd name="T0" fmla="*/ 28 w 28"/>
                  <a:gd name="T1" fmla="*/ 1 h 2"/>
                  <a:gd name="T2" fmla="*/ 1 w 28"/>
                  <a:gd name="T3" fmla="*/ 2 h 2"/>
                  <a:gd name="T4" fmla="*/ 0 w 28"/>
                  <a:gd name="T5" fmla="*/ 1 h 2"/>
                  <a:gd name="T6" fmla="*/ 27 w 28"/>
                  <a:gd name="T7" fmla="*/ 0 h 2"/>
                  <a:gd name="T8" fmla="*/ 28 w 28"/>
                  <a:gd name="T9" fmla="*/ 1 h 2"/>
                </a:gdLst>
                <a:ahLst/>
                <a:cxnLst>
                  <a:cxn ang="0">
                    <a:pos x="T0" y="T1"/>
                  </a:cxn>
                  <a:cxn ang="0">
                    <a:pos x="T2" y="T3"/>
                  </a:cxn>
                  <a:cxn ang="0">
                    <a:pos x="T4" y="T5"/>
                  </a:cxn>
                  <a:cxn ang="0">
                    <a:pos x="T6" y="T7"/>
                  </a:cxn>
                  <a:cxn ang="0">
                    <a:pos x="T8" y="T9"/>
                  </a:cxn>
                </a:cxnLst>
                <a:rect l="0" t="0" r="r" b="b"/>
                <a:pathLst>
                  <a:path w="28" h="2">
                    <a:moveTo>
                      <a:pt x="28" y="1"/>
                    </a:moveTo>
                    <a:cubicBezTo>
                      <a:pt x="19" y="2"/>
                      <a:pt x="10" y="2"/>
                      <a:pt x="1" y="2"/>
                    </a:cubicBezTo>
                    <a:cubicBezTo>
                      <a:pt x="0" y="1"/>
                      <a:pt x="0" y="1"/>
                      <a:pt x="0" y="1"/>
                    </a:cubicBezTo>
                    <a:cubicBezTo>
                      <a:pt x="9" y="1"/>
                      <a:pt x="18" y="1"/>
                      <a:pt x="27"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6271">
                <a:extLst>
                  <a:ext uri="{FF2B5EF4-FFF2-40B4-BE49-F238E27FC236}">
                    <a16:creationId xmlns:a16="http://schemas.microsoft.com/office/drawing/2014/main" id="{7BA142FD-DDE4-4C50-B272-DF6D2EB13CC7}"/>
                  </a:ext>
                </a:extLst>
              </p:cNvPr>
              <p:cNvSpPr>
                <a:spLocks/>
              </p:cNvSpPr>
              <p:nvPr/>
            </p:nvSpPr>
            <p:spPr bwMode="auto">
              <a:xfrm>
                <a:off x="2696" y="2365"/>
                <a:ext cx="19" cy="29"/>
              </a:xfrm>
              <a:custGeom>
                <a:avLst/>
                <a:gdLst>
                  <a:gd name="T0" fmla="*/ 30 w 33"/>
                  <a:gd name="T1" fmla="*/ 7 h 52"/>
                  <a:gd name="T2" fmla="*/ 27 w 33"/>
                  <a:gd name="T3" fmla="*/ 10 h 52"/>
                  <a:gd name="T4" fmla="*/ 2 w 33"/>
                  <a:gd name="T5" fmla="*/ 52 h 52"/>
                  <a:gd name="T6" fmla="*/ 5 w 33"/>
                  <a:gd name="T7" fmla="*/ 46 h 52"/>
                  <a:gd name="T8" fmla="*/ 0 w 33"/>
                  <a:gd name="T9" fmla="*/ 52 h 52"/>
                  <a:gd name="T10" fmla="*/ 16 w 33"/>
                  <a:gd name="T11" fmla="*/ 26 h 52"/>
                  <a:gd name="T12" fmla="*/ 33 w 33"/>
                  <a:gd name="T13" fmla="*/ 0 h 52"/>
                  <a:gd name="T14" fmla="*/ 30 w 33"/>
                  <a:gd name="T15" fmla="*/ 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52">
                    <a:moveTo>
                      <a:pt x="30" y="7"/>
                    </a:moveTo>
                    <a:cubicBezTo>
                      <a:pt x="28" y="10"/>
                      <a:pt x="28" y="10"/>
                      <a:pt x="27" y="10"/>
                    </a:cubicBezTo>
                    <a:cubicBezTo>
                      <a:pt x="19" y="24"/>
                      <a:pt x="14" y="35"/>
                      <a:pt x="2" y="52"/>
                    </a:cubicBezTo>
                    <a:cubicBezTo>
                      <a:pt x="2" y="50"/>
                      <a:pt x="2" y="49"/>
                      <a:pt x="5" y="46"/>
                    </a:cubicBezTo>
                    <a:cubicBezTo>
                      <a:pt x="4" y="46"/>
                      <a:pt x="2" y="49"/>
                      <a:pt x="0" y="52"/>
                    </a:cubicBezTo>
                    <a:cubicBezTo>
                      <a:pt x="5" y="46"/>
                      <a:pt x="11" y="36"/>
                      <a:pt x="16" y="26"/>
                    </a:cubicBezTo>
                    <a:cubicBezTo>
                      <a:pt x="22" y="16"/>
                      <a:pt x="28" y="7"/>
                      <a:pt x="33" y="0"/>
                    </a:cubicBezTo>
                    <a:cubicBezTo>
                      <a:pt x="31" y="4"/>
                      <a:pt x="30" y="6"/>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6272">
                <a:extLst>
                  <a:ext uri="{FF2B5EF4-FFF2-40B4-BE49-F238E27FC236}">
                    <a16:creationId xmlns:a16="http://schemas.microsoft.com/office/drawing/2014/main" id="{73E95259-0E84-4AE0-8F09-883916745FB0}"/>
                  </a:ext>
                </a:extLst>
              </p:cNvPr>
              <p:cNvSpPr>
                <a:spLocks/>
              </p:cNvSpPr>
              <p:nvPr/>
            </p:nvSpPr>
            <p:spPr bwMode="auto">
              <a:xfrm>
                <a:off x="2393" y="1647"/>
                <a:ext cx="11" cy="3"/>
              </a:xfrm>
              <a:custGeom>
                <a:avLst/>
                <a:gdLst>
                  <a:gd name="T0" fmla="*/ 1 w 19"/>
                  <a:gd name="T1" fmla="*/ 0 h 5"/>
                  <a:gd name="T2" fmla="*/ 18 w 19"/>
                  <a:gd name="T3" fmla="*/ 3 h 5"/>
                  <a:gd name="T4" fmla="*/ 15 w 19"/>
                  <a:gd name="T5" fmla="*/ 5 h 5"/>
                  <a:gd name="T6" fmla="*/ 1 w 19"/>
                  <a:gd name="T7" fmla="*/ 0 h 5"/>
                </a:gdLst>
                <a:ahLst/>
                <a:cxnLst>
                  <a:cxn ang="0">
                    <a:pos x="T0" y="T1"/>
                  </a:cxn>
                  <a:cxn ang="0">
                    <a:pos x="T2" y="T3"/>
                  </a:cxn>
                  <a:cxn ang="0">
                    <a:pos x="T4" y="T5"/>
                  </a:cxn>
                  <a:cxn ang="0">
                    <a:pos x="T6" y="T7"/>
                  </a:cxn>
                </a:cxnLst>
                <a:rect l="0" t="0" r="r" b="b"/>
                <a:pathLst>
                  <a:path w="19" h="5">
                    <a:moveTo>
                      <a:pt x="1" y="0"/>
                    </a:moveTo>
                    <a:cubicBezTo>
                      <a:pt x="12" y="2"/>
                      <a:pt x="8" y="1"/>
                      <a:pt x="18" y="3"/>
                    </a:cubicBezTo>
                    <a:cubicBezTo>
                      <a:pt x="19" y="4"/>
                      <a:pt x="14" y="4"/>
                      <a:pt x="15" y="5"/>
                    </a:cubicBezTo>
                    <a:cubicBezTo>
                      <a:pt x="10"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6273">
                <a:extLst>
                  <a:ext uri="{FF2B5EF4-FFF2-40B4-BE49-F238E27FC236}">
                    <a16:creationId xmlns:a16="http://schemas.microsoft.com/office/drawing/2014/main" id="{6B01EF3F-BCA5-4778-BE90-91B849A2D9C6}"/>
                  </a:ext>
                </a:extLst>
              </p:cNvPr>
              <p:cNvSpPr>
                <a:spLocks/>
              </p:cNvSpPr>
              <p:nvPr/>
            </p:nvSpPr>
            <p:spPr bwMode="auto">
              <a:xfrm>
                <a:off x="2407" y="1650"/>
                <a:ext cx="22" cy="6"/>
              </a:xfrm>
              <a:custGeom>
                <a:avLst/>
                <a:gdLst>
                  <a:gd name="T0" fmla="*/ 35 w 38"/>
                  <a:gd name="T1" fmla="*/ 12 h 12"/>
                  <a:gd name="T2" fmla="*/ 24 w 38"/>
                  <a:gd name="T3" fmla="*/ 8 h 12"/>
                  <a:gd name="T4" fmla="*/ 20 w 38"/>
                  <a:gd name="T5" fmla="*/ 6 h 12"/>
                  <a:gd name="T6" fmla="*/ 0 w 38"/>
                  <a:gd name="T7" fmla="*/ 1 h 12"/>
                  <a:gd name="T8" fmla="*/ 21 w 38"/>
                  <a:gd name="T9" fmla="*/ 5 h 12"/>
                  <a:gd name="T10" fmla="*/ 35 w 38"/>
                  <a:gd name="T11" fmla="*/ 12 h 12"/>
                </a:gdLst>
                <a:ahLst/>
                <a:cxnLst>
                  <a:cxn ang="0">
                    <a:pos x="T0" y="T1"/>
                  </a:cxn>
                  <a:cxn ang="0">
                    <a:pos x="T2" y="T3"/>
                  </a:cxn>
                  <a:cxn ang="0">
                    <a:pos x="T4" y="T5"/>
                  </a:cxn>
                  <a:cxn ang="0">
                    <a:pos x="T6" y="T7"/>
                  </a:cxn>
                  <a:cxn ang="0">
                    <a:pos x="T8" y="T9"/>
                  </a:cxn>
                  <a:cxn ang="0">
                    <a:pos x="T10" y="T11"/>
                  </a:cxn>
                </a:cxnLst>
                <a:rect l="0" t="0" r="r" b="b"/>
                <a:pathLst>
                  <a:path w="38" h="12">
                    <a:moveTo>
                      <a:pt x="35" y="12"/>
                    </a:moveTo>
                    <a:cubicBezTo>
                      <a:pt x="30" y="11"/>
                      <a:pt x="26" y="7"/>
                      <a:pt x="24" y="8"/>
                    </a:cubicBezTo>
                    <a:cubicBezTo>
                      <a:pt x="17" y="6"/>
                      <a:pt x="17" y="6"/>
                      <a:pt x="20" y="6"/>
                    </a:cubicBezTo>
                    <a:cubicBezTo>
                      <a:pt x="10" y="3"/>
                      <a:pt x="8" y="3"/>
                      <a:pt x="0" y="1"/>
                    </a:cubicBezTo>
                    <a:cubicBezTo>
                      <a:pt x="2" y="0"/>
                      <a:pt x="12" y="3"/>
                      <a:pt x="21" y="5"/>
                    </a:cubicBezTo>
                    <a:cubicBezTo>
                      <a:pt x="30" y="8"/>
                      <a:pt x="38"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6274">
                <a:extLst>
                  <a:ext uri="{FF2B5EF4-FFF2-40B4-BE49-F238E27FC236}">
                    <a16:creationId xmlns:a16="http://schemas.microsoft.com/office/drawing/2014/main" id="{F35FED0B-46A7-4625-9286-B78A83419E15}"/>
                  </a:ext>
                </a:extLst>
              </p:cNvPr>
              <p:cNvSpPr>
                <a:spLocks/>
              </p:cNvSpPr>
              <p:nvPr/>
            </p:nvSpPr>
            <p:spPr bwMode="auto">
              <a:xfrm>
                <a:off x="2628" y="1773"/>
                <a:ext cx="9" cy="7"/>
              </a:xfrm>
              <a:custGeom>
                <a:avLst/>
                <a:gdLst>
                  <a:gd name="T0" fmla="*/ 15 w 15"/>
                  <a:gd name="T1" fmla="*/ 14 h 14"/>
                  <a:gd name="T2" fmla="*/ 0 w 15"/>
                  <a:gd name="T3" fmla="*/ 0 h 14"/>
                  <a:gd name="T4" fmla="*/ 15 w 15"/>
                  <a:gd name="T5" fmla="*/ 14 h 14"/>
                </a:gdLst>
                <a:ahLst/>
                <a:cxnLst>
                  <a:cxn ang="0">
                    <a:pos x="T0" y="T1"/>
                  </a:cxn>
                  <a:cxn ang="0">
                    <a:pos x="T2" y="T3"/>
                  </a:cxn>
                  <a:cxn ang="0">
                    <a:pos x="T4" y="T5"/>
                  </a:cxn>
                </a:cxnLst>
                <a:rect l="0" t="0" r="r" b="b"/>
                <a:pathLst>
                  <a:path w="15" h="14">
                    <a:moveTo>
                      <a:pt x="15" y="14"/>
                    </a:moveTo>
                    <a:cubicBezTo>
                      <a:pt x="13" y="13"/>
                      <a:pt x="4" y="6"/>
                      <a:pt x="0" y="0"/>
                    </a:cubicBezTo>
                    <a:cubicBezTo>
                      <a:pt x="2" y="1"/>
                      <a:pt x="8" y="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6275">
                <a:extLst>
                  <a:ext uri="{FF2B5EF4-FFF2-40B4-BE49-F238E27FC236}">
                    <a16:creationId xmlns:a16="http://schemas.microsoft.com/office/drawing/2014/main" id="{0CC3156D-55D1-4E8F-B7C7-D232E7824BF7}"/>
                  </a:ext>
                </a:extLst>
              </p:cNvPr>
              <p:cNvSpPr>
                <a:spLocks/>
              </p:cNvSpPr>
              <p:nvPr/>
            </p:nvSpPr>
            <p:spPr bwMode="auto">
              <a:xfrm>
                <a:off x="2657" y="1804"/>
                <a:ext cx="49" cy="65"/>
              </a:xfrm>
              <a:custGeom>
                <a:avLst/>
                <a:gdLst>
                  <a:gd name="T0" fmla="*/ 85 w 85"/>
                  <a:gd name="T1" fmla="*/ 115 h 115"/>
                  <a:gd name="T2" fmla="*/ 60 w 85"/>
                  <a:gd name="T3" fmla="*/ 81 h 115"/>
                  <a:gd name="T4" fmla="*/ 65 w 85"/>
                  <a:gd name="T5" fmla="*/ 86 h 115"/>
                  <a:gd name="T6" fmla="*/ 35 w 85"/>
                  <a:gd name="T7" fmla="*/ 43 h 115"/>
                  <a:gd name="T8" fmla="*/ 0 w 85"/>
                  <a:gd name="T9" fmla="*/ 0 h 115"/>
                  <a:gd name="T10" fmla="*/ 43 w 85"/>
                  <a:gd name="T11" fmla="*/ 52 h 115"/>
                  <a:gd name="T12" fmla="*/ 85 w 85"/>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85" y="115"/>
                    </a:moveTo>
                    <a:cubicBezTo>
                      <a:pt x="76" y="105"/>
                      <a:pt x="70" y="93"/>
                      <a:pt x="60" y="81"/>
                    </a:cubicBezTo>
                    <a:cubicBezTo>
                      <a:pt x="61" y="80"/>
                      <a:pt x="63" y="84"/>
                      <a:pt x="65" y="86"/>
                    </a:cubicBezTo>
                    <a:cubicBezTo>
                      <a:pt x="56" y="72"/>
                      <a:pt x="46" y="58"/>
                      <a:pt x="35" y="43"/>
                    </a:cubicBezTo>
                    <a:cubicBezTo>
                      <a:pt x="23" y="28"/>
                      <a:pt x="11" y="14"/>
                      <a:pt x="0" y="0"/>
                    </a:cubicBezTo>
                    <a:cubicBezTo>
                      <a:pt x="11" y="12"/>
                      <a:pt x="27" y="31"/>
                      <a:pt x="43" y="52"/>
                    </a:cubicBezTo>
                    <a:cubicBezTo>
                      <a:pt x="58" y="73"/>
                      <a:pt x="73" y="97"/>
                      <a:pt x="85"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6276">
                <a:extLst>
                  <a:ext uri="{FF2B5EF4-FFF2-40B4-BE49-F238E27FC236}">
                    <a16:creationId xmlns:a16="http://schemas.microsoft.com/office/drawing/2014/main" id="{D9B06E9F-AF6B-4B81-937C-8B084768AAC2}"/>
                  </a:ext>
                </a:extLst>
              </p:cNvPr>
              <p:cNvSpPr>
                <a:spLocks/>
              </p:cNvSpPr>
              <p:nvPr/>
            </p:nvSpPr>
            <p:spPr bwMode="auto">
              <a:xfrm>
                <a:off x="2708" y="1876"/>
                <a:ext cx="6" cy="9"/>
              </a:xfrm>
              <a:custGeom>
                <a:avLst/>
                <a:gdLst>
                  <a:gd name="T0" fmla="*/ 2 w 9"/>
                  <a:gd name="T1" fmla="*/ 0 h 15"/>
                  <a:gd name="T2" fmla="*/ 7 w 9"/>
                  <a:gd name="T3" fmla="*/ 10 h 15"/>
                  <a:gd name="T4" fmla="*/ 3 w 9"/>
                  <a:gd name="T5" fmla="*/ 5 h 15"/>
                  <a:gd name="T6" fmla="*/ 2 w 9"/>
                  <a:gd name="T7" fmla="*/ 0 h 15"/>
                </a:gdLst>
                <a:ahLst/>
                <a:cxnLst>
                  <a:cxn ang="0">
                    <a:pos x="T0" y="T1"/>
                  </a:cxn>
                  <a:cxn ang="0">
                    <a:pos x="T2" y="T3"/>
                  </a:cxn>
                  <a:cxn ang="0">
                    <a:pos x="T4" y="T5"/>
                  </a:cxn>
                  <a:cxn ang="0">
                    <a:pos x="T6" y="T7"/>
                  </a:cxn>
                </a:cxnLst>
                <a:rect l="0" t="0" r="r" b="b"/>
                <a:pathLst>
                  <a:path w="9" h="15">
                    <a:moveTo>
                      <a:pt x="2" y="0"/>
                    </a:moveTo>
                    <a:cubicBezTo>
                      <a:pt x="7" y="10"/>
                      <a:pt x="7" y="10"/>
                      <a:pt x="7" y="10"/>
                    </a:cubicBezTo>
                    <a:cubicBezTo>
                      <a:pt x="9" y="15"/>
                      <a:pt x="4" y="6"/>
                      <a:pt x="3" y="5"/>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6277">
                <a:extLst>
                  <a:ext uri="{FF2B5EF4-FFF2-40B4-BE49-F238E27FC236}">
                    <a16:creationId xmlns:a16="http://schemas.microsoft.com/office/drawing/2014/main" id="{99E54138-04A9-4058-8D4F-7147AF60A83C}"/>
                  </a:ext>
                </a:extLst>
              </p:cNvPr>
              <p:cNvSpPr>
                <a:spLocks/>
              </p:cNvSpPr>
              <p:nvPr/>
            </p:nvSpPr>
            <p:spPr bwMode="auto">
              <a:xfrm>
                <a:off x="2769" y="2187"/>
                <a:ext cx="3" cy="18"/>
              </a:xfrm>
              <a:custGeom>
                <a:avLst/>
                <a:gdLst>
                  <a:gd name="T0" fmla="*/ 0 w 5"/>
                  <a:gd name="T1" fmla="*/ 30 h 31"/>
                  <a:gd name="T2" fmla="*/ 4 w 5"/>
                  <a:gd name="T3" fmla="*/ 1 h 31"/>
                  <a:gd name="T4" fmla="*/ 3 w 5"/>
                  <a:gd name="T5" fmla="*/ 16 h 31"/>
                  <a:gd name="T6" fmla="*/ 0 w 5"/>
                  <a:gd name="T7" fmla="*/ 30 h 31"/>
                </a:gdLst>
                <a:ahLst/>
                <a:cxnLst>
                  <a:cxn ang="0">
                    <a:pos x="T0" y="T1"/>
                  </a:cxn>
                  <a:cxn ang="0">
                    <a:pos x="T2" y="T3"/>
                  </a:cxn>
                  <a:cxn ang="0">
                    <a:pos x="T4" y="T5"/>
                  </a:cxn>
                  <a:cxn ang="0">
                    <a:pos x="T6" y="T7"/>
                  </a:cxn>
                </a:cxnLst>
                <a:rect l="0" t="0" r="r" b="b"/>
                <a:pathLst>
                  <a:path w="5" h="31">
                    <a:moveTo>
                      <a:pt x="0" y="30"/>
                    </a:moveTo>
                    <a:cubicBezTo>
                      <a:pt x="2" y="20"/>
                      <a:pt x="4" y="11"/>
                      <a:pt x="4" y="1"/>
                    </a:cubicBezTo>
                    <a:cubicBezTo>
                      <a:pt x="5" y="0"/>
                      <a:pt x="4" y="8"/>
                      <a:pt x="3" y="16"/>
                    </a:cubicBezTo>
                    <a:cubicBezTo>
                      <a:pt x="2" y="23"/>
                      <a:pt x="1"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6278">
                <a:extLst>
                  <a:ext uri="{FF2B5EF4-FFF2-40B4-BE49-F238E27FC236}">
                    <a16:creationId xmlns:a16="http://schemas.microsoft.com/office/drawing/2014/main" id="{429DA343-157D-4CEE-824E-9A1F39625DB9}"/>
                  </a:ext>
                </a:extLst>
              </p:cNvPr>
              <p:cNvSpPr>
                <a:spLocks/>
              </p:cNvSpPr>
              <p:nvPr/>
            </p:nvSpPr>
            <p:spPr bwMode="auto">
              <a:xfrm>
                <a:off x="2744" y="2285"/>
                <a:ext cx="4" cy="11"/>
              </a:xfrm>
              <a:custGeom>
                <a:avLst/>
                <a:gdLst>
                  <a:gd name="T0" fmla="*/ 5 w 7"/>
                  <a:gd name="T1" fmla="*/ 13 h 20"/>
                  <a:gd name="T2" fmla="*/ 2 w 7"/>
                  <a:gd name="T3" fmla="*/ 20 h 20"/>
                  <a:gd name="T4" fmla="*/ 0 w 7"/>
                  <a:gd name="T5" fmla="*/ 17 h 20"/>
                  <a:gd name="T6" fmla="*/ 7 w 7"/>
                  <a:gd name="T7" fmla="*/ 0 h 20"/>
                  <a:gd name="T8" fmla="*/ 5 w 7"/>
                  <a:gd name="T9" fmla="*/ 6 h 20"/>
                  <a:gd name="T10" fmla="*/ 7 w 7"/>
                  <a:gd name="T11" fmla="*/ 6 h 20"/>
                  <a:gd name="T12" fmla="*/ 5 w 7"/>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5" y="13"/>
                    </a:moveTo>
                    <a:cubicBezTo>
                      <a:pt x="4" y="17"/>
                      <a:pt x="3" y="15"/>
                      <a:pt x="2" y="20"/>
                    </a:cubicBezTo>
                    <a:cubicBezTo>
                      <a:pt x="5" y="8"/>
                      <a:pt x="4" y="11"/>
                      <a:pt x="0" y="17"/>
                    </a:cubicBezTo>
                    <a:cubicBezTo>
                      <a:pt x="2" y="13"/>
                      <a:pt x="4" y="8"/>
                      <a:pt x="7" y="0"/>
                    </a:cubicBezTo>
                    <a:cubicBezTo>
                      <a:pt x="7" y="0"/>
                      <a:pt x="6" y="4"/>
                      <a:pt x="5" y="6"/>
                    </a:cubicBezTo>
                    <a:cubicBezTo>
                      <a:pt x="7" y="6"/>
                      <a:pt x="7" y="6"/>
                      <a:pt x="7" y="6"/>
                    </a:cubicBezTo>
                    <a:cubicBezTo>
                      <a:pt x="6" y="10"/>
                      <a:pt x="5"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6279">
                <a:extLst>
                  <a:ext uri="{FF2B5EF4-FFF2-40B4-BE49-F238E27FC236}">
                    <a16:creationId xmlns:a16="http://schemas.microsoft.com/office/drawing/2014/main" id="{E30DC9FD-71D6-4C41-8D00-BBA4E04280D3}"/>
                  </a:ext>
                </a:extLst>
              </p:cNvPr>
              <p:cNvSpPr>
                <a:spLocks/>
              </p:cNvSpPr>
              <p:nvPr/>
            </p:nvSpPr>
            <p:spPr bwMode="auto">
              <a:xfrm>
                <a:off x="2685" y="2396"/>
                <a:ext cx="10" cy="16"/>
              </a:xfrm>
              <a:custGeom>
                <a:avLst/>
                <a:gdLst>
                  <a:gd name="T0" fmla="*/ 0 w 19"/>
                  <a:gd name="T1" fmla="*/ 28 h 28"/>
                  <a:gd name="T2" fmla="*/ 8 w 19"/>
                  <a:gd name="T3" fmla="*/ 16 h 28"/>
                  <a:gd name="T4" fmla="*/ 19 w 19"/>
                  <a:gd name="T5" fmla="*/ 0 h 28"/>
                  <a:gd name="T6" fmla="*/ 0 w 19"/>
                  <a:gd name="T7" fmla="*/ 28 h 28"/>
                </a:gdLst>
                <a:ahLst/>
                <a:cxnLst>
                  <a:cxn ang="0">
                    <a:pos x="T0" y="T1"/>
                  </a:cxn>
                  <a:cxn ang="0">
                    <a:pos x="T2" y="T3"/>
                  </a:cxn>
                  <a:cxn ang="0">
                    <a:pos x="T4" y="T5"/>
                  </a:cxn>
                  <a:cxn ang="0">
                    <a:pos x="T6" y="T7"/>
                  </a:cxn>
                </a:cxnLst>
                <a:rect l="0" t="0" r="r" b="b"/>
                <a:pathLst>
                  <a:path w="19" h="28">
                    <a:moveTo>
                      <a:pt x="0" y="28"/>
                    </a:moveTo>
                    <a:cubicBezTo>
                      <a:pt x="1" y="26"/>
                      <a:pt x="4" y="21"/>
                      <a:pt x="8" y="16"/>
                    </a:cubicBezTo>
                    <a:cubicBezTo>
                      <a:pt x="12" y="10"/>
                      <a:pt x="16" y="4"/>
                      <a:pt x="19" y="0"/>
                    </a:cubicBezTo>
                    <a:cubicBezTo>
                      <a:pt x="18" y="3"/>
                      <a:pt x="9" y="18"/>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6280">
                <a:extLst>
                  <a:ext uri="{FF2B5EF4-FFF2-40B4-BE49-F238E27FC236}">
                    <a16:creationId xmlns:a16="http://schemas.microsoft.com/office/drawing/2014/main" id="{C9BCBE00-4C8E-46EB-83D3-8281A11AD7F4}"/>
                  </a:ext>
                </a:extLst>
              </p:cNvPr>
              <p:cNvSpPr>
                <a:spLocks/>
              </p:cNvSpPr>
              <p:nvPr/>
            </p:nvSpPr>
            <p:spPr bwMode="auto">
              <a:xfrm>
                <a:off x="2572" y="2521"/>
                <a:ext cx="7" cy="8"/>
              </a:xfrm>
              <a:custGeom>
                <a:avLst/>
                <a:gdLst>
                  <a:gd name="T0" fmla="*/ 11 w 13"/>
                  <a:gd name="T1" fmla="*/ 7 h 14"/>
                  <a:gd name="T2" fmla="*/ 0 w 13"/>
                  <a:gd name="T3" fmla="*/ 10 h 14"/>
                  <a:gd name="T4" fmla="*/ 13 w 13"/>
                  <a:gd name="T5" fmla="*/ 1 h 14"/>
                  <a:gd name="T6" fmla="*/ 4 w 13"/>
                  <a:gd name="T7" fmla="*/ 8 h 14"/>
                  <a:gd name="T8" fmla="*/ 11 w 13"/>
                  <a:gd name="T9" fmla="*/ 7 h 14"/>
                </a:gdLst>
                <a:ahLst/>
                <a:cxnLst>
                  <a:cxn ang="0">
                    <a:pos x="T0" y="T1"/>
                  </a:cxn>
                  <a:cxn ang="0">
                    <a:pos x="T2" y="T3"/>
                  </a:cxn>
                  <a:cxn ang="0">
                    <a:pos x="T4" y="T5"/>
                  </a:cxn>
                  <a:cxn ang="0">
                    <a:pos x="T6" y="T7"/>
                  </a:cxn>
                  <a:cxn ang="0">
                    <a:pos x="T8" y="T9"/>
                  </a:cxn>
                </a:cxnLst>
                <a:rect l="0" t="0" r="r" b="b"/>
                <a:pathLst>
                  <a:path w="13" h="14">
                    <a:moveTo>
                      <a:pt x="11" y="7"/>
                    </a:moveTo>
                    <a:cubicBezTo>
                      <a:pt x="1" y="14"/>
                      <a:pt x="5" y="9"/>
                      <a:pt x="0" y="10"/>
                    </a:cubicBezTo>
                    <a:cubicBezTo>
                      <a:pt x="8" y="4"/>
                      <a:pt x="11" y="0"/>
                      <a:pt x="13" y="1"/>
                    </a:cubicBezTo>
                    <a:cubicBezTo>
                      <a:pt x="4" y="8"/>
                      <a:pt x="4" y="8"/>
                      <a:pt x="4" y="8"/>
                    </a:cubicBezTo>
                    <a:cubicBezTo>
                      <a:pt x="10" y="6"/>
                      <a:pt x="11" y="4"/>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6281">
                <a:extLst>
                  <a:ext uri="{FF2B5EF4-FFF2-40B4-BE49-F238E27FC236}">
                    <a16:creationId xmlns:a16="http://schemas.microsoft.com/office/drawing/2014/main" id="{1875A6C5-2A6D-4D31-9D31-2D1D7134F998}"/>
                  </a:ext>
                </a:extLst>
              </p:cNvPr>
              <p:cNvSpPr>
                <a:spLocks/>
              </p:cNvSpPr>
              <p:nvPr/>
            </p:nvSpPr>
            <p:spPr bwMode="auto">
              <a:xfrm>
                <a:off x="2344" y="2621"/>
                <a:ext cx="12" cy="2"/>
              </a:xfrm>
              <a:custGeom>
                <a:avLst/>
                <a:gdLst>
                  <a:gd name="T0" fmla="*/ 21 w 21"/>
                  <a:gd name="T1" fmla="*/ 3 h 4"/>
                  <a:gd name="T2" fmla="*/ 14 w 21"/>
                  <a:gd name="T3" fmla="*/ 3 h 4"/>
                  <a:gd name="T4" fmla="*/ 0 w 21"/>
                  <a:gd name="T5" fmla="*/ 4 h 4"/>
                  <a:gd name="T6" fmla="*/ 14 w 21"/>
                  <a:gd name="T7" fmla="*/ 0 h 4"/>
                  <a:gd name="T8" fmla="*/ 19 w 21"/>
                  <a:gd name="T9" fmla="*/ 0 h 4"/>
                  <a:gd name="T10" fmla="*/ 21 w 21"/>
                  <a:gd name="T11" fmla="*/ 3 h 4"/>
                </a:gdLst>
                <a:ahLst/>
                <a:cxnLst>
                  <a:cxn ang="0">
                    <a:pos x="T0" y="T1"/>
                  </a:cxn>
                  <a:cxn ang="0">
                    <a:pos x="T2" y="T3"/>
                  </a:cxn>
                  <a:cxn ang="0">
                    <a:pos x="T4" y="T5"/>
                  </a:cxn>
                  <a:cxn ang="0">
                    <a:pos x="T6" y="T7"/>
                  </a:cxn>
                  <a:cxn ang="0">
                    <a:pos x="T8" y="T9"/>
                  </a:cxn>
                  <a:cxn ang="0">
                    <a:pos x="T10" y="T11"/>
                  </a:cxn>
                </a:cxnLst>
                <a:rect l="0" t="0" r="r" b="b"/>
                <a:pathLst>
                  <a:path w="21" h="4">
                    <a:moveTo>
                      <a:pt x="21" y="3"/>
                    </a:moveTo>
                    <a:cubicBezTo>
                      <a:pt x="12" y="4"/>
                      <a:pt x="13" y="3"/>
                      <a:pt x="14" y="3"/>
                    </a:cubicBezTo>
                    <a:cubicBezTo>
                      <a:pt x="14" y="2"/>
                      <a:pt x="13" y="2"/>
                      <a:pt x="0" y="4"/>
                    </a:cubicBezTo>
                    <a:cubicBezTo>
                      <a:pt x="6" y="3"/>
                      <a:pt x="5" y="2"/>
                      <a:pt x="14" y="0"/>
                    </a:cubicBezTo>
                    <a:cubicBezTo>
                      <a:pt x="10" y="2"/>
                      <a:pt x="12" y="2"/>
                      <a:pt x="19"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6282">
                <a:extLst>
                  <a:ext uri="{FF2B5EF4-FFF2-40B4-BE49-F238E27FC236}">
                    <a16:creationId xmlns:a16="http://schemas.microsoft.com/office/drawing/2014/main" id="{3C9F0841-B33C-49AC-A08D-04E734D89F06}"/>
                  </a:ext>
                </a:extLst>
              </p:cNvPr>
              <p:cNvSpPr>
                <a:spLocks/>
              </p:cNvSpPr>
              <p:nvPr/>
            </p:nvSpPr>
            <p:spPr bwMode="auto">
              <a:xfrm>
                <a:off x="2201" y="2625"/>
                <a:ext cx="13" cy="3"/>
              </a:xfrm>
              <a:custGeom>
                <a:avLst/>
                <a:gdLst>
                  <a:gd name="T0" fmla="*/ 8 w 22"/>
                  <a:gd name="T1" fmla="*/ 4 h 4"/>
                  <a:gd name="T2" fmla="*/ 3 w 22"/>
                  <a:gd name="T3" fmla="*/ 0 h 4"/>
                  <a:gd name="T4" fmla="*/ 8 w 22"/>
                  <a:gd name="T5" fmla="*/ 4 h 4"/>
                </a:gdLst>
                <a:ahLst/>
                <a:cxnLst>
                  <a:cxn ang="0">
                    <a:pos x="T0" y="T1"/>
                  </a:cxn>
                  <a:cxn ang="0">
                    <a:pos x="T2" y="T3"/>
                  </a:cxn>
                  <a:cxn ang="0">
                    <a:pos x="T4" y="T5"/>
                  </a:cxn>
                </a:cxnLst>
                <a:rect l="0" t="0" r="r" b="b"/>
                <a:pathLst>
                  <a:path w="22" h="4">
                    <a:moveTo>
                      <a:pt x="8" y="4"/>
                    </a:moveTo>
                    <a:cubicBezTo>
                      <a:pt x="0" y="2"/>
                      <a:pt x="9" y="3"/>
                      <a:pt x="3" y="0"/>
                    </a:cubicBezTo>
                    <a:cubicBezTo>
                      <a:pt x="22" y="2"/>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6283">
                <a:extLst>
                  <a:ext uri="{FF2B5EF4-FFF2-40B4-BE49-F238E27FC236}">
                    <a16:creationId xmlns:a16="http://schemas.microsoft.com/office/drawing/2014/main" id="{E54477A2-F36F-432D-80E9-92D30A37EAFD}"/>
                  </a:ext>
                </a:extLst>
              </p:cNvPr>
              <p:cNvSpPr>
                <a:spLocks/>
              </p:cNvSpPr>
              <p:nvPr/>
            </p:nvSpPr>
            <p:spPr bwMode="auto">
              <a:xfrm>
                <a:off x="2325" y="1638"/>
                <a:ext cx="28" cy="3"/>
              </a:xfrm>
              <a:custGeom>
                <a:avLst/>
                <a:gdLst>
                  <a:gd name="T0" fmla="*/ 6 w 49"/>
                  <a:gd name="T1" fmla="*/ 0 h 6"/>
                  <a:gd name="T2" fmla="*/ 34 w 49"/>
                  <a:gd name="T3" fmla="*/ 3 h 6"/>
                  <a:gd name="T4" fmla="*/ 44 w 49"/>
                  <a:gd name="T5" fmla="*/ 4 h 6"/>
                  <a:gd name="T6" fmla="*/ 48 w 49"/>
                  <a:gd name="T7" fmla="*/ 5 h 6"/>
                  <a:gd name="T8" fmla="*/ 27 w 49"/>
                  <a:gd name="T9" fmla="*/ 3 h 6"/>
                  <a:gd name="T10" fmla="*/ 17 w 49"/>
                  <a:gd name="T11" fmla="*/ 3 h 6"/>
                  <a:gd name="T12" fmla="*/ 4 w 49"/>
                  <a:gd name="T13" fmla="*/ 2 h 6"/>
                  <a:gd name="T14" fmla="*/ 6 w 4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
                    <a:moveTo>
                      <a:pt x="6" y="0"/>
                    </a:moveTo>
                    <a:cubicBezTo>
                      <a:pt x="19" y="0"/>
                      <a:pt x="35" y="4"/>
                      <a:pt x="34" y="3"/>
                    </a:cubicBezTo>
                    <a:cubicBezTo>
                      <a:pt x="34" y="2"/>
                      <a:pt x="40" y="3"/>
                      <a:pt x="44" y="4"/>
                    </a:cubicBezTo>
                    <a:cubicBezTo>
                      <a:pt x="44" y="4"/>
                      <a:pt x="46" y="4"/>
                      <a:pt x="48" y="5"/>
                    </a:cubicBezTo>
                    <a:cubicBezTo>
                      <a:pt x="49" y="6"/>
                      <a:pt x="37" y="4"/>
                      <a:pt x="27" y="3"/>
                    </a:cubicBezTo>
                    <a:cubicBezTo>
                      <a:pt x="17" y="2"/>
                      <a:pt x="9" y="1"/>
                      <a:pt x="17" y="3"/>
                    </a:cubicBezTo>
                    <a:cubicBezTo>
                      <a:pt x="17" y="3"/>
                      <a:pt x="9" y="3"/>
                      <a:pt x="4" y="2"/>
                    </a:cubicBezTo>
                    <a:cubicBezTo>
                      <a:pt x="0" y="1"/>
                      <a:pt x="8"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6284">
                <a:extLst>
                  <a:ext uri="{FF2B5EF4-FFF2-40B4-BE49-F238E27FC236}">
                    <a16:creationId xmlns:a16="http://schemas.microsoft.com/office/drawing/2014/main" id="{458B57D0-4838-4C6F-9FE4-01BC845DB7A6}"/>
                  </a:ext>
                </a:extLst>
              </p:cNvPr>
              <p:cNvSpPr>
                <a:spLocks/>
              </p:cNvSpPr>
              <p:nvPr/>
            </p:nvSpPr>
            <p:spPr bwMode="auto">
              <a:xfrm>
                <a:off x="2715" y="1887"/>
                <a:ext cx="12" cy="22"/>
              </a:xfrm>
              <a:custGeom>
                <a:avLst/>
                <a:gdLst>
                  <a:gd name="T0" fmla="*/ 0 w 20"/>
                  <a:gd name="T1" fmla="*/ 0 h 38"/>
                  <a:gd name="T2" fmla="*/ 20 w 20"/>
                  <a:gd name="T3" fmla="*/ 38 h 38"/>
                  <a:gd name="T4" fmla="*/ 12 w 20"/>
                  <a:gd name="T5" fmla="*/ 24 h 38"/>
                  <a:gd name="T6" fmla="*/ 0 w 20"/>
                  <a:gd name="T7" fmla="*/ 0 h 38"/>
                </a:gdLst>
                <a:ahLst/>
                <a:cxnLst>
                  <a:cxn ang="0">
                    <a:pos x="T0" y="T1"/>
                  </a:cxn>
                  <a:cxn ang="0">
                    <a:pos x="T2" y="T3"/>
                  </a:cxn>
                  <a:cxn ang="0">
                    <a:pos x="T4" y="T5"/>
                  </a:cxn>
                  <a:cxn ang="0">
                    <a:pos x="T6" y="T7"/>
                  </a:cxn>
                </a:cxnLst>
                <a:rect l="0" t="0" r="r" b="b"/>
                <a:pathLst>
                  <a:path w="20" h="38">
                    <a:moveTo>
                      <a:pt x="0" y="0"/>
                    </a:moveTo>
                    <a:cubicBezTo>
                      <a:pt x="7" y="11"/>
                      <a:pt x="11" y="21"/>
                      <a:pt x="20" y="38"/>
                    </a:cubicBezTo>
                    <a:cubicBezTo>
                      <a:pt x="19" y="38"/>
                      <a:pt x="16" y="32"/>
                      <a:pt x="12" y="24"/>
                    </a:cubicBezTo>
                    <a:cubicBezTo>
                      <a:pt x="8" y="16"/>
                      <a:pt x="3"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6285">
                <a:extLst>
                  <a:ext uri="{FF2B5EF4-FFF2-40B4-BE49-F238E27FC236}">
                    <a16:creationId xmlns:a16="http://schemas.microsoft.com/office/drawing/2014/main" id="{F5A9F726-C63F-4F78-8B6E-769E22FBF3F5}"/>
                  </a:ext>
                </a:extLst>
              </p:cNvPr>
              <p:cNvSpPr>
                <a:spLocks/>
              </p:cNvSpPr>
              <p:nvPr/>
            </p:nvSpPr>
            <p:spPr bwMode="auto">
              <a:xfrm>
                <a:off x="2734" y="1927"/>
                <a:ext cx="17" cy="44"/>
              </a:xfrm>
              <a:custGeom>
                <a:avLst/>
                <a:gdLst>
                  <a:gd name="T0" fmla="*/ 29 w 29"/>
                  <a:gd name="T1" fmla="*/ 78 h 78"/>
                  <a:gd name="T2" fmla="*/ 16 w 29"/>
                  <a:gd name="T3" fmla="*/ 41 h 78"/>
                  <a:gd name="T4" fmla="*/ 0 w 29"/>
                  <a:gd name="T5" fmla="*/ 0 h 78"/>
                  <a:gd name="T6" fmla="*/ 15 w 29"/>
                  <a:gd name="T7" fmla="*/ 33 h 78"/>
                  <a:gd name="T8" fmla="*/ 29 w 29"/>
                  <a:gd name="T9" fmla="*/ 78 h 78"/>
                </a:gdLst>
                <a:ahLst/>
                <a:cxnLst>
                  <a:cxn ang="0">
                    <a:pos x="T0" y="T1"/>
                  </a:cxn>
                  <a:cxn ang="0">
                    <a:pos x="T2" y="T3"/>
                  </a:cxn>
                  <a:cxn ang="0">
                    <a:pos x="T4" y="T5"/>
                  </a:cxn>
                  <a:cxn ang="0">
                    <a:pos x="T6" y="T7"/>
                  </a:cxn>
                  <a:cxn ang="0">
                    <a:pos x="T8" y="T9"/>
                  </a:cxn>
                </a:cxnLst>
                <a:rect l="0" t="0" r="r" b="b"/>
                <a:pathLst>
                  <a:path w="29" h="78">
                    <a:moveTo>
                      <a:pt x="29" y="78"/>
                    </a:moveTo>
                    <a:cubicBezTo>
                      <a:pt x="26" y="68"/>
                      <a:pt x="22" y="55"/>
                      <a:pt x="16" y="41"/>
                    </a:cubicBezTo>
                    <a:cubicBezTo>
                      <a:pt x="11" y="28"/>
                      <a:pt x="5" y="13"/>
                      <a:pt x="0" y="0"/>
                    </a:cubicBezTo>
                    <a:cubicBezTo>
                      <a:pt x="2" y="4"/>
                      <a:pt x="9" y="17"/>
                      <a:pt x="15" y="33"/>
                    </a:cubicBezTo>
                    <a:cubicBezTo>
                      <a:pt x="21" y="48"/>
                      <a:pt x="27" y="66"/>
                      <a:pt x="2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6286">
                <a:extLst>
                  <a:ext uri="{FF2B5EF4-FFF2-40B4-BE49-F238E27FC236}">
                    <a16:creationId xmlns:a16="http://schemas.microsoft.com/office/drawing/2014/main" id="{476F3F7C-3443-4C82-8D33-3933F86F6008}"/>
                  </a:ext>
                </a:extLst>
              </p:cNvPr>
              <p:cNvSpPr>
                <a:spLocks/>
              </p:cNvSpPr>
              <p:nvPr/>
            </p:nvSpPr>
            <p:spPr bwMode="auto">
              <a:xfrm>
                <a:off x="2751" y="2236"/>
                <a:ext cx="11" cy="40"/>
              </a:xfrm>
              <a:custGeom>
                <a:avLst/>
                <a:gdLst>
                  <a:gd name="T0" fmla="*/ 11 w 19"/>
                  <a:gd name="T1" fmla="*/ 41 h 70"/>
                  <a:gd name="T2" fmla="*/ 5 w 19"/>
                  <a:gd name="T3" fmla="*/ 63 h 70"/>
                  <a:gd name="T4" fmla="*/ 2 w 19"/>
                  <a:gd name="T5" fmla="*/ 63 h 70"/>
                  <a:gd name="T6" fmla="*/ 3 w 19"/>
                  <a:gd name="T7" fmla="*/ 59 h 70"/>
                  <a:gd name="T8" fmla="*/ 7 w 19"/>
                  <a:gd name="T9" fmla="*/ 49 h 70"/>
                  <a:gd name="T10" fmla="*/ 7 w 19"/>
                  <a:gd name="T11" fmla="*/ 46 h 70"/>
                  <a:gd name="T12" fmla="*/ 1 w 19"/>
                  <a:gd name="T13" fmla="*/ 61 h 70"/>
                  <a:gd name="T14" fmla="*/ 10 w 19"/>
                  <a:gd name="T15" fmla="*/ 31 h 70"/>
                  <a:gd name="T16" fmla="*/ 17 w 19"/>
                  <a:gd name="T17" fmla="*/ 0 h 70"/>
                  <a:gd name="T18" fmla="*/ 8 w 19"/>
                  <a:gd name="T19" fmla="*/ 39 h 70"/>
                  <a:gd name="T20" fmla="*/ 11 w 19"/>
                  <a:gd name="T21"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0">
                    <a:moveTo>
                      <a:pt x="11" y="41"/>
                    </a:moveTo>
                    <a:cubicBezTo>
                      <a:pt x="9" y="49"/>
                      <a:pt x="7" y="56"/>
                      <a:pt x="5" y="63"/>
                    </a:cubicBezTo>
                    <a:cubicBezTo>
                      <a:pt x="3" y="64"/>
                      <a:pt x="10" y="40"/>
                      <a:pt x="2" y="63"/>
                    </a:cubicBezTo>
                    <a:cubicBezTo>
                      <a:pt x="0" y="70"/>
                      <a:pt x="1" y="65"/>
                      <a:pt x="3" y="59"/>
                    </a:cubicBezTo>
                    <a:cubicBezTo>
                      <a:pt x="5" y="53"/>
                      <a:pt x="7" y="46"/>
                      <a:pt x="7" y="49"/>
                    </a:cubicBezTo>
                    <a:cubicBezTo>
                      <a:pt x="8" y="45"/>
                      <a:pt x="7" y="46"/>
                      <a:pt x="7" y="46"/>
                    </a:cubicBezTo>
                    <a:cubicBezTo>
                      <a:pt x="5" y="45"/>
                      <a:pt x="1" y="66"/>
                      <a:pt x="1" y="61"/>
                    </a:cubicBezTo>
                    <a:cubicBezTo>
                      <a:pt x="5" y="48"/>
                      <a:pt x="7" y="39"/>
                      <a:pt x="10" y="31"/>
                    </a:cubicBezTo>
                    <a:cubicBezTo>
                      <a:pt x="12" y="23"/>
                      <a:pt x="14" y="14"/>
                      <a:pt x="17" y="0"/>
                    </a:cubicBezTo>
                    <a:cubicBezTo>
                      <a:pt x="19" y="2"/>
                      <a:pt x="12" y="23"/>
                      <a:pt x="8" y="39"/>
                    </a:cubicBezTo>
                    <a:cubicBezTo>
                      <a:pt x="6" y="47"/>
                      <a:pt x="10" y="40"/>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6287">
                <a:extLst>
                  <a:ext uri="{FF2B5EF4-FFF2-40B4-BE49-F238E27FC236}">
                    <a16:creationId xmlns:a16="http://schemas.microsoft.com/office/drawing/2014/main" id="{2D394A02-4F08-4F65-A277-3C34B61A930C}"/>
                  </a:ext>
                </a:extLst>
              </p:cNvPr>
              <p:cNvSpPr>
                <a:spLocks/>
              </p:cNvSpPr>
              <p:nvPr/>
            </p:nvSpPr>
            <p:spPr bwMode="auto">
              <a:xfrm>
                <a:off x="2661" y="2434"/>
                <a:ext cx="7" cy="10"/>
              </a:xfrm>
              <a:custGeom>
                <a:avLst/>
                <a:gdLst>
                  <a:gd name="T0" fmla="*/ 9 w 13"/>
                  <a:gd name="T1" fmla="*/ 7 h 18"/>
                  <a:gd name="T2" fmla="*/ 1 w 13"/>
                  <a:gd name="T3" fmla="*/ 15 h 18"/>
                  <a:gd name="T4" fmla="*/ 11 w 13"/>
                  <a:gd name="T5" fmla="*/ 1 h 18"/>
                  <a:gd name="T6" fmla="*/ 6 w 13"/>
                  <a:gd name="T7" fmla="*/ 10 h 18"/>
                  <a:gd name="T8" fmla="*/ 9 w 13"/>
                  <a:gd name="T9" fmla="*/ 7 h 18"/>
                </a:gdLst>
                <a:ahLst/>
                <a:cxnLst>
                  <a:cxn ang="0">
                    <a:pos x="T0" y="T1"/>
                  </a:cxn>
                  <a:cxn ang="0">
                    <a:pos x="T2" y="T3"/>
                  </a:cxn>
                  <a:cxn ang="0">
                    <a:pos x="T4" y="T5"/>
                  </a:cxn>
                  <a:cxn ang="0">
                    <a:pos x="T6" y="T7"/>
                  </a:cxn>
                  <a:cxn ang="0">
                    <a:pos x="T8" y="T9"/>
                  </a:cxn>
                </a:cxnLst>
                <a:rect l="0" t="0" r="r" b="b"/>
                <a:pathLst>
                  <a:path w="13" h="18">
                    <a:moveTo>
                      <a:pt x="9" y="7"/>
                    </a:moveTo>
                    <a:cubicBezTo>
                      <a:pt x="9" y="8"/>
                      <a:pt x="0" y="18"/>
                      <a:pt x="1" y="15"/>
                    </a:cubicBezTo>
                    <a:cubicBezTo>
                      <a:pt x="10" y="5"/>
                      <a:pt x="4" y="10"/>
                      <a:pt x="11" y="1"/>
                    </a:cubicBezTo>
                    <a:cubicBezTo>
                      <a:pt x="13" y="0"/>
                      <a:pt x="11" y="3"/>
                      <a:pt x="6" y="10"/>
                    </a:cubicBezTo>
                    <a:cubicBezTo>
                      <a:pt x="6" y="10"/>
                      <a:pt x="7" y="9"/>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6288">
                <a:extLst>
                  <a:ext uri="{FF2B5EF4-FFF2-40B4-BE49-F238E27FC236}">
                    <a16:creationId xmlns:a16="http://schemas.microsoft.com/office/drawing/2014/main" id="{4A5A620F-EE8D-4EE5-971A-56BCBAABE456}"/>
                  </a:ext>
                </a:extLst>
              </p:cNvPr>
              <p:cNvSpPr>
                <a:spLocks/>
              </p:cNvSpPr>
              <p:nvPr/>
            </p:nvSpPr>
            <p:spPr bwMode="auto">
              <a:xfrm>
                <a:off x="2632" y="2447"/>
                <a:ext cx="26" cy="29"/>
              </a:xfrm>
              <a:custGeom>
                <a:avLst/>
                <a:gdLst>
                  <a:gd name="T0" fmla="*/ 46 w 46"/>
                  <a:gd name="T1" fmla="*/ 0 h 50"/>
                  <a:gd name="T2" fmla="*/ 0 w 46"/>
                  <a:gd name="T3" fmla="*/ 50 h 50"/>
                  <a:gd name="T4" fmla="*/ 23 w 46"/>
                  <a:gd name="T5" fmla="*/ 25 h 50"/>
                  <a:gd name="T6" fmla="*/ 46 w 46"/>
                  <a:gd name="T7" fmla="*/ 0 h 50"/>
                </a:gdLst>
                <a:ahLst/>
                <a:cxnLst>
                  <a:cxn ang="0">
                    <a:pos x="T0" y="T1"/>
                  </a:cxn>
                  <a:cxn ang="0">
                    <a:pos x="T2" y="T3"/>
                  </a:cxn>
                  <a:cxn ang="0">
                    <a:pos x="T4" y="T5"/>
                  </a:cxn>
                  <a:cxn ang="0">
                    <a:pos x="T6" y="T7"/>
                  </a:cxn>
                </a:cxnLst>
                <a:rect l="0" t="0" r="r" b="b"/>
                <a:pathLst>
                  <a:path w="46" h="50">
                    <a:moveTo>
                      <a:pt x="46" y="0"/>
                    </a:moveTo>
                    <a:cubicBezTo>
                      <a:pt x="30" y="20"/>
                      <a:pt x="12" y="39"/>
                      <a:pt x="0" y="50"/>
                    </a:cubicBezTo>
                    <a:cubicBezTo>
                      <a:pt x="3" y="47"/>
                      <a:pt x="13" y="36"/>
                      <a:pt x="23" y="25"/>
                    </a:cubicBezTo>
                    <a:cubicBezTo>
                      <a:pt x="33" y="14"/>
                      <a:pt x="43" y="3"/>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6289">
                <a:extLst>
                  <a:ext uri="{FF2B5EF4-FFF2-40B4-BE49-F238E27FC236}">
                    <a16:creationId xmlns:a16="http://schemas.microsoft.com/office/drawing/2014/main" id="{9EC573DA-A980-40DC-90F7-5126B28F525C}"/>
                  </a:ext>
                </a:extLst>
              </p:cNvPr>
              <p:cNvSpPr>
                <a:spLocks/>
              </p:cNvSpPr>
              <p:nvPr/>
            </p:nvSpPr>
            <p:spPr bwMode="auto">
              <a:xfrm>
                <a:off x="2281" y="2628"/>
                <a:ext cx="14" cy="2"/>
              </a:xfrm>
              <a:custGeom>
                <a:avLst/>
                <a:gdLst>
                  <a:gd name="T0" fmla="*/ 22 w 25"/>
                  <a:gd name="T1" fmla="*/ 3 h 4"/>
                  <a:gd name="T2" fmla="*/ 6 w 25"/>
                  <a:gd name="T3" fmla="*/ 3 h 4"/>
                  <a:gd name="T4" fmla="*/ 1 w 25"/>
                  <a:gd name="T5" fmla="*/ 1 h 4"/>
                  <a:gd name="T6" fmla="*/ 20 w 25"/>
                  <a:gd name="T7" fmla="*/ 0 h 4"/>
                  <a:gd name="T8" fmla="*/ 22 w 25"/>
                  <a:gd name="T9" fmla="*/ 3 h 4"/>
                </a:gdLst>
                <a:ahLst/>
                <a:cxnLst>
                  <a:cxn ang="0">
                    <a:pos x="T0" y="T1"/>
                  </a:cxn>
                  <a:cxn ang="0">
                    <a:pos x="T2" y="T3"/>
                  </a:cxn>
                  <a:cxn ang="0">
                    <a:pos x="T4" y="T5"/>
                  </a:cxn>
                  <a:cxn ang="0">
                    <a:pos x="T6" y="T7"/>
                  </a:cxn>
                  <a:cxn ang="0">
                    <a:pos x="T8" y="T9"/>
                  </a:cxn>
                </a:cxnLst>
                <a:rect l="0" t="0" r="r" b="b"/>
                <a:pathLst>
                  <a:path w="25" h="4">
                    <a:moveTo>
                      <a:pt x="22" y="3"/>
                    </a:moveTo>
                    <a:cubicBezTo>
                      <a:pt x="10" y="4"/>
                      <a:pt x="18" y="2"/>
                      <a:pt x="6" y="3"/>
                    </a:cubicBezTo>
                    <a:cubicBezTo>
                      <a:pt x="9" y="2"/>
                      <a:pt x="19" y="0"/>
                      <a:pt x="1" y="1"/>
                    </a:cubicBezTo>
                    <a:cubicBezTo>
                      <a:pt x="0" y="0"/>
                      <a:pt x="15" y="1"/>
                      <a:pt x="20" y="0"/>
                    </a:cubicBezTo>
                    <a:cubicBezTo>
                      <a:pt x="25" y="1"/>
                      <a:pt x="21" y="1"/>
                      <a:pt x="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290">
                <a:extLst>
                  <a:ext uri="{FF2B5EF4-FFF2-40B4-BE49-F238E27FC236}">
                    <a16:creationId xmlns:a16="http://schemas.microsoft.com/office/drawing/2014/main" id="{B04D4D74-370C-41BB-AD1A-83C2FFB6086C}"/>
                  </a:ext>
                </a:extLst>
              </p:cNvPr>
              <p:cNvSpPr>
                <a:spLocks/>
              </p:cNvSpPr>
              <p:nvPr/>
            </p:nvSpPr>
            <p:spPr bwMode="auto">
              <a:xfrm>
                <a:off x="2119" y="2608"/>
                <a:ext cx="9" cy="4"/>
              </a:xfrm>
              <a:custGeom>
                <a:avLst/>
                <a:gdLst>
                  <a:gd name="T0" fmla="*/ 15 w 15"/>
                  <a:gd name="T1" fmla="*/ 7 h 7"/>
                  <a:gd name="T2" fmla="*/ 0 w 15"/>
                  <a:gd name="T3" fmla="*/ 3 h 7"/>
                  <a:gd name="T4" fmla="*/ 13 w 15"/>
                  <a:gd name="T5" fmla="*/ 4 h 7"/>
                  <a:gd name="T6" fmla="*/ 15 w 15"/>
                  <a:gd name="T7" fmla="*/ 7 h 7"/>
                </a:gdLst>
                <a:ahLst/>
                <a:cxnLst>
                  <a:cxn ang="0">
                    <a:pos x="T0" y="T1"/>
                  </a:cxn>
                  <a:cxn ang="0">
                    <a:pos x="T2" y="T3"/>
                  </a:cxn>
                  <a:cxn ang="0">
                    <a:pos x="T4" y="T5"/>
                  </a:cxn>
                  <a:cxn ang="0">
                    <a:pos x="T6" y="T7"/>
                  </a:cxn>
                </a:cxnLst>
                <a:rect l="0" t="0" r="r" b="b"/>
                <a:pathLst>
                  <a:path w="15" h="7">
                    <a:moveTo>
                      <a:pt x="15" y="7"/>
                    </a:moveTo>
                    <a:cubicBezTo>
                      <a:pt x="10" y="6"/>
                      <a:pt x="5" y="5"/>
                      <a:pt x="0" y="3"/>
                    </a:cubicBezTo>
                    <a:cubicBezTo>
                      <a:pt x="8" y="5"/>
                      <a:pt x="1" y="0"/>
                      <a:pt x="13"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291">
                <a:extLst>
                  <a:ext uri="{FF2B5EF4-FFF2-40B4-BE49-F238E27FC236}">
                    <a16:creationId xmlns:a16="http://schemas.microsoft.com/office/drawing/2014/main" id="{719F7DC6-05E7-412A-864F-280747CAC2CF}"/>
                  </a:ext>
                </a:extLst>
              </p:cNvPr>
              <p:cNvSpPr>
                <a:spLocks/>
              </p:cNvSpPr>
              <p:nvPr/>
            </p:nvSpPr>
            <p:spPr bwMode="auto">
              <a:xfrm>
                <a:off x="2768" y="2177"/>
                <a:ext cx="4" cy="22"/>
              </a:xfrm>
              <a:custGeom>
                <a:avLst/>
                <a:gdLst>
                  <a:gd name="T0" fmla="*/ 5 w 7"/>
                  <a:gd name="T1" fmla="*/ 23 h 39"/>
                  <a:gd name="T2" fmla="*/ 0 w 7"/>
                  <a:gd name="T3" fmla="*/ 33 h 39"/>
                  <a:gd name="T4" fmla="*/ 7 w 7"/>
                  <a:gd name="T5" fmla="*/ 2 h 39"/>
                  <a:gd name="T6" fmla="*/ 4 w 7"/>
                  <a:gd name="T7" fmla="*/ 19 h 39"/>
                  <a:gd name="T8" fmla="*/ 5 w 7"/>
                  <a:gd name="T9" fmla="*/ 23 h 39"/>
                </a:gdLst>
                <a:ahLst/>
                <a:cxnLst>
                  <a:cxn ang="0">
                    <a:pos x="T0" y="T1"/>
                  </a:cxn>
                  <a:cxn ang="0">
                    <a:pos x="T2" y="T3"/>
                  </a:cxn>
                  <a:cxn ang="0">
                    <a:pos x="T4" y="T5"/>
                  </a:cxn>
                  <a:cxn ang="0">
                    <a:pos x="T6" y="T7"/>
                  </a:cxn>
                  <a:cxn ang="0">
                    <a:pos x="T8" y="T9"/>
                  </a:cxn>
                </a:cxnLst>
                <a:rect l="0" t="0" r="r" b="b"/>
                <a:pathLst>
                  <a:path w="7" h="39">
                    <a:moveTo>
                      <a:pt x="5" y="23"/>
                    </a:moveTo>
                    <a:cubicBezTo>
                      <a:pt x="3" y="39"/>
                      <a:pt x="1" y="34"/>
                      <a:pt x="0" y="33"/>
                    </a:cubicBezTo>
                    <a:cubicBezTo>
                      <a:pt x="2" y="20"/>
                      <a:pt x="5" y="0"/>
                      <a:pt x="7" y="2"/>
                    </a:cubicBezTo>
                    <a:cubicBezTo>
                      <a:pt x="6" y="5"/>
                      <a:pt x="5" y="13"/>
                      <a:pt x="4" y="19"/>
                    </a:cubicBezTo>
                    <a:cubicBezTo>
                      <a:pt x="3" y="25"/>
                      <a:pt x="3" y="29"/>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92">
                <a:extLst>
                  <a:ext uri="{FF2B5EF4-FFF2-40B4-BE49-F238E27FC236}">
                    <a16:creationId xmlns:a16="http://schemas.microsoft.com/office/drawing/2014/main" id="{2059766B-FC1C-4A7E-9BDC-E48A20259D8C}"/>
                  </a:ext>
                </a:extLst>
              </p:cNvPr>
              <p:cNvSpPr>
                <a:spLocks/>
              </p:cNvSpPr>
              <p:nvPr/>
            </p:nvSpPr>
            <p:spPr bwMode="auto">
              <a:xfrm>
                <a:off x="2472" y="1672"/>
                <a:ext cx="49" cy="23"/>
              </a:xfrm>
              <a:custGeom>
                <a:avLst/>
                <a:gdLst>
                  <a:gd name="T0" fmla="*/ 86 w 86"/>
                  <a:gd name="T1" fmla="*/ 40 h 40"/>
                  <a:gd name="T2" fmla="*/ 47 w 86"/>
                  <a:gd name="T3" fmla="*/ 21 h 40"/>
                  <a:gd name="T4" fmla="*/ 0 w 86"/>
                  <a:gd name="T5" fmla="*/ 0 h 40"/>
                  <a:gd name="T6" fmla="*/ 47 w 86"/>
                  <a:gd name="T7" fmla="*/ 20 h 40"/>
                  <a:gd name="T8" fmla="*/ 86 w 86"/>
                  <a:gd name="T9" fmla="*/ 40 h 40"/>
                </a:gdLst>
                <a:ahLst/>
                <a:cxnLst>
                  <a:cxn ang="0">
                    <a:pos x="T0" y="T1"/>
                  </a:cxn>
                  <a:cxn ang="0">
                    <a:pos x="T2" y="T3"/>
                  </a:cxn>
                  <a:cxn ang="0">
                    <a:pos x="T4" y="T5"/>
                  </a:cxn>
                  <a:cxn ang="0">
                    <a:pos x="T6" y="T7"/>
                  </a:cxn>
                  <a:cxn ang="0">
                    <a:pos x="T8" y="T9"/>
                  </a:cxn>
                </a:cxnLst>
                <a:rect l="0" t="0" r="r" b="b"/>
                <a:pathLst>
                  <a:path w="86" h="40">
                    <a:moveTo>
                      <a:pt x="86" y="40"/>
                    </a:moveTo>
                    <a:cubicBezTo>
                      <a:pt x="77" y="36"/>
                      <a:pt x="63" y="29"/>
                      <a:pt x="47" y="21"/>
                    </a:cubicBezTo>
                    <a:cubicBezTo>
                      <a:pt x="31" y="14"/>
                      <a:pt x="14" y="6"/>
                      <a:pt x="0" y="0"/>
                    </a:cubicBezTo>
                    <a:cubicBezTo>
                      <a:pt x="15" y="6"/>
                      <a:pt x="32" y="13"/>
                      <a:pt x="47" y="20"/>
                    </a:cubicBezTo>
                    <a:cubicBezTo>
                      <a:pt x="62" y="27"/>
                      <a:pt x="76" y="34"/>
                      <a:pt x="8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293">
                <a:extLst>
                  <a:ext uri="{FF2B5EF4-FFF2-40B4-BE49-F238E27FC236}">
                    <a16:creationId xmlns:a16="http://schemas.microsoft.com/office/drawing/2014/main" id="{9C3E7B34-BEDE-404B-82E0-6BABFAE54206}"/>
                  </a:ext>
                </a:extLst>
              </p:cNvPr>
              <p:cNvSpPr>
                <a:spLocks/>
              </p:cNvSpPr>
              <p:nvPr/>
            </p:nvSpPr>
            <p:spPr bwMode="auto">
              <a:xfrm>
                <a:off x="2658" y="1806"/>
                <a:ext cx="13" cy="16"/>
              </a:xfrm>
              <a:custGeom>
                <a:avLst/>
                <a:gdLst>
                  <a:gd name="T0" fmla="*/ 7 w 22"/>
                  <a:gd name="T1" fmla="*/ 8 h 28"/>
                  <a:gd name="T2" fmla="*/ 9 w 22"/>
                  <a:gd name="T3" fmla="*/ 11 h 28"/>
                  <a:gd name="T4" fmla="*/ 22 w 22"/>
                  <a:gd name="T5" fmla="*/ 28 h 28"/>
                  <a:gd name="T6" fmla="*/ 0 w 22"/>
                  <a:gd name="T7" fmla="*/ 1 h 28"/>
                  <a:gd name="T8" fmla="*/ 7 w 22"/>
                  <a:gd name="T9" fmla="*/ 8 h 28"/>
                </a:gdLst>
                <a:ahLst/>
                <a:cxnLst>
                  <a:cxn ang="0">
                    <a:pos x="T0" y="T1"/>
                  </a:cxn>
                  <a:cxn ang="0">
                    <a:pos x="T2" y="T3"/>
                  </a:cxn>
                  <a:cxn ang="0">
                    <a:pos x="T4" y="T5"/>
                  </a:cxn>
                  <a:cxn ang="0">
                    <a:pos x="T6" y="T7"/>
                  </a:cxn>
                  <a:cxn ang="0">
                    <a:pos x="T8" y="T9"/>
                  </a:cxn>
                </a:cxnLst>
                <a:rect l="0" t="0" r="r" b="b"/>
                <a:pathLst>
                  <a:path w="22" h="28">
                    <a:moveTo>
                      <a:pt x="7" y="8"/>
                    </a:moveTo>
                    <a:cubicBezTo>
                      <a:pt x="9" y="10"/>
                      <a:pt x="9" y="11"/>
                      <a:pt x="9" y="11"/>
                    </a:cubicBezTo>
                    <a:cubicBezTo>
                      <a:pt x="9" y="13"/>
                      <a:pt x="19" y="23"/>
                      <a:pt x="22" y="28"/>
                    </a:cubicBezTo>
                    <a:cubicBezTo>
                      <a:pt x="18" y="25"/>
                      <a:pt x="8" y="11"/>
                      <a:pt x="0" y="1"/>
                    </a:cubicBezTo>
                    <a:cubicBezTo>
                      <a:pt x="0" y="0"/>
                      <a:pt x="7"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294">
                <a:extLst>
                  <a:ext uri="{FF2B5EF4-FFF2-40B4-BE49-F238E27FC236}">
                    <a16:creationId xmlns:a16="http://schemas.microsoft.com/office/drawing/2014/main" id="{B59442C4-7BAC-442D-9A20-E7C0C49AA4EF}"/>
                  </a:ext>
                </a:extLst>
              </p:cNvPr>
              <p:cNvSpPr>
                <a:spLocks/>
              </p:cNvSpPr>
              <p:nvPr/>
            </p:nvSpPr>
            <p:spPr bwMode="auto">
              <a:xfrm>
                <a:off x="2685" y="2389"/>
                <a:ext cx="10" cy="20"/>
              </a:xfrm>
              <a:custGeom>
                <a:avLst/>
                <a:gdLst>
                  <a:gd name="T0" fmla="*/ 12 w 19"/>
                  <a:gd name="T1" fmla="*/ 21 h 35"/>
                  <a:gd name="T2" fmla="*/ 0 w 19"/>
                  <a:gd name="T3" fmla="*/ 28 h 35"/>
                  <a:gd name="T4" fmla="*/ 11 w 19"/>
                  <a:gd name="T5" fmla="*/ 12 h 35"/>
                  <a:gd name="T6" fmla="*/ 12 w 19"/>
                  <a:gd name="T7" fmla="*/ 6 h 35"/>
                  <a:gd name="T8" fmla="*/ 2 w 19"/>
                  <a:gd name="T9" fmla="*/ 21 h 35"/>
                  <a:gd name="T10" fmla="*/ 6 w 19"/>
                  <a:gd name="T11" fmla="*/ 13 h 35"/>
                  <a:gd name="T12" fmla="*/ 14 w 19"/>
                  <a:gd name="T13" fmla="*/ 0 h 35"/>
                  <a:gd name="T14" fmla="*/ 19 w 19"/>
                  <a:gd name="T15" fmla="*/ 0 h 35"/>
                  <a:gd name="T16" fmla="*/ 8 w 19"/>
                  <a:gd name="T17" fmla="*/ 18 h 35"/>
                  <a:gd name="T18" fmla="*/ 12 w 19"/>
                  <a:gd name="T1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12" y="21"/>
                    </a:moveTo>
                    <a:cubicBezTo>
                      <a:pt x="1" y="35"/>
                      <a:pt x="8" y="21"/>
                      <a:pt x="0" y="28"/>
                    </a:cubicBezTo>
                    <a:cubicBezTo>
                      <a:pt x="6" y="19"/>
                      <a:pt x="6" y="20"/>
                      <a:pt x="11" y="12"/>
                    </a:cubicBezTo>
                    <a:cubicBezTo>
                      <a:pt x="18" y="1"/>
                      <a:pt x="8" y="13"/>
                      <a:pt x="12" y="6"/>
                    </a:cubicBezTo>
                    <a:cubicBezTo>
                      <a:pt x="9" y="9"/>
                      <a:pt x="6" y="16"/>
                      <a:pt x="2" y="21"/>
                    </a:cubicBezTo>
                    <a:cubicBezTo>
                      <a:pt x="1" y="22"/>
                      <a:pt x="3" y="18"/>
                      <a:pt x="6" y="13"/>
                    </a:cubicBezTo>
                    <a:cubicBezTo>
                      <a:pt x="10" y="8"/>
                      <a:pt x="13" y="2"/>
                      <a:pt x="14" y="0"/>
                    </a:cubicBezTo>
                    <a:cubicBezTo>
                      <a:pt x="16" y="1"/>
                      <a:pt x="14" y="4"/>
                      <a:pt x="19" y="0"/>
                    </a:cubicBezTo>
                    <a:cubicBezTo>
                      <a:pt x="17" y="3"/>
                      <a:pt x="13" y="11"/>
                      <a:pt x="8" y="18"/>
                    </a:cubicBezTo>
                    <a:cubicBezTo>
                      <a:pt x="13" y="15"/>
                      <a:pt x="8" y="22"/>
                      <a:pt x="1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295">
                <a:extLst>
                  <a:ext uri="{FF2B5EF4-FFF2-40B4-BE49-F238E27FC236}">
                    <a16:creationId xmlns:a16="http://schemas.microsoft.com/office/drawing/2014/main" id="{A78955F7-EEF6-4421-BCC3-4E1D1BF33649}"/>
                  </a:ext>
                </a:extLst>
              </p:cNvPr>
              <p:cNvSpPr>
                <a:spLocks/>
              </p:cNvSpPr>
              <p:nvPr/>
            </p:nvSpPr>
            <p:spPr bwMode="auto">
              <a:xfrm>
                <a:off x="2451" y="1665"/>
                <a:ext cx="19" cy="7"/>
              </a:xfrm>
              <a:custGeom>
                <a:avLst/>
                <a:gdLst>
                  <a:gd name="T0" fmla="*/ 33 w 33"/>
                  <a:gd name="T1" fmla="*/ 12 h 12"/>
                  <a:gd name="T2" fmla="*/ 0 w 33"/>
                  <a:gd name="T3" fmla="*/ 0 h 12"/>
                  <a:gd name="T4" fmla="*/ 33 w 33"/>
                  <a:gd name="T5" fmla="*/ 12 h 12"/>
                </a:gdLst>
                <a:ahLst/>
                <a:cxnLst>
                  <a:cxn ang="0">
                    <a:pos x="T0" y="T1"/>
                  </a:cxn>
                  <a:cxn ang="0">
                    <a:pos x="T2" y="T3"/>
                  </a:cxn>
                  <a:cxn ang="0">
                    <a:pos x="T4" y="T5"/>
                  </a:cxn>
                </a:cxnLst>
                <a:rect l="0" t="0" r="r" b="b"/>
                <a:pathLst>
                  <a:path w="33" h="12">
                    <a:moveTo>
                      <a:pt x="33" y="12"/>
                    </a:moveTo>
                    <a:cubicBezTo>
                      <a:pt x="23" y="9"/>
                      <a:pt x="10" y="4"/>
                      <a:pt x="0" y="0"/>
                    </a:cubicBezTo>
                    <a:cubicBezTo>
                      <a:pt x="10" y="2"/>
                      <a:pt x="19" y="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296">
                <a:extLst>
                  <a:ext uri="{FF2B5EF4-FFF2-40B4-BE49-F238E27FC236}">
                    <a16:creationId xmlns:a16="http://schemas.microsoft.com/office/drawing/2014/main" id="{FBEEF6E5-005B-4683-B4BD-0ACEEC3BC033}"/>
                  </a:ext>
                </a:extLst>
              </p:cNvPr>
              <p:cNvSpPr>
                <a:spLocks/>
              </p:cNvSpPr>
              <p:nvPr/>
            </p:nvSpPr>
            <p:spPr bwMode="auto">
              <a:xfrm>
                <a:off x="2679" y="1834"/>
                <a:ext cx="7" cy="8"/>
              </a:xfrm>
              <a:custGeom>
                <a:avLst/>
                <a:gdLst>
                  <a:gd name="T0" fmla="*/ 10 w 12"/>
                  <a:gd name="T1" fmla="*/ 15 h 15"/>
                  <a:gd name="T2" fmla="*/ 0 w 12"/>
                  <a:gd name="T3" fmla="*/ 0 h 15"/>
                  <a:gd name="T4" fmla="*/ 7 w 12"/>
                  <a:gd name="T5" fmla="*/ 7 h 15"/>
                  <a:gd name="T6" fmla="*/ 10 w 12"/>
                  <a:gd name="T7" fmla="*/ 15 h 15"/>
                </a:gdLst>
                <a:ahLst/>
                <a:cxnLst>
                  <a:cxn ang="0">
                    <a:pos x="T0" y="T1"/>
                  </a:cxn>
                  <a:cxn ang="0">
                    <a:pos x="T2" y="T3"/>
                  </a:cxn>
                  <a:cxn ang="0">
                    <a:pos x="T4" y="T5"/>
                  </a:cxn>
                  <a:cxn ang="0">
                    <a:pos x="T6" y="T7"/>
                  </a:cxn>
                </a:cxnLst>
                <a:rect l="0" t="0" r="r" b="b"/>
                <a:pathLst>
                  <a:path w="12" h="15">
                    <a:moveTo>
                      <a:pt x="10" y="15"/>
                    </a:moveTo>
                    <a:cubicBezTo>
                      <a:pt x="7" y="10"/>
                      <a:pt x="4" y="5"/>
                      <a:pt x="0" y="0"/>
                    </a:cubicBezTo>
                    <a:cubicBezTo>
                      <a:pt x="0" y="0"/>
                      <a:pt x="4" y="3"/>
                      <a:pt x="7" y="7"/>
                    </a:cubicBezTo>
                    <a:cubicBezTo>
                      <a:pt x="9" y="11"/>
                      <a:pt x="12" y="1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297">
                <a:extLst>
                  <a:ext uri="{FF2B5EF4-FFF2-40B4-BE49-F238E27FC236}">
                    <a16:creationId xmlns:a16="http://schemas.microsoft.com/office/drawing/2014/main" id="{F5E1DA2C-89CC-4B47-969E-4CD985B4BCC6}"/>
                  </a:ext>
                </a:extLst>
              </p:cNvPr>
              <p:cNvSpPr>
                <a:spLocks/>
              </p:cNvSpPr>
              <p:nvPr/>
            </p:nvSpPr>
            <p:spPr bwMode="auto">
              <a:xfrm>
                <a:off x="2728" y="2315"/>
                <a:ext cx="9" cy="18"/>
              </a:xfrm>
              <a:custGeom>
                <a:avLst/>
                <a:gdLst>
                  <a:gd name="T0" fmla="*/ 16 w 16"/>
                  <a:gd name="T1" fmla="*/ 1 h 32"/>
                  <a:gd name="T2" fmla="*/ 9 w 16"/>
                  <a:gd name="T3" fmla="*/ 15 h 32"/>
                  <a:gd name="T4" fmla="*/ 13 w 16"/>
                  <a:gd name="T5" fmla="*/ 4 h 32"/>
                  <a:gd name="T6" fmla="*/ 0 w 16"/>
                  <a:gd name="T7" fmla="*/ 32 h 32"/>
                  <a:gd name="T8" fmla="*/ 1 w 16"/>
                  <a:gd name="T9" fmla="*/ 25 h 32"/>
                  <a:gd name="T10" fmla="*/ 7 w 16"/>
                  <a:gd name="T11" fmla="*/ 14 h 32"/>
                  <a:gd name="T12" fmla="*/ 7 w 16"/>
                  <a:gd name="T13" fmla="*/ 12 h 32"/>
                  <a:gd name="T14" fmla="*/ 16 w 16"/>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2">
                    <a:moveTo>
                      <a:pt x="16" y="1"/>
                    </a:moveTo>
                    <a:cubicBezTo>
                      <a:pt x="13" y="7"/>
                      <a:pt x="12" y="8"/>
                      <a:pt x="9" y="15"/>
                    </a:cubicBezTo>
                    <a:cubicBezTo>
                      <a:pt x="9" y="14"/>
                      <a:pt x="11" y="8"/>
                      <a:pt x="13" y="4"/>
                    </a:cubicBezTo>
                    <a:cubicBezTo>
                      <a:pt x="10" y="8"/>
                      <a:pt x="5" y="20"/>
                      <a:pt x="0" y="32"/>
                    </a:cubicBezTo>
                    <a:cubicBezTo>
                      <a:pt x="0" y="31"/>
                      <a:pt x="2" y="26"/>
                      <a:pt x="1" y="25"/>
                    </a:cubicBezTo>
                    <a:cubicBezTo>
                      <a:pt x="2" y="25"/>
                      <a:pt x="5" y="19"/>
                      <a:pt x="7" y="14"/>
                    </a:cubicBezTo>
                    <a:cubicBezTo>
                      <a:pt x="9" y="10"/>
                      <a:pt x="10" y="7"/>
                      <a:pt x="7" y="12"/>
                    </a:cubicBezTo>
                    <a:cubicBezTo>
                      <a:pt x="11" y="0"/>
                      <a:pt x="13"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298">
                <a:extLst>
                  <a:ext uri="{FF2B5EF4-FFF2-40B4-BE49-F238E27FC236}">
                    <a16:creationId xmlns:a16="http://schemas.microsoft.com/office/drawing/2014/main" id="{2AF22C6B-3120-456B-BBAB-9D6469440170}"/>
                  </a:ext>
                </a:extLst>
              </p:cNvPr>
              <p:cNvSpPr>
                <a:spLocks/>
              </p:cNvSpPr>
              <p:nvPr/>
            </p:nvSpPr>
            <p:spPr bwMode="auto">
              <a:xfrm>
                <a:off x="2359" y="2618"/>
                <a:ext cx="8" cy="2"/>
              </a:xfrm>
              <a:custGeom>
                <a:avLst/>
                <a:gdLst>
                  <a:gd name="T0" fmla="*/ 13 w 14"/>
                  <a:gd name="T1" fmla="*/ 2 h 4"/>
                  <a:gd name="T2" fmla="*/ 2 w 14"/>
                  <a:gd name="T3" fmla="*/ 4 h 4"/>
                  <a:gd name="T4" fmla="*/ 0 w 14"/>
                  <a:gd name="T5" fmla="*/ 2 h 4"/>
                  <a:gd name="T6" fmla="*/ 13 w 14"/>
                  <a:gd name="T7" fmla="*/ 2 h 4"/>
                </a:gdLst>
                <a:ahLst/>
                <a:cxnLst>
                  <a:cxn ang="0">
                    <a:pos x="T0" y="T1"/>
                  </a:cxn>
                  <a:cxn ang="0">
                    <a:pos x="T2" y="T3"/>
                  </a:cxn>
                  <a:cxn ang="0">
                    <a:pos x="T4" y="T5"/>
                  </a:cxn>
                  <a:cxn ang="0">
                    <a:pos x="T6" y="T7"/>
                  </a:cxn>
                </a:cxnLst>
                <a:rect l="0" t="0" r="r" b="b"/>
                <a:pathLst>
                  <a:path w="14" h="4">
                    <a:moveTo>
                      <a:pt x="13" y="2"/>
                    </a:moveTo>
                    <a:cubicBezTo>
                      <a:pt x="2" y="4"/>
                      <a:pt x="2" y="4"/>
                      <a:pt x="2" y="4"/>
                    </a:cubicBezTo>
                    <a:cubicBezTo>
                      <a:pt x="0" y="2"/>
                      <a:pt x="0" y="2"/>
                      <a:pt x="0" y="2"/>
                    </a:cubicBezTo>
                    <a:cubicBezTo>
                      <a:pt x="8" y="1"/>
                      <a:pt x="14"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299">
                <a:extLst>
                  <a:ext uri="{FF2B5EF4-FFF2-40B4-BE49-F238E27FC236}">
                    <a16:creationId xmlns:a16="http://schemas.microsoft.com/office/drawing/2014/main" id="{6FD7B437-9031-413B-9099-2655CEF172CD}"/>
                  </a:ext>
                </a:extLst>
              </p:cNvPr>
              <p:cNvSpPr>
                <a:spLocks/>
              </p:cNvSpPr>
              <p:nvPr/>
            </p:nvSpPr>
            <p:spPr bwMode="auto">
              <a:xfrm>
                <a:off x="2404" y="1651"/>
                <a:ext cx="46" cy="13"/>
              </a:xfrm>
              <a:custGeom>
                <a:avLst/>
                <a:gdLst>
                  <a:gd name="T0" fmla="*/ 81 w 81"/>
                  <a:gd name="T1" fmla="*/ 23 h 23"/>
                  <a:gd name="T2" fmla="*/ 43 w 81"/>
                  <a:gd name="T3" fmla="*/ 11 h 23"/>
                  <a:gd name="T4" fmla="*/ 0 w 81"/>
                  <a:gd name="T5" fmla="*/ 0 h 23"/>
                  <a:gd name="T6" fmla="*/ 38 w 81"/>
                  <a:gd name="T7" fmla="*/ 8 h 23"/>
                  <a:gd name="T8" fmla="*/ 81 w 81"/>
                  <a:gd name="T9" fmla="*/ 23 h 23"/>
                </a:gdLst>
                <a:ahLst/>
                <a:cxnLst>
                  <a:cxn ang="0">
                    <a:pos x="T0" y="T1"/>
                  </a:cxn>
                  <a:cxn ang="0">
                    <a:pos x="T2" y="T3"/>
                  </a:cxn>
                  <a:cxn ang="0">
                    <a:pos x="T4" y="T5"/>
                  </a:cxn>
                  <a:cxn ang="0">
                    <a:pos x="T6" y="T7"/>
                  </a:cxn>
                  <a:cxn ang="0">
                    <a:pos x="T8" y="T9"/>
                  </a:cxn>
                </a:cxnLst>
                <a:rect l="0" t="0" r="r" b="b"/>
                <a:pathLst>
                  <a:path w="81" h="23">
                    <a:moveTo>
                      <a:pt x="81" y="23"/>
                    </a:moveTo>
                    <a:cubicBezTo>
                      <a:pt x="63" y="17"/>
                      <a:pt x="53" y="14"/>
                      <a:pt x="43" y="11"/>
                    </a:cubicBezTo>
                    <a:cubicBezTo>
                      <a:pt x="32" y="8"/>
                      <a:pt x="21" y="5"/>
                      <a:pt x="0" y="0"/>
                    </a:cubicBezTo>
                    <a:cubicBezTo>
                      <a:pt x="4" y="0"/>
                      <a:pt x="20" y="3"/>
                      <a:pt x="38" y="8"/>
                    </a:cubicBezTo>
                    <a:cubicBezTo>
                      <a:pt x="55" y="13"/>
                      <a:pt x="73" y="19"/>
                      <a:pt x="8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6300">
                <a:extLst>
                  <a:ext uri="{FF2B5EF4-FFF2-40B4-BE49-F238E27FC236}">
                    <a16:creationId xmlns:a16="http://schemas.microsoft.com/office/drawing/2014/main" id="{F0274915-7255-4FE3-AE79-4C75E50CE4DE}"/>
                  </a:ext>
                </a:extLst>
              </p:cNvPr>
              <p:cNvSpPr>
                <a:spLocks/>
              </p:cNvSpPr>
              <p:nvPr/>
            </p:nvSpPr>
            <p:spPr bwMode="auto">
              <a:xfrm>
                <a:off x="2736" y="1939"/>
                <a:ext cx="9" cy="25"/>
              </a:xfrm>
              <a:custGeom>
                <a:avLst/>
                <a:gdLst>
                  <a:gd name="T0" fmla="*/ 0 w 16"/>
                  <a:gd name="T1" fmla="*/ 0 h 45"/>
                  <a:gd name="T2" fmla="*/ 9 w 16"/>
                  <a:gd name="T3" fmla="*/ 24 h 45"/>
                  <a:gd name="T4" fmla="*/ 10 w 16"/>
                  <a:gd name="T5" fmla="*/ 19 h 45"/>
                  <a:gd name="T6" fmla="*/ 4 w 16"/>
                  <a:gd name="T7" fmla="*/ 0 h 45"/>
                  <a:gd name="T8" fmla="*/ 13 w 16"/>
                  <a:gd name="T9" fmla="*/ 24 h 45"/>
                  <a:gd name="T10" fmla="*/ 16 w 16"/>
                  <a:gd name="T11" fmla="*/ 45 h 45"/>
                  <a:gd name="T12" fmla="*/ 8 w 16"/>
                  <a:gd name="T13" fmla="*/ 24 h 45"/>
                  <a:gd name="T14" fmla="*/ 0 w 16"/>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5">
                    <a:moveTo>
                      <a:pt x="0" y="0"/>
                    </a:moveTo>
                    <a:cubicBezTo>
                      <a:pt x="4" y="12"/>
                      <a:pt x="5" y="11"/>
                      <a:pt x="9" y="24"/>
                    </a:cubicBezTo>
                    <a:cubicBezTo>
                      <a:pt x="13" y="31"/>
                      <a:pt x="12" y="27"/>
                      <a:pt x="10" y="19"/>
                    </a:cubicBezTo>
                    <a:cubicBezTo>
                      <a:pt x="7" y="12"/>
                      <a:pt x="4" y="3"/>
                      <a:pt x="4" y="0"/>
                    </a:cubicBezTo>
                    <a:cubicBezTo>
                      <a:pt x="7" y="8"/>
                      <a:pt x="9" y="17"/>
                      <a:pt x="13" y="24"/>
                    </a:cubicBezTo>
                    <a:cubicBezTo>
                      <a:pt x="16" y="34"/>
                      <a:pt x="11" y="28"/>
                      <a:pt x="16" y="45"/>
                    </a:cubicBezTo>
                    <a:cubicBezTo>
                      <a:pt x="14" y="40"/>
                      <a:pt x="11" y="32"/>
                      <a:pt x="8" y="24"/>
                    </a:cubicBezTo>
                    <a:cubicBezTo>
                      <a:pt x="5" y="15"/>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6301">
                <a:extLst>
                  <a:ext uri="{FF2B5EF4-FFF2-40B4-BE49-F238E27FC236}">
                    <a16:creationId xmlns:a16="http://schemas.microsoft.com/office/drawing/2014/main" id="{1D2787C7-D7D8-4A4B-BBB2-A7909D265E95}"/>
                  </a:ext>
                </a:extLst>
              </p:cNvPr>
              <p:cNvSpPr>
                <a:spLocks/>
              </p:cNvSpPr>
              <p:nvPr/>
            </p:nvSpPr>
            <p:spPr bwMode="auto">
              <a:xfrm>
                <a:off x="2400" y="2603"/>
                <a:ext cx="24" cy="6"/>
              </a:xfrm>
              <a:custGeom>
                <a:avLst/>
                <a:gdLst>
                  <a:gd name="T0" fmla="*/ 43 w 43"/>
                  <a:gd name="T1" fmla="*/ 0 h 11"/>
                  <a:gd name="T2" fmla="*/ 30 w 43"/>
                  <a:gd name="T3" fmla="*/ 5 h 11"/>
                  <a:gd name="T4" fmla="*/ 11 w 43"/>
                  <a:gd name="T5" fmla="*/ 11 h 11"/>
                  <a:gd name="T6" fmla="*/ 20 w 43"/>
                  <a:gd name="T7" fmla="*/ 6 h 11"/>
                  <a:gd name="T8" fmla="*/ 6 w 43"/>
                  <a:gd name="T9" fmla="*/ 11 h 11"/>
                  <a:gd name="T10" fmla="*/ 3 w 43"/>
                  <a:gd name="T11" fmla="*/ 8 h 11"/>
                  <a:gd name="T12" fmla="*/ 20 w 43"/>
                  <a:gd name="T13" fmla="*/ 5 h 11"/>
                  <a:gd name="T14" fmla="*/ 43 w 4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0"/>
                    </a:moveTo>
                    <a:cubicBezTo>
                      <a:pt x="42" y="1"/>
                      <a:pt x="36" y="3"/>
                      <a:pt x="30" y="5"/>
                    </a:cubicBezTo>
                    <a:cubicBezTo>
                      <a:pt x="23" y="7"/>
                      <a:pt x="16" y="9"/>
                      <a:pt x="11" y="11"/>
                    </a:cubicBezTo>
                    <a:cubicBezTo>
                      <a:pt x="10" y="10"/>
                      <a:pt x="23" y="7"/>
                      <a:pt x="20" y="6"/>
                    </a:cubicBezTo>
                    <a:cubicBezTo>
                      <a:pt x="22" y="5"/>
                      <a:pt x="2" y="11"/>
                      <a:pt x="6" y="11"/>
                    </a:cubicBezTo>
                    <a:cubicBezTo>
                      <a:pt x="2" y="11"/>
                      <a:pt x="0" y="10"/>
                      <a:pt x="3" y="8"/>
                    </a:cubicBezTo>
                    <a:cubicBezTo>
                      <a:pt x="10" y="6"/>
                      <a:pt x="15" y="6"/>
                      <a:pt x="20" y="5"/>
                    </a:cubicBezTo>
                    <a:cubicBezTo>
                      <a:pt x="26" y="4"/>
                      <a:pt x="32" y="3"/>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6302">
                <a:extLst>
                  <a:ext uri="{FF2B5EF4-FFF2-40B4-BE49-F238E27FC236}">
                    <a16:creationId xmlns:a16="http://schemas.microsoft.com/office/drawing/2014/main" id="{555B8F26-B328-4993-B34D-1A48E4088B7F}"/>
                  </a:ext>
                </a:extLst>
              </p:cNvPr>
              <p:cNvSpPr>
                <a:spLocks/>
              </p:cNvSpPr>
              <p:nvPr/>
            </p:nvSpPr>
            <p:spPr bwMode="auto">
              <a:xfrm>
                <a:off x="2316" y="2625"/>
                <a:ext cx="11" cy="1"/>
              </a:xfrm>
              <a:custGeom>
                <a:avLst/>
                <a:gdLst>
                  <a:gd name="T0" fmla="*/ 20 w 20"/>
                  <a:gd name="T1" fmla="*/ 1 h 3"/>
                  <a:gd name="T2" fmla="*/ 0 w 20"/>
                  <a:gd name="T3" fmla="*/ 3 h 3"/>
                  <a:gd name="T4" fmla="*/ 18 w 20"/>
                  <a:gd name="T5" fmla="*/ 0 h 3"/>
                  <a:gd name="T6" fmla="*/ 20 w 20"/>
                  <a:gd name="T7" fmla="*/ 1 h 3"/>
                </a:gdLst>
                <a:ahLst/>
                <a:cxnLst>
                  <a:cxn ang="0">
                    <a:pos x="T0" y="T1"/>
                  </a:cxn>
                  <a:cxn ang="0">
                    <a:pos x="T2" y="T3"/>
                  </a:cxn>
                  <a:cxn ang="0">
                    <a:pos x="T4" y="T5"/>
                  </a:cxn>
                  <a:cxn ang="0">
                    <a:pos x="T6" y="T7"/>
                  </a:cxn>
                </a:cxnLst>
                <a:rect l="0" t="0" r="r" b="b"/>
                <a:pathLst>
                  <a:path w="20" h="3">
                    <a:moveTo>
                      <a:pt x="20" y="1"/>
                    </a:moveTo>
                    <a:cubicBezTo>
                      <a:pt x="11" y="2"/>
                      <a:pt x="5" y="3"/>
                      <a:pt x="0" y="3"/>
                    </a:cubicBezTo>
                    <a:cubicBezTo>
                      <a:pt x="3" y="2"/>
                      <a:pt x="12" y="1"/>
                      <a:pt x="18" y="0"/>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6303">
                <a:extLst>
                  <a:ext uri="{FF2B5EF4-FFF2-40B4-BE49-F238E27FC236}">
                    <a16:creationId xmlns:a16="http://schemas.microsoft.com/office/drawing/2014/main" id="{73575863-0EE3-492F-B2B1-90E8710935F2}"/>
                  </a:ext>
                </a:extLst>
              </p:cNvPr>
              <p:cNvSpPr>
                <a:spLocks/>
              </p:cNvSpPr>
              <p:nvPr/>
            </p:nvSpPr>
            <p:spPr bwMode="auto">
              <a:xfrm>
                <a:off x="2767" y="2201"/>
                <a:ext cx="1" cy="8"/>
              </a:xfrm>
              <a:custGeom>
                <a:avLst/>
                <a:gdLst>
                  <a:gd name="T0" fmla="*/ 3 w 3"/>
                  <a:gd name="T1" fmla="*/ 0 h 15"/>
                  <a:gd name="T2" fmla="*/ 1 w 3"/>
                  <a:gd name="T3" fmla="*/ 15 h 15"/>
                  <a:gd name="T4" fmla="*/ 1 w 3"/>
                  <a:gd name="T5" fmla="*/ 5 h 15"/>
                  <a:gd name="T6" fmla="*/ 3 w 3"/>
                  <a:gd name="T7" fmla="*/ 0 h 15"/>
                </a:gdLst>
                <a:ahLst/>
                <a:cxnLst>
                  <a:cxn ang="0">
                    <a:pos x="T0" y="T1"/>
                  </a:cxn>
                  <a:cxn ang="0">
                    <a:pos x="T2" y="T3"/>
                  </a:cxn>
                  <a:cxn ang="0">
                    <a:pos x="T4" y="T5"/>
                  </a:cxn>
                  <a:cxn ang="0">
                    <a:pos x="T6" y="T7"/>
                  </a:cxn>
                </a:cxnLst>
                <a:rect l="0" t="0" r="r" b="b"/>
                <a:pathLst>
                  <a:path w="3" h="15">
                    <a:moveTo>
                      <a:pt x="3" y="0"/>
                    </a:moveTo>
                    <a:cubicBezTo>
                      <a:pt x="3" y="5"/>
                      <a:pt x="2" y="10"/>
                      <a:pt x="1" y="15"/>
                    </a:cubicBezTo>
                    <a:cubicBezTo>
                      <a:pt x="0" y="14"/>
                      <a:pt x="2" y="6"/>
                      <a:pt x="1" y="5"/>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6304">
                <a:extLst>
                  <a:ext uri="{FF2B5EF4-FFF2-40B4-BE49-F238E27FC236}">
                    <a16:creationId xmlns:a16="http://schemas.microsoft.com/office/drawing/2014/main" id="{57CCBB57-67EC-471D-B684-10921FEEF760}"/>
                  </a:ext>
                </a:extLst>
              </p:cNvPr>
              <p:cNvSpPr>
                <a:spLocks/>
              </p:cNvSpPr>
              <p:nvPr/>
            </p:nvSpPr>
            <p:spPr bwMode="auto">
              <a:xfrm>
                <a:off x="2159" y="2618"/>
                <a:ext cx="11" cy="3"/>
              </a:xfrm>
              <a:custGeom>
                <a:avLst/>
                <a:gdLst>
                  <a:gd name="T0" fmla="*/ 19 w 19"/>
                  <a:gd name="T1" fmla="*/ 5 h 5"/>
                  <a:gd name="T2" fmla="*/ 0 w 19"/>
                  <a:gd name="T3" fmla="*/ 1 h 5"/>
                  <a:gd name="T4" fmla="*/ 10 w 19"/>
                  <a:gd name="T5" fmla="*/ 0 h 5"/>
                  <a:gd name="T6" fmla="*/ 19 w 19"/>
                  <a:gd name="T7" fmla="*/ 5 h 5"/>
                </a:gdLst>
                <a:ahLst/>
                <a:cxnLst>
                  <a:cxn ang="0">
                    <a:pos x="T0" y="T1"/>
                  </a:cxn>
                  <a:cxn ang="0">
                    <a:pos x="T2" y="T3"/>
                  </a:cxn>
                  <a:cxn ang="0">
                    <a:pos x="T4" y="T5"/>
                  </a:cxn>
                  <a:cxn ang="0">
                    <a:pos x="T6" y="T7"/>
                  </a:cxn>
                </a:cxnLst>
                <a:rect l="0" t="0" r="r" b="b"/>
                <a:pathLst>
                  <a:path w="19" h="5">
                    <a:moveTo>
                      <a:pt x="19" y="5"/>
                    </a:moveTo>
                    <a:cubicBezTo>
                      <a:pt x="15" y="3"/>
                      <a:pt x="9" y="2"/>
                      <a:pt x="0" y="1"/>
                    </a:cubicBezTo>
                    <a:cubicBezTo>
                      <a:pt x="3" y="0"/>
                      <a:pt x="15" y="3"/>
                      <a:pt x="10" y="0"/>
                    </a:cubicBezTo>
                    <a:cubicBezTo>
                      <a:pt x="15" y="0"/>
                      <a:pt x="15" y="3"/>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6305">
                <a:extLst>
                  <a:ext uri="{FF2B5EF4-FFF2-40B4-BE49-F238E27FC236}">
                    <a16:creationId xmlns:a16="http://schemas.microsoft.com/office/drawing/2014/main" id="{119ADA77-5AF5-4D05-90C5-D3763DA093A9}"/>
                  </a:ext>
                </a:extLst>
              </p:cNvPr>
              <p:cNvSpPr>
                <a:spLocks/>
              </p:cNvSpPr>
              <p:nvPr/>
            </p:nvSpPr>
            <p:spPr bwMode="auto">
              <a:xfrm>
                <a:off x="2746" y="2273"/>
                <a:ext cx="5" cy="13"/>
              </a:xfrm>
              <a:custGeom>
                <a:avLst/>
                <a:gdLst>
                  <a:gd name="T0" fmla="*/ 4 w 9"/>
                  <a:gd name="T1" fmla="*/ 17 h 24"/>
                  <a:gd name="T2" fmla="*/ 0 w 9"/>
                  <a:gd name="T3" fmla="*/ 18 h 24"/>
                  <a:gd name="T4" fmla="*/ 4 w 9"/>
                  <a:gd name="T5" fmla="*/ 11 h 24"/>
                  <a:gd name="T6" fmla="*/ 9 w 9"/>
                  <a:gd name="T7" fmla="*/ 0 h 24"/>
                  <a:gd name="T8" fmla="*/ 4 w 9"/>
                  <a:gd name="T9" fmla="*/ 17 h 24"/>
                </a:gdLst>
                <a:ahLst/>
                <a:cxnLst>
                  <a:cxn ang="0">
                    <a:pos x="T0" y="T1"/>
                  </a:cxn>
                  <a:cxn ang="0">
                    <a:pos x="T2" y="T3"/>
                  </a:cxn>
                  <a:cxn ang="0">
                    <a:pos x="T4" y="T5"/>
                  </a:cxn>
                  <a:cxn ang="0">
                    <a:pos x="T6" y="T7"/>
                  </a:cxn>
                  <a:cxn ang="0">
                    <a:pos x="T8" y="T9"/>
                  </a:cxn>
                </a:cxnLst>
                <a:rect l="0" t="0" r="r" b="b"/>
                <a:pathLst>
                  <a:path w="9" h="24">
                    <a:moveTo>
                      <a:pt x="4" y="17"/>
                    </a:moveTo>
                    <a:cubicBezTo>
                      <a:pt x="4" y="12"/>
                      <a:pt x="0" y="24"/>
                      <a:pt x="0" y="18"/>
                    </a:cubicBezTo>
                    <a:cubicBezTo>
                      <a:pt x="2" y="12"/>
                      <a:pt x="3" y="12"/>
                      <a:pt x="4" y="11"/>
                    </a:cubicBezTo>
                    <a:cubicBezTo>
                      <a:pt x="5" y="10"/>
                      <a:pt x="6" y="9"/>
                      <a:pt x="9" y="0"/>
                    </a:cubicBezTo>
                    <a:cubicBezTo>
                      <a:pt x="8" y="3"/>
                      <a:pt x="6" y="11"/>
                      <a:pt x="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6306">
                <a:extLst>
                  <a:ext uri="{FF2B5EF4-FFF2-40B4-BE49-F238E27FC236}">
                    <a16:creationId xmlns:a16="http://schemas.microsoft.com/office/drawing/2014/main" id="{AE3D9937-6191-4869-AADD-5146F7DD6B65}"/>
                  </a:ext>
                </a:extLst>
              </p:cNvPr>
              <p:cNvSpPr>
                <a:spLocks/>
              </p:cNvSpPr>
              <p:nvPr/>
            </p:nvSpPr>
            <p:spPr bwMode="auto">
              <a:xfrm>
                <a:off x="2743" y="2286"/>
                <a:ext cx="4" cy="12"/>
              </a:xfrm>
              <a:custGeom>
                <a:avLst/>
                <a:gdLst>
                  <a:gd name="T0" fmla="*/ 8 w 8"/>
                  <a:gd name="T1" fmla="*/ 0 h 21"/>
                  <a:gd name="T2" fmla="*/ 0 w 8"/>
                  <a:gd name="T3" fmla="*/ 21 h 21"/>
                  <a:gd name="T4" fmla="*/ 1 w 8"/>
                  <a:gd name="T5" fmla="*/ 8 h 21"/>
                  <a:gd name="T6" fmla="*/ 8 w 8"/>
                  <a:gd name="T7" fmla="*/ 0 h 21"/>
                </a:gdLst>
                <a:ahLst/>
                <a:cxnLst>
                  <a:cxn ang="0">
                    <a:pos x="T0" y="T1"/>
                  </a:cxn>
                  <a:cxn ang="0">
                    <a:pos x="T2" y="T3"/>
                  </a:cxn>
                  <a:cxn ang="0">
                    <a:pos x="T4" y="T5"/>
                  </a:cxn>
                  <a:cxn ang="0">
                    <a:pos x="T6" y="T7"/>
                  </a:cxn>
                </a:cxnLst>
                <a:rect l="0" t="0" r="r" b="b"/>
                <a:pathLst>
                  <a:path w="8" h="21">
                    <a:moveTo>
                      <a:pt x="8" y="0"/>
                    </a:moveTo>
                    <a:cubicBezTo>
                      <a:pt x="5" y="7"/>
                      <a:pt x="3" y="14"/>
                      <a:pt x="0" y="21"/>
                    </a:cubicBezTo>
                    <a:cubicBezTo>
                      <a:pt x="2" y="14"/>
                      <a:pt x="2" y="13"/>
                      <a:pt x="1" y="8"/>
                    </a:cubicBezTo>
                    <a:cubicBezTo>
                      <a:pt x="4" y="3"/>
                      <a:pt x="6"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6307">
                <a:extLst>
                  <a:ext uri="{FF2B5EF4-FFF2-40B4-BE49-F238E27FC236}">
                    <a16:creationId xmlns:a16="http://schemas.microsoft.com/office/drawing/2014/main" id="{998893EC-A9B7-402D-B7BB-139B4EFCBFE5}"/>
                  </a:ext>
                </a:extLst>
              </p:cNvPr>
              <p:cNvSpPr>
                <a:spLocks/>
              </p:cNvSpPr>
              <p:nvPr/>
            </p:nvSpPr>
            <p:spPr bwMode="auto">
              <a:xfrm>
                <a:off x="2566" y="1724"/>
                <a:ext cx="13" cy="10"/>
              </a:xfrm>
              <a:custGeom>
                <a:avLst/>
                <a:gdLst>
                  <a:gd name="T0" fmla="*/ 2 w 23"/>
                  <a:gd name="T1" fmla="*/ 1 h 17"/>
                  <a:gd name="T2" fmla="*/ 17 w 23"/>
                  <a:gd name="T3" fmla="*/ 11 h 17"/>
                  <a:gd name="T4" fmla="*/ 13 w 23"/>
                  <a:gd name="T5" fmla="*/ 10 h 17"/>
                  <a:gd name="T6" fmla="*/ 2 w 23"/>
                  <a:gd name="T7" fmla="*/ 1 h 17"/>
                </a:gdLst>
                <a:ahLst/>
                <a:cxnLst>
                  <a:cxn ang="0">
                    <a:pos x="T0" y="T1"/>
                  </a:cxn>
                  <a:cxn ang="0">
                    <a:pos x="T2" y="T3"/>
                  </a:cxn>
                  <a:cxn ang="0">
                    <a:pos x="T4" y="T5"/>
                  </a:cxn>
                  <a:cxn ang="0">
                    <a:pos x="T6" y="T7"/>
                  </a:cxn>
                </a:cxnLst>
                <a:rect l="0" t="0" r="r" b="b"/>
                <a:pathLst>
                  <a:path w="23" h="17">
                    <a:moveTo>
                      <a:pt x="2" y="1"/>
                    </a:moveTo>
                    <a:cubicBezTo>
                      <a:pt x="10" y="5"/>
                      <a:pt x="16" y="12"/>
                      <a:pt x="17" y="11"/>
                    </a:cubicBezTo>
                    <a:cubicBezTo>
                      <a:pt x="23" y="17"/>
                      <a:pt x="18" y="14"/>
                      <a:pt x="13" y="10"/>
                    </a:cubicBezTo>
                    <a:cubicBezTo>
                      <a:pt x="7" y="5"/>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6308">
                <a:extLst>
                  <a:ext uri="{FF2B5EF4-FFF2-40B4-BE49-F238E27FC236}">
                    <a16:creationId xmlns:a16="http://schemas.microsoft.com/office/drawing/2014/main" id="{D7072311-C7D1-433B-8267-C1E7571ECAF8}"/>
                  </a:ext>
                </a:extLst>
              </p:cNvPr>
              <p:cNvSpPr>
                <a:spLocks/>
              </p:cNvSpPr>
              <p:nvPr/>
            </p:nvSpPr>
            <p:spPr bwMode="auto">
              <a:xfrm>
                <a:off x="2372" y="2613"/>
                <a:ext cx="12" cy="3"/>
              </a:xfrm>
              <a:custGeom>
                <a:avLst/>
                <a:gdLst>
                  <a:gd name="T0" fmla="*/ 20 w 21"/>
                  <a:gd name="T1" fmla="*/ 2 h 6"/>
                  <a:gd name="T2" fmla="*/ 0 w 21"/>
                  <a:gd name="T3" fmla="*/ 4 h 6"/>
                  <a:gd name="T4" fmla="*/ 20 w 21"/>
                  <a:gd name="T5" fmla="*/ 2 h 6"/>
                </a:gdLst>
                <a:ahLst/>
                <a:cxnLst>
                  <a:cxn ang="0">
                    <a:pos x="T0" y="T1"/>
                  </a:cxn>
                  <a:cxn ang="0">
                    <a:pos x="T2" y="T3"/>
                  </a:cxn>
                  <a:cxn ang="0">
                    <a:pos x="T4" y="T5"/>
                  </a:cxn>
                </a:cxnLst>
                <a:rect l="0" t="0" r="r" b="b"/>
                <a:pathLst>
                  <a:path w="21" h="6">
                    <a:moveTo>
                      <a:pt x="20" y="2"/>
                    </a:moveTo>
                    <a:cubicBezTo>
                      <a:pt x="11" y="4"/>
                      <a:pt x="1" y="6"/>
                      <a:pt x="0" y="4"/>
                    </a:cubicBezTo>
                    <a:cubicBezTo>
                      <a:pt x="13" y="2"/>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6309">
                <a:extLst>
                  <a:ext uri="{FF2B5EF4-FFF2-40B4-BE49-F238E27FC236}">
                    <a16:creationId xmlns:a16="http://schemas.microsoft.com/office/drawing/2014/main" id="{47F38DDA-5336-45E9-A6AF-44EA2A236831}"/>
                  </a:ext>
                </a:extLst>
              </p:cNvPr>
              <p:cNvSpPr>
                <a:spLocks/>
              </p:cNvSpPr>
              <p:nvPr/>
            </p:nvSpPr>
            <p:spPr bwMode="auto">
              <a:xfrm>
                <a:off x="2309" y="1640"/>
                <a:ext cx="33" cy="3"/>
              </a:xfrm>
              <a:custGeom>
                <a:avLst/>
                <a:gdLst>
                  <a:gd name="T0" fmla="*/ 59 w 59"/>
                  <a:gd name="T1" fmla="*/ 3 h 5"/>
                  <a:gd name="T2" fmla="*/ 59 w 59"/>
                  <a:gd name="T3" fmla="*/ 4 h 5"/>
                  <a:gd name="T4" fmla="*/ 32 w 59"/>
                  <a:gd name="T5" fmla="*/ 4 h 5"/>
                  <a:gd name="T6" fmla="*/ 39 w 59"/>
                  <a:gd name="T7" fmla="*/ 4 h 5"/>
                  <a:gd name="T8" fmla="*/ 32 w 59"/>
                  <a:gd name="T9" fmla="*/ 3 h 5"/>
                  <a:gd name="T10" fmla="*/ 45 w 59"/>
                  <a:gd name="T11" fmla="*/ 3 h 5"/>
                  <a:gd name="T12" fmla="*/ 7 w 59"/>
                  <a:gd name="T13" fmla="*/ 0 h 5"/>
                  <a:gd name="T14" fmla="*/ 25 w 59"/>
                  <a:gd name="T15" fmla="*/ 2 h 5"/>
                  <a:gd name="T16" fmla="*/ 18 w 59"/>
                  <a:gd name="T17" fmla="*/ 2 h 5"/>
                  <a:gd name="T18" fmla="*/ 18 w 59"/>
                  <a:gd name="T19" fmla="*/ 3 h 5"/>
                  <a:gd name="T20" fmla="*/ 0 w 59"/>
                  <a:gd name="T21" fmla="*/ 0 h 5"/>
                  <a:gd name="T22" fmla="*/ 30 w 59"/>
                  <a:gd name="T23" fmla="*/ 1 h 5"/>
                  <a:gd name="T24" fmla="*/ 59 w 5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
                    <a:moveTo>
                      <a:pt x="59" y="3"/>
                    </a:moveTo>
                    <a:cubicBezTo>
                      <a:pt x="57" y="4"/>
                      <a:pt x="55" y="4"/>
                      <a:pt x="59" y="4"/>
                    </a:cubicBezTo>
                    <a:cubicBezTo>
                      <a:pt x="52" y="5"/>
                      <a:pt x="47" y="4"/>
                      <a:pt x="32" y="4"/>
                    </a:cubicBezTo>
                    <a:cubicBezTo>
                      <a:pt x="32" y="4"/>
                      <a:pt x="36" y="4"/>
                      <a:pt x="39" y="4"/>
                    </a:cubicBezTo>
                    <a:cubicBezTo>
                      <a:pt x="39" y="4"/>
                      <a:pt x="35" y="3"/>
                      <a:pt x="32" y="3"/>
                    </a:cubicBezTo>
                    <a:cubicBezTo>
                      <a:pt x="32" y="2"/>
                      <a:pt x="43" y="4"/>
                      <a:pt x="45" y="3"/>
                    </a:cubicBezTo>
                    <a:cubicBezTo>
                      <a:pt x="33" y="1"/>
                      <a:pt x="22" y="2"/>
                      <a:pt x="7" y="0"/>
                    </a:cubicBezTo>
                    <a:cubicBezTo>
                      <a:pt x="4" y="2"/>
                      <a:pt x="18" y="1"/>
                      <a:pt x="25" y="2"/>
                    </a:cubicBezTo>
                    <a:cubicBezTo>
                      <a:pt x="25" y="3"/>
                      <a:pt x="21" y="2"/>
                      <a:pt x="18" y="2"/>
                    </a:cubicBezTo>
                    <a:cubicBezTo>
                      <a:pt x="14" y="2"/>
                      <a:pt x="16" y="3"/>
                      <a:pt x="18" y="3"/>
                    </a:cubicBezTo>
                    <a:cubicBezTo>
                      <a:pt x="9" y="4"/>
                      <a:pt x="1" y="1"/>
                      <a:pt x="0" y="0"/>
                    </a:cubicBezTo>
                    <a:cubicBezTo>
                      <a:pt x="13" y="0"/>
                      <a:pt x="21" y="0"/>
                      <a:pt x="30" y="1"/>
                    </a:cubicBezTo>
                    <a:cubicBezTo>
                      <a:pt x="38" y="1"/>
                      <a:pt x="46" y="2"/>
                      <a:pt x="5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6310">
                <a:extLst>
                  <a:ext uri="{FF2B5EF4-FFF2-40B4-BE49-F238E27FC236}">
                    <a16:creationId xmlns:a16="http://schemas.microsoft.com/office/drawing/2014/main" id="{1DB29D66-23BC-4621-93CE-145FC069A8AE}"/>
                  </a:ext>
                </a:extLst>
              </p:cNvPr>
              <p:cNvSpPr>
                <a:spLocks/>
              </p:cNvSpPr>
              <p:nvPr/>
            </p:nvSpPr>
            <p:spPr bwMode="auto">
              <a:xfrm>
                <a:off x="2695" y="1860"/>
                <a:ext cx="29" cy="53"/>
              </a:xfrm>
              <a:custGeom>
                <a:avLst/>
                <a:gdLst>
                  <a:gd name="T0" fmla="*/ 4 w 52"/>
                  <a:gd name="T1" fmla="*/ 4 h 93"/>
                  <a:gd name="T2" fmla="*/ 13 w 52"/>
                  <a:gd name="T3" fmla="*/ 17 h 93"/>
                  <a:gd name="T4" fmla="*/ 23 w 52"/>
                  <a:gd name="T5" fmla="*/ 34 h 93"/>
                  <a:gd name="T6" fmla="*/ 20 w 52"/>
                  <a:gd name="T7" fmla="*/ 29 h 93"/>
                  <a:gd name="T8" fmla="*/ 10 w 52"/>
                  <a:gd name="T9" fmla="*/ 13 h 93"/>
                  <a:gd name="T10" fmla="*/ 31 w 52"/>
                  <a:gd name="T11" fmla="*/ 50 h 93"/>
                  <a:gd name="T12" fmla="*/ 52 w 52"/>
                  <a:gd name="T13" fmla="*/ 93 h 93"/>
                  <a:gd name="T14" fmla="*/ 24 w 52"/>
                  <a:gd name="T15" fmla="*/ 40 h 93"/>
                  <a:gd name="T16" fmla="*/ 1 w 52"/>
                  <a:gd name="T17" fmla="*/ 3 h 93"/>
                  <a:gd name="T18" fmla="*/ 4 w 52"/>
                  <a:gd name="T19"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93">
                    <a:moveTo>
                      <a:pt x="4" y="4"/>
                    </a:moveTo>
                    <a:cubicBezTo>
                      <a:pt x="6" y="5"/>
                      <a:pt x="9" y="11"/>
                      <a:pt x="13" y="17"/>
                    </a:cubicBezTo>
                    <a:cubicBezTo>
                      <a:pt x="17" y="23"/>
                      <a:pt x="20" y="29"/>
                      <a:pt x="23" y="34"/>
                    </a:cubicBezTo>
                    <a:cubicBezTo>
                      <a:pt x="25" y="39"/>
                      <a:pt x="23" y="35"/>
                      <a:pt x="20" y="29"/>
                    </a:cubicBezTo>
                    <a:cubicBezTo>
                      <a:pt x="16" y="23"/>
                      <a:pt x="12" y="16"/>
                      <a:pt x="10" y="13"/>
                    </a:cubicBezTo>
                    <a:cubicBezTo>
                      <a:pt x="15" y="23"/>
                      <a:pt x="23" y="36"/>
                      <a:pt x="31" y="50"/>
                    </a:cubicBezTo>
                    <a:cubicBezTo>
                      <a:pt x="38" y="64"/>
                      <a:pt x="46" y="79"/>
                      <a:pt x="52" y="93"/>
                    </a:cubicBezTo>
                    <a:cubicBezTo>
                      <a:pt x="44" y="77"/>
                      <a:pt x="34" y="57"/>
                      <a:pt x="24" y="40"/>
                    </a:cubicBezTo>
                    <a:cubicBezTo>
                      <a:pt x="15" y="23"/>
                      <a:pt x="6" y="8"/>
                      <a:pt x="1" y="3"/>
                    </a:cubicBezTo>
                    <a:cubicBezTo>
                      <a:pt x="0" y="0"/>
                      <a:pt x="9" y="1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6311">
                <a:extLst>
                  <a:ext uri="{FF2B5EF4-FFF2-40B4-BE49-F238E27FC236}">
                    <a16:creationId xmlns:a16="http://schemas.microsoft.com/office/drawing/2014/main" id="{CC768607-C315-45AC-812A-480B3B93DCC2}"/>
                  </a:ext>
                </a:extLst>
              </p:cNvPr>
              <p:cNvSpPr>
                <a:spLocks/>
              </p:cNvSpPr>
              <p:nvPr/>
            </p:nvSpPr>
            <p:spPr bwMode="auto">
              <a:xfrm>
                <a:off x="2757" y="2228"/>
                <a:ext cx="6" cy="17"/>
              </a:xfrm>
              <a:custGeom>
                <a:avLst/>
                <a:gdLst>
                  <a:gd name="T0" fmla="*/ 9 w 9"/>
                  <a:gd name="T1" fmla="*/ 0 h 29"/>
                  <a:gd name="T2" fmla="*/ 0 w 9"/>
                  <a:gd name="T3" fmla="*/ 29 h 29"/>
                  <a:gd name="T4" fmla="*/ 4 w 9"/>
                  <a:gd name="T5" fmla="*/ 14 h 29"/>
                  <a:gd name="T6" fmla="*/ 9 w 9"/>
                  <a:gd name="T7" fmla="*/ 0 h 29"/>
                </a:gdLst>
                <a:ahLst/>
                <a:cxnLst>
                  <a:cxn ang="0">
                    <a:pos x="T0" y="T1"/>
                  </a:cxn>
                  <a:cxn ang="0">
                    <a:pos x="T2" y="T3"/>
                  </a:cxn>
                  <a:cxn ang="0">
                    <a:pos x="T4" y="T5"/>
                  </a:cxn>
                  <a:cxn ang="0">
                    <a:pos x="T6" y="T7"/>
                  </a:cxn>
                </a:cxnLst>
                <a:rect l="0" t="0" r="r" b="b"/>
                <a:pathLst>
                  <a:path w="9" h="29">
                    <a:moveTo>
                      <a:pt x="9" y="0"/>
                    </a:moveTo>
                    <a:cubicBezTo>
                      <a:pt x="5" y="17"/>
                      <a:pt x="3" y="18"/>
                      <a:pt x="0" y="29"/>
                    </a:cubicBezTo>
                    <a:cubicBezTo>
                      <a:pt x="0" y="28"/>
                      <a:pt x="2" y="20"/>
                      <a:pt x="4" y="14"/>
                    </a:cubicBezTo>
                    <a:cubicBezTo>
                      <a:pt x="5" y="7"/>
                      <a:pt x="8"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6312">
                <a:extLst>
                  <a:ext uri="{FF2B5EF4-FFF2-40B4-BE49-F238E27FC236}">
                    <a16:creationId xmlns:a16="http://schemas.microsoft.com/office/drawing/2014/main" id="{62EC6853-8316-4E4E-94B6-4FEB9CE7397D}"/>
                  </a:ext>
                </a:extLst>
              </p:cNvPr>
              <p:cNvSpPr>
                <a:spLocks/>
              </p:cNvSpPr>
              <p:nvPr/>
            </p:nvSpPr>
            <p:spPr bwMode="auto">
              <a:xfrm>
                <a:off x="2660" y="2430"/>
                <a:ext cx="6" cy="10"/>
              </a:xfrm>
              <a:custGeom>
                <a:avLst/>
                <a:gdLst>
                  <a:gd name="T0" fmla="*/ 7 w 11"/>
                  <a:gd name="T1" fmla="*/ 10 h 18"/>
                  <a:gd name="T2" fmla="*/ 0 w 11"/>
                  <a:gd name="T3" fmla="*/ 18 h 18"/>
                  <a:gd name="T4" fmla="*/ 4 w 11"/>
                  <a:gd name="T5" fmla="*/ 9 h 18"/>
                  <a:gd name="T6" fmla="*/ 7 w 11"/>
                  <a:gd name="T7" fmla="*/ 10 h 18"/>
                </a:gdLst>
                <a:ahLst/>
                <a:cxnLst>
                  <a:cxn ang="0">
                    <a:pos x="T0" y="T1"/>
                  </a:cxn>
                  <a:cxn ang="0">
                    <a:pos x="T2" y="T3"/>
                  </a:cxn>
                  <a:cxn ang="0">
                    <a:pos x="T4" y="T5"/>
                  </a:cxn>
                  <a:cxn ang="0">
                    <a:pos x="T6" y="T7"/>
                  </a:cxn>
                </a:cxnLst>
                <a:rect l="0" t="0" r="r" b="b"/>
                <a:pathLst>
                  <a:path w="11" h="18">
                    <a:moveTo>
                      <a:pt x="7" y="10"/>
                    </a:moveTo>
                    <a:cubicBezTo>
                      <a:pt x="0" y="18"/>
                      <a:pt x="0" y="18"/>
                      <a:pt x="0" y="18"/>
                    </a:cubicBezTo>
                    <a:cubicBezTo>
                      <a:pt x="1" y="16"/>
                      <a:pt x="5" y="9"/>
                      <a:pt x="4" y="9"/>
                    </a:cubicBezTo>
                    <a:cubicBezTo>
                      <a:pt x="11" y="0"/>
                      <a:pt x="3" y="1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6313">
                <a:extLst>
                  <a:ext uri="{FF2B5EF4-FFF2-40B4-BE49-F238E27FC236}">
                    <a16:creationId xmlns:a16="http://schemas.microsoft.com/office/drawing/2014/main" id="{B38D573D-D51C-4921-B947-3AEE2814F9B4}"/>
                  </a:ext>
                </a:extLst>
              </p:cNvPr>
              <p:cNvSpPr>
                <a:spLocks/>
              </p:cNvSpPr>
              <p:nvPr/>
            </p:nvSpPr>
            <p:spPr bwMode="auto">
              <a:xfrm>
                <a:off x="2602" y="2477"/>
                <a:ext cx="23" cy="22"/>
              </a:xfrm>
              <a:custGeom>
                <a:avLst/>
                <a:gdLst>
                  <a:gd name="T0" fmla="*/ 34 w 41"/>
                  <a:gd name="T1" fmla="*/ 11 h 39"/>
                  <a:gd name="T2" fmla="*/ 18 w 41"/>
                  <a:gd name="T3" fmla="*/ 23 h 39"/>
                  <a:gd name="T4" fmla="*/ 5 w 41"/>
                  <a:gd name="T5" fmla="*/ 36 h 39"/>
                  <a:gd name="T6" fmla="*/ 0 w 41"/>
                  <a:gd name="T7" fmla="*/ 38 h 39"/>
                  <a:gd name="T8" fmla="*/ 21 w 41"/>
                  <a:gd name="T9" fmla="*/ 20 h 39"/>
                  <a:gd name="T10" fmla="*/ 31 w 41"/>
                  <a:gd name="T11" fmla="*/ 10 h 39"/>
                  <a:gd name="T12" fmla="*/ 34 w 41"/>
                  <a:gd name="T13" fmla="*/ 11 h 39"/>
                </a:gdLst>
                <a:ahLst/>
                <a:cxnLst>
                  <a:cxn ang="0">
                    <a:pos x="T0" y="T1"/>
                  </a:cxn>
                  <a:cxn ang="0">
                    <a:pos x="T2" y="T3"/>
                  </a:cxn>
                  <a:cxn ang="0">
                    <a:pos x="T4" y="T5"/>
                  </a:cxn>
                  <a:cxn ang="0">
                    <a:pos x="T6" y="T7"/>
                  </a:cxn>
                  <a:cxn ang="0">
                    <a:pos x="T8" y="T9"/>
                  </a:cxn>
                  <a:cxn ang="0">
                    <a:pos x="T10" y="T11"/>
                  </a:cxn>
                  <a:cxn ang="0">
                    <a:pos x="T12" y="T13"/>
                  </a:cxn>
                </a:cxnLst>
                <a:rect l="0" t="0" r="r" b="b"/>
                <a:pathLst>
                  <a:path w="41" h="39">
                    <a:moveTo>
                      <a:pt x="34" y="11"/>
                    </a:moveTo>
                    <a:cubicBezTo>
                      <a:pt x="27" y="17"/>
                      <a:pt x="23" y="20"/>
                      <a:pt x="18" y="23"/>
                    </a:cubicBezTo>
                    <a:cubicBezTo>
                      <a:pt x="17" y="27"/>
                      <a:pt x="6" y="33"/>
                      <a:pt x="5" y="36"/>
                    </a:cubicBezTo>
                    <a:cubicBezTo>
                      <a:pt x="1" y="39"/>
                      <a:pt x="1" y="37"/>
                      <a:pt x="0" y="38"/>
                    </a:cubicBezTo>
                    <a:cubicBezTo>
                      <a:pt x="10" y="29"/>
                      <a:pt x="17" y="23"/>
                      <a:pt x="21" y="20"/>
                    </a:cubicBezTo>
                    <a:cubicBezTo>
                      <a:pt x="21" y="16"/>
                      <a:pt x="31" y="13"/>
                      <a:pt x="31" y="10"/>
                    </a:cubicBezTo>
                    <a:cubicBezTo>
                      <a:pt x="41" y="0"/>
                      <a:pt x="35" y="8"/>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6314">
                <a:extLst>
                  <a:ext uri="{FF2B5EF4-FFF2-40B4-BE49-F238E27FC236}">
                    <a16:creationId xmlns:a16="http://schemas.microsoft.com/office/drawing/2014/main" id="{9339B12B-CE2F-478F-9946-AD06E831B875}"/>
                  </a:ext>
                </a:extLst>
              </p:cNvPr>
              <p:cNvSpPr>
                <a:spLocks/>
              </p:cNvSpPr>
              <p:nvPr/>
            </p:nvSpPr>
            <p:spPr bwMode="auto">
              <a:xfrm>
                <a:off x="2665" y="1818"/>
                <a:ext cx="7" cy="8"/>
              </a:xfrm>
              <a:custGeom>
                <a:avLst/>
                <a:gdLst>
                  <a:gd name="T0" fmla="*/ 5 w 11"/>
                  <a:gd name="T1" fmla="*/ 5 h 14"/>
                  <a:gd name="T2" fmla="*/ 4 w 11"/>
                  <a:gd name="T3" fmla="*/ 7 h 14"/>
                  <a:gd name="T4" fmla="*/ 8 w 11"/>
                  <a:gd name="T5" fmla="*/ 14 h 14"/>
                  <a:gd name="T6" fmla="*/ 0 w 11"/>
                  <a:gd name="T7" fmla="*/ 0 h 14"/>
                  <a:gd name="T8" fmla="*/ 5 w 11"/>
                  <a:gd name="T9" fmla="*/ 5 h 14"/>
                </a:gdLst>
                <a:ahLst/>
                <a:cxnLst>
                  <a:cxn ang="0">
                    <a:pos x="T0" y="T1"/>
                  </a:cxn>
                  <a:cxn ang="0">
                    <a:pos x="T2" y="T3"/>
                  </a:cxn>
                  <a:cxn ang="0">
                    <a:pos x="T4" y="T5"/>
                  </a:cxn>
                  <a:cxn ang="0">
                    <a:pos x="T6" y="T7"/>
                  </a:cxn>
                  <a:cxn ang="0">
                    <a:pos x="T8" y="T9"/>
                  </a:cxn>
                </a:cxnLst>
                <a:rect l="0" t="0" r="r" b="b"/>
                <a:pathLst>
                  <a:path w="11" h="14">
                    <a:moveTo>
                      <a:pt x="5" y="5"/>
                    </a:moveTo>
                    <a:cubicBezTo>
                      <a:pt x="11" y="14"/>
                      <a:pt x="2" y="3"/>
                      <a:pt x="4" y="7"/>
                    </a:cubicBezTo>
                    <a:cubicBezTo>
                      <a:pt x="5" y="9"/>
                      <a:pt x="9" y="14"/>
                      <a:pt x="8" y="14"/>
                    </a:cubicBezTo>
                    <a:cubicBezTo>
                      <a:pt x="0" y="4"/>
                      <a:pt x="2" y="4"/>
                      <a:pt x="0" y="0"/>
                    </a:cubicBezTo>
                    <a:cubicBezTo>
                      <a:pt x="3" y="3"/>
                      <a:pt x="4"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6315">
                <a:extLst>
                  <a:ext uri="{FF2B5EF4-FFF2-40B4-BE49-F238E27FC236}">
                    <a16:creationId xmlns:a16="http://schemas.microsoft.com/office/drawing/2014/main" id="{F8B2993A-21DF-42A1-90B5-D672819657BB}"/>
                  </a:ext>
                </a:extLst>
              </p:cNvPr>
              <p:cNvSpPr>
                <a:spLocks/>
              </p:cNvSpPr>
              <p:nvPr/>
            </p:nvSpPr>
            <p:spPr bwMode="auto">
              <a:xfrm>
                <a:off x="2677" y="1834"/>
                <a:ext cx="8" cy="10"/>
              </a:xfrm>
              <a:custGeom>
                <a:avLst/>
                <a:gdLst>
                  <a:gd name="T0" fmla="*/ 13 w 13"/>
                  <a:gd name="T1" fmla="*/ 18 h 18"/>
                  <a:gd name="T2" fmla="*/ 6 w 13"/>
                  <a:gd name="T3" fmla="*/ 9 h 18"/>
                  <a:gd name="T4" fmla="*/ 1 w 13"/>
                  <a:gd name="T5" fmla="*/ 0 h 18"/>
                  <a:gd name="T6" fmla="*/ 13 w 13"/>
                  <a:gd name="T7" fmla="*/ 18 h 18"/>
                </a:gdLst>
                <a:ahLst/>
                <a:cxnLst>
                  <a:cxn ang="0">
                    <a:pos x="T0" y="T1"/>
                  </a:cxn>
                  <a:cxn ang="0">
                    <a:pos x="T2" y="T3"/>
                  </a:cxn>
                  <a:cxn ang="0">
                    <a:pos x="T4" y="T5"/>
                  </a:cxn>
                  <a:cxn ang="0">
                    <a:pos x="T6" y="T7"/>
                  </a:cxn>
                </a:cxnLst>
                <a:rect l="0" t="0" r="r" b="b"/>
                <a:pathLst>
                  <a:path w="13" h="18">
                    <a:moveTo>
                      <a:pt x="13" y="18"/>
                    </a:moveTo>
                    <a:cubicBezTo>
                      <a:pt x="13" y="18"/>
                      <a:pt x="9" y="13"/>
                      <a:pt x="6" y="9"/>
                    </a:cubicBezTo>
                    <a:cubicBezTo>
                      <a:pt x="3" y="5"/>
                      <a:pt x="0" y="0"/>
                      <a:pt x="1" y="0"/>
                    </a:cubicBezTo>
                    <a:cubicBezTo>
                      <a:pt x="6" y="5"/>
                      <a:pt x="7" y="9"/>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6316">
                <a:extLst>
                  <a:ext uri="{FF2B5EF4-FFF2-40B4-BE49-F238E27FC236}">
                    <a16:creationId xmlns:a16="http://schemas.microsoft.com/office/drawing/2014/main" id="{C3E25147-1D93-4639-873E-30BF9A728C50}"/>
                  </a:ext>
                </a:extLst>
              </p:cNvPr>
              <p:cNvSpPr>
                <a:spLocks/>
              </p:cNvSpPr>
              <p:nvPr/>
            </p:nvSpPr>
            <p:spPr bwMode="auto">
              <a:xfrm>
                <a:off x="2726" y="1915"/>
                <a:ext cx="6" cy="15"/>
              </a:xfrm>
              <a:custGeom>
                <a:avLst/>
                <a:gdLst>
                  <a:gd name="T0" fmla="*/ 0 w 12"/>
                  <a:gd name="T1" fmla="*/ 0 h 26"/>
                  <a:gd name="T2" fmla="*/ 12 w 12"/>
                  <a:gd name="T3" fmla="*/ 26 h 26"/>
                  <a:gd name="T4" fmla="*/ 0 w 12"/>
                  <a:gd name="T5" fmla="*/ 0 h 26"/>
                </a:gdLst>
                <a:ahLst/>
                <a:cxnLst>
                  <a:cxn ang="0">
                    <a:pos x="T0" y="T1"/>
                  </a:cxn>
                  <a:cxn ang="0">
                    <a:pos x="T2" y="T3"/>
                  </a:cxn>
                  <a:cxn ang="0">
                    <a:pos x="T4" y="T5"/>
                  </a:cxn>
                </a:cxnLst>
                <a:rect l="0" t="0" r="r" b="b"/>
                <a:pathLst>
                  <a:path w="12" h="26">
                    <a:moveTo>
                      <a:pt x="0" y="0"/>
                    </a:moveTo>
                    <a:cubicBezTo>
                      <a:pt x="1" y="2"/>
                      <a:pt x="8" y="18"/>
                      <a:pt x="12" y="26"/>
                    </a:cubicBezTo>
                    <a:cubicBezTo>
                      <a:pt x="9" y="20"/>
                      <a:pt x="2"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6317">
                <a:extLst>
                  <a:ext uri="{FF2B5EF4-FFF2-40B4-BE49-F238E27FC236}">
                    <a16:creationId xmlns:a16="http://schemas.microsoft.com/office/drawing/2014/main" id="{BAC0DAB3-E523-4EAB-8F95-814AAEA8C62F}"/>
                  </a:ext>
                </a:extLst>
              </p:cNvPr>
              <p:cNvSpPr>
                <a:spLocks/>
              </p:cNvSpPr>
              <p:nvPr/>
            </p:nvSpPr>
            <p:spPr bwMode="auto">
              <a:xfrm>
                <a:off x="2435" y="1662"/>
                <a:ext cx="30" cy="10"/>
              </a:xfrm>
              <a:custGeom>
                <a:avLst/>
                <a:gdLst>
                  <a:gd name="T0" fmla="*/ 52 w 52"/>
                  <a:gd name="T1" fmla="*/ 18 h 18"/>
                  <a:gd name="T2" fmla="*/ 0 w 52"/>
                  <a:gd name="T3" fmla="*/ 0 h 18"/>
                  <a:gd name="T4" fmla="*/ 26 w 52"/>
                  <a:gd name="T5" fmla="*/ 8 h 18"/>
                  <a:gd name="T6" fmla="*/ 52 w 52"/>
                  <a:gd name="T7" fmla="*/ 18 h 18"/>
                </a:gdLst>
                <a:ahLst/>
                <a:cxnLst>
                  <a:cxn ang="0">
                    <a:pos x="T0" y="T1"/>
                  </a:cxn>
                  <a:cxn ang="0">
                    <a:pos x="T2" y="T3"/>
                  </a:cxn>
                  <a:cxn ang="0">
                    <a:pos x="T4" y="T5"/>
                  </a:cxn>
                  <a:cxn ang="0">
                    <a:pos x="T6" y="T7"/>
                  </a:cxn>
                </a:cxnLst>
                <a:rect l="0" t="0" r="r" b="b"/>
                <a:pathLst>
                  <a:path w="52" h="18">
                    <a:moveTo>
                      <a:pt x="52" y="18"/>
                    </a:moveTo>
                    <a:cubicBezTo>
                      <a:pt x="35" y="13"/>
                      <a:pt x="18" y="6"/>
                      <a:pt x="0" y="0"/>
                    </a:cubicBezTo>
                    <a:cubicBezTo>
                      <a:pt x="7" y="2"/>
                      <a:pt x="16" y="5"/>
                      <a:pt x="26" y="8"/>
                    </a:cubicBezTo>
                    <a:cubicBezTo>
                      <a:pt x="36" y="12"/>
                      <a:pt x="45" y="15"/>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6318">
                <a:extLst>
                  <a:ext uri="{FF2B5EF4-FFF2-40B4-BE49-F238E27FC236}">
                    <a16:creationId xmlns:a16="http://schemas.microsoft.com/office/drawing/2014/main" id="{6DEDE2BD-7B23-4DCD-954C-4F4E8436E54E}"/>
                  </a:ext>
                </a:extLst>
              </p:cNvPr>
              <p:cNvSpPr>
                <a:spLocks/>
              </p:cNvSpPr>
              <p:nvPr/>
            </p:nvSpPr>
            <p:spPr bwMode="auto">
              <a:xfrm>
                <a:off x="2499" y="1687"/>
                <a:ext cx="18" cy="9"/>
              </a:xfrm>
              <a:custGeom>
                <a:avLst/>
                <a:gdLst>
                  <a:gd name="T0" fmla="*/ 1 w 31"/>
                  <a:gd name="T1" fmla="*/ 0 h 16"/>
                  <a:gd name="T2" fmla="*/ 29 w 31"/>
                  <a:gd name="T3" fmla="*/ 14 h 16"/>
                  <a:gd name="T4" fmla="*/ 15 w 31"/>
                  <a:gd name="T5" fmla="*/ 8 h 16"/>
                  <a:gd name="T6" fmla="*/ 1 w 31"/>
                  <a:gd name="T7" fmla="*/ 0 h 16"/>
                </a:gdLst>
                <a:ahLst/>
                <a:cxnLst>
                  <a:cxn ang="0">
                    <a:pos x="T0" y="T1"/>
                  </a:cxn>
                  <a:cxn ang="0">
                    <a:pos x="T2" y="T3"/>
                  </a:cxn>
                  <a:cxn ang="0">
                    <a:pos x="T4" y="T5"/>
                  </a:cxn>
                  <a:cxn ang="0">
                    <a:pos x="T6" y="T7"/>
                  </a:cxn>
                </a:cxnLst>
                <a:rect l="0" t="0" r="r" b="b"/>
                <a:pathLst>
                  <a:path w="31" h="16">
                    <a:moveTo>
                      <a:pt x="1" y="0"/>
                    </a:moveTo>
                    <a:cubicBezTo>
                      <a:pt x="6" y="3"/>
                      <a:pt x="17" y="7"/>
                      <a:pt x="29" y="14"/>
                    </a:cubicBezTo>
                    <a:cubicBezTo>
                      <a:pt x="31" y="16"/>
                      <a:pt x="23" y="12"/>
                      <a:pt x="15" y="8"/>
                    </a:cubicBezTo>
                    <a:cubicBezTo>
                      <a:pt x="8" y="5"/>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6319">
                <a:extLst>
                  <a:ext uri="{FF2B5EF4-FFF2-40B4-BE49-F238E27FC236}">
                    <a16:creationId xmlns:a16="http://schemas.microsoft.com/office/drawing/2014/main" id="{6BC3128A-DE5E-4C9D-A667-460D3F0F3FE2}"/>
                  </a:ext>
                </a:extLst>
              </p:cNvPr>
              <p:cNvSpPr>
                <a:spLocks/>
              </p:cNvSpPr>
              <p:nvPr/>
            </p:nvSpPr>
            <p:spPr bwMode="auto">
              <a:xfrm>
                <a:off x="2760" y="2018"/>
                <a:ext cx="5" cy="26"/>
              </a:xfrm>
              <a:custGeom>
                <a:avLst/>
                <a:gdLst>
                  <a:gd name="T0" fmla="*/ 0 w 9"/>
                  <a:gd name="T1" fmla="*/ 0 h 47"/>
                  <a:gd name="T2" fmla="*/ 2 w 9"/>
                  <a:gd name="T3" fmla="*/ 14 h 47"/>
                  <a:gd name="T4" fmla="*/ 0 w 9"/>
                  <a:gd name="T5" fmla="*/ 0 h 47"/>
                </a:gdLst>
                <a:ahLst/>
                <a:cxnLst>
                  <a:cxn ang="0">
                    <a:pos x="T0" y="T1"/>
                  </a:cxn>
                  <a:cxn ang="0">
                    <a:pos x="T2" y="T3"/>
                  </a:cxn>
                  <a:cxn ang="0">
                    <a:pos x="T4" y="T5"/>
                  </a:cxn>
                </a:cxnLst>
                <a:rect l="0" t="0" r="r" b="b"/>
                <a:pathLst>
                  <a:path w="9" h="47">
                    <a:moveTo>
                      <a:pt x="0" y="0"/>
                    </a:moveTo>
                    <a:cubicBezTo>
                      <a:pt x="3" y="8"/>
                      <a:pt x="9" y="47"/>
                      <a:pt x="2" y="14"/>
                    </a:cubicBezTo>
                    <a:cubicBezTo>
                      <a:pt x="2" y="11"/>
                      <a:pt x="1"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6320">
                <a:extLst>
                  <a:ext uri="{FF2B5EF4-FFF2-40B4-BE49-F238E27FC236}">
                    <a16:creationId xmlns:a16="http://schemas.microsoft.com/office/drawing/2014/main" id="{E2FE8415-9B41-4683-A51C-3F638B403338}"/>
                  </a:ext>
                </a:extLst>
              </p:cNvPr>
              <p:cNvSpPr>
                <a:spLocks/>
              </p:cNvSpPr>
              <p:nvPr/>
            </p:nvSpPr>
            <p:spPr bwMode="auto">
              <a:xfrm>
                <a:off x="2769" y="2074"/>
                <a:ext cx="2" cy="19"/>
              </a:xfrm>
              <a:custGeom>
                <a:avLst/>
                <a:gdLst>
                  <a:gd name="T0" fmla="*/ 2 w 4"/>
                  <a:gd name="T1" fmla="*/ 0 h 33"/>
                  <a:gd name="T2" fmla="*/ 4 w 4"/>
                  <a:gd name="T3" fmla="*/ 33 h 33"/>
                  <a:gd name="T4" fmla="*/ 3 w 4"/>
                  <a:gd name="T5" fmla="*/ 26 h 33"/>
                  <a:gd name="T6" fmla="*/ 2 w 4"/>
                  <a:gd name="T7" fmla="*/ 0 h 33"/>
                </a:gdLst>
                <a:ahLst/>
                <a:cxnLst>
                  <a:cxn ang="0">
                    <a:pos x="T0" y="T1"/>
                  </a:cxn>
                  <a:cxn ang="0">
                    <a:pos x="T2" y="T3"/>
                  </a:cxn>
                  <a:cxn ang="0">
                    <a:pos x="T4" y="T5"/>
                  </a:cxn>
                  <a:cxn ang="0">
                    <a:pos x="T6" y="T7"/>
                  </a:cxn>
                </a:cxnLst>
                <a:rect l="0" t="0" r="r" b="b"/>
                <a:pathLst>
                  <a:path w="4" h="33">
                    <a:moveTo>
                      <a:pt x="2" y="0"/>
                    </a:moveTo>
                    <a:cubicBezTo>
                      <a:pt x="2" y="13"/>
                      <a:pt x="3" y="16"/>
                      <a:pt x="4" y="33"/>
                    </a:cubicBezTo>
                    <a:cubicBezTo>
                      <a:pt x="4" y="31"/>
                      <a:pt x="3" y="25"/>
                      <a:pt x="3" y="26"/>
                    </a:cubicBezTo>
                    <a:cubicBezTo>
                      <a:pt x="2" y="17"/>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6321">
                <a:extLst>
                  <a:ext uri="{FF2B5EF4-FFF2-40B4-BE49-F238E27FC236}">
                    <a16:creationId xmlns:a16="http://schemas.microsoft.com/office/drawing/2014/main" id="{CA92EB80-EA7D-4A46-AFDC-6946BB69BD65}"/>
                  </a:ext>
                </a:extLst>
              </p:cNvPr>
              <p:cNvSpPr>
                <a:spLocks/>
              </p:cNvSpPr>
              <p:nvPr/>
            </p:nvSpPr>
            <p:spPr bwMode="auto">
              <a:xfrm>
                <a:off x="2658" y="1812"/>
                <a:ext cx="8" cy="10"/>
              </a:xfrm>
              <a:custGeom>
                <a:avLst/>
                <a:gdLst>
                  <a:gd name="T0" fmla="*/ 0 w 14"/>
                  <a:gd name="T1" fmla="*/ 2 h 18"/>
                  <a:gd name="T2" fmla="*/ 1 w 14"/>
                  <a:gd name="T3" fmla="*/ 0 h 18"/>
                  <a:gd name="T4" fmla="*/ 13 w 14"/>
                  <a:gd name="T5" fmla="*/ 13 h 18"/>
                  <a:gd name="T6" fmla="*/ 12 w 14"/>
                  <a:gd name="T7" fmla="*/ 15 h 18"/>
                  <a:gd name="T8" fmla="*/ 0 w 14"/>
                  <a:gd name="T9" fmla="*/ 2 h 18"/>
                </a:gdLst>
                <a:ahLst/>
                <a:cxnLst>
                  <a:cxn ang="0">
                    <a:pos x="T0" y="T1"/>
                  </a:cxn>
                  <a:cxn ang="0">
                    <a:pos x="T2" y="T3"/>
                  </a:cxn>
                  <a:cxn ang="0">
                    <a:pos x="T4" y="T5"/>
                  </a:cxn>
                  <a:cxn ang="0">
                    <a:pos x="T6" y="T7"/>
                  </a:cxn>
                  <a:cxn ang="0">
                    <a:pos x="T8" y="T9"/>
                  </a:cxn>
                </a:cxnLst>
                <a:rect l="0" t="0" r="r" b="b"/>
                <a:pathLst>
                  <a:path w="14" h="18">
                    <a:moveTo>
                      <a:pt x="0" y="2"/>
                    </a:moveTo>
                    <a:cubicBezTo>
                      <a:pt x="2" y="3"/>
                      <a:pt x="3" y="4"/>
                      <a:pt x="1" y="0"/>
                    </a:cubicBezTo>
                    <a:cubicBezTo>
                      <a:pt x="5" y="5"/>
                      <a:pt x="7" y="7"/>
                      <a:pt x="13" y="13"/>
                    </a:cubicBezTo>
                    <a:cubicBezTo>
                      <a:pt x="14" y="18"/>
                      <a:pt x="2" y="2"/>
                      <a:pt x="12" y="15"/>
                    </a:cubicBezTo>
                    <a:cubicBezTo>
                      <a:pt x="9" y="14"/>
                      <a:pt x="6" y="8"/>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6322">
                <a:extLst>
                  <a:ext uri="{FF2B5EF4-FFF2-40B4-BE49-F238E27FC236}">
                    <a16:creationId xmlns:a16="http://schemas.microsoft.com/office/drawing/2014/main" id="{D6D445A0-8227-4174-A2F3-4020970F9AB8}"/>
                  </a:ext>
                </a:extLst>
              </p:cNvPr>
              <p:cNvSpPr>
                <a:spLocks/>
              </p:cNvSpPr>
              <p:nvPr/>
            </p:nvSpPr>
            <p:spPr bwMode="auto">
              <a:xfrm>
                <a:off x="2699" y="1869"/>
                <a:ext cx="7" cy="10"/>
              </a:xfrm>
              <a:custGeom>
                <a:avLst/>
                <a:gdLst>
                  <a:gd name="T0" fmla="*/ 12 w 12"/>
                  <a:gd name="T1" fmla="*/ 18 h 18"/>
                  <a:gd name="T2" fmla="*/ 9 w 12"/>
                  <a:gd name="T3" fmla="*/ 16 h 18"/>
                  <a:gd name="T4" fmla="*/ 0 w 12"/>
                  <a:gd name="T5" fmla="*/ 0 h 18"/>
                  <a:gd name="T6" fmla="*/ 12 w 12"/>
                  <a:gd name="T7" fmla="*/ 18 h 18"/>
                </a:gdLst>
                <a:ahLst/>
                <a:cxnLst>
                  <a:cxn ang="0">
                    <a:pos x="T0" y="T1"/>
                  </a:cxn>
                  <a:cxn ang="0">
                    <a:pos x="T2" y="T3"/>
                  </a:cxn>
                  <a:cxn ang="0">
                    <a:pos x="T4" y="T5"/>
                  </a:cxn>
                  <a:cxn ang="0">
                    <a:pos x="T6" y="T7"/>
                  </a:cxn>
                </a:cxnLst>
                <a:rect l="0" t="0" r="r" b="b"/>
                <a:pathLst>
                  <a:path w="12" h="18">
                    <a:moveTo>
                      <a:pt x="12" y="18"/>
                    </a:moveTo>
                    <a:cubicBezTo>
                      <a:pt x="11" y="17"/>
                      <a:pt x="9" y="15"/>
                      <a:pt x="9" y="16"/>
                    </a:cubicBezTo>
                    <a:cubicBezTo>
                      <a:pt x="5" y="9"/>
                      <a:pt x="2" y="4"/>
                      <a:pt x="0" y="0"/>
                    </a:cubicBezTo>
                    <a:cubicBezTo>
                      <a:pt x="3" y="3"/>
                      <a:pt x="8" y="13"/>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6323">
                <a:extLst>
                  <a:ext uri="{FF2B5EF4-FFF2-40B4-BE49-F238E27FC236}">
                    <a16:creationId xmlns:a16="http://schemas.microsoft.com/office/drawing/2014/main" id="{4ACD31EE-B313-477D-BFAF-532DBF09B264}"/>
                  </a:ext>
                </a:extLst>
              </p:cNvPr>
              <p:cNvSpPr>
                <a:spLocks/>
              </p:cNvSpPr>
              <p:nvPr/>
            </p:nvSpPr>
            <p:spPr bwMode="auto">
              <a:xfrm>
                <a:off x="2731" y="1936"/>
                <a:ext cx="9" cy="20"/>
              </a:xfrm>
              <a:custGeom>
                <a:avLst/>
                <a:gdLst>
                  <a:gd name="T0" fmla="*/ 15 w 15"/>
                  <a:gd name="T1" fmla="*/ 27 h 35"/>
                  <a:gd name="T2" fmla="*/ 12 w 15"/>
                  <a:gd name="T3" fmla="*/ 21 h 35"/>
                  <a:gd name="T4" fmla="*/ 15 w 15"/>
                  <a:gd name="T5" fmla="*/ 33 h 35"/>
                  <a:gd name="T6" fmla="*/ 8 w 15"/>
                  <a:gd name="T7" fmla="*/ 17 h 35"/>
                  <a:gd name="T8" fmla="*/ 11 w 15"/>
                  <a:gd name="T9" fmla="*/ 27 h 35"/>
                  <a:gd name="T10" fmla="*/ 5 w 15"/>
                  <a:gd name="T11" fmla="*/ 12 h 35"/>
                  <a:gd name="T12" fmla="*/ 2 w 15"/>
                  <a:gd name="T13" fmla="*/ 0 h 35"/>
                  <a:gd name="T14" fmla="*/ 12 w 15"/>
                  <a:gd name="T15" fmla="*/ 26 h 35"/>
                  <a:gd name="T16" fmla="*/ 7 w 15"/>
                  <a:gd name="T17" fmla="*/ 7 h 35"/>
                  <a:gd name="T18" fmla="*/ 15 w 15"/>
                  <a:gd name="T1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5">
                    <a:moveTo>
                      <a:pt x="15" y="27"/>
                    </a:moveTo>
                    <a:cubicBezTo>
                      <a:pt x="15" y="28"/>
                      <a:pt x="13" y="24"/>
                      <a:pt x="12" y="21"/>
                    </a:cubicBezTo>
                    <a:cubicBezTo>
                      <a:pt x="11" y="22"/>
                      <a:pt x="14" y="30"/>
                      <a:pt x="15" y="33"/>
                    </a:cubicBezTo>
                    <a:cubicBezTo>
                      <a:pt x="14" y="35"/>
                      <a:pt x="10" y="21"/>
                      <a:pt x="8" y="17"/>
                    </a:cubicBezTo>
                    <a:cubicBezTo>
                      <a:pt x="8" y="18"/>
                      <a:pt x="10" y="23"/>
                      <a:pt x="11" y="27"/>
                    </a:cubicBezTo>
                    <a:cubicBezTo>
                      <a:pt x="10" y="25"/>
                      <a:pt x="7" y="19"/>
                      <a:pt x="5" y="12"/>
                    </a:cubicBezTo>
                    <a:cubicBezTo>
                      <a:pt x="2" y="6"/>
                      <a:pt x="0" y="0"/>
                      <a:pt x="2" y="0"/>
                    </a:cubicBezTo>
                    <a:cubicBezTo>
                      <a:pt x="4" y="8"/>
                      <a:pt x="7" y="13"/>
                      <a:pt x="12" y="26"/>
                    </a:cubicBezTo>
                    <a:cubicBezTo>
                      <a:pt x="11" y="20"/>
                      <a:pt x="6" y="9"/>
                      <a:pt x="7" y="7"/>
                    </a:cubicBezTo>
                    <a:cubicBezTo>
                      <a:pt x="10" y="12"/>
                      <a:pt x="10" y="16"/>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6324">
                <a:extLst>
                  <a:ext uri="{FF2B5EF4-FFF2-40B4-BE49-F238E27FC236}">
                    <a16:creationId xmlns:a16="http://schemas.microsoft.com/office/drawing/2014/main" id="{EA5F235A-6B22-438B-BAC8-85268AC7C6E1}"/>
                  </a:ext>
                </a:extLst>
              </p:cNvPr>
              <p:cNvSpPr>
                <a:spLocks/>
              </p:cNvSpPr>
              <p:nvPr/>
            </p:nvSpPr>
            <p:spPr bwMode="auto">
              <a:xfrm>
                <a:off x="2764" y="2188"/>
                <a:ext cx="4" cy="23"/>
              </a:xfrm>
              <a:custGeom>
                <a:avLst/>
                <a:gdLst>
                  <a:gd name="T0" fmla="*/ 1 w 7"/>
                  <a:gd name="T1" fmla="*/ 39 h 39"/>
                  <a:gd name="T2" fmla="*/ 2 w 7"/>
                  <a:gd name="T3" fmla="*/ 21 h 39"/>
                  <a:gd name="T4" fmla="*/ 6 w 7"/>
                  <a:gd name="T5" fmla="*/ 0 h 39"/>
                  <a:gd name="T6" fmla="*/ 5 w 7"/>
                  <a:gd name="T7" fmla="*/ 15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cubicBezTo>
                      <a:pt x="0" y="39"/>
                      <a:pt x="1" y="30"/>
                      <a:pt x="2" y="21"/>
                    </a:cubicBezTo>
                    <a:cubicBezTo>
                      <a:pt x="6" y="0"/>
                      <a:pt x="6" y="0"/>
                      <a:pt x="6" y="0"/>
                    </a:cubicBezTo>
                    <a:cubicBezTo>
                      <a:pt x="7" y="0"/>
                      <a:pt x="6" y="7"/>
                      <a:pt x="5" y="15"/>
                    </a:cubicBezTo>
                    <a:cubicBezTo>
                      <a:pt x="4" y="23"/>
                      <a:pt x="2" y="33"/>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6325">
                <a:extLst>
                  <a:ext uri="{FF2B5EF4-FFF2-40B4-BE49-F238E27FC236}">
                    <a16:creationId xmlns:a16="http://schemas.microsoft.com/office/drawing/2014/main" id="{1DD21404-9CFA-4C38-BCC7-4F7C61066A76}"/>
                  </a:ext>
                </a:extLst>
              </p:cNvPr>
              <p:cNvSpPr>
                <a:spLocks/>
              </p:cNvSpPr>
              <p:nvPr/>
            </p:nvSpPr>
            <p:spPr bwMode="auto">
              <a:xfrm>
                <a:off x="2756" y="2215"/>
                <a:ext cx="7" cy="29"/>
              </a:xfrm>
              <a:custGeom>
                <a:avLst/>
                <a:gdLst>
                  <a:gd name="T0" fmla="*/ 3 w 12"/>
                  <a:gd name="T1" fmla="*/ 43 h 51"/>
                  <a:gd name="T2" fmla="*/ 0 w 12"/>
                  <a:gd name="T3" fmla="*/ 51 h 51"/>
                  <a:gd name="T4" fmla="*/ 11 w 12"/>
                  <a:gd name="T5" fmla="*/ 1 h 51"/>
                  <a:gd name="T6" fmla="*/ 8 w 12"/>
                  <a:gd name="T7" fmla="*/ 20 h 51"/>
                  <a:gd name="T8" fmla="*/ 3 w 12"/>
                  <a:gd name="T9" fmla="*/ 43 h 51"/>
                </a:gdLst>
                <a:ahLst/>
                <a:cxnLst>
                  <a:cxn ang="0">
                    <a:pos x="T0" y="T1"/>
                  </a:cxn>
                  <a:cxn ang="0">
                    <a:pos x="T2" y="T3"/>
                  </a:cxn>
                  <a:cxn ang="0">
                    <a:pos x="T4" y="T5"/>
                  </a:cxn>
                  <a:cxn ang="0">
                    <a:pos x="T6" y="T7"/>
                  </a:cxn>
                  <a:cxn ang="0">
                    <a:pos x="T8" y="T9"/>
                  </a:cxn>
                </a:cxnLst>
                <a:rect l="0" t="0" r="r" b="b"/>
                <a:pathLst>
                  <a:path w="12" h="51">
                    <a:moveTo>
                      <a:pt x="3" y="43"/>
                    </a:moveTo>
                    <a:cubicBezTo>
                      <a:pt x="2" y="48"/>
                      <a:pt x="1" y="51"/>
                      <a:pt x="0" y="51"/>
                    </a:cubicBezTo>
                    <a:cubicBezTo>
                      <a:pt x="3" y="36"/>
                      <a:pt x="7" y="21"/>
                      <a:pt x="11" y="1"/>
                    </a:cubicBezTo>
                    <a:cubicBezTo>
                      <a:pt x="12" y="0"/>
                      <a:pt x="10" y="10"/>
                      <a:pt x="8" y="20"/>
                    </a:cubicBezTo>
                    <a:cubicBezTo>
                      <a:pt x="6" y="30"/>
                      <a:pt x="3" y="41"/>
                      <a:pt x="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6326">
                <a:extLst>
                  <a:ext uri="{FF2B5EF4-FFF2-40B4-BE49-F238E27FC236}">
                    <a16:creationId xmlns:a16="http://schemas.microsoft.com/office/drawing/2014/main" id="{37A2286F-3A1F-4827-A347-8481978B35D4}"/>
                  </a:ext>
                </a:extLst>
              </p:cNvPr>
              <p:cNvSpPr>
                <a:spLocks/>
              </p:cNvSpPr>
              <p:nvPr/>
            </p:nvSpPr>
            <p:spPr bwMode="auto">
              <a:xfrm>
                <a:off x="2561" y="2526"/>
                <a:ext cx="6" cy="4"/>
              </a:xfrm>
              <a:custGeom>
                <a:avLst/>
                <a:gdLst>
                  <a:gd name="T0" fmla="*/ 11 w 11"/>
                  <a:gd name="T1" fmla="*/ 1 h 8"/>
                  <a:gd name="T2" fmla="*/ 2 w 11"/>
                  <a:gd name="T3" fmla="*/ 8 h 8"/>
                  <a:gd name="T4" fmla="*/ 7 w 11"/>
                  <a:gd name="T5" fmla="*/ 3 h 8"/>
                  <a:gd name="T6" fmla="*/ 1 w 11"/>
                  <a:gd name="T7" fmla="*/ 7 h 8"/>
                  <a:gd name="T8" fmla="*/ 9 w 11"/>
                  <a:gd name="T9" fmla="*/ 0 h 8"/>
                  <a:gd name="T10" fmla="*/ 1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1" y="1"/>
                    </a:moveTo>
                    <a:cubicBezTo>
                      <a:pt x="2" y="8"/>
                      <a:pt x="2" y="8"/>
                      <a:pt x="2" y="8"/>
                    </a:cubicBezTo>
                    <a:cubicBezTo>
                      <a:pt x="0" y="8"/>
                      <a:pt x="4" y="6"/>
                      <a:pt x="7" y="3"/>
                    </a:cubicBezTo>
                    <a:cubicBezTo>
                      <a:pt x="7" y="3"/>
                      <a:pt x="3" y="6"/>
                      <a:pt x="1" y="7"/>
                    </a:cubicBezTo>
                    <a:cubicBezTo>
                      <a:pt x="0" y="7"/>
                      <a:pt x="6" y="3"/>
                      <a:pt x="9"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6327">
                <a:extLst>
                  <a:ext uri="{FF2B5EF4-FFF2-40B4-BE49-F238E27FC236}">
                    <a16:creationId xmlns:a16="http://schemas.microsoft.com/office/drawing/2014/main" id="{3DC57A10-A99D-415D-BFD3-D856BAAC9F2E}"/>
                  </a:ext>
                </a:extLst>
              </p:cNvPr>
              <p:cNvSpPr>
                <a:spLocks/>
              </p:cNvSpPr>
              <p:nvPr/>
            </p:nvSpPr>
            <p:spPr bwMode="auto">
              <a:xfrm>
                <a:off x="2405" y="2601"/>
                <a:ext cx="12" cy="4"/>
              </a:xfrm>
              <a:custGeom>
                <a:avLst/>
                <a:gdLst>
                  <a:gd name="T0" fmla="*/ 7 w 21"/>
                  <a:gd name="T1" fmla="*/ 7 h 8"/>
                  <a:gd name="T2" fmla="*/ 0 w 21"/>
                  <a:gd name="T3" fmla="*/ 6 h 8"/>
                  <a:gd name="T4" fmla="*/ 11 w 21"/>
                  <a:gd name="T5" fmla="*/ 3 h 8"/>
                  <a:gd name="T6" fmla="*/ 5 w 21"/>
                  <a:gd name="T7" fmla="*/ 5 h 8"/>
                  <a:gd name="T8" fmla="*/ 17 w 21"/>
                  <a:gd name="T9" fmla="*/ 4 h 8"/>
                  <a:gd name="T10" fmla="*/ 7 w 21"/>
                  <a:gd name="T11" fmla="*/ 7 h 8"/>
                </a:gdLst>
                <a:ahLst/>
                <a:cxnLst>
                  <a:cxn ang="0">
                    <a:pos x="T0" y="T1"/>
                  </a:cxn>
                  <a:cxn ang="0">
                    <a:pos x="T2" y="T3"/>
                  </a:cxn>
                  <a:cxn ang="0">
                    <a:pos x="T4" y="T5"/>
                  </a:cxn>
                  <a:cxn ang="0">
                    <a:pos x="T6" y="T7"/>
                  </a:cxn>
                  <a:cxn ang="0">
                    <a:pos x="T8" y="T9"/>
                  </a:cxn>
                  <a:cxn ang="0">
                    <a:pos x="T10" y="T11"/>
                  </a:cxn>
                </a:cxnLst>
                <a:rect l="0" t="0" r="r" b="b"/>
                <a:pathLst>
                  <a:path w="21" h="8">
                    <a:moveTo>
                      <a:pt x="7" y="7"/>
                    </a:moveTo>
                    <a:cubicBezTo>
                      <a:pt x="1" y="8"/>
                      <a:pt x="5" y="6"/>
                      <a:pt x="0" y="6"/>
                    </a:cubicBezTo>
                    <a:cubicBezTo>
                      <a:pt x="6" y="4"/>
                      <a:pt x="10" y="4"/>
                      <a:pt x="11" y="3"/>
                    </a:cubicBezTo>
                    <a:cubicBezTo>
                      <a:pt x="21" y="0"/>
                      <a:pt x="12" y="4"/>
                      <a:pt x="5" y="5"/>
                    </a:cubicBezTo>
                    <a:cubicBezTo>
                      <a:pt x="5" y="7"/>
                      <a:pt x="19" y="2"/>
                      <a:pt x="17" y="4"/>
                    </a:cubicBezTo>
                    <a:cubicBezTo>
                      <a:pt x="12" y="5"/>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6328">
                <a:extLst>
                  <a:ext uri="{FF2B5EF4-FFF2-40B4-BE49-F238E27FC236}">
                    <a16:creationId xmlns:a16="http://schemas.microsoft.com/office/drawing/2014/main" id="{4AEBE31D-9F7D-47D2-916B-74507E53F121}"/>
                  </a:ext>
                </a:extLst>
              </p:cNvPr>
              <p:cNvSpPr>
                <a:spLocks/>
              </p:cNvSpPr>
              <p:nvPr/>
            </p:nvSpPr>
            <p:spPr bwMode="auto">
              <a:xfrm>
                <a:off x="2388" y="2606"/>
                <a:ext cx="17" cy="4"/>
              </a:xfrm>
              <a:custGeom>
                <a:avLst/>
                <a:gdLst>
                  <a:gd name="T0" fmla="*/ 30 w 31"/>
                  <a:gd name="T1" fmla="*/ 0 h 7"/>
                  <a:gd name="T2" fmla="*/ 27 w 31"/>
                  <a:gd name="T3" fmla="*/ 2 h 7"/>
                  <a:gd name="T4" fmla="*/ 20 w 31"/>
                  <a:gd name="T5" fmla="*/ 4 h 7"/>
                  <a:gd name="T6" fmla="*/ 7 w 31"/>
                  <a:gd name="T7" fmla="*/ 5 h 7"/>
                  <a:gd name="T8" fmla="*/ 21 w 31"/>
                  <a:gd name="T9" fmla="*/ 0 h 7"/>
                  <a:gd name="T10" fmla="*/ 30 w 31"/>
                  <a:gd name="T11" fmla="*/ 0 h 7"/>
                </a:gdLst>
                <a:ahLst/>
                <a:cxnLst>
                  <a:cxn ang="0">
                    <a:pos x="T0" y="T1"/>
                  </a:cxn>
                  <a:cxn ang="0">
                    <a:pos x="T2" y="T3"/>
                  </a:cxn>
                  <a:cxn ang="0">
                    <a:pos x="T4" y="T5"/>
                  </a:cxn>
                  <a:cxn ang="0">
                    <a:pos x="T6" y="T7"/>
                  </a:cxn>
                  <a:cxn ang="0">
                    <a:pos x="T8" y="T9"/>
                  </a:cxn>
                  <a:cxn ang="0">
                    <a:pos x="T10" y="T11"/>
                  </a:cxn>
                </a:cxnLst>
                <a:rect l="0" t="0" r="r" b="b"/>
                <a:pathLst>
                  <a:path w="31" h="7">
                    <a:moveTo>
                      <a:pt x="30" y="0"/>
                    </a:moveTo>
                    <a:cubicBezTo>
                      <a:pt x="31" y="0"/>
                      <a:pt x="29" y="1"/>
                      <a:pt x="27" y="2"/>
                    </a:cubicBezTo>
                    <a:cubicBezTo>
                      <a:pt x="20" y="4"/>
                      <a:pt x="20" y="4"/>
                      <a:pt x="20" y="4"/>
                    </a:cubicBezTo>
                    <a:cubicBezTo>
                      <a:pt x="25" y="1"/>
                      <a:pt x="19" y="2"/>
                      <a:pt x="7" y="5"/>
                    </a:cubicBezTo>
                    <a:cubicBezTo>
                      <a:pt x="0" y="7"/>
                      <a:pt x="16" y="2"/>
                      <a:pt x="21" y="0"/>
                    </a:cubicBezTo>
                    <a:cubicBezTo>
                      <a:pt x="14" y="3"/>
                      <a:pt x="25" y="1"/>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6329">
                <a:extLst>
                  <a:ext uri="{FF2B5EF4-FFF2-40B4-BE49-F238E27FC236}">
                    <a16:creationId xmlns:a16="http://schemas.microsoft.com/office/drawing/2014/main" id="{1FFC29BD-638C-4A60-9440-2D8081F07827}"/>
                  </a:ext>
                </a:extLst>
              </p:cNvPr>
              <p:cNvSpPr>
                <a:spLocks/>
              </p:cNvSpPr>
              <p:nvPr/>
            </p:nvSpPr>
            <p:spPr bwMode="auto">
              <a:xfrm>
                <a:off x="2450" y="1668"/>
                <a:ext cx="13" cy="5"/>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9" y="7"/>
                      <a:pt x="9" y="3"/>
                      <a:pt x="0" y="0"/>
                    </a:cubicBezTo>
                    <a:cubicBezTo>
                      <a:pt x="6" y="0"/>
                      <a:pt x="10" y="3"/>
                      <a:pt x="2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6330">
                <a:extLst>
                  <a:ext uri="{FF2B5EF4-FFF2-40B4-BE49-F238E27FC236}">
                    <a16:creationId xmlns:a16="http://schemas.microsoft.com/office/drawing/2014/main" id="{5BE65A90-A5BA-435C-99B3-C0DD442CC0E1}"/>
                  </a:ext>
                </a:extLst>
              </p:cNvPr>
              <p:cNvSpPr>
                <a:spLocks/>
              </p:cNvSpPr>
              <p:nvPr/>
            </p:nvSpPr>
            <p:spPr bwMode="auto">
              <a:xfrm>
                <a:off x="2604" y="1757"/>
                <a:ext cx="10" cy="9"/>
              </a:xfrm>
              <a:custGeom>
                <a:avLst/>
                <a:gdLst>
                  <a:gd name="T0" fmla="*/ 2 w 17"/>
                  <a:gd name="T1" fmla="*/ 0 h 16"/>
                  <a:gd name="T2" fmla="*/ 15 w 17"/>
                  <a:gd name="T3" fmla="*/ 12 h 16"/>
                  <a:gd name="T4" fmla="*/ 17 w 17"/>
                  <a:gd name="T5" fmla="*/ 15 h 16"/>
                  <a:gd name="T6" fmla="*/ 8 w 17"/>
                  <a:gd name="T7" fmla="*/ 8 h 16"/>
                  <a:gd name="T8" fmla="*/ 2 w 17"/>
                  <a:gd name="T9" fmla="*/ 0 h 16"/>
                </a:gdLst>
                <a:ahLst/>
                <a:cxnLst>
                  <a:cxn ang="0">
                    <a:pos x="T0" y="T1"/>
                  </a:cxn>
                  <a:cxn ang="0">
                    <a:pos x="T2" y="T3"/>
                  </a:cxn>
                  <a:cxn ang="0">
                    <a:pos x="T4" y="T5"/>
                  </a:cxn>
                  <a:cxn ang="0">
                    <a:pos x="T6" y="T7"/>
                  </a:cxn>
                  <a:cxn ang="0">
                    <a:pos x="T8" y="T9"/>
                  </a:cxn>
                </a:cxnLst>
                <a:rect l="0" t="0" r="r" b="b"/>
                <a:pathLst>
                  <a:path w="17" h="16">
                    <a:moveTo>
                      <a:pt x="2" y="0"/>
                    </a:moveTo>
                    <a:cubicBezTo>
                      <a:pt x="6" y="4"/>
                      <a:pt x="11" y="8"/>
                      <a:pt x="15" y="12"/>
                    </a:cubicBezTo>
                    <a:cubicBezTo>
                      <a:pt x="14" y="12"/>
                      <a:pt x="15" y="13"/>
                      <a:pt x="17" y="15"/>
                    </a:cubicBezTo>
                    <a:cubicBezTo>
                      <a:pt x="17" y="16"/>
                      <a:pt x="12" y="12"/>
                      <a:pt x="8" y="8"/>
                    </a:cubicBezTo>
                    <a:cubicBezTo>
                      <a:pt x="4"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6331">
                <a:extLst>
                  <a:ext uri="{FF2B5EF4-FFF2-40B4-BE49-F238E27FC236}">
                    <a16:creationId xmlns:a16="http://schemas.microsoft.com/office/drawing/2014/main" id="{E75FCA66-A8A2-42E1-BF9A-AB1F6DF6D0B9}"/>
                  </a:ext>
                </a:extLst>
              </p:cNvPr>
              <p:cNvSpPr>
                <a:spLocks/>
              </p:cNvSpPr>
              <p:nvPr/>
            </p:nvSpPr>
            <p:spPr bwMode="auto">
              <a:xfrm>
                <a:off x="2723" y="2319"/>
                <a:ext cx="8" cy="12"/>
              </a:xfrm>
              <a:custGeom>
                <a:avLst/>
                <a:gdLst>
                  <a:gd name="T0" fmla="*/ 6 w 14"/>
                  <a:gd name="T1" fmla="*/ 20 h 21"/>
                  <a:gd name="T2" fmla="*/ 7 w 14"/>
                  <a:gd name="T3" fmla="*/ 4 h 21"/>
                  <a:gd name="T4" fmla="*/ 14 w 14"/>
                  <a:gd name="T5" fmla="*/ 0 h 21"/>
                  <a:gd name="T6" fmla="*/ 5 w 14"/>
                  <a:gd name="T7" fmla="*/ 20 h 21"/>
                  <a:gd name="T8" fmla="*/ 6 w 14"/>
                  <a:gd name="T9" fmla="*/ 20 h 21"/>
                </a:gdLst>
                <a:ahLst/>
                <a:cxnLst>
                  <a:cxn ang="0">
                    <a:pos x="T0" y="T1"/>
                  </a:cxn>
                  <a:cxn ang="0">
                    <a:pos x="T2" y="T3"/>
                  </a:cxn>
                  <a:cxn ang="0">
                    <a:pos x="T4" y="T5"/>
                  </a:cxn>
                  <a:cxn ang="0">
                    <a:pos x="T6" y="T7"/>
                  </a:cxn>
                  <a:cxn ang="0">
                    <a:pos x="T8" y="T9"/>
                  </a:cxn>
                </a:cxnLst>
                <a:rect l="0" t="0" r="r" b="b"/>
                <a:pathLst>
                  <a:path w="14" h="21">
                    <a:moveTo>
                      <a:pt x="6" y="20"/>
                    </a:moveTo>
                    <a:cubicBezTo>
                      <a:pt x="6" y="16"/>
                      <a:pt x="0" y="21"/>
                      <a:pt x="7" y="4"/>
                    </a:cubicBezTo>
                    <a:cubicBezTo>
                      <a:pt x="8" y="7"/>
                      <a:pt x="9" y="7"/>
                      <a:pt x="14" y="0"/>
                    </a:cubicBezTo>
                    <a:cubicBezTo>
                      <a:pt x="11" y="7"/>
                      <a:pt x="8" y="13"/>
                      <a:pt x="5" y="20"/>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6332">
                <a:extLst>
                  <a:ext uri="{FF2B5EF4-FFF2-40B4-BE49-F238E27FC236}">
                    <a16:creationId xmlns:a16="http://schemas.microsoft.com/office/drawing/2014/main" id="{ECFB4139-BAE5-422F-A474-FB4A9A9CF6B9}"/>
                  </a:ext>
                </a:extLst>
              </p:cNvPr>
              <p:cNvSpPr>
                <a:spLocks/>
              </p:cNvSpPr>
              <p:nvPr/>
            </p:nvSpPr>
            <p:spPr bwMode="auto">
              <a:xfrm>
                <a:off x="2432" y="1662"/>
                <a:ext cx="15" cy="5"/>
              </a:xfrm>
              <a:custGeom>
                <a:avLst/>
                <a:gdLst>
                  <a:gd name="T0" fmla="*/ 3 w 26"/>
                  <a:gd name="T1" fmla="*/ 0 h 8"/>
                  <a:gd name="T2" fmla="*/ 26 w 26"/>
                  <a:gd name="T3" fmla="*/ 8 h 8"/>
                  <a:gd name="T4" fmla="*/ 0 w 26"/>
                  <a:gd name="T5" fmla="*/ 1 h 8"/>
                  <a:gd name="T6" fmla="*/ 3 w 26"/>
                  <a:gd name="T7" fmla="*/ 0 h 8"/>
                </a:gdLst>
                <a:ahLst/>
                <a:cxnLst>
                  <a:cxn ang="0">
                    <a:pos x="T0" y="T1"/>
                  </a:cxn>
                  <a:cxn ang="0">
                    <a:pos x="T2" y="T3"/>
                  </a:cxn>
                  <a:cxn ang="0">
                    <a:pos x="T4" y="T5"/>
                  </a:cxn>
                  <a:cxn ang="0">
                    <a:pos x="T6" y="T7"/>
                  </a:cxn>
                </a:cxnLst>
                <a:rect l="0" t="0" r="r" b="b"/>
                <a:pathLst>
                  <a:path w="26" h="8">
                    <a:moveTo>
                      <a:pt x="3" y="0"/>
                    </a:moveTo>
                    <a:cubicBezTo>
                      <a:pt x="10" y="3"/>
                      <a:pt x="18" y="5"/>
                      <a:pt x="26" y="8"/>
                    </a:cubicBezTo>
                    <a:cubicBezTo>
                      <a:pt x="22" y="8"/>
                      <a:pt x="9" y="3"/>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6333">
                <a:extLst>
                  <a:ext uri="{FF2B5EF4-FFF2-40B4-BE49-F238E27FC236}">
                    <a16:creationId xmlns:a16="http://schemas.microsoft.com/office/drawing/2014/main" id="{6A53042A-8DC3-4DC7-A45C-AA605FEF2FA5}"/>
                  </a:ext>
                </a:extLst>
              </p:cNvPr>
              <p:cNvSpPr>
                <a:spLocks/>
              </p:cNvSpPr>
              <p:nvPr/>
            </p:nvSpPr>
            <p:spPr bwMode="auto">
              <a:xfrm>
                <a:off x="2666" y="1823"/>
                <a:ext cx="13" cy="17"/>
              </a:xfrm>
              <a:custGeom>
                <a:avLst/>
                <a:gdLst>
                  <a:gd name="T0" fmla="*/ 2 w 24"/>
                  <a:gd name="T1" fmla="*/ 1 h 31"/>
                  <a:gd name="T2" fmla="*/ 11 w 24"/>
                  <a:gd name="T3" fmla="*/ 13 h 31"/>
                  <a:gd name="T4" fmla="*/ 19 w 24"/>
                  <a:gd name="T5" fmla="*/ 24 h 31"/>
                  <a:gd name="T6" fmla="*/ 13 w 24"/>
                  <a:gd name="T7" fmla="*/ 17 h 31"/>
                  <a:gd name="T8" fmla="*/ 2 w 24"/>
                  <a:gd name="T9" fmla="*/ 1 h 31"/>
                </a:gdLst>
                <a:ahLst/>
                <a:cxnLst>
                  <a:cxn ang="0">
                    <a:pos x="T0" y="T1"/>
                  </a:cxn>
                  <a:cxn ang="0">
                    <a:pos x="T2" y="T3"/>
                  </a:cxn>
                  <a:cxn ang="0">
                    <a:pos x="T4" y="T5"/>
                  </a:cxn>
                  <a:cxn ang="0">
                    <a:pos x="T6" y="T7"/>
                  </a:cxn>
                  <a:cxn ang="0">
                    <a:pos x="T8" y="T9"/>
                  </a:cxn>
                </a:cxnLst>
                <a:rect l="0" t="0" r="r" b="b"/>
                <a:pathLst>
                  <a:path w="24" h="31">
                    <a:moveTo>
                      <a:pt x="2" y="1"/>
                    </a:moveTo>
                    <a:cubicBezTo>
                      <a:pt x="3" y="3"/>
                      <a:pt x="7" y="8"/>
                      <a:pt x="11" y="13"/>
                    </a:cubicBezTo>
                    <a:cubicBezTo>
                      <a:pt x="15" y="18"/>
                      <a:pt x="18" y="23"/>
                      <a:pt x="19" y="24"/>
                    </a:cubicBezTo>
                    <a:cubicBezTo>
                      <a:pt x="24" y="31"/>
                      <a:pt x="19" y="25"/>
                      <a:pt x="13" y="17"/>
                    </a:cubicBezTo>
                    <a:cubicBezTo>
                      <a:pt x="7" y="9"/>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6334">
                <a:extLst>
                  <a:ext uri="{FF2B5EF4-FFF2-40B4-BE49-F238E27FC236}">
                    <a16:creationId xmlns:a16="http://schemas.microsoft.com/office/drawing/2014/main" id="{7E4D6B84-20F2-4591-A96A-2D2B3520506B}"/>
                  </a:ext>
                </a:extLst>
              </p:cNvPr>
              <p:cNvSpPr>
                <a:spLocks/>
              </p:cNvSpPr>
              <p:nvPr/>
            </p:nvSpPr>
            <p:spPr bwMode="auto">
              <a:xfrm>
                <a:off x="2765" y="2168"/>
                <a:ext cx="3" cy="17"/>
              </a:xfrm>
              <a:custGeom>
                <a:avLst/>
                <a:gdLst>
                  <a:gd name="T0" fmla="*/ 5 w 5"/>
                  <a:gd name="T1" fmla="*/ 13 h 29"/>
                  <a:gd name="T2" fmla="*/ 3 w 5"/>
                  <a:gd name="T3" fmla="*/ 28 h 29"/>
                  <a:gd name="T4" fmla="*/ 1 w 5"/>
                  <a:gd name="T5" fmla="*/ 29 h 29"/>
                  <a:gd name="T6" fmla="*/ 4 w 5"/>
                  <a:gd name="T7" fmla="*/ 0 h 29"/>
                  <a:gd name="T8" fmla="*/ 5 w 5"/>
                  <a:gd name="T9" fmla="*/ 13 h 29"/>
                </a:gdLst>
                <a:ahLst/>
                <a:cxnLst>
                  <a:cxn ang="0">
                    <a:pos x="T0" y="T1"/>
                  </a:cxn>
                  <a:cxn ang="0">
                    <a:pos x="T2" y="T3"/>
                  </a:cxn>
                  <a:cxn ang="0">
                    <a:pos x="T4" y="T5"/>
                  </a:cxn>
                  <a:cxn ang="0">
                    <a:pos x="T6" y="T7"/>
                  </a:cxn>
                  <a:cxn ang="0">
                    <a:pos x="T8" y="T9"/>
                  </a:cxn>
                </a:cxnLst>
                <a:rect l="0" t="0" r="r" b="b"/>
                <a:pathLst>
                  <a:path w="5" h="29">
                    <a:moveTo>
                      <a:pt x="5" y="13"/>
                    </a:moveTo>
                    <a:cubicBezTo>
                      <a:pt x="3" y="21"/>
                      <a:pt x="4" y="17"/>
                      <a:pt x="3" y="28"/>
                    </a:cubicBezTo>
                    <a:cubicBezTo>
                      <a:pt x="3" y="26"/>
                      <a:pt x="2" y="23"/>
                      <a:pt x="1" y="29"/>
                    </a:cubicBezTo>
                    <a:cubicBezTo>
                      <a:pt x="0" y="27"/>
                      <a:pt x="3" y="9"/>
                      <a:pt x="4" y="0"/>
                    </a:cubicBezTo>
                    <a:cubicBezTo>
                      <a:pt x="5" y="2"/>
                      <a:pt x="2" y="18"/>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6335">
                <a:extLst>
                  <a:ext uri="{FF2B5EF4-FFF2-40B4-BE49-F238E27FC236}">
                    <a16:creationId xmlns:a16="http://schemas.microsoft.com/office/drawing/2014/main" id="{A8A8094D-2472-4E41-AEC9-88D372E58F9D}"/>
                  </a:ext>
                </a:extLst>
              </p:cNvPr>
              <p:cNvSpPr>
                <a:spLocks/>
              </p:cNvSpPr>
              <p:nvPr/>
            </p:nvSpPr>
            <p:spPr bwMode="auto">
              <a:xfrm>
                <a:off x="2711" y="2347"/>
                <a:ext cx="5" cy="11"/>
              </a:xfrm>
              <a:custGeom>
                <a:avLst/>
                <a:gdLst>
                  <a:gd name="T0" fmla="*/ 8 w 9"/>
                  <a:gd name="T1" fmla="*/ 6 h 20"/>
                  <a:gd name="T2" fmla="*/ 1 w 9"/>
                  <a:gd name="T3" fmla="*/ 20 h 20"/>
                  <a:gd name="T4" fmla="*/ 5 w 9"/>
                  <a:gd name="T5" fmla="*/ 10 h 20"/>
                  <a:gd name="T6" fmla="*/ 7 w 9"/>
                  <a:gd name="T7" fmla="*/ 0 h 20"/>
                  <a:gd name="T8" fmla="*/ 8 w 9"/>
                  <a:gd name="T9" fmla="*/ 6 h 20"/>
                </a:gdLst>
                <a:ahLst/>
                <a:cxnLst>
                  <a:cxn ang="0">
                    <a:pos x="T0" y="T1"/>
                  </a:cxn>
                  <a:cxn ang="0">
                    <a:pos x="T2" y="T3"/>
                  </a:cxn>
                  <a:cxn ang="0">
                    <a:pos x="T4" y="T5"/>
                  </a:cxn>
                  <a:cxn ang="0">
                    <a:pos x="T6" y="T7"/>
                  </a:cxn>
                  <a:cxn ang="0">
                    <a:pos x="T8" y="T9"/>
                  </a:cxn>
                </a:cxnLst>
                <a:rect l="0" t="0" r="r" b="b"/>
                <a:pathLst>
                  <a:path w="9" h="20">
                    <a:moveTo>
                      <a:pt x="8" y="6"/>
                    </a:moveTo>
                    <a:cubicBezTo>
                      <a:pt x="5" y="12"/>
                      <a:pt x="4" y="13"/>
                      <a:pt x="1" y="20"/>
                    </a:cubicBezTo>
                    <a:cubicBezTo>
                      <a:pt x="0" y="19"/>
                      <a:pt x="3" y="14"/>
                      <a:pt x="5" y="10"/>
                    </a:cubicBezTo>
                    <a:cubicBezTo>
                      <a:pt x="4" y="10"/>
                      <a:pt x="0" y="13"/>
                      <a:pt x="7" y="0"/>
                    </a:cubicBezTo>
                    <a:cubicBezTo>
                      <a:pt x="9" y="0"/>
                      <a:pt x="8"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6336">
                <a:extLst>
                  <a:ext uri="{FF2B5EF4-FFF2-40B4-BE49-F238E27FC236}">
                    <a16:creationId xmlns:a16="http://schemas.microsoft.com/office/drawing/2014/main" id="{0A9A1F38-6103-40A1-BF25-470CBA4C2548}"/>
                  </a:ext>
                </a:extLst>
              </p:cNvPr>
              <p:cNvSpPr>
                <a:spLocks/>
              </p:cNvSpPr>
              <p:nvPr/>
            </p:nvSpPr>
            <p:spPr bwMode="auto">
              <a:xfrm>
                <a:off x="2769" y="2137"/>
                <a:ext cx="1" cy="11"/>
              </a:xfrm>
              <a:custGeom>
                <a:avLst/>
                <a:gdLst>
                  <a:gd name="T0" fmla="*/ 3 w 3"/>
                  <a:gd name="T1" fmla="*/ 0 h 19"/>
                  <a:gd name="T2" fmla="*/ 0 w 3"/>
                  <a:gd name="T3" fmla="*/ 19 h 19"/>
                  <a:gd name="T4" fmla="*/ 1 w 3"/>
                  <a:gd name="T5" fmla="*/ 1 h 19"/>
                  <a:gd name="T6" fmla="*/ 3 w 3"/>
                  <a:gd name="T7" fmla="*/ 0 h 19"/>
                </a:gdLst>
                <a:ahLst/>
                <a:cxnLst>
                  <a:cxn ang="0">
                    <a:pos x="T0" y="T1"/>
                  </a:cxn>
                  <a:cxn ang="0">
                    <a:pos x="T2" y="T3"/>
                  </a:cxn>
                  <a:cxn ang="0">
                    <a:pos x="T4" y="T5"/>
                  </a:cxn>
                  <a:cxn ang="0">
                    <a:pos x="T6" y="T7"/>
                  </a:cxn>
                </a:cxnLst>
                <a:rect l="0" t="0" r="r" b="b"/>
                <a:pathLst>
                  <a:path w="3" h="19">
                    <a:moveTo>
                      <a:pt x="3" y="0"/>
                    </a:moveTo>
                    <a:cubicBezTo>
                      <a:pt x="2" y="4"/>
                      <a:pt x="2" y="19"/>
                      <a:pt x="0" y="19"/>
                    </a:cubicBezTo>
                    <a:cubicBezTo>
                      <a:pt x="1" y="13"/>
                      <a:pt x="1" y="7"/>
                      <a:pt x="1" y="1"/>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6337">
                <a:extLst>
                  <a:ext uri="{FF2B5EF4-FFF2-40B4-BE49-F238E27FC236}">
                    <a16:creationId xmlns:a16="http://schemas.microsoft.com/office/drawing/2014/main" id="{AFD10B31-AA53-46B7-80F9-66B4ECD109E6}"/>
                  </a:ext>
                </a:extLst>
              </p:cNvPr>
              <p:cNvSpPr>
                <a:spLocks/>
              </p:cNvSpPr>
              <p:nvPr/>
            </p:nvSpPr>
            <p:spPr bwMode="auto">
              <a:xfrm>
                <a:off x="2648" y="2435"/>
                <a:ext cx="12" cy="15"/>
              </a:xfrm>
              <a:custGeom>
                <a:avLst/>
                <a:gdLst>
                  <a:gd name="T0" fmla="*/ 0 w 21"/>
                  <a:gd name="T1" fmla="*/ 26 h 26"/>
                  <a:gd name="T2" fmla="*/ 20 w 21"/>
                  <a:gd name="T3" fmla="*/ 0 h 26"/>
                  <a:gd name="T4" fmla="*/ 0 w 21"/>
                  <a:gd name="T5" fmla="*/ 26 h 26"/>
                </a:gdLst>
                <a:ahLst/>
                <a:cxnLst>
                  <a:cxn ang="0">
                    <a:pos x="T0" y="T1"/>
                  </a:cxn>
                  <a:cxn ang="0">
                    <a:pos x="T2" y="T3"/>
                  </a:cxn>
                  <a:cxn ang="0">
                    <a:pos x="T4" y="T5"/>
                  </a:cxn>
                </a:cxnLst>
                <a:rect l="0" t="0" r="r" b="b"/>
                <a:pathLst>
                  <a:path w="21" h="26">
                    <a:moveTo>
                      <a:pt x="0" y="26"/>
                    </a:moveTo>
                    <a:cubicBezTo>
                      <a:pt x="6" y="17"/>
                      <a:pt x="17" y="4"/>
                      <a:pt x="20" y="0"/>
                    </a:cubicBezTo>
                    <a:cubicBezTo>
                      <a:pt x="21" y="2"/>
                      <a:pt x="10" y="15"/>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6338">
                <a:extLst>
                  <a:ext uri="{FF2B5EF4-FFF2-40B4-BE49-F238E27FC236}">
                    <a16:creationId xmlns:a16="http://schemas.microsoft.com/office/drawing/2014/main" id="{1FE193F2-FB27-47BA-A886-811C9036C21D}"/>
                  </a:ext>
                </a:extLst>
              </p:cNvPr>
              <p:cNvSpPr>
                <a:spLocks/>
              </p:cNvSpPr>
              <p:nvPr/>
            </p:nvSpPr>
            <p:spPr bwMode="auto">
              <a:xfrm>
                <a:off x="2319" y="2617"/>
                <a:ext cx="26" cy="5"/>
              </a:xfrm>
              <a:custGeom>
                <a:avLst/>
                <a:gdLst>
                  <a:gd name="T0" fmla="*/ 19 w 45"/>
                  <a:gd name="T1" fmla="*/ 6 h 9"/>
                  <a:gd name="T2" fmla="*/ 7 w 45"/>
                  <a:gd name="T3" fmla="*/ 6 h 9"/>
                  <a:gd name="T4" fmla="*/ 37 w 45"/>
                  <a:gd name="T5" fmla="*/ 1 h 9"/>
                  <a:gd name="T6" fmla="*/ 43 w 45"/>
                  <a:gd name="T7" fmla="*/ 1 h 9"/>
                  <a:gd name="T8" fmla="*/ 25 w 45"/>
                  <a:gd name="T9" fmla="*/ 4 h 9"/>
                  <a:gd name="T10" fmla="*/ 19 w 45"/>
                  <a:gd name="T11" fmla="*/ 6 h 9"/>
                </a:gdLst>
                <a:ahLst/>
                <a:cxnLst>
                  <a:cxn ang="0">
                    <a:pos x="T0" y="T1"/>
                  </a:cxn>
                  <a:cxn ang="0">
                    <a:pos x="T2" y="T3"/>
                  </a:cxn>
                  <a:cxn ang="0">
                    <a:pos x="T4" y="T5"/>
                  </a:cxn>
                  <a:cxn ang="0">
                    <a:pos x="T6" y="T7"/>
                  </a:cxn>
                  <a:cxn ang="0">
                    <a:pos x="T8" y="T9"/>
                  </a:cxn>
                  <a:cxn ang="0">
                    <a:pos x="T10" y="T11"/>
                  </a:cxn>
                </a:cxnLst>
                <a:rect l="0" t="0" r="r" b="b"/>
                <a:pathLst>
                  <a:path w="45" h="9">
                    <a:moveTo>
                      <a:pt x="19" y="6"/>
                    </a:moveTo>
                    <a:cubicBezTo>
                      <a:pt x="0" y="9"/>
                      <a:pt x="24" y="3"/>
                      <a:pt x="7" y="6"/>
                    </a:cubicBezTo>
                    <a:cubicBezTo>
                      <a:pt x="12" y="5"/>
                      <a:pt x="28" y="3"/>
                      <a:pt x="37" y="1"/>
                    </a:cubicBezTo>
                    <a:cubicBezTo>
                      <a:pt x="42" y="1"/>
                      <a:pt x="45" y="0"/>
                      <a:pt x="43" y="1"/>
                    </a:cubicBezTo>
                    <a:cubicBezTo>
                      <a:pt x="42" y="1"/>
                      <a:pt x="37" y="2"/>
                      <a:pt x="25" y="4"/>
                    </a:cubicBezTo>
                    <a:cubicBezTo>
                      <a:pt x="21" y="4"/>
                      <a:pt x="18"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6339">
                <a:extLst>
                  <a:ext uri="{FF2B5EF4-FFF2-40B4-BE49-F238E27FC236}">
                    <a16:creationId xmlns:a16="http://schemas.microsoft.com/office/drawing/2014/main" id="{2A0703EC-EFE5-4235-978F-F8F28D0AC80F}"/>
                  </a:ext>
                </a:extLst>
              </p:cNvPr>
              <p:cNvSpPr>
                <a:spLocks/>
              </p:cNvSpPr>
              <p:nvPr/>
            </p:nvSpPr>
            <p:spPr bwMode="auto">
              <a:xfrm>
                <a:off x="2655" y="1809"/>
                <a:ext cx="17" cy="22"/>
              </a:xfrm>
              <a:custGeom>
                <a:avLst/>
                <a:gdLst>
                  <a:gd name="T0" fmla="*/ 29 w 29"/>
                  <a:gd name="T1" fmla="*/ 37 h 37"/>
                  <a:gd name="T2" fmla="*/ 27 w 29"/>
                  <a:gd name="T3" fmla="*/ 36 h 37"/>
                  <a:gd name="T4" fmla="*/ 17 w 29"/>
                  <a:gd name="T5" fmla="*/ 24 h 37"/>
                  <a:gd name="T6" fmla="*/ 9 w 29"/>
                  <a:gd name="T7" fmla="*/ 15 h 37"/>
                  <a:gd name="T8" fmla="*/ 13 w 29"/>
                  <a:gd name="T9" fmla="*/ 20 h 37"/>
                  <a:gd name="T10" fmla="*/ 2 w 29"/>
                  <a:gd name="T11" fmla="*/ 6 h 37"/>
                  <a:gd name="T12" fmla="*/ 7 w 29"/>
                  <a:gd name="T13" fmla="*/ 9 h 37"/>
                  <a:gd name="T14" fmla="*/ 29 w 2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7">
                    <a:moveTo>
                      <a:pt x="29" y="37"/>
                    </a:moveTo>
                    <a:cubicBezTo>
                      <a:pt x="28" y="36"/>
                      <a:pt x="27" y="35"/>
                      <a:pt x="27" y="36"/>
                    </a:cubicBezTo>
                    <a:cubicBezTo>
                      <a:pt x="20" y="27"/>
                      <a:pt x="18" y="25"/>
                      <a:pt x="17" y="24"/>
                    </a:cubicBezTo>
                    <a:cubicBezTo>
                      <a:pt x="15" y="22"/>
                      <a:pt x="14" y="21"/>
                      <a:pt x="9" y="15"/>
                    </a:cubicBezTo>
                    <a:cubicBezTo>
                      <a:pt x="9" y="14"/>
                      <a:pt x="12" y="18"/>
                      <a:pt x="13" y="20"/>
                    </a:cubicBezTo>
                    <a:cubicBezTo>
                      <a:pt x="14" y="19"/>
                      <a:pt x="5" y="10"/>
                      <a:pt x="2" y="6"/>
                    </a:cubicBezTo>
                    <a:cubicBezTo>
                      <a:pt x="0" y="0"/>
                      <a:pt x="10" y="14"/>
                      <a:pt x="7" y="9"/>
                    </a:cubicBezTo>
                    <a:cubicBezTo>
                      <a:pt x="13" y="17"/>
                      <a:pt x="21" y="26"/>
                      <a:pt x="2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6340">
                <a:extLst>
                  <a:ext uri="{FF2B5EF4-FFF2-40B4-BE49-F238E27FC236}">
                    <a16:creationId xmlns:a16="http://schemas.microsoft.com/office/drawing/2014/main" id="{062AB85B-91B3-4660-B480-E610C6923F13}"/>
                  </a:ext>
                </a:extLst>
              </p:cNvPr>
              <p:cNvSpPr>
                <a:spLocks/>
              </p:cNvSpPr>
              <p:nvPr/>
            </p:nvSpPr>
            <p:spPr bwMode="auto">
              <a:xfrm>
                <a:off x="2638" y="2451"/>
                <a:ext cx="8" cy="10"/>
              </a:xfrm>
              <a:custGeom>
                <a:avLst/>
                <a:gdLst>
                  <a:gd name="T0" fmla="*/ 0 w 15"/>
                  <a:gd name="T1" fmla="*/ 17 h 17"/>
                  <a:gd name="T2" fmla="*/ 15 w 15"/>
                  <a:gd name="T3" fmla="*/ 0 h 17"/>
                  <a:gd name="T4" fmla="*/ 0 w 15"/>
                  <a:gd name="T5" fmla="*/ 17 h 17"/>
                </a:gdLst>
                <a:ahLst/>
                <a:cxnLst>
                  <a:cxn ang="0">
                    <a:pos x="T0" y="T1"/>
                  </a:cxn>
                  <a:cxn ang="0">
                    <a:pos x="T2" y="T3"/>
                  </a:cxn>
                  <a:cxn ang="0">
                    <a:pos x="T4" y="T5"/>
                  </a:cxn>
                </a:cxnLst>
                <a:rect l="0" t="0" r="r" b="b"/>
                <a:pathLst>
                  <a:path w="15" h="17">
                    <a:moveTo>
                      <a:pt x="0" y="17"/>
                    </a:moveTo>
                    <a:cubicBezTo>
                      <a:pt x="3" y="13"/>
                      <a:pt x="8" y="7"/>
                      <a:pt x="15" y="0"/>
                    </a:cubicBezTo>
                    <a:cubicBezTo>
                      <a:pt x="13" y="4"/>
                      <a:pt x="7"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6341">
                <a:extLst>
                  <a:ext uri="{FF2B5EF4-FFF2-40B4-BE49-F238E27FC236}">
                    <a16:creationId xmlns:a16="http://schemas.microsoft.com/office/drawing/2014/main" id="{30FECC2F-0372-4DFD-A6D6-B18A5815BB59}"/>
                  </a:ext>
                </a:extLst>
              </p:cNvPr>
              <p:cNvSpPr>
                <a:spLocks/>
              </p:cNvSpPr>
              <p:nvPr/>
            </p:nvSpPr>
            <p:spPr bwMode="auto">
              <a:xfrm>
                <a:off x="2626" y="2464"/>
                <a:ext cx="9" cy="9"/>
              </a:xfrm>
              <a:custGeom>
                <a:avLst/>
                <a:gdLst>
                  <a:gd name="T0" fmla="*/ 1 w 16"/>
                  <a:gd name="T1" fmla="*/ 16 h 16"/>
                  <a:gd name="T2" fmla="*/ 9 w 16"/>
                  <a:gd name="T3" fmla="*/ 5 h 16"/>
                  <a:gd name="T4" fmla="*/ 16 w 16"/>
                  <a:gd name="T5" fmla="*/ 0 h 16"/>
                  <a:gd name="T6" fmla="*/ 1 w 16"/>
                  <a:gd name="T7" fmla="*/ 16 h 16"/>
                </a:gdLst>
                <a:ahLst/>
                <a:cxnLst>
                  <a:cxn ang="0">
                    <a:pos x="T0" y="T1"/>
                  </a:cxn>
                  <a:cxn ang="0">
                    <a:pos x="T2" y="T3"/>
                  </a:cxn>
                  <a:cxn ang="0">
                    <a:pos x="T4" y="T5"/>
                  </a:cxn>
                  <a:cxn ang="0">
                    <a:pos x="T6" y="T7"/>
                  </a:cxn>
                </a:cxnLst>
                <a:rect l="0" t="0" r="r" b="b"/>
                <a:pathLst>
                  <a:path w="16" h="16">
                    <a:moveTo>
                      <a:pt x="1" y="16"/>
                    </a:moveTo>
                    <a:cubicBezTo>
                      <a:pt x="0" y="16"/>
                      <a:pt x="10" y="6"/>
                      <a:pt x="9" y="5"/>
                    </a:cubicBezTo>
                    <a:cubicBezTo>
                      <a:pt x="13" y="2"/>
                      <a:pt x="15" y="0"/>
                      <a:pt x="16" y="0"/>
                    </a:cubicBezTo>
                    <a:cubicBezTo>
                      <a:pt x="9" y="9"/>
                      <a:pt x="11" y="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6342">
                <a:extLst>
                  <a:ext uri="{FF2B5EF4-FFF2-40B4-BE49-F238E27FC236}">
                    <a16:creationId xmlns:a16="http://schemas.microsoft.com/office/drawing/2014/main" id="{551F043C-A989-4C34-BBC6-030E479D75AA}"/>
                  </a:ext>
                </a:extLst>
              </p:cNvPr>
              <p:cNvSpPr>
                <a:spLocks/>
              </p:cNvSpPr>
              <p:nvPr/>
            </p:nvSpPr>
            <p:spPr bwMode="auto">
              <a:xfrm>
                <a:off x="2526" y="2543"/>
                <a:ext cx="12" cy="8"/>
              </a:xfrm>
              <a:custGeom>
                <a:avLst/>
                <a:gdLst>
                  <a:gd name="T0" fmla="*/ 12 w 22"/>
                  <a:gd name="T1" fmla="*/ 9 h 14"/>
                  <a:gd name="T2" fmla="*/ 0 w 22"/>
                  <a:gd name="T3" fmla="*/ 14 h 14"/>
                  <a:gd name="T4" fmla="*/ 22 w 22"/>
                  <a:gd name="T5" fmla="*/ 0 h 14"/>
                  <a:gd name="T6" fmla="*/ 12 w 22"/>
                  <a:gd name="T7" fmla="*/ 9 h 14"/>
                </a:gdLst>
                <a:ahLst/>
                <a:cxnLst>
                  <a:cxn ang="0">
                    <a:pos x="T0" y="T1"/>
                  </a:cxn>
                  <a:cxn ang="0">
                    <a:pos x="T2" y="T3"/>
                  </a:cxn>
                  <a:cxn ang="0">
                    <a:pos x="T4" y="T5"/>
                  </a:cxn>
                  <a:cxn ang="0">
                    <a:pos x="T6" y="T7"/>
                  </a:cxn>
                </a:cxnLst>
                <a:rect l="0" t="0" r="r" b="b"/>
                <a:pathLst>
                  <a:path w="22" h="14">
                    <a:moveTo>
                      <a:pt x="12" y="9"/>
                    </a:moveTo>
                    <a:cubicBezTo>
                      <a:pt x="5" y="13"/>
                      <a:pt x="7" y="10"/>
                      <a:pt x="0" y="14"/>
                    </a:cubicBezTo>
                    <a:cubicBezTo>
                      <a:pt x="0" y="12"/>
                      <a:pt x="15" y="4"/>
                      <a:pt x="22" y="0"/>
                    </a:cubicBezTo>
                    <a:cubicBezTo>
                      <a:pt x="20" y="2"/>
                      <a:pt x="8"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6343">
                <a:extLst>
                  <a:ext uri="{FF2B5EF4-FFF2-40B4-BE49-F238E27FC236}">
                    <a16:creationId xmlns:a16="http://schemas.microsoft.com/office/drawing/2014/main" id="{2D7B6DAF-30A2-4F83-B087-1CD9A8C3DD50}"/>
                  </a:ext>
                </a:extLst>
              </p:cNvPr>
              <p:cNvSpPr>
                <a:spLocks/>
              </p:cNvSpPr>
              <p:nvPr/>
            </p:nvSpPr>
            <p:spPr bwMode="auto">
              <a:xfrm>
                <a:off x="2615" y="1771"/>
                <a:ext cx="14" cy="14"/>
              </a:xfrm>
              <a:custGeom>
                <a:avLst/>
                <a:gdLst>
                  <a:gd name="T0" fmla="*/ 6 w 26"/>
                  <a:gd name="T1" fmla="*/ 1 h 25"/>
                  <a:gd name="T2" fmla="*/ 21 w 26"/>
                  <a:gd name="T3" fmla="*/ 15 h 25"/>
                  <a:gd name="T4" fmla="*/ 12 w 26"/>
                  <a:gd name="T5" fmla="*/ 9 h 25"/>
                  <a:gd name="T6" fmla="*/ 23 w 26"/>
                  <a:gd name="T7" fmla="*/ 21 h 25"/>
                  <a:gd name="T8" fmla="*/ 17 w 26"/>
                  <a:gd name="T9" fmla="*/ 16 h 25"/>
                  <a:gd name="T10" fmla="*/ 5 w 26"/>
                  <a:gd name="T11" fmla="*/ 5 h 25"/>
                  <a:gd name="T12" fmla="*/ 6 w 26"/>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6" y="1"/>
                    </a:moveTo>
                    <a:cubicBezTo>
                      <a:pt x="7" y="0"/>
                      <a:pt x="19" y="13"/>
                      <a:pt x="21" y="15"/>
                    </a:cubicBezTo>
                    <a:cubicBezTo>
                      <a:pt x="16" y="11"/>
                      <a:pt x="12" y="8"/>
                      <a:pt x="12" y="9"/>
                    </a:cubicBezTo>
                    <a:cubicBezTo>
                      <a:pt x="11" y="9"/>
                      <a:pt x="14" y="13"/>
                      <a:pt x="23" y="21"/>
                    </a:cubicBezTo>
                    <a:cubicBezTo>
                      <a:pt x="26" y="25"/>
                      <a:pt x="22" y="21"/>
                      <a:pt x="17" y="16"/>
                    </a:cubicBezTo>
                    <a:cubicBezTo>
                      <a:pt x="12" y="12"/>
                      <a:pt x="6" y="6"/>
                      <a:pt x="5" y="5"/>
                    </a:cubicBezTo>
                    <a:cubicBezTo>
                      <a:pt x="0" y="0"/>
                      <a:pt x="10" y="6"/>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6344">
                <a:extLst>
                  <a:ext uri="{FF2B5EF4-FFF2-40B4-BE49-F238E27FC236}">
                    <a16:creationId xmlns:a16="http://schemas.microsoft.com/office/drawing/2014/main" id="{7189097D-E569-457C-98AC-8BF8C9017846}"/>
                  </a:ext>
                </a:extLst>
              </p:cNvPr>
              <p:cNvSpPr>
                <a:spLocks/>
              </p:cNvSpPr>
              <p:nvPr/>
            </p:nvSpPr>
            <p:spPr bwMode="auto">
              <a:xfrm>
                <a:off x="2635" y="1789"/>
                <a:ext cx="19" cy="23"/>
              </a:xfrm>
              <a:custGeom>
                <a:avLst/>
                <a:gdLst>
                  <a:gd name="T0" fmla="*/ 34 w 34"/>
                  <a:gd name="T1" fmla="*/ 36 h 40"/>
                  <a:gd name="T2" fmla="*/ 31 w 34"/>
                  <a:gd name="T3" fmla="*/ 36 h 40"/>
                  <a:gd name="T4" fmla="*/ 22 w 34"/>
                  <a:gd name="T5" fmla="*/ 22 h 40"/>
                  <a:gd name="T6" fmla="*/ 0 w 34"/>
                  <a:gd name="T7" fmla="*/ 0 h 40"/>
                  <a:gd name="T8" fmla="*/ 17 w 34"/>
                  <a:gd name="T9" fmla="*/ 15 h 40"/>
                  <a:gd name="T10" fmla="*/ 34 w 34"/>
                  <a:gd name="T11" fmla="*/ 36 h 40"/>
                </a:gdLst>
                <a:ahLst/>
                <a:cxnLst>
                  <a:cxn ang="0">
                    <a:pos x="T0" y="T1"/>
                  </a:cxn>
                  <a:cxn ang="0">
                    <a:pos x="T2" y="T3"/>
                  </a:cxn>
                  <a:cxn ang="0">
                    <a:pos x="T4" y="T5"/>
                  </a:cxn>
                  <a:cxn ang="0">
                    <a:pos x="T6" y="T7"/>
                  </a:cxn>
                  <a:cxn ang="0">
                    <a:pos x="T8" y="T9"/>
                  </a:cxn>
                  <a:cxn ang="0">
                    <a:pos x="T10" y="T11"/>
                  </a:cxn>
                </a:cxnLst>
                <a:rect l="0" t="0" r="r" b="b"/>
                <a:pathLst>
                  <a:path w="34" h="40">
                    <a:moveTo>
                      <a:pt x="34" y="36"/>
                    </a:moveTo>
                    <a:cubicBezTo>
                      <a:pt x="23" y="24"/>
                      <a:pt x="34" y="40"/>
                      <a:pt x="31" y="36"/>
                    </a:cubicBezTo>
                    <a:cubicBezTo>
                      <a:pt x="25" y="29"/>
                      <a:pt x="20" y="23"/>
                      <a:pt x="22" y="22"/>
                    </a:cubicBezTo>
                    <a:cubicBezTo>
                      <a:pt x="11" y="10"/>
                      <a:pt x="8" y="7"/>
                      <a:pt x="0" y="0"/>
                    </a:cubicBezTo>
                    <a:cubicBezTo>
                      <a:pt x="2" y="0"/>
                      <a:pt x="10" y="7"/>
                      <a:pt x="17" y="15"/>
                    </a:cubicBezTo>
                    <a:cubicBezTo>
                      <a:pt x="24" y="23"/>
                      <a:pt x="32" y="32"/>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6345">
                <a:extLst>
                  <a:ext uri="{FF2B5EF4-FFF2-40B4-BE49-F238E27FC236}">
                    <a16:creationId xmlns:a16="http://schemas.microsoft.com/office/drawing/2014/main" id="{2CE21A05-BC11-489A-A84E-4EC01080211B}"/>
                  </a:ext>
                </a:extLst>
              </p:cNvPr>
              <p:cNvSpPr>
                <a:spLocks/>
              </p:cNvSpPr>
              <p:nvPr/>
            </p:nvSpPr>
            <p:spPr bwMode="auto">
              <a:xfrm>
                <a:off x="2599" y="2483"/>
                <a:ext cx="17" cy="14"/>
              </a:xfrm>
              <a:custGeom>
                <a:avLst/>
                <a:gdLst>
                  <a:gd name="T0" fmla="*/ 9 w 30"/>
                  <a:gd name="T1" fmla="*/ 21 h 24"/>
                  <a:gd name="T2" fmla="*/ 0 w 30"/>
                  <a:gd name="T3" fmla="*/ 24 h 24"/>
                  <a:gd name="T4" fmla="*/ 12 w 30"/>
                  <a:gd name="T5" fmla="*/ 12 h 24"/>
                  <a:gd name="T6" fmla="*/ 6 w 30"/>
                  <a:gd name="T7" fmla="*/ 20 h 24"/>
                  <a:gd name="T8" fmla="*/ 27 w 30"/>
                  <a:gd name="T9" fmla="*/ 3 h 24"/>
                  <a:gd name="T10" fmla="*/ 22 w 30"/>
                  <a:gd name="T11" fmla="*/ 8 h 24"/>
                  <a:gd name="T12" fmla="*/ 9 w 30"/>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9" y="21"/>
                    </a:moveTo>
                    <a:cubicBezTo>
                      <a:pt x="5" y="22"/>
                      <a:pt x="1" y="24"/>
                      <a:pt x="0" y="24"/>
                    </a:cubicBezTo>
                    <a:cubicBezTo>
                      <a:pt x="0" y="23"/>
                      <a:pt x="2" y="21"/>
                      <a:pt x="12" y="12"/>
                    </a:cubicBezTo>
                    <a:cubicBezTo>
                      <a:pt x="8" y="17"/>
                      <a:pt x="18" y="10"/>
                      <a:pt x="6" y="20"/>
                    </a:cubicBezTo>
                    <a:cubicBezTo>
                      <a:pt x="11" y="17"/>
                      <a:pt x="18" y="11"/>
                      <a:pt x="27" y="3"/>
                    </a:cubicBezTo>
                    <a:cubicBezTo>
                      <a:pt x="30" y="0"/>
                      <a:pt x="27" y="4"/>
                      <a:pt x="22" y="8"/>
                    </a:cubicBezTo>
                    <a:cubicBezTo>
                      <a:pt x="17" y="13"/>
                      <a:pt x="11" y="19"/>
                      <a:pt x="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6346">
                <a:extLst>
                  <a:ext uri="{FF2B5EF4-FFF2-40B4-BE49-F238E27FC236}">
                    <a16:creationId xmlns:a16="http://schemas.microsoft.com/office/drawing/2014/main" id="{A736BC4C-5543-4E54-8476-1EEC9944EDE4}"/>
                  </a:ext>
                </a:extLst>
              </p:cNvPr>
              <p:cNvSpPr>
                <a:spLocks/>
              </p:cNvSpPr>
              <p:nvPr/>
            </p:nvSpPr>
            <p:spPr bwMode="auto">
              <a:xfrm>
                <a:off x="2146" y="2611"/>
                <a:ext cx="20" cy="4"/>
              </a:xfrm>
              <a:custGeom>
                <a:avLst/>
                <a:gdLst>
                  <a:gd name="T0" fmla="*/ 1 w 35"/>
                  <a:gd name="T1" fmla="*/ 0 h 8"/>
                  <a:gd name="T2" fmla="*/ 34 w 35"/>
                  <a:gd name="T3" fmla="*/ 7 h 8"/>
                  <a:gd name="T4" fmla="*/ 18 w 35"/>
                  <a:gd name="T5" fmla="*/ 5 h 8"/>
                  <a:gd name="T6" fmla="*/ 1 w 35"/>
                  <a:gd name="T7" fmla="*/ 0 h 8"/>
                </a:gdLst>
                <a:ahLst/>
                <a:cxnLst>
                  <a:cxn ang="0">
                    <a:pos x="T0" y="T1"/>
                  </a:cxn>
                  <a:cxn ang="0">
                    <a:pos x="T2" y="T3"/>
                  </a:cxn>
                  <a:cxn ang="0">
                    <a:pos x="T4" y="T5"/>
                  </a:cxn>
                  <a:cxn ang="0">
                    <a:pos x="T6" y="T7"/>
                  </a:cxn>
                </a:cxnLst>
                <a:rect l="0" t="0" r="r" b="b"/>
                <a:pathLst>
                  <a:path w="35" h="8">
                    <a:moveTo>
                      <a:pt x="1" y="0"/>
                    </a:moveTo>
                    <a:cubicBezTo>
                      <a:pt x="11" y="4"/>
                      <a:pt x="20" y="4"/>
                      <a:pt x="34" y="7"/>
                    </a:cubicBezTo>
                    <a:cubicBezTo>
                      <a:pt x="35" y="8"/>
                      <a:pt x="26" y="7"/>
                      <a:pt x="18" y="5"/>
                    </a:cubicBezTo>
                    <a:cubicBezTo>
                      <a:pt x="9" y="3"/>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6347">
                <a:extLst>
                  <a:ext uri="{FF2B5EF4-FFF2-40B4-BE49-F238E27FC236}">
                    <a16:creationId xmlns:a16="http://schemas.microsoft.com/office/drawing/2014/main" id="{A209302E-47B8-46F7-AC6C-FC395FAD2254}"/>
                  </a:ext>
                </a:extLst>
              </p:cNvPr>
              <p:cNvSpPr>
                <a:spLocks/>
              </p:cNvSpPr>
              <p:nvPr/>
            </p:nvSpPr>
            <p:spPr bwMode="auto">
              <a:xfrm>
                <a:off x="2756" y="2226"/>
                <a:ext cx="3" cy="12"/>
              </a:xfrm>
              <a:custGeom>
                <a:avLst/>
                <a:gdLst>
                  <a:gd name="T0" fmla="*/ 1 w 5"/>
                  <a:gd name="T1" fmla="*/ 21 h 21"/>
                  <a:gd name="T2" fmla="*/ 2 w 5"/>
                  <a:gd name="T3" fmla="*/ 11 h 21"/>
                  <a:gd name="T4" fmla="*/ 5 w 5"/>
                  <a:gd name="T5" fmla="*/ 0 h 21"/>
                  <a:gd name="T6" fmla="*/ 1 w 5"/>
                  <a:gd name="T7" fmla="*/ 21 h 21"/>
                </a:gdLst>
                <a:ahLst/>
                <a:cxnLst>
                  <a:cxn ang="0">
                    <a:pos x="T0" y="T1"/>
                  </a:cxn>
                  <a:cxn ang="0">
                    <a:pos x="T2" y="T3"/>
                  </a:cxn>
                  <a:cxn ang="0">
                    <a:pos x="T4" y="T5"/>
                  </a:cxn>
                  <a:cxn ang="0">
                    <a:pos x="T6" y="T7"/>
                  </a:cxn>
                </a:cxnLst>
                <a:rect l="0" t="0" r="r" b="b"/>
                <a:pathLst>
                  <a:path w="5" h="21">
                    <a:moveTo>
                      <a:pt x="1" y="21"/>
                    </a:moveTo>
                    <a:cubicBezTo>
                      <a:pt x="1" y="19"/>
                      <a:pt x="0" y="11"/>
                      <a:pt x="2" y="11"/>
                    </a:cubicBezTo>
                    <a:cubicBezTo>
                      <a:pt x="3" y="10"/>
                      <a:pt x="4" y="4"/>
                      <a:pt x="5" y="0"/>
                    </a:cubicBezTo>
                    <a:cubicBezTo>
                      <a:pt x="5" y="7"/>
                      <a:pt x="3" y="10"/>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6348">
                <a:extLst>
                  <a:ext uri="{FF2B5EF4-FFF2-40B4-BE49-F238E27FC236}">
                    <a16:creationId xmlns:a16="http://schemas.microsoft.com/office/drawing/2014/main" id="{9876D441-2018-4C62-9690-F756B71A1BD9}"/>
                  </a:ext>
                </a:extLst>
              </p:cNvPr>
              <p:cNvSpPr>
                <a:spLocks/>
              </p:cNvSpPr>
              <p:nvPr/>
            </p:nvSpPr>
            <p:spPr bwMode="auto">
              <a:xfrm>
                <a:off x="2554" y="2516"/>
                <a:ext cx="22" cy="15"/>
              </a:xfrm>
              <a:custGeom>
                <a:avLst/>
                <a:gdLst>
                  <a:gd name="T0" fmla="*/ 38 w 39"/>
                  <a:gd name="T1" fmla="*/ 3 h 26"/>
                  <a:gd name="T2" fmla="*/ 28 w 39"/>
                  <a:gd name="T3" fmla="*/ 9 h 26"/>
                  <a:gd name="T4" fmla="*/ 12 w 39"/>
                  <a:gd name="T5" fmla="*/ 20 h 26"/>
                  <a:gd name="T6" fmla="*/ 0 w 39"/>
                  <a:gd name="T7" fmla="*/ 26 h 26"/>
                  <a:gd name="T8" fmla="*/ 6 w 39"/>
                  <a:gd name="T9" fmla="*/ 21 h 26"/>
                  <a:gd name="T10" fmla="*/ 8 w 39"/>
                  <a:gd name="T11" fmla="*/ 19 h 26"/>
                  <a:gd name="T12" fmla="*/ 18 w 39"/>
                  <a:gd name="T13" fmla="*/ 13 h 26"/>
                  <a:gd name="T14" fmla="*/ 14 w 39"/>
                  <a:gd name="T15" fmla="*/ 18 h 26"/>
                  <a:gd name="T16" fmla="*/ 27 w 39"/>
                  <a:gd name="T17" fmla="*/ 9 h 26"/>
                  <a:gd name="T18" fmla="*/ 21 w 39"/>
                  <a:gd name="T19" fmla="*/ 10 h 26"/>
                  <a:gd name="T20" fmla="*/ 26 w 39"/>
                  <a:gd name="T21" fmla="*/ 6 h 26"/>
                  <a:gd name="T22" fmla="*/ 38 w 39"/>
                  <a:gd name="T2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6">
                    <a:moveTo>
                      <a:pt x="38" y="3"/>
                    </a:moveTo>
                    <a:cubicBezTo>
                      <a:pt x="31" y="9"/>
                      <a:pt x="30" y="9"/>
                      <a:pt x="28" y="9"/>
                    </a:cubicBezTo>
                    <a:cubicBezTo>
                      <a:pt x="26" y="10"/>
                      <a:pt x="24" y="12"/>
                      <a:pt x="12" y="20"/>
                    </a:cubicBezTo>
                    <a:cubicBezTo>
                      <a:pt x="11" y="19"/>
                      <a:pt x="3" y="24"/>
                      <a:pt x="0" y="26"/>
                    </a:cubicBezTo>
                    <a:cubicBezTo>
                      <a:pt x="0" y="25"/>
                      <a:pt x="5" y="21"/>
                      <a:pt x="6" y="21"/>
                    </a:cubicBezTo>
                    <a:cubicBezTo>
                      <a:pt x="9" y="19"/>
                      <a:pt x="8" y="19"/>
                      <a:pt x="8" y="19"/>
                    </a:cubicBezTo>
                    <a:cubicBezTo>
                      <a:pt x="11" y="17"/>
                      <a:pt x="12" y="17"/>
                      <a:pt x="18" y="13"/>
                    </a:cubicBezTo>
                    <a:cubicBezTo>
                      <a:pt x="19" y="13"/>
                      <a:pt x="17" y="15"/>
                      <a:pt x="14" y="18"/>
                    </a:cubicBezTo>
                    <a:cubicBezTo>
                      <a:pt x="15" y="17"/>
                      <a:pt x="20" y="14"/>
                      <a:pt x="27" y="9"/>
                    </a:cubicBezTo>
                    <a:cubicBezTo>
                      <a:pt x="28" y="7"/>
                      <a:pt x="21" y="12"/>
                      <a:pt x="21" y="10"/>
                    </a:cubicBezTo>
                    <a:cubicBezTo>
                      <a:pt x="26" y="7"/>
                      <a:pt x="26" y="6"/>
                      <a:pt x="26" y="6"/>
                    </a:cubicBezTo>
                    <a:cubicBezTo>
                      <a:pt x="33" y="2"/>
                      <a:pt x="39" y="0"/>
                      <a:pt x="3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6349">
                <a:extLst>
                  <a:ext uri="{FF2B5EF4-FFF2-40B4-BE49-F238E27FC236}">
                    <a16:creationId xmlns:a16="http://schemas.microsoft.com/office/drawing/2014/main" id="{39393FFC-B776-4D03-8FFA-FB765C6CC353}"/>
                  </a:ext>
                </a:extLst>
              </p:cNvPr>
              <p:cNvSpPr>
                <a:spLocks/>
              </p:cNvSpPr>
              <p:nvPr/>
            </p:nvSpPr>
            <p:spPr bwMode="auto">
              <a:xfrm>
                <a:off x="2540" y="2524"/>
                <a:ext cx="26" cy="18"/>
              </a:xfrm>
              <a:custGeom>
                <a:avLst/>
                <a:gdLst>
                  <a:gd name="T0" fmla="*/ 0 w 46"/>
                  <a:gd name="T1" fmla="*/ 32 h 32"/>
                  <a:gd name="T2" fmla="*/ 46 w 46"/>
                  <a:gd name="T3" fmla="*/ 0 h 32"/>
                  <a:gd name="T4" fmla="*/ 25 w 46"/>
                  <a:gd name="T5" fmla="*/ 16 h 32"/>
                  <a:gd name="T6" fmla="*/ 0 w 46"/>
                  <a:gd name="T7" fmla="*/ 32 h 32"/>
                </a:gdLst>
                <a:ahLst/>
                <a:cxnLst>
                  <a:cxn ang="0">
                    <a:pos x="T0" y="T1"/>
                  </a:cxn>
                  <a:cxn ang="0">
                    <a:pos x="T2" y="T3"/>
                  </a:cxn>
                  <a:cxn ang="0">
                    <a:pos x="T4" y="T5"/>
                  </a:cxn>
                  <a:cxn ang="0">
                    <a:pos x="T6" y="T7"/>
                  </a:cxn>
                </a:cxnLst>
                <a:rect l="0" t="0" r="r" b="b"/>
                <a:pathLst>
                  <a:path w="46" h="32">
                    <a:moveTo>
                      <a:pt x="0" y="32"/>
                    </a:moveTo>
                    <a:cubicBezTo>
                      <a:pt x="14" y="23"/>
                      <a:pt x="33" y="10"/>
                      <a:pt x="46" y="0"/>
                    </a:cubicBezTo>
                    <a:cubicBezTo>
                      <a:pt x="44" y="2"/>
                      <a:pt x="35" y="10"/>
                      <a:pt x="25" y="16"/>
                    </a:cubicBezTo>
                    <a:cubicBezTo>
                      <a:pt x="15" y="23"/>
                      <a:pt x="4"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6350">
                <a:extLst>
                  <a:ext uri="{FF2B5EF4-FFF2-40B4-BE49-F238E27FC236}">
                    <a16:creationId xmlns:a16="http://schemas.microsoft.com/office/drawing/2014/main" id="{106B1FC2-C34F-4655-8286-8F4C7B526351}"/>
                  </a:ext>
                </a:extLst>
              </p:cNvPr>
              <p:cNvSpPr>
                <a:spLocks/>
              </p:cNvSpPr>
              <p:nvPr/>
            </p:nvSpPr>
            <p:spPr bwMode="auto">
              <a:xfrm>
                <a:off x="2496" y="2560"/>
                <a:ext cx="11" cy="6"/>
              </a:xfrm>
              <a:custGeom>
                <a:avLst/>
                <a:gdLst>
                  <a:gd name="T0" fmla="*/ 14 w 18"/>
                  <a:gd name="T1" fmla="*/ 6 h 9"/>
                  <a:gd name="T2" fmla="*/ 16 w 18"/>
                  <a:gd name="T3" fmla="*/ 0 h 9"/>
                  <a:gd name="T4" fmla="*/ 14 w 18"/>
                  <a:gd name="T5" fmla="*/ 6 h 9"/>
                </a:gdLst>
                <a:ahLst/>
                <a:cxnLst>
                  <a:cxn ang="0">
                    <a:pos x="T0" y="T1"/>
                  </a:cxn>
                  <a:cxn ang="0">
                    <a:pos x="T2" y="T3"/>
                  </a:cxn>
                  <a:cxn ang="0">
                    <a:pos x="T4" y="T5"/>
                  </a:cxn>
                </a:cxnLst>
                <a:rect l="0" t="0" r="r" b="b"/>
                <a:pathLst>
                  <a:path w="18" h="9">
                    <a:moveTo>
                      <a:pt x="14" y="6"/>
                    </a:moveTo>
                    <a:cubicBezTo>
                      <a:pt x="6" y="9"/>
                      <a:pt x="0" y="9"/>
                      <a:pt x="16" y="0"/>
                    </a:cubicBezTo>
                    <a:cubicBezTo>
                      <a:pt x="18" y="1"/>
                      <a:pt x="1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6351">
                <a:extLst>
                  <a:ext uri="{FF2B5EF4-FFF2-40B4-BE49-F238E27FC236}">
                    <a16:creationId xmlns:a16="http://schemas.microsoft.com/office/drawing/2014/main" id="{37EACE0A-AD6A-498A-A2FE-0AEC4F43BF15}"/>
                  </a:ext>
                </a:extLst>
              </p:cNvPr>
              <p:cNvSpPr>
                <a:spLocks/>
              </p:cNvSpPr>
              <p:nvPr/>
            </p:nvSpPr>
            <p:spPr bwMode="auto">
              <a:xfrm>
                <a:off x="2271" y="2622"/>
                <a:ext cx="13" cy="2"/>
              </a:xfrm>
              <a:custGeom>
                <a:avLst/>
                <a:gdLst>
                  <a:gd name="T0" fmla="*/ 12 w 22"/>
                  <a:gd name="T1" fmla="*/ 3 h 3"/>
                  <a:gd name="T2" fmla="*/ 0 w 22"/>
                  <a:gd name="T3" fmla="*/ 2 h 3"/>
                  <a:gd name="T4" fmla="*/ 18 w 22"/>
                  <a:gd name="T5" fmla="*/ 0 h 3"/>
                  <a:gd name="T6" fmla="*/ 12 w 22"/>
                  <a:gd name="T7" fmla="*/ 3 h 3"/>
                </a:gdLst>
                <a:ahLst/>
                <a:cxnLst>
                  <a:cxn ang="0">
                    <a:pos x="T0" y="T1"/>
                  </a:cxn>
                  <a:cxn ang="0">
                    <a:pos x="T2" y="T3"/>
                  </a:cxn>
                  <a:cxn ang="0">
                    <a:pos x="T4" y="T5"/>
                  </a:cxn>
                  <a:cxn ang="0">
                    <a:pos x="T6" y="T7"/>
                  </a:cxn>
                </a:cxnLst>
                <a:rect l="0" t="0" r="r" b="b"/>
                <a:pathLst>
                  <a:path w="22" h="3">
                    <a:moveTo>
                      <a:pt x="12" y="3"/>
                    </a:moveTo>
                    <a:cubicBezTo>
                      <a:pt x="8" y="3"/>
                      <a:pt x="7" y="2"/>
                      <a:pt x="0" y="2"/>
                    </a:cubicBezTo>
                    <a:cubicBezTo>
                      <a:pt x="5" y="2"/>
                      <a:pt x="8" y="1"/>
                      <a:pt x="18" y="0"/>
                    </a:cubicBezTo>
                    <a:cubicBezTo>
                      <a:pt x="22" y="2"/>
                      <a:pt x="13" y="2"/>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6352">
                <a:extLst>
                  <a:ext uri="{FF2B5EF4-FFF2-40B4-BE49-F238E27FC236}">
                    <a16:creationId xmlns:a16="http://schemas.microsoft.com/office/drawing/2014/main" id="{BC13E356-C874-4A1B-9B0C-B1166CA8DD1D}"/>
                  </a:ext>
                </a:extLst>
              </p:cNvPr>
              <p:cNvSpPr>
                <a:spLocks/>
              </p:cNvSpPr>
              <p:nvPr/>
            </p:nvSpPr>
            <p:spPr bwMode="auto">
              <a:xfrm>
                <a:off x="2736" y="2288"/>
                <a:ext cx="5" cy="12"/>
              </a:xfrm>
              <a:custGeom>
                <a:avLst/>
                <a:gdLst>
                  <a:gd name="T0" fmla="*/ 2 w 9"/>
                  <a:gd name="T1" fmla="*/ 20 h 21"/>
                  <a:gd name="T2" fmla="*/ 3 w 9"/>
                  <a:gd name="T3" fmla="*/ 11 h 21"/>
                  <a:gd name="T4" fmla="*/ 9 w 9"/>
                  <a:gd name="T5" fmla="*/ 0 h 21"/>
                  <a:gd name="T6" fmla="*/ 2 w 9"/>
                  <a:gd name="T7" fmla="*/ 20 h 21"/>
                </a:gdLst>
                <a:ahLst/>
                <a:cxnLst>
                  <a:cxn ang="0">
                    <a:pos x="T0" y="T1"/>
                  </a:cxn>
                  <a:cxn ang="0">
                    <a:pos x="T2" y="T3"/>
                  </a:cxn>
                  <a:cxn ang="0">
                    <a:pos x="T4" y="T5"/>
                  </a:cxn>
                  <a:cxn ang="0">
                    <a:pos x="T6" y="T7"/>
                  </a:cxn>
                </a:cxnLst>
                <a:rect l="0" t="0" r="r" b="b"/>
                <a:pathLst>
                  <a:path w="9" h="21">
                    <a:moveTo>
                      <a:pt x="2" y="20"/>
                    </a:moveTo>
                    <a:cubicBezTo>
                      <a:pt x="0" y="21"/>
                      <a:pt x="1" y="16"/>
                      <a:pt x="3" y="11"/>
                    </a:cubicBezTo>
                    <a:cubicBezTo>
                      <a:pt x="5" y="6"/>
                      <a:pt x="7" y="0"/>
                      <a:pt x="9" y="0"/>
                    </a:cubicBezTo>
                    <a:cubicBezTo>
                      <a:pt x="4" y="11"/>
                      <a:pt x="5" y="12"/>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6353">
                <a:extLst>
                  <a:ext uri="{FF2B5EF4-FFF2-40B4-BE49-F238E27FC236}">
                    <a16:creationId xmlns:a16="http://schemas.microsoft.com/office/drawing/2014/main" id="{2AE64A48-456D-4E51-BE5F-F8D3FD5E1F12}"/>
                  </a:ext>
                </a:extLst>
              </p:cNvPr>
              <p:cNvSpPr>
                <a:spLocks/>
              </p:cNvSpPr>
              <p:nvPr/>
            </p:nvSpPr>
            <p:spPr bwMode="auto">
              <a:xfrm>
                <a:off x="2451" y="2578"/>
                <a:ext cx="21" cy="10"/>
              </a:xfrm>
              <a:custGeom>
                <a:avLst/>
                <a:gdLst>
                  <a:gd name="T0" fmla="*/ 0 w 38"/>
                  <a:gd name="T1" fmla="*/ 18 h 18"/>
                  <a:gd name="T2" fmla="*/ 5 w 38"/>
                  <a:gd name="T3" fmla="*/ 13 h 18"/>
                  <a:gd name="T4" fmla="*/ 35 w 38"/>
                  <a:gd name="T5" fmla="*/ 0 h 18"/>
                  <a:gd name="T6" fmla="*/ 22 w 38"/>
                  <a:gd name="T7" fmla="*/ 6 h 18"/>
                  <a:gd name="T8" fmla="*/ 38 w 38"/>
                  <a:gd name="T9" fmla="*/ 2 h 18"/>
                  <a:gd name="T10" fmla="*/ 0 w 38"/>
                  <a:gd name="T11" fmla="*/ 18 h 18"/>
                </a:gdLst>
                <a:ahLst/>
                <a:cxnLst>
                  <a:cxn ang="0">
                    <a:pos x="T0" y="T1"/>
                  </a:cxn>
                  <a:cxn ang="0">
                    <a:pos x="T2" y="T3"/>
                  </a:cxn>
                  <a:cxn ang="0">
                    <a:pos x="T4" y="T5"/>
                  </a:cxn>
                  <a:cxn ang="0">
                    <a:pos x="T6" y="T7"/>
                  </a:cxn>
                  <a:cxn ang="0">
                    <a:pos x="T8" y="T9"/>
                  </a:cxn>
                  <a:cxn ang="0">
                    <a:pos x="T10" y="T11"/>
                  </a:cxn>
                </a:cxnLst>
                <a:rect l="0" t="0" r="r" b="b"/>
                <a:pathLst>
                  <a:path w="38" h="18">
                    <a:moveTo>
                      <a:pt x="0" y="18"/>
                    </a:moveTo>
                    <a:cubicBezTo>
                      <a:pt x="3" y="15"/>
                      <a:pt x="21" y="8"/>
                      <a:pt x="5" y="13"/>
                    </a:cubicBezTo>
                    <a:cubicBezTo>
                      <a:pt x="11" y="10"/>
                      <a:pt x="26" y="3"/>
                      <a:pt x="35" y="0"/>
                    </a:cubicBezTo>
                    <a:cubicBezTo>
                      <a:pt x="35" y="1"/>
                      <a:pt x="30" y="3"/>
                      <a:pt x="22" y="6"/>
                    </a:cubicBezTo>
                    <a:cubicBezTo>
                      <a:pt x="26" y="6"/>
                      <a:pt x="31" y="4"/>
                      <a:pt x="38" y="2"/>
                    </a:cubicBezTo>
                    <a:cubicBezTo>
                      <a:pt x="33" y="5"/>
                      <a:pt x="19"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6354">
                <a:extLst>
                  <a:ext uri="{FF2B5EF4-FFF2-40B4-BE49-F238E27FC236}">
                    <a16:creationId xmlns:a16="http://schemas.microsoft.com/office/drawing/2014/main" id="{B95742D9-CD9C-4B9F-A1E2-B94D2AE982E6}"/>
                  </a:ext>
                </a:extLst>
              </p:cNvPr>
              <p:cNvSpPr>
                <a:spLocks/>
              </p:cNvSpPr>
              <p:nvPr/>
            </p:nvSpPr>
            <p:spPr bwMode="auto">
              <a:xfrm>
                <a:off x="2417" y="2591"/>
                <a:ext cx="25" cy="9"/>
              </a:xfrm>
              <a:custGeom>
                <a:avLst/>
                <a:gdLst>
                  <a:gd name="T0" fmla="*/ 19 w 45"/>
                  <a:gd name="T1" fmla="*/ 11 h 16"/>
                  <a:gd name="T2" fmla="*/ 0 w 45"/>
                  <a:gd name="T3" fmla="*/ 16 h 16"/>
                  <a:gd name="T4" fmla="*/ 20 w 45"/>
                  <a:gd name="T5" fmla="*/ 9 h 16"/>
                  <a:gd name="T6" fmla="*/ 26 w 45"/>
                  <a:gd name="T7" fmla="*/ 5 h 16"/>
                  <a:gd name="T8" fmla="*/ 38 w 45"/>
                  <a:gd name="T9" fmla="*/ 2 h 16"/>
                  <a:gd name="T10" fmla="*/ 33 w 45"/>
                  <a:gd name="T11" fmla="*/ 5 h 16"/>
                  <a:gd name="T12" fmla="*/ 19 w 45"/>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19" y="11"/>
                    </a:moveTo>
                    <a:cubicBezTo>
                      <a:pt x="12" y="13"/>
                      <a:pt x="11" y="12"/>
                      <a:pt x="0" y="16"/>
                    </a:cubicBezTo>
                    <a:cubicBezTo>
                      <a:pt x="4" y="14"/>
                      <a:pt x="13" y="11"/>
                      <a:pt x="20" y="9"/>
                    </a:cubicBezTo>
                    <a:cubicBezTo>
                      <a:pt x="26" y="6"/>
                      <a:pt x="30" y="5"/>
                      <a:pt x="26" y="5"/>
                    </a:cubicBezTo>
                    <a:cubicBezTo>
                      <a:pt x="30" y="4"/>
                      <a:pt x="38" y="4"/>
                      <a:pt x="38" y="2"/>
                    </a:cubicBezTo>
                    <a:cubicBezTo>
                      <a:pt x="45" y="0"/>
                      <a:pt x="40" y="2"/>
                      <a:pt x="33" y="5"/>
                    </a:cubicBezTo>
                    <a:cubicBezTo>
                      <a:pt x="26" y="7"/>
                      <a:pt x="18" y="10"/>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6355">
                <a:extLst>
                  <a:ext uri="{FF2B5EF4-FFF2-40B4-BE49-F238E27FC236}">
                    <a16:creationId xmlns:a16="http://schemas.microsoft.com/office/drawing/2014/main" id="{A45662A2-E89F-4D14-92AF-790B9333DD47}"/>
                  </a:ext>
                </a:extLst>
              </p:cNvPr>
              <p:cNvSpPr>
                <a:spLocks/>
              </p:cNvSpPr>
              <p:nvPr/>
            </p:nvSpPr>
            <p:spPr bwMode="auto">
              <a:xfrm>
                <a:off x="2557" y="1724"/>
                <a:ext cx="5" cy="5"/>
              </a:xfrm>
              <a:custGeom>
                <a:avLst/>
                <a:gdLst>
                  <a:gd name="T0" fmla="*/ 0 w 9"/>
                  <a:gd name="T1" fmla="*/ 0 h 10"/>
                  <a:gd name="T2" fmla="*/ 9 w 9"/>
                  <a:gd name="T3" fmla="*/ 6 h 10"/>
                  <a:gd name="T4" fmla="*/ 0 w 9"/>
                  <a:gd name="T5" fmla="*/ 4 h 10"/>
                  <a:gd name="T6" fmla="*/ 0 w 9"/>
                  <a:gd name="T7" fmla="*/ 0 h 10"/>
                </a:gdLst>
                <a:ahLst/>
                <a:cxnLst>
                  <a:cxn ang="0">
                    <a:pos x="T0" y="T1"/>
                  </a:cxn>
                  <a:cxn ang="0">
                    <a:pos x="T2" y="T3"/>
                  </a:cxn>
                  <a:cxn ang="0">
                    <a:pos x="T4" y="T5"/>
                  </a:cxn>
                  <a:cxn ang="0">
                    <a:pos x="T6" y="T7"/>
                  </a:cxn>
                </a:cxnLst>
                <a:rect l="0" t="0" r="r" b="b"/>
                <a:pathLst>
                  <a:path w="9" h="10">
                    <a:moveTo>
                      <a:pt x="0" y="0"/>
                    </a:moveTo>
                    <a:cubicBezTo>
                      <a:pt x="9" y="6"/>
                      <a:pt x="9" y="6"/>
                      <a:pt x="9" y="6"/>
                    </a:cubicBezTo>
                    <a:cubicBezTo>
                      <a:pt x="9" y="8"/>
                      <a:pt x="9" y="10"/>
                      <a:pt x="0"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6356">
                <a:extLst>
                  <a:ext uri="{FF2B5EF4-FFF2-40B4-BE49-F238E27FC236}">
                    <a16:creationId xmlns:a16="http://schemas.microsoft.com/office/drawing/2014/main" id="{73A0D79C-BF2A-4988-B088-AFB4072D69FF}"/>
                  </a:ext>
                </a:extLst>
              </p:cNvPr>
              <p:cNvSpPr>
                <a:spLocks/>
              </p:cNvSpPr>
              <p:nvPr/>
            </p:nvSpPr>
            <p:spPr bwMode="auto">
              <a:xfrm>
                <a:off x="2716" y="1908"/>
                <a:ext cx="12" cy="23"/>
              </a:xfrm>
              <a:custGeom>
                <a:avLst/>
                <a:gdLst>
                  <a:gd name="T0" fmla="*/ 10 w 21"/>
                  <a:gd name="T1" fmla="*/ 15 h 40"/>
                  <a:gd name="T2" fmla="*/ 5 w 21"/>
                  <a:gd name="T3" fmla="*/ 12 h 40"/>
                  <a:gd name="T4" fmla="*/ 0 w 21"/>
                  <a:gd name="T5" fmla="*/ 2 h 40"/>
                  <a:gd name="T6" fmla="*/ 8 w 21"/>
                  <a:gd name="T7" fmla="*/ 13 h 40"/>
                  <a:gd name="T8" fmla="*/ 4 w 21"/>
                  <a:gd name="T9" fmla="*/ 3 h 40"/>
                  <a:gd name="T10" fmla="*/ 10 w 21"/>
                  <a:gd name="T11" fmla="*/ 15 h 40"/>
                </a:gdLst>
                <a:ahLst/>
                <a:cxnLst>
                  <a:cxn ang="0">
                    <a:pos x="T0" y="T1"/>
                  </a:cxn>
                  <a:cxn ang="0">
                    <a:pos x="T2" y="T3"/>
                  </a:cxn>
                  <a:cxn ang="0">
                    <a:pos x="T4" y="T5"/>
                  </a:cxn>
                  <a:cxn ang="0">
                    <a:pos x="T6" y="T7"/>
                  </a:cxn>
                  <a:cxn ang="0">
                    <a:pos x="T8" y="T9"/>
                  </a:cxn>
                  <a:cxn ang="0">
                    <a:pos x="T10" y="T11"/>
                  </a:cxn>
                </a:cxnLst>
                <a:rect l="0" t="0" r="r" b="b"/>
                <a:pathLst>
                  <a:path w="21" h="40">
                    <a:moveTo>
                      <a:pt x="10" y="15"/>
                    </a:moveTo>
                    <a:cubicBezTo>
                      <a:pt x="5" y="16"/>
                      <a:pt x="21" y="40"/>
                      <a:pt x="5" y="12"/>
                    </a:cubicBezTo>
                    <a:cubicBezTo>
                      <a:pt x="4" y="9"/>
                      <a:pt x="3" y="7"/>
                      <a:pt x="0" y="2"/>
                    </a:cubicBezTo>
                    <a:cubicBezTo>
                      <a:pt x="1" y="0"/>
                      <a:pt x="7" y="13"/>
                      <a:pt x="8" y="13"/>
                    </a:cubicBezTo>
                    <a:cubicBezTo>
                      <a:pt x="8" y="12"/>
                      <a:pt x="5" y="7"/>
                      <a:pt x="4" y="3"/>
                    </a:cubicBezTo>
                    <a:cubicBezTo>
                      <a:pt x="4" y="3"/>
                      <a:pt x="7" y="7"/>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6357">
                <a:extLst>
                  <a:ext uri="{FF2B5EF4-FFF2-40B4-BE49-F238E27FC236}">
                    <a16:creationId xmlns:a16="http://schemas.microsoft.com/office/drawing/2014/main" id="{C5BF087D-1F56-4E61-BFBB-947842235BFB}"/>
                  </a:ext>
                </a:extLst>
              </p:cNvPr>
              <p:cNvSpPr>
                <a:spLocks/>
              </p:cNvSpPr>
              <p:nvPr/>
            </p:nvSpPr>
            <p:spPr bwMode="auto">
              <a:xfrm>
                <a:off x="2685" y="2389"/>
                <a:ext cx="6" cy="9"/>
              </a:xfrm>
              <a:custGeom>
                <a:avLst/>
                <a:gdLst>
                  <a:gd name="T0" fmla="*/ 11 w 11"/>
                  <a:gd name="T1" fmla="*/ 3 h 15"/>
                  <a:gd name="T2" fmla="*/ 0 w 11"/>
                  <a:gd name="T3" fmla="*/ 15 h 15"/>
                  <a:gd name="T4" fmla="*/ 9 w 11"/>
                  <a:gd name="T5" fmla="*/ 0 h 15"/>
                  <a:gd name="T6" fmla="*/ 11 w 11"/>
                  <a:gd name="T7" fmla="*/ 3 h 15"/>
                </a:gdLst>
                <a:ahLst/>
                <a:cxnLst>
                  <a:cxn ang="0">
                    <a:pos x="T0" y="T1"/>
                  </a:cxn>
                  <a:cxn ang="0">
                    <a:pos x="T2" y="T3"/>
                  </a:cxn>
                  <a:cxn ang="0">
                    <a:pos x="T4" y="T5"/>
                  </a:cxn>
                  <a:cxn ang="0">
                    <a:pos x="T6" y="T7"/>
                  </a:cxn>
                </a:cxnLst>
                <a:rect l="0" t="0" r="r" b="b"/>
                <a:pathLst>
                  <a:path w="11" h="15">
                    <a:moveTo>
                      <a:pt x="11" y="3"/>
                    </a:moveTo>
                    <a:cubicBezTo>
                      <a:pt x="6" y="10"/>
                      <a:pt x="7" y="5"/>
                      <a:pt x="0" y="15"/>
                    </a:cubicBezTo>
                    <a:cubicBezTo>
                      <a:pt x="1" y="13"/>
                      <a:pt x="6" y="5"/>
                      <a:pt x="9" y="0"/>
                    </a:cubicBezTo>
                    <a:cubicBezTo>
                      <a:pt x="11" y="0"/>
                      <a:pt x="7" y="5"/>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6358">
                <a:extLst>
                  <a:ext uri="{FF2B5EF4-FFF2-40B4-BE49-F238E27FC236}">
                    <a16:creationId xmlns:a16="http://schemas.microsoft.com/office/drawing/2014/main" id="{71CF966D-DF11-4EAE-8385-985FCAFB7A68}"/>
                  </a:ext>
                </a:extLst>
              </p:cNvPr>
              <p:cNvSpPr>
                <a:spLocks/>
              </p:cNvSpPr>
              <p:nvPr/>
            </p:nvSpPr>
            <p:spPr bwMode="auto">
              <a:xfrm>
                <a:off x="2661" y="2425"/>
                <a:ext cx="5" cy="6"/>
              </a:xfrm>
              <a:custGeom>
                <a:avLst/>
                <a:gdLst>
                  <a:gd name="T0" fmla="*/ 8 w 9"/>
                  <a:gd name="T1" fmla="*/ 3 h 11"/>
                  <a:gd name="T2" fmla="*/ 0 w 9"/>
                  <a:gd name="T3" fmla="*/ 9 h 11"/>
                  <a:gd name="T4" fmla="*/ 9 w 9"/>
                  <a:gd name="T5" fmla="*/ 0 h 11"/>
                  <a:gd name="T6" fmla="*/ 8 w 9"/>
                  <a:gd name="T7" fmla="*/ 3 h 11"/>
                </a:gdLst>
                <a:ahLst/>
                <a:cxnLst>
                  <a:cxn ang="0">
                    <a:pos x="T0" y="T1"/>
                  </a:cxn>
                  <a:cxn ang="0">
                    <a:pos x="T2" y="T3"/>
                  </a:cxn>
                  <a:cxn ang="0">
                    <a:pos x="T4" y="T5"/>
                  </a:cxn>
                  <a:cxn ang="0">
                    <a:pos x="T6" y="T7"/>
                  </a:cxn>
                </a:cxnLst>
                <a:rect l="0" t="0" r="r" b="b"/>
                <a:pathLst>
                  <a:path w="9" h="11">
                    <a:moveTo>
                      <a:pt x="8" y="3"/>
                    </a:moveTo>
                    <a:cubicBezTo>
                      <a:pt x="1" y="11"/>
                      <a:pt x="5" y="5"/>
                      <a:pt x="0" y="9"/>
                    </a:cubicBezTo>
                    <a:cubicBezTo>
                      <a:pt x="4" y="5"/>
                      <a:pt x="8" y="0"/>
                      <a:pt x="9" y="0"/>
                    </a:cubicBezTo>
                    <a:cubicBezTo>
                      <a:pt x="7" y="3"/>
                      <a:pt x="8" y="2"/>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6359">
                <a:extLst>
                  <a:ext uri="{FF2B5EF4-FFF2-40B4-BE49-F238E27FC236}">
                    <a16:creationId xmlns:a16="http://schemas.microsoft.com/office/drawing/2014/main" id="{AF6782EC-015A-4915-95AB-3835479D7DF8}"/>
                  </a:ext>
                </a:extLst>
              </p:cNvPr>
              <p:cNvSpPr>
                <a:spLocks/>
              </p:cNvSpPr>
              <p:nvPr/>
            </p:nvSpPr>
            <p:spPr bwMode="auto">
              <a:xfrm>
                <a:off x="2396" y="2603"/>
                <a:ext cx="9" cy="2"/>
              </a:xfrm>
              <a:custGeom>
                <a:avLst/>
                <a:gdLst>
                  <a:gd name="T0" fmla="*/ 12 w 16"/>
                  <a:gd name="T1" fmla="*/ 3 h 5"/>
                  <a:gd name="T2" fmla="*/ 0 w 16"/>
                  <a:gd name="T3" fmla="*/ 4 h 5"/>
                  <a:gd name="T4" fmla="*/ 13 w 16"/>
                  <a:gd name="T5" fmla="*/ 0 h 5"/>
                  <a:gd name="T6" fmla="*/ 12 w 16"/>
                  <a:gd name="T7" fmla="*/ 3 h 5"/>
                </a:gdLst>
                <a:ahLst/>
                <a:cxnLst>
                  <a:cxn ang="0">
                    <a:pos x="T0" y="T1"/>
                  </a:cxn>
                  <a:cxn ang="0">
                    <a:pos x="T2" y="T3"/>
                  </a:cxn>
                  <a:cxn ang="0">
                    <a:pos x="T4" y="T5"/>
                  </a:cxn>
                  <a:cxn ang="0">
                    <a:pos x="T6" y="T7"/>
                  </a:cxn>
                </a:cxnLst>
                <a:rect l="0" t="0" r="r" b="b"/>
                <a:pathLst>
                  <a:path w="16" h="5">
                    <a:moveTo>
                      <a:pt x="12" y="3"/>
                    </a:moveTo>
                    <a:cubicBezTo>
                      <a:pt x="5" y="5"/>
                      <a:pt x="1" y="5"/>
                      <a:pt x="0" y="4"/>
                    </a:cubicBezTo>
                    <a:cubicBezTo>
                      <a:pt x="0" y="4"/>
                      <a:pt x="4" y="2"/>
                      <a:pt x="13" y="0"/>
                    </a:cubicBezTo>
                    <a:cubicBezTo>
                      <a:pt x="16" y="0"/>
                      <a:pt x="15"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6360">
                <a:extLst>
                  <a:ext uri="{FF2B5EF4-FFF2-40B4-BE49-F238E27FC236}">
                    <a16:creationId xmlns:a16="http://schemas.microsoft.com/office/drawing/2014/main" id="{1C7E11E8-5F5D-4F41-814C-B80A03CA4436}"/>
                  </a:ext>
                </a:extLst>
              </p:cNvPr>
              <p:cNvSpPr>
                <a:spLocks/>
              </p:cNvSpPr>
              <p:nvPr/>
            </p:nvSpPr>
            <p:spPr bwMode="auto">
              <a:xfrm>
                <a:off x="2130" y="2605"/>
                <a:ext cx="27" cy="7"/>
              </a:xfrm>
              <a:custGeom>
                <a:avLst/>
                <a:gdLst>
                  <a:gd name="T0" fmla="*/ 47 w 47"/>
                  <a:gd name="T1" fmla="*/ 13 h 13"/>
                  <a:gd name="T2" fmla="*/ 17 w 47"/>
                  <a:gd name="T3" fmla="*/ 6 h 13"/>
                  <a:gd name="T4" fmla="*/ 1 w 47"/>
                  <a:gd name="T5" fmla="*/ 0 h 13"/>
                  <a:gd name="T6" fmla="*/ 8 w 47"/>
                  <a:gd name="T7" fmla="*/ 1 h 13"/>
                  <a:gd name="T8" fmla="*/ 38 w 47"/>
                  <a:gd name="T9" fmla="*/ 10 h 13"/>
                  <a:gd name="T10" fmla="*/ 47 w 47"/>
                  <a:gd name="T11" fmla="*/ 13 h 13"/>
                </a:gdLst>
                <a:ahLst/>
                <a:cxnLst>
                  <a:cxn ang="0">
                    <a:pos x="T0" y="T1"/>
                  </a:cxn>
                  <a:cxn ang="0">
                    <a:pos x="T2" y="T3"/>
                  </a:cxn>
                  <a:cxn ang="0">
                    <a:pos x="T4" y="T5"/>
                  </a:cxn>
                  <a:cxn ang="0">
                    <a:pos x="T6" y="T7"/>
                  </a:cxn>
                  <a:cxn ang="0">
                    <a:pos x="T8" y="T9"/>
                  </a:cxn>
                  <a:cxn ang="0">
                    <a:pos x="T10" y="T11"/>
                  </a:cxn>
                </a:cxnLst>
                <a:rect l="0" t="0" r="r" b="b"/>
                <a:pathLst>
                  <a:path w="47" h="13">
                    <a:moveTo>
                      <a:pt x="47" y="13"/>
                    </a:moveTo>
                    <a:cubicBezTo>
                      <a:pt x="38" y="11"/>
                      <a:pt x="27" y="8"/>
                      <a:pt x="17" y="6"/>
                    </a:cubicBezTo>
                    <a:cubicBezTo>
                      <a:pt x="8" y="4"/>
                      <a:pt x="0" y="2"/>
                      <a:pt x="1" y="0"/>
                    </a:cubicBezTo>
                    <a:cubicBezTo>
                      <a:pt x="5" y="1"/>
                      <a:pt x="8" y="2"/>
                      <a:pt x="8" y="1"/>
                    </a:cubicBezTo>
                    <a:cubicBezTo>
                      <a:pt x="23" y="5"/>
                      <a:pt x="32" y="10"/>
                      <a:pt x="38" y="10"/>
                    </a:cubicBezTo>
                    <a:cubicBezTo>
                      <a:pt x="44" y="11"/>
                      <a:pt x="46" y="12"/>
                      <a:pt x="4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6361">
                <a:extLst>
                  <a:ext uri="{FF2B5EF4-FFF2-40B4-BE49-F238E27FC236}">
                    <a16:creationId xmlns:a16="http://schemas.microsoft.com/office/drawing/2014/main" id="{F5962755-0B51-48EB-BECA-7F455EF73B34}"/>
                  </a:ext>
                </a:extLst>
              </p:cNvPr>
              <p:cNvSpPr>
                <a:spLocks/>
              </p:cNvSpPr>
              <p:nvPr/>
            </p:nvSpPr>
            <p:spPr bwMode="auto">
              <a:xfrm>
                <a:off x="2711" y="1898"/>
                <a:ext cx="6" cy="9"/>
              </a:xfrm>
              <a:custGeom>
                <a:avLst/>
                <a:gdLst>
                  <a:gd name="T0" fmla="*/ 6 w 10"/>
                  <a:gd name="T1" fmla="*/ 8 h 17"/>
                  <a:gd name="T2" fmla="*/ 6 w 10"/>
                  <a:gd name="T3" fmla="*/ 14 h 17"/>
                  <a:gd name="T4" fmla="*/ 6 w 10"/>
                  <a:gd name="T5" fmla="*/ 8 h 17"/>
                </a:gdLst>
                <a:ahLst/>
                <a:cxnLst>
                  <a:cxn ang="0">
                    <a:pos x="T0" y="T1"/>
                  </a:cxn>
                  <a:cxn ang="0">
                    <a:pos x="T2" y="T3"/>
                  </a:cxn>
                  <a:cxn ang="0">
                    <a:pos x="T4" y="T5"/>
                  </a:cxn>
                </a:cxnLst>
                <a:rect l="0" t="0" r="r" b="b"/>
                <a:pathLst>
                  <a:path w="10" h="17">
                    <a:moveTo>
                      <a:pt x="6" y="8"/>
                    </a:moveTo>
                    <a:cubicBezTo>
                      <a:pt x="10" y="17"/>
                      <a:pt x="4" y="7"/>
                      <a:pt x="6" y="14"/>
                    </a:cubicBezTo>
                    <a:cubicBezTo>
                      <a:pt x="0" y="0"/>
                      <a:pt x="4" y="5"/>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6362">
                <a:extLst>
                  <a:ext uri="{FF2B5EF4-FFF2-40B4-BE49-F238E27FC236}">
                    <a16:creationId xmlns:a16="http://schemas.microsoft.com/office/drawing/2014/main" id="{720F382E-8A62-4DE1-A620-1D790334B2BA}"/>
                  </a:ext>
                </a:extLst>
              </p:cNvPr>
              <p:cNvSpPr>
                <a:spLocks/>
              </p:cNvSpPr>
              <p:nvPr/>
            </p:nvSpPr>
            <p:spPr bwMode="auto">
              <a:xfrm>
                <a:off x="2767" y="2099"/>
                <a:ext cx="2" cy="26"/>
              </a:xfrm>
              <a:custGeom>
                <a:avLst/>
                <a:gdLst>
                  <a:gd name="T0" fmla="*/ 2 w 3"/>
                  <a:gd name="T1" fmla="*/ 0 h 45"/>
                  <a:gd name="T2" fmla="*/ 2 w 3"/>
                  <a:gd name="T3" fmla="*/ 24 h 45"/>
                  <a:gd name="T4" fmla="*/ 1 w 3"/>
                  <a:gd name="T5" fmla="*/ 45 h 45"/>
                  <a:gd name="T6" fmla="*/ 0 w 3"/>
                  <a:gd name="T7" fmla="*/ 2 h 45"/>
                  <a:gd name="T8" fmla="*/ 2 w 3"/>
                  <a:gd name="T9" fmla="*/ 0 h 45"/>
                </a:gdLst>
                <a:ahLst/>
                <a:cxnLst>
                  <a:cxn ang="0">
                    <a:pos x="T0" y="T1"/>
                  </a:cxn>
                  <a:cxn ang="0">
                    <a:pos x="T2" y="T3"/>
                  </a:cxn>
                  <a:cxn ang="0">
                    <a:pos x="T4" y="T5"/>
                  </a:cxn>
                  <a:cxn ang="0">
                    <a:pos x="T6" y="T7"/>
                  </a:cxn>
                  <a:cxn ang="0">
                    <a:pos x="T8" y="T9"/>
                  </a:cxn>
                </a:cxnLst>
                <a:rect l="0" t="0" r="r" b="b"/>
                <a:pathLst>
                  <a:path w="3" h="45">
                    <a:moveTo>
                      <a:pt x="2" y="0"/>
                    </a:moveTo>
                    <a:cubicBezTo>
                      <a:pt x="1" y="4"/>
                      <a:pt x="2" y="15"/>
                      <a:pt x="2" y="24"/>
                    </a:cubicBezTo>
                    <a:cubicBezTo>
                      <a:pt x="3" y="34"/>
                      <a:pt x="3" y="43"/>
                      <a:pt x="1" y="45"/>
                    </a:cubicBezTo>
                    <a:cubicBezTo>
                      <a:pt x="2" y="33"/>
                      <a:pt x="1" y="19"/>
                      <a:pt x="0" y="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6363">
                <a:extLst>
                  <a:ext uri="{FF2B5EF4-FFF2-40B4-BE49-F238E27FC236}">
                    <a16:creationId xmlns:a16="http://schemas.microsoft.com/office/drawing/2014/main" id="{FBA1CF99-6E54-4FA0-8DDE-4E9B92D19D15}"/>
                  </a:ext>
                </a:extLst>
              </p:cNvPr>
              <p:cNvSpPr>
                <a:spLocks/>
              </p:cNvSpPr>
              <p:nvPr/>
            </p:nvSpPr>
            <p:spPr bwMode="auto">
              <a:xfrm>
                <a:off x="2545" y="2529"/>
                <a:ext cx="13" cy="9"/>
              </a:xfrm>
              <a:custGeom>
                <a:avLst/>
                <a:gdLst>
                  <a:gd name="T0" fmla="*/ 0 w 23"/>
                  <a:gd name="T1" fmla="*/ 17 h 17"/>
                  <a:gd name="T2" fmla="*/ 23 w 23"/>
                  <a:gd name="T3" fmla="*/ 0 h 17"/>
                  <a:gd name="T4" fmla="*/ 0 w 23"/>
                  <a:gd name="T5" fmla="*/ 17 h 17"/>
                </a:gdLst>
                <a:ahLst/>
                <a:cxnLst>
                  <a:cxn ang="0">
                    <a:pos x="T0" y="T1"/>
                  </a:cxn>
                  <a:cxn ang="0">
                    <a:pos x="T2" y="T3"/>
                  </a:cxn>
                  <a:cxn ang="0">
                    <a:pos x="T4" y="T5"/>
                  </a:cxn>
                </a:cxnLst>
                <a:rect l="0" t="0" r="r" b="b"/>
                <a:pathLst>
                  <a:path w="23" h="17">
                    <a:moveTo>
                      <a:pt x="0" y="17"/>
                    </a:moveTo>
                    <a:cubicBezTo>
                      <a:pt x="1" y="14"/>
                      <a:pt x="13" y="8"/>
                      <a:pt x="23" y="0"/>
                    </a:cubicBezTo>
                    <a:cubicBezTo>
                      <a:pt x="21" y="3"/>
                      <a:pt x="10"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6364">
                <a:extLst>
                  <a:ext uri="{FF2B5EF4-FFF2-40B4-BE49-F238E27FC236}">
                    <a16:creationId xmlns:a16="http://schemas.microsoft.com/office/drawing/2014/main" id="{8A5B07A6-418F-48BF-ADB8-FEF0C33BCF14}"/>
                  </a:ext>
                </a:extLst>
              </p:cNvPr>
              <p:cNvSpPr>
                <a:spLocks/>
              </p:cNvSpPr>
              <p:nvPr/>
            </p:nvSpPr>
            <p:spPr bwMode="auto">
              <a:xfrm>
                <a:off x="2409" y="1659"/>
                <a:ext cx="15" cy="4"/>
              </a:xfrm>
              <a:custGeom>
                <a:avLst/>
                <a:gdLst>
                  <a:gd name="T0" fmla="*/ 1 w 25"/>
                  <a:gd name="T1" fmla="*/ 0 h 7"/>
                  <a:gd name="T2" fmla="*/ 24 w 25"/>
                  <a:gd name="T3" fmla="*/ 6 h 7"/>
                  <a:gd name="T4" fmla="*/ 13 w 25"/>
                  <a:gd name="T5" fmla="*/ 4 h 7"/>
                  <a:gd name="T6" fmla="*/ 1 w 25"/>
                  <a:gd name="T7" fmla="*/ 0 h 7"/>
                </a:gdLst>
                <a:ahLst/>
                <a:cxnLst>
                  <a:cxn ang="0">
                    <a:pos x="T0" y="T1"/>
                  </a:cxn>
                  <a:cxn ang="0">
                    <a:pos x="T2" y="T3"/>
                  </a:cxn>
                  <a:cxn ang="0">
                    <a:pos x="T4" y="T5"/>
                  </a:cxn>
                  <a:cxn ang="0">
                    <a:pos x="T6" y="T7"/>
                  </a:cxn>
                </a:cxnLst>
                <a:rect l="0" t="0" r="r" b="b"/>
                <a:pathLst>
                  <a:path w="25" h="7">
                    <a:moveTo>
                      <a:pt x="1" y="0"/>
                    </a:moveTo>
                    <a:cubicBezTo>
                      <a:pt x="10" y="3"/>
                      <a:pt x="15" y="4"/>
                      <a:pt x="24" y="6"/>
                    </a:cubicBezTo>
                    <a:cubicBezTo>
                      <a:pt x="25" y="7"/>
                      <a:pt x="19" y="6"/>
                      <a:pt x="13" y="4"/>
                    </a:cubicBezTo>
                    <a:cubicBezTo>
                      <a:pt x="6" y="2"/>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6365">
                <a:extLst>
                  <a:ext uri="{FF2B5EF4-FFF2-40B4-BE49-F238E27FC236}">
                    <a16:creationId xmlns:a16="http://schemas.microsoft.com/office/drawing/2014/main" id="{72FA4AAF-B837-4C96-9864-BFD37C22DB0C}"/>
                  </a:ext>
                </a:extLst>
              </p:cNvPr>
              <p:cNvSpPr>
                <a:spLocks/>
              </p:cNvSpPr>
              <p:nvPr/>
            </p:nvSpPr>
            <p:spPr bwMode="auto">
              <a:xfrm>
                <a:off x="2765" y="2145"/>
                <a:ext cx="3" cy="13"/>
              </a:xfrm>
              <a:custGeom>
                <a:avLst/>
                <a:gdLst>
                  <a:gd name="T0" fmla="*/ 4 w 5"/>
                  <a:gd name="T1" fmla="*/ 22 h 24"/>
                  <a:gd name="T2" fmla="*/ 0 w 5"/>
                  <a:gd name="T3" fmla="*/ 24 h 24"/>
                  <a:gd name="T4" fmla="*/ 1 w 5"/>
                  <a:gd name="T5" fmla="*/ 20 h 24"/>
                  <a:gd name="T6" fmla="*/ 1 w 5"/>
                  <a:gd name="T7" fmla="*/ 13 h 24"/>
                  <a:gd name="T8" fmla="*/ 3 w 5"/>
                  <a:gd name="T9" fmla="*/ 17 h 24"/>
                  <a:gd name="T10" fmla="*/ 4 w 5"/>
                  <a:gd name="T11" fmla="*/ 1 h 24"/>
                  <a:gd name="T12" fmla="*/ 4 w 5"/>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4" y="22"/>
                    </a:moveTo>
                    <a:cubicBezTo>
                      <a:pt x="0" y="24"/>
                      <a:pt x="0" y="24"/>
                      <a:pt x="0" y="24"/>
                    </a:cubicBezTo>
                    <a:cubicBezTo>
                      <a:pt x="0" y="21"/>
                      <a:pt x="0" y="20"/>
                      <a:pt x="1" y="20"/>
                    </a:cubicBezTo>
                    <a:cubicBezTo>
                      <a:pt x="1" y="13"/>
                      <a:pt x="1" y="13"/>
                      <a:pt x="1" y="13"/>
                    </a:cubicBezTo>
                    <a:cubicBezTo>
                      <a:pt x="2" y="16"/>
                      <a:pt x="2" y="18"/>
                      <a:pt x="3" y="17"/>
                    </a:cubicBezTo>
                    <a:cubicBezTo>
                      <a:pt x="3" y="16"/>
                      <a:pt x="3" y="11"/>
                      <a:pt x="4" y="1"/>
                    </a:cubicBezTo>
                    <a:cubicBezTo>
                      <a:pt x="5" y="0"/>
                      <a:pt x="4" y="1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6366">
                <a:extLst>
                  <a:ext uri="{FF2B5EF4-FFF2-40B4-BE49-F238E27FC236}">
                    <a16:creationId xmlns:a16="http://schemas.microsoft.com/office/drawing/2014/main" id="{634DA886-0D6A-4979-9669-AFA5061C1E30}"/>
                  </a:ext>
                </a:extLst>
              </p:cNvPr>
              <p:cNvSpPr>
                <a:spLocks/>
              </p:cNvSpPr>
              <p:nvPr/>
            </p:nvSpPr>
            <p:spPr bwMode="auto">
              <a:xfrm>
                <a:off x="2736" y="2289"/>
                <a:ext cx="4" cy="10"/>
              </a:xfrm>
              <a:custGeom>
                <a:avLst/>
                <a:gdLst>
                  <a:gd name="T0" fmla="*/ 2 w 7"/>
                  <a:gd name="T1" fmla="*/ 16 h 18"/>
                  <a:gd name="T2" fmla="*/ 7 w 7"/>
                  <a:gd name="T3" fmla="*/ 0 h 18"/>
                  <a:gd name="T4" fmla="*/ 2 w 7"/>
                  <a:gd name="T5" fmla="*/ 16 h 18"/>
                </a:gdLst>
                <a:ahLst/>
                <a:cxnLst>
                  <a:cxn ang="0">
                    <a:pos x="T0" y="T1"/>
                  </a:cxn>
                  <a:cxn ang="0">
                    <a:pos x="T2" y="T3"/>
                  </a:cxn>
                  <a:cxn ang="0">
                    <a:pos x="T4" y="T5"/>
                  </a:cxn>
                </a:cxnLst>
                <a:rect l="0" t="0" r="r" b="b"/>
                <a:pathLst>
                  <a:path w="7" h="18">
                    <a:moveTo>
                      <a:pt x="2" y="16"/>
                    </a:moveTo>
                    <a:cubicBezTo>
                      <a:pt x="0" y="18"/>
                      <a:pt x="4" y="5"/>
                      <a:pt x="7" y="0"/>
                    </a:cubicBezTo>
                    <a:cubicBezTo>
                      <a:pt x="7" y="4"/>
                      <a:pt x="5" y="7"/>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6367">
                <a:extLst>
                  <a:ext uri="{FF2B5EF4-FFF2-40B4-BE49-F238E27FC236}">
                    <a16:creationId xmlns:a16="http://schemas.microsoft.com/office/drawing/2014/main" id="{F9D60F1D-F546-4C86-B71D-1166E009B98E}"/>
                  </a:ext>
                </a:extLst>
              </p:cNvPr>
              <p:cNvSpPr>
                <a:spLocks/>
              </p:cNvSpPr>
              <p:nvPr/>
            </p:nvSpPr>
            <p:spPr bwMode="auto">
              <a:xfrm>
                <a:off x="2632" y="2459"/>
                <a:ext cx="6" cy="6"/>
              </a:xfrm>
              <a:custGeom>
                <a:avLst/>
                <a:gdLst>
                  <a:gd name="T0" fmla="*/ 11 w 11"/>
                  <a:gd name="T1" fmla="*/ 1 h 11"/>
                  <a:gd name="T2" fmla="*/ 0 w 11"/>
                  <a:gd name="T3" fmla="*/ 11 h 11"/>
                  <a:gd name="T4" fmla="*/ 8 w 11"/>
                  <a:gd name="T5" fmla="*/ 0 h 11"/>
                  <a:gd name="T6" fmla="*/ 11 w 11"/>
                  <a:gd name="T7" fmla="*/ 1 h 11"/>
                </a:gdLst>
                <a:ahLst/>
                <a:cxnLst>
                  <a:cxn ang="0">
                    <a:pos x="T0" y="T1"/>
                  </a:cxn>
                  <a:cxn ang="0">
                    <a:pos x="T2" y="T3"/>
                  </a:cxn>
                  <a:cxn ang="0">
                    <a:pos x="T4" y="T5"/>
                  </a:cxn>
                  <a:cxn ang="0">
                    <a:pos x="T6" y="T7"/>
                  </a:cxn>
                </a:cxnLst>
                <a:rect l="0" t="0" r="r" b="b"/>
                <a:pathLst>
                  <a:path w="11" h="11">
                    <a:moveTo>
                      <a:pt x="11" y="1"/>
                    </a:moveTo>
                    <a:cubicBezTo>
                      <a:pt x="6" y="6"/>
                      <a:pt x="3" y="8"/>
                      <a:pt x="0" y="11"/>
                    </a:cubicBezTo>
                    <a:cubicBezTo>
                      <a:pt x="5" y="5"/>
                      <a:pt x="0" y="8"/>
                      <a:pt x="8" y="0"/>
                    </a:cubicBezTo>
                    <a:cubicBezTo>
                      <a:pt x="8" y="2"/>
                      <a:pt x="7"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6368">
                <a:extLst>
                  <a:ext uri="{FF2B5EF4-FFF2-40B4-BE49-F238E27FC236}">
                    <a16:creationId xmlns:a16="http://schemas.microsoft.com/office/drawing/2014/main" id="{3BFB4B30-BBB9-4FD0-A74E-C03A328AA292}"/>
                  </a:ext>
                </a:extLst>
              </p:cNvPr>
              <p:cNvSpPr>
                <a:spLocks/>
              </p:cNvSpPr>
              <p:nvPr/>
            </p:nvSpPr>
            <p:spPr bwMode="auto">
              <a:xfrm>
                <a:off x="2508" y="2553"/>
                <a:ext cx="11" cy="6"/>
              </a:xfrm>
              <a:custGeom>
                <a:avLst/>
                <a:gdLst>
                  <a:gd name="T0" fmla="*/ 14 w 19"/>
                  <a:gd name="T1" fmla="*/ 5 h 11"/>
                  <a:gd name="T2" fmla="*/ 4 w 19"/>
                  <a:gd name="T3" fmla="*/ 11 h 11"/>
                  <a:gd name="T4" fmla="*/ 0 w 19"/>
                  <a:gd name="T5" fmla="*/ 9 h 11"/>
                  <a:gd name="T6" fmla="*/ 19 w 19"/>
                  <a:gd name="T7" fmla="*/ 1 h 11"/>
                  <a:gd name="T8" fmla="*/ 14 w 19"/>
                  <a:gd name="T9" fmla="*/ 5 h 11"/>
                </a:gdLst>
                <a:ahLst/>
                <a:cxnLst>
                  <a:cxn ang="0">
                    <a:pos x="T0" y="T1"/>
                  </a:cxn>
                  <a:cxn ang="0">
                    <a:pos x="T2" y="T3"/>
                  </a:cxn>
                  <a:cxn ang="0">
                    <a:pos x="T4" y="T5"/>
                  </a:cxn>
                  <a:cxn ang="0">
                    <a:pos x="T6" y="T7"/>
                  </a:cxn>
                  <a:cxn ang="0">
                    <a:pos x="T8" y="T9"/>
                  </a:cxn>
                </a:cxnLst>
                <a:rect l="0" t="0" r="r" b="b"/>
                <a:pathLst>
                  <a:path w="19" h="11">
                    <a:moveTo>
                      <a:pt x="14" y="5"/>
                    </a:moveTo>
                    <a:cubicBezTo>
                      <a:pt x="11" y="7"/>
                      <a:pt x="8" y="8"/>
                      <a:pt x="4" y="11"/>
                    </a:cubicBezTo>
                    <a:cubicBezTo>
                      <a:pt x="9" y="7"/>
                      <a:pt x="3" y="9"/>
                      <a:pt x="0" y="9"/>
                    </a:cubicBezTo>
                    <a:cubicBezTo>
                      <a:pt x="8" y="5"/>
                      <a:pt x="18" y="0"/>
                      <a:pt x="19" y="1"/>
                    </a:cubicBezTo>
                    <a:cubicBezTo>
                      <a:pt x="12" y="5"/>
                      <a:pt x="14" y="5"/>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6369">
                <a:extLst>
                  <a:ext uri="{FF2B5EF4-FFF2-40B4-BE49-F238E27FC236}">
                    <a16:creationId xmlns:a16="http://schemas.microsoft.com/office/drawing/2014/main" id="{ABDA37C0-8D68-4F8C-9D06-44302EE6E846}"/>
                  </a:ext>
                </a:extLst>
              </p:cNvPr>
              <p:cNvSpPr>
                <a:spLocks/>
              </p:cNvSpPr>
              <p:nvPr/>
            </p:nvSpPr>
            <p:spPr bwMode="auto">
              <a:xfrm>
                <a:off x="2365" y="2607"/>
                <a:ext cx="23" cy="5"/>
              </a:xfrm>
              <a:custGeom>
                <a:avLst/>
                <a:gdLst>
                  <a:gd name="T0" fmla="*/ 36 w 40"/>
                  <a:gd name="T1" fmla="*/ 3 h 10"/>
                  <a:gd name="T2" fmla="*/ 6 w 40"/>
                  <a:gd name="T3" fmla="*/ 9 h 10"/>
                  <a:gd name="T4" fmla="*/ 12 w 40"/>
                  <a:gd name="T5" fmla="*/ 7 h 10"/>
                  <a:gd name="T6" fmla="*/ 19 w 40"/>
                  <a:gd name="T7" fmla="*/ 4 h 10"/>
                  <a:gd name="T8" fmla="*/ 38 w 40"/>
                  <a:gd name="T9" fmla="*/ 0 h 10"/>
                  <a:gd name="T10" fmla="*/ 36 w 40"/>
                  <a:gd name="T11" fmla="*/ 3 h 10"/>
                </a:gdLst>
                <a:ahLst/>
                <a:cxnLst>
                  <a:cxn ang="0">
                    <a:pos x="T0" y="T1"/>
                  </a:cxn>
                  <a:cxn ang="0">
                    <a:pos x="T2" y="T3"/>
                  </a:cxn>
                  <a:cxn ang="0">
                    <a:pos x="T4" y="T5"/>
                  </a:cxn>
                  <a:cxn ang="0">
                    <a:pos x="T6" y="T7"/>
                  </a:cxn>
                  <a:cxn ang="0">
                    <a:pos x="T8" y="T9"/>
                  </a:cxn>
                  <a:cxn ang="0">
                    <a:pos x="T10" y="T11"/>
                  </a:cxn>
                </a:cxnLst>
                <a:rect l="0" t="0" r="r" b="b"/>
                <a:pathLst>
                  <a:path w="40" h="10">
                    <a:moveTo>
                      <a:pt x="36" y="3"/>
                    </a:moveTo>
                    <a:cubicBezTo>
                      <a:pt x="24" y="6"/>
                      <a:pt x="20" y="6"/>
                      <a:pt x="6" y="9"/>
                    </a:cubicBezTo>
                    <a:cubicBezTo>
                      <a:pt x="0" y="10"/>
                      <a:pt x="6" y="9"/>
                      <a:pt x="12" y="7"/>
                    </a:cubicBezTo>
                    <a:cubicBezTo>
                      <a:pt x="18" y="6"/>
                      <a:pt x="24" y="4"/>
                      <a:pt x="19" y="4"/>
                    </a:cubicBezTo>
                    <a:cubicBezTo>
                      <a:pt x="31" y="4"/>
                      <a:pt x="29" y="2"/>
                      <a:pt x="38" y="0"/>
                    </a:cubicBezTo>
                    <a:cubicBezTo>
                      <a:pt x="40" y="0"/>
                      <a:pt x="39" y="1"/>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6370">
                <a:extLst>
                  <a:ext uri="{FF2B5EF4-FFF2-40B4-BE49-F238E27FC236}">
                    <a16:creationId xmlns:a16="http://schemas.microsoft.com/office/drawing/2014/main" id="{0251A3EF-249C-4B6F-808D-55C2072A985C}"/>
                  </a:ext>
                </a:extLst>
              </p:cNvPr>
              <p:cNvSpPr>
                <a:spLocks/>
              </p:cNvSpPr>
              <p:nvPr/>
            </p:nvSpPr>
            <p:spPr bwMode="auto">
              <a:xfrm>
                <a:off x="2726" y="1930"/>
                <a:ext cx="6" cy="12"/>
              </a:xfrm>
              <a:custGeom>
                <a:avLst/>
                <a:gdLst>
                  <a:gd name="T0" fmla="*/ 0 w 10"/>
                  <a:gd name="T1" fmla="*/ 0 h 22"/>
                  <a:gd name="T2" fmla="*/ 10 w 10"/>
                  <a:gd name="T3" fmla="*/ 22 h 22"/>
                  <a:gd name="T4" fmla="*/ 0 w 10"/>
                  <a:gd name="T5" fmla="*/ 0 h 22"/>
                </a:gdLst>
                <a:ahLst/>
                <a:cxnLst>
                  <a:cxn ang="0">
                    <a:pos x="T0" y="T1"/>
                  </a:cxn>
                  <a:cxn ang="0">
                    <a:pos x="T2" y="T3"/>
                  </a:cxn>
                  <a:cxn ang="0">
                    <a:pos x="T4" y="T5"/>
                  </a:cxn>
                </a:cxnLst>
                <a:rect l="0" t="0" r="r" b="b"/>
                <a:pathLst>
                  <a:path w="10" h="22">
                    <a:moveTo>
                      <a:pt x="0" y="0"/>
                    </a:moveTo>
                    <a:cubicBezTo>
                      <a:pt x="4" y="4"/>
                      <a:pt x="6" y="8"/>
                      <a:pt x="10" y="22"/>
                    </a:cubicBezTo>
                    <a:cubicBezTo>
                      <a:pt x="7" y="18"/>
                      <a:pt x="5"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6371">
                <a:extLst>
                  <a:ext uri="{FF2B5EF4-FFF2-40B4-BE49-F238E27FC236}">
                    <a16:creationId xmlns:a16="http://schemas.microsoft.com/office/drawing/2014/main" id="{B21F3ACF-B267-4189-9C5B-70C096C33CBF}"/>
                  </a:ext>
                </a:extLst>
              </p:cNvPr>
              <p:cNvSpPr>
                <a:spLocks/>
              </p:cNvSpPr>
              <p:nvPr/>
            </p:nvSpPr>
            <p:spPr bwMode="auto">
              <a:xfrm>
                <a:off x="2701" y="1881"/>
                <a:ext cx="6" cy="10"/>
              </a:xfrm>
              <a:custGeom>
                <a:avLst/>
                <a:gdLst>
                  <a:gd name="T0" fmla="*/ 3 w 10"/>
                  <a:gd name="T1" fmla="*/ 1 h 18"/>
                  <a:gd name="T2" fmla="*/ 0 w 10"/>
                  <a:gd name="T3" fmla="*/ 1 h 18"/>
                  <a:gd name="T4" fmla="*/ 3 w 10"/>
                  <a:gd name="T5" fmla="*/ 1 h 18"/>
                </a:gdLst>
                <a:ahLst/>
                <a:cxnLst>
                  <a:cxn ang="0">
                    <a:pos x="T0" y="T1"/>
                  </a:cxn>
                  <a:cxn ang="0">
                    <a:pos x="T2" y="T3"/>
                  </a:cxn>
                  <a:cxn ang="0">
                    <a:pos x="T4" y="T5"/>
                  </a:cxn>
                </a:cxnLst>
                <a:rect l="0" t="0" r="r" b="b"/>
                <a:pathLst>
                  <a:path w="10" h="18">
                    <a:moveTo>
                      <a:pt x="3" y="1"/>
                    </a:moveTo>
                    <a:cubicBezTo>
                      <a:pt x="6" y="7"/>
                      <a:pt x="10" y="18"/>
                      <a:pt x="0" y="1"/>
                    </a:cubicBezTo>
                    <a:cubicBezTo>
                      <a:pt x="1" y="0"/>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372">
                <a:extLst>
                  <a:ext uri="{FF2B5EF4-FFF2-40B4-BE49-F238E27FC236}">
                    <a16:creationId xmlns:a16="http://schemas.microsoft.com/office/drawing/2014/main" id="{E07D8C7B-EACE-4678-B7EF-5D8A78CD214B}"/>
                  </a:ext>
                </a:extLst>
              </p:cNvPr>
              <p:cNvSpPr>
                <a:spLocks/>
              </p:cNvSpPr>
              <p:nvPr/>
            </p:nvSpPr>
            <p:spPr bwMode="auto">
              <a:xfrm>
                <a:off x="2710" y="2340"/>
                <a:ext cx="6" cy="15"/>
              </a:xfrm>
              <a:custGeom>
                <a:avLst/>
                <a:gdLst>
                  <a:gd name="T0" fmla="*/ 7 w 11"/>
                  <a:gd name="T1" fmla="*/ 13 h 25"/>
                  <a:gd name="T2" fmla="*/ 0 w 11"/>
                  <a:gd name="T3" fmla="*/ 19 h 25"/>
                  <a:gd name="T4" fmla="*/ 8 w 11"/>
                  <a:gd name="T5" fmla="*/ 3 h 25"/>
                  <a:gd name="T6" fmla="*/ 7 w 11"/>
                  <a:gd name="T7" fmla="*/ 9 h 25"/>
                  <a:gd name="T8" fmla="*/ 7 w 11"/>
                  <a:gd name="T9" fmla="*/ 13 h 25"/>
                </a:gdLst>
                <a:ahLst/>
                <a:cxnLst>
                  <a:cxn ang="0">
                    <a:pos x="T0" y="T1"/>
                  </a:cxn>
                  <a:cxn ang="0">
                    <a:pos x="T2" y="T3"/>
                  </a:cxn>
                  <a:cxn ang="0">
                    <a:pos x="T4" y="T5"/>
                  </a:cxn>
                  <a:cxn ang="0">
                    <a:pos x="T6" y="T7"/>
                  </a:cxn>
                  <a:cxn ang="0">
                    <a:pos x="T8" y="T9"/>
                  </a:cxn>
                </a:cxnLst>
                <a:rect l="0" t="0" r="r" b="b"/>
                <a:pathLst>
                  <a:path w="11" h="25">
                    <a:moveTo>
                      <a:pt x="7" y="13"/>
                    </a:moveTo>
                    <a:cubicBezTo>
                      <a:pt x="2" y="25"/>
                      <a:pt x="4" y="13"/>
                      <a:pt x="0" y="19"/>
                    </a:cubicBezTo>
                    <a:cubicBezTo>
                      <a:pt x="3" y="14"/>
                      <a:pt x="5" y="9"/>
                      <a:pt x="8" y="3"/>
                    </a:cubicBezTo>
                    <a:cubicBezTo>
                      <a:pt x="11" y="0"/>
                      <a:pt x="9" y="5"/>
                      <a:pt x="7" y="9"/>
                    </a:cubicBezTo>
                    <a:cubicBezTo>
                      <a:pt x="5" y="13"/>
                      <a:pt x="4" y="17"/>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373">
                <a:extLst>
                  <a:ext uri="{FF2B5EF4-FFF2-40B4-BE49-F238E27FC236}">
                    <a16:creationId xmlns:a16="http://schemas.microsoft.com/office/drawing/2014/main" id="{5C6A85BE-2304-457C-955A-68639F2CFE69}"/>
                  </a:ext>
                </a:extLst>
              </p:cNvPr>
              <p:cNvSpPr>
                <a:spLocks/>
              </p:cNvSpPr>
              <p:nvPr/>
            </p:nvSpPr>
            <p:spPr bwMode="auto">
              <a:xfrm>
                <a:off x="2616" y="2471"/>
                <a:ext cx="9" cy="8"/>
              </a:xfrm>
              <a:custGeom>
                <a:avLst/>
                <a:gdLst>
                  <a:gd name="T0" fmla="*/ 6 w 16"/>
                  <a:gd name="T1" fmla="*/ 7 h 14"/>
                  <a:gd name="T2" fmla="*/ 16 w 16"/>
                  <a:gd name="T3" fmla="*/ 0 h 14"/>
                  <a:gd name="T4" fmla="*/ 6 w 16"/>
                  <a:gd name="T5" fmla="*/ 7 h 14"/>
                </a:gdLst>
                <a:ahLst/>
                <a:cxnLst>
                  <a:cxn ang="0">
                    <a:pos x="T0" y="T1"/>
                  </a:cxn>
                  <a:cxn ang="0">
                    <a:pos x="T2" y="T3"/>
                  </a:cxn>
                  <a:cxn ang="0">
                    <a:pos x="T4" y="T5"/>
                  </a:cxn>
                </a:cxnLst>
                <a:rect l="0" t="0" r="r" b="b"/>
                <a:pathLst>
                  <a:path w="16" h="14">
                    <a:moveTo>
                      <a:pt x="6" y="7"/>
                    </a:moveTo>
                    <a:cubicBezTo>
                      <a:pt x="9" y="5"/>
                      <a:pt x="14" y="1"/>
                      <a:pt x="16" y="0"/>
                    </a:cubicBezTo>
                    <a:cubicBezTo>
                      <a:pt x="12" y="6"/>
                      <a:pt x="0" y="14"/>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374">
                <a:extLst>
                  <a:ext uri="{FF2B5EF4-FFF2-40B4-BE49-F238E27FC236}">
                    <a16:creationId xmlns:a16="http://schemas.microsoft.com/office/drawing/2014/main" id="{2B8AC3DA-A0D0-4DB9-B464-DEF03EB649F0}"/>
                  </a:ext>
                </a:extLst>
              </p:cNvPr>
              <p:cNvSpPr>
                <a:spLocks/>
              </p:cNvSpPr>
              <p:nvPr/>
            </p:nvSpPr>
            <p:spPr bwMode="auto">
              <a:xfrm>
                <a:off x="2633" y="1789"/>
                <a:ext cx="15" cy="16"/>
              </a:xfrm>
              <a:custGeom>
                <a:avLst/>
                <a:gdLst>
                  <a:gd name="T0" fmla="*/ 24 w 26"/>
                  <a:gd name="T1" fmla="*/ 26 h 28"/>
                  <a:gd name="T2" fmla="*/ 15 w 26"/>
                  <a:gd name="T3" fmla="*/ 17 h 28"/>
                  <a:gd name="T4" fmla="*/ 10 w 26"/>
                  <a:gd name="T5" fmla="*/ 11 h 28"/>
                  <a:gd name="T6" fmla="*/ 3 w 26"/>
                  <a:gd name="T7" fmla="*/ 3 h 28"/>
                  <a:gd name="T8" fmla="*/ 9 w 26"/>
                  <a:gd name="T9" fmla="*/ 10 h 28"/>
                  <a:gd name="T10" fmla="*/ 24 w 26"/>
                  <a:gd name="T11" fmla="*/ 26 h 28"/>
                </a:gdLst>
                <a:ahLst/>
                <a:cxnLst>
                  <a:cxn ang="0">
                    <a:pos x="T0" y="T1"/>
                  </a:cxn>
                  <a:cxn ang="0">
                    <a:pos x="T2" y="T3"/>
                  </a:cxn>
                  <a:cxn ang="0">
                    <a:pos x="T4" y="T5"/>
                  </a:cxn>
                  <a:cxn ang="0">
                    <a:pos x="T6" y="T7"/>
                  </a:cxn>
                  <a:cxn ang="0">
                    <a:pos x="T8" y="T9"/>
                  </a:cxn>
                  <a:cxn ang="0">
                    <a:pos x="T10" y="T11"/>
                  </a:cxn>
                </a:cxnLst>
                <a:rect l="0" t="0" r="r" b="b"/>
                <a:pathLst>
                  <a:path w="26" h="28">
                    <a:moveTo>
                      <a:pt x="24" y="26"/>
                    </a:moveTo>
                    <a:cubicBezTo>
                      <a:pt x="26" y="28"/>
                      <a:pt x="20" y="23"/>
                      <a:pt x="15" y="17"/>
                    </a:cubicBezTo>
                    <a:cubicBezTo>
                      <a:pt x="10" y="12"/>
                      <a:pt x="5" y="7"/>
                      <a:pt x="10" y="11"/>
                    </a:cubicBezTo>
                    <a:cubicBezTo>
                      <a:pt x="3" y="3"/>
                      <a:pt x="3" y="3"/>
                      <a:pt x="3" y="3"/>
                    </a:cubicBezTo>
                    <a:cubicBezTo>
                      <a:pt x="0" y="0"/>
                      <a:pt x="4" y="4"/>
                      <a:pt x="9" y="10"/>
                    </a:cubicBezTo>
                    <a:cubicBezTo>
                      <a:pt x="15" y="15"/>
                      <a:pt x="21" y="23"/>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375">
                <a:extLst>
                  <a:ext uri="{FF2B5EF4-FFF2-40B4-BE49-F238E27FC236}">
                    <a16:creationId xmlns:a16="http://schemas.microsoft.com/office/drawing/2014/main" id="{99610BDE-3CAF-4BD2-8AA3-9FB5247AF745}"/>
                  </a:ext>
                </a:extLst>
              </p:cNvPr>
              <p:cNvSpPr>
                <a:spLocks/>
              </p:cNvSpPr>
              <p:nvPr/>
            </p:nvSpPr>
            <p:spPr bwMode="auto">
              <a:xfrm>
                <a:off x="2752" y="2012"/>
                <a:ext cx="5" cy="16"/>
              </a:xfrm>
              <a:custGeom>
                <a:avLst/>
                <a:gdLst>
                  <a:gd name="T0" fmla="*/ 9 w 9"/>
                  <a:gd name="T1" fmla="*/ 20 h 28"/>
                  <a:gd name="T2" fmla="*/ 8 w 9"/>
                  <a:gd name="T3" fmla="*/ 17 h 28"/>
                  <a:gd name="T4" fmla="*/ 9 w 9"/>
                  <a:gd name="T5" fmla="*/ 24 h 28"/>
                  <a:gd name="T6" fmla="*/ 3 w 9"/>
                  <a:gd name="T7" fmla="*/ 13 h 28"/>
                  <a:gd name="T8" fmla="*/ 9 w 9"/>
                  <a:gd name="T9" fmla="*/ 20 h 28"/>
                </a:gdLst>
                <a:ahLst/>
                <a:cxnLst>
                  <a:cxn ang="0">
                    <a:pos x="T0" y="T1"/>
                  </a:cxn>
                  <a:cxn ang="0">
                    <a:pos x="T2" y="T3"/>
                  </a:cxn>
                  <a:cxn ang="0">
                    <a:pos x="T4" y="T5"/>
                  </a:cxn>
                  <a:cxn ang="0">
                    <a:pos x="T6" y="T7"/>
                  </a:cxn>
                  <a:cxn ang="0">
                    <a:pos x="T8" y="T9"/>
                  </a:cxn>
                </a:cxnLst>
                <a:rect l="0" t="0" r="r" b="b"/>
                <a:pathLst>
                  <a:path w="9" h="28">
                    <a:moveTo>
                      <a:pt x="9" y="20"/>
                    </a:moveTo>
                    <a:cubicBezTo>
                      <a:pt x="9" y="19"/>
                      <a:pt x="8" y="16"/>
                      <a:pt x="8" y="17"/>
                    </a:cubicBezTo>
                    <a:cubicBezTo>
                      <a:pt x="7" y="17"/>
                      <a:pt x="8" y="21"/>
                      <a:pt x="9" y="24"/>
                    </a:cubicBezTo>
                    <a:cubicBezTo>
                      <a:pt x="7" y="28"/>
                      <a:pt x="4" y="8"/>
                      <a:pt x="3" y="13"/>
                    </a:cubicBezTo>
                    <a:cubicBezTo>
                      <a:pt x="0" y="0"/>
                      <a:pt x="6" y="5"/>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376">
                <a:extLst>
                  <a:ext uri="{FF2B5EF4-FFF2-40B4-BE49-F238E27FC236}">
                    <a16:creationId xmlns:a16="http://schemas.microsoft.com/office/drawing/2014/main" id="{D4A9AF33-36BF-405B-A95A-6F2CF9CF5E8D}"/>
                  </a:ext>
                </a:extLst>
              </p:cNvPr>
              <p:cNvSpPr>
                <a:spLocks/>
              </p:cNvSpPr>
              <p:nvPr/>
            </p:nvSpPr>
            <p:spPr bwMode="auto">
              <a:xfrm>
                <a:off x="2207" y="2619"/>
                <a:ext cx="35" cy="3"/>
              </a:xfrm>
              <a:custGeom>
                <a:avLst/>
                <a:gdLst>
                  <a:gd name="T0" fmla="*/ 61 w 61"/>
                  <a:gd name="T1" fmla="*/ 5 h 5"/>
                  <a:gd name="T2" fmla="*/ 0 w 61"/>
                  <a:gd name="T3" fmla="*/ 0 h 5"/>
                  <a:gd name="T4" fmla="*/ 32 w 61"/>
                  <a:gd name="T5" fmla="*/ 2 h 5"/>
                  <a:gd name="T6" fmla="*/ 61 w 61"/>
                  <a:gd name="T7" fmla="*/ 5 h 5"/>
                </a:gdLst>
                <a:ahLst/>
                <a:cxnLst>
                  <a:cxn ang="0">
                    <a:pos x="T0" y="T1"/>
                  </a:cxn>
                  <a:cxn ang="0">
                    <a:pos x="T2" y="T3"/>
                  </a:cxn>
                  <a:cxn ang="0">
                    <a:pos x="T4" y="T5"/>
                  </a:cxn>
                  <a:cxn ang="0">
                    <a:pos x="T6" y="T7"/>
                  </a:cxn>
                </a:cxnLst>
                <a:rect l="0" t="0" r="r" b="b"/>
                <a:pathLst>
                  <a:path w="61" h="5">
                    <a:moveTo>
                      <a:pt x="61" y="5"/>
                    </a:moveTo>
                    <a:cubicBezTo>
                      <a:pt x="35" y="3"/>
                      <a:pt x="19" y="2"/>
                      <a:pt x="0" y="0"/>
                    </a:cubicBezTo>
                    <a:cubicBezTo>
                      <a:pt x="32" y="2"/>
                      <a:pt x="32" y="2"/>
                      <a:pt x="32" y="2"/>
                    </a:cubicBezTo>
                    <a:cubicBezTo>
                      <a:pt x="45" y="3"/>
                      <a:pt x="58" y="4"/>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377">
                <a:extLst>
                  <a:ext uri="{FF2B5EF4-FFF2-40B4-BE49-F238E27FC236}">
                    <a16:creationId xmlns:a16="http://schemas.microsoft.com/office/drawing/2014/main" id="{8CAE92F9-FCDC-4958-A952-B829D25CEC11}"/>
                  </a:ext>
                </a:extLst>
              </p:cNvPr>
              <p:cNvSpPr>
                <a:spLocks/>
              </p:cNvSpPr>
              <p:nvPr/>
            </p:nvSpPr>
            <p:spPr bwMode="auto">
              <a:xfrm>
                <a:off x="2739" y="2253"/>
                <a:ext cx="9" cy="19"/>
              </a:xfrm>
              <a:custGeom>
                <a:avLst/>
                <a:gdLst>
                  <a:gd name="T0" fmla="*/ 13 w 15"/>
                  <a:gd name="T1" fmla="*/ 22 h 34"/>
                  <a:gd name="T2" fmla="*/ 8 w 15"/>
                  <a:gd name="T3" fmla="*/ 29 h 34"/>
                  <a:gd name="T4" fmla="*/ 11 w 15"/>
                  <a:gd name="T5" fmla="*/ 9 h 34"/>
                  <a:gd name="T6" fmla="*/ 7 w 15"/>
                  <a:gd name="T7" fmla="*/ 14 h 34"/>
                  <a:gd name="T8" fmla="*/ 1 w 15"/>
                  <a:gd name="T9" fmla="*/ 34 h 34"/>
                  <a:gd name="T10" fmla="*/ 5 w 15"/>
                  <a:gd name="T11" fmla="*/ 21 h 34"/>
                  <a:gd name="T12" fmla="*/ 1 w 15"/>
                  <a:gd name="T13" fmla="*/ 22 h 34"/>
                  <a:gd name="T14" fmla="*/ 10 w 15"/>
                  <a:gd name="T15" fmla="*/ 0 h 34"/>
                  <a:gd name="T16" fmla="*/ 12 w 15"/>
                  <a:gd name="T17" fmla="*/ 3 h 34"/>
                  <a:gd name="T18" fmla="*/ 13 w 15"/>
                  <a:gd name="T19" fmla="*/ 5 h 34"/>
                  <a:gd name="T20" fmla="*/ 10 w 15"/>
                  <a:gd name="T21" fmla="*/ 19 h 34"/>
                  <a:gd name="T22" fmla="*/ 13 w 15"/>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4">
                    <a:moveTo>
                      <a:pt x="13" y="22"/>
                    </a:moveTo>
                    <a:cubicBezTo>
                      <a:pt x="11" y="23"/>
                      <a:pt x="11" y="19"/>
                      <a:pt x="8" y="29"/>
                    </a:cubicBezTo>
                    <a:cubicBezTo>
                      <a:pt x="8" y="25"/>
                      <a:pt x="7" y="24"/>
                      <a:pt x="11" y="9"/>
                    </a:cubicBezTo>
                    <a:cubicBezTo>
                      <a:pt x="8" y="18"/>
                      <a:pt x="9" y="13"/>
                      <a:pt x="7" y="14"/>
                    </a:cubicBezTo>
                    <a:cubicBezTo>
                      <a:pt x="6" y="24"/>
                      <a:pt x="6" y="19"/>
                      <a:pt x="1" y="34"/>
                    </a:cubicBezTo>
                    <a:cubicBezTo>
                      <a:pt x="0" y="32"/>
                      <a:pt x="2" y="29"/>
                      <a:pt x="5" y="21"/>
                    </a:cubicBezTo>
                    <a:cubicBezTo>
                      <a:pt x="2" y="23"/>
                      <a:pt x="3" y="23"/>
                      <a:pt x="1" y="22"/>
                    </a:cubicBezTo>
                    <a:cubicBezTo>
                      <a:pt x="4" y="12"/>
                      <a:pt x="6" y="15"/>
                      <a:pt x="10" y="0"/>
                    </a:cubicBezTo>
                    <a:cubicBezTo>
                      <a:pt x="9" y="3"/>
                      <a:pt x="7" y="19"/>
                      <a:pt x="12" y="3"/>
                    </a:cubicBezTo>
                    <a:cubicBezTo>
                      <a:pt x="11" y="6"/>
                      <a:pt x="12" y="7"/>
                      <a:pt x="13" y="5"/>
                    </a:cubicBezTo>
                    <a:cubicBezTo>
                      <a:pt x="11" y="13"/>
                      <a:pt x="10" y="18"/>
                      <a:pt x="10" y="19"/>
                    </a:cubicBezTo>
                    <a:cubicBezTo>
                      <a:pt x="13" y="12"/>
                      <a:pt x="15" y="9"/>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378">
                <a:extLst>
                  <a:ext uri="{FF2B5EF4-FFF2-40B4-BE49-F238E27FC236}">
                    <a16:creationId xmlns:a16="http://schemas.microsoft.com/office/drawing/2014/main" id="{C4CE35A2-384C-43AA-8536-D1F837520224}"/>
                  </a:ext>
                </a:extLst>
              </p:cNvPr>
              <p:cNvSpPr>
                <a:spLocks/>
              </p:cNvSpPr>
              <p:nvPr/>
            </p:nvSpPr>
            <p:spPr bwMode="auto">
              <a:xfrm>
                <a:off x="2596" y="2490"/>
                <a:ext cx="8" cy="8"/>
              </a:xfrm>
              <a:custGeom>
                <a:avLst/>
                <a:gdLst>
                  <a:gd name="T0" fmla="*/ 9 w 13"/>
                  <a:gd name="T1" fmla="*/ 5 h 14"/>
                  <a:gd name="T2" fmla="*/ 9 w 13"/>
                  <a:gd name="T3" fmla="*/ 2 h 14"/>
                  <a:gd name="T4" fmla="*/ 9 w 13"/>
                  <a:gd name="T5" fmla="*/ 5 h 14"/>
                </a:gdLst>
                <a:ahLst/>
                <a:cxnLst>
                  <a:cxn ang="0">
                    <a:pos x="T0" y="T1"/>
                  </a:cxn>
                  <a:cxn ang="0">
                    <a:pos x="T2" y="T3"/>
                  </a:cxn>
                  <a:cxn ang="0">
                    <a:pos x="T4" y="T5"/>
                  </a:cxn>
                </a:cxnLst>
                <a:rect l="0" t="0" r="r" b="b"/>
                <a:pathLst>
                  <a:path w="13" h="14">
                    <a:moveTo>
                      <a:pt x="9" y="5"/>
                    </a:moveTo>
                    <a:cubicBezTo>
                      <a:pt x="0" y="14"/>
                      <a:pt x="2" y="7"/>
                      <a:pt x="9" y="2"/>
                    </a:cubicBezTo>
                    <a:cubicBezTo>
                      <a:pt x="13" y="0"/>
                      <a:pt x="7"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379">
                <a:extLst>
                  <a:ext uri="{FF2B5EF4-FFF2-40B4-BE49-F238E27FC236}">
                    <a16:creationId xmlns:a16="http://schemas.microsoft.com/office/drawing/2014/main" id="{41103CF7-0F1A-4064-B2A7-15710CCD1D0C}"/>
                  </a:ext>
                </a:extLst>
              </p:cNvPr>
              <p:cNvSpPr>
                <a:spLocks/>
              </p:cNvSpPr>
              <p:nvPr/>
            </p:nvSpPr>
            <p:spPr bwMode="auto">
              <a:xfrm>
                <a:off x="2326" y="2615"/>
                <a:ext cx="11" cy="3"/>
              </a:xfrm>
              <a:custGeom>
                <a:avLst/>
                <a:gdLst>
                  <a:gd name="T0" fmla="*/ 9 w 18"/>
                  <a:gd name="T1" fmla="*/ 3 h 5"/>
                  <a:gd name="T2" fmla="*/ 0 w 18"/>
                  <a:gd name="T3" fmla="*/ 3 h 5"/>
                  <a:gd name="T4" fmla="*/ 9 w 18"/>
                  <a:gd name="T5" fmla="*/ 3 h 5"/>
                </a:gdLst>
                <a:ahLst/>
                <a:cxnLst>
                  <a:cxn ang="0">
                    <a:pos x="T0" y="T1"/>
                  </a:cxn>
                  <a:cxn ang="0">
                    <a:pos x="T2" y="T3"/>
                  </a:cxn>
                  <a:cxn ang="0">
                    <a:pos x="T4" y="T5"/>
                  </a:cxn>
                </a:cxnLst>
                <a:rect l="0" t="0" r="r" b="b"/>
                <a:pathLst>
                  <a:path w="18" h="5">
                    <a:moveTo>
                      <a:pt x="9" y="3"/>
                    </a:moveTo>
                    <a:cubicBezTo>
                      <a:pt x="0" y="5"/>
                      <a:pt x="10" y="1"/>
                      <a:pt x="0" y="3"/>
                    </a:cubicBezTo>
                    <a:cubicBezTo>
                      <a:pt x="8" y="0"/>
                      <a:pt x="18" y="2"/>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380">
                <a:extLst>
                  <a:ext uri="{FF2B5EF4-FFF2-40B4-BE49-F238E27FC236}">
                    <a16:creationId xmlns:a16="http://schemas.microsoft.com/office/drawing/2014/main" id="{C3508FFF-0BFB-41CD-B4B8-3BDDE500B56E}"/>
                  </a:ext>
                </a:extLst>
              </p:cNvPr>
              <p:cNvSpPr>
                <a:spLocks/>
              </p:cNvSpPr>
              <p:nvPr/>
            </p:nvSpPr>
            <p:spPr bwMode="auto">
              <a:xfrm>
                <a:off x="2488" y="1688"/>
                <a:ext cx="14" cy="8"/>
              </a:xfrm>
              <a:custGeom>
                <a:avLst/>
                <a:gdLst>
                  <a:gd name="T0" fmla="*/ 0 w 25"/>
                  <a:gd name="T1" fmla="*/ 0 h 14"/>
                  <a:gd name="T2" fmla="*/ 25 w 25"/>
                  <a:gd name="T3" fmla="*/ 14 h 14"/>
                  <a:gd name="T4" fmla="*/ 0 w 25"/>
                  <a:gd name="T5" fmla="*/ 0 h 14"/>
                </a:gdLst>
                <a:ahLst/>
                <a:cxnLst>
                  <a:cxn ang="0">
                    <a:pos x="T0" y="T1"/>
                  </a:cxn>
                  <a:cxn ang="0">
                    <a:pos x="T2" y="T3"/>
                  </a:cxn>
                  <a:cxn ang="0">
                    <a:pos x="T4" y="T5"/>
                  </a:cxn>
                </a:cxnLst>
                <a:rect l="0" t="0" r="r" b="b"/>
                <a:pathLst>
                  <a:path w="25" h="14">
                    <a:moveTo>
                      <a:pt x="0" y="0"/>
                    </a:moveTo>
                    <a:cubicBezTo>
                      <a:pt x="9" y="5"/>
                      <a:pt x="24" y="10"/>
                      <a:pt x="25" y="14"/>
                    </a:cubicBezTo>
                    <a:cubicBezTo>
                      <a:pt x="18" y="9"/>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381">
                <a:extLst>
                  <a:ext uri="{FF2B5EF4-FFF2-40B4-BE49-F238E27FC236}">
                    <a16:creationId xmlns:a16="http://schemas.microsoft.com/office/drawing/2014/main" id="{C2F8C59C-85D5-4BC6-8021-D77A032455E9}"/>
                  </a:ext>
                </a:extLst>
              </p:cNvPr>
              <p:cNvSpPr>
                <a:spLocks/>
              </p:cNvSpPr>
              <p:nvPr/>
            </p:nvSpPr>
            <p:spPr bwMode="auto">
              <a:xfrm>
                <a:off x="2764" y="2091"/>
                <a:ext cx="3" cy="18"/>
              </a:xfrm>
              <a:custGeom>
                <a:avLst/>
                <a:gdLst>
                  <a:gd name="T0" fmla="*/ 2 w 4"/>
                  <a:gd name="T1" fmla="*/ 0 h 33"/>
                  <a:gd name="T2" fmla="*/ 3 w 4"/>
                  <a:gd name="T3" fmla="*/ 33 h 33"/>
                  <a:gd name="T4" fmla="*/ 2 w 4"/>
                  <a:gd name="T5" fmla="*/ 21 h 33"/>
                  <a:gd name="T6" fmla="*/ 1 w 4"/>
                  <a:gd name="T7" fmla="*/ 9 h 33"/>
                  <a:gd name="T8" fmla="*/ 2 w 4"/>
                  <a:gd name="T9" fmla="*/ 0 h 33"/>
                </a:gdLst>
                <a:ahLst/>
                <a:cxnLst>
                  <a:cxn ang="0">
                    <a:pos x="T0" y="T1"/>
                  </a:cxn>
                  <a:cxn ang="0">
                    <a:pos x="T2" y="T3"/>
                  </a:cxn>
                  <a:cxn ang="0">
                    <a:pos x="T4" y="T5"/>
                  </a:cxn>
                  <a:cxn ang="0">
                    <a:pos x="T6" y="T7"/>
                  </a:cxn>
                  <a:cxn ang="0">
                    <a:pos x="T8" y="T9"/>
                  </a:cxn>
                </a:cxnLst>
                <a:rect l="0" t="0" r="r" b="b"/>
                <a:pathLst>
                  <a:path w="4" h="33">
                    <a:moveTo>
                      <a:pt x="2" y="0"/>
                    </a:moveTo>
                    <a:cubicBezTo>
                      <a:pt x="0" y="7"/>
                      <a:pt x="4" y="20"/>
                      <a:pt x="3" y="33"/>
                    </a:cubicBezTo>
                    <a:cubicBezTo>
                      <a:pt x="2" y="32"/>
                      <a:pt x="2" y="26"/>
                      <a:pt x="2" y="21"/>
                    </a:cubicBezTo>
                    <a:cubicBezTo>
                      <a:pt x="1" y="15"/>
                      <a:pt x="1" y="9"/>
                      <a:pt x="1" y="9"/>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382">
                <a:extLst>
                  <a:ext uri="{FF2B5EF4-FFF2-40B4-BE49-F238E27FC236}">
                    <a16:creationId xmlns:a16="http://schemas.microsoft.com/office/drawing/2014/main" id="{E0A4C60E-DEE3-402C-862E-3FA2BE846E9C}"/>
                  </a:ext>
                </a:extLst>
              </p:cNvPr>
              <p:cNvSpPr>
                <a:spLocks/>
              </p:cNvSpPr>
              <p:nvPr/>
            </p:nvSpPr>
            <p:spPr bwMode="auto">
              <a:xfrm>
                <a:off x="2727" y="2304"/>
                <a:ext cx="5" cy="12"/>
              </a:xfrm>
              <a:custGeom>
                <a:avLst/>
                <a:gdLst>
                  <a:gd name="T0" fmla="*/ 9 w 9"/>
                  <a:gd name="T1" fmla="*/ 3 h 20"/>
                  <a:gd name="T2" fmla="*/ 1 w 9"/>
                  <a:gd name="T3" fmla="*/ 20 h 20"/>
                  <a:gd name="T4" fmla="*/ 9 w 9"/>
                  <a:gd name="T5" fmla="*/ 0 h 20"/>
                  <a:gd name="T6" fmla="*/ 9 w 9"/>
                  <a:gd name="T7" fmla="*/ 3 h 20"/>
                </a:gdLst>
                <a:ahLst/>
                <a:cxnLst>
                  <a:cxn ang="0">
                    <a:pos x="T0" y="T1"/>
                  </a:cxn>
                  <a:cxn ang="0">
                    <a:pos x="T2" y="T3"/>
                  </a:cxn>
                  <a:cxn ang="0">
                    <a:pos x="T4" y="T5"/>
                  </a:cxn>
                  <a:cxn ang="0">
                    <a:pos x="T6" y="T7"/>
                  </a:cxn>
                </a:cxnLst>
                <a:rect l="0" t="0" r="r" b="b"/>
                <a:pathLst>
                  <a:path w="9" h="20">
                    <a:moveTo>
                      <a:pt x="9" y="3"/>
                    </a:moveTo>
                    <a:cubicBezTo>
                      <a:pt x="6" y="11"/>
                      <a:pt x="5" y="10"/>
                      <a:pt x="1" y="20"/>
                    </a:cubicBezTo>
                    <a:cubicBezTo>
                      <a:pt x="0" y="20"/>
                      <a:pt x="5" y="9"/>
                      <a:pt x="9" y="0"/>
                    </a:cubicBezTo>
                    <a:cubicBezTo>
                      <a:pt x="8" y="1"/>
                      <a:pt x="8"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383">
                <a:extLst>
                  <a:ext uri="{FF2B5EF4-FFF2-40B4-BE49-F238E27FC236}">
                    <a16:creationId xmlns:a16="http://schemas.microsoft.com/office/drawing/2014/main" id="{32D48A11-42A2-421A-AC8D-4FC8D0D955A4}"/>
                  </a:ext>
                </a:extLst>
              </p:cNvPr>
              <p:cNvSpPr>
                <a:spLocks/>
              </p:cNvSpPr>
              <p:nvPr/>
            </p:nvSpPr>
            <p:spPr bwMode="auto">
              <a:xfrm>
                <a:off x="2721" y="2318"/>
                <a:ext cx="5" cy="11"/>
              </a:xfrm>
              <a:custGeom>
                <a:avLst/>
                <a:gdLst>
                  <a:gd name="T0" fmla="*/ 2 w 9"/>
                  <a:gd name="T1" fmla="*/ 20 h 20"/>
                  <a:gd name="T2" fmla="*/ 9 w 9"/>
                  <a:gd name="T3" fmla="*/ 0 h 20"/>
                  <a:gd name="T4" fmla="*/ 2 w 9"/>
                  <a:gd name="T5" fmla="*/ 20 h 20"/>
                </a:gdLst>
                <a:ahLst/>
                <a:cxnLst>
                  <a:cxn ang="0">
                    <a:pos x="T0" y="T1"/>
                  </a:cxn>
                  <a:cxn ang="0">
                    <a:pos x="T2" y="T3"/>
                  </a:cxn>
                  <a:cxn ang="0">
                    <a:pos x="T4" y="T5"/>
                  </a:cxn>
                </a:cxnLst>
                <a:rect l="0" t="0" r="r" b="b"/>
                <a:pathLst>
                  <a:path w="9" h="20">
                    <a:moveTo>
                      <a:pt x="2" y="20"/>
                    </a:moveTo>
                    <a:cubicBezTo>
                      <a:pt x="0" y="19"/>
                      <a:pt x="6" y="8"/>
                      <a:pt x="9" y="0"/>
                    </a:cubicBezTo>
                    <a:cubicBezTo>
                      <a:pt x="8" y="4"/>
                      <a:pt x="6" y="1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384">
                <a:extLst>
                  <a:ext uri="{FF2B5EF4-FFF2-40B4-BE49-F238E27FC236}">
                    <a16:creationId xmlns:a16="http://schemas.microsoft.com/office/drawing/2014/main" id="{824A24C4-369A-4674-8AD6-F486F2B44447}"/>
                  </a:ext>
                </a:extLst>
              </p:cNvPr>
              <p:cNvSpPr>
                <a:spLocks/>
              </p:cNvSpPr>
              <p:nvPr/>
            </p:nvSpPr>
            <p:spPr bwMode="auto">
              <a:xfrm>
                <a:off x="2648" y="2428"/>
                <a:ext cx="13" cy="13"/>
              </a:xfrm>
              <a:custGeom>
                <a:avLst/>
                <a:gdLst>
                  <a:gd name="T0" fmla="*/ 19 w 22"/>
                  <a:gd name="T1" fmla="*/ 6 h 22"/>
                  <a:gd name="T2" fmla="*/ 10 w 22"/>
                  <a:gd name="T3" fmla="*/ 17 h 22"/>
                  <a:gd name="T4" fmla="*/ 11 w 22"/>
                  <a:gd name="T5" fmla="*/ 8 h 22"/>
                  <a:gd name="T6" fmla="*/ 18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16" y="9"/>
                      <a:pt x="13" y="13"/>
                      <a:pt x="10" y="17"/>
                    </a:cubicBezTo>
                    <a:cubicBezTo>
                      <a:pt x="13" y="10"/>
                      <a:pt x="0" y="22"/>
                      <a:pt x="11" y="8"/>
                    </a:cubicBezTo>
                    <a:cubicBezTo>
                      <a:pt x="10" y="13"/>
                      <a:pt x="12" y="8"/>
                      <a:pt x="18" y="2"/>
                    </a:cubicBezTo>
                    <a:cubicBezTo>
                      <a:pt x="22" y="0"/>
                      <a:pt x="16"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385">
                <a:extLst>
                  <a:ext uri="{FF2B5EF4-FFF2-40B4-BE49-F238E27FC236}">
                    <a16:creationId xmlns:a16="http://schemas.microsoft.com/office/drawing/2014/main" id="{8E3F68FA-DF1F-4F81-A8EA-037CB6A1D495}"/>
                  </a:ext>
                </a:extLst>
              </p:cNvPr>
              <p:cNvSpPr>
                <a:spLocks/>
              </p:cNvSpPr>
              <p:nvPr/>
            </p:nvSpPr>
            <p:spPr bwMode="auto">
              <a:xfrm>
                <a:off x="2267" y="1646"/>
                <a:ext cx="43" cy="4"/>
              </a:xfrm>
              <a:custGeom>
                <a:avLst/>
                <a:gdLst>
                  <a:gd name="T0" fmla="*/ 8 w 75"/>
                  <a:gd name="T1" fmla="*/ 6 h 6"/>
                  <a:gd name="T2" fmla="*/ 15 w 75"/>
                  <a:gd name="T3" fmla="*/ 2 h 6"/>
                  <a:gd name="T4" fmla="*/ 27 w 75"/>
                  <a:gd name="T5" fmla="*/ 4 h 6"/>
                  <a:gd name="T6" fmla="*/ 40 w 75"/>
                  <a:gd name="T7" fmla="*/ 2 h 6"/>
                  <a:gd name="T8" fmla="*/ 29 w 75"/>
                  <a:gd name="T9" fmla="*/ 2 h 6"/>
                  <a:gd name="T10" fmla="*/ 35 w 75"/>
                  <a:gd name="T11" fmla="*/ 1 h 6"/>
                  <a:gd name="T12" fmla="*/ 46 w 75"/>
                  <a:gd name="T13" fmla="*/ 0 h 6"/>
                  <a:gd name="T14" fmla="*/ 50 w 75"/>
                  <a:gd name="T15" fmla="*/ 2 h 6"/>
                  <a:gd name="T16" fmla="*/ 69 w 75"/>
                  <a:gd name="T17" fmla="*/ 1 h 6"/>
                  <a:gd name="T18" fmla="*/ 54 w 75"/>
                  <a:gd name="T19" fmla="*/ 2 h 6"/>
                  <a:gd name="T20" fmla="*/ 72 w 75"/>
                  <a:gd name="T21" fmla="*/ 4 h 6"/>
                  <a:gd name="T22" fmla="*/ 58 w 75"/>
                  <a:gd name="T23" fmla="*/ 3 h 6"/>
                  <a:gd name="T24" fmla="*/ 45 w 75"/>
                  <a:gd name="T25" fmla="*/ 5 h 6"/>
                  <a:gd name="T26" fmla="*/ 8 w 75"/>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
                    <a:moveTo>
                      <a:pt x="8" y="6"/>
                    </a:moveTo>
                    <a:cubicBezTo>
                      <a:pt x="2" y="5"/>
                      <a:pt x="0" y="2"/>
                      <a:pt x="15" y="2"/>
                    </a:cubicBezTo>
                    <a:cubicBezTo>
                      <a:pt x="11" y="3"/>
                      <a:pt x="17" y="4"/>
                      <a:pt x="27" y="4"/>
                    </a:cubicBezTo>
                    <a:cubicBezTo>
                      <a:pt x="38" y="4"/>
                      <a:pt x="34" y="3"/>
                      <a:pt x="40" y="2"/>
                    </a:cubicBezTo>
                    <a:cubicBezTo>
                      <a:pt x="39" y="2"/>
                      <a:pt x="30" y="2"/>
                      <a:pt x="29" y="2"/>
                    </a:cubicBezTo>
                    <a:cubicBezTo>
                      <a:pt x="26" y="1"/>
                      <a:pt x="30" y="1"/>
                      <a:pt x="35" y="1"/>
                    </a:cubicBezTo>
                    <a:cubicBezTo>
                      <a:pt x="39" y="1"/>
                      <a:pt x="45" y="1"/>
                      <a:pt x="46" y="0"/>
                    </a:cubicBezTo>
                    <a:cubicBezTo>
                      <a:pt x="50" y="0"/>
                      <a:pt x="49" y="1"/>
                      <a:pt x="50" y="2"/>
                    </a:cubicBezTo>
                    <a:cubicBezTo>
                      <a:pt x="63" y="2"/>
                      <a:pt x="54" y="0"/>
                      <a:pt x="69" y="1"/>
                    </a:cubicBezTo>
                    <a:cubicBezTo>
                      <a:pt x="67" y="2"/>
                      <a:pt x="64" y="2"/>
                      <a:pt x="54" y="2"/>
                    </a:cubicBezTo>
                    <a:cubicBezTo>
                      <a:pt x="57" y="3"/>
                      <a:pt x="75" y="2"/>
                      <a:pt x="72" y="4"/>
                    </a:cubicBezTo>
                    <a:cubicBezTo>
                      <a:pt x="66" y="5"/>
                      <a:pt x="61" y="4"/>
                      <a:pt x="58" y="3"/>
                    </a:cubicBezTo>
                    <a:cubicBezTo>
                      <a:pt x="53" y="4"/>
                      <a:pt x="50" y="5"/>
                      <a:pt x="45" y="5"/>
                    </a:cubicBezTo>
                    <a:cubicBezTo>
                      <a:pt x="39" y="4"/>
                      <a:pt x="27"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386">
                <a:extLst>
                  <a:ext uri="{FF2B5EF4-FFF2-40B4-BE49-F238E27FC236}">
                    <a16:creationId xmlns:a16="http://schemas.microsoft.com/office/drawing/2014/main" id="{CE11EC36-0A7B-4846-96F5-BEAA60625B79}"/>
                  </a:ext>
                </a:extLst>
              </p:cNvPr>
              <p:cNvSpPr>
                <a:spLocks/>
              </p:cNvSpPr>
              <p:nvPr/>
            </p:nvSpPr>
            <p:spPr bwMode="auto">
              <a:xfrm>
                <a:off x="2634" y="1792"/>
                <a:ext cx="5" cy="6"/>
              </a:xfrm>
              <a:custGeom>
                <a:avLst/>
                <a:gdLst>
                  <a:gd name="T0" fmla="*/ 0 w 9"/>
                  <a:gd name="T1" fmla="*/ 0 h 10"/>
                  <a:gd name="T2" fmla="*/ 9 w 9"/>
                  <a:gd name="T3" fmla="*/ 10 h 10"/>
                  <a:gd name="T4" fmla="*/ 7 w 9"/>
                  <a:gd name="T5" fmla="*/ 9 h 10"/>
                  <a:gd name="T6" fmla="*/ 0 w 9"/>
                  <a:gd name="T7" fmla="*/ 0 h 10"/>
                </a:gdLst>
                <a:ahLst/>
                <a:cxnLst>
                  <a:cxn ang="0">
                    <a:pos x="T0" y="T1"/>
                  </a:cxn>
                  <a:cxn ang="0">
                    <a:pos x="T2" y="T3"/>
                  </a:cxn>
                  <a:cxn ang="0">
                    <a:pos x="T4" y="T5"/>
                  </a:cxn>
                  <a:cxn ang="0">
                    <a:pos x="T6" y="T7"/>
                  </a:cxn>
                </a:cxnLst>
                <a:rect l="0" t="0" r="r" b="b"/>
                <a:pathLst>
                  <a:path w="9" h="10">
                    <a:moveTo>
                      <a:pt x="0" y="0"/>
                    </a:moveTo>
                    <a:cubicBezTo>
                      <a:pt x="5" y="5"/>
                      <a:pt x="6" y="7"/>
                      <a:pt x="9" y="10"/>
                    </a:cubicBezTo>
                    <a:cubicBezTo>
                      <a:pt x="8" y="9"/>
                      <a:pt x="7" y="9"/>
                      <a:pt x="7" y="9"/>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387">
                <a:extLst>
                  <a:ext uri="{FF2B5EF4-FFF2-40B4-BE49-F238E27FC236}">
                    <a16:creationId xmlns:a16="http://schemas.microsoft.com/office/drawing/2014/main" id="{FAE3A588-CD47-41D6-ABA4-AAF48CDEA2A3}"/>
                  </a:ext>
                </a:extLst>
              </p:cNvPr>
              <p:cNvSpPr>
                <a:spLocks/>
              </p:cNvSpPr>
              <p:nvPr/>
            </p:nvSpPr>
            <p:spPr bwMode="auto">
              <a:xfrm>
                <a:off x="2631" y="2457"/>
                <a:ext cx="5" cy="4"/>
              </a:xfrm>
              <a:custGeom>
                <a:avLst/>
                <a:gdLst>
                  <a:gd name="T0" fmla="*/ 10 w 10"/>
                  <a:gd name="T1" fmla="*/ 0 h 8"/>
                  <a:gd name="T2" fmla="*/ 3 w 10"/>
                  <a:gd name="T3" fmla="*/ 8 h 8"/>
                  <a:gd name="T4" fmla="*/ 8 w 10"/>
                  <a:gd name="T5" fmla="*/ 0 h 8"/>
                  <a:gd name="T6" fmla="*/ 10 w 10"/>
                  <a:gd name="T7" fmla="*/ 0 h 8"/>
                </a:gdLst>
                <a:ahLst/>
                <a:cxnLst>
                  <a:cxn ang="0">
                    <a:pos x="T0" y="T1"/>
                  </a:cxn>
                  <a:cxn ang="0">
                    <a:pos x="T2" y="T3"/>
                  </a:cxn>
                  <a:cxn ang="0">
                    <a:pos x="T4" y="T5"/>
                  </a:cxn>
                  <a:cxn ang="0">
                    <a:pos x="T6" y="T7"/>
                  </a:cxn>
                </a:cxnLst>
                <a:rect l="0" t="0" r="r" b="b"/>
                <a:pathLst>
                  <a:path w="10" h="8">
                    <a:moveTo>
                      <a:pt x="10" y="0"/>
                    </a:moveTo>
                    <a:cubicBezTo>
                      <a:pt x="3" y="8"/>
                      <a:pt x="3" y="8"/>
                      <a:pt x="3" y="8"/>
                    </a:cubicBezTo>
                    <a:cubicBezTo>
                      <a:pt x="4" y="6"/>
                      <a:pt x="0" y="8"/>
                      <a:pt x="8" y="0"/>
                    </a:cubicBezTo>
                    <a:cubicBezTo>
                      <a:pt x="4" y="5"/>
                      <a:pt x="9"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388">
                <a:extLst>
                  <a:ext uri="{FF2B5EF4-FFF2-40B4-BE49-F238E27FC236}">
                    <a16:creationId xmlns:a16="http://schemas.microsoft.com/office/drawing/2014/main" id="{1CD3A076-7410-47A2-916F-BF096678407E}"/>
                  </a:ext>
                </a:extLst>
              </p:cNvPr>
              <p:cNvSpPr>
                <a:spLocks/>
              </p:cNvSpPr>
              <p:nvPr/>
            </p:nvSpPr>
            <p:spPr bwMode="auto">
              <a:xfrm>
                <a:off x="2589" y="2493"/>
                <a:ext cx="10" cy="9"/>
              </a:xfrm>
              <a:custGeom>
                <a:avLst/>
                <a:gdLst>
                  <a:gd name="T0" fmla="*/ 0 w 18"/>
                  <a:gd name="T1" fmla="*/ 15 h 15"/>
                  <a:gd name="T2" fmla="*/ 14 w 18"/>
                  <a:gd name="T3" fmla="*/ 0 h 15"/>
                  <a:gd name="T4" fmla="*/ 0 w 18"/>
                  <a:gd name="T5" fmla="*/ 15 h 15"/>
                </a:gdLst>
                <a:ahLst/>
                <a:cxnLst>
                  <a:cxn ang="0">
                    <a:pos x="T0" y="T1"/>
                  </a:cxn>
                  <a:cxn ang="0">
                    <a:pos x="T2" y="T3"/>
                  </a:cxn>
                  <a:cxn ang="0">
                    <a:pos x="T4" y="T5"/>
                  </a:cxn>
                </a:cxnLst>
                <a:rect l="0" t="0" r="r" b="b"/>
                <a:pathLst>
                  <a:path w="18" h="15">
                    <a:moveTo>
                      <a:pt x="0" y="15"/>
                    </a:moveTo>
                    <a:cubicBezTo>
                      <a:pt x="4" y="11"/>
                      <a:pt x="5" y="8"/>
                      <a:pt x="14" y="0"/>
                    </a:cubicBezTo>
                    <a:cubicBezTo>
                      <a:pt x="18" y="0"/>
                      <a:pt x="13" y="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389">
                <a:extLst>
                  <a:ext uri="{FF2B5EF4-FFF2-40B4-BE49-F238E27FC236}">
                    <a16:creationId xmlns:a16="http://schemas.microsoft.com/office/drawing/2014/main" id="{FB2CA90E-2CDA-4638-B2AB-38F81B5C6C29}"/>
                  </a:ext>
                </a:extLst>
              </p:cNvPr>
              <p:cNvSpPr>
                <a:spLocks/>
              </p:cNvSpPr>
              <p:nvPr/>
            </p:nvSpPr>
            <p:spPr bwMode="auto">
              <a:xfrm>
                <a:off x="2464" y="2575"/>
                <a:ext cx="8" cy="3"/>
              </a:xfrm>
              <a:custGeom>
                <a:avLst/>
                <a:gdLst>
                  <a:gd name="T0" fmla="*/ 10 w 14"/>
                  <a:gd name="T1" fmla="*/ 3 h 6"/>
                  <a:gd name="T2" fmla="*/ 0 w 14"/>
                  <a:gd name="T3" fmla="*/ 5 h 6"/>
                  <a:gd name="T4" fmla="*/ 10 w 14"/>
                  <a:gd name="T5" fmla="*/ 3 h 6"/>
                </a:gdLst>
                <a:ahLst/>
                <a:cxnLst>
                  <a:cxn ang="0">
                    <a:pos x="T0" y="T1"/>
                  </a:cxn>
                  <a:cxn ang="0">
                    <a:pos x="T2" y="T3"/>
                  </a:cxn>
                  <a:cxn ang="0">
                    <a:pos x="T4" y="T5"/>
                  </a:cxn>
                </a:cxnLst>
                <a:rect l="0" t="0" r="r" b="b"/>
                <a:pathLst>
                  <a:path w="14" h="6">
                    <a:moveTo>
                      <a:pt x="10" y="3"/>
                    </a:moveTo>
                    <a:cubicBezTo>
                      <a:pt x="4" y="6"/>
                      <a:pt x="1" y="6"/>
                      <a:pt x="0" y="5"/>
                    </a:cubicBezTo>
                    <a:cubicBezTo>
                      <a:pt x="10" y="0"/>
                      <a:pt x="14" y="1"/>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390">
                <a:extLst>
                  <a:ext uri="{FF2B5EF4-FFF2-40B4-BE49-F238E27FC236}">
                    <a16:creationId xmlns:a16="http://schemas.microsoft.com/office/drawing/2014/main" id="{290B2AE6-AAC4-4B72-91DE-0768D6E728FC}"/>
                  </a:ext>
                </a:extLst>
              </p:cNvPr>
              <p:cNvSpPr>
                <a:spLocks/>
              </p:cNvSpPr>
              <p:nvPr/>
            </p:nvSpPr>
            <p:spPr bwMode="auto">
              <a:xfrm>
                <a:off x="2710" y="2341"/>
                <a:ext cx="4" cy="9"/>
              </a:xfrm>
              <a:custGeom>
                <a:avLst/>
                <a:gdLst>
                  <a:gd name="T0" fmla="*/ 6 w 7"/>
                  <a:gd name="T1" fmla="*/ 5 h 15"/>
                  <a:gd name="T2" fmla="*/ 1 w 7"/>
                  <a:gd name="T3" fmla="*/ 8 h 15"/>
                  <a:gd name="T4" fmla="*/ 6 w 7"/>
                  <a:gd name="T5" fmla="*/ 5 h 15"/>
                </a:gdLst>
                <a:ahLst/>
                <a:cxnLst>
                  <a:cxn ang="0">
                    <a:pos x="T0" y="T1"/>
                  </a:cxn>
                  <a:cxn ang="0">
                    <a:pos x="T2" y="T3"/>
                  </a:cxn>
                  <a:cxn ang="0">
                    <a:pos x="T4" y="T5"/>
                  </a:cxn>
                </a:cxnLst>
                <a:rect l="0" t="0" r="r" b="b"/>
                <a:pathLst>
                  <a:path w="7" h="15">
                    <a:moveTo>
                      <a:pt x="6" y="5"/>
                    </a:moveTo>
                    <a:cubicBezTo>
                      <a:pt x="0" y="15"/>
                      <a:pt x="2" y="9"/>
                      <a:pt x="1" y="8"/>
                    </a:cubicBezTo>
                    <a:cubicBezTo>
                      <a:pt x="6" y="0"/>
                      <a:pt x="7" y="0"/>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391">
                <a:extLst>
                  <a:ext uri="{FF2B5EF4-FFF2-40B4-BE49-F238E27FC236}">
                    <a16:creationId xmlns:a16="http://schemas.microsoft.com/office/drawing/2014/main" id="{4286F939-BE0B-468E-897C-78A3A9FABEEC}"/>
                  </a:ext>
                </a:extLst>
              </p:cNvPr>
              <p:cNvSpPr>
                <a:spLocks/>
              </p:cNvSpPr>
              <p:nvPr/>
            </p:nvSpPr>
            <p:spPr bwMode="auto">
              <a:xfrm>
                <a:off x="2466" y="2571"/>
                <a:ext cx="12" cy="5"/>
              </a:xfrm>
              <a:custGeom>
                <a:avLst/>
                <a:gdLst>
                  <a:gd name="T0" fmla="*/ 19 w 21"/>
                  <a:gd name="T1" fmla="*/ 3 h 8"/>
                  <a:gd name="T2" fmla="*/ 5 w 21"/>
                  <a:gd name="T3" fmla="*/ 5 h 8"/>
                  <a:gd name="T4" fmla="*/ 19 w 21"/>
                  <a:gd name="T5" fmla="*/ 3 h 8"/>
                </a:gdLst>
                <a:ahLst/>
                <a:cxnLst>
                  <a:cxn ang="0">
                    <a:pos x="T0" y="T1"/>
                  </a:cxn>
                  <a:cxn ang="0">
                    <a:pos x="T2" y="T3"/>
                  </a:cxn>
                  <a:cxn ang="0">
                    <a:pos x="T4" y="T5"/>
                  </a:cxn>
                </a:cxnLst>
                <a:rect l="0" t="0" r="r" b="b"/>
                <a:pathLst>
                  <a:path w="21" h="8">
                    <a:moveTo>
                      <a:pt x="19" y="3"/>
                    </a:moveTo>
                    <a:cubicBezTo>
                      <a:pt x="15" y="3"/>
                      <a:pt x="0" y="8"/>
                      <a:pt x="5" y="5"/>
                    </a:cubicBezTo>
                    <a:cubicBezTo>
                      <a:pt x="17" y="0"/>
                      <a:pt x="21" y="1"/>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392">
                <a:extLst>
                  <a:ext uri="{FF2B5EF4-FFF2-40B4-BE49-F238E27FC236}">
                    <a16:creationId xmlns:a16="http://schemas.microsoft.com/office/drawing/2014/main" id="{B7A11740-DD0E-454E-B7D0-0613B1E32D91}"/>
                  </a:ext>
                </a:extLst>
              </p:cNvPr>
              <p:cNvSpPr>
                <a:spLocks/>
              </p:cNvSpPr>
              <p:nvPr/>
            </p:nvSpPr>
            <p:spPr bwMode="auto">
              <a:xfrm>
                <a:off x="2669" y="1837"/>
                <a:ext cx="10" cy="13"/>
              </a:xfrm>
              <a:custGeom>
                <a:avLst/>
                <a:gdLst>
                  <a:gd name="T0" fmla="*/ 18 w 19"/>
                  <a:gd name="T1" fmla="*/ 20 h 22"/>
                  <a:gd name="T2" fmla="*/ 10 w 19"/>
                  <a:gd name="T3" fmla="*/ 16 h 22"/>
                  <a:gd name="T4" fmla="*/ 8 w 19"/>
                  <a:gd name="T5" fmla="*/ 6 h 22"/>
                  <a:gd name="T6" fmla="*/ 10 w 19"/>
                  <a:gd name="T7" fmla="*/ 8 h 22"/>
                  <a:gd name="T8" fmla="*/ 18 w 19"/>
                  <a:gd name="T9" fmla="*/ 20 h 22"/>
                </a:gdLst>
                <a:ahLst/>
                <a:cxnLst>
                  <a:cxn ang="0">
                    <a:pos x="T0" y="T1"/>
                  </a:cxn>
                  <a:cxn ang="0">
                    <a:pos x="T2" y="T3"/>
                  </a:cxn>
                  <a:cxn ang="0">
                    <a:pos x="T4" y="T5"/>
                  </a:cxn>
                  <a:cxn ang="0">
                    <a:pos x="T6" y="T7"/>
                  </a:cxn>
                  <a:cxn ang="0">
                    <a:pos x="T8" y="T9"/>
                  </a:cxn>
                </a:cxnLst>
                <a:rect l="0" t="0" r="r" b="b"/>
                <a:pathLst>
                  <a:path w="19" h="22">
                    <a:moveTo>
                      <a:pt x="18" y="20"/>
                    </a:moveTo>
                    <a:cubicBezTo>
                      <a:pt x="13" y="13"/>
                      <a:pt x="13" y="17"/>
                      <a:pt x="10" y="16"/>
                    </a:cubicBezTo>
                    <a:cubicBezTo>
                      <a:pt x="0" y="0"/>
                      <a:pt x="19" y="22"/>
                      <a:pt x="8" y="6"/>
                    </a:cubicBezTo>
                    <a:cubicBezTo>
                      <a:pt x="5" y="1"/>
                      <a:pt x="7" y="4"/>
                      <a:pt x="10" y="8"/>
                    </a:cubicBezTo>
                    <a:cubicBezTo>
                      <a:pt x="13" y="12"/>
                      <a:pt x="17" y="18"/>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393">
                <a:extLst>
                  <a:ext uri="{FF2B5EF4-FFF2-40B4-BE49-F238E27FC236}">
                    <a16:creationId xmlns:a16="http://schemas.microsoft.com/office/drawing/2014/main" id="{1524E97C-61E4-48FD-8E36-EDF7B3830AD7}"/>
                  </a:ext>
                </a:extLst>
              </p:cNvPr>
              <p:cNvSpPr>
                <a:spLocks/>
              </p:cNvSpPr>
              <p:nvPr/>
            </p:nvSpPr>
            <p:spPr bwMode="auto">
              <a:xfrm>
                <a:off x="2680" y="1850"/>
                <a:ext cx="8" cy="14"/>
              </a:xfrm>
              <a:custGeom>
                <a:avLst/>
                <a:gdLst>
                  <a:gd name="T0" fmla="*/ 0 w 14"/>
                  <a:gd name="T1" fmla="*/ 0 h 23"/>
                  <a:gd name="T2" fmla="*/ 14 w 14"/>
                  <a:gd name="T3" fmla="*/ 20 h 23"/>
                  <a:gd name="T4" fmla="*/ 9 w 14"/>
                  <a:gd name="T5" fmla="*/ 14 h 23"/>
                  <a:gd name="T6" fmla="*/ 3 w 14"/>
                  <a:gd name="T7" fmla="*/ 8 h 23"/>
                  <a:gd name="T8" fmla="*/ 0 w 14"/>
                  <a:gd name="T9" fmla="*/ 0 h 23"/>
                </a:gdLst>
                <a:ahLst/>
                <a:cxnLst>
                  <a:cxn ang="0">
                    <a:pos x="T0" y="T1"/>
                  </a:cxn>
                  <a:cxn ang="0">
                    <a:pos x="T2" y="T3"/>
                  </a:cxn>
                  <a:cxn ang="0">
                    <a:pos x="T4" y="T5"/>
                  </a:cxn>
                  <a:cxn ang="0">
                    <a:pos x="T6" y="T7"/>
                  </a:cxn>
                  <a:cxn ang="0">
                    <a:pos x="T8" y="T9"/>
                  </a:cxn>
                </a:cxnLst>
                <a:rect l="0" t="0" r="r" b="b"/>
                <a:pathLst>
                  <a:path w="14" h="23">
                    <a:moveTo>
                      <a:pt x="0" y="0"/>
                    </a:moveTo>
                    <a:cubicBezTo>
                      <a:pt x="2" y="0"/>
                      <a:pt x="10" y="14"/>
                      <a:pt x="14" y="20"/>
                    </a:cubicBezTo>
                    <a:cubicBezTo>
                      <a:pt x="14" y="23"/>
                      <a:pt x="12" y="19"/>
                      <a:pt x="9" y="14"/>
                    </a:cubicBezTo>
                    <a:cubicBezTo>
                      <a:pt x="6" y="10"/>
                      <a:pt x="3" y="6"/>
                      <a:pt x="3" y="8"/>
                    </a:cubicBezTo>
                    <a:cubicBezTo>
                      <a:pt x="1" y="3"/>
                      <a:pt x="3"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394">
                <a:extLst>
                  <a:ext uri="{FF2B5EF4-FFF2-40B4-BE49-F238E27FC236}">
                    <a16:creationId xmlns:a16="http://schemas.microsoft.com/office/drawing/2014/main" id="{C00DC7DB-B2B6-4A81-9585-B26D55F2531C}"/>
                  </a:ext>
                </a:extLst>
              </p:cNvPr>
              <p:cNvSpPr>
                <a:spLocks/>
              </p:cNvSpPr>
              <p:nvPr/>
            </p:nvSpPr>
            <p:spPr bwMode="auto">
              <a:xfrm>
                <a:off x="2762" y="2155"/>
                <a:ext cx="2" cy="12"/>
              </a:xfrm>
              <a:custGeom>
                <a:avLst/>
                <a:gdLst>
                  <a:gd name="T0" fmla="*/ 3 w 4"/>
                  <a:gd name="T1" fmla="*/ 18 h 22"/>
                  <a:gd name="T2" fmla="*/ 2 w 4"/>
                  <a:gd name="T3" fmla="*/ 22 h 22"/>
                  <a:gd name="T4" fmla="*/ 1 w 4"/>
                  <a:gd name="T5" fmla="*/ 12 h 22"/>
                  <a:gd name="T6" fmla="*/ 4 w 4"/>
                  <a:gd name="T7" fmla="*/ 0 h 22"/>
                  <a:gd name="T8" fmla="*/ 3 w 4"/>
                  <a:gd name="T9" fmla="*/ 18 h 22"/>
                </a:gdLst>
                <a:ahLst/>
                <a:cxnLst>
                  <a:cxn ang="0">
                    <a:pos x="T0" y="T1"/>
                  </a:cxn>
                  <a:cxn ang="0">
                    <a:pos x="T2" y="T3"/>
                  </a:cxn>
                  <a:cxn ang="0">
                    <a:pos x="T4" y="T5"/>
                  </a:cxn>
                  <a:cxn ang="0">
                    <a:pos x="T6" y="T7"/>
                  </a:cxn>
                  <a:cxn ang="0">
                    <a:pos x="T8" y="T9"/>
                  </a:cxn>
                </a:cxnLst>
                <a:rect l="0" t="0" r="r" b="b"/>
                <a:pathLst>
                  <a:path w="4" h="22">
                    <a:moveTo>
                      <a:pt x="3" y="18"/>
                    </a:moveTo>
                    <a:cubicBezTo>
                      <a:pt x="3" y="17"/>
                      <a:pt x="2" y="19"/>
                      <a:pt x="2" y="22"/>
                    </a:cubicBezTo>
                    <a:cubicBezTo>
                      <a:pt x="1" y="20"/>
                      <a:pt x="4" y="0"/>
                      <a:pt x="1" y="12"/>
                    </a:cubicBezTo>
                    <a:cubicBezTo>
                      <a:pt x="0" y="6"/>
                      <a:pt x="3" y="1"/>
                      <a:pt x="4" y="0"/>
                    </a:cubicBezTo>
                    <a:cubicBezTo>
                      <a:pt x="3" y="9"/>
                      <a:pt x="4" y="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395">
                <a:extLst>
                  <a:ext uri="{FF2B5EF4-FFF2-40B4-BE49-F238E27FC236}">
                    <a16:creationId xmlns:a16="http://schemas.microsoft.com/office/drawing/2014/main" id="{663A76CB-8682-4AA2-AC63-0F1BC897B526}"/>
                  </a:ext>
                </a:extLst>
              </p:cNvPr>
              <p:cNvSpPr>
                <a:spLocks/>
              </p:cNvSpPr>
              <p:nvPr/>
            </p:nvSpPr>
            <p:spPr bwMode="auto">
              <a:xfrm>
                <a:off x="2511" y="2546"/>
                <a:ext cx="15" cy="9"/>
              </a:xfrm>
              <a:custGeom>
                <a:avLst/>
                <a:gdLst>
                  <a:gd name="T0" fmla="*/ 0 w 28"/>
                  <a:gd name="T1" fmla="*/ 17 h 17"/>
                  <a:gd name="T2" fmla="*/ 28 w 28"/>
                  <a:gd name="T3" fmla="*/ 0 h 17"/>
                  <a:gd name="T4" fmla="*/ 0 w 28"/>
                  <a:gd name="T5" fmla="*/ 17 h 17"/>
                </a:gdLst>
                <a:ahLst/>
                <a:cxnLst>
                  <a:cxn ang="0">
                    <a:pos x="T0" y="T1"/>
                  </a:cxn>
                  <a:cxn ang="0">
                    <a:pos x="T2" y="T3"/>
                  </a:cxn>
                  <a:cxn ang="0">
                    <a:pos x="T4" y="T5"/>
                  </a:cxn>
                </a:cxnLst>
                <a:rect l="0" t="0" r="r" b="b"/>
                <a:pathLst>
                  <a:path w="28" h="17">
                    <a:moveTo>
                      <a:pt x="0" y="17"/>
                    </a:moveTo>
                    <a:cubicBezTo>
                      <a:pt x="0" y="15"/>
                      <a:pt x="13" y="8"/>
                      <a:pt x="28" y="0"/>
                    </a:cubicBezTo>
                    <a:cubicBezTo>
                      <a:pt x="27" y="2"/>
                      <a:pt x="14" y="10"/>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396">
                <a:extLst>
                  <a:ext uri="{FF2B5EF4-FFF2-40B4-BE49-F238E27FC236}">
                    <a16:creationId xmlns:a16="http://schemas.microsoft.com/office/drawing/2014/main" id="{BF279C96-1CFE-42ED-9A89-C5BCED01E509}"/>
                  </a:ext>
                </a:extLst>
              </p:cNvPr>
              <p:cNvSpPr>
                <a:spLocks/>
              </p:cNvSpPr>
              <p:nvPr/>
            </p:nvSpPr>
            <p:spPr bwMode="auto">
              <a:xfrm>
                <a:off x="2368" y="2605"/>
                <a:ext cx="14" cy="3"/>
              </a:xfrm>
              <a:custGeom>
                <a:avLst/>
                <a:gdLst>
                  <a:gd name="T0" fmla="*/ 18 w 24"/>
                  <a:gd name="T1" fmla="*/ 2 h 4"/>
                  <a:gd name="T2" fmla="*/ 14 w 24"/>
                  <a:gd name="T3" fmla="*/ 2 h 4"/>
                  <a:gd name="T4" fmla="*/ 10 w 24"/>
                  <a:gd name="T5" fmla="*/ 3 h 4"/>
                  <a:gd name="T6" fmla="*/ 5 w 24"/>
                  <a:gd name="T7" fmla="*/ 2 h 4"/>
                  <a:gd name="T8" fmla="*/ 20 w 24"/>
                  <a:gd name="T9" fmla="*/ 0 h 4"/>
                  <a:gd name="T10" fmla="*/ 18 w 24"/>
                  <a:gd name="T11" fmla="*/ 2 h 4"/>
                </a:gdLst>
                <a:ahLst/>
                <a:cxnLst>
                  <a:cxn ang="0">
                    <a:pos x="T0" y="T1"/>
                  </a:cxn>
                  <a:cxn ang="0">
                    <a:pos x="T2" y="T3"/>
                  </a:cxn>
                  <a:cxn ang="0">
                    <a:pos x="T4" y="T5"/>
                  </a:cxn>
                  <a:cxn ang="0">
                    <a:pos x="T6" y="T7"/>
                  </a:cxn>
                  <a:cxn ang="0">
                    <a:pos x="T8" y="T9"/>
                  </a:cxn>
                  <a:cxn ang="0">
                    <a:pos x="T10" y="T11"/>
                  </a:cxn>
                </a:cxnLst>
                <a:rect l="0" t="0" r="r" b="b"/>
                <a:pathLst>
                  <a:path w="24" h="4">
                    <a:moveTo>
                      <a:pt x="18" y="2"/>
                    </a:moveTo>
                    <a:cubicBezTo>
                      <a:pt x="14" y="3"/>
                      <a:pt x="15" y="2"/>
                      <a:pt x="14" y="2"/>
                    </a:cubicBezTo>
                    <a:cubicBezTo>
                      <a:pt x="10" y="3"/>
                      <a:pt x="10" y="3"/>
                      <a:pt x="10" y="3"/>
                    </a:cubicBezTo>
                    <a:cubicBezTo>
                      <a:pt x="5" y="4"/>
                      <a:pt x="0" y="4"/>
                      <a:pt x="5" y="2"/>
                    </a:cubicBezTo>
                    <a:cubicBezTo>
                      <a:pt x="10" y="1"/>
                      <a:pt x="14" y="1"/>
                      <a:pt x="20" y="0"/>
                    </a:cubicBezTo>
                    <a:cubicBezTo>
                      <a:pt x="15" y="2"/>
                      <a:pt x="24"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397">
                <a:extLst>
                  <a:ext uri="{FF2B5EF4-FFF2-40B4-BE49-F238E27FC236}">
                    <a16:creationId xmlns:a16="http://schemas.microsoft.com/office/drawing/2014/main" id="{0FBEC2B1-5437-40F3-8B25-3531768EFCE4}"/>
                  </a:ext>
                </a:extLst>
              </p:cNvPr>
              <p:cNvSpPr>
                <a:spLocks/>
              </p:cNvSpPr>
              <p:nvPr/>
            </p:nvSpPr>
            <p:spPr bwMode="auto">
              <a:xfrm>
                <a:off x="2208" y="2616"/>
                <a:ext cx="13" cy="2"/>
              </a:xfrm>
              <a:custGeom>
                <a:avLst/>
                <a:gdLst>
                  <a:gd name="T0" fmla="*/ 0 w 23"/>
                  <a:gd name="T1" fmla="*/ 2 h 4"/>
                  <a:gd name="T2" fmla="*/ 14 w 23"/>
                  <a:gd name="T3" fmla="*/ 1 h 4"/>
                  <a:gd name="T4" fmla="*/ 11 w 23"/>
                  <a:gd name="T5" fmla="*/ 2 h 4"/>
                  <a:gd name="T6" fmla="*/ 23 w 23"/>
                  <a:gd name="T7" fmla="*/ 4 h 4"/>
                  <a:gd name="T8" fmla="*/ 0 w 23"/>
                  <a:gd name="T9" fmla="*/ 2 h 4"/>
                </a:gdLst>
                <a:ahLst/>
                <a:cxnLst>
                  <a:cxn ang="0">
                    <a:pos x="T0" y="T1"/>
                  </a:cxn>
                  <a:cxn ang="0">
                    <a:pos x="T2" y="T3"/>
                  </a:cxn>
                  <a:cxn ang="0">
                    <a:pos x="T4" y="T5"/>
                  </a:cxn>
                  <a:cxn ang="0">
                    <a:pos x="T6" y="T7"/>
                  </a:cxn>
                  <a:cxn ang="0">
                    <a:pos x="T8" y="T9"/>
                  </a:cxn>
                </a:cxnLst>
                <a:rect l="0" t="0" r="r" b="b"/>
                <a:pathLst>
                  <a:path w="23" h="4">
                    <a:moveTo>
                      <a:pt x="0" y="2"/>
                    </a:moveTo>
                    <a:cubicBezTo>
                      <a:pt x="11" y="3"/>
                      <a:pt x="1" y="0"/>
                      <a:pt x="14" y="1"/>
                    </a:cubicBezTo>
                    <a:cubicBezTo>
                      <a:pt x="14" y="2"/>
                      <a:pt x="11" y="2"/>
                      <a:pt x="11" y="2"/>
                    </a:cubicBezTo>
                    <a:cubicBezTo>
                      <a:pt x="12" y="3"/>
                      <a:pt x="18" y="3"/>
                      <a:pt x="23" y="4"/>
                    </a:cubicBezTo>
                    <a:cubicBezTo>
                      <a:pt x="20" y="4"/>
                      <a:pt x="1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98">
                <a:extLst>
                  <a:ext uri="{FF2B5EF4-FFF2-40B4-BE49-F238E27FC236}">
                    <a16:creationId xmlns:a16="http://schemas.microsoft.com/office/drawing/2014/main" id="{ABC88480-BF0B-4052-B093-33C797CA99E4}"/>
                  </a:ext>
                </a:extLst>
              </p:cNvPr>
              <p:cNvSpPr>
                <a:spLocks/>
              </p:cNvSpPr>
              <p:nvPr/>
            </p:nvSpPr>
            <p:spPr bwMode="auto">
              <a:xfrm>
                <a:off x="2763" y="2104"/>
                <a:ext cx="2" cy="12"/>
              </a:xfrm>
              <a:custGeom>
                <a:avLst/>
                <a:gdLst>
                  <a:gd name="T0" fmla="*/ 3 w 4"/>
                  <a:gd name="T1" fmla="*/ 14 h 21"/>
                  <a:gd name="T2" fmla="*/ 1 w 4"/>
                  <a:gd name="T3" fmla="*/ 19 h 21"/>
                  <a:gd name="T4" fmla="*/ 1 w 4"/>
                  <a:gd name="T5" fmla="*/ 0 h 21"/>
                  <a:gd name="T6" fmla="*/ 3 w 4"/>
                  <a:gd name="T7" fmla="*/ 14 h 21"/>
                </a:gdLst>
                <a:ahLst/>
                <a:cxnLst>
                  <a:cxn ang="0">
                    <a:pos x="T0" y="T1"/>
                  </a:cxn>
                  <a:cxn ang="0">
                    <a:pos x="T2" y="T3"/>
                  </a:cxn>
                  <a:cxn ang="0">
                    <a:pos x="T4" y="T5"/>
                  </a:cxn>
                  <a:cxn ang="0">
                    <a:pos x="T6" y="T7"/>
                  </a:cxn>
                </a:cxnLst>
                <a:rect l="0" t="0" r="r" b="b"/>
                <a:pathLst>
                  <a:path w="4" h="21">
                    <a:moveTo>
                      <a:pt x="3" y="14"/>
                    </a:moveTo>
                    <a:cubicBezTo>
                      <a:pt x="4" y="21"/>
                      <a:pt x="2" y="16"/>
                      <a:pt x="1" y="19"/>
                    </a:cubicBezTo>
                    <a:cubicBezTo>
                      <a:pt x="0" y="8"/>
                      <a:pt x="1" y="5"/>
                      <a:pt x="1" y="0"/>
                    </a:cubicBezTo>
                    <a:cubicBezTo>
                      <a:pt x="3" y="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99">
                <a:extLst>
                  <a:ext uri="{FF2B5EF4-FFF2-40B4-BE49-F238E27FC236}">
                    <a16:creationId xmlns:a16="http://schemas.microsoft.com/office/drawing/2014/main" id="{2567B21F-231F-4823-B0EC-6036FAC36000}"/>
                  </a:ext>
                </a:extLst>
              </p:cNvPr>
              <p:cNvSpPr>
                <a:spLocks/>
              </p:cNvSpPr>
              <p:nvPr/>
            </p:nvSpPr>
            <p:spPr bwMode="auto">
              <a:xfrm>
                <a:off x="2534" y="2533"/>
                <a:ext cx="10" cy="6"/>
              </a:xfrm>
              <a:custGeom>
                <a:avLst/>
                <a:gdLst>
                  <a:gd name="T0" fmla="*/ 5 w 17"/>
                  <a:gd name="T1" fmla="*/ 11 h 12"/>
                  <a:gd name="T2" fmla="*/ 17 w 17"/>
                  <a:gd name="T3" fmla="*/ 0 h 12"/>
                  <a:gd name="T4" fmla="*/ 5 w 17"/>
                  <a:gd name="T5" fmla="*/ 11 h 12"/>
                </a:gdLst>
                <a:ahLst/>
                <a:cxnLst>
                  <a:cxn ang="0">
                    <a:pos x="T0" y="T1"/>
                  </a:cxn>
                  <a:cxn ang="0">
                    <a:pos x="T2" y="T3"/>
                  </a:cxn>
                  <a:cxn ang="0">
                    <a:pos x="T4" y="T5"/>
                  </a:cxn>
                </a:cxnLst>
                <a:rect l="0" t="0" r="r" b="b"/>
                <a:pathLst>
                  <a:path w="17" h="12">
                    <a:moveTo>
                      <a:pt x="5" y="11"/>
                    </a:moveTo>
                    <a:cubicBezTo>
                      <a:pt x="0" y="12"/>
                      <a:pt x="8" y="7"/>
                      <a:pt x="17" y="0"/>
                    </a:cubicBezTo>
                    <a:cubicBezTo>
                      <a:pt x="15" y="3"/>
                      <a:pt x="17" y="4"/>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400">
                <a:extLst>
                  <a:ext uri="{FF2B5EF4-FFF2-40B4-BE49-F238E27FC236}">
                    <a16:creationId xmlns:a16="http://schemas.microsoft.com/office/drawing/2014/main" id="{3D806D9A-F845-43B8-B66E-8E5C8DD16130}"/>
                  </a:ext>
                </a:extLst>
              </p:cNvPr>
              <p:cNvSpPr>
                <a:spLocks/>
              </p:cNvSpPr>
              <p:nvPr/>
            </p:nvSpPr>
            <p:spPr bwMode="auto">
              <a:xfrm>
                <a:off x="2483" y="1689"/>
                <a:ext cx="13" cy="5"/>
              </a:xfrm>
              <a:custGeom>
                <a:avLst/>
                <a:gdLst>
                  <a:gd name="T0" fmla="*/ 15 w 22"/>
                  <a:gd name="T1" fmla="*/ 4 h 8"/>
                  <a:gd name="T2" fmla="*/ 0 w 22"/>
                  <a:gd name="T3" fmla="*/ 0 h 8"/>
                  <a:gd name="T4" fmla="*/ 15 w 22"/>
                  <a:gd name="T5" fmla="*/ 4 h 8"/>
                </a:gdLst>
                <a:ahLst/>
                <a:cxnLst>
                  <a:cxn ang="0">
                    <a:pos x="T0" y="T1"/>
                  </a:cxn>
                  <a:cxn ang="0">
                    <a:pos x="T2" y="T3"/>
                  </a:cxn>
                  <a:cxn ang="0">
                    <a:pos x="T4" y="T5"/>
                  </a:cxn>
                </a:cxnLst>
                <a:rect l="0" t="0" r="r" b="b"/>
                <a:pathLst>
                  <a:path w="22" h="8">
                    <a:moveTo>
                      <a:pt x="15" y="4"/>
                    </a:moveTo>
                    <a:cubicBezTo>
                      <a:pt x="22" y="8"/>
                      <a:pt x="7" y="3"/>
                      <a:pt x="0" y="0"/>
                    </a:cubicBezTo>
                    <a:cubicBezTo>
                      <a:pt x="5" y="1"/>
                      <a:pt x="4"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401">
                <a:extLst>
                  <a:ext uri="{FF2B5EF4-FFF2-40B4-BE49-F238E27FC236}">
                    <a16:creationId xmlns:a16="http://schemas.microsoft.com/office/drawing/2014/main" id="{ED69E3E6-25FB-4455-BE32-6403B361B80F}"/>
                  </a:ext>
                </a:extLst>
              </p:cNvPr>
              <p:cNvSpPr>
                <a:spLocks/>
              </p:cNvSpPr>
              <p:nvPr/>
            </p:nvSpPr>
            <p:spPr bwMode="auto">
              <a:xfrm>
                <a:off x="2755" y="2199"/>
                <a:ext cx="4" cy="21"/>
              </a:xfrm>
              <a:custGeom>
                <a:avLst/>
                <a:gdLst>
                  <a:gd name="T0" fmla="*/ 6 w 7"/>
                  <a:gd name="T1" fmla="*/ 12 h 37"/>
                  <a:gd name="T2" fmla="*/ 3 w 7"/>
                  <a:gd name="T3" fmla="*/ 29 h 37"/>
                  <a:gd name="T4" fmla="*/ 4 w 7"/>
                  <a:gd name="T5" fmla="*/ 22 h 37"/>
                  <a:gd name="T6" fmla="*/ 1 w 7"/>
                  <a:gd name="T7" fmla="*/ 33 h 37"/>
                  <a:gd name="T8" fmla="*/ 1 w 7"/>
                  <a:gd name="T9" fmla="*/ 28 h 37"/>
                  <a:gd name="T10" fmla="*/ 3 w 7"/>
                  <a:gd name="T11" fmla="*/ 13 h 37"/>
                  <a:gd name="T12" fmla="*/ 1 w 7"/>
                  <a:gd name="T13" fmla="*/ 23 h 37"/>
                  <a:gd name="T14" fmla="*/ 7 w 7"/>
                  <a:gd name="T15" fmla="*/ 1 h 37"/>
                  <a:gd name="T16" fmla="*/ 6 w 7"/>
                  <a:gd name="T17"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7">
                    <a:moveTo>
                      <a:pt x="6" y="12"/>
                    </a:moveTo>
                    <a:cubicBezTo>
                      <a:pt x="7" y="11"/>
                      <a:pt x="4" y="24"/>
                      <a:pt x="3" y="29"/>
                    </a:cubicBezTo>
                    <a:cubicBezTo>
                      <a:pt x="2" y="29"/>
                      <a:pt x="3" y="25"/>
                      <a:pt x="4" y="22"/>
                    </a:cubicBezTo>
                    <a:cubicBezTo>
                      <a:pt x="3" y="24"/>
                      <a:pt x="2" y="27"/>
                      <a:pt x="1" y="33"/>
                    </a:cubicBezTo>
                    <a:cubicBezTo>
                      <a:pt x="0" y="37"/>
                      <a:pt x="0" y="34"/>
                      <a:pt x="1" y="28"/>
                    </a:cubicBezTo>
                    <a:cubicBezTo>
                      <a:pt x="3" y="13"/>
                      <a:pt x="3" y="13"/>
                      <a:pt x="3" y="13"/>
                    </a:cubicBezTo>
                    <a:cubicBezTo>
                      <a:pt x="3" y="13"/>
                      <a:pt x="2" y="19"/>
                      <a:pt x="1" y="23"/>
                    </a:cubicBezTo>
                    <a:cubicBezTo>
                      <a:pt x="0" y="17"/>
                      <a:pt x="5" y="0"/>
                      <a:pt x="7" y="1"/>
                    </a:cubicBezTo>
                    <a:cubicBezTo>
                      <a:pt x="5" y="6"/>
                      <a:pt x="2" y="3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402">
                <a:extLst>
                  <a:ext uri="{FF2B5EF4-FFF2-40B4-BE49-F238E27FC236}">
                    <a16:creationId xmlns:a16="http://schemas.microsoft.com/office/drawing/2014/main" id="{4455222B-3882-4D05-A5FF-8AB318D7AD6B}"/>
                  </a:ext>
                </a:extLst>
              </p:cNvPr>
              <p:cNvSpPr>
                <a:spLocks/>
              </p:cNvSpPr>
              <p:nvPr/>
            </p:nvSpPr>
            <p:spPr bwMode="auto">
              <a:xfrm>
                <a:off x="2639" y="2443"/>
                <a:ext cx="8" cy="7"/>
              </a:xfrm>
              <a:custGeom>
                <a:avLst/>
                <a:gdLst>
                  <a:gd name="T0" fmla="*/ 1 w 15"/>
                  <a:gd name="T1" fmla="*/ 13 h 13"/>
                  <a:gd name="T2" fmla="*/ 0 w 15"/>
                  <a:gd name="T3" fmla="*/ 10 h 13"/>
                  <a:gd name="T4" fmla="*/ 10 w 15"/>
                  <a:gd name="T5" fmla="*/ 1 h 13"/>
                  <a:gd name="T6" fmla="*/ 15 w 15"/>
                  <a:gd name="T7" fmla="*/ 0 h 13"/>
                  <a:gd name="T8" fmla="*/ 7 w 15"/>
                  <a:gd name="T9" fmla="*/ 6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2" y="11"/>
                      <a:pt x="2" y="10"/>
                      <a:pt x="0" y="10"/>
                    </a:cubicBezTo>
                    <a:cubicBezTo>
                      <a:pt x="8" y="2"/>
                      <a:pt x="9" y="1"/>
                      <a:pt x="10" y="1"/>
                    </a:cubicBezTo>
                    <a:cubicBezTo>
                      <a:pt x="11" y="1"/>
                      <a:pt x="11" y="3"/>
                      <a:pt x="15" y="0"/>
                    </a:cubicBezTo>
                    <a:cubicBezTo>
                      <a:pt x="9" y="7"/>
                      <a:pt x="8" y="7"/>
                      <a:pt x="7" y="6"/>
                    </a:cubicBezTo>
                    <a:cubicBezTo>
                      <a:pt x="7" y="6"/>
                      <a:pt x="6" y="6"/>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403">
                <a:extLst>
                  <a:ext uri="{FF2B5EF4-FFF2-40B4-BE49-F238E27FC236}">
                    <a16:creationId xmlns:a16="http://schemas.microsoft.com/office/drawing/2014/main" id="{E71A783B-C246-46A4-B7BD-0950C3964CEC}"/>
                  </a:ext>
                </a:extLst>
              </p:cNvPr>
              <p:cNvSpPr>
                <a:spLocks/>
              </p:cNvSpPr>
              <p:nvPr/>
            </p:nvSpPr>
            <p:spPr bwMode="auto">
              <a:xfrm>
                <a:off x="2596" y="2482"/>
                <a:ext cx="13" cy="11"/>
              </a:xfrm>
              <a:custGeom>
                <a:avLst/>
                <a:gdLst>
                  <a:gd name="T0" fmla="*/ 21 w 22"/>
                  <a:gd name="T1" fmla="*/ 0 h 20"/>
                  <a:gd name="T2" fmla="*/ 10 w 22"/>
                  <a:gd name="T3" fmla="*/ 13 h 20"/>
                  <a:gd name="T4" fmla="*/ 0 w 22"/>
                  <a:gd name="T5" fmla="*/ 20 h 20"/>
                  <a:gd name="T6" fmla="*/ 21 w 22"/>
                  <a:gd name="T7" fmla="*/ 0 h 20"/>
                </a:gdLst>
                <a:ahLst/>
                <a:cxnLst>
                  <a:cxn ang="0">
                    <a:pos x="T0" y="T1"/>
                  </a:cxn>
                  <a:cxn ang="0">
                    <a:pos x="T2" y="T3"/>
                  </a:cxn>
                  <a:cxn ang="0">
                    <a:pos x="T4" y="T5"/>
                  </a:cxn>
                  <a:cxn ang="0">
                    <a:pos x="T6" y="T7"/>
                  </a:cxn>
                </a:cxnLst>
                <a:rect l="0" t="0" r="r" b="b"/>
                <a:pathLst>
                  <a:path w="22" h="20">
                    <a:moveTo>
                      <a:pt x="21" y="0"/>
                    </a:moveTo>
                    <a:cubicBezTo>
                      <a:pt x="22" y="1"/>
                      <a:pt x="7" y="13"/>
                      <a:pt x="10" y="13"/>
                    </a:cubicBezTo>
                    <a:cubicBezTo>
                      <a:pt x="6" y="16"/>
                      <a:pt x="4" y="16"/>
                      <a:pt x="0" y="20"/>
                    </a:cubicBezTo>
                    <a:cubicBezTo>
                      <a:pt x="7" y="12"/>
                      <a:pt x="13" y="7"/>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404">
                <a:extLst>
                  <a:ext uri="{FF2B5EF4-FFF2-40B4-BE49-F238E27FC236}">
                    <a16:creationId xmlns:a16="http://schemas.microsoft.com/office/drawing/2014/main" id="{092CFC00-A163-410D-9BD1-F7CFA63254C8}"/>
                  </a:ext>
                </a:extLst>
              </p:cNvPr>
              <p:cNvSpPr>
                <a:spLocks/>
              </p:cNvSpPr>
              <p:nvPr/>
            </p:nvSpPr>
            <p:spPr bwMode="auto">
              <a:xfrm>
                <a:off x="2693" y="1873"/>
                <a:ext cx="8" cy="13"/>
              </a:xfrm>
              <a:custGeom>
                <a:avLst/>
                <a:gdLst>
                  <a:gd name="T0" fmla="*/ 11 w 14"/>
                  <a:gd name="T1" fmla="*/ 16 h 23"/>
                  <a:gd name="T2" fmla="*/ 14 w 14"/>
                  <a:gd name="T3" fmla="*/ 23 h 23"/>
                  <a:gd name="T4" fmla="*/ 12 w 14"/>
                  <a:gd name="T5" fmla="*/ 21 h 23"/>
                  <a:gd name="T6" fmla="*/ 3 w 14"/>
                  <a:gd name="T7" fmla="*/ 6 h 23"/>
                  <a:gd name="T8" fmla="*/ 11 w 14"/>
                  <a:gd name="T9" fmla="*/ 16 h 23"/>
                </a:gdLst>
                <a:ahLst/>
                <a:cxnLst>
                  <a:cxn ang="0">
                    <a:pos x="T0" y="T1"/>
                  </a:cxn>
                  <a:cxn ang="0">
                    <a:pos x="T2" y="T3"/>
                  </a:cxn>
                  <a:cxn ang="0">
                    <a:pos x="T4" y="T5"/>
                  </a:cxn>
                  <a:cxn ang="0">
                    <a:pos x="T6" y="T7"/>
                  </a:cxn>
                  <a:cxn ang="0">
                    <a:pos x="T8" y="T9"/>
                  </a:cxn>
                </a:cxnLst>
                <a:rect l="0" t="0" r="r" b="b"/>
                <a:pathLst>
                  <a:path w="14" h="23">
                    <a:moveTo>
                      <a:pt x="11" y="16"/>
                    </a:moveTo>
                    <a:cubicBezTo>
                      <a:pt x="10" y="16"/>
                      <a:pt x="12" y="20"/>
                      <a:pt x="14" y="23"/>
                    </a:cubicBezTo>
                    <a:cubicBezTo>
                      <a:pt x="13" y="22"/>
                      <a:pt x="9" y="16"/>
                      <a:pt x="12" y="21"/>
                    </a:cubicBezTo>
                    <a:cubicBezTo>
                      <a:pt x="8" y="18"/>
                      <a:pt x="8" y="13"/>
                      <a:pt x="3" y="6"/>
                    </a:cubicBezTo>
                    <a:cubicBezTo>
                      <a:pt x="0" y="0"/>
                      <a:pt x="9" y="13"/>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405">
                <a:extLst>
                  <a:ext uri="{FF2B5EF4-FFF2-40B4-BE49-F238E27FC236}">
                    <a16:creationId xmlns:a16="http://schemas.microsoft.com/office/drawing/2014/main" id="{ED2B596B-7611-4ED5-BEC8-EC56BE64204A}"/>
                  </a:ext>
                </a:extLst>
              </p:cNvPr>
              <p:cNvSpPr>
                <a:spLocks/>
              </p:cNvSpPr>
              <p:nvPr/>
            </p:nvSpPr>
            <p:spPr bwMode="auto">
              <a:xfrm>
                <a:off x="2719" y="2318"/>
                <a:ext cx="4" cy="7"/>
              </a:xfrm>
              <a:custGeom>
                <a:avLst/>
                <a:gdLst>
                  <a:gd name="T0" fmla="*/ 7 w 7"/>
                  <a:gd name="T1" fmla="*/ 3 h 13"/>
                  <a:gd name="T2" fmla="*/ 0 w 7"/>
                  <a:gd name="T3" fmla="*/ 13 h 13"/>
                  <a:gd name="T4" fmla="*/ 6 w 7"/>
                  <a:gd name="T5" fmla="*/ 0 h 13"/>
                  <a:gd name="T6" fmla="*/ 7 w 7"/>
                  <a:gd name="T7" fmla="*/ 3 h 13"/>
                </a:gdLst>
                <a:ahLst/>
                <a:cxnLst>
                  <a:cxn ang="0">
                    <a:pos x="T0" y="T1"/>
                  </a:cxn>
                  <a:cxn ang="0">
                    <a:pos x="T2" y="T3"/>
                  </a:cxn>
                  <a:cxn ang="0">
                    <a:pos x="T4" y="T5"/>
                  </a:cxn>
                  <a:cxn ang="0">
                    <a:pos x="T6" y="T7"/>
                  </a:cxn>
                </a:cxnLst>
                <a:rect l="0" t="0" r="r" b="b"/>
                <a:pathLst>
                  <a:path w="7" h="13">
                    <a:moveTo>
                      <a:pt x="7" y="3"/>
                    </a:moveTo>
                    <a:cubicBezTo>
                      <a:pt x="3" y="12"/>
                      <a:pt x="4" y="7"/>
                      <a:pt x="0" y="13"/>
                    </a:cubicBezTo>
                    <a:cubicBezTo>
                      <a:pt x="0" y="12"/>
                      <a:pt x="4" y="6"/>
                      <a:pt x="6" y="0"/>
                    </a:cubicBezTo>
                    <a:cubicBezTo>
                      <a:pt x="6" y="3"/>
                      <a:pt x="6" y="4"/>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406">
                <a:extLst>
                  <a:ext uri="{FF2B5EF4-FFF2-40B4-BE49-F238E27FC236}">
                    <a16:creationId xmlns:a16="http://schemas.microsoft.com/office/drawing/2014/main" id="{D1D86D8A-8634-4BA4-96C4-A2CE3E5E5DFB}"/>
                  </a:ext>
                </a:extLst>
              </p:cNvPr>
              <p:cNvSpPr>
                <a:spLocks/>
              </p:cNvSpPr>
              <p:nvPr/>
            </p:nvSpPr>
            <p:spPr bwMode="auto">
              <a:xfrm>
                <a:off x="2560" y="2516"/>
                <a:ext cx="8" cy="6"/>
              </a:xfrm>
              <a:custGeom>
                <a:avLst/>
                <a:gdLst>
                  <a:gd name="T0" fmla="*/ 2 w 14"/>
                  <a:gd name="T1" fmla="*/ 12 h 12"/>
                  <a:gd name="T2" fmla="*/ 14 w 14"/>
                  <a:gd name="T3" fmla="*/ 0 h 12"/>
                  <a:gd name="T4" fmla="*/ 2 w 14"/>
                  <a:gd name="T5" fmla="*/ 12 h 12"/>
                </a:gdLst>
                <a:ahLst/>
                <a:cxnLst>
                  <a:cxn ang="0">
                    <a:pos x="T0" y="T1"/>
                  </a:cxn>
                  <a:cxn ang="0">
                    <a:pos x="T2" y="T3"/>
                  </a:cxn>
                  <a:cxn ang="0">
                    <a:pos x="T4" y="T5"/>
                  </a:cxn>
                </a:cxnLst>
                <a:rect l="0" t="0" r="r" b="b"/>
                <a:pathLst>
                  <a:path w="14" h="12">
                    <a:moveTo>
                      <a:pt x="2" y="12"/>
                    </a:moveTo>
                    <a:cubicBezTo>
                      <a:pt x="0" y="11"/>
                      <a:pt x="4" y="7"/>
                      <a:pt x="14" y="0"/>
                    </a:cubicBezTo>
                    <a:cubicBezTo>
                      <a:pt x="13" y="2"/>
                      <a:pt x="13" y="4"/>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407">
                <a:extLst>
                  <a:ext uri="{FF2B5EF4-FFF2-40B4-BE49-F238E27FC236}">
                    <a16:creationId xmlns:a16="http://schemas.microsoft.com/office/drawing/2014/main" id="{2B0E117B-1937-4D16-B9B3-2E31D2FE9FCB}"/>
                  </a:ext>
                </a:extLst>
              </p:cNvPr>
              <p:cNvSpPr>
                <a:spLocks/>
              </p:cNvSpPr>
              <p:nvPr/>
            </p:nvSpPr>
            <p:spPr bwMode="auto">
              <a:xfrm>
                <a:off x="2675" y="2394"/>
                <a:ext cx="5" cy="9"/>
              </a:xfrm>
              <a:custGeom>
                <a:avLst/>
                <a:gdLst>
                  <a:gd name="T0" fmla="*/ 8 w 9"/>
                  <a:gd name="T1" fmla="*/ 7 h 16"/>
                  <a:gd name="T2" fmla="*/ 3 w 9"/>
                  <a:gd name="T3" fmla="*/ 7 h 16"/>
                  <a:gd name="T4" fmla="*/ 8 w 9"/>
                  <a:gd name="T5" fmla="*/ 7 h 16"/>
                </a:gdLst>
                <a:ahLst/>
                <a:cxnLst>
                  <a:cxn ang="0">
                    <a:pos x="T0" y="T1"/>
                  </a:cxn>
                  <a:cxn ang="0">
                    <a:pos x="T2" y="T3"/>
                  </a:cxn>
                  <a:cxn ang="0">
                    <a:pos x="T4" y="T5"/>
                  </a:cxn>
                </a:cxnLst>
                <a:rect l="0" t="0" r="r" b="b"/>
                <a:pathLst>
                  <a:path w="9" h="16">
                    <a:moveTo>
                      <a:pt x="8" y="7"/>
                    </a:moveTo>
                    <a:cubicBezTo>
                      <a:pt x="0" y="16"/>
                      <a:pt x="4" y="9"/>
                      <a:pt x="3" y="7"/>
                    </a:cubicBezTo>
                    <a:cubicBezTo>
                      <a:pt x="9" y="0"/>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8">
                <a:extLst>
                  <a:ext uri="{FF2B5EF4-FFF2-40B4-BE49-F238E27FC236}">
                    <a16:creationId xmlns:a16="http://schemas.microsoft.com/office/drawing/2014/main" id="{ECBB6772-28FC-4148-B35C-0A84DC9065D2}"/>
                  </a:ext>
                </a:extLst>
              </p:cNvPr>
              <p:cNvSpPr>
                <a:spLocks/>
              </p:cNvSpPr>
              <p:nvPr/>
            </p:nvSpPr>
            <p:spPr bwMode="auto">
              <a:xfrm>
                <a:off x="2626" y="2453"/>
                <a:ext cx="11" cy="10"/>
              </a:xfrm>
              <a:custGeom>
                <a:avLst/>
                <a:gdLst>
                  <a:gd name="T0" fmla="*/ 17 w 19"/>
                  <a:gd name="T1" fmla="*/ 1 h 17"/>
                  <a:gd name="T2" fmla="*/ 5 w 19"/>
                  <a:gd name="T3" fmla="*/ 14 h 17"/>
                  <a:gd name="T4" fmla="*/ 10 w 19"/>
                  <a:gd name="T5" fmla="*/ 9 h 17"/>
                  <a:gd name="T6" fmla="*/ 0 w 19"/>
                  <a:gd name="T7" fmla="*/ 17 h 17"/>
                  <a:gd name="T8" fmla="*/ 17 w 19"/>
                  <a:gd name="T9" fmla="*/ 1 h 17"/>
                </a:gdLst>
                <a:ahLst/>
                <a:cxnLst>
                  <a:cxn ang="0">
                    <a:pos x="T0" y="T1"/>
                  </a:cxn>
                  <a:cxn ang="0">
                    <a:pos x="T2" y="T3"/>
                  </a:cxn>
                  <a:cxn ang="0">
                    <a:pos x="T4" y="T5"/>
                  </a:cxn>
                  <a:cxn ang="0">
                    <a:pos x="T6" y="T7"/>
                  </a:cxn>
                  <a:cxn ang="0">
                    <a:pos x="T8" y="T9"/>
                  </a:cxn>
                </a:cxnLst>
                <a:rect l="0" t="0" r="r" b="b"/>
                <a:pathLst>
                  <a:path w="19" h="17">
                    <a:moveTo>
                      <a:pt x="17" y="1"/>
                    </a:moveTo>
                    <a:cubicBezTo>
                      <a:pt x="19" y="0"/>
                      <a:pt x="9" y="10"/>
                      <a:pt x="5" y="14"/>
                    </a:cubicBezTo>
                    <a:cubicBezTo>
                      <a:pt x="5" y="14"/>
                      <a:pt x="8" y="11"/>
                      <a:pt x="10" y="9"/>
                    </a:cubicBezTo>
                    <a:cubicBezTo>
                      <a:pt x="7" y="12"/>
                      <a:pt x="7" y="9"/>
                      <a:pt x="0" y="17"/>
                    </a:cubicBezTo>
                    <a:cubicBezTo>
                      <a:pt x="5" y="9"/>
                      <a:pt x="11" y="7"/>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409">
                <a:extLst>
                  <a:ext uri="{FF2B5EF4-FFF2-40B4-BE49-F238E27FC236}">
                    <a16:creationId xmlns:a16="http://schemas.microsoft.com/office/drawing/2014/main" id="{4D98DD1D-0609-402C-A204-50DBB7821524}"/>
                  </a:ext>
                </a:extLst>
              </p:cNvPr>
              <p:cNvSpPr>
                <a:spLocks/>
              </p:cNvSpPr>
              <p:nvPr/>
            </p:nvSpPr>
            <p:spPr bwMode="auto">
              <a:xfrm>
                <a:off x="2467" y="2568"/>
                <a:ext cx="13" cy="6"/>
              </a:xfrm>
              <a:custGeom>
                <a:avLst/>
                <a:gdLst>
                  <a:gd name="T0" fmla="*/ 22 w 22"/>
                  <a:gd name="T1" fmla="*/ 1 h 10"/>
                  <a:gd name="T2" fmla="*/ 6 w 22"/>
                  <a:gd name="T3" fmla="*/ 6 h 10"/>
                  <a:gd name="T4" fmla="*/ 22 w 22"/>
                  <a:gd name="T5" fmla="*/ 1 h 10"/>
                </a:gdLst>
                <a:ahLst/>
                <a:cxnLst>
                  <a:cxn ang="0">
                    <a:pos x="T0" y="T1"/>
                  </a:cxn>
                  <a:cxn ang="0">
                    <a:pos x="T2" y="T3"/>
                  </a:cxn>
                  <a:cxn ang="0">
                    <a:pos x="T4" y="T5"/>
                  </a:cxn>
                </a:cxnLst>
                <a:rect l="0" t="0" r="r" b="b"/>
                <a:pathLst>
                  <a:path w="22" h="10">
                    <a:moveTo>
                      <a:pt x="22" y="1"/>
                    </a:moveTo>
                    <a:cubicBezTo>
                      <a:pt x="10" y="7"/>
                      <a:pt x="0" y="10"/>
                      <a:pt x="6" y="6"/>
                    </a:cubicBezTo>
                    <a:cubicBezTo>
                      <a:pt x="15" y="3"/>
                      <a:pt x="21" y="0"/>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10">
                <a:extLst>
                  <a:ext uri="{FF2B5EF4-FFF2-40B4-BE49-F238E27FC236}">
                    <a16:creationId xmlns:a16="http://schemas.microsoft.com/office/drawing/2014/main" id="{35B92562-6C17-466B-A8B4-70B652F7CBDD}"/>
                  </a:ext>
                </a:extLst>
              </p:cNvPr>
              <p:cNvSpPr>
                <a:spLocks/>
              </p:cNvSpPr>
              <p:nvPr/>
            </p:nvSpPr>
            <p:spPr bwMode="auto">
              <a:xfrm>
                <a:off x="2701" y="1890"/>
                <a:ext cx="7" cy="13"/>
              </a:xfrm>
              <a:custGeom>
                <a:avLst/>
                <a:gdLst>
                  <a:gd name="T0" fmla="*/ 9 w 14"/>
                  <a:gd name="T1" fmla="*/ 14 h 24"/>
                  <a:gd name="T2" fmla="*/ 8 w 14"/>
                  <a:gd name="T3" fmla="*/ 17 h 24"/>
                  <a:gd name="T4" fmla="*/ 1 w 14"/>
                  <a:gd name="T5" fmla="*/ 4 h 24"/>
                  <a:gd name="T6" fmla="*/ 0 w 14"/>
                  <a:gd name="T7" fmla="*/ 0 h 24"/>
                  <a:gd name="T8" fmla="*/ 9 w 14"/>
                  <a:gd name="T9" fmla="*/ 14 h 24"/>
                </a:gdLst>
                <a:ahLst/>
                <a:cxnLst>
                  <a:cxn ang="0">
                    <a:pos x="T0" y="T1"/>
                  </a:cxn>
                  <a:cxn ang="0">
                    <a:pos x="T2" y="T3"/>
                  </a:cxn>
                  <a:cxn ang="0">
                    <a:pos x="T4" y="T5"/>
                  </a:cxn>
                  <a:cxn ang="0">
                    <a:pos x="T6" y="T7"/>
                  </a:cxn>
                  <a:cxn ang="0">
                    <a:pos x="T8" y="T9"/>
                  </a:cxn>
                </a:cxnLst>
                <a:rect l="0" t="0" r="r" b="b"/>
                <a:pathLst>
                  <a:path w="14" h="24">
                    <a:moveTo>
                      <a:pt x="9" y="14"/>
                    </a:moveTo>
                    <a:cubicBezTo>
                      <a:pt x="14" y="24"/>
                      <a:pt x="7" y="12"/>
                      <a:pt x="8" y="17"/>
                    </a:cubicBezTo>
                    <a:cubicBezTo>
                      <a:pt x="5" y="13"/>
                      <a:pt x="3" y="9"/>
                      <a:pt x="1" y="4"/>
                    </a:cubicBezTo>
                    <a:cubicBezTo>
                      <a:pt x="0" y="1"/>
                      <a:pt x="7" y="12"/>
                      <a:pt x="0" y="0"/>
                    </a:cubicBezTo>
                    <a:cubicBezTo>
                      <a:pt x="3" y="1"/>
                      <a:pt x="6" y="10"/>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11">
                <a:extLst>
                  <a:ext uri="{FF2B5EF4-FFF2-40B4-BE49-F238E27FC236}">
                    <a16:creationId xmlns:a16="http://schemas.microsoft.com/office/drawing/2014/main" id="{B85CB5A5-7DDD-40A9-8973-F96F5734BB6B}"/>
                  </a:ext>
                </a:extLst>
              </p:cNvPr>
              <p:cNvSpPr>
                <a:spLocks/>
              </p:cNvSpPr>
              <p:nvPr/>
            </p:nvSpPr>
            <p:spPr bwMode="auto">
              <a:xfrm>
                <a:off x="2749" y="2221"/>
                <a:ext cx="4" cy="13"/>
              </a:xfrm>
              <a:custGeom>
                <a:avLst/>
                <a:gdLst>
                  <a:gd name="T0" fmla="*/ 2 w 6"/>
                  <a:gd name="T1" fmla="*/ 20 h 22"/>
                  <a:gd name="T2" fmla="*/ 5 w 6"/>
                  <a:gd name="T3" fmla="*/ 0 h 22"/>
                  <a:gd name="T4" fmla="*/ 2 w 6"/>
                  <a:gd name="T5" fmla="*/ 20 h 22"/>
                </a:gdLst>
                <a:ahLst/>
                <a:cxnLst>
                  <a:cxn ang="0">
                    <a:pos x="T0" y="T1"/>
                  </a:cxn>
                  <a:cxn ang="0">
                    <a:pos x="T2" y="T3"/>
                  </a:cxn>
                  <a:cxn ang="0">
                    <a:pos x="T4" y="T5"/>
                  </a:cxn>
                </a:cxnLst>
                <a:rect l="0" t="0" r="r" b="b"/>
                <a:pathLst>
                  <a:path w="6" h="22">
                    <a:moveTo>
                      <a:pt x="2" y="20"/>
                    </a:moveTo>
                    <a:cubicBezTo>
                      <a:pt x="0" y="22"/>
                      <a:pt x="4" y="5"/>
                      <a:pt x="5" y="0"/>
                    </a:cubicBezTo>
                    <a:cubicBezTo>
                      <a:pt x="6" y="2"/>
                      <a:pt x="3" y="1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12">
                <a:extLst>
                  <a:ext uri="{FF2B5EF4-FFF2-40B4-BE49-F238E27FC236}">
                    <a16:creationId xmlns:a16="http://schemas.microsoft.com/office/drawing/2014/main" id="{02ED52E7-26EA-4E7B-B8D4-E1FEBD07B4C0}"/>
                  </a:ext>
                </a:extLst>
              </p:cNvPr>
              <p:cNvSpPr>
                <a:spLocks/>
              </p:cNvSpPr>
              <p:nvPr/>
            </p:nvSpPr>
            <p:spPr bwMode="auto">
              <a:xfrm>
                <a:off x="2736" y="1971"/>
                <a:ext cx="8" cy="27"/>
              </a:xfrm>
              <a:custGeom>
                <a:avLst/>
                <a:gdLst>
                  <a:gd name="T0" fmla="*/ 9 w 15"/>
                  <a:gd name="T1" fmla="*/ 20 h 48"/>
                  <a:gd name="T2" fmla="*/ 14 w 15"/>
                  <a:gd name="T3" fmla="*/ 42 h 48"/>
                  <a:gd name="T4" fmla="*/ 12 w 15"/>
                  <a:gd name="T5" fmla="*/ 39 h 48"/>
                  <a:gd name="T6" fmla="*/ 8 w 15"/>
                  <a:gd name="T7" fmla="*/ 31 h 48"/>
                  <a:gd name="T8" fmla="*/ 10 w 15"/>
                  <a:gd name="T9" fmla="*/ 33 h 48"/>
                  <a:gd name="T10" fmla="*/ 3 w 15"/>
                  <a:gd name="T11" fmla="*/ 14 h 48"/>
                  <a:gd name="T12" fmla="*/ 9 w 15"/>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15" h="48">
                    <a:moveTo>
                      <a:pt x="9" y="20"/>
                    </a:moveTo>
                    <a:cubicBezTo>
                      <a:pt x="12" y="30"/>
                      <a:pt x="9" y="27"/>
                      <a:pt x="14" y="42"/>
                    </a:cubicBezTo>
                    <a:cubicBezTo>
                      <a:pt x="15" y="48"/>
                      <a:pt x="13" y="43"/>
                      <a:pt x="12" y="39"/>
                    </a:cubicBezTo>
                    <a:cubicBezTo>
                      <a:pt x="10" y="30"/>
                      <a:pt x="11" y="45"/>
                      <a:pt x="8" y="31"/>
                    </a:cubicBezTo>
                    <a:cubicBezTo>
                      <a:pt x="8" y="30"/>
                      <a:pt x="10" y="34"/>
                      <a:pt x="10" y="33"/>
                    </a:cubicBezTo>
                    <a:cubicBezTo>
                      <a:pt x="6" y="20"/>
                      <a:pt x="4" y="12"/>
                      <a:pt x="3" y="14"/>
                    </a:cubicBezTo>
                    <a:cubicBezTo>
                      <a:pt x="0" y="0"/>
                      <a:pt x="8"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13">
                <a:extLst>
                  <a:ext uri="{FF2B5EF4-FFF2-40B4-BE49-F238E27FC236}">
                    <a16:creationId xmlns:a16="http://schemas.microsoft.com/office/drawing/2014/main" id="{08CC2B2D-AC7D-4D96-9E91-B60B9F3BA816}"/>
                  </a:ext>
                </a:extLst>
              </p:cNvPr>
              <p:cNvSpPr>
                <a:spLocks/>
              </p:cNvSpPr>
              <p:nvPr/>
            </p:nvSpPr>
            <p:spPr bwMode="auto">
              <a:xfrm>
                <a:off x="2711" y="2326"/>
                <a:ext cx="6" cy="14"/>
              </a:xfrm>
              <a:custGeom>
                <a:avLst/>
                <a:gdLst>
                  <a:gd name="T0" fmla="*/ 7 w 10"/>
                  <a:gd name="T1" fmla="*/ 13 h 24"/>
                  <a:gd name="T2" fmla="*/ 5 w 10"/>
                  <a:gd name="T3" fmla="*/ 7 h 24"/>
                  <a:gd name="T4" fmla="*/ 10 w 10"/>
                  <a:gd name="T5" fmla="*/ 0 h 24"/>
                  <a:gd name="T6" fmla="*/ 7 w 10"/>
                  <a:gd name="T7" fmla="*/ 13 h 24"/>
                </a:gdLst>
                <a:ahLst/>
                <a:cxnLst>
                  <a:cxn ang="0">
                    <a:pos x="T0" y="T1"/>
                  </a:cxn>
                  <a:cxn ang="0">
                    <a:pos x="T2" y="T3"/>
                  </a:cxn>
                  <a:cxn ang="0">
                    <a:pos x="T4" y="T5"/>
                  </a:cxn>
                  <a:cxn ang="0">
                    <a:pos x="T6" y="T7"/>
                  </a:cxn>
                </a:cxnLst>
                <a:rect l="0" t="0" r="r" b="b"/>
                <a:pathLst>
                  <a:path w="10" h="24">
                    <a:moveTo>
                      <a:pt x="7" y="13"/>
                    </a:moveTo>
                    <a:cubicBezTo>
                      <a:pt x="0" y="24"/>
                      <a:pt x="0" y="19"/>
                      <a:pt x="5" y="7"/>
                    </a:cubicBezTo>
                    <a:cubicBezTo>
                      <a:pt x="6" y="8"/>
                      <a:pt x="8" y="6"/>
                      <a:pt x="10" y="0"/>
                    </a:cubicBezTo>
                    <a:cubicBezTo>
                      <a:pt x="9" y="4"/>
                      <a:pt x="5"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14">
                <a:extLst>
                  <a:ext uri="{FF2B5EF4-FFF2-40B4-BE49-F238E27FC236}">
                    <a16:creationId xmlns:a16="http://schemas.microsoft.com/office/drawing/2014/main" id="{046A48E6-0416-4B7E-BF51-367E18A02E7C}"/>
                  </a:ext>
                </a:extLst>
              </p:cNvPr>
              <p:cNvSpPr>
                <a:spLocks/>
              </p:cNvSpPr>
              <p:nvPr/>
            </p:nvSpPr>
            <p:spPr bwMode="auto">
              <a:xfrm>
                <a:off x="2592" y="2485"/>
                <a:ext cx="7" cy="8"/>
              </a:xfrm>
              <a:custGeom>
                <a:avLst/>
                <a:gdLst>
                  <a:gd name="T0" fmla="*/ 12 w 12"/>
                  <a:gd name="T1" fmla="*/ 6 h 14"/>
                  <a:gd name="T2" fmla="*/ 3 w 12"/>
                  <a:gd name="T3" fmla="*/ 14 h 14"/>
                  <a:gd name="T4" fmla="*/ 0 w 12"/>
                  <a:gd name="T5" fmla="*/ 12 h 14"/>
                  <a:gd name="T6" fmla="*/ 12 w 12"/>
                  <a:gd name="T7" fmla="*/ 6 h 14"/>
                </a:gdLst>
                <a:ahLst/>
                <a:cxnLst>
                  <a:cxn ang="0">
                    <a:pos x="T0" y="T1"/>
                  </a:cxn>
                  <a:cxn ang="0">
                    <a:pos x="T2" y="T3"/>
                  </a:cxn>
                  <a:cxn ang="0">
                    <a:pos x="T4" y="T5"/>
                  </a:cxn>
                  <a:cxn ang="0">
                    <a:pos x="T6" y="T7"/>
                  </a:cxn>
                </a:cxnLst>
                <a:rect l="0" t="0" r="r" b="b"/>
                <a:pathLst>
                  <a:path w="12" h="14">
                    <a:moveTo>
                      <a:pt x="12" y="6"/>
                    </a:moveTo>
                    <a:cubicBezTo>
                      <a:pt x="3" y="14"/>
                      <a:pt x="3" y="14"/>
                      <a:pt x="3" y="14"/>
                    </a:cubicBezTo>
                    <a:cubicBezTo>
                      <a:pt x="3" y="13"/>
                      <a:pt x="7" y="8"/>
                      <a:pt x="0" y="12"/>
                    </a:cubicBezTo>
                    <a:cubicBezTo>
                      <a:pt x="12" y="0"/>
                      <a:pt x="6" y="10"/>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15">
                <a:extLst>
                  <a:ext uri="{FF2B5EF4-FFF2-40B4-BE49-F238E27FC236}">
                    <a16:creationId xmlns:a16="http://schemas.microsoft.com/office/drawing/2014/main" id="{3AA2806A-DF63-4119-8A7D-76A5D370AB46}"/>
                  </a:ext>
                </a:extLst>
              </p:cNvPr>
              <p:cNvSpPr>
                <a:spLocks/>
              </p:cNvSpPr>
              <p:nvPr/>
            </p:nvSpPr>
            <p:spPr bwMode="auto">
              <a:xfrm>
                <a:off x="2384" y="2599"/>
                <a:ext cx="6" cy="3"/>
              </a:xfrm>
              <a:custGeom>
                <a:avLst/>
                <a:gdLst>
                  <a:gd name="T0" fmla="*/ 11 w 11"/>
                  <a:gd name="T1" fmla="*/ 3 h 6"/>
                  <a:gd name="T2" fmla="*/ 1 w 11"/>
                  <a:gd name="T3" fmla="*/ 2 h 6"/>
                  <a:gd name="T4" fmla="*/ 11 w 11"/>
                  <a:gd name="T5" fmla="*/ 3 h 6"/>
                </a:gdLst>
                <a:ahLst/>
                <a:cxnLst>
                  <a:cxn ang="0">
                    <a:pos x="T0" y="T1"/>
                  </a:cxn>
                  <a:cxn ang="0">
                    <a:pos x="T2" y="T3"/>
                  </a:cxn>
                  <a:cxn ang="0">
                    <a:pos x="T4" y="T5"/>
                  </a:cxn>
                </a:cxnLst>
                <a:rect l="0" t="0" r="r" b="b"/>
                <a:pathLst>
                  <a:path w="11" h="6">
                    <a:moveTo>
                      <a:pt x="11" y="3"/>
                    </a:moveTo>
                    <a:cubicBezTo>
                      <a:pt x="0" y="6"/>
                      <a:pt x="6" y="3"/>
                      <a:pt x="1" y="2"/>
                    </a:cubicBezTo>
                    <a:cubicBezTo>
                      <a:pt x="11" y="0"/>
                      <a:pt x="9"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16">
                <a:extLst>
                  <a:ext uri="{FF2B5EF4-FFF2-40B4-BE49-F238E27FC236}">
                    <a16:creationId xmlns:a16="http://schemas.microsoft.com/office/drawing/2014/main" id="{C003011E-09EB-4B9C-B250-CAC85777AA54}"/>
                  </a:ext>
                </a:extLst>
              </p:cNvPr>
              <p:cNvSpPr>
                <a:spLocks/>
              </p:cNvSpPr>
              <p:nvPr/>
            </p:nvSpPr>
            <p:spPr bwMode="auto">
              <a:xfrm>
                <a:off x="2668" y="1840"/>
                <a:ext cx="7" cy="10"/>
              </a:xfrm>
              <a:custGeom>
                <a:avLst/>
                <a:gdLst>
                  <a:gd name="T0" fmla="*/ 1 w 13"/>
                  <a:gd name="T1" fmla="*/ 0 h 17"/>
                  <a:gd name="T2" fmla="*/ 13 w 13"/>
                  <a:gd name="T3" fmla="*/ 17 h 17"/>
                  <a:gd name="T4" fmla="*/ 1 w 13"/>
                  <a:gd name="T5" fmla="*/ 0 h 17"/>
                </a:gdLst>
                <a:ahLst/>
                <a:cxnLst>
                  <a:cxn ang="0">
                    <a:pos x="T0" y="T1"/>
                  </a:cxn>
                  <a:cxn ang="0">
                    <a:pos x="T2" y="T3"/>
                  </a:cxn>
                  <a:cxn ang="0">
                    <a:pos x="T4" y="T5"/>
                  </a:cxn>
                </a:cxnLst>
                <a:rect l="0" t="0" r="r" b="b"/>
                <a:pathLst>
                  <a:path w="13" h="17">
                    <a:moveTo>
                      <a:pt x="1" y="0"/>
                    </a:moveTo>
                    <a:cubicBezTo>
                      <a:pt x="5" y="5"/>
                      <a:pt x="9" y="11"/>
                      <a:pt x="13" y="17"/>
                    </a:cubicBezTo>
                    <a:cubicBezTo>
                      <a:pt x="9" y="12"/>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17">
                <a:extLst>
                  <a:ext uri="{FF2B5EF4-FFF2-40B4-BE49-F238E27FC236}">
                    <a16:creationId xmlns:a16="http://schemas.microsoft.com/office/drawing/2014/main" id="{F7C52EA6-4800-4D59-BAD8-FAE525670AC3}"/>
                  </a:ext>
                </a:extLst>
              </p:cNvPr>
              <p:cNvSpPr>
                <a:spLocks/>
              </p:cNvSpPr>
              <p:nvPr/>
            </p:nvSpPr>
            <p:spPr bwMode="auto">
              <a:xfrm>
                <a:off x="2707" y="1906"/>
                <a:ext cx="9" cy="18"/>
              </a:xfrm>
              <a:custGeom>
                <a:avLst/>
                <a:gdLst>
                  <a:gd name="T0" fmla="*/ 13 w 16"/>
                  <a:gd name="T1" fmla="*/ 18 h 32"/>
                  <a:gd name="T2" fmla="*/ 12 w 16"/>
                  <a:gd name="T3" fmla="*/ 20 h 32"/>
                  <a:gd name="T4" fmla="*/ 11 w 16"/>
                  <a:gd name="T5" fmla="*/ 15 h 32"/>
                  <a:gd name="T6" fmla="*/ 7 w 16"/>
                  <a:gd name="T7" fmla="*/ 11 h 32"/>
                  <a:gd name="T8" fmla="*/ 14 w 16"/>
                  <a:gd name="T9" fmla="*/ 27 h 32"/>
                  <a:gd name="T10" fmla="*/ 10 w 16"/>
                  <a:gd name="T11" fmla="*/ 19 h 32"/>
                  <a:gd name="T12" fmla="*/ 0 w 16"/>
                  <a:gd name="T13" fmla="*/ 0 h 32"/>
                  <a:gd name="T14" fmla="*/ 2 w 16"/>
                  <a:gd name="T15" fmla="*/ 1 h 32"/>
                  <a:gd name="T16" fmla="*/ 13 w 16"/>
                  <a:gd name="T1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13" y="18"/>
                    </a:moveTo>
                    <a:cubicBezTo>
                      <a:pt x="13" y="19"/>
                      <a:pt x="12" y="19"/>
                      <a:pt x="12" y="20"/>
                    </a:cubicBezTo>
                    <a:cubicBezTo>
                      <a:pt x="10" y="16"/>
                      <a:pt x="11" y="16"/>
                      <a:pt x="11" y="15"/>
                    </a:cubicBezTo>
                    <a:cubicBezTo>
                      <a:pt x="8" y="10"/>
                      <a:pt x="9" y="15"/>
                      <a:pt x="7" y="11"/>
                    </a:cubicBezTo>
                    <a:cubicBezTo>
                      <a:pt x="6" y="12"/>
                      <a:pt x="12" y="22"/>
                      <a:pt x="14" y="27"/>
                    </a:cubicBezTo>
                    <a:cubicBezTo>
                      <a:pt x="16" y="32"/>
                      <a:pt x="13" y="26"/>
                      <a:pt x="10" y="19"/>
                    </a:cubicBezTo>
                    <a:cubicBezTo>
                      <a:pt x="6" y="12"/>
                      <a:pt x="2" y="3"/>
                      <a:pt x="0" y="0"/>
                    </a:cubicBezTo>
                    <a:cubicBezTo>
                      <a:pt x="1" y="1"/>
                      <a:pt x="10" y="17"/>
                      <a:pt x="2" y="1"/>
                    </a:cubicBezTo>
                    <a:cubicBezTo>
                      <a:pt x="5" y="5"/>
                      <a:pt x="7" y="6"/>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418">
                <a:extLst>
                  <a:ext uri="{FF2B5EF4-FFF2-40B4-BE49-F238E27FC236}">
                    <a16:creationId xmlns:a16="http://schemas.microsoft.com/office/drawing/2014/main" id="{5D5E4D01-C859-4325-A440-97E18824E9E0}"/>
                  </a:ext>
                </a:extLst>
              </p:cNvPr>
              <p:cNvSpPr>
                <a:spLocks/>
              </p:cNvSpPr>
              <p:nvPr/>
            </p:nvSpPr>
            <p:spPr bwMode="auto">
              <a:xfrm>
                <a:off x="2646" y="2427"/>
                <a:ext cx="7" cy="10"/>
              </a:xfrm>
              <a:custGeom>
                <a:avLst/>
                <a:gdLst>
                  <a:gd name="T0" fmla="*/ 0 w 13"/>
                  <a:gd name="T1" fmla="*/ 17 h 17"/>
                  <a:gd name="T2" fmla="*/ 3 w 13"/>
                  <a:gd name="T3" fmla="*/ 12 h 17"/>
                  <a:gd name="T4" fmla="*/ 0 w 13"/>
                  <a:gd name="T5" fmla="*/ 17 h 17"/>
                </a:gdLst>
                <a:ahLst/>
                <a:cxnLst>
                  <a:cxn ang="0">
                    <a:pos x="T0" y="T1"/>
                  </a:cxn>
                  <a:cxn ang="0">
                    <a:pos x="T2" y="T3"/>
                  </a:cxn>
                  <a:cxn ang="0">
                    <a:pos x="T4" y="T5"/>
                  </a:cxn>
                </a:cxnLst>
                <a:rect l="0" t="0" r="r" b="b"/>
                <a:pathLst>
                  <a:path w="13" h="17">
                    <a:moveTo>
                      <a:pt x="0" y="17"/>
                    </a:moveTo>
                    <a:cubicBezTo>
                      <a:pt x="0" y="16"/>
                      <a:pt x="4" y="12"/>
                      <a:pt x="3" y="12"/>
                    </a:cubicBezTo>
                    <a:cubicBezTo>
                      <a:pt x="13" y="0"/>
                      <a:pt x="8" y="11"/>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419">
                <a:extLst>
                  <a:ext uri="{FF2B5EF4-FFF2-40B4-BE49-F238E27FC236}">
                    <a16:creationId xmlns:a16="http://schemas.microsoft.com/office/drawing/2014/main" id="{CA3040CA-2622-4443-BA25-E8BE384CD554}"/>
                  </a:ext>
                </a:extLst>
              </p:cNvPr>
              <p:cNvSpPr>
                <a:spLocks/>
              </p:cNvSpPr>
              <p:nvPr/>
            </p:nvSpPr>
            <p:spPr bwMode="auto">
              <a:xfrm>
                <a:off x="2309" y="2611"/>
                <a:ext cx="10" cy="2"/>
              </a:xfrm>
              <a:custGeom>
                <a:avLst/>
                <a:gdLst>
                  <a:gd name="T0" fmla="*/ 17 w 19"/>
                  <a:gd name="T1" fmla="*/ 2 h 4"/>
                  <a:gd name="T2" fmla="*/ 2 w 19"/>
                  <a:gd name="T3" fmla="*/ 4 h 4"/>
                  <a:gd name="T4" fmla="*/ 19 w 19"/>
                  <a:gd name="T5" fmla="*/ 0 h 4"/>
                  <a:gd name="T6" fmla="*/ 17 w 19"/>
                  <a:gd name="T7" fmla="*/ 2 h 4"/>
                </a:gdLst>
                <a:ahLst/>
                <a:cxnLst>
                  <a:cxn ang="0">
                    <a:pos x="T0" y="T1"/>
                  </a:cxn>
                  <a:cxn ang="0">
                    <a:pos x="T2" y="T3"/>
                  </a:cxn>
                  <a:cxn ang="0">
                    <a:pos x="T4" y="T5"/>
                  </a:cxn>
                  <a:cxn ang="0">
                    <a:pos x="T6" y="T7"/>
                  </a:cxn>
                </a:cxnLst>
                <a:rect l="0" t="0" r="r" b="b"/>
                <a:pathLst>
                  <a:path w="19" h="4">
                    <a:moveTo>
                      <a:pt x="17" y="2"/>
                    </a:moveTo>
                    <a:cubicBezTo>
                      <a:pt x="12" y="3"/>
                      <a:pt x="7" y="3"/>
                      <a:pt x="2" y="4"/>
                    </a:cubicBezTo>
                    <a:cubicBezTo>
                      <a:pt x="0" y="2"/>
                      <a:pt x="13" y="1"/>
                      <a:pt x="19" y="0"/>
                    </a:cubicBezTo>
                    <a:cubicBezTo>
                      <a:pt x="18" y="1"/>
                      <a:pt x="16" y="1"/>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420">
                <a:extLst>
                  <a:ext uri="{FF2B5EF4-FFF2-40B4-BE49-F238E27FC236}">
                    <a16:creationId xmlns:a16="http://schemas.microsoft.com/office/drawing/2014/main" id="{3348A970-D0CB-458F-AA46-8006612D0DF5}"/>
                  </a:ext>
                </a:extLst>
              </p:cNvPr>
              <p:cNvSpPr>
                <a:spLocks/>
              </p:cNvSpPr>
              <p:nvPr/>
            </p:nvSpPr>
            <p:spPr bwMode="auto">
              <a:xfrm>
                <a:off x="1937" y="1823"/>
                <a:ext cx="8" cy="8"/>
              </a:xfrm>
              <a:custGeom>
                <a:avLst/>
                <a:gdLst>
                  <a:gd name="T0" fmla="*/ 2 w 14"/>
                  <a:gd name="T1" fmla="*/ 10 h 15"/>
                  <a:gd name="T2" fmla="*/ 13 w 14"/>
                  <a:gd name="T3" fmla="*/ 0 h 15"/>
                  <a:gd name="T4" fmla="*/ 9 w 14"/>
                  <a:gd name="T5" fmla="*/ 8 h 15"/>
                  <a:gd name="T6" fmla="*/ 2 w 14"/>
                  <a:gd name="T7" fmla="*/ 10 h 15"/>
                </a:gdLst>
                <a:ahLst/>
                <a:cxnLst>
                  <a:cxn ang="0">
                    <a:pos x="T0" y="T1"/>
                  </a:cxn>
                  <a:cxn ang="0">
                    <a:pos x="T2" y="T3"/>
                  </a:cxn>
                  <a:cxn ang="0">
                    <a:pos x="T4" y="T5"/>
                  </a:cxn>
                  <a:cxn ang="0">
                    <a:pos x="T6" y="T7"/>
                  </a:cxn>
                </a:cxnLst>
                <a:rect l="0" t="0" r="r" b="b"/>
                <a:pathLst>
                  <a:path w="14" h="15">
                    <a:moveTo>
                      <a:pt x="2" y="10"/>
                    </a:moveTo>
                    <a:cubicBezTo>
                      <a:pt x="8" y="4"/>
                      <a:pt x="5" y="12"/>
                      <a:pt x="13" y="0"/>
                    </a:cubicBezTo>
                    <a:cubicBezTo>
                      <a:pt x="14" y="1"/>
                      <a:pt x="8" y="8"/>
                      <a:pt x="9" y="8"/>
                    </a:cubicBezTo>
                    <a:cubicBezTo>
                      <a:pt x="5" y="12"/>
                      <a:pt x="0" y="15"/>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421">
                <a:extLst>
                  <a:ext uri="{FF2B5EF4-FFF2-40B4-BE49-F238E27FC236}">
                    <a16:creationId xmlns:a16="http://schemas.microsoft.com/office/drawing/2014/main" id="{431DCC64-E659-4277-87FC-BFBC406FB95C}"/>
                  </a:ext>
                </a:extLst>
              </p:cNvPr>
              <p:cNvSpPr>
                <a:spLocks/>
              </p:cNvSpPr>
              <p:nvPr/>
            </p:nvSpPr>
            <p:spPr bwMode="auto">
              <a:xfrm>
                <a:off x="2454" y="2566"/>
                <a:ext cx="21" cy="10"/>
              </a:xfrm>
              <a:custGeom>
                <a:avLst/>
                <a:gdLst>
                  <a:gd name="T0" fmla="*/ 4 w 37"/>
                  <a:gd name="T1" fmla="*/ 19 h 19"/>
                  <a:gd name="T2" fmla="*/ 13 w 37"/>
                  <a:gd name="T3" fmla="*/ 11 h 19"/>
                  <a:gd name="T4" fmla="*/ 28 w 37"/>
                  <a:gd name="T5" fmla="*/ 2 h 19"/>
                  <a:gd name="T6" fmla="*/ 37 w 37"/>
                  <a:gd name="T7" fmla="*/ 0 h 19"/>
                  <a:gd name="T8" fmla="*/ 19 w 37"/>
                  <a:gd name="T9" fmla="*/ 9 h 19"/>
                  <a:gd name="T10" fmla="*/ 9 w 37"/>
                  <a:gd name="T11" fmla="*/ 15 h 19"/>
                  <a:gd name="T12" fmla="*/ 27 w 37"/>
                  <a:gd name="T13" fmla="*/ 8 h 19"/>
                  <a:gd name="T14" fmla="*/ 22 w 37"/>
                  <a:gd name="T15" fmla="*/ 11 h 19"/>
                  <a:gd name="T16" fmla="*/ 4 w 37"/>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4" y="19"/>
                    </a:moveTo>
                    <a:cubicBezTo>
                      <a:pt x="0" y="18"/>
                      <a:pt x="6" y="15"/>
                      <a:pt x="13" y="11"/>
                    </a:cubicBezTo>
                    <a:cubicBezTo>
                      <a:pt x="20" y="7"/>
                      <a:pt x="28" y="3"/>
                      <a:pt x="28" y="2"/>
                    </a:cubicBezTo>
                    <a:cubicBezTo>
                      <a:pt x="33" y="0"/>
                      <a:pt x="36" y="0"/>
                      <a:pt x="37" y="0"/>
                    </a:cubicBezTo>
                    <a:cubicBezTo>
                      <a:pt x="26" y="5"/>
                      <a:pt x="21" y="7"/>
                      <a:pt x="19" y="9"/>
                    </a:cubicBezTo>
                    <a:cubicBezTo>
                      <a:pt x="16" y="11"/>
                      <a:pt x="15" y="12"/>
                      <a:pt x="9" y="15"/>
                    </a:cubicBezTo>
                    <a:cubicBezTo>
                      <a:pt x="11" y="16"/>
                      <a:pt x="19" y="12"/>
                      <a:pt x="27" y="8"/>
                    </a:cubicBezTo>
                    <a:cubicBezTo>
                      <a:pt x="32" y="7"/>
                      <a:pt x="28" y="9"/>
                      <a:pt x="22" y="11"/>
                    </a:cubicBezTo>
                    <a:cubicBezTo>
                      <a:pt x="15" y="14"/>
                      <a:pt x="7" y="18"/>
                      <a:pt x="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422">
                <a:extLst>
                  <a:ext uri="{FF2B5EF4-FFF2-40B4-BE49-F238E27FC236}">
                    <a16:creationId xmlns:a16="http://schemas.microsoft.com/office/drawing/2014/main" id="{F46A50AF-ED55-47B9-A7D3-EE4F8A3879D4}"/>
                  </a:ext>
                </a:extLst>
              </p:cNvPr>
              <p:cNvSpPr>
                <a:spLocks/>
              </p:cNvSpPr>
              <p:nvPr/>
            </p:nvSpPr>
            <p:spPr bwMode="auto">
              <a:xfrm>
                <a:off x="2385" y="1662"/>
                <a:ext cx="11" cy="3"/>
              </a:xfrm>
              <a:custGeom>
                <a:avLst/>
                <a:gdLst>
                  <a:gd name="T0" fmla="*/ 8 w 19"/>
                  <a:gd name="T1" fmla="*/ 0 h 5"/>
                  <a:gd name="T2" fmla="*/ 19 w 19"/>
                  <a:gd name="T3" fmla="*/ 5 h 5"/>
                  <a:gd name="T4" fmla="*/ 9 w 19"/>
                  <a:gd name="T5" fmla="*/ 4 h 5"/>
                  <a:gd name="T6" fmla="*/ 8 w 19"/>
                  <a:gd name="T7" fmla="*/ 0 h 5"/>
                </a:gdLst>
                <a:ahLst/>
                <a:cxnLst>
                  <a:cxn ang="0">
                    <a:pos x="T0" y="T1"/>
                  </a:cxn>
                  <a:cxn ang="0">
                    <a:pos x="T2" y="T3"/>
                  </a:cxn>
                  <a:cxn ang="0">
                    <a:pos x="T4" y="T5"/>
                  </a:cxn>
                  <a:cxn ang="0">
                    <a:pos x="T6" y="T7"/>
                  </a:cxn>
                </a:cxnLst>
                <a:rect l="0" t="0" r="r" b="b"/>
                <a:pathLst>
                  <a:path w="19" h="5">
                    <a:moveTo>
                      <a:pt x="8" y="0"/>
                    </a:moveTo>
                    <a:cubicBezTo>
                      <a:pt x="18" y="2"/>
                      <a:pt x="16" y="4"/>
                      <a:pt x="19" y="5"/>
                    </a:cubicBezTo>
                    <a:cubicBezTo>
                      <a:pt x="14" y="4"/>
                      <a:pt x="11" y="3"/>
                      <a:pt x="9" y="4"/>
                    </a:cubicBezTo>
                    <a:cubicBezTo>
                      <a:pt x="0" y="1"/>
                      <a:pt x="18" y="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23">
                <a:extLst>
                  <a:ext uri="{FF2B5EF4-FFF2-40B4-BE49-F238E27FC236}">
                    <a16:creationId xmlns:a16="http://schemas.microsoft.com/office/drawing/2014/main" id="{1333D7C2-05A0-4D15-A044-701F086E86D1}"/>
                  </a:ext>
                </a:extLst>
              </p:cNvPr>
              <p:cNvSpPr>
                <a:spLocks/>
              </p:cNvSpPr>
              <p:nvPr/>
            </p:nvSpPr>
            <p:spPr bwMode="auto">
              <a:xfrm>
                <a:off x="2699" y="2331"/>
                <a:ext cx="13" cy="18"/>
              </a:xfrm>
              <a:custGeom>
                <a:avLst/>
                <a:gdLst>
                  <a:gd name="T0" fmla="*/ 4 w 23"/>
                  <a:gd name="T1" fmla="*/ 29 h 33"/>
                  <a:gd name="T2" fmla="*/ 5 w 23"/>
                  <a:gd name="T3" fmla="*/ 23 h 33"/>
                  <a:gd name="T4" fmla="*/ 12 w 23"/>
                  <a:gd name="T5" fmla="*/ 14 h 33"/>
                  <a:gd name="T6" fmla="*/ 21 w 23"/>
                  <a:gd name="T7" fmla="*/ 3 h 33"/>
                  <a:gd name="T8" fmla="*/ 22 w 23"/>
                  <a:gd name="T9" fmla="*/ 5 h 33"/>
                  <a:gd name="T10" fmla="*/ 17 w 23"/>
                  <a:gd name="T11" fmla="*/ 18 h 33"/>
                  <a:gd name="T12" fmla="*/ 13 w 23"/>
                  <a:gd name="T13" fmla="*/ 16 h 33"/>
                  <a:gd name="T14" fmla="*/ 4 w 23"/>
                  <a:gd name="T15" fmla="*/ 29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3">
                    <a:moveTo>
                      <a:pt x="4" y="29"/>
                    </a:moveTo>
                    <a:cubicBezTo>
                      <a:pt x="0" y="33"/>
                      <a:pt x="9" y="18"/>
                      <a:pt x="5" y="23"/>
                    </a:cubicBezTo>
                    <a:cubicBezTo>
                      <a:pt x="10" y="13"/>
                      <a:pt x="11" y="14"/>
                      <a:pt x="12" y="14"/>
                    </a:cubicBezTo>
                    <a:cubicBezTo>
                      <a:pt x="13" y="14"/>
                      <a:pt x="15" y="14"/>
                      <a:pt x="21" y="3"/>
                    </a:cubicBezTo>
                    <a:cubicBezTo>
                      <a:pt x="23" y="0"/>
                      <a:pt x="20" y="8"/>
                      <a:pt x="22" y="5"/>
                    </a:cubicBezTo>
                    <a:cubicBezTo>
                      <a:pt x="20" y="11"/>
                      <a:pt x="16" y="18"/>
                      <a:pt x="17" y="18"/>
                    </a:cubicBezTo>
                    <a:cubicBezTo>
                      <a:pt x="18" y="12"/>
                      <a:pt x="6" y="30"/>
                      <a:pt x="13" y="16"/>
                    </a:cubicBezTo>
                    <a:cubicBezTo>
                      <a:pt x="10" y="21"/>
                      <a:pt x="7" y="25"/>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24">
                <a:extLst>
                  <a:ext uri="{FF2B5EF4-FFF2-40B4-BE49-F238E27FC236}">
                    <a16:creationId xmlns:a16="http://schemas.microsoft.com/office/drawing/2014/main" id="{555C7B45-1552-4B71-89E3-C96D851362D4}"/>
                  </a:ext>
                </a:extLst>
              </p:cNvPr>
              <p:cNvSpPr>
                <a:spLocks/>
              </p:cNvSpPr>
              <p:nvPr/>
            </p:nvSpPr>
            <p:spPr bwMode="auto">
              <a:xfrm>
                <a:off x="2685" y="2361"/>
                <a:ext cx="13" cy="21"/>
              </a:xfrm>
              <a:custGeom>
                <a:avLst/>
                <a:gdLst>
                  <a:gd name="T0" fmla="*/ 6 w 24"/>
                  <a:gd name="T1" fmla="*/ 32 h 38"/>
                  <a:gd name="T2" fmla="*/ 0 w 24"/>
                  <a:gd name="T3" fmla="*/ 38 h 38"/>
                  <a:gd name="T4" fmla="*/ 4 w 24"/>
                  <a:gd name="T5" fmla="*/ 29 h 38"/>
                  <a:gd name="T6" fmla="*/ 24 w 24"/>
                  <a:gd name="T7" fmla="*/ 0 h 38"/>
                  <a:gd name="T8" fmla="*/ 12 w 24"/>
                  <a:gd name="T9" fmla="*/ 19 h 38"/>
                  <a:gd name="T10" fmla="*/ 6 w 24"/>
                  <a:gd name="T11" fmla="*/ 32 h 38"/>
                </a:gdLst>
                <a:ahLst/>
                <a:cxnLst>
                  <a:cxn ang="0">
                    <a:pos x="T0" y="T1"/>
                  </a:cxn>
                  <a:cxn ang="0">
                    <a:pos x="T2" y="T3"/>
                  </a:cxn>
                  <a:cxn ang="0">
                    <a:pos x="T4" y="T5"/>
                  </a:cxn>
                  <a:cxn ang="0">
                    <a:pos x="T6" y="T7"/>
                  </a:cxn>
                  <a:cxn ang="0">
                    <a:pos x="T8" y="T9"/>
                  </a:cxn>
                  <a:cxn ang="0">
                    <a:pos x="T10" y="T11"/>
                  </a:cxn>
                </a:cxnLst>
                <a:rect l="0" t="0" r="r" b="b"/>
                <a:pathLst>
                  <a:path w="24" h="38">
                    <a:moveTo>
                      <a:pt x="6" y="32"/>
                    </a:moveTo>
                    <a:cubicBezTo>
                      <a:pt x="3" y="35"/>
                      <a:pt x="1" y="38"/>
                      <a:pt x="0" y="38"/>
                    </a:cubicBezTo>
                    <a:cubicBezTo>
                      <a:pt x="6" y="29"/>
                      <a:pt x="3" y="32"/>
                      <a:pt x="4" y="29"/>
                    </a:cubicBezTo>
                    <a:cubicBezTo>
                      <a:pt x="11" y="18"/>
                      <a:pt x="20" y="3"/>
                      <a:pt x="24" y="0"/>
                    </a:cubicBezTo>
                    <a:cubicBezTo>
                      <a:pt x="20" y="5"/>
                      <a:pt x="16" y="12"/>
                      <a:pt x="12" y="19"/>
                    </a:cubicBezTo>
                    <a:cubicBezTo>
                      <a:pt x="9" y="25"/>
                      <a:pt x="6"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25">
                <a:extLst>
                  <a:ext uri="{FF2B5EF4-FFF2-40B4-BE49-F238E27FC236}">
                    <a16:creationId xmlns:a16="http://schemas.microsoft.com/office/drawing/2014/main" id="{1FBD1CEA-1491-48FA-AC17-34A4AB0BE2F5}"/>
                  </a:ext>
                </a:extLst>
              </p:cNvPr>
              <p:cNvSpPr>
                <a:spLocks/>
              </p:cNvSpPr>
              <p:nvPr/>
            </p:nvSpPr>
            <p:spPr bwMode="auto">
              <a:xfrm>
                <a:off x="2480" y="2555"/>
                <a:ext cx="17" cy="10"/>
              </a:xfrm>
              <a:custGeom>
                <a:avLst/>
                <a:gdLst>
                  <a:gd name="T0" fmla="*/ 14 w 29"/>
                  <a:gd name="T1" fmla="*/ 11 h 17"/>
                  <a:gd name="T2" fmla="*/ 5 w 29"/>
                  <a:gd name="T3" fmla="*/ 12 h 17"/>
                  <a:gd name="T4" fmla="*/ 20 w 29"/>
                  <a:gd name="T5" fmla="*/ 3 h 17"/>
                  <a:gd name="T6" fmla="*/ 5 w 29"/>
                  <a:gd name="T7" fmla="*/ 9 h 17"/>
                  <a:gd name="T8" fmla="*/ 26 w 29"/>
                  <a:gd name="T9" fmla="*/ 0 h 17"/>
                  <a:gd name="T10" fmla="*/ 21 w 29"/>
                  <a:gd name="T11" fmla="*/ 5 h 17"/>
                  <a:gd name="T12" fmla="*/ 14 w 29"/>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14" y="11"/>
                    </a:moveTo>
                    <a:cubicBezTo>
                      <a:pt x="0" y="17"/>
                      <a:pt x="12" y="9"/>
                      <a:pt x="5" y="12"/>
                    </a:cubicBezTo>
                    <a:cubicBezTo>
                      <a:pt x="7" y="9"/>
                      <a:pt x="11" y="9"/>
                      <a:pt x="20" y="3"/>
                    </a:cubicBezTo>
                    <a:cubicBezTo>
                      <a:pt x="15" y="6"/>
                      <a:pt x="14" y="4"/>
                      <a:pt x="5" y="9"/>
                    </a:cubicBezTo>
                    <a:cubicBezTo>
                      <a:pt x="11" y="4"/>
                      <a:pt x="23" y="1"/>
                      <a:pt x="26" y="0"/>
                    </a:cubicBezTo>
                    <a:cubicBezTo>
                      <a:pt x="29" y="0"/>
                      <a:pt x="25" y="2"/>
                      <a:pt x="21" y="5"/>
                    </a:cubicBezTo>
                    <a:cubicBezTo>
                      <a:pt x="16" y="8"/>
                      <a:pt x="12" y="10"/>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26">
                <a:extLst>
                  <a:ext uri="{FF2B5EF4-FFF2-40B4-BE49-F238E27FC236}">
                    <a16:creationId xmlns:a16="http://schemas.microsoft.com/office/drawing/2014/main" id="{9A90F9CC-0251-4AAC-8DC8-5FF6B3161D19}"/>
                  </a:ext>
                </a:extLst>
              </p:cNvPr>
              <p:cNvSpPr>
                <a:spLocks/>
              </p:cNvSpPr>
              <p:nvPr/>
            </p:nvSpPr>
            <p:spPr bwMode="auto">
              <a:xfrm>
                <a:off x="2635" y="2435"/>
                <a:ext cx="10" cy="11"/>
              </a:xfrm>
              <a:custGeom>
                <a:avLst/>
                <a:gdLst>
                  <a:gd name="T0" fmla="*/ 16 w 18"/>
                  <a:gd name="T1" fmla="*/ 6 h 19"/>
                  <a:gd name="T2" fmla="*/ 5 w 18"/>
                  <a:gd name="T3" fmla="*/ 17 h 19"/>
                  <a:gd name="T4" fmla="*/ 13 w 18"/>
                  <a:gd name="T5" fmla="*/ 6 h 19"/>
                  <a:gd name="T6" fmla="*/ 0 w 18"/>
                  <a:gd name="T7" fmla="*/ 19 h 19"/>
                  <a:gd name="T8" fmla="*/ 11 w 18"/>
                  <a:gd name="T9" fmla="*/ 5 h 19"/>
                  <a:gd name="T10" fmla="*/ 18 w 18"/>
                  <a:gd name="T11" fmla="*/ 0 h 19"/>
                  <a:gd name="T12" fmla="*/ 16 w 18"/>
                  <a:gd name="T13" fmla="*/ 6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6" y="6"/>
                    </a:moveTo>
                    <a:cubicBezTo>
                      <a:pt x="15" y="10"/>
                      <a:pt x="5" y="18"/>
                      <a:pt x="5" y="17"/>
                    </a:cubicBezTo>
                    <a:cubicBezTo>
                      <a:pt x="12" y="9"/>
                      <a:pt x="9" y="11"/>
                      <a:pt x="13" y="6"/>
                    </a:cubicBezTo>
                    <a:cubicBezTo>
                      <a:pt x="12" y="6"/>
                      <a:pt x="6" y="12"/>
                      <a:pt x="0" y="19"/>
                    </a:cubicBezTo>
                    <a:cubicBezTo>
                      <a:pt x="2" y="17"/>
                      <a:pt x="5" y="12"/>
                      <a:pt x="11" y="5"/>
                    </a:cubicBezTo>
                    <a:cubicBezTo>
                      <a:pt x="15" y="2"/>
                      <a:pt x="14" y="5"/>
                      <a:pt x="18" y="0"/>
                    </a:cubicBezTo>
                    <a:cubicBezTo>
                      <a:pt x="18" y="1"/>
                      <a:pt x="9" y="15"/>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27">
                <a:extLst>
                  <a:ext uri="{FF2B5EF4-FFF2-40B4-BE49-F238E27FC236}">
                    <a16:creationId xmlns:a16="http://schemas.microsoft.com/office/drawing/2014/main" id="{A8836C44-0A22-45A4-8E18-20F7A9F0AB30}"/>
                  </a:ext>
                </a:extLst>
              </p:cNvPr>
              <p:cNvSpPr>
                <a:spLocks/>
              </p:cNvSpPr>
              <p:nvPr/>
            </p:nvSpPr>
            <p:spPr bwMode="auto">
              <a:xfrm>
                <a:off x="2421" y="1672"/>
                <a:ext cx="9" cy="3"/>
              </a:xfrm>
              <a:custGeom>
                <a:avLst/>
                <a:gdLst>
                  <a:gd name="T0" fmla="*/ 8 w 15"/>
                  <a:gd name="T1" fmla="*/ 0 h 5"/>
                  <a:gd name="T2" fmla="*/ 15 w 15"/>
                  <a:gd name="T3" fmla="*/ 5 h 5"/>
                  <a:gd name="T4" fmla="*/ 8 w 15"/>
                  <a:gd name="T5" fmla="*/ 3 h 5"/>
                  <a:gd name="T6" fmla="*/ 8 w 15"/>
                  <a:gd name="T7" fmla="*/ 0 h 5"/>
                </a:gdLst>
                <a:ahLst/>
                <a:cxnLst>
                  <a:cxn ang="0">
                    <a:pos x="T0" y="T1"/>
                  </a:cxn>
                  <a:cxn ang="0">
                    <a:pos x="T2" y="T3"/>
                  </a:cxn>
                  <a:cxn ang="0">
                    <a:pos x="T4" y="T5"/>
                  </a:cxn>
                  <a:cxn ang="0">
                    <a:pos x="T6" y="T7"/>
                  </a:cxn>
                </a:cxnLst>
                <a:rect l="0" t="0" r="r" b="b"/>
                <a:pathLst>
                  <a:path w="15" h="5">
                    <a:moveTo>
                      <a:pt x="8" y="0"/>
                    </a:moveTo>
                    <a:cubicBezTo>
                      <a:pt x="12" y="2"/>
                      <a:pt x="14" y="3"/>
                      <a:pt x="15" y="5"/>
                    </a:cubicBezTo>
                    <a:cubicBezTo>
                      <a:pt x="11" y="3"/>
                      <a:pt x="9" y="3"/>
                      <a:pt x="8" y="3"/>
                    </a:cubicBezTo>
                    <a:cubicBezTo>
                      <a:pt x="0" y="0"/>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28">
                <a:extLst>
                  <a:ext uri="{FF2B5EF4-FFF2-40B4-BE49-F238E27FC236}">
                    <a16:creationId xmlns:a16="http://schemas.microsoft.com/office/drawing/2014/main" id="{F9665481-767C-4C28-B99F-C039FC5D4FD7}"/>
                  </a:ext>
                </a:extLst>
              </p:cNvPr>
              <p:cNvSpPr>
                <a:spLocks/>
              </p:cNvSpPr>
              <p:nvPr/>
            </p:nvSpPr>
            <p:spPr bwMode="auto">
              <a:xfrm>
                <a:off x="2554" y="2510"/>
                <a:ext cx="11" cy="11"/>
              </a:xfrm>
              <a:custGeom>
                <a:avLst/>
                <a:gdLst>
                  <a:gd name="T0" fmla="*/ 15 w 20"/>
                  <a:gd name="T1" fmla="*/ 8 h 18"/>
                  <a:gd name="T2" fmla="*/ 5 w 20"/>
                  <a:gd name="T3" fmla="*/ 8 h 18"/>
                  <a:gd name="T4" fmla="*/ 15 w 20"/>
                  <a:gd name="T5" fmla="*/ 8 h 18"/>
                </a:gdLst>
                <a:ahLst/>
                <a:cxnLst>
                  <a:cxn ang="0">
                    <a:pos x="T0" y="T1"/>
                  </a:cxn>
                  <a:cxn ang="0">
                    <a:pos x="T2" y="T3"/>
                  </a:cxn>
                  <a:cxn ang="0">
                    <a:pos x="T4" y="T5"/>
                  </a:cxn>
                </a:cxnLst>
                <a:rect l="0" t="0" r="r" b="b"/>
                <a:pathLst>
                  <a:path w="20" h="18">
                    <a:moveTo>
                      <a:pt x="15" y="8"/>
                    </a:moveTo>
                    <a:cubicBezTo>
                      <a:pt x="0" y="18"/>
                      <a:pt x="8" y="9"/>
                      <a:pt x="5" y="8"/>
                    </a:cubicBezTo>
                    <a:cubicBezTo>
                      <a:pt x="18" y="0"/>
                      <a:pt x="20" y="3"/>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29">
                <a:extLst>
                  <a:ext uri="{FF2B5EF4-FFF2-40B4-BE49-F238E27FC236}">
                    <a16:creationId xmlns:a16="http://schemas.microsoft.com/office/drawing/2014/main" id="{2A561332-25AC-43B3-A7AE-6FAF87E0D45E}"/>
                  </a:ext>
                </a:extLst>
              </p:cNvPr>
              <p:cNvSpPr>
                <a:spLocks/>
              </p:cNvSpPr>
              <p:nvPr/>
            </p:nvSpPr>
            <p:spPr bwMode="auto">
              <a:xfrm>
                <a:off x="2489" y="1696"/>
                <a:ext cx="9" cy="6"/>
              </a:xfrm>
              <a:custGeom>
                <a:avLst/>
                <a:gdLst>
                  <a:gd name="T0" fmla="*/ 15 w 16"/>
                  <a:gd name="T1" fmla="*/ 8 h 10"/>
                  <a:gd name="T2" fmla="*/ 0 w 16"/>
                  <a:gd name="T3" fmla="*/ 1 h 10"/>
                  <a:gd name="T4" fmla="*/ 15 w 16"/>
                  <a:gd name="T5" fmla="*/ 8 h 10"/>
                </a:gdLst>
                <a:ahLst/>
                <a:cxnLst>
                  <a:cxn ang="0">
                    <a:pos x="T0" y="T1"/>
                  </a:cxn>
                  <a:cxn ang="0">
                    <a:pos x="T2" y="T3"/>
                  </a:cxn>
                  <a:cxn ang="0">
                    <a:pos x="T4" y="T5"/>
                  </a:cxn>
                </a:cxnLst>
                <a:rect l="0" t="0" r="r" b="b"/>
                <a:pathLst>
                  <a:path w="16" h="10">
                    <a:moveTo>
                      <a:pt x="15" y="8"/>
                    </a:moveTo>
                    <a:cubicBezTo>
                      <a:pt x="16" y="10"/>
                      <a:pt x="5" y="4"/>
                      <a:pt x="0" y="1"/>
                    </a:cubicBezTo>
                    <a:cubicBezTo>
                      <a:pt x="0" y="0"/>
                      <a:pt x="8" y="4"/>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30">
                <a:extLst>
                  <a:ext uri="{FF2B5EF4-FFF2-40B4-BE49-F238E27FC236}">
                    <a16:creationId xmlns:a16="http://schemas.microsoft.com/office/drawing/2014/main" id="{EDEE0298-A3A4-4C26-B5A3-4A2C2F2FDDB1}"/>
                  </a:ext>
                </a:extLst>
              </p:cNvPr>
              <p:cNvSpPr>
                <a:spLocks/>
              </p:cNvSpPr>
              <p:nvPr/>
            </p:nvSpPr>
            <p:spPr bwMode="auto">
              <a:xfrm>
                <a:off x="2703" y="1902"/>
                <a:ext cx="5" cy="8"/>
              </a:xfrm>
              <a:custGeom>
                <a:avLst/>
                <a:gdLst>
                  <a:gd name="T0" fmla="*/ 3 w 8"/>
                  <a:gd name="T1" fmla="*/ 1 h 14"/>
                  <a:gd name="T2" fmla="*/ 7 w 8"/>
                  <a:gd name="T3" fmla="*/ 11 h 14"/>
                  <a:gd name="T4" fmla="*/ 6 w 8"/>
                  <a:gd name="T5" fmla="*/ 13 h 14"/>
                  <a:gd name="T6" fmla="*/ 4 w 8"/>
                  <a:gd name="T7" fmla="*/ 10 h 14"/>
                  <a:gd name="T8" fmla="*/ 1 w 8"/>
                  <a:gd name="T9" fmla="*/ 4 h 14"/>
                  <a:gd name="T10" fmla="*/ 0 w 8"/>
                  <a:gd name="T11" fmla="*/ 0 h 14"/>
                  <a:gd name="T12" fmla="*/ 3 w 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3" y="1"/>
                    </a:moveTo>
                    <a:cubicBezTo>
                      <a:pt x="5" y="6"/>
                      <a:pt x="5" y="7"/>
                      <a:pt x="7" y="11"/>
                    </a:cubicBezTo>
                    <a:cubicBezTo>
                      <a:pt x="8" y="14"/>
                      <a:pt x="1" y="3"/>
                      <a:pt x="6" y="13"/>
                    </a:cubicBezTo>
                    <a:cubicBezTo>
                      <a:pt x="6" y="13"/>
                      <a:pt x="5" y="12"/>
                      <a:pt x="4" y="10"/>
                    </a:cubicBezTo>
                    <a:cubicBezTo>
                      <a:pt x="1" y="4"/>
                      <a:pt x="1" y="4"/>
                      <a:pt x="1" y="4"/>
                    </a:cubicBezTo>
                    <a:cubicBezTo>
                      <a:pt x="3" y="7"/>
                      <a:pt x="3" y="5"/>
                      <a:pt x="0" y="0"/>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31">
                <a:extLst>
                  <a:ext uri="{FF2B5EF4-FFF2-40B4-BE49-F238E27FC236}">
                    <a16:creationId xmlns:a16="http://schemas.microsoft.com/office/drawing/2014/main" id="{73A4164C-46FA-4093-8158-68B9F205B713}"/>
                  </a:ext>
                </a:extLst>
              </p:cNvPr>
              <p:cNvSpPr>
                <a:spLocks/>
              </p:cNvSpPr>
              <p:nvPr/>
            </p:nvSpPr>
            <p:spPr bwMode="auto">
              <a:xfrm>
                <a:off x="2379" y="2597"/>
                <a:ext cx="9" cy="3"/>
              </a:xfrm>
              <a:custGeom>
                <a:avLst/>
                <a:gdLst>
                  <a:gd name="T0" fmla="*/ 15 w 15"/>
                  <a:gd name="T1" fmla="*/ 1 h 5"/>
                  <a:gd name="T2" fmla="*/ 5 w 15"/>
                  <a:gd name="T3" fmla="*/ 1 h 5"/>
                  <a:gd name="T4" fmla="*/ 15 w 15"/>
                  <a:gd name="T5" fmla="*/ 1 h 5"/>
                </a:gdLst>
                <a:ahLst/>
                <a:cxnLst>
                  <a:cxn ang="0">
                    <a:pos x="T0" y="T1"/>
                  </a:cxn>
                  <a:cxn ang="0">
                    <a:pos x="T2" y="T3"/>
                  </a:cxn>
                  <a:cxn ang="0">
                    <a:pos x="T4" y="T5"/>
                  </a:cxn>
                </a:cxnLst>
                <a:rect l="0" t="0" r="r" b="b"/>
                <a:pathLst>
                  <a:path w="15" h="5">
                    <a:moveTo>
                      <a:pt x="15" y="1"/>
                    </a:moveTo>
                    <a:cubicBezTo>
                      <a:pt x="0" y="5"/>
                      <a:pt x="7" y="2"/>
                      <a:pt x="5" y="1"/>
                    </a:cubicBezTo>
                    <a:cubicBezTo>
                      <a:pt x="11" y="0"/>
                      <a:pt x="14"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32">
                <a:extLst>
                  <a:ext uri="{FF2B5EF4-FFF2-40B4-BE49-F238E27FC236}">
                    <a16:creationId xmlns:a16="http://schemas.microsoft.com/office/drawing/2014/main" id="{385D6509-20E0-4CD0-AEBB-4EC650A7707A}"/>
                  </a:ext>
                </a:extLst>
              </p:cNvPr>
              <p:cNvSpPr>
                <a:spLocks/>
              </p:cNvSpPr>
              <p:nvPr/>
            </p:nvSpPr>
            <p:spPr bwMode="auto">
              <a:xfrm>
                <a:off x="2409" y="1668"/>
                <a:ext cx="12" cy="4"/>
              </a:xfrm>
              <a:custGeom>
                <a:avLst/>
                <a:gdLst>
                  <a:gd name="T0" fmla="*/ 10 w 20"/>
                  <a:gd name="T1" fmla="*/ 2 h 6"/>
                  <a:gd name="T2" fmla="*/ 19 w 20"/>
                  <a:gd name="T3" fmla="*/ 5 h 6"/>
                  <a:gd name="T4" fmla="*/ 4 w 20"/>
                  <a:gd name="T5" fmla="*/ 2 h 6"/>
                  <a:gd name="T6" fmla="*/ 10 w 20"/>
                  <a:gd name="T7" fmla="*/ 2 h 6"/>
                </a:gdLst>
                <a:ahLst/>
                <a:cxnLst>
                  <a:cxn ang="0">
                    <a:pos x="T0" y="T1"/>
                  </a:cxn>
                  <a:cxn ang="0">
                    <a:pos x="T2" y="T3"/>
                  </a:cxn>
                  <a:cxn ang="0">
                    <a:pos x="T4" y="T5"/>
                  </a:cxn>
                  <a:cxn ang="0">
                    <a:pos x="T6" y="T7"/>
                  </a:cxn>
                </a:cxnLst>
                <a:rect l="0" t="0" r="r" b="b"/>
                <a:pathLst>
                  <a:path w="20" h="6">
                    <a:moveTo>
                      <a:pt x="10" y="2"/>
                    </a:moveTo>
                    <a:cubicBezTo>
                      <a:pt x="10" y="2"/>
                      <a:pt x="16" y="4"/>
                      <a:pt x="19" y="5"/>
                    </a:cubicBezTo>
                    <a:cubicBezTo>
                      <a:pt x="16" y="5"/>
                      <a:pt x="16" y="6"/>
                      <a:pt x="4" y="2"/>
                    </a:cubicBezTo>
                    <a:cubicBezTo>
                      <a:pt x="0" y="0"/>
                      <a:pt x="20" y="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433">
                <a:extLst>
                  <a:ext uri="{FF2B5EF4-FFF2-40B4-BE49-F238E27FC236}">
                    <a16:creationId xmlns:a16="http://schemas.microsoft.com/office/drawing/2014/main" id="{CAD1A7C5-4ABF-4AA2-AF43-46B9794989FA}"/>
                  </a:ext>
                </a:extLst>
              </p:cNvPr>
              <p:cNvSpPr>
                <a:spLocks/>
              </p:cNvSpPr>
              <p:nvPr/>
            </p:nvSpPr>
            <p:spPr bwMode="auto">
              <a:xfrm>
                <a:off x="2711" y="1918"/>
                <a:ext cx="5" cy="9"/>
              </a:xfrm>
              <a:custGeom>
                <a:avLst/>
                <a:gdLst>
                  <a:gd name="T0" fmla="*/ 2 w 8"/>
                  <a:gd name="T1" fmla="*/ 1 h 15"/>
                  <a:gd name="T2" fmla="*/ 8 w 8"/>
                  <a:gd name="T3" fmla="*/ 14 h 15"/>
                  <a:gd name="T4" fmla="*/ 0 w 8"/>
                  <a:gd name="T5" fmla="*/ 0 h 15"/>
                  <a:gd name="T6" fmla="*/ 2 w 8"/>
                  <a:gd name="T7" fmla="*/ 1 h 15"/>
                </a:gdLst>
                <a:ahLst/>
                <a:cxnLst>
                  <a:cxn ang="0">
                    <a:pos x="T0" y="T1"/>
                  </a:cxn>
                  <a:cxn ang="0">
                    <a:pos x="T2" y="T3"/>
                  </a:cxn>
                  <a:cxn ang="0">
                    <a:pos x="T4" y="T5"/>
                  </a:cxn>
                  <a:cxn ang="0">
                    <a:pos x="T6" y="T7"/>
                  </a:cxn>
                </a:cxnLst>
                <a:rect l="0" t="0" r="r" b="b"/>
                <a:pathLst>
                  <a:path w="8" h="15">
                    <a:moveTo>
                      <a:pt x="2" y="1"/>
                    </a:moveTo>
                    <a:cubicBezTo>
                      <a:pt x="5" y="7"/>
                      <a:pt x="5" y="9"/>
                      <a:pt x="8" y="14"/>
                    </a:cubicBezTo>
                    <a:cubicBezTo>
                      <a:pt x="7" y="15"/>
                      <a:pt x="4" y="7"/>
                      <a:pt x="0"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434">
                <a:extLst>
                  <a:ext uri="{FF2B5EF4-FFF2-40B4-BE49-F238E27FC236}">
                    <a16:creationId xmlns:a16="http://schemas.microsoft.com/office/drawing/2014/main" id="{C1C59764-764D-4F98-87D2-A3A0480FF816}"/>
                  </a:ext>
                </a:extLst>
              </p:cNvPr>
              <p:cNvSpPr>
                <a:spLocks/>
              </p:cNvSpPr>
              <p:nvPr/>
            </p:nvSpPr>
            <p:spPr bwMode="auto">
              <a:xfrm>
                <a:off x="2754" y="2059"/>
                <a:ext cx="2" cy="15"/>
              </a:xfrm>
              <a:custGeom>
                <a:avLst/>
                <a:gdLst>
                  <a:gd name="T0" fmla="*/ 2 w 3"/>
                  <a:gd name="T1" fmla="*/ 4 h 26"/>
                  <a:gd name="T2" fmla="*/ 1 w 3"/>
                  <a:gd name="T3" fmla="*/ 5 h 26"/>
                  <a:gd name="T4" fmla="*/ 2 w 3"/>
                  <a:gd name="T5" fmla="*/ 24 h 26"/>
                  <a:gd name="T6" fmla="*/ 0 w 3"/>
                  <a:gd name="T7" fmla="*/ 2 h 26"/>
                  <a:gd name="T8" fmla="*/ 2 w 3"/>
                  <a:gd name="T9" fmla="*/ 4 h 26"/>
                </a:gdLst>
                <a:ahLst/>
                <a:cxnLst>
                  <a:cxn ang="0">
                    <a:pos x="T0" y="T1"/>
                  </a:cxn>
                  <a:cxn ang="0">
                    <a:pos x="T2" y="T3"/>
                  </a:cxn>
                  <a:cxn ang="0">
                    <a:pos x="T4" y="T5"/>
                  </a:cxn>
                  <a:cxn ang="0">
                    <a:pos x="T6" y="T7"/>
                  </a:cxn>
                  <a:cxn ang="0">
                    <a:pos x="T8" y="T9"/>
                  </a:cxn>
                </a:cxnLst>
                <a:rect l="0" t="0" r="r" b="b"/>
                <a:pathLst>
                  <a:path w="3" h="26">
                    <a:moveTo>
                      <a:pt x="2" y="4"/>
                    </a:moveTo>
                    <a:cubicBezTo>
                      <a:pt x="2" y="9"/>
                      <a:pt x="1" y="9"/>
                      <a:pt x="1" y="5"/>
                    </a:cubicBezTo>
                    <a:cubicBezTo>
                      <a:pt x="3" y="20"/>
                      <a:pt x="3" y="26"/>
                      <a:pt x="2" y="24"/>
                    </a:cubicBezTo>
                    <a:cubicBezTo>
                      <a:pt x="2" y="23"/>
                      <a:pt x="1" y="15"/>
                      <a:pt x="0" y="2"/>
                    </a:cubicBezTo>
                    <a:cubicBezTo>
                      <a:pt x="0" y="0"/>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35">
                <a:extLst>
                  <a:ext uri="{FF2B5EF4-FFF2-40B4-BE49-F238E27FC236}">
                    <a16:creationId xmlns:a16="http://schemas.microsoft.com/office/drawing/2014/main" id="{748D0EE8-D651-42F7-B9E3-E7AF95852376}"/>
                  </a:ext>
                </a:extLst>
              </p:cNvPr>
              <p:cNvSpPr>
                <a:spLocks/>
              </p:cNvSpPr>
              <p:nvPr/>
            </p:nvSpPr>
            <p:spPr bwMode="auto">
              <a:xfrm>
                <a:off x="2745" y="2221"/>
                <a:ext cx="4" cy="13"/>
              </a:xfrm>
              <a:custGeom>
                <a:avLst/>
                <a:gdLst>
                  <a:gd name="T0" fmla="*/ 7 w 7"/>
                  <a:gd name="T1" fmla="*/ 5 h 23"/>
                  <a:gd name="T2" fmla="*/ 4 w 7"/>
                  <a:gd name="T3" fmla="*/ 3 h 23"/>
                  <a:gd name="T4" fmla="*/ 7 w 7"/>
                  <a:gd name="T5" fmla="*/ 5 h 23"/>
                </a:gdLst>
                <a:ahLst/>
                <a:cxnLst>
                  <a:cxn ang="0">
                    <a:pos x="T0" y="T1"/>
                  </a:cxn>
                  <a:cxn ang="0">
                    <a:pos x="T2" y="T3"/>
                  </a:cxn>
                  <a:cxn ang="0">
                    <a:pos x="T4" y="T5"/>
                  </a:cxn>
                </a:cxnLst>
                <a:rect l="0" t="0" r="r" b="b"/>
                <a:pathLst>
                  <a:path w="7" h="23">
                    <a:moveTo>
                      <a:pt x="7" y="5"/>
                    </a:moveTo>
                    <a:cubicBezTo>
                      <a:pt x="4" y="14"/>
                      <a:pt x="0" y="23"/>
                      <a:pt x="4" y="3"/>
                    </a:cubicBezTo>
                    <a:cubicBezTo>
                      <a:pt x="6" y="0"/>
                      <a:pt x="5" y="6"/>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Group 6637">
              <a:extLst>
                <a:ext uri="{FF2B5EF4-FFF2-40B4-BE49-F238E27FC236}">
                  <a16:creationId xmlns:a16="http://schemas.microsoft.com/office/drawing/2014/main" id="{3BFBBF1C-60A4-473D-B19E-855AC7EAC306}"/>
                </a:ext>
              </a:extLst>
            </p:cNvPr>
            <p:cNvGrpSpPr>
              <a:grpSpLocks/>
            </p:cNvGrpSpPr>
            <p:nvPr/>
          </p:nvGrpSpPr>
          <p:grpSpPr bwMode="auto">
            <a:xfrm>
              <a:off x="5184212" y="2156583"/>
              <a:ext cx="1470025" cy="1516063"/>
              <a:chOff x="1814" y="1656"/>
              <a:chExt cx="926" cy="955"/>
            </a:xfrm>
            <a:solidFill>
              <a:schemeClr val="tx1"/>
            </a:solidFill>
          </p:grpSpPr>
          <p:sp>
            <p:nvSpPr>
              <p:cNvPr id="529" name="Freeform 6437">
                <a:extLst>
                  <a:ext uri="{FF2B5EF4-FFF2-40B4-BE49-F238E27FC236}">
                    <a16:creationId xmlns:a16="http://schemas.microsoft.com/office/drawing/2014/main" id="{8BA27788-6F2B-41BC-B26A-3A604A01F687}"/>
                  </a:ext>
                </a:extLst>
              </p:cNvPr>
              <p:cNvSpPr>
                <a:spLocks/>
              </p:cNvSpPr>
              <p:nvPr/>
            </p:nvSpPr>
            <p:spPr bwMode="auto">
              <a:xfrm>
                <a:off x="2531" y="2529"/>
                <a:ext cx="9" cy="6"/>
              </a:xfrm>
              <a:custGeom>
                <a:avLst/>
                <a:gdLst>
                  <a:gd name="T0" fmla="*/ 12 w 16"/>
                  <a:gd name="T1" fmla="*/ 5 h 11"/>
                  <a:gd name="T2" fmla="*/ 2 w 16"/>
                  <a:gd name="T3" fmla="*/ 11 h 11"/>
                  <a:gd name="T4" fmla="*/ 5 w 16"/>
                  <a:gd name="T5" fmla="*/ 6 h 11"/>
                  <a:gd name="T6" fmla="*/ 12 w 16"/>
                  <a:gd name="T7" fmla="*/ 5 h 11"/>
                </a:gdLst>
                <a:ahLst/>
                <a:cxnLst>
                  <a:cxn ang="0">
                    <a:pos x="T0" y="T1"/>
                  </a:cxn>
                  <a:cxn ang="0">
                    <a:pos x="T2" y="T3"/>
                  </a:cxn>
                  <a:cxn ang="0">
                    <a:pos x="T4" y="T5"/>
                  </a:cxn>
                  <a:cxn ang="0">
                    <a:pos x="T6" y="T7"/>
                  </a:cxn>
                </a:cxnLst>
                <a:rect l="0" t="0" r="r" b="b"/>
                <a:pathLst>
                  <a:path w="16" h="11">
                    <a:moveTo>
                      <a:pt x="12" y="5"/>
                    </a:moveTo>
                    <a:cubicBezTo>
                      <a:pt x="7" y="9"/>
                      <a:pt x="6" y="9"/>
                      <a:pt x="2" y="11"/>
                    </a:cubicBezTo>
                    <a:cubicBezTo>
                      <a:pt x="0" y="11"/>
                      <a:pt x="8" y="6"/>
                      <a:pt x="5" y="6"/>
                    </a:cubicBezTo>
                    <a:cubicBezTo>
                      <a:pt x="16" y="0"/>
                      <a:pt x="16" y="1"/>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438">
                <a:extLst>
                  <a:ext uri="{FF2B5EF4-FFF2-40B4-BE49-F238E27FC236}">
                    <a16:creationId xmlns:a16="http://schemas.microsoft.com/office/drawing/2014/main" id="{4227EC2D-B85B-41AD-AC90-E79B80DDAE97}"/>
                  </a:ext>
                </a:extLst>
              </p:cNvPr>
              <p:cNvSpPr>
                <a:spLocks/>
              </p:cNvSpPr>
              <p:nvPr/>
            </p:nvSpPr>
            <p:spPr bwMode="auto">
              <a:xfrm>
                <a:off x="2677" y="1858"/>
                <a:ext cx="9" cy="15"/>
              </a:xfrm>
              <a:custGeom>
                <a:avLst/>
                <a:gdLst>
                  <a:gd name="T0" fmla="*/ 3 w 16"/>
                  <a:gd name="T1" fmla="*/ 2 h 26"/>
                  <a:gd name="T2" fmla="*/ 14 w 16"/>
                  <a:gd name="T3" fmla="*/ 21 h 26"/>
                  <a:gd name="T4" fmla="*/ 9 w 16"/>
                  <a:gd name="T5" fmla="*/ 14 h 26"/>
                  <a:gd name="T6" fmla="*/ 3 w 16"/>
                  <a:gd name="T7" fmla="*/ 2 h 26"/>
                </a:gdLst>
                <a:ahLst/>
                <a:cxnLst>
                  <a:cxn ang="0">
                    <a:pos x="T0" y="T1"/>
                  </a:cxn>
                  <a:cxn ang="0">
                    <a:pos x="T2" y="T3"/>
                  </a:cxn>
                  <a:cxn ang="0">
                    <a:pos x="T4" y="T5"/>
                  </a:cxn>
                  <a:cxn ang="0">
                    <a:pos x="T6" y="T7"/>
                  </a:cxn>
                </a:cxnLst>
                <a:rect l="0" t="0" r="r" b="b"/>
                <a:pathLst>
                  <a:path w="16" h="26">
                    <a:moveTo>
                      <a:pt x="3" y="2"/>
                    </a:moveTo>
                    <a:cubicBezTo>
                      <a:pt x="7" y="9"/>
                      <a:pt x="9" y="16"/>
                      <a:pt x="14" y="21"/>
                    </a:cubicBezTo>
                    <a:cubicBezTo>
                      <a:pt x="16" y="26"/>
                      <a:pt x="13" y="21"/>
                      <a:pt x="9" y="14"/>
                    </a:cubicBezTo>
                    <a:cubicBezTo>
                      <a:pt x="5" y="8"/>
                      <a:pt x="0"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439">
                <a:extLst>
                  <a:ext uri="{FF2B5EF4-FFF2-40B4-BE49-F238E27FC236}">
                    <a16:creationId xmlns:a16="http://schemas.microsoft.com/office/drawing/2014/main" id="{077E17BF-C153-4A02-B7CC-BB91013A175E}"/>
                  </a:ext>
                </a:extLst>
              </p:cNvPr>
              <p:cNvSpPr>
                <a:spLocks/>
              </p:cNvSpPr>
              <p:nvPr/>
            </p:nvSpPr>
            <p:spPr bwMode="auto">
              <a:xfrm>
                <a:off x="2688" y="1878"/>
                <a:ext cx="11" cy="17"/>
              </a:xfrm>
              <a:custGeom>
                <a:avLst/>
                <a:gdLst>
                  <a:gd name="T0" fmla="*/ 20 w 20"/>
                  <a:gd name="T1" fmla="*/ 30 h 31"/>
                  <a:gd name="T2" fmla="*/ 15 w 20"/>
                  <a:gd name="T3" fmla="*/ 21 h 31"/>
                  <a:gd name="T4" fmla="*/ 20 w 20"/>
                  <a:gd name="T5" fmla="*/ 31 h 31"/>
                  <a:gd name="T6" fmla="*/ 0 w 20"/>
                  <a:gd name="T7" fmla="*/ 0 h 31"/>
                  <a:gd name="T8" fmla="*/ 20 w 20"/>
                  <a:gd name="T9" fmla="*/ 30 h 31"/>
                </a:gdLst>
                <a:ahLst/>
                <a:cxnLst>
                  <a:cxn ang="0">
                    <a:pos x="T0" y="T1"/>
                  </a:cxn>
                  <a:cxn ang="0">
                    <a:pos x="T2" y="T3"/>
                  </a:cxn>
                  <a:cxn ang="0">
                    <a:pos x="T4" y="T5"/>
                  </a:cxn>
                  <a:cxn ang="0">
                    <a:pos x="T6" y="T7"/>
                  </a:cxn>
                  <a:cxn ang="0">
                    <a:pos x="T8" y="T9"/>
                  </a:cxn>
                </a:cxnLst>
                <a:rect l="0" t="0" r="r" b="b"/>
                <a:pathLst>
                  <a:path w="20" h="31">
                    <a:moveTo>
                      <a:pt x="20" y="30"/>
                    </a:moveTo>
                    <a:cubicBezTo>
                      <a:pt x="20" y="30"/>
                      <a:pt x="17" y="25"/>
                      <a:pt x="15" y="21"/>
                    </a:cubicBezTo>
                    <a:cubicBezTo>
                      <a:pt x="16" y="24"/>
                      <a:pt x="18" y="28"/>
                      <a:pt x="20" y="31"/>
                    </a:cubicBezTo>
                    <a:cubicBezTo>
                      <a:pt x="11" y="18"/>
                      <a:pt x="7" y="9"/>
                      <a:pt x="0" y="0"/>
                    </a:cubicBezTo>
                    <a:cubicBezTo>
                      <a:pt x="4" y="5"/>
                      <a:pt x="10" y="10"/>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440">
                <a:extLst>
                  <a:ext uri="{FF2B5EF4-FFF2-40B4-BE49-F238E27FC236}">
                    <a16:creationId xmlns:a16="http://schemas.microsoft.com/office/drawing/2014/main" id="{101E74CA-693B-4996-89CF-5A972351EF20}"/>
                  </a:ext>
                </a:extLst>
              </p:cNvPr>
              <p:cNvSpPr>
                <a:spLocks/>
              </p:cNvSpPr>
              <p:nvPr/>
            </p:nvSpPr>
            <p:spPr bwMode="auto">
              <a:xfrm>
                <a:off x="2623" y="1793"/>
                <a:ext cx="7" cy="8"/>
              </a:xfrm>
              <a:custGeom>
                <a:avLst/>
                <a:gdLst>
                  <a:gd name="T0" fmla="*/ 12 w 12"/>
                  <a:gd name="T1" fmla="*/ 12 h 14"/>
                  <a:gd name="T2" fmla="*/ 0 w 12"/>
                  <a:gd name="T3" fmla="*/ 1 h 14"/>
                  <a:gd name="T4" fmla="*/ 12 w 12"/>
                  <a:gd name="T5" fmla="*/ 12 h 14"/>
                </a:gdLst>
                <a:ahLst/>
                <a:cxnLst>
                  <a:cxn ang="0">
                    <a:pos x="T0" y="T1"/>
                  </a:cxn>
                  <a:cxn ang="0">
                    <a:pos x="T2" y="T3"/>
                  </a:cxn>
                  <a:cxn ang="0">
                    <a:pos x="T4" y="T5"/>
                  </a:cxn>
                </a:cxnLst>
                <a:rect l="0" t="0" r="r" b="b"/>
                <a:pathLst>
                  <a:path w="12" h="14">
                    <a:moveTo>
                      <a:pt x="12" y="12"/>
                    </a:moveTo>
                    <a:cubicBezTo>
                      <a:pt x="11" y="14"/>
                      <a:pt x="8" y="9"/>
                      <a:pt x="0" y="1"/>
                    </a:cubicBezTo>
                    <a:cubicBezTo>
                      <a:pt x="1" y="0"/>
                      <a:pt x="7" y="6"/>
                      <a:pt x="1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441">
                <a:extLst>
                  <a:ext uri="{FF2B5EF4-FFF2-40B4-BE49-F238E27FC236}">
                    <a16:creationId xmlns:a16="http://schemas.microsoft.com/office/drawing/2014/main" id="{69655B57-6294-45F5-A679-9D5F84CD7CBC}"/>
                  </a:ext>
                </a:extLst>
              </p:cNvPr>
              <p:cNvSpPr>
                <a:spLocks/>
              </p:cNvSpPr>
              <p:nvPr/>
            </p:nvSpPr>
            <p:spPr bwMode="auto">
              <a:xfrm>
                <a:off x="2736" y="1983"/>
                <a:ext cx="4" cy="10"/>
              </a:xfrm>
              <a:custGeom>
                <a:avLst/>
                <a:gdLst>
                  <a:gd name="T0" fmla="*/ 0 w 6"/>
                  <a:gd name="T1" fmla="*/ 0 h 18"/>
                  <a:gd name="T2" fmla="*/ 6 w 6"/>
                  <a:gd name="T3" fmla="*/ 17 h 18"/>
                  <a:gd name="T4" fmla="*/ 0 w 6"/>
                  <a:gd name="T5" fmla="*/ 0 h 18"/>
                </a:gdLst>
                <a:ahLst/>
                <a:cxnLst>
                  <a:cxn ang="0">
                    <a:pos x="T0" y="T1"/>
                  </a:cxn>
                  <a:cxn ang="0">
                    <a:pos x="T2" y="T3"/>
                  </a:cxn>
                  <a:cxn ang="0">
                    <a:pos x="T4" y="T5"/>
                  </a:cxn>
                </a:cxnLst>
                <a:rect l="0" t="0" r="r" b="b"/>
                <a:pathLst>
                  <a:path w="6" h="18">
                    <a:moveTo>
                      <a:pt x="0" y="0"/>
                    </a:moveTo>
                    <a:cubicBezTo>
                      <a:pt x="4" y="9"/>
                      <a:pt x="6" y="16"/>
                      <a:pt x="6" y="17"/>
                    </a:cubicBezTo>
                    <a:cubicBezTo>
                      <a:pt x="6" y="18"/>
                      <a:pt x="4"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442">
                <a:extLst>
                  <a:ext uri="{FF2B5EF4-FFF2-40B4-BE49-F238E27FC236}">
                    <a16:creationId xmlns:a16="http://schemas.microsoft.com/office/drawing/2014/main" id="{28E9DDDA-E5F8-41BD-9AFA-AA7533AE8F44}"/>
                  </a:ext>
                </a:extLst>
              </p:cNvPr>
              <p:cNvSpPr>
                <a:spLocks/>
              </p:cNvSpPr>
              <p:nvPr/>
            </p:nvSpPr>
            <p:spPr bwMode="auto">
              <a:xfrm>
                <a:off x="2402" y="2589"/>
                <a:ext cx="8" cy="4"/>
              </a:xfrm>
              <a:custGeom>
                <a:avLst/>
                <a:gdLst>
                  <a:gd name="T0" fmla="*/ 9 w 15"/>
                  <a:gd name="T1" fmla="*/ 4 h 6"/>
                  <a:gd name="T2" fmla="*/ 0 w 15"/>
                  <a:gd name="T3" fmla="*/ 4 h 6"/>
                  <a:gd name="T4" fmla="*/ 7 w 15"/>
                  <a:gd name="T5" fmla="*/ 2 h 6"/>
                  <a:gd name="T6" fmla="*/ 9 w 15"/>
                  <a:gd name="T7" fmla="*/ 4 h 6"/>
                </a:gdLst>
                <a:ahLst/>
                <a:cxnLst>
                  <a:cxn ang="0">
                    <a:pos x="T0" y="T1"/>
                  </a:cxn>
                  <a:cxn ang="0">
                    <a:pos x="T2" y="T3"/>
                  </a:cxn>
                  <a:cxn ang="0">
                    <a:pos x="T4" y="T5"/>
                  </a:cxn>
                  <a:cxn ang="0">
                    <a:pos x="T6" y="T7"/>
                  </a:cxn>
                </a:cxnLst>
                <a:rect l="0" t="0" r="r" b="b"/>
                <a:pathLst>
                  <a:path w="15" h="6">
                    <a:moveTo>
                      <a:pt x="9" y="4"/>
                    </a:moveTo>
                    <a:cubicBezTo>
                      <a:pt x="2" y="6"/>
                      <a:pt x="0" y="6"/>
                      <a:pt x="0" y="4"/>
                    </a:cubicBezTo>
                    <a:cubicBezTo>
                      <a:pt x="4" y="3"/>
                      <a:pt x="6" y="3"/>
                      <a:pt x="7" y="2"/>
                    </a:cubicBezTo>
                    <a:cubicBezTo>
                      <a:pt x="15" y="0"/>
                      <a:pt x="11"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443">
                <a:extLst>
                  <a:ext uri="{FF2B5EF4-FFF2-40B4-BE49-F238E27FC236}">
                    <a16:creationId xmlns:a16="http://schemas.microsoft.com/office/drawing/2014/main" id="{584D3EE1-B8AF-4827-A829-6B838258BB14}"/>
                  </a:ext>
                </a:extLst>
              </p:cNvPr>
              <p:cNvSpPr>
                <a:spLocks/>
              </p:cNvSpPr>
              <p:nvPr/>
            </p:nvSpPr>
            <p:spPr bwMode="auto">
              <a:xfrm>
                <a:off x="2523" y="2535"/>
                <a:ext cx="7" cy="5"/>
              </a:xfrm>
              <a:custGeom>
                <a:avLst/>
                <a:gdLst>
                  <a:gd name="T0" fmla="*/ 13 w 13"/>
                  <a:gd name="T1" fmla="*/ 1 h 9"/>
                  <a:gd name="T2" fmla="*/ 0 w 13"/>
                  <a:gd name="T3" fmla="*/ 9 h 9"/>
                  <a:gd name="T4" fmla="*/ 11 w 13"/>
                  <a:gd name="T5" fmla="*/ 0 h 9"/>
                  <a:gd name="T6" fmla="*/ 13 w 13"/>
                  <a:gd name="T7" fmla="*/ 1 h 9"/>
                </a:gdLst>
                <a:ahLst/>
                <a:cxnLst>
                  <a:cxn ang="0">
                    <a:pos x="T0" y="T1"/>
                  </a:cxn>
                  <a:cxn ang="0">
                    <a:pos x="T2" y="T3"/>
                  </a:cxn>
                  <a:cxn ang="0">
                    <a:pos x="T4" y="T5"/>
                  </a:cxn>
                  <a:cxn ang="0">
                    <a:pos x="T6" y="T7"/>
                  </a:cxn>
                </a:cxnLst>
                <a:rect l="0" t="0" r="r" b="b"/>
                <a:pathLst>
                  <a:path w="13" h="9">
                    <a:moveTo>
                      <a:pt x="13" y="1"/>
                    </a:moveTo>
                    <a:cubicBezTo>
                      <a:pt x="7" y="5"/>
                      <a:pt x="6" y="5"/>
                      <a:pt x="0" y="9"/>
                    </a:cubicBezTo>
                    <a:cubicBezTo>
                      <a:pt x="2" y="7"/>
                      <a:pt x="3" y="5"/>
                      <a:pt x="11"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444">
                <a:extLst>
                  <a:ext uri="{FF2B5EF4-FFF2-40B4-BE49-F238E27FC236}">
                    <a16:creationId xmlns:a16="http://schemas.microsoft.com/office/drawing/2014/main" id="{8FB80237-A15B-4D78-B12E-2105716830F4}"/>
                  </a:ext>
                </a:extLst>
              </p:cNvPr>
              <p:cNvSpPr>
                <a:spLocks/>
              </p:cNvSpPr>
              <p:nvPr/>
            </p:nvSpPr>
            <p:spPr bwMode="auto">
              <a:xfrm>
                <a:off x="2414" y="2585"/>
                <a:ext cx="9" cy="3"/>
              </a:xfrm>
              <a:custGeom>
                <a:avLst/>
                <a:gdLst>
                  <a:gd name="T0" fmla="*/ 11 w 15"/>
                  <a:gd name="T1" fmla="*/ 4 h 6"/>
                  <a:gd name="T2" fmla="*/ 5 w 15"/>
                  <a:gd name="T3" fmla="*/ 3 h 6"/>
                  <a:gd name="T4" fmla="*/ 11 w 15"/>
                  <a:gd name="T5" fmla="*/ 4 h 6"/>
                </a:gdLst>
                <a:ahLst/>
                <a:cxnLst>
                  <a:cxn ang="0">
                    <a:pos x="T0" y="T1"/>
                  </a:cxn>
                  <a:cxn ang="0">
                    <a:pos x="T2" y="T3"/>
                  </a:cxn>
                  <a:cxn ang="0">
                    <a:pos x="T4" y="T5"/>
                  </a:cxn>
                </a:cxnLst>
                <a:rect l="0" t="0" r="r" b="b"/>
                <a:pathLst>
                  <a:path w="15" h="6">
                    <a:moveTo>
                      <a:pt x="11" y="4"/>
                    </a:moveTo>
                    <a:cubicBezTo>
                      <a:pt x="0" y="6"/>
                      <a:pt x="6" y="4"/>
                      <a:pt x="5" y="3"/>
                    </a:cubicBezTo>
                    <a:cubicBezTo>
                      <a:pt x="14" y="0"/>
                      <a:pt x="15" y="2"/>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445">
                <a:extLst>
                  <a:ext uri="{FF2B5EF4-FFF2-40B4-BE49-F238E27FC236}">
                    <a16:creationId xmlns:a16="http://schemas.microsoft.com/office/drawing/2014/main" id="{554BF92A-7FE6-44D6-A8D9-6A9FBB519635}"/>
                  </a:ext>
                </a:extLst>
              </p:cNvPr>
              <p:cNvSpPr>
                <a:spLocks/>
              </p:cNvSpPr>
              <p:nvPr/>
            </p:nvSpPr>
            <p:spPr bwMode="auto">
              <a:xfrm>
                <a:off x="2141" y="2596"/>
                <a:ext cx="11" cy="3"/>
              </a:xfrm>
              <a:custGeom>
                <a:avLst/>
                <a:gdLst>
                  <a:gd name="T0" fmla="*/ 7 w 19"/>
                  <a:gd name="T1" fmla="*/ 1 h 5"/>
                  <a:gd name="T2" fmla="*/ 18 w 19"/>
                  <a:gd name="T3" fmla="*/ 3 h 5"/>
                  <a:gd name="T4" fmla="*/ 15 w 19"/>
                  <a:gd name="T5" fmla="*/ 5 h 5"/>
                  <a:gd name="T6" fmla="*/ 8 w 19"/>
                  <a:gd name="T7" fmla="*/ 4 h 5"/>
                  <a:gd name="T8" fmla="*/ 0 w 19"/>
                  <a:gd name="T9" fmla="*/ 0 h 5"/>
                  <a:gd name="T10" fmla="*/ 8 w 19"/>
                  <a:gd name="T11" fmla="*/ 2 h 5"/>
                  <a:gd name="T12" fmla="*/ 7 w 19"/>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7" y="1"/>
                    </a:moveTo>
                    <a:cubicBezTo>
                      <a:pt x="18" y="3"/>
                      <a:pt x="18" y="3"/>
                      <a:pt x="18" y="3"/>
                    </a:cubicBezTo>
                    <a:cubicBezTo>
                      <a:pt x="19" y="4"/>
                      <a:pt x="4" y="2"/>
                      <a:pt x="15" y="5"/>
                    </a:cubicBezTo>
                    <a:cubicBezTo>
                      <a:pt x="14" y="5"/>
                      <a:pt x="8" y="3"/>
                      <a:pt x="8" y="4"/>
                    </a:cubicBezTo>
                    <a:cubicBezTo>
                      <a:pt x="2" y="2"/>
                      <a:pt x="0" y="1"/>
                      <a:pt x="0" y="0"/>
                    </a:cubicBezTo>
                    <a:cubicBezTo>
                      <a:pt x="3" y="1"/>
                      <a:pt x="4" y="2"/>
                      <a:pt x="8" y="2"/>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446">
                <a:extLst>
                  <a:ext uri="{FF2B5EF4-FFF2-40B4-BE49-F238E27FC236}">
                    <a16:creationId xmlns:a16="http://schemas.microsoft.com/office/drawing/2014/main" id="{3344CE4E-4F99-49D8-8EA3-F2281B65D1C9}"/>
                  </a:ext>
                </a:extLst>
              </p:cNvPr>
              <p:cNvSpPr>
                <a:spLocks/>
              </p:cNvSpPr>
              <p:nvPr/>
            </p:nvSpPr>
            <p:spPr bwMode="auto">
              <a:xfrm>
                <a:off x="2475" y="1693"/>
                <a:ext cx="28" cy="13"/>
              </a:xfrm>
              <a:custGeom>
                <a:avLst/>
                <a:gdLst>
                  <a:gd name="T0" fmla="*/ 28 w 49"/>
                  <a:gd name="T1" fmla="*/ 14 h 23"/>
                  <a:gd name="T2" fmla="*/ 28 w 49"/>
                  <a:gd name="T3" fmla="*/ 13 h 23"/>
                  <a:gd name="T4" fmla="*/ 49 w 49"/>
                  <a:gd name="T5" fmla="*/ 23 h 23"/>
                  <a:gd name="T6" fmla="*/ 27 w 49"/>
                  <a:gd name="T7" fmla="*/ 14 h 23"/>
                  <a:gd name="T8" fmla="*/ 0 w 49"/>
                  <a:gd name="T9" fmla="*/ 2 h 23"/>
                  <a:gd name="T10" fmla="*/ 0 w 49"/>
                  <a:gd name="T11" fmla="*/ 0 h 23"/>
                  <a:gd name="T12" fmla="*/ 18 w 49"/>
                  <a:gd name="T13" fmla="*/ 9 h 23"/>
                  <a:gd name="T14" fmla="*/ 9 w 49"/>
                  <a:gd name="T15" fmla="*/ 3 h 23"/>
                  <a:gd name="T16" fmla="*/ 49 w 49"/>
                  <a:gd name="T17" fmla="*/ 22 h 23"/>
                  <a:gd name="T18" fmla="*/ 21 w 49"/>
                  <a:gd name="T19" fmla="*/ 9 h 23"/>
                  <a:gd name="T20" fmla="*/ 28 w 49"/>
                  <a:gd name="T2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23">
                    <a:moveTo>
                      <a:pt x="28" y="14"/>
                    </a:moveTo>
                    <a:cubicBezTo>
                      <a:pt x="31" y="15"/>
                      <a:pt x="29" y="14"/>
                      <a:pt x="28" y="13"/>
                    </a:cubicBezTo>
                    <a:cubicBezTo>
                      <a:pt x="29" y="13"/>
                      <a:pt x="43" y="20"/>
                      <a:pt x="49" y="23"/>
                    </a:cubicBezTo>
                    <a:cubicBezTo>
                      <a:pt x="44" y="22"/>
                      <a:pt x="36" y="18"/>
                      <a:pt x="27" y="14"/>
                    </a:cubicBezTo>
                    <a:cubicBezTo>
                      <a:pt x="18" y="9"/>
                      <a:pt x="8" y="5"/>
                      <a:pt x="0" y="2"/>
                    </a:cubicBezTo>
                    <a:cubicBezTo>
                      <a:pt x="0" y="0"/>
                      <a:pt x="0" y="0"/>
                      <a:pt x="0" y="0"/>
                    </a:cubicBezTo>
                    <a:cubicBezTo>
                      <a:pt x="9" y="4"/>
                      <a:pt x="9" y="5"/>
                      <a:pt x="18" y="9"/>
                    </a:cubicBezTo>
                    <a:cubicBezTo>
                      <a:pt x="20" y="7"/>
                      <a:pt x="6" y="4"/>
                      <a:pt x="9" y="3"/>
                    </a:cubicBezTo>
                    <a:cubicBezTo>
                      <a:pt x="25" y="10"/>
                      <a:pt x="36" y="15"/>
                      <a:pt x="49" y="22"/>
                    </a:cubicBezTo>
                    <a:cubicBezTo>
                      <a:pt x="46" y="22"/>
                      <a:pt x="30" y="13"/>
                      <a:pt x="21" y="9"/>
                    </a:cubicBezTo>
                    <a:cubicBezTo>
                      <a:pt x="23" y="11"/>
                      <a:pt x="27" y="13"/>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447">
                <a:extLst>
                  <a:ext uri="{FF2B5EF4-FFF2-40B4-BE49-F238E27FC236}">
                    <a16:creationId xmlns:a16="http://schemas.microsoft.com/office/drawing/2014/main" id="{3633B313-F029-4686-ABD7-6C8B50810E88}"/>
                  </a:ext>
                </a:extLst>
              </p:cNvPr>
              <p:cNvSpPr>
                <a:spLocks/>
              </p:cNvSpPr>
              <p:nvPr/>
            </p:nvSpPr>
            <p:spPr bwMode="auto">
              <a:xfrm>
                <a:off x="2450" y="2569"/>
                <a:ext cx="14" cy="6"/>
              </a:xfrm>
              <a:custGeom>
                <a:avLst/>
                <a:gdLst>
                  <a:gd name="T0" fmla="*/ 10 w 25"/>
                  <a:gd name="T1" fmla="*/ 8 h 10"/>
                  <a:gd name="T2" fmla="*/ 0 w 25"/>
                  <a:gd name="T3" fmla="*/ 10 h 10"/>
                  <a:gd name="T4" fmla="*/ 13 w 25"/>
                  <a:gd name="T5" fmla="*/ 3 h 10"/>
                  <a:gd name="T6" fmla="*/ 25 w 25"/>
                  <a:gd name="T7" fmla="*/ 0 h 10"/>
                  <a:gd name="T8" fmla="*/ 10 w 25"/>
                  <a:gd name="T9" fmla="*/ 8 h 10"/>
                </a:gdLst>
                <a:ahLst/>
                <a:cxnLst>
                  <a:cxn ang="0">
                    <a:pos x="T0" y="T1"/>
                  </a:cxn>
                  <a:cxn ang="0">
                    <a:pos x="T2" y="T3"/>
                  </a:cxn>
                  <a:cxn ang="0">
                    <a:pos x="T4" y="T5"/>
                  </a:cxn>
                  <a:cxn ang="0">
                    <a:pos x="T6" y="T7"/>
                  </a:cxn>
                  <a:cxn ang="0">
                    <a:pos x="T8" y="T9"/>
                  </a:cxn>
                </a:cxnLst>
                <a:rect l="0" t="0" r="r" b="b"/>
                <a:pathLst>
                  <a:path w="25" h="10">
                    <a:moveTo>
                      <a:pt x="10" y="8"/>
                    </a:moveTo>
                    <a:cubicBezTo>
                      <a:pt x="5" y="10"/>
                      <a:pt x="0" y="10"/>
                      <a:pt x="0" y="10"/>
                    </a:cubicBezTo>
                    <a:cubicBezTo>
                      <a:pt x="0" y="9"/>
                      <a:pt x="3" y="7"/>
                      <a:pt x="13" y="3"/>
                    </a:cubicBezTo>
                    <a:cubicBezTo>
                      <a:pt x="19" y="1"/>
                      <a:pt x="14" y="5"/>
                      <a:pt x="25" y="0"/>
                    </a:cubicBezTo>
                    <a:cubicBezTo>
                      <a:pt x="17" y="3"/>
                      <a:pt x="15"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448">
                <a:extLst>
                  <a:ext uri="{FF2B5EF4-FFF2-40B4-BE49-F238E27FC236}">
                    <a16:creationId xmlns:a16="http://schemas.microsoft.com/office/drawing/2014/main" id="{63D730C7-6F96-40BE-8EB8-16D438B90F25}"/>
                  </a:ext>
                </a:extLst>
              </p:cNvPr>
              <p:cNvSpPr>
                <a:spLocks/>
              </p:cNvSpPr>
              <p:nvPr/>
            </p:nvSpPr>
            <p:spPr bwMode="auto">
              <a:xfrm>
                <a:off x="2370" y="2597"/>
                <a:ext cx="12" cy="3"/>
              </a:xfrm>
              <a:custGeom>
                <a:avLst/>
                <a:gdLst>
                  <a:gd name="T0" fmla="*/ 14 w 21"/>
                  <a:gd name="T1" fmla="*/ 3 h 5"/>
                  <a:gd name="T2" fmla="*/ 4 w 21"/>
                  <a:gd name="T3" fmla="*/ 3 h 5"/>
                  <a:gd name="T4" fmla="*/ 21 w 21"/>
                  <a:gd name="T5" fmla="*/ 1 h 5"/>
                  <a:gd name="T6" fmla="*/ 14 w 21"/>
                  <a:gd name="T7" fmla="*/ 3 h 5"/>
                </a:gdLst>
                <a:ahLst/>
                <a:cxnLst>
                  <a:cxn ang="0">
                    <a:pos x="T0" y="T1"/>
                  </a:cxn>
                  <a:cxn ang="0">
                    <a:pos x="T2" y="T3"/>
                  </a:cxn>
                  <a:cxn ang="0">
                    <a:pos x="T4" y="T5"/>
                  </a:cxn>
                  <a:cxn ang="0">
                    <a:pos x="T6" y="T7"/>
                  </a:cxn>
                </a:cxnLst>
                <a:rect l="0" t="0" r="r" b="b"/>
                <a:pathLst>
                  <a:path w="21" h="5">
                    <a:moveTo>
                      <a:pt x="14" y="3"/>
                    </a:moveTo>
                    <a:cubicBezTo>
                      <a:pt x="6" y="5"/>
                      <a:pt x="0" y="4"/>
                      <a:pt x="4" y="3"/>
                    </a:cubicBezTo>
                    <a:cubicBezTo>
                      <a:pt x="17" y="0"/>
                      <a:pt x="19" y="0"/>
                      <a:pt x="21" y="1"/>
                    </a:cubicBezTo>
                    <a:cubicBezTo>
                      <a:pt x="17" y="2"/>
                      <a:pt x="15"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449">
                <a:extLst>
                  <a:ext uri="{FF2B5EF4-FFF2-40B4-BE49-F238E27FC236}">
                    <a16:creationId xmlns:a16="http://schemas.microsoft.com/office/drawing/2014/main" id="{AA9458BE-A8F9-4E6F-9BB1-F4F9418715A4}"/>
                  </a:ext>
                </a:extLst>
              </p:cNvPr>
              <p:cNvSpPr>
                <a:spLocks/>
              </p:cNvSpPr>
              <p:nvPr/>
            </p:nvSpPr>
            <p:spPr bwMode="auto">
              <a:xfrm>
                <a:off x="2385" y="2592"/>
                <a:ext cx="11" cy="4"/>
              </a:xfrm>
              <a:custGeom>
                <a:avLst/>
                <a:gdLst>
                  <a:gd name="T0" fmla="*/ 9 w 20"/>
                  <a:gd name="T1" fmla="*/ 6 h 6"/>
                  <a:gd name="T2" fmla="*/ 15 w 20"/>
                  <a:gd name="T3" fmla="*/ 3 h 6"/>
                  <a:gd name="T4" fmla="*/ 0 w 20"/>
                  <a:gd name="T5" fmla="*/ 2 h 6"/>
                  <a:gd name="T6" fmla="*/ 17 w 20"/>
                  <a:gd name="T7" fmla="*/ 1 h 6"/>
                  <a:gd name="T8" fmla="*/ 9 w 20"/>
                  <a:gd name="T9" fmla="*/ 6 h 6"/>
                </a:gdLst>
                <a:ahLst/>
                <a:cxnLst>
                  <a:cxn ang="0">
                    <a:pos x="T0" y="T1"/>
                  </a:cxn>
                  <a:cxn ang="0">
                    <a:pos x="T2" y="T3"/>
                  </a:cxn>
                  <a:cxn ang="0">
                    <a:pos x="T4" y="T5"/>
                  </a:cxn>
                  <a:cxn ang="0">
                    <a:pos x="T6" y="T7"/>
                  </a:cxn>
                  <a:cxn ang="0">
                    <a:pos x="T8" y="T9"/>
                  </a:cxn>
                </a:cxnLst>
                <a:rect l="0" t="0" r="r" b="b"/>
                <a:pathLst>
                  <a:path w="20" h="6">
                    <a:moveTo>
                      <a:pt x="9" y="6"/>
                    </a:moveTo>
                    <a:cubicBezTo>
                      <a:pt x="7" y="5"/>
                      <a:pt x="11" y="4"/>
                      <a:pt x="15" y="3"/>
                    </a:cubicBezTo>
                    <a:cubicBezTo>
                      <a:pt x="7" y="4"/>
                      <a:pt x="6" y="2"/>
                      <a:pt x="0" y="2"/>
                    </a:cubicBezTo>
                    <a:cubicBezTo>
                      <a:pt x="7" y="0"/>
                      <a:pt x="14" y="0"/>
                      <a:pt x="17" y="1"/>
                    </a:cubicBezTo>
                    <a:cubicBezTo>
                      <a:pt x="20" y="1"/>
                      <a:pt x="19" y="3"/>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450">
                <a:extLst>
                  <a:ext uri="{FF2B5EF4-FFF2-40B4-BE49-F238E27FC236}">
                    <a16:creationId xmlns:a16="http://schemas.microsoft.com/office/drawing/2014/main" id="{F45574F6-1B8F-4C9E-AA1A-7A4D8DE376FA}"/>
                  </a:ext>
                </a:extLst>
              </p:cNvPr>
              <p:cNvSpPr>
                <a:spLocks/>
              </p:cNvSpPr>
              <p:nvPr/>
            </p:nvSpPr>
            <p:spPr bwMode="auto">
              <a:xfrm>
                <a:off x="2698" y="1895"/>
                <a:ext cx="5" cy="11"/>
              </a:xfrm>
              <a:custGeom>
                <a:avLst/>
                <a:gdLst>
                  <a:gd name="T0" fmla="*/ 9 w 9"/>
                  <a:gd name="T1" fmla="*/ 17 h 19"/>
                  <a:gd name="T2" fmla="*/ 0 w 9"/>
                  <a:gd name="T3" fmla="*/ 3 h 19"/>
                  <a:gd name="T4" fmla="*/ 9 w 9"/>
                  <a:gd name="T5" fmla="*/ 17 h 19"/>
                </a:gdLst>
                <a:ahLst/>
                <a:cxnLst>
                  <a:cxn ang="0">
                    <a:pos x="T0" y="T1"/>
                  </a:cxn>
                  <a:cxn ang="0">
                    <a:pos x="T2" y="T3"/>
                  </a:cxn>
                  <a:cxn ang="0">
                    <a:pos x="T4" y="T5"/>
                  </a:cxn>
                </a:cxnLst>
                <a:rect l="0" t="0" r="r" b="b"/>
                <a:pathLst>
                  <a:path w="9" h="19">
                    <a:moveTo>
                      <a:pt x="9" y="17"/>
                    </a:moveTo>
                    <a:cubicBezTo>
                      <a:pt x="9" y="19"/>
                      <a:pt x="3" y="8"/>
                      <a:pt x="0" y="3"/>
                    </a:cubicBezTo>
                    <a:cubicBezTo>
                      <a:pt x="0" y="0"/>
                      <a:pt x="5" y="8"/>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451">
                <a:extLst>
                  <a:ext uri="{FF2B5EF4-FFF2-40B4-BE49-F238E27FC236}">
                    <a16:creationId xmlns:a16="http://schemas.microsoft.com/office/drawing/2014/main" id="{E69CB60D-CC68-49EC-A485-26F49DBD37CE}"/>
                  </a:ext>
                </a:extLst>
              </p:cNvPr>
              <p:cNvSpPr>
                <a:spLocks/>
              </p:cNvSpPr>
              <p:nvPr/>
            </p:nvSpPr>
            <p:spPr bwMode="auto">
              <a:xfrm>
                <a:off x="2662" y="2396"/>
                <a:ext cx="11" cy="17"/>
              </a:xfrm>
              <a:custGeom>
                <a:avLst/>
                <a:gdLst>
                  <a:gd name="T0" fmla="*/ 8 w 19"/>
                  <a:gd name="T1" fmla="*/ 17 h 29"/>
                  <a:gd name="T2" fmla="*/ 4 w 19"/>
                  <a:gd name="T3" fmla="*/ 20 h 29"/>
                  <a:gd name="T4" fmla="*/ 19 w 19"/>
                  <a:gd name="T5" fmla="*/ 0 h 29"/>
                  <a:gd name="T6" fmla="*/ 8 w 19"/>
                  <a:gd name="T7" fmla="*/ 17 h 29"/>
                </a:gdLst>
                <a:ahLst/>
                <a:cxnLst>
                  <a:cxn ang="0">
                    <a:pos x="T0" y="T1"/>
                  </a:cxn>
                  <a:cxn ang="0">
                    <a:pos x="T2" y="T3"/>
                  </a:cxn>
                  <a:cxn ang="0">
                    <a:pos x="T4" y="T5"/>
                  </a:cxn>
                  <a:cxn ang="0">
                    <a:pos x="T6" y="T7"/>
                  </a:cxn>
                </a:cxnLst>
                <a:rect l="0" t="0" r="r" b="b"/>
                <a:pathLst>
                  <a:path w="19" h="29">
                    <a:moveTo>
                      <a:pt x="8" y="17"/>
                    </a:moveTo>
                    <a:cubicBezTo>
                      <a:pt x="0" y="29"/>
                      <a:pt x="6" y="19"/>
                      <a:pt x="4" y="20"/>
                    </a:cubicBezTo>
                    <a:cubicBezTo>
                      <a:pt x="12" y="10"/>
                      <a:pt x="16" y="0"/>
                      <a:pt x="19" y="0"/>
                    </a:cubicBezTo>
                    <a:cubicBezTo>
                      <a:pt x="16" y="5"/>
                      <a:pt x="4" y="18"/>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452">
                <a:extLst>
                  <a:ext uri="{FF2B5EF4-FFF2-40B4-BE49-F238E27FC236}">
                    <a16:creationId xmlns:a16="http://schemas.microsoft.com/office/drawing/2014/main" id="{4F702F45-E62D-4552-83D1-7EC626A42566}"/>
                  </a:ext>
                </a:extLst>
              </p:cNvPr>
              <p:cNvSpPr>
                <a:spLocks/>
              </p:cNvSpPr>
              <p:nvPr/>
            </p:nvSpPr>
            <p:spPr bwMode="auto">
              <a:xfrm>
                <a:off x="2581" y="2482"/>
                <a:ext cx="15" cy="15"/>
              </a:xfrm>
              <a:custGeom>
                <a:avLst/>
                <a:gdLst>
                  <a:gd name="T0" fmla="*/ 11 w 27"/>
                  <a:gd name="T1" fmla="*/ 18 h 27"/>
                  <a:gd name="T2" fmla="*/ 2 w 27"/>
                  <a:gd name="T3" fmla="*/ 25 h 27"/>
                  <a:gd name="T4" fmla="*/ 10 w 27"/>
                  <a:gd name="T5" fmla="*/ 14 h 27"/>
                  <a:gd name="T6" fmla="*/ 11 w 27"/>
                  <a:gd name="T7" fmla="*/ 18 h 27"/>
                </a:gdLst>
                <a:ahLst/>
                <a:cxnLst>
                  <a:cxn ang="0">
                    <a:pos x="T0" y="T1"/>
                  </a:cxn>
                  <a:cxn ang="0">
                    <a:pos x="T2" y="T3"/>
                  </a:cxn>
                  <a:cxn ang="0">
                    <a:pos x="T4" y="T5"/>
                  </a:cxn>
                  <a:cxn ang="0">
                    <a:pos x="T6" y="T7"/>
                  </a:cxn>
                </a:cxnLst>
                <a:rect l="0" t="0" r="r" b="b"/>
                <a:pathLst>
                  <a:path w="27" h="27">
                    <a:moveTo>
                      <a:pt x="11" y="18"/>
                    </a:moveTo>
                    <a:cubicBezTo>
                      <a:pt x="11" y="19"/>
                      <a:pt x="0" y="27"/>
                      <a:pt x="2" y="25"/>
                    </a:cubicBezTo>
                    <a:cubicBezTo>
                      <a:pt x="11" y="16"/>
                      <a:pt x="8" y="17"/>
                      <a:pt x="10" y="14"/>
                    </a:cubicBezTo>
                    <a:cubicBezTo>
                      <a:pt x="27" y="0"/>
                      <a:pt x="8" y="21"/>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453">
                <a:extLst>
                  <a:ext uri="{FF2B5EF4-FFF2-40B4-BE49-F238E27FC236}">
                    <a16:creationId xmlns:a16="http://schemas.microsoft.com/office/drawing/2014/main" id="{367B8C21-6A77-4CE3-91AC-31811153C6BE}"/>
                  </a:ext>
                </a:extLst>
              </p:cNvPr>
              <p:cNvSpPr>
                <a:spLocks/>
              </p:cNvSpPr>
              <p:nvPr/>
            </p:nvSpPr>
            <p:spPr bwMode="auto">
              <a:xfrm>
                <a:off x="2679" y="2372"/>
                <a:ext cx="10" cy="10"/>
              </a:xfrm>
              <a:custGeom>
                <a:avLst/>
                <a:gdLst>
                  <a:gd name="T0" fmla="*/ 16 w 17"/>
                  <a:gd name="T1" fmla="*/ 0 h 19"/>
                  <a:gd name="T2" fmla="*/ 7 w 17"/>
                  <a:gd name="T3" fmla="*/ 16 h 19"/>
                  <a:gd name="T4" fmla="*/ 0 w 17"/>
                  <a:gd name="T5" fmla="*/ 19 h 19"/>
                  <a:gd name="T6" fmla="*/ 6 w 17"/>
                  <a:gd name="T7" fmla="*/ 7 h 19"/>
                  <a:gd name="T8" fmla="*/ 16 w 17"/>
                  <a:gd name="T9" fmla="*/ 0 h 19"/>
                </a:gdLst>
                <a:ahLst/>
                <a:cxnLst>
                  <a:cxn ang="0">
                    <a:pos x="T0" y="T1"/>
                  </a:cxn>
                  <a:cxn ang="0">
                    <a:pos x="T2" y="T3"/>
                  </a:cxn>
                  <a:cxn ang="0">
                    <a:pos x="T4" y="T5"/>
                  </a:cxn>
                  <a:cxn ang="0">
                    <a:pos x="T6" y="T7"/>
                  </a:cxn>
                  <a:cxn ang="0">
                    <a:pos x="T8" y="T9"/>
                  </a:cxn>
                </a:cxnLst>
                <a:rect l="0" t="0" r="r" b="b"/>
                <a:pathLst>
                  <a:path w="17" h="19">
                    <a:moveTo>
                      <a:pt x="16" y="0"/>
                    </a:moveTo>
                    <a:cubicBezTo>
                      <a:pt x="17" y="1"/>
                      <a:pt x="8" y="14"/>
                      <a:pt x="7" y="16"/>
                    </a:cubicBezTo>
                    <a:cubicBezTo>
                      <a:pt x="11" y="5"/>
                      <a:pt x="5" y="15"/>
                      <a:pt x="0" y="19"/>
                    </a:cubicBezTo>
                    <a:cubicBezTo>
                      <a:pt x="7" y="9"/>
                      <a:pt x="0" y="16"/>
                      <a:pt x="6" y="7"/>
                    </a:cubicBezTo>
                    <a:cubicBezTo>
                      <a:pt x="6" y="11"/>
                      <a:pt x="10" y="9"/>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454">
                <a:extLst>
                  <a:ext uri="{FF2B5EF4-FFF2-40B4-BE49-F238E27FC236}">
                    <a16:creationId xmlns:a16="http://schemas.microsoft.com/office/drawing/2014/main" id="{68967425-6C40-4E6A-A5C3-7AC063BF98E7}"/>
                  </a:ext>
                </a:extLst>
              </p:cNvPr>
              <p:cNvSpPr>
                <a:spLocks/>
              </p:cNvSpPr>
              <p:nvPr/>
            </p:nvSpPr>
            <p:spPr bwMode="auto">
              <a:xfrm>
                <a:off x="2605" y="2459"/>
                <a:ext cx="14" cy="17"/>
              </a:xfrm>
              <a:custGeom>
                <a:avLst/>
                <a:gdLst>
                  <a:gd name="T0" fmla="*/ 0 w 25"/>
                  <a:gd name="T1" fmla="*/ 29 h 29"/>
                  <a:gd name="T2" fmla="*/ 1 w 25"/>
                  <a:gd name="T3" fmla="*/ 23 h 29"/>
                  <a:gd name="T4" fmla="*/ 24 w 25"/>
                  <a:gd name="T5" fmla="*/ 0 h 29"/>
                  <a:gd name="T6" fmla="*/ 11 w 25"/>
                  <a:gd name="T7" fmla="*/ 16 h 29"/>
                  <a:gd name="T8" fmla="*/ 0 w 25"/>
                  <a:gd name="T9" fmla="*/ 29 h 29"/>
                </a:gdLst>
                <a:ahLst/>
                <a:cxnLst>
                  <a:cxn ang="0">
                    <a:pos x="T0" y="T1"/>
                  </a:cxn>
                  <a:cxn ang="0">
                    <a:pos x="T2" y="T3"/>
                  </a:cxn>
                  <a:cxn ang="0">
                    <a:pos x="T4" y="T5"/>
                  </a:cxn>
                  <a:cxn ang="0">
                    <a:pos x="T6" y="T7"/>
                  </a:cxn>
                  <a:cxn ang="0">
                    <a:pos x="T8" y="T9"/>
                  </a:cxn>
                </a:cxnLst>
                <a:rect l="0" t="0" r="r" b="b"/>
                <a:pathLst>
                  <a:path w="25" h="29">
                    <a:moveTo>
                      <a:pt x="0" y="29"/>
                    </a:moveTo>
                    <a:cubicBezTo>
                      <a:pt x="2" y="26"/>
                      <a:pt x="3" y="23"/>
                      <a:pt x="1" y="23"/>
                    </a:cubicBezTo>
                    <a:cubicBezTo>
                      <a:pt x="12" y="16"/>
                      <a:pt x="17" y="7"/>
                      <a:pt x="24" y="0"/>
                    </a:cubicBezTo>
                    <a:cubicBezTo>
                      <a:pt x="25" y="0"/>
                      <a:pt x="20" y="6"/>
                      <a:pt x="11" y="16"/>
                    </a:cubicBezTo>
                    <a:cubicBezTo>
                      <a:pt x="9" y="17"/>
                      <a:pt x="15" y="16"/>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455">
                <a:extLst>
                  <a:ext uri="{FF2B5EF4-FFF2-40B4-BE49-F238E27FC236}">
                    <a16:creationId xmlns:a16="http://schemas.microsoft.com/office/drawing/2014/main" id="{7F5A1851-139F-4082-95E9-86FF9C01FA15}"/>
                  </a:ext>
                </a:extLst>
              </p:cNvPr>
              <p:cNvSpPr>
                <a:spLocks/>
              </p:cNvSpPr>
              <p:nvPr/>
            </p:nvSpPr>
            <p:spPr bwMode="auto">
              <a:xfrm>
                <a:off x="2268" y="1656"/>
                <a:ext cx="14" cy="2"/>
              </a:xfrm>
              <a:custGeom>
                <a:avLst/>
                <a:gdLst>
                  <a:gd name="T0" fmla="*/ 17 w 25"/>
                  <a:gd name="T1" fmla="*/ 0 h 2"/>
                  <a:gd name="T2" fmla="*/ 18 w 25"/>
                  <a:gd name="T3" fmla="*/ 2 h 2"/>
                  <a:gd name="T4" fmla="*/ 1 w 25"/>
                  <a:gd name="T5" fmla="*/ 2 h 2"/>
                  <a:gd name="T6" fmla="*/ 9 w 25"/>
                  <a:gd name="T7" fmla="*/ 1 h 2"/>
                  <a:gd name="T8" fmla="*/ 17 w 25"/>
                  <a:gd name="T9" fmla="*/ 0 h 2"/>
                </a:gdLst>
                <a:ahLst/>
                <a:cxnLst>
                  <a:cxn ang="0">
                    <a:pos x="T0" y="T1"/>
                  </a:cxn>
                  <a:cxn ang="0">
                    <a:pos x="T2" y="T3"/>
                  </a:cxn>
                  <a:cxn ang="0">
                    <a:pos x="T4" y="T5"/>
                  </a:cxn>
                  <a:cxn ang="0">
                    <a:pos x="T6" y="T7"/>
                  </a:cxn>
                  <a:cxn ang="0">
                    <a:pos x="T8" y="T9"/>
                  </a:cxn>
                </a:cxnLst>
                <a:rect l="0" t="0" r="r" b="b"/>
                <a:pathLst>
                  <a:path w="25" h="2">
                    <a:moveTo>
                      <a:pt x="17" y="0"/>
                    </a:moveTo>
                    <a:cubicBezTo>
                      <a:pt x="25" y="0"/>
                      <a:pt x="19" y="1"/>
                      <a:pt x="18" y="2"/>
                    </a:cubicBezTo>
                    <a:cubicBezTo>
                      <a:pt x="10" y="2"/>
                      <a:pt x="7" y="1"/>
                      <a:pt x="1" y="2"/>
                    </a:cubicBezTo>
                    <a:cubicBezTo>
                      <a:pt x="0" y="1"/>
                      <a:pt x="4" y="1"/>
                      <a:pt x="9" y="1"/>
                    </a:cubicBezTo>
                    <a:cubicBezTo>
                      <a:pt x="14" y="0"/>
                      <a:pt x="18"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456">
                <a:extLst>
                  <a:ext uri="{FF2B5EF4-FFF2-40B4-BE49-F238E27FC236}">
                    <a16:creationId xmlns:a16="http://schemas.microsoft.com/office/drawing/2014/main" id="{6E8C3EFD-3F31-4430-AEC6-2CE63BC6EB1A}"/>
                  </a:ext>
                </a:extLst>
              </p:cNvPr>
              <p:cNvSpPr>
                <a:spLocks/>
              </p:cNvSpPr>
              <p:nvPr/>
            </p:nvSpPr>
            <p:spPr bwMode="auto">
              <a:xfrm>
                <a:off x="2619" y="2447"/>
                <a:ext cx="11" cy="14"/>
              </a:xfrm>
              <a:custGeom>
                <a:avLst/>
                <a:gdLst>
                  <a:gd name="T0" fmla="*/ 8 w 19"/>
                  <a:gd name="T1" fmla="*/ 16 h 25"/>
                  <a:gd name="T2" fmla="*/ 1 w 19"/>
                  <a:gd name="T3" fmla="*/ 21 h 25"/>
                  <a:gd name="T4" fmla="*/ 14 w 19"/>
                  <a:gd name="T5" fmla="*/ 8 h 25"/>
                  <a:gd name="T6" fmla="*/ 15 w 19"/>
                  <a:gd name="T7" fmla="*/ 2 h 25"/>
                  <a:gd name="T8" fmla="*/ 19 w 19"/>
                  <a:gd name="T9" fmla="*/ 0 h 25"/>
                  <a:gd name="T10" fmla="*/ 17 w 19"/>
                  <a:gd name="T11" fmla="*/ 6 h 25"/>
                  <a:gd name="T12" fmla="*/ 4 w 19"/>
                  <a:gd name="T13" fmla="*/ 19 h 25"/>
                  <a:gd name="T14" fmla="*/ 8 w 19"/>
                  <a:gd name="T15" fmla="*/ 16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5">
                    <a:moveTo>
                      <a:pt x="8" y="16"/>
                    </a:moveTo>
                    <a:cubicBezTo>
                      <a:pt x="8" y="18"/>
                      <a:pt x="0" y="25"/>
                      <a:pt x="1" y="21"/>
                    </a:cubicBezTo>
                    <a:cubicBezTo>
                      <a:pt x="6" y="17"/>
                      <a:pt x="10" y="13"/>
                      <a:pt x="14" y="8"/>
                    </a:cubicBezTo>
                    <a:cubicBezTo>
                      <a:pt x="12" y="8"/>
                      <a:pt x="4" y="15"/>
                      <a:pt x="15" y="2"/>
                    </a:cubicBezTo>
                    <a:cubicBezTo>
                      <a:pt x="18" y="1"/>
                      <a:pt x="10" y="10"/>
                      <a:pt x="19" y="0"/>
                    </a:cubicBezTo>
                    <a:cubicBezTo>
                      <a:pt x="14" y="7"/>
                      <a:pt x="19" y="2"/>
                      <a:pt x="17" y="6"/>
                    </a:cubicBezTo>
                    <a:cubicBezTo>
                      <a:pt x="14" y="9"/>
                      <a:pt x="10" y="13"/>
                      <a:pt x="4" y="19"/>
                    </a:cubicBezTo>
                    <a:cubicBezTo>
                      <a:pt x="5" y="19"/>
                      <a:pt x="6" y="18"/>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457">
                <a:extLst>
                  <a:ext uri="{FF2B5EF4-FFF2-40B4-BE49-F238E27FC236}">
                    <a16:creationId xmlns:a16="http://schemas.microsoft.com/office/drawing/2014/main" id="{2AF1935E-7786-46B1-B3DC-071B2062D95E}"/>
                  </a:ext>
                </a:extLst>
              </p:cNvPr>
              <p:cNvSpPr>
                <a:spLocks/>
              </p:cNvSpPr>
              <p:nvPr/>
            </p:nvSpPr>
            <p:spPr bwMode="auto">
              <a:xfrm>
                <a:off x="2227" y="2609"/>
                <a:ext cx="22" cy="2"/>
              </a:xfrm>
              <a:custGeom>
                <a:avLst/>
                <a:gdLst>
                  <a:gd name="T0" fmla="*/ 39 w 39"/>
                  <a:gd name="T1" fmla="*/ 2 h 3"/>
                  <a:gd name="T2" fmla="*/ 25 w 39"/>
                  <a:gd name="T3" fmla="*/ 2 h 3"/>
                  <a:gd name="T4" fmla="*/ 24 w 39"/>
                  <a:gd name="T5" fmla="*/ 1 h 3"/>
                  <a:gd name="T6" fmla="*/ 38 w 39"/>
                  <a:gd name="T7" fmla="*/ 0 h 3"/>
                  <a:gd name="T8" fmla="*/ 31 w 39"/>
                  <a:gd name="T9" fmla="*/ 1 h 3"/>
                  <a:gd name="T10" fmla="*/ 39 w 39"/>
                  <a:gd name="T11" fmla="*/ 2 h 3"/>
                </a:gdLst>
                <a:ahLst/>
                <a:cxnLst>
                  <a:cxn ang="0">
                    <a:pos x="T0" y="T1"/>
                  </a:cxn>
                  <a:cxn ang="0">
                    <a:pos x="T2" y="T3"/>
                  </a:cxn>
                  <a:cxn ang="0">
                    <a:pos x="T4" y="T5"/>
                  </a:cxn>
                  <a:cxn ang="0">
                    <a:pos x="T6" y="T7"/>
                  </a:cxn>
                  <a:cxn ang="0">
                    <a:pos x="T8" y="T9"/>
                  </a:cxn>
                  <a:cxn ang="0">
                    <a:pos x="T10" y="T11"/>
                  </a:cxn>
                </a:cxnLst>
                <a:rect l="0" t="0" r="r" b="b"/>
                <a:pathLst>
                  <a:path w="39" h="3">
                    <a:moveTo>
                      <a:pt x="39" y="2"/>
                    </a:moveTo>
                    <a:cubicBezTo>
                      <a:pt x="39" y="3"/>
                      <a:pt x="30" y="3"/>
                      <a:pt x="25" y="2"/>
                    </a:cubicBezTo>
                    <a:cubicBezTo>
                      <a:pt x="24" y="1"/>
                      <a:pt x="24" y="1"/>
                      <a:pt x="24" y="1"/>
                    </a:cubicBezTo>
                    <a:cubicBezTo>
                      <a:pt x="0" y="0"/>
                      <a:pt x="30" y="0"/>
                      <a:pt x="38" y="0"/>
                    </a:cubicBezTo>
                    <a:cubicBezTo>
                      <a:pt x="37" y="1"/>
                      <a:pt x="32" y="0"/>
                      <a:pt x="31" y="1"/>
                    </a:cubicBezTo>
                    <a:cubicBezTo>
                      <a:pt x="33" y="2"/>
                      <a:pt x="35"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458">
                <a:extLst>
                  <a:ext uri="{FF2B5EF4-FFF2-40B4-BE49-F238E27FC236}">
                    <a16:creationId xmlns:a16="http://schemas.microsoft.com/office/drawing/2014/main" id="{F3571A5D-92BE-4589-97E9-DB6F3ED3EF5D}"/>
                  </a:ext>
                </a:extLst>
              </p:cNvPr>
              <p:cNvSpPr>
                <a:spLocks/>
              </p:cNvSpPr>
              <p:nvPr/>
            </p:nvSpPr>
            <p:spPr bwMode="auto">
              <a:xfrm>
                <a:off x="2174" y="2602"/>
                <a:ext cx="10" cy="3"/>
              </a:xfrm>
              <a:custGeom>
                <a:avLst/>
                <a:gdLst>
                  <a:gd name="T0" fmla="*/ 0 w 18"/>
                  <a:gd name="T1" fmla="*/ 2 h 5"/>
                  <a:gd name="T2" fmla="*/ 7 w 18"/>
                  <a:gd name="T3" fmla="*/ 2 h 5"/>
                  <a:gd name="T4" fmla="*/ 6 w 18"/>
                  <a:gd name="T5" fmla="*/ 0 h 5"/>
                  <a:gd name="T6" fmla="*/ 18 w 18"/>
                  <a:gd name="T7" fmla="*/ 3 h 5"/>
                  <a:gd name="T8" fmla="*/ 0 w 18"/>
                  <a:gd name="T9" fmla="*/ 2 h 5"/>
                </a:gdLst>
                <a:ahLst/>
                <a:cxnLst>
                  <a:cxn ang="0">
                    <a:pos x="T0" y="T1"/>
                  </a:cxn>
                  <a:cxn ang="0">
                    <a:pos x="T2" y="T3"/>
                  </a:cxn>
                  <a:cxn ang="0">
                    <a:pos x="T4" y="T5"/>
                  </a:cxn>
                  <a:cxn ang="0">
                    <a:pos x="T6" y="T7"/>
                  </a:cxn>
                  <a:cxn ang="0">
                    <a:pos x="T8" y="T9"/>
                  </a:cxn>
                </a:cxnLst>
                <a:rect l="0" t="0" r="r" b="b"/>
                <a:pathLst>
                  <a:path w="18" h="5">
                    <a:moveTo>
                      <a:pt x="0" y="2"/>
                    </a:moveTo>
                    <a:cubicBezTo>
                      <a:pt x="0" y="1"/>
                      <a:pt x="4" y="2"/>
                      <a:pt x="7" y="2"/>
                    </a:cubicBezTo>
                    <a:cubicBezTo>
                      <a:pt x="6" y="0"/>
                      <a:pt x="6" y="0"/>
                      <a:pt x="6" y="0"/>
                    </a:cubicBezTo>
                    <a:cubicBezTo>
                      <a:pt x="9" y="1"/>
                      <a:pt x="12" y="2"/>
                      <a:pt x="18" y="3"/>
                    </a:cubicBezTo>
                    <a:cubicBezTo>
                      <a:pt x="14" y="3"/>
                      <a:pt x="14"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59">
                <a:extLst>
                  <a:ext uri="{FF2B5EF4-FFF2-40B4-BE49-F238E27FC236}">
                    <a16:creationId xmlns:a16="http://schemas.microsoft.com/office/drawing/2014/main" id="{2DE0D1CA-611E-489C-BD92-CD2A4B7F4A05}"/>
                  </a:ext>
                </a:extLst>
              </p:cNvPr>
              <p:cNvSpPr>
                <a:spLocks/>
              </p:cNvSpPr>
              <p:nvPr/>
            </p:nvSpPr>
            <p:spPr bwMode="auto">
              <a:xfrm>
                <a:off x="2519" y="2534"/>
                <a:ext cx="7" cy="7"/>
              </a:xfrm>
              <a:custGeom>
                <a:avLst/>
                <a:gdLst>
                  <a:gd name="T0" fmla="*/ 10 w 14"/>
                  <a:gd name="T1" fmla="*/ 5 h 11"/>
                  <a:gd name="T2" fmla="*/ 1 w 14"/>
                  <a:gd name="T3" fmla="*/ 7 h 11"/>
                  <a:gd name="T4" fmla="*/ 10 w 14"/>
                  <a:gd name="T5" fmla="*/ 5 h 11"/>
                </a:gdLst>
                <a:ahLst/>
                <a:cxnLst>
                  <a:cxn ang="0">
                    <a:pos x="T0" y="T1"/>
                  </a:cxn>
                  <a:cxn ang="0">
                    <a:pos x="T2" y="T3"/>
                  </a:cxn>
                  <a:cxn ang="0">
                    <a:pos x="T4" y="T5"/>
                  </a:cxn>
                </a:cxnLst>
                <a:rect l="0" t="0" r="r" b="b"/>
                <a:pathLst>
                  <a:path w="14" h="11">
                    <a:moveTo>
                      <a:pt x="10" y="5"/>
                    </a:moveTo>
                    <a:cubicBezTo>
                      <a:pt x="0" y="11"/>
                      <a:pt x="4" y="7"/>
                      <a:pt x="1" y="7"/>
                    </a:cubicBezTo>
                    <a:cubicBezTo>
                      <a:pt x="12" y="0"/>
                      <a:pt x="14" y="1"/>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460">
                <a:extLst>
                  <a:ext uri="{FF2B5EF4-FFF2-40B4-BE49-F238E27FC236}">
                    <a16:creationId xmlns:a16="http://schemas.microsoft.com/office/drawing/2014/main" id="{9D04C41C-D069-4020-B2A3-E065DFC4324F}"/>
                  </a:ext>
                </a:extLst>
              </p:cNvPr>
              <p:cNvSpPr>
                <a:spLocks/>
              </p:cNvSpPr>
              <p:nvPr/>
            </p:nvSpPr>
            <p:spPr bwMode="auto">
              <a:xfrm>
                <a:off x="2459" y="2564"/>
                <a:ext cx="8" cy="5"/>
              </a:xfrm>
              <a:custGeom>
                <a:avLst/>
                <a:gdLst>
                  <a:gd name="T0" fmla="*/ 14 w 14"/>
                  <a:gd name="T1" fmla="*/ 5 h 9"/>
                  <a:gd name="T2" fmla="*/ 3 w 14"/>
                  <a:gd name="T3" fmla="*/ 9 h 9"/>
                  <a:gd name="T4" fmla="*/ 0 w 14"/>
                  <a:gd name="T5" fmla="*/ 7 h 9"/>
                  <a:gd name="T6" fmla="*/ 14 w 14"/>
                  <a:gd name="T7" fmla="*/ 5 h 9"/>
                </a:gdLst>
                <a:ahLst/>
                <a:cxnLst>
                  <a:cxn ang="0">
                    <a:pos x="T0" y="T1"/>
                  </a:cxn>
                  <a:cxn ang="0">
                    <a:pos x="T2" y="T3"/>
                  </a:cxn>
                  <a:cxn ang="0">
                    <a:pos x="T4" y="T5"/>
                  </a:cxn>
                  <a:cxn ang="0">
                    <a:pos x="T6" y="T7"/>
                  </a:cxn>
                </a:cxnLst>
                <a:rect l="0" t="0" r="r" b="b"/>
                <a:pathLst>
                  <a:path w="14" h="9">
                    <a:moveTo>
                      <a:pt x="14" y="5"/>
                    </a:moveTo>
                    <a:cubicBezTo>
                      <a:pt x="6" y="8"/>
                      <a:pt x="8" y="6"/>
                      <a:pt x="3" y="9"/>
                    </a:cubicBezTo>
                    <a:cubicBezTo>
                      <a:pt x="11" y="4"/>
                      <a:pt x="6" y="6"/>
                      <a:pt x="0" y="7"/>
                    </a:cubicBezTo>
                    <a:cubicBezTo>
                      <a:pt x="14" y="0"/>
                      <a:pt x="11" y="3"/>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461">
                <a:extLst>
                  <a:ext uri="{FF2B5EF4-FFF2-40B4-BE49-F238E27FC236}">
                    <a16:creationId xmlns:a16="http://schemas.microsoft.com/office/drawing/2014/main" id="{88713AF6-4A8C-48C6-B937-B538E042B82A}"/>
                  </a:ext>
                </a:extLst>
              </p:cNvPr>
              <p:cNvSpPr>
                <a:spLocks/>
              </p:cNvSpPr>
              <p:nvPr/>
            </p:nvSpPr>
            <p:spPr bwMode="auto">
              <a:xfrm>
                <a:off x="2529" y="2522"/>
                <a:ext cx="14" cy="11"/>
              </a:xfrm>
              <a:custGeom>
                <a:avLst/>
                <a:gdLst>
                  <a:gd name="T0" fmla="*/ 7 w 25"/>
                  <a:gd name="T1" fmla="*/ 12 h 19"/>
                  <a:gd name="T2" fmla="*/ 12 w 25"/>
                  <a:gd name="T3" fmla="*/ 8 h 19"/>
                  <a:gd name="T4" fmla="*/ 12 w 25"/>
                  <a:gd name="T5" fmla="*/ 11 h 19"/>
                  <a:gd name="T6" fmla="*/ 2 w 25"/>
                  <a:gd name="T7" fmla="*/ 17 h 19"/>
                  <a:gd name="T8" fmla="*/ 17 w 25"/>
                  <a:gd name="T9" fmla="*/ 4 h 19"/>
                  <a:gd name="T10" fmla="*/ 7 w 25"/>
                  <a:gd name="T11" fmla="*/ 12 h 19"/>
                </a:gdLst>
                <a:ahLst/>
                <a:cxnLst>
                  <a:cxn ang="0">
                    <a:pos x="T0" y="T1"/>
                  </a:cxn>
                  <a:cxn ang="0">
                    <a:pos x="T2" y="T3"/>
                  </a:cxn>
                  <a:cxn ang="0">
                    <a:pos x="T4" y="T5"/>
                  </a:cxn>
                  <a:cxn ang="0">
                    <a:pos x="T6" y="T7"/>
                  </a:cxn>
                  <a:cxn ang="0">
                    <a:pos x="T8" y="T9"/>
                  </a:cxn>
                  <a:cxn ang="0">
                    <a:pos x="T10" y="T11"/>
                  </a:cxn>
                </a:cxnLst>
                <a:rect l="0" t="0" r="r" b="b"/>
                <a:pathLst>
                  <a:path w="25" h="19">
                    <a:moveTo>
                      <a:pt x="7" y="12"/>
                    </a:moveTo>
                    <a:cubicBezTo>
                      <a:pt x="13" y="9"/>
                      <a:pt x="13" y="8"/>
                      <a:pt x="12" y="8"/>
                    </a:cubicBezTo>
                    <a:cubicBezTo>
                      <a:pt x="25" y="0"/>
                      <a:pt x="17" y="8"/>
                      <a:pt x="12" y="11"/>
                    </a:cubicBezTo>
                    <a:cubicBezTo>
                      <a:pt x="0" y="19"/>
                      <a:pt x="14" y="8"/>
                      <a:pt x="2" y="17"/>
                    </a:cubicBezTo>
                    <a:cubicBezTo>
                      <a:pt x="2" y="15"/>
                      <a:pt x="6" y="11"/>
                      <a:pt x="17" y="4"/>
                    </a:cubicBezTo>
                    <a:cubicBezTo>
                      <a:pt x="15" y="6"/>
                      <a:pt x="7"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462">
                <a:extLst>
                  <a:ext uri="{FF2B5EF4-FFF2-40B4-BE49-F238E27FC236}">
                    <a16:creationId xmlns:a16="http://schemas.microsoft.com/office/drawing/2014/main" id="{00662EAF-D040-4D3B-8B98-0EA32CD0D68A}"/>
                  </a:ext>
                </a:extLst>
              </p:cNvPr>
              <p:cNvSpPr>
                <a:spLocks/>
              </p:cNvSpPr>
              <p:nvPr/>
            </p:nvSpPr>
            <p:spPr bwMode="auto">
              <a:xfrm>
                <a:off x="2075" y="2571"/>
                <a:ext cx="17" cy="8"/>
              </a:xfrm>
              <a:custGeom>
                <a:avLst/>
                <a:gdLst>
                  <a:gd name="T0" fmla="*/ 28 w 29"/>
                  <a:gd name="T1" fmla="*/ 13 h 13"/>
                  <a:gd name="T2" fmla="*/ 18 w 29"/>
                  <a:gd name="T3" fmla="*/ 10 h 13"/>
                  <a:gd name="T4" fmla="*/ 20 w 29"/>
                  <a:gd name="T5" fmla="*/ 6 h 13"/>
                  <a:gd name="T6" fmla="*/ 28 w 29"/>
                  <a:gd name="T7" fmla="*/ 13 h 13"/>
                </a:gdLst>
                <a:ahLst/>
                <a:cxnLst>
                  <a:cxn ang="0">
                    <a:pos x="T0" y="T1"/>
                  </a:cxn>
                  <a:cxn ang="0">
                    <a:pos x="T2" y="T3"/>
                  </a:cxn>
                  <a:cxn ang="0">
                    <a:pos x="T4" y="T5"/>
                  </a:cxn>
                  <a:cxn ang="0">
                    <a:pos x="T6" y="T7"/>
                  </a:cxn>
                </a:cxnLst>
                <a:rect l="0" t="0" r="r" b="b"/>
                <a:pathLst>
                  <a:path w="29" h="13">
                    <a:moveTo>
                      <a:pt x="28" y="13"/>
                    </a:moveTo>
                    <a:cubicBezTo>
                      <a:pt x="18" y="10"/>
                      <a:pt x="18" y="10"/>
                      <a:pt x="18" y="10"/>
                    </a:cubicBezTo>
                    <a:cubicBezTo>
                      <a:pt x="29" y="12"/>
                      <a:pt x="0" y="0"/>
                      <a:pt x="20" y="6"/>
                    </a:cubicBezTo>
                    <a:cubicBezTo>
                      <a:pt x="15" y="5"/>
                      <a:pt x="29" y="12"/>
                      <a:pt x="2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463">
                <a:extLst>
                  <a:ext uri="{FF2B5EF4-FFF2-40B4-BE49-F238E27FC236}">
                    <a16:creationId xmlns:a16="http://schemas.microsoft.com/office/drawing/2014/main" id="{0DA1D0E9-DA4B-4EA2-9DF1-BEA7B77D9AF7}"/>
                  </a:ext>
                </a:extLst>
              </p:cNvPr>
              <p:cNvSpPr>
                <a:spLocks/>
              </p:cNvSpPr>
              <p:nvPr/>
            </p:nvSpPr>
            <p:spPr bwMode="auto">
              <a:xfrm>
                <a:off x="2714" y="2304"/>
                <a:ext cx="5" cy="11"/>
              </a:xfrm>
              <a:custGeom>
                <a:avLst/>
                <a:gdLst>
                  <a:gd name="T0" fmla="*/ 9 w 9"/>
                  <a:gd name="T1" fmla="*/ 2 h 19"/>
                  <a:gd name="T2" fmla="*/ 0 w 9"/>
                  <a:gd name="T3" fmla="*/ 19 h 19"/>
                  <a:gd name="T4" fmla="*/ 7 w 9"/>
                  <a:gd name="T5" fmla="*/ 2 h 19"/>
                  <a:gd name="T6" fmla="*/ 9 w 9"/>
                  <a:gd name="T7" fmla="*/ 2 h 19"/>
                </a:gdLst>
                <a:ahLst/>
                <a:cxnLst>
                  <a:cxn ang="0">
                    <a:pos x="T0" y="T1"/>
                  </a:cxn>
                  <a:cxn ang="0">
                    <a:pos x="T2" y="T3"/>
                  </a:cxn>
                  <a:cxn ang="0">
                    <a:pos x="T4" y="T5"/>
                  </a:cxn>
                  <a:cxn ang="0">
                    <a:pos x="T6" y="T7"/>
                  </a:cxn>
                </a:cxnLst>
                <a:rect l="0" t="0" r="r" b="b"/>
                <a:pathLst>
                  <a:path w="9" h="19">
                    <a:moveTo>
                      <a:pt x="9" y="2"/>
                    </a:moveTo>
                    <a:cubicBezTo>
                      <a:pt x="6" y="6"/>
                      <a:pt x="2" y="16"/>
                      <a:pt x="0" y="19"/>
                    </a:cubicBezTo>
                    <a:cubicBezTo>
                      <a:pt x="4" y="9"/>
                      <a:pt x="3" y="12"/>
                      <a:pt x="7" y="2"/>
                    </a:cubicBezTo>
                    <a:cubicBezTo>
                      <a:pt x="5" y="8"/>
                      <a:pt x="8"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464">
                <a:extLst>
                  <a:ext uri="{FF2B5EF4-FFF2-40B4-BE49-F238E27FC236}">
                    <a16:creationId xmlns:a16="http://schemas.microsoft.com/office/drawing/2014/main" id="{36C7411E-7F18-4C18-9E95-3FAAC0C800EE}"/>
                  </a:ext>
                </a:extLst>
              </p:cNvPr>
              <p:cNvSpPr>
                <a:spLocks/>
              </p:cNvSpPr>
              <p:nvPr/>
            </p:nvSpPr>
            <p:spPr bwMode="auto">
              <a:xfrm>
                <a:off x="2443" y="2568"/>
                <a:ext cx="14" cy="7"/>
              </a:xfrm>
              <a:custGeom>
                <a:avLst/>
                <a:gdLst>
                  <a:gd name="T0" fmla="*/ 13 w 24"/>
                  <a:gd name="T1" fmla="*/ 7 h 12"/>
                  <a:gd name="T2" fmla="*/ 3 w 24"/>
                  <a:gd name="T3" fmla="*/ 12 h 12"/>
                  <a:gd name="T4" fmla="*/ 0 w 24"/>
                  <a:gd name="T5" fmla="*/ 10 h 12"/>
                  <a:gd name="T6" fmla="*/ 17 w 24"/>
                  <a:gd name="T7" fmla="*/ 3 h 12"/>
                  <a:gd name="T8" fmla="*/ 12 w 24"/>
                  <a:gd name="T9" fmla="*/ 3 h 12"/>
                  <a:gd name="T10" fmla="*/ 24 w 24"/>
                  <a:gd name="T11" fmla="*/ 1 h 12"/>
                  <a:gd name="T12" fmla="*/ 14 w 24"/>
                  <a:gd name="T13" fmla="*/ 6 h 12"/>
                  <a:gd name="T14" fmla="*/ 13 w 24"/>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13" y="7"/>
                    </a:moveTo>
                    <a:cubicBezTo>
                      <a:pt x="13" y="8"/>
                      <a:pt x="7" y="10"/>
                      <a:pt x="3" y="12"/>
                    </a:cubicBezTo>
                    <a:cubicBezTo>
                      <a:pt x="0" y="10"/>
                      <a:pt x="0" y="10"/>
                      <a:pt x="0" y="10"/>
                    </a:cubicBezTo>
                    <a:cubicBezTo>
                      <a:pt x="8" y="7"/>
                      <a:pt x="13" y="5"/>
                      <a:pt x="17" y="3"/>
                    </a:cubicBezTo>
                    <a:cubicBezTo>
                      <a:pt x="10" y="5"/>
                      <a:pt x="10" y="5"/>
                      <a:pt x="12" y="3"/>
                    </a:cubicBezTo>
                    <a:cubicBezTo>
                      <a:pt x="19" y="0"/>
                      <a:pt x="23" y="0"/>
                      <a:pt x="24" y="1"/>
                    </a:cubicBezTo>
                    <a:cubicBezTo>
                      <a:pt x="24" y="1"/>
                      <a:pt x="18" y="4"/>
                      <a:pt x="14" y="6"/>
                    </a:cubicBezTo>
                    <a:cubicBezTo>
                      <a:pt x="10" y="8"/>
                      <a:pt x="7" y="9"/>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6465">
                <a:extLst>
                  <a:ext uri="{FF2B5EF4-FFF2-40B4-BE49-F238E27FC236}">
                    <a16:creationId xmlns:a16="http://schemas.microsoft.com/office/drawing/2014/main" id="{6124002D-E135-422C-A7DC-43A249B3D76F}"/>
                  </a:ext>
                </a:extLst>
              </p:cNvPr>
              <p:cNvSpPr>
                <a:spLocks/>
              </p:cNvSpPr>
              <p:nvPr/>
            </p:nvSpPr>
            <p:spPr bwMode="auto">
              <a:xfrm>
                <a:off x="2370" y="2594"/>
                <a:ext cx="9" cy="3"/>
              </a:xfrm>
              <a:custGeom>
                <a:avLst/>
                <a:gdLst>
                  <a:gd name="T0" fmla="*/ 2 w 15"/>
                  <a:gd name="T1" fmla="*/ 5 h 5"/>
                  <a:gd name="T2" fmla="*/ 0 w 15"/>
                  <a:gd name="T3" fmla="*/ 3 h 5"/>
                  <a:gd name="T4" fmla="*/ 15 w 15"/>
                  <a:gd name="T5" fmla="*/ 1 h 5"/>
                  <a:gd name="T6" fmla="*/ 2 w 15"/>
                  <a:gd name="T7" fmla="*/ 5 h 5"/>
                </a:gdLst>
                <a:ahLst/>
                <a:cxnLst>
                  <a:cxn ang="0">
                    <a:pos x="T0" y="T1"/>
                  </a:cxn>
                  <a:cxn ang="0">
                    <a:pos x="T2" y="T3"/>
                  </a:cxn>
                  <a:cxn ang="0">
                    <a:pos x="T4" y="T5"/>
                  </a:cxn>
                  <a:cxn ang="0">
                    <a:pos x="T6" y="T7"/>
                  </a:cxn>
                </a:cxnLst>
                <a:rect l="0" t="0" r="r" b="b"/>
                <a:pathLst>
                  <a:path w="15" h="5">
                    <a:moveTo>
                      <a:pt x="2" y="5"/>
                    </a:moveTo>
                    <a:cubicBezTo>
                      <a:pt x="0" y="3"/>
                      <a:pt x="0" y="3"/>
                      <a:pt x="0" y="3"/>
                    </a:cubicBezTo>
                    <a:cubicBezTo>
                      <a:pt x="11" y="0"/>
                      <a:pt x="4" y="4"/>
                      <a:pt x="15" y="1"/>
                    </a:cubicBezTo>
                    <a:cubicBezTo>
                      <a:pt x="12" y="2"/>
                      <a:pt x="11"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6466">
                <a:extLst>
                  <a:ext uri="{FF2B5EF4-FFF2-40B4-BE49-F238E27FC236}">
                    <a16:creationId xmlns:a16="http://schemas.microsoft.com/office/drawing/2014/main" id="{C60A0888-C8AC-4E6F-9B6B-5C48C2E3732F}"/>
                  </a:ext>
                </a:extLst>
              </p:cNvPr>
              <p:cNvSpPr>
                <a:spLocks/>
              </p:cNvSpPr>
              <p:nvPr/>
            </p:nvSpPr>
            <p:spPr bwMode="auto">
              <a:xfrm>
                <a:off x="2331" y="2600"/>
                <a:ext cx="17" cy="4"/>
              </a:xfrm>
              <a:custGeom>
                <a:avLst/>
                <a:gdLst>
                  <a:gd name="T0" fmla="*/ 16 w 30"/>
                  <a:gd name="T1" fmla="*/ 4 h 6"/>
                  <a:gd name="T2" fmla="*/ 11 w 30"/>
                  <a:gd name="T3" fmla="*/ 2 h 6"/>
                  <a:gd name="T4" fmla="*/ 25 w 30"/>
                  <a:gd name="T5" fmla="*/ 0 h 6"/>
                  <a:gd name="T6" fmla="*/ 16 w 30"/>
                  <a:gd name="T7" fmla="*/ 4 h 6"/>
                </a:gdLst>
                <a:ahLst/>
                <a:cxnLst>
                  <a:cxn ang="0">
                    <a:pos x="T0" y="T1"/>
                  </a:cxn>
                  <a:cxn ang="0">
                    <a:pos x="T2" y="T3"/>
                  </a:cxn>
                  <a:cxn ang="0">
                    <a:pos x="T4" y="T5"/>
                  </a:cxn>
                  <a:cxn ang="0">
                    <a:pos x="T6" y="T7"/>
                  </a:cxn>
                </a:cxnLst>
                <a:rect l="0" t="0" r="r" b="b"/>
                <a:pathLst>
                  <a:path w="30" h="6">
                    <a:moveTo>
                      <a:pt x="16" y="4"/>
                    </a:moveTo>
                    <a:cubicBezTo>
                      <a:pt x="0" y="6"/>
                      <a:pt x="15" y="3"/>
                      <a:pt x="11" y="2"/>
                    </a:cubicBezTo>
                    <a:cubicBezTo>
                      <a:pt x="15" y="1"/>
                      <a:pt x="20" y="1"/>
                      <a:pt x="25" y="0"/>
                    </a:cubicBezTo>
                    <a:cubicBezTo>
                      <a:pt x="30" y="1"/>
                      <a:pt x="8" y="3"/>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6467">
                <a:extLst>
                  <a:ext uri="{FF2B5EF4-FFF2-40B4-BE49-F238E27FC236}">
                    <a16:creationId xmlns:a16="http://schemas.microsoft.com/office/drawing/2014/main" id="{93C553BA-63C3-4B47-B6A5-C57DF126A952}"/>
                  </a:ext>
                </a:extLst>
              </p:cNvPr>
              <p:cNvSpPr>
                <a:spLocks/>
              </p:cNvSpPr>
              <p:nvPr/>
            </p:nvSpPr>
            <p:spPr bwMode="auto">
              <a:xfrm>
                <a:off x="2384" y="2588"/>
                <a:ext cx="13" cy="5"/>
              </a:xfrm>
              <a:custGeom>
                <a:avLst/>
                <a:gdLst>
                  <a:gd name="T0" fmla="*/ 19 w 24"/>
                  <a:gd name="T1" fmla="*/ 5 h 10"/>
                  <a:gd name="T2" fmla="*/ 3 w 24"/>
                  <a:gd name="T3" fmla="*/ 7 h 10"/>
                  <a:gd name="T4" fmla="*/ 24 w 24"/>
                  <a:gd name="T5" fmla="*/ 0 h 10"/>
                  <a:gd name="T6" fmla="*/ 19 w 24"/>
                  <a:gd name="T7" fmla="*/ 5 h 10"/>
                </a:gdLst>
                <a:ahLst/>
                <a:cxnLst>
                  <a:cxn ang="0">
                    <a:pos x="T0" y="T1"/>
                  </a:cxn>
                  <a:cxn ang="0">
                    <a:pos x="T2" y="T3"/>
                  </a:cxn>
                  <a:cxn ang="0">
                    <a:pos x="T4" y="T5"/>
                  </a:cxn>
                  <a:cxn ang="0">
                    <a:pos x="T6" y="T7"/>
                  </a:cxn>
                </a:cxnLst>
                <a:rect l="0" t="0" r="r" b="b"/>
                <a:pathLst>
                  <a:path w="24" h="10">
                    <a:moveTo>
                      <a:pt x="19" y="5"/>
                    </a:moveTo>
                    <a:cubicBezTo>
                      <a:pt x="0" y="10"/>
                      <a:pt x="20" y="2"/>
                      <a:pt x="3" y="7"/>
                    </a:cubicBezTo>
                    <a:cubicBezTo>
                      <a:pt x="6" y="5"/>
                      <a:pt x="14" y="3"/>
                      <a:pt x="24" y="0"/>
                    </a:cubicBezTo>
                    <a:cubicBezTo>
                      <a:pt x="21" y="2"/>
                      <a:pt x="15" y="4"/>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6468">
                <a:extLst>
                  <a:ext uri="{FF2B5EF4-FFF2-40B4-BE49-F238E27FC236}">
                    <a16:creationId xmlns:a16="http://schemas.microsoft.com/office/drawing/2014/main" id="{D633F7B6-68FE-43E1-97DA-BD3A0CC9624C}"/>
                  </a:ext>
                </a:extLst>
              </p:cNvPr>
              <p:cNvSpPr>
                <a:spLocks/>
              </p:cNvSpPr>
              <p:nvPr/>
            </p:nvSpPr>
            <p:spPr bwMode="auto">
              <a:xfrm>
                <a:off x="2226" y="2605"/>
                <a:ext cx="9" cy="2"/>
              </a:xfrm>
              <a:custGeom>
                <a:avLst/>
                <a:gdLst>
                  <a:gd name="T0" fmla="*/ 13 w 17"/>
                  <a:gd name="T1" fmla="*/ 4 h 4"/>
                  <a:gd name="T2" fmla="*/ 0 w 17"/>
                  <a:gd name="T3" fmla="*/ 0 h 4"/>
                  <a:gd name="T4" fmla="*/ 13 w 17"/>
                  <a:gd name="T5" fmla="*/ 4 h 4"/>
                </a:gdLst>
                <a:ahLst/>
                <a:cxnLst>
                  <a:cxn ang="0">
                    <a:pos x="T0" y="T1"/>
                  </a:cxn>
                  <a:cxn ang="0">
                    <a:pos x="T2" y="T3"/>
                  </a:cxn>
                  <a:cxn ang="0">
                    <a:pos x="T4" y="T5"/>
                  </a:cxn>
                </a:cxnLst>
                <a:rect l="0" t="0" r="r" b="b"/>
                <a:pathLst>
                  <a:path w="17" h="4">
                    <a:moveTo>
                      <a:pt x="13" y="4"/>
                    </a:moveTo>
                    <a:cubicBezTo>
                      <a:pt x="0" y="4"/>
                      <a:pt x="7" y="1"/>
                      <a:pt x="0" y="0"/>
                    </a:cubicBezTo>
                    <a:cubicBezTo>
                      <a:pt x="17" y="2"/>
                      <a:pt x="8" y="2"/>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6469">
                <a:extLst>
                  <a:ext uri="{FF2B5EF4-FFF2-40B4-BE49-F238E27FC236}">
                    <a16:creationId xmlns:a16="http://schemas.microsoft.com/office/drawing/2014/main" id="{CC0217B8-5FF9-4B0C-B4A9-E72E5D15E649}"/>
                  </a:ext>
                </a:extLst>
              </p:cNvPr>
              <p:cNvSpPr>
                <a:spLocks/>
              </p:cNvSpPr>
              <p:nvPr/>
            </p:nvSpPr>
            <p:spPr bwMode="auto">
              <a:xfrm>
                <a:off x="2159" y="2596"/>
                <a:ext cx="9" cy="3"/>
              </a:xfrm>
              <a:custGeom>
                <a:avLst/>
                <a:gdLst>
                  <a:gd name="T0" fmla="*/ 2 w 16"/>
                  <a:gd name="T1" fmla="*/ 3 h 6"/>
                  <a:gd name="T2" fmla="*/ 9 w 16"/>
                  <a:gd name="T3" fmla="*/ 3 h 6"/>
                  <a:gd name="T4" fmla="*/ 1 w 16"/>
                  <a:gd name="T5" fmla="*/ 0 h 6"/>
                  <a:gd name="T6" fmla="*/ 15 w 16"/>
                  <a:gd name="T7" fmla="*/ 2 h 6"/>
                  <a:gd name="T8" fmla="*/ 8 w 16"/>
                  <a:gd name="T9" fmla="*/ 1 h 6"/>
                  <a:gd name="T10" fmla="*/ 16 w 16"/>
                  <a:gd name="T11" fmla="*/ 5 h 6"/>
                  <a:gd name="T12" fmla="*/ 2 w 1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2" y="3"/>
                    </a:moveTo>
                    <a:cubicBezTo>
                      <a:pt x="0" y="2"/>
                      <a:pt x="4" y="3"/>
                      <a:pt x="9" y="3"/>
                    </a:cubicBezTo>
                    <a:cubicBezTo>
                      <a:pt x="1" y="1"/>
                      <a:pt x="5" y="1"/>
                      <a:pt x="1" y="0"/>
                    </a:cubicBezTo>
                    <a:cubicBezTo>
                      <a:pt x="3" y="0"/>
                      <a:pt x="8" y="0"/>
                      <a:pt x="15" y="2"/>
                    </a:cubicBezTo>
                    <a:cubicBezTo>
                      <a:pt x="16" y="3"/>
                      <a:pt x="12" y="2"/>
                      <a:pt x="8" y="1"/>
                    </a:cubicBezTo>
                    <a:cubicBezTo>
                      <a:pt x="13" y="3"/>
                      <a:pt x="9" y="3"/>
                      <a:pt x="16" y="5"/>
                    </a:cubicBezTo>
                    <a:cubicBezTo>
                      <a:pt x="16" y="6"/>
                      <a:pt x="10" y="5"/>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6470">
                <a:extLst>
                  <a:ext uri="{FF2B5EF4-FFF2-40B4-BE49-F238E27FC236}">
                    <a16:creationId xmlns:a16="http://schemas.microsoft.com/office/drawing/2014/main" id="{BEAB17AE-1F98-4D0B-8EEC-D96333EFD55E}"/>
                  </a:ext>
                </a:extLst>
              </p:cNvPr>
              <p:cNvSpPr>
                <a:spLocks/>
              </p:cNvSpPr>
              <p:nvPr/>
            </p:nvSpPr>
            <p:spPr bwMode="auto">
              <a:xfrm>
                <a:off x="2666" y="2386"/>
                <a:ext cx="8" cy="13"/>
              </a:xfrm>
              <a:custGeom>
                <a:avLst/>
                <a:gdLst>
                  <a:gd name="T0" fmla="*/ 0 w 15"/>
                  <a:gd name="T1" fmla="*/ 23 h 23"/>
                  <a:gd name="T2" fmla="*/ 15 w 15"/>
                  <a:gd name="T3" fmla="*/ 0 h 23"/>
                  <a:gd name="T4" fmla="*/ 0 w 15"/>
                  <a:gd name="T5" fmla="*/ 23 h 23"/>
                </a:gdLst>
                <a:ahLst/>
                <a:cxnLst>
                  <a:cxn ang="0">
                    <a:pos x="T0" y="T1"/>
                  </a:cxn>
                  <a:cxn ang="0">
                    <a:pos x="T2" y="T3"/>
                  </a:cxn>
                  <a:cxn ang="0">
                    <a:pos x="T4" y="T5"/>
                  </a:cxn>
                </a:cxnLst>
                <a:rect l="0" t="0" r="r" b="b"/>
                <a:pathLst>
                  <a:path w="15" h="23">
                    <a:moveTo>
                      <a:pt x="0" y="23"/>
                    </a:moveTo>
                    <a:cubicBezTo>
                      <a:pt x="4" y="16"/>
                      <a:pt x="10" y="7"/>
                      <a:pt x="15" y="0"/>
                    </a:cubicBezTo>
                    <a:cubicBezTo>
                      <a:pt x="12" y="7"/>
                      <a:pt x="5" y="17"/>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6471">
                <a:extLst>
                  <a:ext uri="{FF2B5EF4-FFF2-40B4-BE49-F238E27FC236}">
                    <a16:creationId xmlns:a16="http://schemas.microsoft.com/office/drawing/2014/main" id="{2B771946-AAF7-430E-9505-E17C24890D24}"/>
                  </a:ext>
                </a:extLst>
              </p:cNvPr>
              <p:cNvSpPr>
                <a:spLocks/>
              </p:cNvSpPr>
              <p:nvPr/>
            </p:nvSpPr>
            <p:spPr bwMode="auto">
              <a:xfrm>
                <a:off x="2535" y="2519"/>
                <a:ext cx="9" cy="6"/>
              </a:xfrm>
              <a:custGeom>
                <a:avLst/>
                <a:gdLst>
                  <a:gd name="T0" fmla="*/ 0 w 16"/>
                  <a:gd name="T1" fmla="*/ 10 h 10"/>
                  <a:gd name="T2" fmla="*/ 5 w 16"/>
                  <a:gd name="T3" fmla="*/ 5 h 10"/>
                  <a:gd name="T4" fmla="*/ 16 w 16"/>
                  <a:gd name="T5" fmla="*/ 0 h 10"/>
                  <a:gd name="T6" fmla="*/ 8 w 16"/>
                  <a:gd name="T7" fmla="*/ 7 h 10"/>
                  <a:gd name="T8" fmla="*/ 0 w 16"/>
                  <a:gd name="T9" fmla="*/ 10 h 10"/>
                </a:gdLst>
                <a:ahLst/>
                <a:cxnLst>
                  <a:cxn ang="0">
                    <a:pos x="T0" y="T1"/>
                  </a:cxn>
                  <a:cxn ang="0">
                    <a:pos x="T2" y="T3"/>
                  </a:cxn>
                  <a:cxn ang="0">
                    <a:pos x="T4" y="T5"/>
                  </a:cxn>
                  <a:cxn ang="0">
                    <a:pos x="T6" y="T7"/>
                  </a:cxn>
                  <a:cxn ang="0">
                    <a:pos x="T8" y="T9"/>
                  </a:cxn>
                </a:cxnLst>
                <a:rect l="0" t="0" r="r" b="b"/>
                <a:pathLst>
                  <a:path w="16" h="10">
                    <a:moveTo>
                      <a:pt x="0" y="10"/>
                    </a:moveTo>
                    <a:cubicBezTo>
                      <a:pt x="5" y="7"/>
                      <a:pt x="5" y="6"/>
                      <a:pt x="5" y="5"/>
                    </a:cubicBezTo>
                    <a:cubicBezTo>
                      <a:pt x="11" y="1"/>
                      <a:pt x="9" y="4"/>
                      <a:pt x="16" y="0"/>
                    </a:cubicBezTo>
                    <a:cubicBezTo>
                      <a:pt x="16" y="1"/>
                      <a:pt x="7" y="6"/>
                      <a:pt x="8" y="7"/>
                    </a:cubicBezTo>
                    <a:cubicBezTo>
                      <a:pt x="3" y="9"/>
                      <a:pt x="1"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6472">
                <a:extLst>
                  <a:ext uri="{FF2B5EF4-FFF2-40B4-BE49-F238E27FC236}">
                    <a16:creationId xmlns:a16="http://schemas.microsoft.com/office/drawing/2014/main" id="{A5F46CAC-9C01-4AC8-8F0D-23F3DA8F925A}"/>
                  </a:ext>
                </a:extLst>
              </p:cNvPr>
              <p:cNvSpPr>
                <a:spLocks/>
              </p:cNvSpPr>
              <p:nvPr/>
            </p:nvSpPr>
            <p:spPr bwMode="auto">
              <a:xfrm>
                <a:off x="2687" y="2353"/>
                <a:ext cx="6" cy="9"/>
              </a:xfrm>
              <a:custGeom>
                <a:avLst/>
                <a:gdLst>
                  <a:gd name="T0" fmla="*/ 6 w 10"/>
                  <a:gd name="T1" fmla="*/ 9 h 16"/>
                  <a:gd name="T2" fmla="*/ 0 w 10"/>
                  <a:gd name="T3" fmla="*/ 15 h 16"/>
                  <a:gd name="T4" fmla="*/ 10 w 10"/>
                  <a:gd name="T5" fmla="*/ 0 h 16"/>
                  <a:gd name="T6" fmla="*/ 7 w 10"/>
                  <a:gd name="T7" fmla="*/ 6 h 16"/>
                  <a:gd name="T8" fmla="*/ 6 w 10"/>
                  <a:gd name="T9" fmla="*/ 9 h 16"/>
                </a:gdLst>
                <a:ahLst/>
                <a:cxnLst>
                  <a:cxn ang="0">
                    <a:pos x="T0" y="T1"/>
                  </a:cxn>
                  <a:cxn ang="0">
                    <a:pos x="T2" y="T3"/>
                  </a:cxn>
                  <a:cxn ang="0">
                    <a:pos x="T4" y="T5"/>
                  </a:cxn>
                  <a:cxn ang="0">
                    <a:pos x="T6" y="T7"/>
                  </a:cxn>
                  <a:cxn ang="0">
                    <a:pos x="T8" y="T9"/>
                  </a:cxn>
                </a:cxnLst>
                <a:rect l="0" t="0" r="r" b="b"/>
                <a:pathLst>
                  <a:path w="10" h="16">
                    <a:moveTo>
                      <a:pt x="6" y="9"/>
                    </a:moveTo>
                    <a:cubicBezTo>
                      <a:pt x="2" y="16"/>
                      <a:pt x="1" y="16"/>
                      <a:pt x="0" y="15"/>
                    </a:cubicBezTo>
                    <a:cubicBezTo>
                      <a:pt x="6" y="4"/>
                      <a:pt x="7" y="5"/>
                      <a:pt x="10" y="0"/>
                    </a:cubicBezTo>
                    <a:cubicBezTo>
                      <a:pt x="10" y="1"/>
                      <a:pt x="7" y="6"/>
                      <a:pt x="7" y="6"/>
                    </a:cubicBezTo>
                    <a:cubicBezTo>
                      <a:pt x="5" y="9"/>
                      <a:pt x="6" y="8"/>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6473">
                <a:extLst>
                  <a:ext uri="{FF2B5EF4-FFF2-40B4-BE49-F238E27FC236}">
                    <a16:creationId xmlns:a16="http://schemas.microsoft.com/office/drawing/2014/main" id="{C9FE5EE6-BF32-4109-91AD-B7853EFE1A7E}"/>
                  </a:ext>
                </a:extLst>
              </p:cNvPr>
              <p:cNvSpPr>
                <a:spLocks/>
              </p:cNvSpPr>
              <p:nvPr/>
            </p:nvSpPr>
            <p:spPr bwMode="auto">
              <a:xfrm>
                <a:off x="2363" y="2577"/>
                <a:ext cx="63" cy="17"/>
              </a:xfrm>
              <a:custGeom>
                <a:avLst/>
                <a:gdLst>
                  <a:gd name="T0" fmla="*/ 25 w 112"/>
                  <a:gd name="T1" fmla="*/ 28 h 30"/>
                  <a:gd name="T2" fmla="*/ 33 w 112"/>
                  <a:gd name="T3" fmla="*/ 23 h 30"/>
                  <a:gd name="T4" fmla="*/ 45 w 112"/>
                  <a:gd name="T5" fmla="*/ 21 h 30"/>
                  <a:gd name="T6" fmla="*/ 46 w 112"/>
                  <a:gd name="T7" fmla="*/ 18 h 30"/>
                  <a:gd name="T8" fmla="*/ 16 w 112"/>
                  <a:gd name="T9" fmla="*/ 28 h 30"/>
                  <a:gd name="T10" fmla="*/ 1 w 112"/>
                  <a:gd name="T11" fmla="*/ 30 h 30"/>
                  <a:gd name="T12" fmla="*/ 6 w 112"/>
                  <a:gd name="T13" fmla="*/ 26 h 30"/>
                  <a:gd name="T14" fmla="*/ 11 w 112"/>
                  <a:gd name="T15" fmla="*/ 27 h 30"/>
                  <a:gd name="T16" fmla="*/ 30 w 112"/>
                  <a:gd name="T17" fmla="*/ 21 h 30"/>
                  <a:gd name="T18" fmla="*/ 63 w 112"/>
                  <a:gd name="T19" fmla="*/ 13 h 30"/>
                  <a:gd name="T20" fmla="*/ 62 w 112"/>
                  <a:gd name="T21" fmla="*/ 12 h 30"/>
                  <a:gd name="T22" fmla="*/ 77 w 112"/>
                  <a:gd name="T23" fmla="*/ 9 h 30"/>
                  <a:gd name="T24" fmla="*/ 75 w 112"/>
                  <a:gd name="T25" fmla="*/ 11 h 30"/>
                  <a:gd name="T26" fmla="*/ 49 w 112"/>
                  <a:gd name="T27" fmla="*/ 17 h 30"/>
                  <a:gd name="T28" fmla="*/ 50 w 112"/>
                  <a:gd name="T29" fmla="*/ 18 h 30"/>
                  <a:gd name="T30" fmla="*/ 69 w 112"/>
                  <a:gd name="T31" fmla="*/ 14 h 30"/>
                  <a:gd name="T32" fmla="*/ 62 w 112"/>
                  <a:gd name="T33" fmla="*/ 17 h 30"/>
                  <a:gd name="T34" fmla="*/ 55 w 112"/>
                  <a:gd name="T35" fmla="*/ 18 h 30"/>
                  <a:gd name="T36" fmla="*/ 31 w 112"/>
                  <a:gd name="T37" fmla="*/ 26 h 30"/>
                  <a:gd name="T38" fmla="*/ 25 w 112"/>
                  <a:gd name="T3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30">
                    <a:moveTo>
                      <a:pt x="25" y="28"/>
                    </a:moveTo>
                    <a:cubicBezTo>
                      <a:pt x="24" y="26"/>
                      <a:pt x="44" y="23"/>
                      <a:pt x="33" y="23"/>
                    </a:cubicBezTo>
                    <a:cubicBezTo>
                      <a:pt x="41" y="21"/>
                      <a:pt x="39" y="23"/>
                      <a:pt x="45" y="21"/>
                    </a:cubicBezTo>
                    <a:cubicBezTo>
                      <a:pt x="55" y="18"/>
                      <a:pt x="38" y="21"/>
                      <a:pt x="46" y="18"/>
                    </a:cubicBezTo>
                    <a:cubicBezTo>
                      <a:pt x="26" y="23"/>
                      <a:pt x="10" y="27"/>
                      <a:pt x="16" y="28"/>
                    </a:cubicBezTo>
                    <a:cubicBezTo>
                      <a:pt x="9" y="29"/>
                      <a:pt x="10" y="29"/>
                      <a:pt x="1" y="30"/>
                    </a:cubicBezTo>
                    <a:cubicBezTo>
                      <a:pt x="7" y="29"/>
                      <a:pt x="0" y="28"/>
                      <a:pt x="6" y="26"/>
                    </a:cubicBezTo>
                    <a:cubicBezTo>
                      <a:pt x="16" y="24"/>
                      <a:pt x="1" y="28"/>
                      <a:pt x="11" y="27"/>
                    </a:cubicBezTo>
                    <a:cubicBezTo>
                      <a:pt x="16" y="25"/>
                      <a:pt x="22" y="23"/>
                      <a:pt x="30" y="21"/>
                    </a:cubicBezTo>
                    <a:cubicBezTo>
                      <a:pt x="39" y="19"/>
                      <a:pt x="49" y="16"/>
                      <a:pt x="63" y="13"/>
                    </a:cubicBezTo>
                    <a:cubicBezTo>
                      <a:pt x="68" y="11"/>
                      <a:pt x="61" y="13"/>
                      <a:pt x="62" y="12"/>
                    </a:cubicBezTo>
                    <a:cubicBezTo>
                      <a:pt x="74" y="8"/>
                      <a:pt x="64" y="14"/>
                      <a:pt x="77" y="9"/>
                    </a:cubicBezTo>
                    <a:cubicBezTo>
                      <a:pt x="75" y="10"/>
                      <a:pt x="74" y="11"/>
                      <a:pt x="75" y="11"/>
                    </a:cubicBezTo>
                    <a:cubicBezTo>
                      <a:pt x="64" y="14"/>
                      <a:pt x="63" y="13"/>
                      <a:pt x="49" y="17"/>
                    </a:cubicBezTo>
                    <a:cubicBezTo>
                      <a:pt x="50" y="18"/>
                      <a:pt x="50" y="18"/>
                      <a:pt x="50" y="18"/>
                    </a:cubicBezTo>
                    <a:cubicBezTo>
                      <a:pt x="62" y="16"/>
                      <a:pt x="112" y="0"/>
                      <a:pt x="69" y="14"/>
                    </a:cubicBezTo>
                    <a:cubicBezTo>
                      <a:pt x="66" y="15"/>
                      <a:pt x="63" y="16"/>
                      <a:pt x="62" y="17"/>
                    </a:cubicBezTo>
                    <a:cubicBezTo>
                      <a:pt x="59" y="18"/>
                      <a:pt x="59" y="17"/>
                      <a:pt x="55" y="18"/>
                    </a:cubicBezTo>
                    <a:cubicBezTo>
                      <a:pt x="49" y="21"/>
                      <a:pt x="44" y="23"/>
                      <a:pt x="31" y="26"/>
                    </a:cubicBezTo>
                    <a:cubicBezTo>
                      <a:pt x="33" y="26"/>
                      <a:pt x="29" y="27"/>
                      <a:pt x="2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6474">
                <a:extLst>
                  <a:ext uri="{FF2B5EF4-FFF2-40B4-BE49-F238E27FC236}">
                    <a16:creationId xmlns:a16="http://schemas.microsoft.com/office/drawing/2014/main" id="{F2B2EECA-D8D7-4330-83F4-CD9F690C8778}"/>
                  </a:ext>
                </a:extLst>
              </p:cNvPr>
              <p:cNvSpPr>
                <a:spLocks/>
              </p:cNvSpPr>
              <p:nvPr/>
            </p:nvSpPr>
            <p:spPr bwMode="auto">
              <a:xfrm>
                <a:off x="2677" y="2364"/>
                <a:ext cx="7" cy="12"/>
              </a:xfrm>
              <a:custGeom>
                <a:avLst/>
                <a:gdLst>
                  <a:gd name="T0" fmla="*/ 3 w 12"/>
                  <a:gd name="T1" fmla="*/ 21 h 22"/>
                  <a:gd name="T2" fmla="*/ 0 w 12"/>
                  <a:gd name="T3" fmla="*/ 21 h 22"/>
                  <a:gd name="T4" fmla="*/ 12 w 12"/>
                  <a:gd name="T5" fmla="*/ 0 h 22"/>
                  <a:gd name="T6" fmla="*/ 3 w 12"/>
                  <a:gd name="T7" fmla="*/ 21 h 22"/>
                </a:gdLst>
                <a:ahLst/>
                <a:cxnLst>
                  <a:cxn ang="0">
                    <a:pos x="T0" y="T1"/>
                  </a:cxn>
                  <a:cxn ang="0">
                    <a:pos x="T2" y="T3"/>
                  </a:cxn>
                  <a:cxn ang="0">
                    <a:pos x="T4" y="T5"/>
                  </a:cxn>
                  <a:cxn ang="0">
                    <a:pos x="T6" y="T7"/>
                  </a:cxn>
                </a:cxnLst>
                <a:rect l="0" t="0" r="r" b="b"/>
                <a:pathLst>
                  <a:path w="12" h="22">
                    <a:moveTo>
                      <a:pt x="3" y="21"/>
                    </a:moveTo>
                    <a:cubicBezTo>
                      <a:pt x="1" y="22"/>
                      <a:pt x="9" y="9"/>
                      <a:pt x="0" y="21"/>
                    </a:cubicBezTo>
                    <a:cubicBezTo>
                      <a:pt x="2" y="14"/>
                      <a:pt x="8" y="8"/>
                      <a:pt x="12" y="0"/>
                    </a:cubicBezTo>
                    <a:cubicBezTo>
                      <a:pt x="11" y="4"/>
                      <a:pt x="8" y="1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475">
                <a:extLst>
                  <a:ext uri="{FF2B5EF4-FFF2-40B4-BE49-F238E27FC236}">
                    <a16:creationId xmlns:a16="http://schemas.microsoft.com/office/drawing/2014/main" id="{7CDFF3F3-45B8-4447-B2E9-FE259F8A8848}"/>
                  </a:ext>
                </a:extLst>
              </p:cNvPr>
              <p:cNvSpPr>
                <a:spLocks/>
              </p:cNvSpPr>
              <p:nvPr/>
            </p:nvSpPr>
            <p:spPr bwMode="auto">
              <a:xfrm>
                <a:off x="2593" y="2465"/>
                <a:ext cx="14" cy="13"/>
              </a:xfrm>
              <a:custGeom>
                <a:avLst/>
                <a:gdLst>
                  <a:gd name="T0" fmla="*/ 14 w 24"/>
                  <a:gd name="T1" fmla="*/ 11 h 23"/>
                  <a:gd name="T2" fmla="*/ 0 w 24"/>
                  <a:gd name="T3" fmla="*/ 23 h 23"/>
                  <a:gd name="T4" fmla="*/ 9 w 24"/>
                  <a:gd name="T5" fmla="*/ 14 h 23"/>
                  <a:gd name="T6" fmla="*/ 14 w 24"/>
                  <a:gd name="T7" fmla="*/ 8 h 23"/>
                  <a:gd name="T8" fmla="*/ 23 w 24"/>
                  <a:gd name="T9" fmla="*/ 1 h 23"/>
                  <a:gd name="T10" fmla="*/ 17 w 24"/>
                  <a:gd name="T11" fmla="*/ 7 h 23"/>
                  <a:gd name="T12" fmla="*/ 14 w 24"/>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4" y="11"/>
                    </a:moveTo>
                    <a:cubicBezTo>
                      <a:pt x="7" y="19"/>
                      <a:pt x="6" y="18"/>
                      <a:pt x="0" y="23"/>
                    </a:cubicBezTo>
                    <a:cubicBezTo>
                      <a:pt x="0" y="21"/>
                      <a:pt x="5" y="17"/>
                      <a:pt x="9" y="14"/>
                    </a:cubicBezTo>
                    <a:cubicBezTo>
                      <a:pt x="13" y="10"/>
                      <a:pt x="16" y="7"/>
                      <a:pt x="14" y="8"/>
                    </a:cubicBezTo>
                    <a:cubicBezTo>
                      <a:pt x="19" y="3"/>
                      <a:pt x="17" y="6"/>
                      <a:pt x="23" y="1"/>
                    </a:cubicBezTo>
                    <a:cubicBezTo>
                      <a:pt x="24" y="0"/>
                      <a:pt x="20" y="4"/>
                      <a:pt x="17" y="7"/>
                    </a:cubicBezTo>
                    <a:cubicBezTo>
                      <a:pt x="14" y="10"/>
                      <a:pt x="11" y="13"/>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476">
                <a:extLst>
                  <a:ext uri="{FF2B5EF4-FFF2-40B4-BE49-F238E27FC236}">
                    <a16:creationId xmlns:a16="http://schemas.microsoft.com/office/drawing/2014/main" id="{0A9AEBA2-EBD4-4560-BB92-B2D45D27FF2D}"/>
                  </a:ext>
                </a:extLst>
              </p:cNvPr>
              <p:cNvSpPr>
                <a:spLocks/>
              </p:cNvSpPr>
              <p:nvPr/>
            </p:nvSpPr>
            <p:spPr bwMode="auto">
              <a:xfrm>
                <a:off x="2584" y="2479"/>
                <a:ext cx="8" cy="7"/>
              </a:xfrm>
              <a:custGeom>
                <a:avLst/>
                <a:gdLst>
                  <a:gd name="T0" fmla="*/ 0 w 13"/>
                  <a:gd name="T1" fmla="*/ 13 h 13"/>
                  <a:gd name="T2" fmla="*/ 1 w 13"/>
                  <a:gd name="T3" fmla="*/ 10 h 13"/>
                  <a:gd name="T4" fmla="*/ 13 w 13"/>
                  <a:gd name="T5" fmla="*/ 1 h 13"/>
                  <a:gd name="T6" fmla="*/ 0 w 13"/>
                  <a:gd name="T7" fmla="*/ 13 h 13"/>
                </a:gdLst>
                <a:ahLst/>
                <a:cxnLst>
                  <a:cxn ang="0">
                    <a:pos x="T0" y="T1"/>
                  </a:cxn>
                  <a:cxn ang="0">
                    <a:pos x="T2" y="T3"/>
                  </a:cxn>
                  <a:cxn ang="0">
                    <a:pos x="T4" y="T5"/>
                  </a:cxn>
                  <a:cxn ang="0">
                    <a:pos x="T6" y="T7"/>
                  </a:cxn>
                </a:cxnLst>
                <a:rect l="0" t="0" r="r" b="b"/>
                <a:pathLst>
                  <a:path w="13" h="13">
                    <a:moveTo>
                      <a:pt x="0" y="13"/>
                    </a:moveTo>
                    <a:cubicBezTo>
                      <a:pt x="2" y="11"/>
                      <a:pt x="2" y="10"/>
                      <a:pt x="1" y="10"/>
                    </a:cubicBezTo>
                    <a:cubicBezTo>
                      <a:pt x="8" y="4"/>
                      <a:pt x="13" y="0"/>
                      <a:pt x="13" y="1"/>
                    </a:cubicBezTo>
                    <a:cubicBezTo>
                      <a:pt x="11" y="4"/>
                      <a:pt x="7" y="8"/>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477">
                <a:extLst>
                  <a:ext uri="{FF2B5EF4-FFF2-40B4-BE49-F238E27FC236}">
                    <a16:creationId xmlns:a16="http://schemas.microsoft.com/office/drawing/2014/main" id="{32D9B275-8752-4E70-BA27-4B20EBCE34EA}"/>
                  </a:ext>
                </a:extLst>
              </p:cNvPr>
              <p:cNvSpPr>
                <a:spLocks/>
              </p:cNvSpPr>
              <p:nvPr/>
            </p:nvSpPr>
            <p:spPr bwMode="auto">
              <a:xfrm>
                <a:off x="2685" y="2353"/>
                <a:ext cx="7" cy="9"/>
              </a:xfrm>
              <a:custGeom>
                <a:avLst/>
                <a:gdLst>
                  <a:gd name="T0" fmla="*/ 12 w 12"/>
                  <a:gd name="T1" fmla="*/ 0 h 16"/>
                  <a:gd name="T2" fmla="*/ 3 w 12"/>
                  <a:gd name="T3" fmla="*/ 15 h 16"/>
                  <a:gd name="T4" fmla="*/ 0 w 12"/>
                  <a:gd name="T5" fmla="*/ 16 h 16"/>
                  <a:gd name="T6" fmla="*/ 9 w 12"/>
                  <a:gd name="T7" fmla="*/ 0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9" y="5"/>
                      <a:pt x="6" y="10"/>
                      <a:pt x="3" y="15"/>
                    </a:cubicBezTo>
                    <a:cubicBezTo>
                      <a:pt x="0" y="16"/>
                      <a:pt x="0" y="16"/>
                      <a:pt x="0" y="16"/>
                    </a:cubicBezTo>
                    <a:cubicBezTo>
                      <a:pt x="3" y="10"/>
                      <a:pt x="6" y="5"/>
                      <a:pt x="9" y="0"/>
                    </a:cubicBezTo>
                    <a:cubicBezTo>
                      <a:pt x="7" y="6"/>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478">
                <a:extLst>
                  <a:ext uri="{FF2B5EF4-FFF2-40B4-BE49-F238E27FC236}">
                    <a16:creationId xmlns:a16="http://schemas.microsoft.com/office/drawing/2014/main" id="{ECCF8AC8-76F7-49A4-AFEF-B74FD77E2902}"/>
                  </a:ext>
                </a:extLst>
              </p:cNvPr>
              <p:cNvSpPr>
                <a:spLocks/>
              </p:cNvSpPr>
              <p:nvPr/>
            </p:nvSpPr>
            <p:spPr bwMode="auto">
              <a:xfrm>
                <a:off x="2283" y="2603"/>
                <a:ext cx="15" cy="1"/>
              </a:xfrm>
              <a:custGeom>
                <a:avLst/>
                <a:gdLst>
                  <a:gd name="T0" fmla="*/ 22 w 27"/>
                  <a:gd name="T1" fmla="*/ 2 h 3"/>
                  <a:gd name="T2" fmla="*/ 0 w 27"/>
                  <a:gd name="T3" fmla="*/ 3 h 3"/>
                  <a:gd name="T4" fmla="*/ 25 w 27"/>
                  <a:gd name="T5" fmla="*/ 0 h 3"/>
                  <a:gd name="T6" fmla="*/ 22 w 27"/>
                  <a:gd name="T7" fmla="*/ 2 h 3"/>
                </a:gdLst>
                <a:ahLst/>
                <a:cxnLst>
                  <a:cxn ang="0">
                    <a:pos x="T0" y="T1"/>
                  </a:cxn>
                  <a:cxn ang="0">
                    <a:pos x="T2" y="T3"/>
                  </a:cxn>
                  <a:cxn ang="0">
                    <a:pos x="T4" y="T5"/>
                  </a:cxn>
                  <a:cxn ang="0">
                    <a:pos x="T6" y="T7"/>
                  </a:cxn>
                </a:cxnLst>
                <a:rect l="0" t="0" r="r" b="b"/>
                <a:pathLst>
                  <a:path w="27" h="3">
                    <a:moveTo>
                      <a:pt x="22" y="2"/>
                    </a:moveTo>
                    <a:cubicBezTo>
                      <a:pt x="14" y="3"/>
                      <a:pt x="11" y="2"/>
                      <a:pt x="0" y="3"/>
                    </a:cubicBezTo>
                    <a:cubicBezTo>
                      <a:pt x="7" y="2"/>
                      <a:pt x="15" y="1"/>
                      <a:pt x="25" y="0"/>
                    </a:cubicBezTo>
                    <a:cubicBezTo>
                      <a:pt x="27" y="1"/>
                      <a:pt x="23"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79">
                <a:extLst>
                  <a:ext uri="{FF2B5EF4-FFF2-40B4-BE49-F238E27FC236}">
                    <a16:creationId xmlns:a16="http://schemas.microsoft.com/office/drawing/2014/main" id="{F50572E3-315D-497F-A804-52F0927F1FDD}"/>
                  </a:ext>
                </a:extLst>
              </p:cNvPr>
              <p:cNvSpPr>
                <a:spLocks/>
              </p:cNvSpPr>
              <p:nvPr/>
            </p:nvSpPr>
            <p:spPr bwMode="auto">
              <a:xfrm>
                <a:off x="2223" y="2602"/>
                <a:ext cx="16" cy="2"/>
              </a:xfrm>
              <a:custGeom>
                <a:avLst/>
                <a:gdLst>
                  <a:gd name="T0" fmla="*/ 28 w 28"/>
                  <a:gd name="T1" fmla="*/ 3 h 3"/>
                  <a:gd name="T2" fmla="*/ 2 w 28"/>
                  <a:gd name="T3" fmla="*/ 0 h 3"/>
                  <a:gd name="T4" fmla="*/ 28 w 28"/>
                  <a:gd name="T5" fmla="*/ 3 h 3"/>
                </a:gdLst>
                <a:ahLst/>
                <a:cxnLst>
                  <a:cxn ang="0">
                    <a:pos x="T0" y="T1"/>
                  </a:cxn>
                  <a:cxn ang="0">
                    <a:pos x="T2" y="T3"/>
                  </a:cxn>
                  <a:cxn ang="0">
                    <a:pos x="T4" y="T5"/>
                  </a:cxn>
                </a:cxnLst>
                <a:rect l="0" t="0" r="r" b="b"/>
                <a:pathLst>
                  <a:path w="28" h="3">
                    <a:moveTo>
                      <a:pt x="28" y="3"/>
                    </a:moveTo>
                    <a:cubicBezTo>
                      <a:pt x="16" y="3"/>
                      <a:pt x="0" y="2"/>
                      <a:pt x="2" y="0"/>
                    </a:cubicBezTo>
                    <a:cubicBezTo>
                      <a:pt x="11" y="2"/>
                      <a:pt x="27" y="0"/>
                      <a:pt x="2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480">
                <a:extLst>
                  <a:ext uri="{FF2B5EF4-FFF2-40B4-BE49-F238E27FC236}">
                    <a16:creationId xmlns:a16="http://schemas.microsoft.com/office/drawing/2014/main" id="{4A78567A-D86F-4F76-8F1E-6A15C8E2D97F}"/>
                  </a:ext>
                </a:extLst>
              </p:cNvPr>
              <p:cNvSpPr>
                <a:spLocks/>
              </p:cNvSpPr>
              <p:nvPr/>
            </p:nvSpPr>
            <p:spPr bwMode="auto">
              <a:xfrm>
                <a:off x="2685" y="2352"/>
                <a:ext cx="4" cy="9"/>
              </a:xfrm>
              <a:custGeom>
                <a:avLst/>
                <a:gdLst>
                  <a:gd name="T0" fmla="*/ 7 w 8"/>
                  <a:gd name="T1" fmla="*/ 4 h 15"/>
                  <a:gd name="T2" fmla="*/ 2 w 8"/>
                  <a:gd name="T3" fmla="*/ 14 h 15"/>
                  <a:gd name="T4" fmla="*/ 4 w 8"/>
                  <a:gd name="T5" fmla="*/ 7 h 15"/>
                  <a:gd name="T6" fmla="*/ 1 w 8"/>
                  <a:gd name="T7" fmla="*/ 11 h 15"/>
                  <a:gd name="T8" fmla="*/ 6 w 8"/>
                  <a:gd name="T9" fmla="*/ 1 h 15"/>
                  <a:gd name="T10" fmla="*/ 7 w 8"/>
                  <a:gd name="T11" fmla="*/ 4 h 15"/>
                </a:gdLst>
                <a:ahLst/>
                <a:cxnLst>
                  <a:cxn ang="0">
                    <a:pos x="T0" y="T1"/>
                  </a:cxn>
                  <a:cxn ang="0">
                    <a:pos x="T2" y="T3"/>
                  </a:cxn>
                  <a:cxn ang="0">
                    <a:pos x="T4" y="T5"/>
                  </a:cxn>
                  <a:cxn ang="0">
                    <a:pos x="T6" y="T7"/>
                  </a:cxn>
                  <a:cxn ang="0">
                    <a:pos x="T8" y="T9"/>
                  </a:cxn>
                  <a:cxn ang="0">
                    <a:pos x="T10" y="T11"/>
                  </a:cxn>
                </a:cxnLst>
                <a:rect l="0" t="0" r="r" b="b"/>
                <a:pathLst>
                  <a:path w="8" h="15">
                    <a:moveTo>
                      <a:pt x="7" y="4"/>
                    </a:moveTo>
                    <a:cubicBezTo>
                      <a:pt x="2" y="14"/>
                      <a:pt x="2" y="14"/>
                      <a:pt x="2" y="14"/>
                    </a:cubicBezTo>
                    <a:cubicBezTo>
                      <a:pt x="0" y="15"/>
                      <a:pt x="2" y="11"/>
                      <a:pt x="4" y="7"/>
                    </a:cubicBezTo>
                    <a:cubicBezTo>
                      <a:pt x="3" y="9"/>
                      <a:pt x="2" y="11"/>
                      <a:pt x="1" y="11"/>
                    </a:cubicBezTo>
                    <a:cubicBezTo>
                      <a:pt x="6" y="1"/>
                      <a:pt x="6" y="1"/>
                      <a:pt x="6" y="1"/>
                    </a:cubicBezTo>
                    <a:cubicBezTo>
                      <a:pt x="8" y="0"/>
                      <a:pt x="4" y="7"/>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481">
                <a:extLst>
                  <a:ext uri="{FF2B5EF4-FFF2-40B4-BE49-F238E27FC236}">
                    <a16:creationId xmlns:a16="http://schemas.microsoft.com/office/drawing/2014/main" id="{1365E7E4-CAB4-406D-BDDE-350F8987CC05}"/>
                  </a:ext>
                </a:extLst>
              </p:cNvPr>
              <p:cNvSpPr>
                <a:spLocks/>
              </p:cNvSpPr>
              <p:nvPr/>
            </p:nvSpPr>
            <p:spPr bwMode="auto">
              <a:xfrm>
                <a:off x="2524" y="2523"/>
                <a:ext cx="7" cy="4"/>
              </a:xfrm>
              <a:custGeom>
                <a:avLst/>
                <a:gdLst>
                  <a:gd name="T0" fmla="*/ 13 w 13"/>
                  <a:gd name="T1" fmla="*/ 0 h 7"/>
                  <a:gd name="T2" fmla="*/ 0 w 13"/>
                  <a:gd name="T3" fmla="*/ 7 h 7"/>
                  <a:gd name="T4" fmla="*/ 13 w 13"/>
                  <a:gd name="T5" fmla="*/ 0 h 7"/>
                </a:gdLst>
                <a:ahLst/>
                <a:cxnLst>
                  <a:cxn ang="0">
                    <a:pos x="T0" y="T1"/>
                  </a:cxn>
                  <a:cxn ang="0">
                    <a:pos x="T2" y="T3"/>
                  </a:cxn>
                  <a:cxn ang="0">
                    <a:pos x="T4" y="T5"/>
                  </a:cxn>
                </a:cxnLst>
                <a:rect l="0" t="0" r="r" b="b"/>
                <a:pathLst>
                  <a:path w="13" h="7">
                    <a:moveTo>
                      <a:pt x="13" y="0"/>
                    </a:moveTo>
                    <a:cubicBezTo>
                      <a:pt x="9" y="5"/>
                      <a:pt x="4" y="5"/>
                      <a:pt x="0" y="7"/>
                    </a:cubicBezTo>
                    <a:cubicBezTo>
                      <a:pt x="4" y="2"/>
                      <a:pt x="9"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482">
                <a:extLst>
                  <a:ext uri="{FF2B5EF4-FFF2-40B4-BE49-F238E27FC236}">
                    <a16:creationId xmlns:a16="http://schemas.microsoft.com/office/drawing/2014/main" id="{7551DC9F-B674-42DB-99B7-357EDEB11EF7}"/>
                  </a:ext>
                </a:extLst>
              </p:cNvPr>
              <p:cNvSpPr>
                <a:spLocks/>
              </p:cNvSpPr>
              <p:nvPr/>
            </p:nvSpPr>
            <p:spPr bwMode="auto">
              <a:xfrm>
                <a:off x="2508" y="2529"/>
                <a:ext cx="14" cy="8"/>
              </a:xfrm>
              <a:custGeom>
                <a:avLst/>
                <a:gdLst>
                  <a:gd name="T0" fmla="*/ 23 w 24"/>
                  <a:gd name="T1" fmla="*/ 2 h 15"/>
                  <a:gd name="T2" fmla="*/ 7 w 24"/>
                  <a:gd name="T3" fmla="*/ 11 h 15"/>
                  <a:gd name="T4" fmla="*/ 10 w 24"/>
                  <a:gd name="T5" fmla="*/ 8 h 15"/>
                  <a:gd name="T6" fmla="*/ 23 w 24"/>
                  <a:gd name="T7" fmla="*/ 2 h 15"/>
                </a:gdLst>
                <a:ahLst/>
                <a:cxnLst>
                  <a:cxn ang="0">
                    <a:pos x="T0" y="T1"/>
                  </a:cxn>
                  <a:cxn ang="0">
                    <a:pos x="T2" y="T3"/>
                  </a:cxn>
                  <a:cxn ang="0">
                    <a:pos x="T4" y="T5"/>
                  </a:cxn>
                  <a:cxn ang="0">
                    <a:pos x="T6" y="T7"/>
                  </a:cxn>
                </a:cxnLst>
                <a:rect l="0" t="0" r="r" b="b"/>
                <a:pathLst>
                  <a:path w="24" h="15">
                    <a:moveTo>
                      <a:pt x="23" y="2"/>
                    </a:moveTo>
                    <a:cubicBezTo>
                      <a:pt x="16" y="7"/>
                      <a:pt x="8" y="9"/>
                      <a:pt x="7" y="11"/>
                    </a:cubicBezTo>
                    <a:cubicBezTo>
                      <a:pt x="0" y="15"/>
                      <a:pt x="5" y="11"/>
                      <a:pt x="10" y="8"/>
                    </a:cubicBezTo>
                    <a:cubicBezTo>
                      <a:pt x="16" y="4"/>
                      <a:pt x="24"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483">
                <a:extLst>
                  <a:ext uri="{FF2B5EF4-FFF2-40B4-BE49-F238E27FC236}">
                    <a16:creationId xmlns:a16="http://schemas.microsoft.com/office/drawing/2014/main" id="{3C808F39-E278-428F-9A1A-5FE9C99432DF}"/>
                  </a:ext>
                </a:extLst>
              </p:cNvPr>
              <p:cNvSpPr>
                <a:spLocks/>
              </p:cNvSpPr>
              <p:nvPr/>
            </p:nvSpPr>
            <p:spPr bwMode="auto">
              <a:xfrm>
                <a:off x="2429" y="2568"/>
                <a:ext cx="11" cy="6"/>
              </a:xfrm>
              <a:custGeom>
                <a:avLst/>
                <a:gdLst>
                  <a:gd name="T0" fmla="*/ 7 w 20"/>
                  <a:gd name="T1" fmla="*/ 7 h 9"/>
                  <a:gd name="T2" fmla="*/ 0 w 20"/>
                  <a:gd name="T3" fmla="*/ 9 h 9"/>
                  <a:gd name="T4" fmla="*/ 18 w 20"/>
                  <a:gd name="T5" fmla="*/ 0 h 9"/>
                  <a:gd name="T6" fmla="*/ 7 w 20"/>
                  <a:gd name="T7" fmla="*/ 7 h 9"/>
                </a:gdLst>
                <a:ahLst/>
                <a:cxnLst>
                  <a:cxn ang="0">
                    <a:pos x="T0" y="T1"/>
                  </a:cxn>
                  <a:cxn ang="0">
                    <a:pos x="T2" y="T3"/>
                  </a:cxn>
                  <a:cxn ang="0">
                    <a:pos x="T4" y="T5"/>
                  </a:cxn>
                  <a:cxn ang="0">
                    <a:pos x="T6" y="T7"/>
                  </a:cxn>
                </a:cxnLst>
                <a:rect l="0" t="0" r="r" b="b"/>
                <a:pathLst>
                  <a:path w="20" h="9">
                    <a:moveTo>
                      <a:pt x="7" y="7"/>
                    </a:moveTo>
                    <a:cubicBezTo>
                      <a:pt x="4" y="8"/>
                      <a:pt x="4" y="7"/>
                      <a:pt x="0" y="9"/>
                    </a:cubicBezTo>
                    <a:cubicBezTo>
                      <a:pt x="8" y="5"/>
                      <a:pt x="7" y="4"/>
                      <a:pt x="18" y="0"/>
                    </a:cubicBezTo>
                    <a:cubicBezTo>
                      <a:pt x="16" y="2"/>
                      <a:pt x="20" y="1"/>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484">
                <a:extLst>
                  <a:ext uri="{FF2B5EF4-FFF2-40B4-BE49-F238E27FC236}">
                    <a16:creationId xmlns:a16="http://schemas.microsoft.com/office/drawing/2014/main" id="{97F7248B-3AD1-4459-9338-A23B496C2BF8}"/>
                  </a:ext>
                </a:extLst>
              </p:cNvPr>
              <p:cNvSpPr>
                <a:spLocks/>
              </p:cNvSpPr>
              <p:nvPr/>
            </p:nvSpPr>
            <p:spPr bwMode="auto">
              <a:xfrm>
                <a:off x="2373" y="2584"/>
                <a:ext cx="20" cy="5"/>
              </a:xfrm>
              <a:custGeom>
                <a:avLst/>
                <a:gdLst>
                  <a:gd name="T0" fmla="*/ 19 w 35"/>
                  <a:gd name="T1" fmla="*/ 6 h 9"/>
                  <a:gd name="T2" fmla="*/ 0 w 35"/>
                  <a:gd name="T3" fmla="*/ 9 h 9"/>
                  <a:gd name="T4" fmla="*/ 18 w 35"/>
                  <a:gd name="T5" fmla="*/ 3 h 9"/>
                  <a:gd name="T6" fmla="*/ 35 w 35"/>
                  <a:gd name="T7" fmla="*/ 0 h 9"/>
                  <a:gd name="T8" fmla="*/ 19 w 35"/>
                  <a:gd name="T9" fmla="*/ 6 h 9"/>
                </a:gdLst>
                <a:ahLst/>
                <a:cxnLst>
                  <a:cxn ang="0">
                    <a:pos x="T0" y="T1"/>
                  </a:cxn>
                  <a:cxn ang="0">
                    <a:pos x="T2" y="T3"/>
                  </a:cxn>
                  <a:cxn ang="0">
                    <a:pos x="T4" y="T5"/>
                  </a:cxn>
                  <a:cxn ang="0">
                    <a:pos x="T6" y="T7"/>
                  </a:cxn>
                  <a:cxn ang="0">
                    <a:pos x="T8" y="T9"/>
                  </a:cxn>
                </a:cxnLst>
                <a:rect l="0" t="0" r="r" b="b"/>
                <a:pathLst>
                  <a:path w="35" h="9">
                    <a:moveTo>
                      <a:pt x="19" y="6"/>
                    </a:moveTo>
                    <a:cubicBezTo>
                      <a:pt x="13" y="7"/>
                      <a:pt x="13" y="5"/>
                      <a:pt x="0" y="9"/>
                    </a:cubicBezTo>
                    <a:cubicBezTo>
                      <a:pt x="3" y="7"/>
                      <a:pt x="10" y="5"/>
                      <a:pt x="18" y="3"/>
                    </a:cubicBezTo>
                    <a:cubicBezTo>
                      <a:pt x="25" y="1"/>
                      <a:pt x="32" y="0"/>
                      <a:pt x="35" y="0"/>
                    </a:cubicBezTo>
                    <a:cubicBezTo>
                      <a:pt x="35" y="1"/>
                      <a:pt x="16" y="5"/>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6485">
                <a:extLst>
                  <a:ext uri="{FF2B5EF4-FFF2-40B4-BE49-F238E27FC236}">
                    <a16:creationId xmlns:a16="http://schemas.microsoft.com/office/drawing/2014/main" id="{92AE420F-2921-4AA3-8CED-A09B0DC123C7}"/>
                  </a:ext>
                </a:extLst>
              </p:cNvPr>
              <p:cNvSpPr>
                <a:spLocks/>
              </p:cNvSpPr>
              <p:nvPr/>
            </p:nvSpPr>
            <p:spPr bwMode="auto">
              <a:xfrm>
                <a:off x="2612" y="2441"/>
                <a:ext cx="13" cy="15"/>
              </a:xfrm>
              <a:custGeom>
                <a:avLst/>
                <a:gdLst>
                  <a:gd name="T0" fmla="*/ 0 w 23"/>
                  <a:gd name="T1" fmla="*/ 26 h 26"/>
                  <a:gd name="T2" fmla="*/ 23 w 23"/>
                  <a:gd name="T3" fmla="*/ 0 h 26"/>
                  <a:gd name="T4" fmla="*/ 0 w 23"/>
                  <a:gd name="T5" fmla="*/ 26 h 26"/>
                </a:gdLst>
                <a:ahLst/>
                <a:cxnLst>
                  <a:cxn ang="0">
                    <a:pos x="T0" y="T1"/>
                  </a:cxn>
                  <a:cxn ang="0">
                    <a:pos x="T2" y="T3"/>
                  </a:cxn>
                  <a:cxn ang="0">
                    <a:pos x="T4" y="T5"/>
                  </a:cxn>
                </a:cxnLst>
                <a:rect l="0" t="0" r="r" b="b"/>
                <a:pathLst>
                  <a:path w="23" h="26">
                    <a:moveTo>
                      <a:pt x="0" y="26"/>
                    </a:moveTo>
                    <a:cubicBezTo>
                      <a:pt x="2" y="22"/>
                      <a:pt x="14" y="11"/>
                      <a:pt x="23" y="0"/>
                    </a:cubicBezTo>
                    <a:cubicBezTo>
                      <a:pt x="17" y="9"/>
                      <a:pt x="7" y="18"/>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6486">
                <a:extLst>
                  <a:ext uri="{FF2B5EF4-FFF2-40B4-BE49-F238E27FC236}">
                    <a16:creationId xmlns:a16="http://schemas.microsoft.com/office/drawing/2014/main" id="{AB7FB7B7-0509-425B-B187-F2F63B3EDDC3}"/>
                  </a:ext>
                </a:extLst>
              </p:cNvPr>
              <p:cNvSpPr>
                <a:spLocks/>
              </p:cNvSpPr>
              <p:nvPr/>
            </p:nvSpPr>
            <p:spPr bwMode="auto">
              <a:xfrm>
                <a:off x="2220" y="2599"/>
                <a:ext cx="58" cy="3"/>
              </a:xfrm>
              <a:custGeom>
                <a:avLst/>
                <a:gdLst>
                  <a:gd name="T0" fmla="*/ 102 w 102"/>
                  <a:gd name="T1" fmla="*/ 3 h 5"/>
                  <a:gd name="T2" fmla="*/ 0 w 102"/>
                  <a:gd name="T3" fmla="*/ 0 h 5"/>
                  <a:gd name="T4" fmla="*/ 58 w 102"/>
                  <a:gd name="T5" fmla="*/ 3 h 5"/>
                  <a:gd name="T6" fmla="*/ 102 w 102"/>
                  <a:gd name="T7" fmla="*/ 3 h 5"/>
                </a:gdLst>
                <a:ahLst/>
                <a:cxnLst>
                  <a:cxn ang="0">
                    <a:pos x="T0" y="T1"/>
                  </a:cxn>
                  <a:cxn ang="0">
                    <a:pos x="T2" y="T3"/>
                  </a:cxn>
                  <a:cxn ang="0">
                    <a:pos x="T4" y="T5"/>
                  </a:cxn>
                  <a:cxn ang="0">
                    <a:pos x="T6" y="T7"/>
                  </a:cxn>
                </a:cxnLst>
                <a:rect l="0" t="0" r="r" b="b"/>
                <a:pathLst>
                  <a:path w="102" h="5">
                    <a:moveTo>
                      <a:pt x="102" y="3"/>
                    </a:moveTo>
                    <a:cubicBezTo>
                      <a:pt x="66" y="5"/>
                      <a:pt x="30" y="3"/>
                      <a:pt x="0" y="0"/>
                    </a:cubicBezTo>
                    <a:cubicBezTo>
                      <a:pt x="21" y="1"/>
                      <a:pt x="41" y="2"/>
                      <a:pt x="58" y="3"/>
                    </a:cubicBezTo>
                    <a:cubicBezTo>
                      <a:pt x="76" y="3"/>
                      <a:pt x="91" y="3"/>
                      <a:pt x="10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6487">
                <a:extLst>
                  <a:ext uri="{FF2B5EF4-FFF2-40B4-BE49-F238E27FC236}">
                    <a16:creationId xmlns:a16="http://schemas.microsoft.com/office/drawing/2014/main" id="{4E6C6892-CB34-47FF-8598-1F531598A214}"/>
                  </a:ext>
                </a:extLst>
              </p:cNvPr>
              <p:cNvSpPr>
                <a:spLocks/>
              </p:cNvSpPr>
              <p:nvPr/>
            </p:nvSpPr>
            <p:spPr bwMode="auto">
              <a:xfrm>
                <a:off x="2202" y="2596"/>
                <a:ext cx="14" cy="3"/>
              </a:xfrm>
              <a:custGeom>
                <a:avLst/>
                <a:gdLst>
                  <a:gd name="T0" fmla="*/ 0 w 25"/>
                  <a:gd name="T1" fmla="*/ 1 h 4"/>
                  <a:gd name="T2" fmla="*/ 25 w 25"/>
                  <a:gd name="T3" fmla="*/ 4 h 4"/>
                  <a:gd name="T4" fmla="*/ 0 w 25"/>
                  <a:gd name="T5" fmla="*/ 1 h 4"/>
                </a:gdLst>
                <a:ahLst/>
                <a:cxnLst>
                  <a:cxn ang="0">
                    <a:pos x="T0" y="T1"/>
                  </a:cxn>
                  <a:cxn ang="0">
                    <a:pos x="T2" y="T3"/>
                  </a:cxn>
                  <a:cxn ang="0">
                    <a:pos x="T4" y="T5"/>
                  </a:cxn>
                </a:cxnLst>
                <a:rect l="0" t="0" r="r" b="b"/>
                <a:pathLst>
                  <a:path w="25" h="4">
                    <a:moveTo>
                      <a:pt x="0" y="1"/>
                    </a:moveTo>
                    <a:cubicBezTo>
                      <a:pt x="4" y="0"/>
                      <a:pt x="14" y="4"/>
                      <a:pt x="25" y="4"/>
                    </a:cubicBezTo>
                    <a:cubicBezTo>
                      <a:pt x="17" y="4"/>
                      <a:pt x="9"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6488">
                <a:extLst>
                  <a:ext uri="{FF2B5EF4-FFF2-40B4-BE49-F238E27FC236}">
                    <a16:creationId xmlns:a16="http://schemas.microsoft.com/office/drawing/2014/main" id="{D82C994A-AC34-47D3-9718-986C6714138A}"/>
                  </a:ext>
                </a:extLst>
              </p:cNvPr>
              <p:cNvSpPr>
                <a:spLocks/>
              </p:cNvSpPr>
              <p:nvPr/>
            </p:nvSpPr>
            <p:spPr bwMode="auto">
              <a:xfrm>
                <a:off x="2632" y="2417"/>
                <a:ext cx="12" cy="15"/>
              </a:xfrm>
              <a:custGeom>
                <a:avLst/>
                <a:gdLst>
                  <a:gd name="T0" fmla="*/ 11 w 21"/>
                  <a:gd name="T1" fmla="*/ 12 h 26"/>
                  <a:gd name="T2" fmla="*/ 7 w 21"/>
                  <a:gd name="T3" fmla="*/ 18 h 26"/>
                  <a:gd name="T4" fmla="*/ 5 w 21"/>
                  <a:gd name="T5" fmla="*/ 18 h 26"/>
                  <a:gd name="T6" fmla="*/ 16 w 21"/>
                  <a:gd name="T7" fmla="*/ 4 h 26"/>
                  <a:gd name="T8" fmla="*/ 11 w 21"/>
                  <a:gd name="T9" fmla="*/ 12 h 26"/>
                </a:gdLst>
                <a:ahLst/>
                <a:cxnLst>
                  <a:cxn ang="0">
                    <a:pos x="T0" y="T1"/>
                  </a:cxn>
                  <a:cxn ang="0">
                    <a:pos x="T2" y="T3"/>
                  </a:cxn>
                  <a:cxn ang="0">
                    <a:pos x="T4" y="T5"/>
                  </a:cxn>
                  <a:cxn ang="0">
                    <a:pos x="T6" y="T7"/>
                  </a:cxn>
                  <a:cxn ang="0">
                    <a:pos x="T8" y="T9"/>
                  </a:cxn>
                </a:cxnLst>
                <a:rect l="0" t="0" r="r" b="b"/>
                <a:pathLst>
                  <a:path w="21" h="26">
                    <a:moveTo>
                      <a:pt x="11" y="12"/>
                    </a:moveTo>
                    <a:cubicBezTo>
                      <a:pt x="9" y="15"/>
                      <a:pt x="7" y="17"/>
                      <a:pt x="7" y="18"/>
                    </a:cubicBezTo>
                    <a:cubicBezTo>
                      <a:pt x="0" y="26"/>
                      <a:pt x="8" y="15"/>
                      <a:pt x="5" y="18"/>
                    </a:cubicBezTo>
                    <a:cubicBezTo>
                      <a:pt x="8" y="13"/>
                      <a:pt x="12" y="9"/>
                      <a:pt x="16" y="4"/>
                    </a:cubicBezTo>
                    <a:cubicBezTo>
                      <a:pt x="21" y="0"/>
                      <a:pt x="6" y="16"/>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6489">
                <a:extLst>
                  <a:ext uri="{FF2B5EF4-FFF2-40B4-BE49-F238E27FC236}">
                    <a16:creationId xmlns:a16="http://schemas.microsoft.com/office/drawing/2014/main" id="{233A8D1A-7AF6-40F2-9A5B-493A93B83C5A}"/>
                  </a:ext>
                </a:extLst>
              </p:cNvPr>
              <p:cNvSpPr>
                <a:spLocks/>
              </p:cNvSpPr>
              <p:nvPr/>
            </p:nvSpPr>
            <p:spPr bwMode="auto">
              <a:xfrm>
                <a:off x="2562" y="2488"/>
                <a:ext cx="11" cy="9"/>
              </a:xfrm>
              <a:custGeom>
                <a:avLst/>
                <a:gdLst>
                  <a:gd name="T0" fmla="*/ 0 w 19"/>
                  <a:gd name="T1" fmla="*/ 16 h 16"/>
                  <a:gd name="T2" fmla="*/ 19 w 19"/>
                  <a:gd name="T3" fmla="*/ 0 h 16"/>
                  <a:gd name="T4" fmla="*/ 0 w 19"/>
                  <a:gd name="T5" fmla="*/ 16 h 16"/>
                </a:gdLst>
                <a:ahLst/>
                <a:cxnLst>
                  <a:cxn ang="0">
                    <a:pos x="T0" y="T1"/>
                  </a:cxn>
                  <a:cxn ang="0">
                    <a:pos x="T2" y="T3"/>
                  </a:cxn>
                  <a:cxn ang="0">
                    <a:pos x="T4" y="T5"/>
                  </a:cxn>
                </a:cxnLst>
                <a:rect l="0" t="0" r="r" b="b"/>
                <a:pathLst>
                  <a:path w="19" h="16">
                    <a:moveTo>
                      <a:pt x="0" y="16"/>
                    </a:moveTo>
                    <a:cubicBezTo>
                      <a:pt x="4" y="12"/>
                      <a:pt x="14" y="4"/>
                      <a:pt x="19" y="0"/>
                    </a:cubicBezTo>
                    <a:cubicBezTo>
                      <a:pt x="19" y="3"/>
                      <a:pt x="10" y="8"/>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6490">
                <a:extLst>
                  <a:ext uri="{FF2B5EF4-FFF2-40B4-BE49-F238E27FC236}">
                    <a16:creationId xmlns:a16="http://schemas.microsoft.com/office/drawing/2014/main" id="{BD67EA06-D657-4E2F-9F79-F44540CE0C18}"/>
                  </a:ext>
                </a:extLst>
              </p:cNvPr>
              <p:cNvSpPr>
                <a:spLocks/>
              </p:cNvSpPr>
              <p:nvPr/>
            </p:nvSpPr>
            <p:spPr bwMode="auto">
              <a:xfrm>
                <a:off x="2432" y="2560"/>
                <a:ext cx="19" cy="8"/>
              </a:xfrm>
              <a:custGeom>
                <a:avLst/>
                <a:gdLst>
                  <a:gd name="T0" fmla="*/ 34 w 34"/>
                  <a:gd name="T1" fmla="*/ 0 h 14"/>
                  <a:gd name="T2" fmla="*/ 27 w 34"/>
                  <a:gd name="T3" fmla="*/ 7 h 14"/>
                  <a:gd name="T4" fmla="*/ 14 w 34"/>
                  <a:gd name="T5" fmla="*/ 10 h 14"/>
                  <a:gd name="T6" fmla="*/ 0 w 34"/>
                  <a:gd name="T7" fmla="*/ 14 h 14"/>
                  <a:gd name="T8" fmla="*/ 15 w 34"/>
                  <a:gd name="T9" fmla="*/ 8 h 14"/>
                  <a:gd name="T10" fmla="*/ 34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4" y="0"/>
                    </a:moveTo>
                    <a:cubicBezTo>
                      <a:pt x="31" y="3"/>
                      <a:pt x="24" y="6"/>
                      <a:pt x="27" y="7"/>
                    </a:cubicBezTo>
                    <a:cubicBezTo>
                      <a:pt x="27" y="6"/>
                      <a:pt x="21" y="8"/>
                      <a:pt x="14" y="10"/>
                    </a:cubicBezTo>
                    <a:cubicBezTo>
                      <a:pt x="8" y="12"/>
                      <a:pt x="1" y="14"/>
                      <a:pt x="0" y="14"/>
                    </a:cubicBezTo>
                    <a:cubicBezTo>
                      <a:pt x="11" y="10"/>
                      <a:pt x="13" y="9"/>
                      <a:pt x="15" y="8"/>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6491">
                <a:extLst>
                  <a:ext uri="{FF2B5EF4-FFF2-40B4-BE49-F238E27FC236}">
                    <a16:creationId xmlns:a16="http://schemas.microsoft.com/office/drawing/2014/main" id="{FA2CF082-FE6B-4DED-927C-8A7F9848F184}"/>
                  </a:ext>
                </a:extLst>
              </p:cNvPr>
              <p:cNvSpPr>
                <a:spLocks/>
              </p:cNvSpPr>
              <p:nvPr/>
            </p:nvSpPr>
            <p:spPr bwMode="auto">
              <a:xfrm>
                <a:off x="2288" y="2595"/>
                <a:ext cx="22" cy="2"/>
              </a:xfrm>
              <a:custGeom>
                <a:avLst/>
                <a:gdLst>
                  <a:gd name="T0" fmla="*/ 0 w 38"/>
                  <a:gd name="T1" fmla="*/ 2 h 3"/>
                  <a:gd name="T2" fmla="*/ 36 w 38"/>
                  <a:gd name="T3" fmla="*/ 0 h 3"/>
                  <a:gd name="T4" fmla="*/ 19 w 38"/>
                  <a:gd name="T5" fmla="*/ 2 h 3"/>
                  <a:gd name="T6" fmla="*/ 0 w 38"/>
                  <a:gd name="T7" fmla="*/ 2 h 3"/>
                </a:gdLst>
                <a:ahLst/>
                <a:cxnLst>
                  <a:cxn ang="0">
                    <a:pos x="T0" y="T1"/>
                  </a:cxn>
                  <a:cxn ang="0">
                    <a:pos x="T2" y="T3"/>
                  </a:cxn>
                  <a:cxn ang="0">
                    <a:pos x="T4" y="T5"/>
                  </a:cxn>
                  <a:cxn ang="0">
                    <a:pos x="T6" y="T7"/>
                  </a:cxn>
                </a:cxnLst>
                <a:rect l="0" t="0" r="r" b="b"/>
                <a:pathLst>
                  <a:path w="38" h="3">
                    <a:moveTo>
                      <a:pt x="0" y="2"/>
                    </a:moveTo>
                    <a:cubicBezTo>
                      <a:pt x="9" y="3"/>
                      <a:pt x="28" y="1"/>
                      <a:pt x="36" y="0"/>
                    </a:cubicBezTo>
                    <a:cubicBezTo>
                      <a:pt x="38" y="0"/>
                      <a:pt x="29" y="2"/>
                      <a:pt x="19" y="2"/>
                    </a:cubicBezTo>
                    <a:cubicBezTo>
                      <a:pt x="10" y="3"/>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6492">
                <a:extLst>
                  <a:ext uri="{FF2B5EF4-FFF2-40B4-BE49-F238E27FC236}">
                    <a16:creationId xmlns:a16="http://schemas.microsoft.com/office/drawing/2014/main" id="{7364DA5D-F56E-4301-8578-76EC906BEB4F}"/>
                  </a:ext>
                </a:extLst>
              </p:cNvPr>
              <p:cNvSpPr>
                <a:spLocks/>
              </p:cNvSpPr>
              <p:nvPr/>
            </p:nvSpPr>
            <p:spPr bwMode="auto">
              <a:xfrm>
                <a:off x="2274" y="2596"/>
                <a:ext cx="11" cy="1"/>
              </a:xfrm>
              <a:custGeom>
                <a:avLst/>
                <a:gdLst>
                  <a:gd name="T0" fmla="*/ 19 w 19"/>
                  <a:gd name="T1" fmla="*/ 2 h 2"/>
                  <a:gd name="T2" fmla="*/ 0 w 19"/>
                  <a:gd name="T3" fmla="*/ 2 h 2"/>
                  <a:gd name="T4" fmla="*/ 19 w 19"/>
                  <a:gd name="T5" fmla="*/ 2 h 2"/>
                </a:gdLst>
                <a:ahLst/>
                <a:cxnLst>
                  <a:cxn ang="0">
                    <a:pos x="T0" y="T1"/>
                  </a:cxn>
                  <a:cxn ang="0">
                    <a:pos x="T2" y="T3"/>
                  </a:cxn>
                  <a:cxn ang="0">
                    <a:pos x="T4" y="T5"/>
                  </a:cxn>
                </a:cxnLst>
                <a:rect l="0" t="0" r="r" b="b"/>
                <a:pathLst>
                  <a:path w="19" h="2">
                    <a:moveTo>
                      <a:pt x="19" y="2"/>
                    </a:moveTo>
                    <a:cubicBezTo>
                      <a:pt x="11" y="2"/>
                      <a:pt x="5" y="2"/>
                      <a:pt x="0" y="2"/>
                    </a:cubicBezTo>
                    <a:cubicBezTo>
                      <a:pt x="3" y="1"/>
                      <a:pt x="17" y="0"/>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6493">
                <a:extLst>
                  <a:ext uri="{FF2B5EF4-FFF2-40B4-BE49-F238E27FC236}">
                    <a16:creationId xmlns:a16="http://schemas.microsoft.com/office/drawing/2014/main" id="{98BF5F0A-F767-4416-8A4B-8B9861D574CA}"/>
                  </a:ext>
                </a:extLst>
              </p:cNvPr>
              <p:cNvSpPr>
                <a:spLocks/>
              </p:cNvSpPr>
              <p:nvPr/>
            </p:nvSpPr>
            <p:spPr bwMode="auto">
              <a:xfrm>
                <a:off x="2214" y="2593"/>
                <a:ext cx="34" cy="3"/>
              </a:xfrm>
              <a:custGeom>
                <a:avLst/>
                <a:gdLst>
                  <a:gd name="T0" fmla="*/ 15 w 61"/>
                  <a:gd name="T1" fmla="*/ 3 h 5"/>
                  <a:gd name="T2" fmla="*/ 0 w 61"/>
                  <a:gd name="T3" fmla="*/ 0 h 5"/>
                  <a:gd name="T4" fmla="*/ 27 w 61"/>
                  <a:gd name="T5" fmla="*/ 1 h 5"/>
                  <a:gd name="T6" fmla="*/ 61 w 61"/>
                  <a:gd name="T7" fmla="*/ 4 h 5"/>
                  <a:gd name="T8" fmla="*/ 39 w 61"/>
                  <a:gd name="T9" fmla="*/ 3 h 5"/>
                  <a:gd name="T10" fmla="*/ 15 w 61"/>
                  <a:gd name="T11" fmla="*/ 3 h 5"/>
                </a:gdLst>
                <a:ahLst/>
                <a:cxnLst>
                  <a:cxn ang="0">
                    <a:pos x="T0" y="T1"/>
                  </a:cxn>
                  <a:cxn ang="0">
                    <a:pos x="T2" y="T3"/>
                  </a:cxn>
                  <a:cxn ang="0">
                    <a:pos x="T4" y="T5"/>
                  </a:cxn>
                  <a:cxn ang="0">
                    <a:pos x="T6" y="T7"/>
                  </a:cxn>
                  <a:cxn ang="0">
                    <a:pos x="T8" y="T9"/>
                  </a:cxn>
                  <a:cxn ang="0">
                    <a:pos x="T10" y="T11"/>
                  </a:cxn>
                </a:cxnLst>
                <a:rect l="0" t="0" r="r" b="b"/>
                <a:pathLst>
                  <a:path w="61" h="5">
                    <a:moveTo>
                      <a:pt x="15" y="3"/>
                    </a:moveTo>
                    <a:cubicBezTo>
                      <a:pt x="8" y="2"/>
                      <a:pt x="10" y="1"/>
                      <a:pt x="0" y="0"/>
                    </a:cubicBezTo>
                    <a:cubicBezTo>
                      <a:pt x="5" y="0"/>
                      <a:pt x="15" y="1"/>
                      <a:pt x="27" y="1"/>
                    </a:cubicBezTo>
                    <a:cubicBezTo>
                      <a:pt x="39" y="2"/>
                      <a:pt x="52" y="3"/>
                      <a:pt x="61" y="4"/>
                    </a:cubicBezTo>
                    <a:cubicBezTo>
                      <a:pt x="60" y="5"/>
                      <a:pt x="49" y="4"/>
                      <a:pt x="39" y="3"/>
                    </a:cubicBezTo>
                    <a:cubicBezTo>
                      <a:pt x="28" y="3"/>
                      <a:pt x="18" y="1"/>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6494">
                <a:extLst>
                  <a:ext uri="{FF2B5EF4-FFF2-40B4-BE49-F238E27FC236}">
                    <a16:creationId xmlns:a16="http://schemas.microsoft.com/office/drawing/2014/main" id="{96F48607-0F1C-45F2-87D0-143AE7C2267D}"/>
                  </a:ext>
                </a:extLst>
              </p:cNvPr>
              <p:cNvSpPr>
                <a:spLocks/>
              </p:cNvSpPr>
              <p:nvPr/>
            </p:nvSpPr>
            <p:spPr bwMode="auto">
              <a:xfrm>
                <a:off x="2570" y="2464"/>
                <a:ext cx="25" cy="23"/>
              </a:xfrm>
              <a:custGeom>
                <a:avLst/>
                <a:gdLst>
                  <a:gd name="T0" fmla="*/ 0 w 44"/>
                  <a:gd name="T1" fmla="*/ 40 h 40"/>
                  <a:gd name="T2" fmla="*/ 23 w 44"/>
                  <a:gd name="T3" fmla="*/ 19 h 40"/>
                  <a:gd name="T4" fmla="*/ 36 w 44"/>
                  <a:gd name="T5" fmla="*/ 5 h 40"/>
                  <a:gd name="T6" fmla="*/ 32 w 44"/>
                  <a:gd name="T7" fmla="*/ 12 h 40"/>
                  <a:gd name="T8" fmla="*/ 0 w 44"/>
                  <a:gd name="T9" fmla="*/ 40 h 40"/>
                </a:gdLst>
                <a:ahLst/>
                <a:cxnLst>
                  <a:cxn ang="0">
                    <a:pos x="T0" y="T1"/>
                  </a:cxn>
                  <a:cxn ang="0">
                    <a:pos x="T2" y="T3"/>
                  </a:cxn>
                  <a:cxn ang="0">
                    <a:pos x="T4" y="T5"/>
                  </a:cxn>
                  <a:cxn ang="0">
                    <a:pos x="T6" y="T7"/>
                  </a:cxn>
                  <a:cxn ang="0">
                    <a:pos x="T8" y="T9"/>
                  </a:cxn>
                </a:cxnLst>
                <a:rect l="0" t="0" r="r" b="b"/>
                <a:pathLst>
                  <a:path w="44" h="40">
                    <a:moveTo>
                      <a:pt x="0" y="40"/>
                    </a:moveTo>
                    <a:cubicBezTo>
                      <a:pt x="4" y="35"/>
                      <a:pt x="15" y="26"/>
                      <a:pt x="23" y="19"/>
                    </a:cubicBezTo>
                    <a:cubicBezTo>
                      <a:pt x="32" y="11"/>
                      <a:pt x="38" y="5"/>
                      <a:pt x="36" y="5"/>
                    </a:cubicBezTo>
                    <a:cubicBezTo>
                      <a:pt x="44" y="0"/>
                      <a:pt x="40" y="4"/>
                      <a:pt x="32" y="12"/>
                    </a:cubicBezTo>
                    <a:cubicBezTo>
                      <a:pt x="23" y="20"/>
                      <a:pt x="10" y="3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6495">
                <a:extLst>
                  <a:ext uri="{FF2B5EF4-FFF2-40B4-BE49-F238E27FC236}">
                    <a16:creationId xmlns:a16="http://schemas.microsoft.com/office/drawing/2014/main" id="{3A5D6C9D-6B3E-476A-A024-A72F162B6CBF}"/>
                  </a:ext>
                </a:extLst>
              </p:cNvPr>
              <p:cNvSpPr>
                <a:spLocks/>
              </p:cNvSpPr>
              <p:nvPr/>
            </p:nvSpPr>
            <p:spPr bwMode="auto">
              <a:xfrm>
                <a:off x="2194" y="2591"/>
                <a:ext cx="18" cy="2"/>
              </a:xfrm>
              <a:custGeom>
                <a:avLst/>
                <a:gdLst>
                  <a:gd name="T0" fmla="*/ 32 w 32"/>
                  <a:gd name="T1" fmla="*/ 5 h 5"/>
                  <a:gd name="T2" fmla="*/ 0 w 32"/>
                  <a:gd name="T3" fmla="*/ 1 h 5"/>
                  <a:gd name="T4" fmla="*/ 16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6" y="4"/>
                      <a:pt x="14" y="3"/>
                      <a:pt x="0" y="1"/>
                    </a:cubicBezTo>
                    <a:cubicBezTo>
                      <a:pt x="1" y="0"/>
                      <a:pt x="8" y="1"/>
                      <a:pt x="16" y="2"/>
                    </a:cubicBezTo>
                    <a:cubicBezTo>
                      <a:pt x="23"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6496">
                <a:extLst>
                  <a:ext uri="{FF2B5EF4-FFF2-40B4-BE49-F238E27FC236}">
                    <a16:creationId xmlns:a16="http://schemas.microsoft.com/office/drawing/2014/main" id="{FC81D053-06A9-4E68-8C76-A8A0EC2A5C64}"/>
                  </a:ext>
                </a:extLst>
              </p:cNvPr>
              <p:cNvSpPr>
                <a:spLocks/>
              </p:cNvSpPr>
              <p:nvPr/>
            </p:nvSpPr>
            <p:spPr bwMode="auto">
              <a:xfrm>
                <a:off x="2167" y="2585"/>
                <a:ext cx="22" cy="5"/>
              </a:xfrm>
              <a:custGeom>
                <a:avLst/>
                <a:gdLst>
                  <a:gd name="T0" fmla="*/ 0 w 39"/>
                  <a:gd name="T1" fmla="*/ 1 h 8"/>
                  <a:gd name="T2" fmla="*/ 39 w 39"/>
                  <a:gd name="T3" fmla="*/ 8 h 8"/>
                  <a:gd name="T4" fmla="*/ 0 w 39"/>
                  <a:gd name="T5" fmla="*/ 1 h 8"/>
                </a:gdLst>
                <a:ahLst/>
                <a:cxnLst>
                  <a:cxn ang="0">
                    <a:pos x="T0" y="T1"/>
                  </a:cxn>
                  <a:cxn ang="0">
                    <a:pos x="T2" y="T3"/>
                  </a:cxn>
                  <a:cxn ang="0">
                    <a:pos x="T4" y="T5"/>
                  </a:cxn>
                </a:cxnLst>
                <a:rect l="0" t="0" r="r" b="b"/>
                <a:pathLst>
                  <a:path w="39" h="8">
                    <a:moveTo>
                      <a:pt x="0" y="1"/>
                    </a:moveTo>
                    <a:cubicBezTo>
                      <a:pt x="5" y="0"/>
                      <a:pt x="24" y="6"/>
                      <a:pt x="39" y="8"/>
                    </a:cubicBezTo>
                    <a:cubicBezTo>
                      <a:pt x="30" y="8"/>
                      <a:pt x="22"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6497">
                <a:extLst>
                  <a:ext uri="{FF2B5EF4-FFF2-40B4-BE49-F238E27FC236}">
                    <a16:creationId xmlns:a16="http://schemas.microsoft.com/office/drawing/2014/main" id="{17A6C364-D510-4976-9B7D-6F2421F889F1}"/>
                  </a:ext>
                </a:extLst>
              </p:cNvPr>
              <p:cNvSpPr>
                <a:spLocks/>
              </p:cNvSpPr>
              <p:nvPr/>
            </p:nvSpPr>
            <p:spPr bwMode="auto">
              <a:xfrm>
                <a:off x="2157" y="2583"/>
                <a:ext cx="8" cy="2"/>
              </a:xfrm>
              <a:custGeom>
                <a:avLst/>
                <a:gdLst>
                  <a:gd name="T0" fmla="*/ 11 w 14"/>
                  <a:gd name="T1" fmla="*/ 4 h 4"/>
                  <a:gd name="T2" fmla="*/ 0 w 14"/>
                  <a:gd name="T3" fmla="*/ 2 h 4"/>
                  <a:gd name="T4" fmla="*/ 0 w 14"/>
                  <a:gd name="T5" fmla="*/ 0 h 4"/>
                  <a:gd name="T6" fmla="*/ 14 w 14"/>
                  <a:gd name="T7" fmla="*/ 4 h 4"/>
                  <a:gd name="T8" fmla="*/ 11 w 14"/>
                  <a:gd name="T9" fmla="*/ 4 h 4"/>
                </a:gdLst>
                <a:ahLst/>
                <a:cxnLst>
                  <a:cxn ang="0">
                    <a:pos x="T0" y="T1"/>
                  </a:cxn>
                  <a:cxn ang="0">
                    <a:pos x="T2" y="T3"/>
                  </a:cxn>
                  <a:cxn ang="0">
                    <a:pos x="T4" y="T5"/>
                  </a:cxn>
                  <a:cxn ang="0">
                    <a:pos x="T6" y="T7"/>
                  </a:cxn>
                  <a:cxn ang="0">
                    <a:pos x="T8" y="T9"/>
                  </a:cxn>
                </a:cxnLst>
                <a:rect l="0" t="0" r="r" b="b"/>
                <a:pathLst>
                  <a:path w="14" h="4">
                    <a:moveTo>
                      <a:pt x="11" y="4"/>
                    </a:moveTo>
                    <a:cubicBezTo>
                      <a:pt x="0" y="2"/>
                      <a:pt x="0" y="2"/>
                      <a:pt x="0" y="2"/>
                    </a:cubicBezTo>
                    <a:cubicBezTo>
                      <a:pt x="0" y="0"/>
                      <a:pt x="0" y="0"/>
                      <a:pt x="0" y="0"/>
                    </a:cubicBezTo>
                    <a:cubicBezTo>
                      <a:pt x="5" y="2"/>
                      <a:pt x="9" y="3"/>
                      <a:pt x="14" y="4"/>
                    </a:cubicBezTo>
                    <a:cubicBezTo>
                      <a:pt x="12" y="4"/>
                      <a:pt x="11"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6498">
                <a:extLst>
                  <a:ext uri="{FF2B5EF4-FFF2-40B4-BE49-F238E27FC236}">
                    <a16:creationId xmlns:a16="http://schemas.microsoft.com/office/drawing/2014/main" id="{E88F5495-DACD-496E-B613-A7B503A620EB}"/>
                  </a:ext>
                </a:extLst>
              </p:cNvPr>
              <p:cNvSpPr>
                <a:spLocks/>
              </p:cNvSpPr>
              <p:nvPr/>
            </p:nvSpPr>
            <p:spPr bwMode="auto">
              <a:xfrm>
                <a:off x="2135" y="2578"/>
                <a:ext cx="11" cy="3"/>
              </a:xfrm>
              <a:custGeom>
                <a:avLst/>
                <a:gdLst>
                  <a:gd name="T0" fmla="*/ 14 w 19"/>
                  <a:gd name="T1" fmla="*/ 5 h 5"/>
                  <a:gd name="T2" fmla="*/ 0 w 19"/>
                  <a:gd name="T3" fmla="*/ 2 h 5"/>
                  <a:gd name="T4" fmla="*/ 17 w 19"/>
                  <a:gd name="T5" fmla="*/ 4 h 5"/>
                  <a:gd name="T6" fmla="*/ 14 w 19"/>
                  <a:gd name="T7" fmla="*/ 5 h 5"/>
                </a:gdLst>
                <a:ahLst/>
                <a:cxnLst>
                  <a:cxn ang="0">
                    <a:pos x="T0" y="T1"/>
                  </a:cxn>
                  <a:cxn ang="0">
                    <a:pos x="T2" y="T3"/>
                  </a:cxn>
                  <a:cxn ang="0">
                    <a:pos x="T4" y="T5"/>
                  </a:cxn>
                  <a:cxn ang="0">
                    <a:pos x="T6" y="T7"/>
                  </a:cxn>
                </a:cxnLst>
                <a:rect l="0" t="0" r="r" b="b"/>
                <a:pathLst>
                  <a:path w="19" h="5">
                    <a:moveTo>
                      <a:pt x="14" y="5"/>
                    </a:moveTo>
                    <a:cubicBezTo>
                      <a:pt x="13" y="5"/>
                      <a:pt x="5" y="3"/>
                      <a:pt x="0" y="2"/>
                    </a:cubicBezTo>
                    <a:cubicBezTo>
                      <a:pt x="3" y="2"/>
                      <a:pt x="3" y="0"/>
                      <a:pt x="17" y="4"/>
                    </a:cubicBezTo>
                    <a:cubicBezTo>
                      <a:pt x="19" y="5"/>
                      <a:pt x="3" y="2"/>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6499">
                <a:extLst>
                  <a:ext uri="{FF2B5EF4-FFF2-40B4-BE49-F238E27FC236}">
                    <a16:creationId xmlns:a16="http://schemas.microsoft.com/office/drawing/2014/main" id="{9A35169C-0DCC-4F46-8A46-F8DF5AD4FBB3}"/>
                  </a:ext>
                </a:extLst>
              </p:cNvPr>
              <p:cNvSpPr>
                <a:spLocks/>
              </p:cNvSpPr>
              <p:nvPr/>
            </p:nvSpPr>
            <p:spPr bwMode="auto">
              <a:xfrm>
                <a:off x="2408" y="2568"/>
                <a:ext cx="10" cy="4"/>
              </a:xfrm>
              <a:custGeom>
                <a:avLst/>
                <a:gdLst>
                  <a:gd name="T0" fmla="*/ 11 w 17"/>
                  <a:gd name="T1" fmla="*/ 4 h 7"/>
                  <a:gd name="T2" fmla="*/ 0 w 17"/>
                  <a:gd name="T3" fmla="*/ 7 h 7"/>
                  <a:gd name="T4" fmla="*/ 16 w 17"/>
                  <a:gd name="T5" fmla="*/ 0 h 7"/>
                  <a:gd name="T6" fmla="*/ 11 w 17"/>
                  <a:gd name="T7" fmla="*/ 4 h 7"/>
                </a:gdLst>
                <a:ahLst/>
                <a:cxnLst>
                  <a:cxn ang="0">
                    <a:pos x="T0" y="T1"/>
                  </a:cxn>
                  <a:cxn ang="0">
                    <a:pos x="T2" y="T3"/>
                  </a:cxn>
                  <a:cxn ang="0">
                    <a:pos x="T4" y="T5"/>
                  </a:cxn>
                  <a:cxn ang="0">
                    <a:pos x="T6" y="T7"/>
                  </a:cxn>
                </a:cxnLst>
                <a:rect l="0" t="0" r="r" b="b"/>
                <a:pathLst>
                  <a:path w="17" h="7">
                    <a:moveTo>
                      <a:pt x="11" y="4"/>
                    </a:moveTo>
                    <a:cubicBezTo>
                      <a:pt x="8" y="5"/>
                      <a:pt x="5" y="6"/>
                      <a:pt x="0" y="7"/>
                    </a:cubicBezTo>
                    <a:cubicBezTo>
                      <a:pt x="3" y="5"/>
                      <a:pt x="2" y="4"/>
                      <a:pt x="16" y="0"/>
                    </a:cubicBezTo>
                    <a:cubicBezTo>
                      <a:pt x="17" y="1"/>
                      <a:pt x="12"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6500">
                <a:extLst>
                  <a:ext uri="{FF2B5EF4-FFF2-40B4-BE49-F238E27FC236}">
                    <a16:creationId xmlns:a16="http://schemas.microsoft.com/office/drawing/2014/main" id="{AC07ABCA-019B-4C0F-B270-283E6F58AD70}"/>
                  </a:ext>
                </a:extLst>
              </p:cNvPr>
              <p:cNvSpPr>
                <a:spLocks/>
              </p:cNvSpPr>
              <p:nvPr/>
            </p:nvSpPr>
            <p:spPr bwMode="auto">
              <a:xfrm>
                <a:off x="2569" y="2480"/>
                <a:ext cx="6" cy="5"/>
              </a:xfrm>
              <a:custGeom>
                <a:avLst/>
                <a:gdLst>
                  <a:gd name="T0" fmla="*/ 10 w 12"/>
                  <a:gd name="T1" fmla="*/ 3 h 9"/>
                  <a:gd name="T2" fmla="*/ 0 w 12"/>
                  <a:gd name="T3" fmla="*/ 9 h 9"/>
                  <a:gd name="T4" fmla="*/ 11 w 12"/>
                  <a:gd name="T5" fmla="*/ 0 h 9"/>
                  <a:gd name="T6" fmla="*/ 10 w 12"/>
                  <a:gd name="T7" fmla="*/ 3 h 9"/>
                </a:gdLst>
                <a:ahLst/>
                <a:cxnLst>
                  <a:cxn ang="0">
                    <a:pos x="T0" y="T1"/>
                  </a:cxn>
                  <a:cxn ang="0">
                    <a:pos x="T2" y="T3"/>
                  </a:cxn>
                  <a:cxn ang="0">
                    <a:pos x="T4" y="T5"/>
                  </a:cxn>
                  <a:cxn ang="0">
                    <a:pos x="T6" y="T7"/>
                  </a:cxn>
                </a:cxnLst>
                <a:rect l="0" t="0" r="r" b="b"/>
                <a:pathLst>
                  <a:path w="12" h="9">
                    <a:moveTo>
                      <a:pt x="10" y="3"/>
                    </a:moveTo>
                    <a:cubicBezTo>
                      <a:pt x="3" y="9"/>
                      <a:pt x="2" y="8"/>
                      <a:pt x="0" y="9"/>
                    </a:cubicBezTo>
                    <a:cubicBezTo>
                      <a:pt x="4" y="6"/>
                      <a:pt x="7" y="3"/>
                      <a:pt x="11" y="0"/>
                    </a:cubicBezTo>
                    <a:cubicBezTo>
                      <a:pt x="12" y="0"/>
                      <a:pt x="9"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6501">
                <a:extLst>
                  <a:ext uri="{FF2B5EF4-FFF2-40B4-BE49-F238E27FC236}">
                    <a16:creationId xmlns:a16="http://schemas.microsoft.com/office/drawing/2014/main" id="{E1158680-C03D-4317-8DAC-9AB318C89835}"/>
                  </a:ext>
                </a:extLst>
              </p:cNvPr>
              <p:cNvSpPr>
                <a:spLocks/>
              </p:cNvSpPr>
              <p:nvPr/>
            </p:nvSpPr>
            <p:spPr bwMode="auto">
              <a:xfrm>
                <a:off x="2537" y="2484"/>
                <a:ext cx="31" cy="25"/>
              </a:xfrm>
              <a:custGeom>
                <a:avLst/>
                <a:gdLst>
                  <a:gd name="T0" fmla="*/ 47 w 55"/>
                  <a:gd name="T1" fmla="*/ 10 h 43"/>
                  <a:gd name="T2" fmla="*/ 45 w 55"/>
                  <a:gd name="T3" fmla="*/ 9 h 43"/>
                  <a:gd name="T4" fmla="*/ 0 w 55"/>
                  <a:gd name="T5" fmla="*/ 43 h 43"/>
                  <a:gd name="T6" fmla="*/ 8 w 55"/>
                  <a:gd name="T7" fmla="*/ 34 h 43"/>
                  <a:gd name="T8" fmla="*/ 19 w 55"/>
                  <a:gd name="T9" fmla="*/ 28 h 43"/>
                  <a:gd name="T10" fmla="*/ 31 w 55"/>
                  <a:gd name="T11" fmla="*/ 17 h 43"/>
                  <a:gd name="T12" fmla="*/ 30 w 55"/>
                  <a:gd name="T13" fmla="*/ 20 h 43"/>
                  <a:gd name="T14" fmla="*/ 54 w 55"/>
                  <a:gd name="T15" fmla="*/ 0 h 43"/>
                  <a:gd name="T16" fmla="*/ 47 w 55"/>
                  <a:gd name="T17"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3">
                    <a:moveTo>
                      <a:pt x="47" y="10"/>
                    </a:moveTo>
                    <a:cubicBezTo>
                      <a:pt x="37" y="18"/>
                      <a:pt x="42" y="12"/>
                      <a:pt x="45" y="9"/>
                    </a:cubicBezTo>
                    <a:cubicBezTo>
                      <a:pt x="28" y="21"/>
                      <a:pt x="15" y="32"/>
                      <a:pt x="0" y="43"/>
                    </a:cubicBezTo>
                    <a:cubicBezTo>
                      <a:pt x="1" y="41"/>
                      <a:pt x="9" y="35"/>
                      <a:pt x="8" y="34"/>
                    </a:cubicBezTo>
                    <a:cubicBezTo>
                      <a:pt x="17" y="28"/>
                      <a:pt x="4" y="39"/>
                      <a:pt x="19" y="28"/>
                    </a:cubicBezTo>
                    <a:cubicBezTo>
                      <a:pt x="21" y="25"/>
                      <a:pt x="15" y="29"/>
                      <a:pt x="31" y="17"/>
                    </a:cubicBezTo>
                    <a:cubicBezTo>
                      <a:pt x="30" y="18"/>
                      <a:pt x="29" y="19"/>
                      <a:pt x="30" y="20"/>
                    </a:cubicBezTo>
                    <a:cubicBezTo>
                      <a:pt x="43" y="10"/>
                      <a:pt x="46" y="6"/>
                      <a:pt x="54" y="0"/>
                    </a:cubicBezTo>
                    <a:cubicBezTo>
                      <a:pt x="55" y="1"/>
                      <a:pt x="45" y="10"/>
                      <a:pt x="4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6502">
                <a:extLst>
                  <a:ext uri="{FF2B5EF4-FFF2-40B4-BE49-F238E27FC236}">
                    <a16:creationId xmlns:a16="http://schemas.microsoft.com/office/drawing/2014/main" id="{607B20C1-3A21-42A5-AF52-C8ABDEBEEFE3}"/>
                  </a:ext>
                </a:extLst>
              </p:cNvPr>
              <p:cNvSpPr>
                <a:spLocks/>
              </p:cNvSpPr>
              <p:nvPr/>
            </p:nvSpPr>
            <p:spPr bwMode="auto">
              <a:xfrm>
                <a:off x="2203" y="2591"/>
                <a:ext cx="19" cy="2"/>
              </a:xfrm>
              <a:custGeom>
                <a:avLst/>
                <a:gdLst>
                  <a:gd name="T0" fmla="*/ 32 w 32"/>
                  <a:gd name="T1" fmla="*/ 5 h 5"/>
                  <a:gd name="T2" fmla="*/ 3 w 32"/>
                  <a:gd name="T3" fmla="*/ 2 h 5"/>
                  <a:gd name="T4" fmla="*/ 14 w 32"/>
                  <a:gd name="T5" fmla="*/ 2 h 5"/>
                  <a:gd name="T6" fmla="*/ 32 w 32"/>
                  <a:gd name="T7" fmla="*/ 5 h 5"/>
                </a:gdLst>
                <a:ahLst/>
                <a:cxnLst>
                  <a:cxn ang="0">
                    <a:pos x="T0" y="T1"/>
                  </a:cxn>
                  <a:cxn ang="0">
                    <a:pos x="T2" y="T3"/>
                  </a:cxn>
                  <a:cxn ang="0">
                    <a:pos x="T4" y="T5"/>
                  </a:cxn>
                  <a:cxn ang="0">
                    <a:pos x="T6" y="T7"/>
                  </a:cxn>
                </a:cxnLst>
                <a:rect l="0" t="0" r="r" b="b"/>
                <a:pathLst>
                  <a:path w="32" h="5">
                    <a:moveTo>
                      <a:pt x="32" y="5"/>
                    </a:moveTo>
                    <a:cubicBezTo>
                      <a:pt x="22" y="4"/>
                      <a:pt x="13" y="3"/>
                      <a:pt x="3" y="2"/>
                    </a:cubicBezTo>
                    <a:cubicBezTo>
                      <a:pt x="0" y="0"/>
                      <a:pt x="7" y="1"/>
                      <a:pt x="14" y="2"/>
                    </a:cubicBezTo>
                    <a:cubicBezTo>
                      <a:pt x="22" y="3"/>
                      <a:pt x="31" y="4"/>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6503">
                <a:extLst>
                  <a:ext uri="{FF2B5EF4-FFF2-40B4-BE49-F238E27FC236}">
                    <a16:creationId xmlns:a16="http://schemas.microsoft.com/office/drawing/2014/main" id="{FD2B12FE-4984-4FC8-B6BB-CD88317D192D}"/>
                  </a:ext>
                </a:extLst>
              </p:cNvPr>
              <p:cNvSpPr>
                <a:spLocks/>
              </p:cNvSpPr>
              <p:nvPr/>
            </p:nvSpPr>
            <p:spPr bwMode="auto">
              <a:xfrm>
                <a:off x="2138" y="2578"/>
                <a:ext cx="26" cy="6"/>
              </a:xfrm>
              <a:custGeom>
                <a:avLst/>
                <a:gdLst>
                  <a:gd name="T0" fmla="*/ 40 w 46"/>
                  <a:gd name="T1" fmla="*/ 11 h 11"/>
                  <a:gd name="T2" fmla="*/ 18 w 46"/>
                  <a:gd name="T3" fmla="*/ 6 h 11"/>
                  <a:gd name="T4" fmla="*/ 0 w 46"/>
                  <a:gd name="T5" fmla="*/ 0 h 11"/>
                  <a:gd name="T6" fmla="*/ 24 w 46"/>
                  <a:gd name="T7" fmla="*/ 6 h 11"/>
                  <a:gd name="T8" fmla="*/ 46 w 46"/>
                  <a:gd name="T9" fmla="*/ 10 h 11"/>
                  <a:gd name="T10" fmla="*/ 40 w 46"/>
                  <a:gd name="T11" fmla="*/ 11 h 11"/>
                </a:gdLst>
                <a:ahLst/>
                <a:cxnLst>
                  <a:cxn ang="0">
                    <a:pos x="T0" y="T1"/>
                  </a:cxn>
                  <a:cxn ang="0">
                    <a:pos x="T2" y="T3"/>
                  </a:cxn>
                  <a:cxn ang="0">
                    <a:pos x="T4" y="T5"/>
                  </a:cxn>
                  <a:cxn ang="0">
                    <a:pos x="T6" y="T7"/>
                  </a:cxn>
                  <a:cxn ang="0">
                    <a:pos x="T8" y="T9"/>
                  </a:cxn>
                  <a:cxn ang="0">
                    <a:pos x="T10" y="T11"/>
                  </a:cxn>
                </a:cxnLst>
                <a:rect l="0" t="0" r="r" b="b"/>
                <a:pathLst>
                  <a:path w="46" h="11">
                    <a:moveTo>
                      <a:pt x="40" y="11"/>
                    </a:moveTo>
                    <a:cubicBezTo>
                      <a:pt x="35" y="9"/>
                      <a:pt x="26" y="8"/>
                      <a:pt x="18" y="6"/>
                    </a:cubicBezTo>
                    <a:cubicBezTo>
                      <a:pt x="9" y="4"/>
                      <a:pt x="1" y="1"/>
                      <a:pt x="0" y="0"/>
                    </a:cubicBezTo>
                    <a:cubicBezTo>
                      <a:pt x="11" y="3"/>
                      <a:pt x="18" y="5"/>
                      <a:pt x="24" y="6"/>
                    </a:cubicBezTo>
                    <a:cubicBezTo>
                      <a:pt x="31" y="8"/>
                      <a:pt x="37" y="9"/>
                      <a:pt x="46" y="10"/>
                    </a:cubicBezTo>
                    <a:cubicBezTo>
                      <a:pt x="46" y="11"/>
                      <a:pt x="36" y="9"/>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504">
                <a:extLst>
                  <a:ext uri="{FF2B5EF4-FFF2-40B4-BE49-F238E27FC236}">
                    <a16:creationId xmlns:a16="http://schemas.microsoft.com/office/drawing/2014/main" id="{FA6C6528-06AC-4A0A-BC72-C6C6771F4EBD}"/>
                  </a:ext>
                </a:extLst>
              </p:cNvPr>
              <p:cNvSpPr>
                <a:spLocks/>
              </p:cNvSpPr>
              <p:nvPr/>
            </p:nvSpPr>
            <p:spPr bwMode="auto">
              <a:xfrm>
                <a:off x="2298" y="2592"/>
                <a:ext cx="13" cy="1"/>
              </a:xfrm>
              <a:custGeom>
                <a:avLst/>
                <a:gdLst>
                  <a:gd name="T0" fmla="*/ 23 w 23"/>
                  <a:gd name="T1" fmla="*/ 1 h 2"/>
                  <a:gd name="T2" fmla="*/ 1 w 23"/>
                  <a:gd name="T3" fmla="*/ 2 h 2"/>
                  <a:gd name="T4" fmla="*/ 11 w 23"/>
                  <a:gd name="T5" fmla="*/ 0 h 2"/>
                  <a:gd name="T6" fmla="*/ 23 w 23"/>
                  <a:gd name="T7" fmla="*/ 1 h 2"/>
                </a:gdLst>
                <a:ahLst/>
                <a:cxnLst>
                  <a:cxn ang="0">
                    <a:pos x="T0" y="T1"/>
                  </a:cxn>
                  <a:cxn ang="0">
                    <a:pos x="T2" y="T3"/>
                  </a:cxn>
                  <a:cxn ang="0">
                    <a:pos x="T4" y="T5"/>
                  </a:cxn>
                  <a:cxn ang="0">
                    <a:pos x="T6" y="T7"/>
                  </a:cxn>
                </a:cxnLst>
                <a:rect l="0" t="0" r="r" b="b"/>
                <a:pathLst>
                  <a:path w="23" h="2">
                    <a:moveTo>
                      <a:pt x="23" y="1"/>
                    </a:moveTo>
                    <a:cubicBezTo>
                      <a:pt x="16" y="1"/>
                      <a:pt x="9" y="2"/>
                      <a:pt x="1" y="2"/>
                    </a:cubicBezTo>
                    <a:cubicBezTo>
                      <a:pt x="0" y="2"/>
                      <a:pt x="6" y="1"/>
                      <a:pt x="11" y="0"/>
                    </a:cubicBezTo>
                    <a:cubicBezTo>
                      <a:pt x="17" y="0"/>
                      <a:pt x="22"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505">
                <a:extLst>
                  <a:ext uri="{FF2B5EF4-FFF2-40B4-BE49-F238E27FC236}">
                    <a16:creationId xmlns:a16="http://schemas.microsoft.com/office/drawing/2014/main" id="{99F0C3E9-1667-4A9F-A925-958E5E1DF23A}"/>
                  </a:ext>
                </a:extLst>
              </p:cNvPr>
              <p:cNvSpPr>
                <a:spLocks/>
              </p:cNvSpPr>
              <p:nvPr/>
            </p:nvSpPr>
            <p:spPr bwMode="auto">
              <a:xfrm>
                <a:off x="2579" y="2459"/>
                <a:ext cx="16" cy="16"/>
              </a:xfrm>
              <a:custGeom>
                <a:avLst/>
                <a:gdLst>
                  <a:gd name="T0" fmla="*/ 12 w 29"/>
                  <a:gd name="T1" fmla="*/ 20 h 27"/>
                  <a:gd name="T2" fmla="*/ 7 w 29"/>
                  <a:gd name="T3" fmla="*/ 18 h 27"/>
                  <a:gd name="T4" fmla="*/ 15 w 29"/>
                  <a:gd name="T5" fmla="*/ 14 h 27"/>
                  <a:gd name="T6" fmla="*/ 29 w 29"/>
                  <a:gd name="T7" fmla="*/ 0 h 27"/>
                  <a:gd name="T8" fmla="*/ 12 w 29"/>
                  <a:gd name="T9" fmla="*/ 20 h 27"/>
                </a:gdLst>
                <a:ahLst/>
                <a:cxnLst>
                  <a:cxn ang="0">
                    <a:pos x="T0" y="T1"/>
                  </a:cxn>
                  <a:cxn ang="0">
                    <a:pos x="T2" y="T3"/>
                  </a:cxn>
                  <a:cxn ang="0">
                    <a:pos x="T4" y="T5"/>
                  </a:cxn>
                  <a:cxn ang="0">
                    <a:pos x="T6" y="T7"/>
                  </a:cxn>
                  <a:cxn ang="0">
                    <a:pos x="T8" y="T9"/>
                  </a:cxn>
                </a:cxnLst>
                <a:rect l="0" t="0" r="r" b="b"/>
                <a:pathLst>
                  <a:path w="29" h="27">
                    <a:moveTo>
                      <a:pt x="12" y="20"/>
                    </a:moveTo>
                    <a:cubicBezTo>
                      <a:pt x="16" y="15"/>
                      <a:pt x="0" y="27"/>
                      <a:pt x="7" y="18"/>
                    </a:cubicBezTo>
                    <a:cubicBezTo>
                      <a:pt x="13" y="14"/>
                      <a:pt x="7" y="21"/>
                      <a:pt x="15" y="14"/>
                    </a:cubicBezTo>
                    <a:cubicBezTo>
                      <a:pt x="25" y="6"/>
                      <a:pt x="20" y="8"/>
                      <a:pt x="29" y="0"/>
                    </a:cubicBezTo>
                    <a:cubicBezTo>
                      <a:pt x="28" y="3"/>
                      <a:pt x="18" y="13"/>
                      <a:pt x="1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506">
                <a:extLst>
                  <a:ext uri="{FF2B5EF4-FFF2-40B4-BE49-F238E27FC236}">
                    <a16:creationId xmlns:a16="http://schemas.microsoft.com/office/drawing/2014/main" id="{E3AAF573-EDC4-4A0F-B395-998E7524D673}"/>
                  </a:ext>
                </a:extLst>
              </p:cNvPr>
              <p:cNvSpPr>
                <a:spLocks/>
              </p:cNvSpPr>
              <p:nvPr/>
            </p:nvSpPr>
            <p:spPr bwMode="auto">
              <a:xfrm>
                <a:off x="2455" y="2549"/>
                <a:ext cx="8" cy="5"/>
              </a:xfrm>
              <a:custGeom>
                <a:avLst/>
                <a:gdLst>
                  <a:gd name="T0" fmla="*/ 13 w 14"/>
                  <a:gd name="T1" fmla="*/ 5 h 9"/>
                  <a:gd name="T2" fmla="*/ 3 w 14"/>
                  <a:gd name="T3" fmla="*/ 9 h 9"/>
                  <a:gd name="T4" fmla="*/ 0 w 14"/>
                  <a:gd name="T5" fmla="*/ 7 h 9"/>
                  <a:gd name="T6" fmla="*/ 13 w 14"/>
                  <a:gd name="T7" fmla="*/ 5 h 9"/>
                </a:gdLst>
                <a:ahLst/>
                <a:cxnLst>
                  <a:cxn ang="0">
                    <a:pos x="T0" y="T1"/>
                  </a:cxn>
                  <a:cxn ang="0">
                    <a:pos x="T2" y="T3"/>
                  </a:cxn>
                  <a:cxn ang="0">
                    <a:pos x="T4" y="T5"/>
                  </a:cxn>
                  <a:cxn ang="0">
                    <a:pos x="T6" y="T7"/>
                  </a:cxn>
                </a:cxnLst>
                <a:rect l="0" t="0" r="r" b="b"/>
                <a:pathLst>
                  <a:path w="14" h="9">
                    <a:moveTo>
                      <a:pt x="13" y="5"/>
                    </a:moveTo>
                    <a:cubicBezTo>
                      <a:pt x="3" y="9"/>
                      <a:pt x="3" y="9"/>
                      <a:pt x="3" y="9"/>
                    </a:cubicBezTo>
                    <a:cubicBezTo>
                      <a:pt x="5" y="7"/>
                      <a:pt x="5" y="7"/>
                      <a:pt x="0" y="7"/>
                    </a:cubicBezTo>
                    <a:cubicBezTo>
                      <a:pt x="14" y="0"/>
                      <a:pt x="11" y="4"/>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507">
                <a:extLst>
                  <a:ext uri="{FF2B5EF4-FFF2-40B4-BE49-F238E27FC236}">
                    <a16:creationId xmlns:a16="http://schemas.microsoft.com/office/drawing/2014/main" id="{D8C0B835-556A-46CA-96F7-86F1CBC28033}"/>
                  </a:ext>
                </a:extLst>
              </p:cNvPr>
              <p:cNvSpPr>
                <a:spLocks/>
              </p:cNvSpPr>
              <p:nvPr/>
            </p:nvSpPr>
            <p:spPr bwMode="auto">
              <a:xfrm>
                <a:off x="1929" y="2462"/>
                <a:ext cx="16" cy="15"/>
              </a:xfrm>
              <a:custGeom>
                <a:avLst/>
                <a:gdLst>
                  <a:gd name="T0" fmla="*/ 28 w 28"/>
                  <a:gd name="T1" fmla="*/ 26 h 26"/>
                  <a:gd name="T2" fmla="*/ 11 w 28"/>
                  <a:gd name="T3" fmla="*/ 12 h 26"/>
                  <a:gd name="T4" fmla="*/ 1 w 28"/>
                  <a:gd name="T5" fmla="*/ 0 h 26"/>
                  <a:gd name="T6" fmla="*/ 26 w 28"/>
                  <a:gd name="T7" fmla="*/ 22 h 26"/>
                  <a:gd name="T8" fmla="*/ 28 w 28"/>
                  <a:gd name="T9" fmla="*/ 26 h 26"/>
                </a:gdLst>
                <a:ahLst/>
                <a:cxnLst>
                  <a:cxn ang="0">
                    <a:pos x="T0" y="T1"/>
                  </a:cxn>
                  <a:cxn ang="0">
                    <a:pos x="T2" y="T3"/>
                  </a:cxn>
                  <a:cxn ang="0">
                    <a:pos x="T4" y="T5"/>
                  </a:cxn>
                  <a:cxn ang="0">
                    <a:pos x="T6" y="T7"/>
                  </a:cxn>
                  <a:cxn ang="0">
                    <a:pos x="T8" y="T9"/>
                  </a:cxn>
                </a:cxnLst>
                <a:rect l="0" t="0" r="r" b="b"/>
                <a:pathLst>
                  <a:path w="28" h="26">
                    <a:moveTo>
                      <a:pt x="28" y="26"/>
                    </a:moveTo>
                    <a:cubicBezTo>
                      <a:pt x="25" y="23"/>
                      <a:pt x="17" y="17"/>
                      <a:pt x="11" y="12"/>
                    </a:cubicBezTo>
                    <a:cubicBezTo>
                      <a:pt x="5" y="6"/>
                      <a:pt x="0" y="1"/>
                      <a:pt x="1" y="0"/>
                    </a:cubicBezTo>
                    <a:cubicBezTo>
                      <a:pt x="14" y="12"/>
                      <a:pt x="20" y="19"/>
                      <a:pt x="26" y="22"/>
                    </a:cubicBezTo>
                    <a:cubicBezTo>
                      <a:pt x="25" y="23"/>
                      <a:pt x="26"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508">
                <a:extLst>
                  <a:ext uri="{FF2B5EF4-FFF2-40B4-BE49-F238E27FC236}">
                    <a16:creationId xmlns:a16="http://schemas.microsoft.com/office/drawing/2014/main" id="{B5B0A2E7-4F9B-4BF9-BACE-391A29081F42}"/>
                  </a:ext>
                </a:extLst>
              </p:cNvPr>
              <p:cNvSpPr>
                <a:spLocks/>
              </p:cNvSpPr>
              <p:nvPr/>
            </p:nvSpPr>
            <p:spPr bwMode="auto">
              <a:xfrm>
                <a:off x="2207" y="2589"/>
                <a:ext cx="16" cy="4"/>
              </a:xfrm>
              <a:custGeom>
                <a:avLst/>
                <a:gdLst>
                  <a:gd name="T0" fmla="*/ 0 w 28"/>
                  <a:gd name="T1" fmla="*/ 2 h 6"/>
                  <a:gd name="T2" fmla="*/ 28 w 28"/>
                  <a:gd name="T3" fmla="*/ 4 h 6"/>
                  <a:gd name="T4" fmla="*/ 0 w 28"/>
                  <a:gd name="T5" fmla="*/ 2 h 6"/>
                </a:gdLst>
                <a:ahLst/>
                <a:cxnLst>
                  <a:cxn ang="0">
                    <a:pos x="T0" y="T1"/>
                  </a:cxn>
                  <a:cxn ang="0">
                    <a:pos x="T2" y="T3"/>
                  </a:cxn>
                  <a:cxn ang="0">
                    <a:pos x="T4" y="T5"/>
                  </a:cxn>
                </a:cxnLst>
                <a:rect l="0" t="0" r="r" b="b"/>
                <a:pathLst>
                  <a:path w="28" h="6">
                    <a:moveTo>
                      <a:pt x="0" y="2"/>
                    </a:moveTo>
                    <a:cubicBezTo>
                      <a:pt x="4" y="0"/>
                      <a:pt x="18" y="4"/>
                      <a:pt x="28" y="4"/>
                    </a:cubicBezTo>
                    <a:cubicBezTo>
                      <a:pt x="24" y="6"/>
                      <a:pt x="8"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09">
                <a:extLst>
                  <a:ext uri="{FF2B5EF4-FFF2-40B4-BE49-F238E27FC236}">
                    <a16:creationId xmlns:a16="http://schemas.microsoft.com/office/drawing/2014/main" id="{9E3CDD43-C337-48ED-A352-EEC1C0418D33}"/>
                  </a:ext>
                </a:extLst>
              </p:cNvPr>
              <p:cNvSpPr>
                <a:spLocks/>
              </p:cNvSpPr>
              <p:nvPr/>
            </p:nvSpPr>
            <p:spPr bwMode="auto">
              <a:xfrm>
                <a:off x="2612" y="2422"/>
                <a:ext cx="15" cy="21"/>
              </a:xfrm>
              <a:custGeom>
                <a:avLst/>
                <a:gdLst>
                  <a:gd name="T0" fmla="*/ 14 w 26"/>
                  <a:gd name="T1" fmla="*/ 23 h 36"/>
                  <a:gd name="T2" fmla="*/ 3 w 26"/>
                  <a:gd name="T3" fmla="*/ 29 h 36"/>
                  <a:gd name="T4" fmla="*/ 20 w 26"/>
                  <a:gd name="T5" fmla="*/ 9 h 36"/>
                  <a:gd name="T6" fmla="*/ 11 w 26"/>
                  <a:gd name="T7" fmla="*/ 16 h 36"/>
                  <a:gd name="T8" fmla="*/ 24 w 26"/>
                  <a:gd name="T9" fmla="*/ 0 h 36"/>
                  <a:gd name="T10" fmla="*/ 22 w 26"/>
                  <a:gd name="T11" fmla="*/ 9 h 36"/>
                  <a:gd name="T12" fmla="*/ 11 w 26"/>
                  <a:gd name="T13" fmla="*/ 22 h 36"/>
                  <a:gd name="T14" fmla="*/ 18 w 26"/>
                  <a:gd name="T15" fmla="*/ 14 h 36"/>
                  <a:gd name="T16" fmla="*/ 13 w 26"/>
                  <a:gd name="T17" fmla="*/ 22 h 36"/>
                  <a:gd name="T18" fmla="*/ 14 w 26"/>
                  <a:gd name="T1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6">
                    <a:moveTo>
                      <a:pt x="14" y="23"/>
                    </a:moveTo>
                    <a:cubicBezTo>
                      <a:pt x="0" y="36"/>
                      <a:pt x="15" y="17"/>
                      <a:pt x="3" y="29"/>
                    </a:cubicBezTo>
                    <a:cubicBezTo>
                      <a:pt x="6" y="25"/>
                      <a:pt x="13" y="17"/>
                      <a:pt x="20" y="9"/>
                    </a:cubicBezTo>
                    <a:cubicBezTo>
                      <a:pt x="19" y="7"/>
                      <a:pt x="10" y="20"/>
                      <a:pt x="11" y="16"/>
                    </a:cubicBezTo>
                    <a:cubicBezTo>
                      <a:pt x="16" y="10"/>
                      <a:pt x="16" y="10"/>
                      <a:pt x="24" y="0"/>
                    </a:cubicBezTo>
                    <a:cubicBezTo>
                      <a:pt x="26" y="1"/>
                      <a:pt x="23" y="6"/>
                      <a:pt x="22" y="9"/>
                    </a:cubicBezTo>
                    <a:cubicBezTo>
                      <a:pt x="19" y="12"/>
                      <a:pt x="10" y="21"/>
                      <a:pt x="11" y="22"/>
                    </a:cubicBezTo>
                    <a:cubicBezTo>
                      <a:pt x="13" y="21"/>
                      <a:pt x="14" y="19"/>
                      <a:pt x="18" y="14"/>
                    </a:cubicBezTo>
                    <a:cubicBezTo>
                      <a:pt x="24" y="10"/>
                      <a:pt x="11" y="23"/>
                      <a:pt x="13" y="22"/>
                    </a:cubicBezTo>
                    <a:lnTo>
                      <a:pt x="1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510">
                <a:extLst>
                  <a:ext uri="{FF2B5EF4-FFF2-40B4-BE49-F238E27FC236}">
                    <a16:creationId xmlns:a16="http://schemas.microsoft.com/office/drawing/2014/main" id="{E03B2A5A-2413-47A5-ACA2-CA5386D35EB8}"/>
                  </a:ext>
                </a:extLst>
              </p:cNvPr>
              <p:cNvSpPr>
                <a:spLocks/>
              </p:cNvSpPr>
              <p:nvPr/>
            </p:nvSpPr>
            <p:spPr bwMode="auto">
              <a:xfrm>
                <a:off x="1888" y="2418"/>
                <a:ext cx="18" cy="21"/>
              </a:xfrm>
              <a:custGeom>
                <a:avLst/>
                <a:gdLst>
                  <a:gd name="T0" fmla="*/ 32 w 32"/>
                  <a:gd name="T1" fmla="*/ 36 h 36"/>
                  <a:gd name="T2" fmla="*/ 0 w 32"/>
                  <a:gd name="T3" fmla="*/ 0 h 36"/>
                  <a:gd name="T4" fmla="*/ 32 w 32"/>
                  <a:gd name="T5" fmla="*/ 35 h 36"/>
                  <a:gd name="T6" fmla="*/ 27 w 32"/>
                  <a:gd name="T7" fmla="*/ 30 h 36"/>
                  <a:gd name="T8" fmla="*/ 32 w 32"/>
                  <a:gd name="T9" fmla="*/ 36 h 36"/>
                </a:gdLst>
                <a:ahLst/>
                <a:cxnLst>
                  <a:cxn ang="0">
                    <a:pos x="T0" y="T1"/>
                  </a:cxn>
                  <a:cxn ang="0">
                    <a:pos x="T2" y="T3"/>
                  </a:cxn>
                  <a:cxn ang="0">
                    <a:pos x="T4" y="T5"/>
                  </a:cxn>
                  <a:cxn ang="0">
                    <a:pos x="T6" y="T7"/>
                  </a:cxn>
                  <a:cxn ang="0">
                    <a:pos x="T8" y="T9"/>
                  </a:cxn>
                </a:cxnLst>
                <a:rect l="0" t="0" r="r" b="b"/>
                <a:pathLst>
                  <a:path w="32" h="36">
                    <a:moveTo>
                      <a:pt x="32" y="36"/>
                    </a:moveTo>
                    <a:cubicBezTo>
                      <a:pt x="23" y="27"/>
                      <a:pt x="10" y="11"/>
                      <a:pt x="0" y="0"/>
                    </a:cubicBezTo>
                    <a:cubicBezTo>
                      <a:pt x="5" y="3"/>
                      <a:pt x="15" y="17"/>
                      <a:pt x="32" y="35"/>
                    </a:cubicBezTo>
                    <a:cubicBezTo>
                      <a:pt x="32" y="35"/>
                      <a:pt x="29" y="32"/>
                      <a:pt x="27" y="30"/>
                    </a:cubicBezTo>
                    <a:cubicBezTo>
                      <a:pt x="27" y="31"/>
                      <a:pt x="30" y="34"/>
                      <a:pt x="3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511">
                <a:extLst>
                  <a:ext uri="{FF2B5EF4-FFF2-40B4-BE49-F238E27FC236}">
                    <a16:creationId xmlns:a16="http://schemas.microsoft.com/office/drawing/2014/main" id="{2D2C84DD-8DD8-4DAB-AC17-D0F026855F26}"/>
                  </a:ext>
                </a:extLst>
              </p:cNvPr>
              <p:cNvSpPr>
                <a:spLocks/>
              </p:cNvSpPr>
              <p:nvPr/>
            </p:nvSpPr>
            <p:spPr bwMode="auto">
              <a:xfrm>
                <a:off x="2493" y="2523"/>
                <a:ext cx="19" cy="11"/>
              </a:xfrm>
              <a:custGeom>
                <a:avLst/>
                <a:gdLst>
                  <a:gd name="T0" fmla="*/ 25 w 32"/>
                  <a:gd name="T1" fmla="*/ 7 h 20"/>
                  <a:gd name="T2" fmla="*/ 0 w 32"/>
                  <a:gd name="T3" fmla="*/ 20 h 20"/>
                  <a:gd name="T4" fmla="*/ 10 w 32"/>
                  <a:gd name="T5" fmla="*/ 12 h 20"/>
                  <a:gd name="T6" fmla="*/ 22 w 32"/>
                  <a:gd name="T7" fmla="*/ 5 h 20"/>
                  <a:gd name="T8" fmla="*/ 25 w 32"/>
                  <a:gd name="T9" fmla="*/ 7 h 20"/>
                </a:gdLst>
                <a:ahLst/>
                <a:cxnLst>
                  <a:cxn ang="0">
                    <a:pos x="T0" y="T1"/>
                  </a:cxn>
                  <a:cxn ang="0">
                    <a:pos x="T2" y="T3"/>
                  </a:cxn>
                  <a:cxn ang="0">
                    <a:pos x="T4" y="T5"/>
                  </a:cxn>
                  <a:cxn ang="0">
                    <a:pos x="T6" y="T7"/>
                  </a:cxn>
                  <a:cxn ang="0">
                    <a:pos x="T8" y="T9"/>
                  </a:cxn>
                </a:cxnLst>
                <a:rect l="0" t="0" r="r" b="b"/>
                <a:pathLst>
                  <a:path w="32" h="20">
                    <a:moveTo>
                      <a:pt x="25" y="7"/>
                    </a:moveTo>
                    <a:cubicBezTo>
                      <a:pt x="13" y="12"/>
                      <a:pt x="11" y="15"/>
                      <a:pt x="0" y="20"/>
                    </a:cubicBezTo>
                    <a:cubicBezTo>
                      <a:pt x="3" y="18"/>
                      <a:pt x="11" y="13"/>
                      <a:pt x="10" y="12"/>
                    </a:cubicBezTo>
                    <a:cubicBezTo>
                      <a:pt x="15" y="9"/>
                      <a:pt x="22" y="7"/>
                      <a:pt x="22" y="5"/>
                    </a:cubicBezTo>
                    <a:cubicBezTo>
                      <a:pt x="32" y="0"/>
                      <a:pt x="20" y="8"/>
                      <a:pt x="2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512">
                <a:extLst>
                  <a:ext uri="{FF2B5EF4-FFF2-40B4-BE49-F238E27FC236}">
                    <a16:creationId xmlns:a16="http://schemas.microsoft.com/office/drawing/2014/main" id="{F9B040CD-CCDD-47FE-96F6-3ABC5F532450}"/>
                  </a:ext>
                </a:extLst>
              </p:cNvPr>
              <p:cNvSpPr>
                <a:spLocks/>
              </p:cNvSpPr>
              <p:nvPr/>
            </p:nvSpPr>
            <p:spPr bwMode="auto">
              <a:xfrm>
                <a:off x="1873" y="2399"/>
                <a:ext cx="10" cy="11"/>
              </a:xfrm>
              <a:custGeom>
                <a:avLst/>
                <a:gdLst>
                  <a:gd name="T0" fmla="*/ 0 w 16"/>
                  <a:gd name="T1" fmla="*/ 0 h 19"/>
                  <a:gd name="T2" fmla="*/ 14 w 16"/>
                  <a:gd name="T3" fmla="*/ 19 h 19"/>
                  <a:gd name="T4" fmla="*/ 6 w 16"/>
                  <a:gd name="T5" fmla="*/ 9 h 19"/>
                  <a:gd name="T6" fmla="*/ 0 w 16"/>
                  <a:gd name="T7" fmla="*/ 0 h 19"/>
                </a:gdLst>
                <a:ahLst/>
                <a:cxnLst>
                  <a:cxn ang="0">
                    <a:pos x="T0" y="T1"/>
                  </a:cxn>
                  <a:cxn ang="0">
                    <a:pos x="T2" y="T3"/>
                  </a:cxn>
                  <a:cxn ang="0">
                    <a:pos x="T4" y="T5"/>
                  </a:cxn>
                  <a:cxn ang="0">
                    <a:pos x="T6" y="T7"/>
                  </a:cxn>
                </a:cxnLst>
                <a:rect l="0" t="0" r="r" b="b"/>
                <a:pathLst>
                  <a:path w="16" h="19">
                    <a:moveTo>
                      <a:pt x="0" y="0"/>
                    </a:moveTo>
                    <a:cubicBezTo>
                      <a:pt x="5" y="7"/>
                      <a:pt x="16" y="19"/>
                      <a:pt x="14" y="19"/>
                    </a:cubicBezTo>
                    <a:cubicBezTo>
                      <a:pt x="13" y="18"/>
                      <a:pt x="9" y="14"/>
                      <a:pt x="6" y="9"/>
                    </a:cubicBezTo>
                    <a:cubicBezTo>
                      <a:pt x="3" y="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513">
                <a:extLst>
                  <a:ext uri="{FF2B5EF4-FFF2-40B4-BE49-F238E27FC236}">
                    <a16:creationId xmlns:a16="http://schemas.microsoft.com/office/drawing/2014/main" id="{AD50AD16-B752-49F8-9073-8391830D5E26}"/>
                  </a:ext>
                </a:extLst>
              </p:cNvPr>
              <p:cNvSpPr>
                <a:spLocks/>
              </p:cNvSpPr>
              <p:nvPr/>
            </p:nvSpPr>
            <p:spPr bwMode="auto">
              <a:xfrm>
                <a:off x="2515" y="2516"/>
                <a:ext cx="9" cy="5"/>
              </a:xfrm>
              <a:custGeom>
                <a:avLst/>
                <a:gdLst>
                  <a:gd name="T0" fmla="*/ 1 w 16"/>
                  <a:gd name="T1" fmla="*/ 9 h 9"/>
                  <a:gd name="T2" fmla="*/ 0 w 16"/>
                  <a:gd name="T3" fmla="*/ 5 h 9"/>
                  <a:gd name="T4" fmla="*/ 1 w 16"/>
                  <a:gd name="T5" fmla="*/ 9 h 9"/>
                </a:gdLst>
                <a:ahLst/>
                <a:cxnLst>
                  <a:cxn ang="0">
                    <a:pos x="T0" y="T1"/>
                  </a:cxn>
                  <a:cxn ang="0">
                    <a:pos x="T2" y="T3"/>
                  </a:cxn>
                  <a:cxn ang="0">
                    <a:pos x="T4" y="T5"/>
                  </a:cxn>
                </a:cxnLst>
                <a:rect l="0" t="0" r="r" b="b"/>
                <a:pathLst>
                  <a:path w="16" h="9">
                    <a:moveTo>
                      <a:pt x="1" y="9"/>
                    </a:moveTo>
                    <a:cubicBezTo>
                      <a:pt x="2" y="6"/>
                      <a:pt x="0" y="8"/>
                      <a:pt x="0" y="5"/>
                    </a:cubicBezTo>
                    <a:cubicBezTo>
                      <a:pt x="8" y="1"/>
                      <a:pt x="16" y="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6514">
                <a:extLst>
                  <a:ext uri="{FF2B5EF4-FFF2-40B4-BE49-F238E27FC236}">
                    <a16:creationId xmlns:a16="http://schemas.microsoft.com/office/drawing/2014/main" id="{DDF00DC7-2DD4-498F-AE2C-8902D3F34465}"/>
                  </a:ext>
                </a:extLst>
              </p:cNvPr>
              <p:cNvSpPr>
                <a:spLocks/>
              </p:cNvSpPr>
              <p:nvPr/>
            </p:nvSpPr>
            <p:spPr bwMode="auto">
              <a:xfrm>
                <a:off x="2333" y="2584"/>
                <a:ext cx="16" cy="3"/>
              </a:xfrm>
              <a:custGeom>
                <a:avLst/>
                <a:gdLst>
                  <a:gd name="T0" fmla="*/ 8 w 28"/>
                  <a:gd name="T1" fmla="*/ 4 h 5"/>
                  <a:gd name="T2" fmla="*/ 4 w 28"/>
                  <a:gd name="T3" fmla="*/ 4 h 5"/>
                  <a:gd name="T4" fmla="*/ 0 w 28"/>
                  <a:gd name="T5" fmla="*/ 4 h 5"/>
                  <a:gd name="T6" fmla="*/ 14 w 28"/>
                  <a:gd name="T7" fmla="*/ 1 h 5"/>
                  <a:gd name="T8" fmla="*/ 28 w 28"/>
                  <a:gd name="T9" fmla="*/ 0 h 5"/>
                  <a:gd name="T10" fmla="*/ 8 w 28"/>
                  <a:gd name="T11" fmla="*/ 4 h 5"/>
                </a:gdLst>
                <a:ahLst/>
                <a:cxnLst>
                  <a:cxn ang="0">
                    <a:pos x="T0" y="T1"/>
                  </a:cxn>
                  <a:cxn ang="0">
                    <a:pos x="T2" y="T3"/>
                  </a:cxn>
                  <a:cxn ang="0">
                    <a:pos x="T4" y="T5"/>
                  </a:cxn>
                  <a:cxn ang="0">
                    <a:pos x="T6" y="T7"/>
                  </a:cxn>
                  <a:cxn ang="0">
                    <a:pos x="T8" y="T9"/>
                  </a:cxn>
                  <a:cxn ang="0">
                    <a:pos x="T10" y="T11"/>
                  </a:cxn>
                </a:cxnLst>
                <a:rect l="0" t="0" r="r" b="b"/>
                <a:pathLst>
                  <a:path w="28" h="5">
                    <a:moveTo>
                      <a:pt x="8" y="4"/>
                    </a:moveTo>
                    <a:cubicBezTo>
                      <a:pt x="5" y="5"/>
                      <a:pt x="4" y="5"/>
                      <a:pt x="4" y="4"/>
                    </a:cubicBezTo>
                    <a:cubicBezTo>
                      <a:pt x="4" y="4"/>
                      <a:pt x="2" y="4"/>
                      <a:pt x="0" y="4"/>
                    </a:cubicBezTo>
                    <a:cubicBezTo>
                      <a:pt x="3" y="3"/>
                      <a:pt x="9" y="2"/>
                      <a:pt x="14" y="1"/>
                    </a:cubicBezTo>
                    <a:cubicBezTo>
                      <a:pt x="20" y="0"/>
                      <a:pt x="26" y="0"/>
                      <a:pt x="28" y="0"/>
                    </a:cubicBezTo>
                    <a:cubicBezTo>
                      <a:pt x="23" y="2"/>
                      <a:pt x="7"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6515">
                <a:extLst>
                  <a:ext uri="{FF2B5EF4-FFF2-40B4-BE49-F238E27FC236}">
                    <a16:creationId xmlns:a16="http://schemas.microsoft.com/office/drawing/2014/main" id="{02DFE193-135D-4486-B3D0-1ACFAA557160}"/>
                  </a:ext>
                </a:extLst>
              </p:cNvPr>
              <p:cNvSpPr>
                <a:spLocks/>
              </p:cNvSpPr>
              <p:nvPr/>
            </p:nvSpPr>
            <p:spPr bwMode="auto">
              <a:xfrm>
                <a:off x="1904" y="2434"/>
                <a:ext cx="34" cy="34"/>
              </a:xfrm>
              <a:custGeom>
                <a:avLst/>
                <a:gdLst>
                  <a:gd name="T0" fmla="*/ 60 w 60"/>
                  <a:gd name="T1" fmla="*/ 60 h 60"/>
                  <a:gd name="T2" fmla="*/ 29 w 60"/>
                  <a:gd name="T3" fmla="*/ 31 h 60"/>
                  <a:gd name="T4" fmla="*/ 0 w 60"/>
                  <a:gd name="T5" fmla="*/ 0 h 60"/>
                  <a:gd name="T6" fmla="*/ 32 w 60"/>
                  <a:gd name="T7" fmla="*/ 33 h 60"/>
                  <a:gd name="T8" fmla="*/ 60 w 60"/>
                  <a:gd name="T9" fmla="*/ 60 h 60"/>
                </a:gdLst>
                <a:ahLst/>
                <a:cxnLst>
                  <a:cxn ang="0">
                    <a:pos x="T0" y="T1"/>
                  </a:cxn>
                  <a:cxn ang="0">
                    <a:pos x="T2" y="T3"/>
                  </a:cxn>
                  <a:cxn ang="0">
                    <a:pos x="T4" y="T5"/>
                  </a:cxn>
                  <a:cxn ang="0">
                    <a:pos x="T6" y="T7"/>
                  </a:cxn>
                  <a:cxn ang="0">
                    <a:pos x="T8" y="T9"/>
                  </a:cxn>
                </a:cxnLst>
                <a:rect l="0" t="0" r="r" b="b"/>
                <a:pathLst>
                  <a:path w="60" h="60">
                    <a:moveTo>
                      <a:pt x="60" y="60"/>
                    </a:moveTo>
                    <a:cubicBezTo>
                      <a:pt x="52" y="52"/>
                      <a:pt x="40" y="42"/>
                      <a:pt x="29" y="31"/>
                    </a:cubicBezTo>
                    <a:cubicBezTo>
                      <a:pt x="18" y="20"/>
                      <a:pt x="7" y="9"/>
                      <a:pt x="0" y="0"/>
                    </a:cubicBezTo>
                    <a:cubicBezTo>
                      <a:pt x="10" y="11"/>
                      <a:pt x="21" y="22"/>
                      <a:pt x="32" y="33"/>
                    </a:cubicBezTo>
                    <a:cubicBezTo>
                      <a:pt x="43" y="43"/>
                      <a:pt x="53" y="52"/>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6516">
                <a:extLst>
                  <a:ext uri="{FF2B5EF4-FFF2-40B4-BE49-F238E27FC236}">
                    <a16:creationId xmlns:a16="http://schemas.microsoft.com/office/drawing/2014/main" id="{5C07EC62-B5FD-4ECC-BC38-B7B07539FF48}"/>
                  </a:ext>
                </a:extLst>
              </p:cNvPr>
              <p:cNvSpPr>
                <a:spLocks/>
              </p:cNvSpPr>
              <p:nvPr/>
            </p:nvSpPr>
            <p:spPr bwMode="auto">
              <a:xfrm>
                <a:off x="2693" y="2308"/>
                <a:ext cx="6" cy="11"/>
              </a:xfrm>
              <a:custGeom>
                <a:avLst/>
                <a:gdLst>
                  <a:gd name="T0" fmla="*/ 8 w 10"/>
                  <a:gd name="T1" fmla="*/ 7 h 19"/>
                  <a:gd name="T2" fmla="*/ 1 w 10"/>
                  <a:gd name="T3" fmla="*/ 19 h 19"/>
                  <a:gd name="T4" fmla="*/ 0 w 10"/>
                  <a:gd name="T5" fmla="*/ 16 h 19"/>
                  <a:gd name="T6" fmla="*/ 10 w 10"/>
                  <a:gd name="T7" fmla="*/ 0 h 19"/>
                  <a:gd name="T8" fmla="*/ 8 w 10"/>
                  <a:gd name="T9" fmla="*/ 7 h 19"/>
                </a:gdLst>
                <a:ahLst/>
                <a:cxnLst>
                  <a:cxn ang="0">
                    <a:pos x="T0" y="T1"/>
                  </a:cxn>
                  <a:cxn ang="0">
                    <a:pos x="T2" y="T3"/>
                  </a:cxn>
                  <a:cxn ang="0">
                    <a:pos x="T4" y="T5"/>
                  </a:cxn>
                  <a:cxn ang="0">
                    <a:pos x="T6" y="T7"/>
                  </a:cxn>
                  <a:cxn ang="0">
                    <a:pos x="T8" y="T9"/>
                  </a:cxn>
                </a:cxnLst>
                <a:rect l="0" t="0" r="r" b="b"/>
                <a:pathLst>
                  <a:path w="10" h="19">
                    <a:moveTo>
                      <a:pt x="8" y="7"/>
                    </a:moveTo>
                    <a:cubicBezTo>
                      <a:pt x="5" y="12"/>
                      <a:pt x="5" y="10"/>
                      <a:pt x="1" y="19"/>
                    </a:cubicBezTo>
                    <a:cubicBezTo>
                      <a:pt x="2" y="17"/>
                      <a:pt x="1" y="16"/>
                      <a:pt x="0" y="16"/>
                    </a:cubicBezTo>
                    <a:cubicBezTo>
                      <a:pt x="5" y="4"/>
                      <a:pt x="8" y="2"/>
                      <a:pt x="10" y="0"/>
                    </a:cubicBezTo>
                    <a:cubicBezTo>
                      <a:pt x="8" y="4"/>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6517">
                <a:extLst>
                  <a:ext uri="{FF2B5EF4-FFF2-40B4-BE49-F238E27FC236}">
                    <a16:creationId xmlns:a16="http://schemas.microsoft.com/office/drawing/2014/main" id="{C975F637-D624-42A1-8869-E0F9631A4D88}"/>
                  </a:ext>
                </a:extLst>
              </p:cNvPr>
              <p:cNvSpPr>
                <a:spLocks/>
              </p:cNvSpPr>
              <p:nvPr/>
            </p:nvSpPr>
            <p:spPr bwMode="auto">
              <a:xfrm>
                <a:off x="2583" y="2454"/>
                <a:ext cx="13" cy="14"/>
              </a:xfrm>
              <a:custGeom>
                <a:avLst/>
                <a:gdLst>
                  <a:gd name="T0" fmla="*/ 14 w 22"/>
                  <a:gd name="T1" fmla="*/ 13 h 25"/>
                  <a:gd name="T2" fmla="*/ 11 w 22"/>
                  <a:gd name="T3" fmla="*/ 15 h 25"/>
                  <a:gd name="T4" fmla="*/ 0 w 22"/>
                  <a:gd name="T5" fmla="*/ 25 h 25"/>
                  <a:gd name="T6" fmla="*/ 14 w 22"/>
                  <a:gd name="T7" fmla="*/ 7 h 25"/>
                  <a:gd name="T8" fmla="*/ 22 w 22"/>
                  <a:gd name="T9" fmla="*/ 0 h 25"/>
                  <a:gd name="T10" fmla="*/ 14 w 22"/>
                  <a:gd name="T11" fmla="*/ 13 h 25"/>
                </a:gdLst>
                <a:ahLst/>
                <a:cxnLst>
                  <a:cxn ang="0">
                    <a:pos x="T0" y="T1"/>
                  </a:cxn>
                  <a:cxn ang="0">
                    <a:pos x="T2" y="T3"/>
                  </a:cxn>
                  <a:cxn ang="0">
                    <a:pos x="T4" y="T5"/>
                  </a:cxn>
                  <a:cxn ang="0">
                    <a:pos x="T6" y="T7"/>
                  </a:cxn>
                  <a:cxn ang="0">
                    <a:pos x="T8" y="T9"/>
                  </a:cxn>
                  <a:cxn ang="0">
                    <a:pos x="T10" y="T11"/>
                  </a:cxn>
                </a:cxnLst>
                <a:rect l="0" t="0" r="r" b="b"/>
                <a:pathLst>
                  <a:path w="22" h="25">
                    <a:moveTo>
                      <a:pt x="14" y="13"/>
                    </a:moveTo>
                    <a:cubicBezTo>
                      <a:pt x="14" y="15"/>
                      <a:pt x="12" y="16"/>
                      <a:pt x="11" y="15"/>
                    </a:cubicBezTo>
                    <a:cubicBezTo>
                      <a:pt x="10" y="16"/>
                      <a:pt x="4" y="21"/>
                      <a:pt x="0" y="25"/>
                    </a:cubicBezTo>
                    <a:cubicBezTo>
                      <a:pt x="5" y="19"/>
                      <a:pt x="18" y="6"/>
                      <a:pt x="14" y="7"/>
                    </a:cubicBezTo>
                    <a:cubicBezTo>
                      <a:pt x="19" y="1"/>
                      <a:pt x="18" y="4"/>
                      <a:pt x="22" y="0"/>
                    </a:cubicBezTo>
                    <a:cubicBezTo>
                      <a:pt x="17" y="8"/>
                      <a:pt x="17" y="8"/>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6518">
                <a:extLst>
                  <a:ext uri="{FF2B5EF4-FFF2-40B4-BE49-F238E27FC236}">
                    <a16:creationId xmlns:a16="http://schemas.microsoft.com/office/drawing/2014/main" id="{7AB52055-2E16-4DB5-9C06-CD4210B15C46}"/>
                  </a:ext>
                </a:extLst>
              </p:cNvPr>
              <p:cNvSpPr>
                <a:spLocks/>
              </p:cNvSpPr>
              <p:nvPr/>
            </p:nvSpPr>
            <p:spPr bwMode="auto">
              <a:xfrm>
                <a:off x="1868" y="2390"/>
                <a:ext cx="35" cy="42"/>
              </a:xfrm>
              <a:custGeom>
                <a:avLst/>
                <a:gdLst>
                  <a:gd name="T0" fmla="*/ 60 w 60"/>
                  <a:gd name="T1" fmla="*/ 73 h 74"/>
                  <a:gd name="T2" fmla="*/ 54 w 60"/>
                  <a:gd name="T3" fmla="*/ 68 h 74"/>
                  <a:gd name="T4" fmla="*/ 38 w 60"/>
                  <a:gd name="T5" fmla="*/ 50 h 74"/>
                  <a:gd name="T6" fmla="*/ 26 w 60"/>
                  <a:gd name="T7" fmla="*/ 34 h 74"/>
                  <a:gd name="T8" fmla="*/ 8 w 60"/>
                  <a:gd name="T9" fmla="*/ 11 h 74"/>
                  <a:gd name="T10" fmla="*/ 8 w 60"/>
                  <a:gd name="T11" fmla="*/ 11 h 74"/>
                  <a:gd name="T12" fmla="*/ 37 w 60"/>
                  <a:gd name="T13" fmla="*/ 47 h 74"/>
                  <a:gd name="T14" fmla="*/ 60 w 60"/>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4">
                    <a:moveTo>
                      <a:pt x="60" y="73"/>
                    </a:moveTo>
                    <a:cubicBezTo>
                      <a:pt x="59" y="74"/>
                      <a:pt x="56" y="70"/>
                      <a:pt x="54" y="68"/>
                    </a:cubicBezTo>
                    <a:cubicBezTo>
                      <a:pt x="47" y="60"/>
                      <a:pt x="42" y="54"/>
                      <a:pt x="38" y="50"/>
                    </a:cubicBezTo>
                    <a:cubicBezTo>
                      <a:pt x="34" y="45"/>
                      <a:pt x="31" y="41"/>
                      <a:pt x="26" y="34"/>
                    </a:cubicBezTo>
                    <a:cubicBezTo>
                      <a:pt x="20" y="27"/>
                      <a:pt x="14" y="19"/>
                      <a:pt x="8" y="11"/>
                    </a:cubicBezTo>
                    <a:cubicBezTo>
                      <a:pt x="0" y="1"/>
                      <a:pt x="0" y="0"/>
                      <a:pt x="8" y="11"/>
                    </a:cubicBezTo>
                    <a:cubicBezTo>
                      <a:pt x="17" y="22"/>
                      <a:pt x="27" y="35"/>
                      <a:pt x="37" y="47"/>
                    </a:cubicBezTo>
                    <a:cubicBezTo>
                      <a:pt x="46" y="58"/>
                      <a:pt x="55" y="68"/>
                      <a:pt x="6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6519">
                <a:extLst>
                  <a:ext uri="{FF2B5EF4-FFF2-40B4-BE49-F238E27FC236}">
                    <a16:creationId xmlns:a16="http://schemas.microsoft.com/office/drawing/2014/main" id="{1A891CBE-93AF-46AE-9342-6AB39E3684FA}"/>
                  </a:ext>
                </a:extLst>
              </p:cNvPr>
              <p:cNvSpPr>
                <a:spLocks/>
              </p:cNvSpPr>
              <p:nvPr/>
            </p:nvSpPr>
            <p:spPr bwMode="auto">
              <a:xfrm>
                <a:off x="2651" y="2385"/>
                <a:ext cx="5" cy="6"/>
              </a:xfrm>
              <a:custGeom>
                <a:avLst/>
                <a:gdLst>
                  <a:gd name="T0" fmla="*/ 8 w 9"/>
                  <a:gd name="T1" fmla="*/ 0 h 10"/>
                  <a:gd name="T2" fmla="*/ 3 w 9"/>
                  <a:gd name="T3" fmla="*/ 8 h 10"/>
                  <a:gd name="T4" fmla="*/ 7 w 9"/>
                  <a:gd name="T5" fmla="*/ 0 h 10"/>
                  <a:gd name="T6" fmla="*/ 4 w 9"/>
                  <a:gd name="T7" fmla="*/ 5 h 10"/>
                  <a:gd name="T8" fmla="*/ 8 w 9"/>
                  <a:gd name="T9" fmla="*/ 0 h 10"/>
                </a:gdLst>
                <a:ahLst/>
                <a:cxnLst>
                  <a:cxn ang="0">
                    <a:pos x="T0" y="T1"/>
                  </a:cxn>
                  <a:cxn ang="0">
                    <a:pos x="T2" y="T3"/>
                  </a:cxn>
                  <a:cxn ang="0">
                    <a:pos x="T4" y="T5"/>
                  </a:cxn>
                  <a:cxn ang="0">
                    <a:pos x="T6" y="T7"/>
                  </a:cxn>
                  <a:cxn ang="0">
                    <a:pos x="T8" y="T9"/>
                  </a:cxn>
                </a:cxnLst>
                <a:rect l="0" t="0" r="r" b="b"/>
                <a:pathLst>
                  <a:path w="9" h="10">
                    <a:moveTo>
                      <a:pt x="8" y="0"/>
                    </a:moveTo>
                    <a:cubicBezTo>
                      <a:pt x="9" y="0"/>
                      <a:pt x="5" y="5"/>
                      <a:pt x="3" y="8"/>
                    </a:cubicBezTo>
                    <a:cubicBezTo>
                      <a:pt x="0" y="10"/>
                      <a:pt x="0" y="7"/>
                      <a:pt x="7" y="0"/>
                    </a:cubicBezTo>
                    <a:cubicBezTo>
                      <a:pt x="7" y="0"/>
                      <a:pt x="3" y="5"/>
                      <a:pt x="4" y="5"/>
                    </a:cubicBezTo>
                    <a:cubicBezTo>
                      <a:pt x="4" y="5"/>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6520">
                <a:extLst>
                  <a:ext uri="{FF2B5EF4-FFF2-40B4-BE49-F238E27FC236}">
                    <a16:creationId xmlns:a16="http://schemas.microsoft.com/office/drawing/2014/main" id="{640E6B01-2DBD-46C5-84EE-87FEA5F4C6DB}"/>
                  </a:ext>
                </a:extLst>
              </p:cNvPr>
              <p:cNvSpPr>
                <a:spLocks/>
              </p:cNvSpPr>
              <p:nvPr/>
            </p:nvSpPr>
            <p:spPr bwMode="auto">
              <a:xfrm>
                <a:off x="2631" y="2409"/>
                <a:ext cx="6" cy="9"/>
              </a:xfrm>
              <a:custGeom>
                <a:avLst/>
                <a:gdLst>
                  <a:gd name="T0" fmla="*/ 8 w 12"/>
                  <a:gd name="T1" fmla="*/ 9 h 17"/>
                  <a:gd name="T2" fmla="*/ 0 w 12"/>
                  <a:gd name="T3" fmla="*/ 14 h 17"/>
                  <a:gd name="T4" fmla="*/ 4 w 12"/>
                  <a:gd name="T5" fmla="*/ 8 h 17"/>
                  <a:gd name="T6" fmla="*/ 8 w 12"/>
                  <a:gd name="T7" fmla="*/ 9 h 17"/>
                </a:gdLst>
                <a:ahLst/>
                <a:cxnLst>
                  <a:cxn ang="0">
                    <a:pos x="T0" y="T1"/>
                  </a:cxn>
                  <a:cxn ang="0">
                    <a:pos x="T2" y="T3"/>
                  </a:cxn>
                  <a:cxn ang="0">
                    <a:pos x="T4" y="T5"/>
                  </a:cxn>
                  <a:cxn ang="0">
                    <a:pos x="T6" y="T7"/>
                  </a:cxn>
                </a:cxnLst>
                <a:rect l="0" t="0" r="r" b="b"/>
                <a:pathLst>
                  <a:path w="12" h="17">
                    <a:moveTo>
                      <a:pt x="8" y="9"/>
                    </a:moveTo>
                    <a:cubicBezTo>
                      <a:pt x="0" y="17"/>
                      <a:pt x="1" y="15"/>
                      <a:pt x="0" y="14"/>
                    </a:cubicBezTo>
                    <a:cubicBezTo>
                      <a:pt x="3" y="11"/>
                      <a:pt x="4" y="9"/>
                      <a:pt x="4" y="8"/>
                    </a:cubicBezTo>
                    <a:cubicBezTo>
                      <a:pt x="12" y="0"/>
                      <a:pt x="0" y="16"/>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6521">
                <a:extLst>
                  <a:ext uri="{FF2B5EF4-FFF2-40B4-BE49-F238E27FC236}">
                    <a16:creationId xmlns:a16="http://schemas.microsoft.com/office/drawing/2014/main" id="{4B54439D-4D84-443E-93B7-9586B4B94F87}"/>
                  </a:ext>
                </a:extLst>
              </p:cNvPr>
              <p:cNvSpPr>
                <a:spLocks/>
              </p:cNvSpPr>
              <p:nvPr/>
            </p:nvSpPr>
            <p:spPr bwMode="auto">
              <a:xfrm>
                <a:off x="2597" y="2437"/>
                <a:ext cx="14" cy="16"/>
              </a:xfrm>
              <a:custGeom>
                <a:avLst/>
                <a:gdLst>
                  <a:gd name="T0" fmla="*/ 4 w 25"/>
                  <a:gd name="T1" fmla="*/ 28 h 28"/>
                  <a:gd name="T2" fmla="*/ 0 w 25"/>
                  <a:gd name="T3" fmla="*/ 27 h 28"/>
                  <a:gd name="T4" fmla="*/ 10 w 25"/>
                  <a:gd name="T5" fmla="*/ 15 h 28"/>
                  <a:gd name="T6" fmla="*/ 18 w 25"/>
                  <a:gd name="T7" fmla="*/ 13 h 28"/>
                  <a:gd name="T8" fmla="*/ 4 w 25"/>
                  <a:gd name="T9" fmla="*/ 28 h 28"/>
                </a:gdLst>
                <a:ahLst/>
                <a:cxnLst>
                  <a:cxn ang="0">
                    <a:pos x="T0" y="T1"/>
                  </a:cxn>
                  <a:cxn ang="0">
                    <a:pos x="T2" y="T3"/>
                  </a:cxn>
                  <a:cxn ang="0">
                    <a:pos x="T4" y="T5"/>
                  </a:cxn>
                  <a:cxn ang="0">
                    <a:pos x="T6" y="T7"/>
                  </a:cxn>
                  <a:cxn ang="0">
                    <a:pos x="T8" y="T9"/>
                  </a:cxn>
                </a:cxnLst>
                <a:rect l="0" t="0" r="r" b="b"/>
                <a:pathLst>
                  <a:path w="25" h="28">
                    <a:moveTo>
                      <a:pt x="4" y="28"/>
                    </a:moveTo>
                    <a:cubicBezTo>
                      <a:pt x="17" y="14"/>
                      <a:pt x="3" y="27"/>
                      <a:pt x="0" y="27"/>
                    </a:cubicBezTo>
                    <a:cubicBezTo>
                      <a:pt x="6" y="19"/>
                      <a:pt x="15" y="14"/>
                      <a:pt x="10" y="15"/>
                    </a:cubicBezTo>
                    <a:cubicBezTo>
                      <a:pt x="25" y="0"/>
                      <a:pt x="6" y="23"/>
                      <a:pt x="18" y="13"/>
                    </a:cubicBezTo>
                    <a:cubicBezTo>
                      <a:pt x="16" y="17"/>
                      <a:pt x="11" y="22"/>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6522">
                <a:extLst>
                  <a:ext uri="{FF2B5EF4-FFF2-40B4-BE49-F238E27FC236}">
                    <a16:creationId xmlns:a16="http://schemas.microsoft.com/office/drawing/2014/main" id="{5ADC281C-C6C8-41B7-83D8-F385032B3A6C}"/>
                  </a:ext>
                </a:extLst>
              </p:cNvPr>
              <p:cNvSpPr>
                <a:spLocks/>
              </p:cNvSpPr>
              <p:nvPr/>
            </p:nvSpPr>
            <p:spPr bwMode="auto">
              <a:xfrm>
                <a:off x="2530" y="2487"/>
                <a:ext cx="32" cy="22"/>
              </a:xfrm>
              <a:custGeom>
                <a:avLst/>
                <a:gdLst>
                  <a:gd name="T0" fmla="*/ 32 w 55"/>
                  <a:gd name="T1" fmla="*/ 19 h 40"/>
                  <a:gd name="T2" fmla="*/ 29 w 55"/>
                  <a:gd name="T3" fmla="*/ 20 h 40"/>
                  <a:gd name="T4" fmla="*/ 50 w 55"/>
                  <a:gd name="T5" fmla="*/ 3 h 40"/>
                  <a:gd name="T6" fmla="*/ 42 w 55"/>
                  <a:gd name="T7" fmla="*/ 9 h 40"/>
                  <a:gd name="T8" fmla="*/ 32 w 55"/>
                  <a:gd name="T9" fmla="*/ 19 h 40"/>
                </a:gdLst>
                <a:ahLst/>
                <a:cxnLst>
                  <a:cxn ang="0">
                    <a:pos x="T0" y="T1"/>
                  </a:cxn>
                  <a:cxn ang="0">
                    <a:pos x="T2" y="T3"/>
                  </a:cxn>
                  <a:cxn ang="0">
                    <a:pos x="T4" y="T5"/>
                  </a:cxn>
                  <a:cxn ang="0">
                    <a:pos x="T6" y="T7"/>
                  </a:cxn>
                  <a:cxn ang="0">
                    <a:pos x="T8" y="T9"/>
                  </a:cxn>
                </a:cxnLst>
                <a:rect l="0" t="0" r="r" b="b"/>
                <a:pathLst>
                  <a:path w="55" h="40">
                    <a:moveTo>
                      <a:pt x="32" y="19"/>
                    </a:moveTo>
                    <a:cubicBezTo>
                      <a:pt x="27" y="22"/>
                      <a:pt x="26" y="23"/>
                      <a:pt x="29" y="20"/>
                    </a:cubicBezTo>
                    <a:cubicBezTo>
                      <a:pt x="0" y="40"/>
                      <a:pt x="34" y="16"/>
                      <a:pt x="50" y="3"/>
                    </a:cubicBezTo>
                    <a:cubicBezTo>
                      <a:pt x="55" y="0"/>
                      <a:pt x="49" y="4"/>
                      <a:pt x="42" y="9"/>
                    </a:cubicBezTo>
                    <a:cubicBezTo>
                      <a:pt x="36" y="15"/>
                      <a:pt x="28" y="20"/>
                      <a:pt x="3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6523">
                <a:extLst>
                  <a:ext uri="{FF2B5EF4-FFF2-40B4-BE49-F238E27FC236}">
                    <a16:creationId xmlns:a16="http://schemas.microsoft.com/office/drawing/2014/main" id="{9C2D8E0D-A4F6-41F3-8B21-70012B0D00E2}"/>
                  </a:ext>
                </a:extLst>
              </p:cNvPr>
              <p:cNvSpPr>
                <a:spLocks/>
              </p:cNvSpPr>
              <p:nvPr/>
            </p:nvSpPr>
            <p:spPr bwMode="auto">
              <a:xfrm>
                <a:off x="2636" y="2402"/>
                <a:ext cx="6" cy="9"/>
              </a:xfrm>
              <a:custGeom>
                <a:avLst/>
                <a:gdLst>
                  <a:gd name="T0" fmla="*/ 3 w 11"/>
                  <a:gd name="T1" fmla="*/ 14 h 15"/>
                  <a:gd name="T2" fmla="*/ 11 w 11"/>
                  <a:gd name="T3" fmla="*/ 0 h 15"/>
                  <a:gd name="T4" fmla="*/ 3 w 11"/>
                  <a:gd name="T5" fmla="*/ 14 h 15"/>
                </a:gdLst>
                <a:ahLst/>
                <a:cxnLst>
                  <a:cxn ang="0">
                    <a:pos x="T0" y="T1"/>
                  </a:cxn>
                  <a:cxn ang="0">
                    <a:pos x="T2" y="T3"/>
                  </a:cxn>
                  <a:cxn ang="0">
                    <a:pos x="T4" y="T5"/>
                  </a:cxn>
                </a:cxnLst>
                <a:rect l="0" t="0" r="r" b="b"/>
                <a:pathLst>
                  <a:path w="11" h="15">
                    <a:moveTo>
                      <a:pt x="3" y="14"/>
                    </a:moveTo>
                    <a:cubicBezTo>
                      <a:pt x="0" y="15"/>
                      <a:pt x="7" y="5"/>
                      <a:pt x="11" y="0"/>
                    </a:cubicBezTo>
                    <a:cubicBezTo>
                      <a:pt x="10" y="3"/>
                      <a:pt x="9" y="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6524">
                <a:extLst>
                  <a:ext uri="{FF2B5EF4-FFF2-40B4-BE49-F238E27FC236}">
                    <a16:creationId xmlns:a16="http://schemas.microsoft.com/office/drawing/2014/main" id="{AE742019-C610-4811-BA60-9EBDD929C87C}"/>
                  </a:ext>
                </a:extLst>
              </p:cNvPr>
              <p:cNvSpPr>
                <a:spLocks/>
              </p:cNvSpPr>
              <p:nvPr/>
            </p:nvSpPr>
            <p:spPr bwMode="auto">
              <a:xfrm>
                <a:off x="2171" y="2582"/>
                <a:ext cx="20" cy="3"/>
              </a:xfrm>
              <a:custGeom>
                <a:avLst/>
                <a:gdLst>
                  <a:gd name="T0" fmla="*/ 35 w 35"/>
                  <a:gd name="T1" fmla="*/ 6 h 6"/>
                  <a:gd name="T2" fmla="*/ 20 w 35"/>
                  <a:gd name="T3" fmla="*/ 4 h 6"/>
                  <a:gd name="T4" fmla="*/ 0 w 35"/>
                  <a:gd name="T5" fmla="*/ 0 h 6"/>
                  <a:gd name="T6" fmla="*/ 15 w 35"/>
                  <a:gd name="T7" fmla="*/ 3 h 6"/>
                  <a:gd name="T8" fmla="*/ 35 w 35"/>
                  <a:gd name="T9" fmla="*/ 6 h 6"/>
                </a:gdLst>
                <a:ahLst/>
                <a:cxnLst>
                  <a:cxn ang="0">
                    <a:pos x="T0" y="T1"/>
                  </a:cxn>
                  <a:cxn ang="0">
                    <a:pos x="T2" y="T3"/>
                  </a:cxn>
                  <a:cxn ang="0">
                    <a:pos x="T4" y="T5"/>
                  </a:cxn>
                  <a:cxn ang="0">
                    <a:pos x="T6" y="T7"/>
                  </a:cxn>
                  <a:cxn ang="0">
                    <a:pos x="T8" y="T9"/>
                  </a:cxn>
                </a:cxnLst>
                <a:rect l="0" t="0" r="r" b="b"/>
                <a:pathLst>
                  <a:path w="35" h="6">
                    <a:moveTo>
                      <a:pt x="35" y="6"/>
                    </a:moveTo>
                    <a:cubicBezTo>
                      <a:pt x="33" y="6"/>
                      <a:pt x="27" y="5"/>
                      <a:pt x="20" y="4"/>
                    </a:cubicBezTo>
                    <a:cubicBezTo>
                      <a:pt x="13" y="3"/>
                      <a:pt x="5" y="1"/>
                      <a:pt x="0" y="0"/>
                    </a:cubicBezTo>
                    <a:cubicBezTo>
                      <a:pt x="2" y="0"/>
                      <a:pt x="8" y="1"/>
                      <a:pt x="15" y="3"/>
                    </a:cubicBezTo>
                    <a:cubicBezTo>
                      <a:pt x="22" y="4"/>
                      <a:pt x="30" y="5"/>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6525">
                <a:extLst>
                  <a:ext uri="{FF2B5EF4-FFF2-40B4-BE49-F238E27FC236}">
                    <a16:creationId xmlns:a16="http://schemas.microsoft.com/office/drawing/2014/main" id="{8D6FDC01-410F-45F5-8E34-D59B0C65D5A5}"/>
                  </a:ext>
                </a:extLst>
              </p:cNvPr>
              <p:cNvSpPr>
                <a:spLocks/>
              </p:cNvSpPr>
              <p:nvPr/>
            </p:nvSpPr>
            <p:spPr bwMode="auto">
              <a:xfrm>
                <a:off x="2354" y="1681"/>
                <a:ext cx="11" cy="2"/>
              </a:xfrm>
              <a:custGeom>
                <a:avLst/>
                <a:gdLst>
                  <a:gd name="T0" fmla="*/ 1 w 20"/>
                  <a:gd name="T1" fmla="*/ 1 h 4"/>
                  <a:gd name="T2" fmla="*/ 12 w 20"/>
                  <a:gd name="T3" fmla="*/ 1 h 4"/>
                  <a:gd name="T4" fmla="*/ 20 w 20"/>
                  <a:gd name="T5" fmla="*/ 4 h 4"/>
                  <a:gd name="T6" fmla="*/ 1 w 20"/>
                  <a:gd name="T7" fmla="*/ 1 h 4"/>
                </a:gdLst>
                <a:ahLst/>
                <a:cxnLst>
                  <a:cxn ang="0">
                    <a:pos x="T0" y="T1"/>
                  </a:cxn>
                  <a:cxn ang="0">
                    <a:pos x="T2" y="T3"/>
                  </a:cxn>
                  <a:cxn ang="0">
                    <a:pos x="T4" y="T5"/>
                  </a:cxn>
                  <a:cxn ang="0">
                    <a:pos x="T6" y="T7"/>
                  </a:cxn>
                </a:cxnLst>
                <a:rect l="0" t="0" r="r" b="b"/>
                <a:pathLst>
                  <a:path w="20" h="4">
                    <a:moveTo>
                      <a:pt x="1" y="1"/>
                    </a:moveTo>
                    <a:cubicBezTo>
                      <a:pt x="0" y="0"/>
                      <a:pt x="13" y="2"/>
                      <a:pt x="12" y="1"/>
                    </a:cubicBezTo>
                    <a:cubicBezTo>
                      <a:pt x="19" y="2"/>
                      <a:pt x="20" y="3"/>
                      <a:pt x="20" y="4"/>
                    </a:cubicBezTo>
                    <a:cubicBezTo>
                      <a:pt x="16" y="3"/>
                      <a:pt x="8"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6526">
                <a:extLst>
                  <a:ext uri="{FF2B5EF4-FFF2-40B4-BE49-F238E27FC236}">
                    <a16:creationId xmlns:a16="http://schemas.microsoft.com/office/drawing/2014/main" id="{4E0B76AB-2F0F-4542-9482-E676CC4D3C68}"/>
                  </a:ext>
                </a:extLst>
              </p:cNvPr>
              <p:cNvSpPr>
                <a:spLocks/>
              </p:cNvSpPr>
              <p:nvPr/>
            </p:nvSpPr>
            <p:spPr bwMode="auto">
              <a:xfrm>
                <a:off x="2537" y="1749"/>
                <a:ext cx="13" cy="10"/>
              </a:xfrm>
              <a:custGeom>
                <a:avLst/>
                <a:gdLst>
                  <a:gd name="T0" fmla="*/ 22 w 22"/>
                  <a:gd name="T1" fmla="*/ 17 h 17"/>
                  <a:gd name="T2" fmla="*/ 0 w 22"/>
                  <a:gd name="T3" fmla="*/ 3 h 17"/>
                  <a:gd name="T4" fmla="*/ 22 w 22"/>
                  <a:gd name="T5" fmla="*/ 17 h 17"/>
                </a:gdLst>
                <a:ahLst/>
                <a:cxnLst>
                  <a:cxn ang="0">
                    <a:pos x="T0" y="T1"/>
                  </a:cxn>
                  <a:cxn ang="0">
                    <a:pos x="T2" y="T3"/>
                  </a:cxn>
                  <a:cxn ang="0">
                    <a:pos x="T4" y="T5"/>
                  </a:cxn>
                </a:cxnLst>
                <a:rect l="0" t="0" r="r" b="b"/>
                <a:pathLst>
                  <a:path w="22" h="17">
                    <a:moveTo>
                      <a:pt x="22" y="17"/>
                    </a:moveTo>
                    <a:cubicBezTo>
                      <a:pt x="14" y="13"/>
                      <a:pt x="10" y="8"/>
                      <a:pt x="0" y="3"/>
                    </a:cubicBezTo>
                    <a:cubicBezTo>
                      <a:pt x="0" y="0"/>
                      <a:pt x="10" y="9"/>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6527">
                <a:extLst>
                  <a:ext uri="{FF2B5EF4-FFF2-40B4-BE49-F238E27FC236}">
                    <a16:creationId xmlns:a16="http://schemas.microsoft.com/office/drawing/2014/main" id="{78FDACAB-B0DE-4663-B3C1-FBEA8E808EC7}"/>
                  </a:ext>
                </a:extLst>
              </p:cNvPr>
              <p:cNvSpPr>
                <a:spLocks/>
              </p:cNvSpPr>
              <p:nvPr/>
            </p:nvSpPr>
            <p:spPr bwMode="auto">
              <a:xfrm>
                <a:off x="2442" y="2538"/>
                <a:ext cx="34" cy="18"/>
              </a:xfrm>
              <a:custGeom>
                <a:avLst/>
                <a:gdLst>
                  <a:gd name="T0" fmla="*/ 30 w 61"/>
                  <a:gd name="T1" fmla="*/ 19 h 31"/>
                  <a:gd name="T2" fmla="*/ 11 w 61"/>
                  <a:gd name="T3" fmla="*/ 27 h 31"/>
                  <a:gd name="T4" fmla="*/ 23 w 61"/>
                  <a:gd name="T5" fmla="*/ 21 h 31"/>
                  <a:gd name="T6" fmla="*/ 16 w 61"/>
                  <a:gd name="T7" fmla="*/ 20 h 31"/>
                  <a:gd name="T8" fmla="*/ 38 w 61"/>
                  <a:gd name="T9" fmla="*/ 10 h 31"/>
                  <a:gd name="T10" fmla="*/ 61 w 61"/>
                  <a:gd name="T11" fmla="*/ 0 h 31"/>
                  <a:gd name="T12" fmla="*/ 36 w 61"/>
                  <a:gd name="T13" fmla="*/ 12 h 31"/>
                  <a:gd name="T14" fmla="*/ 30 w 61"/>
                  <a:gd name="T15" fmla="*/ 19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1">
                    <a:moveTo>
                      <a:pt x="30" y="19"/>
                    </a:moveTo>
                    <a:cubicBezTo>
                      <a:pt x="24" y="22"/>
                      <a:pt x="17" y="24"/>
                      <a:pt x="11" y="27"/>
                    </a:cubicBezTo>
                    <a:cubicBezTo>
                      <a:pt x="0" y="31"/>
                      <a:pt x="19" y="23"/>
                      <a:pt x="23" y="21"/>
                    </a:cubicBezTo>
                    <a:cubicBezTo>
                      <a:pt x="14" y="24"/>
                      <a:pt x="29" y="15"/>
                      <a:pt x="16" y="20"/>
                    </a:cubicBezTo>
                    <a:cubicBezTo>
                      <a:pt x="21" y="18"/>
                      <a:pt x="29" y="14"/>
                      <a:pt x="38" y="10"/>
                    </a:cubicBezTo>
                    <a:cubicBezTo>
                      <a:pt x="46" y="6"/>
                      <a:pt x="55" y="2"/>
                      <a:pt x="61" y="0"/>
                    </a:cubicBezTo>
                    <a:cubicBezTo>
                      <a:pt x="57" y="3"/>
                      <a:pt x="44" y="8"/>
                      <a:pt x="36" y="12"/>
                    </a:cubicBezTo>
                    <a:cubicBezTo>
                      <a:pt x="25" y="17"/>
                      <a:pt x="28" y="18"/>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6528">
                <a:extLst>
                  <a:ext uri="{FF2B5EF4-FFF2-40B4-BE49-F238E27FC236}">
                    <a16:creationId xmlns:a16="http://schemas.microsoft.com/office/drawing/2014/main" id="{309CD145-1FD7-4AE7-BE34-F2807053FEE8}"/>
                  </a:ext>
                </a:extLst>
              </p:cNvPr>
              <p:cNvSpPr>
                <a:spLocks/>
              </p:cNvSpPr>
              <p:nvPr/>
            </p:nvSpPr>
            <p:spPr bwMode="auto">
              <a:xfrm>
                <a:off x="2495" y="2521"/>
                <a:ext cx="16" cy="10"/>
              </a:xfrm>
              <a:custGeom>
                <a:avLst/>
                <a:gdLst>
                  <a:gd name="T0" fmla="*/ 29 w 29"/>
                  <a:gd name="T1" fmla="*/ 0 h 17"/>
                  <a:gd name="T2" fmla="*/ 0 w 29"/>
                  <a:gd name="T3" fmla="*/ 17 h 17"/>
                  <a:gd name="T4" fmla="*/ 12 w 29"/>
                  <a:gd name="T5" fmla="*/ 10 h 17"/>
                  <a:gd name="T6" fmla="*/ 29 w 29"/>
                  <a:gd name="T7" fmla="*/ 0 h 17"/>
                </a:gdLst>
                <a:ahLst/>
                <a:cxnLst>
                  <a:cxn ang="0">
                    <a:pos x="T0" y="T1"/>
                  </a:cxn>
                  <a:cxn ang="0">
                    <a:pos x="T2" y="T3"/>
                  </a:cxn>
                  <a:cxn ang="0">
                    <a:pos x="T4" y="T5"/>
                  </a:cxn>
                  <a:cxn ang="0">
                    <a:pos x="T6" y="T7"/>
                  </a:cxn>
                </a:cxnLst>
                <a:rect l="0" t="0" r="r" b="b"/>
                <a:pathLst>
                  <a:path w="29" h="17">
                    <a:moveTo>
                      <a:pt x="29" y="0"/>
                    </a:moveTo>
                    <a:cubicBezTo>
                      <a:pt x="26" y="3"/>
                      <a:pt x="9" y="12"/>
                      <a:pt x="0" y="17"/>
                    </a:cubicBezTo>
                    <a:cubicBezTo>
                      <a:pt x="1" y="16"/>
                      <a:pt x="6" y="13"/>
                      <a:pt x="12" y="10"/>
                    </a:cubicBezTo>
                    <a:cubicBezTo>
                      <a:pt x="18" y="6"/>
                      <a:pt x="25" y="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6529">
                <a:extLst>
                  <a:ext uri="{FF2B5EF4-FFF2-40B4-BE49-F238E27FC236}">
                    <a16:creationId xmlns:a16="http://schemas.microsoft.com/office/drawing/2014/main" id="{0A95D012-0FF6-47DC-9F97-8EEFB7B81047}"/>
                  </a:ext>
                </a:extLst>
              </p:cNvPr>
              <p:cNvSpPr>
                <a:spLocks/>
              </p:cNvSpPr>
              <p:nvPr/>
            </p:nvSpPr>
            <p:spPr bwMode="auto">
              <a:xfrm>
                <a:off x="2396" y="2560"/>
                <a:ext cx="28" cy="11"/>
              </a:xfrm>
              <a:custGeom>
                <a:avLst/>
                <a:gdLst>
                  <a:gd name="T0" fmla="*/ 7 w 49"/>
                  <a:gd name="T1" fmla="*/ 17 h 18"/>
                  <a:gd name="T2" fmla="*/ 0 w 49"/>
                  <a:gd name="T3" fmla="*/ 18 h 18"/>
                  <a:gd name="T4" fmla="*/ 14 w 49"/>
                  <a:gd name="T5" fmla="*/ 14 h 18"/>
                  <a:gd name="T6" fmla="*/ 22 w 49"/>
                  <a:gd name="T7" fmla="*/ 10 h 18"/>
                  <a:gd name="T8" fmla="*/ 47 w 49"/>
                  <a:gd name="T9" fmla="*/ 0 h 18"/>
                  <a:gd name="T10" fmla="*/ 49 w 49"/>
                  <a:gd name="T11" fmla="*/ 2 h 18"/>
                  <a:gd name="T12" fmla="*/ 25 w 49"/>
                  <a:gd name="T13" fmla="*/ 10 h 18"/>
                  <a:gd name="T14" fmla="*/ 7 w 49"/>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8">
                    <a:moveTo>
                      <a:pt x="7" y="17"/>
                    </a:moveTo>
                    <a:cubicBezTo>
                      <a:pt x="4" y="18"/>
                      <a:pt x="4" y="17"/>
                      <a:pt x="0" y="18"/>
                    </a:cubicBezTo>
                    <a:cubicBezTo>
                      <a:pt x="2" y="17"/>
                      <a:pt x="8" y="15"/>
                      <a:pt x="14" y="14"/>
                    </a:cubicBezTo>
                    <a:cubicBezTo>
                      <a:pt x="19" y="12"/>
                      <a:pt x="23" y="10"/>
                      <a:pt x="22" y="10"/>
                    </a:cubicBezTo>
                    <a:cubicBezTo>
                      <a:pt x="36" y="6"/>
                      <a:pt x="40" y="3"/>
                      <a:pt x="47" y="0"/>
                    </a:cubicBezTo>
                    <a:cubicBezTo>
                      <a:pt x="49" y="2"/>
                      <a:pt x="49" y="2"/>
                      <a:pt x="49" y="2"/>
                    </a:cubicBezTo>
                    <a:cubicBezTo>
                      <a:pt x="42" y="4"/>
                      <a:pt x="33" y="8"/>
                      <a:pt x="25" y="10"/>
                    </a:cubicBezTo>
                    <a:cubicBezTo>
                      <a:pt x="17" y="13"/>
                      <a:pt x="10" y="15"/>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6530">
                <a:extLst>
                  <a:ext uri="{FF2B5EF4-FFF2-40B4-BE49-F238E27FC236}">
                    <a16:creationId xmlns:a16="http://schemas.microsoft.com/office/drawing/2014/main" id="{C1B6C2F3-8831-401E-AAA8-D2BE2BEA2D08}"/>
                  </a:ext>
                </a:extLst>
              </p:cNvPr>
              <p:cNvSpPr>
                <a:spLocks/>
              </p:cNvSpPr>
              <p:nvPr/>
            </p:nvSpPr>
            <p:spPr bwMode="auto">
              <a:xfrm>
                <a:off x="2635" y="2399"/>
                <a:ext cx="9" cy="10"/>
              </a:xfrm>
              <a:custGeom>
                <a:avLst/>
                <a:gdLst>
                  <a:gd name="T0" fmla="*/ 15 w 16"/>
                  <a:gd name="T1" fmla="*/ 0 h 17"/>
                  <a:gd name="T2" fmla="*/ 12 w 16"/>
                  <a:gd name="T3" fmla="*/ 2 h 17"/>
                  <a:gd name="T4" fmla="*/ 2 w 16"/>
                  <a:gd name="T5" fmla="*/ 16 h 17"/>
                  <a:gd name="T6" fmla="*/ 6 w 16"/>
                  <a:gd name="T7" fmla="*/ 8 h 17"/>
                  <a:gd name="T8" fmla="*/ 13 w 16"/>
                  <a:gd name="T9" fmla="*/ 0 h 17"/>
                  <a:gd name="T10" fmla="*/ 15 w 16"/>
                  <a:gd name="T11" fmla="*/ 0 h 17"/>
                </a:gdLst>
                <a:ahLst/>
                <a:cxnLst>
                  <a:cxn ang="0">
                    <a:pos x="T0" y="T1"/>
                  </a:cxn>
                  <a:cxn ang="0">
                    <a:pos x="T2" y="T3"/>
                  </a:cxn>
                  <a:cxn ang="0">
                    <a:pos x="T4" y="T5"/>
                  </a:cxn>
                  <a:cxn ang="0">
                    <a:pos x="T6" y="T7"/>
                  </a:cxn>
                  <a:cxn ang="0">
                    <a:pos x="T8" y="T9"/>
                  </a:cxn>
                  <a:cxn ang="0">
                    <a:pos x="T10" y="T11"/>
                  </a:cxn>
                </a:cxnLst>
                <a:rect l="0" t="0" r="r" b="b"/>
                <a:pathLst>
                  <a:path w="16" h="17">
                    <a:moveTo>
                      <a:pt x="15" y="0"/>
                    </a:moveTo>
                    <a:cubicBezTo>
                      <a:pt x="16" y="2"/>
                      <a:pt x="12" y="3"/>
                      <a:pt x="12" y="2"/>
                    </a:cubicBezTo>
                    <a:cubicBezTo>
                      <a:pt x="3" y="13"/>
                      <a:pt x="9" y="8"/>
                      <a:pt x="2" y="16"/>
                    </a:cubicBezTo>
                    <a:cubicBezTo>
                      <a:pt x="0" y="17"/>
                      <a:pt x="7" y="9"/>
                      <a:pt x="6" y="8"/>
                    </a:cubicBezTo>
                    <a:cubicBezTo>
                      <a:pt x="8" y="5"/>
                      <a:pt x="9" y="5"/>
                      <a:pt x="13" y="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6531">
                <a:extLst>
                  <a:ext uri="{FF2B5EF4-FFF2-40B4-BE49-F238E27FC236}">
                    <a16:creationId xmlns:a16="http://schemas.microsoft.com/office/drawing/2014/main" id="{E12E5832-1F57-43E8-87FF-2BE23F7A5E44}"/>
                  </a:ext>
                </a:extLst>
              </p:cNvPr>
              <p:cNvSpPr>
                <a:spLocks/>
              </p:cNvSpPr>
              <p:nvPr/>
            </p:nvSpPr>
            <p:spPr bwMode="auto">
              <a:xfrm>
                <a:off x="1814" y="2291"/>
                <a:ext cx="13" cy="29"/>
              </a:xfrm>
              <a:custGeom>
                <a:avLst/>
                <a:gdLst>
                  <a:gd name="T0" fmla="*/ 0 w 23"/>
                  <a:gd name="T1" fmla="*/ 0 h 50"/>
                  <a:gd name="T2" fmla="*/ 22 w 23"/>
                  <a:gd name="T3" fmla="*/ 47 h 50"/>
                  <a:gd name="T4" fmla="*/ 11 w 23"/>
                  <a:gd name="T5" fmla="*/ 27 h 50"/>
                  <a:gd name="T6" fmla="*/ 0 w 23"/>
                  <a:gd name="T7" fmla="*/ 0 h 50"/>
                </a:gdLst>
                <a:ahLst/>
                <a:cxnLst>
                  <a:cxn ang="0">
                    <a:pos x="T0" y="T1"/>
                  </a:cxn>
                  <a:cxn ang="0">
                    <a:pos x="T2" y="T3"/>
                  </a:cxn>
                  <a:cxn ang="0">
                    <a:pos x="T4" y="T5"/>
                  </a:cxn>
                  <a:cxn ang="0">
                    <a:pos x="T6" y="T7"/>
                  </a:cxn>
                </a:cxnLst>
                <a:rect l="0" t="0" r="r" b="b"/>
                <a:pathLst>
                  <a:path w="23" h="50">
                    <a:moveTo>
                      <a:pt x="0" y="0"/>
                    </a:moveTo>
                    <a:cubicBezTo>
                      <a:pt x="5" y="13"/>
                      <a:pt x="14" y="31"/>
                      <a:pt x="22" y="47"/>
                    </a:cubicBezTo>
                    <a:cubicBezTo>
                      <a:pt x="23" y="50"/>
                      <a:pt x="17" y="39"/>
                      <a:pt x="11" y="27"/>
                    </a:cubicBezTo>
                    <a:cubicBezTo>
                      <a:pt x="5" y="15"/>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6532">
                <a:extLst>
                  <a:ext uri="{FF2B5EF4-FFF2-40B4-BE49-F238E27FC236}">
                    <a16:creationId xmlns:a16="http://schemas.microsoft.com/office/drawing/2014/main" id="{7B250E31-A032-440E-ADC3-1438BC684B54}"/>
                  </a:ext>
                </a:extLst>
              </p:cNvPr>
              <p:cNvSpPr>
                <a:spLocks/>
              </p:cNvSpPr>
              <p:nvPr/>
            </p:nvSpPr>
            <p:spPr bwMode="auto">
              <a:xfrm>
                <a:off x="2668" y="2337"/>
                <a:ext cx="13" cy="25"/>
              </a:xfrm>
              <a:custGeom>
                <a:avLst/>
                <a:gdLst>
                  <a:gd name="T0" fmla="*/ 9 w 24"/>
                  <a:gd name="T1" fmla="*/ 32 h 44"/>
                  <a:gd name="T2" fmla="*/ 0 w 24"/>
                  <a:gd name="T3" fmla="*/ 44 h 44"/>
                  <a:gd name="T4" fmla="*/ 18 w 24"/>
                  <a:gd name="T5" fmla="*/ 12 h 44"/>
                  <a:gd name="T6" fmla="*/ 13 w 24"/>
                  <a:gd name="T7" fmla="*/ 15 h 44"/>
                  <a:gd name="T8" fmla="*/ 24 w 24"/>
                  <a:gd name="T9" fmla="*/ 0 h 44"/>
                  <a:gd name="T10" fmla="*/ 9 w 24"/>
                  <a:gd name="T11" fmla="*/ 32 h 44"/>
                </a:gdLst>
                <a:ahLst/>
                <a:cxnLst>
                  <a:cxn ang="0">
                    <a:pos x="T0" y="T1"/>
                  </a:cxn>
                  <a:cxn ang="0">
                    <a:pos x="T2" y="T3"/>
                  </a:cxn>
                  <a:cxn ang="0">
                    <a:pos x="T4" y="T5"/>
                  </a:cxn>
                  <a:cxn ang="0">
                    <a:pos x="T6" y="T7"/>
                  </a:cxn>
                  <a:cxn ang="0">
                    <a:pos x="T8" y="T9"/>
                  </a:cxn>
                  <a:cxn ang="0">
                    <a:pos x="T10" y="T11"/>
                  </a:cxn>
                </a:cxnLst>
                <a:rect l="0" t="0" r="r" b="b"/>
                <a:pathLst>
                  <a:path w="24" h="44">
                    <a:moveTo>
                      <a:pt x="9" y="32"/>
                    </a:moveTo>
                    <a:cubicBezTo>
                      <a:pt x="4" y="40"/>
                      <a:pt x="5" y="35"/>
                      <a:pt x="0" y="44"/>
                    </a:cubicBezTo>
                    <a:cubicBezTo>
                      <a:pt x="4" y="34"/>
                      <a:pt x="11" y="22"/>
                      <a:pt x="18" y="12"/>
                    </a:cubicBezTo>
                    <a:cubicBezTo>
                      <a:pt x="17" y="9"/>
                      <a:pt x="14" y="16"/>
                      <a:pt x="13" y="15"/>
                    </a:cubicBezTo>
                    <a:cubicBezTo>
                      <a:pt x="19" y="4"/>
                      <a:pt x="21" y="2"/>
                      <a:pt x="24" y="0"/>
                    </a:cubicBezTo>
                    <a:cubicBezTo>
                      <a:pt x="18" y="13"/>
                      <a:pt x="10" y="27"/>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6533">
                <a:extLst>
                  <a:ext uri="{FF2B5EF4-FFF2-40B4-BE49-F238E27FC236}">
                    <a16:creationId xmlns:a16="http://schemas.microsoft.com/office/drawing/2014/main" id="{CDC4060C-F50D-4511-8B0B-F3E8D2406A4E}"/>
                  </a:ext>
                </a:extLst>
              </p:cNvPr>
              <p:cNvSpPr>
                <a:spLocks/>
              </p:cNvSpPr>
              <p:nvPr/>
            </p:nvSpPr>
            <p:spPr bwMode="auto">
              <a:xfrm>
                <a:off x="2293" y="2586"/>
                <a:ext cx="15" cy="2"/>
              </a:xfrm>
              <a:custGeom>
                <a:avLst/>
                <a:gdLst>
                  <a:gd name="T0" fmla="*/ 3 w 26"/>
                  <a:gd name="T1" fmla="*/ 4 h 4"/>
                  <a:gd name="T2" fmla="*/ 11 w 26"/>
                  <a:gd name="T3" fmla="*/ 3 h 4"/>
                  <a:gd name="T4" fmla="*/ 12 w 26"/>
                  <a:gd name="T5" fmla="*/ 1 h 4"/>
                  <a:gd name="T6" fmla="*/ 24 w 26"/>
                  <a:gd name="T7" fmla="*/ 2 h 4"/>
                  <a:gd name="T8" fmla="*/ 3 w 26"/>
                  <a:gd name="T9" fmla="*/ 4 h 4"/>
                </a:gdLst>
                <a:ahLst/>
                <a:cxnLst>
                  <a:cxn ang="0">
                    <a:pos x="T0" y="T1"/>
                  </a:cxn>
                  <a:cxn ang="0">
                    <a:pos x="T2" y="T3"/>
                  </a:cxn>
                  <a:cxn ang="0">
                    <a:pos x="T4" y="T5"/>
                  </a:cxn>
                  <a:cxn ang="0">
                    <a:pos x="T6" y="T7"/>
                  </a:cxn>
                  <a:cxn ang="0">
                    <a:pos x="T8" y="T9"/>
                  </a:cxn>
                </a:cxnLst>
                <a:rect l="0" t="0" r="r" b="b"/>
                <a:pathLst>
                  <a:path w="26" h="4">
                    <a:moveTo>
                      <a:pt x="3" y="4"/>
                    </a:moveTo>
                    <a:cubicBezTo>
                      <a:pt x="0" y="3"/>
                      <a:pt x="6" y="3"/>
                      <a:pt x="11" y="3"/>
                    </a:cubicBezTo>
                    <a:cubicBezTo>
                      <a:pt x="16" y="2"/>
                      <a:pt x="20" y="1"/>
                      <a:pt x="12" y="1"/>
                    </a:cubicBezTo>
                    <a:cubicBezTo>
                      <a:pt x="17" y="1"/>
                      <a:pt x="26" y="0"/>
                      <a:pt x="24" y="2"/>
                    </a:cubicBezTo>
                    <a:cubicBezTo>
                      <a:pt x="20" y="2"/>
                      <a:pt x="12"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6534">
                <a:extLst>
                  <a:ext uri="{FF2B5EF4-FFF2-40B4-BE49-F238E27FC236}">
                    <a16:creationId xmlns:a16="http://schemas.microsoft.com/office/drawing/2014/main" id="{365CA376-1A6F-4896-8F37-00E2CDA45690}"/>
                  </a:ext>
                </a:extLst>
              </p:cNvPr>
              <p:cNvSpPr>
                <a:spLocks/>
              </p:cNvSpPr>
              <p:nvPr/>
            </p:nvSpPr>
            <p:spPr bwMode="auto">
              <a:xfrm>
                <a:off x="2395" y="2566"/>
                <a:ext cx="11" cy="4"/>
              </a:xfrm>
              <a:custGeom>
                <a:avLst/>
                <a:gdLst>
                  <a:gd name="T0" fmla="*/ 4 w 19"/>
                  <a:gd name="T1" fmla="*/ 7 h 7"/>
                  <a:gd name="T2" fmla="*/ 0 w 19"/>
                  <a:gd name="T3" fmla="*/ 3 h 7"/>
                  <a:gd name="T4" fmla="*/ 10 w 19"/>
                  <a:gd name="T5" fmla="*/ 1 h 7"/>
                  <a:gd name="T6" fmla="*/ 19 w 19"/>
                  <a:gd name="T7" fmla="*/ 1 h 7"/>
                  <a:gd name="T8" fmla="*/ 4 w 19"/>
                  <a:gd name="T9" fmla="*/ 7 h 7"/>
                </a:gdLst>
                <a:ahLst/>
                <a:cxnLst>
                  <a:cxn ang="0">
                    <a:pos x="T0" y="T1"/>
                  </a:cxn>
                  <a:cxn ang="0">
                    <a:pos x="T2" y="T3"/>
                  </a:cxn>
                  <a:cxn ang="0">
                    <a:pos x="T4" y="T5"/>
                  </a:cxn>
                  <a:cxn ang="0">
                    <a:pos x="T6" y="T7"/>
                  </a:cxn>
                  <a:cxn ang="0">
                    <a:pos x="T8" y="T9"/>
                  </a:cxn>
                </a:cxnLst>
                <a:rect l="0" t="0" r="r" b="b"/>
                <a:pathLst>
                  <a:path w="19" h="7">
                    <a:moveTo>
                      <a:pt x="4" y="7"/>
                    </a:moveTo>
                    <a:cubicBezTo>
                      <a:pt x="11" y="3"/>
                      <a:pt x="0" y="5"/>
                      <a:pt x="0" y="3"/>
                    </a:cubicBezTo>
                    <a:cubicBezTo>
                      <a:pt x="7" y="0"/>
                      <a:pt x="9" y="0"/>
                      <a:pt x="10" y="1"/>
                    </a:cubicBezTo>
                    <a:cubicBezTo>
                      <a:pt x="12" y="2"/>
                      <a:pt x="13" y="3"/>
                      <a:pt x="19" y="1"/>
                    </a:cubicBezTo>
                    <a:cubicBezTo>
                      <a:pt x="18" y="2"/>
                      <a:pt x="12" y="5"/>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6535">
                <a:extLst>
                  <a:ext uri="{FF2B5EF4-FFF2-40B4-BE49-F238E27FC236}">
                    <a16:creationId xmlns:a16="http://schemas.microsoft.com/office/drawing/2014/main" id="{71AA116E-4CBE-45DA-B8B4-F7B2E215CA00}"/>
                  </a:ext>
                </a:extLst>
              </p:cNvPr>
              <p:cNvSpPr>
                <a:spLocks/>
              </p:cNvSpPr>
              <p:nvPr/>
            </p:nvSpPr>
            <p:spPr bwMode="auto">
              <a:xfrm>
                <a:off x="2239" y="2588"/>
                <a:ext cx="13" cy="1"/>
              </a:xfrm>
              <a:custGeom>
                <a:avLst/>
                <a:gdLst>
                  <a:gd name="T0" fmla="*/ 21 w 23"/>
                  <a:gd name="T1" fmla="*/ 2 h 2"/>
                  <a:gd name="T2" fmla="*/ 2 w 23"/>
                  <a:gd name="T3" fmla="*/ 0 h 2"/>
                  <a:gd name="T4" fmla="*/ 23 w 23"/>
                  <a:gd name="T5" fmla="*/ 0 h 2"/>
                  <a:gd name="T6" fmla="*/ 21 w 23"/>
                  <a:gd name="T7" fmla="*/ 2 h 2"/>
                </a:gdLst>
                <a:ahLst/>
                <a:cxnLst>
                  <a:cxn ang="0">
                    <a:pos x="T0" y="T1"/>
                  </a:cxn>
                  <a:cxn ang="0">
                    <a:pos x="T2" y="T3"/>
                  </a:cxn>
                  <a:cxn ang="0">
                    <a:pos x="T4" y="T5"/>
                  </a:cxn>
                  <a:cxn ang="0">
                    <a:pos x="T6" y="T7"/>
                  </a:cxn>
                </a:cxnLst>
                <a:rect l="0" t="0" r="r" b="b"/>
                <a:pathLst>
                  <a:path w="23" h="2">
                    <a:moveTo>
                      <a:pt x="21" y="2"/>
                    </a:moveTo>
                    <a:cubicBezTo>
                      <a:pt x="18" y="1"/>
                      <a:pt x="0" y="1"/>
                      <a:pt x="2" y="0"/>
                    </a:cubicBezTo>
                    <a:cubicBezTo>
                      <a:pt x="9" y="0"/>
                      <a:pt x="16" y="0"/>
                      <a:pt x="23" y="0"/>
                    </a:cubicBezTo>
                    <a:cubicBezTo>
                      <a:pt x="22" y="1"/>
                      <a:pt x="20" y="1"/>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6536">
                <a:extLst>
                  <a:ext uri="{FF2B5EF4-FFF2-40B4-BE49-F238E27FC236}">
                    <a16:creationId xmlns:a16="http://schemas.microsoft.com/office/drawing/2014/main" id="{7BFF4920-1587-4BF2-B5E6-044380C56767}"/>
                  </a:ext>
                </a:extLst>
              </p:cNvPr>
              <p:cNvSpPr>
                <a:spLocks/>
              </p:cNvSpPr>
              <p:nvPr/>
            </p:nvSpPr>
            <p:spPr bwMode="auto">
              <a:xfrm>
                <a:off x="2202" y="2584"/>
                <a:ext cx="8" cy="2"/>
              </a:xfrm>
              <a:custGeom>
                <a:avLst/>
                <a:gdLst>
                  <a:gd name="T0" fmla="*/ 14 w 15"/>
                  <a:gd name="T1" fmla="*/ 1 h 3"/>
                  <a:gd name="T2" fmla="*/ 15 w 15"/>
                  <a:gd name="T3" fmla="*/ 2 h 3"/>
                  <a:gd name="T4" fmla="*/ 1 w 15"/>
                  <a:gd name="T5" fmla="*/ 1 h 3"/>
                  <a:gd name="T6" fmla="*/ 0 w 15"/>
                  <a:gd name="T7" fmla="*/ 0 h 3"/>
                  <a:gd name="T8" fmla="*/ 14 w 15"/>
                  <a:gd name="T9" fmla="*/ 1 h 3"/>
                </a:gdLst>
                <a:ahLst/>
                <a:cxnLst>
                  <a:cxn ang="0">
                    <a:pos x="T0" y="T1"/>
                  </a:cxn>
                  <a:cxn ang="0">
                    <a:pos x="T2" y="T3"/>
                  </a:cxn>
                  <a:cxn ang="0">
                    <a:pos x="T4" y="T5"/>
                  </a:cxn>
                  <a:cxn ang="0">
                    <a:pos x="T6" y="T7"/>
                  </a:cxn>
                  <a:cxn ang="0">
                    <a:pos x="T8" y="T9"/>
                  </a:cxn>
                </a:cxnLst>
                <a:rect l="0" t="0" r="r" b="b"/>
                <a:pathLst>
                  <a:path w="15" h="3">
                    <a:moveTo>
                      <a:pt x="14" y="1"/>
                    </a:moveTo>
                    <a:cubicBezTo>
                      <a:pt x="15" y="2"/>
                      <a:pt x="8" y="2"/>
                      <a:pt x="15" y="2"/>
                    </a:cubicBezTo>
                    <a:cubicBezTo>
                      <a:pt x="14" y="3"/>
                      <a:pt x="6" y="2"/>
                      <a:pt x="1" y="1"/>
                    </a:cubicBezTo>
                    <a:cubicBezTo>
                      <a:pt x="0" y="0"/>
                      <a:pt x="0" y="0"/>
                      <a:pt x="0" y="0"/>
                    </a:cubicBezTo>
                    <a:cubicBezTo>
                      <a:pt x="6" y="1"/>
                      <a:pt x="7"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6537">
                <a:extLst>
                  <a:ext uri="{FF2B5EF4-FFF2-40B4-BE49-F238E27FC236}">
                    <a16:creationId xmlns:a16="http://schemas.microsoft.com/office/drawing/2014/main" id="{0E2D8FC9-49C1-4084-B0F9-D5235FCD7CDB}"/>
                  </a:ext>
                </a:extLst>
              </p:cNvPr>
              <p:cNvSpPr>
                <a:spLocks/>
              </p:cNvSpPr>
              <p:nvPr/>
            </p:nvSpPr>
            <p:spPr bwMode="auto">
              <a:xfrm>
                <a:off x="2592" y="2443"/>
                <a:ext cx="12" cy="12"/>
              </a:xfrm>
              <a:custGeom>
                <a:avLst/>
                <a:gdLst>
                  <a:gd name="T0" fmla="*/ 8 w 20"/>
                  <a:gd name="T1" fmla="*/ 14 h 22"/>
                  <a:gd name="T2" fmla="*/ 9 w 20"/>
                  <a:gd name="T3" fmla="*/ 12 h 22"/>
                  <a:gd name="T4" fmla="*/ 20 w 20"/>
                  <a:gd name="T5" fmla="*/ 2 h 22"/>
                  <a:gd name="T6" fmla="*/ 12 w 20"/>
                  <a:gd name="T7" fmla="*/ 9 h 22"/>
                  <a:gd name="T8" fmla="*/ 8 w 20"/>
                  <a:gd name="T9" fmla="*/ 14 h 22"/>
                </a:gdLst>
                <a:ahLst/>
                <a:cxnLst>
                  <a:cxn ang="0">
                    <a:pos x="T0" y="T1"/>
                  </a:cxn>
                  <a:cxn ang="0">
                    <a:pos x="T2" y="T3"/>
                  </a:cxn>
                  <a:cxn ang="0">
                    <a:pos x="T4" y="T5"/>
                  </a:cxn>
                  <a:cxn ang="0">
                    <a:pos x="T6" y="T7"/>
                  </a:cxn>
                  <a:cxn ang="0">
                    <a:pos x="T8" y="T9"/>
                  </a:cxn>
                </a:cxnLst>
                <a:rect l="0" t="0" r="r" b="b"/>
                <a:pathLst>
                  <a:path w="20" h="22">
                    <a:moveTo>
                      <a:pt x="8" y="14"/>
                    </a:moveTo>
                    <a:cubicBezTo>
                      <a:pt x="0" y="22"/>
                      <a:pt x="4" y="17"/>
                      <a:pt x="9" y="12"/>
                    </a:cubicBezTo>
                    <a:cubicBezTo>
                      <a:pt x="13" y="7"/>
                      <a:pt x="20" y="0"/>
                      <a:pt x="20" y="2"/>
                    </a:cubicBezTo>
                    <a:cubicBezTo>
                      <a:pt x="16" y="6"/>
                      <a:pt x="15" y="6"/>
                      <a:pt x="12" y="9"/>
                    </a:cubicBezTo>
                    <a:cubicBezTo>
                      <a:pt x="10" y="11"/>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6538">
                <a:extLst>
                  <a:ext uri="{FF2B5EF4-FFF2-40B4-BE49-F238E27FC236}">
                    <a16:creationId xmlns:a16="http://schemas.microsoft.com/office/drawing/2014/main" id="{7E6BEA3B-F3DB-411D-A07E-7B42E60EE79F}"/>
                  </a:ext>
                </a:extLst>
              </p:cNvPr>
              <p:cNvSpPr>
                <a:spLocks/>
              </p:cNvSpPr>
              <p:nvPr/>
            </p:nvSpPr>
            <p:spPr bwMode="auto">
              <a:xfrm>
                <a:off x="2721" y="2219"/>
                <a:ext cx="2" cy="7"/>
              </a:xfrm>
              <a:custGeom>
                <a:avLst/>
                <a:gdLst>
                  <a:gd name="T0" fmla="*/ 4 w 4"/>
                  <a:gd name="T1" fmla="*/ 1 h 13"/>
                  <a:gd name="T2" fmla="*/ 2 w 4"/>
                  <a:gd name="T3" fmla="*/ 11 h 13"/>
                  <a:gd name="T4" fmla="*/ 1 w 4"/>
                  <a:gd name="T5" fmla="*/ 8 h 13"/>
                  <a:gd name="T6" fmla="*/ 2 w 4"/>
                  <a:gd name="T7" fmla="*/ 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4" y="1"/>
                      <a:pt x="3" y="7"/>
                      <a:pt x="2" y="11"/>
                    </a:cubicBezTo>
                    <a:cubicBezTo>
                      <a:pt x="1" y="11"/>
                      <a:pt x="0" y="13"/>
                      <a:pt x="1" y="8"/>
                    </a:cubicBezTo>
                    <a:cubicBezTo>
                      <a:pt x="2" y="1"/>
                      <a:pt x="2" y="1"/>
                      <a:pt x="2" y="1"/>
                    </a:cubicBezTo>
                    <a:cubicBezTo>
                      <a:pt x="3" y="0"/>
                      <a:pt x="2" y="7"/>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6539">
                <a:extLst>
                  <a:ext uri="{FF2B5EF4-FFF2-40B4-BE49-F238E27FC236}">
                    <a16:creationId xmlns:a16="http://schemas.microsoft.com/office/drawing/2014/main" id="{F0BAF089-0A8C-4F78-95A8-B77CF66AA4DF}"/>
                  </a:ext>
                </a:extLst>
              </p:cNvPr>
              <p:cNvSpPr>
                <a:spLocks/>
              </p:cNvSpPr>
              <p:nvPr/>
            </p:nvSpPr>
            <p:spPr bwMode="auto">
              <a:xfrm>
                <a:off x="2694" y="2298"/>
                <a:ext cx="4" cy="10"/>
              </a:xfrm>
              <a:custGeom>
                <a:avLst/>
                <a:gdLst>
                  <a:gd name="T0" fmla="*/ 5 w 7"/>
                  <a:gd name="T1" fmla="*/ 9 h 17"/>
                  <a:gd name="T2" fmla="*/ 0 w 7"/>
                  <a:gd name="T3" fmla="*/ 10 h 17"/>
                  <a:gd name="T4" fmla="*/ 7 w 7"/>
                  <a:gd name="T5" fmla="*/ 0 h 17"/>
                  <a:gd name="T6" fmla="*/ 5 w 7"/>
                  <a:gd name="T7" fmla="*/ 9 h 17"/>
                </a:gdLst>
                <a:ahLst/>
                <a:cxnLst>
                  <a:cxn ang="0">
                    <a:pos x="T0" y="T1"/>
                  </a:cxn>
                  <a:cxn ang="0">
                    <a:pos x="T2" y="T3"/>
                  </a:cxn>
                  <a:cxn ang="0">
                    <a:pos x="T4" y="T5"/>
                  </a:cxn>
                  <a:cxn ang="0">
                    <a:pos x="T6" y="T7"/>
                  </a:cxn>
                </a:cxnLst>
                <a:rect l="0" t="0" r="r" b="b"/>
                <a:pathLst>
                  <a:path w="7" h="17">
                    <a:moveTo>
                      <a:pt x="5" y="9"/>
                    </a:moveTo>
                    <a:cubicBezTo>
                      <a:pt x="1" y="17"/>
                      <a:pt x="1" y="11"/>
                      <a:pt x="0" y="10"/>
                    </a:cubicBezTo>
                    <a:cubicBezTo>
                      <a:pt x="5" y="1"/>
                      <a:pt x="3" y="6"/>
                      <a:pt x="7" y="0"/>
                    </a:cubicBezTo>
                    <a:cubicBezTo>
                      <a:pt x="6" y="4"/>
                      <a:pt x="5"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6540">
                <a:extLst>
                  <a:ext uri="{FF2B5EF4-FFF2-40B4-BE49-F238E27FC236}">
                    <a16:creationId xmlns:a16="http://schemas.microsoft.com/office/drawing/2014/main" id="{819A659C-02A4-4B2D-B6E2-24AA5C42AE02}"/>
                  </a:ext>
                </a:extLst>
              </p:cNvPr>
              <p:cNvSpPr>
                <a:spLocks/>
              </p:cNvSpPr>
              <p:nvPr/>
            </p:nvSpPr>
            <p:spPr bwMode="auto">
              <a:xfrm>
                <a:off x="2482" y="2528"/>
                <a:ext cx="11" cy="6"/>
              </a:xfrm>
              <a:custGeom>
                <a:avLst/>
                <a:gdLst>
                  <a:gd name="T0" fmla="*/ 20 w 20"/>
                  <a:gd name="T1" fmla="*/ 1 h 11"/>
                  <a:gd name="T2" fmla="*/ 0 w 20"/>
                  <a:gd name="T3" fmla="*/ 10 h 11"/>
                  <a:gd name="T4" fmla="*/ 9 w 20"/>
                  <a:gd name="T5" fmla="*/ 5 h 11"/>
                  <a:gd name="T6" fmla="*/ 12 w 20"/>
                  <a:gd name="T7" fmla="*/ 3 h 11"/>
                  <a:gd name="T8" fmla="*/ 20 w 20"/>
                  <a:gd name="T9" fmla="*/ 1 h 11"/>
                </a:gdLst>
                <a:ahLst/>
                <a:cxnLst>
                  <a:cxn ang="0">
                    <a:pos x="T0" y="T1"/>
                  </a:cxn>
                  <a:cxn ang="0">
                    <a:pos x="T2" y="T3"/>
                  </a:cxn>
                  <a:cxn ang="0">
                    <a:pos x="T4" y="T5"/>
                  </a:cxn>
                  <a:cxn ang="0">
                    <a:pos x="T6" y="T7"/>
                  </a:cxn>
                  <a:cxn ang="0">
                    <a:pos x="T8" y="T9"/>
                  </a:cxn>
                </a:cxnLst>
                <a:rect l="0" t="0" r="r" b="b"/>
                <a:pathLst>
                  <a:path w="20" h="11">
                    <a:moveTo>
                      <a:pt x="20" y="1"/>
                    </a:moveTo>
                    <a:cubicBezTo>
                      <a:pt x="12" y="5"/>
                      <a:pt x="1" y="11"/>
                      <a:pt x="0" y="10"/>
                    </a:cubicBezTo>
                    <a:cubicBezTo>
                      <a:pt x="5" y="7"/>
                      <a:pt x="6" y="7"/>
                      <a:pt x="9" y="5"/>
                    </a:cubicBezTo>
                    <a:cubicBezTo>
                      <a:pt x="12" y="4"/>
                      <a:pt x="11" y="4"/>
                      <a:pt x="12" y="3"/>
                    </a:cubicBezTo>
                    <a:cubicBezTo>
                      <a:pt x="17" y="0"/>
                      <a:pt x="19" y="0"/>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6541">
                <a:extLst>
                  <a:ext uri="{FF2B5EF4-FFF2-40B4-BE49-F238E27FC236}">
                    <a16:creationId xmlns:a16="http://schemas.microsoft.com/office/drawing/2014/main" id="{F3E45091-AFE5-4573-AFFC-367D0326B386}"/>
                  </a:ext>
                </a:extLst>
              </p:cNvPr>
              <p:cNvSpPr>
                <a:spLocks/>
              </p:cNvSpPr>
              <p:nvPr/>
            </p:nvSpPr>
            <p:spPr bwMode="auto">
              <a:xfrm>
                <a:off x="2446" y="2545"/>
                <a:ext cx="9" cy="6"/>
              </a:xfrm>
              <a:custGeom>
                <a:avLst/>
                <a:gdLst>
                  <a:gd name="T0" fmla="*/ 15 w 16"/>
                  <a:gd name="T1" fmla="*/ 5 h 10"/>
                  <a:gd name="T2" fmla="*/ 0 w 16"/>
                  <a:gd name="T3" fmla="*/ 9 h 10"/>
                  <a:gd name="T4" fmla="*/ 10 w 16"/>
                  <a:gd name="T5" fmla="*/ 5 h 10"/>
                  <a:gd name="T6" fmla="*/ 6 w 16"/>
                  <a:gd name="T7" fmla="*/ 6 h 10"/>
                  <a:gd name="T8" fmla="*/ 15 w 16"/>
                  <a:gd name="T9" fmla="*/ 5 h 10"/>
                </a:gdLst>
                <a:ahLst/>
                <a:cxnLst>
                  <a:cxn ang="0">
                    <a:pos x="T0" y="T1"/>
                  </a:cxn>
                  <a:cxn ang="0">
                    <a:pos x="T2" y="T3"/>
                  </a:cxn>
                  <a:cxn ang="0">
                    <a:pos x="T4" y="T5"/>
                  </a:cxn>
                  <a:cxn ang="0">
                    <a:pos x="T6" y="T7"/>
                  </a:cxn>
                  <a:cxn ang="0">
                    <a:pos x="T8" y="T9"/>
                  </a:cxn>
                </a:cxnLst>
                <a:rect l="0" t="0" r="r" b="b"/>
                <a:pathLst>
                  <a:path w="16" h="10">
                    <a:moveTo>
                      <a:pt x="15" y="5"/>
                    </a:moveTo>
                    <a:cubicBezTo>
                      <a:pt x="10" y="6"/>
                      <a:pt x="1" y="10"/>
                      <a:pt x="0" y="9"/>
                    </a:cubicBezTo>
                    <a:cubicBezTo>
                      <a:pt x="5" y="8"/>
                      <a:pt x="5" y="7"/>
                      <a:pt x="10" y="5"/>
                    </a:cubicBezTo>
                    <a:cubicBezTo>
                      <a:pt x="10" y="4"/>
                      <a:pt x="8" y="5"/>
                      <a:pt x="6" y="6"/>
                    </a:cubicBezTo>
                    <a:cubicBezTo>
                      <a:pt x="16" y="0"/>
                      <a:pt x="9" y="6"/>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6542">
                <a:extLst>
                  <a:ext uri="{FF2B5EF4-FFF2-40B4-BE49-F238E27FC236}">
                    <a16:creationId xmlns:a16="http://schemas.microsoft.com/office/drawing/2014/main" id="{A2E83923-0194-4475-AE46-C03F118C5251}"/>
                  </a:ext>
                </a:extLst>
              </p:cNvPr>
              <p:cNvSpPr>
                <a:spLocks/>
              </p:cNvSpPr>
              <p:nvPr/>
            </p:nvSpPr>
            <p:spPr bwMode="auto">
              <a:xfrm>
                <a:off x="2347" y="2576"/>
                <a:ext cx="12" cy="4"/>
              </a:xfrm>
              <a:custGeom>
                <a:avLst/>
                <a:gdLst>
                  <a:gd name="T0" fmla="*/ 11 w 20"/>
                  <a:gd name="T1" fmla="*/ 4 h 6"/>
                  <a:gd name="T2" fmla="*/ 0 w 20"/>
                  <a:gd name="T3" fmla="*/ 6 h 6"/>
                  <a:gd name="T4" fmla="*/ 4 w 20"/>
                  <a:gd name="T5" fmla="*/ 2 h 6"/>
                  <a:gd name="T6" fmla="*/ 11 w 20"/>
                  <a:gd name="T7" fmla="*/ 4 h 6"/>
                </a:gdLst>
                <a:ahLst/>
                <a:cxnLst>
                  <a:cxn ang="0">
                    <a:pos x="T0" y="T1"/>
                  </a:cxn>
                  <a:cxn ang="0">
                    <a:pos x="T2" y="T3"/>
                  </a:cxn>
                  <a:cxn ang="0">
                    <a:pos x="T4" y="T5"/>
                  </a:cxn>
                  <a:cxn ang="0">
                    <a:pos x="T6" y="T7"/>
                  </a:cxn>
                </a:cxnLst>
                <a:rect l="0" t="0" r="r" b="b"/>
                <a:pathLst>
                  <a:path w="20" h="6">
                    <a:moveTo>
                      <a:pt x="11" y="4"/>
                    </a:moveTo>
                    <a:cubicBezTo>
                      <a:pt x="9" y="6"/>
                      <a:pt x="5" y="6"/>
                      <a:pt x="0" y="6"/>
                    </a:cubicBezTo>
                    <a:cubicBezTo>
                      <a:pt x="6" y="4"/>
                      <a:pt x="3" y="3"/>
                      <a:pt x="4" y="2"/>
                    </a:cubicBezTo>
                    <a:cubicBezTo>
                      <a:pt x="20" y="0"/>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6543">
                <a:extLst>
                  <a:ext uri="{FF2B5EF4-FFF2-40B4-BE49-F238E27FC236}">
                    <a16:creationId xmlns:a16="http://schemas.microsoft.com/office/drawing/2014/main" id="{F8EE6E61-E400-4516-9349-221A923ECCE3}"/>
                  </a:ext>
                </a:extLst>
              </p:cNvPr>
              <p:cNvSpPr>
                <a:spLocks/>
              </p:cNvSpPr>
              <p:nvPr/>
            </p:nvSpPr>
            <p:spPr bwMode="auto">
              <a:xfrm>
                <a:off x="2239" y="2586"/>
                <a:ext cx="16" cy="2"/>
              </a:xfrm>
              <a:custGeom>
                <a:avLst/>
                <a:gdLst>
                  <a:gd name="T0" fmla="*/ 28 w 28"/>
                  <a:gd name="T1" fmla="*/ 2 h 3"/>
                  <a:gd name="T2" fmla="*/ 0 w 28"/>
                  <a:gd name="T3" fmla="*/ 1 h 3"/>
                  <a:gd name="T4" fmla="*/ 28 w 28"/>
                  <a:gd name="T5" fmla="*/ 2 h 3"/>
                </a:gdLst>
                <a:ahLst/>
                <a:cxnLst>
                  <a:cxn ang="0">
                    <a:pos x="T0" y="T1"/>
                  </a:cxn>
                  <a:cxn ang="0">
                    <a:pos x="T2" y="T3"/>
                  </a:cxn>
                  <a:cxn ang="0">
                    <a:pos x="T4" y="T5"/>
                  </a:cxn>
                </a:cxnLst>
                <a:rect l="0" t="0" r="r" b="b"/>
                <a:pathLst>
                  <a:path w="28" h="3">
                    <a:moveTo>
                      <a:pt x="28" y="2"/>
                    </a:moveTo>
                    <a:cubicBezTo>
                      <a:pt x="24" y="3"/>
                      <a:pt x="7" y="1"/>
                      <a:pt x="0" y="1"/>
                    </a:cubicBezTo>
                    <a:cubicBezTo>
                      <a:pt x="6" y="0"/>
                      <a:pt x="17" y="2"/>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6544">
                <a:extLst>
                  <a:ext uri="{FF2B5EF4-FFF2-40B4-BE49-F238E27FC236}">
                    <a16:creationId xmlns:a16="http://schemas.microsoft.com/office/drawing/2014/main" id="{5652F2A0-AA58-4ECA-8285-F75451673283}"/>
                  </a:ext>
                </a:extLst>
              </p:cNvPr>
              <p:cNvSpPr>
                <a:spLocks/>
              </p:cNvSpPr>
              <p:nvPr/>
            </p:nvSpPr>
            <p:spPr bwMode="auto">
              <a:xfrm>
                <a:off x="2594" y="2440"/>
                <a:ext cx="10" cy="12"/>
              </a:xfrm>
              <a:custGeom>
                <a:avLst/>
                <a:gdLst>
                  <a:gd name="T0" fmla="*/ 13 w 19"/>
                  <a:gd name="T1" fmla="*/ 9 h 21"/>
                  <a:gd name="T2" fmla="*/ 0 w 19"/>
                  <a:gd name="T3" fmla="*/ 21 h 21"/>
                  <a:gd name="T4" fmla="*/ 11 w 19"/>
                  <a:gd name="T5" fmla="*/ 8 h 21"/>
                  <a:gd name="T6" fmla="*/ 13 w 19"/>
                  <a:gd name="T7" fmla="*/ 9 h 21"/>
                </a:gdLst>
                <a:ahLst/>
                <a:cxnLst>
                  <a:cxn ang="0">
                    <a:pos x="T0" y="T1"/>
                  </a:cxn>
                  <a:cxn ang="0">
                    <a:pos x="T2" y="T3"/>
                  </a:cxn>
                  <a:cxn ang="0">
                    <a:pos x="T4" y="T5"/>
                  </a:cxn>
                  <a:cxn ang="0">
                    <a:pos x="T6" y="T7"/>
                  </a:cxn>
                </a:cxnLst>
                <a:rect l="0" t="0" r="r" b="b"/>
                <a:pathLst>
                  <a:path w="19" h="21">
                    <a:moveTo>
                      <a:pt x="13" y="9"/>
                    </a:moveTo>
                    <a:cubicBezTo>
                      <a:pt x="6" y="17"/>
                      <a:pt x="7" y="13"/>
                      <a:pt x="0" y="21"/>
                    </a:cubicBezTo>
                    <a:cubicBezTo>
                      <a:pt x="1" y="19"/>
                      <a:pt x="11" y="9"/>
                      <a:pt x="11" y="8"/>
                    </a:cubicBezTo>
                    <a:cubicBezTo>
                      <a:pt x="19" y="0"/>
                      <a:pt x="14" y="7"/>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545">
                <a:extLst>
                  <a:ext uri="{FF2B5EF4-FFF2-40B4-BE49-F238E27FC236}">
                    <a16:creationId xmlns:a16="http://schemas.microsoft.com/office/drawing/2014/main" id="{4DA0055C-F1A1-49F4-87B7-4D34409625D4}"/>
                  </a:ext>
                </a:extLst>
              </p:cNvPr>
              <p:cNvSpPr>
                <a:spLocks/>
              </p:cNvSpPr>
              <p:nvPr/>
            </p:nvSpPr>
            <p:spPr bwMode="auto">
              <a:xfrm>
                <a:off x="2510" y="2508"/>
                <a:ext cx="14" cy="9"/>
              </a:xfrm>
              <a:custGeom>
                <a:avLst/>
                <a:gdLst>
                  <a:gd name="T0" fmla="*/ 19 w 24"/>
                  <a:gd name="T1" fmla="*/ 5 h 15"/>
                  <a:gd name="T2" fmla="*/ 0 w 24"/>
                  <a:gd name="T3" fmla="*/ 15 h 15"/>
                  <a:gd name="T4" fmla="*/ 22 w 24"/>
                  <a:gd name="T5" fmla="*/ 0 h 15"/>
                  <a:gd name="T6" fmla="*/ 8 w 24"/>
                  <a:gd name="T7" fmla="*/ 9 h 15"/>
                  <a:gd name="T8" fmla="*/ 19 w 24"/>
                  <a:gd name="T9" fmla="*/ 5 h 15"/>
                </a:gdLst>
                <a:ahLst/>
                <a:cxnLst>
                  <a:cxn ang="0">
                    <a:pos x="T0" y="T1"/>
                  </a:cxn>
                  <a:cxn ang="0">
                    <a:pos x="T2" y="T3"/>
                  </a:cxn>
                  <a:cxn ang="0">
                    <a:pos x="T4" y="T5"/>
                  </a:cxn>
                  <a:cxn ang="0">
                    <a:pos x="T6" y="T7"/>
                  </a:cxn>
                  <a:cxn ang="0">
                    <a:pos x="T8" y="T9"/>
                  </a:cxn>
                </a:cxnLst>
                <a:rect l="0" t="0" r="r" b="b"/>
                <a:pathLst>
                  <a:path w="24" h="15">
                    <a:moveTo>
                      <a:pt x="19" y="5"/>
                    </a:moveTo>
                    <a:cubicBezTo>
                      <a:pt x="10" y="10"/>
                      <a:pt x="9" y="9"/>
                      <a:pt x="0" y="15"/>
                    </a:cubicBezTo>
                    <a:cubicBezTo>
                      <a:pt x="0" y="13"/>
                      <a:pt x="16" y="4"/>
                      <a:pt x="22" y="0"/>
                    </a:cubicBezTo>
                    <a:cubicBezTo>
                      <a:pt x="24" y="0"/>
                      <a:pt x="12" y="6"/>
                      <a:pt x="8" y="9"/>
                    </a:cubicBezTo>
                    <a:cubicBezTo>
                      <a:pt x="9" y="10"/>
                      <a:pt x="20" y="2"/>
                      <a:pt x="1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6546">
                <a:extLst>
                  <a:ext uri="{FF2B5EF4-FFF2-40B4-BE49-F238E27FC236}">
                    <a16:creationId xmlns:a16="http://schemas.microsoft.com/office/drawing/2014/main" id="{4DFFCA85-D5D8-459D-8A79-D4F0507A9691}"/>
                  </a:ext>
                </a:extLst>
              </p:cNvPr>
              <p:cNvSpPr>
                <a:spLocks/>
              </p:cNvSpPr>
              <p:nvPr/>
            </p:nvSpPr>
            <p:spPr bwMode="auto">
              <a:xfrm>
                <a:off x="2599" y="1805"/>
                <a:ext cx="7" cy="8"/>
              </a:xfrm>
              <a:custGeom>
                <a:avLst/>
                <a:gdLst>
                  <a:gd name="T0" fmla="*/ 1 w 12"/>
                  <a:gd name="T1" fmla="*/ 2 h 14"/>
                  <a:gd name="T2" fmla="*/ 12 w 12"/>
                  <a:gd name="T3" fmla="*/ 13 h 14"/>
                  <a:gd name="T4" fmla="*/ 0 w 12"/>
                  <a:gd name="T5" fmla="*/ 3 h 14"/>
                  <a:gd name="T6" fmla="*/ 1 w 12"/>
                  <a:gd name="T7" fmla="*/ 2 h 14"/>
                </a:gdLst>
                <a:ahLst/>
                <a:cxnLst>
                  <a:cxn ang="0">
                    <a:pos x="T0" y="T1"/>
                  </a:cxn>
                  <a:cxn ang="0">
                    <a:pos x="T2" y="T3"/>
                  </a:cxn>
                  <a:cxn ang="0">
                    <a:pos x="T4" y="T5"/>
                  </a:cxn>
                  <a:cxn ang="0">
                    <a:pos x="T6" y="T7"/>
                  </a:cxn>
                </a:cxnLst>
                <a:rect l="0" t="0" r="r" b="b"/>
                <a:pathLst>
                  <a:path w="12" h="14">
                    <a:moveTo>
                      <a:pt x="1" y="2"/>
                    </a:moveTo>
                    <a:cubicBezTo>
                      <a:pt x="0" y="0"/>
                      <a:pt x="9" y="10"/>
                      <a:pt x="12" y="13"/>
                    </a:cubicBezTo>
                    <a:cubicBezTo>
                      <a:pt x="11" y="14"/>
                      <a:pt x="9" y="12"/>
                      <a:pt x="0" y="3"/>
                    </a:cubicBezTo>
                    <a:cubicBezTo>
                      <a:pt x="2" y="5"/>
                      <a:pt x="4"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6547">
                <a:extLst>
                  <a:ext uri="{FF2B5EF4-FFF2-40B4-BE49-F238E27FC236}">
                    <a16:creationId xmlns:a16="http://schemas.microsoft.com/office/drawing/2014/main" id="{09D3C2A9-5086-4665-A8FA-5E2FCE92BA78}"/>
                  </a:ext>
                </a:extLst>
              </p:cNvPr>
              <p:cNvSpPr>
                <a:spLocks/>
              </p:cNvSpPr>
              <p:nvPr/>
            </p:nvSpPr>
            <p:spPr bwMode="auto">
              <a:xfrm>
                <a:off x="2496" y="2519"/>
                <a:ext cx="9" cy="6"/>
              </a:xfrm>
              <a:custGeom>
                <a:avLst/>
                <a:gdLst>
                  <a:gd name="T0" fmla="*/ 17 w 17"/>
                  <a:gd name="T1" fmla="*/ 2 h 11"/>
                  <a:gd name="T2" fmla="*/ 8 w 17"/>
                  <a:gd name="T3" fmla="*/ 7 h 11"/>
                  <a:gd name="T4" fmla="*/ 13 w 17"/>
                  <a:gd name="T5" fmla="*/ 3 h 11"/>
                  <a:gd name="T6" fmla="*/ 3 w 17"/>
                  <a:gd name="T7" fmla="*/ 7 h 11"/>
                  <a:gd name="T8" fmla="*/ 15 w 17"/>
                  <a:gd name="T9" fmla="*/ 0 h 11"/>
                  <a:gd name="T10" fmla="*/ 17 w 17"/>
                  <a:gd name="T11" fmla="*/ 2 h 11"/>
                </a:gdLst>
                <a:ahLst/>
                <a:cxnLst>
                  <a:cxn ang="0">
                    <a:pos x="T0" y="T1"/>
                  </a:cxn>
                  <a:cxn ang="0">
                    <a:pos x="T2" y="T3"/>
                  </a:cxn>
                  <a:cxn ang="0">
                    <a:pos x="T4" y="T5"/>
                  </a:cxn>
                  <a:cxn ang="0">
                    <a:pos x="T6" y="T7"/>
                  </a:cxn>
                  <a:cxn ang="0">
                    <a:pos x="T8" y="T9"/>
                  </a:cxn>
                  <a:cxn ang="0">
                    <a:pos x="T10" y="T11"/>
                  </a:cxn>
                </a:cxnLst>
                <a:rect l="0" t="0" r="r" b="b"/>
                <a:pathLst>
                  <a:path w="17" h="11">
                    <a:moveTo>
                      <a:pt x="17" y="2"/>
                    </a:moveTo>
                    <a:cubicBezTo>
                      <a:pt x="8" y="7"/>
                      <a:pt x="8" y="7"/>
                      <a:pt x="8" y="7"/>
                    </a:cubicBezTo>
                    <a:cubicBezTo>
                      <a:pt x="6" y="7"/>
                      <a:pt x="10" y="5"/>
                      <a:pt x="13" y="3"/>
                    </a:cubicBezTo>
                    <a:cubicBezTo>
                      <a:pt x="13" y="2"/>
                      <a:pt x="0" y="11"/>
                      <a:pt x="3" y="7"/>
                    </a:cubicBezTo>
                    <a:cubicBezTo>
                      <a:pt x="7" y="5"/>
                      <a:pt x="11" y="3"/>
                      <a:pt x="15" y="0"/>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6548">
                <a:extLst>
                  <a:ext uri="{FF2B5EF4-FFF2-40B4-BE49-F238E27FC236}">
                    <a16:creationId xmlns:a16="http://schemas.microsoft.com/office/drawing/2014/main" id="{507B14BE-47CA-4CC1-968F-921B8B5AE89C}"/>
                  </a:ext>
                </a:extLst>
              </p:cNvPr>
              <p:cNvSpPr>
                <a:spLocks/>
              </p:cNvSpPr>
              <p:nvPr/>
            </p:nvSpPr>
            <p:spPr bwMode="auto">
              <a:xfrm>
                <a:off x="2692" y="2284"/>
                <a:ext cx="10" cy="20"/>
              </a:xfrm>
              <a:custGeom>
                <a:avLst/>
                <a:gdLst>
                  <a:gd name="T0" fmla="*/ 10 w 17"/>
                  <a:gd name="T1" fmla="*/ 22 h 35"/>
                  <a:gd name="T2" fmla="*/ 9 w 17"/>
                  <a:gd name="T3" fmla="*/ 16 h 35"/>
                  <a:gd name="T4" fmla="*/ 0 w 17"/>
                  <a:gd name="T5" fmla="*/ 35 h 35"/>
                  <a:gd name="T6" fmla="*/ 8 w 17"/>
                  <a:gd name="T7" fmla="*/ 15 h 35"/>
                  <a:gd name="T8" fmla="*/ 17 w 17"/>
                  <a:gd name="T9" fmla="*/ 0 h 35"/>
                  <a:gd name="T10" fmla="*/ 10 w 17"/>
                  <a:gd name="T11" fmla="*/ 22 h 35"/>
                </a:gdLst>
                <a:ahLst/>
                <a:cxnLst>
                  <a:cxn ang="0">
                    <a:pos x="T0" y="T1"/>
                  </a:cxn>
                  <a:cxn ang="0">
                    <a:pos x="T2" y="T3"/>
                  </a:cxn>
                  <a:cxn ang="0">
                    <a:pos x="T4" y="T5"/>
                  </a:cxn>
                  <a:cxn ang="0">
                    <a:pos x="T6" y="T7"/>
                  </a:cxn>
                  <a:cxn ang="0">
                    <a:pos x="T8" y="T9"/>
                  </a:cxn>
                  <a:cxn ang="0">
                    <a:pos x="T10" y="T11"/>
                  </a:cxn>
                </a:cxnLst>
                <a:rect l="0" t="0" r="r" b="b"/>
                <a:pathLst>
                  <a:path w="17" h="35">
                    <a:moveTo>
                      <a:pt x="10" y="22"/>
                    </a:moveTo>
                    <a:cubicBezTo>
                      <a:pt x="10" y="18"/>
                      <a:pt x="6" y="26"/>
                      <a:pt x="9" y="16"/>
                    </a:cubicBezTo>
                    <a:cubicBezTo>
                      <a:pt x="6" y="23"/>
                      <a:pt x="3" y="29"/>
                      <a:pt x="0" y="35"/>
                    </a:cubicBezTo>
                    <a:cubicBezTo>
                      <a:pt x="4" y="23"/>
                      <a:pt x="6" y="18"/>
                      <a:pt x="8" y="15"/>
                    </a:cubicBezTo>
                    <a:cubicBezTo>
                      <a:pt x="11" y="12"/>
                      <a:pt x="13" y="9"/>
                      <a:pt x="17" y="0"/>
                    </a:cubicBezTo>
                    <a:cubicBezTo>
                      <a:pt x="17" y="3"/>
                      <a:pt x="14" y="12"/>
                      <a:pt x="1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6549">
                <a:extLst>
                  <a:ext uri="{FF2B5EF4-FFF2-40B4-BE49-F238E27FC236}">
                    <a16:creationId xmlns:a16="http://schemas.microsoft.com/office/drawing/2014/main" id="{21B869A4-8156-41AA-BE63-174209C75575}"/>
                  </a:ext>
                </a:extLst>
              </p:cNvPr>
              <p:cNvSpPr>
                <a:spLocks/>
              </p:cNvSpPr>
              <p:nvPr/>
            </p:nvSpPr>
            <p:spPr bwMode="auto">
              <a:xfrm>
                <a:off x="2638" y="1852"/>
                <a:ext cx="6" cy="8"/>
              </a:xfrm>
              <a:custGeom>
                <a:avLst/>
                <a:gdLst>
                  <a:gd name="T0" fmla="*/ 10 w 10"/>
                  <a:gd name="T1" fmla="*/ 14 h 14"/>
                  <a:gd name="T2" fmla="*/ 1 w 10"/>
                  <a:gd name="T3" fmla="*/ 0 h 14"/>
                  <a:gd name="T4" fmla="*/ 10 w 10"/>
                  <a:gd name="T5" fmla="*/ 14 h 14"/>
                </a:gdLst>
                <a:ahLst/>
                <a:cxnLst>
                  <a:cxn ang="0">
                    <a:pos x="T0" y="T1"/>
                  </a:cxn>
                  <a:cxn ang="0">
                    <a:pos x="T2" y="T3"/>
                  </a:cxn>
                  <a:cxn ang="0">
                    <a:pos x="T4" y="T5"/>
                  </a:cxn>
                </a:cxnLst>
                <a:rect l="0" t="0" r="r" b="b"/>
                <a:pathLst>
                  <a:path w="10" h="14">
                    <a:moveTo>
                      <a:pt x="10" y="14"/>
                    </a:moveTo>
                    <a:cubicBezTo>
                      <a:pt x="8" y="12"/>
                      <a:pt x="0" y="2"/>
                      <a:pt x="1" y="0"/>
                    </a:cubicBezTo>
                    <a:cubicBezTo>
                      <a:pt x="5" y="4"/>
                      <a:pt x="7" y="9"/>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6550">
                <a:extLst>
                  <a:ext uri="{FF2B5EF4-FFF2-40B4-BE49-F238E27FC236}">
                    <a16:creationId xmlns:a16="http://schemas.microsoft.com/office/drawing/2014/main" id="{A0A9241E-A69C-4439-8301-D248E154FA77}"/>
                  </a:ext>
                </a:extLst>
              </p:cNvPr>
              <p:cNvSpPr>
                <a:spLocks/>
              </p:cNvSpPr>
              <p:nvPr/>
            </p:nvSpPr>
            <p:spPr bwMode="auto">
              <a:xfrm>
                <a:off x="2412" y="2556"/>
                <a:ext cx="14" cy="5"/>
              </a:xfrm>
              <a:custGeom>
                <a:avLst/>
                <a:gdLst>
                  <a:gd name="T0" fmla="*/ 12 w 25"/>
                  <a:gd name="T1" fmla="*/ 6 h 9"/>
                  <a:gd name="T2" fmla="*/ 9 w 25"/>
                  <a:gd name="T3" fmla="*/ 2 h 9"/>
                  <a:gd name="T4" fmla="*/ 25 w 25"/>
                  <a:gd name="T5" fmla="*/ 0 h 9"/>
                  <a:gd name="T6" fmla="*/ 12 w 25"/>
                  <a:gd name="T7" fmla="*/ 6 h 9"/>
                </a:gdLst>
                <a:ahLst/>
                <a:cxnLst>
                  <a:cxn ang="0">
                    <a:pos x="T0" y="T1"/>
                  </a:cxn>
                  <a:cxn ang="0">
                    <a:pos x="T2" y="T3"/>
                  </a:cxn>
                  <a:cxn ang="0">
                    <a:pos x="T4" y="T5"/>
                  </a:cxn>
                  <a:cxn ang="0">
                    <a:pos x="T6" y="T7"/>
                  </a:cxn>
                </a:cxnLst>
                <a:rect l="0" t="0" r="r" b="b"/>
                <a:pathLst>
                  <a:path w="25" h="9">
                    <a:moveTo>
                      <a:pt x="12" y="6"/>
                    </a:moveTo>
                    <a:cubicBezTo>
                      <a:pt x="0" y="9"/>
                      <a:pt x="14" y="3"/>
                      <a:pt x="9" y="2"/>
                    </a:cubicBezTo>
                    <a:cubicBezTo>
                      <a:pt x="18" y="0"/>
                      <a:pt x="22" y="0"/>
                      <a:pt x="25" y="0"/>
                    </a:cubicBezTo>
                    <a:cubicBezTo>
                      <a:pt x="23" y="1"/>
                      <a:pt x="12" y="5"/>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6551">
                <a:extLst>
                  <a:ext uri="{FF2B5EF4-FFF2-40B4-BE49-F238E27FC236}">
                    <a16:creationId xmlns:a16="http://schemas.microsoft.com/office/drawing/2014/main" id="{53E11BC0-061E-4E7F-8914-D0C3B7156547}"/>
                  </a:ext>
                </a:extLst>
              </p:cNvPr>
              <p:cNvSpPr>
                <a:spLocks/>
              </p:cNvSpPr>
              <p:nvPr/>
            </p:nvSpPr>
            <p:spPr bwMode="auto">
              <a:xfrm>
                <a:off x="2379" y="2566"/>
                <a:ext cx="14" cy="5"/>
              </a:xfrm>
              <a:custGeom>
                <a:avLst/>
                <a:gdLst>
                  <a:gd name="T0" fmla="*/ 0 w 26"/>
                  <a:gd name="T1" fmla="*/ 8 h 8"/>
                  <a:gd name="T2" fmla="*/ 26 w 26"/>
                  <a:gd name="T3" fmla="*/ 0 h 8"/>
                  <a:gd name="T4" fmla="*/ 0 w 26"/>
                  <a:gd name="T5" fmla="*/ 8 h 8"/>
                </a:gdLst>
                <a:ahLst/>
                <a:cxnLst>
                  <a:cxn ang="0">
                    <a:pos x="T0" y="T1"/>
                  </a:cxn>
                  <a:cxn ang="0">
                    <a:pos x="T2" y="T3"/>
                  </a:cxn>
                  <a:cxn ang="0">
                    <a:pos x="T4" y="T5"/>
                  </a:cxn>
                </a:cxnLst>
                <a:rect l="0" t="0" r="r" b="b"/>
                <a:pathLst>
                  <a:path w="26" h="8">
                    <a:moveTo>
                      <a:pt x="0" y="8"/>
                    </a:moveTo>
                    <a:cubicBezTo>
                      <a:pt x="4" y="5"/>
                      <a:pt x="14" y="3"/>
                      <a:pt x="26" y="0"/>
                    </a:cubicBezTo>
                    <a:cubicBezTo>
                      <a:pt x="18" y="3"/>
                      <a:pt x="1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6552">
                <a:extLst>
                  <a:ext uri="{FF2B5EF4-FFF2-40B4-BE49-F238E27FC236}">
                    <a16:creationId xmlns:a16="http://schemas.microsoft.com/office/drawing/2014/main" id="{EE27EF32-43A5-4263-864B-F9783E571A31}"/>
                  </a:ext>
                </a:extLst>
              </p:cNvPr>
              <p:cNvSpPr>
                <a:spLocks/>
              </p:cNvSpPr>
              <p:nvPr/>
            </p:nvSpPr>
            <p:spPr bwMode="auto">
              <a:xfrm>
                <a:off x="2276" y="2582"/>
                <a:ext cx="16" cy="3"/>
              </a:xfrm>
              <a:custGeom>
                <a:avLst/>
                <a:gdLst>
                  <a:gd name="T0" fmla="*/ 14 w 28"/>
                  <a:gd name="T1" fmla="*/ 6 h 6"/>
                  <a:gd name="T2" fmla="*/ 8 w 28"/>
                  <a:gd name="T3" fmla="*/ 2 h 6"/>
                  <a:gd name="T4" fmla="*/ 14 w 28"/>
                  <a:gd name="T5" fmla="*/ 6 h 6"/>
                </a:gdLst>
                <a:ahLst/>
                <a:cxnLst>
                  <a:cxn ang="0">
                    <a:pos x="T0" y="T1"/>
                  </a:cxn>
                  <a:cxn ang="0">
                    <a:pos x="T2" y="T3"/>
                  </a:cxn>
                  <a:cxn ang="0">
                    <a:pos x="T4" y="T5"/>
                  </a:cxn>
                </a:cxnLst>
                <a:rect l="0" t="0" r="r" b="b"/>
                <a:pathLst>
                  <a:path w="28" h="6">
                    <a:moveTo>
                      <a:pt x="14" y="6"/>
                    </a:moveTo>
                    <a:cubicBezTo>
                      <a:pt x="0" y="5"/>
                      <a:pt x="28" y="2"/>
                      <a:pt x="8" y="2"/>
                    </a:cubicBezTo>
                    <a:cubicBezTo>
                      <a:pt x="23" y="0"/>
                      <a:pt x="26" y="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6553">
                <a:extLst>
                  <a:ext uri="{FF2B5EF4-FFF2-40B4-BE49-F238E27FC236}">
                    <a16:creationId xmlns:a16="http://schemas.microsoft.com/office/drawing/2014/main" id="{AC5373B1-B1A9-4596-86A3-4D32FF68FDF4}"/>
                  </a:ext>
                </a:extLst>
              </p:cNvPr>
              <p:cNvSpPr>
                <a:spLocks/>
              </p:cNvSpPr>
              <p:nvPr/>
            </p:nvSpPr>
            <p:spPr bwMode="auto">
              <a:xfrm>
                <a:off x="2652" y="2369"/>
                <a:ext cx="6" cy="9"/>
              </a:xfrm>
              <a:custGeom>
                <a:avLst/>
                <a:gdLst>
                  <a:gd name="T0" fmla="*/ 9 w 11"/>
                  <a:gd name="T1" fmla="*/ 5 h 17"/>
                  <a:gd name="T2" fmla="*/ 0 w 11"/>
                  <a:gd name="T3" fmla="*/ 17 h 17"/>
                  <a:gd name="T4" fmla="*/ 10 w 11"/>
                  <a:gd name="T5" fmla="*/ 0 h 17"/>
                  <a:gd name="T6" fmla="*/ 9 w 11"/>
                  <a:gd name="T7" fmla="*/ 5 h 17"/>
                </a:gdLst>
                <a:ahLst/>
                <a:cxnLst>
                  <a:cxn ang="0">
                    <a:pos x="T0" y="T1"/>
                  </a:cxn>
                  <a:cxn ang="0">
                    <a:pos x="T2" y="T3"/>
                  </a:cxn>
                  <a:cxn ang="0">
                    <a:pos x="T4" y="T5"/>
                  </a:cxn>
                  <a:cxn ang="0">
                    <a:pos x="T6" y="T7"/>
                  </a:cxn>
                </a:cxnLst>
                <a:rect l="0" t="0" r="r" b="b"/>
                <a:pathLst>
                  <a:path w="11" h="17">
                    <a:moveTo>
                      <a:pt x="9" y="5"/>
                    </a:moveTo>
                    <a:cubicBezTo>
                      <a:pt x="6" y="11"/>
                      <a:pt x="6" y="8"/>
                      <a:pt x="0" y="17"/>
                    </a:cubicBezTo>
                    <a:cubicBezTo>
                      <a:pt x="2" y="13"/>
                      <a:pt x="6" y="7"/>
                      <a:pt x="10" y="0"/>
                    </a:cubicBezTo>
                    <a:cubicBezTo>
                      <a:pt x="11" y="1"/>
                      <a:pt x="8"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6554">
                <a:extLst>
                  <a:ext uri="{FF2B5EF4-FFF2-40B4-BE49-F238E27FC236}">
                    <a16:creationId xmlns:a16="http://schemas.microsoft.com/office/drawing/2014/main" id="{279F3AA1-5231-408F-8EEE-3F77A3F34473}"/>
                  </a:ext>
                </a:extLst>
              </p:cNvPr>
              <p:cNvSpPr>
                <a:spLocks/>
              </p:cNvSpPr>
              <p:nvPr/>
            </p:nvSpPr>
            <p:spPr bwMode="auto">
              <a:xfrm>
                <a:off x="2588" y="2444"/>
                <a:ext cx="10" cy="10"/>
              </a:xfrm>
              <a:custGeom>
                <a:avLst/>
                <a:gdLst>
                  <a:gd name="T0" fmla="*/ 11 w 16"/>
                  <a:gd name="T1" fmla="*/ 7 h 16"/>
                  <a:gd name="T2" fmla="*/ 8 w 16"/>
                  <a:gd name="T3" fmla="*/ 9 h 16"/>
                  <a:gd name="T4" fmla="*/ 0 w 16"/>
                  <a:gd name="T5" fmla="*/ 16 h 16"/>
                  <a:gd name="T6" fmla="*/ 3 w 16"/>
                  <a:gd name="T7" fmla="*/ 11 h 16"/>
                  <a:gd name="T8" fmla="*/ 13 w 16"/>
                  <a:gd name="T9" fmla="*/ 2 h 16"/>
                  <a:gd name="T10" fmla="*/ 11 w 16"/>
                  <a:gd name="T11" fmla="*/ 7 h 16"/>
                </a:gdLst>
                <a:ahLst/>
                <a:cxnLst>
                  <a:cxn ang="0">
                    <a:pos x="T0" y="T1"/>
                  </a:cxn>
                  <a:cxn ang="0">
                    <a:pos x="T2" y="T3"/>
                  </a:cxn>
                  <a:cxn ang="0">
                    <a:pos x="T4" y="T5"/>
                  </a:cxn>
                  <a:cxn ang="0">
                    <a:pos x="T6" y="T7"/>
                  </a:cxn>
                  <a:cxn ang="0">
                    <a:pos x="T8" y="T9"/>
                  </a:cxn>
                  <a:cxn ang="0">
                    <a:pos x="T10" y="T11"/>
                  </a:cxn>
                </a:cxnLst>
                <a:rect l="0" t="0" r="r" b="b"/>
                <a:pathLst>
                  <a:path w="16" h="16">
                    <a:moveTo>
                      <a:pt x="11" y="7"/>
                    </a:moveTo>
                    <a:cubicBezTo>
                      <a:pt x="9" y="9"/>
                      <a:pt x="8" y="9"/>
                      <a:pt x="8" y="9"/>
                    </a:cubicBezTo>
                    <a:cubicBezTo>
                      <a:pt x="7" y="10"/>
                      <a:pt x="3" y="14"/>
                      <a:pt x="0" y="16"/>
                    </a:cubicBezTo>
                    <a:cubicBezTo>
                      <a:pt x="0" y="15"/>
                      <a:pt x="7" y="9"/>
                      <a:pt x="3" y="11"/>
                    </a:cubicBezTo>
                    <a:cubicBezTo>
                      <a:pt x="7" y="6"/>
                      <a:pt x="9" y="5"/>
                      <a:pt x="13" y="2"/>
                    </a:cubicBezTo>
                    <a:cubicBezTo>
                      <a:pt x="16" y="0"/>
                      <a:pt x="7"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6555">
                <a:extLst>
                  <a:ext uri="{FF2B5EF4-FFF2-40B4-BE49-F238E27FC236}">
                    <a16:creationId xmlns:a16="http://schemas.microsoft.com/office/drawing/2014/main" id="{34F83EEB-1857-4F9D-ABCB-7A27FD73DB82}"/>
                  </a:ext>
                </a:extLst>
              </p:cNvPr>
              <p:cNvSpPr>
                <a:spLocks/>
              </p:cNvSpPr>
              <p:nvPr/>
            </p:nvSpPr>
            <p:spPr bwMode="auto">
              <a:xfrm>
                <a:off x="2660" y="2355"/>
                <a:ext cx="5" cy="10"/>
              </a:xfrm>
              <a:custGeom>
                <a:avLst/>
                <a:gdLst>
                  <a:gd name="T0" fmla="*/ 2 w 10"/>
                  <a:gd name="T1" fmla="*/ 19 h 19"/>
                  <a:gd name="T2" fmla="*/ 5 w 10"/>
                  <a:gd name="T3" fmla="*/ 7 h 19"/>
                  <a:gd name="T4" fmla="*/ 2 w 10"/>
                  <a:gd name="T5" fmla="*/ 19 h 19"/>
                </a:gdLst>
                <a:ahLst/>
                <a:cxnLst>
                  <a:cxn ang="0">
                    <a:pos x="T0" y="T1"/>
                  </a:cxn>
                  <a:cxn ang="0">
                    <a:pos x="T2" y="T3"/>
                  </a:cxn>
                  <a:cxn ang="0">
                    <a:pos x="T4" y="T5"/>
                  </a:cxn>
                </a:cxnLst>
                <a:rect l="0" t="0" r="r" b="b"/>
                <a:pathLst>
                  <a:path w="10" h="19">
                    <a:moveTo>
                      <a:pt x="2" y="19"/>
                    </a:moveTo>
                    <a:cubicBezTo>
                      <a:pt x="0" y="18"/>
                      <a:pt x="4" y="10"/>
                      <a:pt x="5" y="7"/>
                    </a:cubicBezTo>
                    <a:cubicBezTo>
                      <a:pt x="10" y="0"/>
                      <a:pt x="7" y="10"/>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6556">
                <a:extLst>
                  <a:ext uri="{FF2B5EF4-FFF2-40B4-BE49-F238E27FC236}">
                    <a16:creationId xmlns:a16="http://schemas.microsoft.com/office/drawing/2014/main" id="{6B8CB5E4-F883-49E3-9C42-726D705E43C1}"/>
                  </a:ext>
                </a:extLst>
              </p:cNvPr>
              <p:cNvSpPr>
                <a:spLocks/>
              </p:cNvSpPr>
              <p:nvPr/>
            </p:nvSpPr>
            <p:spPr bwMode="auto">
              <a:xfrm>
                <a:off x="2640" y="2384"/>
                <a:ext cx="8" cy="10"/>
              </a:xfrm>
              <a:custGeom>
                <a:avLst/>
                <a:gdLst>
                  <a:gd name="T0" fmla="*/ 14 w 14"/>
                  <a:gd name="T1" fmla="*/ 1 h 17"/>
                  <a:gd name="T2" fmla="*/ 6 w 14"/>
                  <a:gd name="T3" fmla="*/ 12 h 17"/>
                  <a:gd name="T4" fmla="*/ 0 w 14"/>
                  <a:gd name="T5" fmla="*/ 17 h 17"/>
                  <a:gd name="T6" fmla="*/ 2 w 14"/>
                  <a:gd name="T7" fmla="*/ 12 h 17"/>
                  <a:gd name="T8" fmla="*/ 14 w 14"/>
                  <a:gd name="T9" fmla="*/ 1 h 17"/>
                </a:gdLst>
                <a:ahLst/>
                <a:cxnLst>
                  <a:cxn ang="0">
                    <a:pos x="T0" y="T1"/>
                  </a:cxn>
                  <a:cxn ang="0">
                    <a:pos x="T2" y="T3"/>
                  </a:cxn>
                  <a:cxn ang="0">
                    <a:pos x="T4" y="T5"/>
                  </a:cxn>
                  <a:cxn ang="0">
                    <a:pos x="T6" y="T7"/>
                  </a:cxn>
                  <a:cxn ang="0">
                    <a:pos x="T8" y="T9"/>
                  </a:cxn>
                </a:cxnLst>
                <a:rect l="0" t="0" r="r" b="b"/>
                <a:pathLst>
                  <a:path w="14" h="17">
                    <a:moveTo>
                      <a:pt x="14" y="1"/>
                    </a:moveTo>
                    <a:cubicBezTo>
                      <a:pt x="12" y="5"/>
                      <a:pt x="9" y="8"/>
                      <a:pt x="6" y="12"/>
                    </a:cubicBezTo>
                    <a:cubicBezTo>
                      <a:pt x="9" y="6"/>
                      <a:pt x="5" y="12"/>
                      <a:pt x="0" y="17"/>
                    </a:cubicBezTo>
                    <a:cubicBezTo>
                      <a:pt x="1" y="15"/>
                      <a:pt x="4" y="11"/>
                      <a:pt x="2" y="12"/>
                    </a:cubicBezTo>
                    <a:cubicBezTo>
                      <a:pt x="5" y="10"/>
                      <a:pt x="12" y="0"/>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6557">
                <a:extLst>
                  <a:ext uri="{FF2B5EF4-FFF2-40B4-BE49-F238E27FC236}">
                    <a16:creationId xmlns:a16="http://schemas.microsoft.com/office/drawing/2014/main" id="{4C08884C-5CB2-49DA-8E2E-AD4533364F36}"/>
                  </a:ext>
                </a:extLst>
              </p:cNvPr>
              <p:cNvSpPr>
                <a:spLocks/>
              </p:cNvSpPr>
              <p:nvPr/>
            </p:nvSpPr>
            <p:spPr bwMode="auto">
              <a:xfrm>
                <a:off x="2570" y="1784"/>
                <a:ext cx="13" cy="11"/>
              </a:xfrm>
              <a:custGeom>
                <a:avLst/>
                <a:gdLst>
                  <a:gd name="T0" fmla="*/ 0 w 22"/>
                  <a:gd name="T1" fmla="*/ 0 h 19"/>
                  <a:gd name="T2" fmla="*/ 22 w 22"/>
                  <a:gd name="T3" fmla="*/ 19 h 19"/>
                  <a:gd name="T4" fmla="*/ 10 w 22"/>
                  <a:gd name="T5" fmla="*/ 10 h 19"/>
                  <a:gd name="T6" fmla="*/ 0 w 22"/>
                  <a:gd name="T7" fmla="*/ 0 h 19"/>
                </a:gdLst>
                <a:ahLst/>
                <a:cxnLst>
                  <a:cxn ang="0">
                    <a:pos x="T0" y="T1"/>
                  </a:cxn>
                  <a:cxn ang="0">
                    <a:pos x="T2" y="T3"/>
                  </a:cxn>
                  <a:cxn ang="0">
                    <a:pos x="T4" y="T5"/>
                  </a:cxn>
                  <a:cxn ang="0">
                    <a:pos x="T6" y="T7"/>
                  </a:cxn>
                </a:cxnLst>
                <a:rect l="0" t="0" r="r" b="b"/>
                <a:pathLst>
                  <a:path w="22" h="19">
                    <a:moveTo>
                      <a:pt x="0" y="0"/>
                    </a:moveTo>
                    <a:cubicBezTo>
                      <a:pt x="7" y="6"/>
                      <a:pt x="15" y="13"/>
                      <a:pt x="22" y="19"/>
                    </a:cubicBezTo>
                    <a:cubicBezTo>
                      <a:pt x="21" y="19"/>
                      <a:pt x="16" y="15"/>
                      <a:pt x="10" y="10"/>
                    </a:cubicBezTo>
                    <a:cubicBezTo>
                      <a:pt x="5"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6558">
                <a:extLst>
                  <a:ext uri="{FF2B5EF4-FFF2-40B4-BE49-F238E27FC236}">
                    <a16:creationId xmlns:a16="http://schemas.microsoft.com/office/drawing/2014/main" id="{028B16BA-1F5F-412D-8FE5-C0F3D750355D}"/>
                  </a:ext>
                </a:extLst>
              </p:cNvPr>
              <p:cNvSpPr>
                <a:spLocks/>
              </p:cNvSpPr>
              <p:nvPr/>
            </p:nvSpPr>
            <p:spPr bwMode="auto">
              <a:xfrm>
                <a:off x="2649" y="2373"/>
                <a:ext cx="5" cy="7"/>
              </a:xfrm>
              <a:custGeom>
                <a:avLst/>
                <a:gdLst>
                  <a:gd name="T0" fmla="*/ 6 w 8"/>
                  <a:gd name="T1" fmla="*/ 4 h 12"/>
                  <a:gd name="T2" fmla="*/ 0 w 8"/>
                  <a:gd name="T3" fmla="*/ 9 h 12"/>
                  <a:gd name="T4" fmla="*/ 6 w 8"/>
                  <a:gd name="T5" fmla="*/ 1 h 12"/>
                  <a:gd name="T6" fmla="*/ 6 w 8"/>
                  <a:gd name="T7" fmla="*/ 4 h 12"/>
                </a:gdLst>
                <a:ahLst/>
                <a:cxnLst>
                  <a:cxn ang="0">
                    <a:pos x="T0" y="T1"/>
                  </a:cxn>
                  <a:cxn ang="0">
                    <a:pos x="T2" y="T3"/>
                  </a:cxn>
                  <a:cxn ang="0">
                    <a:pos x="T4" y="T5"/>
                  </a:cxn>
                  <a:cxn ang="0">
                    <a:pos x="T6" y="T7"/>
                  </a:cxn>
                </a:cxnLst>
                <a:rect l="0" t="0" r="r" b="b"/>
                <a:pathLst>
                  <a:path w="8" h="12">
                    <a:moveTo>
                      <a:pt x="6" y="4"/>
                    </a:moveTo>
                    <a:cubicBezTo>
                      <a:pt x="1" y="12"/>
                      <a:pt x="2" y="9"/>
                      <a:pt x="0" y="9"/>
                    </a:cubicBezTo>
                    <a:cubicBezTo>
                      <a:pt x="6" y="1"/>
                      <a:pt x="6" y="1"/>
                      <a:pt x="6" y="1"/>
                    </a:cubicBezTo>
                    <a:cubicBezTo>
                      <a:pt x="8" y="0"/>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6559">
                <a:extLst>
                  <a:ext uri="{FF2B5EF4-FFF2-40B4-BE49-F238E27FC236}">
                    <a16:creationId xmlns:a16="http://schemas.microsoft.com/office/drawing/2014/main" id="{828F10E3-C3B6-4F18-BFCD-696AA9EE04D3}"/>
                  </a:ext>
                </a:extLst>
              </p:cNvPr>
              <p:cNvSpPr>
                <a:spLocks/>
              </p:cNvSpPr>
              <p:nvPr/>
            </p:nvSpPr>
            <p:spPr bwMode="auto">
              <a:xfrm>
                <a:off x="2219" y="2580"/>
                <a:ext cx="10" cy="2"/>
              </a:xfrm>
              <a:custGeom>
                <a:avLst/>
                <a:gdLst>
                  <a:gd name="T0" fmla="*/ 0 w 18"/>
                  <a:gd name="T1" fmla="*/ 2 h 4"/>
                  <a:gd name="T2" fmla="*/ 7 w 18"/>
                  <a:gd name="T3" fmla="*/ 2 h 4"/>
                  <a:gd name="T4" fmla="*/ 6 w 18"/>
                  <a:gd name="T5" fmla="*/ 0 h 4"/>
                  <a:gd name="T6" fmla="*/ 18 w 18"/>
                  <a:gd name="T7" fmla="*/ 3 h 4"/>
                  <a:gd name="T8" fmla="*/ 0 w 18"/>
                  <a:gd name="T9" fmla="*/ 2 h 4"/>
                </a:gdLst>
                <a:ahLst/>
                <a:cxnLst>
                  <a:cxn ang="0">
                    <a:pos x="T0" y="T1"/>
                  </a:cxn>
                  <a:cxn ang="0">
                    <a:pos x="T2" y="T3"/>
                  </a:cxn>
                  <a:cxn ang="0">
                    <a:pos x="T4" y="T5"/>
                  </a:cxn>
                  <a:cxn ang="0">
                    <a:pos x="T6" y="T7"/>
                  </a:cxn>
                  <a:cxn ang="0">
                    <a:pos x="T8" y="T9"/>
                  </a:cxn>
                </a:cxnLst>
                <a:rect l="0" t="0" r="r" b="b"/>
                <a:pathLst>
                  <a:path w="18" h="4">
                    <a:moveTo>
                      <a:pt x="0" y="2"/>
                    </a:moveTo>
                    <a:cubicBezTo>
                      <a:pt x="0" y="1"/>
                      <a:pt x="4" y="2"/>
                      <a:pt x="7" y="2"/>
                    </a:cubicBezTo>
                    <a:cubicBezTo>
                      <a:pt x="3" y="1"/>
                      <a:pt x="5" y="1"/>
                      <a:pt x="6" y="0"/>
                    </a:cubicBezTo>
                    <a:cubicBezTo>
                      <a:pt x="13" y="1"/>
                      <a:pt x="10" y="2"/>
                      <a:pt x="18" y="3"/>
                    </a:cubicBezTo>
                    <a:cubicBezTo>
                      <a:pt x="14" y="4"/>
                      <a:pt x="8"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6560">
                <a:extLst>
                  <a:ext uri="{FF2B5EF4-FFF2-40B4-BE49-F238E27FC236}">
                    <a16:creationId xmlns:a16="http://schemas.microsoft.com/office/drawing/2014/main" id="{03A8FF10-7005-41C2-857A-559D8FC7DDAC}"/>
                  </a:ext>
                </a:extLst>
              </p:cNvPr>
              <p:cNvSpPr>
                <a:spLocks/>
              </p:cNvSpPr>
              <p:nvPr/>
            </p:nvSpPr>
            <p:spPr bwMode="auto">
              <a:xfrm>
                <a:off x="2397" y="2558"/>
                <a:ext cx="16" cy="5"/>
              </a:xfrm>
              <a:custGeom>
                <a:avLst/>
                <a:gdLst>
                  <a:gd name="T0" fmla="*/ 27 w 27"/>
                  <a:gd name="T1" fmla="*/ 1 h 9"/>
                  <a:gd name="T2" fmla="*/ 0 w 27"/>
                  <a:gd name="T3" fmla="*/ 9 h 9"/>
                  <a:gd name="T4" fmla="*/ 14 w 27"/>
                  <a:gd name="T5" fmla="*/ 4 h 9"/>
                  <a:gd name="T6" fmla="*/ 27 w 27"/>
                  <a:gd name="T7" fmla="*/ 1 h 9"/>
                </a:gdLst>
                <a:ahLst/>
                <a:cxnLst>
                  <a:cxn ang="0">
                    <a:pos x="T0" y="T1"/>
                  </a:cxn>
                  <a:cxn ang="0">
                    <a:pos x="T2" y="T3"/>
                  </a:cxn>
                  <a:cxn ang="0">
                    <a:pos x="T4" y="T5"/>
                  </a:cxn>
                  <a:cxn ang="0">
                    <a:pos x="T6" y="T7"/>
                  </a:cxn>
                </a:cxnLst>
                <a:rect l="0" t="0" r="r" b="b"/>
                <a:pathLst>
                  <a:path w="27" h="9">
                    <a:moveTo>
                      <a:pt x="27" y="1"/>
                    </a:moveTo>
                    <a:cubicBezTo>
                      <a:pt x="15" y="5"/>
                      <a:pt x="12" y="5"/>
                      <a:pt x="0" y="9"/>
                    </a:cubicBezTo>
                    <a:cubicBezTo>
                      <a:pt x="0" y="9"/>
                      <a:pt x="7" y="6"/>
                      <a:pt x="14" y="4"/>
                    </a:cubicBezTo>
                    <a:cubicBezTo>
                      <a:pt x="21" y="2"/>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6561">
                <a:extLst>
                  <a:ext uri="{FF2B5EF4-FFF2-40B4-BE49-F238E27FC236}">
                    <a16:creationId xmlns:a16="http://schemas.microsoft.com/office/drawing/2014/main" id="{71017D8A-37E6-4655-9E7F-F1B735E49A24}"/>
                  </a:ext>
                </a:extLst>
              </p:cNvPr>
              <p:cNvSpPr>
                <a:spLocks/>
              </p:cNvSpPr>
              <p:nvPr/>
            </p:nvSpPr>
            <p:spPr bwMode="auto">
              <a:xfrm>
                <a:off x="2288" y="2580"/>
                <a:ext cx="11" cy="2"/>
              </a:xfrm>
              <a:custGeom>
                <a:avLst/>
                <a:gdLst>
                  <a:gd name="T0" fmla="*/ 19 w 20"/>
                  <a:gd name="T1" fmla="*/ 2 h 4"/>
                  <a:gd name="T2" fmla="*/ 0 w 20"/>
                  <a:gd name="T3" fmla="*/ 1 h 4"/>
                  <a:gd name="T4" fmla="*/ 19 w 20"/>
                  <a:gd name="T5" fmla="*/ 2 h 4"/>
                </a:gdLst>
                <a:ahLst/>
                <a:cxnLst>
                  <a:cxn ang="0">
                    <a:pos x="T0" y="T1"/>
                  </a:cxn>
                  <a:cxn ang="0">
                    <a:pos x="T2" y="T3"/>
                  </a:cxn>
                  <a:cxn ang="0">
                    <a:pos x="T4" y="T5"/>
                  </a:cxn>
                </a:cxnLst>
                <a:rect l="0" t="0" r="r" b="b"/>
                <a:pathLst>
                  <a:path w="20" h="4">
                    <a:moveTo>
                      <a:pt x="19" y="2"/>
                    </a:moveTo>
                    <a:cubicBezTo>
                      <a:pt x="14" y="4"/>
                      <a:pt x="1" y="3"/>
                      <a:pt x="0" y="1"/>
                    </a:cubicBezTo>
                    <a:cubicBezTo>
                      <a:pt x="20" y="0"/>
                      <a:pt x="6"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6562">
                <a:extLst>
                  <a:ext uri="{FF2B5EF4-FFF2-40B4-BE49-F238E27FC236}">
                    <a16:creationId xmlns:a16="http://schemas.microsoft.com/office/drawing/2014/main" id="{FE95DD91-4190-4A50-A191-A4DED2C75BC9}"/>
                  </a:ext>
                </a:extLst>
              </p:cNvPr>
              <p:cNvSpPr>
                <a:spLocks/>
              </p:cNvSpPr>
              <p:nvPr/>
            </p:nvSpPr>
            <p:spPr bwMode="auto">
              <a:xfrm>
                <a:off x="2399" y="2558"/>
                <a:ext cx="9" cy="4"/>
              </a:xfrm>
              <a:custGeom>
                <a:avLst/>
                <a:gdLst>
                  <a:gd name="T0" fmla="*/ 7 w 16"/>
                  <a:gd name="T1" fmla="*/ 4 h 6"/>
                  <a:gd name="T2" fmla="*/ 15 w 16"/>
                  <a:gd name="T3" fmla="*/ 0 h 6"/>
                  <a:gd name="T4" fmla="*/ 7 w 16"/>
                  <a:gd name="T5" fmla="*/ 4 h 6"/>
                </a:gdLst>
                <a:ahLst/>
                <a:cxnLst>
                  <a:cxn ang="0">
                    <a:pos x="T0" y="T1"/>
                  </a:cxn>
                  <a:cxn ang="0">
                    <a:pos x="T2" y="T3"/>
                  </a:cxn>
                  <a:cxn ang="0">
                    <a:pos x="T4" y="T5"/>
                  </a:cxn>
                </a:cxnLst>
                <a:rect l="0" t="0" r="r" b="b"/>
                <a:pathLst>
                  <a:path w="16" h="6">
                    <a:moveTo>
                      <a:pt x="7" y="4"/>
                    </a:moveTo>
                    <a:cubicBezTo>
                      <a:pt x="0" y="6"/>
                      <a:pt x="6" y="3"/>
                      <a:pt x="15" y="0"/>
                    </a:cubicBezTo>
                    <a:cubicBezTo>
                      <a:pt x="14" y="1"/>
                      <a:pt x="16" y="2"/>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6563">
                <a:extLst>
                  <a:ext uri="{FF2B5EF4-FFF2-40B4-BE49-F238E27FC236}">
                    <a16:creationId xmlns:a16="http://schemas.microsoft.com/office/drawing/2014/main" id="{919766C3-1434-4BA3-9980-C7A3CB445FBD}"/>
                  </a:ext>
                </a:extLst>
              </p:cNvPr>
              <p:cNvSpPr>
                <a:spLocks/>
              </p:cNvSpPr>
              <p:nvPr/>
            </p:nvSpPr>
            <p:spPr bwMode="auto">
              <a:xfrm>
                <a:off x="2490" y="2512"/>
                <a:ext cx="18" cy="9"/>
              </a:xfrm>
              <a:custGeom>
                <a:avLst/>
                <a:gdLst>
                  <a:gd name="T0" fmla="*/ 27 w 31"/>
                  <a:gd name="T1" fmla="*/ 3 h 16"/>
                  <a:gd name="T2" fmla="*/ 22 w 31"/>
                  <a:gd name="T3" fmla="*/ 4 h 16"/>
                  <a:gd name="T4" fmla="*/ 0 w 31"/>
                  <a:gd name="T5" fmla="*/ 16 h 16"/>
                  <a:gd name="T6" fmla="*/ 27 w 31"/>
                  <a:gd name="T7" fmla="*/ 0 h 16"/>
                  <a:gd name="T8" fmla="*/ 27 w 31"/>
                  <a:gd name="T9" fmla="*/ 3 h 16"/>
                </a:gdLst>
                <a:ahLst/>
                <a:cxnLst>
                  <a:cxn ang="0">
                    <a:pos x="T0" y="T1"/>
                  </a:cxn>
                  <a:cxn ang="0">
                    <a:pos x="T2" y="T3"/>
                  </a:cxn>
                  <a:cxn ang="0">
                    <a:pos x="T4" y="T5"/>
                  </a:cxn>
                  <a:cxn ang="0">
                    <a:pos x="T6" y="T7"/>
                  </a:cxn>
                  <a:cxn ang="0">
                    <a:pos x="T8" y="T9"/>
                  </a:cxn>
                </a:cxnLst>
                <a:rect l="0" t="0" r="r" b="b"/>
                <a:pathLst>
                  <a:path w="31" h="16">
                    <a:moveTo>
                      <a:pt x="27" y="3"/>
                    </a:moveTo>
                    <a:cubicBezTo>
                      <a:pt x="17" y="10"/>
                      <a:pt x="20" y="6"/>
                      <a:pt x="22" y="4"/>
                    </a:cubicBezTo>
                    <a:cubicBezTo>
                      <a:pt x="14" y="9"/>
                      <a:pt x="5" y="14"/>
                      <a:pt x="0" y="16"/>
                    </a:cubicBezTo>
                    <a:cubicBezTo>
                      <a:pt x="6" y="11"/>
                      <a:pt x="19" y="6"/>
                      <a:pt x="27" y="0"/>
                    </a:cubicBezTo>
                    <a:cubicBezTo>
                      <a:pt x="20" y="5"/>
                      <a:pt x="31" y="0"/>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6564">
                <a:extLst>
                  <a:ext uri="{FF2B5EF4-FFF2-40B4-BE49-F238E27FC236}">
                    <a16:creationId xmlns:a16="http://schemas.microsoft.com/office/drawing/2014/main" id="{B19C3EA3-70F6-4EE4-813B-0C04B311A82C}"/>
                  </a:ext>
                </a:extLst>
              </p:cNvPr>
              <p:cNvSpPr>
                <a:spLocks/>
              </p:cNvSpPr>
              <p:nvPr/>
            </p:nvSpPr>
            <p:spPr bwMode="auto">
              <a:xfrm>
                <a:off x="2353" y="2569"/>
                <a:ext cx="11" cy="3"/>
              </a:xfrm>
              <a:custGeom>
                <a:avLst/>
                <a:gdLst>
                  <a:gd name="T0" fmla="*/ 1 w 20"/>
                  <a:gd name="T1" fmla="*/ 5 h 5"/>
                  <a:gd name="T2" fmla="*/ 20 w 20"/>
                  <a:gd name="T3" fmla="*/ 0 h 5"/>
                  <a:gd name="T4" fmla="*/ 1 w 20"/>
                  <a:gd name="T5" fmla="*/ 5 h 5"/>
                </a:gdLst>
                <a:ahLst/>
                <a:cxnLst>
                  <a:cxn ang="0">
                    <a:pos x="T0" y="T1"/>
                  </a:cxn>
                  <a:cxn ang="0">
                    <a:pos x="T2" y="T3"/>
                  </a:cxn>
                  <a:cxn ang="0">
                    <a:pos x="T4" y="T5"/>
                  </a:cxn>
                </a:cxnLst>
                <a:rect l="0" t="0" r="r" b="b"/>
                <a:pathLst>
                  <a:path w="20" h="5">
                    <a:moveTo>
                      <a:pt x="1" y="5"/>
                    </a:moveTo>
                    <a:cubicBezTo>
                      <a:pt x="0" y="4"/>
                      <a:pt x="12" y="2"/>
                      <a:pt x="20" y="0"/>
                    </a:cubicBezTo>
                    <a:cubicBezTo>
                      <a:pt x="20" y="1"/>
                      <a:pt x="9"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6565">
                <a:extLst>
                  <a:ext uri="{FF2B5EF4-FFF2-40B4-BE49-F238E27FC236}">
                    <a16:creationId xmlns:a16="http://schemas.microsoft.com/office/drawing/2014/main" id="{703DAFA2-4AFD-41D6-838C-152916D41921}"/>
                  </a:ext>
                </a:extLst>
              </p:cNvPr>
              <p:cNvSpPr>
                <a:spLocks/>
              </p:cNvSpPr>
              <p:nvPr/>
            </p:nvSpPr>
            <p:spPr bwMode="auto">
              <a:xfrm>
                <a:off x="2636" y="2382"/>
                <a:ext cx="8" cy="11"/>
              </a:xfrm>
              <a:custGeom>
                <a:avLst/>
                <a:gdLst>
                  <a:gd name="T0" fmla="*/ 13 w 13"/>
                  <a:gd name="T1" fmla="*/ 0 h 18"/>
                  <a:gd name="T2" fmla="*/ 2 w 13"/>
                  <a:gd name="T3" fmla="*/ 17 h 18"/>
                  <a:gd name="T4" fmla="*/ 13 w 13"/>
                  <a:gd name="T5" fmla="*/ 0 h 18"/>
                </a:gdLst>
                <a:ahLst/>
                <a:cxnLst>
                  <a:cxn ang="0">
                    <a:pos x="T0" y="T1"/>
                  </a:cxn>
                  <a:cxn ang="0">
                    <a:pos x="T2" y="T3"/>
                  </a:cxn>
                  <a:cxn ang="0">
                    <a:pos x="T4" y="T5"/>
                  </a:cxn>
                </a:cxnLst>
                <a:rect l="0" t="0" r="r" b="b"/>
                <a:pathLst>
                  <a:path w="13" h="18">
                    <a:moveTo>
                      <a:pt x="13" y="0"/>
                    </a:moveTo>
                    <a:cubicBezTo>
                      <a:pt x="9" y="8"/>
                      <a:pt x="3" y="15"/>
                      <a:pt x="2" y="17"/>
                    </a:cubicBezTo>
                    <a:cubicBezTo>
                      <a:pt x="0" y="18"/>
                      <a:pt x="3"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6566">
                <a:extLst>
                  <a:ext uri="{FF2B5EF4-FFF2-40B4-BE49-F238E27FC236}">
                    <a16:creationId xmlns:a16="http://schemas.microsoft.com/office/drawing/2014/main" id="{065D095C-2BB7-4A9E-87BE-7D44308AF95B}"/>
                  </a:ext>
                </a:extLst>
              </p:cNvPr>
              <p:cNvSpPr>
                <a:spLocks/>
              </p:cNvSpPr>
              <p:nvPr/>
            </p:nvSpPr>
            <p:spPr bwMode="auto">
              <a:xfrm>
                <a:off x="2306" y="2575"/>
                <a:ext cx="17" cy="3"/>
              </a:xfrm>
              <a:custGeom>
                <a:avLst/>
                <a:gdLst>
                  <a:gd name="T0" fmla="*/ 7 w 30"/>
                  <a:gd name="T1" fmla="*/ 5 h 5"/>
                  <a:gd name="T2" fmla="*/ 30 w 30"/>
                  <a:gd name="T3" fmla="*/ 0 h 5"/>
                  <a:gd name="T4" fmla="*/ 7 w 30"/>
                  <a:gd name="T5" fmla="*/ 5 h 5"/>
                </a:gdLst>
                <a:ahLst/>
                <a:cxnLst>
                  <a:cxn ang="0">
                    <a:pos x="T0" y="T1"/>
                  </a:cxn>
                  <a:cxn ang="0">
                    <a:pos x="T2" y="T3"/>
                  </a:cxn>
                  <a:cxn ang="0">
                    <a:pos x="T4" y="T5"/>
                  </a:cxn>
                </a:cxnLst>
                <a:rect l="0" t="0" r="r" b="b"/>
                <a:pathLst>
                  <a:path w="30" h="5">
                    <a:moveTo>
                      <a:pt x="7" y="5"/>
                    </a:moveTo>
                    <a:cubicBezTo>
                      <a:pt x="0" y="3"/>
                      <a:pt x="20" y="2"/>
                      <a:pt x="30" y="0"/>
                    </a:cubicBezTo>
                    <a:cubicBezTo>
                      <a:pt x="26" y="2"/>
                      <a:pt x="1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6567">
                <a:extLst>
                  <a:ext uri="{FF2B5EF4-FFF2-40B4-BE49-F238E27FC236}">
                    <a16:creationId xmlns:a16="http://schemas.microsoft.com/office/drawing/2014/main" id="{ECBF5CBE-D2B8-4632-A244-F31F6F407796}"/>
                  </a:ext>
                </a:extLst>
              </p:cNvPr>
              <p:cNvSpPr>
                <a:spLocks/>
              </p:cNvSpPr>
              <p:nvPr/>
            </p:nvSpPr>
            <p:spPr bwMode="auto">
              <a:xfrm>
                <a:off x="2692" y="2277"/>
                <a:ext cx="6" cy="12"/>
              </a:xfrm>
              <a:custGeom>
                <a:avLst/>
                <a:gdLst>
                  <a:gd name="T0" fmla="*/ 10 w 10"/>
                  <a:gd name="T1" fmla="*/ 0 h 22"/>
                  <a:gd name="T2" fmla="*/ 1 w 10"/>
                  <a:gd name="T3" fmla="*/ 22 h 22"/>
                  <a:gd name="T4" fmla="*/ 6 w 10"/>
                  <a:gd name="T5" fmla="*/ 7 h 22"/>
                  <a:gd name="T6" fmla="*/ 10 w 10"/>
                  <a:gd name="T7" fmla="*/ 0 h 22"/>
                </a:gdLst>
                <a:ahLst/>
                <a:cxnLst>
                  <a:cxn ang="0">
                    <a:pos x="T0" y="T1"/>
                  </a:cxn>
                  <a:cxn ang="0">
                    <a:pos x="T2" y="T3"/>
                  </a:cxn>
                  <a:cxn ang="0">
                    <a:pos x="T4" y="T5"/>
                  </a:cxn>
                  <a:cxn ang="0">
                    <a:pos x="T6" y="T7"/>
                  </a:cxn>
                </a:cxnLst>
                <a:rect l="0" t="0" r="r" b="b"/>
                <a:pathLst>
                  <a:path w="10" h="22">
                    <a:moveTo>
                      <a:pt x="10" y="0"/>
                    </a:moveTo>
                    <a:cubicBezTo>
                      <a:pt x="7" y="7"/>
                      <a:pt x="5" y="12"/>
                      <a:pt x="1" y="22"/>
                    </a:cubicBezTo>
                    <a:cubicBezTo>
                      <a:pt x="0" y="21"/>
                      <a:pt x="7" y="8"/>
                      <a:pt x="6" y="7"/>
                    </a:cubicBezTo>
                    <a:cubicBezTo>
                      <a:pt x="8" y="2"/>
                      <a:pt x="9"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6568">
                <a:extLst>
                  <a:ext uri="{FF2B5EF4-FFF2-40B4-BE49-F238E27FC236}">
                    <a16:creationId xmlns:a16="http://schemas.microsoft.com/office/drawing/2014/main" id="{C480ABB7-0661-4029-AD95-0295A2C7C55D}"/>
                  </a:ext>
                </a:extLst>
              </p:cNvPr>
              <p:cNvSpPr>
                <a:spLocks/>
              </p:cNvSpPr>
              <p:nvPr/>
            </p:nvSpPr>
            <p:spPr bwMode="auto">
              <a:xfrm>
                <a:off x="2409" y="2546"/>
                <a:ext cx="26" cy="9"/>
              </a:xfrm>
              <a:custGeom>
                <a:avLst/>
                <a:gdLst>
                  <a:gd name="T0" fmla="*/ 0 w 46"/>
                  <a:gd name="T1" fmla="*/ 17 h 17"/>
                  <a:gd name="T2" fmla="*/ 23 w 46"/>
                  <a:gd name="T3" fmla="*/ 8 h 17"/>
                  <a:gd name="T4" fmla="*/ 42 w 46"/>
                  <a:gd name="T5" fmla="*/ 1 h 17"/>
                  <a:gd name="T6" fmla="*/ 28 w 46"/>
                  <a:gd name="T7" fmla="*/ 8 h 17"/>
                  <a:gd name="T8" fmla="*/ 0 w 46"/>
                  <a:gd name="T9" fmla="*/ 17 h 17"/>
                </a:gdLst>
                <a:ahLst/>
                <a:cxnLst>
                  <a:cxn ang="0">
                    <a:pos x="T0" y="T1"/>
                  </a:cxn>
                  <a:cxn ang="0">
                    <a:pos x="T2" y="T3"/>
                  </a:cxn>
                  <a:cxn ang="0">
                    <a:pos x="T4" y="T5"/>
                  </a:cxn>
                  <a:cxn ang="0">
                    <a:pos x="T6" y="T7"/>
                  </a:cxn>
                  <a:cxn ang="0">
                    <a:pos x="T8" y="T9"/>
                  </a:cxn>
                </a:cxnLst>
                <a:rect l="0" t="0" r="r" b="b"/>
                <a:pathLst>
                  <a:path w="46" h="17">
                    <a:moveTo>
                      <a:pt x="0" y="17"/>
                    </a:moveTo>
                    <a:cubicBezTo>
                      <a:pt x="7" y="14"/>
                      <a:pt x="15" y="11"/>
                      <a:pt x="23" y="8"/>
                    </a:cubicBezTo>
                    <a:cubicBezTo>
                      <a:pt x="31" y="6"/>
                      <a:pt x="38" y="3"/>
                      <a:pt x="42" y="1"/>
                    </a:cubicBezTo>
                    <a:cubicBezTo>
                      <a:pt x="46" y="0"/>
                      <a:pt x="38" y="4"/>
                      <a:pt x="28" y="8"/>
                    </a:cubicBezTo>
                    <a:cubicBezTo>
                      <a:pt x="17" y="11"/>
                      <a:pt x="4" y="15"/>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6569">
                <a:extLst>
                  <a:ext uri="{FF2B5EF4-FFF2-40B4-BE49-F238E27FC236}">
                    <a16:creationId xmlns:a16="http://schemas.microsoft.com/office/drawing/2014/main" id="{5250C5F2-36E2-4DBD-B6FA-14DCEC121EB0}"/>
                  </a:ext>
                </a:extLst>
              </p:cNvPr>
              <p:cNvSpPr>
                <a:spLocks/>
              </p:cNvSpPr>
              <p:nvPr/>
            </p:nvSpPr>
            <p:spPr bwMode="auto">
              <a:xfrm>
                <a:off x="2383" y="2559"/>
                <a:ext cx="8" cy="4"/>
              </a:xfrm>
              <a:custGeom>
                <a:avLst/>
                <a:gdLst>
                  <a:gd name="T0" fmla="*/ 14 w 15"/>
                  <a:gd name="T1" fmla="*/ 3 h 6"/>
                  <a:gd name="T2" fmla="*/ 0 w 15"/>
                  <a:gd name="T3" fmla="*/ 6 h 6"/>
                  <a:gd name="T4" fmla="*/ 2 w 15"/>
                  <a:gd name="T5" fmla="*/ 4 h 6"/>
                  <a:gd name="T6" fmla="*/ 15 w 15"/>
                  <a:gd name="T7" fmla="*/ 0 h 6"/>
                  <a:gd name="T8" fmla="*/ 14 w 15"/>
                  <a:gd name="T9" fmla="*/ 3 h 6"/>
                </a:gdLst>
                <a:ahLst/>
                <a:cxnLst>
                  <a:cxn ang="0">
                    <a:pos x="T0" y="T1"/>
                  </a:cxn>
                  <a:cxn ang="0">
                    <a:pos x="T2" y="T3"/>
                  </a:cxn>
                  <a:cxn ang="0">
                    <a:pos x="T4" y="T5"/>
                  </a:cxn>
                  <a:cxn ang="0">
                    <a:pos x="T6" y="T7"/>
                  </a:cxn>
                  <a:cxn ang="0">
                    <a:pos x="T8" y="T9"/>
                  </a:cxn>
                </a:cxnLst>
                <a:rect l="0" t="0" r="r" b="b"/>
                <a:pathLst>
                  <a:path w="15" h="6">
                    <a:moveTo>
                      <a:pt x="14" y="3"/>
                    </a:moveTo>
                    <a:cubicBezTo>
                      <a:pt x="5" y="6"/>
                      <a:pt x="6" y="4"/>
                      <a:pt x="0" y="6"/>
                    </a:cubicBezTo>
                    <a:cubicBezTo>
                      <a:pt x="1" y="5"/>
                      <a:pt x="8" y="3"/>
                      <a:pt x="2" y="4"/>
                    </a:cubicBezTo>
                    <a:cubicBezTo>
                      <a:pt x="3" y="4"/>
                      <a:pt x="10" y="2"/>
                      <a:pt x="15" y="0"/>
                    </a:cubicBezTo>
                    <a:cubicBezTo>
                      <a:pt x="13" y="1"/>
                      <a:pt x="12"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6570">
                <a:extLst>
                  <a:ext uri="{FF2B5EF4-FFF2-40B4-BE49-F238E27FC236}">
                    <a16:creationId xmlns:a16="http://schemas.microsoft.com/office/drawing/2014/main" id="{4C487389-6747-41C7-8E9A-683F78F54A90}"/>
                  </a:ext>
                </a:extLst>
              </p:cNvPr>
              <p:cNvSpPr>
                <a:spLocks/>
              </p:cNvSpPr>
              <p:nvPr/>
            </p:nvSpPr>
            <p:spPr bwMode="auto">
              <a:xfrm>
                <a:off x="2395" y="2554"/>
                <a:ext cx="15" cy="5"/>
              </a:xfrm>
              <a:custGeom>
                <a:avLst/>
                <a:gdLst>
                  <a:gd name="T0" fmla="*/ 0 w 26"/>
                  <a:gd name="T1" fmla="*/ 9 h 9"/>
                  <a:gd name="T2" fmla="*/ 22 w 26"/>
                  <a:gd name="T3" fmla="*/ 1 h 9"/>
                  <a:gd name="T4" fmla="*/ 15 w 26"/>
                  <a:gd name="T5" fmla="*/ 4 h 9"/>
                  <a:gd name="T6" fmla="*/ 0 w 26"/>
                  <a:gd name="T7" fmla="*/ 9 h 9"/>
                </a:gdLst>
                <a:ahLst/>
                <a:cxnLst>
                  <a:cxn ang="0">
                    <a:pos x="T0" y="T1"/>
                  </a:cxn>
                  <a:cxn ang="0">
                    <a:pos x="T2" y="T3"/>
                  </a:cxn>
                  <a:cxn ang="0">
                    <a:pos x="T4" y="T5"/>
                  </a:cxn>
                  <a:cxn ang="0">
                    <a:pos x="T6" y="T7"/>
                  </a:cxn>
                </a:cxnLst>
                <a:rect l="0" t="0" r="r" b="b"/>
                <a:pathLst>
                  <a:path w="26" h="9">
                    <a:moveTo>
                      <a:pt x="0" y="9"/>
                    </a:moveTo>
                    <a:cubicBezTo>
                      <a:pt x="0" y="8"/>
                      <a:pt x="16" y="4"/>
                      <a:pt x="22" y="1"/>
                    </a:cubicBezTo>
                    <a:cubicBezTo>
                      <a:pt x="26" y="0"/>
                      <a:pt x="21" y="2"/>
                      <a:pt x="15" y="4"/>
                    </a:cubicBezTo>
                    <a:cubicBezTo>
                      <a:pt x="9" y="6"/>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6571">
                <a:extLst>
                  <a:ext uri="{FF2B5EF4-FFF2-40B4-BE49-F238E27FC236}">
                    <a16:creationId xmlns:a16="http://schemas.microsoft.com/office/drawing/2014/main" id="{D08C5BB6-8665-4EA7-8629-579487504AC6}"/>
                  </a:ext>
                </a:extLst>
              </p:cNvPr>
              <p:cNvSpPr>
                <a:spLocks/>
              </p:cNvSpPr>
              <p:nvPr/>
            </p:nvSpPr>
            <p:spPr bwMode="auto">
              <a:xfrm>
                <a:off x="2610" y="2411"/>
                <a:ext cx="8" cy="7"/>
              </a:xfrm>
              <a:custGeom>
                <a:avLst/>
                <a:gdLst>
                  <a:gd name="T0" fmla="*/ 14 w 14"/>
                  <a:gd name="T1" fmla="*/ 0 h 13"/>
                  <a:gd name="T2" fmla="*/ 0 w 14"/>
                  <a:gd name="T3" fmla="*/ 13 h 13"/>
                  <a:gd name="T4" fmla="*/ 14 w 14"/>
                  <a:gd name="T5" fmla="*/ 0 h 13"/>
                </a:gdLst>
                <a:ahLst/>
                <a:cxnLst>
                  <a:cxn ang="0">
                    <a:pos x="T0" y="T1"/>
                  </a:cxn>
                  <a:cxn ang="0">
                    <a:pos x="T2" y="T3"/>
                  </a:cxn>
                  <a:cxn ang="0">
                    <a:pos x="T4" y="T5"/>
                  </a:cxn>
                </a:cxnLst>
                <a:rect l="0" t="0" r="r" b="b"/>
                <a:pathLst>
                  <a:path w="14" h="13">
                    <a:moveTo>
                      <a:pt x="14" y="0"/>
                    </a:moveTo>
                    <a:cubicBezTo>
                      <a:pt x="6" y="11"/>
                      <a:pt x="3" y="12"/>
                      <a:pt x="0" y="13"/>
                    </a:cubicBezTo>
                    <a:cubicBezTo>
                      <a:pt x="5" y="9"/>
                      <a:pt x="1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6572">
                <a:extLst>
                  <a:ext uri="{FF2B5EF4-FFF2-40B4-BE49-F238E27FC236}">
                    <a16:creationId xmlns:a16="http://schemas.microsoft.com/office/drawing/2014/main" id="{081131B9-F32F-490B-B047-829646B12B25}"/>
                  </a:ext>
                </a:extLst>
              </p:cNvPr>
              <p:cNvSpPr>
                <a:spLocks/>
              </p:cNvSpPr>
              <p:nvPr/>
            </p:nvSpPr>
            <p:spPr bwMode="auto">
              <a:xfrm>
                <a:off x="2596" y="2419"/>
                <a:ext cx="14" cy="15"/>
              </a:xfrm>
              <a:custGeom>
                <a:avLst/>
                <a:gdLst>
                  <a:gd name="T0" fmla="*/ 20 w 23"/>
                  <a:gd name="T1" fmla="*/ 6 h 25"/>
                  <a:gd name="T2" fmla="*/ 0 w 23"/>
                  <a:gd name="T3" fmla="*/ 25 h 25"/>
                  <a:gd name="T4" fmla="*/ 23 w 23"/>
                  <a:gd name="T5" fmla="*/ 0 h 25"/>
                  <a:gd name="T6" fmla="*/ 20 w 23"/>
                  <a:gd name="T7" fmla="*/ 6 h 25"/>
                </a:gdLst>
                <a:ahLst/>
                <a:cxnLst>
                  <a:cxn ang="0">
                    <a:pos x="T0" y="T1"/>
                  </a:cxn>
                  <a:cxn ang="0">
                    <a:pos x="T2" y="T3"/>
                  </a:cxn>
                  <a:cxn ang="0">
                    <a:pos x="T4" y="T5"/>
                  </a:cxn>
                  <a:cxn ang="0">
                    <a:pos x="T6" y="T7"/>
                  </a:cxn>
                </a:cxnLst>
                <a:rect l="0" t="0" r="r" b="b"/>
                <a:pathLst>
                  <a:path w="23" h="25">
                    <a:moveTo>
                      <a:pt x="20" y="6"/>
                    </a:moveTo>
                    <a:cubicBezTo>
                      <a:pt x="13" y="14"/>
                      <a:pt x="4" y="23"/>
                      <a:pt x="0" y="25"/>
                    </a:cubicBezTo>
                    <a:cubicBezTo>
                      <a:pt x="10" y="15"/>
                      <a:pt x="13" y="11"/>
                      <a:pt x="23" y="0"/>
                    </a:cubicBezTo>
                    <a:cubicBezTo>
                      <a:pt x="22" y="2"/>
                      <a:pt x="19" y="6"/>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6573">
                <a:extLst>
                  <a:ext uri="{FF2B5EF4-FFF2-40B4-BE49-F238E27FC236}">
                    <a16:creationId xmlns:a16="http://schemas.microsoft.com/office/drawing/2014/main" id="{ABB4A05D-1793-4F19-AF38-E78A1E4A9A8B}"/>
                  </a:ext>
                </a:extLst>
              </p:cNvPr>
              <p:cNvSpPr>
                <a:spLocks/>
              </p:cNvSpPr>
              <p:nvPr/>
            </p:nvSpPr>
            <p:spPr bwMode="auto">
              <a:xfrm>
                <a:off x="2581" y="2442"/>
                <a:ext cx="10" cy="8"/>
              </a:xfrm>
              <a:custGeom>
                <a:avLst/>
                <a:gdLst>
                  <a:gd name="T0" fmla="*/ 0 w 17"/>
                  <a:gd name="T1" fmla="*/ 15 h 15"/>
                  <a:gd name="T2" fmla="*/ 13 w 17"/>
                  <a:gd name="T3" fmla="*/ 1 h 15"/>
                  <a:gd name="T4" fmla="*/ 0 w 17"/>
                  <a:gd name="T5" fmla="*/ 15 h 15"/>
                </a:gdLst>
                <a:ahLst/>
                <a:cxnLst>
                  <a:cxn ang="0">
                    <a:pos x="T0" y="T1"/>
                  </a:cxn>
                  <a:cxn ang="0">
                    <a:pos x="T2" y="T3"/>
                  </a:cxn>
                  <a:cxn ang="0">
                    <a:pos x="T4" y="T5"/>
                  </a:cxn>
                </a:cxnLst>
                <a:rect l="0" t="0" r="r" b="b"/>
                <a:pathLst>
                  <a:path w="17" h="15">
                    <a:moveTo>
                      <a:pt x="0" y="15"/>
                    </a:moveTo>
                    <a:cubicBezTo>
                      <a:pt x="2" y="12"/>
                      <a:pt x="7" y="7"/>
                      <a:pt x="13" y="1"/>
                    </a:cubicBezTo>
                    <a:cubicBezTo>
                      <a:pt x="17" y="0"/>
                      <a:pt x="6"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6574">
                <a:extLst>
                  <a:ext uri="{FF2B5EF4-FFF2-40B4-BE49-F238E27FC236}">
                    <a16:creationId xmlns:a16="http://schemas.microsoft.com/office/drawing/2014/main" id="{083F65F3-B4BD-44B7-98EF-3D2F75ADF798}"/>
                  </a:ext>
                </a:extLst>
              </p:cNvPr>
              <p:cNvSpPr>
                <a:spLocks/>
              </p:cNvSpPr>
              <p:nvPr/>
            </p:nvSpPr>
            <p:spPr bwMode="auto">
              <a:xfrm>
                <a:off x="2537" y="2456"/>
                <a:ext cx="37" cy="29"/>
              </a:xfrm>
              <a:custGeom>
                <a:avLst/>
                <a:gdLst>
                  <a:gd name="T0" fmla="*/ 57 w 65"/>
                  <a:gd name="T1" fmla="*/ 8 h 52"/>
                  <a:gd name="T2" fmla="*/ 39 w 65"/>
                  <a:gd name="T3" fmla="*/ 24 h 52"/>
                  <a:gd name="T4" fmla="*/ 38 w 65"/>
                  <a:gd name="T5" fmla="*/ 23 h 52"/>
                  <a:gd name="T6" fmla="*/ 18 w 65"/>
                  <a:gd name="T7" fmla="*/ 40 h 52"/>
                  <a:gd name="T8" fmla="*/ 0 w 65"/>
                  <a:gd name="T9" fmla="*/ 52 h 52"/>
                  <a:gd name="T10" fmla="*/ 34 w 65"/>
                  <a:gd name="T11" fmla="*/ 26 h 52"/>
                  <a:gd name="T12" fmla="*/ 60 w 65"/>
                  <a:gd name="T13" fmla="*/ 3 h 52"/>
                  <a:gd name="T14" fmla="*/ 57 w 6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2">
                    <a:moveTo>
                      <a:pt x="57" y="8"/>
                    </a:moveTo>
                    <a:cubicBezTo>
                      <a:pt x="51" y="13"/>
                      <a:pt x="49" y="16"/>
                      <a:pt x="39" y="24"/>
                    </a:cubicBezTo>
                    <a:cubicBezTo>
                      <a:pt x="38" y="23"/>
                      <a:pt x="38" y="23"/>
                      <a:pt x="38" y="23"/>
                    </a:cubicBezTo>
                    <a:cubicBezTo>
                      <a:pt x="34" y="27"/>
                      <a:pt x="26" y="34"/>
                      <a:pt x="18" y="40"/>
                    </a:cubicBezTo>
                    <a:cubicBezTo>
                      <a:pt x="11" y="46"/>
                      <a:pt x="3" y="51"/>
                      <a:pt x="0" y="52"/>
                    </a:cubicBezTo>
                    <a:cubicBezTo>
                      <a:pt x="14" y="43"/>
                      <a:pt x="24" y="34"/>
                      <a:pt x="34" y="26"/>
                    </a:cubicBezTo>
                    <a:cubicBezTo>
                      <a:pt x="43" y="18"/>
                      <a:pt x="51" y="10"/>
                      <a:pt x="60" y="3"/>
                    </a:cubicBezTo>
                    <a:cubicBezTo>
                      <a:pt x="65" y="0"/>
                      <a:pt x="54" y="9"/>
                      <a:pt x="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6575">
                <a:extLst>
                  <a:ext uri="{FF2B5EF4-FFF2-40B4-BE49-F238E27FC236}">
                    <a16:creationId xmlns:a16="http://schemas.microsoft.com/office/drawing/2014/main" id="{84DF3347-DAA5-4F68-ADB8-DA34ED37B568}"/>
                  </a:ext>
                </a:extLst>
              </p:cNvPr>
              <p:cNvSpPr>
                <a:spLocks/>
              </p:cNvSpPr>
              <p:nvPr/>
            </p:nvSpPr>
            <p:spPr bwMode="auto">
              <a:xfrm>
                <a:off x="2321" y="2567"/>
                <a:ext cx="30" cy="5"/>
              </a:xfrm>
              <a:custGeom>
                <a:avLst/>
                <a:gdLst>
                  <a:gd name="T0" fmla="*/ 0 w 53"/>
                  <a:gd name="T1" fmla="*/ 8 h 9"/>
                  <a:gd name="T2" fmla="*/ 51 w 53"/>
                  <a:gd name="T3" fmla="*/ 0 h 9"/>
                  <a:gd name="T4" fmla="*/ 28 w 53"/>
                  <a:gd name="T5" fmla="*/ 5 h 9"/>
                  <a:gd name="T6" fmla="*/ 0 w 53"/>
                  <a:gd name="T7" fmla="*/ 8 h 9"/>
                </a:gdLst>
                <a:ahLst/>
                <a:cxnLst>
                  <a:cxn ang="0">
                    <a:pos x="T0" y="T1"/>
                  </a:cxn>
                  <a:cxn ang="0">
                    <a:pos x="T2" y="T3"/>
                  </a:cxn>
                  <a:cxn ang="0">
                    <a:pos x="T4" y="T5"/>
                  </a:cxn>
                  <a:cxn ang="0">
                    <a:pos x="T6" y="T7"/>
                  </a:cxn>
                </a:cxnLst>
                <a:rect l="0" t="0" r="r" b="b"/>
                <a:pathLst>
                  <a:path w="53" h="9">
                    <a:moveTo>
                      <a:pt x="0" y="8"/>
                    </a:moveTo>
                    <a:cubicBezTo>
                      <a:pt x="13" y="7"/>
                      <a:pt x="34" y="3"/>
                      <a:pt x="51" y="0"/>
                    </a:cubicBezTo>
                    <a:cubicBezTo>
                      <a:pt x="53" y="0"/>
                      <a:pt x="41" y="3"/>
                      <a:pt x="28" y="5"/>
                    </a:cubicBezTo>
                    <a:cubicBezTo>
                      <a:pt x="15" y="7"/>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6576">
                <a:extLst>
                  <a:ext uri="{FF2B5EF4-FFF2-40B4-BE49-F238E27FC236}">
                    <a16:creationId xmlns:a16="http://schemas.microsoft.com/office/drawing/2014/main" id="{B9045776-4DA7-4D12-AEEC-59B6D9FE311C}"/>
                  </a:ext>
                </a:extLst>
              </p:cNvPr>
              <p:cNvSpPr>
                <a:spLocks/>
              </p:cNvSpPr>
              <p:nvPr/>
            </p:nvSpPr>
            <p:spPr bwMode="auto">
              <a:xfrm>
                <a:off x="2243" y="2573"/>
                <a:ext cx="9" cy="2"/>
              </a:xfrm>
              <a:custGeom>
                <a:avLst/>
                <a:gdLst>
                  <a:gd name="T0" fmla="*/ 1 w 15"/>
                  <a:gd name="T1" fmla="*/ 2 h 3"/>
                  <a:gd name="T2" fmla="*/ 0 w 15"/>
                  <a:gd name="T3" fmla="*/ 0 h 3"/>
                  <a:gd name="T4" fmla="*/ 15 w 15"/>
                  <a:gd name="T5" fmla="*/ 2 h 3"/>
                  <a:gd name="T6" fmla="*/ 1 w 15"/>
                  <a:gd name="T7" fmla="*/ 2 h 3"/>
                </a:gdLst>
                <a:ahLst/>
                <a:cxnLst>
                  <a:cxn ang="0">
                    <a:pos x="T0" y="T1"/>
                  </a:cxn>
                  <a:cxn ang="0">
                    <a:pos x="T2" y="T3"/>
                  </a:cxn>
                  <a:cxn ang="0">
                    <a:pos x="T4" y="T5"/>
                  </a:cxn>
                  <a:cxn ang="0">
                    <a:pos x="T6" y="T7"/>
                  </a:cxn>
                </a:cxnLst>
                <a:rect l="0" t="0" r="r" b="b"/>
                <a:pathLst>
                  <a:path w="15" h="3">
                    <a:moveTo>
                      <a:pt x="1" y="2"/>
                    </a:moveTo>
                    <a:cubicBezTo>
                      <a:pt x="0" y="0"/>
                      <a:pt x="0" y="0"/>
                      <a:pt x="0" y="0"/>
                    </a:cubicBezTo>
                    <a:cubicBezTo>
                      <a:pt x="11" y="0"/>
                      <a:pt x="4" y="2"/>
                      <a:pt x="15" y="2"/>
                    </a:cubicBezTo>
                    <a:cubicBezTo>
                      <a:pt x="14" y="3"/>
                      <a:pt x="9"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6577">
                <a:extLst>
                  <a:ext uri="{FF2B5EF4-FFF2-40B4-BE49-F238E27FC236}">
                    <a16:creationId xmlns:a16="http://schemas.microsoft.com/office/drawing/2014/main" id="{7B6F4AC4-3039-4E94-B344-12267B8339D6}"/>
                  </a:ext>
                </a:extLst>
              </p:cNvPr>
              <p:cNvSpPr>
                <a:spLocks/>
              </p:cNvSpPr>
              <p:nvPr/>
            </p:nvSpPr>
            <p:spPr bwMode="auto">
              <a:xfrm>
                <a:off x="2205" y="2569"/>
                <a:ext cx="23" cy="4"/>
              </a:xfrm>
              <a:custGeom>
                <a:avLst/>
                <a:gdLst>
                  <a:gd name="T0" fmla="*/ 41 w 41"/>
                  <a:gd name="T1" fmla="*/ 7 h 7"/>
                  <a:gd name="T2" fmla="*/ 11 w 41"/>
                  <a:gd name="T3" fmla="*/ 4 h 7"/>
                  <a:gd name="T4" fmla="*/ 37 w 41"/>
                  <a:gd name="T5" fmla="*/ 5 h 7"/>
                  <a:gd name="T6" fmla="*/ 41 w 41"/>
                  <a:gd name="T7" fmla="*/ 7 h 7"/>
                </a:gdLst>
                <a:ahLst/>
                <a:cxnLst>
                  <a:cxn ang="0">
                    <a:pos x="T0" y="T1"/>
                  </a:cxn>
                  <a:cxn ang="0">
                    <a:pos x="T2" y="T3"/>
                  </a:cxn>
                  <a:cxn ang="0">
                    <a:pos x="T4" y="T5"/>
                  </a:cxn>
                  <a:cxn ang="0">
                    <a:pos x="T6" y="T7"/>
                  </a:cxn>
                </a:cxnLst>
                <a:rect l="0" t="0" r="r" b="b"/>
                <a:pathLst>
                  <a:path w="41" h="7">
                    <a:moveTo>
                      <a:pt x="41" y="7"/>
                    </a:moveTo>
                    <a:cubicBezTo>
                      <a:pt x="33" y="7"/>
                      <a:pt x="20" y="3"/>
                      <a:pt x="11" y="4"/>
                    </a:cubicBezTo>
                    <a:cubicBezTo>
                      <a:pt x="0" y="0"/>
                      <a:pt x="23" y="5"/>
                      <a:pt x="37" y="5"/>
                    </a:cubicBezTo>
                    <a:cubicBezTo>
                      <a:pt x="37" y="6"/>
                      <a:pt x="39" y="6"/>
                      <a:pt x="4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6578">
                <a:extLst>
                  <a:ext uri="{FF2B5EF4-FFF2-40B4-BE49-F238E27FC236}">
                    <a16:creationId xmlns:a16="http://schemas.microsoft.com/office/drawing/2014/main" id="{0ACC3AAD-FC9B-4E7B-9F7F-C9B111CE06F2}"/>
                  </a:ext>
                </a:extLst>
              </p:cNvPr>
              <p:cNvSpPr>
                <a:spLocks/>
              </p:cNvSpPr>
              <p:nvPr/>
            </p:nvSpPr>
            <p:spPr bwMode="auto">
              <a:xfrm>
                <a:off x="2607" y="2411"/>
                <a:ext cx="7" cy="7"/>
              </a:xfrm>
              <a:custGeom>
                <a:avLst/>
                <a:gdLst>
                  <a:gd name="T0" fmla="*/ 8 w 12"/>
                  <a:gd name="T1" fmla="*/ 7 h 13"/>
                  <a:gd name="T2" fmla="*/ 9 w 12"/>
                  <a:gd name="T3" fmla="*/ 2 h 13"/>
                  <a:gd name="T4" fmla="*/ 8 w 12"/>
                  <a:gd name="T5" fmla="*/ 7 h 13"/>
                </a:gdLst>
                <a:ahLst/>
                <a:cxnLst>
                  <a:cxn ang="0">
                    <a:pos x="T0" y="T1"/>
                  </a:cxn>
                  <a:cxn ang="0">
                    <a:pos x="T2" y="T3"/>
                  </a:cxn>
                  <a:cxn ang="0">
                    <a:pos x="T4" y="T5"/>
                  </a:cxn>
                </a:cxnLst>
                <a:rect l="0" t="0" r="r" b="b"/>
                <a:pathLst>
                  <a:path w="12" h="13">
                    <a:moveTo>
                      <a:pt x="8" y="7"/>
                    </a:moveTo>
                    <a:cubicBezTo>
                      <a:pt x="2" y="13"/>
                      <a:pt x="0" y="12"/>
                      <a:pt x="9" y="2"/>
                    </a:cubicBezTo>
                    <a:cubicBezTo>
                      <a:pt x="12" y="0"/>
                      <a:pt x="6" y="7"/>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6579">
                <a:extLst>
                  <a:ext uri="{FF2B5EF4-FFF2-40B4-BE49-F238E27FC236}">
                    <a16:creationId xmlns:a16="http://schemas.microsoft.com/office/drawing/2014/main" id="{B4577941-55C9-4729-AA95-9711F844B82F}"/>
                  </a:ext>
                </a:extLst>
              </p:cNvPr>
              <p:cNvSpPr>
                <a:spLocks/>
              </p:cNvSpPr>
              <p:nvPr/>
            </p:nvSpPr>
            <p:spPr bwMode="auto">
              <a:xfrm>
                <a:off x="2581" y="2440"/>
                <a:ext cx="7" cy="7"/>
              </a:xfrm>
              <a:custGeom>
                <a:avLst/>
                <a:gdLst>
                  <a:gd name="T0" fmla="*/ 12 w 12"/>
                  <a:gd name="T1" fmla="*/ 0 h 13"/>
                  <a:gd name="T2" fmla="*/ 1 w 12"/>
                  <a:gd name="T3" fmla="*/ 9 h 13"/>
                  <a:gd name="T4" fmla="*/ 12 w 12"/>
                  <a:gd name="T5" fmla="*/ 0 h 13"/>
                </a:gdLst>
                <a:ahLst/>
                <a:cxnLst>
                  <a:cxn ang="0">
                    <a:pos x="T0" y="T1"/>
                  </a:cxn>
                  <a:cxn ang="0">
                    <a:pos x="T2" y="T3"/>
                  </a:cxn>
                  <a:cxn ang="0">
                    <a:pos x="T4" y="T5"/>
                  </a:cxn>
                </a:cxnLst>
                <a:rect l="0" t="0" r="r" b="b"/>
                <a:pathLst>
                  <a:path w="12" h="13">
                    <a:moveTo>
                      <a:pt x="12" y="0"/>
                    </a:moveTo>
                    <a:cubicBezTo>
                      <a:pt x="12" y="2"/>
                      <a:pt x="0" y="13"/>
                      <a:pt x="1" y="9"/>
                    </a:cubicBezTo>
                    <a:cubicBezTo>
                      <a:pt x="8" y="2"/>
                      <a:pt x="7"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6580">
                <a:extLst>
                  <a:ext uri="{FF2B5EF4-FFF2-40B4-BE49-F238E27FC236}">
                    <a16:creationId xmlns:a16="http://schemas.microsoft.com/office/drawing/2014/main" id="{FB0CECC8-7ECB-4F6E-866C-78D4F4802E2D}"/>
                  </a:ext>
                </a:extLst>
              </p:cNvPr>
              <p:cNvSpPr>
                <a:spLocks/>
              </p:cNvSpPr>
              <p:nvPr/>
            </p:nvSpPr>
            <p:spPr bwMode="auto">
              <a:xfrm>
                <a:off x="2337" y="2563"/>
                <a:ext cx="22" cy="5"/>
              </a:xfrm>
              <a:custGeom>
                <a:avLst/>
                <a:gdLst>
                  <a:gd name="T0" fmla="*/ 0 w 39"/>
                  <a:gd name="T1" fmla="*/ 9 h 9"/>
                  <a:gd name="T2" fmla="*/ 2 w 39"/>
                  <a:gd name="T3" fmla="*/ 7 h 9"/>
                  <a:gd name="T4" fmla="*/ 39 w 39"/>
                  <a:gd name="T5" fmla="*/ 0 h 9"/>
                  <a:gd name="T6" fmla="*/ 0 w 39"/>
                  <a:gd name="T7" fmla="*/ 9 h 9"/>
                </a:gdLst>
                <a:ahLst/>
                <a:cxnLst>
                  <a:cxn ang="0">
                    <a:pos x="T0" y="T1"/>
                  </a:cxn>
                  <a:cxn ang="0">
                    <a:pos x="T2" y="T3"/>
                  </a:cxn>
                  <a:cxn ang="0">
                    <a:pos x="T4" y="T5"/>
                  </a:cxn>
                  <a:cxn ang="0">
                    <a:pos x="T6" y="T7"/>
                  </a:cxn>
                </a:cxnLst>
                <a:rect l="0" t="0" r="r" b="b"/>
                <a:pathLst>
                  <a:path w="39" h="9">
                    <a:moveTo>
                      <a:pt x="0" y="9"/>
                    </a:moveTo>
                    <a:cubicBezTo>
                      <a:pt x="1" y="9"/>
                      <a:pt x="3" y="8"/>
                      <a:pt x="2" y="7"/>
                    </a:cubicBezTo>
                    <a:cubicBezTo>
                      <a:pt x="17" y="6"/>
                      <a:pt x="23" y="4"/>
                      <a:pt x="39" y="0"/>
                    </a:cubicBezTo>
                    <a:cubicBezTo>
                      <a:pt x="33" y="3"/>
                      <a:pt x="13" y="7"/>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6581">
                <a:extLst>
                  <a:ext uri="{FF2B5EF4-FFF2-40B4-BE49-F238E27FC236}">
                    <a16:creationId xmlns:a16="http://schemas.microsoft.com/office/drawing/2014/main" id="{41FBACDE-E3A1-463A-A261-0453F422524C}"/>
                  </a:ext>
                </a:extLst>
              </p:cNvPr>
              <p:cNvSpPr>
                <a:spLocks/>
              </p:cNvSpPr>
              <p:nvPr/>
            </p:nvSpPr>
            <p:spPr bwMode="auto">
              <a:xfrm>
                <a:off x="2148" y="2558"/>
                <a:ext cx="22" cy="5"/>
              </a:xfrm>
              <a:custGeom>
                <a:avLst/>
                <a:gdLst>
                  <a:gd name="T0" fmla="*/ 24 w 39"/>
                  <a:gd name="T1" fmla="*/ 8 h 9"/>
                  <a:gd name="T2" fmla="*/ 11 w 39"/>
                  <a:gd name="T3" fmla="*/ 5 h 9"/>
                  <a:gd name="T4" fmla="*/ 7 w 39"/>
                  <a:gd name="T5" fmla="*/ 3 h 9"/>
                  <a:gd name="T6" fmla="*/ 20 w 39"/>
                  <a:gd name="T7" fmla="*/ 5 h 9"/>
                  <a:gd name="T8" fmla="*/ 0 w 39"/>
                  <a:gd name="T9" fmla="*/ 0 h 9"/>
                  <a:gd name="T10" fmla="*/ 33 w 39"/>
                  <a:gd name="T11" fmla="*/ 7 h 9"/>
                  <a:gd name="T12" fmla="*/ 27 w 39"/>
                  <a:gd name="T13" fmla="*/ 6 h 9"/>
                  <a:gd name="T14" fmla="*/ 14 w 39"/>
                  <a:gd name="T15" fmla="*/ 5 h 9"/>
                  <a:gd name="T16" fmla="*/ 24 w 3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9">
                    <a:moveTo>
                      <a:pt x="24" y="8"/>
                    </a:moveTo>
                    <a:cubicBezTo>
                      <a:pt x="23" y="9"/>
                      <a:pt x="16" y="7"/>
                      <a:pt x="11" y="5"/>
                    </a:cubicBezTo>
                    <a:cubicBezTo>
                      <a:pt x="11" y="5"/>
                      <a:pt x="11" y="4"/>
                      <a:pt x="7" y="3"/>
                    </a:cubicBezTo>
                    <a:cubicBezTo>
                      <a:pt x="7" y="2"/>
                      <a:pt x="18" y="5"/>
                      <a:pt x="20" y="5"/>
                    </a:cubicBezTo>
                    <a:cubicBezTo>
                      <a:pt x="19" y="4"/>
                      <a:pt x="6" y="2"/>
                      <a:pt x="0" y="0"/>
                    </a:cubicBezTo>
                    <a:cubicBezTo>
                      <a:pt x="11" y="1"/>
                      <a:pt x="15" y="3"/>
                      <a:pt x="33" y="7"/>
                    </a:cubicBezTo>
                    <a:cubicBezTo>
                      <a:pt x="39" y="9"/>
                      <a:pt x="31" y="7"/>
                      <a:pt x="27" y="6"/>
                    </a:cubicBezTo>
                    <a:cubicBezTo>
                      <a:pt x="22" y="6"/>
                      <a:pt x="23" y="7"/>
                      <a:pt x="14" y="5"/>
                    </a:cubicBezTo>
                    <a:cubicBezTo>
                      <a:pt x="15" y="6"/>
                      <a:pt x="20" y="7"/>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6582">
                <a:extLst>
                  <a:ext uri="{FF2B5EF4-FFF2-40B4-BE49-F238E27FC236}">
                    <a16:creationId xmlns:a16="http://schemas.microsoft.com/office/drawing/2014/main" id="{259ACAFA-A0B1-4118-9333-BD0FD2DBB637}"/>
                  </a:ext>
                </a:extLst>
              </p:cNvPr>
              <p:cNvSpPr>
                <a:spLocks/>
              </p:cNvSpPr>
              <p:nvPr/>
            </p:nvSpPr>
            <p:spPr bwMode="auto">
              <a:xfrm>
                <a:off x="2100" y="2545"/>
                <a:ext cx="12" cy="4"/>
              </a:xfrm>
              <a:custGeom>
                <a:avLst/>
                <a:gdLst>
                  <a:gd name="T0" fmla="*/ 1 w 21"/>
                  <a:gd name="T1" fmla="*/ 0 h 7"/>
                  <a:gd name="T2" fmla="*/ 21 w 21"/>
                  <a:gd name="T3" fmla="*/ 7 h 7"/>
                  <a:gd name="T4" fmla="*/ 1 w 21"/>
                  <a:gd name="T5" fmla="*/ 0 h 7"/>
                </a:gdLst>
                <a:ahLst/>
                <a:cxnLst>
                  <a:cxn ang="0">
                    <a:pos x="T0" y="T1"/>
                  </a:cxn>
                  <a:cxn ang="0">
                    <a:pos x="T2" y="T3"/>
                  </a:cxn>
                  <a:cxn ang="0">
                    <a:pos x="T4" y="T5"/>
                  </a:cxn>
                </a:cxnLst>
                <a:rect l="0" t="0" r="r" b="b"/>
                <a:pathLst>
                  <a:path w="21" h="7">
                    <a:moveTo>
                      <a:pt x="1" y="0"/>
                    </a:moveTo>
                    <a:cubicBezTo>
                      <a:pt x="11" y="3"/>
                      <a:pt x="11" y="4"/>
                      <a:pt x="21" y="7"/>
                    </a:cubicBezTo>
                    <a:cubicBezTo>
                      <a:pt x="17" y="7"/>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6583">
                <a:extLst>
                  <a:ext uri="{FF2B5EF4-FFF2-40B4-BE49-F238E27FC236}">
                    <a16:creationId xmlns:a16="http://schemas.microsoft.com/office/drawing/2014/main" id="{D31A4259-2532-4529-89D7-5BC5DF096413}"/>
                  </a:ext>
                </a:extLst>
              </p:cNvPr>
              <p:cNvSpPr>
                <a:spLocks/>
              </p:cNvSpPr>
              <p:nvPr/>
            </p:nvSpPr>
            <p:spPr bwMode="auto">
              <a:xfrm>
                <a:off x="2061" y="2527"/>
                <a:ext cx="8" cy="4"/>
              </a:xfrm>
              <a:custGeom>
                <a:avLst/>
                <a:gdLst>
                  <a:gd name="T0" fmla="*/ 13 w 13"/>
                  <a:gd name="T1" fmla="*/ 7 h 7"/>
                  <a:gd name="T2" fmla="*/ 0 w 13"/>
                  <a:gd name="T3" fmla="*/ 1 h 7"/>
                  <a:gd name="T4" fmla="*/ 6 w 13"/>
                  <a:gd name="T5" fmla="*/ 3 h 7"/>
                  <a:gd name="T6" fmla="*/ 9 w 13"/>
                  <a:gd name="T7" fmla="*/ 4 h 7"/>
                  <a:gd name="T8" fmla="*/ 13 w 13"/>
                  <a:gd name="T9" fmla="*/ 6 h 7"/>
                  <a:gd name="T10" fmla="*/ 13 w 13"/>
                  <a:gd name="T11" fmla="*/ 7 h 7"/>
                </a:gdLst>
                <a:ahLst/>
                <a:cxnLst>
                  <a:cxn ang="0">
                    <a:pos x="T0" y="T1"/>
                  </a:cxn>
                  <a:cxn ang="0">
                    <a:pos x="T2" y="T3"/>
                  </a:cxn>
                  <a:cxn ang="0">
                    <a:pos x="T4" y="T5"/>
                  </a:cxn>
                  <a:cxn ang="0">
                    <a:pos x="T6" y="T7"/>
                  </a:cxn>
                  <a:cxn ang="0">
                    <a:pos x="T8" y="T9"/>
                  </a:cxn>
                  <a:cxn ang="0">
                    <a:pos x="T10" y="T11"/>
                  </a:cxn>
                </a:cxnLst>
                <a:rect l="0" t="0" r="r" b="b"/>
                <a:pathLst>
                  <a:path w="13" h="7">
                    <a:moveTo>
                      <a:pt x="13" y="7"/>
                    </a:moveTo>
                    <a:cubicBezTo>
                      <a:pt x="9" y="5"/>
                      <a:pt x="4" y="3"/>
                      <a:pt x="0" y="1"/>
                    </a:cubicBezTo>
                    <a:cubicBezTo>
                      <a:pt x="3" y="2"/>
                      <a:pt x="5" y="0"/>
                      <a:pt x="6" y="3"/>
                    </a:cubicBezTo>
                    <a:cubicBezTo>
                      <a:pt x="9" y="4"/>
                      <a:pt x="9" y="4"/>
                      <a:pt x="9" y="4"/>
                    </a:cubicBezTo>
                    <a:cubicBezTo>
                      <a:pt x="12" y="5"/>
                      <a:pt x="12" y="5"/>
                      <a:pt x="13" y="6"/>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6584">
                <a:extLst>
                  <a:ext uri="{FF2B5EF4-FFF2-40B4-BE49-F238E27FC236}">
                    <a16:creationId xmlns:a16="http://schemas.microsoft.com/office/drawing/2014/main" id="{FB059061-C85C-4B78-97D2-0A14BC368179}"/>
                  </a:ext>
                </a:extLst>
              </p:cNvPr>
              <p:cNvSpPr>
                <a:spLocks/>
              </p:cNvSpPr>
              <p:nvPr/>
            </p:nvSpPr>
            <p:spPr bwMode="auto">
              <a:xfrm>
                <a:off x="2524" y="2482"/>
                <a:ext cx="14" cy="11"/>
              </a:xfrm>
              <a:custGeom>
                <a:avLst/>
                <a:gdLst>
                  <a:gd name="T0" fmla="*/ 3 w 25"/>
                  <a:gd name="T1" fmla="*/ 15 h 19"/>
                  <a:gd name="T2" fmla="*/ 6 w 25"/>
                  <a:gd name="T3" fmla="*/ 14 h 19"/>
                  <a:gd name="T4" fmla="*/ 25 w 25"/>
                  <a:gd name="T5" fmla="*/ 0 h 19"/>
                  <a:gd name="T6" fmla="*/ 11 w 25"/>
                  <a:gd name="T7" fmla="*/ 11 h 19"/>
                  <a:gd name="T8" fmla="*/ 3 w 25"/>
                  <a:gd name="T9" fmla="*/ 15 h 19"/>
                </a:gdLst>
                <a:ahLst/>
                <a:cxnLst>
                  <a:cxn ang="0">
                    <a:pos x="T0" y="T1"/>
                  </a:cxn>
                  <a:cxn ang="0">
                    <a:pos x="T2" y="T3"/>
                  </a:cxn>
                  <a:cxn ang="0">
                    <a:pos x="T4" y="T5"/>
                  </a:cxn>
                  <a:cxn ang="0">
                    <a:pos x="T6" y="T7"/>
                  </a:cxn>
                  <a:cxn ang="0">
                    <a:pos x="T8" y="T9"/>
                  </a:cxn>
                </a:cxnLst>
                <a:rect l="0" t="0" r="r" b="b"/>
                <a:pathLst>
                  <a:path w="25" h="19">
                    <a:moveTo>
                      <a:pt x="3" y="15"/>
                    </a:moveTo>
                    <a:cubicBezTo>
                      <a:pt x="5" y="14"/>
                      <a:pt x="5" y="14"/>
                      <a:pt x="6" y="14"/>
                    </a:cubicBezTo>
                    <a:cubicBezTo>
                      <a:pt x="17" y="7"/>
                      <a:pt x="18" y="4"/>
                      <a:pt x="25" y="0"/>
                    </a:cubicBezTo>
                    <a:cubicBezTo>
                      <a:pt x="25" y="1"/>
                      <a:pt x="18" y="7"/>
                      <a:pt x="11" y="11"/>
                    </a:cubicBezTo>
                    <a:cubicBezTo>
                      <a:pt x="5" y="16"/>
                      <a:pt x="0" y="19"/>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6585">
                <a:extLst>
                  <a:ext uri="{FF2B5EF4-FFF2-40B4-BE49-F238E27FC236}">
                    <a16:creationId xmlns:a16="http://schemas.microsoft.com/office/drawing/2014/main" id="{926569AF-DD8F-49CA-A87F-FC03E4BAFBD3}"/>
                  </a:ext>
                </a:extLst>
              </p:cNvPr>
              <p:cNvSpPr>
                <a:spLocks/>
              </p:cNvSpPr>
              <p:nvPr/>
            </p:nvSpPr>
            <p:spPr bwMode="auto">
              <a:xfrm>
                <a:off x="2516" y="2492"/>
                <a:ext cx="8" cy="5"/>
              </a:xfrm>
              <a:custGeom>
                <a:avLst/>
                <a:gdLst>
                  <a:gd name="T0" fmla="*/ 7 w 13"/>
                  <a:gd name="T1" fmla="*/ 7 h 10"/>
                  <a:gd name="T2" fmla="*/ 0 w 13"/>
                  <a:gd name="T3" fmla="*/ 10 h 10"/>
                  <a:gd name="T4" fmla="*/ 12 w 13"/>
                  <a:gd name="T5" fmla="*/ 3 h 10"/>
                  <a:gd name="T6" fmla="*/ 7 w 13"/>
                  <a:gd name="T7" fmla="*/ 7 h 10"/>
                </a:gdLst>
                <a:ahLst/>
                <a:cxnLst>
                  <a:cxn ang="0">
                    <a:pos x="T0" y="T1"/>
                  </a:cxn>
                  <a:cxn ang="0">
                    <a:pos x="T2" y="T3"/>
                  </a:cxn>
                  <a:cxn ang="0">
                    <a:pos x="T4" y="T5"/>
                  </a:cxn>
                  <a:cxn ang="0">
                    <a:pos x="T6" y="T7"/>
                  </a:cxn>
                </a:cxnLst>
                <a:rect l="0" t="0" r="r" b="b"/>
                <a:pathLst>
                  <a:path w="13" h="10">
                    <a:moveTo>
                      <a:pt x="7" y="7"/>
                    </a:moveTo>
                    <a:cubicBezTo>
                      <a:pt x="2" y="10"/>
                      <a:pt x="4" y="7"/>
                      <a:pt x="0" y="10"/>
                    </a:cubicBezTo>
                    <a:cubicBezTo>
                      <a:pt x="0" y="8"/>
                      <a:pt x="13" y="0"/>
                      <a:pt x="12" y="3"/>
                    </a:cubicBezTo>
                    <a:cubicBezTo>
                      <a:pt x="8" y="5"/>
                      <a:pt x="7"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6586">
                <a:extLst>
                  <a:ext uri="{FF2B5EF4-FFF2-40B4-BE49-F238E27FC236}">
                    <a16:creationId xmlns:a16="http://schemas.microsoft.com/office/drawing/2014/main" id="{ABAE3B6D-C2B0-4289-9E80-9181533B7D1F}"/>
                  </a:ext>
                </a:extLst>
              </p:cNvPr>
              <p:cNvSpPr>
                <a:spLocks/>
              </p:cNvSpPr>
              <p:nvPr/>
            </p:nvSpPr>
            <p:spPr bwMode="auto">
              <a:xfrm>
                <a:off x="2484" y="2510"/>
                <a:ext cx="9" cy="7"/>
              </a:xfrm>
              <a:custGeom>
                <a:avLst/>
                <a:gdLst>
                  <a:gd name="T0" fmla="*/ 12 w 17"/>
                  <a:gd name="T1" fmla="*/ 6 h 12"/>
                  <a:gd name="T2" fmla="*/ 0 w 17"/>
                  <a:gd name="T3" fmla="*/ 10 h 12"/>
                  <a:gd name="T4" fmla="*/ 17 w 17"/>
                  <a:gd name="T5" fmla="*/ 0 h 12"/>
                  <a:gd name="T6" fmla="*/ 12 w 17"/>
                  <a:gd name="T7" fmla="*/ 6 h 12"/>
                </a:gdLst>
                <a:ahLst/>
                <a:cxnLst>
                  <a:cxn ang="0">
                    <a:pos x="T0" y="T1"/>
                  </a:cxn>
                  <a:cxn ang="0">
                    <a:pos x="T2" y="T3"/>
                  </a:cxn>
                  <a:cxn ang="0">
                    <a:pos x="T4" y="T5"/>
                  </a:cxn>
                  <a:cxn ang="0">
                    <a:pos x="T6" y="T7"/>
                  </a:cxn>
                </a:cxnLst>
                <a:rect l="0" t="0" r="r" b="b"/>
                <a:pathLst>
                  <a:path w="17" h="12">
                    <a:moveTo>
                      <a:pt x="12" y="6"/>
                    </a:moveTo>
                    <a:cubicBezTo>
                      <a:pt x="1" y="12"/>
                      <a:pt x="11" y="5"/>
                      <a:pt x="0" y="10"/>
                    </a:cubicBezTo>
                    <a:cubicBezTo>
                      <a:pt x="0" y="9"/>
                      <a:pt x="13" y="3"/>
                      <a:pt x="17" y="0"/>
                    </a:cubicBezTo>
                    <a:cubicBezTo>
                      <a:pt x="13" y="4"/>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6587">
                <a:extLst>
                  <a:ext uri="{FF2B5EF4-FFF2-40B4-BE49-F238E27FC236}">
                    <a16:creationId xmlns:a16="http://schemas.microsoft.com/office/drawing/2014/main" id="{3385A7FC-B6EC-4CD4-9E16-6D6E2E663E25}"/>
                  </a:ext>
                </a:extLst>
              </p:cNvPr>
              <p:cNvSpPr>
                <a:spLocks/>
              </p:cNvSpPr>
              <p:nvPr/>
            </p:nvSpPr>
            <p:spPr bwMode="auto">
              <a:xfrm>
                <a:off x="2272" y="2572"/>
                <a:ext cx="14" cy="1"/>
              </a:xfrm>
              <a:custGeom>
                <a:avLst/>
                <a:gdLst>
                  <a:gd name="T0" fmla="*/ 25 w 25"/>
                  <a:gd name="T1" fmla="*/ 0 h 1"/>
                  <a:gd name="T2" fmla="*/ 14 w 25"/>
                  <a:gd name="T3" fmla="*/ 1 h 1"/>
                  <a:gd name="T4" fmla="*/ 5 w 25"/>
                  <a:gd name="T5" fmla="*/ 1 h 1"/>
                  <a:gd name="T6" fmla="*/ 10 w 25"/>
                  <a:gd name="T7" fmla="*/ 0 h 1"/>
                  <a:gd name="T8" fmla="*/ 25 w 25"/>
                  <a:gd name="T9" fmla="*/ 0 h 1"/>
                </a:gdLst>
                <a:ahLst/>
                <a:cxnLst>
                  <a:cxn ang="0">
                    <a:pos x="T0" y="T1"/>
                  </a:cxn>
                  <a:cxn ang="0">
                    <a:pos x="T2" y="T3"/>
                  </a:cxn>
                  <a:cxn ang="0">
                    <a:pos x="T4" y="T5"/>
                  </a:cxn>
                  <a:cxn ang="0">
                    <a:pos x="T6" y="T7"/>
                  </a:cxn>
                  <a:cxn ang="0">
                    <a:pos x="T8" y="T9"/>
                  </a:cxn>
                </a:cxnLst>
                <a:rect l="0" t="0" r="r" b="b"/>
                <a:pathLst>
                  <a:path w="25" h="1">
                    <a:moveTo>
                      <a:pt x="25" y="0"/>
                    </a:moveTo>
                    <a:cubicBezTo>
                      <a:pt x="25" y="1"/>
                      <a:pt x="19" y="1"/>
                      <a:pt x="14" y="1"/>
                    </a:cubicBezTo>
                    <a:cubicBezTo>
                      <a:pt x="9" y="1"/>
                      <a:pt x="4" y="1"/>
                      <a:pt x="5" y="1"/>
                    </a:cubicBezTo>
                    <a:cubicBezTo>
                      <a:pt x="0" y="1"/>
                      <a:pt x="4" y="1"/>
                      <a:pt x="10" y="0"/>
                    </a:cubicBezTo>
                    <a:cubicBezTo>
                      <a:pt x="15" y="0"/>
                      <a:pt x="23"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6588">
                <a:extLst>
                  <a:ext uri="{FF2B5EF4-FFF2-40B4-BE49-F238E27FC236}">
                    <a16:creationId xmlns:a16="http://schemas.microsoft.com/office/drawing/2014/main" id="{88299561-8B8F-469B-9556-2B3D8ED627BA}"/>
                  </a:ext>
                </a:extLst>
              </p:cNvPr>
              <p:cNvSpPr>
                <a:spLocks/>
              </p:cNvSpPr>
              <p:nvPr/>
            </p:nvSpPr>
            <p:spPr bwMode="auto">
              <a:xfrm>
                <a:off x="2462" y="2519"/>
                <a:ext cx="16" cy="8"/>
              </a:xfrm>
              <a:custGeom>
                <a:avLst/>
                <a:gdLst>
                  <a:gd name="T0" fmla="*/ 28 w 28"/>
                  <a:gd name="T1" fmla="*/ 1 h 14"/>
                  <a:gd name="T2" fmla="*/ 16 w 28"/>
                  <a:gd name="T3" fmla="*/ 8 h 14"/>
                  <a:gd name="T4" fmla="*/ 21 w 28"/>
                  <a:gd name="T5" fmla="*/ 4 h 14"/>
                  <a:gd name="T6" fmla="*/ 4 w 28"/>
                  <a:gd name="T7" fmla="*/ 14 h 14"/>
                  <a:gd name="T8" fmla="*/ 0 w 28"/>
                  <a:gd name="T9" fmla="*/ 14 h 14"/>
                  <a:gd name="T10" fmla="*/ 26 w 28"/>
                  <a:gd name="T11" fmla="*/ 0 h 14"/>
                  <a:gd name="T12" fmla="*/ 28 w 2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1"/>
                    </a:moveTo>
                    <a:cubicBezTo>
                      <a:pt x="24" y="4"/>
                      <a:pt x="20" y="6"/>
                      <a:pt x="16" y="8"/>
                    </a:cubicBezTo>
                    <a:cubicBezTo>
                      <a:pt x="17" y="7"/>
                      <a:pt x="22" y="4"/>
                      <a:pt x="21" y="4"/>
                    </a:cubicBezTo>
                    <a:cubicBezTo>
                      <a:pt x="11" y="7"/>
                      <a:pt x="14" y="9"/>
                      <a:pt x="4" y="14"/>
                    </a:cubicBezTo>
                    <a:cubicBezTo>
                      <a:pt x="4" y="13"/>
                      <a:pt x="3" y="13"/>
                      <a:pt x="0" y="14"/>
                    </a:cubicBezTo>
                    <a:cubicBezTo>
                      <a:pt x="8" y="9"/>
                      <a:pt x="16" y="6"/>
                      <a:pt x="26" y="0"/>
                    </a:cubicBez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6589">
                <a:extLst>
                  <a:ext uri="{FF2B5EF4-FFF2-40B4-BE49-F238E27FC236}">
                    <a16:creationId xmlns:a16="http://schemas.microsoft.com/office/drawing/2014/main" id="{B435DF1F-7CE8-4D52-A68C-A5A3802430EE}"/>
                  </a:ext>
                </a:extLst>
              </p:cNvPr>
              <p:cNvSpPr>
                <a:spLocks/>
              </p:cNvSpPr>
              <p:nvPr/>
            </p:nvSpPr>
            <p:spPr bwMode="auto">
              <a:xfrm>
                <a:off x="2207" y="2569"/>
                <a:ext cx="16" cy="2"/>
              </a:xfrm>
              <a:custGeom>
                <a:avLst/>
                <a:gdLst>
                  <a:gd name="T0" fmla="*/ 29 w 29"/>
                  <a:gd name="T1" fmla="*/ 4 h 4"/>
                  <a:gd name="T2" fmla="*/ 14 w 29"/>
                  <a:gd name="T3" fmla="*/ 3 h 4"/>
                  <a:gd name="T4" fmla="*/ 2 w 29"/>
                  <a:gd name="T5" fmla="*/ 0 h 4"/>
                  <a:gd name="T6" fmla="*/ 29 w 29"/>
                  <a:gd name="T7" fmla="*/ 4 h 4"/>
                </a:gdLst>
                <a:ahLst/>
                <a:cxnLst>
                  <a:cxn ang="0">
                    <a:pos x="T0" y="T1"/>
                  </a:cxn>
                  <a:cxn ang="0">
                    <a:pos x="T2" y="T3"/>
                  </a:cxn>
                  <a:cxn ang="0">
                    <a:pos x="T4" y="T5"/>
                  </a:cxn>
                  <a:cxn ang="0">
                    <a:pos x="T6" y="T7"/>
                  </a:cxn>
                </a:cxnLst>
                <a:rect l="0" t="0" r="r" b="b"/>
                <a:pathLst>
                  <a:path w="29" h="4">
                    <a:moveTo>
                      <a:pt x="29" y="4"/>
                    </a:moveTo>
                    <a:cubicBezTo>
                      <a:pt x="29" y="4"/>
                      <a:pt x="21" y="4"/>
                      <a:pt x="14" y="3"/>
                    </a:cubicBezTo>
                    <a:cubicBezTo>
                      <a:pt x="7" y="2"/>
                      <a:pt x="0" y="1"/>
                      <a:pt x="2" y="0"/>
                    </a:cubicBezTo>
                    <a:cubicBezTo>
                      <a:pt x="14" y="1"/>
                      <a:pt x="17" y="3"/>
                      <a:pt x="2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6590">
                <a:extLst>
                  <a:ext uri="{FF2B5EF4-FFF2-40B4-BE49-F238E27FC236}">
                    <a16:creationId xmlns:a16="http://schemas.microsoft.com/office/drawing/2014/main" id="{B3C30EB4-46E0-4FF5-8F51-9CA3B70BFD9A}"/>
                  </a:ext>
                </a:extLst>
              </p:cNvPr>
              <p:cNvSpPr>
                <a:spLocks/>
              </p:cNvSpPr>
              <p:nvPr/>
            </p:nvSpPr>
            <p:spPr bwMode="auto">
              <a:xfrm>
                <a:off x="2099" y="2543"/>
                <a:ext cx="28" cy="9"/>
              </a:xfrm>
              <a:custGeom>
                <a:avLst/>
                <a:gdLst>
                  <a:gd name="T0" fmla="*/ 0 w 49"/>
                  <a:gd name="T1" fmla="*/ 0 h 16"/>
                  <a:gd name="T2" fmla="*/ 24 w 49"/>
                  <a:gd name="T3" fmla="*/ 7 h 16"/>
                  <a:gd name="T4" fmla="*/ 49 w 49"/>
                  <a:gd name="T5" fmla="*/ 16 h 16"/>
                  <a:gd name="T6" fmla="*/ 23 w 49"/>
                  <a:gd name="T7" fmla="*/ 9 h 16"/>
                  <a:gd name="T8" fmla="*/ 0 w 49"/>
                  <a:gd name="T9" fmla="*/ 0 h 16"/>
                </a:gdLst>
                <a:ahLst/>
                <a:cxnLst>
                  <a:cxn ang="0">
                    <a:pos x="T0" y="T1"/>
                  </a:cxn>
                  <a:cxn ang="0">
                    <a:pos x="T2" y="T3"/>
                  </a:cxn>
                  <a:cxn ang="0">
                    <a:pos x="T4" y="T5"/>
                  </a:cxn>
                  <a:cxn ang="0">
                    <a:pos x="T6" y="T7"/>
                  </a:cxn>
                  <a:cxn ang="0">
                    <a:pos x="T8" y="T9"/>
                  </a:cxn>
                </a:cxnLst>
                <a:rect l="0" t="0" r="r" b="b"/>
                <a:pathLst>
                  <a:path w="49" h="16">
                    <a:moveTo>
                      <a:pt x="0" y="0"/>
                    </a:moveTo>
                    <a:cubicBezTo>
                      <a:pt x="6" y="2"/>
                      <a:pt x="15" y="5"/>
                      <a:pt x="24" y="7"/>
                    </a:cubicBezTo>
                    <a:cubicBezTo>
                      <a:pt x="33" y="10"/>
                      <a:pt x="42" y="13"/>
                      <a:pt x="49" y="16"/>
                    </a:cubicBezTo>
                    <a:cubicBezTo>
                      <a:pt x="43" y="15"/>
                      <a:pt x="33" y="12"/>
                      <a:pt x="23" y="9"/>
                    </a:cubicBezTo>
                    <a:cubicBezTo>
                      <a:pt x="13" y="5"/>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6591">
                <a:extLst>
                  <a:ext uri="{FF2B5EF4-FFF2-40B4-BE49-F238E27FC236}">
                    <a16:creationId xmlns:a16="http://schemas.microsoft.com/office/drawing/2014/main" id="{17FB2779-6DFD-4473-8EF4-23C91E4154FB}"/>
                  </a:ext>
                </a:extLst>
              </p:cNvPr>
              <p:cNvSpPr>
                <a:spLocks/>
              </p:cNvSpPr>
              <p:nvPr/>
            </p:nvSpPr>
            <p:spPr bwMode="auto">
              <a:xfrm>
                <a:off x="2277" y="2570"/>
                <a:ext cx="24" cy="2"/>
              </a:xfrm>
              <a:custGeom>
                <a:avLst/>
                <a:gdLst>
                  <a:gd name="T0" fmla="*/ 0 w 42"/>
                  <a:gd name="T1" fmla="*/ 2 h 4"/>
                  <a:gd name="T2" fmla="*/ 22 w 42"/>
                  <a:gd name="T3" fmla="*/ 2 h 4"/>
                  <a:gd name="T4" fmla="*/ 42 w 42"/>
                  <a:gd name="T5" fmla="*/ 1 h 4"/>
                  <a:gd name="T6" fmla="*/ 19 w 42"/>
                  <a:gd name="T7" fmla="*/ 3 h 4"/>
                  <a:gd name="T8" fmla="*/ 0 w 42"/>
                  <a:gd name="T9" fmla="*/ 2 h 4"/>
                </a:gdLst>
                <a:ahLst/>
                <a:cxnLst>
                  <a:cxn ang="0">
                    <a:pos x="T0" y="T1"/>
                  </a:cxn>
                  <a:cxn ang="0">
                    <a:pos x="T2" y="T3"/>
                  </a:cxn>
                  <a:cxn ang="0">
                    <a:pos x="T4" y="T5"/>
                  </a:cxn>
                  <a:cxn ang="0">
                    <a:pos x="T6" y="T7"/>
                  </a:cxn>
                  <a:cxn ang="0">
                    <a:pos x="T8" y="T9"/>
                  </a:cxn>
                </a:cxnLst>
                <a:rect l="0" t="0" r="r" b="b"/>
                <a:pathLst>
                  <a:path w="42" h="4">
                    <a:moveTo>
                      <a:pt x="0" y="2"/>
                    </a:moveTo>
                    <a:cubicBezTo>
                      <a:pt x="6" y="4"/>
                      <a:pt x="14" y="3"/>
                      <a:pt x="22" y="2"/>
                    </a:cubicBezTo>
                    <a:cubicBezTo>
                      <a:pt x="30" y="2"/>
                      <a:pt x="37" y="0"/>
                      <a:pt x="42" y="1"/>
                    </a:cubicBezTo>
                    <a:cubicBezTo>
                      <a:pt x="36" y="2"/>
                      <a:pt x="27" y="3"/>
                      <a:pt x="19" y="3"/>
                    </a:cubicBezTo>
                    <a:cubicBezTo>
                      <a:pt x="11" y="4"/>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6592">
                <a:extLst>
                  <a:ext uri="{FF2B5EF4-FFF2-40B4-BE49-F238E27FC236}">
                    <a16:creationId xmlns:a16="http://schemas.microsoft.com/office/drawing/2014/main" id="{B08BA631-D554-40E0-AC35-DA91177F778D}"/>
                  </a:ext>
                </a:extLst>
              </p:cNvPr>
              <p:cNvSpPr>
                <a:spLocks/>
              </p:cNvSpPr>
              <p:nvPr/>
            </p:nvSpPr>
            <p:spPr bwMode="auto">
              <a:xfrm>
                <a:off x="2004" y="2491"/>
                <a:ext cx="15" cy="12"/>
              </a:xfrm>
              <a:custGeom>
                <a:avLst/>
                <a:gdLst>
                  <a:gd name="T0" fmla="*/ 9 w 26"/>
                  <a:gd name="T1" fmla="*/ 9 h 21"/>
                  <a:gd name="T2" fmla="*/ 26 w 26"/>
                  <a:gd name="T3" fmla="*/ 21 h 21"/>
                  <a:gd name="T4" fmla="*/ 9 w 26"/>
                  <a:gd name="T5" fmla="*/ 10 h 21"/>
                  <a:gd name="T6" fmla="*/ 3 w 26"/>
                  <a:gd name="T7" fmla="*/ 2 h 21"/>
                  <a:gd name="T8" fmla="*/ 9 w 26"/>
                  <a:gd name="T9" fmla="*/ 9 h 21"/>
                </a:gdLst>
                <a:ahLst/>
                <a:cxnLst>
                  <a:cxn ang="0">
                    <a:pos x="T0" y="T1"/>
                  </a:cxn>
                  <a:cxn ang="0">
                    <a:pos x="T2" y="T3"/>
                  </a:cxn>
                  <a:cxn ang="0">
                    <a:pos x="T4" y="T5"/>
                  </a:cxn>
                  <a:cxn ang="0">
                    <a:pos x="T6" y="T7"/>
                  </a:cxn>
                  <a:cxn ang="0">
                    <a:pos x="T8" y="T9"/>
                  </a:cxn>
                </a:cxnLst>
                <a:rect l="0" t="0" r="r" b="b"/>
                <a:pathLst>
                  <a:path w="26" h="21">
                    <a:moveTo>
                      <a:pt x="9" y="9"/>
                    </a:moveTo>
                    <a:cubicBezTo>
                      <a:pt x="16" y="14"/>
                      <a:pt x="25" y="17"/>
                      <a:pt x="26" y="21"/>
                    </a:cubicBezTo>
                    <a:cubicBezTo>
                      <a:pt x="23" y="20"/>
                      <a:pt x="13" y="11"/>
                      <a:pt x="9" y="10"/>
                    </a:cubicBezTo>
                    <a:cubicBezTo>
                      <a:pt x="6" y="8"/>
                      <a:pt x="0" y="0"/>
                      <a:pt x="3" y="2"/>
                    </a:cubicBezTo>
                    <a:cubicBezTo>
                      <a:pt x="13" y="8"/>
                      <a:pt x="7"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6593">
                <a:extLst>
                  <a:ext uri="{FF2B5EF4-FFF2-40B4-BE49-F238E27FC236}">
                    <a16:creationId xmlns:a16="http://schemas.microsoft.com/office/drawing/2014/main" id="{DCF2F490-2AFA-4A4E-8D22-4C7A57922AFE}"/>
                  </a:ext>
                </a:extLst>
              </p:cNvPr>
              <p:cNvSpPr>
                <a:spLocks/>
              </p:cNvSpPr>
              <p:nvPr/>
            </p:nvSpPr>
            <p:spPr bwMode="auto">
              <a:xfrm>
                <a:off x="2555" y="2448"/>
                <a:ext cx="21" cy="16"/>
              </a:xfrm>
              <a:custGeom>
                <a:avLst/>
                <a:gdLst>
                  <a:gd name="T0" fmla="*/ 18 w 36"/>
                  <a:gd name="T1" fmla="*/ 16 h 28"/>
                  <a:gd name="T2" fmla="*/ 13 w 36"/>
                  <a:gd name="T3" fmla="*/ 17 h 28"/>
                  <a:gd name="T4" fmla="*/ 3 w 36"/>
                  <a:gd name="T5" fmla="*/ 26 h 28"/>
                  <a:gd name="T6" fmla="*/ 0 w 36"/>
                  <a:gd name="T7" fmla="*/ 28 h 28"/>
                  <a:gd name="T8" fmla="*/ 19 w 36"/>
                  <a:gd name="T9" fmla="*/ 10 h 28"/>
                  <a:gd name="T10" fmla="*/ 23 w 36"/>
                  <a:gd name="T11" fmla="*/ 8 h 28"/>
                  <a:gd name="T12" fmla="*/ 27 w 36"/>
                  <a:gd name="T13" fmla="*/ 7 h 28"/>
                  <a:gd name="T14" fmla="*/ 18 w 36"/>
                  <a:gd name="T15" fmla="*/ 1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8">
                    <a:moveTo>
                      <a:pt x="18" y="16"/>
                    </a:moveTo>
                    <a:cubicBezTo>
                      <a:pt x="15" y="17"/>
                      <a:pt x="14" y="18"/>
                      <a:pt x="13" y="17"/>
                    </a:cubicBezTo>
                    <a:cubicBezTo>
                      <a:pt x="11" y="19"/>
                      <a:pt x="8" y="22"/>
                      <a:pt x="3" y="26"/>
                    </a:cubicBezTo>
                    <a:cubicBezTo>
                      <a:pt x="3" y="25"/>
                      <a:pt x="2" y="26"/>
                      <a:pt x="0" y="28"/>
                    </a:cubicBezTo>
                    <a:cubicBezTo>
                      <a:pt x="6" y="22"/>
                      <a:pt x="12" y="18"/>
                      <a:pt x="19" y="10"/>
                    </a:cubicBezTo>
                    <a:cubicBezTo>
                      <a:pt x="20" y="11"/>
                      <a:pt x="21" y="10"/>
                      <a:pt x="23" y="8"/>
                    </a:cubicBezTo>
                    <a:cubicBezTo>
                      <a:pt x="19" y="12"/>
                      <a:pt x="16" y="17"/>
                      <a:pt x="27" y="7"/>
                    </a:cubicBezTo>
                    <a:cubicBezTo>
                      <a:pt x="36" y="0"/>
                      <a:pt x="21" y="13"/>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6594">
                <a:extLst>
                  <a:ext uri="{FF2B5EF4-FFF2-40B4-BE49-F238E27FC236}">
                    <a16:creationId xmlns:a16="http://schemas.microsoft.com/office/drawing/2014/main" id="{28179A8F-B4EE-456D-B5E4-9D2071B4FEC3}"/>
                  </a:ext>
                </a:extLst>
              </p:cNvPr>
              <p:cNvSpPr>
                <a:spLocks/>
              </p:cNvSpPr>
              <p:nvPr/>
            </p:nvSpPr>
            <p:spPr bwMode="auto">
              <a:xfrm>
                <a:off x="2545" y="2465"/>
                <a:ext cx="10" cy="8"/>
              </a:xfrm>
              <a:custGeom>
                <a:avLst/>
                <a:gdLst>
                  <a:gd name="T0" fmla="*/ 18 w 18"/>
                  <a:gd name="T1" fmla="*/ 2 h 15"/>
                  <a:gd name="T2" fmla="*/ 2 w 18"/>
                  <a:gd name="T3" fmla="*/ 14 h 15"/>
                  <a:gd name="T4" fmla="*/ 6 w 18"/>
                  <a:gd name="T5" fmla="*/ 10 h 15"/>
                  <a:gd name="T6" fmla="*/ 3 w 18"/>
                  <a:gd name="T7" fmla="*/ 12 h 15"/>
                  <a:gd name="T8" fmla="*/ 18 w 18"/>
                  <a:gd name="T9" fmla="*/ 2 h 15"/>
                </a:gdLst>
                <a:ahLst/>
                <a:cxnLst>
                  <a:cxn ang="0">
                    <a:pos x="T0" y="T1"/>
                  </a:cxn>
                  <a:cxn ang="0">
                    <a:pos x="T2" y="T3"/>
                  </a:cxn>
                  <a:cxn ang="0">
                    <a:pos x="T4" y="T5"/>
                  </a:cxn>
                  <a:cxn ang="0">
                    <a:pos x="T6" y="T7"/>
                  </a:cxn>
                  <a:cxn ang="0">
                    <a:pos x="T8" y="T9"/>
                  </a:cxn>
                </a:cxnLst>
                <a:rect l="0" t="0" r="r" b="b"/>
                <a:pathLst>
                  <a:path w="18" h="15">
                    <a:moveTo>
                      <a:pt x="18" y="2"/>
                    </a:moveTo>
                    <a:cubicBezTo>
                      <a:pt x="12" y="7"/>
                      <a:pt x="9" y="8"/>
                      <a:pt x="2" y="14"/>
                    </a:cubicBezTo>
                    <a:cubicBezTo>
                      <a:pt x="0" y="15"/>
                      <a:pt x="3" y="12"/>
                      <a:pt x="6" y="10"/>
                    </a:cubicBezTo>
                    <a:cubicBezTo>
                      <a:pt x="6" y="9"/>
                      <a:pt x="5" y="10"/>
                      <a:pt x="3" y="12"/>
                    </a:cubicBezTo>
                    <a:cubicBezTo>
                      <a:pt x="4" y="10"/>
                      <a:pt x="18"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6595">
                <a:extLst>
                  <a:ext uri="{FF2B5EF4-FFF2-40B4-BE49-F238E27FC236}">
                    <a16:creationId xmlns:a16="http://schemas.microsoft.com/office/drawing/2014/main" id="{E55CC135-D632-4542-9DB2-AB13A027BF1D}"/>
                  </a:ext>
                </a:extLst>
              </p:cNvPr>
              <p:cNvSpPr>
                <a:spLocks/>
              </p:cNvSpPr>
              <p:nvPr/>
            </p:nvSpPr>
            <p:spPr bwMode="auto">
              <a:xfrm>
                <a:off x="1963" y="2460"/>
                <a:ext cx="11" cy="9"/>
              </a:xfrm>
              <a:custGeom>
                <a:avLst/>
                <a:gdLst>
                  <a:gd name="T0" fmla="*/ 16 w 19"/>
                  <a:gd name="T1" fmla="*/ 16 h 16"/>
                  <a:gd name="T2" fmla="*/ 0 w 19"/>
                  <a:gd name="T3" fmla="*/ 0 h 16"/>
                  <a:gd name="T4" fmla="*/ 19 w 19"/>
                  <a:gd name="T5" fmla="*/ 16 h 16"/>
                  <a:gd name="T6" fmla="*/ 16 w 19"/>
                  <a:gd name="T7" fmla="*/ 16 h 16"/>
                </a:gdLst>
                <a:ahLst/>
                <a:cxnLst>
                  <a:cxn ang="0">
                    <a:pos x="T0" y="T1"/>
                  </a:cxn>
                  <a:cxn ang="0">
                    <a:pos x="T2" y="T3"/>
                  </a:cxn>
                  <a:cxn ang="0">
                    <a:pos x="T4" y="T5"/>
                  </a:cxn>
                  <a:cxn ang="0">
                    <a:pos x="T6" y="T7"/>
                  </a:cxn>
                </a:cxnLst>
                <a:rect l="0" t="0" r="r" b="b"/>
                <a:pathLst>
                  <a:path w="19" h="16">
                    <a:moveTo>
                      <a:pt x="16" y="16"/>
                    </a:moveTo>
                    <a:cubicBezTo>
                      <a:pt x="8" y="9"/>
                      <a:pt x="0" y="2"/>
                      <a:pt x="0" y="0"/>
                    </a:cubicBezTo>
                    <a:cubicBezTo>
                      <a:pt x="8" y="8"/>
                      <a:pt x="9" y="8"/>
                      <a:pt x="19" y="16"/>
                    </a:cubicBezTo>
                    <a:cubicBezTo>
                      <a:pt x="18" y="16"/>
                      <a:pt x="16"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6596">
                <a:extLst>
                  <a:ext uri="{FF2B5EF4-FFF2-40B4-BE49-F238E27FC236}">
                    <a16:creationId xmlns:a16="http://schemas.microsoft.com/office/drawing/2014/main" id="{1652100A-7872-44C8-B26E-CA8117CE0D29}"/>
                  </a:ext>
                </a:extLst>
              </p:cNvPr>
              <p:cNvSpPr>
                <a:spLocks/>
              </p:cNvSpPr>
              <p:nvPr/>
            </p:nvSpPr>
            <p:spPr bwMode="auto">
              <a:xfrm>
                <a:off x="2310" y="2564"/>
                <a:ext cx="17" cy="3"/>
              </a:xfrm>
              <a:custGeom>
                <a:avLst/>
                <a:gdLst>
                  <a:gd name="T0" fmla="*/ 21 w 29"/>
                  <a:gd name="T1" fmla="*/ 4 h 5"/>
                  <a:gd name="T2" fmla="*/ 15 w 29"/>
                  <a:gd name="T3" fmla="*/ 3 h 5"/>
                  <a:gd name="T4" fmla="*/ 0 w 29"/>
                  <a:gd name="T5" fmla="*/ 4 h 5"/>
                  <a:gd name="T6" fmla="*/ 29 w 29"/>
                  <a:gd name="T7" fmla="*/ 0 h 5"/>
                  <a:gd name="T8" fmla="*/ 21 w 29"/>
                  <a:gd name="T9" fmla="*/ 4 h 5"/>
                </a:gdLst>
                <a:ahLst/>
                <a:cxnLst>
                  <a:cxn ang="0">
                    <a:pos x="T0" y="T1"/>
                  </a:cxn>
                  <a:cxn ang="0">
                    <a:pos x="T2" y="T3"/>
                  </a:cxn>
                  <a:cxn ang="0">
                    <a:pos x="T4" y="T5"/>
                  </a:cxn>
                  <a:cxn ang="0">
                    <a:pos x="T6" y="T7"/>
                  </a:cxn>
                  <a:cxn ang="0">
                    <a:pos x="T8" y="T9"/>
                  </a:cxn>
                </a:cxnLst>
                <a:rect l="0" t="0" r="r" b="b"/>
                <a:pathLst>
                  <a:path w="29" h="5">
                    <a:moveTo>
                      <a:pt x="21" y="4"/>
                    </a:moveTo>
                    <a:cubicBezTo>
                      <a:pt x="14" y="5"/>
                      <a:pt x="15" y="4"/>
                      <a:pt x="15" y="3"/>
                    </a:cubicBezTo>
                    <a:cubicBezTo>
                      <a:pt x="14" y="2"/>
                      <a:pt x="13" y="2"/>
                      <a:pt x="0" y="4"/>
                    </a:cubicBezTo>
                    <a:cubicBezTo>
                      <a:pt x="1" y="2"/>
                      <a:pt x="15" y="2"/>
                      <a:pt x="29" y="0"/>
                    </a:cubicBezTo>
                    <a:cubicBezTo>
                      <a:pt x="25" y="1"/>
                      <a:pt x="22" y="3"/>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6597">
                <a:extLst>
                  <a:ext uri="{FF2B5EF4-FFF2-40B4-BE49-F238E27FC236}">
                    <a16:creationId xmlns:a16="http://schemas.microsoft.com/office/drawing/2014/main" id="{DF1B651D-1102-40A7-9BA2-CC87CDE83D46}"/>
                  </a:ext>
                </a:extLst>
              </p:cNvPr>
              <p:cNvSpPr>
                <a:spLocks/>
              </p:cNvSpPr>
              <p:nvPr/>
            </p:nvSpPr>
            <p:spPr bwMode="auto">
              <a:xfrm>
                <a:off x="1891" y="2382"/>
                <a:ext cx="110" cy="106"/>
              </a:xfrm>
              <a:custGeom>
                <a:avLst/>
                <a:gdLst>
                  <a:gd name="T0" fmla="*/ 98 w 193"/>
                  <a:gd name="T1" fmla="*/ 111 h 186"/>
                  <a:gd name="T2" fmla="*/ 98 w 193"/>
                  <a:gd name="T3" fmla="*/ 109 h 186"/>
                  <a:gd name="T4" fmla="*/ 93 w 193"/>
                  <a:gd name="T5" fmla="*/ 107 h 186"/>
                  <a:gd name="T6" fmla="*/ 69 w 193"/>
                  <a:gd name="T7" fmla="*/ 83 h 186"/>
                  <a:gd name="T8" fmla="*/ 46 w 193"/>
                  <a:gd name="T9" fmla="*/ 58 h 186"/>
                  <a:gd name="T10" fmla="*/ 88 w 193"/>
                  <a:gd name="T11" fmla="*/ 101 h 186"/>
                  <a:gd name="T12" fmla="*/ 48 w 193"/>
                  <a:gd name="T13" fmla="*/ 57 h 186"/>
                  <a:gd name="T14" fmla="*/ 0 w 193"/>
                  <a:gd name="T15" fmla="*/ 0 h 186"/>
                  <a:gd name="T16" fmla="*/ 95 w 193"/>
                  <a:gd name="T17" fmla="*/ 106 h 186"/>
                  <a:gd name="T18" fmla="*/ 193 w 193"/>
                  <a:gd name="T19" fmla="*/ 185 h 186"/>
                  <a:gd name="T20" fmla="*/ 185 w 193"/>
                  <a:gd name="T21" fmla="*/ 182 h 186"/>
                  <a:gd name="T22" fmla="*/ 182 w 193"/>
                  <a:gd name="T23" fmla="*/ 178 h 186"/>
                  <a:gd name="T24" fmla="*/ 134 w 193"/>
                  <a:gd name="T25" fmla="*/ 142 h 186"/>
                  <a:gd name="T26" fmla="*/ 98 w 193"/>
                  <a:gd name="T27" fmla="*/ 11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86">
                    <a:moveTo>
                      <a:pt x="98" y="111"/>
                    </a:moveTo>
                    <a:cubicBezTo>
                      <a:pt x="95" y="108"/>
                      <a:pt x="106" y="117"/>
                      <a:pt x="98" y="109"/>
                    </a:cubicBezTo>
                    <a:cubicBezTo>
                      <a:pt x="87" y="99"/>
                      <a:pt x="99" y="112"/>
                      <a:pt x="93" y="107"/>
                    </a:cubicBezTo>
                    <a:cubicBezTo>
                      <a:pt x="86" y="99"/>
                      <a:pt x="77" y="91"/>
                      <a:pt x="69" y="83"/>
                    </a:cubicBezTo>
                    <a:cubicBezTo>
                      <a:pt x="60" y="74"/>
                      <a:pt x="52" y="66"/>
                      <a:pt x="46" y="58"/>
                    </a:cubicBezTo>
                    <a:cubicBezTo>
                      <a:pt x="62" y="74"/>
                      <a:pt x="73" y="86"/>
                      <a:pt x="88" y="101"/>
                    </a:cubicBezTo>
                    <a:cubicBezTo>
                      <a:pt x="77" y="89"/>
                      <a:pt x="63" y="74"/>
                      <a:pt x="48" y="57"/>
                    </a:cubicBezTo>
                    <a:cubicBezTo>
                      <a:pt x="32" y="40"/>
                      <a:pt x="16" y="21"/>
                      <a:pt x="0" y="0"/>
                    </a:cubicBezTo>
                    <a:cubicBezTo>
                      <a:pt x="29" y="37"/>
                      <a:pt x="61" y="73"/>
                      <a:pt x="95" y="106"/>
                    </a:cubicBezTo>
                    <a:cubicBezTo>
                      <a:pt x="129" y="138"/>
                      <a:pt x="163" y="165"/>
                      <a:pt x="193" y="185"/>
                    </a:cubicBezTo>
                    <a:cubicBezTo>
                      <a:pt x="192" y="186"/>
                      <a:pt x="182" y="178"/>
                      <a:pt x="185" y="182"/>
                    </a:cubicBezTo>
                    <a:cubicBezTo>
                      <a:pt x="181" y="179"/>
                      <a:pt x="182" y="179"/>
                      <a:pt x="182" y="178"/>
                    </a:cubicBezTo>
                    <a:cubicBezTo>
                      <a:pt x="159" y="162"/>
                      <a:pt x="146" y="152"/>
                      <a:pt x="134" y="142"/>
                    </a:cubicBezTo>
                    <a:lnTo>
                      <a:pt x="98"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6598">
                <a:extLst>
                  <a:ext uri="{FF2B5EF4-FFF2-40B4-BE49-F238E27FC236}">
                    <a16:creationId xmlns:a16="http://schemas.microsoft.com/office/drawing/2014/main" id="{2AC95930-0DBA-4AB0-B33C-D8D5260CC146}"/>
                  </a:ext>
                </a:extLst>
              </p:cNvPr>
              <p:cNvSpPr>
                <a:spLocks/>
              </p:cNvSpPr>
              <p:nvPr/>
            </p:nvSpPr>
            <p:spPr bwMode="auto">
              <a:xfrm>
                <a:off x="2519" y="2485"/>
                <a:ext cx="7" cy="6"/>
              </a:xfrm>
              <a:custGeom>
                <a:avLst/>
                <a:gdLst>
                  <a:gd name="T0" fmla="*/ 9 w 14"/>
                  <a:gd name="T1" fmla="*/ 5 h 10"/>
                  <a:gd name="T2" fmla="*/ 0 w 14"/>
                  <a:gd name="T3" fmla="*/ 10 h 10"/>
                  <a:gd name="T4" fmla="*/ 13 w 14"/>
                  <a:gd name="T5" fmla="*/ 0 h 10"/>
                  <a:gd name="T6" fmla="*/ 9 w 14"/>
                  <a:gd name="T7" fmla="*/ 5 h 10"/>
                </a:gdLst>
                <a:ahLst/>
                <a:cxnLst>
                  <a:cxn ang="0">
                    <a:pos x="T0" y="T1"/>
                  </a:cxn>
                  <a:cxn ang="0">
                    <a:pos x="T2" y="T3"/>
                  </a:cxn>
                  <a:cxn ang="0">
                    <a:pos x="T4" y="T5"/>
                  </a:cxn>
                  <a:cxn ang="0">
                    <a:pos x="T6" y="T7"/>
                  </a:cxn>
                </a:cxnLst>
                <a:rect l="0" t="0" r="r" b="b"/>
                <a:pathLst>
                  <a:path w="14" h="10">
                    <a:moveTo>
                      <a:pt x="9" y="5"/>
                    </a:moveTo>
                    <a:cubicBezTo>
                      <a:pt x="4" y="9"/>
                      <a:pt x="4" y="7"/>
                      <a:pt x="0" y="10"/>
                    </a:cubicBezTo>
                    <a:cubicBezTo>
                      <a:pt x="2" y="8"/>
                      <a:pt x="8" y="4"/>
                      <a:pt x="13" y="0"/>
                    </a:cubicBezTo>
                    <a:cubicBezTo>
                      <a:pt x="14" y="1"/>
                      <a:pt x="6" y="6"/>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599">
                <a:extLst>
                  <a:ext uri="{FF2B5EF4-FFF2-40B4-BE49-F238E27FC236}">
                    <a16:creationId xmlns:a16="http://schemas.microsoft.com/office/drawing/2014/main" id="{E0BDB8AE-B26F-41CD-87DD-75FE02EA92F5}"/>
                  </a:ext>
                </a:extLst>
              </p:cNvPr>
              <p:cNvSpPr>
                <a:spLocks/>
              </p:cNvSpPr>
              <p:nvPr/>
            </p:nvSpPr>
            <p:spPr bwMode="auto">
              <a:xfrm>
                <a:off x="2225" y="2568"/>
                <a:ext cx="36" cy="2"/>
              </a:xfrm>
              <a:custGeom>
                <a:avLst/>
                <a:gdLst>
                  <a:gd name="T0" fmla="*/ 63 w 63"/>
                  <a:gd name="T1" fmla="*/ 3 h 3"/>
                  <a:gd name="T2" fmla="*/ 23 w 63"/>
                  <a:gd name="T3" fmla="*/ 2 h 3"/>
                  <a:gd name="T4" fmla="*/ 14 w 63"/>
                  <a:gd name="T5" fmla="*/ 1 h 3"/>
                  <a:gd name="T6" fmla="*/ 34 w 63"/>
                  <a:gd name="T7" fmla="*/ 2 h 3"/>
                  <a:gd name="T8" fmla="*/ 63 w 63"/>
                  <a:gd name="T9" fmla="*/ 3 h 3"/>
                </a:gdLst>
                <a:ahLst/>
                <a:cxnLst>
                  <a:cxn ang="0">
                    <a:pos x="T0" y="T1"/>
                  </a:cxn>
                  <a:cxn ang="0">
                    <a:pos x="T2" y="T3"/>
                  </a:cxn>
                  <a:cxn ang="0">
                    <a:pos x="T4" y="T5"/>
                  </a:cxn>
                  <a:cxn ang="0">
                    <a:pos x="T6" y="T7"/>
                  </a:cxn>
                  <a:cxn ang="0">
                    <a:pos x="T8" y="T9"/>
                  </a:cxn>
                </a:cxnLst>
                <a:rect l="0" t="0" r="r" b="b"/>
                <a:pathLst>
                  <a:path w="63" h="3">
                    <a:moveTo>
                      <a:pt x="63" y="3"/>
                    </a:moveTo>
                    <a:cubicBezTo>
                      <a:pt x="56" y="3"/>
                      <a:pt x="37" y="3"/>
                      <a:pt x="23" y="2"/>
                    </a:cubicBezTo>
                    <a:cubicBezTo>
                      <a:pt x="9" y="1"/>
                      <a:pt x="0" y="0"/>
                      <a:pt x="14" y="1"/>
                    </a:cubicBezTo>
                    <a:cubicBezTo>
                      <a:pt x="34" y="2"/>
                      <a:pt x="34" y="2"/>
                      <a:pt x="34" y="2"/>
                    </a:cubicBezTo>
                    <a:cubicBezTo>
                      <a:pt x="43" y="2"/>
                      <a:pt x="54" y="2"/>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600">
                <a:extLst>
                  <a:ext uri="{FF2B5EF4-FFF2-40B4-BE49-F238E27FC236}">
                    <a16:creationId xmlns:a16="http://schemas.microsoft.com/office/drawing/2014/main" id="{C4FCB078-3243-4891-BC1F-2219E646A24F}"/>
                  </a:ext>
                </a:extLst>
              </p:cNvPr>
              <p:cNvSpPr>
                <a:spLocks/>
              </p:cNvSpPr>
              <p:nvPr/>
            </p:nvSpPr>
            <p:spPr bwMode="auto">
              <a:xfrm>
                <a:off x="2490" y="2503"/>
                <a:ext cx="9" cy="5"/>
              </a:xfrm>
              <a:custGeom>
                <a:avLst/>
                <a:gdLst>
                  <a:gd name="T0" fmla="*/ 14 w 15"/>
                  <a:gd name="T1" fmla="*/ 3 h 9"/>
                  <a:gd name="T2" fmla="*/ 1 w 15"/>
                  <a:gd name="T3" fmla="*/ 9 h 9"/>
                  <a:gd name="T4" fmla="*/ 15 w 15"/>
                  <a:gd name="T5" fmla="*/ 0 h 9"/>
                  <a:gd name="T6" fmla="*/ 14 w 15"/>
                  <a:gd name="T7" fmla="*/ 3 h 9"/>
                </a:gdLst>
                <a:ahLst/>
                <a:cxnLst>
                  <a:cxn ang="0">
                    <a:pos x="T0" y="T1"/>
                  </a:cxn>
                  <a:cxn ang="0">
                    <a:pos x="T2" y="T3"/>
                  </a:cxn>
                  <a:cxn ang="0">
                    <a:pos x="T4" y="T5"/>
                  </a:cxn>
                  <a:cxn ang="0">
                    <a:pos x="T6" y="T7"/>
                  </a:cxn>
                </a:cxnLst>
                <a:rect l="0" t="0" r="r" b="b"/>
                <a:pathLst>
                  <a:path w="15" h="9">
                    <a:moveTo>
                      <a:pt x="14" y="3"/>
                    </a:moveTo>
                    <a:cubicBezTo>
                      <a:pt x="7" y="8"/>
                      <a:pt x="7" y="6"/>
                      <a:pt x="1" y="9"/>
                    </a:cubicBezTo>
                    <a:cubicBezTo>
                      <a:pt x="0" y="9"/>
                      <a:pt x="12" y="3"/>
                      <a:pt x="15" y="0"/>
                    </a:cubicBezTo>
                    <a:cubicBezTo>
                      <a:pt x="14" y="1"/>
                      <a:pt x="13" y="3"/>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601">
                <a:extLst>
                  <a:ext uri="{FF2B5EF4-FFF2-40B4-BE49-F238E27FC236}">
                    <a16:creationId xmlns:a16="http://schemas.microsoft.com/office/drawing/2014/main" id="{784A37EB-1127-4097-8299-F26E7FFBD37D}"/>
                  </a:ext>
                </a:extLst>
              </p:cNvPr>
              <p:cNvSpPr>
                <a:spLocks/>
              </p:cNvSpPr>
              <p:nvPr/>
            </p:nvSpPr>
            <p:spPr bwMode="auto">
              <a:xfrm>
                <a:off x="2526" y="2453"/>
                <a:ext cx="40" cy="31"/>
              </a:xfrm>
              <a:custGeom>
                <a:avLst/>
                <a:gdLst>
                  <a:gd name="T0" fmla="*/ 0 w 69"/>
                  <a:gd name="T1" fmla="*/ 55 h 55"/>
                  <a:gd name="T2" fmla="*/ 40 w 69"/>
                  <a:gd name="T3" fmla="*/ 25 h 55"/>
                  <a:gd name="T4" fmla="*/ 49 w 69"/>
                  <a:gd name="T5" fmla="*/ 16 h 55"/>
                  <a:gd name="T6" fmla="*/ 61 w 69"/>
                  <a:gd name="T7" fmla="*/ 5 h 55"/>
                  <a:gd name="T8" fmla="*/ 55 w 69"/>
                  <a:gd name="T9" fmla="*/ 14 h 55"/>
                  <a:gd name="T10" fmla="*/ 32 w 69"/>
                  <a:gd name="T11" fmla="*/ 31 h 55"/>
                  <a:gd name="T12" fmla="*/ 0 w 69"/>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69" h="55">
                    <a:moveTo>
                      <a:pt x="0" y="55"/>
                    </a:moveTo>
                    <a:cubicBezTo>
                      <a:pt x="15" y="44"/>
                      <a:pt x="26" y="35"/>
                      <a:pt x="40" y="25"/>
                    </a:cubicBezTo>
                    <a:cubicBezTo>
                      <a:pt x="39" y="24"/>
                      <a:pt x="44" y="20"/>
                      <a:pt x="49" y="16"/>
                    </a:cubicBezTo>
                    <a:cubicBezTo>
                      <a:pt x="55" y="12"/>
                      <a:pt x="60" y="7"/>
                      <a:pt x="61" y="5"/>
                    </a:cubicBezTo>
                    <a:cubicBezTo>
                      <a:pt x="69" y="0"/>
                      <a:pt x="64" y="6"/>
                      <a:pt x="55" y="14"/>
                    </a:cubicBezTo>
                    <a:cubicBezTo>
                      <a:pt x="47" y="21"/>
                      <a:pt x="35" y="30"/>
                      <a:pt x="32" y="31"/>
                    </a:cubicBezTo>
                    <a:cubicBezTo>
                      <a:pt x="23" y="40"/>
                      <a:pt x="13" y="45"/>
                      <a:pt x="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602">
                <a:extLst>
                  <a:ext uri="{FF2B5EF4-FFF2-40B4-BE49-F238E27FC236}">
                    <a16:creationId xmlns:a16="http://schemas.microsoft.com/office/drawing/2014/main" id="{466C4383-6276-49C4-B42D-79D40BE06563}"/>
                  </a:ext>
                </a:extLst>
              </p:cNvPr>
              <p:cNvSpPr>
                <a:spLocks/>
              </p:cNvSpPr>
              <p:nvPr/>
            </p:nvSpPr>
            <p:spPr bwMode="auto">
              <a:xfrm>
                <a:off x="1876" y="2360"/>
                <a:ext cx="14" cy="21"/>
              </a:xfrm>
              <a:custGeom>
                <a:avLst/>
                <a:gdLst>
                  <a:gd name="T0" fmla="*/ 24 w 24"/>
                  <a:gd name="T1" fmla="*/ 36 h 36"/>
                  <a:gd name="T2" fmla="*/ 10 w 24"/>
                  <a:gd name="T3" fmla="*/ 16 h 36"/>
                  <a:gd name="T4" fmla="*/ 0 w 24"/>
                  <a:gd name="T5" fmla="*/ 0 h 36"/>
                  <a:gd name="T6" fmla="*/ 24 w 24"/>
                  <a:gd name="T7" fmla="*/ 36 h 36"/>
                </a:gdLst>
                <a:ahLst/>
                <a:cxnLst>
                  <a:cxn ang="0">
                    <a:pos x="T0" y="T1"/>
                  </a:cxn>
                  <a:cxn ang="0">
                    <a:pos x="T2" y="T3"/>
                  </a:cxn>
                  <a:cxn ang="0">
                    <a:pos x="T4" y="T5"/>
                  </a:cxn>
                  <a:cxn ang="0">
                    <a:pos x="T6" y="T7"/>
                  </a:cxn>
                </a:cxnLst>
                <a:rect l="0" t="0" r="r" b="b"/>
                <a:pathLst>
                  <a:path w="24" h="36">
                    <a:moveTo>
                      <a:pt x="24" y="36"/>
                    </a:moveTo>
                    <a:cubicBezTo>
                      <a:pt x="21" y="32"/>
                      <a:pt x="15" y="24"/>
                      <a:pt x="10" y="16"/>
                    </a:cubicBezTo>
                    <a:cubicBezTo>
                      <a:pt x="5" y="9"/>
                      <a:pt x="0" y="2"/>
                      <a:pt x="0" y="0"/>
                    </a:cubicBezTo>
                    <a:cubicBezTo>
                      <a:pt x="8" y="13"/>
                      <a:pt x="21" y="30"/>
                      <a:pt x="2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603">
                <a:extLst>
                  <a:ext uri="{FF2B5EF4-FFF2-40B4-BE49-F238E27FC236}">
                    <a16:creationId xmlns:a16="http://schemas.microsoft.com/office/drawing/2014/main" id="{1B8C3C3C-D195-4DF3-A8EB-BD3E32736126}"/>
                  </a:ext>
                </a:extLst>
              </p:cNvPr>
              <p:cNvSpPr>
                <a:spLocks/>
              </p:cNvSpPr>
              <p:nvPr/>
            </p:nvSpPr>
            <p:spPr bwMode="auto">
              <a:xfrm>
                <a:off x="1866" y="2345"/>
                <a:ext cx="9" cy="14"/>
              </a:xfrm>
              <a:custGeom>
                <a:avLst/>
                <a:gdLst>
                  <a:gd name="T0" fmla="*/ 16 w 16"/>
                  <a:gd name="T1" fmla="*/ 24 h 24"/>
                  <a:gd name="T2" fmla="*/ 0 w 16"/>
                  <a:gd name="T3" fmla="*/ 0 h 24"/>
                  <a:gd name="T4" fmla="*/ 16 w 16"/>
                  <a:gd name="T5" fmla="*/ 24 h 24"/>
                </a:gdLst>
                <a:ahLst/>
                <a:cxnLst>
                  <a:cxn ang="0">
                    <a:pos x="T0" y="T1"/>
                  </a:cxn>
                  <a:cxn ang="0">
                    <a:pos x="T2" y="T3"/>
                  </a:cxn>
                  <a:cxn ang="0">
                    <a:pos x="T4" y="T5"/>
                  </a:cxn>
                </a:cxnLst>
                <a:rect l="0" t="0" r="r" b="b"/>
                <a:pathLst>
                  <a:path w="16" h="24">
                    <a:moveTo>
                      <a:pt x="16" y="24"/>
                    </a:moveTo>
                    <a:cubicBezTo>
                      <a:pt x="10" y="17"/>
                      <a:pt x="7" y="10"/>
                      <a:pt x="0" y="0"/>
                    </a:cubicBezTo>
                    <a:cubicBezTo>
                      <a:pt x="3" y="1"/>
                      <a:pt x="10" y="15"/>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604">
                <a:extLst>
                  <a:ext uri="{FF2B5EF4-FFF2-40B4-BE49-F238E27FC236}">
                    <a16:creationId xmlns:a16="http://schemas.microsoft.com/office/drawing/2014/main" id="{6ACE2C57-AA06-4706-9DEE-7E369B42E3E6}"/>
                  </a:ext>
                </a:extLst>
              </p:cNvPr>
              <p:cNvSpPr>
                <a:spLocks/>
              </p:cNvSpPr>
              <p:nvPr/>
            </p:nvSpPr>
            <p:spPr bwMode="auto">
              <a:xfrm>
                <a:off x="2318" y="2562"/>
                <a:ext cx="12" cy="2"/>
              </a:xfrm>
              <a:custGeom>
                <a:avLst/>
                <a:gdLst>
                  <a:gd name="T0" fmla="*/ 1 w 22"/>
                  <a:gd name="T1" fmla="*/ 4 h 4"/>
                  <a:gd name="T2" fmla="*/ 11 w 22"/>
                  <a:gd name="T3" fmla="*/ 1 h 4"/>
                  <a:gd name="T4" fmla="*/ 21 w 22"/>
                  <a:gd name="T5" fmla="*/ 1 h 4"/>
                  <a:gd name="T6" fmla="*/ 1 w 22"/>
                  <a:gd name="T7" fmla="*/ 4 h 4"/>
                </a:gdLst>
                <a:ahLst/>
                <a:cxnLst>
                  <a:cxn ang="0">
                    <a:pos x="T0" y="T1"/>
                  </a:cxn>
                  <a:cxn ang="0">
                    <a:pos x="T2" y="T3"/>
                  </a:cxn>
                  <a:cxn ang="0">
                    <a:pos x="T4" y="T5"/>
                  </a:cxn>
                  <a:cxn ang="0">
                    <a:pos x="T6" y="T7"/>
                  </a:cxn>
                </a:cxnLst>
                <a:rect l="0" t="0" r="r" b="b"/>
                <a:pathLst>
                  <a:path w="22" h="4">
                    <a:moveTo>
                      <a:pt x="1" y="4"/>
                    </a:moveTo>
                    <a:cubicBezTo>
                      <a:pt x="0" y="3"/>
                      <a:pt x="5" y="2"/>
                      <a:pt x="11" y="1"/>
                    </a:cubicBezTo>
                    <a:cubicBezTo>
                      <a:pt x="17" y="0"/>
                      <a:pt x="22" y="0"/>
                      <a:pt x="21" y="1"/>
                    </a:cubicBezTo>
                    <a:cubicBezTo>
                      <a:pt x="16" y="3"/>
                      <a:pt x="1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05">
                <a:extLst>
                  <a:ext uri="{FF2B5EF4-FFF2-40B4-BE49-F238E27FC236}">
                    <a16:creationId xmlns:a16="http://schemas.microsoft.com/office/drawing/2014/main" id="{A63067D4-7A74-466D-B83F-B82D0AE04F91}"/>
                  </a:ext>
                </a:extLst>
              </p:cNvPr>
              <p:cNvSpPr>
                <a:spLocks/>
              </p:cNvSpPr>
              <p:nvPr/>
            </p:nvSpPr>
            <p:spPr bwMode="auto">
              <a:xfrm>
                <a:off x="2264" y="2565"/>
                <a:ext cx="24" cy="2"/>
              </a:xfrm>
              <a:custGeom>
                <a:avLst/>
                <a:gdLst>
                  <a:gd name="T0" fmla="*/ 9 w 43"/>
                  <a:gd name="T1" fmla="*/ 3 h 4"/>
                  <a:gd name="T2" fmla="*/ 0 w 43"/>
                  <a:gd name="T3" fmla="*/ 1 h 4"/>
                  <a:gd name="T4" fmla="*/ 13 w 43"/>
                  <a:gd name="T5" fmla="*/ 0 h 4"/>
                  <a:gd name="T6" fmla="*/ 24 w 43"/>
                  <a:gd name="T7" fmla="*/ 2 h 4"/>
                  <a:gd name="T8" fmla="*/ 42 w 43"/>
                  <a:gd name="T9" fmla="*/ 1 h 4"/>
                  <a:gd name="T10" fmla="*/ 9 w 43"/>
                  <a:gd name="T11" fmla="*/ 3 h 4"/>
                </a:gdLst>
                <a:ahLst/>
                <a:cxnLst>
                  <a:cxn ang="0">
                    <a:pos x="T0" y="T1"/>
                  </a:cxn>
                  <a:cxn ang="0">
                    <a:pos x="T2" y="T3"/>
                  </a:cxn>
                  <a:cxn ang="0">
                    <a:pos x="T4" y="T5"/>
                  </a:cxn>
                  <a:cxn ang="0">
                    <a:pos x="T6" y="T7"/>
                  </a:cxn>
                  <a:cxn ang="0">
                    <a:pos x="T8" y="T9"/>
                  </a:cxn>
                  <a:cxn ang="0">
                    <a:pos x="T10" y="T11"/>
                  </a:cxn>
                </a:cxnLst>
                <a:rect l="0" t="0" r="r" b="b"/>
                <a:pathLst>
                  <a:path w="43" h="4">
                    <a:moveTo>
                      <a:pt x="9" y="3"/>
                    </a:moveTo>
                    <a:cubicBezTo>
                      <a:pt x="1" y="3"/>
                      <a:pt x="19" y="1"/>
                      <a:pt x="0" y="1"/>
                    </a:cubicBezTo>
                    <a:cubicBezTo>
                      <a:pt x="1" y="0"/>
                      <a:pt x="8" y="0"/>
                      <a:pt x="13" y="0"/>
                    </a:cubicBezTo>
                    <a:cubicBezTo>
                      <a:pt x="13" y="1"/>
                      <a:pt x="18" y="2"/>
                      <a:pt x="24" y="2"/>
                    </a:cubicBezTo>
                    <a:cubicBezTo>
                      <a:pt x="30" y="2"/>
                      <a:pt x="37" y="2"/>
                      <a:pt x="42" y="1"/>
                    </a:cubicBezTo>
                    <a:cubicBezTo>
                      <a:pt x="43" y="4"/>
                      <a:pt x="24" y="3"/>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606">
                <a:extLst>
                  <a:ext uri="{FF2B5EF4-FFF2-40B4-BE49-F238E27FC236}">
                    <a16:creationId xmlns:a16="http://schemas.microsoft.com/office/drawing/2014/main" id="{5E88DDE4-7210-4A62-97C1-EF2F8CAF0C3C}"/>
                  </a:ext>
                </a:extLst>
              </p:cNvPr>
              <p:cNvSpPr>
                <a:spLocks/>
              </p:cNvSpPr>
              <p:nvPr/>
            </p:nvSpPr>
            <p:spPr bwMode="auto">
              <a:xfrm>
                <a:off x="2190" y="2560"/>
                <a:ext cx="13" cy="3"/>
              </a:xfrm>
              <a:custGeom>
                <a:avLst/>
                <a:gdLst>
                  <a:gd name="T0" fmla="*/ 23 w 23"/>
                  <a:gd name="T1" fmla="*/ 5 h 5"/>
                  <a:gd name="T2" fmla="*/ 0 w 23"/>
                  <a:gd name="T3" fmla="*/ 1 h 5"/>
                  <a:gd name="T4" fmla="*/ 11 w 23"/>
                  <a:gd name="T5" fmla="*/ 2 h 5"/>
                  <a:gd name="T6" fmla="*/ 23 w 23"/>
                  <a:gd name="T7" fmla="*/ 5 h 5"/>
                </a:gdLst>
                <a:ahLst/>
                <a:cxnLst>
                  <a:cxn ang="0">
                    <a:pos x="T0" y="T1"/>
                  </a:cxn>
                  <a:cxn ang="0">
                    <a:pos x="T2" y="T3"/>
                  </a:cxn>
                  <a:cxn ang="0">
                    <a:pos x="T4" y="T5"/>
                  </a:cxn>
                  <a:cxn ang="0">
                    <a:pos x="T6" y="T7"/>
                  </a:cxn>
                </a:cxnLst>
                <a:rect l="0" t="0" r="r" b="b"/>
                <a:pathLst>
                  <a:path w="23" h="5">
                    <a:moveTo>
                      <a:pt x="23" y="5"/>
                    </a:moveTo>
                    <a:cubicBezTo>
                      <a:pt x="15" y="3"/>
                      <a:pt x="7" y="3"/>
                      <a:pt x="0" y="1"/>
                    </a:cubicBezTo>
                    <a:cubicBezTo>
                      <a:pt x="0" y="0"/>
                      <a:pt x="5" y="1"/>
                      <a:pt x="11" y="2"/>
                    </a:cubicBezTo>
                    <a:cubicBezTo>
                      <a:pt x="17" y="3"/>
                      <a:pt x="23"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607">
                <a:extLst>
                  <a:ext uri="{FF2B5EF4-FFF2-40B4-BE49-F238E27FC236}">
                    <a16:creationId xmlns:a16="http://schemas.microsoft.com/office/drawing/2014/main" id="{FEA6BFDD-BF3D-4DFA-90AF-02762A4D50DF}"/>
                  </a:ext>
                </a:extLst>
              </p:cNvPr>
              <p:cNvSpPr>
                <a:spLocks/>
              </p:cNvSpPr>
              <p:nvPr/>
            </p:nvSpPr>
            <p:spPr bwMode="auto">
              <a:xfrm>
                <a:off x="2371" y="2549"/>
                <a:ext cx="15" cy="4"/>
              </a:xfrm>
              <a:custGeom>
                <a:avLst/>
                <a:gdLst>
                  <a:gd name="T0" fmla="*/ 0 w 27"/>
                  <a:gd name="T1" fmla="*/ 7 h 7"/>
                  <a:gd name="T2" fmla="*/ 2 w 27"/>
                  <a:gd name="T3" fmla="*/ 6 h 7"/>
                  <a:gd name="T4" fmla="*/ 5 w 27"/>
                  <a:gd name="T5" fmla="*/ 5 h 7"/>
                  <a:gd name="T6" fmla="*/ 25 w 27"/>
                  <a:gd name="T7" fmla="*/ 0 h 7"/>
                  <a:gd name="T8" fmla="*/ 17 w 27"/>
                  <a:gd name="T9" fmla="*/ 3 h 7"/>
                  <a:gd name="T10" fmla="*/ 0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0" y="7"/>
                    </a:moveTo>
                    <a:cubicBezTo>
                      <a:pt x="0" y="7"/>
                      <a:pt x="3" y="6"/>
                      <a:pt x="2" y="6"/>
                    </a:cubicBezTo>
                    <a:cubicBezTo>
                      <a:pt x="5" y="5"/>
                      <a:pt x="5" y="5"/>
                      <a:pt x="5" y="5"/>
                    </a:cubicBezTo>
                    <a:cubicBezTo>
                      <a:pt x="10" y="5"/>
                      <a:pt x="16" y="3"/>
                      <a:pt x="25" y="0"/>
                    </a:cubicBezTo>
                    <a:cubicBezTo>
                      <a:pt x="27" y="0"/>
                      <a:pt x="22" y="2"/>
                      <a:pt x="17" y="3"/>
                    </a:cubicBezTo>
                    <a:cubicBezTo>
                      <a:pt x="11" y="5"/>
                      <a:pt x="4" y="6"/>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608">
                <a:extLst>
                  <a:ext uri="{FF2B5EF4-FFF2-40B4-BE49-F238E27FC236}">
                    <a16:creationId xmlns:a16="http://schemas.microsoft.com/office/drawing/2014/main" id="{4F08B27E-31AE-41F3-BC24-2F5969638A1F}"/>
                  </a:ext>
                </a:extLst>
              </p:cNvPr>
              <p:cNvSpPr>
                <a:spLocks/>
              </p:cNvSpPr>
              <p:nvPr/>
            </p:nvSpPr>
            <p:spPr bwMode="auto">
              <a:xfrm>
                <a:off x="2355" y="2554"/>
                <a:ext cx="12" cy="2"/>
              </a:xfrm>
              <a:custGeom>
                <a:avLst/>
                <a:gdLst>
                  <a:gd name="T0" fmla="*/ 0 w 20"/>
                  <a:gd name="T1" fmla="*/ 5 h 5"/>
                  <a:gd name="T2" fmla="*/ 19 w 20"/>
                  <a:gd name="T3" fmla="*/ 0 h 5"/>
                  <a:gd name="T4" fmla="*/ 0 w 20"/>
                  <a:gd name="T5" fmla="*/ 5 h 5"/>
                </a:gdLst>
                <a:ahLst/>
                <a:cxnLst>
                  <a:cxn ang="0">
                    <a:pos x="T0" y="T1"/>
                  </a:cxn>
                  <a:cxn ang="0">
                    <a:pos x="T2" y="T3"/>
                  </a:cxn>
                  <a:cxn ang="0">
                    <a:pos x="T4" y="T5"/>
                  </a:cxn>
                </a:cxnLst>
                <a:rect l="0" t="0" r="r" b="b"/>
                <a:pathLst>
                  <a:path w="20" h="5">
                    <a:moveTo>
                      <a:pt x="0" y="5"/>
                    </a:moveTo>
                    <a:cubicBezTo>
                      <a:pt x="2" y="3"/>
                      <a:pt x="10" y="3"/>
                      <a:pt x="19" y="0"/>
                    </a:cubicBezTo>
                    <a:cubicBezTo>
                      <a:pt x="20" y="1"/>
                      <a:pt x="5"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6609">
                <a:extLst>
                  <a:ext uri="{FF2B5EF4-FFF2-40B4-BE49-F238E27FC236}">
                    <a16:creationId xmlns:a16="http://schemas.microsoft.com/office/drawing/2014/main" id="{A8BC7271-EA6C-4406-8451-00B469133EE8}"/>
                  </a:ext>
                </a:extLst>
              </p:cNvPr>
              <p:cNvSpPr>
                <a:spLocks/>
              </p:cNvSpPr>
              <p:nvPr/>
            </p:nvSpPr>
            <p:spPr bwMode="auto">
              <a:xfrm>
                <a:off x="1839" y="2291"/>
                <a:ext cx="7" cy="14"/>
              </a:xfrm>
              <a:custGeom>
                <a:avLst/>
                <a:gdLst>
                  <a:gd name="T0" fmla="*/ 0 w 12"/>
                  <a:gd name="T1" fmla="*/ 0 h 25"/>
                  <a:gd name="T2" fmla="*/ 12 w 12"/>
                  <a:gd name="T3" fmla="*/ 25 h 25"/>
                  <a:gd name="T4" fmla="*/ 0 w 12"/>
                  <a:gd name="T5" fmla="*/ 0 h 25"/>
                </a:gdLst>
                <a:ahLst/>
                <a:cxnLst>
                  <a:cxn ang="0">
                    <a:pos x="T0" y="T1"/>
                  </a:cxn>
                  <a:cxn ang="0">
                    <a:pos x="T2" y="T3"/>
                  </a:cxn>
                  <a:cxn ang="0">
                    <a:pos x="T4" y="T5"/>
                  </a:cxn>
                </a:cxnLst>
                <a:rect l="0" t="0" r="r" b="b"/>
                <a:pathLst>
                  <a:path w="12" h="25">
                    <a:moveTo>
                      <a:pt x="0" y="0"/>
                    </a:moveTo>
                    <a:cubicBezTo>
                      <a:pt x="2" y="1"/>
                      <a:pt x="8" y="18"/>
                      <a:pt x="12" y="25"/>
                    </a:cubicBezTo>
                    <a:cubicBezTo>
                      <a:pt x="8" y="21"/>
                      <a:pt x="6" y="1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6610">
                <a:extLst>
                  <a:ext uri="{FF2B5EF4-FFF2-40B4-BE49-F238E27FC236}">
                    <a16:creationId xmlns:a16="http://schemas.microsoft.com/office/drawing/2014/main" id="{40523D4A-112B-4646-8883-82E62AC843BE}"/>
                  </a:ext>
                </a:extLst>
              </p:cNvPr>
              <p:cNvSpPr>
                <a:spLocks/>
              </p:cNvSpPr>
              <p:nvPr/>
            </p:nvSpPr>
            <p:spPr bwMode="auto">
              <a:xfrm>
                <a:off x="2571" y="2438"/>
                <a:ext cx="7" cy="7"/>
              </a:xfrm>
              <a:custGeom>
                <a:avLst/>
                <a:gdLst>
                  <a:gd name="T0" fmla="*/ 7 w 13"/>
                  <a:gd name="T1" fmla="*/ 6 h 12"/>
                  <a:gd name="T2" fmla="*/ 3 w 13"/>
                  <a:gd name="T3" fmla="*/ 8 h 12"/>
                  <a:gd name="T4" fmla="*/ 10 w 13"/>
                  <a:gd name="T5" fmla="*/ 1 h 12"/>
                  <a:gd name="T6" fmla="*/ 7 w 13"/>
                  <a:gd name="T7" fmla="*/ 6 h 12"/>
                </a:gdLst>
                <a:ahLst/>
                <a:cxnLst>
                  <a:cxn ang="0">
                    <a:pos x="T0" y="T1"/>
                  </a:cxn>
                  <a:cxn ang="0">
                    <a:pos x="T2" y="T3"/>
                  </a:cxn>
                  <a:cxn ang="0">
                    <a:pos x="T4" y="T5"/>
                  </a:cxn>
                  <a:cxn ang="0">
                    <a:pos x="T6" y="T7"/>
                  </a:cxn>
                </a:cxnLst>
                <a:rect l="0" t="0" r="r" b="b"/>
                <a:pathLst>
                  <a:path w="13" h="12">
                    <a:moveTo>
                      <a:pt x="7" y="6"/>
                    </a:moveTo>
                    <a:cubicBezTo>
                      <a:pt x="0" y="12"/>
                      <a:pt x="4" y="8"/>
                      <a:pt x="3" y="8"/>
                    </a:cubicBezTo>
                    <a:cubicBezTo>
                      <a:pt x="10" y="1"/>
                      <a:pt x="10" y="1"/>
                      <a:pt x="10" y="1"/>
                    </a:cubicBezTo>
                    <a:cubicBezTo>
                      <a:pt x="13" y="0"/>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6611">
                <a:extLst>
                  <a:ext uri="{FF2B5EF4-FFF2-40B4-BE49-F238E27FC236}">
                    <a16:creationId xmlns:a16="http://schemas.microsoft.com/office/drawing/2014/main" id="{3E4F5EE5-A7C8-40EA-97EF-50DA6FAFBF81}"/>
                  </a:ext>
                </a:extLst>
              </p:cNvPr>
              <p:cNvSpPr>
                <a:spLocks/>
              </p:cNvSpPr>
              <p:nvPr/>
            </p:nvSpPr>
            <p:spPr bwMode="auto">
              <a:xfrm>
                <a:off x="1957" y="2447"/>
                <a:ext cx="11" cy="11"/>
              </a:xfrm>
              <a:custGeom>
                <a:avLst/>
                <a:gdLst>
                  <a:gd name="T0" fmla="*/ 21 w 21"/>
                  <a:gd name="T1" fmla="*/ 19 h 19"/>
                  <a:gd name="T2" fmla="*/ 9 w 21"/>
                  <a:gd name="T3" fmla="*/ 10 h 19"/>
                  <a:gd name="T4" fmla="*/ 0 w 21"/>
                  <a:gd name="T5" fmla="*/ 0 h 19"/>
                  <a:gd name="T6" fmla="*/ 21 w 21"/>
                  <a:gd name="T7" fmla="*/ 19 h 19"/>
                </a:gdLst>
                <a:ahLst/>
                <a:cxnLst>
                  <a:cxn ang="0">
                    <a:pos x="T0" y="T1"/>
                  </a:cxn>
                  <a:cxn ang="0">
                    <a:pos x="T2" y="T3"/>
                  </a:cxn>
                  <a:cxn ang="0">
                    <a:pos x="T4" y="T5"/>
                  </a:cxn>
                  <a:cxn ang="0">
                    <a:pos x="T6" y="T7"/>
                  </a:cxn>
                </a:cxnLst>
                <a:rect l="0" t="0" r="r" b="b"/>
                <a:pathLst>
                  <a:path w="21" h="19">
                    <a:moveTo>
                      <a:pt x="21" y="19"/>
                    </a:moveTo>
                    <a:cubicBezTo>
                      <a:pt x="19" y="18"/>
                      <a:pt x="14" y="14"/>
                      <a:pt x="9" y="10"/>
                    </a:cubicBezTo>
                    <a:cubicBezTo>
                      <a:pt x="4" y="5"/>
                      <a:pt x="0" y="1"/>
                      <a:pt x="0" y="0"/>
                    </a:cubicBezTo>
                    <a:cubicBezTo>
                      <a:pt x="6" y="6"/>
                      <a:pt x="13" y="12"/>
                      <a:pt x="2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6612">
                <a:extLst>
                  <a:ext uri="{FF2B5EF4-FFF2-40B4-BE49-F238E27FC236}">
                    <a16:creationId xmlns:a16="http://schemas.microsoft.com/office/drawing/2014/main" id="{DCEC7B31-BA2B-42AB-9930-CDD5BAAC5FC5}"/>
                  </a:ext>
                </a:extLst>
              </p:cNvPr>
              <p:cNvSpPr>
                <a:spLocks/>
              </p:cNvSpPr>
              <p:nvPr/>
            </p:nvSpPr>
            <p:spPr bwMode="auto">
              <a:xfrm>
                <a:off x="2521" y="2474"/>
                <a:ext cx="15" cy="10"/>
              </a:xfrm>
              <a:custGeom>
                <a:avLst/>
                <a:gdLst>
                  <a:gd name="T0" fmla="*/ 25 w 25"/>
                  <a:gd name="T1" fmla="*/ 0 h 17"/>
                  <a:gd name="T2" fmla="*/ 21 w 25"/>
                  <a:gd name="T3" fmla="*/ 1 h 17"/>
                  <a:gd name="T4" fmla="*/ 0 w 25"/>
                  <a:gd name="T5" fmla="*/ 17 h 17"/>
                  <a:gd name="T6" fmla="*/ 11 w 25"/>
                  <a:gd name="T7" fmla="*/ 8 h 17"/>
                  <a:gd name="T8" fmla="*/ 25 w 25"/>
                  <a:gd name="T9" fmla="*/ 0 h 17"/>
                </a:gdLst>
                <a:ahLst/>
                <a:cxnLst>
                  <a:cxn ang="0">
                    <a:pos x="T0" y="T1"/>
                  </a:cxn>
                  <a:cxn ang="0">
                    <a:pos x="T2" y="T3"/>
                  </a:cxn>
                  <a:cxn ang="0">
                    <a:pos x="T4" y="T5"/>
                  </a:cxn>
                  <a:cxn ang="0">
                    <a:pos x="T6" y="T7"/>
                  </a:cxn>
                  <a:cxn ang="0">
                    <a:pos x="T8" y="T9"/>
                  </a:cxn>
                </a:cxnLst>
                <a:rect l="0" t="0" r="r" b="b"/>
                <a:pathLst>
                  <a:path w="25" h="17">
                    <a:moveTo>
                      <a:pt x="25" y="0"/>
                    </a:moveTo>
                    <a:cubicBezTo>
                      <a:pt x="22" y="1"/>
                      <a:pt x="22" y="1"/>
                      <a:pt x="21" y="1"/>
                    </a:cubicBezTo>
                    <a:cubicBezTo>
                      <a:pt x="10" y="10"/>
                      <a:pt x="8" y="12"/>
                      <a:pt x="0" y="17"/>
                    </a:cubicBezTo>
                    <a:cubicBezTo>
                      <a:pt x="1" y="16"/>
                      <a:pt x="6" y="12"/>
                      <a:pt x="11" y="8"/>
                    </a:cubicBezTo>
                    <a:cubicBezTo>
                      <a:pt x="16" y="4"/>
                      <a:pt x="22" y="1"/>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6613">
                <a:extLst>
                  <a:ext uri="{FF2B5EF4-FFF2-40B4-BE49-F238E27FC236}">
                    <a16:creationId xmlns:a16="http://schemas.microsoft.com/office/drawing/2014/main" id="{DC116450-7177-4D1C-AA42-B82F4FD6EA9F}"/>
                  </a:ext>
                </a:extLst>
              </p:cNvPr>
              <p:cNvSpPr>
                <a:spLocks/>
              </p:cNvSpPr>
              <p:nvPr/>
            </p:nvSpPr>
            <p:spPr bwMode="auto">
              <a:xfrm>
                <a:off x="2380" y="2545"/>
                <a:ext cx="13" cy="4"/>
              </a:xfrm>
              <a:custGeom>
                <a:avLst/>
                <a:gdLst>
                  <a:gd name="T0" fmla="*/ 20 w 24"/>
                  <a:gd name="T1" fmla="*/ 3 h 7"/>
                  <a:gd name="T2" fmla="*/ 0 w 24"/>
                  <a:gd name="T3" fmla="*/ 7 h 7"/>
                  <a:gd name="T4" fmla="*/ 22 w 24"/>
                  <a:gd name="T5" fmla="*/ 0 h 7"/>
                  <a:gd name="T6" fmla="*/ 20 w 24"/>
                  <a:gd name="T7" fmla="*/ 3 h 7"/>
                </a:gdLst>
                <a:ahLst/>
                <a:cxnLst>
                  <a:cxn ang="0">
                    <a:pos x="T0" y="T1"/>
                  </a:cxn>
                  <a:cxn ang="0">
                    <a:pos x="T2" y="T3"/>
                  </a:cxn>
                  <a:cxn ang="0">
                    <a:pos x="T4" y="T5"/>
                  </a:cxn>
                  <a:cxn ang="0">
                    <a:pos x="T6" y="T7"/>
                  </a:cxn>
                </a:cxnLst>
                <a:rect l="0" t="0" r="r" b="b"/>
                <a:pathLst>
                  <a:path w="24" h="7">
                    <a:moveTo>
                      <a:pt x="20" y="3"/>
                    </a:moveTo>
                    <a:cubicBezTo>
                      <a:pt x="11" y="5"/>
                      <a:pt x="11" y="4"/>
                      <a:pt x="0" y="7"/>
                    </a:cubicBezTo>
                    <a:cubicBezTo>
                      <a:pt x="4" y="5"/>
                      <a:pt x="16" y="1"/>
                      <a:pt x="22" y="0"/>
                    </a:cubicBezTo>
                    <a:cubicBezTo>
                      <a:pt x="24" y="1"/>
                      <a:pt x="17"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6614">
                <a:extLst>
                  <a:ext uri="{FF2B5EF4-FFF2-40B4-BE49-F238E27FC236}">
                    <a16:creationId xmlns:a16="http://schemas.microsoft.com/office/drawing/2014/main" id="{88FEFD6C-3F4B-4477-81AE-40CEC65632F9}"/>
                  </a:ext>
                </a:extLst>
              </p:cNvPr>
              <p:cNvSpPr>
                <a:spLocks/>
              </p:cNvSpPr>
              <p:nvPr/>
            </p:nvSpPr>
            <p:spPr bwMode="auto">
              <a:xfrm>
                <a:off x="1927" y="2419"/>
                <a:ext cx="28" cy="27"/>
              </a:xfrm>
              <a:custGeom>
                <a:avLst/>
                <a:gdLst>
                  <a:gd name="T0" fmla="*/ 49 w 49"/>
                  <a:gd name="T1" fmla="*/ 48 h 48"/>
                  <a:gd name="T2" fmla="*/ 0 w 49"/>
                  <a:gd name="T3" fmla="*/ 0 h 48"/>
                  <a:gd name="T4" fmla="*/ 24 w 49"/>
                  <a:gd name="T5" fmla="*/ 24 h 48"/>
                  <a:gd name="T6" fmla="*/ 49 w 49"/>
                  <a:gd name="T7" fmla="*/ 48 h 48"/>
                </a:gdLst>
                <a:ahLst/>
                <a:cxnLst>
                  <a:cxn ang="0">
                    <a:pos x="T0" y="T1"/>
                  </a:cxn>
                  <a:cxn ang="0">
                    <a:pos x="T2" y="T3"/>
                  </a:cxn>
                  <a:cxn ang="0">
                    <a:pos x="T4" y="T5"/>
                  </a:cxn>
                  <a:cxn ang="0">
                    <a:pos x="T6" y="T7"/>
                  </a:cxn>
                </a:cxnLst>
                <a:rect l="0" t="0" r="r" b="b"/>
                <a:pathLst>
                  <a:path w="49" h="48">
                    <a:moveTo>
                      <a:pt x="49" y="48"/>
                    </a:moveTo>
                    <a:cubicBezTo>
                      <a:pt x="31" y="33"/>
                      <a:pt x="15" y="17"/>
                      <a:pt x="0" y="0"/>
                    </a:cubicBezTo>
                    <a:cubicBezTo>
                      <a:pt x="5" y="4"/>
                      <a:pt x="14" y="14"/>
                      <a:pt x="24" y="24"/>
                    </a:cubicBezTo>
                    <a:cubicBezTo>
                      <a:pt x="34" y="34"/>
                      <a:pt x="45" y="44"/>
                      <a:pt x="4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6615">
                <a:extLst>
                  <a:ext uri="{FF2B5EF4-FFF2-40B4-BE49-F238E27FC236}">
                    <a16:creationId xmlns:a16="http://schemas.microsoft.com/office/drawing/2014/main" id="{E7AF0AAA-22F2-4B78-8611-55C8805D9311}"/>
                  </a:ext>
                </a:extLst>
              </p:cNvPr>
              <p:cNvSpPr>
                <a:spLocks/>
              </p:cNvSpPr>
              <p:nvPr/>
            </p:nvSpPr>
            <p:spPr bwMode="auto">
              <a:xfrm>
                <a:off x="1873" y="2348"/>
                <a:ext cx="19" cy="28"/>
              </a:xfrm>
              <a:custGeom>
                <a:avLst/>
                <a:gdLst>
                  <a:gd name="T0" fmla="*/ 0 w 33"/>
                  <a:gd name="T1" fmla="*/ 0 h 49"/>
                  <a:gd name="T2" fmla="*/ 18 w 33"/>
                  <a:gd name="T3" fmla="*/ 27 h 49"/>
                  <a:gd name="T4" fmla="*/ 33 w 33"/>
                  <a:gd name="T5" fmla="*/ 49 h 49"/>
                  <a:gd name="T6" fmla="*/ 0 w 33"/>
                  <a:gd name="T7" fmla="*/ 0 h 49"/>
                </a:gdLst>
                <a:ahLst/>
                <a:cxnLst>
                  <a:cxn ang="0">
                    <a:pos x="T0" y="T1"/>
                  </a:cxn>
                  <a:cxn ang="0">
                    <a:pos x="T2" y="T3"/>
                  </a:cxn>
                  <a:cxn ang="0">
                    <a:pos x="T4" y="T5"/>
                  </a:cxn>
                  <a:cxn ang="0">
                    <a:pos x="T6" y="T7"/>
                  </a:cxn>
                </a:cxnLst>
                <a:rect l="0" t="0" r="r" b="b"/>
                <a:pathLst>
                  <a:path w="33" h="49">
                    <a:moveTo>
                      <a:pt x="0" y="0"/>
                    </a:moveTo>
                    <a:cubicBezTo>
                      <a:pt x="4" y="5"/>
                      <a:pt x="11" y="17"/>
                      <a:pt x="18" y="27"/>
                    </a:cubicBezTo>
                    <a:cubicBezTo>
                      <a:pt x="33" y="49"/>
                      <a:pt x="33" y="49"/>
                      <a:pt x="33" y="49"/>
                    </a:cubicBezTo>
                    <a:cubicBezTo>
                      <a:pt x="26" y="42"/>
                      <a:pt x="12" y="2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6616">
                <a:extLst>
                  <a:ext uri="{FF2B5EF4-FFF2-40B4-BE49-F238E27FC236}">
                    <a16:creationId xmlns:a16="http://schemas.microsoft.com/office/drawing/2014/main" id="{2B7D9A5B-B1B3-4DCB-8B83-E919DC52591D}"/>
                  </a:ext>
                </a:extLst>
              </p:cNvPr>
              <p:cNvSpPr>
                <a:spLocks/>
              </p:cNvSpPr>
              <p:nvPr/>
            </p:nvSpPr>
            <p:spPr bwMode="auto">
              <a:xfrm>
                <a:off x="2672" y="2290"/>
                <a:ext cx="4" cy="8"/>
              </a:xfrm>
              <a:custGeom>
                <a:avLst/>
                <a:gdLst>
                  <a:gd name="T0" fmla="*/ 3 w 7"/>
                  <a:gd name="T1" fmla="*/ 12 h 15"/>
                  <a:gd name="T2" fmla="*/ 1 w 7"/>
                  <a:gd name="T3" fmla="*/ 9 h 15"/>
                  <a:gd name="T4" fmla="*/ 7 w 7"/>
                  <a:gd name="T5" fmla="*/ 0 h 15"/>
                  <a:gd name="T6" fmla="*/ 3 w 7"/>
                  <a:gd name="T7" fmla="*/ 12 h 15"/>
                </a:gdLst>
                <a:ahLst/>
                <a:cxnLst>
                  <a:cxn ang="0">
                    <a:pos x="T0" y="T1"/>
                  </a:cxn>
                  <a:cxn ang="0">
                    <a:pos x="T2" y="T3"/>
                  </a:cxn>
                  <a:cxn ang="0">
                    <a:pos x="T4" y="T5"/>
                  </a:cxn>
                  <a:cxn ang="0">
                    <a:pos x="T6" y="T7"/>
                  </a:cxn>
                </a:cxnLst>
                <a:rect l="0" t="0" r="r" b="b"/>
                <a:pathLst>
                  <a:path w="7" h="15">
                    <a:moveTo>
                      <a:pt x="3" y="12"/>
                    </a:moveTo>
                    <a:cubicBezTo>
                      <a:pt x="0" y="15"/>
                      <a:pt x="3" y="8"/>
                      <a:pt x="1" y="9"/>
                    </a:cubicBezTo>
                    <a:cubicBezTo>
                      <a:pt x="3" y="7"/>
                      <a:pt x="6" y="0"/>
                      <a:pt x="7" y="0"/>
                    </a:cubicBezTo>
                    <a:cubicBezTo>
                      <a:pt x="5" y="5"/>
                      <a:pt x="5" y="6"/>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6617">
                <a:extLst>
                  <a:ext uri="{FF2B5EF4-FFF2-40B4-BE49-F238E27FC236}">
                    <a16:creationId xmlns:a16="http://schemas.microsoft.com/office/drawing/2014/main" id="{6DD1BAFD-62FF-4B93-845C-4FC147125FC6}"/>
                  </a:ext>
                </a:extLst>
              </p:cNvPr>
              <p:cNvSpPr>
                <a:spLocks/>
              </p:cNvSpPr>
              <p:nvPr/>
            </p:nvSpPr>
            <p:spPr bwMode="auto">
              <a:xfrm>
                <a:off x="2586" y="2407"/>
                <a:ext cx="17" cy="19"/>
              </a:xfrm>
              <a:custGeom>
                <a:avLst/>
                <a:gdLst>
                  <a:gd name="T0" fmla="*/ 30 w 30"/>
                  <a:gd name="T1" fmla="*/ 0 h 34"/>
                  <a:gd name="T2" fmla="*/ 0 w 30"/>
                  <a:gd name="T3" fmla="*/ 34 h 34"/>
                  <a:gd name="T4" fmla="*/ 14 w 30"/>
                  <a:gd name="T5" fmla="*/ 18 h 34"/>
                  <a:gd name="T6" fmla="*/ 24 w 30"/>
                  <a:gd name="T7" fmla="*/ 5 h 34"/>
                  <a:gd name="T8" fmla="*/ 30 w 30"/>
                  <a:gd name="T9" fmla="*/ 0 h 34"/>
                </a:gdLst>
                <a:ahLst/>
                <a:cxnLst>
                  <a:cxn ang="0">
                    <a:pos x="T0" y="T1"/>
                  </a:cxn>
                  <a:cxn ang="0">
                    <a:pos x="T2" y="T3"/>
                  </a:cxn>
                  <a:cxn ang="0">
                    <a:pos x="T4" y="T5"/>
                  </a:cxn>
                  <a:cxn ang="0">
                    <a:pos x="T6" y="T7"/>
                  </a:cxn>
                  <a:cxn ang="0">
                    <a:pos x="T8" y="T9"/>
                  </a:cxn>
                </a:cxnLst>
                <a:rect l="0" t="0" r="r" b="b"/>
                <a:pathLst>
                  <a:path w="30" h="34">
                    <a:moveTo>
                      <a:pt x="30" y="0"/>
                    </a:moveTo>
                    <a:cubicBezTo>
                      <a:pt x="22" y="12"/>
                      <a:pt x="10" y="24"/>
                      <a:pt x="0" y="34"/>
                    </a:cubicBezTo>
                    <a:cubicBezTo>
                      <a:pt x="3" y="30"/>
                      <a:pt x="9" y="23"/>
                      <a:pt x="14" y="18"/>
                    </a:cubicBezTo>
                    <a:cubicBezTo>
                      <a:pt x="19" y="12"/>
                      <a:pt x="24" y="7"/>
                      <a:pt x="24" y="5"/>
                    </a:cubicBezTo>
                    <a:cubicBezTo>
                      <a:pt x="22" y="8"/>
                      <a:pt x="25" y="7"/>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6618">
                <a:extLst>
                  <a:ext uri="{FF2B5EF4-FFF2-40B4-BE49-F238E27FC236}">
                    <a16:creationId xmlns:a16="http://schemas.microsoft.com/office/drawing/2014/main" id="{695C1B54-2451-45F2-99E9-C7CC53852DD2}"/>
                  </a:ext>
                </a:extLst>
              </p:cNvPr>
              <p:cNvSpPr>
                <a:spLocks/>
              </p:cNvSpPr>
              <p:nvPr/>
            </p:nvSpPr>
            <p:spPr bwMode="auto">
              <a:xfrm>
                <a:off x="2240" y="2561"/>
                <a:ext cx="11" cy="2"/>
              </a:xfrm>
              <a:custGeom>
                <a:avLst/>
                <a:gdLst>
                  <a:gd name="T0" fmla="*/ 19 w 20"/>
                  <a:gd name="T1" fmla="*/ 3 h 4"/>
                  <a:gd name="T2" fmla="*/ 11 w 20"/>
                  <a:gd name="T3" fmla="*/ 3 h 4"/>
                  <a:gd name="T4" fmla="*/ 3 w 20"/>
                  <a:gd name="T5" fmla="*/ 2 h 4"/>
                  <a:gd name="T6" fmla="*/ 19 w 20"/>
                  <a:gd name="T7" fmla="*/ 3 h 4"/>
                </a:gdLst>
                <a:ahLst/>
                <a:cxnLst>
                  <a:cxn ang="0">
                    <a:pos x="T0" y="T1"/>
                  </a:cxn>
                  <a:cxn ang="0">
                    <a:pos x="T2" y="T3"/>
                  </a:cxn>
                  <a:cxn ang="0">
                    <a:pos x="T4" y="T5"/>
                  </a:cxn>
                  <a:cxn ang="0">
                    <a:pos x="T6" y="T7"/>
                  </a:cxn>
                </a:cxnLst>
                <a:rect l="0" t="0" r="r" b="b"/>
                <a:pathLst>
                  <a:path w="20" h="4">
                    <a:moveTo>
                      <a:pt x="19" y="3"/>
                    </a:moveTo>
                    <a:cubicBezTo>
                      <a:pt x="20" y="3"/>
                      <a:pt x="16" y="4"/>
                      <a:pt x="11" y="3"/>
                    </a:cubicBezTo>
                    <a:cubicBezTo>
                      <a:pt x="7" y="3"/>
                      <a:pt x="2" y="3"/>
                      <a:pt x="3" y="2"/>
                    </a:cubicBezTo>
                    <a:cubicBezTo>
                      <a:pt x="0" y="0"/>
                      <a:pt x="19" y="2"/>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6619">
                <a:extLst>
                  <a:ext uri="{FF2B5EF4-FFF2-40B4-BE49-F238E27FC236}">
                    <a16:creationId xmlns:a16="http://schemas.microsoft.com/office/drawing/2014/main" id="{630717D7-87A5-4F50-9B92-5CA62CC5E575}"/>
                  </a:ext>
                </a:extLst>
              </p:cNvPr>
              <p:cNvSpPr>
                <a:spLocks/>
              </p:cNvSpPr>
              <p:nvPr/>
            </p:nvSpPr>
            <p:spPr bwMode="auto">
              <a:xfrm>
                <a:off x="2222" y="2560"/>
                <a:ext cx="14" cy="2"/>
              </a:xfrm>
              <a:custGeom>
                <a:avLst/>
                <a:gdLst>
                  <a:gd name="T0" fmla="*/ 25 w 26"/>
                  <a:gd name="T1" fmla="*/ 3 h 3"/>
                  <a:gd name="T2" fmla="*/ 11 w 26"/>
                  <a:gd name="T3" fmla="*/ 2 h 3"/>
                  <a:gd name="T4" fmla="*/ 1 w 26"/>
                  <a:gd name="T5" fmla="*/ 0 h 3"/>
                  <a:gd name="T6" fmla="*/ 25 w 26"/>
                  <a:gd name="T7" fmla="*/ 3 h 3"/>
                </a:gdLst>
                <a:ahLst/>
                <a:cxnLst>
                  <a:cxn ang="0">
                    <a:pos x="T0" y="T1"/>
                  </a:cxn>
                  <a:cxn ang="0">
                    <a:pos x="T2" y="T3"/>
                  </a:cxn>
                  <a:cxn ang="0">
                    <a:pos x="T4" y="T5"/>
                  </a:cxn>
                  <a:cxn ang="0">
                    <a:pos x="T6" y="T7"/>
                  </a:cxn>
                </a:cxnLst>
                <a:rect l="0" t="0" r="r" b="b"/>
                <a:pathLst>
                  <a:path w="26" h="3">
                    <a:moveTo>
                      <a:pt x="25" y="3"/>
                    </a:moveTo>
                    <a:cubicBezTo>
                      <a:pt x="23" y="3"/>
                      <a:pt x="17" y="2"/>
                      <a:pt x="11" y="2"/>
                    </a:cubicBezTo>
                    <a:cubicBezTo>
                      <a:pt x="5" y="2"/>
                      <a:pt x="0" y="1"/>
                      <a:pt x="1" y="0"/>
                    </a:cubicBezTo>
                    <a:cubicBezTo>
                      <a:pt x="11" y="1"/>
                      <a:pt x="26" y="2"/>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6620">
                <a:extLst>
                  <a:ext uri="{FF2B5EF4-FFF2-40B4-BE49-F238E27FC236}">
                    <a16:creationId xmlns:a16="http://schemas.microsoft.com/office/drawing/2014/main" id="{25FA3490-91F3-4437-8A40-8394FCCB8317}"/>
                  </a:ext>
                </a:extLst>
              </p:cNvPr>
              <p:cNvSpPr>
                <a:spLocks/>
              </p:cNvSpPr>
              <p:nvPr/>
            </p:nvSpPr>
            <p:spPr bwMode="auto">
              <a:xfrm>
                <a:off x="2546" y="2440"/>
                <a:ext cx="25" cy="23"/>
              </a:xfrm>
              <a:custGeom>
                <a:avLst/>
                <a:gdLst>
                  <a:gd name="T0" fmla="*/ 45 w 45"/>
                  <a:gd name="T1" fmla="*/ 0 h 39"/>
                  <a:gd name="T2" fmla="*/ 24 w 45"/>
                  <a:gd name="T3" fmla="*/ 20 h 39"/>
                  <a:gd name="T4" fmla="*/ 0 w 45"/>
                  <a:gd name="T5" fmla="*/ 39 h 39"/>
                  <a:gd name="T6" fmla="*/ 36 w 45"/>
                  <a:gd name="T7" fmla="*/ 6 h 39"/>
                  <a:gd name="T8" fmla="*/ 45 w 45"/>
                  <a:gd name="T9" fmla="*/ 0 h 39"/>
                </a:gdLst>
                <a:ahLst/>
                <a:cxnLst>
                  <a:cxn ang="0">
                    <a:pos x="T0" y="T1"/>
                  </a:cxn>
                  <a:cxn ang="0">
                    <a:pos x="T2" y="T3"/>
                  </a:cxn>
                  <a:cxn ang="0">
                    <a:pos x="T4" y="T5"/>
                  </a:cxn>
                  <a:cxn ang="0">
                    <a:pos x="T6" y="T7"/>
                  </a:cxn>
                  <a:cxn ang="0">
                    <a:pos x="T8" y="T9"/>
                  </a:cxn>
                </a:cxnLst>
                <a:rect l="0" t="0" r="r" b="b"/>
                <a:pathLst>
                  <a:path w="45" h="39">
                    <a:moveTo>
                      <a:pt x="45" y="0"/>
                    </a:moveTo>
                    <a:cubicBezTo>
                      <a:pt x="41" y="3"/>
                      <a:pt x="33" y="12"/>
                      <a:pt x="24" y="20"/>
                    </a:cubicBezTo>
                    <a:cubicBezTo>
                      <a:pt x="15" y="28"/>
                      <a:pt x="6" y="36"/>
                      <a:pt x="0" y="39"/>
                    </a:cubicBezTo>
                    <a:cubicBezTo>
                      <a:pt x="15" y="26"/>
                      <a:pt x="27" y="16"/>
                      <a:pt x="36" y="6"/>
                    </a:cubicBezTo>
                    <a:cubicBezTo>
                      <a:pt x="42" y="1"/>
                      <a:pt x="40" y="4"/>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6621">
                <a:extLst>
                  <a:ext uri="{FF2B5EF4-FFF2-40B4-BE49-F238E27FC236}">
                    <a16:creationId xmlns:a16="http://schemas.microsoft.com/office/drawing/2014/main" id="{2E68A687-F6BA-4E90-B0C8-B213D116DAD7}"/>
                  </a:ext>
                </a:extLst>
              </p:cNvPr>
              <p:cNvSpPr>
                <a:spLocks/>
              </p:cNvSpPr>
              <p:nvPr/>
            </p:nvSpPr>
            <p:spPr bwMode="auto">
              <a:xfrm>
                <a:off x="2509" y="2484"/>
                <a:ext cx="6" cy="5"/>
              </a:xfrm>
              <a:custGeom>
                <a:avLst/>
                <a:gdLst>
                  <a:gd name="T0" fmla="*/ 2 w 11"/>
                  <a:gd name="T1" fmla="*/ 8 h 8"/>
                  <a:gd name="T2" fmla="*/ 6 w 11"/>
                  <a:gd name="T3" fmla="*/ 4 h 8"/>
                  <a:gd name="T4" fmla="*/ 2 w 11"/>
                  <a:gd name="T5" fmla="*/ 5 h 8"/>
                  <a:gd name="T6" fmla="*/ 10 w 11"/>
                  <a:gd name="T7" fmla="*/ 1 h 8"/>
                  <a:gd name="T8" fmla="*/ 2 w 11"/>
                  <a:gd name="T9" fmla="*/ 8 h 8"/>
                </a:gdLst>
                <a:ahLst/>
                <a:cxnLst>
                  <a:cxn ang="0">
                    <a:pos x="T0" y="T1"/>
                  </a:cxn>
                  <a:cxn ang="0">
                    <a:pos x="T2" y="T3"/>
                  </a:cxn>
                  <a:cxn ang="0">
                    <a:pos x="T4" y="T5"/>
                  </a:cxn>
                  <a:cxn ang="0">
                    <a:pos x="T6" y="T7"/>
                  </a:cxn>
                  <a:cxn ang="0">
                    <a:pos x="T8" y="T9"/>
                  </a:cxn>
                </a:cxnLst>
                <a:rect l="0" t="0" r="r" b="b"/>
                <a:pathLst>
                  <a:path w="11" h="8">
                    <a:moveTo>
                      <a:pt x="2" y="8"/>
                    </a:moveTo>
                    <a:cubicBezTo>
                      <a:pt x="0" y="8"/>
                      <a:pt x="1" y="7"/>
                      <a:pt x="6" y="4"/>
                    </a:cubicBezTo>
                    <a:cubicBezTo>
                      <a:pt x="4" y="5"/>
                      <a:pt x="3" y="5"/>
                      <a:pt x="2" y="5"/>
                    </a:cubicBezTo>
                    <a:cubicBezTo>
                      <a:pt x="7" y="2"/>
                      <a:pt x="10" y="0"/>
                      <a:pt x="10" y="1"/>
                    </a:cubicBezTo>
                    <a:cubicBezTo>
                      <a:pt x="11" y="2"/>
                      <a:pt x="8"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6622">
                <a:extLst>
                  <a:ext uri="{FF2B5EF4-FFF2-40B4-BE49-F238E27FC236}">
                    <a16:creationId xmlns:a16="http://schemas.microsoft.com/office/drawing/2014/main" id="{6C479213-C98B-473E-849B-B352759A3896}"/>
                  </a:ext>
                </a:extLst>
              </p:cNvPr>
              <p:cNvSpPr>
                <a:spLocks/>
              </p:cNvSpPr>
              <p:nvPr/>
            </p:nvSpPr>
            <p:spPr bwMode="auto">
              <a:xfrm>
                <a:off x="2439" y="2518"/>
                <a:ext cx="18" cy="9"/>
              </a:xfrm>
              <a:custGeom>
                <a:avLst/>
                <a:gdLst>
                  <a:gd name="T0" fmla="*/ 0 w 31"/>
                  <a:gd name="T1" fmla="*/ 15 h 15"/>
                  <a:gd name="T2" fmla="*/ 2 w 31"/>
                  <a:gd name="T3" fmla="*/ 13 h 15"/>
                  <a:gd name="T4" fmla="*/ 16 w 31"/>
                  <a:gd name="T5" fmla="*/ 5 h 15"/>
                  <a:gd name="T6" fmla="*/ 29 w 31"/>
                  <a:gd name="T7" fmla="*/ 0 h 15"/>
                  <a:gd name="T8" fmla="*/ 19 w 31"/>
                  <a:gd name="T9" fmla="*/ 6 h 15"/>
                  <a:gd name="T10" fmla="*/ 0 w 31"/>
                  <a:gd name="T11" fmla="*/ 15 h 15"/>
                </a:gdLst>
                <a:ahLst/>
                <a:cxnLst>
                  <a:cxn ang="0">
                    <a:pos x="T0" y="T1"/>
                  </a:cxn>
                  <a:cxn ang="0">
                    <a:pos x="T2" y="T3"/>
                  </a:cxn>
                  <a:cxn ang="0">
                    <a:pos x="T4" y="T5"/>
                  </a:cxn>
                  <a:cxn ang="0">
                    <a:pos x="T6" y="T7"/>
                  </a:cxn>
                  <a:cxn ang="0">
                    <a:pos x="T8" y="T9"/>
                  </a:cxn>
                  <a:cxn ang="0">
                    <a:pos x="T10" y="T11"/>
                  </a:cxn>
                </a:cxnLst>
                <a:rect l="0" t="0" r="r" b="b"/>
                <a:pathLst>
                  <a:path w="31" h="15">
                    <a:moveTo>
                      <a:pt x="0" y="15"/>
                    </a:moveTo>
                    <a:cubicBezTo>
                      <a:pt x="2" y="14"/>
                      <a:pt x="3" y="13"/>
                      <a:pt x="2" y="13"/>
                    </a:cubicBezTo>
                    <a:cubicBezTo>
                      <a:pt x="13" y="8"/>
                      <a:pt x="15" y="6"/>
                      <a:pt x="16" y="5"/>
                    </a:cubicBezTo>
                    <a:cubicBezTo>
                      <a:pt x="21" y="3"/>
                      <a:pt x="20" y="5"/>
                      <a:pt x="29" y="0"/>
                    </a:cubicBezTo>
                    <a:cubicBezTo>
                      <a:pt x="31" y="1"/>
                      <a:pt x="25" y="3"/>
                      <a:pt x="19" y="6"/>
                    </a:cubicBezTo>
                    <a:cubicBezTo>
                      <a:pt x="12" y="10"/>
                      <a:pt x="4" y="13"/>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6623">
                <a:extLst>
                  <a:ext uri="{FF2B5EF4-FFF2-40B4-BE49-F238E27FC236}">
                    <a16:creationId xmlns:a16="http://schemas.microsoft.com/office/drawing/2014/main" id="{F3448A3E-3D81-4571-9771-0CF8021FA8CF}"/>
                  </a:ext>
                </a:extLst>
              </p:cNvPr>
              <p:cNvSpPr>
                <a:spLocks/>
              </p:cNvSpPr>
              <p:nvPr/>
            </p:nvSpPr>
            <p:spPr bwMode="auto">
              <a:xfrm>
                <a:off x="2425" y="2527"/>
                <a:ext cx="10" cy="5"/>
              </a:xfrm>
              <a:custGeom>
                <a:avLst/>
                <a:gdLst>
                  <a:gd name="T0" fmla="*/ 12 w 17"/>
                  <a:gd name="T1" fmla="*/ 5 h 9"/>
                  <a:gd name="T2" fmla="*/ 16 w 17"/>
                  <a:gd name="T3" fmla="*/ 0 h 9"/>
                  <a:gd name="T4" fmla="*/ 17 w 17"/>
                  <a:gd name="T5" fmla="*/ 2 h 9"/>
                  <a:gd name="T6" fmla="*/ 12 w 17"/>
                  <a:gd name="T7" fmla="*/ 5 h 9"/>
                </a:gdLst>
                <a:ahLst/>
                <a:cxnLst>
                  <a:cxn ang="0">
                    <a:pos x="T0" y="T1"/>
                  </a:cxn>
                  <a:cxn ang="0">
                    <a:pos x="T2" y="T3"/>
                  </a:cxn>
                  <a:cxn ang="0">
                    <a:pos x="T4" y="T5"/>
                  </a:cxn>
                  <a:cxn ang="0">
                    <a:pos x="T6" y="T7"/>
                  </a:cxn>
                </a:cxnLst>
                <a:rect l="0" t="0" r="r" b="b"/>
                <a:pathLst>
                  <a:path w="17" h="9">
                    <a:moveTo>
                      <a:pt x="12" y="5"/>
                    </a:moveTo>
                    <a:cubicBezTo>
                      <a:pt x="0" y="9"/>
                      <a:pt x="6" y="4"/>
                      <a:pt x="16" y="0"/>
                    </a:cubicBezTo>
                    <a:cubicBezTo>
                      <a:pt x="12" y="3"/>
                      <a:pt x="17" y="1"/>
                      <a:pt x="17" y="2"/>
                    </a:cubicBezTo>
                    <a:cubicBezTo>
                      <a:pt x="14" y="3"/>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6624">
                <a:extLst>
                  <a:ext uri="{FF2B5EF4-FFF2-40B4-BE49-F238E27FC236}">
                    <a16:creationId xmlns:a16="http://schemas.microsoft.com/office/drawing/2014/main" id="{A4D10EDA-FCFC-48A9-9310-6DED39DD9F67}"/>
                  </a:ext>
                </a:extLst>
              </p:cNvPr>
              <p:cNvSpPr>
                <a:spLocks/>
              </p:cNvSpPr>
              <p:nvPr/>
            </p:nvSpPr>
            <p:spPr bwMode="auto">
              <a:xfrm>
                <a:off x="2665" y="2293"/>
                <a:ext cx="7" cy="15"/>
              </a:xfrm>
              <a:custGeom>
                <a:avLst/>
                <a:gdLst>
                  <a:gd name="T0" fmla="*/ 11 w 12"/>
                  <a:gd name="T1" fmla="*/ 6 h 27"/>
                  <a:gd name="T2" fmla="*/ 1 w 12"/>
                  <a:gd name="T3" fmla="*/ 27 h 27"/>
                  <a:gd name="T4" fmla="*/ 5 w 12"/>
                  <a:gd name="T5" fmla="*/ 17 h 27"/>
                  <a:gd name="T6" fmla="*/ 8 w 12"/>
                  <a:gd name="T7" fmla="*/ 7 h 27"/>
                  <a:gd name="T8" fmla="*/ 11 w 12"/>
                  <a:gd name="T9" fmla="*/ 6 h 27"/>
                </a:gdLst>
                <a:ahLst/>
                <a:cxnLst>
                  <a:cxn ang="0">
                    <a:pos x="T0" y="T1"/>
                  </a:cxn>
                  <a:cxn ang="0">
                    <a:pos x="T2" y="T3"/>
                  </a:cxn>
                  <a:cxn ang="0">
                    <a:pos x="T4" y="T5"/>
                  </a:cxn>
                  <a:cxn ang="0">
                    <a:pos x="T6" y="T7"/>
                  </a:cxn>
                  <a:cxn ang="0">
                    <a:pos x="T8" y="T9"/>
                  </a:cxn>
                </a:cxnLst>
                <a:rect l="0" t="0" r="r" b="b"/>
                <a:pathLst>
                  <a:path w="12" h="27">
                    <a:moveTo>
                      <a:pt x="11" y="6"/>
                    </a:moveTo>
                    <a:cubicBezTo>
                      <a:pt x="8" y="14"/>
                      <a:pt x="4" y="22"/>
                      <a:pt x="1" y="27"/>
                    </a:cubicBezTo>
                    <a:cubicBezTo>
                      <a:pt x="0" y="27"/>
                      <a:pt x="2" y="22"/>
                      <a:pt x="5" y="17"/>
                    </a:cubicBezTo>
                    <a:cubicBezTo>
                      <a:pt x="8" y="11"/>
                      <a:pt x="10" y="6"/>
                      <a:pt x="8" y="7"/>
                    </a:cubicBezTo>
                    <a:cubicBezTo>
                      <a:pt x="11" y="0"/>
                      <a:pt x="12"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6625">
                <a:extLst>
                  <a:ext uri="{FF2B5EF4-FFF2-40B4-BE49-F238E27FC236}">
                    <a16:creationId xmlns:a16="http://schemas.microsoft.com/office/drawing/2014/main" id="{16FE1DBA-2F6B-45F8-B4BA-8545A985174C}"/>
                  </a:ext>
                </a:extLst>
              </p:cNvPr>
              <p:cNvSpPr>
                <a:spLocks/>
              </p:cNvSpPr>
              <p:nvPr/>
            </p:nvSpPr>
            <p:spPr bwMode="auto">
              <a:xfrm>
                <a:off x="2262" y="2560"/>
                <a:ext cx="24" cy="2"/>
              </a:xfrm>
              <a:custGeom>
                <a:avLst/>
                <a:gdLst>
                  <a:gd name="T0" fmla="*/ 43 w 43"/>
                  <a:gd name="T1" fmla="*/ 1 h 2"/>
                  <a:gd name="T2" fmla="*/ 13 w 43"/>
                  <a:gd name="T3" fmla="*/ 2 h 2"/>
                  <a:gd name="T4" fmla="*/ 2 w 43"/>
                  <a:gd name="T5" fmla="*/ 0 h 2"/>
                  <a:gd name="T6" fmla="*/ 21 w 43"/>
                  <a:gd name="T7" fmla="*/ 1 h 2"/>
                  <a:gd name="T8" fmla="*/ 43 w 43"/>
                  <a:gd name="T9" fmla="*/ 1 h 2"/>
                </a:gdLst>
                <a:ahLst/>
                <a:cxnLst>
                  <a:cxn ang="0">
                    <a:pos x="T0" y="T1"/>
                  </a:cxn>
                  <a:cxn ang="0">
                    <a:pos x="T2" y="T3"/>
                  </a:cxn>
                  <a:cxn ang="0">
                    <a:pos x="T4" y="T5"/>
                  </a:cxn>
                  <a:cxn ang="0">
                    <a:pos x="T6" y="T7"/>
                  </a:cxn>
                  <a:cxn ang="0">
                    <a:pos x="T8" y="T9"/>
                  </a:cxn>
                </a:cxnLst>
                <a:rect l="0" t="0" r="r" b="b"/>
                <a:pathLst>
                  <a:path w="43" h="2">
                    <a:moveTo>
                      <a:pt x="43" y="1"/>
                    </a:moveTo>
                    <a:cubicBezTo>
                      <a:pt x="33" y="1"/>
                      <a:pt x="22" y="1"/>
                      <a:pt x="13" y="2"/>
                    </a:cubicBezTo>
                    <a:cubicBezTo>
                      <a:pt x="0" y="2"/>
                      <a:pt x="14" y="1"/>
                      <a:pt x="2" y="0"/>
                    </a:cubicBezTo>
                    <a:cubicBezTo>
                      <a:pt x="4" y="0"/>
                      <a:pt x="12" y="1"/>
                      <a:pt x="21" y="1"/>
                    </a:cubicBezTo>
                    <a:cubicBezTo>
                      <a:pt x="30" y="1"/>
                      <a:pt x="39" y="1"/>
                      <a:pt x="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6626">
                <a:extLst>
                  <a:ext uri="{FF2B5EF4-FFF2-40B4-BE49-F238E27FC236}">
                    <a16:creationId xmlns:a16="http://schemas.microsoft.com/office/drawing/2014/main" id="{5DE0268D-B9D9-459A-A61F-A37FC7DBEF96}"/>
                  </a:ext>
                </a:extLst>
              </p:cNvPr>
              <p:cNvSpPr>
                <a:spLocks/>
              </p:cNvSpPr>
              <p:nvPr/>
            </p:nvSpPr>
            <p:spPr bwMode="auto">
              <a:xfrm>
                <a:off x="2603" y="2375"/>
                <a:ext cx="21" cy="27"/>
              </a:xfrm>
              <a:custGeom>
                <a:avLst/>
                <a:gdLst>
                  <a:gd name="T0" fmla="*/ 11 w 38"/>
                  <a:gd name="T1" fmla="*/ 41 h 48"/>
                  <a:gd name="T2" fmla="*/ 17 w 38"/>
                  <a:gd name="T3" fmla="*/ 30 h 48"/>
                  <a:gd name="T4" fmla="*/ 13 w 38"/>
                  <a:gd name="T5" fmla="*/ 33 h 48"/>
                  <a:gd name="T6" fmla="*/ 2 w 38"/>
                  <a:gd name="T7" fmla="*/ 48 h 48"/>
                  <a:gd name="T8" fmla="*/ 7 w 38"/>
                  <a:gd name="T9" fmla="*/ 34 h 48"/>
                  <a:gd name="T10" fmla="*/ 19 w 38"/>
                  <a:gd name="T11" fmla="*/ 25 h 48"/>
                  <a:gd name="T12" fmla="*/ 36 w 38"/>
                  <a:gd name="T13" fmla="*/ 2 h 48"/>
                  <a:gd name="T14" fmla="*/ 32 w 38"/>
                  <a:gd name="T15" fmla="*/ 8 h 48"/>
                  <a:gd name="T16" fmla="*/ 32 w 38"/>
                  <a:gd name="T17" fmla="*/ 10 h 48"/>
                  <a:gd name="T18" fmla="*/ 20 w 38"/>
                  <a:gd name="T19" fmla="*/ 28 h 48"/>
                  <a:gd name="T20" fmla="*/ 34 w 38"/>
                  <a:gd name="T21" fmla="*/ 10 h 48"/>
                  <a:gd name="T22" fmla="*/ 24 w 38"/>
                  <a:gd name="T23" fmla="*/ 24 h 48"/>
                  <a:gd name="T24" fmla="*/ 11 w 38"/>
                  <a:gd name="T25"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1" y="41"/>
                    </a:moveTo>
                    <a:cubicBezTo>
                      <a:pt x="12" y="38"/>
                      <a:pt x="17" y="31"/>
                      <a:pt x="17" y="30"/>
                    </a:cubicBezTo>
                    <a:cubicBezTo>
                      <a:pt x="16" y="31"/>
                      <a:pt x="14" y="33"/>
                      <a:pt x="13" y="33"/>
                    </a:cubicBezTo>
                    <a:cubicBezTo>
                      <a:pt x="5" y="42"/>
                      <a:pt x="11" y="38"/>
                      <a:pt x="2" y="48"/>
                    </a:cubicBezTo>
                    <a:cubicBezTo>
                      <a:pt x="0" y="46"/>
                      <a:pt x="12" y="32"/>
                      <a:pt x="7" y="34"/>
                    </a:cubicBezTo>
                    <a:cubicBezTo>
                      <a:pt x="15" y="24"/>
                      <a:pt x="15" y="28"/>
                      <a:pt x="19" y="25"/>
                    </a:cubicBezTo>
                    <a:cubicBezTo>
                      <a:pt x="28" y="15"/>
                      <a:pt x="28" y="10"/>
                      <a:pt x="36" y="2"/>
                    </a:cubicBezTo>
                    <a:cubicBezTo>
                      <a:pt x="38" y="0"/>
                      <a:pt x="35" y="4"/>
                      <a:pt x="32" y="8"/>
                    </a:cubicBezTo>
                    <a:cubicBezTo>
                      <a:pt x="29" y="12"/>
                      <a:pt x="28" y="14"/>
                      <a:pt x="32" y="10"/>
                    </a:cubicBezTo>
                    <a:cubicBezTo>
                      <a:pt x="31" y="14"/>
                      <a:pt x="18" y="26"/>
                      <a:pt x="20" y="28"/>
                    </a:cubicBezTo>
                    <a:cubicBezTo>
                      <a:pt x="22" y="27"/>
                      <a:pt x="30" y="15"/>
                      <a:pt x="34" y="10"/>
                    </a:cubicBezTo>
                    <a:cubicBezTo>
                      <a:pt x="33" y="13"/>
                      <a:pt x="29" y="18"/>
                      <a:pt x="24" y="24"/>
                    </a:cubicBezTo>
                    <a:cubicBezTo>
                      <a:pt x="19" y="30"/>
                      <a:pt x="14" y="36"/>
                      <a:pt x="1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6627">
                <a:extLst>
                  <a:ext uri="{FF2B5EF4-FFF2-40B4-BE49-F238E27FC236}">
                    <a16:creationId xmlns:a16="http://schemas.microsoft.com/office/drawing/2014/main" id="{C8FE427C-D264-4922-A973-CCB73D58D94E}"/>
                  </a:ext>
                </a:extLst>
              </p:cNvPr>
              <p:cNvSpPr>
                <a:spLocks/>
              </p:cNvSpPr>
              <p:nvPr/>
            </p:nvSpPr>
            <p:spPr bwMode="auto">
              <a:xfrm>
                <a:off x="2694" y="2200"/>
                <a:ext cx="5" cy="19"/>
              </a:xfrm>
              <a:custGeom>
                <a:avLst/>
                <a:gdLst>
                  <a:gd name="T0" fmla="*/ 5 w 9"/>
                  <a:gd name="T1" fmla="*/ 30 h 32"/>
                  <a:gd name="T2" fmla="*/ 6 w 9"/>
                  <a:gd name="T3" fmla="*/ 15 h 32"/>
                  <a:gd name="T4" fmla="*/ 2 w 9"/>
                  <a:gd name="T5" fmla="*/ 28 h 32"/>
                  <a:gd name="T6" fmla="*/ 0 w 9"/>
                  <a:gd name="T7" fmla="*/ 26 h 32"/>
                  <a:gd name="T8" fmla="*/ 2 w 9"/>
                  <a:gd name="T9" fmla="*/ 22 h 32"/>
                  <a:gd name="T10" fmla="*/ 6 w 9"/>
                  <a:gd name="T11" fmla="*/ 1 h 32"/>
                  <a:gd name="T12" fmla="*/ 9 w 9"/>
                  <a:gd name="T13" fmla="*/ 3 h 32"/>
                  <a:gd name="T14" fmla="*/ 5 w 9"/>
                  <a:gd name="T15" fmla="*/ 3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30"/>
                    </a:moveTo>
                    <a:cubicBezTo>
                      <a:pt x="3" y="32"/>
                      <a:pt x="4" y="23"/>
                      <a:pt x="6" y="15"/>
                    </a:cubicBezTo>
                    <a:cubicBezTo>
                      <a:pt x="5" y="13"/>
                      <a:pt x="3" y="25"/>
                      <a:pt x="2" y="28"/>
                    </a:cubicBezTo>
                    <a:cubicBezTo>
                      <a:pt x="0" y="31"/>
                      <a:pt x="1" y="24"/>
                      <a:pt x="0" y="26"/>
                    </a:cubicBezTo>
                    <a:cubicBezTo>
                      <a:pt x="1" y="23"/>
                      <a:pt x="1" y="23"/>
                      <a:pt x="2" y="22"/>
                    </a:cubicBezTo>
                    <a:cubicBezTo>
                      <a:pt x="4" y="10"/>
                      <a:pt x="3" y="13"/>
                      <a:pt x="6" y="1"/>
                    </a:cubicBezTo>
                    <a:cubicBezTo>
                      <a:pt x="8" y="0"/>
                      <a:pt x="5" y="16"/>
                      <a:pt x="9" y="3"/>
                    </a:cubicBezTo>
                    <a:cubicBezTo>
                      <a:pt x="9" y="8"/>
                      <a:pt x="7" y="18"/>
                      <a:pt x="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6628">
                <a:extLst>
                  <a:ext uri="{FF2B5EF4-FFF2-40B4-BE49-F238E27FC236}">
                    <a16:creationId xmlns:a16="http://schemas.microsoft.com/office/drawing/2014/main" id="{CCC79B37-9FF2-4A6C-B634-D9BDCD5C8EB2}"/>
                  </a:ext>
                </a:extLst>
              </p:cNvPr>
              <p:cNvSpPr>
                <a:spLocks/>
              </p:cNvSpPr>
              <p:nvPr/>
            </p:nvSpPr>
            <p:spPr bwMode="auto">
              <a:xfrm>
                <a:off x="2546" y="2452"/>
                <a:ext cx="9" cy="8"/>
              </a:xfrm>
              <a:custGeom>
                <a:avLst/>
                <a:gdLst>
                  <a:gd name="T0" fmla="*/ 15 w 16"/>
                  <a:gd name="T1" fmla="*/ 2 h 14"/>
                  <a:gd name="T2" fmla="*/ 3 w 16"/>
                  <a:gd name="T3" fmla="*/ 12 h 14"/>
                  <a:gd name="T4" fmla="*/ 8 w 16"/>
                  <a:gd name="T5" fmla="*/ 7 h 14"/>
                  <a:gd name="T6" fmla="*/ 15 w 16"/>
                  <a:gd name="T7" fmla="*/ 2 h 14"/>
                </a:gdLst>
                <a:ahLst/>
                <a:cxnLst>
                  <a:cxn ang="0">
                    <a:pos x="T0" y="T1"/>
                  </a:cxn>
                  <a:cxn ang="0">
                    <a:pos x="T2" y="T3"/>
                  </a:cxn>
                  <a:cxn ang="0">
                    <a:pos x="T4" y="T5"/>
                  </a:cxn>
                  <a:cxn ang="0">
                    <a:pos x="T6" y="T7"/>
                  </a:cxn>
                </a:cxnLst>
                <a:rect l="0" t="0" r="r" b="b"/>
                <a:pathLst>
                  <a:path w="16" h="14">
                    <a:moveTo>
                      <a:pt x="15" y="2"/>
                    </a:moveTo>
                    <a:cubicBezTo>
                      <a:pt x="11" y="6"/>
                      <a:pt x="7" y="9"/>
                      <a:pt x="3" y="12"/>
                    </a:cubicBezTo>
                    <a:cubicBezTo>
                      <a:pt x="0" y="14"/>
                      <a:pt x="4" y="10"/>
                      <a:pt x="8" y="7"/>
                    </a:cubicBezTo>
                    <a:cubicBezTo>
                      <a:pt x="12" y="3"/>
                      <a:pt x="16"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6629">
                <a:extLst>
                  <a:ext uri="{FF2B5EF4-FFF2-40B4-BE49-F238E27FC236}">
                    <a16:creationId xmlns:a16="http://schemas.microsoft.com/office/drawing/2014/main" id="{2B7D4608-0135-47E2-9844-785CE1DD5D41}"/>
                  </a:ext>
                </a:extLst>
              </p:cNvPr>
              <p:cNvSpPr>
                <a:spLocks/>
              </p:cNvSpPr>
              <p:nvPr/>
            </p:nvSpPr>
            <p:spPr bwMode="auto">
              <a:xfrm>
                <a:off x="2690" y="2228"/>
                <a:ext cx="3" cy="9"/>
              </a:xfrm>
              <a:custGeom>
                <a:avLst/>
                <a:gdLst>
                  <a:gd name="T0" fmla="*/ 1 w 5"/>
                  <a:gd name="T1" fmla="*/ 15 h 16"/>
                  <a:gd name="T2" fmla="*/ 4 w 5"/>
                  <a:gd name="T3" fmla="*/ 0 h 16"/>
                  <a:gd name="T4" fmla="*/ 1 w 5"/>
                  <a:gd name="T5" fmla="*/ 15 h 16"/>
                </a:gdLst>
                <a:ahLst/>
                <a:cxnLst>
                  <a:cxn ang="0">
                    <a:pos x="T0" y="T1"/>
                  </a:cxn>
                  <a:cxn ang="0">
                    <a:pos x="T2" y="T3"/>
                  </a:cxn>
                  <a:cxn ang="0">
                    <a:pos x="T4" y="T5"/>
                  </a:cxn>
                </a:cxnLst>
                <a:rect l="0" t="0" r="r" b="b"/>
                <a:pathLst>
                  <a:path w="5" h="16">
                    <a:moveTo>
                      <a:pt x="1" y="15"/>
                    </a:moveTo>
                    <a:cubicBezTo>
                      <a:pt x="0" y="16"/>
                      <a:pt x="2" y="5"/>
                      <a:pt x="4" y="0"/>
                    </a:cubicBezTo>
                    <a:cubicBezTo>
                      <a:pt x="5" y="0"/>
                      <a:pt x="4" y="8"/>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6630">
                <a:extLst>
                  <a:ext uri="{FF2B5EF4-FFF2-40B4-BE49-F238E27FC236}">
                    <a16:creationId xmlns:a16="http://schemas.microsoft.com/office/drawing/2014/main" id="{1272DEA8-0AFA-4FCF-A604-B1E67A190E0A}"/>
                  </a:ext>
                </a:extLst>
              </p:cNvPr>
              <p:cNvSpPr>
                <a:spLocks/>
              </p:cNvSpPr>
              <p:nvPr/>
            </p:nvSpPr>
            <p:spPr bwMode="auto">
              <a:xfrm>
                <a:off x="2604" y="1849"/>
                <a:ext cx="7" cy="8"/>
              </a:xfrm>
              <a:custGeom>
                <a:avLst/>
                <a:gdLst>
                  <a:gd name="T0" fmla="*/ 0 w 12"/>
                  <a:gd name="T1" fmla="*/ 1 h 14"/>
                  <a:gd name="T2" fmla="*/ 12 w 12"/>
                  <a:gd name="T3" fmla="*/ 14 h 14"/>
                  <a:gd name="T4" fmla="*/ 7 w 12"/>
                  <a:gd name="T5" fmla="*/ 12 h 14"/>
                  <a:gd name="T6" fmla="*/ 0 w 12"/>
                  <a:gd name="T7" fmla="*/ 1 h 14"/>
                </a:gdLst>
                <a:ahLst/>
                <a:cxnLst>
                  <a:cxn ang="0">
                    <a:pos x="T0" y="T1"/>
                  </a:cxn>
                  <a:cxn ang="0">
                    <a:pos x="T2" y="T3"/>
                  </a:cxn>
                  <a:cxn ang="0">
                    <a:pos x="T4" y="T5"/>
                  </a:cxn>
                  <a:cxn ang="0">
                    <a:pos x="T6" y="T7"/>
                  </a:cxn>
                </a:cxnLst>
                <a:rect l="0" t="0" r="r" b="b"/>
                <a:pathLst>
                  <a:path w="12" h="14">
                    <a:moveTo>
                      <a:pt x="0" y="1"/>
                    </a:moveTo>
                    <a:cubicBezTo>
                      <a:pt x="1" y="0"/>
                      <a:pt x="9" y="10"/>
                      <a:pt x="12" y="14"/>
                    </a:cubicBezTo>
                    <a:cubicBezTo>
                      <a:pt x="11" y="14"/>
                      <a:pt x="6" y="7"/>
                      <a:pt x="7" y="12"/>
                    </a:cubicBezTo>
                    <a:cubicBezTo>
                      <a:pt x="1" y="5"/>
                      <a:pt x="4"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6631">
                <a:extLst>
                  <a:ext uri="{FF2B5EF4-FFF2-40B4-BE49-F238E27FC236}">
                    <a16:creationId xmlns:a16="http://schemas.microsoft.com/office/drawing/2014/main" id="{87AB357D-AB59-4A2C-8CF7-0C4F3CB56410}"/>
                  </a:ext>
                </a:extLst>
              </p:cNvPr>
              <p:cNvSpPr>
                <a:spLocks/>
              </p:cNvSpPr>
              <p:nvPr/>
            </p:nvSpPr>
            <p:spPr bwMode="auto">
              <a:xfrm>
                <a:off x="2406" y="2533"/>
                <a:ext cx="10" cy="4"/>
              </a:xfrm>
              <a:custGeom>
                <a:avLst/>
                <a:gdLst>
                  <a:gd name="T0" fmla="*/ 0 w 17"/>
                  <a:gd name="T1" fmla="*/ 5 h 6"/>
                  <a:gd name="T2" fmla="*/ 16 w 17"/>
                  <a:gd name="T3" fmla="*/ 0 h 6"/>
                  <a:gd name="T4" fmla="*/ 0 w 17"/>
                  <a:gd name="T5" fmla="*/ 5 h 6"/>
                </a:gdLst>
                <a:ahLst/>
                <a:cxnLst>
                  <a:cxn ang="0">
                    <a:pos x="T0" y="T1"/>
                  </a:cxn>
                  <a:cxn ang="0">
                    <a:pos x="T2" y="T3"/>
                  </a:cxn>
                  <a:cxn ang="0">
                    <a:pos x="T4" y="T5"/>
                  </a:cxn>
                </a:cxnLst>
                <a:rect l="0" t="0" r="r" b="b"/>
                <a:pathLst>
                  <a:path w="17" h="6">
                    <a:moveTo>
                      <a:pt x="0" y="5"/>
                    </a:moveTo>
                    <a:cubicBezTo>
                      <a:pt x="9" y="2"/>
                      <a:pt x="9" y="3"/>
                      <a:pt x="16" y="0"/>
                    </a:cubicBezTo>
                    <a:cubicBezTo>
                      <a:pt x="17" y="1"/>
                      <a:pt x="0" y="6"/>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6632">
                <a:extLst>
                  <a:ext uri="{FF2B5EF4-FFF2-40B4-BE49-F238E27FC236}">
                    <a16:creationId xmlns:a16="http://schemas.microsoft.com/office/drawing/2014/main" id="{4BD23230-6B7D-42B7-BF99-600E0F1D0199}"/>
                  </a:ext>
                </a:extLst>
              </p:cNvPr>
              <p:cNvSpPr>
                <a:spLocks/>
              </p:cNvSpPr>
              <p:nvPr/>
            </p:nvSpPr>
            <p:spPr bwMode="auto">
              <a:xfrm>
                <a:off x="2541" y="2438"/>
                <a:ext cx="29" cy="23"/>
              </a:xfrm>
              <a:custGeom>
                <a:avLst/>
                <a:gdLst>
                  <a:gd name="T0" fmla="*/ 44 w 50"/>
                  <a:gd name="T1" fmla="*/ 5 h 41"/>
                  <a:gd name="T2" fmla="*/ 37 w 50"/>
                  <a:gd name="T3" fmla="*/ 10 h 41"/>
                  <a:gd name="T4" fmla="*/ 47 w 50"/>
                  <a:gd name="T5" fmla="*/ 0 h 41"/>
                  <a:gd name="T6" fmla="*/ 50 w 50"/>
                  <a:gd name="T7" fmla="*/ 1 h 41"/>
                  <a:gd name="T8" fmla="*/ 6 w 50"/>
                  <a:gd name="T9" fmla="*/ 40 h 41"/>
                  <a:gd name="T10" fmla="*/ 13 w 50"/>
                  <a:gd name="T11" fmla="*/ 31 h 41"/>
                  <a:gd name="T12" fmla="*/ 4 w 50"/>
                  <a:gd name="T13" fmla="*/ 36 h 41"/>
                  <a:gd name="T14" fmla="*/ 23 w 50"/>
                  <a:gd name="T15" fmla="*/ 22 h 41"/>
                  <a:gd name="T16" fmla="*/ 44 w 50"/>
                  <a:gd name="T1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4" y="5"/>
                    </a:moveTo>
                    <a:cubicBezTo>
                      <a:pt x="38" y="10"/>
                      <a:pt x="36" y="11"/>
                      <a:pt x="37" y="10"/>
                    </a:cubicBezTo>
                    <a:cubicBezTo>
                      <a:pt x="38" y="9"/>
                      <a:pt x="42" y="5"/>
                      <a:pt x="47" y="0"/>
                    </a:cubicBezTo>
                    <a:cubicBezTo>
                      <a:pt x="50" y="1"/>
                      <a:pt x="50" y="1"/>
                      <a:pt x="50" y="1"/>
                    </a:cubicBezTo>
                    <a:cubicBezTo>
                      <a:pt x="36" y="12"/>
                      <a:pt x="25" y="24"/>
                      <a:pt x="6" y="40"/>
                    </a:cubicBezTo>
                    <a:cubicBezTo>
                      <a:pt x="14" y="32"/>
                      <a:pt x="0" y="41"/>
                      <a:pt x="13" y="31"/>
                    </a:cubicBezTo>
                    <a:cubicBezTo>
                      <a:pt x="13" y="29"/>
                      <a:pt x="2" y="40"/>
                      <a:pt x="4" y="36"/>
                    </a:cubicBezTo>
                    <a:cubicBezTo>
                      <a:pt x="12" y="29"/>
                      <a:pt x="17" y="26"/>
                      <a:pt x="23" y="22"/>
                    </a:cubicBezTo>
                    <a:cubicBezTo>
                      <a:pt x="28" y="18"/>
                      <a:pt x="35" y="14"/>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6633">
                <a:extLst>
                  <a:ext uri="{FF2B5EF4-FFF2-40B4-BE49-F238E27FC236}">
                    <a16:creationId xmlns:a16="http://schemas.microsoft.com/office/drawing/2014/main" id="{AEAFAEBD-F6B5-4FB4-8944-D5B0491C652C}"/>
                  </a:ext>
                </a:extLst>
              </p:cNvPr>
              <p:cNvSpPr>
                <a:spLocks/>
              </p:cNvSpPr>
              <p:nvPr/>
            </p:nvSpPr>
            <p:spPr bwMode="auto">
              <a:xfrm>
                <a:off x="2514" y="2469"/>
                <a:ext cx="19" cy="13"/>
              </a:xfrm>
              <a:custGeom>
                <a:avLst/>
                <a:gdLst>
                  <a:gd name="T0" fmla="*/ 34 w 34"/>
                  <a:gd name="T1" fmla="*/ 0 h 22"/>
                  <a:gd name="T2" fmla="*/ 0 w 34"/>
                  <a:gd name="T3" fmla="*/ 22 h 22"/>
                  <a:gd name="T4" fmla="*/ 8 w 34"/>
                  <a:gd name="T5" fmla="*/ 13 h 22"/>
                  <a:gd name="T6" fmla="*/ 34 w 34"/>
                  <a:gd name="T7" fmla="*/ 0 h 22"/>
                </a:gdLst>
                <a:ahLst/>
                <a:cxnLst>
                  <a:cxn ang="0">
                    <a:pos x="T0" y="T1"/>
                  </a:cxn>
                  <a:cxn ang="0">
                    <a:pos x="T2" y="T3"/>
                  </a:cxn>
                  <a:cxn ang="0">
                    <a:pos x="T4" y="T5"/>
                  </a:cxn>
                  <a:cxn ang="0">
                    <a:pos x="T6" y="T7"/>
                  </a:cxn>
                </a:cxnLst>
                <a:rect l="0" t="0" r="r" b="b"/>
                <a:pathLst>
                  <a:path w="34" h="22">
                    <a:moveTo>
                      <a:pt x="34" y="0"/>
                    </a:moveTo>
                    <a:cubicBezTo>
                      <a:pt x="24" y="6"/>
                      <a:pt x="12" y="14"/>
                      <a:pt x="0" y="22"/>
                    </a:cubicBezTo>
                    <a:cubicBezTo>
                      <a:pt x="0" y="20"/>
                      <a:pt x="10" y="13"/>
                      <a:pt x="8" y="13"/>
                    </a:cubicBezTo>
                    <a:cubicBezTo>
                      <a:pt x="11" y="15"/>
                      <a:pt x="24" y="4"/>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6634">
                <a:extLst>
                  <a:ext uri="{FF2B5EF4-FFF2-40B4-BE49-F238E27FC236}">
                    <a16:creationId xmlns:a16="http://schemas.microsoft.com/office/drawing/2014/main" id="{ED098AC4-EEED-46DC-9859-188F4F04876F}"/>
                  </a:ext>
                </a:extLst>
              </p:cNvPr>
              <p:cNvSpPr>
                <a:spLocks/>
              </p:cNvSpPr>
              <p:nvPr/>
            </p:nvSpPr>
            <p:spPr bwMode="auto">
              <a:xfrm>
                <a:off x="2235" y="2558"/>
                <a:ext cx="15" cy="2"/>
              </a:xfrm>
              <a:custGeom>
                <a:avLst/>
                <a:gdLst>
                  <a:gd name="T0" fmla="*/ 21 w 26"/>
                  <a:gd name="T1" fmla="*/ 3 h 4"/>
                  <a:gd name="T2" fmla="*/ 0 w 26"/>
                  <a:gd name="T3" fmla="*/ 0 h 4"/>
                  <a:gd name="T4" fmla="*/ 21 w 26"/>
                  <a:gd name="T5" fmla="*/ 2 h 4"/>
                  <a:gd name="T6" fmla="*/ 15 w 26"/>
                  <a:gd name="T7" fmla="*/ 2 h 4"/>
                  <a:gd name="T8" fmla="*/ 21 w 26"/>
                  <a:gd name="T9" fmla="*/ 3 h 4"/>
                </a:gdLst>
                <a:ahLst/>
                <a:cxnLst>
                  <a:cxn ang="0">
                    <a:pos x="T0" y="T1"/>
                  </a:cxn>
                  <a:cxn ang="0">
                    <a:pos x="T2" y="T3"/>
                  </a:cxn>
                  <a:cxn ang="0">
                    <a:pos x="T4" y="T5"/>
                  </a:cxn>
                  <a:cxn ang="0">
                    <a:pos x="T6" y="T7"/>
                  </a:cxn>
                  <a:cxn ang="0">
                    <a:pos x="T8" y="T9"/>
                  </a:cxn>
                </a:cxnLst>
                <a:rect l="0" t="0" r="r" b="b"/>
                <a:pathLst>
                  <a:path w="26" h="4">
                    <a:moveTo>
                      <a:pt x="21" y="3"/>
                    </a:moveTo>
                    <a:cubicBezTo>
                      <a:pt x="15" y="4"/>
                      <a:pt x="1" y="1"/>
                      <a:pt x="0" y="0"/>
                    </a:cubicBezTo>
                    <a:cubicBezTo>
                      <a:pt x="10" y="0"/>
                      <a:pt x="11" y="2"/>
                      <a:pt x="21" y="2"/>
                    </a:cubicBezTo>
                    <a:cubicBezTo>
                      <a:pt x="26" y="2"/>
                      <a:pt x="20" y="2"/>
                      <a:pt x="15" y="2"/>
                    </a:cubicBezTo>
                    <a:cubicBezTo>
                      <a:pt x="11" y="2"/>
                      <a:pt x="8" y="2"/>
                      <a:pt x="2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6635">
                <a:extLst>
                  <a:ext uri="{FF2B5EF4-FFF2-40B4-BE49-F238E27FC236}">
                    <a16:creationId xmlns:a16="http://schemas.microsoft.com/office/drawing/2014/main" id="{4CEF0C5A-AC80-4264-9AF1-F6FB61EFD539}"/>
                  </a:ext>
                </a:extLst>
              </p:cNvPr>
              <p:cNvSpPr>
                <a:spLocks/>
              </p:cNvSpPr>
              <p:nvPr/>
            </p:nvSpPr>
            <p:spPr bwMode="auto">
              <a:xfrm>
                <a:off x="2217" y="2557"/>
                <a:ext cx="11" cy="2"/>
              </a:xfrm>
              <a:custGeom>
                <a:avLst/>
                <a:gdLst>
                  <a:gd name="T0" fmla="*/ 0 w 19"/>
                  <a:gd name="T1" fmla="*/ 1 h 3"/>
                  <a:gd name="T2" fmla="*/ 19 w 19"/>
                  <a:gd name="T3" fmla="*/ 2 h 3"/>
                  <a:gd name="T4" fmla="*/ 0 w 19"/>
                  <a:gd name="T5" fmla="*/ 1 h 3"/>
                </a:gdLst>
                <a:ahLst/>
                <a:cxnLst>
                  <a:cxn ang="0">
                    <a:pos x="T0" y="T1"/>
                  </a:cxn>
                  <a:cxn ang="0">
                    <a:pos x="T2" y="T3"/>
                  </a:cxn>
                  <a:cxn ang="0">
                    <a:pos x="T4" y="T5"/>
                  </a:cxn>
                </a:cxnLst>
                <a:rect l="0" t="0" r="r" b="b"/>
                <a:pathLst>
                  <a:path w="19" h="3">
                    <a:moveTo>
                      <a:pt x="0" y="1"/>
                    </a:moveTo>
                    <a:cubicBezTo>
                      <a:pt x="3" y="0"/>
                      <a:pt x="9" y="0"/>
                      <a:pt x="19" y="2"/>
                    </a:cubicBezTo>
                    <a:cubicBezTo>
                      <a:pt x="14" y="2"/>
                      <a:pt x="1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6636">
                <a:extLst>
                  <a:ext uri="{FF2B5EF4-FFF2-40B4-BE49-F238E27FC236}">
                    <a16:creationId xmlns:a16="http://schemas.microsoft.com/office/drawing/2014/main" id="{BF1E1463-F63C-4D18-98D7-A06B2C6D938F}"/>
                  </a:ext>
                </a:extLst>
              </p:cNvPr>
              <p:cNvSpPr>
                <a:spLocks/>
              </p:cNvSpPr>
              <p:nvPr/>
            </p:nvSpPr>
            <p:spPr bwMode="auto">
              <a:xfrm>
                <a:off x="2151" y="2545"/>
                <a:ext cx="20" cy="5"/>
              </a:xfrm>
              <a:custGeom>
                <a:avLst/>
                <a:gdLst>
                  <a:gd name="T0" fmla="*/ 30 w 35"/>
                  <a:gd name="T1" fmla="*/ 9 h 10"/>
                  <a:gd name="T2" fmla="*/ 19 w 35"/>
                  <a:gd name="T3" fmla="*/ 7 h 10"/>
                  <a:gd name="T4" fmla="*/ 7 w 35"/>
                  <a:gd name="T5" fmla="*/ 4 h 10"/>
                  <a:gd name="T6" fmla="*/ 23 w 35"/>
                  <a:gd name="T7" fmla="*/ 7 h 10"/>
                  <a:gd name="T8" fmla="*/ 0 w 35"/>
                  <a:gd name="T9" fmla="*/ 0 h 10"/>
                  <a:gd name="T10" fmla="*/ 30 w 35"/>
                  <a:gd name="T11" fmla="*/ 9 h 10"/>
                </a:gdLst>
                <a:ahLst/>
                <a:cxnLst>
                  <a:cxn ang="0">
                    <a:pos x="T0" y="T1"/>
                  </a:cxn>
                  <a:cxn ang="0">
                    <a:pos x="T2" y="T3"/>
                  </a:cxn>
                  <a:cxn ang="0">
                    <a:pos x="T4" y="T5"/>
                  </a:cxn>
                  <a:cxn ang="0">
                    <a:pos x="T6" y="T7"/>
                  </a:cxn>
                  <a:cxn ang="0">
                    <a:pos x="T8" y="T9"/>
                  </a:cxn>
                  <a:cxn ang="0">
                    <a:pos x="T10" y="T11"/>
                  </a:cxn>
                </a:cxnLst>
                <a:rect l="0" t="0" r="r" b="b"/>
                <a:pathLst>
                  <a:path w="35" h="10">
                    <a:moveTo>
                      <a:pt x="30" y="9"/>
                    </a:moveTo>
                    <a:cubicBezTo>
                      <a:pt x="29" y="10"/>
                      <a:pt x="24" y="9"/>
                      <a:pt x="19" y="7"/>
                    </a:cubicBezTo>
                    <a:cubicBezTo>
                      <a:pt x="14" y="6"/>
                      <a:pt x="8" y="5"/>
                      <a:pt x="7" y="4"/>
                    </a:cubicBezTo>
                    <a:cubicBezTo>
                      <a:pt x="6" y="3"/>
                      <a:pt x="18" y="6"/>
                      <a:pt x="23" y="7"/>
                    </a:cubicBezTo>
                    <a:cubicBezTo>
                      <a:pt x="20" y="4"/>
                      <a:pt x="9" y="3"/>
                      <a:pt x="0" y="0"/>
                    </a:cubicBezTo>
                    <a:cubicBezTo>
                      <a:pt x="15" y="2"/>
                      <a:pt x="35" y="9"/>
                      <a:pt x="3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6838">
              <a:extLst>
                <a:ext uri="{FF2B5EF4-FFF2-40B4-BE49-F238E27FC236}">
                  <a16:creationId xmlns:a16="http://schemas.microsoft.com/office/drawing/2014/main" id="{2A29D470-57F5-4D13-B9D2-40AED554C800}"/>
                </a:ext>
              </a:extLst>
            </p:cNvPr>
            <p:cNvGrpSpPr>
              <a:grpSpLocks/>
            </p:cNvGrpSpPr>
            <p:nvPr/>
          </p:nvGrpSpPr>
          <p:grpSpPr bwMode="auto">
            <a:xfrm>
              <a:off x="5161987" y="2064508"/>
              <a:ext cx="1609725" cy="1673225"/>
              <a:chOff x="1800" y="1598"/>
              <a:chExt cx="1014" cy="1054"/>
            </a:xfrm>
            <a:solidFill>
              <a:schemeClr val="tx1"/>
            </a:solidFill>
          </p:grpSpPr>
          <p:sp>
            <p:nvSpPr>
              <p:cNvPr id="329" name="Freeform 6638">
                <a:extLst>
                  <a:ext uri="{FF2B5EF4-FFF2-40B4-BE49-F238E27FC236}">
                    <a16:creationId xmlns:a16="http://schemas.microsoft.com/office/drawing/2014/main" id="{56A25BD9-D05A-4A5D-BBEB-598E2FC84A9D}"/>
                  </a:ext>
                </a:extLst>
              </p:cNvPr>
              <p:cNvSpPr>
                <a:spLocks/>
              </p:cNvSpPr>
              <p:nvPr/>
            </p:nvSpPr>
            <p:spPr bwMode="auto">
              <a:xfrm>
                <a:off x="2395" y="1720"/>
                <a:ext cx="9" cy="4"/>
              </a:xfrm>
              <a:custGeom>
                <a:avLst/>
                <a:gdLst>
                  <a:gd name="T0" fmla="*/ 10 w 16"/>
                  <a:gd name="T1" fmla="*/ 2 h 7"/>
                  <a:gd name="T2" fmla="*/ 4 w 16"/>
                  <a:gd name="T3" fmla="*/ 3 h 7"/>
                  <a:gd name="T4" fmla="*/ 10 w 16"/>
                  <a:gd name="T5" fmla="*/ 2 h 7"/>
                </a:gdLst>
                <a:ahLst/>
                <a:cxnLst>
                  <a:cxn ang="0">
                    <a:pos x="T0" y="T1"/>
                  </a:cxn>
                  <a:cxn ang="0">
                    <a:pos x="T2" y="T3"/>
                  </a:cxn>
                  <a:cxn ang="0">
                    <a:pos x="T4" y="T5"/>
                  </a:cxn>
                </a:cxnLst>
                <a:rect l="0" t="0" r="r" b="b"/>
                <a:pathLst>
                  <a:path w="16" h="7">
                    <a:moveTo>
                      <a:pt x="10" y="2"/>
                    </a:moveTo>
                    <a:cubicBezTo>
                      <a:pt x="15" y="4"/>
                      <a:pt x="16" y="7"/>
                      <a:pt x="4" y="3"/>
                    </a:cubicBezTo>
                    <a:cubicBezTo>
                      <a:pt x="0" y="0"/>
                      <a:pt x="12" y="4"/>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6639">
                <a:extLst>
                  <a:ext uri="{FF2B5EF4-FFF2-40B4-BE49-F238E27FC236}">
                    <a16:creationId xmlns:a16="http://schemas.microsoft.com/office/drawing/2014/main" id="{104BF448-7EFF-43FC-A7B9-E528798385F7}"/>
                  </a:ext>
                </a:extLst>
              </p:cNvPr>
              <p:cNvSpPr>
                <a:spLocks/>
              </p:cNvSpPr>
              <p:nvPr/>
            </p:nvSpPr>
            <p:spPr bwMode="auto">
              <a:xfrm>
                <a:off x="2462" y="2506"/>
                <a:ext cx="12" cy="6"/>
              </a:xfrm>
              <a:custGeom>
                <a:avLst/>
                <a:gdLst>
                  <a:gd name="T0" fmla="*/ 15 w 22"/>
                  <a:gd name="T1" fmla="*/ 5 h 10"/>
                  <a:gd name="T2" fmla="*/ 3 w 22"/>
                  <a:gd name="T3" fmla="*/ 10 h 10"/>
                  <a:gd name="T4" fmla="*/ 3 w 22"/>
                  <a:gd name="T5" fmla="*/ 7 h 10"/>
                  <a:gd name="T6" fmla="*/ 19 w 22"/>
                  <a:gd name="T7" fmla="*/ 0 h 10"/>
                  <a:gd name="T8" fmla="*/ 15 w 22"/>
                  <a:gd name="T9" fmla="*/ 5 h 10"/>
                </a:gdLst>
                <a:ahLst/>
                <a:cxnLst>
                  <a:cxn ang="0">
                    <a:pos x="T0" y="T1"/>
                  </a:cxn>
                  <a:cxn ang="0">
                    <a:pos x="T2" y="T3"/>
                  </a:cxn>
                  <a:cxn ang="0">
                    <a:pos x="T4" y="T5"/>
                  </a:cxn>
                  <a:cxn ang="0">
                    <a:pos x="T6" y="T7"/>
                  </a:cxn>
                  <a:cxn ang="0">
                    <a:pos x="T8" y="T9"/>
                  </a:cxn>
                </a:cxnLst>
                <a:rect l="0" t="0" r="r" b="b"/>
                <a:pathLst>
                  <a:path w="22" h="10">
                    <a:moveTo>
                      <a:pt x="15" y="5"/>
                    </a:moveTo>
                    <a:cubicBezTo>
                      <a:pt x="12" y="6"/>
                      <a:pt x="8" y="8"/>
                      <a:pt x="3" y="10"/>
                    </a:cubicBezTo>
                    <a:cubicBezTo>
                      <a:pt x="0" y="10"/>
                      <a:pt x="5" y="8"/>
                      <a:pt x="3" y="7"/>
                    </a:cubicBezTo>
                    <a:cubicBezTo>
                      <a:pt x="11" y="3"/>
                      <a:pt x="13" y="3"/>
                      <a:pt x="19" y="0"/>
                    </a:cubicBezTo>
                    <a:cubicBezTo>
                      <a:pt x="22" y="0"/>
                      <a:pt x="12"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6640">
                <a:extLst>
                  <a:ext uri="{FF2B5EF4-FFF2-40B4-BE49-F238E27FC236}">
                    <a16:creationId xmlns:a16="http://schemas.microsoft.com/office/drawing/2014/main" id="{E1DC80B4-47E3-4A62-B48F-D24EA56234AF}"/>
                  </a:ext>
                </a:extLst>
              </p:cNvPr>
              <p:cNvSpPr>
                <a:spLocks/>
              </p:cNvSpPr>
              <p:nvPr/>
            </p:nvSpPr>
            <p:spPr bwMode="auto">
              <a:xfrm>
                <a:off x="2069" y="2516"/>
                <a:ext cx="16" cy="5"/>
              </a:xfrm>
              <a:custGeom>
                <a:avLst/>
                <a:gdLst>
                  <a:gd name="T0" fmla="*/ 12 w 28"/>
                  <a:gd name="T1" fmla="*/ 6 h 10"/>
                  <a:gd name="T2" fmla="*/ 5 w 28"/>
                  <a:gd name="T3" fmla="*/ 0 h 10"/>
                  <a:gd name="T4" fmla="*/ 21 w 28"/>
                  <a:gd name="T5" fmla="*/ 5 h 10"/>
                  <a:gd name="T6" fmla="*/ 27 w 28"/>
                  <a:gd name="T7" fmla="*/ 10 h 10"/>
                  <a:gd name="T8" fmla="*/ 12 w 28"/>
                  <a:gd name="T9" fmla="*/ 6 h 10"/>
                </a:gdLst>
                <a:ahLst/>
                <a:cxnLst>
                  <a:cxn ang="0">
                    <a:pos x="T0" y="T1"/>
                  </a:cxn>
                  <a:cxn ang="0">
                    <a:pos x="T2" y="T3"/>
                  </a:cxn>
                  <a:cxn ang="0">
                    <a:pos x="T4" y="T5"/>
                  </a:cxn>
                  <a:cxn ang="0">
                    <a:pos x="T6" y="T7"/>
                  </a:cxn>
                  <a:cxn ang="0">
                    <a:pos x="T8" y="T9"/>
                  </a:cxn>
                </a:cxnLst>
                <a:rect l="0" t="0" r="r" b="b"/>
                <a:pathLst>
                  <a:path w="28" h="10">
                    <a:moveTo>
                      <a:pt x="12" y="6"/>
                    </a:moveTo>
                    <a:cubicBezTo>
                      <a:pt x="0" y="0"/>
                      <a:pt x="11" y="4"/>
                      <a:pt x="5" y="0"/>
                    </a:cubicBezTo>
                    <a:cubicBezTo>
                      <a:pt x="13" y="3"/>
                      <a:pt x="25" y="9"/>
                      <a:pt x="21" y="5"/>
                    </a:cubicBezTo>
                    <a:cubicBezTo>
                      <a:pt x="26" y="7"/>
                      <a:pt x="28" y="9"/>
                      <a:pt x="27" y="10"/>
                    </a:cubicBezTo>
                    <a:cubicBezTo>
                      <a:pt x="13" y="3"/>
                      <a:pt x="11" y="4"/>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6641">
                <a:extLst>
                  <a:ext uri="{FF2B5EF4-FFF2-40B4-BE49-F238E27FC236}">
                    <a16:creationId xmlns:a16="http://schemas.microsoft.com/office/drawing/2014/main" id="{BB4564B6-3390-46FE-B6E7-5322785BD652}"/>
                  </a:ext>
                </a:extLst>
              </p:cNvPr>
              <p:cNvSpPr>
                <a:spLocks/>
              </p:cNvSpPr>
              <p:nvPr/>
            </p:nvSpPr>
            <p:spPr bwMode="auto">
              <a:xfrm>
                <a:off x="2584" y="1830"/>
                <a:ext cx="10" cy="10"/>
              </a:xfrm>
              <a:custGeom>
                <a:avLst/>
                <a:gdLst>
                  <a:gd name="T0" fmla="*/ 7 w 17"/>
                  <a:gd name="T1" fmla="*/ 5 h 18"/>
                  <a:gd name="T2" fmla="*/ 17 w 17"/>
                  <a:gd name="T3" fmla="*/ 18 h 18"/>
                  <a:gd name="T4" fmla="*/ 0 w 17"/>
                  <a:gd name="T5" fmla="*/ 2 h 18"/>
                  <a:gd name="T6" fmla="*/ 7 w 17"/>
                  <a:gd name="T7" fmla="*/ 5 h 18"/>
                </a:gdLst>
                <a:ahLst/>
                <a:cxnLst>
                  <a:cxn ang="0">
                    <a:pos x="T0" y="T1"/>
                  </a:cxn>
                  <a:cxn ang="0">
                    <a:pos x="T2" y="T3"/>
                  </a:cxn>
                  <a:cxn ang="0">
                    <a:pos x="T4" y="T5"/>
                  </a:cxn>
                  <a:cxn ang="0">
                    <a:pos x="T6" y="T7"/>
                  </a:cxn>
                </a:cxnLst>
                <a:rect l="0" t="0" r="r" b="b"/>
                <a:pathLst>
                  <a:path w="17" h="18">
                    <a:moveTo>
                      <a:pt x="7" y="5"/>
                    </a:moveTo>
                    <a:cubicBezTo>
                      <a:pt x="11" y="10"/>
                      <a:pt x="15" y="15"/>
                      <a:pt x="17" y="18"/>
                    </a:cubicBezTo>
                    <a:cubicBezTo>
                      <a:pt x="13" y="15"/>
                      <a:pt x="6" y="7"/>
                      <a:pt x="0" y="2"/>
                    </a:cubicBezTo>
                    <a:cubicBezTo>
                      <a:pt x="0" y="0"/>
                      <a:pt x="7" y="7"/>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6642">
                <a:extLst>
                  <a:ext uri="{FF2B5EF4-FFF2-40B4-BE49-F238E27FC236}">
                    <a16:creationId xmlns:a16="http://schemas.microsoft.com/office/drawing/2014/main" id="{1254ECB7-FD13-4B3A-986C-9D65535F52ED}"/>
                  </a:ext>
                </a:extLst>
              </p:cNvPr>
              <p:cNvSpPr>
                <a:spLocks/>
              </p:cNvSpPr>
              <p:nvPr/>
            </p:nvSpPr>
            <p:spPr bwMode="auto">
              <a:xfrm>
                <a:off x="2263" y="2557"/>
                <a:ext cx="10" cy="3"/>
              </a:xfrm>
              <a:custGeom>
                <a:avLst/>
                <a:gdLst>
                  <a:gd name="T0" fmla="*/ 13 w 19"/>
                  <a:gd name="T1" fmla="*/ 4 h 5"/>
                  <a:gd name="T2" fmla="*/ 1 w 19"/>
                  <a:gd name="T3" fmla="*/ 1 h 5"/>
                  <a:gd name="T4" fmla="*/ 15 w 19"/>
                  <a:gd name="T5" fmla="*/ 3 h 5"/>
                  <a:gd name="T6" fmla="*/ 13 w 19"/>
                  <a:gd name="T7" fmla="*/ 4 h 5"/>
                </a:gdLst>
                <a:ahLst/>
                <a:cxnLst>
                  <a:cxn ang="0">
                    <a:pos x="T0" y="T1"/>
                  </a:cxn>
                  <a:cxn ang="0">
                    <a:pos x="T2" y="T3"/>
                  </a:cxn>
                  <a:cxn ang="0">
                    <a:pos x="T4" y="T5"/>
                  </a:cxn>
                  <a:cxn ang="0">
                    <a:pos x="T6" y="T7"/>
                  </a:cxn>
                </a:cxnLst>
                <a:rect l="0" t="0" r="r" b="b"/>
                <a:pathLst>
                  <a:path w="19" h="5">
                    <a:moveTo>
                      <a:pt x="13" y="4"/>
                    </a:moveTo>
                    <a:cubicBezTo>
                      <a:pt x="0" y="5"/>
                      <a:pt x="8" y="1"/>
                      <a:pt x="1" y="1"/>
                    </a:cubicBezTo>
                    <a:cubicBezTo>
                      <a:pt x="19" y="0"/>
                      <a:pt x="0" y="3"/>
                      <a:pt x="15" y="3"/>
                    </a:cubicBezTo>
                    <a:cubicBezTo>
                      <a:pt x="14" y="3"/>
                      <a:pt x="12"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643">
                <a:extLst>
                  <a:ext uri="{FF2B5EF4-FFF2-40B4-BE49-F238E27FC236}">
                    <a16:creationId xmlns:a16="http://schemas.microsoft.com/office/drawing/2014/main" id="{F27F9E8D-B6DF-4582-8377-D82AF8CFC583}"/>
                  </a:ext>
                </a:extLst>
              </p:cNvPr>
              <p:cNvSpPr>
                <a:spLocks/>
              </p:cNvSpPr>
              <p:nvPr/>
            </p:nvSpPr>
            <p:spPr bwMode="auto">
              <a:xfrm>
                <a:off x="2229" y="2556"/>
                <a:ext cx="33" cy="4"/>
              </a:xfrm>
              <a:custGeom>
                <a:avLst/>
                <a:gdLst>
                  <a:gd name="T0" fmla="*/ 55 w 58"/>
                  <a:gd name="T1" fmla="*/ 7 h 7"/>
                  <a:gd name="T2" fmla="*/ 28 w 58"/>
                  <a:gd name="T3" fmla="*/ 4 h 7"/>
                  <a:gd name="T4" fmla="*/ 0 w 58"/>
                  <a:gd name="T5" fmla="*/ 1 h 7"/>
                  <a:gd name="T6" fmla="*/ 21 w 58"/>
                  <a:gd name="T7" fmla="*/ 2 h 7"/>
                  <a:gd name="T8" fmla="*/ 29 w 58"/>
                  <a:gd name="T9" fmla="*/ 0 h 7"/>
                  <a:gd name="T10" fmla="*/ 42 w 58"/>
                  <a:gd name="T11" fmla="*/ 1 h 7"/>
                  <a:gd name="T12" fmla="*/ 30 w 58"/>
                  <a:gd name="T13" fmla="*/ 2 h 7"/>
                  <a:gd name="T14" fmla="*/ 46 w 58"/>
                  <a:gd name="T15" fmla="*/ 3 h 7"/>
                  <a:gd name="T16" fmla="*/ 39 w 58"/>
                  <a:gd name="T17" fmla="*/ 3 h 7"/>
                  <a:gd name="T18" fmla="*/ 27 w 58"/>
                  <a:gd name="T19" fmla="*/ 3 h 7"/>
                  <a:gd name="T20" fmla="*/ 45 w 58"/>
                  <a:gd name="T21" fmla="*/ 5 h 7"/>
                  <a:gd name="T22" fmla="*/ 55 w 58"/>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7">
                    <a:moveTo>
                      <a:pt x="55" y="7"/>
                    </a:moveTo>
                    <a:cubicBezTo>
                      <a:pt x="44" y="6"/>
                      <a:pt x="36" y="5"/>
                      <a:pt x="28" y="4"/>
                    </a:cubicBezTo>
                    <a:cubicBezTo>
                      <a:pt x="20" y="3"/>
                      <a:pt x="11" y="2"/>
                      <a:pt x="0" y="1"/>
                    </a:cubicBezTo>
                    <a:cubicBezTo>
                      <a:pt x="5" y="1"/>
                      <a:pt x="14" y="2"/>
                      <a:pt x="21" y="2"/>
                    </a:cubicBezTo>
                    <a:cubicBezTo>
                      <a:pt x="27" y="2"/>
                      <a:pt x="32" y="2"/>
                      <a:pt x="29" y="0"/>
                    </a:cubicBezTo>
                    <a:cubicBezTo>
                      <a:pt x="33" y="0"/>
                      <a:pt x="38" y="0"/>
                      <a:pt x="42" y="1"/>
                    </a:cubicBezTo>
                    <a:cubicBezTo>
                      <a:pt x="44" y="2"/>
                      <a:pt x="29" y="0"/>
                      <a:pt x="30" y="2"/>
                    </a:cubicBezTo>
                    <a:cubicBezTo>
                      <a:pt x="33" y="4"/>
                      <a:pt x="40" y="2"/>
                      <a:pt x="46" y="3"/>
                    </a:cubicBezTo>
                    <a:cubicBezTo>
                      <a:pt x="48" y="4"/>
                      <a:pt x="44" y="4"/>
                      <a:pt x="39" y="3"/>
                    </a:cubicBezTo>
                    <a:cubicBezTo>
                      <a:pt x="34" y="3"/>
                      <a:pt x="28" y="3"/>
                      <a:pt x="27" y="3"/>
                    </a:cubicBezTo>
                    <a:cubicBezTo>
                      <a:pt x="30" y="4"/>
                      <a:pt x="39" y="4"/>
                      <a:pt x="45" y="5"/>
                    </a:cubicBezTo>
                    <a:cubicBezTo>
                      <a:pt x="52" y="5"/>
                      <a:pt x="58" y="5"/>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644">
                <a:extLst>
                  <a:ext uri="{FF2B5EF4-FFF2-40B4-BE49-F238E27FC236}">
                    <a16:creationId xmlns:a16="http://schemas.microsoft.com/office/drawing/2014/main" id="{7AC999BB-B3EF-474B-BB2E-57FA68564088}"/>
                  </a:ext>
                </a:extLst>
              </p:cNvPr>
              <p:cNvSpPr>
                <a:spLocks/>
              </p:cNvSpPr>
              <p:nvPr/>
            </p:nvSpPr>
            <p:spPr bwMode="auto">
              <a:xfrm>
                <a:off x="2298" y="2556"/>
                <a:ext cx="13" cy="2"/>
              </a:xfrm>
              <a:custGeom>
                <a:avLst/>
                <a:gdLst>
                  <a:gd name="T0" fmla="*/ 23 w 23"/>
                  <a:gd name="T1" fmla="*/ 0 h 3"/>
                  <a:gd name="T2" fmla="*/ 0 w 23"/>
                  <a:gd name="T3" fmla="*/ 3 h 3"/>
                  <a:gd name="T4" fmla="*/ 23 w 23"/>
                  <a:gd name="T5" fmla="*/ 0 h 3"/>
                </a:gdLst>
                <a:ahLst/>
                <a:cxnLst>
                  <a:cxn ang="0">
                    <a:pos x="T0" y="T1"/>
                  </a:cxn>
                  <a:cxn ang="0">
                    <a:pos x="T2" y="T3"/>
                  </a:cxn>
                  <a:cxn ang="0">
                    <a:pos x="T4" y="T5"/>
                  </a:cxn>
                </a:cxnLst>
                <a:rect l="0" t="0" r="r" b="b"/>
                <a:pathLst>
                  <a:path w="23" h="3">
                    <a:moveTo>
                      <a:pt x="23" y="0"/>
                    </a:moveTo>
                    <a:cubicBezTo>
                      <a:pt x="16" y="2"/>
                      <a:pt x="11" y="1"/>
                      <a:pt x="0" y="3"/>
                    </a:cubicBezTo>
                    <a:cubicBezTo>
                      <a:pt x="2" y="1"/>
                      <a:pt x="1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645">
                <a:extLst>
                  <a:ext uri="{FF2B5EF4-FFF2-40B4-BE49-F238E27FC236}">
                    <a16:creationId xmlns:a16="http://schemas.microsoft.com/office/drawing/2014/main" id="{8CF5B672-FBF8-4306-B9A3-71A6B42770D4}"/>
                  </a:ext>
                </a:extLst>
              </p:cNvPr>
              <p:cNvSpPr>
                <a:spLocks/>
              </p:cNvSpPr>
              <p:nvPr/>
            </p:nvSpPr>
            <p:spPr bwMode="auto">
              <a:xfrm>
                <a:off x="2021" y="2488"/>
                <a:ext cx="11" cy="8"/>
              </a:xfrm>
              <a:custGeom>
                <a:avLst/>
                <a:gdLst>
                  <a:gd name="T0" fmla="*/ 18 w 19"/>
                  <a:gd name="T1" fmla="*/ 14 h 14"/>
                  <a:gd name="T2" fmla="*/ 0 w 19"/>
                  <a:gd name="T3" fmla="*/ 1 h 14"/>
                  <a:gd name="T4" fmla="*/ 18 w 19"/>
                  <a:gd name="T5" fmla="*/ 14 h 14"/>
                </a:gdLst>
                <a:ahLst/>
                <a:cxnLst>
                  <a:cxn ang="0">
                    <a:pos x="T0" y="T1"/>
                  </a:cxn>
                  <a:cxn ang="0">
                    <a:pos x="T2" y="T3"/>
                  </a:cxn>
                  <a:cxn ang="0">
                    <a:pos x="T4" y="T5"/>
                  </a:cxn>
                </a:cxnLst>
                <a:rect l="0" t="0" r="r" b="b"/>
                <a:pathLst>
                  <a:path w="19" h="14">
                    <a:moveTo>
                      <a:pt x="18" y="14"/>
                    </a:moveTo>
                    <a:cubicBezTo>
                      <a:pt x="10" y="8"/>
                      <a:pt x="7" y="5"/>
                      <a:pt x="0" y="1"/>
                    </a:cubicBezTo>
                    <a:cubicBezTo>
                      <a:pt x="4" y="0"/>
                      <a:pt x="19"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646">
                <a:extLst>
                  <a:ext uri="{FF2B5EF4-FFF2-40B4-BE49-F238E27FC236}">
                    <a16:creationId xmlns:a16="http://schemas.microsoft.com/office/drawing/2014/main" id="{E4503E1E-3753-4310-9C9B-B4BCA5817C39}"/>
                  </a:ext>
                </a:extLst>
              </p:cNvPr>
              <p:cNvSpPr>
                <a:spLocks/>
              </p:cNvSpPr>
              <p:nvPr/>
            </p:nvSpPr>
            <p:spPr bwMode="auto">
              <a:xfrm>
                <a:off x="2177" y="2548"/>
                <a:ext cx="17" cy="5"/>
              </a:xfrm>
              <a:custGeom>
                <a:avLst/>
                <a:gdLst>
                  <a:gd name="T0" fmla="*/ 0 w 30"/>
                  <a:gd name="T1" fmla="*/ 4 h 8"/>
                  <a:gd name="T2" fmla="*/ 2 w 30"/>
                  <a:gd name="T3" fmla="*/ 0 h 8"/>
                  <a:gd name="T4" fmla="*/ 29 w 30"/>
                  <a:gd name="T5" fmla="*/ 5 h 8"/>
                  <a:gd name="T6" fmla="*/ 9 w 30"/>
                  <a:gd name="T7" fmla="*/ 3 h 8"/>
                  <a:gd name="T8" fmla="*/ 30 w 30"/>
                  <a:gd name="T9" fmla="*/ 8 h 8"/>
                  <a:gd name="T10" fmla="*/ 16 w 30"/>
                  <a:gd name="T11" fmla="*/ 7 h 8"/>
                  <a:gd name="T12" fmla="*/ 0 w 3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0" y="4"/>
                    </a:moveTo>
                    <a:cubicBezTo>
                      <a:pt x="4" y="3"/>
                      <a:pt x="1" y="2"/>
                      <a:pt x="2" y="0"/>
                    </a:cubicBezTo>
                    <a:cubicBezTo>
                      <a:pt x="7" y="2"/>
                      <a:pt x="23" y="4"/>
                      <a:pt x="29" y="5"/>
                    </a:cubicBezTo>
                    <a:cubicBezTo>
                      <a:pt x="28" y="7"/>
                      <a:pt x="16" y="3"/>
                      <a:pt x="9" y="3"/>
                    </a:cubicBezTo>
                    <a:cubicBezTo>
                      <a:pt x="10" y="5"/>
                      <a:pt x="25" y="7"/>
                      <a:pt x="30" y="8"/>
                    </a:cubicBezTo>
                    <a:cubicBezTo>
                      <a:pt x="21" y="6"/>
                      <a:pt x="18" y="7"/>
                      <a:pt x="16" y="7"/>
                    </a:cubicBezTo>
                    <a:cubicBezTo>
                      <a:pt x="13" y="7"/>
                      <a:pt x="10"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647">
                <a:extLst>
                  <a:ext uri="{FF2B5EF4-FFF2-40B4-BE49-F238E27FC236}">
                    <a16:creationId xmlns:a16="http://schemas.microsoft.com/office/drawing/2014/main" id="{C150ED68-58C0-4A1D-BC9B-FB24FD82E8CC}"/>
                  </a:ext>
                </a:extLst>
              </p:cNvPr>
              <p:cNvSpPr>
                <a:spLocks/>
              </p:cNvSpPr>
              <p:nvPr/>
            </p:nvSpPr>
            <p:spPr bwMode="auto">
              <a:xfrm>
                <a:off x="2613" y="2380"/>
                <a:ext cx="6" cy="8"/>
              </a:xfrm>
              <a:custGeom>
                <a:avLst/>
                <a:gdLst>
                  <a:gd name="T0" fmla="*/ 0 w 11"/>
                  <a:gd name="T1" fmla="*/ 13 h 14"/>
                  <a:gd name="T2" fmla="*/ 10 w 11"/>
                  <a:gd name="T3" fmla="*/ 0 h 14"/>
                  <a:gd name="T4" fmla="*/ 5 w 11"/>
                  <a:gd name="T5" fmla="*/ 8 h 14"/>
                  <a:gd name="T6" fmla="*/ 0 w 11"/>
                  <a:gd name="T7" fmla="*/ 13 h 14"/>
                </a:gdLst>
                <a:ahLst/>
                <a:cxnLst>
                  <a:cxn ang="0">
                    <a:pos x="T0" y="T1"/>
                  </a:cxn>
                  <a:cxn ang="0">
                    <a:pos x="T2" y="T3"/>
                  </a:cxn>
                  <a:cxn ang="0">
                    <a:pos x="T4" y="T5"/>
                  </a:cxn>
                  <a:cxn ang="0">
                    <a:pos x="T6" y="T7"/>
                  </a:cxn>
                </a:cxnLst>
                <a:rect l="0" t="0" r="r" b="b"/>
                <a:pathLst>
                  <a:path w="11" h="14">
                    <a:moveTo>
                      <a:pt x="0" y="13"/>
                    </a:moveTo>
                    <a:cubicBezTo>
                      <a:pt x="2" y="7"/>
                      <a:pt x="6" y="5"/>
                      <a:pt x="10" y="0"/>
                    </a:cubicBezTo>
                    <a:cubicBezTo>
                      <a:pt x="11" y="0"/>
                      <a:pt x="8" y="4"/>
                      <a:pt x="5" y="8"/>
                    </a:cubicBezTo>
                    <a:cubicBezTo>
                      <a:pt x="3" y="11"/>
                      <a:pt x="0" y="14"/>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648">
                <a:extLst>
                  <a:ext uri="{FF2B5EF4-FFF2-40B4-BE49-F238E27FC236}">
                    <a16:creationId xmlns:a16="http://schemas.microsoft.com/office/drawing/2014/main" id="{70AB3875-2EF0-4880-940A-DBBA3A867C9C}"/>
                  </a:ext>
                </a:extLst>
              </p:cNvPr>
              <p:cNvSpPr>
                <a:spLocks/>
              </p:cNvSpPr>
              <p:nvPr/>
            </p:nvSpPr>
            <p:spPr bwMode="auto">
              <a:xfrm>
                <a:off x="2037" y="2497"/>
                <a:ext cx="7" cy="5"/>
              </a:xfrm>
              <a:custGeom>
                <a:avLst/>
                <a:gdLst>
                  <a:gd name="T0" fmla="*/ 12 w 12"/>
                  <a:gd name="T1" fmla="*/ 9 h 9"/>
                  <a:gd name="T2" fmla="*/ 0 w 12"/>
                  <a:gd name="T3" fmla="*/ 2 h 9"/>
                  <a:gd name="T4" fmla="*/ 9 w 12"/>
                  <a:gd name="T5" fmla="*/ 4 h 9"/>
                  <a:gd name="T6" fmla="*/ 12 w 12"/>
                  <a:gd name="T7" fmla="*/ 9 h 9"/>
                </a:gdLst>
                <a:ahLst/>
                <a:cxnLst>
                  <a:cxn ang="0">
                    <a:pos x="T0" y="T1"/>
                  </a:cxn>
                  <a:cxn ang="0">
                    <a:pos x="T2" y="T3"/>
                  </a:cxn>
                  <a:cxn ang="0">
                    <a:pos x="T4" y="T5"/>
                  </a:cxn>
                  <a:cxn ang="0">
                    <a:pos x="T6" y="T7"/>
                  </a:cxn>
                </a:cxnLst>
                <a:rect l="0" t="0" r="r" b="b"/>
                <a:pathLst>
                  <a:path w="12" h="9">
                    <a:moveTo>
                      <a:pt x="12" y="9"/>
                    </a:moveTo>
                    <a:cubicBezTo>
                      <a:pt x="4" y="5"/>
                      <a:pt x="6" y="5"/>
                      <a:pt x="0" y="2"/>
                    </a:cubicBezTo>
                    <a:cubicBezTo>
                      <a:pt x="2" y="1"/>
                      <a:pt x="1" y="0"/>
                      <a:pt x="9" y="4"/>
                    </a:cubicBezTo>
                    <a:cubicBezTo>
                      <a:pt x="7" y="5"/>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649">
                <a:extLst>
                  <a:ext uri="{FF2B5EF4-FFF2-40B4-BE49-F238E27FC236}">
                    <a16:creationId xmlns:a16="http://schemas.microsoft.com/office/drawing/2014/main" id="{AA8B2D6D-FB19-4F19-8CFB-7A0C36FBA337}"/>
                  </a:ext>
                </a:extLst>
              </p:cNvPr>
              <p:cNvSpPr>
                <a:spLocks/>
              </p:cNvSpPr>
              <p:nvPr/>
            </p:nvSpPr>
            <p:spPr bwMode="auto">
              <a:xfrm>
                <a:off x="2654" y="1928"/>
                <a:ext cx="14" cy="28"/>
              </a:xfrm>
              <a:custGeom>
                <a:avLst/>
                <a:gdLst>
                  <a:gd name="T0" fmla="*/ 5 w 25"/>
                  <a:gd name="T1" fmla="*/ 5 h 50"/>
                  <a:gd name="T2" fmla="*/ 16 w 25"/>
                  <a:gd name="T3" fmla="*/ 28 h 50"/>
                  <a:gd name="T4" fmla="*/ 25 w 25"/>
                  <a:gd name="T5" fmla="*/ 50 h 50"/>
                  <a:gd name="T6" fmla="*/ 15 w 25"/>
                  <a:gd name="T7" fmla="*/ 29 h 50"/>
                  <a:gd name="T8" fmla="*/ 3 w 25"/>
                  <a:gd name="T9" fmla="*/ 7 h 50"/>
                  <a:gd name="T10" fmla="*/ 5 w 25"/>
                  <a:gd name="T11" fmla="*/ 5 h 50"/>
                </a:gdLst>
                <a:ahLst/>
                <a:cxnLst>
                  <a:cxn ang="0">
                    <a:pos x="T0" y="T1"/>
                  </a:cxn>
                  <a:cxn ang="0">
                    <a:pos x="T2" y="T3"/>
                  </a:cxn>
                  <a:cxn ang="0">
                    <a:pos x="T4" y="T5"/>
                  </a:cxn>
                  <a:cxn ang="0">
                    <a:pos x="T6" y="T7"/>
                  </a:cxn>
                  <a:cxn ang="0">
                    <a:pos x="T8" y="T9"/>
                  </a:cxn>
                  <a:cxn ang="0">
                    <a:pos x="T10" y="T11"/>
                  </a:cxn>
                </a:cxnLst>
                <a:rect l="0" t="0" r="r" b="b"/>
                <a:pathLst>
                  <a:path w="25" h="50">
                    <a:moveTo>
                      <a:pt x="5" y="5"/>
                    </a:moveTo>
                    <a:cubicBezTo>
                      <a:pt x="10" y="15"/>
                      <a:pt x="13" y="21"/>
                      <a:pt x="16" y="28"/>
                    </a:cubicBezTo>
                    <a:cubicBezTo>
                      <a:pt x="18" y="34"/>
                      <a:pt x="21" y="40"/>
                      <a:pt x="25" y="50"/>
                    </a:cubicBezTo>
                    <a:cubicBezTo>
                      <a:pt x="23" y="47"/>
                      <a:pt x="19" y="38"/>
                      <a:pt x="15" y="29"/>
                    </a:cubicBezTo>
                    <a:cubicBezTo>
                      <a:pt x="11" y="20"/>
                      <a:pt x="7" y="11"/>
                      <a:pt x="3" y="7"/>
                    </a:cubicBezTo>
                    <a:cubicBezTo>
                      <a:pt x="0" y="0"/>
                      <a:pt x="4"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6650">
                <a:extLst>
                  <a:ext uri="{FF2B5EF4-FFF2-40B4-BE49-F238E27FC236}">
                    <a16:creationId xmlns:a16="http://schemas.microsoft.com/office/drawing/2014/main" id="{2EB12E5D-2E74-4FC7-9371-674165D45FCF}"/>
                  </a:ext>
                </a:extLst>
              </p:cNvPr>
              <p:cNvSpPr>
                <a:spLocks/>
              </p:cNvSpPr>
              <p:nvPr/>
            </p:nvSpPr>
            <p:spPr bwMode="auto">
              <a:xfrm>
                <a:off x="2438" y="1736"/>
                <a:ext cx="48" cy="23"/>
              </a:xfrm>
              <a:custGeom>
                <a:avLst/>
                <a:gdLst>
                  <a:gd name="T0" fmla="*/ 52 w 85"/>
                  <a:gd name="T1" fmla="*/ 22 h 40"/>
                  <a:gd name="T2" fmla="*/ 67 w 85"/>
                  <a:gd name="T3" fmla="*/ 28 h 40"/>
                  <a:gd name="T4" fmla="*/ 81 w 85"/>
                  <a:gd name="T5" fmla="*/ 36 h 40"/>
                  <a:gd name="T6" fmla="*/ 65 w 85"/>
                  <a:gd name="T7" fmla="*/ 31 h 40"/>
                  <a:gd name="T8" fmla="*/ 68 w 85"/>
                  <a:gd name="T9" fmla="*/ 31 h 40"/>
                  <a:gd name="T10" fmla="*/ 32 w 85"/>
                  <a:gd name="T11" fmla="*/ 14 h 40"/>
                  <a:gd name="T12" fmla="*/ 5 w 85"/>
                  <a:gd name="T13" fmla="*/ 3 h 40"/>
                  <a:gd name="T14" fmla="*/ 0 w 85"/>
                  <a:gd name="T15" fmla="*/ 0 h 40"/>
                  <a:gd name="T16" fmla="*/ 26 w 85"/>
                  <a:gd name="T17" fmla="*/ 10 h 40"/>
                  <a:gd name="T18" fmla="*/ 52 w 85"/>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0">
                    <a:moveTo>
                      <a:pt x="52" y="22"/>
                    </a:moveTo>
                    <a:cubicBezTo>
                      <a:pt x="54" y="22"/>
                      <a:pt x="60" y="25"/>
                      <a:pt x="67" y="28"/>
                    </a:cubicBezTo>
                    <a:cubicBezTo>
                      <a:pt x="74" y="32"/>
                      <a:pt x="80" y="35"/>
                      <a:pt x="81" y="36"/>
                    </a:cubicBezTo>
                    <a:cubicBezTo>
                      <a:pt x="85" y="40"/>
                      <a:pt x="73" y="33"/>
                      <a:pt x="65" y="31"/>
                    </a:cubicBezTo>
                    <a:cubicBezTo>
                      <a:pt x="66" y="31"/>
                      <a:pt x="68" y="32"/>
                      <a:pt x="68" y="31"/>
                    </a:cubicBezTo>
                    <a:cubicBezTo>
                      <a:pt x="32" y="14"/>
                      <a:pt x="32" y="14"/>
                      <a:pt x="32" y="14"/>
                    </a:cubicBezTo>
                    <a:cubicBezTo>
                      <a:pt x="22" y="9"/>
                      <a:pt x="14" y="5"/>
                      <a:pt x="5" y="3"/>
                    </a:cubicBezTo>
                    <a:cubicBezTo>
                      <a:pt x="4" y="2"/>
                      <a:pt x="3" y="1"/>
                      <a:pt x="0" y="0"/>
                    </a:cubicBezTo>
                    <a:cubicBezTo>
                      <a:pt x="2" y="0"/>
                      <a:pt x="14" y="5"/>
                      <a:pt x="26" y="10"/>
                    </a:cubicBezTo>
                    <a:cubicBezTo>
                      <a:pt x="38" y="15"/>
                      <a:pt x="50" y="21"/>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6651">
                <a:extLst>
                  <a:ext uri="{FF2B5EF4-FFF2-40B4-BE49-F238E27FC236}">
                    <a16:creationId xmlns:a16="http://schemas.microsoft.com/office/drawing/2014/main" id="{7A6912A6-646B-43FA-8BCE-CCC5DCAAD6E2}"/>
                  </a:ext>
                </a:extLst>
              </p:cNvPr>
              <p:cNvSpPr>
                <a:spLocks/>
              </p:cNvSpPr>
              <p:nvPr/>
            </p:nvSpPr>
            <p:spPr bwMode="auto">
              <a:xfrm>
                <a:off x="1962" y="2443"/>
                <a:ext cx="9" cy="8"/>
              </a:xfrm>
              <a:custGeom>
                <a:avLst/>
                <a:gdLst>
                  <a:gd name="T0" fmla="*/ 16 w 16"/>
                  <a:gd name="T1" fmla="*/ 15 h 15"/>
                  <a:gd name="T2" fmla="*/ 0 w 16"/>
                  <a:gd name="T3" fmla="*/ 2 h 15"/>
                  <a:gd name="T4" fmla="*/ 11 w 16"/>
                  <a:gd name="T5" fmla="*/ 9 h 15"/>
                  <a:gd name="T6" fmla="*/ 16 w 16"/>
                  <a:gd name="T7" fmla="*/ 15 h 15"/>
                </a:gdLst>
                <a:ahLst/>
                <a:cxnLst>
                  <a:cxn ang="0">
                    <a:pos x="T0" y="T1"/>
                  </a:cxn>
                  <a:cxn ang="0">
                    <a:pos x="T2" y="T3"/>
                  </a:cxn>
                  <a:cxn ang="0">
                    <a:pos x="T4" y="T5"/>
                  </a:cxn>
                  <a:cxn ang="0">
                    <a:pos x="T6" y="T7"/>
                  </a:cxn>
                </a:cxnLst>
                <a:rect l="0" t="0" r="r" b="b"/>
                <a:pathLst>
                  <a:path w="16" h="15">
                    <a:moveTo>
                      <a:pt x="16" y="15"/>
                    </a:moveTo>
                    <a:cubicBezTo>
                      <a:pt x="11" y="12"/>
                      <a:pt x="7" y="7"/>
                      <a:pt x="0" y="2"/>
                    </a:cubicBezTo>
                    <a:cubicBezTo>
                      <a:pt x="0" y="0"/>
                      <a:pt x="6" y="5"/>
                      <a:pt x="11" y="9"/>
                    </a:cubicBezTo>
                    <a:cubicBezTo>
                      <a:pt x="10" y="10"/>
                      <a:pt x="13" y="12"/>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6652">
                <a:extLst>
                  <a:ext uri="{FF2B5EF4-FFF2-40B4-BE49-F238E27FC236}">
                    <a16:creationId xmlns:a16="http://schemas.microsoft.com/office/drawing/2014/main" id="{7F7906CC-B0B9-43AF-9C2F-D324C817F36B}"/>
                  </a:ext>
                </a:extLst>
              </p:cNvPr>
              <p:cNvSpPr>
                <a:spLocks/>
              </p:cNvSpPr>
              <p:nvPr/>
            </p:nvSpPr>
            <p:spPr bwMode="auto">
              <a:xfrm>
                <a:off x="2313" y="1710"/>
                <a:ext cx="30" cy="3"/>
              </a:xfrm>
              <a:custGeom>
                <a:avLst/>
                <a:gdLst>
                  <a:gd name="T0" fmla="*/ 52 w 52"/>
                  <a:gd name="T1" fmla="*/ 4 h 6"/>
                  <a:gd name="T2" fmla="*/ 52 w 52"/>
                  <a:gd name="T3" fmla="*/ 6 h 6"/>
                  <a:gd name="T4" fmla="*/ 47 w 52"/>
                  <a:gd name="T5" fmla="*/ 6 h 6"/>
                  <a:gd name="T6" fmla="*/ 21 w 52"/>
                  <a:gd name="T7" fmla="*/ 3 h 6"/>
                  <a:gd name="T8" fmla="*/ 0 w 52"/>
                  <a:gd name="T9" fmla="*/ 2 h 6"/>
                  <a:gd name="T10" fmla="*/ 20 w 52"/>
                  <a:gd name="T11" fmla="*/ 1 h 6"/>
                  <a:gd name="T12" fmla="*/ 52 w 5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2" h="6">
                    <a:moveTo>
                      <a:pt x="52" y="4"/>
                    </a:moveTo>
                    <a:cubicBezTo>
                      <a:pt x="52" y="6"/>
                      <a:pt x="52" y="6"/>
                      <a:pt x="52" y="6"/>
                    </a:cubicBezTo>
                    <a:cubicBezTo>
                      <a:pt x="48" y="5"/>
                      <a:pt x="46" y="5"/>
                      <a:pt x="47" y="6"/>
                    </a:cubicBezTo>
                    <a:cubicBezTo>
                      <a:pt x="39" y="4"/>
                      <a:pt x="30" y="3"/>
                      <a:pt x="21" y="3"/>
                    </a:cubicBezTo>
                    <a:cubicBezTo>
                      <a:pt x="12" y="2"/>
                      <a:pt x="4" y="2"/>
                      <a:pt x="0" y="2"/>
                    </a:cubicBezTo>
                    <a:cubicBezTo>
                      <a:pt x="0" y="0"/>
                      <a:pt x="9" y="0"/>
                      <a:pt x="20" y="1"/>
                    </a:cubicBezTo>
                    <a:cubicBezTo>
                      <a:pt x="31" y="2"/>
                      <a:pt x="43" y="4"/>
                      <a:pt x="5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6653">
                <a:extLst>
                  <a:ext uri="{FF2B5EF4-FFF2-40B4-BE49-F238E27FC236}">
                    <a16:creationId xmlns:a16="http://schemas.microsoft.com/office/drawing/2014/main" id="{61BEAA1F-207F-4A10-A4F4-F40C82365A6B}"/>
                  </a:ext>
                </a:extLst>
              </p:cNvPr>
              <p:cNvSpPr>
                <a:spLocks/>
              </p:cNvSpPr>
              <p:nvPr/>
            </p:nvSpPr>
            <p:spPr bwMode="auto">
              <a:xfrm>
                <a:off x="2596" y="1845"/>
                <a:ext cx="10" cy="11"/>
              </a:xfrm>
              <a:custGeom>
                <a:avLst/>
                <a:gdLst>
                  <a:gd name="T0" fmla="*/ 4 w 17"/>
                  <a:gd name="T1" fmla="*/ 3 h 20"/>
                  <a:gd name="T2" fmla="*/ 10 w 17"/>
                  <a:gd name="T3" fmla="*/ 11 h 20"/>
                  <a:gd name="T4" fmla="*/ 7 w 17"/>
                  <a:gd name="T5" fmla="*/ 10 h 20"/>
                  <a:gd name="T6" fmla="*/ 0 w 17"/>
                  <a:gd name="T7" fmla="*/ 0 h 20"/>
                  <a:gd name="T8" fmla="*/ 4 w 17"/>
                  <a:gd name="T9" fmla="*/ 3 h 20"/>
                </a:gdLst>
                <a:ahLst/>
                <a:cxnLst>
                  <a:cxn ang="0">
                    <a:pos x="T0" y="T1"/>
                  </a:cxn>
                  <a:cxn ang="0">
                    <a:pos x="T2" y="T3"/>
                  </a:cxn>
                  <a:cxn ang="0">
                    <a:pos x="T4" y="T5"/>
                  </a:cxn>
                  <a:cxn ang="0">
                    <a:pos x="T6" y="T7"/>
                  </a:cxn>
                  <a:cxn ang="0">
                    <a:pos x="T8" y="T9"/>
                  </a:cxn>
                </a:cxnLst>
                <a:rect l="0" t="0" r="r" b="b"/>
                <a:pathLst>
                  <a:path w="17" h="20">
                    <a:moveTo>
                      <a:pt x="4" y="3"/>
                    </a:moveTo>
                    <a:cubicBezTo>
                      <a:pt x="7" y="6"/>
                      <a:pt x="8" y="11"/>
                      <a:pt x="10" y="11"/>
                    </a:cubicBezTo>
                    <a:cubicBezTo>
                      <a:pt x="17" y="20"/>
                      <a:pt x="5" y="6"/>
                      <a:pt x="7" y="10"/>
                    </a:cubicBezTo>
                    <a:cubicBezTo>
                      <a:pt x="3" y="6"/>
                      <a:pt x="5" y="6"/>
                      <a:pt x="0" y="0"/>
                    </a:cubicBezTo>
                    <a:cubicBezTo>
                      <a:pt x="1" y="0"/>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654">
                <a:extLst>
                  <a:ext uri="{FF2B5EF4-FFF2-40B4-BE49-F238E27FC236}">
                    <a16:creationId xmlns:a16="http://schemas.microsoft.com/office/drawing/2014/main" id="{BA50FFC3-4DFC-4FC9-8989-180DD65D1723}"/>
                  </a:ext>
                </a:extLst>
              </p:cNvPr>
              <p:cNvSpPr>
                <a:spLocks/>
              </p:cNvSpPr>
              <p:nvPr/>
            </p:nvSpPr>
            <p:spPr bwMode="auto">
              <a:xfrm>
                <a:off x="2465" y="2500"/>
                <a:ext cx="18" cy="9"/>
              </a:xfrm>
              <a:custGeom>
                <a:avLst/>
                <a:gdLst>
                  <a:gd name="T0" fmla="*/ 31 w 31"/>
                  <a:gd name="T1" fmla="*/ 0 h 17"/>
                  <a:gd name="T2" fmla="*/ 18 w 31"/>
                  <a:gd name="T3" fmla="*/ 8 h 17"/>
                  <a:gd name="T4" fmla="*/ 0 w 31"/>
                  <a:gd name="T5" fmla="*/ 17 h 17"/>
                  <a:gd name="T6" fmla="*/ 13 w 31"/>
                  <a:gd name="T7" fmla="*/ 9 h 17"/>
                  <a:gd name="T8" fmla="*/ 31 w 31"/>
                  <a:gd name="T9" fmla="*/ 0 h 17"/>
                </a:gdLst>
                <a:ahLst/>
                <a:cxnLst>
                  <a:cxn ang="0">
                    <a:pos x="T0" y="T1"/>
                  </a:cxn>
                  <a:cxn ang="0">
                    <a:pos x="T2" y="T3"/>
                  </a:cxn>
                  <a:cxn ang="0">
                    <a:pos x="T4" y="T5"/>
                  </a:cxn>
                  <a:cxn ang="0">
                    <a:pos x="T6" y="T7"/>
                  </a:cxn>
                  <a:cxn ang="0">
                    <a:pos x="T8" y="T9"/>
                  </a:cxn>
                </a:cxnLst>
                <a:rect l="0" t="0" r="r" b="b"/>
                <a:pathLst>
                  <a:path w="31" h="17">
                    <a:moveTo>
                      <a:pt x="31" y="0"/>
                    </a:moveTo>
                    <a:cubicBezTo>
                      <a:pt x="29" y="2"/>
                      <a:pt x="24" y="5"/>
                      <a:pt x="18" y="8"/>
                    </a:cubicBezTo>
                    <a:cubicBezTo>
                      <a:pt x="11" y="11"/>
                      <a:pt x="5" y="15"/>
                      <a:pt x="0" y="17"/>
                    </a:cubicBezTo>
                    <a:cubicBezTo>
                      <a:pt x="0" y="16"/>
                      <a:pt x="6" y="12"/>
                      <a:pt x="13" y="9"/>
                    </a:cubicBezTo>
                    <a:cubicBezTo>
                      <a:pt x="19" y="6"/>
                      <a:pt x="27" y="2"/>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655">
                <a:extLst>
                  <a:ext uri="{FF2B5EF4-FFF2-40B4-BE49-F238E27FC236}">
                    <a16:creationId xmlns:a16="http://schemas.microsoft.com/office/drawing/2014/main" id="{104C2494-4400-459D-94F8-3A4BC5B4C73C}"/>
                  </a:ext>
                </a:extLst>
              </p:cNvPr>
              <p:cNvSpPr>
                <a:spLocks/>
              </p:cNvSpPr>
              <p:nvPr/>
            </p:nvSpPr>
            <p:spPr bwMode="auto">
              <a:xfrm>
                <a:off x="2403" y="2530"/>
                <a:ext cx="11" cy="4"/>
              </a:xfrm>
              <a:custGeom>
                <a:avLst/>
                <a:gdLst>
                  <a:gd name="T0" fmla="*/ 18 w 20"/>
                  <a:gd name="T1" fmla="*/ 2 h 7"/>
                  <a:gd name="T2" fmla="*/ 3 w 20"/>
                  <a:gd name="T3" fmla="*/ 7 h 7"/>
                  <a:gd name="T4" fmla="*/ 10 w 20"/>
                  <a:gd name="T5" fmla="*/ 3 h 7"/>
                  <a:gd name="T6" fmla="*/ 18 w 20"/>
                  <a:gd name="T7" fmla="*/ 2 h 7"/>
                </a:gdLst>
                <a:ahLst/>
                <a:cxnLst>
                  <a:cxn ang="0">
                    <a:pos x="T0" y="T1"/>
                  </a:cxn>
                  <a:cxn ang="0">
                    <a:pos x="T2" y="T3"/>
                  </a:cxn>
                  <a:cxn ang="0">
                    <a:pos x="T4" y="T5"/>
                  </a:cxn>
                  <a:cxn ang="0">
                    <a:pos x="T6" y="T7"/>
                  </a:cxn>
                </a:cxnLst>
                <a:rect l="0" t="0" r="r" b="b"/>
                <a:pathLst>
                  <a:path w="20" h="7">
                    <a:moveTo>
                      <a:pt x="18" y="2"/>
                    </a:moveTo>
                    <a:cubicBezTo>
                      <a:pt x="13" y="3"/>
                      <a:pt x="8" y="5"/>
                      <a:pt x="3" y="7"/>
                    </a:cubicBezTo>
                    <a:cubicBezTo>
                      <a:pt x="0" y="7"/>
                      <a:pt x="5" y="5"/>
                      <a:pt x="10" y="3"/>
                    </a:cubicBezTo>
                    <a:cubicBezTo>
                      <a:pt x="15" y="2"/>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656">
                <a:extLst>
                  <a:ext uri="{FF2B5EF4-FFF2-40B4-BE49-F238E27FC236}">
                    <a16:creationId xmlns:a16="http://schemas.microsoft.com/office/drawing/2014/main" id="{C3877F6A-EE8D-4E7A-B7EC-B7C09EB889EF}"/>
                  </a:ext>
                </a:extLst>
              </p:cNvPr>
              <p:cNvSpPr>
                <a:spLocks/>
              </p:cNvSpPr>
              <p:nvPr/>
            </p:nvSpPr>
            <p:spPr bwMode="auto">
              <a:xfrm>
                <a:off x="2283" y="1710"/>
                <a:ext cx="20" cy="0"/>
              </a:xfrm>
              <a:custGeom>
                <a:avLst/>
                <a:gdLst>
                  <a:gd name="T0" fmla="*/ 35 w 35"/>
                  <a:gd name="T1" fmla="*/ 1 h 1"/>
                  <a:gd name="T2" fmla="*/ 19 w 35"/>
                  <a:gd name="T3" fmla="*/ 1 h 1"/>
                  <a:gd name="T4" fmla="*/ 0 w 35"/>
                  <a:gd name="T5" fmla="*/ 1 h 1"/>
                  <a:gd name="T6" fmla="*/ 16 w 35"/>
                  <a:gd name="T7" fmla="*/ 0 h 1"/>
                  <a:gd name="T8" fmla="*/ 35 w 35"/>
                  <a:gd name="T9" fmla="*/ 1 h 1"/>
                </a:gdLst>
                <a:ahLst/>
                <a:cxnLst>
                  <a:cxn ang="0">
                    <a:pos x="T0" y="T1"/>
                  </a:cxn>
                  <a:cxn ang="0">
                    <a:pos x="T2" y="T3"/>
                  </a:cxn>
                  <a:cxn ang="0">
                    <a:pos x="T4" y="T5"/>
                  </a:cxn>
                  <a:cxn ang="0">
                    <a:pos x="T6" y="T7"/>
                  </a:cxn>
                  <a:cxn ang="0">
                    <a:pos x="T8" y="T9"/>
                  </a:cxn>
                </a:cxnLst>
                <a:rect l="0" t="0" r="r" b="b"/>
                <a:pathLst>
                  <a:path w="35" h="1">
                    <a:moveTo>
                      <a:pt x="35" y="1"/>
                    </a:moveTo>
                    <a:cubicBezTo>
                      <a:pt x="32" y="1"/>
                      <a:pt x="26" y="1"/>
                      <a:pt x="19" y="1"/>
                    </a:cubicBezTo>
                    <a:cubicBezTo>
                      <a:pt x="13" y="1"/>
                      <a:pt x="5" y="1"/>
                      <a:pt x="0" y="1"/>
                    </a:cubicBezTo>
                    <a:cubicBezTo>
                      <a:pt x="1" y="1"/>
                      <a:pt x="8" y="1"/>
                      <a:pt x="16" y="0"/>
                    </a:cubicBezTo>
                    <a:cubicBezTo>
                      <a:pt x="23" y="0"/>
                      <a:pt x="31" y="0"/>
                      <a:pt x="3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657">
                <a:extLst>
                  <a:ext uri="{FF2B5EF4-FFF2-40B4-BE49-F238E27FC236}">
                    <a16:creationId xmlns:a16="http://schemas.microsoft.com/office/drawing/2014/main" id="{71A95AE5-E2A5-4A7E-BEAF-A068DF26E546}"/>
                  </a:ext>
                </a:extLst>
              </p:cNvPr>
              <p:cNvSpPr>
                <a:spLocks/>
              </p:cNvSpPr>
              <p:nvPr/>
            </p:nvSpPr>
            <p:spPr bwMode="auto">
              <a:xfrm>
                <a:off x="2661" y="1943"/>
                <a:ext cx="5" cy="13"/>
              </a:xfrm>
              <a:custGeom>
                <a:avLst/>
                <a:gdLst>
                  <a:gd name="T0" fmla="*/ 0 w 9"/>
                  <a:gd name="T1" fmla="*/ 1 h 23"/>
                  <a:gd name="T2" fmla="*/ 6 w 9"/>
                  <a:gd name="T3" fmla="*/ 12 h 23"/>
                  <a:gd name="T4" fmla="*/ 8 w 9"/>
                  <a:gd name="T5" fmla="*/ 22 h 23"/>
                  <a:gd name="T6" fmla="*/ 0 w 9"/>
                  <a:gd name="T7" fmla="*/ 1 h 23"/>
                </a:gdLst>
                <a:ahLst/>
                <a:cxnLst>
                  <a:cxn ang="0">
                    <a:pos x="T0" y="T1"/>
                  </a:cxn>
                  <a:cxn ang="0">
                    <a:pos x="T2" y="T3"/>
                  </a:cxn>
                  <a:cxn ang="0">
                    <a:pos x="T4" y="T5"/>
                  </a:cxn>
                  <a:cxn ang="0">
                    <a:pos x="T6" y="T7"/>
                  </a:cxn>
                </a:cxnLst>
                <a:rect l="0" t="0" r="r" b="b"/>
                <a:pathLst>
                  <a:path w="9" h="23">
                    <a:moveTo>
                      <a:pt x="0" y="1"/>
                    </a:moveTo>
                    <a:cubicBezTo>
                      <a:pt x="1" y="0"/>
                      <a:pt x="4" y="6"/>
                      <a:pt x="6" y="12"/>
                    </a:cubicBezTo>
                    <a:cubicBezTo>
                      <a:pt x="8" y="17"/>
                      <a:pt x="9" y="23"/>
                      <a:pt x="8" y="22"/>
                    </a:cubicBezTo>
                    <a:cubicBezTo>
                      <a:pt x="4" y="12"/>
                      <a:pt x="3" y="8"/>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658">
                <a:extLst>
                  <a:ext uri="{FF2B5EF4-FFF2-40B4-BE49-F238E27FC236}">
                    <a16:creationId xmlns:a16="http://schemas.microsoft.com/office/drawing/2014/main" id="{86D10F31-11F7-48DB-8C9C-D18A6EDCFCE4}"/>
                  </a:ext>
                </a:extLst>
              </p:cNvPr>
              <p:cNvSpPr>
                <a:spLocks/>
              </p:cNvSpPr>
              <p:nvPr/>
            </p:nvSpPr>
            <p:spPr bwMode="auto">
              <a:xfrm>
                <a:off x="2134" y="2537"/>
                <a:ext cx="14" cy="4"/>
              </a:xfrm>
              <a:custGeom>
                <a:avLst/>
                <a:gdLst>
                  <a:gd name="T0" fmla="*/ 3 w 25"/>
                  <a:gd name="T1" fmla="*/ 2 h 7"/>
                  <a:gd name="T2" fmla="*/ 9 w 25"/>
                  <a:gd name="T3" fmla="*/ 3 h 7"/>
                  <a:gd name="T4" fmla="*/ 15 w 25"/>
                  <a:gd name="T5" fmla="*/ 4 h 7"/>
                  <a:gd name="T6" fmla="*/ 3 w 25"/>
                  <a:gd name="T7" fmla="*/ 2 h 7"/>
                </a:gdLst>
                <a:ahLst/>
                <a:cxnLst>
                  <a:cxn ang="0">
                    <a:pos x="T0" y="T1"/>
                  </a:cxn>
                  <a:cxn ang="0">
                    <a:pos x="T2" y="T3"/>
                  </a:cxn>
                  <a:cxn ang="0">
                    <a:pos x="T4" y="T5"/>
                  </a:cxn>
                  <a:cxn ang="0">
                    <a:pos x="T6" y="T7"/>
                  </a:cxn>
                </a:cxnLst>
                <a:rect l="0" t="0" r="r" b="b"/>
                <a:pathLst>
                  <a:path w="25" h="7">
                    <a:moveTo>
                      <a:pt x="3" y="2"/>
                    </a:moveTo>
                    <a:cubicBezTo>
                      <a:pt x="0" y="0"/>
                      <a:pt x="5" y="2"/>
                      <a:pt x="9" y="3"/>
                    </a:cubicBezTo>
                    <a:cubicBezTo>
                      <a:pt x="14" y="4"/>
                      <a:pt x="18" y="6"/>
                      <a:pt x="15" y="4"/>
                    </a:cubicBezTo>
                    <a:cubicBezTo>
                      <a:pt x="25" y="7"/>
                      <a:pt x="12"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659">
                <a:extLst>
                  <a:ext uri="{FF2B5EF4-FFF2-40B4-BE49-F238E27FC236}">
                    <a16:creationId xmlns:a16="http://schemas.microsoft.com/office/drawing/2014/main" id="{9C5B9918-2640-4668-AF03-37D55CEFB5E3}"/>
                  </a:ext>
                </a:extLst>
              </p:cNvPr>
              <p:cNvSpPr>
                <a:spLocks/>
              </p:cNvSpPr>
              <p:nvPr/>
            </p:nvSpPr>
            <p:spPr bwMode="auto">
              <a:xfrm>
                <a:off x="2120" y="2533"/>
                <a:ext cx="10" cy="4"/>
              </a:xfrm>
              <a:custGeom>
                <a:avLst/>
                <a:gdLst>
                  <a:gd name="T0" fmla="*/ 2 w 18"/>
                  <a:gd name="T1" fmla="*/ 2 h 7"/>
                  <a:gd name="T2" fmla="*/ 8 w 18"/>
                  <a:gd name="T3" fmla="*/ 2 h 7"/>
                  <a:gd name="T4" fmla="*/ 18 w 18"/>
                  <a:gd name="T5" fmla="*/ 6 h 7"/>
                  <a:gd name="T6" fmla="*/ 2 w 18"/>
                  <a:gd name="T7" fmla="*/ 2 h 7"/>
                </a:gdLst>
                <a:ahLst/>
                <a:cxnLst>
                  <a:cxn ang="0">
                    <a:pos x="T0" y="T1"/>
                  </a:cxn>
                  <a:cxn ang="0">
                    <a:pos x="T2" y="T3"/>
                  </a:cxn>
                  <a:cxn ang="0">
                    <a:pos x="T4" y="T5"/>
                  </a:cxn>
                  <a:cxn ang="0">
                    <a:pos x="T6" y="T7"/>
                  </a:cxn>
                </a:cxnLst>
                <a:rect l="0" t="0" r="r" b="b"/>
                <a:pathLst>
                  <a:path w="18" h="7">
                    <a:moveTo>
                      <a:pt x="2" y="2"/>
                    </a:moveTo>
                    <a:cubicBezTo>
                      <a:pt x="0" y="0"/>
                      <a:pt x="8" y="3"/>
                      <a:pt x="8" y="2"/>
                    </a:cubicBezTo>
                    <a:cubicBezTo>
                      <a:pt x="12" y="4"/>
                      <a:pt x="12" y="4"/>
                      <a:pt x="18" y="6"/>
                    </a:cubicBezTo>
                    <a:cubicBezTo>
                      <a:pt x="18" y="7"/>
                      <a:pt x="10" y="5"/>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6660">
                <a:extLst>
                  <a:ext uri="{FF2B5EF4-FFF2-40B4-BE49-F238E27FC236}">
                    <a16:creationId xmlns:a16="http://schemas.microsoft.com/office/drawing/2014/main" id="{E722D3A4-08C2-4E5B-A190-A8B1667170E5}"/>
                  </a:ext>
                </a:extLst>
              </p:cNvPr>
              <p:cNvSpPr>
                <a:spLocks/>
              </p:cNvSpPr>
              <p:nvPr/>
            </p:nvSpPr>
            <p:spPr bwMode="auto">
              <a:xfrm>
                <a:off x="2581" y="2399"/>
                <a:ext cx="20" cy="23"/>
              </a:xfrm>
              <a:custGeom>
                <a:avLst/>
                <a:gdLst>
                  <a:gd name="T0" fmla="*/ 35 w 35"/>
                  <a:gd name="T1" fmla="*/ 2 h 40"/>
                  <a:gd name="T2" fmla="*/ 0 w 35"/>
                  <a:gd name="T3" fmla="*/ 40 h 40"/>
                  <a:gd name="T4" fmla="*/ 31 w 35"/>
                  <a:gd name="T5" fmla="*/ 4 h 40"/>
                  <a:gd name="T6" fmla="*/ 35 w 35"/>
                  <a:gd name="T7" fmla="*/ 2 h 40"/>
                </a:gdLst>
                <a:ahLst/>
                <a:cxnLst>
                  <a:cxn ang="0">
                    <a:pos x="T0" y="T1"/>
                  </a:cxn>
                  <a:cxn ang="0">
                    <a:pos x="T2" y="T3"/>
                  </a:cxn>
                  <a:cxn ang="0">
                    <a:pos x="T4" y="T5"/>
                  </a:cxn>
                  <a:cxn ang="0">
                    <a:pos x="T6" y="T7"/>
                  </a:cxn>
                </a:cxnLst>
                <a:rect l="0" t="0" r="r" b="b"/>
                <a:pathLst>
                  <a:path w="35" h="40">
                    <a:moveTo>
                      <a:pt x="35" y="2"/>
                    </a:moveTo>
                    <a:cubicBezTo>
                      <a:pt x="20" y="20"/>
                      <a:pt x="10" y="28"/>
                      <a:pt x="0" y="40"/>
                    </a:cubicBezTo>
                    <a:cubicBezTo>
                      <a:pt x="10" y="27"/>
                      <a:pt x="19" y="17"/>
                      <a:pt x="31" y="4"/>
                    </a:cubicBezTo>
                    <a:cubicBezTo>
                      <a:pt x="27" y="11"/>
                      <a:pt x="35" y="0"/>
                      <a:pt x="3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6661">
                <a:extLst>
                  <a:ext uri="{FF2B5EF4-FFF2-40B4-BE49-F238E27FC236}">
                    <a16:creationId xmlns:a16="http://schemas.microsoft.com/office/drawing/2014/main" id="{77F9824B-2C6B-4457-8B4E-E31C7F1B4CA4}"/>
                  </a:ext>
                </a:extLst>
              </p:cNvPr>
              <p:cNvSpPr>
                <a:spLocks/>
              </p:cNvSpPr>
              <p:nvPr/>
            </p:nvSpPr>
            <p:spPr bwMode="auto">
              <a:xfrm>
                <a:off x="2410" y="1728"/>
                <a:ext cx="23" cy="8"/>
              </a:xfrm>
              <a:custGeom>
                <a:avLst/>
                <a:gdLst>
                  <a:gd name="T0" fmla="*/ 0 w 39"/>
                  <a:gd name="T1" fmla="*/ 1 h 14"/>
                  <a:gd name="T2" fmla="*/ 6 w 39"/>
                  <a:gd name="T3" fmla="*/ 1 h 14"/>
                  <a:gd name="T4" fmla="*/ 26 w 39"/>
                  <a:gd name="T5" fmla="*/ 9 h 14"/>
                  <a:gd name="T6" fmla="*/ 23 w 39"/>
                  <a:gd name="T7" fmla="*/ 9 h 14"/>
                  <a:gd name="T8" fmla="*/ 0 w 39"/>
                  <a:gd name="T9" fmla="*/ 1 h 14"/>
                </a:gdLst>
                <a:ahLst/>
                <a:cxnLst>
                  <a:cxn ang="0">
                    <a:pos x="T0" y="T1"/>
                  </a:cxn>
                  <a:cxn ang="0">
                    <a:pos x="T2" y="T3"/>
                  </a:cxn>
                  <a:cxn ang="0">
                    <a:pos x="T4" y="T5"/>
                  </a:cxn>
                  <a:cxn ang="0">
                    <a:pos x="T6" y="T7"/>
                  </a:cxn>
                  <a:cxn ang="0">
                    <a:pos x="T8" y="T9"/>
                  </a:cxn>
                </a:cxnLst>
                <a:rect l="0" t="0" r="r" b="b"/>
                <a:pathLst>
                  <a:path w="39" h="14">
                    <a:moveTo>
                      <a:pt x="0" y="1"/>
                    </a:moveTo>
                    <a:cubicBezTo>
                      <a:pt x="1" y="0"/>
                      <a:pt x="6" y="2"/>
                      <a:pt x="6" y="1"/>
                    </a:cubicBezTo>
                    <a:cubicBezTo>
                      <a:pt x="12" y="4"/>
                      <a:pt x="20" y="6"/>
                      <a:pt x="26" y="9"/>
                    </a:cubicBezTo>
                    <a:cubicBezTo>
                      <a:pt x="39" y="14"/>
                      <a:pt x="33" y="12"/>
                      <a:pt x="23" y="9"/>
                    </a:cubicBezTo>
                    <a:cubicBezTo>
                      <a:pt x="14" y="6"/>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6662">
                <a:extLst>
                  <a:ext uri="{FF2B5EF4-FFF2-40B4-BE49-F238E27FC236}">
                    <a16:creationId xmlns:a16="http://schemas.microsoft.com/office/drawing/2014/main" id="{06D5D94F-AE05-4469-94EE-C50CFFACF631}"/>
                  </a:ext>
                </a:extLst>
              </p:cNvPr>
              <p:cNvSpPr>
                <a:spLocks/>
              </p:cNvSpPr>
              <p:nvPr/>
            </p:nvSpPr>
            <p:spPr bwMode="auto">
              <a:xfrm>
                <a:off x="2540" y="2431"/>
                <a:ext cx="31" cy="28"/>
              </a:xfrm>
              <a:custGeom>
                <a:avLst/>
                <a:gdLst>
                  <a:gd name="T0" fmla="*/ 5 w 56"/>
                  <a:gd name="T1" fmla="*/ 47 h 49"/>
                  <a:gd name="T2" fmla="*/ 0 w 56"/>
                  <a:gd name="T3" fmla="*/ 48 h 49"/>
                  <a:gd name="T4" fmla="*/ 29 w 56"/>
                  <a:gd name="T5" fmla="*/ 23 h 49"/>
                  <a:gd name="T6" fmla="*/ 33 w 56"/>
                  <a:gd name="T7" fmla="*/ 22 h 49"/>
                  <a:gd name="T8" fmla="*/ 56 w 56"/>
                  <a:gd name="T9" fmla="*/ 0 h 49"/>
                  <a:gd name="T10" fmla="*/ 31 w 56"/>
                  <a:gd name="T11" fmla="*/ 25 h 49"/>
                  <a:gd name="T12" fmla="*/ 5 w 56"/>
                  <a:gd name="T13" fmla="*/ 47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5" y="47"/>
                    </a:moveTo>
                    <a:cubicBezTo>
                      <a:pt x="5" y="45"/>
                      <a:pt x="0" y="49"/>
                      <a:pt x="0" y="48"/>
                    </a:cubicBezTo>
                    <a:cubicBezTo>
                      <a:pt x="12" y="39"/>
                      <a:pt x="20" y="34"/>
                      <a:pt x="29" y="23"/>
                    </a:cubicBezTo>
                    <a:cubicBezTo>
                      <a:pt x="32" y="21"/>
                      <a:pt x="32" y="22"/>
                      <a:pt x="33" y="22"/>
                    </a:cubicBezTo>
                    <a:cubicBezTo>
                      <a:pt x="41" y="13"/>
                      <a:pt x="47" y="7"/>
                      <a:pt x="56" y="0"/>
                    </a:cubicBezTo>
                    <a:cubicBezTo>
                      <a:pt x="50" y="8"/>
                      <a:pt x="40" y="17"/>
                      <a:pt x="31" y="25"/>
                    </a:cubicBezTo>
                    <a:cubicBezTo>
                      <a:pt x="21" y="33"/>
                      <a:pt x="11" y="40"/>
                      <a:pt x="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6663">
                <a:extLst>
                  <a:ext uri="{FF2B5EF4-FFF2-40B4-BE49-F238E27FC236}">
                    <a16:creationId xmlns:a16="http://schemas.microsoft.com/office/drawing/2014/main" id="{33E42F86-A7CB-441D-92E2-652E5CC0B1ED}"/>
                  </a:ext>
                </a:extLst>
              </p:cNvPr>
              <p:cNvSpPr>
                <a:spLocks/>
              </p:cNvSpPr>
              <p:nvPr/>
            </p:nvSpPr>
            <p:spPr bwMode="auto">
              <a:xfrm>
                <a:off x="2607" y="1862"/>
                <a:ext cx="8" cy="9"/>
              </a:xfrm>
              <a:custGeom>
                <a:avLst/>
                <a:gdLst>
                  <a:gd name="T0" fmla="*/ 9 w 14"/>
                  <a:gd name="T1" fmla="*/ 6 h 15"/>
                  <a:gd name="T2" fmla="*/ 14 w 14"/>
                  <a:gd name="T3" fmla="*/ 15 h 15"/>
                  <a:gd name="T4" fmla="*/ 11 w 14"/>
                  <a:gd name="T5" fmla="*/ 15 h 15"/>
                  <a:gd name="T6" fmla="*/ 0 w 14"/>
                  <a:gd name="T7" fmla="*/ 0 h 15"/>
                  <a:gd name="T8" fmla="*/ 4 w 14"/>
                  <a:gd name="T9" fmla="*/ 4 h 15"/>
                  <a:gd name="T10" fmla="*/ 9 w 14"/>
                  <a:gd name="T11" fmla="*/ 6 h 15"/>
                </a:gdLst>
                <a:ahLst/>
                <a:cxnLst>
                  <a:cxn ang="0">
                    <a:pos x="T0" y="T1"/>
                  </a:cxn>
                  <a:cxn ang="0">
                    <a:pos x="T2" y="T3"/>
                  </a:cxn>
                  <a:cxn ang="0">
                    <a:pos x="T4" y="T5"/>
                  </a:cxn>
                  <a:cxn ang="0">
                    <a:pos x="T6" y="T7"/>
                  </a:cxn>
                  <a:cxn ang="0">
                    <a:pos x="T8" y="T9"/>
                  </a:cxn>
                  <a:cxn ang="0">
                    <a:pos x="T10" y="T11"/>
                  </a:cxn>
                </a:cxnLst>
                <a:rect l="0" t="0" r="r" b="b"/>
                <a:pathLst>
                  <a:path w="14" h="15">
                    <a:moveTo>
                      <a:pt x="9" y="6"/>
                    </a:moveTo>
                    <a:cubicBezTo>
                      <a:pt x="14" y="9"/>
                      <a:pt x="7" y="7"/>
                      <a:pt x="14" y="15"/>
                    </a:cubicBezTo>
                    <a:cubicBezTo>
                      <a:pt x="12" y="13"/>
                      <a:pt x="11" y="13"/>
                      <a:pt x="11" y="15"/>
                    </a:cubicBezTo>
                    <a:cubicBezTo>
                      <a:pt x="5" y="8"/>
                      <a:pt x="6" y="7"/>
                      <a:pt x="0" y="0"/>
                    </a:cubicBezTo>
                    <a:cubicBezTo>
                      <a:pt x="0" y="0"/>
                      <a:pt x="3" y="3"/>
                      <a:pt x="4" y="4"/>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6664">
                <a:extLst>
                  <a:ext uri="{FF2B5EF4-FFF2-40B4-BE49-F238E27FC236}">
                    <a16:creationId xmlns:a16="http://schemas.microsoft.com/office/drawing/2014/main" id="{2A58E4EC-DDD1-4690-80BD-A43229AF1DFD}"/>
                  </a:ext>
                </a:extLst>
              </p:cNvPr>
              <p:cNvSpPr>
                <a:spLocks/>
              </p:cNvSpPr>
              <p:nvPr/>
            </p:nvSpPr>
            <p:spPr bwMode="auto">
              <a:xfrm>
                <a:off x="2518" y="2462"/>
                <a:ext cx="18" cy="13"/>
              </a:xfrm>
              <a:custGeom>
                <a:avLst/>
                <a:gdLst>
                  <a:gd name="T0" fmla="*/ 0 w 31"/>
                  <a:gd name="T1" fmla="*/ 23 h 23"/>
                  <a:gd name="T2" fmla="*/ 31 w 31"/>
                  <a:gd name="T3" fmla="*/ 0 h 23"/>
                  <a:gd name="T4" fmla="*/ 16 w 31"/>
                  <a:gd name="T5" fmla="*/ 12 h 23"/>
                  <a:gd name="T6" fmla="*/ 0 w 31"/>
                  <a:gd name="T7" fmla="*/ 23 h 23"/>
                </a:gdLst>
                <a:ahLst/>
                <a:cxnLst>
                  <a:cxn ang="0">
                    <a:pos x="T0" y="T1"/>
                  </a:cxn>
                  <a:cxn ang="0">
                    <a:pos x="T2" y="T3"/>
                  </a:cxn>
                  <a:cxn ang="0">
                    <a:pos x="T4" y="T5"/>
                  </a:cxn>
                  <a:cxn ang="0">
                    <a:pos x="T6" y="T7"/>
                  </a:cxn>
                </a:cxnLst>
                <a:rect l="0" t="0" r="r" b="b"/>
                <a:pathLst>
                  <a:path w="31" h="23">
                    <a:moveTo>
                      <a:pt x="0" y="23"/>
                    </a:moveTo>
                    <a:cubicBezTo>
                      <a:pt x="15" y="13"/>
                      <a:pt x="21" y="4"/>
                      <a:pt x="31" y="0"/>
                    </a:cubicBezTo>
                    <a:cubicBezTo>
                      <a:pt x="29" y="1"/>
                      <a:pt x="23" y="7"/>
                      <a:pt x="16" y="12"/>
                    </a:cubicBezTo>
                    <a:cubicBezTo>
                      <a:pt x="9" y="18"/>
                      <a:pt x="3" y="22"/>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6665">
                <a:extLst>
                  <a:ext uri="{FF2B5EF4-FFF2-40B4-BE49-F238E27FC236}">
                    <a16:creationId xmlns:a16="http://schemas.microsoft.com/office/drawing/2014/main" id="{AE600280-2377-4D60-92D6-72AF311B5CD9}"/>
                  </a:ext>
                </a:extLst>
              </p:cNvPr>
              <p:cNvSpPr>
                <a:spLocks/>
              </p:cNvSpPr>
              <p:nvPr/>
            </p:nvSpPr>
            <p:spPr bwMode="auto">
              <a:xfrm>
                <a:off x="2689" y="2026"/>
                <a:ext cx="3" cy="12"/>
              </a:xfrm>
              <a:custGeom>
                <a:avLst/>
                <a:gdLst>
                  <a:gd name="T0" fmla="*/ 5 w 5"/>
                  <a:gd name="T1" fmla="*/ 21 h 21"/>
                  <a:gd name="T2" fmla="*/ 0 w 5"/>
                  <a:gd name="T3" fmla="*/ 4 h 21"/>
                  <a:gd name="T4" fmla="*/ 5 w 5"/>
                  <a:gd name="T5" fmla="*/ 21 h 21"/>
                </a:gdLst>
                <a:ahLst/>
                <a:cxnLst>
                  <a:cxn ang="0">
                    <a:pos x="T0" y="T1"/>
                  </a:cxn>
                  <a:cxn ang="0">
                    <a:pos x="T2" y="T3"/>
                  </a:cxn>
                  <a:cxn ang="0">
                    <a:pos x="T4" y="T5"/>
                  </a:cxn>
                </a:cxnLst>
                <a:rect l="0" t="0" r="r" b="b"/>
                <a:pathLst>
                  <a:path w="5" h="21">
                    <a:moveTo>
                      <a:pt x="5" y="21"/>
                    </a:moveTo>
                    <a:cubicBezTo>
                      <a:pt x="4" y="17"/>
                      <a:pt x="2" y="12"/>
                      <a:pt x="0" y="4"/>
                    </a:cubicBezTo>
                    <a:cubicBezTo>
                      <a:pt x="1" y="0"/>
                      <a:pt x="4" y="12"/>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666">
                <a:extLst>
                  <a:ext uri="{FF2B5EF4-FFF2-40B4-BE49-F238E27FC236}">
                    <a16:creationId xmlns:a16="http://schemas.microsoft.com/office/drawing/2014/main" id="{E8313329-C194-45CA-A7F0-6D99F9F6BFAF}"/>
                  </a:ext>
                </a:extLst>
              </p:cNvPr>
              <p:cNvSpPr>
                <a:spLocks/>
              </p:cNvSpPr>
              <p:nvPr/>
            </p:nvSpPr>
            <p:spPr bwMode="auto">
              <a:xfrm>
                <a:off x="2482" y="2492"/>
                <a:ext cx="10" cy="6"/>
              </a:xfrm>
              <a:custGeom>
                <a:avLst/>
                <a:gdLst>
                  <a:gd name="T0" fmla="*/ 17 w 18"/>
                  <a:gd name="T1" fmla="*/ 0 h 10"/>
                  <a:gd name="T2" fmla="*/ 1 w 18"/>
                  <a:gd name="T3" fmla="*/ 10 h 10"/>
                  <a:gd name="T4" fmla="*/ 17 w 18"/>
                  <a:gd name="T5" fmla="*/ 0 h 10"/>
                </a:gdLst>
                <a:ahLst/>
                <a:cxnLst>
                  <a:cxn ang="0">
                    <a:pos x="T0" y="T1"/>
                  </a:cxn>
                  <a:cxn ang="0">
                    <a:pos x="T2" y="T3"/>
                  </a:cxn>
                  <a:cxn ang="0">
                    <a:pos x="T4" y="T5"/>
                  </a:cxn>
                </a:cxnLst>
                <a:rect l="0" t="0" r="r" b="b"/>
                <a:pathLst>
                  <a:path w="18" h="10">
                    <a:moveTo>
                      <a:pt x="17" y="0"/>
                    </a:moveTo>
                    <a:cubicBezTo>
                      <a:pt x="18" y="0"/>
                      <a:pt x="6" y="7"/>
                      <a:pt x="1" y="10"/>
                    </a:cubicBezTo>
                    <a:cubicBezTo>
                      <a:pt x="0" y="7"/>
                      <a:pt x="8"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6667">
                <a:extLst>
                  <a:ext uri="{FF2B5EF4-FFF2-40B4-BE49-F238E27FC236}">
                    <a16:creationId xmlns:a16="http://schemas.microsoft.com/office/drawing/2014/main" id="{AEC9F826-CBD6-4658-925F-9D5B089693C9}"/>
                  </a:ext>
                </a:extLst>
              </p:cNvPr>
              <p:cNvSpPr>
                <a:spLocks/>
              </p:cNvSpPr>
              <p:nvPr/>
            </p:nvSpPr>
            <p:spPr bwMode="auto">
              <a:xfrm>
                <a:off x="2293" y="2553"/>
                <a:ext cx="8" cy="2"/>
              </a:xfrm>
              <a:custGeom>
                <a:avLst/>
                <a:gdLst>
                  <a:gd name="T0" fmla="*/ 14 w 14"/>
                  <a:gd name="T1" fmla="*/ 2 h 3"/>
                  <a:gd name="T2" fmla="*/ 13 w 14"/>
                  <a:gd name="T3" fmla="*/ 0 h 3"/>
                  <a:gd name="T4" fmla="*/ 14 w 14"/>
                  <a:gd name="T5" fmla="*/ 2 h 3"/>
                </a:gdLst>
                <a:ahLst/>
                <a:cxnLst>
                  <a:cxn ang="0">
                    <a:pos x="T0" y="T1"/>
                  </a:cxn>
                  <a:cxn ang="0">
                    <a:pos x="T2" y="T3"/>
                  </a:cxn>
                  <a:cxn ang="0">
                    <a:pos x="T4" y="T5"/>
                  </a:cxn>
                </a:cxnLst>
                <a:rect l="0" t="0" r="r" b="b"/>
                <a:pathLst>
                  <a:path w="14" h="3">
                    <a:moveTo>
                      <a:pt x="14" y="2"/>
                    </a:moveTo>
                    <a:cubicBezTo>
                      <a:pt x="2" y="3"/>
                      <a:pt x="0" y="1"/>
                      <a:pt x="13" y="0"/>
                    </a:cubicBez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6668">
                <a:extLst>
                  <a:ext uri="{FF2B5EF4-FFF2-40B4-BE49-F238E27FC236}">
                    <a16:creationId xmlns:a16="http://schemas.microsoft.com/office/drawing/2014/main" id="{8508BA18-71D6-4B91-AFB2-6E09D9B210E1}"/>
                  </a:ext>
                </a:extLst>
              </p:cNvPr>
              <p:cNvSpPr>
                <a:spLocks/>
              </p:cNvSpPr>
              <p:nvPr/>
            </p:nvSpPr>
            <p:spPr bwMode="auto">
              <a:xfrm>
                <a:off x="2193" y="2549"/>
                <a:ext cx="21" cy="3"/>
              </a:xfrm>
              <a:custGeom>
                <a:avLst/>
                <a:gdLst>
                  <a:gd name="T0" fmla="*/ 23 w 37"/>
                  <a:gd name="T1" fmla="*/ 5 h 5"/>
                  <a:gd name="T2" fmla="*/ 0 w 37"/>
                  <a:gd name="T3" fmla="*/ 1 h 5"/>
                  <a:gd name="T4" fmla="*/ 12 w 37"/>
                  <a:gd name="T5" fmla="*/ 0 h 5"/>
                  <a:gd name="T6" fmla="*/ 25 w 37"/>
                  <a:gd name="T7" fmla="*/ 3 h 5"/>
                  <a:gd name="T8" fmla="*/ 23 w 37"/>
                  <a:gd name="T9" fmla="*/ 5 h 5"/>
                </a:gdLst>
                <a:ahLst/>
                <a:cxnLst>
                  <a:cxn ang="0">
                    <a:pos x="T0" y="T1"/>
                  </a:cxn>
                  <a:cxn ang="0">
                    <a:pos x="T2" y="T3"/>
                  </a:cxn>
                  <a:cxn ang="0">
                    <a:pos x="T4" y="T5"/>
                  </a:cxn>
                  <a:cxn ang="0">
                    <a:pos x="T6" y="T7"/>
                  </a:cxn>
                  <a:cxn ang="0">
                    <a:pos x="T8" y="T9"/>
                  </a:cxn>
                </a:cxnLst>
                <a:rect l="0" t="0" r="r" b="b"/>
                <a:pathLst>
                  <a:path w="37" h="5">
                    <a:moveTo>
                      <a:pt x="23" y="5"/>
                    </a:moveTo>
                    <a:cubicBezTo>
                      <a:pt x="15" y="3"/>
                      <a:pt x="8" y="3"/>
                      <a:pt x="0" y="1"/>
                    </a:cubicBezTo>
                    <a:cubicBezTo>
                      <a:pt x="4" y="1"/>
                      <a:pt x="10" y="1"/>
                      <a:pt x="12" y="0"/>
                    </a:cubicBezTo>
                    <a:cubicBezTo>
                      <a:pt x="16" y="2"/>
                      <a:pt x="19" y="3"/>
                      <a:pt x="25" y="3"/>
                    </a:cubicBezTo>
                    <a:cubicBezTo>
                      <a:pt x="37" y="5"/>
                      <a:pt x="20" y="4"/>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6669">
                <a:extLst>
                  <a:ext uri="{FF2B5EF4-FFF2-40B4-BE49-F238E27FC236}">
                    <a16:creationId xmlns:a16="http://schemas.microsoft.com/office/drawing/2014/main" id="{31304E05-4299-4CA3-BA7A-4BE32B5B5D8B}"/>
                  </a:ext>
                </a:extLst>
              </p:cNvPr>
              <p:cNvSpPr>
                <a:spLocks/>
              </p:cNvSpPr>
              <p:nvPr/>
            </p:nvSpPr>
            <p:spPr bwMode="auto">
              <a:xfrm>
                <a:off x="2267" y="2554"/>
                <a:ext cx="25" cy="2"/>
              </a:xfrm>
              <a:custGeom>
                <a:avLst/>
                <a:gdLst>
                  <a:gd name="T0" fmla="*/ 43 w 43"/>
                  <a:gd name="T1" fmla="*/ 2 h 4"/>
                  <a:gd name="T2" fmla="*/ 0 w 43"/>
                  <a:gd name="T3" fmla="*/ 3 h 4"/>
                  <a:gd name="T4" fmla="*/ 29 w 43"/>
                  <a:gd name="T5" fmla="*/ 0 h 4"/>
                  <a:gd name="T6" fmla="*/ 43 w 43"/>
                  <a:gd name="T7" fmla="*/ 2 h 4"/>
                </a:gdLst>
                <a:ahLst/>
                <a:cxnLst>
                  <a:cxn ang="0">
                    <a:pos x="T0" y="T1"/>
                  </a:cxn>
                  <a:cxn ang="0">
                    <a:pos x="T2" y="T3"/>
                  </a:cxn>
                  <a:cxn ang="0">
                    <a:pos x="T4" y="T5"/>
                  </a:cxn>
                  <a:cxn ang="0">
                    <a:pos x="T6" y="T7"/>
                  </a:cxn>
                </a:cxnLst>
                <a:rect l="0" t="0" r="r" b="b"/>
                <a:pathLst>
                  <a:path w="43" h="4">
                    <a:moveTo>
                      <a:pt x="43" y="2"/>
                    </a:moveTo>
                    <a:cubicBezTo>
                      <a:pt x="27" y="2"/>
                      <a:pt x="10" y="4"/>
                      <a:pt x="0" y="3"/>
                    </a:cubicBezTo>
                    <a:cubicBezTo>
                      <a:pt x="8" y="2"/>
                      <a:pt x="22" y="1"/>
                      <a:pt x="29" y="0"/>
                    </a:cubicBezTo>
                    <a:cubicBezTo>
                      <a:pt x="35" y="0"/>
                      <a:pt x="42" y="0"/>
                      <a:pt x="4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670">
                <a:extLst>
                  <a:ext uri="{FF2B5EF4-FFF2-40B4-BE49-F238E27FC236}">
                    <a16:creationId xmlns:a16="http://schemas.microsoft.com/office/drawing/2014/main" id="{219E0A35-37BB-4610-9C52-86B49C93AF3B}"/>
                  </a:ext>
                </a:extLst>
              </p:cNvPr>
              <p:cNvSpPr>
                <a:spLocks/>
              </p:cNvSpPr>
              <p:nvPr/>
            </p:nvSpPr>
            <p:spPr bwMode="auto">
              <a:xfrm>
                <a:off x="2220" y="2553"/>
                <a:ext cx="35" cy="2"/>
              </a:xfrm>
              <a:custGeom>
                <a:avLst/>
                <a:gdLst>
                  <a:gd name="T0" fmla="*/ 56 w 60"/>
                  <a:gd name="T1" fmla="*/ 5 h 5"/>
                  <a:gd name="T2" fmla="*/ 0 w 60"/>
                  <a:gd name="T3" fmla="*/ 1 h 5"/>
                  <a:gd name="T4" fmla="*/ 21 w 60"/>
                  <a:gd name="T5" fmla="*/ 2 h 5"/>
                  <a:gd name="T6" fmla="*/ 45 w 60"/>
                  <a:gd name="T7" fmla="*/ 2 h 5"/>
                  <a:gd name="T8" fmla="*/ 56 w 60"/>
                  <a:gd name="T9" fmla="*/ 5 h 5"/>
                </a:gdLst>
                <a:ahLst/>
                <a:cxnLst>
                  <a:cxn ang="0">
                    <a:pos x="T0" y="T1"/>
                  </a:cxn>
                  <a:cxn ang="0">
                    <a:pos x="T2" y="T3"/>
                  </a:cxn>
                  <a:cxn ang="0">
                    <a:pos x="T4" y="T5"/>
                  </a:cxn>
                  <a:cxn ang="0">
                    <a:pos x="T6" y="T7"/>
                  </a:cxn>
                  <a:cxn ang="0">
                    <a:pos x="T8" y="T9"/>
                  </a:cxn>
                </a:cxnLst>
                <a:rect l="0" t="0" r="r" b="b"/>
                <a:pathLst>
                  <a:path w="60" h="5">
                    <a:moveTo>
                      <a:pt x="56" y="5"/>
                    </a:moveTo>
                    <a:cubicBezTo>
                      <a:pt x="32" y="4"/>
                      <a:pt x="13" y="3"/>
                      <a:pt x="0" y="1"/>
                    </a:cubicBezTo>
                    <a:cubicBezTo>
                      <a:pt x="1" y="0"/>
                      <a:pt x="11" y="1"/>
                      <a:pt x="21" y="2"/>
                    </a:cubicBezTo>
                    <a:cubicBezTo>
                      <a:pt x="31" y="3"/>
                      <a:pt x="41" y="3"/>
                      <a:pt x="45" y="2"/>
                    </a:cubicBezTo>
                    <a:cubicBezTo>
                      <a:pt x="43" y="4"/>
                      <a:pt x="60" y="3"/>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6671">
                <a:extLst>
                  <a:ext uri="{FF2B5EF4-FFF2-40B4-BE49-F238E27FC236}">
                    <a16:creationId xmlns:a16="http://schemas.microsoft.com/office/drawing/2014/main" id="{D3EE808E-81A7-496E-BEBE-F4286FB25216}"/>
                  </a:ext>
                </a:extLst>
              </p:cNvPr>
              <p:cNvSpPr>
                <a:spLocks/>
              </p:cNvSpPr>
              <p:nvPr/>
            </p:nvSpPr>
            <p:spPr bwMode="auto">
              <a:xfrm>
                <a:off x="2175" y="2546"/>
                <a:ext cx="15" cy="3"/>
              </a:xfrm>
              <a:custGeom>
                <a:avLst/>
                <a:gdLst>
                  <a:gd name="T0" fmla="*/ 5 w 27"/>
                  <a:gd name="T1" fmla="*/ 3 h 6"/>
                  <a:gd name="T2" fmla="*/ 4 w 27"/>
                  <a:gd name="T3" fmla="*/ 1 h 6"/>
                  <a:gd name="T4" fmla="*/ 27 w 27"/>
                  <a:gd name="T5" fmla="*/ 6 h 6"/>
                  <a:gd name="T6" fmla="*/ 5 w 27"/>
                  <a:gd name="T7" fmla="*/ 3 h 6"/>
                </a:gdLst>
                <a:ahLst/>
                <a:cxnLst>
                  <a:cxn ang="0">
                    <a:pos x="T0" y="T1"/>
                  </a:cxn>
                  <a:cxn ang="0">
                    <a:pos x="T2" y="T3"/>
                  </a:cxn>
                  <a:cxn ang="0">
                    <a:pos x="T4" y="T5"/>
                  </a:cxn>
                  <a:cxn ang="0">
                    <a:pos x="T6" y="T7"/>
                  </a:cxn>
                </a:cxnLst>
                <a:rect l="0" t="0" r="r" b="b"/>
                <a:pathLst>
                  <a:path w="27" h="6">
                    <a:moveTo>
                      <a:pt x="5" y="3"/>
                    </a:moveTo>
                    <a:cubicBezTo>
                      <a:pt x="0" y="1"/>
                      <a:pt x="12" y="2"/>
                      <a:pt x="4" y="1"/>
                    </a:cubicBezTo>
                    <a:cubicBezTo>
                      <a:pt x="11" y="0"/>
                      <a:pt x="21" y="5"/>
                      <a:pt x="27" y="6"/>
                    </a:cubicBezTo>
                    <a:cubicBezTo>
                      <a:pt x="24" y="6"/>
                      <a:pt x="10"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6672">
                <a:extLst>
                  <a:ext uri="{FF2B5EF4-FFF2-40B4-BE49-F238E27FC236}">
                    <a16:creationId xmlns:a16="http://schemas.microsoft.com/office/drawing/2014/main" id="{4D6B4A12-6DED-4B92-9478-F8500C7710DB}"/>
                  </a:ext>
                </a:extLst>
              </p:cNvPr>
              <p:cNvSpPr>
                <a:spLocks/>
              </p:cNvSpPr>
              <p:nvPr/>
            </p:nvSpPr>
            <p:spPr bwMode="auto">
              <a:xfrm>
                <a:off x="2125" y="2533"/>
                <a:ext cx="50" cy="13"/>
              </a:xfrm>
              <a:custGeom>
                <a:avLst/>
                <a:gdLst>
                  <a:gd name="T0" fmla="*/ 86 w 88"/>
                  <a:gd name="T1" fmla="*/ 24 h 24"/>
                  <a:gd name="T2" fmla="*/ 63 w 88"/>
                  <a:gd name="T3" fmla="*/ 19 h 24"/>
                  <a:gd name="T4" fmla="*/ 47 w 88"/>
                  <a:gd name="T5" fmla="*/ 14 h 24"/>
                  <a:gd name="T6" fmla="*/ 25 w 88"/>
                  <a:gd name="T7" fmla="*/ 9 h 24"/>
                  <a:gd name="T8" fmla="*/ 2 w 88"/>
                  <a:gd name="T9" fmla="*/ 3 h 24"/>
                  <a:gd name="T10" fmla="*/ 19 w 88"/>
                  <a:gd name="T11" fmla="*/ 6 h 24"/>
                  <a:gd name="T12" fmla="*/ 57 w 88"/>
                  <a:gd name="T13" fmla="*/ 17 h 24"/>
                  <a:gd name="T14" fmla="*/ 86 w 8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24">
                    <a:moveTo>
                      <a:pt x="86" y="24"/>
                    </a:moveTo>
                    <a:cubicBezTo>
                      <a:pt x="80" y="22"/>
                      <a:pt x="71" y="21"/>
                      <a:pt x="63" y="19"/>
                    </a:cubicBezTo>
                    <a:cubicBezTo>
                      <a:pt x="54" y="17"/>
                      <a:pt x="48" y="15"/>
                      <a:pt x="47" y="14"/>
                    </a:cubicBezTo>
                    <a:cubicBezTo>
                      <a:pt x="41" y="14"/>
                      <a:pt x="33" y="11"/>
                      <a:pt x="25" y="9"/>
                    </a:cubicBezTo>
                    <a:cubicBezTo>
                      <a:pt x="17" y="6"/>
                      <a:pt x="9" y="3"/>
                      <a:pt x="2" y="3"/>
                    </a:cubicBezTo>
                    <a:cubicBezTo>
                      <a:pt x="0" y="0"/>
                      <a:pt x="8" y="2"/>
                      <a:pt x="19" y="6"/>
                    </a:cubicBezTo>
                    <a:cubicBezTo>
                      <a:pt x="31" y="9"/>
                      <a:pt x="45" y="14"/>
                      <a:pt x="57" y="17"/>
                    </a:cubicBezTo>
                    <a:cubicBezTo>
                      <a:pt x="69" y="20"/>
                      <a:pt x="88" y="22"/>
                      <a:pt x="8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6673">
                <a:extLst>
                  <a:ext uri="{FF2B5EF4-FFF2-40B4-BE49-F238E27FC236}">
                    <a16:creationId xmlns:a16="http://schemas.microsoft.com/office/drawing/2014/main" id="{9C8E1DBD-1375-481E-9C82-D642B848414D}"/>
                  </a:ext>
                </a:extLst>
              </p:cNvPr>
              <p:cNvSpPr>
                <a:spLocks/>
              </p:cNvSpPr>
              <p:nvPr/>
            </p:nvSpPr>
            <p:spPr bwMode="auto">
              <a:xfrm>
                <a:off x="2112" y="2529"/>
                <a:ext cx="12" cy="4"/>
              </a:xfrm>
              <a:custGeom>
                <a:avLst/>
                <a:gdLst>
                  <a:gd name="T0" fmla="*/ 0 w 22"/>
                  <a:gd name="T1" fmla="*/ 0 h 8"/>
                  <a:gd name="T2" fmla="*/ 22 w 22"/>
                  <a:gd name="T3" fmla="*/ 6 h 8"/>
                  <a:gd name="T4" fmla="*/ 0 w 22"/>
                  <a:gd name="T5" fmla="*/ 0 h 8"/>
                </a:gdLst>
                <a:ahLst/>
                <a:cxnLst>
                  <a:cxn ang="0">
                    <a:pos x="T0" y="T1"/>
                  </a:cxn>
                  <a:cxn ang="0">
                    <a:pos x="T2" y="T3"/>
                  </a:cxn>
                  <a:cxn ang="0">
                    <a:pos x="T4" y="T5"/>
                  </a:cxn>
                </a:cxnLst>
                <a:rect l="0" t="0" r="r" b="b"/>
                <a:pathLst>
                  <a:path w="22" h="8">
                    <a:moveTo>
                      <a:pt x="0" y="0"/>
                    </a:moveTo>
                    <a:cubicBezTo>
                      <a:pt x="1" y="0"/>
                      <a:pt x="17" y="4"/>
                      <a:pt x="22" y="6"/>
                    </a:cubicBezTo>
                    <a:cubicBezTo>
                      <a:pt x="22" y="8"/>
                      <a:pt x="1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6674">
                <a:extLst>
                  <a:ext uri="{FF2B5EF4-FFF2-40B4-BE49-F238E27FC236}">
                    <a16:creationId xmlns:a16="http://schemas.microsoft.com/office/drawing/2014/main" id="{E9B9F7F5-9DD2-4930-94A8-A18DEE38247A}"/>
                  </a:ext>
                </a:extLst>
              </p:cNvPr>
              <p:cNvSpPr>
                <a:spLocks/>
              </p:cNvSpPr>
              <p:nvPr/>
            </p:nvSpPr>
            <p:spPr bwMode="auto">
              <a:xfrm>
                <a:off x="2079" y="2515"/>
                <a:ext cx="11" cy="6"/>
              </a:xfrm>
              <a:custGeom>
                <a:avLst/>
                <a:gdLst>
                  <a:gd name="T0" fmla="*/ 1 w 19"/>
                  <a:gd name="T1" fmla="*/ 2 h 10"/>
                  <a:gd name="T2" fmla="*/ 16 w 19"/>
                  <a:gd name="T3" fmla="*/ 6 h 10"/>
                  <a:gd name="T4" fmla="*/ 1 w 19"/>
                  <a:gd name="T5" fmla="*/ 2 h 10"/>
                </a:gdLst>
                <a:ahLst/>
                <a:cxnLst>
                  <a:cxn ang="0">
                    <a:pos x="T0" y="T1"/>
                  </a:cxn>
                  <a:cxn ang="0">
                    <a:pos x="T2" y="T3"/>
                  </a:cxn>
                  <a:cxn ang="0">
                    <a:pos x="T4" y="T5"/>
                  </a:cxn>
                </a:cxnLst>
                <a:rect l="0" t="0" r="r" b="b"/>
                <a:pathLst>
                  <a:path w="19" h="10">
                    <a:moveTo>
                      <a:pt x="1" y="2"/>
                    </a:moveTo>
                    <a:cubicBezTo>
                      <a:pt x="0" y="0"/>
                      <a:pt x="9" y="4"/>
                      <a:pt x="16" y="6"/>
                    </a:cubicBezTo>
                    <a:cubicBezTo>
                      <a:pt x="19" y="10"/>
                      <a:pt x="7" y="5"/>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6675">
                <a:extLst>
                  <a:ext uri="{FF2B5EF4-FFF2-40B4-BE49-F238E27FC236}">
                    <a16:creationId xmlns:a16="http://schemas.microsoft.com/office/drawing/2014/main" id="{90311A21-630D-410C-8582-0CF703BFC79D}"/>
                  </a:ext>
                </a:extLst>
              </p:cNvPr>
              <p:cNvSpPr>
                <a:spLocks/>
              </p:cNvSpPr>
              <p:nvPr/>
            </p:nvSpPr>
            <p:spPr bwMode="auto">
              <a:xfrm>
                <a:off x="2011" y="2478"/>
                <a:ext cx="9" cy="5"/>
              </a:xfrm>
              <a:custGeom>
                <a:avLst/>
                <a:gdLst>
                  <a:gd name="T0" fmla="*/ 6 w 16"/>
                  <a:gd name="T1" fmla="*/ 4 h 9"/>
                  <a:gd name="T2" fmla="*/ 4 w 16"/>
                  <a:gd name="T3" fmla="*/ 0 h 9"/>
                  <a:gd name="T4" fmla="*/ 15 w 16"/>
                  <a:gd name="T5" fmla="*/ 9 h 9"/>
                  <a:gd name="T6" fmla="*/ 6 w 16"/>
                  <a:gd name="T7" fmla="*/ 4 h 9"/>
                </a:gdLst>
                <a:ahLst/>
                <a:cxnLst>
                  <a:cxn ang="0">
                    <a:pos x="T0" y="T1"/>
                  </a:cxn>
                  <a:cxn ang="0">
                    <a:pos x="T2" y="T3"/>
                  </a:cxn>
                  <a:cxn ang="0">
                    <a:pos x="T4" y="T5"/>
                  </a:cxn>
                  <a:cxn ang="0">
                    <a:pos x="T6" y="T7"/>
                  </a:cxn>
                </a:cxnLst>
                <a:rect l="0" t="0" r="r" b="b"/>
                <a:pathLst>
                  <a:path w="16" h="9">
                    <a:moveTo>
                      <a:pt x="6" y="4"/>
                    </a:moveTo>
                    <a:cubicBezTo>
                      <a:pt x="0" y="0"/>
                      <a:pt x="5" y="2"/>
                      <a:pt x="4" y="0"/>
                    </a:cubicBezTo>
                    <a:cubicBezTo>
                      <a:pt x="11" y="4"/>
                      <a:pt x="16" y="8"/>
                      <a:pt x="15" y="9"/>
                    </a:cubicBezTo>
                    <a:cubicBezTo>
                      <a:pt x="9" y="5"/>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6676">
                <a:extLst>
                  <a:ext uri="{FF2B5EF4-FFF2-40B4-BE49-F238E27FC236}">
                    <a16:creationId xmlns:a16="http://schemas.microsoft.com/office/drawing/2014/main" id="{5A8783A9-D725-4BCF-A3D0-B3CA1E4839E3}"/>
                  </a:ext>
                </a:extLst>
              </p:cNvPr>
              <p:cNvSpPr>
                <a:spLocks/>
              </p:cNvSpPr>
              <p:nvPr/>
            </p:nvSpPr>
            <p:spPr bwMode="auto">
              <a:xfrm>
                <a:off x="2633" y="2306"/>
                <a:ext cx="25" cy="45"/>
              </a:xfrm>
              <a:custGeom>
                <a:avLst/>
                <a:gdLst>
                  <a:gd name="T0" fmla="*/ 29 w 44"/>
                  <a:gd name="T1" fmla="*/ 34 h 80"/>
                  <a:gd name="T2" fmla="*/ 29 w 44"/>
                  <a:gd name="T3" fmla="*/ 31 h 80"/>
                  <a:gd name="T4" fmla="*/ 0 w 44"/>
                  <a:gd name="T5" fmla="*/ 80 h 80"/>
                  <a:gd name="T6" fmla="*/ 12 w 44"/>
                  <a:gd name="T7" fmla="*/ 61 h 80"/>
                  <a:gd name="T8" fmla="*/ 17 w 44"/>
                  <a:gd name="T9" fmla="*/ 51 h 80"/>
                  <a:gd name="T10" fmla="*/ 21 w 44"/>
                  <a:gd name="T11" fmla="*/ 45 h 80"/>
                  <a:gd name="T12" fmla="*/ 29 w 44"/>
                  <a:gd name="T13" fmla="*/ 28 h 80"/>
                  <a:gd name="T14" fmla="*/ 29 w 44"/>
                  <a:gd name="T15" fmla="*/ 26 h 80"/>
                  <a:gd name="T16" fmla="*/ 7 w 44"/>
                  <a:gd name="T17" fmla="*/ 64 h 80"/>
                  <a:gd name="T18" fmla="*/ 19 w 44"/>
                  <a:gd name="T19" fmla="*/ 40 h 80"/>
                  <a:gd name="T20" fmla="*/ 21 w 44"/>
                  <a:gd name="T21" fmla="*/ 40 h 80"/>
                  <a:gd name="T22" fmla="*/ 33 w 44"/>
                  <a:gd name="T23" fmla="*/ 14 h 80"/>
                  <a:gd name="T24" fmla="*/ 33 w 44"/>
                  <a:gd name="T25" fmla="*/ 20 h 80"/>
                  <a:gd name="T26" fmla="*/ 44 w 44"/>
                  <a:gd name="T27" fmla="*/ 0 h 80"/>
                  <a:gd name="T28" fmla="*/ 29 w 44"/>
                  <a:gd name="T2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29" y="34"/>
                    </a:moveTo>
                    <a:cubicBezTo>
                      <a:pt x="29" y="32"/>
                      <a:pt x="30" y="31"/>
                      <a:pt x="29" y="31"/>
                    </a:cubicBezTo>
                    <a:cubicBezTo>
                      <a:pt x="19" y="51"/>
                      <a:pt x="11" y="63"/>
                      <a:pt x="0" y="80"/>
                    </a:cubicBezTo>
                    <a:cubicBezTo>
                      <a:pt x="1" y="79"/>
                      <a:pt x="7" y="69"/>
                      <a:pt x="12" y="61"/>
                    </a:cubicBezTo>
                    <a:cubicBezTo>
                      <a:pt x="16" y="53"/>
                      <a:pt x="20" y="46"/>
                      <a:pt x="17" y="51"/>
                    </a:cubicBezTo>
                    <a:cubicBezTo>
                      <a:pt x="16" y="49"/>
                      <a:pt x="21" y="42"/>
                      <a:pt x="21" y="45"/>
                    </a:cubicBezTo>
                    <a:cubicBezTo>
                      <a:pt x="28" y="33"/>
                      <a:pt x="24" y="35"/>
                      <a:pt x="29" y="28"/>
                    </a:cubicBezTo>
                    <a:cubicBezTo>
                      <a:pt x="32" y="22"/>
                      <a:pt x="27" y="32"/>
                      <a:pt x="29" y="26"/>
                    </a:cubicBezTo>
                    <a:cubicBezTo>
                      <a:pt x="22" y="38"/>
                      <a:pt x="15" y="51"/>
                      <a:pt x="7" y="64"/>
                    </a:cubicBezTo>
                    <a:cubicBezTo>
                      <a:pt x="10" y="57"/>
                      <a:pt x="13" y="50"/>
                      <a:pt x="19" y="40"/>
                    </a:cubicBezTo>
                    <a:cubicBezTo>
                      <a:pt x="21" y="40"/>
                      <a:pt x="21" y="40"/>
                      <a:pt x="21" y="40"/>
                    </a:cubicBezTo>
                    <a:cubicBezTo>
                      <a:pt x="25" y="31"/>
                      <a:pt x="25" y="27"/>
                      <a:pt x="33" y="14"/>
                    </a:cubicBezTo>
                    <a:cubicBezTo>
                      <a:pt x="33" y="16"/>
                      <a:pt x="31" y="20"/>
                      <a:pt x="33" y="20"/>
                    </a:cubicBezTo>
                    <a:cubicBezTo>
                      <a:pt x="36" y="14"/>
                      <a:pt x="40" y="8"/>
                      <a:pt x="44" y="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6677">
                <a:extLst>
                  <a:ext uri="{FF2B5EF4-FFF2-40B4-BE49-F238E27FC236}">
                    <a16:creationId xmlns:a16="http://schemas.microsoft.com/office/drawing/2014/main" id="{E794ECAC-B78C-48A5-8433-8D0EB3EE5E7A}"/>
                  </a:ext>
                </a:extLst>
              </p:cNvPr>
              <p:cNvSpPr>
                <a:spLocks/>
              </p:cNvSpPr>
              <p:nvPr/>
            </p:nvSpPr>
            <p:spPr bwMode="auto">
              <a:xfrm>
                <a:off x="2094" y="2521"/>
                <a:ext cx="16" cy="7"/>
              </a:xfrm>
              <a:custGeom>
                <a:avLst/>
                <a:gdLst>
                  <a:gd name="T0" fmla="*/ 29 w 29"/>
                  <a:gd name="T1" fmla="*/ 12 h 12"/>
                  <a:gd name="T2" fmla="*/ 11 w 29"/>
                  <a:gd name="T3" fmla="*/ 5 h 12"/>
                  <a:gd name="T4" fmla="*/ 0 w 29"/>
                  <a:gd name="T5" fmla="*/ 0 h 12"/>
                  <a:gd name="T6" fmla="*/ 29 w 29"/>
                  <a:gd name="T7" fmla="*/ 12 h 12"/>
                </a:gdLst>
                <a:ahLst/>
                <a:cxnLst>
                  <a:cxn ang="0">
                    <a:pos x="T0" y="T1"/>
                  </a:cxn>
                  <a:cxn ang="0">
                    <a:pos x="T2" y="T3"/>
                  </a:cxn>
                  <a:cxn ang="0">
                    <a:pos x="T4" y="T5"/>
                  </a:cxn>
                  <a:cxn ang="0">
                    <a:pos x="T6" y="T7"/>
                  </a:cxn>
                </a:cxnLst>
                <a:rect l="0" t="0" r="r" b="b"/>
                <a:pathLst>
                  <a:path w="29" h="12">
                    <a:moveTo>
                      <a:pt x="29" y="12"/>
                    </a:moveTo>
                    <a:cubicBezTo>
                      <a:pt x="24" y="10"/>
                      <a:pt x="17" y="8"/>
                      <a:pt x="11" y="5"/>
                    </a:cubicBezTo>
                    <a:cubicBezTo>
                      <a:pt x="5" y="3"/>
                      <a:pt x="0" y="1"/>
                      <a:pt x="0" y="0"/>
                    </a:cubicBezTo>
                    <a:cubicBezTo>
                      <a:pt x="12" y="7"/>
                      <a:pt x="27" y="8"/>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678">
                <a:extLst>
                  <a:ext uri="{FF2B5EF4-FFF2-40B4-BE49-F238E27FC236}">
                    <a16:creationId xmlns:a16="http://schemas.microsoft.com/office/drawing/2014/main" id="{81995137-24C1-4D6A-99D7-2A269C914F08}"/>
                  </a:ext>
                </a:extLst>
              </p:cNvPr>
              <p:cNvSpPr>
                <a:spLocks/>
              </p:cNvSpPr>
              <p:nvPr/>
            </p:nvSpPr>
            <p:spPr bwMode="auto">
              <a:xfrm>
                <a:off x="2653" y="1932"/>
                <a:ext cx="8" cy="18"/>
              </a:xfrm>
              <a:custGeom>
                <a:avLst/>
                <a:gdLst>
                  <a:gd name="T0" fmla="*/ 15 w 15"/>
                  <a:gd name="T1" fmla="*/ 27 h 31"/>
                  <a:gd name="T2" fmla="*/ 15 w 15"/>
                  <a:gd name="T3" fmla="*/ 31 h 31"/>
                  <a:gd name="T4" fmla="*/ 7 w 15"/>
                  <a:gd name="T5" fmla="*/ 19 h 31"/>
                  <a:gd name="T6" fmla="*/ 0 w 15"/>
                  <a:gd name="T7" fmla="*/ 1 h 31"/>
                  <a:gd name="T8" fmla="*/ 6 w 15"/>
                  <a:gd name="T9" fmla="*/ 11 h 31"/>
                  <a:gd name="T10" fmla="*/ 15 w 15"/>
                  <a:gd name="T11" fmla="*/ 27 h 31"/>
                </a:gdLst>
                <a:ahLst/>
                <a:cxnLst>
                  <a:cxn ang="0">
                    <a:pos x="T0" y="T1"/>
                  </a:cxn>
                  <a:cxn ang="0">
                    <a:pos x="T2" y="T3"/>
                  </a:cxn>
                  <a:cxn ang="0">
                    <a:pos x="T4" y="T5"/>
                  </a:cxn>
                  <a:cxn ang="0">
                    <a:pos x="T6" y="T7"/>
                  </a:cxn>
                  <a:cxn ang="0">
                    <a:pos x="T8" y="T9"/>
                  </a:cxn>
                  <a:cxn ang="0">
                    <a:pos x="T10" y="T11"/>
                  </a:cxn>
                </a:cxnLst>
                <a:rect l="0" t="0" r="r" b="b"/>
                <a:pathLst>
                  <a:path w="15" h="31">
                    <a:moveTo>
                      <a:pt x="15" y="27"/>
                    </a:moveTo>
                    <a:cubicBezTo>
                      <a:pt x="13" y="25"/>
                      <a:pt x="13" y="26"/>
                      <a:pt x="15" y="31"/>
                    </a:cubicBezTo>
                    <a:cubicBezTo>
                      <a:pt x="12" y="26"/>
                      <a:pt x="4" y="7"/>
                      <a:pt x="7" y="19"/>
                    </a:cubicBezTo>
                    <a:cubicBezTo>
                      <a:pt x="3" y="11"/>
                      <a:pt x="8" y="14"/>
                      <a:pt x="0" y="1"/>
                    </a:cubicBezTo>
                    <a:cubicBezTo>
                      <a:pt x="0" y="0"/>
                      <a:pt x="3" y="5"/>
                      <a:pt x="6" y="11"/>
                    </a:cubicBezTo>
                    <a:cubicBezTo>
                      <a:pt x="9" y="16"/>
                      <a:pt x="13" y="23"/>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679">
                <a:extLst>
                  <a:ext uri="{FF2B5EF4-FFF2-40B4-BE49-F238E27FC236}">
                    <a16:creationId xmlns:a16="http://schemas.microsoft.com/office/drawing/2014/main" id="{A860FC35-2569-44FB-81D8-1D2A10B0ACA7}"/>
                  </a:ext>
                </a:extLst>
              </p:cNvPr>
              <p:cNvSpPr>
                <a:spLocks/>
              </p:cNvSpPr>
              <p:nvPr/>
            </p:nvSpPr>
            <p:spPr bwMode="auto">
              <a:xfrm>
                <a:off x="2449" y="1745"/>
                <a:ext cx="8" cy="4"/>
              </a:xfrm>
              <a:custGeom>
                <a:avLst/>
                <a:gdLst>
                  <a:gd name="T0" fmla="*/ 5 w 14"/>
                  <a:gd name="T1" fmla="*/ 1 h 7"/>
                  <a:gd name="T2" fmla="*/ 13 w 14"/>
                  <a:gd name="T3" fmla="*/ 6 h 7"/>
                  <a:gd name="T4" fmla="*/ 0 w 14"/>
                  <a:gd name="T5" fmla="*/ 1 h 7"/>
                  <a:gd name="T6" fmla="*/ 5 w 14"/>
                  <a:gd name="T7" fmla="*/ 1 h 7"/>
                </a:gdLst>
                <a:ahLst/>
                <a:cxnLst>
                  <a:cxn ang="0">
                    <a:pos x="T0" y="T1"/>
                  </a:cxn>
                  <a:cxn ang="0">
                    <a:pos x="T2" y="T3"/>
                  </a:cxn>
                  <a:cxn ang="0">
                    <a:pos x="T4" y="T5"/>
                  </a:cxn>
                  <a:cxn ang="0">
                    <a:pos x="T6" y="T7"/>
                  </a:cxn>
                </a:cxnLst>
                <a:rect l="0" t="0" r="r" b="b"/>
                <a:pathLst>
                  <a:path w="14" h="7">
                    <a:moveTo>
                      <a:pt x="5" y="1"/>
                    </a:moveTo>
                    <a:cubicBezTo>
                      <a:pt x="14" y="5"/>
                      <a:pt x="10" y="5"/>
                      <a:pt x="13" y="6"/>
                    </a:cubicBezTo>
                    <a:cubicBezTo>
                      <a:pt x="11" y="7"/>
                      <a:pt x="5" y="2"/>
                      <a:pt x="0" y="1"/>
                    </a:cubicBezTo>
                    <a:cubicBezTo>
                      <a:pt x="0" y="0"/>
                      <a:pt x="7"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6680">
                <a:extLst>
                  <a:ext uri="{FF2B5EF4-FFF2-40B4-BE49-F238E27FC236}">
                    <a16:creationId xmlns:a16="http://schemas.microsoft.com/office/drawing/2014/main" id="{1F1578DC-8E48-4216-92AB-14E0FF842F8A}"/>
                  </a:ext>
                </a:extLst>
              </p:cNvPr>
              <p:cNvSpPr>
                <a:spLocks/>
              </p:cNvSpPr>
              <p:nvPr/>
            </p:nvSpPr>
            <p:spPr bwMode="auto">
              <a:xfrm>
                <a:off x="2431" y="1738"/>
                <a:ext cx="7" cy="3"/>
              </a:xfrm>
              <a:custGeom>
                <a:avLst/>
                <a:gdLst>
                  <a:gd name="T0" fmla="*/ 0 w 12"/>
                  <a:gd name="T1" fmla="*/ 0 h 5"/>
                  <a:gd name="T2" fmla="*/ 12 w 12"/>
                  <a:gd name="T3" fmla="*/ 4 h 5"/>
                  <a:gd name="T4" fmla="*/ 9 w 12"/>
                  <a:gd name="T5" fmla="*/ 5 h 5"/>
                  <a:gd name="T6" fmla="*/ 1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6" y="3"/>
                      <a:pt x="4" y="1"/>
                      <a:pt x="12" y="4"/>
                    </a:cubicBezTo>
                    <a:cubicBezTo>
                      <a:pt x="8" y="4"/>
                      <a:pt x="6" y="3"/>
                      <a:pt x="9" y="5"/>
                    </a:cubicBezTo>
                    <a:cubicBezTo>
                      <a:pt x="1"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6681">
                <a:extLst>
                  <a:ext uri="{FF2B5EF4-FFF2-40B4-BE49-F238E27FC236}">
                    <a16:creationId xmlns:a16="http://schemas.microsoft.com/office/drawing/2014/main" id="{0B2F01CA-ADB0-4675-A597-64B583315B00}"/>
                  </a:ext>
                </a:extLst>
              </p:cNvPr>
              <p:cNvSpPr>
                <a:spLocks/>
              </p:cNvSpPr>
              <p:nvPr/>
            </p:nvSpPr>
            <p:spPr bwMode="auto">
              <a:xfrm>
                <a:off x="2528" y="1790"/>
                <a:ext cx="18" cy="14"/>
              </a:xfrm>
              <a:custGeom>
                <a:avLst/>
                <a:gdLst>
                  <a:gd name="T0" fmla="*/ 3 w 32"/>
                  <a:gd name="T1" fmla="*/ 0 h 25"/>
                  <a:gd name="T2" fmla="*/ 15 w 32"/>
                  <a:gd name="T3" fmla="*/ 8 h 25"/>
                  <a:gd name="T4" fmla="*/ 17 w 32"/>
                  <a:gd name="T5" fmla="*/ 13 h 25"/>
                  <a:gd name="T6" fmla="*/ 27 w 32"/>
                  <a:gd name="T7" fmla="*/ 18 h 25"/>
                  <a:gd name="T8" fmla="*/ 28 w 32"/>
                  <a:gd name="T9" fmla="*/ 25 h 25"/>
                  <a:gd name="T10" fmla="*/ 19 w 32"/>
                  <a:gd name="T11" fmla="*/ 15 h 25"/>
                  <a:gd name="T12" fmla="*/ 10 w 32"/>
                  <a:gd name="T13" fmla="*/ 8 h 25"/>
                  <a:gd name="T14" fmla="*/ 2 w 32"/>
                  <a:gd name="T15" fmla="*/ 4 h 25"/>
                  <a:gd name="T16" fmla="*/ 3 w 3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5">
                    <a:moveTo>
                      <a:pt x="3" y="0"/>
                    </a:moveTo>
                    <a:cubicBezTo>
                      <a:pt x="7" y="2"/>
                      <a:pt x="11" y="5"/>
                      <a:pt x="15" y="8"/>
                    </a:cubicBezTo>
                    <a:cubicBezTo>
                      <a:pt x="14" y="9"/>
                      <a:pt x="19" y="13"/>
                      <a:pt x="17" y="13"/>
                    </a:cubicBezTo>
                    <a:cubicBezTo>
                      <a:pt x="24" y="19"/>
                      <a:pt x="28" y="21"/>
                      <a:pt x="27" y="18"/>
                    </a:cubicBezTo>
                    <a:cubicBezTo>
                      <a:pt x="32" y="21"/>
                      <a:pt x="28" y="23"/>
                      <a:pt x="28" y="25"/>
                    </a:cubicBezTo>
                    <a:cubicBezTo>
                      <a:pt x="21" y="20"/>
                      <a:pt x="20" y="18"/>
                      <a:pt x="19" y="15"/>
                    </a:cubicBezTo>
                    <a:cubicBezTo>
                      <a:pt x="18" y="14"/>
                      <a:pt x="10" y="10"/>
                      <a:pt x="10" y="8"/>
                    </a:cubicBezTo>
                    <a:cubicBezTo>
                      <a:pt x="0" y="1"/>
                      <a:pt x="12" y="12"/>
                      <a:pt x="2" y="4"/>
                    </a:cubicBezTo>
                    <a:cubicBezTo>
                      <a:pt x="8" y="5"/>
                      <a:pt x="10" y="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6682">
                <a:extLst>
                  <a:ext uri="{FF2B5EF4-FFF2-40B4-BE49-F238E27FC236}">
                    <a16:creationId xmlns:a16="http://schemas.microsoft.com/office/drawing/2014/main" id="{329F7D98-564C-40DF-96DB-B8B2DAF4B004}"/>
                  </a:ext>
                </a:extLst>
              </p:cNvPr>
              <p:cNvSpPr>
                <a:spLocks/>
              </p:cNvSpPr>
              <p:nvPr/>
            </p:nvSpPr>
            <p:spPr bwMode="auto">
              <a:xfrm>
                <a:off x="2525" y="2460"/>
                <a:ext cx="10" cy="8"/>
              </a:xfrm>
              <a:custGeom>
                <a:avLst/>
                <a:gdLst>
                  <a:gd name="T0" fmla="*/ 0 w 18"/>
                  <a:gd name="T1" fmla="*/ 14 h 14"/>
                  <a:gd name="T2" fmla="*/ 18 w 18"/>
                  <a:gd name="T3" fmla="*/ 0 h 14"/>
                  <a:gd name="T4" fmla="*/ 0 w 18"/>
                  <a:gd name="T5" fmla="*/ 14 h 14"/>
                </a:gdLst>
                <a:ahLst/>
                <a:cxnLst>
                  <a:cxn ang="0">
                    <a:pos x="T0" y="T1"/>
                  </a:cxn>
                  <a:cxn ang="0">
                    <a:pos x="T2" y="T3"/>
                  </a:cxn>
                  <a:cxn ang="0">
                    <a:pos x="T4" y="T5"/>
                  </a:cxn>
                </a:cxnLst>
                <a:rect l="0" t="0" r="r" b="b"/>
                <a:pathLst>
                  <a:path w="18" h="14">
                    <a:moveTo>
                      <a:pt x="0" y="14"/>
                    </a:moveTo>
                    <a:cubicBezTo>
                      <a:pt x="0" y="12"/>
                      <a:pt x="13" y="4"/>
                      <a:pt x="18" y="0"/>
                    </a:cubicBezTo>
                    <a:cubicBezTo>
                      <a:pt x="15" y="3"/>
                      <a:pt x="7"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6683">
                <a:extLst>
                  <a:ext uri="{FF2B5EF4-FFF2-40B4-BE49-F238E27FC236}">
                    <a16:creationId xmlns:a16="http://schemas.microsoft.com/office/drawing/2014/main" id="{A18E059A-A711-40EB-BB02-7EACC243DA81}"/>
                  </a:ext>
                </a:extLst>
              </p:cNvPr>
              <p:cNvSpPr>
                <a:spLocks/>
              </p:cNvSpPr>
              <p:nvPr/>
            </p:nvSpPr>
            <p:spPr bwMode="auto">
              <a:xfrm>
                <a:off x="2448" y="2508"/>
                <a:ext cx="11" cy="5"/>
              </a:xfrm>
              <a:custGeom>
                <a:avLst/>
                <a:gdLst>
                  <a:gd name="T0" fmla="*/ 18 w 20"/>
                  <a:gd name="T1" fmla="*/ 2 h 9"/>
                  <a:gd name="T2" fmla="*/ 3 w 20"/>
                  <a:gd name="T3" fmla="*/ 8 h 9"/>
                  <a:gd name="T4" fmla="*/ 10 w 20"/>
                  <a:gd name="T5" fmla="*/ 4 h 9"/>
                  <a:gd name="T6" fmla="*/ 18 w 20"/>
                  <a:gd name="T7" fmla="*/ 2 h 9"/>
                </a:gdLst>
                <a:ahLst/>
                <a:cxnLst>
                  <a:cxn ang="0">
                    <a:pos x="T0" y="T1"/>
                  </a:cxn>
                  <a:cxn ang="0">
                    <a:pos x="T2" y="T3"/>
                  </a:cxn>
                  <a:cxn ang="0">
                    <a:pos x="T4" y="T5"/>
                  </a:cxn>
                  <a:cxn ang="0">
                    <a:pos x="T6" y="T7"/>
                  </a:cxn>
                </a:cxnLst>
                <a:rect l="0" t="0" r="r" b="b"/>
                <a:pathLst>
                  <a:path w="20" h="9">
                    <a:moveTo>
                      <a:pt x="18" y="2"/>
                    </a:moveTo>
                    <a:cubicBezTo>
                      <a:pt x="10" y="5"/>
                      <a:pt x="11" y="4"/>
                      <a:pt x="3" y="8"/>
                    </a:cubicBezTo>
                    <a:cubicBezTo>
                      <a:pt x="0" y="9"/>
                      <a:pt x="5" y="6"/>
                      <a:pt x="10" y="4"/>
                    </a:cubicBezTo>
                    <a:cubicBezTo>
                      <a:pt x="15" y="1"/>
                      <a:pt x="20"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6684">
                <a:extLst>
                  <a:ext uri="{FF2B5EF4-FFF2-40B4-BE49-F238E27FC236}">
                    <a16:creationId xmlns:a16="http://schemas.microsoft.com/office/drawing/2014/main" id="{4E5864A5-9729-495E-9C07-AD4FA52F690F}"/>
                  </a:ext>
                </a:extLst>
              </p:cNvPr>
              <p:cNvSpPr>
                <a:spLocks/>
              </p:cNvSpPr>
              <p:nvPr/>
            </p:nvSpPr>
            <p:spPr bwMode="auto">
              <a:xfrm>
                <a:off x="2431" y="2516"/>
                <a:ext cx="7" cy="4"/>
              </a:xfrm>
              <a:custGeom>
                <a:avLst/>
                <a:gdLst>
                  <a:gd name="T0" fmla="*/ 9 w 13"/>
                  <a:gd name="T1" fmla="*/ 4 h 7"/>
                  <a:gd name="T2" fmla="*/ 4 w 13"/>
                  <a:gd name="T3" fmla="*/ 3 h 7"/>
                  <a:gd name="T4" fmla="*/ 9 w 13"/>
                  <a:gd name="T5" fmla="*/ 4 h 7"/>
                </a:gdLst>
                <a:ahLst/>
                <a:cxnLst>
                  <a:cxn ang="0">
                    <a:pos x="T0" y="T1"/>
                  </a:cxn>
                  <a:cxn ang="0">
                    <a:pos x="T2" y="T3"/>
                  </a:cxn>
                  <a:cxn ang="0">
                    <a:pos x="T4" y="T5"/>
                  </a:cxn>
                </a:cxnLst>
                <a:rect l="0" t="0" r="r" b="b"/>
                <a:pathLst>
                  <a:path w="13" h="7">
                    <a:moveTo>
                      <a:pt x="9" y="4"/>
                    </a:moveTo>
                    <a:cubicBezTo>
                      <a:pt x="1" y="7"/>
                      <a:pt x="0" y="6"/>
                      <a:pt x="4" y="3"/>
                    </a:cubicBezTo>
                    <a:cubicBezTo>
                      <a:pt x="13" y="0"/>
                      <a:pt x="9"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6685">
                <a:extLst>
                  <a:ext uri="{FF2B5EF4-FFF2-40B4-BE49-F238E27FC236}">
                    <a16:creationId xmlns:a16="http://schemas.microsoft.com/office/drawing/2014/main" id="{1FD2E360-6781-4C2D-8722-22464582AA44}"/>
                  </a:ext>
                </a:extLst>
              </p:cNvPr>
              <p:cNvSpPr>
                <a:spLocks/>
              </p:cNvSpPr>
              <p:nvPr/>
            </p:nvSpPr>
            <p:spPr bwMode="auto">
              <a:xfrm>
                <a:off x="2357" y="2529"/>
                <a:ext cx="51" cy="14"/>
              </a:xfrm>
              <a:custGeom>
                <a:avLst/>
                <a:gdLst>
                  <a:gd name="T0" fmla="*/ 0 w 90"/>
                  <a:gd name="T1" fmla="*/ 26 h 26"/>
                  <a:gd name="T2" fmla="*/ 39 w 90"/>
                  <a:gd name="T3" fmla="*/ 14 h 26"/>
                  <a:gd name="T4" fmla="*/ 85 w 90"/>
                  <a:gd name="T5" fmla="*/ 0 h 26"/>
                  <a:gd name="T6" fmla="*/ 90 w 90"/>
                  <a:gd name="T7" fmla="*/ 0 h 26"/>
                  <a:gd name="T8" fmla="*/ 43 w 90"/>
                  <a:gd name="T9" fmla="*/ 15 h 26"/>
                  <a:gd name="T10" fmla="*/ 0 w 90"/>
                  <a:gd name="T11" fmla="*/ 26 h 26"/>
                </a:gdLst>
                <a:ahLst/>
                <a:cxnLst>
                  <a:cxn ang="0">
                    <a:pos x="T0" y="T1"/>
                  </a:cxn>
                  <a:cxn ang="0">
                    <a:pos x="T2" y="T3"/>
                  </a:cxn>
                  <a:cxn ang="0">
                    <a:pos x="T4" y="T5"/>
                  </a:cxn>
                  <a:cxn ang="0">
                    <a:pos x="T6" y="T7"/>
                  </a:cxn>
                  <a:cxn ang="0">
                    <a:pos x="T8" y="T9"/>
                  </a:cxn>
                  <a:cxn ang="0">
                    <a:pos x="T10" y="T11"/>
                  </a:cxn>
                </a:cxnLst>
                <a:rect l="0" t="0" r="r" b="b"/>
                <a:pathLst>
                  <a:path w="90" h="26">
                    <a:moveTo>
                      <a:pt x="0" y="26"/>
                    </a:moveTo>
                    <a:cubicBezTo>
                      <a:pt x="4" y="23"/>
                      <a:pt x="21" y="19"/>
                      <a:pt x="39" y="14"/>
                    </a:cubicBezTo>
                    <a:cubicBezTo>
                      <a:pt x="57" y="9"/>
                      <a:pt x="76" y="3"/>
                      <a:pt x="85" y="0"/>
                    </a:cubicBezTo>
                    <a:cubicBezTo>
                      <a:pt x="86" y="0"/>
                      <a:pt x="86" y="1"/>
                      <a:pt x="90" y="0"/>
                    </a:cubicBezTo>
                    <a:cubicBezTo>
                      <a:pt x="78" y="5"/>
                      <a:pt x="60" y="10"/>
                      <a:pt x="43" y="15"/>
                    </a:cubicBezTo>
                    <a:cubicBezTo>
                      <a:pt x="26" y="19"/>
                      <a:pt x="9" y="23"/>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6686">
                <a:extLst>
                  <a:ext uri="{FF2B5EF4-FFF2-40B4-BE49-F238E27FC236}">
                    <a16:creationId xmlns:a16="http://schemas.microsoft.com/office/drawing/2014/main" id="{9E0CEC27-D9A5-4276-8A5E-5E3672EADEA8}"/>
                  </a:ext>
                </a:extLst>
              </p:cNvPr>
              <p:cNvSpPr>
                <a:spLocks/>
              </p:cNvSpPr>
              <p:nvPr/>
            </p:nvSpPr>
            <p:spPr bwMode="auto">
              <a:xfrm>
                <a:off x="2631" y="1897"/>
                <a:ext cx="6" cy="10"/>
              </a:xfrm>
              <a:custGeom>
                <a:avLst/>
                <a:gdLst>
                  <a:gd name="T0" fmla="*/ 0 w 11"/>
                  <a:gd name="T1" fmla="*/ 0 h 18"/>
                  <a:gd name="T2" fmla="*/ 11 w 11"/>
                  <a:gd name="T3" fmla="*/ 18 h 18"/>
                  <a:gd name="T4" fmla="*/ 0 w 11"/>
                  <a:gd name="T5" fmla="*/ 0 h 18"/>
                </a:gdLst>
                <a:ahLst/>
                <a:cxnLst>
                  <a:cxn ang="0">
                    <a:pos x="T0" y="T1"/>
                  </a:cxn>
                  <a:cxn ang="0">
                    <a:pos x="T2" y="T3"/>
                  </a:cxn>
                  <a:cxn ang="0">
                    <a:pos x="T4" y="T5"/>
                  </a:cxn>
                </a:cxnLst>
                <a:rect l="0" t="0" r="r" b="b"/>
                <a:pathLst>
                  <a:path w="11" h="18">
                    <a:moveTo>
                      <a:pt x="0" y="0"/>
                    </a:moveTo>
                    <a:cubicBezTo>
                      <a:pt x="2" y="1"/>
                      <a:pt x="10" y="16"/>
                      <a:pt x="11" y="18"/>
                    </a:cubicBezTo>
                    <a:cubicBezTo>
                      <a:pt x="8" y="17"/>
                      <a:pt x="6"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6687">
                <a:extLst>
                  <a:ext uri="{FF2B5EF4-FFF2-40B4-BE49-F238E27FC236}">
                    <a16:creationId xmlns:a16="http://schemas.microsoft.com/office/drawing/2014/main" id="{B99B5E36-3EBB-43B4-A709-045038139062}"/>
                  </a:ext>
                </a:extLst>
              </p:cNvPr>
              <p:cNvSpPr>
                <a:spLocks/>
              </p:cNvSpPr>
              <p:nvPr/>
            </p:nvSpPr>
            <p:spPr bwMode="auto">
              <a:xfrm>
                <a:off x="2692" y="2059"/>
                <a:ext cx="3" cy="13"/>
              </a:xfrm>
              <a:custGeom>
                <a:avLst/>
                <a:gdLst>
                  <a:gd name="T0" fmla="*/ 5 w 5"/>
                  <a:gd name="T1" fmla="*/ 19 h 23"/>
                  <a:gd name="T2" fmla="*/ 3 w 5"/>
                  <a:gd name="T3" fmla="*/ 23 h 23"/>
                  <a:gd name="T4" fmla="*/ 0 w 5"/>
                  <a:gd name="T5" fmla="*/ 2 h 23"/>
                  <a:gd name="T6" fmla="*/ 5 w 5"/>
                  <a:gd name="T7" fmla="*/ 19 h 23"/>
                </a:gdLst>
                <a:ahLst/>
                <a:cxnLst>
                  <a:cxn ang="0">
                    <a:pos x="T0" y="T1"/>
                  </a:cxn>
                  <a:cxn ang="0">
                    <a:pos x="T2" y="T3"/>
                  </a:cxn>
                  <a:cxn ang="0">
                    <a:pos x="T4" y="T5"/>
                  </a:cxn>
                  <a:cxn ang="0">
                    <a:pos x="T6" y="T7"/>
                  </a:cxn>
                </a:cxnLst>
                <a:rect l="0" t="0" r="r" b="b"/>
                <a:pathLst>
                  <a:path w="5" h="23">
                    <a:moveTo>
                      <a:pt x="5" y="19"/>
                    </a:moveTo>
                    <a:cubicBezTo>
                      <a:pt x="4" y="16"/>
                      <a:pt x="3" y="18"/>
                      <a:pt x="3" y="23"/>
                    </a:cubicBezTo>
                    <a:cubicBezTo>
                      <a:pt x="2" y="21"/>
                      <a:pt x="2" y="11"/>
                      <a:pt x="0" y="2"/>
                    </a:cubicBezTo>
                    <a:cubicBezTo>
                      <a:pt x="2" y="0"/>
                      <a:pt x="4" y="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6688">
                <a:extLst>
                  <a:ext uri="{FF2B5EF4-FFF2-40B4-BE49-F238E27FC236}">
                    <a16:creationId xmlns:a16="http://schemas.microsoft.com/office/drawing/2014/main" id="{86000FED-B18F-4665-B071-37F18A25B95B}"/>
                  </a:ext>
                </a:extLst>
              </p:cNvPr>
              <p:cNvSpPr>
                <a:spLocks/>
              </p:cNvSpPr>
              <p:nvPr/>
            </p:nvSpPr>
            <p:spPr bwMode="auto">
              <a:xfrm>
                <a:off x="2659" y="2273"/>
                <a:ext cx="11" cy="27"/>
              </a:xfrm>
              <a:custGeom>
                <a:avLst/>
                <a:gdLst>
                  <a:gd name="T0" fmla="*/ 18 w 19"/>
                  <a:gd name="T1" fmla="*/ 8 h 47"/>
                  <a:gd name="T2" fmla="*/ 17 w 19"/>
                  <a:gd name="T3" fmla="*/ 11 h 47"/>
                  <a:gd name="T4" fmla="*/ 3 w 19"/>
                  <a:gd name="T5" fmla="*/ 43 h 47"/>
                  <a:gd name="T6" fmla="*/ 0 w 19"/>
                  <a:gd name="T7" fmla="*/ 46 h 47"/>
                  <a:gd name="T8" fmla="*/ 1 w 19"/>
                  <a:gd name="T9" fmla="*/ 43 h 47"/>
                  <a:gd name="T10" fmla="*/ 2 w 19"/>
                  <a:gd name="T11" fmla="*/ 40 h 47"/>
                  <a:gd name="T12" fmla="*/ 16 w 19"/>
                  <a:gd name="T13" fmla="*/ 11 h 47"/>
                  <a:gd name="T14" fmla="*/ 15 w 19"/>
                  <a:gd name="T15" fmla="*/ 9 h 47"/>
                  <a:gd name="T16" fmla="*/ 19 w 19"/>
                  <a:gd name="T17" fmla="*/ 2 h 47"/>
                  <a:gd name="T18" fmla="*/ 18 w 19"/>
                  <a:gd name="T19"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7">
                    <a:moveTo>
                      <a:pt x="18" y="8"/>
                    </a:moveTo>
                    <a:cubicBezTo>
                      <a:pt x="18" y="11"/>
                      <a:pt x="17" y="11"/>
                      <a:pt x="17" y="11"/>
                    </a:cubicBezTo>
                    <a:cubicBezTo>
                      <a:pt x="14" y="16"/>
                      <a:pt x="8" y="33"/>
                      <a:pt x="3" y="43"/>
                    </a:cubicBezTo>
                    <a:cubicBezTo>
                      <a:pt x="4" y="40"/>
                      <a:pt x="3" y="41"/>
                      <a:pt x="0" y="46"/>
                    </a:cubicBezTo>
                    <a:cubicBezTo>
                      <a:pt x="0" y="47"/>
                      <a:pt x="0" y="45"/>
                      <a:pt x="1" y="43"/>
                    </a:cubicBezTo>
                    <a:cubicBezTo>
                      <a:pt x="2" y="41"/>
                      <a:pt x="2" y="40"/>
                      <a:pt x="2" y="40"/>
                    </a:cubicBezTo>
                    <a:cubicBezTo>
                      <a:pt x="6" y="38"/>
                      <a:pt x="10" y="21"/>
                      <a:pt x="16" y="11"/>
                    </a:cubicBezTo>
                    <a:cubicBezTo>
                      <a:pt x="18" y="3"/>
                      <a:pt x="13" y="16"/>
                      <a:pt x="15" y="9"/>
                    </a:cubicBezTo>
                    <a:cubicBezTo>
                      <a:pt x="18" y="0"/>
                      <a:pt x="17" y="8"/>
                      <a:pt x="19" y="2"/>
                    </a:cubicBezTo>
                    <a:cubicBezTo>
                      <a:pt x="19" y="4"/>
                      <a:pt x="17" y="9"/>
                      <a:pt x="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6689">
                <a:extLst>
                  <a:ext uri="{FF2B5EF4-FFF2-40B4-BE49-F238E27FC236}">
                    <a16:creationId xmlns:a16="http://schemas.microsoft.com/office/drawing/2014/main" id="{24AF16D8-16AD-44FB-9573-8805D9FE61A7}"/>
                  </a:ext>
                </a:extLst>
              </p:cNvPr>
              <p:cNvSpPr>
                <a:spLocks/>
              </p:cNvSpPr>
              <p:nvPr/>
            </p:nvSpPr>
            <p:spPr bwMode="auto">
              <a:xfrm>
                <a:off x="2693" y="2163"/>
                <a:ext cx="3" cy="19"/>
              </a:xfrm>
              <a:custGeom>
                <a:avLst/>
                <a:gdLst>
                  <a:gd name="T0" fmla="*/ 0 w 5"/>
                  <a:gd name="T1" fmla="*/ 34 h 34"/>
                  <a:gd name="T2" fmla="*/ 4 w 5"/>
                  <a:gd name="T3" fmla="*/ 0 h 34"/>
                  <a:gd name="T4" fmla="*/ 4 w 5"/>
                  <a:gd name="T5" fmla="*/ 16 h 34"/>
                  <a:gd name="T6" fmla="*/ 0 w 5"/>
                  <a:gd name="T7" fmla="*/ 34 h 34"/>
                </a:gdLst>
                <a:ahLst/>
                <a:cxnLst>
                  <a:cxn ang="0">
                    <a:pos x="T0" y="T1"/>
                  </a:cxn>
                  <a:cxn ang="0">
                    <a:pos x="T2" y="T3"/>
                  </a:cxn>
                  <a:cxn ang="0">
                    <a:pos x="T4" y="T5"/>
                  </a:cxn>
                  <a:cxn ang="0">
                    <a:pos x="T6" y="T7"/>
                  </a:cxn>
                </a:cxnLst>
                <a:rect l="0" t="0" r="r" b="b"/>
                <a:pathLst>
                  <a:path w="5" h="34">
                    <a:moveTo>
                      <a:pt x="0" y="34"/>
                    </a:moveTo>
                    <a:cubicBezTo>
                      <a:pt x="3" y="19"/>
                      <a:pt x="2" y="12"/>
                      <a:pt x="4" y="0"/>
                    </a:cubicBezTo>
                    <a:cubicBezTo>
                      <a:pt x="5" y="3"/>
                      <a:pt x="5" y="9"/>
                      <a:pt x="4" y="16"/>
                    </a:cubicBezTo>
                    <a:cubicBezTo>
                      <a:pt x="3" y="23"/>
                      <a:pt x="1" y="30"/>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690">
                <a:extLst>
                  <a:ext uri="{FF2B5EF4-FFF2-40B4-BE49-F238E27FC236}">
                    <a16:creationId xmlns:a16="http://schemas.microsoft.com/office/drawing/2014/main" id="{FDA29EA0-A67C-4A94-BA56-CE63CA1E768C}"/>
                  </a:ext>
                </a:extLst>
              </p:cNvPr>
              <p:cNvSpPr>
                <a:spLocks/>
              </p:cNvSpPr>
              <p:nvPr/>
            </p:nvSpPr>
            <p:spPr bwMode="auto">
              <a:xfrm>
                <a:off x="2273" y="2550"/>
                <a:ext cx="11" cy="3"/>
              </a:xfrm>
              <a:custGeom>
                <a:avLst/>
                <a:gdLst>
                  <a:gd name="T0" fmla="*/ 13 w 19"/>
                  <a:gd name="T1" fmla="*/ 3 h 4"/>
                  <a:gd name="T2" fmla="*/ 0 w 19"/>
                  <a:gd name="T3" fmla="*/ 2 h 4"/>
                  <a:gd name="T4" fmla="*/ 5 w 19"/>
                  <a:gd name="T5" fmla="*/ 1 h 4"/>
                  <a:gd name="T6" fmla="*/ 18 w 19"/>
                  <a:gd name="T7" fmla="*/ 0 h 4"/>
                  <a:gd name="T8" fmla="*/ 12 w 19"/>
                  <a:gd name="T9" fmla="*/ 1 h 4"/>
                  <a:gd name="T10" fmla="*/ 19 w 19"/>
                  <a:gd name="T11" fmla="*/ 1 h 4"/>
                  <a:gd name="T12" fmla="*/ 13 w 19"/>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13" y="3"/>
                    </a:moveTo>
                    <a:cubicBezTo>
                      <a:pt x="5" y="4"/>
                      <a:pt x="6" y="2"/>
                      <a:pt x="0" y="2"/>
                    </a:cubicBezTo>
                    <a:cubicBezTo>
                      <a:pt x="2" y="2"/>
                      <a:pt x="7" y="2"/>
                      <a:pt x="5" y="1"/>
                    </a:cubicBezTo>
                    <a:cubicBezTo>
                      <a:pt x="10" y="1"/>
                      <a:pt x="14" y="0"/>
                      <a:pt x="18" y="0"/>
                    </a:cubicBezTo>
                    <a:cubicBezTo>
                      <a:pt x="19" y="1"/>
                      <a:pt x="15" y="1"/>
                      <a:pt x="12" y="1"/>
                    </a:cubicBezTo>
                    <a:cubicBezTo>
                      <a:pt x="13" y="1"/>
                      <a:pt x="16" y="1"/>
                      <a:pt x="19" y="1"/>
                    </a:cubicBezTo>
                    <a:cubicBezTo>
                      <a:pt x="18" y="2"/>
                      <a:pt x="14" y="2"/>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691">
                <a:extLst>
                  <a:ext uri="{FF2B5EF4-FFF2-40B4-BE49-F238E27FC236}">
                    <a16:creationId xmlns:a16="http://schemas.microsoft.com/office/drawing/2014/main" id="{C61ECCE2-1290-4978-9C4F-EA48C2E94746}"/>
                  </a:ext>
                </a:extLst>
              </p:cNvPr>
              <p:cNvSpPr>
                <a:spLocks/>
              </p:cNvSpPr>
              <p:nvPr/>
            </p:nvSpPr>
            <p:spPr bwMode="auto">
              <a:xfrm>
                <a:off x="2506" y="1776"/>
                <a:ext cx="18" cy="12"/>
              </a:xfrm>
              <a:custGeom>
                <a:avLst/>
                <a:gdLst>
                  <a:gd name="T0" fmla="*/ 0 w 32"/>
                  <a:gd name="T1" fmla="*/ 0 h 21"/>
                  <a:gd name="T2" fmla="*/ 32 w 32"/>
                  <a:gd name="T3" fmla="*/ 21 h 21"/>
                  <a:gd name="T4" fmla="*/ 16 w 32"/>
                  <a:gd name="T5" fmla="*/ 12 h 21"/>
                  <a:gd name="T6" fmla="*/ 0 w 32"/>
                  <a:gd name="T7" fmla="*/ 0 h 21"/>
                </a:gdLst>
                <a:ahLst/>
                <a:cxnLst>
                  <a:cxn ang="0">
                    <a:pos x="T0" y="T1"/>
                  </a:cxn>
                  <a:cxn ang="0">
                    <a:pos x="T2" y="T3"/>
                  </a:cxn>
                  <a:cxn ang="0">
                    <a:pos x="T4" y="T5"/>
                  </a:cxn>
                  <a:cxn ang="0">
                    <a:pos x="T6" y="T7"/>
                  </a:cxn>
                </a:cxnLst>
                <a:rect l="0" t="0" r="r" b="b"/>
                <a:pathLst>
                  <a:path w="32" h="21">
                    <a:moveTo>
                      <a:pt x="0" y="0"/>
                    </a:moveTo>
                    <a:cubicBezTo>
                      <a:pt x="7" y="4"/>
                      <a:pt x="18" y="11"/>
                      <a:pt x="32" y="21"/>
                    </a:cubicBezTo>
                    <a:cubicBezTo>
                      <a:pt x="28" y="19"/>
                      <a:pt x="22" y="16"/>
                      <a:pt x="16" y="12"/>
                    </a:cubicBezTo>
                    <a:cubicBezTo>
                      <a:pt x="10" y="8"/>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692">
                <a:extLst>
                  <a:ext uri="{FF2B5EF4-FFF2-40B4-BE49-F238E27FC236}">
                    <a16:creationId xmlns:a16="http://schemas.microsoft.com/office/drawing/2014/main" id="{982CECD6-B628-49AF-B580-3F8EB1C2CF9B}"/>
                  </a:ext>
                </a:extLst>
              </p:cNvPr>
              <p:cNvSpPr>
                <a:spLocks/>
              </p:cNvSpPr>
              <p:nvPr/>
            </p:nvSpPr>
            <p:spPr bwMode="auto">
              <a:xfrm>
                <a:off x="2661" y="1957"/>
                <a:ext cx="5" cy="16"/>
              </a:xfrm>
              <a:custGeom>
                <a:avLst/>
                <a:gdLst>
                  <a:gd name="T0" fmla="*/ 4 w 10"/>
                  <a:gd name="T1" fmla="*/ 6 h 28"/>
                  <a:gd name="T2" fmla="*/ 6 w 10"/>
                  <a:gd name="T3" fmla="*/ 15 h 28"/>
                  <a:gd name="T4" fmla="*/ 10 w 10"/>
                  <a:gd name="T5" fmla="*/ 28 h 28"/>
                  <a:gd name="T6" fmla="*/ 0 w 10"/>
                  <a:gd name="T7" fmla="*/ 3 h 28"/>
                  <a:gd name="T8" fmla="*/ 4 w 10"/>
                  <a:gd name="T9" fmla="*/ 6 h 28"/>
                </a:gdLst>
                <a:ahLst/>
                <a:cxnLst>
                  <a:cxn ang="0">
                    <a:pos x="T0" y="T1"/>
                  </a:cxn>
                  <a:cxn ang="0">
                    <a:pos x="T2" y="T3"/>
                  </a:cxn>
                  <a:cxn ang="0">
                    <a:pos x="T4" y="T5"/>
                  </a:cxn>
                  <a:cxn ang="0">
                    <a:pos x="T6" y="T7"/>
                  </a:cxn>
                  <a:cxn ang="0">
                    <a:pos x="T8" y="T9"/>
                  </a:cxn>
                </a:cxnLst>
                <a:rect l="0" t="0" r="r" b="b"/>
                <a:pathLst>
                  <a:path w="10" h="28">
                    <a:moveTo>
                      <a:pt x="4" y="6"/>
                    </a:moveTo>
                    <a:cubicBezTo>
                      <a:pt x="6" y="11"/>
                      <a:pt x="6" y="12"/>
                      <a:pt x="6" y="15"/>
                    </a:cubicBezTo>
                    <a:cubicBezTo>
                      <a:pt x="6" y="17"/>
                      <a:pt x="7" y="20"/>
                      <a:pt x="10" y="28"/>
                    </a:cubicBezTo>
                    <a:cubicBezTo>
                      <a:pt x="7" y="24"/>
                      <a:pt x="3" y="9"/>
                      <a:pt x="0" y="3"/>
                    </a:cubicBezTo>
                    <a:cubicBezTo>
                      <a:pt x="0" y="0"/>
                      <a:pt x="4" y="10"/>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693">
                <a:extLst>
                  <a:ext uri="{FF2B5EF4-FFF2-40B4-BE49-F238E27FC236}">
                    <a16:creationId xmlns:a16="http://schemas.microsoft.com/office/drawing/2014/main" id="{7C3F3D12-085A-488B-8477-E8970F63312E}"/>
                  </a:ext>
                </a:extLst>
              </p:cNvPr>
              <p:cNvSpPr>
                <a:spLocks/>
              </p:cNvSpPr>
              <p:nvPr/>
            </p:nvSpPr>
            <p:spPr bwMode="auto">
              <a:xfrm>
                <a:off x="2296" y="2547"/>
                <a:ext cx="26" cy="3"/>
              </a:xfrm>
              <a:custGeom>
                <a:avLst/>
                <a:gdLst>
                  <a:gd name="T0" fmla="*/ 40 w 45"/>
                  <a:gd name="T1" fmla="*/ 2 h 6"/>
                  <a:gd name="T2" fmla="*/ 17 w 45"/>
                  <a:gd name="T3" fmla="*/ 5 h 6"/>
                  <a:gd name="T4" fmla="*/ 0 w 45"/>
                  <a:gd name="T5" fmla="*/ 5 h 6"/>
                  <a:gd name="T6" fmla="*/ 25 w 45"/>
                  <a:gd name="T7" fmla="*/ 2 h 6"/>
                  <a:gd name="T8" fmla="*/ 45 w 45"/>
                  <a:gd name="T9" fmla="*/ 0 h 6"/>
                  <a:gd name="T10" fmla="*/ 40 w 45"/>
                  <a:gd name="T11" fmla="*/ 2 h 6"/>
                </a:gdLst>
                <a:ahLst/>
                <a:cxnLst>
                  <a:cxn ang="0">
                    <a:pos x="T0" y="T1"/>
                  </a:cxn>
                  <a:cxn ang="0">
                    <a:pos x="T2" y="T3"/>
                  </a:cxn>
                  <a:cxn ang="0">
                    <a:pos x="T4" y="T5"/>
                  </a:cxn>
                  <a:cxn ang="0">
                    <a:pos x="T6" y="T7"/>
                  </a:cxn>
                  <a:cxn ang="0">
                    <a:pos x="T8" y="T9"/>
                  </a:cxn>
                  <a:cxn ang="0">
                    <a:pos x="T10" y="T11"/>
                  </a:cxn>
                </a:cxnLst>
                <a:rect l="0" t="0" r="r" b="b"/>
                <a:pathLst>
                  <a:path w="45" h="6">
                    <a:moveTo>
                      <a:pt x="40" y="2"/>
                    </a:moveTo>
                    <a:cubicBezTo>
                      <a:pt x="34" y="3"/>
                      <a:pt x="25" y="4"/>
                      <a:pt x="17" y="5"/>
                    </a:cubicBezTo>
                    <a:cubicBezTo>
                      <a:pt x="9" y="6"/>
                      <a:pt x="2" y="6"/>
                      <a:pt x="0" y="5"/>
                    </a:cubicBezTo>
                    <a:cubicBezTo>
                      <a:pt x="11" y="4"/>
                      <a:pt x="18" y="3"/>
                      <a:pt x="25" y="2"/>
                    </a:cubicBezTo>
                    <a:cubicBezTo>
                      <a:pt x="31" y="1"/>
                      <a:pt x="37" y="0"/>
                      <a:pt x="45" y="0"/>
                    </a:cubicBezTo>
                    <a:cubicBezTo>
                      <a:pt x="44" y="1"/>
                      <a:pt x="41" y="1"/>
                      <a:pt x="4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694">
                <a:extLst>
                  <a:ext uri="{FF2B5EF4-FFF2-40B4-BE49-F238E27FC236}">
                    <a16:creationId xmlns:a16="http://schemas.microsoft.com/office/drawing/2014/main" id="{F8A0526B-35FE-4D92-941B-A7A830E91D91}"/>
                  </a:ext>
                </a:extLst>
              </p:cNvPr>
              <p:cNvSpPr>
                <a:spLocks/>
              </p:cNvSpPr>
              <p:nvPr/>
            </p:nvSpPr>
            <p:spPr bwMode="auto">
              <a:xfrm>
                <a:off x="2152" y="2537"/>
                <a:ext cx="30" cy="8"/>
              </a:xfrm>
              <a:custGeom>
                <a:avLst/>
                <a:gdLst>
                  <a:gd name="T0" fmla="*/ 52 w 52"/>
                  <a:gd name="T1" fmla="*/ 12 h 13"/>
                  <a:gd name="T2" fmla="*/ 42 w 52"/>
                  <a:gd name="T3" fmla="*/ 9 h 13"/>
                  <a:gd name="T4" fmla="*/ 0 w 52"/>
                  <a:gd name="T5" fmla="*/ 0 h 13"/>
                  <a:gd name="T6" fmla="*/ 45 w 52"/>
                  <a:gd name="T7" fmla="*/ 9 h 13"/>
                  <a:gd name="T8" fmla="*/ 52 w 52"/>
                  <a:gd name="T9" fmla="*/ 12 h 13"/>
                </a:gdLst>
                <a:ahLst/>
                <a:cxnLst>
                  <a:cxn ang="0">
                    <a:pos x="T0" y="T1"/>
                  </a:cxn>
                  <a:cxn ang="0">
                    <a:pos x="T2" y="T3"/>
                  </a:cxn>
                  <a:cxn ang="0">
                    <a:pos x="T4" y="T5"/>
                  </a:cxn>
                  <a:cxn ang="0">
                    <a:pos x="T6" y="T7"/>
                  </a:cxn>
                  <a:cxn ang="0">
                    <a:pos x="T8" y="T9"/>
                  </a:cxn>
                </a:cxnLst>
                <a:rect l="0" t="0" r="r" b="b"/>
                <a:pathLst>
                  <a:path w="52" h="13">
                    <a:moveTo>
                      <a:pt x="52" y="12"/>
                    </a:moveTo>
                    <a:cubicBezTo>
                      <a:pt x="49" y="13"/>
                      <a:pt x="43" y="9"/>
                      <a:pt x="42" y="9"/>
                    </a:cubicBezTo>
                    <a:cubicBezTo>
                      <a:pt x="37" y="9"/>
                      <a:pt x="18" y="6"/>
                      <a:pt x="0" y="0"/>
                    </a:cubicBezTo>
                    <a:cubicBezTo>
                      <a:pt x="12" y="3"/>
                      <a:pt x="28" y="6"/>
                      <a:pt x="45" y="9"/>
                    </a:cubicBezTo>
                    <a:cubicBezTo>
                      <a:pt x="47" y="10"/>
                      <a:pt x="47" y="11"/>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695">
                <a:extLst>
                  <a:ext uri="{FF2B5EF4-FFF2-40B4-BE49-F238E27FC236}">
                    <a16:creationId xmlns:a16="http://schemas.microsoft.com/office/drawing/2014/main" id="{D0CF7EA4-3FEE-44B6-ACDC-397C345E93E4}"/>
                  </a:ext>
                </a:extLst>
              </p:cNvPr>
              <p:cNvSpPr>
                <a:spLocks/>
              </p:cNvSpPr>
              <p:nvPr/>
            </p:nvSpPr>
            <p:spPr bwMode="auto">
              <a:xfrm>
                <a:off x="2690" y="2052"/>
                <a:ext cx="3" cy="22"/>
              </a:xfrm>
              <a:custGeom>
                <a:avLst/>
                <a:gdLst>
                  <a:gd name="T0" fmla="*/ 6 w 6"/>
                  <a:gd name="T1" fmla="*/ 33 h 39"/>
                  <a:gd name="T2" fmla="*/ 1 w 6"/>
                  <a:gd name="T3" fmla="*/ 20 h 39"/>
                  <a:gd name="T4" fmla="*/ 3 w 6"/>
                  <a:gd name="T5" fmla="*/ 22 h 39"/>
                  <a:gd name="T6" fmla="*/ 1 w 6"/>
                  <a:gd name="T7" fmla="*/ 10 h 39"/>
                  <a:gd name="T8" fmla="*/ 0 w 6"/>
                  <a:gd name="T9" fmla="*/ 0 h 39"/>
                  <a:gd name="T10" fmla="*/ 6 w 6"/>
                  <a:gd name="T11" fmla="*/ 33 h 39"/>
                </a:gdLst>
                <a:ahLst/>
                <a:cxnLst>
                  <a:cxn ang="0">
                    <a:pos x="T0" y="T1"/>
                  </a:cxn>
                  <a:cxn ang="0">
                    <a:pos x="T2" y="T3"/>
                  </a:cxn>
                  <a:cxn ang="0">
                    <a:pos x="T4" y="T5"/>
                  </a:cxn>
                  <a:cxn ang="0">
                    <a:pos x="T6" y="T7"/>
                  </a:cxn>
                  <a:cxn ang="0">
                    <a:pos x="T8" y="T9"/>
                  </a:cxn>
                  <a:cxn ang="0">
                    <a:pos x="T10" y="T11"/>
                  </a:cxn>
                </a:cxnLst>
                <a:rect l="0" t="0" r="r" b="b"/>
                <a:pathLst>
                  <a:path w="6" h="39">
                    <a:moveTo>
                      <a:pt x="6" y="33"/>
                    </a:moveTo>
                    <a:cubicBezTo>
                      <a:pt x="4" y="23"/>
                      <a:pt x="4" y="39"/>
                      <a:pt x="1" y="20"/>
                    </a:cubicBezTo>
                    <a:cubicBezTo>
                      <a:pt x="2" y="21"/>
                      <a:pt x="3" y="28"/>
                      <a:pt x="3" y="22"/>
                    </a:cubicBezTo>
                    <a:cubicBezTo>
                      <a:pt x="3" y="16"/>
                      <a:pt x="2" y="16"/>
                      <a:pt x="1" y="10"/>
                    </a:cubicBezTo>
                    <a:cubicBezTo>
                      <a:pt x="1" y="8"/>
                      <a:pt x="1" y="5"/>
                      <a:pt x="0" y="0"/>
                    </a:cubicBezTo>
                    <a:cubicBezTo>
                      <a:pt x="3" y="9"/>
                      <a:pt x="4" y="17"/>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696">
                <a:extLst>
                  <a:ext uri="{FF2B5EF4-FFF2-40B4-BE49-F238E27FC236}">
                    <a16:creationId xmlns:a16="http://schemas.microsoft.com/office/drawing/2014/main" id="{962D23F1-A60C-45A9-92BA-C6908C8CBB01}"/>
                  </a:ext>
                </a:extLst>
              </p:cNvPr>
              <p:cNvSpPr>
                <a:spLocks/>
              </p:cNvSpPr>
              <p:nvPr/>
            </p:nvSpPr>
            <p:spPr bwMode="auto">
              <a:xfrm>
                <a:off x="2695" y="2135"/>
                <a:ext cx="2" cy="10"/>
              </a:xfrm>
              <a:custGeom>
                <a:avLst/>
                <a:gdLst>
                  <a:gd name="T0" fmla="*/ 3 w 3"/>
                  <a:gd name="T1" fmla="*/ 5 h 16"/>
                  <a:gd name="T2" fmla="*/ 1 w 3"/>
                  <a:gd name="T3" fmla="*/ 16 h 16"/>
                  <a:gd name="T4" fmla="*/ 2 w 3"/>
                  <a:gd name="T5" fmla="*/ 0 h 16"/>
                  <a:gd name="T6" fmla="*/ 3 w 3"/>
                  <a:gd name="T7" fmla="*/ 5 h 16"/>
                </a:gdLst>
                <a:ahLst/>
                <a:cxnLst>
                  <a:cxn ang="0">
                    <a:pos x="T0" y="T1"/>
                  </a:cxn>
                  <a:cxn ang="0">
                    <a:pos x="T2" y="T3"/>
                  </a:cxn>
                  <a:cxn ang="0">
                    <a:pos x="T4" y="T5"/>
                  </a:cxn>
                  <a:cxn ang="0">
                    <a:pos x="T6" y="T7"/>
                  </a:cxn>
                </a:cxnLst>
                <a:rect l="0" t="0" r="r" b="b"/>
                <a:pathLst>
                  <a:path w="3" h="16">
                    <a:moveTo>
                      <a:pt x="3" y="5"/>
                    </a:moveTo>
                    <a:cubicBezTo>
                      <a:pt x="3" y="13"/>
                      <a:pt x="2" y="14"/>
                      <a:pt x="1" y="16"/>
                    </a:cubicBezTo>
                    <a:cubicBezTo>
                      <a:pt x="1" y="3"/>
                      <a:pt x="0" y="4"/>
                      <a:pt x="2" y="0"/>
                    </a:cubicBezTo>
                    <a:cubicBezTo>
                      <a:pt x="2" y="5"/>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697">
                <a:extLst>
                  <a:ext uri="{FF2B5EF4-FFF2-40B4-BE49-F238E27FC236}">
                    <a16:creationId xmlns:a16="http://schemas.microsoft.com/office/drawing/2014/main" id="{D647FA4C-44E7-4087-992F-63C60B4F2B56}"/>
                  </a:ext>
                </a:extLst>
              </p:cNvPr>
              <p:cNvSpPr>
                <a:spLocks/>
              </p:cNvSpPr>
              <p:nvPr/>
            </p:nvSpPr>
            <p:spPr bwMode="auto">
              <a:xfrm>
                <a:off x="2486" y="2482"/>
                <a:ext cx="14" cy="8"/>
              </a:xfrm>
              <a:custGeom>
                <a:avLst/>
                <a:gdLst>
                  <a:gd name="T0" fmla="*/ 24 w 24"/>
                  <a:gd name="T1" fmla="*/ 0 h 15"/>
                  <a:gd name="T2" fmla="*/ 13 w 24"/>
                  <a:gd name="T3" fmla="*/ 8 h 15"/>
                  <a:gd name="T4" fmla="*/ 0 w 24"/>
                  <a:gd name="T5" fmla="*/ 15 h 15"/>
                  <a:gd name="T6" fmla="*/ 24 w 24"/>
                  <a:gd name="T7" fmla="*/ 0 h 15"/>
                </a:gdLst>
                <a:ahLst/>
                <a:cxnLst>
                  <a:cxn ang="0">
                    <a:pos x="T0" y="T1"/>
                  </a:cxn>
                  <a:cxn ang="0">
                    <a:pos x="T2" y="T3"/>
                  </a:cxn>
                  <a:cxn ang="0">
                    <a:pos x="T4" y="T5"/>
                  </a:cxn>
                  <a:cxn ang="0">
                    <a:pos x="T6" y="T7"/>
                  </a:cxn>
                </a:cxnLst>
                <a:rect l="0" t="0" r="r" b="b"/>
                <a:pathLst>
                  <a:path w="24" h="15">
                    <a:moveTo>
                      <a:pt x="24" y="0"/>
                    </a:moveTo>
                    <a:cubicBezTo>
                      <a:pt x="23" y="1"/>
                      <a:pt x="18" y="4"/>
                      <a:pt x="13" y="8"/>
                    </a:cubicBezTo>
                    <a:cubicBezTo>
                      <a:pt x="7" y="11"/>
                      <a:pt x="2" y="14"/>
                      <a:pt x="0" y="15"/>
                    </a:cubicBezTo>
                    <a:cubicBezTo>
                      <a:pt x="6" y="10"/>
                      <a:pt x="14" y="6"/>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698">
                <a:extLst>
                  <a:ext uri="{FF2B5EF4-FFF2-40B4-BE49-F238E27FC236}">
                    <a16:creationId xmlns:a16="http://schemas.microsoft.com/office/drawing/2014/main" id="{35AE59A2-D5B5-46E5-8CB5-5A5DC1A74F70}"/>
                  </a:ext>
                </a:extLst>
              </p:cNvPr>
              <p:cNvSpPr>
                <a:spLocks/>
              </p:cNvSpPr>
              <p:nvPr/>
            </p:nvSpPr>
            <p:spPr bwMode="auto">
              <a:xfrm>
                <a:off x="2679" y="2226"/>
                <a:ext cx="4" cy="11"/>
              </a:xfrm>
              <a:custGeom>
                <a:avLst/>
                <a:gdLst>
                  <a:gd name="T0" fmla="*/ 8 w 8"/>
                  <a:gd name="T1" fmla="*/ 3 h 20"/>
                  <a:gd name="T2" fmla="*/ 5 w 8"/>
                  <a:gd name="T3" fmla="*/ 15 h 20"/>
                  <a:gd name="T4" fmla="*/ 0 w 8"/>
                  <a:gd name="T5" fmla="*/ 19 h 20"/>
                  <a:gd name="T6" fmla="*/ 4 w 8"/>
                  <a:gd name="T7" fmla="*/ 7 h 20"/>
                  <a:gd name="T8" fmla="*/ 7 w 8"/>
                  <a:gd name="T9" fmla="*/ 0 h 20"/>
                  <a:gd name="T10" fmla="*/ 8 w 8"/>
                  <a:gd name="T11" fmla="*/ 3 h 20"/>
                </a:gdLst>
                <a:ahLst/>
                <a:cxnLst>
                  <a:cxn ang="0">
                    <a:pos x="T0" y="T1"/>
                  </a:cxn>
                  <a:cxn ang="0">
                    <a:pos x="T2" y="T3"/>
                  </a:cxn>
                  <a:cxn ang="0">
                    <a:pos x="T4" y="T5"/>
                  </a:cxn>
                  <a:cxn ang="0">
                    <a:pos x="T6" y="T7"/>
                  </a:cxn>
                  <a:cxn ang="0">
                    <a:pos x="T8" y="T9"/>
                  </a:cxn>
                  <a:cxn ang="0">
                    <a:pos x="T10" y="T11"/>
                  </a:cxn>
                </a:cxnLst>
                <a:rect l="0" t="0" r="r" b="b"/>
                <a:pathLst>
                  <a:path w="8" h="20">
                    <a:moveTo>
                      <a:pt x="8" y="3"/>
                    </a:moveTo>
                    <a:cubicBezTo>
                      <a:pt x="7" y="7"/>
                      <a:pt x="6" y="11"/>
                      <a:pt x="5" y="15"/>
                    </a:cubicBezTo>
                    <a:cubicBezTo>
                      <a:pt x="3" y="13"/>
                      <a:pt x="1" y="20"/>
                      <a:pt x="0" y="19"/>
                    </a:cubicBezTo>
                    <a:cubicBezTo>
                      <a:pt x="3" y="12"/>
                      <a:pt x="1" y="13"/>
                      <a:pt x="4" y="7"/>
                    </a:cubicBezTo>
                    <a:cubicBezTo>
                      <a:pt x="3" y="17"/>
                      <a:pt x="4" y="9"/>
                      <a:pt x="7" y="0"/>
                    </a:cubicBezTo>
                    <a:cubicBezTo>
                      <a:pt x="7" y="2"/>
                      <a:pt x="7"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699">
                <a:extLst>
                  <a:ext uri="{FF2B5EF4-FFF2-40B4-BE49-F238E27FC236}">
                    <a16:creationId xmlns:a16="http://schemas.microsoft.com/office/drawing/2014/main" id="{A59A6271-6EB0-47F3-8B3F-0FB199B77218}"/>
                  </a:ext>
                </a:extLst>
              </p:cNvPr>
              <p:cNvSpPr>
                <a:spLocks/>
              </p:cNvSpPr>
              <p:nvPr/>
            </p:nvSpPr>
            <p:spPr bwMode="auto">
              <a:xfrm>
                <a:off x="2672" y="2251"/>
                <a:ext cx="4" cy="9"/>
              </a:xfrm>
              <a:custGeom>
                <a:avLst/>
                <a:gdLst>
                  <a:gd name="T0" fmla="*/ 2 w 7"/>
                  <a:gd name="T1" fmla="*/ 16 h 16"/>
                  <a:gd name="T2" fmla="*/ 7 w 7"/>
                  <a:gd name="T3" fmla="*/ 1 h 16"/>
                  <a:gd name="T4" fmla="*/ 2 w 7"/>
                  <a:gd name="T5" fmla="*/ 16 h 16"/>
                </a:gdLst>
                <a:ahLst/>
                <a:cxnLst>
                  <a:cxn ang="0">
                    <a:pos x="T0" y="T1"/>
                  </a:cxn>
                  <a:cxn ang="0">
                    <a:pos x="T2" y="T3"/>
                  </a:cxn>
                  <a:cxn ang="0">
                    <a:pos x="T4" y="T5"/>
                  </a:cxn>
                </a:cxnLst>
                <a:rect l="0" t="0" r="r" b="b"/>
                <a:pathLst>
                  <a:path w="7" h="16">
                    <a:moveTo>
                      <a:pt x="2" y="16"/>
                    </a:moveTo>
                    <a:cubicBezTo>
                      <a:pt x="0" y="15"/>
                      <a:pt x="6" y="0"/>
                      <a:pt x="7" y="1"/>
                    </a:cubicBezTo>
                    <a:cubicBezTo>
                      <a:pt x="6" y="7"/>
                      <a:pt x="4"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700">
                <a:extLst>
                  <a:ext uri="{FF2B5EF4-FFF2-40B4-BE49-F238E27FC236}">
                    <a16:creationId xmlns:a16="http://schemas.microsoft.com/office/drawing/2014/main" id="{049FC990-DD91-4E7A-A582-30D2E42DCB94}"/>
                  </a:ext>
                </a:extLst>
              </p:cNvPr>
              <p:cNvSpPr>
                <a:spLocks/>
              </p:cNvSpPr>
              <p:nvPr/>
            </p:nvSpPr>
            <p:spPr bwMode="auto">
              <a:xfrm>
                <a:off x="2655" y="2288"/>
                <a:ext cx="7" cy="16"/>
              </a:xfrm>
              <a:custGeom>
                <a:avLst/>
                <a:gdLst>
                  <a:gd name="T0" fmla="*/ 13 w 13"/>
                  <a:gd name="T1" fmla="*/ 3 h 29"/>
                  <a:gd name="T2" fmla="*/ 4 w 13"/>
                  <a:gd name="T3" fmla="*/ 23 h 29"/>
                  <a:gd name="T4" fmla="*/ 0 w 13"/>
                  <a:gd name="T5" fmla="*/ 29 h 29"/>
                  <a:gd name="T6" fmla="*/ 12 w 13"/>
                  <a:gd name="T7" fmla="*/ 0 h 29"/>
                  <a:gd name="T8" fmla="*/ 13 w 13"/>
                  <a:gd name="T9" fmla="*/ 3 h 29"/>
                </a:gdLst>
                <a:ahLst/>
                <a:cxnLst>
                  <a:cxn ang="0">
                    <a:pos x="T0" y="T1"/>
                  </a:cxn>
                  <a:cxn ang="0">
                    <a:pos x="T2" y="T3"/>
                  </a:cxn>
                  <a:cxn ang="0">
                    <a:pos x="T4" y="T5"/>
                  </a:cxn>
                  <a:cxn ang="0">
                    <a:pos x="T6" y="T7"/>
                  </a:cxn>
                  <a:cxn ang="0">
                    <a:pos x="T8" y="T9"/>
                  </a:cxn>
                </a:cxnLst>
                <a:rect l="0" t="0" r="r" b="b"/>
                <a:pathLst>
                  <a:path w="13" h="29">
                    <a:moveTo>
                      <a:pt x="13" y="3"/>
                    </a:moveTo>
                    <a:cubicBezTo>
                      <a:pt x="8" y="15"/>
                      <a:pt x="7" y="14"/>
                      <a:pt x="4" y="23"/>
                    </a:cubicBezTo>
                    <a:cubicBezTo>
                      <a:pt x="3" y="23"/>
                      <a:pt x="1" y="25"/>
                      <a:pt x="0" y="29"/>
                    </a:cubicBezTo>
                    <a:cubicBezTo>
                      <a:pt x="2" y="21"/>
                      <a:pt x="7" y="12"/>
                      <a:pt x="12" y="0"/>
                    </a:cubicBezTo>
                    <a:cubicBezTo>
                      <a:pt x="12" y="2"/>
                      <a:pt x="12" y="3"/>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701">
                <a:extLst>
                  <a:ext uri="{FF2B5EF4-FFF2-40B4-BE49-F238E27FC236}">
                    <a16:creationId xmlns:a16="http://schemas.microsoft.com/office/drawing/2014/main" id="{0CFB1A7D-82B3-4B6A-B7E2-E985A463019E}"/>
                  </a:ext>
                </a:extLst>
              </p:cNvPr>
              <p:cNvSpPr>
                <a:spLocks/>
              </p:cNvSpPr>
              <p:nvPr/>
            </p:nvSpPr>
            <p:spPr bwMode="auto">
              <a:xfrm>
                <a:off x="2617" y="2361"/>
                <a:ext cx="5" cy="7"/>
              </a:xfrm>
              <a:custGeom>
                <a:avLst/>
                <a:gdLst>
                  <a:gd name="T0" fmla="*/ 9 w 9"/>
                  <a:gd name="T1" fmla="*/ 4 h 13"/>
                  <a:gd name="T2" fmla="*/ 3 w 9"/>
                  <a:gd name="T3" fmla="*/ 12 h 13"/>
                  <a:gd name="T4" fmla="*/ 4 w 9"/>
                  <a:gd name="T5" fmla="*/ 6 h 13"/>
                  <a:gd name="T6" fmla="*/ 9 w 9"/>
                  <a:gd name="T7" fmla="*/ 4 h 13"/>
                </a:gdLst>
                <a:ahLst/>
                <a:cxnLst>
                  <a:cxn ang="0">
                    <a:pos x="T0" y="T1"/>
                  </a:cxn>
                  <a:cxn ang="0">
                    <a:pos x="T2" y="T3"/>
                  </a:cxn>
                  <a:cxn ang="0">
                    <a:pos x="T4" y="T5"/>
                  </a:cxn>
                  <a:cxn ang="0">
                    <a:pos x="T6" y="T7"/>
                  </a:cxn>
                </a:cxnLst>
                <a:rect l="0" t="0" r="r" b="b"/>
                <a:pathLst>
                  <a:path w="9" h="13">
                    <a:moveTo>
                      <a:pt x="9" y="4"/>
                    </a:moveTo>
                    <a:cubicBezTo>
                      <a:pt x="7" y="6"/>
                      <a:pt x="5" y="8"/>
                      <a:pt x="3" y="12"/>
                    </a:cubicBezTo>
                    <a:cubicBezTo>
                      <a:pt x="0" y="13"/>
                      <a:pt x="5" y="7"/>
                      <a:pt x="4" y="6"/>
                    </a:cubicBezTo>
                    <a:cubicBezTo>
                      <a:pt x="9" y="0"/>
                      <a:pt x="8" y="3"/>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702">
                <a:extLst>
                  <a:ext uri="{FF2B5EF4-FFF2-40B4-BE49-F238E27FC236}">
                    <a16:creationId xmlns:a16="http://schemas.microsoft.com/office/drawing/2014/main" id="{E47F224A-C15A-444E-A3BD-E5278D0B3DC9}"/>
                  </a:ext>
                </a:extLst>
              </p:cNvPr>
              <p:cNvSpPr>
                <a:spLocks/>
              </p:cNvSpPr>
              <p:nvPr/>
            </p:nvSpPr>
            <p:spPr bwMode="auto">
              <a:xfrm>
                <a:off x="2227" y="1721"/>
                <a:ext cx="12" cy="4"/>
              </a:xfrm>
              <a:custGeom>
                <a:avLst/>
                <a:gdLst>
                  <a:gd name="T0" fmla="*/ 22 w 22"/>
                  <a:gd name="T1" fmla="*/ 0 h 6"/>
                  <a:gd name="T2" fmla="*/ 16 w 22"/>
                  <a:gd name="T3" fmla="*/ 4 h 6"/>
                  <a:gd name="T4" fmla="*/ 1 w 22"/>
                  <a:gd name="T5" fmla="*/ 6 h 6"/>
                  <a:gd name="T6" fmla="*/ 0 w 22"/>
                  <a:gd name="T7" fmla="*/ 4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cubicBezTo>
                      <a:pt x="20" y="1"/>
                      <a:pt x="14" y="2"/>
                      <a:pt x="16" y="4"/>
                    </a:cubicBezTo>
                    <a:cubicBezTo>
                      <a:pt x="11" y="5"/>
                      <a:pt x="6" y="5"/>
                      <a:pt x="1" y="6"/>
                    </a:cubicBezTo>
                    <a:cubicBezTo>
                      <a:pt x="0" y="4"/>
                      <a:pt x="0" y="4"/>
                      <a:pt x="0" y="4"/>
                    </a:cubicBezTo>
                    <a:cubicBezTo>
                      <a:pt x="12" y="1"/>
                      <a:pt x="10"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703">
                <a:extLst>
                  <a:ext uri="{FF2B5EF4-FFF2-40B4-BE49-F238E27FC236}">
                    <a16:creationId xmlns:a16="http://schemas.microsoft.com/office/drawing/2014/main" id="{E2ED0BA4-837C-43BC-AC88-0F26A87F12A7}"/>
                  </a:ext>
                </a:extLst>
              </p:cNvPr>
              <p:cNvSpPr>
                <a:spLocks/>
              </p:cNvSpPr>
              <p:nvPr/>
            </p:nvSpPr>
            <p:spPr bwMode="auto">
              <a:xfrm>
                <a:off x="2383" y="1727"/>
                <a:ext cx="22" cy="7"/>
              </a:xfrm>
              <a:custGeom>
                <a:avLst/>
                <a:gdLst>
                  <a:gd name="T0" fmla="*/ 0 w 39"/>
                  <a:gd name="T1" fmla="*/ 1 h 12"/>
                  <a:gd name="T2" fmla="*/ 31 w 39"/>
                  <a:gd name="T3" fmla="*/ 8 h 12"/>
                  <a:gd name="T4" fmla="*/ 37 w 39"/>
                  <a:gd name="T5" fmla="*/ 12 h 12"/>
                  <a:gd name="T6" fmla="*/ 20 w 39"/>
                  <a:gd name="T7" fmla="*/ 6 h 12"/>
                  <a:gd name="T8" fmla="*/ 17 w 39"/>
                  <a:gd name="T9" fmla="*/ 6 h 12"/>
                  <a:gd name="T10" fmla="*/ 0 w 39"/>
                  <a:gd name="T11" fmla="*/ 1 h 12"/>
                </a:gdLst>
                <a:ahLst/>
                <a:cxnLst>
                  <a:cxn ang="0">
                    <a:pos x="T0" y="T1"/>
                  </a:cxn>
                  <a:cxn ang="0">
                    <a:pos x="T2" y="T3"/>
                  </a:cxn>
                  <a:cxn ang="0">
                    <a:pos x="T4" y="T5"/>
                  </a:cxn>
                  <a:cxn ang="0">
                    <a:pos x="T6" y="T7"/>
                  </a:cxn>
                  <a:cxn ang="0">
                    <a:pos x="T8" y="T9"/>
                  </a:cxn>
                  <a:cxn ang="0">
                    <a:pos x="T10" y="T11"/>
                  </a:cxn>
                </a:cxnLst>
                <a:rect l="0" t="0" r="r" b="b"/>
                <a:pathLst>
                  <a:path w="39" h="12">
                    <a:moveTo>
                      <a:pt x="0" y="1"/>
                    </a:moveTo>
                    <a:cubicBezTo>
                      <a:pt x="4" y="0"/>
                      <a:pt x="20" y="6"/>
                      <a:pt x="31" y="8"/>
                    </a:cubicBezTo>
                    <a:cubicBezTo>
                      <a:pt x="32" y="9"/>
                      <a:pt x="39" y="11"/>
                      <a:pt x="37" y="12"/>
                    </a:cubicBezTo>
                    <a:cubicBezTo>
                      <a:pt x="28" y="7"/>
                      <a:pt x="23" y="8"/>
                      <a:pt x="20" y="6"/>
                    </a:cubicBezTo>
                    <a:cubicBezTo>
                      <a:pt x="16" y="5"/>
                      <a:pt x="17" y="6"/>
                      <a:pt x="17" y="6"/>
                    </a:cubicBezTo>
                    <a:cubicBezTo>
                      <a:pt x="11" y="4"/>
                      <a:pt x="4"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704">
                <a:extLst>
                  <a:ext uri="{FF2B5EF4-FFF2-40B4-BE49-F238E27FC236}">
                    <a16:creationId xmlns:a16="http://schemas.microsoft.com/office/drawing/2014/main" id="{5D0C906E-3BFA-46D5-B2D2-2ABFB7EDFF24}"/>
                  </a:ext>
                </a:extLst>
              </p:cNvPr>
              <p:cNvSpPr>
                <a:spLocks/>
              </p:cNvSpPr>
              <p:nvPr/>
            </p:nvSpPr>
            <p:spPr bwMode="auto">
              <a:xfrm>
                <a:off x="2406" y="1734"/>
                <a:ext cx="9" cy="3"/>
              </a:xfrm>
              <a:custGeom>
                <a:avLst/>
                <a:gdLst>
                  <a:gd name="T0" fmla="*/ 12 w 15"/>
                  <a:gd name="T1" fmla="*/ 2 h 5"/>
                  <a:gd name="T2" fmla="*/ 15 w 15"/>
                  <a:gd name="T3" fmla="*/ 5 h 5"/>
                  <a:gd name="T4" fmla="*/ 1 w 15"/>
                  <a:gd name="T5" fmla="*/ 1 h 5"/>
                  <a:gd name="T6" fmla="*/ 12 w 15"/>
                  <a:gd name="T7" fmla="*/ 2 h 5"/>
                </a:gdLst>
                <a:ahLst/>
                <a:cxnLst>
                  <a:cxn ang="0">
                    <a:pos x="T0" y="T1"/>
                  </a:cxn>
                  <a:cxn ang="0">
                    <a:pos x="T2" y="T3"/>
                  </a:cxn>
                  <a:cxn ang="0">
                    <a:pos x="T4" y="T5"/>
                  </a:cxn>
                  <a:cxn ang="0">
                    <a:pos x="T6" y="T7"/>
                  </a:cxn>
                </a:cxnLst>
                <a:rect l="0" t="0" r="r" b="b"/>
                <a:pathLst>
                  <a:path w="15" h="5">
                    <a:moveTo>
                      <a:pt x="12" y="2"/>
                    </a:moveTo>
                    <a:cubicBezTo>
                      <a:pt x="12" y="3"/>
                      <a:pt x="12" y="4"/>
                      <a:pt x="15" y="5"/>
                    </a:cubicBezTo>
                    <a:cubicBezTo>
                      <a:pt x="13" y="5"/>
                      <a:pt x="6" y="3"/>
                      <a:pt x="1" y="1"/>
                    </a:cubicBezTo>
                    <a:cubicBezTo>
                      <a:pt x="0" y="0"/>
                      <a:pt x="4"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705">
                <a:extLst>
                  <a:ext uri="{FF2B5EF4-FFF2-40B4-BE49-F238E27FC236}">
                    <a16:creationId xmlns:a16="http://schemas.microsoft.com/office/drawing/2014/main" id="{00A1788C-98D3-4228-9A42-460C405DE87A}"/>
                  </a:ext>
                </a:extLst>
              </p:cNvPr>
              <p:cNvSpPr>
                <a:spLocks/>
              </p:cNvSpPr>
              <p:nvPr/>
            </p:nvSpPr>
            <p:spPr bwMode="auto">
              <a:xfrm>
                <a:off x="2421" y="1738"/>
                <a:ext cx="7" cy="3"/>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9" y="3"/>
                      <a:pt x="5" y="3"/>
                      <a:pt x="11" y="6"/>
                    </a:cubicBezTo>
                    <a:cubicBezTo>
                      <a:pt x="7" y="6"/>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6">
                <a:extLst>
                  <a:ext uri="{FF2B5EF4-FFF2-40B4-BE49-F238E27FC236}">
                    <a16:creationId xmlns:a16="http://schemas.microsoft.com/office/drawing/2014/main" id="{E76C65DA-23EC-41F3-9CC0-A62693F9A728}"/>
                  </a:ext>
                </a:extLst>
              </p:cNvPr>
              <p:cNvSpPr>
                <a:spLocks/>
              </p:cNvSpPr>
              <p:nvPr/>
            </p:nvSpPr>
            <p:spPr bwMode="auto">
              <a:xfrm>
                <a:off x="2442" y="1746"/>
                <a:ext cx="34" cy="16"/>
              </a:xfrm>
              <a:custGeom>
                <a:avLst/>
                <a:gdLst>
                  <a:gd name="T0" fmla="*/ 61 w 61"/>
                  <a:gd name="T1" fmla="*/ 27 h 27"/>
                  <a:gd name="T2" fmla="*/ 31 w 61"/>
                  <a:gd name="T3" fmla="*/ 14 h 27"/>
                  <a:gd name="T4" fmla="*/ 0 w 61"/>
                  <a:gd name="T5" fmla="*/ 0 h 27"/>
                  <a:gd name="T6" fmla="*/ 25 w 61"/>
                  <a:gd name="T7" fmla="*/ 9 h 27"/>
                  <a:gd name="T8" fmla="*/ 61 w 61"/>
                  <a:gd name="T9" fmla="*/ 27 h 27"/>
                </a:gdLst>
                <a:ahLst/>
                <a:cxnLst>
                  <a:cxn ang="0">
                    <a:pos x="T0" y="T1"/>
                  </a:cxn>
                  <a:cxn ang="0">
                    <a:pos x="T2" y="T3"/>
                  </a:cxn>
                  <a:cxn ang="0">
                    <a:pos x="T4" y="T5"/>
                  </a:cxn>
                  <a:cxn ang="0">
                    <a:pos x="T6" y="T7"/>
                  </a:cxn>
                  <a:cxn ang="0">
                    <a:pos x="T8" y="T9"/>
                  </a:cxn>
                </a:cxnLst>
                <a:rect l="0" t="0" r="r" b="b"/>
                <a:pathLst>
                  <a:path w="61" h="27">
                    <a:moveTo>
                      <a:pt x="61" y="27"/>
                    </a:moveTo>
                    <a:cubicBezTo>
                      <a:pt x="56" y="26"/>
                      <a:pt x="44" y="19"/>
                      <a:pt x="31" y="14"/>
                    </a:cubicBezTo>
                    <a:cubicBezTo>
                      <a:pt x="18" y="8"/>
                      <a:pt x="5" y="2"/>
                      <a:pt x="0" y="0"/>
                    </a:cubicBezTo>
                    <a:cubicBezTo>
                      <a:pt x="5" y="1"/>
                      <a:pt x="14" y="5"/>
                      <a:pt x="25" y="9"/>
                    </a:cubicBezTo>
                    <a:cubicBezTo>
                      <a:pt x="36" y="14"/>
                      <a:pt x="49" y="20"/>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07">
                <a:extLst>
                  <a:ext uri="{FF2B5EF4-FFF2-40B4-BE49-F238E27FC236}">
                    <a16:creationId xmlns:a16="http://schemas.microsoft.com/office/drawing/2014/main" id="{3FFBA35D-5073-4ADA-A05A-3F39D23B8D01}"/>
                  </a:ext>
                </a:extLst>
              </p:cNvPr>
              <p:cNvSpPr>
                <a:spLocks/>
              </p:cNvSpPr>
              <p:nvPr/>
            </p:nvSpPr>
            <p:spPr bwMode="auto">
              <a:xfrm>
                <a:off x="2620" y="1887"/>
                <a:ext cx="13" cy="23"/>
              </a:xfrm>
              <a:custGeom>
                <a:avLst/>
                <a:gdLst>
                  <a:gd name="T0" fmla="*/ 10 w 23"/>
                  <a:gd name="T1" fmla="*/ 15 h 40"/>
                  <a:gd name="T2" fmla="*/ 9 w 23"/>
                  <a:gd name="T3" fmla="*/ 17 h 40"/>
                  <a:gd name="T4" fmla="*/ 23 w 23"/>
                  <a:gd name="T5" fmla="*/ 40 h 40"/>
                  <a:gd name="T6" fmla="*/ 5 w 23"/>
                  <a:gd name="T7" fmla="*/ 13 h 40"/>
                  <a:gd name="T8" fmla="*/ 0 w 23"/>
                  <a:gd name="T9" fmla="*/ 0 h 40"/>
                  <a:gd name="T10" fmla="*/ 10 w 23"/>
                  <a:gd name="T11" fmla="*/ 15 h 40"/>
                </a:gdLst>
                <a:ahLst/>
                <a:cxnLst>
                  <a:cxn ang="0">
                    <a:pos x="T0" y="T1"/>
                  </a:cxn>
                  <a:cxn ang="0">
                    <a:pos x="T2" y="T3"/>
                  </a:cxn>
                  <a:cxn ang="0">
                    <a:pos x="T4" y="T5"/>
                  </a:cxn>
                  <a:cxn ang="0">
                    <a:pos x="T6" y="T7"/>
                  </a:cxn>
                  <a:cxn ang="0">
                    <a:pos x="T8" y="T9"/>
                  </a:cxn>
                  <a:cxn ang="0">
                    <a:pos x="T10" y="T11"/>
                  </a:cxn>
                </a:cxnLst>
                <a:rect l="0" t="0" r="r" b="b"/>
                <a:pathLst>
                  <a:path w="23" h="40">
                    <a:moveTo>
                      <a:pt x="10" y="15"/>
                    </a:moveTo>
                    <a:cubicBezTo>
                      <a:pt x="7" y="11"/>
                      <a:pt x="9" y="16"/>
                      <a:pt x="9" y="17"/>
                    </a:cubicBezTo>
                    <a:cubicBezTo>
                      <a:pt x="14" y="25"/>
                      <a:pt x="21" y="35"/>
                      <a:pt x="23" y="40"/>
                    </a:cubicBezTo>
                    <a:cubicBezTo>
                      <a:pt x="20" y="36"/>
                      <a:pt x="14" y="26"/>
                      <a:pt x="5" y="13"/>
                    </a:cubicBezTo>
                    <a:cubicBezTo>
                      <a:pt x="7" y="13"/>
                      <a:pt x="2" y="4"/>
                      <a:pt x="0" y="0"/>
                    </a:cubicBezTo>
                    <a:cubicBezTo>
                      <a:pt x="6" y="7"/>
                      <a:pt x="4" y="5"/>
                      <a:pt x="1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08">
                <a:extLst>
                  <a:ext uri="{FF2B5EF4-FFF2-40B4-BE49-F238E27FC236}">
                    <a16:creationId xmlns:a16="http://schemas.microsoft.com/office/drawing/2014/main" id="{68921733-56A3-40B5-B7B5-02DC4E849766}"/>
                  </a:ext>
                </a:extLst>
              </p:cNvPr>
              <p:cNvSpPr>
                <a:spLocks/>
              </p:cNvSpPr>
              <p:nvPr/>
            </p:nvSpPr>
            <p:spPr bwMode="auto">
              <a:xfrm>
                <a:off x="2518" y="1787"/>
                <a:ext cx="9" cy="7"/>
              </a:xfrm>
              <a:custGeom>
                <a:avLst/>
                <a:gdLst>
                  <a:gd name="T0" fmla="*/ 3 w 16"/>
                  <a:gd name="T1" fmla="*/ 0 h 11"/>
                  <a:gd name="T2" fmla="*/ 10 w 16"/>
                  <a:gd name="T3" fmla="*/ 5 h 11"/>
                  <a:gd name="T4" fmla="*/ 6 w 16"/>
                  <a:gd name="T5" fmla="*/ 2 h 11"/>
                  <a:gd name="T6" fmla="*/ 0 w 16"/>
                  <a:gd name="T7" fmla="*/ 1 h 11"/>
                  <a:gd name="T8" fmla="*/ 3 w 16"/>
                  <a:gd name="T9" fmla="*/ 0 h 11"/>
                </a:gdLst>
                <a:ahLst/>
                <a:cxnLst>
                  <a:cxn ang="0">
                    <a:pos x="T0" y="T1"/>
                  </a:cxn>
                  <a:cxn ang="0">
                    <a:pos x="T2" y="T3"/>
                  </a:cxn>
                  <a:cxn ang="0">
                    <a:pos x="T4" y="T5"/>
                  </a:cxn>
                  <a:cxn ang="0">
                    <a:pos x="T6" y="T7"/>
                  </a:cxn>
                  <a:cxn ang="0">
                    <a:pos x="T8" y="T9"/>
                  </a:cxn>
                </a:cxnLst>
                <a:rect l="0" t="0" r="r" b="b"/>
                <a:pathLst>
                  <a:path w="16" h="11">
                    <a:moveTo>
                      <a:pt x="3" y="0"/>
                    </a:moveTo>
                    <a:cubicBezTo>
                      <a:pt x="10" y="5"/>
                      <a:pt x="10" y="5"/>
                      <a:pt x="10" y="5"/>
                    </a:cubicBezTo>
                    <a:cubicBezTo>
                      <a:pt x="10" y="6"/>
                      <a:pt x="7" y="3"/>
                      <a:pt x="6" y="2"/>
                    </a:cubicBezTo>
                    <a:cubicBezTo>
                      <a:pt x="16" y="11"/>
                      <a:pt x="10" y="6"/>
                      <a:pt x="0"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09">
                <a:extLst>
                  <a:ext uri="{FF2B5EF4-FFF2-40B4-BE49-F238E27FC236}">
                    <a16:creationId xmlns:a16="http://schemas.microsoft.com/office/drawing/2014/main" id="{AE32A159-4EC2-4277-89D7-D42322C3D4E0}"/>
                  </a:ext>
                </a:extLst>
              </p:cNvPr>
              <p:cNvSpPr>
                <a:spLocks/>
              </p:cNvSpPr>
              <p:nvPr/>
            </p:nvSpPr>
            <p:spPr bwMode="auto">
              <a:xfrm>
                <a:off x="2569" y="1828"/>
                <a:ext cx="9" cy="9"/>
              </a:xfrm>
              <a:custGeom>
                <a:avLst/>
                <a:gdLst>
                  <a:gd name="T0" fmla="*/ 9 w 15"/>
                  <a:gd name="T1" fmla="*/ 9 h 16"/>
                  <a:gd name="T2" fmla="*/ 0 w 15"/>
                  <a:gd name="T3" fmla="*/ 3 h 16"/>
                  <a:gd name="T4" fmla="*/ 9 w 15"/>
                  <a:gd name="T5" fmla="*/ 8 h 16"/>
                  <a:gd name="T6" fmla="*/ 9 w 15"/>
                  <a:gd name="T7" fmla="*/ 9 h 16"/>
                </a:gdLst>
                <a:ahLst/>
                <a:cxnLst>
                  <a:cxn ang="0">
                    <a:pos x="T0" y="T1"/>
                  </a:cxn>
                  <a:cxn ang="0">
                    <a:pos x="T2" y="T3"/>
                  </a:cxn>
                  <a:cxn ang="0">
                    <a:pos x="T4" y="T5"/>
                  </a:cxn>
                  <a:cxn ang="0">
                    <a:pos x="T6" y="T7"/>
                  </a:cxn>
                </a:cxnLst>
                <a:rect l="0" t="0" r="r" b="b"/>
                <a:pathLst>
                  <a:path w="15" h="16">
                    <a:moveTo>
                      <a:pt x="9" y="9"/>
                    </a:moveTo>
                    <a:cubicBezTo>
                      <a:pt x="15" y="16"/>
                      <a:pt x="6" y="9"/>
                      <a:pt x="0" y="3"/>
                    </a:cubicBezTo>
                    <a:cubicBezTo>
                      <a:pt x="0" y="0"/>
                      <a:pt x="3" y="3"/>
                      <a:pt x="9" y="8"/>
                    </a:cubicBezTo>
                    <a:cubicBezTo>
                      <a:pt x="9" y="9"/>
                      <a:pt x="5" y="7"/>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10">
                <a:extLst>
                  <a:ext uri="{FF2B5EF4-FFF2-40B4-BE49-F238E27FC236}">
                    <a16:creationId xmlns:a16="http://schemas.microsoft.com/office/drawing/2014/main" id="{4FE7A4F5-3323-485B-ADC3-9D30CE77FC57}"/>
                  </a:ext>
                </a:extLst>
              </p:cNvPr>
              <p:cNvSpPr>
                <a:spLocks/>
              </p:cNvSpPr>
              <p:nvPr/>
            </p:nvSpPr>
            <p:spPr bwMode="auto">
              <a:xfrm>
                <a:off x="2501" y="2467"/>
                <a:ext cx="19" cy="12"/>
              </a:xfrm>
              <a:custGeom>
                <a:avLst/>
                <a:gdLst>
                  <a:gd name="T0" fmla="*/ 32 w 32"/>
                  <a:gd name="T1" fmla="*/ 0 h 22"/>
                  <a:gd name="T2" fmla="*/ 0 w 32"/>
                  <a:gd name="T3" fmla="*/ 22 h 22"/>
                  <a:gd name="T4" fmla="*/ 15 w 32"/>
                  <a:gd name="T5" fmla="*/ 11 h 22"/>
                  <a:gd name="T6" fmla="*/ 32 w 32"/>
                  <a:gd name="T7" fmla="*/ 0 h 22"/>
                </a:gdLst>
                <a:ahLst/>
                <a:cxnLst>
                  <a:cxn ang="0">
                    <a:pos x="T0" y="T1"/>
                  </a:cxn>
                  <a:cxn ang="0">
                    <a:pos x="T2" y="T3"/>
                  </a:cxn>
                  <a:cxn ang="0">
                    <a:pos x="T4" y="T5"/>
                  </a:cxn>
                  <a:cxn ang="0">
                    <a:pos x="T6" y="T7"/>
                  </a:cxn>
                </a:cxnLst>
                <a:rect l="0" t="0" r="r" b="b"/>
                <a:pathLst>
                  <a:path w="32" h="22">
                    <a:moveTo>
                      <a:pt x="32" y="0"/>
                    </a:moveTo>
                    <a:cubicBezTo>
                      <a:pt x="24" y="7"/>
                      <a:pt x="9" y="17"/>
                      <a:pt x="0" y="22"/>
                    </a:cubicBezTo>
                    <a:cubicBezTo>
                      <a:pt x="2" y="20"/>
                      <a:pt x="9" y="16"/>
                      <a:pt x="15" y="11"/>
                    </a:cubicBezTo>
                    <a:cubicBezTo>
                      <a:pt x="22" y="7"/>
                      <a:pt x="29" y="2"/>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11">
                <a:extLst>
                  <a:ext uri="{FF2B5EF4-FFF2-40B4-BE49-F238E27FC236}">
                    <a16:creationId xmlns:a16="http://schemas.microsoft.com/office/drawing/2014/main" id="{2A763F32-9B6F-4B94-8E44-46DD60E961F9}"/>
                  </a:ext>
                </a:extLst>
              </p:cNvPr>
              <p:cNvSpPr>
                <a:spLocks/>
              </p:cNvSpPr>
              <p:nvPr/>
            </p:nvSpPr>
            <p:spPr bwMode="auto">
              <a:xfrm>
                <a:off x="2463" y="2497"/>
                <a:ext cx="9" cy="4"/>
              </a:xfrm>
              <a:custGeom>
                <a:avLst/>
                <a:gdLst>
                  <a:gd name="T0" fmla="*/ 16 w 16"/>
                  <a:gd name="T1" fmla="*/ 0 h 8"/>
                  <a:gd name="T2" fmla="*/ 0 w 16"/>
                  <a:gd name="T3" fmla="*/ 7 h 8"/>
                  <a:gd name="T4" fmla="*/ 16 w 16"/>
                  <a:gd name="T5" fmla="*/ 0 h 8"/>
                </a:gdLst>
                <a:ahLst/>
                <a:cxnLst>
                  <a:cxn ang="0">
                    <a:pos x="T0" y="T1"/>
                  </a:cxn>
                  <a:cxn ang="0">
                    <a:pos x="T2" y="T3"/>
                  </a:cxn>
                  <a:cxn ang="0">
                    <a:pos x="T4" y="T5"/>
                  </a:cxn>
                </a:cxnLst>
                <a:rect l="0" t="0" r="r" b="b"/>
                <a:pathLst>
                  <a:path w="16" h="8">
                    <a:moveTo>
                      <a:pt x="16" y="0"/>
                    </a:moveTo>
                    <a:cubicBezTo>
                      <a:pt x="8" y="4"/>
                      <a:pt x="1" y="8"/>
                      <a:pt x="0" y="7"/>
                    </a:cubicBezTo>
                    <a:cubicBezTo>
                      <a:pt x="9" y="3"/>
                      <a:pt x="12"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12">
                <a:extLst>
                  <a:ext uri="{FF2B5EF4-FFF2-40B4-BE49-F238E27FC236}">
                    <a16:creationId xmlns:a16="http://schemas.microsoft.com/office/drawing/2014/main" id="{7203902E-1732-405B-A2C7-85197EB91A93}"/>
                  </a:ext>
                </a:extLst>
              </p:cNvPr>
              <p:cNvSpPr>
                <a:spLocks/>
              </p:cNvSpPr>
              <p:nvPr/>
            </p:nvSpPr>
            <p:spPr bwMode="auto">
              <a:xfrm>
                <a:off x="2450" y="2505"/>
                <a:ext cx="6" cy="3"/>
              </a:xfrm>
              <a:custGeom>
                <a:avLst/>
                <a:gdLst>
                  <a:gd name="T0" fmla="*/ 10 w 11"/>
                  <a:gd name="T1" fmla="*/ 0 h 6"/>
                  <a:gd name="T2" fmla="*/ 11 w 11"/>
                  <a:gd name="T3" fmla="*/ 1 h 6"/>
                  <a:gd name="T4" fmla="*/ 0 w 11"/>
                  <a:gd name="T5" fmla="*/ 5 h 6"/>
                  <a:gd name="T6" fmla="*/ 10 w 11"/>
                  <a:gd name="T7" fmla="*/ 0 h 6"/>
                </a:gdLst>
                <a:ahLst/>
                <a:cxnLst>
                  <a:cxn ang="0">
                    <a:pos x="T0" y="T1"/>
                  </a:cxn>
                  <a:cxn ang="0">
                    <a:pos x="T2" y="T3"/>
                  </a:cxn>
                  <a:cxn ang="0">
                    <a:pos x="T4" y="T5"/>
                  </a:cxn>
                  <a:cxn ang="0">
                    <a:pos x="T6" y="T7"/>
                  </a:cxn>
                </a:cxnLst>
                <a:rect l="0" t="0" r="r" b="b"/>
                <a:pathLst>
                  <a:path w="11" h="6">
                    <a:moveTo>
                      <a:pt x="10" y="0"/>
                    </a:moveTo>
                    <a:cubicBezTo>
                      <a:pt x="11" y="1"/>
                      <a:pt x="11" y="1"/>
                      <a:pt x="11" y="1"/>
                    </a:cubicBezTo>
                    <a:cubicBezTo>
                      <a:pt x="4" y="5"/>
                      <a:pt x="0" y="6"/>
                      <a:pt x="0" y="5"/>
                    </a:cubicBezTo>
                    <a:cubicBezTo>
                      <a:pt x="0" y="5"/>
                      <a:pt x="3"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13">
                <a:extLst>
                  <a:ext uri="{FF2B5EF4-FFF2-40B4-BE49-F238E27FC236}">
                    <a16:creationId xmlns:a16="http://schemas.microsoft.com/office/drawing/2014/main" id="{46C1C32C-9D3C-4A0D-81C9-53D3E1B8A48E}"/>
                  </a:ext>
                </a:extLst>
              </p:cNvPr>
              <p:cNvSpPr>
                <a:spLocks/>
              </p:cNvSpPr>
              <p:nvPr/>
            </p:nvSpPr>
            <p:spPr bwMode="auto">
              <a:xfrm>
                <a:off x="2387" y="2526"/>
                <a:ext cx="18" cy="6"/>
              </a:xfrm>
              <a:custGeom>
                <a:avLst/>
                <a:gdLst>
                  <a:gd name="T0" fmla="*/ 0 w 31"/>
                  <a:gd name="T1" fmla="*/ 10 h 11"/>
                  <a:gd name="T2" fmla="*/ 17 w 31"/>
                  <a:gd name="T3" fmla="*/ 4 h 11"/>
                  <a:gd name="T4" fmla="*/ 31 w 31"/>
                  <a:gd name="T5" fmla="*/ 0 h 11"/>
                  <a:gd name="T6" fmla="*/ 16 w 31"/>
                  <a:gd name="T7" fmla="*/ 6 h 11"/>
                  <a:gd name="T8" fmla="*/ 0 w 31"/>
                  <a:gd name="T9" fmla="*/ 10 h 11"/>
                </a:gdLst>
                <a:ahLst/>
                <a:cxnLst>
                  <a:cxn ang="0">
                    <a:pos x="T0" y="T1"/>
                  </a:cxn>
                  <a:cxn ang="0">
                    <a:pos x="T2" y="T3"/>
                  </a:cxn>
                  <a:cxn ang="0">
                    <a:pos x="T4" y="T5"/>
                  </a:cxn>
                  <a:cxn ang="0">
                    <a:pos x="T6" y="T7"/>
                  </a:cxn>
                  <a:cxn ang="0">
                    <a:pos x="T8" y="T9"/>
                  </a:cxn>
                </a:cxnLst>
                <a:rect l="0" t="0" r="r" b="b"/>
                <a:pathLst>
                  <a:path w="31" h="11">
                    <a:moveTo>
                      <a:pt x="0" y="10"/>
                    </a:moveTo>
                    <a:cubicBezTo>
                      <a:pt x="8" y="7"/>
                      <a:pt x="13" y="6"/>
                      <a:pt x="17" y="4"/>
                    </a:cubicBezTo>
                    <a:cubicBezTo>
                      <a:pt x="21" y="3"/>
                      <a:pt x="24" y="2"/>
                      <a:pt x="31" y="0"/>
                    </a:cubicBezTo>
                    <a:cubicBezTo>
                      <a:pt x="31" y="0"/>
                      <a:pt x="24" y="4"/>
                      <a:pt x="16" y="6"/>
                    </a:cubicBezTo>
                    <a:cubicBezTo>
                      <a:pt x="9" y="9"/>
                      <a:pt x="1" y="1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714">
                <a:extLst>
                  <a:ext uri="{FF2B5EF4-FFF2-40B4-BE49-F238E27FC236}">
                    <a16:creationId xmlns:a16="http://schemas.microsoft.com/office/drawing/2014/main" id="{DCCCEDE0-B85E-4474-92A0-A8FDA1E5AF62}"/>
                  </a:ext>
                </a:extLst>
              </p:cNvPr>
              <p:cNvSpPr>
                <a:spLocks/>
              </p:cNvSpPr>
              <p:nvPr/>
            </p:nvSpPr>
            <p:spPr bwMode="auto">
              <a:xfrm>
                <a:off x="2339" y="1720"/>
                <a:ext cx="13" cy="2"/>
              </a:xfrm>
              <a:custGeom>
                <a:avLst/>
                <a:gdLst>
                  <a:gd name="T0" fmla="*/ 23 w 23"/>
                  <a:gd name="T1" fmla="*/ 4 h 5"/>
                  <a:gd name="T2" fmla="*/ 0 w 23"/>
                  <a:gd name="T3" fmla="*/ 2 h 5"/>
                  <a:gd name="T4" fmla="*/ 23 w 23"/>
                  <a:gd name="T5" fmla="*/ 4 h 5"/>
                </a:gdLst>
                <a:ahLst/>
                <a:cxnLst>
                  <a:cxn ang="0">
                    <a:pos x="T0" y="T1"/>
                  </a:cxn>
                  <a:cxn ang="0">
                    <a:pos x="T2" y="T3"/>
                  </a:cxn>
                  <a:cxn ang="0">
                    <a:pos x="T4" y="T5"/>
                  </a:cxn>
                </a:cxnLst>
                <a:rect l="0" t="0" r="r" b="b"/>
                <a:pathLst>
                  <a:path w="23" h="5">
                    <a:moveTo>
                      <a:pt x="23" y="4"/>
                    </a:moveTo>
                    <a:cubicBezTo>
                      <a:pt x="19" y="5"/>
                      <a:pt x="11" y="3"/>
                      <a:pt x="0" y="2"/>
                    </a:cubicBezTo>
                    <a:cubicBezTo>
                      <a:pt x="5" y="0"/>
                      <a:pt x="13"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15">
                <a:extLst>
                  <a:ext uri="{FF2B5EF4-FFF2-40B4-BE49-F238E27FC236}">
                    <a16:creationId xmlns:a16="http://schemas.microsoft.com/office/drawing/2014/main" id="{0AA05038-1678-4090-A055-3F44DB105485}"/>
                  </a:ext>
                </a:extLst>
              </p:cNvPr>
              <p:cNvSpPr>
                <a:spLocks/>
              </p:cNvSpPr>
              <p:nvPr/>
            </p:nvSpPr>
            <p:spPr bwMode="auto">
              <a:xfrm>
                <a:off x="2429" y="1741"/>
                <a:ext cx="8" cy="4"/>
              </a:xfrm>
              <a:custGeom>
                <a:avLst/>
                <a:gdLst>
                  <a:gd name="T0" fmla="*/ 0 w 14"/>
                  <a:gd name="T1" fmla="*/ 0 h 6"/>
                  <a:gd name="T2" fmla="*/ 14 w 14"/>
                  <a:gd name="T3" fmla="*/ 5 h 6"/>
                  <a:gd name="T4" fmla="*/ 0 w 14"/>
                  <a:gd name="T5" fmla="*/ 0 h 6"/>
                </a:gdLst>
                <a:ahLst/>
                <a:cxnLst>
                  <a:cxn ang="0">
                    <a:pos x="T0" y="T1"/>
                  </a:cxn>
                  <a:cxn ang="0">
                    <a:pos x="T2" y="T3"/>
                  </a:cxn>
                  <a:cxn ang="0">
                    <a:pos x="T4" y="T5"/>
                  </a:cxn>
                </a:cxnLst>
                <a:rect l="0" t="0" r="r" b="b"/>
                <a:pathLst>
                  <a:path w="14" h="6">
                    <a:moveTo>
                      <a:pt x="0" y="0"/>
                    </a:moveTo>
                    <a:cubicBezTo>
                      <a:pt x="6" y="2"/>
                      <a:pt x="10" y="4"/>
                      <a:pt x="14" y="5"/>
                    </a:cubicBezTo>
                    <a:cubicBezTo>
                      <a:pt x="11"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716">
                <a:extLst>
                  <a:ext uri="{FF2B5EF4-FFF2-40B4-BE49-F238E27FC236}">
                    <a16:creationId xmlns:a16="http://schemas.microsoft.com/office/drawing/2014/main" id="{D2041F4A-AC48-4284-9FC4-5D5EAF5862FD}"/>
                  </a:ext>
                </a:extLst>
              </p:cNvPr>
              <p:cNvSpPr>
                <a:spLocks/>
              </p:cNvSpPr>
              <p:nvPr/>
            </p:nvSpPr>
            <p:spPr bwMode="auto">
              <a:xfrm>
                <a:off x="2580" y="1839"/>
                <a:ext cx="7" cy="7"/>
              </a:xfrm>
              <a:custGeom>
                <a:avLst/>
                <a:gdLst>
                  <a:gd name="T0" fmla="*/ 0 w 13"/>
                  <a:gd name="T1" fmla="*/ 0 h 13"/>
                  <a:gd name="T2" fmla="*/ 13 w 13"/>
                  <a:gd name="T3" fmla="*/ 13 h 13"/>
                  <a:gd name="T4" fmla="*/ 2 w 13"/>
                  <a:gd name="T5" fmla="*/ 4 h 13"/>
                  <a:gd name="T6" fmla="*/ 0 w 13"/>
                  <a:gd name="T7" fmla="*/ 0 h 13"/>
                </a:gdLst>
                <a:ahLst/>
                <a:cxnLst>
                  <a:cxn ang="0">
                    <a:pos x="T0" y="T1"/>
                  </a:cxn>
                  <a:cxn ang="0">
                    <a:pos x="T2" y="T3"/>
                  </a:cxn>
                  <a:cxn ang="0">
                    <a:pos x="T4" y="T5"/>
                  </a:cxn>
                  <a:cxn ang="0">
                    <a:pos x="T6" y="T7"/>
                  </a:cxn>
                </a:cxnLst>
                <a:rect l="0" t="0" r="r" b="b"/>
                <a:pathLst>
                  <a:path w="13" h="13">
                    <a:moveTo>
                      <a:pt x="0" y="0"/>
                    </a:moveTo>
                    <a:cubicBezTo>
                      <a:pt x="5" y="4"/>
                      <a:pt x="6" y="6"/>
                      <a:pt x="13" y="13"/>
                    </a:cubicBezTo>
                    <a:cubicBezTo>
                      <a:pt x="9" y="10"/>
                      <a:pt x="7" y="9"/>
                      <a:pt x="2" y="4"/>
                    </a:cubicBezTo>
                    <a:cubicBezTo>
                      <a:pt x="2"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717">
                <a:extLst>
                  <a:ext uri="{FF2B5EF4-FFF2-40B4-BE49-F238E27FC236}">
                    <a16:creationId xmlns:a16="http://schemas.microsoft.com/office/drawing/2014/main" id="{449F30D4-7356-4E04-936A-3B8528904432}"/>
                  </a:ext>
                </a:extLst>
              </p:cNvPr>
              <p:cNvSpPr>
                <a:spLocks/>
              </p:cNvSpPr>
              <p:nvPr/>
            </p:nvSpPr>
            <p:spPr bwMode="auto">
              <a:xfrm>
                <a:off x="2636" y="1912"/>
                <a:ext cx="22" cy="45"/>
              </a:xfrm>
              <a:custGeom>
                <a:avLst/>
                <a:gdLst>
                  <a:gd name="T0" fmla="*/ 23 w 39"/>
                  <a:gd name="T1" fmla="*/ 38 h 79"/>
                  <a:gd name="T2" fmla="*/ 39 w 39"/>
                  <a:gd name="T3" fmla="*/ 79 h 79"/>
                  <a:gd name="T4" fmla="*/ 21 w 39"/>
                  <a:gd name="T5" fmla="*/ 41 h 79"/>
                  <a:gd name="T6" fmla="*/ 5 w 39"/>
                  <a:gd name="T7" fmla="*/ 13 h 79"/>
                  <a:gd name="T8" fmla="*/ 0 w 39"/>
                  <a:gd name="T9" fmla="*/ 0 h 79"/>
                  <a:gd name="T10" fmla="*/ 11 w 39"/>
                  <a:gd name="T11" fmla="*/ 19 h 79"/>
                  <a:gd name="T12" fmla="*/ 23 w 39"/>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39" h="79">
                    <a:moveTo>
                      <a:pt x="23" y="38"/>
                    </a:moveTo>
                    <a:cubicBezTo>
                      <a:pt x="25" y="48"/>
                      <a:pt x="34" y="64"/>
                      <a:pt x="39" y="79"/>
                    </a:cubicBezTo>
                    <a:cubicBezTo>
                      <a:pt x="31" y="64"/>
                      <a:pt x="26" y="52"/>
                      <a:pt x="21" y="41"/>
                    </a:cubicBezTo>
                    <a:cubicBezTo>
                      <a:pt x="16" y="30"/>
                      <a:pt x="12" y="21"/>
                      <a:pt x="5" y="13"/>
                    </a:cubicBezTo>
                    <a:cubicBezTo>
                      <a:pt x="1" y="6"/>
                      <a:pt x="0" y="3"/>
                      <a:pt x="0" y="0"/>
                    </a:cubicBezTo>
                    <a:cubicBezTo>
                      <a:pt x="3" y="4"/>
                      <a:pt x="7" y="11"/>
                      <a:pt x="11" y="19"/>
                    </a:cubicBezTo>
                    <a:cubicBezTo>
                      <a:pt x="16" y="27"/>
                      <a:pt x="20" y="35"/>
                      <a:pt x="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718">
                <a:extLst>
                  <a:ext uri="{FF2B5EF4-FFF2-40B4-BE49-F238E27FC236}">
                    <a16:creationId xmlns:a16="http://schemas.microsoft.com/office/drawing/2014/main" id="{D03AA045-0A7F-4DF7-AC4D-B3843BC71505}"/>
                  </a:ext>
                </a:extLst>
              </p:cNvPr>
              <p:cNvSpPr>
                <a:spLocks/>
              </p:cNvSpPr>
              <p:nvPr/>
            </p:nvSpPr>
            <p:spPr bwMode="auto">
              <a:xfrm>
                <a:off x="2691" y="2148"/>
                <a:ext cx="3" cy="11"/>
              </a:xfrm>
              <a:custGeom>
                <a:avLst/>
                <a:gdLst>
                  <a:gd name="T0" fmla="*/ 4 w 5"/>
                  <a:gd name="T1" fmla="*/ 15 h 20"/>
                  <a:gd name="T2" fmla="*/ 0 w 5"/>
                  <a:gd name="T3" fmla="*/ 14 h 20"/>
                  <a:gd name="T4" fmla="*/ 3 w 5"/>
                  <a:gd name="T5" fmla="*/ 2 h 20"/>
                  <a:gd name="T6" fmla="*/ 4 w 5"/>
                  <a:gd name="T7" fmla="*/ 15 h 20"/>
                </a:gdLst>
                <a:ahLst/>
                <a:cxnLst>
                  <a:cxn ang="0">
                    <a:pos x="T0" y="T1"/>
                  </a:cxn>
                  <a:cxn ang="0">
                    <a:pos x="T2" y="T3"/>
                  </a:cxn>
                  <a:cxn ang="0">
                    <a:pos x="T4" y="T5"/>
                  </a:cxn>
                  <a:cxn ang="0">
                    <a:pos x="T6" y="T7"/>
                  </a:cxn>
                </a:cxnLst>
                <a:rect l="0" t="0" r="r" b="b"/>
                <a:pathLst>
                  <a:path w="5" h="20">
                    <a:moveTo>
                      <a:pt x="4" y="15"/>
                    </a:moveTo>
                    <a:cubicBezTo>
                      <a:pt x="2" y="18"/>
                      <a:pt x="1" y="20"/>
                      <a:pt x="0" y="14"/>
                    </a:cubicBezTo>
                    <a:cubicBezTo>
                      <a:pt x="1" y="10"/>
                      <a:pt x="2" y="8"/>
                      <a:pt x="3" y="2"/>
                    </a:cubicBezTo>
                    <a:cubicBezTo>
                      <a:pt x="3" y="10"/>
                      <a:pt x="5" y="0"/>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719">
                <a:extLst>
                  <a:ext uri="{FF2B5EF4-FFF2-40B4-BE49-F238E27FC236}">
                    <a16:creationId xmlns:a16="http://schemas.microsoft.com/office/drawing/2014/main" id="{AB13E871-47D1-4CE8-9D78-BE7210B046DE}"/>
                  </a:ext>
                </a:extLst>
              </p:cNvPr>
              <p:cNvSpPr>
                <a:spLocks/>
              </p:cNvSpPr>
              <p:nvPr/>
            </p:nvSpPr>
            <p:spPr bwMode="auto">
              <a:xfrm>
                <a:off x="2315" y="2545"/>
                <a:ext cx="8" cy="1"/>
              </a:xfrm>
              <a:custGeom>
                <a:avLst/>
                <a:gdLst>
                  <a:gd name="T0" fmla="*/ 13 w 13"/>
                  <a:gd name="T1" fmla="*/ 1 h 2"/>
                  <a:gd name="T2" fmla="*/ 0 w 13"/>
                  <a:gd name="T3" fmla="*/ 2 h 2"/>
                  <a:gd name="T4" fmla="*/ 12 w 13"/>
                  <a:gd name="T5" fmla="*/ 0 h 2"/>
                  <a:gd name="T6" fmla="*/ 13 w 13"/>
                  <a:gd name="T7" fmla="*/ 1 h 2"/>
                </a:gdLst>
                <a:ahLst/>
                <a:cxnLst>
                  <a:cxn ang="0">
                    <a:pos x="T0" y="T1"/>
                  </a:cxn>
                  <a:cxn ang="0">
                    <a:pos x="T2" y="T3"/>
                  </a:cxn>
                  <a:cxn ang="0">
                    <a:pos x="T4" y="T5"/>
                  </a:cxn>
                  <a:cxn ang="0">
                    <a:pos x="T6" y="T7"/>
                  </a:cxn>
                </a:cxnLst>
                <a:rect l="0" t="0" r="r" b="b"/>
                <a:pathLst>
                  <a:path w="13" h="2">
                    <a:moveTo>
                      <a:pt x="13" y="1"/>
                    </a:moveTo>
                    <a:cubicBezTo>
                      <a:pt x="5" y="2"/>
                      <a:pt x="6" y="1"/>
                      <a:pt x="0" y="2"/>
                    </a:cubicBezTo>
                    <a:cubicBezTo>
                      <a:pt x="2" y="0"/>
                      <a:pt x="4" y="1"/>
                      <a:pt x="12" y="0"/>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720">
                <a:extLst>
                  <a:ext uri="{FF2B5EF4-FFF2-40B4-BE49-F238E27FC236}">
                    <a16:creationId xmlns:a16="http://schemas.microsoft.com/office/drawing/2014/main" id="{A81D3737-6162-4EF4-A950-651370B33C10}"/>
                  </a:ext>
                </a:extLst>
              </p:cNvPr>
              <p:cNvSpPr>
                <a:spLocks/>
              </p:cNvSpPr>
              <p:nvPr/>
            </p:nvSpPr>
            <p:spPr bwMode="auto">
              <a:xfrm>
                <a:off x="2067" y="2502"/>
                <a:ext cx="12" cy="8"/>
              </a:xfrm>
              <a:custGeom>
                <a:avLst/>
                <a:gdLst>
                  <a:gd name="T0" fmla="*/ 12 w 21"/>
                  <a:gd name="T1" fmla="*/ 9 h 13"/>
                  <a:gd name="T2" fmla="*/ 0 w 21"/>
                  <a:gd name="T3" fmla="*/ 1 h 13"/>
                  <a:gd name="T4" fmla="*/ 18 w 21"/>
                  <a:gd name="T5" fmla="*/ 9 h 13"/>
                  <a:gd name="T6" fmla="*/ 12 w 21"/>
                  <a:gd name="T7" fmla="*/ 9 h 13"/>
                </a:gdLst>
                <a:ahLst/>
                <a:cxnLst>
                  <a:cxn ang="0">
                    <a:pos x="T0" y="T1"/>
                  </a:cxn>
                  <a:cxn ang="0">
                    <a:pos x="T2" y="T3"/>
                  </a:cxn>
                  <a:cxn ang="0">
                    <a:pos x="T4" y="T5"/>
                  </a:cxn>
                  <a:cxn ang="0">
                    <a:pos x="T6" y="T7"/>
                  </a:cxn>
                </a:cxnLst>
                <a:rect l="0" t="0" r="r" b="b"/>
                <a:pathLst>
                  <a:path w="21" h="13">
                    <a:moveTo>
                      <a:pt x="12" y="9"/>
                    </a:moveTo>
                    <a:cubicBezTo>
                      <a:pt x="4" y="5"/>
                      <a:pt x="9" y="6"/>
                      <a:pt x="0" y="1"/>
                    </a:cubicBezTo>
                    <a:cubicBezTo>
                      <a:pt x="0" y="0"/>
                      <a:pt x="12" y="7"/>
                      <a:pt x="18" y="9"/>
                    </a:cubicBezTo>
                    <a:cubicBezTo>
                      <a:pt x="21" y="13"/>
                      <a:pt x="13"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721">
                <a:extLst>
                  <a:ext uri="{FF2B5EF4-FFF2-40B4-BE49-F238E27FC236}">
                    <a16:creationId xmlns:a16="http://schemas.microsoft.com/office/drawing/2014/main" id="{6E2D87D5-2EA1-4923-98AA-FB41EA71C4C0}"/>
                  </a:ext>
                </a:extLst>
              </p:cNvPr>
              <p:cNvSpPr>
                <a:spLocks/>
              </p:cNvSpPr>
              <p:nvPr/>
            </p:nvSpPr>
            <p:spPr bwMode="auto">
              <a:xfrm>
                <a:off x="2615" y="1882"/>
                <a:ext cx="6" cy="7"/>
              </a:xfrm>
              <a:custGeom>
                <a:avLst/>
                <a:gdLst>
                  <a:gd name="T0" fmla="*/ 10 w 10"/>
                  <a:gd name="T1" fmla="*/ 12 h 12"/>
                  <a:gd name="T2" fmla="*/ 8 w 10"/>
                  <a:gd name="T3" fmla="*/ 11 h 12"/>
                  <a:gd name="T4" fmla="*/ 1 w 10"/>
                  <a:gd name="T5" fmla="*/ 0 h 12"/>
                  <a:gd name="T6" fmla="*/ 10 w 10"/>
                  <a:gd name="T7" fmla="*/ 12 h 12"/>
                </a:gdLst>
                <a:ahLst/>
                <a:cxnLst>
                  <a:cxn ang="0">
                    <a:pos x="T0" y="T1"/>
                  </a:cxn>
                  <a:cxn ang="0">
                    <a:pos x="T2" y="T3"/>
                  </a:cxn>
                  <a:cxn ang="0">
                    <a:pos x="T4" y="T5"/>
                  </a:cxn>
                  <a:cxn ang="0">
                    <a:pos x="T6" y="T7"/>
                  </a:cxn>
                </a:cxnLst>
                <a:rect l="0" t="0" r="r" b="b"/>
                <a:pathLst>
                  <a:path w="10" h="12">
                    <a:moveTo>
                      <a:pt x="10" y="12"/>
                    </a:moveTo>
                    <a:cubicBezTo>
                      <a:pt x="9" y="11"/>
                      <a:pt x="8" y="10"/>
                      <a:pt x="8" y="11"/>
                    </a:cubicBezTo>
                    <a:cubicBezTo>
                      <a:pt x="3" y="5"/>
                      <a:pt x="0" y="0"/>
                      <a:pt x="1" y="0"/>
                    </a:cubicBezTo>
                    <a:cubicBezTo>
                      <a:pt x="7" y="7"/>
                      <a:pt x="5" y="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722">
                <a:extLst>
                  <a:ext uri="{FF2B5EF4-FFF2-40B4-BE49-F238E27FC236}">
                    <a16:creationId xmlns:a16="http://schemas.microsoft.com/office/drawing/2014/main" id="{1B8E7668-83F2-4ADD-8808-309F8ADBAFC7}"/>
                  </a:ext>
                </a:extLst>
              </p:cNvPr>
              <p:cNvSpPr>
                <a:spLocks/>
              </p:cNvSpPr>
              <p:nvPr/>
            </p:nvSpPr>
            <p:spPr bwMode="auto">
              <a:xfrm>
                <a:off x="2673" y="2248"/>
                <a:ext cx="3" cy="9"/>
              </a:xfrm>
              <a:custGeom>
                <a:avLst/>
                <a:gdLst>
                  <a:gd name="T0" fmla="*/ 2 w 5"/>
                  <a:gd name="T1" fmla="*/ 4 h 15"/>
                  <a:gd name="T2" fmla="*/ 5 w 5"/>
                  <a:gd name="T3" fmla="*/ 0 h 15"/>
                  <a:gd name="T4" fmla="*/ 0 w 5"/>
                  <a:gd name="T5" fmla="*/ 15 h 15"/>
                  <a:gd name="T6" fmla="*/ 2 w 5"/>
                  <a:gd name="T7" fmla="*/ 4 h 15"/>
                </a:gdLst>
                <a:ahLst/>
                <a:cxnLst>
                  <a:cxn ang="0">
                    <a:pos x="T0" y="T1"/>
                  </a:cxn>
                  <a:cxn ang="0">
                    <a:pos x="T2" y="T3"/>
                  </a:cxn>
                  <a:cxn ang="0">
                    <a:pos x="T4" y="T5"/>
                  </a:cxn>
                  <a:cxn ang="0">
                    <a:pos x="T6" y="T7"/>
                  </a:cxn>
                </a:cxnLst>
                <a:rect l="0" t="0" r="r" b="b"/>
                <a:pathLst>
                  <a:path w="5" h="15">
                    <a:moveTo>
                      <a:pt x="2" y="4"/>
                    </a:moveTo>
                    <a:cubicBezTo>
                      <a:pt x="3" y="2"/>
                      <a:pt x="4" y="0"/>
                      <a:pt x="5" y="0"/>
                    </a:cubicBezTo>
                    <a:cubicBezTo>
                      <a:pt x="3" y="9"/>
                      <a:pt x="2" y="8"/>
                      <a:pt x="0" y="15"/>
                    </a:cubicBezTo>
                    <a:cubicBezTo>
                      <a:pt x="0" y="13"/>
                      <a:pt x="1" y="9"/>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23">
                <a:extLst>
                  <a:ext uri="{FF2B5EF4-FFF2-40B4-BE49-F238E27FC236}">
                    <a16:creationId xmlns:a16="http://schemas.microsoft.com/office/drawing/2014/main" id="{1CDB553C-008B-4ADB-B674-44F6AB168129}"/>
                  </a:ext>
                </a:extLst>
              </p:cNvPr>
              <p:cNvSpPr>
                <a:spLocks/>
              </p:cNvSpPr>
              <p:nvPr/>
            </p:nvSpPr>
            <p:spPr bwMode="auto">
              <a:xfrm>
                <a:off x="2666" y="2263"/>
                <a:ext cx="4" cy="13"/>
              </a:xfrm>
              <a:custGeom>
                <a:avLst/>
                <a:gdLst>
                  <a:gd name="T0" fmla="*/ 7 w 8"/>
                  <a:gd name="T1" fmla="*/ 6 h 22"/>
                  <a:gd name="T2" fmla="*/ 4 w 8"/>
                  <a:gd name="T3" fmla="*/ 12 h 22"/>
                  <a:gd name="T4" fmla="*/ 2 w 8"/>
                  <a:gd name="T5" fmla="*/ 17 h 22"/>
                  <a:gd name="T6" fmla="*/ 2 w 8"/>
                  <a:gd name="T7" fmla="*/ 14 h 22"/>
                  <a:gd name="T8" fmla="*/ 8 w 8"/>
                  <a:gd name="T9" fmla="*/ 0 h 22"/>
                  <a:gd name="T10" fmla="*/ 7 w 8"/>
                  <a:gd name="T11" fmla="*/ 6 h 22"/>
                </a:gdLst>
                <a:ahLst/>
                <a:cxnLst>
                  <a:cxn ang="0">
                    <a:pos x="T0" y="T1"/>
                  </a:cxn>
                  <a:cxn ang="0">
                    <a:pos x="T2" y="T3"/>
                  </a:cxn>
                  <a:cxn ang="0">
                    <a:pos x="T4" y="T5"/>
                  </a:cxn>
                  <a:cxn ang="0">
                    <a:pos x="T6" y="T7"/>
                  </a:cxn>
                  <a:cxn ang="0">
                    <a:pos x="T8" y="T9"/>
                  </a:cxn>
                  <a:cxn ang="0">
                    <a:pos x="T10" y="T11"/>
                  </a:cxn>
                </a:cxnLst>
                <a:rect l="0" t="0" r="r" b="b"/>
                <a:pathLst>
                  <a:path w="8" h="22">
                    <a:moveTo>
                      <a:pt x="7" y="6"/>
                    </a:moveTo>
                    <a:cubicBezTo>
                      <a:pt x="5" y="11"/>
                      <a:pt x="5" y="11"/>
                      <a:pt x="4" y="12"/>
                    </a:cubicBezTo>
                    <a:cubicBezTo>
                      <a:pt x="3" y="15"/>
                      <a:pt x="2" y="17"/>
                      <a:pt x="2" y="17"/>
                    </a:cubicBezTo>
                    <a:cubicBezTo>
                      <a:pt x="0" y="22"/>
                      <a:pt x="0" y="19"/>
                      <a:pt x="2" y="14"/>
                    </a:cubicBezTo>
                    <a:cubicBezTo>
                      <a:pt x="4" y="10"/>
                      <a:pt x="7" y="3"/>
                      <a:pt x="8" y="0"/>
                    </a:cubicBezTo>
                    <a:cubicBezTo>
                      <a:pt x="8" y="1"/>
                      <a:pt x="6" y="6"/>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724">
                <a:extLst>
                  <a:ext uri="{FF2B5EF4-FFF2-40B4-BE49-F238E27FC236}">
                    <a16:creationId xmlns:a16="http://schemas.microsoft.com/office/drawing/2014/main" id="{0D96D1EF-42B4-4CFA-BB84-F62B1692F187}"/>
                  </a:ext>
                </a:extLst>
              </p:cNvPr>
              <p:cNvSpPr>
                <a:spLocks/>
              </p:cNvSpPr>
              <p:nvPr/>
            </p:nvSpPr>
            <p:spPr bwMode="auto">
              <a:xfrm>
                <a:off x="2625" y="2341"/>
                <a:ext cx="7" cy="13"/>
              </a:xfrm>
              <a:custGeom>
                <a:avLst/>
                <a:gdLst>
                  <a:gd name="T0" fmla="*/ 11 w 12"/>
                  <a:gd name="T1" fmla="*/ 6 h 22"/>
                  <a:gd name="T2" fmla="*/ 5 w 12"/>
                  <a:gd name="T3" fmla="*/ 17 h 22"/>
                  <a:gd name="T4" fmla="*/ 3 w 12"/>
                  <a:gd name="T5" fmla="*/ 17 h 22"/>
                  <a:gd name="T6" fmla="*/ 6 w 12"/>
                  <a:gd name="T7" fmla="*/ 9 h 22"/>
                  <a:gd name="T8" fmla="*/ 11 w 12"/>
                  <a:gd name="T9" fmla="*/ 6 h 22"/>
                </a:gdLst>
                <a:ahLst/>
                <a:cxnLst>
                  <a:cxn ang="0">
                    <a:pos x="T0" y="T1"/>
                  </a:cxn>
                  <a:cxn ang="0">
                    <a:pos x="T2" y="T3"/>
                  </a:cxn>
                  <a:cxn ang="0">
                    <a:pos x="T4" y="T5"/>
                  </a:cxn>
                  <a:cxn ang="0">
                    <a:pos x="T6" y="T7"/>
                  </a:cxn>
                  <a:cxn ang="0">
                    <a:pos x="T8" y="T9"/>
                  </a:cxn>
                </a:cxnLst>
                <a:rect l="0" t="0" r="r" b="b"/>
                <a:pathLst>
                  <a:path w="12" h="22">
                    <a:moveTo>
                      <a:pt x="11" y="6"/>
                    </a:moveTo>
                    <a:cubicBezTo>
                      <a:pt x="11" y="7"/>
                      <a:pt x="7" y="13"/>
                      <a:pt x="5" y="17"/>
                    </a:cubicBezTo>
                    <a:cubicBezTo>
                      <a:pt x="0" y="22"/>
                      <a:pt x="11" y="4"/>
                      <a:pt x="3" y="17"/>
                    </a:cubicBezTo>
                    <a:cubicBezTo>
                      <a:pt x="1" y="17"/>
                      <a:pt x="7" y="9"/>
                      <a:pt x="6" y="9"/>
                    </a:cubicBezTo>
                    <a:cubicBezTo>
                      <a:pt x="12" y="0"/>
                      <a:pt x="8" y="12"/>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725">
                <a:extLst>
                  <a:ext uri="{FF2B5EF4-FFF2-40B4-BE49-F238E27FC236}">
                    <a16:creationId xmlns:a16="http://schemas.microsoft.com/office/drawing/2014/main" id="{5663390D-E351-4A0B-8D68-33D2FB7CACBD}"/>
                  </a:ext>
                </a:extLst>
              </p:cNvPr>
              <p:cNvSpPr>
                <a:spLocks/>
              </p:cNvSpPr>
              <p:nvPr/>
            </p:nvSpPr>
            <p:spPr bwMode="auto">
              <a:xfrm>
                <a:off x="2599" y="2374"/>
                <a:ext cx="13" cy="16"/>
              </a:xfrm>
              <a:custGeom>
                <a:avLst/>
                <a:gdLst>
                  <a:gd name="T0" fmla="*/ 0 w 22"/>
                  <a:gd name="T1" fmla="*/ 27 h 27"/>
                  <a:gd name="T2" fmla="*/ 21 w 22"/>
                  <a:gd name="T3" fmla="*/ 0 h 27"/>
                  <a:gd name="T4" fmla="*/ 13 w 22"/>
                  <a:gd name="T5" fmla="*/ 13 h 27"/>
                  <a:gd name="T6" fmla="*/ 0 w 22"/>
                  <a:gd name="T7" fmla="*/ 27 h 27"/>
                </a:gdLst>
                <a:ahLst/>
                <a:cxnLst>
                  <a:cxn ang="0">
                    <a:pos x="T0" y="T1"/>
                  </a:cxn>
                  <a:cxn ang="0">
                    <a:pos x="T2" y="T3"/>
                  </a:cxn>
                  <a:cxn ang="0">
                    <a:pos x="T4" y="T5"/>
                  </a:cxn>
                  <a:cxn ang="0">
                    <a:pos x="T6" y="T7"/>
                  </a:cxn>
                </a:cxnLst>
                <a:rect l="0" t="0" r="r" b="b"/>
                <a:pathLst>
                  <a:path w="22" h="27">
                    <a:moveTo>
                      <a:pt x="0" y="27"/>
                    </a:moveTo>
                    <a:cubicBezTo>
                      <a:pt x="9" y="17"/>
                      <a:pt x="13" y="9"/>
                      <a:pt x="21" y="0"/>
                    </a:cubicBezTo>
                    <a:cubicBezTo>
                      <a:pt x="22" y="1"/>
                      <a:pt x="18" y="7"/>
                      <a:pt x="13" y="13"/>
                    </a:cubicBezTo>
                    <a:cubicBezTo>
                      <a:pt x="8" y="20"/>
                      <a:pt x="2" y="26"/>
                      <a:pt x="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726">
                <a:extLst>
                  <a:ext uri="{FF2B5EF4-FFF2-40B4-BE49-F238E27FC236}">
                    <a16:creationId xmlns:a16="http://schemas.microsoft.com/office/drawing/2014/main" id="{5F9966A4-3CD2-47AA-B151-004239FA28B8}"/>
                  </a:ext>
                </a:extLst>
              </p:cNvPr>
              <p:cNvSpPr>
                <a:spLocks/>
              </p:cNvSpPr>
              <p:nvPr/>
            </p:nvSpPr>
            <p:spPr bwMode="auto">
              <a:xfrm>
                <a:off x="2280" y="2547"/>
                <a:ext cx="8" cy="2"/>
              </a:xfrm>
              <a:custGeom>
                <a:avLst/>
                <a:gdLst>
                  <a:gd name="T0" fmla="*/ 1 w 14"/>
                  <a:gd name="T1" fmla="*/ 3 h 3"/>
                  <a:gd name="T2" fmla="*/ 0 w 14"/>
                  <a:gd name="T3" fmla="*/ 1 h 3"/>
                  <a:gd name="T4" fmla="*/ 13 w 14"/>
                  <a:gd name="T5" fmla="*/ 0 h 3"/>
                  <a:gd name="T6" fmla="*/ 14 w 14"/>
                  <a:gd name="T7" fmla="*/ 2 h 3"/>
                  <a:gd name="T8" fmla="*/ 1 w 14"/>
                  <a:gd name="T9" fmla="*/ 3 h 3"/>
                </a:gdLst>
                <a:ahLst/>
                <a:cxnLst>
                  <a:cxn ang="0">
                    <a:pos x="T0" y="T1"/>
                  </a:cxn>
                  <a:cxn ang="0">
                    <a:pos x="T2" y="T3"/>
                  </a:cxn>
                  <a:cxn ang="0">
                    <a:pos x="T4" y="T5"/>
                  </a:cxn>
                  <a:cxn ang="0">
                    <a:pos x="T6" y="T7"/>
                  </a:cxn>
                  <a:cxn ang="0">
                    <a:pos x="T8" y="T9"/>
                  </a:cxn>
                </a:cxnLst>
                <a:rect l="0" t="0" r="r" b="b"/>
                <a:pathLst>
                  <a:path w="14" h="3">
                    <a:moveTo>
                      <a:pt x="1" y="3"/>
                    </a:moveTo>
                    <a:cubicBezTo>
                      <a:pt x="4" y="2"/>
                      <a:pt x="11" y="1"/>
                      <a:pt x="0" y="1"/>
                    </a:cubicBezTo>
                    <a:cubicBezTo>
                      <a:pt x="1" y="0"/>
                      <a:pt x="8" y="0"/>
                      <a:pt x="13" y="0"/>
                    </a:cubicBezTo>
                    <a:cubicBezTo>
                      <a:pt x="7" y="1"/>
                      <a:pt x="13" y="1"/>
                      <a:pt x="14" y="2"/>
                    </a:cubicBezTo>
                    <a:cubicBezTo>
                      <a:pt x="10" y="3"/>
                      <a:pt x="7"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27">
                <a:extLst>
                  <a:ext uri="{FF2B5EF4-FFF2-40B4-BE49-F238E27FC236}">
                    <a16:creationId xmlns:a16="http://schemas.microsoft.com/office/drawing/2014/main" id="{9B49E4BC-2C18-45F0-B771-5EFA9A448617}"/>
                  </a:ext>
                </a:extLst>
              </p:cNvPr>
              <p:cNvSpPr>
                <a:spLocks/>
              </p:cNvSpPr>
              <p:nvPr/>
            </p:nvSpPr>
            <p:spPr bwMode="auto">
              <a:xfrm>
                <a:off x="2678" y="2227"/>
                <a:ext cx="3" cy="13"/>
              </a:xfrm>
              <a:custGeom>
                <a:avLst/>
                <a:gdLst>
                  <a:gd name="T0" fmla="*/ 0 w 5"/>
                  <a:gd name="T1" fmla="*/ 24 h 24"/>
                  <a:gd name="T2" fmla="*/ 2 w 5"/>
                  <a:gd name="T3" fmla="*/ 6 h 24"/>
                  <a:gd name="T4" fmla="*/ 5 w 5"/>
                  <a:gd name="T5" fmla="*/ 0 h 24"/>
                  <a:gd name="T6" fmla="*/ 0 w 5"/>
                  <a:gd name="T7" fmla="*/ 24 h 24"/>
                </a:gdLst>
                <a:ahLst/>
                <a:cxnLst>
                  <a:cxn ang="0">
                    <a:pos x="T0" y="T1"/>
                  </a:cxn>
                  <a:cxn ang="0">
                    <a:pos x="T2" y="T3"/>
                  </a:cxn>
                  <a:cxn ang="0">
                    <a:pos x="T4" y="T5"/>
                  </a:cxn>
                  <a:cxn ang="0">
                    <a:pos x="T6" y="T7"/>
                  </a:cxn>
                </a:cxnLst>
                <a:rect l="0" t="0" r="r" b="b"/>
                <a:pathLst>
                  <a:path w="5" h="24">
                    <a:moveTo>
                      <a:pt x="0" y="24"/>
                    </a:moveTo>
                    <a:cubicBezTo>
                      <a:pt x="0" y="22"/>
                      <a:pt x="3" y="9"/>
                      <a:pt x="2" y="6"/>
                    </a:cubicBezTo>
                    <a:cubicBezTo>
                      <a:pt x="3" y="3"/>
                      <a:pt x="4" y="4"/>
                      <a:pt x="5" y="0"/>
                    </a:cubicBezTo>
                    <a:cubicBezTo>
                      <a:pt x="5" y="3"/>
                      <a:pt x="3" y="12"/>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728">
                <a:extLst>
                  <a:ext uri="{FF2B5EF4-FFF2-40B4-BE49-F238E27FC236}">
                    <a16:creationId xmlns:a16="http://schemas.microsoft.com/office/drawing/2014/main" id="{D6A602B4-2E23-4EA7-A6F2-83EFBD1A9B68}"/>
                  </a:ext>
                </a:extLst>
              </p:cNvPr>
              <p:cNvSpPr>
                <a:spLocks/>
              </p:cNvSpPr>
              <p:nvPr/>
            </p:nvSpPr>
            <p:spPr bwMode="auto">
              <a:xfrm>
                <a:off x="2670" y="2245"/>
                <a:ext cx="7" cy="17"/>
              </a:xfrm>
              <a:custGeom>
                <a:avLst/>
                <a:gdLst>
                  <a:gd name="T0" fmla="*/ 5 w 12"/>
                  <a:gd name="T1" fmla="*/ 20 h 30"/>
                  <a:gd name="T2" fmla="*/ 1 w 12"/>
                  <a:gd name="T3" fmla="*/ 21 h 30"/>
                  <a:gd name="T4" fmla="*/ 10 w 12"/>
                  <a:gd name="T5" fmla="*/ 0 h 30"/>
                  <a:gd name="T6" fmla="*/ 5 w 12"/>
                  <a:gd name="T7" fmla="*/ 20 h 30"/>
                </a:gdLst>
                <a:ahLst/>
                <a:cxnLst>
                  <a:cxn ang="0">
                    <a:pos x="T0" y="T1"/>
                  </a:cxn>
                  <a:cxn ang="0">
                    <a:pos x="T2" y="T3"/>
                  </a:cxn>
                  <a:cxn ang="0">
                    <a:pos x="T4" y="T5"/>
                  </a:cxn>
                  <a:cxn ang="0">
                    <a:pos x="T6" y="T7"/>
                  </a:cxn>
                </a:cxnLst>
                <a:rect l="0" t="0" r="r" b="b"/>
                <a:pathLst>
                  <a:path w="12" h="30">
                    <a:moveTo>
                      <a:pt x="5" y="20"/>
                    </a:moveTo>
                    <a:cubicBezTo>
                      <a:pt x="0" y="30"/>
                      <a:pt x="6" y="12"/>
                      <a:pt x="1" y="21"/>
                    </a:cubicBezTo>
                    <a:cubicBezTo>
                      <a:pt x="5" y="10"/>
                      <a:pt x="6" y="14"/>
                      <a:pt x="10" y="0"/>
                    </a:cubicBezTo>
                    <a:cubicBezTo>
                      <a:pt x="12" y="3"/>
                      <a:pt x="4" y="15"/>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729">
                <a:extLst>
                  <a:ext uri="{FF2B5EF4-FFF2-40B4-BE49-F238E27FC236}">
                    <a16:creationId xmlns:a16="http://schemas.microsoft.com/office/drawing/2014/main" id="{3D2A56DE-B81F-4399-8B9C-4B73BE073A48}"/>
                  </a:ext>
                </a:extLst>
              </p:cNvPr>
              <p:cNvSpPr>
                <a:spLocks/>
              </p:cNvSpPr>
              <p:nvPr/>
            </p:nvSpPr>
            <p:spPr bwMode="auto">
              <a:xfrm>
                <a:off x="2402" y="2522"/>
                <a:ext cx="10" cy="3"/>
              </a:xfrm>
              <a:custGeom>
                <a:avLst/>
                <a:gdLst>
                  <a:gd name="T0" fmla="*/ 16 w 18"/>
                  <a:gd name="T1" fmla="*/ 2 h 6"/>
                  <a:gd name="T2" fmla="*/ 0 w 18"/>
                  <a:gd name="T3" fmla="*/ 6 h 6"/>
                  <a:gd name="T4" fmla="*/ 10 w 18"/>
                  <a:gd name="T5" fmla="*/ 2 h 6"/>
                  <a:gd name="T6" fmla="*/ 16 w 18"/>
                  <a:gd name="T7" fmla="*/ 2 h 6"/>
                </a:gdLst>
                <a:ahLst/>
                <a:cxnLst>
                  <a:cxn ang="0">
                    <a:pos x="T0" y="T1"/>
                  </a:cxn>
                  <a:cxn ang="0">
                    <a:pos x="T2" y="T3"/>
                  </a:cxn>
                  <a:cxn ang="0">
                    <a:pos x="T4" y="T5"/>
                  </a:cxn>
                  <a:cxn ang="0">
                    <a:pos x="T6" y="T7"/>
                  </a:cxn>
                </a:cxnLst>
                <a:rect l="0" t="0" r="r" b="b"/>
                <a:pathLst>
                  <a:path w="18" h="6">
                    <a:moveTo>
                      <a:pt x="16" y="2"/>
                    </a:moveTo>
                    <a:cubicBezTo>
                      <a:pt x="12" y="3"/>
                      <a:pt x="5" y="5"/>
                      <a:pt x="0" y="6"/>
                    </a:cubicBezTo>
                    <a:cubicBezTo>
                      <a:pt x="0" y="6"/>
                      <a:pt x="6" y="4"/>
                      <a:pt x="10" y="2"/>
                    </a:cubicBezTo>
                    <a:cubicBezTo>
                      <a:pt x="14" y="1"/>
                      <a:pt x="18" y="0"/>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730">
                <a:extLst>
                  <a:ext uri="{FF2B5EF4-FFF2-40B4-BE49-F238E27FC236}">
                    <a16:creationId xmlns:a16="http://schemas.microsoft.com/office/drawing/2014/main" id="{574A08F0-A4B9-4599-BC3F-22D66398B8FE}"/>
                  </a:ext>
                </a:extLst>
              </p:cNvPr>
              <p:cNvSpPr>
                <a:spLocks/>
              </p:cNvSpPr>
              <p:nvPr/>
            </p:nvSpPr>
            <p:spPr bwMode="auto">
              <a:xfrm>
                <a:off x="2655" y="2288"/>
                <a:ext cx="5" cy="12"/>
              </a:xfrm>
              <a:custGeom>
                <a:avLst/>
                <a:gdLst>
                  <a:gd name="T0" fmla="*/ 9 w 9"/>
                  <a:gd name="T1" fmla="*/ 1 h 21"/>
                  <a:gd name="T2" fmla="*/ 0 w 9"/>
                  <a:gd name="T3" fmla="*/ 21 h 21"/>
                  <a:gd name="T4" fmla="*/ 4 w 9"/>
                  <a:gd name="T5" fmla="*/ 8 h 21"/>
                  <a:gd name="T6" fmla="*/ 9 w 9"/>
                  <a:gd name="T7" fmla="*/ 1 h 21"/>
                </a:gdLst>
                <a:ahLst/>
                <a:cxnLst>
                  <a:cxn ang="0">
                    <a:pos x="T0" y="T1"/>
                  </a:cxn>
                  <a:cxn ang="0">
                    <a:pos x="T2" y="T3"/>
                  </a:cxn>
                  <a:cxn ang="0">
                    <a:pos x="T4" y="T5"/>
                  </a:cxn>
                  <a:cxn ang="0">
                    <a:pos x="T6" y="T7"/>
                  </a:cxn>
                </a:cxnLst>
                <a:rect l="0" t="0" r="r" b="b"/>
                <a:pathLst>
                  <a:path w="9" h="21">
                    <a:moveTo>
                      <a:pt x="9" y="1"/>
                    </a:moveTo>
                    <a:cubicBezTo>
                      <a:pt x="6" y="6"/>
                      <a:pt x="5" y="12"/>
                      <a:pt x="0" y="21"/>
                    </a:cubicBezTo>
                    <a:cubicBezTo>
                      <a:pt x="1" y="18"/>
                      <a:pt x="2" y="13"/>
                      <a:pt x="4" y="8"/>
                    </a:cubicBezTo>
                    <a:cubicBezTo>
                      <a:pt x="6" y="4"/>
                      <a:pt x="8"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731">
                <a:extLst>
                  <a:ext uri="{FF2B5EF4-FFF2-40B4-BE49-F238E27FC236}">
                    <a16:creationId xmlns:a16="http://schemas.microsoft.com/office/drawing/2014/main" id="{23DC0499-7FC7-47AA-8EF9-86E4BEEBED90}"/>
                  </a:ext>
                </a:extLst>
              </p:cNvPr>
              <p:cNvSpPr>
                <a:spLocks/>
              </p:cNvSpPr>
              <p:nvPr/>
            </p:nvSpPr>
            <p:spPr bwMode="auto">
              <a:xfrm>
                <a:off x="2690" y="2134"/>
                <a:ext cx="3" cy="12"/>
              </a:xfrm>
              <a:custGeom>
                <a:avLst/>
                <a:gdLst>
                  <a:gd name="T0" fmla="*/ 5 w 5"/>
                  <a:gd name="T1" fmla="*/ 8 h 22"/>
                  <a:gd name="T2" fmla="*/ 0 w 5"/>
                  <a:gd name="T3" fmla="*/ 22 h 22"/>
                  <a:gd name="T4" fmla="*/ 2 w 5"/>
                  <a:gd name="T5" fmla="*/ 4 h 22"/>
                  <a:gd name="T6" fmla="*/ 5 w 5"/>
                  <a:gd name="T7" fmla="*/ 8 h 22"/>
                </a:gdLst>
                <a:ahLst/>
                <a:cxnLst>
                  <a:cxn ang="0">
                    <a:pos x="T0" y="T1"/>
                  </a:cxn>
                  <a:cxn ang="0">
                    <a:pos x="T2" y="T3"/>
                  </a:cxn>
                  <a:cxn ang="0">
                    <a:pos x="T4" y="T5"/>
                  </a:cxn>
                  <a:cxn ang="0">
                    <a:pos x="T6" y="T7"/>
                  </a:cxn>
                </a:cxnLst>
                <a:rect l="0" t="0" r="r" b="b"/>
                <a:pathLst>
                  <a:path w="5" h="22">
                    <a:moveTo>
                      <a:pt x="5" y="8"/>
                    </a:moveTo>
                    <a:cubicBezTo>
                      <a:pt x="4" y="16"/>
                      <a:pt x="2" y="21"/>
                      <a:pt x="0" y="22"/>
                    </a:cubicBezTo>
                    <a:cubicBezTo>
                      <a:pt x="1" y="12"/>
                      <a:pt x="2" y="9"/>
                      <a:pt x="2" y="4"/>
                    </a:cubicBezTo>
                    <a:cubicBezTo>
                      <a:pt x="4" y="0"/>
                      <a:pt x="3" y="11"/>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732">
                <a:extLst>
                  <a:ext uri="{FF2B5EF4-FFF2-40B4-BE49-F238E27FC236}">
                    <a16:creationId xmlns:a16="http://schemas.microsoft.com/office/drawing/2014/main" id="{7B05D2E7-CE5A-4DBD-ADF9-0CD3CBA1EEE2}"/>
                  </a:ext>
                </a:extLst>
              </p:cNvPr>
              <p:cNvSpPr>
                <a:spLocks/>
              </p:cNvSpPr>
              <p:nvPr/>
            </p:nvSpPr>
            <p:spPr bwMode="auto">
              <a:xfrm>
                <a:off x="2689" y="2075"/>
                <a:ext cx="2" cy="16"/>
              </a:xfrm>
              <a:custGeom>
                <a:avLst/>
                <a:gdLst>
                  <a:gd name="T0" fmla="*/ 2 w 4"/>
                  <a:gd name="T1" fmla="*/ 0 h 28"/>
                  <a:gd name="T2" fmla="*/ 3 w 4"/>
                  <a:gd name="T3" fmla="*/ 28 h 28"/>
                  <a:gd name="T4" fmla="*/ 1 w 4"/>
                  <a:gd name="T5" fmla="*/ 10 h 28"/>
                  <a:gd name="T6" fmla="*/ 2 w 4"/>
                  <a:gd name="T7" fmla="*/ 0 h 28"/>
                </a:gdLst>
                <a:ahLst/>
                <a:cxnLst>
                  <a:cxn ang="0">
                    <a:pos x="T0" y="T1"/>
                  </a:cxn>
                  <a:cxn ang="0">
                    <a:pos x="T2" y="T3"/>
                  </a:cxn>
                  <a:cxn ang="0">
                    <a:pos x="T4" y="T5"/>
                  </a:cxn>
                  <a:cxn ang="0">
                    <a:pos x="T6" y="T7"/>
                  </a:cxn>
                </a:cxnLst>
                <a:rect l="0" t="0" r="r" b="b"/>
                <a:pathLst>
                  <a:path w="4" h="28">
                    <a:moveTo>
                      <a:pt x="2" y="0"/>
                    </a:moveTo>
                    <a:cubicBezTo>
                      <a:pt x="2" y="8"/>
                      <a:pt x="4" y="21"/>
                      <a:pt x="3" y="28"/>
                    </a:cubicBezTo>
                    <a:cubicBezTo>
                      <a:pt x="2" y="23"/>
                      <a:pt x="2" y="16"/>
                      <a:pt x="1" y="10"/>
                    </a:cubicBezTo>
                    <a:cubicBezTo>
                      <a:pt x="1" y="4"/>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733">
                <a:extLst>
                  <a:ext uri="{FF2B5EF4-FFF2-40B4-BE49-F238E27FC236}">
                    <a16:creationId xmlns:a16="http://schemas.microsoft.com/office/drawing/2014/main" id="{9B622B9F-C32C-4AD2-83CA-3D7954B8F45B}"/>
                  </a:ext>
                </a:extLst>
              </p:cNvPr>
              <p:cNvSpPr>
                <a:spLocks/>
              </p:cNvSpPr>
              <p:nvPr/>
            </p:nvSpPr>
            <p:spPr bwMode="auto">
              <a:xfrm>
                <a:off x="2691" y="2119"/>
                <a:ext cx="2" cy="7"/>
              </a:xfrm>
              <a:custGeom>
                <a:avLst/>
                <a:gdLst>
                  <a:gd name="T0" fmla="*/ 3 w 3"/>
                  <a:gd name="T1" fmla="*/ 2 h 12"/>
                  <a:gd name="T2" fmla="*/ 1 w 3"/>
                  <a:gd name="T3" fmla="*/ 12 h 12"/>
                  <a:gd name="T4" fmla="*/ 3 w 3"/>
                  <a:gd name="T5" fmla="*/ 2 h 12"/>
                </a:gdLst>
                <a:ahLst/>
                <a:cxnLst>
                  <a:cxn ang="0">
                    <a:pos x="T0" y="T1"/>
                  </a:cxn>
                  <a:cxn ang="0">
                    <a:pos x="T2" y="T3"/>
                  </a:cxn>
                  <a:cxn ang="0">
                    <a:pos x="T4" y="T5"/>
                  </a:cxn>
                </a:cxnLst>
                <a:rect l="0" t="0" r="r" b="b"/>
                <a:pathLst>
                  <a:path w="3" h="12">
                    <a:moveTo>
                      <a:pt x="3" y="2"/>
                    </a:moveTo>
                    <a:cubicBezTo>
                      <a:pt x="3" y="11"/>
                      <a:pt x="1" y="9"/>
                      <a:pt x="1" y="12"/>
                    </a:cubicBezTo>
                    <a:cubicBezTo>
                      <a:pt x="0" y="0"/>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734">
                <a:extLst>
                  <a:ext uri="{FF2B5EF4-FFF2-40B4-BE49-F238E27FC236}">
                    <a16:creationId xmlns:a16="http://schemas.microsoft.com/office/drawing/2014/main" id="{A9964EE6-6A43-47C5-BCA8-83F745A47EB6}"/>
                  </a:ext>
                </a:extLst>
              </p:cNvPr>
              <p:cNvSpPr>
                <a:spLocks/>
              </p:cNvSpPr>
              <p:nvPr/>
            </p:nvSpPr>
            <p:spPr bwMode="auto">
              <a:xfrm>
                <a:off x="2687" y="2159"/>
                <a:ext cx="4" cy="16"/>
              </a:xfrm>
              <a:custGeom>
                <a:avLst/>
                <a:gdLst>
                  <a:gd name="T0" fmla="*/ 6 w 7"/>
                  <a:gd name="T1" fmla="*/ 11 h 29"/>
                  <a:gd name="T2" fmla="*/ 3 w 7"/>
                  <a:gd name="T3" fmla="*/ 27 h 29"/>
                  <a:gd name="T4" fmla="*/ 4 w 7"/>
                  <a:gd name="T5" fmla="*/ 6 h 29"/>
                  <a:gd name="T6" fmla="*/ 5 w 7"/>
                  <a:gd name="T7" fmla="*/ 14 h 29"/>
                  <a:gd name="T8" fmla="*/ 6 w 7"/>
                  <a:gd name="T9" fmla="*/ 11 h 29"/>
                </a:gdLst>
                <a:ahLst/>
                <a:cxnLst>
                  <a:cxn ang="0">
                    <a:pos x="T0" y="T1"/>
                  </a:cxn>
                  <a:cxn ang="0">
                    <a:pos x="T2" y="T3"/>
                  </a:cxn>
                  <a:cxn ang="0">
                    <a:pos x="T4" y="T5"/>
                  </a:cxn>
                  <a:cxn ang="0">
                    <a:pos x="T6" y="T7"/>
                  </a:cxn>
                  <a:cxn ang="0">
                    <a:pos x="T8" y="T9"/>
                  </a:cxn>
                </a:cxnLst>
                <a:rect l="0" t="0" r="r" b="b"/>
                <a:pathLst>
                  <a:path w="7" h="29">
                    <a:moveTo>
                      <a:pt x="6" y="11"/>
                    </a:moveTo>
                    <a:cubicBezTo>
                      <a:pt x="7" y="16"/>
                      <a:pt x="3" y="20"/>
                      <a:pt x="3" y="27"/>
                    </a:cubicBezTo>
                    <a:cubicBezTo>
                      <a:pt x="0" y="29"/>
                      <a:pt x="4" y="11"/>
                      <a:pt x="4" y="6"/>
                    </a:cubicBezTo>
                    <a:cubicBezTo>
                      <a:pt x="7" y="0"/>
                      <a:pt x="4" y="16"/>
                      <a:pt x="5" y="14"/>
                    </a:cubicBezTo>
                    <a:cubicBezTo>
                      <a:pt x="5" y="15"/>
                      <a:pt x="6" y="13"/>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735">
                <a:extLst>
                  <a:ext uri="{FF2B5EF4-FFF2-40B4-BE49-F238E27FC236}">
                    <a16:creationId xmlns:a16="http://schemas.microsoft.com/office/drawing/2014/main" id="{2CAE9E88-9153-4189-8B17-8209E4178222}"/>
                  </a:ext>
                </a:extLst>
              </p:cNvPr>
              <p:cNvSpPr>
                <a:spLocks/>
              </p:cNvSpPr>
              <p:nvPr/>
            </p:nvSpPr>
            <p:spPr bwMode="auto">
              <a:xfrm>
                <a:off x="2679" y="2207"/>
                <a:ext cx="4" cy="17"/>
              </a:xfrm>
              <a:custGeom>
                <a:avLst/>
                <a:gdLst>
                  <a:gd name="T0" fmla="*/ 1 w 6"/>
                  <a:gd name="T1" fmla="*/ 30 h 31"/>
                  <a:gd name="T2" fmla="*/ 1 w 6"/>
                  <a:gd name="T3" fmla="*/ 20 h 31"/>
                  <a:gd name="T4" fmla="*/ 6 w 6"/>
                  <a:gd name="T5" fmla="*/ 0 h 31"/>
                  <a:gd name="T6" fmla="*/ 4 w 6"/>
                  <a:gd name="T7" fmla="*/ 12 h 31"/>
                  <a:gd name="T8" fmla="*/ 1 w 6"/>
                  <a:gd name="T9" fmla="*/ 30 h 31"/>
                </a:gdLst>
                <a:ahLst/>
                <a:cxnLst>
                  <a:cxn ang="0">
                    <a:pos x="T0" y="T1"/>
                  </a:cxn>
                  <a:cxn ang="0">
                    <a:pos x="T2" y="T3"/>
                  </a:cxn>
                  <a:cxn ang="0">
                    <a:pos x="T4" y="T5"/>
                  </a:cxn>
                  <a:cxn ang="0">
                    <a:pos x="T6" y="T7"/>
                  </a:cxn>
                  <a:cxn ang="0">
                    <a:pos x="T8" y="T9"/>
                  </a:cxn>
                </a:cxnLst>
                <a:rect l="0" t="0" r="r" b="b"/>
                <a:pathLst>
                  <a:path w="6" h="31">
                    <a:moveTo>
                      <a:pt x="1" y="30"/>
                    </a:moveTo>
                    <a:cubicBezTo>
                      <a:pt x="0" y="31"/>
                      <a:pt x="0" y="26"/>
                      <a:pt x="1" y="20"/>
                    </a:cubicBezTo>
                    <a:cubicBezTo>
                      <a:pt x="2" y="14"/>
                      <a:pt x="4" y="6"/>
                      <a:pt x="6" y="0"/>
                    </a:cubicBezTo>
                    <a:cubicBezTo>
                      <a:pt x="6" y="1"/>
                      <a:pt x="5" y="6"/>
                      <a:pt x="4" y="12"/>
                    </a:cubicBezTo>
                    <a:cubicBezTo>
                      <a:pt x="3" y="18"/>
                      <a:pt x="2" y="26"/>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736">
                <a:extLst>
                  <a:ext uri="{FF2B5EF4-FFF2-40B4-BE49-F238E27FC236}">
                    <a16:creationId xmlns:a16="http://schemas.microsoft.com/office/drawing/2014/main" id="{0E15D756-1A88-4348-8B32-D470DC9522B5}"/>
                  </a:ext>
                </a:extLst>
              </p:cNvPr>
              <p:cNvSpPr>
                <a:spLocks/>
              </p:cNvSpPr>
              <p:nvPr/>
            </p:nvSpPr>
            <p:spPr bwMode="auto">
              <a:xfrm>
                <a:off x="2614" y="2360"/>
                <a:ext cx="4" cy="7"/>
              </a:xfrm>
              <a:custGeom>
                <a:avLst/>
                <a:gdLst>
                  <a:gd name="T0" fmla="*/ 0 w 7"/>
                  <a:gd name="T1" fmla="*/ 13 h 13"/>
                  <a:gd name="T2" fmla="*/ 6 w 7"/>
                  <a:gd name="T3" fmla="*/ 0 h 13"/>
                  <a:gd name="T4" fmla="*/ 0 w 7"/>
                  <a:gd name="T5" fmla="*/ 13 h 13"/>
                </a:gdLst>
                <a:ahLst/>
                <a:cxnLst>
                  <a:cxn ang="0">
                    <a:pos x="T0" y="T1"/>
                  </a:cxn>
                  <a:cxn ang="0">
                    <a:pos x="T2" y="T3"/>
                  </a:cxn>
                  <a:cxn ang="0">
                    <a:pos x="T4" y="T5"/>
                  </a:cxn>
                </a:cxnLst>
                <a:rect l="0" t="0" r="r" b="b"/>
                <a:pathLst>
                  <a:path w="7" h="13">
                    <a:moveTo>
                      <a:pt x="0" y="13"/>
                    </a:moveTo>
                    <a:cubicBezTo>
                      <a:pt x="1" y="10"/>
                      <a:pt x="0" y="9"/>
                      <a:pt x="6" y="0"/>
                    </a:cubicBezTo>
                    <a:cubicBezTo>
                      <a:pt x="6" y="2"/>
                      <a:pt x="7" y="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737">
                <a:extLst>
                  <a:ext uri="{FF2B5EF4-FFF2-40B4-BE49-F238E27FC236}">
                    <a16:creationId xmlns:a16="http://schemas.microsoft.com/office/drawing/2014/main" id="{0677925C-58CF-4A22-AF50-99367EBF3F3B}"/>
                  </a:ext>
                </a:extLst>
              </p:cNvPr>
              <p:cNvSpPr>
                <a:spLocks/>
              </p:cNvSpPr>
              <p:nvPr/>
            </p:nvSpPr>
            <p:spPr bwMode="auto">
              <a:xfrm>
                <a:off x="2690" y="2151"/>
                <a:ext cx="1" cy="6"/>
              </a:xfrm>
              <a:custGeom>
                <a:avLst/>
                <a:gdLst>
                  <a:gd name="T0" fmla="*/ 2 w 2"/>
                  <a:gd name="T1" fmla="*/ 4 h 11"/>
                  <a:gd name="T2" fmla="*/ 0 w 2"/>
                  <a:gd name="T3" fmla="*/ 11 h 11"/>
                  <a:gd name="T4" fmla="*/ 0 w 2"/>
                  <a:gd name="T5" fmla="*/ 2 h 11"/>
                  <a:gd name="T6" fmla="*/ 2 w 2"/>
                  <a:gd name="T7" fmla="*/ 4 h 11"/>
                </a:gdLst>
                <a:ahLst/>
                <a:cxnLst>
                  <a:cxn ang="0">
                    <a:pos x="T0" y="T1"/>
                  </a:cxn>
                  <a:cxn ang="0">
                    <a:pos x="T2" y="T3"/>
                  </a:cxn>
                  <a:cxn ang="0">
                    <a:pos x="T4" y="T5"/>
                  </a:cxn>
                  <a:cxn ang="0">
                    <a:pos x="T6" y="T7"/>
                  </a:cxn>
                </a:cxnLst>
                <a:rect l="0" t="0" r="r" b="b"/>
                <a:pathLst>
                  <a:path w="2" h="11">
                    <a:moveTo>
                      <a:pt x="2" y="4"/>
                    </a:moveTo>
                    <a:cubicBezTo>
                      <a:pt x="2" y="9"/>
                      <a:pt x="1" y="11"/>
                      <a:pt x="0" y="11"/>
                    </a:cubicBezTo>
                    <a:cubicBezTo>
                      <a:pt x="0" y="2"/>
                      <a:pt x="0" y="2"/>
                      <a:pt x="0" y="2"/>
                    </a:cubicBezTo>
                    <a:cubicBezTo>
                      <a:pt x="2" y="0"/>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738">
                <a:extLst>
                  <a:ext uri="{FF2B5EF4-FFF2-40B4-BE49-F238E27FC236}">
                    <a16:creationId xmlns:a16="http://schemas.microsoft.com/office/drawing/2014/main" id="{1C04399B-7E2A-4BDB-B20C-C219E8ADA6A5}"/>
                  </a:ext>
                </a:extLst>
              </p:cNvPr>
              <p:cNvSpPr>
                <a:spLocks/>
              </p:cNvSpPr>
              <p:nvPr/>
            </p:nvSpPr>
            <p:spPr bwMode="auto">
              <a:xfrm>
                <a:off x="2686" y="2179"/>
                <a:ext cx="3" cy="9"/>
              </a:xfrm>
              <a:custGeom>
                <a:avLst/>
                <a:gdLst>
                  <a:gd name="T0" fmla="*/ 2 w 5"/>
                  <a:gd name="T1" fmla="*/ 16 h 16"/>
                  <a:gd name="T2" fmla="*/ 0 w 5"/>
                  <a:gd name="T3" fmla="*/ 16 h 16"/>
                  <a:gd name="T4" fmla="*/ 4 w 5"/>
                  <a:gd name="T5" fmla="*/ 4 h 16"/>
                  <a:gd name="T6" fmla="*/ 2 w 5"/>
                  <a:gd name="T7" fmla="*/ 16 h 16"/>
                </a:gdLst>
                <a:ahLst/>
                <a:cxnLst>
                  <a:cxn ang="0">
                    <a:pos x="T0" y="T1"/>
                  </a:cxn>
                  <a:cxn ang="0">
                    <a:pos x="T2" y="T3"/>
                  </a:cxn>
                  <a:cxn ang="0">
                    <a:pos x="T4" y="T5"/>
                  </a:cxn>
                  <a:cxn ang="0">
                    <a:pos x="T6" y="T7"/>
                  </a:cxn>
                </a:cxnLst>
                <a:rect l="0" t="0" r="r" b="b"/>
                <a:pathLst>
                  <a:path w="5" h="16">
                    <a:moveTo>
                      <a:pt x="2" y="16"/>
                    </a:moveTo>
                    <a:cubicBezTo>
                      <a:pt x="0" y="16"/>
                      <a:pt x="0" y="16"/>
                      <a:pt x="0" y="16"/>
                    </a:cubicBezTo>
                    <a:cubicBezTo>
                      <a:pt x="1" y="11"/>
                      <a:pt x="2" y="3"/>
                      <a:pt x="4" y="4"/>
                    </a:cubicBezTo>
                    <a:cubicBezTo>
                      <a:pt x="1" y="16"/>
                      <a:pt x="5" y="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739">
                <a:extLst>
                  <a:ext uri="{FF2B5EF4-FFF2-40B4-BE49-F238E27FC236}">
                    <a16:creationId xmlns:a16="http://schemas.microsoft.com/office/drawing/2014/main" id="{23381AAB-A1A2-488E-AEEE-8B8C9955B633}"/>
                  </a:ext>
                </a:extLst>
              </p:cNvPr>
              <p:cNvSpPr>
                <a:spLocks/>
              </p:cNvSpPr>
              <p:nvPr/>
            </p:nvSpPr>
            <p:spPr bwMode="auto">
              <a:xfrm>
                <a:off x="2549" y="2432"/>
                <a:ext cx="7" cy="6"/>
              </a:xfrm>
              <a:custGeom>
                <a:avLst/>
                <a:gdLst>
                  <a:gd name="T0" fmla="*/ 0 w 12"/>
                  <a:gd name="T1" fmla="*/ 11 h 11"/>
                  <a:gd name="T2" fmla="*/ 11 w 12"/>
                  <a:gd name="T3" fmla="*/ 0 h 11"/>
                  <a:gd name="T4" fmla="*/ 0 w 12"/>
                  <a:gd name="T5" fmla="*/ 11 h 11"/>
                </a:gdLst>
                <a:ahLst/>
                <a:cxnLst>
                  <a:cxn ang="0">
                    <a:pos x="T0" y="T1"/>
                  </a:cxn>
                  <a:cxn ang="0">
                    <a:pos x="T2" y="T3"/>
                  </a:cxn>
                  <a:cxn ang="0">
                    <a:pos x="T4" y="T5"/>
                  </a:cxn>
                </a:cxnLst>
                <a:rect l="0" t="0" r="r" b="b"/>
                <a:pathLst>
                  <a:path w="12" h="11">
                    <a:moveTo>
                      <a:pt x="0" y="11"/>
                    </a:moveTo>
                    <a:cubicBezTo>
                      <a:pt x="1" y="9"/>
                      <a:pt x="7" y="3"/>
                      <a:pt x="11" y="0"/>
                    </a:cubicBezTo>
                    <a:cubicBezTo>
                      <a:pt x="12" y="1"/>
                      <a:pt x="3"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740">
                <a:extLst>
                  <a:ext uri="{FF2B5EF4-FFF2-40B4-BE49-F238E27FC236}">
                    <a16:creationId xmlns:a16="http://schemas.microsoft.com/office/drawing/2014/main" id="{9E459580-0A7E-47F0-B44E-BF8446F57B53}"/>
                  </a:ext>
                </a:extLst>
              </p:cNvPr>
              <p:cNvSpPr>
                <a:spLocks noEditPoints="1"/>
              </p:cNvSpPr>
              <p:nvPr/>
            </p:nvSpPr>
            <p:spPr bwMode="auto">
              <a:xfrm>
                <a:off x="2724" y="1838"/>
                <a:ext cx="50" cy="99"/>
              </a:xfrm>
              <a:custGeom>
                <a:avLst/>
                <a:gdLst>
                  <a:gd name="T0" fmla="*/ 5 w 87"/>
                  <a:gd name="T1" fmla="*/ 16 h 175"/>
                  <a:gd name="T2" fmla="*/ 27 w 87"/>
                  <a:gd name="T3" fmla="*/ 58 h 175"/>
                  <a:gd name="T4" fmla="*/ 10 w 87"/>
                  <a:gd name="T5" fmla="*/ 37 h 175"/>
                  <a:gd name="T6" fmla="*/ 12 w 87"/>
                  <a:gd name="T7" fmla="*/ 46 h 175"/>
                  <a:gd name="T8" fmla="*/ 4 w 87"/>
                  <a:gd name="T9" fmla="*/ 34 h 175"/>
                  <a:gd name="T10" fmla="*/ 39 w 87"/>
                  <a:gd name="T11" fmla="*/ 84 h 175"/>
                  <a:gd name="T12" fmla="*/ 70 w 87"/>
                  <a:gd name="T13" fmla="*/ 154 h 175"/>
                  <a:gd name="T14" fmla="*/ 66 w 87"/>
                  <a:gd name="T15" fmla="*/ 138 h 175"/>
                  <a:gd name="T16" fmla="*/ 77 w 87"/>
                  <a:gd name="T17" fmla="*/ 161 h 175"/>
                  <a:gd name="T18" fmla="*/ 81 w 87"/>
                  <a:gd name="T19" fmla="*/ 166 h 175"/>
                  <a:gd name="T20" fmla="*/ 78 w 87"/>
                  <a:gd name="T21" fmla="*/ 153 h 175"/>
                  <a:gd name="T22" fmla="*/ 83 w 87"/>
                  <a:gd name="T23" fmla="*/ 158 h 175"/>
                  <a:gd name="T24" fmla="*/ 82 w 87"/>
                  <a:gd name="T25" fmla="*/ 153 h 175"/>
                  <a:gd name="T26" fmla="*/ 64 w 87"/>
                  <a:gd name="T27" fmla="*/ 110 h 175"/>
                  <a:gd name="T28" fmla="*/ 60 w 87"/>
                  <a:gd name="T29" fmla="*/ 106 h 175"/>
                  <a:gd name="T30" fmla="*/ 56 w 87"/>
                  <a:gd name="T31" fmla="*/ 92 h 175"/>
                  <a:gd name="T32" fmla="*/ 34 w 87"/>
                  <a:gd name="T33" fmla="*/ 52 h 175"/>
                  <a:gd name="T34" fmla="*/ 25 w 87"/>
                  <a:gd name="T35" fmla="*/ 34 h 175"/>
                  <a:gd name="T36" fmla="*/ 33 w 87"/>
                  <a:gd name="T37" fmla="*/ 38 h 175"/>
                  <a:gd name="T38" fmla="*/ 45 w 87"/>
                  <a:gd name="T39" fmla="*/ 52 h 175"/>
                  <a:gd name="T40" fmla="*/ 44 w 87"/>
                  <a:gd name="T41" fmla="*/ 45 h 175"/>
                  <a:gd name="T42" fmla="*/ 27 w 87"/>
                  <a:gd name="T43" fmla="*/ 21 h 175"/>
                  <a:gd name="T44" fmla="*/ 19 w 87"/>
                  <a:gd name="T45" fmla="*/ 15 h 175"/>
                  <a:gd name="T46" fmla="*/ 4 w 87"/>
                  <a:gd name="T47" fmla="*/ 2 h 175"/>
                  <a:gd name="T48" fmla="*/ 3 w 87"/>
                  <a:gd name="T49" fmla="*/ 5 h 175"/>
                  <a:gd name="T50" fmla="*/ 0 w 87"/>
                  <a:gd name="T51" fmla="*/ 5 h 175"/>
                  <a:gd name="T52" fmla="*/ 65 w 87"/>
                  <a:gd name="T53" fmla="*/ 126 h 175"/>
                  <a:gd name="T54" fmla="*/ 59 w 87"/>
                  <a:gd name="T55" fmla="*/ 118 h 175"/>
                  <a:gd name="T56" fmla="*/ 69 w 87"/>
                  <a:gd name="T57" fmla="*/ 138 h 175"/>
                  <a:gd name="T58" fmla="*/ 56 w 87"/>
                  <a:gd name="T59" fmla="*/ 112 h 175"/>
                  <a:gd name="T60" fmla="*/ 50 w 87"/>
                  <a:gd name="T61" fmla="*/ 95 h 175"/>
                  <a:gd name="T62" fmla="*/ 22 w 87"/>
                  <a:gd name="T63" fmla="*/ 61 h 175"/>
                  <a:gd name="T64" fmla="*/ 36 w 87"/>
                  <a:gd name="T65" fmla="*/ 89 h 175"/>
                  <a:gd name="T66" fmla="*/ 22 w 87"/>
                  <a:gd name="T67" fmla="*/ 6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75">
                    <a:moveTo>
                      <a:pt x="0" y="5"/>
                    </a:moveTo>
                    <a:cubicBezTo>
                      <a:pt x="4" y="11"/>
                      <a:pt x="3" y="12"/>
                      <a:pt x="5" y="16"/>
                    </a:cubicBezTo>
                    <a:cubicBezTo>
                      <a:pt x="14" y="25"/>
                      <a:pt x="18" y="40"/>
                      <a:pt x="26" y="53"/>
                    </a:cubicBezTo>
                    <a:cubicBezTo>
                      <a:pt x="26" y="54"/>
                      <a:pt x="26" y="56"/>
                      <a:pt x="27" y="58"/>
                    </a:cubicBezTo>
                    <a:cubicBezTo>
                      <a:pt x="19" y="45"/>
                      <a:pt x="20" y="51"/>
                      <a:pt x="21" y="56"/>
                    </a:cubicBezTo>
                    <a:cubicBezTo>
                      <a:pt x="15" y="45"/>
                      <a:pt x="14" y="41"/>
                      <a:pt x="10" y="37"/>
                    </a:cubicBezTo>
                    <a:cubicBezTo>
                      <a:pt x="16" y="46"/>
                      <a:pt x="20" y="54"/>
                      <a:pt x="20" y="57"/>
                    </a:cubicBezTo>
                    <a:cubicBezTo>
                      <a:pt x="20" y="59"/>
                      <a:pt x="18" y="57"/>
                      <a:pt x="12" y="46"/>
                    </a:cubicBezTo>
                    <a:cubicBezTo>
                      <a:pt x="13" y="45"/>
                      <a:pt x="18" y="55"/>
                      <a:pt x="18" y="55"/>
                    </a:cubicBezTo>
                    <a:cubicBezTo>
                      <a:pt x="13" y="44"/>
                      <a:pt x="9" y="41"/>
                      <a:pt x="4" y="34"/>
                    </a:cubicBezTo>
                    <a:cubicBezTo>
                      <a:pt x="13" y="52"/>
                      <a:pt x="26" y="72"/>
                      <a:pt x="36" y="95"/>
                    </a:cubicBezTo>
                    <a:cubicBezTo>
                      <a:pt x="38" y="91"/>
                      <a:pt x="41" y="94"/>
                      <a:pt x="39" y="84"/>
                    </a:cubicBezTo>
                    <a:cubicBezTo>
                      <a:pt x="46" y="99"/>
                      <a:pt x="50" y="108"/>
                      <a:pt x="54" y="118"/>
                    </a:cubicBezTo>
                    <a:cubicBezTo>
                      <a:pt x="58" y="128"/>
                      <a:pt x="63" y="138"/>
                      <a:pt x="70" y="154"/>
                    </a:cubicBezTo>
                    <a:cubicBezTo>
                      <a:pt x="68" y="145"/>
                      <a:pt x="64" y="141"/>
                      <a:pt x="62" y="132"/>
                    </a:cubicBezTo>
                    <a:cubicBezTo>
                      <a:pt x="63" y="133"/>
                      <a:pt x="64" y="135"/>
                      <a:pt x="66" y="138"/>
                    </a:cubicBezTo>
                    <a:cubicBezTo>
                      <a:pt x="71" y="148"/>
                      <a:pt x="69" y="147"/>
                      <a:pt x="71" y="153"/>
                    </a:cubicBezTo>
                    <a:cubicBezTo>
                      <a:pt x="71" y="150"/>
                      <a:pt x="76" y="161"/>
                      <a:pt x="77" y="161"/>
                    </a:cubicBezTo>
                    <a:cubicBezTo>
                      <a:pt x="74" y="153"/>
                      <a:pt x="72" y="148"/>
                      <a:pt x="72" y="145"/>
                    </a:cubicBezTo>
                    <a:cubicBezTo>
                      <a:pt x="76" y="152"/>
                      <a:pt x="80" y="164"/>
                      <a:pt x="81" y="166"/>
                    </a:cubicBezTo>
                    <a:cubicBezTo>
                      <a:pt x="77" y="151"/>
                      <a:pt x="86" y="173"/>
                      <a:pt x="87" y="175"/>
                    </a:cubicBezTo>
                    <a:cubicBezTo>
                      <a:pt x="84" y="163"/>
                      <a:pt x="84" y="165"/>
                      <a:pt x="78" y="153"/>
                    </a:cubicBezTo>
                    <a:cubicBezTo>
                      <a:pt x="79" y="153"/>
                      <a:pt x="77" y="147"/>
                      <a:pt x="76" y="145"/>
                    </a:cubicBezTo>
                    <a:cubicBezTo>
                      <a:pt x="79" y="150"/>
                      <a:pt x="79" y="146"/>
                      <a:pt x="83" y="158"/>
                    </a:cubicBezTo>
                    <a:cubicBezTo>
                      <a:pt x="82" y="158"/>
                      <a:pt x="80" y="153"/>
                      <a:pt x="84" y="162"/>
                    </a:cubicBezTo>
                    <a:cubicBezTo>
                      <a:pt x="83" y="160"/>
                      <a:pt x="84" y="158"/>
                      <a:pt x="82" y="153"/>
                    </a:cubicBezTo>
                    <a:cubicBezTo>
                      <a:pt x="80" y="151"/>
                      <a:pt x="77" y="141"/>
                      <a:pt x="73" y="132"/>
                    </a:cubicBezTo>
                    <a:cubicBezTo>
                      <a:pt x="69" y="122"/>
                      <a:pt x="66" y="113"/>
                      <a:pt x="64" y="110"/>
                    </a:cubicBezTo>
                    <a:cubicBezTo>
                      <a:pt x="66" y="114"/>
                      <a:pt x="66" y="116"/>
                      <a:pt x="66" y="118"/>
                    </a:cubicBezTo>
                    <a:cubicBezTo>
                      <a:pt x="66" y="117"/>
                      <a:pt x="63" y="112"/>
                      <a:pt x="60" y="106"/>
                    </a:cubicBezTo>
                    <a:cubicBezTo>
                      <a:pt x="58" y="101"/>
                      <a:pt x="55" y="95"/>
                      <a:pt x="55" y="94"/>
                    </a:cubicBezTo>
                    <a:cubicBezTo>
                      <a:pt x="56" y="92"/>
                      <a:pt x="58" y="99"/>
                      <a:pt x="56" y="92"/>
                    </a:cubicBezTo>
                    <a:cubicBezTo>
                      <a:pt x="50" y="79"/>
                      <a:pt x="47" y="74"/>
                      <a:pt x="45" y="70"/>
                    </a:cubicBezTo>
                    <a:cubicBezTo>
                      <a:pt x="43" y="66"/>
                      <a:pt x="40" y="62"/>
                      <a:pt x="34" y="52"/>
                    </a:cubicBezTo>
                    <a:cubicBezTo>
                      <a:pt x="36" y="53"/>
                      <a:pt x="38" y="55"/>
                      <a:pt x="39" y="55"/>
                    </a:cubicBezTo>
                    <a:cubicBezTo>
                      <a:pt x="34" y="46"/>
                      <a:pt x="32" y="45"/>
                      <a:pt x="25" y="34"/>
                    </a:cubicBezTo>
                    <a:cubicBezTo>
                      <a:pt x="24" y="31"/>
                      <a:pt x="21" y="24"/>
                      <a:pt x="22" y="24"/>
                    </a:cubicBezTo>
                    <a:cubicBezTo>
                      <a:pt x="27" y="32"/>
                      <a:pt x="31" y="36"/>
                      <a:pt x="33" y="38"/>
                    </a:cubicBezTo>
                    <a:cubicBezTo>
                      <a:pt x="28" y="26"/>
                      <a:pt x="33" y="34"/>
                      <a:pt x="32" y="27"/>
                    </a:cubicBezTo>
                    <a:cubicBezTo>
                      <a:pt x="40" y="40"/>
                      <a:pt x="43" y="47"/>
                      <a:pt x="45" y="52"/>
                    </a:cubicBezTo>
                    <a:cubicBezTo>
                      <a:pt x="47" y="57"/>
                      <a:pt x="49" y="60"/>
                      <a:pt x="52" y="65"/>
                    </a:cubicBezTo>
                    <a:cubicBezTo>
                      <a:pt x="48" y="56"/>
                      <a:pt x="46" y="51"/>
                      <a:pt x="44" y="45"/>
                    </a:cubicBezTo>
                    <a:cubicBezTo>
                      <a:pt x="40" y="42"/>
                      <a:pt x="32" y="24"/>
                      <a:pt x="29" y="18"/>
                    </a:cubicBezTo>
                    <a:cubicBezTo>
                      <a:pt x="23" y="9"/>
                      <a:pt x="24" y="14"/>
                      <a:pt x="27" y="21"/>
                    </a:cubicBezTo>
                    <a:cubicBezTo>
                      <a:pt x="24" y="17"/>
                      <a:pt x="20" y="9"/>
                      <a:pt x="17" y="5"/>
                    </a:cubicBezTo>
                    <a:cubicBezTo>
                      <a:pt x="17" y="8"/>
                      <a:pt x="18" y="12"/>
                      <a:pt x="19" y="15"/>
                    </a:cubicBezTo>
                    <a:cubicBezTo>
                      <a:pt x="13" y="4"/>
                      <a:pt x="13" y="6"/>
                      <a:pt x="9" y="0"/>
                    </a:cubicBezTo>
                    <a:cubicBezTo>
                      <a:pt x="7" y="3"/>
                      <a:pt x="6" y="4"/>
                      <a:pt x="4" y="2"/>
                    </a:cubicBezTo>
                    <a:cubicBezTo>
                      <a:pt x="9" y="9"/>
                      <a:pt x="12" y="15"/>
                      <a:pt x="12" y="16"/>
                    </a:cubicBezTo>
                    <a:cubicBezTo>
                      <a:pt x="9" y="13"/>
                      <a:pt x="9" y="16"/>
                      <a:pt x="3" y="5"/>
                    </a:cubicBezTo>
                    <a:cubicBezTo>
                      <a:pt x="3" y="5"/>
                      <a:pt x="1" y="2"/>
                      <a:pt x="1" y="2"/>
                    </a:cubicBezTo>
                    <a:cubicBezTo>
                      <a:pt x="11" y="19"/>
                      <a:pt x="2" y="6"/>
                      <a:pt x="0" y="5"/>
                    </a:cubicBezTo>
                    <a:close/>
                    <a:moveTo>
                      <a:pt x="60" y="111"/>
                    </a:moveTo>
                    <a:cubicBezTo>
                      <a:pt x="64" y="120"/>
                      <a:pt x="67" y="126"/>
                      <a:pt x="65" y="126"/>
                    </a:cubicBezTo>
                    <a:cubicBezTo>
                      <a:pt x="61" y="117"/>
                      <a:pt x="59" y="111"/>
                      <a:pt x="60" y="111"/>
                    </a:cubicBezTo>
                    <a:close/>
                    <a:moveTo>
                      <a:pt x="59" y="118"/>
                    </a:moveTo>
                    <a:cubicBezTo>
                      <a:pt x="64" y="128"/>
                      <a:pt x="58" y="114"/>
                      <a:pt x="60" y="116"/>
                    </a:cubicBezTo>
                    <a:cubicBezTo>
                      <a:pt x="65" y="127"/>
                      <a:pt x="66" y="131"/>
                      <a:pt x="69" y="138"/>
                    </a:cubicBezTo>
                    <a:cubicBezTo>
                      <a:pt x="65" y="131"/>
                      <a:pt x="60" y="123"/>
                      <a:pt x="56" y="117"/>
                    </a:cubicBezTo>
                    <a:cubicBezTo>
                      <a:pt x="54" y="112"/>
                      <a:pt x="55" y="113"/>
                      <a:pt x="56" y="112"/>
                    </a:cubicBezTo>
                    <a:cubicBezTo>
                      <a:pt x="50" y="98"/>
                      <a:pt x="54" y="113"/>
                      <a:pt x="48" y="100"/>
                    </a:cubicBezTo>
                    <a:cubicBezTo>
                      <a:pt x="50" y="99"/>
                      <a:pt x="47" y="92"/>
                      <a:pt x="50" y="95"/>
                    </a:cubicBezTo>
                    <a:cubicBezTo>
                      <a:pt x="56" y="106"/>
                      <a:pt x="60" y="117"/>
                      <a:pt x="59" y="118"/>
                    </a:cubicBezTo>
                    <a:close/>
                    <a:moveTo>
                      <a:pt x="22" y="61"/>
                    </a:moveTo>
                    <a:cubicBezTo>
                      <a:pt x="26" y="67"/>
                      <a:pt x="33" y="79"/>
                      <a:pt x="27" y="65"/>
                    </a:cubicBezTo>
                    <a:cubicBezTo>
                      <a:pt x="38" y="83"/>
                      <a:pt x="35" y="83"/>
                      <a:pt x="36" y="89"/>
                    </a:cubicBezTo>
                    <a:cubicBezTo>
                      <a:pt x="32" y="80"/>
                      <a:pt x="30" y="76"/>
                      <a:pt x="28" y="73"/>
                    </a:cubicBezTo>
                    <a:cubicBezTo>
                      <a:pt x="27" y="70"/>
                      <a:pt x="26" y="67"/>
                      <a:pt x="2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741">
                <a:extLst>
                  <a:ext uri="{FF2B5EF4-FFF2-40B4-BE49-F238E27FC236}">
                    <a16:creationId xmlns:a16="http://schemas.microsoft.com/office/drawing/2014/main" id="{422081A3-7135-4D33-B002-3888D672F62D}"/>
                  </a:ext>
                </a:extLst>
              </p:cNvPr>
              <p:cNvSpPr>
                <a:spLocks noEditPoints="1"/>
              </p:cNvSpPr>
              <p:nvPr/>
            </p:nvSpPr>
            <p:spPr bwMode="auto">
              <a:xfrm>
                <a:off x="1800" y="1600"/>
                <a:ext cx="967" cy="906"/>
              </a:xfrm>
              <a:custGeom>
                <a:avLst/>
                <a:gdLst>
                  <a:gd name="T0" fmla="*/ 42 w 1699"/>
                  <a:gd name="T1" fmla="*/ 1039 h 1592"/>
                  <a:gd name="T2" fmla="*/ 340 w 1699"/>
                  <a:gd name="T3" fmla="*/ 462 h 1592"/>
                  <a:gd name="T4" fmla="*/ 843 w 1699"/>
                  <a:gd name="T5" fmla="*/ 194 h 1592"/>
                  <a:gd name="T6" fmla="*/ 1302 w 1699"/>
                  <a:gd name="T7" fmla="*/ 337 h 1592"/>
                  <a:gd name="T8" fmla="*/ 1538 w 1699"/>
                  <a:gd name="T9" fmla="*/ 646 h 1592"/>
                  <a:gd name="T10" fmla="*/ 1588 w 1699"/>
                  <a:gd name="T11" fmla="*/ 925 h 1592"/>
                  <a:gd name="T12" fmla="*/ 1549 w 1699"/>
                  <a:gd name="T13" fmla="*/ 1194 h 1592"/>
                  <a:gd name="T14" fmla="*/ 1456 w 1699"/>
                  <a:gd name="T15" fmla="*/ 1402 h 1592"/>
                  <a:gd name="T16" fmla="*/ 1615 w 1699"/>
                  <a:gd name="T17" fmla="*/ 1091 h 1592"/>
                  <a:gd name="T18" fmla="*/ 1543 w 1699"/>
                  <a:gd name="T19" fmla="*/ 1312 h 1592"/>
                  <a:gd name="T20" fmla="*/ 1433 w 1699"/>
                  <a:gd name="T21" fmla="*/ 1491 h 1592"/>
                  <a:gd name="T22" fmla="*/ 1646 w 1699"/>
                  <a:gd name="T23" fmla="*/ 1167 h 1592"/>
                  <a:gd name="T24" fmla="*/ 1689 w 1699"/>
                  <a:gd name="T25" fmla="*/ 985 h 1592"/>
                  <a:gd name="T26" fmla="*/ 1677 w 1699"/>
                  <a:gd name="T27" fmla="*/ 750 h 1592"/>
                  <a:gd name="T28" fmla="*/ 1679 w 1699"/>
                  <a:gd name="T29" fmla="*/ 860 h 1592"/>
                  <a:gd name="T30" fmla="*/ 1535 w 1699"/>
                  <a:gd name="T31" fmla="*/ 459 h 1592"/>
                  <a:gd name="T32" fmla="*/ 1426 w 1699"/>
                  <a:gd name="T33" fmla="*/ 313 h 1592"/>
                  <a:gd name="T34" fmla="*/ 1360 w 1699"/>
                  <a:gd name="T35" fmla="*/ 264 h 1592"/>
                  <a:gd name="T36" fmla="*/ 1143 w 1699"/>
                  <a:gd name="T37" fmla="*/ 131 h 1592"/>
                  <a:gd name="T38" fmla="*/ 1262 w 1699"/>
                  <a:gd name="T39" fmla="*/ 172 h 1592"/>
                  <a:gd name="T40" fmla="*/ 999 w 1699"/>
                  <a:gd name="T41" fmla="*/ 109 h 1592"/>
                  <a:gd name="T42" fmla="*/ 849 w 1699"/>
                  <a:gd name="T43" fmla="*/ 81 h 1592"/>
                  <a:gd name="T44" fmla="*/ 1254 w 1699"/>
                  <a:gd name="T45" fmla="*/ 152 h 1592"/>
                  <a:gd name="T46" fmla="*/ 1464 w 1699"/>
                  <a:gd name="T47" fmla="*/ 294 h 1592"/>
                  <a:gd name="T48" fmla="*/ 890 w 1699"/>
                  <a:gd name="T49" fmla="*/ 45 h 1592"/>
                  <a:gd name="T50" fmla="*/ 875 w 1699"/>
                  <a:gd name="T51" fmla="*/ 16 h 1592"/>
                  <a:gd name="T52" fmla="*/ 1641 w 1699"/>
                  <a:gd name="T53" fmla="*/ 669 h 1592"/>
                  <a:gd name="T54" fmla="*/ 856 w 1699"/>
                  <a:gd name="T55" fmla="*/ 20 h 1592"/>
                  <a:gd name="T56" fmla="*/ 160 w 1699"/>
                  <a:gd name="T57" fmla="*/ 407 h 1592"/>
                  <a:gd name="T58" fmla="*/ 282 w 1699"/>
                  <a:gd name="T59" fmla="*/ 273 h 1592"/>
                  <a:gd name="T60" fmla="*/ 105 w 1699"/>
                  <a:gd name="T61" fmla="*/ 531 h 1592"/>
                  <a:gd name="T62" fmla="*/ 361 w 1699"/>
                  <a:gd name="T63" fmla="*/ 220 h 1592"/>
                  <a:gd name="T64" fmla="*/ 1488 w 1699"/>
                  <a:gd name="T65" fmla="*/ 324 h 1592"/>
                  <a:gd name="T66" fmla="*/ 347 w 1699"/>
                  <a:gd name="T67" fmla="*/ 249 h 1592"/>
                  <a:gd name="T68" fmla="*/ 491 w 1699"/>
                  <a:gd name="T69" fmla="*/ 156 h 1592"/>
                  <a:gd name="T70" fmla="*/ 266 w 1699"/>
                  <a:gd name="T71" fmla="*/ 336 h 1592"/>
                  <a:gd name="T72" fmla="*/ 444 w 1699"/>
                  <a:gd name="T73" fmla="*/ 197 h 1592"/>
                  <a:gd name="T74" fmla="*/ 703 w 1699"/>
                  <a:gd name="T75" fmla="*/ 96 h 1592"/>
                  <a:gd name="T76" fmla="*/ 328 w 1699"/>
                  <a:gd name="T77" fmla="*/ 295 h 1592"/>
                  <a:gd name="T78" fmla="*/ 759 w 1699"/>
                  <a:gd name="T79" fmla="*/ 99 h 1592"/>
                  <a:gd name="T80" fmla="*/ 515 w 1699"/>
                  <a:gd name="T81" fmla="*/ 179 h 1592"/>
                  <a:gd name="T82" fmla="*/ 1681 w 1699"/>
                  <a:gd name="T83" fmla="*/ 790 h 1592"/>
                  <a:gd name="T84" fmla="*/ 812 w 1699"/>
                  <a:gd name="T85" fmla="*/ 103 h 1592"/>
                  <a:gd name="T86" fmla="*/ 161 w 1699"/>
                  <a:gd name="T87" fmla="*/ 545 h 1592"/>
                  <a:gd name="T88" fmla="*/ 1449 w 1699"/>
                  <a:gd name="T89" fmla="*/ 346 h 1592"/>
                  <a:gd name="T90" fmla="*/ 293 w 1699"/>
                  <a:gd name="T91" fmla="*/ 362 h 1592"/>
                  <a:gd name="T92" fmla="*/ 1417 w 1699"/>
                  <a:gd name="T93" fmla="*/ 1503 h 1592"/>
                  <a:gd name="T94" fmla="*/ 1468 w 1699"/>
                  <a:gd name="T95" fmla="*/ 435 h 1592"/>
                  <a:gd name="T96" fmla="*/ 1465 w 1699"/>
                  <a:gd name="T97" fmla="*/ 409 h 1592"/>
                  <a:gd name="T98" fmla="*/ 1013 w 1699"/>
                  <a:gd name="T99" fmla="*/ 154 h 1592"/>
                  <a:gd name="T100" fmla="*/ 951 w 1699"/>
                  <a:gd name="T101" fmla="*/ 140 h 1592"/>
                  <a:gd name="T102" fmla="*/ 883 w 1699"/>
                  <a:gd name="T103" fmla="*/ 138 h 1592"/>
                  <a:gd name="T104" fmla="*/ 1548 w 1699"/>
                  <a:gd name="T105" fmla="*/ 551 h 1592"/>
                  <a:gd name="T106" fmla="*/ 1459 w 1699"/>
                  <a:gd name="T107" fmla="*/ 426 h 1592"/>
                  <a:gd name="T108" fmla="*/ 1603 w 1699"/>
                  <a:gd name="T109" fmla="*/ 699 h 1592"/>
                  <a:gd name="T110" fmla="*/ 1601 w 1699"/>
                  <a:gd name="T111" fmla="*/ 1113 h 1592"/>
                  <a:gd name="T112" fmla="*/ 1489 w 1699"/>
                  <a:gd name="T113" fmla="*/ 1353 h 1592"/>
                  <a:gd name="T114" fmla="*/ 1603 w 1699"/>
                  <a:gd name="T115" fmla="*/ 773 h 1592"/>
                  <a:gd name="T116" fmla="*/ 1536 w 1699"/>
                  <a:gd name="T117" fmla="*/ 608 h 1592"/>
                  <a:gd name="T118" fmla="*/ 1221 w 1699"/>
                  <a:gd name="T119" fmla="*/ 270 h 1592"/>
                  <a:gd name="T120" fmla="*/ 997 w 1699"/>
                  <a:gd name="T121" fmla="*/ 193 h 1592"/>
                  <a:gd name="T122" fmla="*/ 855 w 1699"/>
                  <a:gd name="T123" fmla="*/ 189 h 1592"/>
                  <a:gd name="T124" fmla="*/ 1578 w 1699"/>
                  <a:gd name="T125" fmla="*/ 89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9" h="1592">
                    <a:moveTo>
                      <a:pt x="715" y="13"/>
                    </a:moveTo>
                    <a:cubicBezTo>
                      <a:pt x="703" y="15"/>
                      <a:pt x="685" y="19"/>
                      <a:pt x="668" y="23"/>
                    </a:cubicBezTo>
                    <a:cubicBezTo>
                      <a:pt x="650" y="27"/>
                      <a:pt x="634" y="31"/>
                      <a:pt x="626" y="32"/>
                    </a:cubicBezTo>
                    <a:cubicBezTo>
                      <a:pt x="626" y="33"/>
                      <a:pt x="620" y="35"/>
                      <a:pt x="613" y="37"/>
                    </a:cubicBezTo>
                    <a:cubicBezTo>
                      <a:pt x="607" y="39"/>
                      <a:pt x="600" y="41"/>
                      <a:pt x="598" y="40"/>
                    </a:cubicBezTo>
                    <a:cubicBezTo>
                      <a:pt x="588" y="43"/>
                      <a:pt x="592" y="43"/>
                      <a:pt x="584" y="45"/>
                    </a:cubicBezTo>
                    <a:cubicBezTo>
                      <a:pt x="582" y="47"/>
                      <a:pt x="579" y="49"/>
                      <a:pt x="574" y="51"/>
                    </a:cubicBezTo>
                    <a:cubicBezTo>
                      <a:pt x="570" y="54"/>
                      <a:pt x="562" y="57"/>
                      <a:pt x="549" y="62"/>
                    </a:cubicBezTo>
                    <a:cubicBezTo>
                      <a:pt x="544" y="62"/>
                      <a:pt x="556" y="58"/>
                      <a:pt x="536" y="64"/>
                    </a:cubicBezTo>
                    <a:cubicBezTo>
                      <a:pt x="549" y="57"/>
                      <a:pt x="569" y="49"/>
                      <a:pt x="589" y="42"/>
                    </a:cubicBezTo>
                    <a:cubicBezTo>
                      <a:pt x="609" y="35"/>
                      <a:pt x="627" y="30"/>
                      <a:pt x="637" y="28"/>
                    </a:cubicBezTo>
                    <a:cubicBezTo>
                      <a:pt x="642" y="26"/>
                      <a:pt x="653" y="22"/>
                      <a:pt x="664" y="19"/>
                    </a:cubicBezTo>
                    <a:cubicBezTo>
                      <a:pt x="663" y="18"/>
                      <a:pt x="652" y="21"/>
                      <a:pt x="651" y="20"/>
                    </a:cubicBezTo>
                    <a:cubicBezTo>
                      <a:pt x="642" y="22"/>
                      <a:pt x="634" y="25"/>
                      <a:pt x="626" y="27"/>
                    </a:cubicBezTo>
                    <a:cubicBezTo>
                      <a:pt x="625" y="29"/>
                      <a:pt x="618" y="32"/>
                      <a:pt x="608" y="35"/>
                    </a:cubicBezTo>
                    <a:cubicBezTo>
                      <a:pt x="598" y="38"/>
                      <a:pt x="585" y="41"/>
                      <a:pt x="575" y="46"/>
                    </a:cubicBezTo>
                    <a:cubicBezTo>
                      <a:pt x="565" y="49"/>
                      <a:pt x="579" y="42"/>
                      <a:pt x="569" y="46"/>
                    </a:cubicBezTo>
                    <a:cubicBezTo>
                      <a:pt x="567" y="47"/>
                      <a:pt x="559" y="50"/>
                      <a:pt x="551" y="54"/>
                    </a:cubicBezTo>
                    <a:cubicBezTo>
                      <a:pt x="542" y="57"/>
                      <a:pt x="533" y="60"/>
                      <a:pt x="528" y="62"/>
                    </a:cubicBezTo>
                    <a:cubicBezTo>
                      <a:pt x="529" y="63"/>
                      <a:pt x="531" y="63"/>
                      <a:pt x="527" y="65"/>
                    </a:cubicBezTo>
                    <a:cubicBezTo>
                      <a:pt x="516" y="68"/>
                      <a:pt x="508" y="74"/>
                      <a:pt x="493" y="80"/>
                    </a:cubicBezTo>
                    <a:cubicBezTo>
                      <a:pt x="490" y="80"/>
                      <a:pt x="489" y="79"/>
                      <a:pt x="474" y="87"/>
                    </a:cubicBezTo>
                    <a:cubicBezTo>
                      <a:pt x="482" y="84"/>
                      <a:pt x="472" y="90"/>
                      <a:pt x="463" y="95"/>
                    </a:cubicBezTo>
                    <a:cubicBezTo>
                      <a:pt x="463" y="94"/>
                      <a:pt x="456" y="98"/>
                      <a:pt x="450" y="101"/>
                    </a:cubicBezTo>
                    <a:cubicBezTo>
                      <a:pt x="444" y="104"/>
                      <a:pt x="438" y="107"/>
                      <a:pt x="438" y="106"/>
                    </a:cubicBezTo>
                    <a:cubicBezTo>
                      <a:pt x="430" y="110"/>
                      <a:pt x="429" y="112"/>
                      <a:pt x="419" y="117"/>
                    </a:cubicBezTo>
                    <a:cubicBezTo>
                      <a:pt x="422" y="117"/>
                      <a:pt x="417" y="120"/>
                      <a:pt x="412" y="124"/>
                    </a:cubicBezTo>
                    <a:cubicBezTo>
                      <a:pt x="402" y="128"/>
                      <a:pt x="406" y="128"/>
                      <a:pt x="397" y="134"/>
                    </a:cubicBezTo>
                    <a:cubicBezTo>
                      <a:pt x="392" y="136"/>
                      <a:pt x="400" y="129"/>
                      <a:pt x="394" y="133"/>
                    </a:cubicBezTo>
                    <a:cubicBezTo>
                      <a:pt x="388" y="139"/>
                      <a:pt x="378" y="145"/>
                      <a:pt x="367" y="153"/>
                    </a:cubicBezTo>
                    <a:cubicBezTo>
                      <a:pt x="356" y="161"/>
                      <a:pt x="344" y="169"/>
                      <a:pt x="333" y="178"/>
                    </a:cubicBezTo>
                    <a:cubicBezTo>
                      <a:pt x="330" y="179"/>
                      <a:pt x="325" y="182"/>
                      <a:pt x="319" y="186"/>
                    </a:cubicBezTo>
                    <a:cubicBezTo>
                      <a:pt x="308" y="197"/>
                      <a:pt x="309" y="200"/>
                      <a:pt x="305" y="204"/>
                    </a:cubicBezTo>
                    <a:cubicBezTo>
                      <a:pt x="295" y="213"/>
                      <a:pt x="291" y="215"/>
                      <a:pt x="288" y="216"/>
                    </a:cubicBezTo>
                    <a:cubicBezTo>
                      <a:pt x="284" y="218"/>
                      <a:pt x="281" y="219"/>
                      <a:pt x="275" y="224"/>
                    </a:cubicBezTo>
                    <a:cubicBezTo>
                      <a:pt x="274" y="227"/>
                      <a:pt x="266" y="236"/>
                      <a:pt x="253" y="248"/>
                    </a:cubicBezTo>
                    <a:cubicBezTo>
                      <a:pt x="253" y="247"/>
                      <a:pt x="257" y="243"/>
                      <a:pt x="252" y="247"/>
                    </a:cubicBezTo>
                    <a:cubicBezTo>
                      <a:pt x="245" y="256"/>
                      <a:pt x="251" y="252"/>
                      <a:pt x="257" y="249"/>
                    </a:cubicBezTo>
                    <a:cubicBezTo>
                      <a:pt x="255" y="251"/>
                      <a:pt x="255" y="252"/>
                      <a:pt x="253" y="254"/>
                    </a:cubicBezTo>
                    <a:cubicBezTo>
                      <a:pt x="241" y="263"/>
                      <a:pt x="243" y="259"/>
                      <a:pt x="237" y="263"/>
                    </a:cubicBezTo>
                    <a:cubicBezTo>
                      <a:pt x="226" y="273"/>
                      <a:pt x="219" y="281"/>
                      <a:pt x="213" y="289"/>
                    </a:cubicBezTo>
                    <a:cubicBezTo>
                      <a:pt x="207" y="297"/>
                      <a:pt x="202" y="304"/>
                      <a:pt x="195" y="312"/>
                    </a:cubicBezTo>
                    <a:cubicBezTo>
                      <a:pt x="195" y="312"/>
                      <a:pt x="195" y="311"/>
                      <a:pt x="196" y="309"/>
                    </a:cubicBezTo>
                    <a:cubicBezTo>
                      <a:pt x="188" y="319"/>
                      <a:pt x="186" y="320"/>
                      <a:pt x="179" y="329"/>
                    </a:cubicBezTo>
                    <a:cubicBezTo>
                      <a:pt x="176" y="337"/>
                      <a:pt x="166" y="347"/>
                      <a:pt x="158" y="361"/>
                    </a:cubicBezTo>
                    <a:cubicBezTo>
                      <a:pt x="158" y="358"/>
                      <a:pt x="153" y="365"/>
                      <a:pt x="148" y="373"/>
                    </a:cubicBezTo>
                    <a:cubicBezTo>
                      <a:pt x="148" y="374"/>
                      <a:pt x="151" y="372"/>
                      <a:pt x="148" y="376"/>
                    </a:cubicBezTo>
                    <a:cubicBezTo>
                      <a:pt x="147" y="376"/>
                      <a:pt x="142" y="384"/>
                      <a:pt x="142" y="382"/>
                    </a:cubicBezTo>
                    <a:cubicBezTo>
                      <a:pt x="136" y="391"/>
                      <a:pt x="136" y="391"/>
                      <a:pt x="130" y="400"/>
                    </a:cubicBezTo>
                    <a:cubicBezTo>
                      <a:pt x="128" y="403"/>
                      <a:pt x="123" y="412"/>
                      <a:pt x="118" y="421"/>
                    </a:cubicBezTo>
                    <a:cubicBezTo>
                      <a:pt x="113" y="431"/>
                      <a:pt x="107" y="441"/>
                      <a:pt x="103" y="447"/>
                    </a:cubicBezTo>
                    <a:cubicBezTo>
                      <a:pt x="99" y="455"/>
                      <a:pt x="92" y="469"/>
                      <a:pt x="86" y="482"/>
                    </a:cubicBezTo>
                    <a:cubicBezTo>
                      <a:pt x="80" y="496"/>
                      <a:pt x="74" y="508"/>
                      <a:pt x="70" y="514"/>
                    </a:cubicBezTo>
                    <a:cubicBezTo>
                      <a:pt x="70" y="517"/>
                      <a:pt x="67" y="524"/>
                      <a:pt x="64" y="531"/>
                    </a:cubicBezTo>
                    <a:cubicBezTo>
                      <a:pt x="61" y="538"/>
                      <a:pt x="58" y="545"/>
                      <a:pt x="56" y="548"/>
                    </a:cubicBezTo>
                    <a:cubicBezTo>
                      <a:pt x="56" y="551"/>
                      <a:pt x="53" y="560"/>
                      <a:pt x="50" y="570"/>
                    </a:cubicBezTo>
                    <a:cubicBezTo>
                      <a:pt x="46" y="580"/>
                      <a:pt x="42" y="590"/>
                      <a:pt x="40" y="594"/>
                    </a:cubicBezTo>
                    <a:cubicBezTo>
                      <a:pt x="28" y="637"/>
                      <a:pt x="18" y="680"/>
                      <a:pt x="11" y="726"/>
                    </a:cubicBezTo>
                    <a:cubicBezTo>
                      <a:pt x="4" y="771"/>
                      <a:pt x="0" y="819"/>
                      <a:pt x="2" y="871"/>
                    </a:cubicBezTo>
                    <a:cubicBezTo>
                      <a:pt x="3" y="902"/>
                      <a:pt x="6" y="933"/>
                      <a:pt x="10" y="961"/>
                    </a:cubicBezTo>
                    <a:cubicBezTo>
                      <a:pt x="15" y="990"/>
                      <a:pt x="20" y="1016"/>
                      <a:pt x="27" y="1036"/>
                    </a:cubicBezTo>
                    <a:cubicBezTo>
                      <a:pt x="26" y="1034"/>
                      <a:pt x="22" y="1015"/>
                      <a:pt x="23" y="1012"/>
                    </a:cubicBezTo>
                    <a:cubicBezTo>
                      <a:pt x="29" y="1037"/>
                      <a:pt x="37" y="1053"/>
                      <a:pt x="44" y="1069"/>
                    </a:cubicBezTo>
                    <a:cubicBezTo>
                      <a:pt x="44" y="1066"/>
                      <a:pt x="41" y="1053"/>
                      <a:pt x="41" y="1051"/>
                    </a:cubicBezTo>
                    <a:cubicBezTo>
                      <a:pt x="43" y="1053"/>
                      <a:pt x="45" y="1061"/>
                      <a:pt x="46" y="1063"/>
                    </a:cubicBezTo>
                    <a:cubicBezTo>
                      <a:pt x="46" y="1059"/>
                      <a:pt x="42" y="1045"/>
                      <a:pt x="42" y="1039"/>
                    </a:cubicBezTo>
                    <a:cubicBezTo>
                      <a:pt x="44" y="1046"/>
                      <a:pt x="46" y="1047"/>
                      <a:pt x="48" y="1049"/>
                    </a:cubicBezTo>
                    <a:cubicBezTo>
                      <a:pt x="50" y="1050"/>
                      <a:pt x="52" y="1053"/>
                      <a:pt x="55" y="1066"/>
                    </a:cubicBezTo>
                    <a:cubicBezTo>
                      <a:pt x="57" y="1069"/>
                      <a:pt x="53" y="1055"/>
                      <a:pt x="55" y="1058"/>
                    </a:cubicBezTo>
                    <a:cubicBezTo>
                      <a:pt x="57" y="1066"/>
                      <a:pt x="59" y="1072"/>
                      <a:pt x="60" y="1073"/>
                    </a:cubicBezTo>
                    <a:cubicBezTo>
                      <a:pt x="60" y="1062"/>
                      <a:pt x="66" y="1072"/>
                      <a:pt x="71" y="1079"/>
                    </a:cubicBezTo>
                    <a:cubicBezTo>
                      <a:pt x="73" y="1083"/>
                      <a:pt x="75" y="1086"/>
                      <a:pt x="77" y="1086"/>
                    </a:cubicBezTo>
                    <a:cubicBezTo>
                      <a:pt x="78" y="1085"/>
                      <a:pt x="78" y="1081"/>
                      <a:pt x="76" y="1070"/>
                    </a:cubicBezTo>
                    <a:cubicBezTo>
                      <a:pt x="76" y="1067"/>
                      <a:pt x="78" y="1076"/>
                      <a:pt x="79" y="1075"/>
                    </a:cubicBezTo>
                    <a:cubicBezTo>
                      <a:pt x="78" y="1069"/>
                      <a:pt x="75" y="1066"/>
                      <a:pt x="75" y="1062"/>
                    </a:cubicBezTo>
                    <a:cubicBezTo>
                      <a:pt x="78" y="1072"/>
                      <a:pt x="79" y="1072"/>
                      <a:pt x="79" y="1067"/>
                    </a:cubicBezTo>
                    <a:cubicBezTo>
                      <a:pt x="82" y="1077"/>
                      <a:pt x="84" y="1079"/>
                      <a:pt x="86" y="1080"/>
                    </a:cubicBezTo>
                    <a:cubicBezTo>
                      <a:pt x="84" y="1068"/>
                      <a:pt x="85" y="1063"/>
                      <a:pt x="86" y="1060"/>
                    </a:cubicBezTo>
                    <a:cubicBezTo>
                      <a:pt x="87" y="1058"/>
                      <a:pt x="89" y="1058"/>
                      <a:pt x="91" y="1058"/>
                    </a:cubicBezTo>
                    <a:cubicBezTo>
                      <a:pt x="96" y="1068"/>
                      <a:pt x="102" y="1083"/>
                      <a:pt x="107" y="1087"/>
                    </a:cubicBezTo>
                    <a:cubicBezTo>
                      <a:pt x="105" y="1080"/>
                      <a:pt x="104" y="1074"/>
                      <a:pt x="106" y="1075"/>
                    </a:cubicBezTo>
                    <a:cubicBezTo>
                      <a:pt x="109" y="1086"/>
                      <a:pt x="112" y="1091"/>
                      <a:pt x="114" y="1092"/>
                    </a:cubicBezTo>
                    <a:cubicBezTo>
                      <a:pt x="116" y="1093"/>
                      <a:pt x="117" y="1091"/>
                      <a:pt x="117" y="1088"/>
                    </a:cubicBezTo>
                    <a:cubicBezTo>
                      <a:pt x="116" y="1080"/>
                      <a:pt x="114" y="1072"/>
                      <a:pt x="113" y="1065"/>
                    </a:cubicBezTo>
                    <a:cubicBezTo>
                      <a:pt x="113" y="1065"/>
                      <a:pt x="114" y="1063"/>
                      <a:pt x="113" y="1060"/>
                    </a:cubicBezTo>
                    <a:cubicBezTo>
                      <a:pt x="115" y="1066"/>
                      <a:pt x="118" y="1079"/>
                      <a:pt x="118" y="1075"/>
                    </a:cubicBezTo>
                    <a:cubicBezTo>
                      <a:pt x="119" y="1074"/>
                      <a:pt x="117" y="1069"/>
                      <a:pt x="116" y="1063"/>
                    </a:cubicBezTo>
                    <a:cubicBezTo>
                      <a:pt x="114" y="1057"/>
                      <a:pt x="112" y="1050"/>
                      <a:pt x="112" y="1047"/>
                    </a:cubicBezTo>
                    <a:cubicBezTo>
                      <a:pt x="115" y="1058"/>
                      <a:pt x="119" y="1072"/>
                      <a:pt x="123" y="1083"/>
                    </a:cubicBezTo>
                    <a:cubicBezTo>
                      <a:pt x="127" y="1094"/>
                      <a:pt x="131" y="1103"/>
                      <a:pt x="133" y="1103"/>
                    </a:cubicBezTo>
                    <a:cubicBezTo>
                      <a:pt x="131" y="1094"/>
                      <a:pt x="128" y="1084"/>
                      <a:pt x="127" y="1078"/>
                    </a:cubicBezTo>
                    <a:cubicBezTo>
                      <a:pt x="127" y="1081"/>
                      <a:pt x="125" y="1076"/>
                      <a:pt x="124" y="1071"/>
                    </a:cubicBezTo>
                    <a:cubicBezTo>
                      <a:pt x="122" y="1066"/>
                      <a:pt x="121" y="1061"/>
                      <a:pt x="121" y="1060"/>
                    </a:cubicBezTo>
                    <a:cubicBezTo>
                      <a:pt x="126" y="1068"/>
                      <a:pt x="128" y="1068"/>
                      <a:pt x="128" y="1058"/>
                    </a:cubicBezTo>
                    <a:cubicBezTo>
                      <a:pt x="129" y="1061"/>
                      <a:pt x="132" y="1071"/>
                      <a:pt x="134" y="1078"/>
                    </a:cubicBezTo>
                    <a:cubicBezTo>
                      <a:pt x="136" y="1079"/>
                      <a:pt x="131" y="1065"/>
                      <a:pt x="131" y="1062"/>
                    </a:cubicBezTo>
                    <a:cubicBezTo>
                      <a:pt x="138" y="1077"/>
                      <a:pt x="145" y="1084"/>
                      <a:pt x="150" y="1083"/>
                    </a:cubicBezTo>
                    <a:cubicBezTo>
                      <a:pt x="154" y="1082"/>
                      <a:pt x="155" y="1073"/>
                      <a:pt x="152" y="1053"/>
                    </a:cubicBezTo>
                    <a:cubicBezTo>
                      <a:pt x="160" y="1066"/>
                      <a:pt x="169" y="1071"/>
                      <a:pt x="170" y="1059"/>
                    </a:cubicBezTo>
                    <a:cubicBezTo>
                      <a:pt x="165" y="1042"/>
                      <a:pt x="163" y="1029"/>
                      <a:pt x="158" y="1017"/>
                    </a:cubicBezTo>
                    <a:cubicBezTo>
                      <a:pt x="159" y="1016"/>
                      <a:pt x="159" y="1015"/>
                      <a:pt x="159" y="1013"/>
                    </a:cubicBezTo>
                    <a:cubicBezTo>
                      <a:pt x="164" y="1033"/>
                      <a:pt x="169" y="1048"/>
                      <a:pt x="175" y="1065"/>
                    </a:cubicBezTo>
                    <a:cubicBezTo>
                      <a:pt x="177" y="1063"/>
                      <a:pt x="177" y="1063"/>
                      <a:pt x="177" y="1063"/>
                    </a:cubicBezTo>
                    <a:cubicBezTo>
                      <a:pt x="173" y="1047"/>
                      <a:pt x="166" y="1030"/>
                      <a:pt x="167" y="1023"/>
                    </a:cubicBezTo>
                    <a:cubicBezTo>
                      <a:pt x="167" y="1025"/>
                      <a:pt x="169" y="1030"/>
                      <a:pt x="170" y="1034"/>
                    </a:cubicBezTo>
                    <a:cubicBezTo>
                      <a:pt x="171" y="1039"/>
                      <a:pt x="172" y="1042"/>
                      <a:pt x="173" y="1042"/>
                    </a:cubicBezTo>
                    <a:cubicBezTo>
                      <a:pt x="169" y="1027"/>
                      <a:pt x="172" y="1028"/>
                      <a:pt x="170" y="1017"/>
                    </a:cubicBezTo>
                    <a:cubicBezTo>
                      <a:pt x="172" y="1024"/>
                      <a:pt x="174" y="1030"/>
                      <a:pt x="177" y="1042"/>
                    </a:cubicBezTo>
                    <a:cubicBezTo>
                      <a:pt x="178" y="1038"/>
                      <a:pt x="182" y="1051"/>
                      <a:pt x="185" y="1055"/>
                    </a:cubicBezTo>
                    <a:cubicBezTo>
                      <a:pt x="188" y="1052"/>
                      <a:pt x="191" y="1059"/>
                      <a:pt x="192" y="1052"/>
                    </a:cubicBezTo>
                    <a:cubicBezTo>
                      <a:pt x="198" y="1066"/>
                      <a:pt x="202" y="1071"/>
                      <a:pt x="206" y="1075"/>
                    </a:cubicBezTo>
                    <a:cubicBezTo>
                      <a:pt x="210" y="1079"/>
                      <a:pt x="214" y="1081"/>
                      <a:pt x="220" y="1091"/>
                    </a:cubicBezTo>
                    <a:cubicBezTo>
                      <a:pt x="220" y="1089"/>
                      <a:pt x="219" y="1088"/>
                      <a:pt x="220" y="1088"/>
                    </a:cubicBezTo>
                    <a:cubicBezTo>
                      <a:pt x="218" y="1082"/>
                      <a:pt x="216" y="1073"/>
                      <a:pt x="215" y="1064"/>
                    </a:cubicBezTo>
                    <a:cubicBezTo>
                      <a:pt x="213" y="1055"/>
                      <a:pt x="212" y="1045"/>
                      <a:pt x="212" y="1038"/>
                    </a:cubicBezTo>
                    <a:cubicBezTo>
                      <a:pt x="212" y="1030"/>
                      <a:pt x="212" y="1025"/>
                      <a:pt x="214" y="1023"/>
                    </a:cubicBezTo>
                    <a:cubicBezTo>
                      <a:pt x="215" y="1022"/>
                      <a:pt x="217" y="1024"/>
                      <a:pt x="221" y="1033"/>
                    </a:cubicBezTo>
                    <a:cubicBezTo>
                      <a:pt x="223" y="1034"/>
                      <a:pt x="222" y="1029"/>
                      <a:pt x="222" y="1024"/>
                    </a:cubicBezTo>
                    <a:cubicBezTo>
                      <a:pt x="221" y="1019"/>
                      <a:pt x="220" y="1014"/>
                      <a:pt x="222" y="1017"/>
                    </a:cubicBezTo>
                    <a:cubicBezTo>
                      <a:pt x="216" y="985"/>
                      <a:pt x="210" y="950"/>
                      <a:pt x="207" y="912"/>
                    </a:cubicBezTo>
                    <a:cubicBezTo>
                      <a:pt x="205" y="875"/>
                      <a:pt x="205" y="835"/>
                      <a:pt x="209" y="795"/>
                    </a:cubicBezTo>
                    <a:cubicBezTo>
                      <a:pt x="213" y="756"/>
                      <a:pt x="221" y="716"/>
                      <a:pt x="232" y="679"/>
                    </a:cubicBezTo>
                    <a:cubicBezTo>
                      <a:pt x="242" y="642"/>
                      <a:pt x="256" y="608"/>
                      <a:pt x="271" y="579"/>
                    </a:cubicBezTo>
                    <a:cubicBezTo>
                      <a:pt x="275" y="570"/>
                      <a:pt x="282" y="557"/>
                      <a:pt x="288" y="547"/>
                    </a:cubicBezTo>
                    <a:cubicBezTo>
                      <a:pt x="294" y="536"/>
                      <a:pt x="299" y="528"/>
                      <a:pt x="297" y="528"/>
                    </a:cubicBezTo>
                    <a:cubicBezTo>
                      <a:pt x="301" y="525"/>
                      <a:pt x="305" y="517"/>
                      <a:pt x="311" y="509"/>
                    </a:cubicBezTo>
                    <a:cubicBezTo>
                      <a:pt x="316" y="501"/>
                      <a:pt x="322" y="491"/>
                      <a:pt x="327" y="485"/>
                    </a:cubicBezTo>
                    <a:cubicBezTo>
                      <a:pt x="327" y="483"/>
                      <a:pt x="321" y="491"/>
                      <a:pt x="321" y="489"/>
                    </a:cubicBezTo>
                    <a:cubicBezTo>
                      <a:pt x="327" y="482"/>
                      <a:pt x="330" y="477"/>
                      <a:pt x="333" y="473"/>
                    </a:cubicBezTo>
                    <a:cubicBezTo>
                      <a:pt x="332" y="477"/>
                      <a:pt x="324" y="488"/>
                      <a:pt x="332" y="478"/>
                    </a:cubicBezTo>
                    <a:cubicBezTo>
                      <a:pt x="331" y="476"/>
                      <a:pt x="338" y="472"/>
                      <a:pt x="342" y="465"/>
                    </a:cubicBezTo>
                    <a:cubicBezTo>
                      <a:pt x="345" y="460"/>
                      <a:pt x="335" y="469"/>
                      <a:pt x="340" y="462"/>
                    </a:cubicBezTo>
                    <a:cubicBezTo>
                      <a:pt x="343" y="458"/>
                      <a:pt x="345" y="456"/>
                      <a:pt x="346" y="455"/>
                    </a:cubicBezTo>
                    <a:cubicBezTo>
                      <a:pt x="341" y="462"/>
                      <a:pt x="346" y="459"/>
                      <a:pt x="344" y="463"/>
                    </a:cubicBezTo>
                    <a:cubicBezTo>
                      <a:pt x="355" y="448"/>
                      <a:pt x="365" y="436"/>
                      <a:pt x="382" y="419"/>
                    </a:cubicBezTo>
                    <a:cubicBezTo>
                      <a:pt x="382" y="418"/>
                      <a:pt x="379" y="419"/>
                      <a:pt x="382" y="416"/>
                    </a:cubicBezTo>
                    <a:cubicBezTo>
                      <a:pt x="390" y="410"/>
                      <a:pt x="394" y="404"/>
                      <a:pt x="405" y="395"/>
                    </a:cubicBezTo>
                    <a:cubicBezTo>
                      <a:pt x="405" y="395"/>
                      <a:pt x="404" y="395"/>
                      <a:pt x="406" y="393"/>
                    </a:cubicBezTo>
                    <a:cubicBezTo>
                      <a:pt x="408" y="392"/>
                      <a:pt x="412" y="387"/>
                      <a:pt x="409" y="391"/>
                    </a:cubicBezTo>
                    <a:cubicBezTo>
                      <a:pt x="424" y="377"/>
                      <a:pt x="436" y="367"/>
                      <a:pt x="446" y="358"/>
                    </a:cubicBezTo>
                    <a:cubicBezTo>
                      <a:pt x="457" y="350"/>
                      <a:pt x="467" y="342"/>
                      <a:pt x="480" y="333"/>
                    </a:cubicBezTo>
                    <a:cubicBezTo>
                      <a:pt x="485" y="330"/>
                      <a:pt x="475" y="335"/>
                      <a:pt x="483" y="329"/>
                    </a:cubicBezTo>
                    <a:cubicBezTo>
                      <a:pt x="487" y="326"/>
                      <a:pt x="489" y="326"/>
                      <a:pt x="490" y="327"/>
                    </a:cubicBezTo>
                    <a:cubicBezTo>
                      <a:pt x="509" y="313"/>
                      <a:pt x="524" y="306"/>
                      <a:pt x="533" y="298"/>
                    </a:cubicBezTo>
                    <a:cubicBezTo>
                      <a:pt x="548" y="291"/>
                      <a:pt x="565" y="281"/>
                      <a:pt x="584" y="272"/>
                    </a:cubicBezTo>
                    <a:cubicBezTo>
                      <a:pt x="571" y="278"/>
                      <a:pt x="577" y="273"/>
                      <a:pt x="567" y="278"/>
                    </a:cubicBezTo>
                    <a:cubicBezTo>
                      <a:pt x="568" y="276"/>
                      <a:pt x="575" y="273"/>
                      <a:pt x="582" y="269"/>
                    </a:cubicBezTo>
                    <a:cubicBezTo>
                      <a:pt x="590" y="266"/>
                      <a:pt x="597" y="263"/>
                      <a:pt x="600" y="262"/>
                    </a:cubicBezTo>
                    <a:cubicBezTo>
                      <a:pt x="598" y="263"/>
                      <a:pt x="597" y="264"/>
                      <a:pt x="598" y="264"/>
                    </a:cubicBezTo>
                    <a:cubicBezTo>
                      <a:pt x="594" y="266"/>
                      <a:pt x="590" y="268"/>
                      <a:pt x="585" y="270"/>
                    </a:cubicBezTo>
                    <a:cubicBezTo>
                      <a:pt x="586" y="271"/>
                      <a:pt x="586" y="271"/>
                      <a:pt x="586" y="271"/>
                    </a:cubicBezTo>
                    <a:cubicBezTo>
                      <a:pt x="587" y="271"/>
                      <a:pt x="590" y="270"/>
                      <a:pt x="592" y="269"/>
                    </a:cubicBezTo>
                    <a:cubicBezTo>
                      <a:pt x="592" y="266"/>
                      <a:pt x="600" y="267"/>
                      <a:pt x="608" y="263"/>
                    </a:cubicBezTo>
                    <a:cubicBezTo>
                      <a:pt x="606" y="261"/>
                      <a:pt x="612" y="260"/>
                      <a:pt x="626" y="254"/>
                    </a:cubicBezTo>
                    <a:cubicBezTo>
                      <a:pt x="632" y="251"/>
                      <a:pt x="626" y="253"/>
                      <a:pt x="632" y="250"/>
                    </a:cubicBezTo>
                    <a:cubicBezTo>
                      <a:pt x="625" y="253"/>
                      <a:pt x="618" y="255"/>
                      <a:pt x="611" y="258"/>
                    </a:cubicBezTo>
                    <a:cubicBezTo>
                      <a:pt x="616" y="254"/>
                      <a:pt x="604" y="262"/>
                      <a:pt x="603" y="261"/>
                    </a:cubicBezTo>
                    <a:cubicBezTo>
                      <a:pt x="604" y="259"/>
                      <a:pt x="611" y="256"/>
                      <a:pt x="618" y="254"/>
                    </a:cubicBezTo>
                    <a:cubicBezTo>
                      <a:pt x="624" y="251"/>
                      <a:pt x="629" y="249"/>
                      <a:pt x="627" y="248"/>
                    </a:cubicBezTo>
                    <a:cubicBezTo>
                      <a:pt x="636" y="246"/>
                      <a:pt x="638" y="244"/>
                      <a:pt x="651" y="240"/>
                    </a:cubicBezTo>
                    <a:cubicBezTo>
                      <a:pt x="649" y="242"/>
                      <a:pt x="666" y="236"/>
                      <a:pt x="675" y="235"/>
                    </a:cubicBezTo>
                    <a:cubicBezTo>
                      <a:pt x="669" y="233"/>
                      <a:pt x="688" y="230"/>
                      <a:pt x="690" y="229"/>
                    </a:cubicBezTo>
                    <a:cubicBezTo>
                      <a:pt x="693" y="226"/>
                      <a:pt x="685" y="228"/>
                      <a:pt x="688" y="226"/>
                    </a:cubicBezTo>
                    <a:cubicBezTo>
                      <a:pt x="691" y="225"/>
                      <a:pt x="696" y="224"/>
                      <a:pt x="696" y="224"/>
                    </a:cubicBezTo>
                    <a:cubicBezTo>
                      <a:pt x="700" y="225"/>
                      <a:pt x="693" y="226"/>
                      <a:pt x="695" y="227"/>
                    </a:cubicBezTo>
                    <a:cubicBezTo>
                      <a:pt x="707" y="225"/>
                      <a:pt x="713" y="224"/>
                      <a:pt x="724" y="222"/>
                    </a:cubicBezTo>
                    <a:cubicBezTo>
                      <a:pt x="726" y="222"/>
                      <a:pt x="722" y="223"/>
                      <a:pt x="718" y="224"/>
                    </a:cubicBezTo>
                    <a:cubicBezTo>
                      <a:pt x="714" y="225"/>
                      <a:pt x="710" y="226"/>
                      <a:pt x="712" y="227"/>
                    </a:cubicBezTo>
                    <a:cubicBezTo>
                      <a:pt x="720" y="224"/>
                      <a:pt x="735" y="223"/>
                      <a:pt x="746" y="220"/>
                    </a:cubicBezTo>
                    <a:cubicBezTo>
                      <a:pt x="743" y="219"/>
                      <a:pt x="744" y="215"/>
                      <a:pt x="745" y="214"/>
                    </a:cubicBezTo>
                    <a:cubicBezTo>
                      <a:pt x="754" y="213"/>
                      <a:pt x="751" y="216"/>
                      <a:pt x="763" y="213"/>
                    </a:cubicBezTo>
                    <a:cubicBezTo>
                      <a:pt x="763" y="211"/>
                      <a:pt x="764" y="212"/>
                      <a:pt x="767" y="210"/>
                    </a:cubicBezTo>
                    <a:cubicBezTo>
                      <a:pt x="758" y="212"/>
                      <a:pt x="757" y="211"/>
                      <a:pt x="755" y="210"/>
                    </a:cubicBezTo>
                    <a:cubicBezTo>
                      <a:pt x="759" y="210"/>
                      <a:pt x="767" y="209"/>
                      <a:pt x="775" y="208"/>
                    </a:cubicBezTo>
                    <a:cubicBezTo>
                      <a:pt x="770" y="210"/>
                      <a:pt x="780" y="209"/>
                      <a:pt x="780" y="211"/>
                    </a:cubicBezTo>
                    <a:cubicBezTo>
                      <a:pt x="788" y="210"/>
                      <a:pt x="792" y="210"/>
                      <a:pt x="795" y="209"/>
                    </a:cubicBezTo>
                    <a:cubicBezTo>
                      <a:pt x="799" y="209"/>
                      <a:pt x="802" y="208"/>
                      <a:pt x="809" y="208"/>
                    </a:cubicBezTo>
                    <a:cubicBezTo>
                      <a:pt x="810" y="206"/>
                      <a:pt x="810" y="207"/>
                      <a:pt x="807" y="205"/>
                    </a:cubicBezTo>
                    <a:cubicBezTo>
                      <a:pt x="819" y="204"/>
                      <a:pt x="816" y="204"/>
                      <a:pt x="827" y="204"/>
                    </a:cubicBezTo>
                    <a:cubicBezTo>
                      <a:pt x="830" y="202"/>
                      <a:pt x="832" y="201"/>
                      <a:pt x="837" y="200"/>
                    </a:cubicBezTo>
                    <a:cubicBezTo>
                      <a:pt x="824" y="201"/>
                      <a:pt x="819" y="200"/>
                      <a:pt x="812" y="199"/>
                    </a:cubicBezTo>
                    <a:cubicBezTo>
                      <a:pt x="811" y="200"/>
                      <a:pt x="823" y="201"/>
                      <a:pt x="814" y="202"/>
                    </a:cubicBezTo>
                    <a:cubicBezTo>
                      <a:pt x="802" y="202"/>
                      <a:pt x="817" y="203"/>
                      <a:pt x="809" y="204"/>
                    </a:cubicBezTo>
                    <a:cubicBezTo>
                      <a:pt x="802" y="204"/>
                      <a:pt x="810" y="201"/>
                      <a:pt x="800" y="203"/>
                    </a:cubicBezTo>
                    <a:cubicBezTo>
                      <a:pt x="801" y="204"/>
                      <a:pt x="800" y="205"/>
                      <a:pt x="792" y="206"/>
                    </a:cubicBezTo>
                    <a:cubicBezTo>
                      <a:pt x="785" y="206"/>
                      <a:pt x="796" y="205"/>
                      <a:pt x="794" y="203"/>
                    </a:cubicBezTo>
                    <a:cubicBezTo>
                      <a:pt x="788" y="204"/>
                      <a:pt x="779" y="206"/>
                      <a:pt x="771" y="207"/>
                    </a:cubicBezTo>
                    <a:cubicBezTo>
                      <a:pt x="763" y="208"/>
                      <a:pt x="757" y="208"/>
                      <a:pt x="758" y="206"/>
                    </a:cubicBezTo>
                    <a:cubicBezTo>
                      <a:pt x="767" y="205"/>
                      <a:pt x="768" y="204"/>
                      <a:pt x="775" y="203"/>
                    </a:cubicBezTo>
                    <a:cubicBezTo>
                      <a:pt x="775" y="204"/>
                      <a:pt x="784" y="204"/>
                      <a:pt x="787" y="203"/>
                    </a:cubicBezTo>
                    <a:cubicBezTo>
                      <a:pt x="780" y="204"/>
                      <a:pt x="778" y="203"/>
                      <a:pt x="775" y="203"/>
                    </a:cubicBezTo>
                    <a:cubicBezTo>
                      <a:pt x="782" y="202"/>
                      <a:pt x="795" y="200"/>
                      <a:pt x="798" y="200"/>
                    </a:cubicBezTo>
                    <a:cubicBezTo>
                      <a:pt x="796" y="201"/>
                      <a:pt x="790" y="202"/>
                      <a:pt x="796" y="202"/>
                    </a:cubicBezTo>
                    <a:cubicBezTo>
                      <a:pt x="810" y="201"/>
                      <a:pt x="797" y="201"/>
                      <a:pt x="803" y="199"/>
                    </a:cubicBezTo>
                    <a:cubicBezTo>
                      <a:pt x="810" y="200"/>
                      <a:pt x="810" y="197"/>
                      <a:pt x="824" y="197"/>
                    </a:cubicBezTo>
                    <a:cubicBezTo>
                      <a:pt x="820" y="199"/>
                      <a:pt x="827" y="200"/>
                      <a:pt x="840" y="199"/>
                    </a:cubicBezTo>
                    <a:cubicBezTo>
                      <a:pt x="840" y="198"/>
                      <a:pt x="851" y="198"/>
                      <a:pt x="853" y="197"/>
                    </a:cubicBezTo>
                    <a:cubicBezTo>
                      <a:pt x="843" y="198"/>
                      <a:pt x="837" y="196"/>
                      <a:pt x="843" y="194"/>
                    </a:cubicBezTo>
                    <a:cubicBezTo>
                      <a:pt x="825" y="194"/>
                      <a:pt x="809" y="196"/>
                      <a:pt x="791" y="198"/>
                    </a:cubicBezTo>
                    <a:cubicBezTo>
                      <a:pt x="773" y="200"/>
                      <a:pt x="753" y="203"/>
                      <a:pt x="727" y="209"/>
                    </a:cubicBezTo>
                    <a:cubicBezTo>
                      <a:pt x="725" y="208"/>
                      <a:pt x="718" y="210"/>
                      <a:pt x="720" y="208"/>
                    </a:cubicBezTo>
                    <a:cubicBezTo>
                      <a:pt x="733" y="208"/>
                      <a:pt x="744" y="202"/>
                      <a:pt x="752" y="203"/>
                    </a:cubicBezTo>
                    <a:cubicBezTo>
                      <a:pt x="753" y="202"/>
                      <a:pt x="755" y="201"/>
                      <a:pt x="757" y="201"/>
                    </a:cubicBezTo>
                    <a:cubicBezTo>
                      <a:pt x="778" y="198"/>
                      <a:pt x="805" y="194"/>
                      <a:pt x="832" y="193"/>
                    </a:cubicBezTo>
                    <a:cubicBezTo>
                      <a:pt x="859" y="191"/>
                      <a:pt x="886" y="190"/>
                      <a:pt x="906" y="191"/>
                    </a:cubicBezTo>
                    <a:cubicBezTo>
                      <a:pt x="906" y="193"/>
                      <a:pt x="906" y="193"/>
                      <a:pt x="906" y="193"/>
                    </a:cubicBezTo>
                    <a:cubicBezTo>
                      <a:pt x="923" y="194"/>
                      <a:pt x="924" y="192"/>
                      <a:pt x="939" y="195"/>
                    </a:cubicBezTo>
                    <a:cubicBezTo>
                      <a:pt x="949" y="195"/>
                      <a:pt x="966" y="197"/>
                      <a:pt x="982" y="199"/>
                    </a:cubicBezTo>
                    <a:cubicBezTo>
                      <a:pt x="999" y="202"/>
                      <a:pt x="1015" y="206"/>
                      <a:pt x="1027" y="209"/>
                    </a:cubicBezTo>
                    <a:cubicBezTo>
                      <a:pt x="1025" y="208"/>
                      <a:pt x="1030" y="209"/>
                      <a:pt x="1035" y="210"/>
                    </a:cubicBezTo>
                    <a:cubicBezTo>
                      <a:pt x="1039" y="211"/>
                      <a:pt x="1044" y="213"/>
                      <a:pt x="1043" y="211"/>
                    </a:cubicBezTo>
                    <a:cubicBezTo>
                      <a:pt x="1036" y="209"/>
                      <a:pt x="1024" y="206"/>
                      <a:pt x="1012" y="203"/>
                    </a:cubicBezTo>
                    <a:cubicBezTo>
                      <a:pt x="999" y="200"/>
                      <a:pt x="986" y="198"/>
                      <a:pt x="976" y="197"/>
                    </a:cubicBezTo>
                    <a:cubicBezTo>
                      <a:pt x="977" y="194"/>
                      <a:pt x="975" y="193"/>
                      <a:pt x="983" y="192"/>
                    </a:cubicBezTo>
                    <a:cubicBezTo>
                      <a:pt x="991" y="195"/>
                      <a:pt x="995" y="198"/>
                      <a:pt x="996" y="199"/>
                    </a:cubicBezTo>
                    <a:cubicBezTo>
                      <a:pt x="1002" y="198"/>
                      <a:pt x="1013" y="200"/>
                      <a:pt x="1025" y="203"/>
                    </a:cubicBezTo>
                    <a:cubicBezTo>
                      <a:pt x="1037" y="206"/>
                      <a:pt x="1049" y="209"/>
                      <a:pt x="1057" y="210"/>
                    </a:cubicBezTo>
                    <a:cubicBezTo>
                      <a:pt x="1066" y="214"/>
                      <a:pt x="1045" y="209"/>
                      <a:pt x="1060" y="214"/>
                    </a:cubicBezTo>
                    <a:cubicBezTo>
                      <a:pt x="1065" y="215"/>
                      <a:pt x="1059" y="213"/>
                      <a:pt x="1060" y="212"/>
                    </a:cubicBezTo>
                    <a:cubicBezTo>
                      <a:pt x="1066" y="214"/>
                      <a:pt x="1077" y="217"/>
                      <a:pt x="1089" y="221"/>
                    </a:cubicBezTo>
                    <a:cubicBezTo>
                      <a:pt x="1100" y="225"/>
                      <a:pt x="1112" y="229"/>
                      <a:pt x="1120" y="231"/>
                    </a:cubicBezTo>
                    <a:cubicBezTo>
                      <a:pt x="1116" y="230"/>
                      <a:pt x="1116" y="228"/>
                      <a:pt x="1120" y="230"/>
                    </a:cubicBezTo>
                    <a:cubicBezTo>
                      <a:pt x="1124" y="231"/>
                      <a:pt x="1122" y="232"/>
                      <a:pt x="1128" y="234"/>
                    </a:cubicBezTo>
                    <a:cubicBezTo>
                      <a:pt x="1129" y="234"/>
                      <a:pt x="1130" y="234"/>
                      <a:pt x="1134" y="236"/>
                    </a:cubicBezTo>
                    <a:cubicBezTo>
                      <a:pt x="1135" y="235"/>
                      <a:pt x="1125" y="230"/>
                      <a:pt x="1133" y="233"/>
                    </a:cubicBezTo>
                    <a:cubicBezTo>
                      <a:pt x="1138" y="236"/>
                      <a:pt x="1143" y="239"/>
                      <a:pt x="1140" y="239"/>
                    </a:cubicBezTo>
                    <a:cubicBezTo>
                      <a:pt x="1153" y="244"/>
                      <a:pt x="1161" y="248"/>
                      <a:pt x="1173" y="253"/>
                    </a:cubicBezTo>
                    <a:cubicBezTo>
                      <a:pt x="1174" y="255"/>
                      <a:pt x="1165" y="252"/>
                      <a:pt x="1175" y="256"/>
                    </a:cubicBezTo>
                    <a:cubicBezTo>
                      <a:pt x="1185" y="261"/>
                      <a:pt x="1170" y="252"/>
                      <a:pt x="1178" y="256"/>
                    </a:cubicBezTo>
                    <a:cubicBezTo>
                      <a:pt x="1186" y="260"/>
                      <a:pt x="1186" y="260"/>
                      <a:pt x="1186" y="260"/>
                    </a:cubicBezTo>
                    <a:cubicBezTo>
                      <a:pt x="1185" y="260"/>
                      <a:pt x="1183" y="259"/>
                      <a:pt x="1186" y="262"/>
                    </a:cubicBezTo>
                    <a:cubicBezTo>
                      <a:pt x="1195" y="266"/>
                      <a:pt x="1196" y="267"/>
                      <a:pt x="1205" y="272"/>
                    </a:cubicBezTo>
                    <a:cubicBezTo>
                      <a:pt x="1205" y="270"/>
                      <a:pt x="1191" y="264"/>
                      <a:pt x="1189" y="262"/>
                    </a:cubicBezTo>
                    <a:cubicBezTo>
                      <a:pt x="1199" y="266"/>
                      <a:pt x="1209" y="272"/>
                      <a:pt x="1218" y="277"/>
                    </a:cubicBezTo>
                    <a:cubicBezTo>
                      <a:pt x="1227" y="282"/>
                      <a:pt x="1235" y="287"/>
                      <a:pt x="1239" y="289"/>
                    </a:cubicBezTo>
                    <a:cubicBezTo>
                      <a:pt x="1249" y="294"/>
                      <a:pt x="1245" y="295"/>
                      <a:pt x="1252" y="300"/>
                    </a:cubicBezTo>
                    <a:cubicBezTo>
                      <a:pt x="1240" y="292"/>
                      <a:pt x="1228" y="285"/>
                      <a:pt x="1216" y="279"/>
                    </a:cubicBezTo>
                    <a:cubicBezTo>
                      <a:pt x="1205" y="273"/>
                      <a:pt x="1195" y="267"/>
                      <a:pt x="1186" y="264"/>
                    </a:cubicBezTo>
                    <a:cubicBezTo>
                      <a:pt x="1186" y="262"/>
                      <a:pt x="1186" y="262"/>
                      <a:pt x="1186" y="262"/>
                    </a:cubicBezTo>
                    <a:cubicBezTo>
                      <a:pt x="1180" y="260"/>
                      <a:pt x="1171" y="255"/>
                      <a:pt x="1163" y="251"/>
                    </a:cubicBezTo>
                    <a:cubicBezTo>
                      <a:pt x="1155" y="248"/>
                      <a:pt x="1149" y="245"/>
                      <a:pt x="1148" y="247"/>
                    </a:cubicBezTo>
                    <a:cubicBezTo>
                      <a:pt x="1128" y="236"/>
                      <a:pt x="1099" y="227"/>
                      <a:pt x="1069" y="217"/>
                    </a:cubicBezTo>
                    <a:cubicBezTo>
                      <a:pt x="1073" y="220"/>
                      <a:pt x="1060" y="215"/>
                      <a:pt x="1064" y="217"/>
                    </a:cubicBezTo>
                    <a:cubicBezTo>
                      <a:pt x="1075" y="221"/>
                      <a:pt x="1090" y="225"/>
                      <a:pt x="1105" y="231"/>
                    </a:cubicBezTo>
                    <a:cubicBezTo>
                      <a:pt x="1120" y="236"/>
                      <a:pt x="1134" y="242"/>
                      <a:pt x="1145" y="246"/>
                    </a:cubicBezTo>
                    <a:cubicBezTo>
                      <a:pt x="1147" y="248"/>
                      <a:pt x="1154" y="251"/>
                      <a:pt x="1161" y="254"/>
                    </a:cubicBezTo>
                    <a:cubicBezTo>
                      <a:pt x="1168" y="257"/>
                      <a:pt x="1175" y="259"/>
                      <a:pt x="1178" y="261"/>
                    </a:cubicBezTo>
                    <a:cubicBezTo>
                      <a:pt x="1187" y="265"/>
                      <a:pt x="1206" y="275"/>
                      <a:pt x="1221" y="283"/>
                    </a:cubicBezTo>
                    <a:cubicBezTo>
                      <a:pt x="1231" y="289"/>
                      <a:pt x="1248" y="299"/>
                      <a:pt x="1261" y="308"/>
                    </a:cubicBezTo>
                    <a:cubicBezTo>
                      <a:pt x="1275" y="317"/>
                      <a:pt x="1286" y="325"/>
                      <a:pt x="1287" y="324"/>
                    </a:cubicBezTo>
                    <a:cubicBezTo>
                      <a:pt x="1279" y="319"/>
                      <a:pt x="1276" y="317"/>
                      <a:pt x="1273" y="314"/>
                    </a:cubicBezTo>
                    <a:cubicBezTo>
                      <a:pt x="1270" y="312"/>
                      <a:pt x="1267" y="309"/>
                      <a:pt x="1257" y="304"/>
                    </a:cubicBezTo>
                    <a:cubicBezTo>
                      <a:pt x="1261" y="304"/>
                      <a:pt x="1252" y="298"/>
                      <a:pt x="1252" y="297"/>
                    </a:cubicBezTo>
                    <a:cubicBezTo>
                      <a:pt x="1258" y="300"/>
                      <a:pt x="1263" y="304"/>
                      <a:pt x="1268" y="307"/>
                    </a:cubicBezTo>
                    <a:cubicBezTo>
                      <a:pt x="1268" y="305"/>
                      <a:pt x="1257" y="296"/>
                      <a:pt x="1271" y="304"/>
                    </a:cubicBezTo>
                    <a:cubicBezTo>
                      <a:pt x="1271" y="306"/>
                      <a:pt x="1267" y="303"/>
                      <a:pt x="1265" y="303"/>
                    </a:cubicBezTo>
                    <a:cubicBezTo>
                      <a:pt x="1270" y="305"/>
                      <a:pt x="1272" y="307"/>
                      <a:pt x="1273" y="309"/>
                    </a:cubicBezTo>
                    <a:cubicBezTo>
                      <a:pt x="1281" y="314"/>
                      <a:pt x="1280" y="312"/>
                      <a:pt x="1286" y="316"/>
                    </a:cubicBezTo>
                    <a:cubicBezTo>
                      <a:pt x="1285" y="317"/>
                      <a:pt x="1295" y="323"/>
                      <a:pt x="1293" y="323"/>
                    </a:cubicBezTo>
                    <a:cubicBezTo>
                      <a:pt x="1288" y="320"/>
                      <a:pt x="1282" y="316"/>
                      <a:pt x="1280" y="315"/>
                    </a:cubicBezTo>
                    <a:cubicBezTo>
                      <a:pt x="1297" y="330"/>
                      <a:pt x="1297" y="330"/>
                      <a:pt x="1297" y="330"/>
                    </a:cubicBezTo>
                    <a:cubicBezTo>
                      <a:pt x="1302" y="334"/>
                      <a:pt x="1307" y="338"/>
                      <a:pt x="1314" y="344"/>
                    </a:cubicBezTo>
                    <a:cubicBezTo>
                      <a:pt x="1303" y="336"/>
                      <a:pt x="1299" y="332"/>
                      <a:pt x="1292" y="329"/>
                    </a:cubicBezTo>
                    <a:cubicBezTo>
                      <a:pt x="1297" y="332"/>
                      <a:pt x="1297" y="334"/>
                      <a:pt x="1302" y="337"/>
                    </a:cubicBezTo>
                    <a:cubicBezTo>
                      <a:pt x="1302" y="337"/>
                      <a:pt x="1301" y="335"/>
                      <a:pt x="1304" y="337"/>
                    </a:cubicBezTo>
                    <a:cubicBezTo>
                      <a:pt x="1309" y="342"/>
                      <a:pt x="1301" y="336"/>
                      <a:pt x="1306" y="341"/>
                    </a:cubicBezTo>
                    <a:cubicBezTo>
                      <a:pt x="1309" y="341"/>
                      <a:pt x="1313" y="346"/>
                      <a:pt x="1316" y="349"/>
                    </a:cubicBezTo>
                    <a:cubicBezTo>
                      <a:pt x="1323" y="354"/>
                      <a:pt x="1332" y="361"/>
                      <a:pt x="1341" y="369"/>
                    </a:cubicBezTo>
                    <a:cubicBezTo>
                      <a:pt x="1351" y="377"/>
                      <a:pt x="1360" y="386"/>
                      <a:pt x="1368" y="395"/>
                    </a:cubicBezTo>
                    <a:cubicBezTo>
                      <a:pt x="1372" y="398"/>
                      <a:pt x="1379" y="403"/>
                      <a:pt x="1375" y="399"/>
                    </a:cubicBezTo>
                    <a:cubicBezTo>
                      <a:pt x="1374" y="398"/>
                      <a:pt x="1373" y="398"/>
                      <a:pt x="1370" y="396"/>
                    </a:cubicBezTo>
                    <a:cubicBezTo>
                      <a:pt x="1374" y="396"/>
                      <a:pt x="1362" y="388"/>
                      <a:pt x="1364" y="387"/>
                    </a:cubicBezTo>
                    <a:cubicBezTo>
                      <a:pt x="1357" y="381"/>
                      <a:pt x="1350" y="376"/>
                      <a:pt x="1344" y="369"/>
                    </a:cubicBezTo>
                    <a:cubicBezTo>
                      <a:pt x="1347" y="371"/>
                      <a:pt x="1348" y="371"/>
                      <a:pt x="1349" y="372"/>
                    </a:cubicBezTo>
                    <a:cubicBezTo>
                      <a:pt x="1340" y="364"/>
                      <a:pt x="1343" y="367"/>
                      <a:pt x="1335" y="361"/>
                    </a:cubicBezTo>
                    <a:cubicBezTo>
                      <a:pt x="1335" y="360"/>
                      <a:pt x="1334" y="359"/>
                      <a:pt x="1333" y="357"/>
                    </a:cubicBezTo>
                    <a:cubicBezTo>
                      <a:pt x="1342" y="364"/>
                      <a:pt x="1350" y="370"/>
                      <a:pt x="1358" y="380"/>
                    </a:cubicBezTo>
                    <a:cubicBezTo>
                      <a:pt x="1361" y="380"/>
                      <a:pt x="1365" y="381"/>
                      <a:pt x="1371" y="385"/>
                    </a:cubicBezTo>
                    <a:cubicBezTo>
                      <a:pt x="1377" y="391"/>
                      <a:pt x="1380" y="394"/>
                      <a:pt x="1382" y="397"/>
                    </a:cubicBezTo>
                    <a:cubicBezTo>
                      <a:pt x="1384" y="400"/>
                      <a:pt x="1385" y="402"/>
                      <a:pt x="1387" y="405"/>
                    </a:cubicBezTo>
                    <a:cubicBezTo>
                      <a:pt x="1388" y="405"/>
                      <a:pt x="1387" y="403"/>
                      <a:pt x="1390" y="406"/>
                    </a:cubicBezTo>
                    <a:cubicBezTo>
                      <a:pt x="1396" y="414"/>
                      <a:pt x="1405" y="423"/>
                      <a:pt x="1414" y="432"/>
                    </a:cubicBezTo>
                    <a:cubicBezTo>
                      <a:pt x="1422" y="442"/>
                      <a:pt x="1429" y="451"/>
                      <a:pt x="1432" y="456"/>
                    </a:cubicBezTo>
                    <a:cubicBezTo>
                      <a:pt x="1426" y="450"/>
                      <a:pt x="1418" y="440"/>
                      <a:pt x="1411" y="431"/>
                    </a:cubicBezTo>
                    <a:cubicBezTo>
                      <a:pt x="1403" y="422"/>
                      <a:pt x="1396" y="415"/>
                      <a:pt x="1393" y="414"/>
                    </a:cubicBezTo>
                    <a:cubicBezTo>
                      <a:pt x="1410" y="430"/>
                      <a:pt x="1423" y="447"/>
                      <a:pt x="1435" y="463"/>
                    </a:cubicBezTo>
                    <a:cubicBezTo>
                      <a:pt x="1423" y="451"/>
                      <a:pt x="1431" y="462"/>
                      <a:pt x="1425" y="458"/>
                    </a:cubicBezTo>
                    <a:cubicBezTo>
                      <a:pt x="1432" y="468"/>
                      <a:pt x="1441" y="478"/>
                      <a:pt x="1449" y="490"/>
                    </a:cubicBezTo>
                    <a:cubicBezTo>
                      <a:pt x="1447" y="485"/>
                      <a:pt x="1450" y="489"/>
                      <a:pt x="1454" y="493"/>
                    </a:cubicBezTo>
                    <a:cubicBezTo>
                      <a:pt x="1447" y="485"/>
                      <a:pt x="1443" y="476"/>
                      <a:pt x="1435" y="469"/>
                    </a:cubicBezTo>
                    <a:cubicBezTo>
                      <a:pt x="1438" y="469"/>
                      <a:pt x="1435" y="464"/>
                      <a:pt x="1439" y="467"/>
                    </a:cubicBezTo>
                    <a:cubicBezTo>
                      <a:pt x="1451" y="484"/>
                      <a:pt x="1464" y="498"/>
                      <a:pt x="1467" y="509"/>
                    </a:cubicBezTo>
                    <a:cubicBezTo>
                      <a:pt x="1470" y="511"/>
                      <a:pt x="1478" y="523"/>
                      <a:pt x="1484" y="534"/>
                    </a:cubicBezTo>
                    <a:cubicBezTo>
                      <a:pt x="1490" y="544"/>
                      <a:pt x="1493" y="553"/>
                      <a:pt x="1488" y="548"/>
                    </a:cubicBezTo>
                    <a:cubicBezTo>
                      <a:pt x="1491" y="553"/>
                      <a:pt x="1492" y="553"/>
                      <a:pt x="1495" y="558"/>
                    </a:cubicBezTo>
                    <a:cubicBezTo>
                      <a:pt x="1493" y="553"/>
                      <a:pt x="1496" y="554"/>
                      <a:pt x="1494" y="548"/>
                    </a:cubicBezTo>
                    <a:cubicBezTo>
                      <a:pt x="1490" y="542"/>
                      <a:pt x="1488" y="538"/>
                      <a:pt x="1485" y="533"/>
                    </a:cubicBezTo>
                    <a:cubicBezTo>
                      <a:pt x="1482" y="528"/>
                      <a:pt x="1478" y="522"/>
                      <a:pt x="1473" y="514"/>
                    </a:cubicBezTo>
                    <a:cubicBezTo>
                      <a:pt x="1477" y="519"/>
                      <a:pt x="1474" y="511"/>
                      <a:pt x="1478" y="517"/>
                    </a:cubicBezTo>
                    <a:cubicBezTo>
                      <a:pt x="1480" y="524"/>
                      <a:pt x="1487" y="533"/>
                      <a:pt x="1498" y="553"/>
                    </a:cubicBezTo>
                    <a:cubicBezTo>
                      <a:pt x="1498" y="548"/>
                      <a:pt x="1494" y="542"/>
                      <a:pt x="1496" y="540"/>
                    </a:cubicBezTo>
                    <a:cubicBezTo>
                      <a:pt x="1504" y="556"/>
                      <a:pt x="1498" y="541"/>
                      <a:pt x="1502" y="546"/>
                    </a:cubicBezTo>
                    <a:cubicBezTo>
                      <a:pt x="1506" y="555"/>
                      <a:pt x="1505" y="557"/>
                      <a:pt x="1507" y="563"/>
                    </a:cubicBezTo>
                    <a:cubicBezTo>
                      <a:pt x="1508" y="559"/>
                      <a:pt x="1512" y="566"/>
                      <a:pt x="1508" y="557"/>
                    </a:cubicBezTo>
                    <a:cubicBezTo>
                      <a:pt x="1513" y="565"/>
                      <a:pt x="1516" y="573"/>
                      <a:pt x="1521" y="582"/>
                    </a:cubicBezTo>
                    <a:cubicBezTo>
                      <a:pt x="1521" y="583"/>
                      <a:pt x="1517" y="575"/>
                      <a:pt x="1517" y="578"/>
                    </a:cubicBezTo>
                    <a:cubicBezTo>
                      <a:pt x="1523" y="590"/>
                      <a:pt x="1524" y="593"/>
                      <a:pt x="1529" y="600"/>
                    </a:cubicBezTo>
                    <a:cubicBezTo>
                      <a:pt x="1530" y="604"/>
                      <a:pt x="1531" y="606"/>
                      <a:pt x="1530" y="607"/>
                    </a:cubicBezTo>
                    <a:cubicBezTo>
                      <a:pt x="1528" y="602"/>
                      <a:pt x="1524" y="596"/>
                      <a:pt x="1527" y="602"/>
                    </a:cubicBezTo>
                    <a:cubicBezTo>
                      <a:pt x="1528" y="602"/>
                      <a:pt x="1529" y="606"/>
                      <a:pt x="1531" y="610"/>
                    </a:cubicBezTo>
                    <a:cubicBezTo>
                      <a:pt x="1532" y="610"/>
                      <a:pt x="1532" y="608"/>
                      <a:pt x="1534" y="611"/>
                    </a:cubicBezTo>
                    <a:cubicBezTo>
                      <a:pt x="1535" y="617"/>
                      <a:pt x="1533" y="615"/>
                      <a:pt x="1531" y="611"/>
                    </a:cubicBezTo>
                    <a:cubicBezTo>
                      <a:pt x="1522" y="593"/>
                      <a:pt x="1515" y="579"/>
                      <a:pt x="1508" y="567"/>
                    </a:cubicBezTo>
                    <a:cubicBezTo>
                      <a:pt x="1505" y="565"/>
                      <a:pt x="1513" y="576"/>
                      <a:pt x="1510" y="574"/>
                    </a:cubicBezTo>
                    <a:cubicBezTo>
                      <a:pt x="1505" y="565"/>
                      <a:pt x="1506" y="564"/>
                      <a:pt x="1504" y="559"/>
                    </a:cubicBezTo>
                    <a:cubicBezTo>
                      <a:pt x="1503" y="559"/>
                      <a:pt x="1501" y="556"/>
                      <a:pt x="1501" y="558"/>
                    </a:cubicBezTo>
                    <a:cubicBezTo>
                      <a:pt x="1505" y="566"/>
                      <a:pt x="1511" y="578"/>
                      <a:pt x="1517" y="590"/>
                    </a:cubicBezTo>
                    <a:cubicBezTo>
                      <a:pt x="1523" y="602"/>
                      <a:pt x="1528" y="615"/>
                      <a:pt x="1531" y="624"/>
                    </a:cubicBezTo>
                    <a:cubicBezTo>
                      <a:pt x="1527" y="616"/>
                      <a:pt x="1522" y="603"/>
                      <a:pt x="1516" y="591"/>
                    </a:cubicBezTo>
                    <a:cubicBezTo>
                      <a:pt x="1510" y="580"/>
                      <a:pt x="1504" y="568"/>
                      <a:pt x="1499" y="561"/>
                    </a:cubicBezTo>
                    <a:cubicBezTo>
                      <a:pt x="1502" y="565"/>
                      <a:pt x="1504" y="570"/>
                      <a:pt x="1503" y="570"/>
                    </a:cubicBezTo>
                    <a:cubicBezTo>
                      <a:pt x="1506" y="576"/>
                      <a:pt x="1510" y="580"/>
                      <a:pt x="1511" y="583"/>
                    </a:cubicBezTo>
                    <a:cubicBezTo>
                      <a:pt x="1509" y="583"/>
                      <a:pt x="1509" y="582"/>
                      <a:pt x="1506" y="580"/>
                    </a:cubicBezTo>
                    <a:cubicBezTo>
                      <a:pt x="1511" y="591"/>
                      <a:pt x="1520" y="604"/>
                      <a:pt x="1521" y="605"/>
                    </a:cubicBezTo>
                    <a:cubicBezTo>
                      <a:pt x="1524" y="610"/>
                      <a:pt x="1529" y="621"/>
                      <a:pt x="1529" y="623"/>
                    </a:cubicBezTo>
                    <a:cubicBezTo>
                      <a:pt x="1527" y="622"/>
                      <a:pt x="1530" y="628"/>
                      <a:pt x="1530" y="634"/>
                    </a:cubicBezTo>
                    <a:cubicBezTo>
                      <a:pt x="1526" y="624"/>
                      <a:pt x="1529" y="637"/>
                      <a:pt x="1525" y="632"/>
                    </a:cubicBezTo>
                    <a:cubicBezTo>
                      <a:pt x="1531" y="645"/>
                      <a:pt x="1533" y="654"/>
                      <a:pt x="1539" y="666"/>
                    </a:cubicBezTo>
                    <a:cubicBezTo>
                      <a:pt x="1537" y="660"/>
                      <a:pt x="1532" y="648"/>
                      <a:pt x="1531" y="642"/>
                    </a:cubicBezTo>
                    <a:cubicBezTo>
                      <a:pt x="1534" y="643"/>
                      <a:pt x="1531" y="635"/>
                      <a:pt x="1538" y="646"/>
                    </a:cubicBezTo>
                    <a:cubicBezTo>
                      <a:pt x="1537" y="644"/>
                      <a:pt x="1536" y="640"/>
                      <a:pt x="1536" y="640"/>
                    </a:cubicBezTo>
                    <a:cubicBezTo>
                      <a:pt x="1540" y="652"/>
                      <a:pt x="1541" y="655"/>
                      <a:pt x="1543" y="659"/>
                    </a:cubicBezTo>
                    <a:cubicBezTo>
                      <a:pt x="1544" y="662"/>
                      <a:pt x="1546" y="666"/>
                      <a:pt x="1551" y="680"/>
                    </a:cubicBezTo>
                    <a:cubicBezTo>
                      <a:pt x="1551" y="680"/>
                      <a:pt x="1549" y="676"/>
                      <a:pt x="1548" y="676"/>
                    </a:cubicBezTo>
                    <a:cubicBezTo>
                      <a:pt x="1552" y="686"/>
                      <a:pt x="1555" y="696"/>
                      <a:pt x="1555" y="701"/>
                    </a:cubicBezTo>
                    <a:cubicBezTo>
                      <a:pt x="1557" y="705"/>
                      <a:pt x="1556" y="698"/>
                      <a:pt x="1558" y="702"/>
                    </a:cubicBezTo>
                    <a:cubicBezTo>
                      <a:pt x="1563" y="717"/>
                      <a:pt x="1566" y="732"/>
                      <a:pt x="1569" y="744"/>
                    </a:cubicBezTo>
                    <a:cubicBezTo>
                      <a:pt x="1568" y="741"/>
                      <a:pt x="1567" y="736"/>
                      <a:pt x="1566" y="736"/>
                    </a:cubicBezTo>
                    <a:cubicBezTo>
                      <a:pt x="1567" y="744"/>
                      <a:pt x="1567" y="743"/>
                      <a:pt x="1570" y="754"/>
                    </a:cubicBezTo>
                    <a:cubicBezTo>
                      <a:pt x="1571" y="754"/>
                      <a:pt x="1571" y="752"/>
                      <a:pt x="1572" y="756"/>
                    </a:cubicBezTo>
                    <a:cubicBezTo>
                      <a:pt x="1574" y="765"/>
                      <a:pt x="1576" y="775"/>
                      <a:pt x="1576" y="778"/>
                    </a:cubicBezTo>
                    <a:cubicBezTo>
                      <a:pt x="1574" y="772"/>
                      <a:pt x="1574" y="776"/>
                      <a:pt x="1571" y="764"/>
                    </a:cubicBezTo>
                    <a:cubicBezTo>
                      <a:pt x="1573" y="774"/>
                      <a:pt x="1573" y="781"/>
                      <a:pt x="1576" y="798"/>
                    </a:cubicBezTo>
                    <a:cubicBezTo>
                      <a:pt x="1577" y="795"/>
                      <a:pt x="1578" y="794"/>
                      <a:pt x="1578" y="790"/>
                    </a:cubicBezTo>
                    <a:cubicBezTo>
                      <a:pt x="1579" y="795"/>
                      <a:pt x="1582" y="808"/>
                      <a:pt x="1581" y="809"/>
                    </a:cubicBezTo>
                    <a:cubicBezTo>
                      <a:pt x="1577" y="793"/>
                      <a:pt x="1581" y="810"/>
                      <a:pt x="1580" y="810"/>
                    </a:cubicBezTo>
                    <a:cubicBezTo>
                      <a:pt x="1578" y="810"/>
                      <a:pt x="1574" y="797"/>
                      <a:pt x="1576" y="813"/>
                    </a:cubicBezTo>
                    <a:cubicBezTo>
                      <a:pt x="1573" y="797"/>
                      <a:pt x="1574" y="795"/>
                      <a:pt x="1574" y="793"/>
                    </a:cubicBezTo>
                    <a:cubicBezTo>
                      <a:pt x="1570" y="785"/>
                      <a:pt x="1567" y="784"/>
                      <a:pt x="1566" y="796"/>
                    </a:cubicBezTo>
                    <a:cubicBezTo>
                      <a:pt x="1569" y="798"/>
                      <a:pt x="1570" y="795"/>
                      <a:pt x="1572" y="795"/>
                    </a:cubicBezTo>
                    <a:cubicBezTo>
                      <a:pt x="1573" y="811"/>
                      <a:pt x="1574" y="819"/>
                      <a:pt x="1576" y="827"/>
                    </a:cubicBezTo>
                    <a:cubicBezTo>
                      <a:pt x="1577" y="835"/>
                      <a:pt x="1579" y="844"/>
                      <a:pt x="1579" y="863"/>
                    </a:cubicBezTo>
                    <a:cubicBezTo>
                      <a:pt x="1578" y="857"/>
                      <a:pt x="1578" y="848"/>
                      <a:pt x="1577" y="855"/>
                    </a:cubicBezTo>
                    <a:cubicBezTo>
                      <a:pt x="1577" y="853"/>
                      <a:pt x="1576" y="847"/>
                      <a:pt x="1576" y="841"/>
                    </a:cubicBezTo>
                    <a:cubicBezTo>
                      <a:pt x="1575" y="835"/>
                      <a:pt x="1574" y="829"/>
                      <a:pt x="1573" y="828"/>
                    </a:cubicBezTo>
                    <a:cubicBezTo>
                      <a:pt x="1574" y="836"/>
                      <a:pt x="1575" y="846"/>
                      <a:pt x="1575" y="853"/>
                    </a:cubicBezTo>
                    <a:cubicBezTo>
                      <a:pt x="1573" y="852"/>
                      <a:pt x="1573" y="857"/>
                      <a:pt x="1573" y="861"/>
                    </a:cubicBezTo>
                    <a:cubicBezTo>
                      <a:pt x="1572" y="848"/>
                      <a:pt x="1572" y="835"/>
                      <a:pt x="1569" y="831"/>
                    </a:cubicBezTo>
                    <a:cubicBezTo>
                      <a:pt x="1571" y="841"/>
                      <a:pt x="1571" y="847"/>
                      <a:pt x="1571" y="851"/>
                    </a:cubicBezTo>
                    <a:cubicBezTo>
                      <a:pt x="1571" y="856"/>
                      <a:pt x="1570" y="859"/>
                      <a:pt x="1569" y="863"/>
                    </a:cubicBezTo>
                    <a:cubicBezTo>
                      <a:pt x="1569" y="860"/>
                      <a:pt x="1569" y="855"/>
                      <a:pt x="1568" y="854"/>
                    </a:cubicBezTo>
                    <a:cubicBezTo>
                      <a:pt x="1569" y="858"/>
                      <a:pt x="1569" y="862"/>
                      <a:pt x="1569" y="867"/>
                    </a:cubicBezTo>
                    <a:cubicBezTo>
                      <a:pt x="1571" y="870"/>
                      <a:pt x="1570" y="859"/>
                      <a:pt x="1571" y="859"/>
                    </a:cubicBezTo>
                    <a:cubicBezTo>
                      <a:pt x="1573" y="867"/>
                      <a:pt x="1573" y="874"/>
                      <a:pt x="1574" y="879"/>
                    </a:cubicBezTo>
                    <a:cubicBezTo>
                      <a:pt x="1574" y="875"/>
                      <a:pt x="1574" y="868"/>
                      <a:pt x="1574" y="867"/>
                    </a:cubicBezTo>
                    <a:cubicBezTo>
                      <a:pt x="1575" y="871"/>
                      <a:pt x="1575" y="877"/>
                      <a:pt x="1576" y="875"/>
                    </a:cubicBezTo>
                    <a:cubicBezTo>
                      <a:pt x="1575" y="870"/>
                      <a:pt x="1574" y="868"/>
                      <a:pt x="1575" y="866"/>
                    </a:cubicBezTo>
                    <a:cubicBezTo>
                      <a:pt x="1576" y="864"/>
                      <a:pt x="1576" y="870"/>
                      <a:pt x="1577" y="876"/>
                    </a:cubicBezTo>
                    <a:cubicBezTo>
                      <a:pt x="1577" y="882"/>
                      <a:pt x="1577" y="889"/>
                      <a:pt x="1577" y="890"/>
                    </a:cubicBezTo>
                    <a:cubicBezTo>
                      <a:pt x="1575" y="881"/>
                      <a:pt x="1574" y="888"/>
                      <a:pt x="1574" y="895"/>
                    </a:cubicBezTo>
                    <a:cubicBezTo>
                      <a:pt x="1573" y="881"/>
                      <a:pt x="1571" y="879"/>
                      <a:pt x="1570" y="873"/>
                    </a:cubicBezTo>
                    <a:cubicBezTo>
                      <a:pt x="1570" y="882"/>
                      <a:pt x="1571" y="896"/>
                      <a:pt x="1569" y="895"/>
                    </a:cubicBezTo>
                    <a:cubicBezTo>
                      <a:pt x="1570" y="890"/>
                      <a:pt x="1568" y="874"/>
                      <a:pt x="1567" y="868"/>
                    </a:cubicBezTo>
                    <a:cubicBezTo>
                      <a:pt x="1566" y="868"/>
                      <a:pt x="1567" y="872"/>
                      <a:pt x="1566" y="872"/>
                    </a:cubicBezTo>
                    <a:cubicBezTo>
                      <a:pt x="1568" y="884"/>
                      <a:pt x="1565" y="893"/>
                      <a:pt x="1567" y="899"/>
                    </a:cubicBezTo>
                    <a:cubicBezTo>
                      <a:pt x="1568" y="897"/>
                      <a:pt x="1574" y="911"/>
                      <a:pt x="1574" y="898"/>
                    </a:cubicBezTo>
                    <a:cubicBezTo>
                      <a:pt x="1575" y="899"/>
                      <a:pt x="1574" y="912"/>
                      <a:pt x="1576" y="910"/>
                    </a:cubicBezTo>
                    <a:cubicBezTo>
                      <a:pt x="1575" y="903"/>
                      <a:pt x="1575" y="898"/>
                      <a:pt x="1576" y="897"/>
                    </a:cubicBezTo>
                    <a:cubicBezTo>
                      <a:pt x="1577" y="906"/>
                      <a:pt x="1579" y="907"/>
                      <a:pt x="1580" y="909"/>
                    </a:cubicBezTo>
                    <a:cubicBezTo>
                      <a:pt x="1581" y="911"/>
                      <a:pt x="1582" y="914"/>
                      <a:pt x="1581" y="926"/>
                    </a:cubicBezTo>
                    <a:cubicBezTo>
                      <a:pt x="1581" y="922"/>
                      <a:pt x="1581" y="918"/>
                      <a:pt x="1580" y="920"/>
                    </a:cubicBezTo>
                    <a:cubicBezTo>
                      <a:pt x="1579" y="928"/>
                      <a:pt x="1582" y="935"/>
                      <a:pt x="1579" y="936"/>
                    </a:cubicBezTo>
                    <a:cubicBezTo>
                      <a:pt x="1579" y="947"/>
                      <a:pt x="1580" y="947"/>
                      <a:pt x="1580" y="947"/>
                    </a:cubicBezTo>
                    <a:cubicBezTo>
                      <a:pt x="1581" y="947"/>
                      <a:pt x="1581" y="948"/>
                      <a:pt x="1581" y="959"/>
                    </a:cubicBezTo>
                    <a:cubicBezTo>
                      <a:pt x="1582" y="956"/>
                      <a:pt x="1582" y="939"/>
                      <a:pt x="1583" y="937"/>
                    </a:cubicBezTo>
                    <a:cubicBezTo>
                      <a:pt x="1584" y="950"/>
                      <a:pt x="1583" y="935"/>
                      <a:pt x="1584" y="930"/>
                    </a:cubicBezTo>
                    <a:cubicBezTo>
                      <a:pt x="1585" y="930"/>
                      <a:pt x="1585" y="935"/>
                      <a:pt x="1584" y="941"/>
                    </a:cubicBezTo>
                    <a:cubicBezTo>
                      <a:pt x="1584" y="948"/>
                      <a:pt x="1583" y="955"/>
                      <a:pt x="1584" y="958"/>
                    </a:cubicBezTo>
                    <a:cubicBezTo>
                      <a:pt x="1584" y="944"/>
                      <a:pt x="1586" y="950"/>
                      <a:pt x="1585" y="939"/>
                    </a:cubicBezTo>
                    <a:cubicBezTo>
                      <a:pt x="1587" y="939"/>
                      <a:pt x="1588" y="925"/>
                      <a:pt x="1589" y="921"/>
                    </a:cubicBezTo>
                    <a:cubicBezTo>
                      <a:pt x="1589" y="931"/>
                      <a:pt x="1589" y="943"/>
                      <a:pt x="1588" y="952"/>
                    </a:cubicBezTo>
                    <a:cubicBezTo>
                      <a:pt x="1588" y="961"/>
                      <a:pt x="1588" y="969"/>
                      <a:pt x="1588" y="971"/>
                    </a:cubicBezTo>
                    <a:cubicBezTo>
                      <a:pt x="1589" y="958"/>
                      <a:pt x="1589" y="947"/>
                      <a:pt x="1590" y="936"/>
                    </a:cubicBezTo>
                    <a:cubicBezTo>
                      <a:pt x="1590" y="926"/>
                      <a:pt x="1591" y="916"/>
                      <a:pt x="1590" y="905"/>
                    </a:cubicBezTo>
                    <a:cubicBezTo>
                      <a:pt x="1589" y="910"/>
                      <a:pt x="1588" y="906"/>
                      <a:pt x="1587" y="907"/>
                    </a:cubicBezTo>
                    <a:cubicBezTo>
                      <a:pt x="1586" y="916"/>
                      <a:pt x="1589" y="921"/>
                      <a:pt x="1588" y="925"/>
                    </a:cubicBezTo>
                    <a:cubicBezTo>
                      <a:pt x="1586" y="921"/>
                      <a:pt x="1586" y="910"/>
                      <a:pt x="1585" y="898"/>
                    </a:cubicBezTo>
                    <a:cubicBezTo>
                      <a:pt x="1585" y="886"/>
                      <a:pt x="1584" y="873"/>
                      <a:pt x="1584" y="864"/>
                    </a:cubicBezTo>
                    <a:cubicBezTo>
                      <a:pt x="1583" y="869"/>
                      <a:pt x="1584" y="880"/>
                      <a:pt x="1584" y="891"/>
                    </a:cubicBezTo>
                    <a:cubicBezTo>
                      <a:pt x="1584" y="901"/>
                      <a:pt x="1584" y="911"/>
                      <a:pt x="1583" y="915"/>
                    </a:cubicBezTo>
                    <a:cubicBezTo>
                      <a:pt x="1583" y="902"/>
                      <a:pt x="1583" y="891"/>
                      <a:pt x="1582" y="881"/>
                    </a:cubicBezTo>
                    <a:cubicBezTo>
                      <a:pt x="1582" y="871"/>
                      <a:pt x="1581" y="862"/>
                      <a:pt x="1581" y="852"/>
                    </a:cubicBezTo>
                    <a:cubicBezTo>
                      <a:pt x="1580" y="850"/>
                      <a:pt x="1579" y="849"/>
                      <a:pt x="1578" y="841"/>
                    </a:cubicBezTo>
                    <a:cubicBezTo>
                      <a:pt x="1578" y="833"/>
                      <a:pt x="1576" y="821"/>
                      <a:pt x="1578" y="821"/>
                    </a:cubicBezTo>
                    <a:cubicBezTo>
                      <a:pt x="1578" y="825"/>
                      <a:pt x="1580" y="840"/>
                      <a:pt x="1580" y="830"/>
                    </a:cubicBezTo>
                    <a:cubicBezTo>
                      <a:pt x="1578" y="817"/>
                      <a:pt x="1578" y="814"/>
                      <a:pt x="1579" y="815"/>
                    </a:cubicBezTo>
                    <a:cubicBezTo>
                      <a:pt x="1581" y="815"/>
                      <a:pt x="1582" y="818"/>
                      <a:pt x="1583" y="818"/>
                    </a:cubicBezTo>
                    <a:cubicBezTo>
                      <a:pt x="1584" y="831"/>
                      <a:pt x="1585" y="833"/>
                      <a:pt x="1586" y="846"/>
                    </a:cubicBezTo>
                    <a:cubicBezTo>
                      <a:pt x="1585" y="845"/>
                      <a:pt x="1585" y="843"/>
                      <a:pt x="1584" y="847"/>
                    </a:cubicBezTo>
                    <a:cubicBezTo>
                      <a:pt x="1586" y="857"/>
                      <a:pt x="1587" y="856"/>
                      <a:pt x="1587" y="868"/>
                    </a:cubicBezTo>
                    <a:cubicBezTo>
                      <a:pt x="1589" y="866"/>
                      <a:pt x="1587" y="877"/>
                      <a:pt x="1588" y="880"/>
                    </a:cubicBezTo>
                    <a:cubicBezTo>
                      <a:pt x="1590" y="880"/>
                      <a:pt x="1590" y="874"/>
                      <a:pt x="1591" y="875"/>
                    </a:cubicBezTo>
                    <a:cubicBezTo>
                      <a:pt x="1592" y="885"/>
                      <a:pt x="1592" y="899"/>
                      <a:pt x="1592" y="909"/>
                    </a:cubicBezTo>
                    <a:cubicBezTo>
                      <a:pt x="1591" y="920"/>
                      <a:pt x="1591" y="927"/>
                      <a:pt x="1592" y="923"/>
                    </a:cubicBezTo>
                    <a:cubicBezTo>
                      <a:pt x="1592" y="929"/>
                      <a:pt x="1592" y="938"/>
                      <a:pt x="1592" y="945"/>
                    </a:cubicBezTo>
                    <a:cubicBezTo>
                      <a:pt x="1591" y="953"/>
                      <a:pt x="1591" y="959"/>
                      <a:pt x="1592" y="960"/>
                    </a:cubicBezTo>
                    <a:cubicBezTo>
                      <a:pt x="1592" y="952"/>
                      <a:pt x="1593" y="946"/>
                      <a:pt x="1594" y="947"/>
                    </a:cubicBezTo>
                    <a:cubicBezTo>
                      <a:pt x="1594" y="964"/>
                      <a:pt x="1591" y="966"/>
                      <a:pt x="1590" y="967"/>
                    </a:cubicBezTo>
                    <a:cubicBezTo>
                      <a:pt x="1591" y="972"/>
                      <a:pt x="1590" y="979"/>
                      <a:pt x="1589" y="988"/>
                    </a:cubicBezTo>
                    <a:cubicBezTo>
                      <a:pt x="1589" y="996"/>
                      <a:pt x="1587" y="1004"/>
                      <a:pt x="1587" y="1010"/>
                    </a:cubicBezTo>
                    <a:cubicBezTo>
                      <a:pt x="1589" y="1002"/>
                      <a:pt x="1590" y="1006"/>
                      <a:pt x="1590" y="1014"/>
                    </a:cubicBezTo>
                    <a:cubicBezTo>
                      <a:pt x="1590" y="1022"/>
                      <a:pt x="1589" y="1034"/>
                      <a:pt x="1586" y="1041"/>
                    </a:cubicBezTo>
                    <a:cubicBezTo>
                      <a:pt x="1589" y="1026"/>
                      <a:pt x="1588" y="1022"/>
                      <a:pt x="1587" y="1022"/>
                    </a:cubicBezTo>
                    <a:cubicBezTo>
                      <a:pt x="1586" y="1022"/>
                      <a:pt x="1584" y="1026"/>
                      <a:pt x="1582" y="1028"/>
                    </a:cubicBezTo>
                    <a:cubicBezTo>
                      <a:pt x="1580" y="1040"/>
                      <a:pt x="1580" y="1038"/>
                      <a:pt x="1578" y="1046"/>
                    </a:cubicBezTo>
                    <a:cubicBezTo>
                      <a:pt x="1580" y="1043"/>
                      <a:pt x="1579" y="1050"/>
                      <a:pt x="1580" y="1049"/>
                    </a:cubicBezTo>
                    <a:cubicBezTo>
                      <a:pt x="1582" y="1040"/>
                      <a:pt x="1581" y="1034"/>
                      <a:pt x="1583" y="1030"/>
                    </a:cubicBezTo>
                    <a:cubicBezTo>
                      <a:pt x="1584" y="1030"/>
                      <a:pt x="1584" y="1030"/>
                      <a:pt x="1584" y="1030"/>
                    </a:cubicBezTo>
                    <a:cubicBezTo>
                      <a:pt x="1583" y="1037"/>
                      <a:pt x="1582" y="1044"/>
                      <a:pt x="1581" y="1051"/>
                    </a:cubicBezTo>
                    <a:cubicBezTo>
                      <a:pt x="1582" y="1059"/>
                      <a:pt x="1584" y="1056"/>
                      <a:pt x="1586" y="1049"/>
                    </a:cubicBezTo>
                    <a:cubicBezTo>
                      <a:pt x="1587" y="1052"/>
                      <a:pt x="1586" y="1064"/>
                      <a:pt x="1583" y="1071"/>
                    </a:cubicBezTo>
                    <a:cubicBezTo>
                      <a:pt x="1580" y="1082"/>
                      <a:pt x="1585" y="1054"/>
                      <a:pt x="1580" y="1072"/>
                    </a:cubicBezTo>
                    <a:cubicBezTo>
                      <a:pt x="1584" y="1069"/>
                      <a:pt x="1579" y="1081"/>
                      <a:pt x="1578" y="1084"/>
                    </a:cubicBezTo>
                    <a:cubicBezTo>
                      <a:pt x="1579" y="1092"/>
                      <a:pt x="1573" y="1110"/>
                      <a:pt x="1570" y="1124"/>
                    </a:cubicBezTo>
                    <a:cubicBezTo>
                      <a:pt x="1569" y="1122"/>
                      <a:pt x="1568" y="1126"/>
                      <a:pt x="1567" y="1130"/>
                    </a:cubicBezTo>
                    <a:cubicBezTo>
                      <a:pt x="1565" y="1134"/>
                      <a:pt x="1564" y="1139"/>
                      <a:pt x="1563" y="1137"/>
                    </a:cubicBezTo>
                    <a:cubicBezTo>
                      <a:pt x="1564" y="1135"/>
                      <a:pt x="1566" y="1129"/>
                      <a:pt x="1567" y="1124"/>
                    </a:cubicBezTo>
                    <a:cubicBezTo>
                      <a:pt x="1568" y="1120"/>
                      <a:pt x="1569" y="1117"/>
                      <a:pt x="1567" y="1122"/>
                    </a:cubicBezTo>
                    <a:cubicBezTo>
                      <a:pt x="1564" y="1135"/>
                      <a:pt x="1563" y="1131"/>
                      <a:pt x="1561" y="1138"/>
                    </a:cubicBezTo>
                    <a:cubicBezTo>
                      <a:pt x="1565" y="1132"/>
                      <a:pt x="1558" y="1151"/>
                      <a:pt x="1558" y="1155"/>
                    </a:cubicBezTo>
                    <a:cubicBezTo>
                      <a:pt x="1560" y="1151"/>
                      <a:pt x="1561" y="1145"/>
                      <a:pt x="1562" y="1146"/>
                    </a:cubicBezTo>
                    <a:cubicBezTo>
                      <a:pt x="1557" y="1156"/>
                      <a:pt x="1563" y="1148"/>
                      <a:pt x="1561" y="1155"/>
                    </a:cubicBezTo>
                    <a:cubicBezTo>
                      <a:pt x="1559" y="1159"/>
                      <a:pt x="1557" y="1166"/>
                      <a:pt x="1556" y="1167"/>
                    </a:cubicBezTo>
                    <a:cubicBezTo>
                      <a:pt x="1557" y="1163"/>
                      <a:pt x="1558" y="1160"/>
                      <a:pt x="1558" y="1158"/>
                    </a:cubicBezTo>
                    <a:cubicBezTo>
                      <a:pt x="1556" y="1164"/>
                      <a:pt x="1553" y="1173"/>
                      <a:pt x="1551" y="1177"/>
                    </a:cubicBezTo>
                    <a:cubicBezTo>
                      <a:pt x="1555" y="1165"/>
                      <a:pt x="1554" y="1159"/>
                      <a:pt x="1559" y="1147"/>
                    </a:cubicBezTo>
                    <a:cubicBezTo>
                      <a:pt x="1558" y="1146"/>
                      <a:pt x="1556" y="1152"/>
                      <a:pt x="1555" y="1150"/>
                    </a:cubicBezTo>
                    <a:cubicBezTo>
                      <a:pt x="1561" y="1131"/>
                      <a:pt x="1565" y="1120"/>
                      <a:pt x="1567" y="1108"/>
                    </a:cubicBezTo>
                    <a:cubicBezTo>
                      <a:pt x="1565" y="1113"/>
                      <a:pt x="1566" y="1107"/>
                      <a:pt x="1565" y="1108"/>
                    </a:cubicBezTo>
                    <a:cubicBezTo>
                      <a:pt x="1562" y="1121"/>
                      <a:pt x="1561" y="1127"/>
                      <a:pt x="1557" y="1133"/>
                    </a:cubicBezTo>
                    <a:cubicBezTo>
                      <a:pt x="1558" y="1135"/>
                      <a:pt x="1555" y="1147"/>
                      <a:pt x="1555" y="1150"/>
                    </a:cubicBezTo>
                    <a:cubicBezTo>
                      <a:pt x="1552" y="1157"/>
                      <a:pt x="1551" y="1158"/>
                      <a:pt x="1552" y="1154"/>
                    </a:cubicBezTo>
                    <a:cubicBezTo>
                      <a:pt x="1550" y="1158"/>
                      <a:pt x="1549" y="1162"/>
                      <a:pt x="1548" y="1166"/>
                    </a:cubicBezTo>
                    <a:cubicBezTo>
                      <a:pt x="1549" y="1167"/>
                      <a:pt x="1546" y="1183"/>
                      <a:pt x="1537" y="1201"/>
                    </a:cubicBezTo>
                    <a:cubicBezTo>
                      <a:pt x="1539" y="1196"/>
                      <a:pt x="1542" y="1191"/>
                      <a:pt x="1542" y="1186"/>
                    </a:cubicBezTo>
                    <a:cubicBezTo>
                      <a:pt x="1538" y="1196"/>
                      <a:pt x="1535" y="1201"/>
                      <a:pt x="1538" y="1193"/>
                    </a:cubicBezTo>
                    <a:cubicBezTo>
                      <a:pt x="1525" y="1222"/>
                      <a:pt x="1539" y="1192"/>
                      <a:pt x="1536" y="1207"/>
                    </a:cubicBezTo>
                    <a:cubicBezTo>
                      <a:pt x="1540" y="1196"/>
                      <a:pt x="1541" y="1194"/>
                      <a:pt x="1542" y="1194"/>
                    </a:cubicBezTo>
                    <a:cubicBezTo>
                      <a:pt x="1543" y="1193"/>
                      <a:pt x="1544" y="1193"/>
                      <a:pt x="1547" y="1186"/>
                    </a:cubicBezTo>
                    <a:cubicBezTo>
                      <a:pt x="1547" y="1182"/>
                      <a:pt x="1550" y="1170"/>
                      <a:pt x="1552" y="1168"/>
                    </a:cubicBezTo>
                    <a:cubicBezTo>
                      <a:pt x="1550" y="1181"/>
                      <a:pt x="1546" y="1191"/>
                      <a:pt x="1543" y="1203"/>
                    </a:cubicBezTo>
                    <a:cubicBezTo>
                      <a:pt x="1544" y="1202"/>
                      <a:pt x="1548" y="1189"/>
                      <a:pt x="1549" y="1194"/>
                    </a:cubicBezTo>
                    <a:cubicBezTo>
                      <a:pt x="1545" y="1203"/>
                      <a:pt x="1543" y="1207"/>
                      <a:pt x="1542" y="1209"/>
                    </a:cubicBezTo>
                    <a:cubicBezTo>
                      <a:pt x="1542" y="1212"/>
                      <a:pt x="1542" y="1214"/>
                      <a:pt x="1541" y="1218"/>
                    </a:cubicBezTo>
                    <a:cubicBezTo>
                      <a:pt x="1535" y="1227"/>
                      <a:pt x="1535" y="1227"/>
                      <a:pt x="1535" y="1227"/>
                    </a:cubicBezTo>
                    <a:cubicBezTo>
                      <a:pt x="1538" y="1224"/>
                      <a:pt x="1543" y="1216"/>
                      <a:pt x="1546" y="1208"/>
                    </a:cubicBezTo>
                    <a:cubicBezTo>
                      <a:pt x="1550" y="1199"/>
                      <a:pt x="1553" y="1191"/>
                      <a:pt x="1555" y="1190"/>
                    </a:cubicBezTo>
                    <a:cubicBezTo>
                      <a:pt x="1557" y="1184"/>
                      <a:pt x="1551" y="1196"/>
                      <a:pt x="1555" y="1184"/>
                    </a:cubicBezTo>
                    <a:cubicBezTo>
                      <a:pt x="1559" y="1173"/>
                      <a:pt x="1566" y="1156"/>
                      <a:pt x="1568" y="1147"/>
                    </a:cubicBezTo>
                    <a:cubicBezTo>
                      <a:pt x="1566" y="1158"/>
                      <a:pt x="1570" y="1147"/>
                      <a:pt x="1572" y="1144"/>
                    </a:cubicBezTo>
                    <a:cubicBezTo>
                      <a:pt x="1568" y="1155"/>
                      <a:pt x="1575" y="1145"/>
                      <a:pt x="1569" y="1159"/>
                    </a:cubicBezTo>
                    <a:cubicBezTo>
                      <a:pt x="1566" y="1162"/>
                      <a:pt x="1570" y="1153"/>
                      <a:pt x="1569" y="1150"/>
                    </a:cubicBezTo>
                    <a:cubicBezTo>
                      <a:pt x="1568" y="1158"/>
                      <a:pt x="1566" y="1161"/>
                      <a:pt x="1565" y="1164"/>
                    </a:cubicBezTo>
                    <a:cubicBezTo>
                      <a:pt x="1564" y="1166"/>
                      <a:pt x="1563" y="1169"/>
                      <a:pt x="1560" y="1175"/>
                    </a:cubicBezTo>
                    <a:cubicBezTo>
                      <a:pt x="1563" y="1173"/>
                      <a:pt x="1555" y="1189"/>
                      <a:pt x="1555" y="1193"/>
                    </a:cubicBezTo>
                    <a:cubicBezTo>
                      <a:pt x="1558" y="1187"/>
                      <a:pt x="1564" y="1167"/>
                      <a:pt x="1563" y="1177"/>
                    </a:cubicBezTo>
                    <a:cubicBezTo>
                      <a:pt x="1555" y="1195"/>
                      <a:pt x="1552" y="1205"/>
                      <a:pt x="1547" y="1220"/>
                    </a:cubicBezTo>
                    <a:cubicBezTo>
                      <a:pt x="1545" y="1221"/>
                      <a:pt x="1546" y="1217"/>
                      <a:pt x="1550" y="1208"/>
                    </a:cubicBezTo>
                    <a:cubicBezTo>
                      <a:pt x="1547" y="1209"/>
                      <a:pt x="1544" y="1215"/>
                      <a:pt x="1542" y="1222"/>
                    </a:cubicBezTo>
                    <a:cubicBezTo>
                      <a:pt x="1539" y="1229"/>
                      <a:pt x="1536" y="1237"/>
                      <a:pt x="1532" y="1244"/>
                    </a:cubicBezTo>
                    <a:cubicBezTo>
                      <a:pt x="1532" y="1245"/>
                      <a:pt x="1535" y="1240"/>
                      <a:pt x="1536" y="1238"/>
                    </a:cubicBezTo>
                    <a:cubicBezTo>
                      <a:pt x="1531" y="1247"/>
                      <a:pt x="1531" y="1247"/>
                      <a:pt x="1528" y="1256"/>
                    </a:cubicBezTo>
                    <a:cubicBezTo>
                      <a:pt x="1526" y="1254"/>
                      <a:pt x="1521" y="1267"/>
                      <a:pt x="1519" y="1267"/>
                    </a:cubicBezTo>
                    <a:cubicBezTo>
                      <a:pt x="1521" y="1268"/>
                      <a:pt x="1515" y="1278"/>
                      <a:pt x="1517" y="1276"/>
                    </a:cubicBezTo>
                    <a:cubicBezTo>
                      <a:pt x="1514" y="1281"/>
                      <a:pt x="1511" y="1286"/>
                      <a:pt x="1508" y="1290"/>
                    </a:cubicBezTo>
                    <a:cubicBezTo>
                      <a:pt x="1512" y="1281"/>
                      <a:pt x="1512" y="1279"/>
                      <a:pt x="1513" y="1277"/>
                    </a:cubicBezTo>
                    <a:cubicBezTo>
                      <a:pt x="1514" y="1275"/>
                      <a:pt x="1515" y="1272"/>
                      <a:pt x="1522" y="1259"/>
                    </a:cubicBezTo>
                    <a:cubicBezTo>
                      <a:pt x="1523" y="1261"/>
                      <a:pt x="1528" y="1249"/>
                      <a:pt x="1532" y="1244"/>
                    </a:cubicBezTo>
                    <a:cubicBezTo>
                      <a:pt x="1532" y="1240"/>
                      <a:pt x="1536" y="1228"/>
                      <a:pt x="1531" y="1236"/>
                    </a:cubicBezTo>
                    <a:cubicBezTo>
                      <a:pt x="1529" y="1244"/>
                      <a:pt x="1524" y="1247"/>
                      <a:pt x="1522" y="1250"/>
                    </a:cubicBezTo>
                    <a:cubicBezTo>
                      <a:pt x="1522" y="1254"/>
                      <a:pt x="1525" y="1249"/>
                      <a:pt x="1524" y="1253"/>
                    </a:cubicBezTo>
                    <a:cubicBezTo>
                      <a:pt x="1520" y="1259"/>
                      <a:pt x="1517" y="1262"/>
                      <a:pt x="1513" y="1271"/>
                    </a:cubicBezTo>
                    <a:cubicBezTo>
                      <a:pt x="1514" y="1266"/>
                      <a:pt x="1522" y="1254"/>
                      <a:pt x="1518" y="1256"/>
                    </a:cubicBezTo>
                    <a:cubicBezTo>
                      <a:pt x="1508" y="1276"/>
                      <a:pt x="1502" y="1288"/>
                      <a:pt x="1496" y="1296"/>
                    </a:cubicBezTo>
                    <a:cubicBezTo>
                      <a:pt x="1499" y="1293"/>
                      <a:pt x="1493" y="1303"/>
                      <a:pt x="1496" y="1302"/>
                    </a:cubicBezTo>
                    <a:cubicBezTo>
                      <a:pt x="1501" y="1292"/>
                      <a:pt x="1504" y="1286"/>
                      <a:pt x="1505" y="1282"/>
                    </a:cubicBezTo>
                    <a:cubicBezTo>
                      <a:pt x="1504" y="1287"/>
                      <a:pt x="1507" y="1280"/>
                      <a:pt x="1509" y="1279"/>
                    </a:cubicBezTo>
                    <a:cubicBezTo>
                      <a:pt x="1503" y="1289"/>
                      <a:pt x="1510" y="1281"/>
                      <a:pt x="1506" y="1288"/>
                    </a:cubicBezTo>
                    <a:cubicBezTo>
                      <a:pt x="1504" y="1290"/>
                      <a:pt x="1501" y="1295"/>
                      <a:pt x="1498" y="1300"/>
                    </a:cubicBezTo>
                    <a:cubicBezTo>
                      <a:pt x="1495" y="1305"/>
                      <a:pt x="1491" y="1309"/>
                      <a:pt x="1490" y="1310"/>
                    </a:cubicBezTo>
                    <a:cubicBezTo>
                      <a:pt x="1493" y="1310"/>
                      <a:pt x="1486" y="1324"/>
                      <a:pt x="1477" y="1335"/>
                    </a:cubicBezTo>
                    <a:cubicBezTo>
                      <a:pt x="1484" y="1325"/>
                      <a:pt x="1481" y="1328"/>
                      <a:pt x="1478" y="1329"/>
                    </a:cubicBezTo>
                    <a:cubicBezTo>
                      <a:pt x="1479" y="1328"/>
                      <a:pt x="1489" y="1312"/>
                      <a:pt x="1482" y="1321"/>
                    </a:cubicBezTo>
                    <a:cubicBezTo>
                      <a:pt x="1477" y="1330"/>
                      <a:pt x="1472" y="1337"/>
                      <a:pt x="1460" y="1354"/>
                    </a:cubicBezTo>
                    <a:cubicBezTo>
                      <a:pt x="1462" y="1354"/>
                      <a:pt x="1473" y="1344"/>
                      <a:pt x="1467" y="1354"/>
                    </a:cubicBezTo>
                    <a:cubicBezTo>
                      <a:pt x="1466" y="1355"/>
                      <a:pt x="1464" y="1358"/>
                      <a:pt x="1461" y="1362"/>
                    </a:cubicBezTo>
                    <a:cubicBezTo>
                      <a:pt x="1463" y="1362"/>
                      <a:pt x="1462" y="1366"/>
                      <a:pt x="1459" y="1371"/>
                    </a:cubicBezTo>
                    <a:cubicBezTo>
                      <a:pt x="1455" y="1374"/>
                      <a:pt x="1447" y="1390"/>
                      <a:pt x="1448" y="1384"/>
                    </a:cubicBezTo>
                    <a:cubicBezTo>
                      <a:pt x="1441" y="1393"/>
                      <a:pt x="1445" y="1392"/>
                      <a:pt x="1433" y="1404"/>
                    </a:cubicBezTo>
                    <a:cubicBezTo>
                      <a:pt x="1433" y="1407"/>
                      <a:pt x="1436" y="1406"/>
                      <a:pt x="1434" y="1410"/>
                    </a:cubicBezTo>
                    <a:cubicBezTo>
                      <a:pt x="1433" y="1410"/>
                      <a:pt x="1428" y="1414"/>
                      <a:pt x="1423" y="1420"/>
                    </a:cubicBezTo>
                    <a:cubicBezTo>
                      <a:pt x="1423" y="1422"/>
                      <a:pt x="1428" y="1415"/>
                      <a:pt x="1429" y="1415"/>
                    </a:cubicBezTo>
                    <a:cubicBezTo>
                      <a:pt x="1425" y="1420"/>
                      <a:pt x="1426" y="1421"/>
                      <a:pt x="1424" y="1423"/>
                    </a:cubicBezTo>
                    <a:cubicBezTo>
                      <a:pt x="1415" y="1433"/>
                      <a:pt x="1418" y="1428"/>
                      <a:pt x="1419" y="1425"/>
                    </a:cubicBezTo>
                    <a:cubicBezTo>
                      <a:pt x="1413" y="1432"/>
                      <a:pt x="1413" y="1430"/>
                      <a:pt x="1409" y="1435"/>
                    </a:cubicBezTo>
                    <a:cubicBezTo>
                      <a:pt x="1409" y="1436"/>
                      <a:pt x="1406" y="1441"/>
                      <a:pt x="1411" y="1435"/>
                    </a:cubicBezTo>
                    <a:cubicBezTo>
                      <a:pt x="1411" y="1435"/>
                      <a:pt x="1410" y="1434"/>
                      <a:pt x="1414" y="1430"/>
                    </a:cubicBezTo>
                    <a:cubicBezTo>
                      <a:pt x="1415" y="1432"/>
                      <a:pt x="1414" y="1435"/>
                      <a:pt x="1409" y="1441"/>
                    </a:cubicBezTo>
                    <a:cubicBezTo>
                      <a:pt x="1417" y="1432"/>
                      <a:pt x="1414" y="1440"/>
                      <a:pt x="1419" y="1434"/>
                    </a:cubicBezTo>
                    <a:cubicBezTo>
                      <a:pt x="1418" y="1434"/>
                      <a:pt x="1423" y="1429"/>
                      <a:pt x="1428" y="1423"/>
                    </a:cubicBezTo>
                    <a:cubicBezTo>
                      <a:pt x="1434" y="1417"/>
                      <a:pt x="1439" y="1411"/>
                      <a:pt x="1439" y="1408"/>
                    </a:cubicBezTo>
                    <a:cubicBezTo>
                      <a:pt x="1443" y="1409"/>
                      <a:pt x="1443" y="1409"/>
                      <a:pt x="1443" y="1409"/>
                    </a:cubicBezTo>
                    <a:cubicBezTo>
                      <a:pt x="1436" y="1418"/>
                      <a:pt x="1432" y="1424"/>
                      <a:pt x="1431" y="1427"/>
                    </a:cubicBezTo>
                    <a:cubicBezTo>
                      <a:pt x="1438" y="1420"/>
                      <a:pt x="1442" y="1412"/>
                      <a:pt x="1447" y="1409"/>
                    </a:cubicBezTo>
                    <a:cubicBezTo>
                      <a:pt x="1444" y="1413"/>
                      <a:pt x="1435" y="1423"/>
                      <a:pt x="1437" y="1422"/>
                    </a:cubicBezTo>
                    <a:cubicBezTo>
                      <a:pt x="1439" y="1423"/>
                      <a:pt x="1448" y="1413"/>
                      <a:pt x="1444" y="1421"/>
                    </a:cubicBezTo>
                    <a:cubicBezTo>
                      <a:pt x="1450" y="1413"/>
                      <a:pt x="1451" y="1411"/>
                      <a:pt x="1451" y="1410"/>
                    </a:cubicBezTo>
                    <a:cubicBezTo>
                      <a:pt x="1451" y="1409"/>
                      <a:pt x="1451" y="1408"/>
                      <a:pt x="1456" y="1402"/>
                    </a:cubicBezTo>
                    <a:cubicBezTo>
                      <a:pt x="1456" y="1402"/>
                      <a:pt x="1454" y="1407"/>
                      <a:pt x="1458" y="1402"/>
                    </a:cubicBezTo>
                    <a:cubicBezTo>
                      <a:pt x="1457" y="1400"/>
                      <a:pt x="1468" y="1387"/>
                      <a:pt x="1469" y="1386"/>
                    </a:cubicBezTo>
                    <a:cubicBezTo>
                      <a:pt x="1466" y="1392"/>
                      <a:pt x="1468" y="1391"/>
                      <a:pt x="1465" y="1397"/>
                    </a:cubicBezTo>
                    <a:cubicBezTo>
                      <a:pt x="1468" y="1393"/>
                      <a:pt x="1470" y="1390"/>
                      <a:pt x="1473" y="1386"/>
                    </a:cubicBezTo>
                    <a:cubicBezTo>
                      <a:pt x="1470" y="1386"/>
                      <a:pt x="1470" y="1386"/>
                      <a:pt x="1470" y="1386"/>
                    </a:cubicBezTo>
                    <a:cubicBezTo>
                      <a:pt x="1480" y="1370"/>
                      <a:pt x="1492" y="1354"/>
                      <a:pt x="1503" y="1339"/>
                    </a:cubicBezTo>
                    <a:cubicBezTo>
                      <a:pt x="1504" y="1338"/>
                      <a:pt x="1501" y="1342"/>
                      <a:pt x="1499" y="1346"/>
                    </a:cubicBezTo>
                    <a:cubicBezTo>
                      <a:pt x="1496" y="1350"/>
                      <a:pt x="1494" y="1354"/>
                      <a:pt x="1495" y="1353"/>
                    </a:cubicBezTo>
                    <a:cubicBezTo>
                      <a:pt x="1497" y="1352"/>
                      <a:pt x="1501" y="1346"/>
                      <a:pt x="1504" y="1340"/>
                    </a:cubicBezTo>
                    <a:cubicBezTo>
                      <a:pt x="1508" y="1334"/>
                      <a:pt x="1512" y="1327"/>
                      <a:pt x="1515" y="1325"/>
                    </a:cubicBezTo>
                    <a:cubicBezTo>
                      <a:pt x="1510" y="1331"/>
                      <a:pt x="1508" y="1336"/>
                      <a:pt x="1507" y="1340"/>
                    </a:cubicBezTo>
                    <a:cubicBezTo>
                      <a:pt x="1505" y="1344"/>
                      <a:pt x="1503" y="1349"/>
                      <a:pt x="1499" y="1356"/>
                    </a:cubicBezTo>
                    <a:cubicBezTo>
                      <a:pt x="1501" y="1352"/>
                      <a:pt x="1505" y="1346"/>
                      <a:pt x="1506" y="1345"/>
                    </a:cubicBezTo>
                    <a:cubicBezTo>
                      <a:pt x="1506" y="1347"/>
                      <a:pt x="1504" y="1349"/>
                      <a:pt x="1500" y="1356"/>
                    </a:cubicBezTo>
                    <a:cubicBezTo>
                      <a:pt x="1500" y="1359"/>
                      <a:pt x="1506" y="1347"/>
                      <a:pt x="1510" y="1342"/>
                    </a:cubicBezTo>
                    <a:cubicBezTo>
                      <a:pt x="1510" y="1340"/>
                      <a:pt x="1505" y="1345"/>
                      <a:pt x="1509" y="1339"/>
                    </a:cubicBezTo>
                    <a:cubicBezTo>
                      <a:pt x="1511" y="1338"/>
                      <a:pt x="1518" y="1324"/>
                      <a:pt x="1521" y="1322"/>
                    </a:cubicBezTo>
                    <a:cubicBezTo>
                      <a:pt x="1524" y="1320"/>
                      <a:pt x="1512" y="1335"/>
                      <a:pt x="1515" y="1333"/>
                    </a:cubicBezTo>
                    <a:cubicBezTo>
                      <a:pt x="1521" y="1322"/>
                      <a:pt x="1520" y="1328"/>
                      <a:pt x="1525" y="1319"/>
                    </a:cubicBezTo>
                    <a:cubicBezTo>
                      <a:pt x="1525" y="1316"/>
                      <a:pt x="1522" y="1317"/>
                      <a:pt x="1525" y="1310"/>
                    </a:cubicBezTo>
                    <a:cubicBezTo>
                      <a:pt x="1529" y="1307"/>
                      <a:pt x="1532" y="1300"/>
                      <a:pt x="1537" y="1292"/>
                    </a:cubicBezTo>
                    <a:cubicBezTo>
                      <a:pt x="1537" y="1290"/>
                      <a:pt x="1538" y="1287"/>
                      <a:pt x="1537" y="1287"/>
                    </a:cubicBezTo>
                    <a:cubicBezTo>
                      <a:pt x="1532" y="1296"/>
                      <a:pt x="1532" y="1298"/>
                      <a:pt x="1530" y="1301"/>
                    </a:cubicBezTo>
                    <a:cubicBezTo>
                      <a:pt x="1528" y="1302"/>
                      <a:pt x="1522" y="1313"/>
                      <a:pt x="1520" y="1313"/>
                    </a:cubicBezTo>
                    <a:cubicBezTo>
                      <a:pt x="1523" y="1307"/>
                      <a:pt x="1529" y="1298"/>
                      <a:pt x="1533" y="1292"/>
                    </a:cubicBezTo>
                    <a:cubicBezTo>
                      <a:pt x="1530" y="1293"/>
                      <a:pt x="1537" y="1284"/>
                      <a:pt x="1539" y="1281"/>
                    </a:cubicBezTo>
                    <a:cubicBezTo>
                      <a:pt x="1542" y="1272"/>
                      <a:pt x="1542" y="1272"/>
                      <a:pt x="1542" y="1272"/>
                    </a:cubicBezTo>
                    <a:cubicBezTo>
                      <a:pt x="1554" y="1251"/>
                      <a:pt x="1554" y="1251"/>
                      <a:pt x="1554" y="1251"/>
                    </a:cubicBezTo>
                    <a:cubicBezTo>
                      <a:pt x="1549" y="1255"/>
                      <a:pt x="1558" y="1238"/>
                      <a:pt x="1561" y="1229"/>
                    </a:cubicBezTo>
                    <a:cubicBezTo>
                      <a:pt x="1562" y="1229"/>
                      <a:pt x="1560" y="1233"/>
                      <a:pt x="1562" y="1232"/>
                    </a:cubicBezTo>
                    <a:cubicBezTo>
                      <a:pt x="1565" y="1224"/>
                      <a:pt x="1567" y="1218"/>
                      <a:pt x="1568" y="1214"/>
                    </a:cubicBezTo>
                    <a:cubicBezTo>
                      <a:pt x="1560" y="1234"/>
                      <a:pt x="1566" y="1212"/>
                      <a:pt x="1569" y="1205"/>
                    </a:cubicBezTo>
                    <a:cubicBezTo>
                      <a:pt x="1570" y="1204"/>
                      <a:pt x="1572" y="1198"/>
                      <a:pt x="1574" y="1193"/>
                    </a:cubicBezTo>
                    <a:cubicBezTo>
                      <a:pt x="1576" y="1187"/>
                      <a:pt x="1578" y="1181"/>
                      <a:pt x="1580" y="1180"/>
                    </a:cubicBezTo>
                    <a:cubicBezTo>
                      <a:pt x="1581" y="1175"/>
                      <a:pt x="1577" y="1181"/>
                      <a:pt x="1581" y="1171"/>
                    </a:cubicBezTo>
                    <a:cubicBezTo>
                      <a:pt x="1584" y="1166"/>
                      <a:pt x="1580" y="1176"/>
                      <a:pt x="1585" y="1167"/>
                    </a:cubicBezTo>
                    <a:cubicBezTo>
                      <a:pt x="1582" y="1176"/>
                      <a:pt x="1582" y="1176"/>
                      <a:pt x="1582" y="1176"/>
                    </a:cubicBezTo>
                    <a:cubicBezTo>
                      <a:pt x="1584" y="1174"/>
                      <a:pt x="1587" y="1169"/>
                      <a:pt x="1589" y="1163"/>
                    </a:cubicBezTo>
                    <a:cubicBezTo>
                      <a:pt x="1586" y="1169"/>
                      <a:pt x="1588" y="1161"/>
                      <a:pt x="1588" y="1158"/>
                    </a:cubicBezTo>
                    <a:cubicBezTo>
                      <a:pt x="1590" y="1152"/>
                      <a:pt x="1593" y="1143"/>
                      <a:pt x="1596" y="1135"/>
                    </a:cubicBezTo>
                    <a:cubicBezTo>
                      <a:pt x="1598" y="1127"/>
                      <a:pt x="1600" y="1120"/>
                      <a:pt x="1602" y="1118"/>
                    </a:cubicBezTo>
                    <a:cubicBezTo>
                      <a:pt x="1600" y="1132"/>
                      <a:pt x="1592" y="1151"/>
                      <a:pt x="1597" y="1144"/>
                    </a:cubicBezTo>
                    <a:cubicBezTo>
                      <a:pt x="1595" y="1150"/>
                      <a:pt x="1591" y="1167"/>
                      <a:pt x="1588" y="1172"/>
                    </a:cubicBezTo>
                    <a:cubicBezTo>
                      <a:pt x="1587" y="1172"/>
                      <a:pt x="1588" y="1168"/>
                      <a:pt x="1587" y="1170"/>
                    </a:cubicBezTo>
                    <a:cubicBezTo>
                      <a:pt x="1584" y="1177"/>
                      <a:pt x="1582" y="1185"/>
                      <a:pt x="1580" y="1189"/>
                    </a:cubicBezTo>
                    <a:cubicBezTo>
                      <a:pt x="1584" y="1183"/>
                      <a:pt x="1584" y="1187"/>
                      <a:pt x="1588" y="1181"/>
                    </a:cubicBezTo>
                    <a:cubicBezTo>
                      <a:pt x="1587" y="1182"/>
                      <a:pt x="1586" y="1181"/>
                      <a:pt x="1588" y="1175"/>
                    </a:cubicBezTo>
                    <a:cubicBezTo>
                      <a:pt x="1589" y="1176"/>
                      <a:pt x="1592" y="1166"/>
                      <a:pt x="1593" y="1165"/>
                    </a:cubicBezTo>
                    <a:cubicBezTo>
                      <a:pt x="1595" y="1165"/>
                      <a:pt x="1591" y="1177"/>
                      <a:pt x="1594" y="1174"/>
                    </a:cubicBezTo>
                    <a:cubicBezTo>
                      <a:pt x="1599" y="1161"/>
                      <a:pt x="1592" y="1173"/>
                      <a:pt x="1595" y="1165"/>
                    </a:cubicBezTo>
                    <a:cubicBezTo>
                      <a:pt x="1596" y="1168"/>
                      <a:pt x="1602" y="1153"/>
                      <a:pt x="1596" y="1170"/>
                    </a:cubicBezTo>
                    <a:cubicBezTo>
                      <a:pt x="1597" y="1171"/>
                      <a:pt x="1600" y="1163"/>
                      <a:pt x="1602" y="1157"/>
                    </a:cubicBezTo>
                    <a:cubicBezTo>
                      <a:pt x="1600" y="1156"/>
                      <a:pt x="1603" y="1145"/>
                      <a:pt x="1605" y="1136"/>
                    </a:cubicBezTo>
                    <a:cubicBezTo>
                      <a:pt x="1602" y="1142"/>
                      <a:pt x="1600" y="1143"/>
                      <a:pt x="1596" y="1153"/>
                    </a:cubicBezTo>
                    <a:cubicBezTo>
                      <a:pt x="1597" y="1156"/>
                      <a:pt x="1600" y="1144"/>
                      <a:pt x="1602" y="1145"/>
                    </a:cubicBezTo>
                    <a:cubicBezTo>
                      <a:pt x="1598" y="1157"/>
                      <a:pt x="1595" y="1163"/>
                      <a:pt x="1592" y="1166"/>
                    </a:cubicBezTo>
                    <a:cubicBezTo>
                      <a:pt x="1596" y="1153"/>
                      <a:pt x="1597" y="1147"/>
                      <a:pt x="1598" y="1141"/>
                    </a:cubicBezTo>
                    <a:cubicBezTo>
                      <a:pt x="1599" y="1135"/>
                      <a:pt x="1600" y="1129"/>
                      <a:pt x="1604" y="1118"/>
                    </a:cubicBezTo>
                    <a:cubicBezTo>
                      <a:pt x="1604" y="1118"/>
                      <a:pt x="1604" y="1119"/>
                      <a:pt x="1604" y="1121"/>
                    </a:cubicBezTo>
                    <a:cubicBezTo>
                      <a:pt x="1608" y="1108"/>
                      <a:pt x="1605" y="1112"/>
                      <a:pt x="1609" y="1098"/>
                    </a:cubicBezTo>
                    <a:cubicBezTo>
                      <a:pt x="1611" y="1095"/>
                      <a:pt x="1611" y="1100"/>
                      <a:pt x="1615" y="1084"/>
                    </a:cubicBezTo>
                    <a:cubicBezTo>
                      <a:pt x="1612" y="1087"/>
                      <a:pt x="1613" y="1081"/>
                      <a:pt x="1610" y="1086"/>
                    </a:cubicBezTo>
                    <a:cubicBezTo>
                      <a:pt x="1612" y="1081"/>
                      <a:pt x="1613" y="1069"/>
                      <a:pt x="1614" y="1070"/>
                    </a:cubicBezTo>
                    <a:cubicBezTo>
                      <a:pt x="1613" y="1081"/>
                      <a:pt x="1617" y="1073"/>
                      <a:pt x="1619" y="1071"/>
                    </a:cubicBezTo>
                    <a:cubicBezTo>
                      <a:pt x="1618" y="1074"/>
                      <a:pt x="1618" y="1075"/>
                      <a:pt x="1618" y="1077"/>
                    </a:cubicBezTo>
                    <a:cubicBezTo>
                      <a:pt x="1616" y="1085"/>
                      <a:pt x="1615" y="1088"/>
                      <a:pt x="1615" y="1091"/>
                    </a:cubicBezTo>
                    <a:cubicBezTo>
                      <a:pt x="1611" y="1107"/>
                      <a:pt x="1611" y="1107"/>
                      <a:pt x="1611" y="1107"/>
                    </a:cubicBezTo>
                    <a:cubicBezTo>
                      <a:pt x="1611" y="1107"/>
                      <a:pt x="1613" y="1106"/>
                      <a:pt x="1612" y="1110"/>
                    </a:cubicBezTo>
                    <a:cubicBezTo>
                      <a:pt x="1609" y="1117"/>
                      <a:pt x="1607" y="1122"/>
                      <a:pt x="1607" y="1126"/>
                    </a:cubicBezTo>
                    <a:cubicBezTo>
                      <a:pt x="1609" y="1121"/>
                      <a:pt x="1608" y="1127"/>
                      <a:pt x="1610" y="1119"/>
                    </a:cubicBezTo>
                    <a:cubicBezTo>
                      <a:pt x="1609" y="1123"/>
                      <a:pt x="1608" y="1128"/>
                      <a:pt x="1608" y="1129"/>
                    </a:cubicBezTo>
                    <a:cubicBezTo>
                      <a:pt x="1610" y="1123"/>
                      <a:pt x="1611" y="1126"/>
                      <a:pt x="1612" y="1122"/>
                    </a:cubicBezTo>
                    <a:cubicBezTo>
                      <a:pt x="1611" y="1128"/>
                      <a:pt x="1611" y="1130"/>
                      <a:pt x="1610" y="1134"/>
                    </a:cubicBezTo>
                    <a:cubicBezTo>
                      <a:pt x="1609" y="1135"/>
                      <a:pt x="1609" y="1134"/>
                      <a:pt x="1607" y="1138"/>
                    </a:cubicBezTo>
                    <a:cubicBezTo>
                      <a:pt x="1606" y="1148"/>
                      <a:pt x="1609" y="1137"/>
                      <a:pt x="1608" y="1141"/>
                    </a:cubicBezTo>
                    <a:cubicBezTo>
                      <a:pt x="1605" y="1149"/>
                      <a:pt x="1603" y="1157"/>
                      <a:pt x="1602" y="1163"/>
                    </a:cubicBezTo>
                    <a:cubicBezTo>
                      <a:pt x="1605" y="1156"/>
                      <a:pt x="1607" y="1147"/>
                      <a:pt x="1610" y="1139"/>
                    </a:cubicBezTo>
                    <a:cubicBezTo>
                      <a:pt x="1612" y="1131"/>
                      <a:pt x="1614" y="1125"/>
                      <a:pt x="1615" y="1124"/>
                    </a:cubicBezTo>
                    <a:cubicBezTo>
                      <a:pt x="1611" y="1135"/>
                      <a:pt x="1609" y="1144"/>
                      <a:pt x="1608" y="1151"/>
                    </a:cubicBezTo>
                    <a:cubicBezTo>
                      <a:pt x="1606" y="1158"/>
                      <a:pt x="1605" y="1163"/>
                      <a:pt x="1602" y="1169"/>
                    </a:cubicBezTo>
                    <a:cubicBezTo>
                      <a:pt x="1604" y="1169"/>
                      <a:pt x="1606" y="1164"/>
                      <a:pt x="1608" y="1159"/>
                    </a:cubicBezTo>
                    <a:cubicBezTo>
                      <a:pt x="1606" y="1158"/>
                      <a:pt x="1608" y="1150"/>
                      <a:pt x="1611" y="1140"/>
                    </a:cubicBezTo>
                    <a:cubicBezTo>
                      <a:pt x="1614" y="1131"/>
                      <a:pt x="1617" y="1121"/>
                      <a:pt x="1619" y="1117"/>
                    </a:cubicBezTo>
                    <a:cubicBezTo>
                      <a:pt x="1617" y="1123"/>
                      <a:pt x="1618" y="1124"/>
                      <a:pt x="1616" y="1129"/>
                    </a:cubicBezTo>
                    <a:cubicBezTo>
                      <a:pt x="1615" y="1130"/>
                      <a:pt x="1614" y="1130"/>
                      <a:pt x="1613" y="1137"/>
                    </a:cubicBezTo>
                    <a:cubicBezTo>
                      <a:pt x="1614" y="1134"/>
                      <a:pt x="1613" y="1142"/>
                      <a:pt x="1608" y="1159"/>
                    </a:cubicBezTo>
                    <a:cubicBezTo>
                      <a:pt x="1608" y="1163"/>
                      <a:pt x="1613" y="1146"/>
                      <a:pt x="1611" y="1155"/>
                    </a:cubicBezTo>
                    <a:cubicBezTo>
                      <a:pt x="1607" y="1169"/>
                      <a:pt x="1609" y="1168"/>
                      <a:pt x="1603" y="1181"/>
                    </a:cubicBezTo>
                    <a:cubicBezTo>
                      <a:pt x="1604" y="1175"/>
                      <a:pt x="1606" y="1167"/>
                      <a:pt x="1606" y="1165"/>
                    </a:cubicBezTo>
                    <a:cubicBezTo>
                      <a:pt x="1602" y="1173"/>
                      <a:pt x="1601" y="1173"/>
                      <a:pt x="1600" y="1174"/>
                    </a:cubicBezTo>
                    <a:cubicBezTo>
                      <a:pt x="1598" y="1174"/>
                      <a:pt x="1597" y="1175"/>
                      <a:pt x="1594" y="1183"/>
                    </a:cubicBezTo>
                    <a:cubicBezTo>
                      <a:pt x="1596" y="1184"/>
                      <a:pt x="1599" y="1180"/>
                      <a:pt x="1602" y="1175"/>
                    </a:cubicBezTo>
                    <a:cubicBezTo>
                      <a:pt x="1600" y="1186"/>
                      <a:pt x="1599" y="1193"/>
                      <a:pt x="1601" y="1193"/>
                    </a:cubicBezTo>
                    <a:cubicBezTo>
                      <a:pt x="1601" y="1194"/>
                      <a:pt x="1600" y="1194"/>
                      <a:pt x="1600" y="1197"/>
                    </a:cubicBezTo>
                    <a:cubicBezTo>
                      <a:pt x="1606" y="1184"/>
                      <a:pt x="1604" y="1184"/>
                      <a:pt x="1605" y="1177"/>
                    </a:cubicBezTo>
                    <a:cubicBezTo>
                      <a:pt x="1611" y="1165"/>
                      <a:pt x="1606" y="1184"/>
                      <a:pt x="1606" y="1186"/>
                    </a:cubicBezTo>
                    <a:cubicBezTo>
                      <a:pt x="1608" y="1181"/>
                      <a:pt x="1610" y="1174"/>
                      <a:pt x="1611" y="1173"/>
                    </a:cubicBezTo>
                    <a:cubicBezTo>
                      <a:pt x="1604" y="1191"/>
                      <a:pt x="1606" y="1196"/>
                      <a:pt x="1605" y="1201"/>
                    </a:cubicBezTo>
                    <a:cubicBezTo>
                      <a:pt x="1601" y="1212"/>
                      <a:pt x="1597" y="1219"/>
                      <a:pt x="1594" y="1221"/>
                    </a:cubicBezTo>
                    <a:cubicBezTo>
                      <a:pt x="1596" y="1216"/>
                      <a:pt x="1598" y="1211"/>
                      <a:pt x="1600" y="1205"/>
                    </a:cubicBezTo>
                    <a:cubicBezTo>
                      <a:pt x="1595" y="1215"/>
                      <a:pt x="1596" y="1210"/>
                      <a:pt x="1596" y="1203"/>
                    </a:cubicBezTo>
                    <a:cubicBezTo>
                      <a:pt x="1593" y="1211"/>
                      <a:pt x="1593" y="1213"/>
                      <a:pt x="1591" y="1216"/>
                    </a:cubicBezTo>
                    <a:cubicBezTo>
                      <a:pt x="1594" y="1206"/>
                      <a:pt x="1594" y="1204"/>
                      <a:pt x="1596" y="1197"/>
                    </a:cubicBezTo>
                    <a:cubicBezTo>
                      <a:pt x="1595" y="1200"/>
                      <a:pt x="1594" y="1201"/>
                      <a:pt x="1593" y="1201"/>
                    </a:cubicBezTo>
                    <a:cubicBezTo>
                      <a:pt x="1590" y="1210"/>
                      <a:pt x="1589" y="1215"/>
                      <a:pt x="1587" y="1220"/>
                    </a:cubicBezTo>
                    <a:cubicBezTo>
                      <a:pt x="1584" y="1226"/>
                      <a:pt x="1582" y="1232"/>
                      <a:pt x="1577" y="1242"/>
                    </a:cubicBezTo>
                    <a:cubicBezTo>
                      <a:pt x="1582" y="1235"/>
                      <a:pt x="1585" y="1229"/>
                      <a:pt x="1584" y="1235"/>
                    </a:cubicBezTo>
                    <a:cubicBezTo>
                      <a:pt x="1589" y="1225"/>
                      <a:pt x="1587" y="1222"/>
                      <a:pt x="1590" y="1219"/>
                    </a:cubicBezTo>
                    <a:cubicBezTo>
                      <a:pt x="1594" y="1212"/>
                      <a:pt x="1586" y="1236"/>
                      <a:pt x="1595" y="1215"/>
                    </a:cubicBezTo>
                    <a:cubicBezTo>
                      <a:pt x="1595" y="1216"/>
                      <a:pt x="1595" y="1219"/>
                      <a:pt x="1594" y="1222"/>
                    </a:cubicBezTo>
                    <a:cubicBezTo>
                      <a:pt x="1591" y="1227"/>
                      <a:pt x="1589" y="1232"/>
                      <a:pt x="1587" y="1234"/>
                    </a:cubicBezTo>
                    <a:cubicBezTo>
                      <a:pt x="1588" y="1231"/>
                      <a:pt x="1585" y="1236"/>
                      <a:pt x="1587" y="1229"/>
                    </a:cubicBezTo>
                    <a:cubicBezTo>
                      <a:pt x="1583" y="1237"/>
                      <a:pt x="1582" y="1240"/>
                      <a:pt x="1582" y="1243"/>
                    </a:cubicBezTo>
                    <a:cubicBezTo>
                      <a:pt x="1581" y="1246"/>
                      <a:pt x="1581" y="1248"/>
                      <a:pt x="1578" y="1254"/>
                    </a:cubicBezTo>
                    <a:cubicBezTo>
                      <a:pt x="1583" y="1248"/>
                      <a:pt x="1580" y="1257"/>
                      <a:pt x="1578" y="1262"/>
                    </a:cubicBezTo>
                    <a:cubicBezTo>
                      <a:pt x="1573" y="1274"/>
                      <a:pt x="1569" y="1281"/>
                      <a:pt x="1567" y="1281"/>
                    </a:cubicBezTo>
                    <a:cubicBezTo>
                      <a:pt x="1568" y="1277"/>
                      <a:pt x="1573" y="1270"/>
                      <a:pt x="1573" y="1269"/>
                    </a:cubicBezTo>
                    <a:cubicBezTo>
                      <a:pt x="1569" y="1276"/>
                      <a:pt x="1573" y="1266"/>
                      <a:pt x="1567" y="1275"/>
                    </a:cubicBezTo>
                    <a:cubicBezTo>
                      <a:pt x="1569" y="1272"/>
                      <a:pt x="1570" y="1268"/>
                      <a:pt x="1571" y="1266"/>
                    </a:cubicBezTo>
                    <a:cubicBezTo>
                      <a:pt x="1569" y="1270"/>
                      <a:pt x="1567" y="1274"/>
                      <a:pt x="1565" y="1279"/>
                    </a:cubicBezTo>
                    <a:cubicBezTo>
                      <a:pt x="1566" y="1284"/>
                      <a:pt x="1572" y="1276"/>
                      <a:pt x="1565" y="1293"/>
                    </a:cubicBezTo>
                    <a:cubicBezTo>
                      <a:pt x="1565" y="1290"/>
                      <a:pt x="1563" y="1294"/>
                      <a:pt x="1560" y="1299"/>
                    </a:cubicBezTo>
                    <a:cubicBezTo>
                      <a:pt x="1557" y="1304"/>
                      <a:pt x="1554" y="1310"/>
                      <a:pt x="1552" y="1312"/>
                    </a:cubicBezTo>
                    <a:cubicBezTo>
                      <a:pt x="1552" y="1316"/>
                      <a:pt x="1560" y="1303"/>
                      <a:pt x="1555" y="1312"/>
                    </a:cubicBezTo>
                    <a:cubicBezTo>
                      <a:pt x="1546" y="1326"/>
                      <a:pt x="1548" y="1322"/>
                      <a:pt x="1543" y="1333"/>
                    </a:cubicBezTo>
                    <a:cubicBezTo>
                      <a:pt x="1543" y="1327"/>
                      <a:pt x="1540" y="1333"/>
                      <a:pt x="1537" y="1333"/>
                    </a:cubicBezTo>
                    <a:cubicBezTo>
                      <a:pt x="1542" y="1324"/>
                      <a:pt x="1540" y="1320"/>
                      <a:pt x="1548" y="1309"/>
                    </a:cubicBezTo>
                    <a:cubicBezTo>
                      <a:pt x="1547" y="1314"/>
                      <a:pt x="1549" y="1314"/>
                      <a:pt x="1553" y="1309"/>
                    </a:cubicBezTo>
                    <a:cubicBezTo>
                      <a:pt x="1553" y="1307"/>
                      <a:pt x="1551" y="1307"/>
                      <a:pt x="1555" y="1300"/>
                    </a:cubicBezTo>
                    <a:cubicBezTo>
                      <a:pt x="1558" y="1295"/>
                      <a:pt x="1561" y="1291"/>
                      <a:pt x="1564" y="1288"/>
                    </a:cubicBezTo>
                    <a:cubicBezTo>
                      <a:pt x="1557" y="1294"/>
                      <a:pt x="1555" y="1297"/>
                      <a:pt x="1550" y="1297"/>
                    </a:cubicBezTo>
                    <a:cubicBezTo>
                      <a:pt x="1543" y="1312"/>
                      <a:pt x="1543" y="1312"/>
                      <a:pt x="1543" y="1312"/>
                    </a:cubicBezTo>
                    <a:cubicBezTo>
                      <a:pt x="1541" y="1315"/>
                      <a:pt x="1539" y="1318"/>
                      <a:pt x="1536" y="1324"/>
                    </a:cubicBezTo>
                    <a:cubicBezTo>
                      <a:pt x="1537" y="1326"/>
                      <a:pt x="1533" y="1331"/>
                      <a:pt x="1539" y="1324"/>
                    </a:cubicBezTo>
                    <a:cubicBezTo>
                      <a:pt x="1535" y="1332"/>
                      <a:pt x="1533" y="1333"/>
                      <a:pt x="1532" y="1334"/>
                    </a:cubicBezTo>
                    <a:cubicBezTo>
                      <a:pt x="1531" y="1335"/>
                      <a:pt x="1529" y="1336"/>
                      <a:pt x="1526" y="1342"/>
                    </a:cubicBezTo>
                    <a:cubicBezTo>
                      <a:pt x="1532" y="1337"/>
                      <a:pt x="1526" y="1351"/>
                      <a:pt x="1535" y="1339"/>
                    </a:cubicBezTo>
                    <a:cubicBezTo>
                      <a:pt x="1529" y="1349"/>
                      <a:pt x="1538" y="1339"/>
                      <a:pt x="1534" y="1348"/>
                    </a:cubicBezTo>
                    <a:cubicBezTo>
                      <a:pt x="1529" y="1355"/>
                      <a:pt x="1528" y="1355"/>
                      <a:pt x="1532" y="1348"/>
                    </a:cubicBezTo>
                    <a:cubicBezTo>
                      <a:pt x="1530" y="1350"/>
                      <a:pt x="1529" y="1351"/>
                      <a:pt x="1529" y="1351"/>
                    </a:cubicBezTo>
                    <a:cubicBezTo>
                      <a:pt x="1523" y="1360"/>
                      <a:pt x="1528" y="1354"/>
                      <a:pt x="1521" y="1366"/>
                    </a:cubicBezTo>
                    <a:cubicBezTo>
                      <a:pt x="1520" y="1368"/>
                      <a:pt x="1523" y="1367"/>
                      <a:pt x="1520" y="1371"/>
                    </a:cubicBezTo>
                    <a:cubicBezTo>
                      <a:pt x="1516" y="1377"/>
                      <a:pt x="1512" y="1380"/>
                      <a:pt x="1511" y="1380"/>
                    </a:cubicBezTo>
                    <a:cubicBezTo>
                      <a:pt x="1509" y="1380"/>
                      <a:pt x="1510" y="1376"/>
                      <a:pt x="1515" y="1368"/>
                    </a:cubicBezTo>
                    <a:cubicBezTo>
                      <a:pt x="1517" y="1367"/>
                      <a:pt x="1519" y="1365"/>
                      <a:pt x="1517" y="1368"/>
                    </a:cubicBezTo>
                    <a:cubicBezTo>
                      <a:pt x="1521" y="1359"/>
                      <a:pt x="1521" y="1356"/>
                      <a:pt x="1518" y="1357"/>
                    </a:cubicBezTo>
                    <a:cubicBezTo>
                      <a:pt x="1515" y="1357"/>
                      <a:pt x="1509" y="1362"/>
                      <a:pt x="1503" y="1368"/>
                    </a:cubicBezTo>
                    <a:cubicBezTo>
                      <a:pt x="1501" y="1374"/>
                      <a:pt x="1505" y="1369"/>
                      <a:pt x="1509" y="1365"/>
                    </a:cubicBezTo>
                    <a:cubicBezTo>
                      <a:pt x="1513" y="1362"/>
                      <a:pt x="1516" y="1359"/>
                      <a:pt x="1510" y="1368"/>
                    </a:cubicBezTo>
                    <a:cubicBezTo>
                      <a:pt x="1506" y="1372"/>
                      <a:pt x="1501" y="1378"/>
                      <a:pt x="1495" y="1385"/>
                    </a:cubicBezTo>
                    <a:cubicBezTo>
                      <a:pt x="1496" y="1385"/>
                      <a:pt x="1491" y="1393"/>
                      <a:pt x="1494" y="1391"/>
                    </a:cubicBezTo>
                    <a:cubicBezTo>
                      <a:pt x="1498" y="1384"/>
                      <a:pt x="1502" y="1378"/>
                      <a:pt x="1506" y="1374"/>
                    </a:cubicBezTo>
                    <a:cubicBezTo>
                      <a:pt x="1505" y="1377"/>
                      <a:pt x="1508" y="1375"/>
                      <a:pt x="1510" y="1374"/>
                    </a:cubicBezTo>
                    <a:cubicBezTo>
                      <a:pt x="1504" y="1385"/>
                      <a:pt x="1503" y="1387"/>
                      <a:pt x="1496" y="1394"/>
                    </a:cubicBezTo>
                    <a:cubicBezTo>
                      <a:pt x="1500" y="1391"/>
                      <a:pt x="1509" y="1384"/>
                      <a:pt x="1497" y="1400"/>
                    </a:cubicBezTo>
                    <a:cubicBezTo>
                      <a:pt x="1502" y="1396"/>
                      <a:pt x="1502" y="1396"/>
                      <a:pt x="1507" y="1389"/>
                    </a:cubicBezTo>
                    <a:cubicBezTo>
                      <a:pt x="1504" y="1394"/>
                      <a:pt x="1499" y="1402"/>
                      <a:pt x="1499" y="1403"/>
                    </a:cubicBezTo>
                    <a:cubicBezTo>
                      <a:pt x="1496" y="1408"/>
                      <a:pt x="1493" y="1410"/>
                      <a:pt x="1492" y="1411"/>
                    </a:cubicBezTo>
                    <a:cubicBezTo>
                      <a:pt x="1495" y="1407"/>
                      <a:pt x="1497" y="1404"/>
                      <a:pt x="1497" y="1403"/>
                    </a:cubicBezTo>
                    <a:cubicBezTo>
                      <a:pt x="1490" y="1412"/>
                      <a:pt x="1494" y="1408"/>
                      <a:pt x="1488" y="1417"/>
                    </a:cubicBezTo>
                    <a:cubicBezTo>
                      <a:pt x="1486" y="1416"/>
                      <a:pt x="1490" y="1408"/>
                      <a:pt x="1492" y="1403"/>
                    </a:cubicBezTo>
                    <a:cubicBezTo>
                      <a:pt x="1487" y="1408"/>
                      <a:pt x="1485" y="1414"/>
                      <a:pt x="1479" y="1419"/>
                    </a:cubicBezTo>
                    <a:cubicBezTo>
                      <a:pt x="1478" y="1423"/>
                      <a:pt x="1486" y="1410"/>
                      <a:pt x="1486" y="1414"/>
                    </a:cubicBezTo>
                    <a:cubicBezTo>
                      <a:pt x="1481" y="1419"/>
                      <a:pt x="1475" y="1427"/>
                      <a:pt x="1471" y="1433"/>
                    </a:cubicBezTo>
                    <a:cubicBezTo>
                      <a:pt x="1470" y="1432"/>
                      <a:pt x="1476" y="1426"/>
                      <a:pt x="1475" y="1425"/>
                    </a:cubicBezTo>
                    <a:cubicBezTo>
                      <a:pt x="1471" y="1431"/>
                      <a:pt x="1464" y="1440"/>
                      <a:pt x="1459" y="1446"/>
                    </a:cubicBezTo>
                    <a:cubicBezTo>
                      <a:pt x="1464" y="1443"/>
                      <a:pt x="1465" y="1438"/>
                      <a:pt x="1469" y="1436"/>
                    </a:cubicBezTo>
                    <a:cubicBezTo>
                      <a:pt x="1469" y="1436"/>
                      <a:pt x="1465" y="1441"/>
                      <a:pt x="1465" y="1441"/>
                    </a:cubicBezTo>
                    <a:cubicBezTo>
                      <a:pt x="1468" y="1438"/>
                      <a:pt x="1471" y="1434"/>
                      <a:pt x="1472" y="1433"/>
                    </a:cubicBezTo>
                    <a:cubicBezTo>
                      <a:pt x="1469" y="1437"/>
                      <a:pt x="1464" y="1443"/>
                      <a:pt x="1464" y="1444"/>
                    </a:cubicBezTo>
                    <a:cubicBezTo>
                      <a:pt x="1469" y="1441"/>
                      <a:pt x="1470" y="1436"/>
                      <a:pt x="1474" y="1433"/>
                    </a:cubicBezTo>
                    <a:cubicBezTo>
                      <a:pt x="1468" y="1440"/>
                      <a:pt x="1467" y="1443"/>
                      <a:pt x="1465" y="1447"/>
                    </a:cubicBezTo>
                    <a:cubicBezTo>
                      <a:pt x="1463" y="1450"/>
                      <a:pt x="1461" y="1454"/>
                      <a:pt x="1454" y="1461"/>
                    </a:cubicBezTo>
                    <a:cubicBezTo>
                      <a:pt x="1467" y="1445"/>
                      <a:pt x="1457" y="1452"/>
                      <a:pt x="1459" y="1446"/>
                    </a:cubicBezTo>
                    <a:cubicBezTo>
                      <a:pt x="1455" y="1454"/>
                      <a:pt x="1443" y="1466"/>
                      <a:pt x="1442" y="1471"/>
                    </a:cubicBezTo>
                    <a:cubicBezTo>
                      <a:pt x="1448" y="1462"/>
                      <a:pt x="1456" y="1456"/>
                      <a:pt x="1451" y="1463"/>
                    </a:cubicBezTo>
                    <a:cubicBezTo>
                      <a:pt x="1447" y="1467"/>
                      <a:pt x="1444" y="1468"/>
                      <a:pt x="1441" y="1473"/>
                    </a:cubicBezTo>
                    <a:cubicBezTo>
                      <a:pt x="1438" y="1476"/>
                      <a:pt x="1436" y="1477"/>
                      <a:pt x="1436" y="1476"/>
                    </a:cubicBezTo>
                    <a:cubicBezTo>
                      <a:pt x="1425" y="1486"/>
                      <a:pt x="1441" y="1472"/>
                      <a:pt x="1431" y="1484"/>
                    </a:cubicBezTo>
                    <a:cubicBezTo>
                      <a:pt x="1420" y="1494"/>
                      <a:pt x="1407" y="1510"/>
                      <a:pt x="1402" y="1511"/>
                    </a:cubicBezTo>
                    <a:cubicBezTo>
                      <a:pt x="1406" y="1508"/>
                      <a:pt x="1399" y="1515"/>
                      <a:pt x="1399" y="1516"/>
                    </a:cubicBezTo>
                    <a:cubicBezTo>
                      <a:pt x="1406" y="1511"/>
                      <a:pt x="1407" y="1515"/>
                      <a:pt x="1399" y="1522"/>
                    </a:cubicBezTo>
                    <a:cubicBezTo>
                      <a:pt x="1397" y="1523"/>
                      <a:pt x="1390" y="1530"/>
                      <a:pt x="1381" y="1538"/>
                    </a:cubicBezTo>
                    <a:cubicBezTo>
                      <a:pt x="1372" y="1546"/>
                      <a:pt x="1360" y="1556"/>
                      <a:pt x="1349" y="1563"/>
                    </a:cubicBezTo>
                    <a:cubicBezTo>
                      <a:pt x="1356" y="1558"/>
                      <a:pt x="1360" y="1554"/>
                      <a:pt x="1362" y="1552"/>
                    </a:cubicBezTo>
                    <a:cubicBezTo>
                      <a:pt x="1353" y="1560"/>
                      <a:pt x="1350" y="1562"/>
                      <a:pt x="1349" y="1562"/>
                    </a:cubicBezTo>
                    <a:cubicBezTo>
                      <a:pt x="1348" y="1562"/>
                      <a:pt x="1349" y="1560"/>
                      <a:pt x="1346" y="1562"/>
                    </a:cubicBezTo>
                    <a:cubicBezTo>
                      <a:pt x="1344" y="1566"/>
                      <a:pt x="1345" y="1567"/>
                      <a:pt x="1342" y="1570"/>
                    </a:cubicBezTo>
                    <a:cubicBezTo>
                      <a:pt x="1338" y="1574"/>
                      <a:pt x="1331" y="1578"/>
                      <a:pt x="1325" y="1583"/>
                    </a:cubicBezTo>
                    <a:cubicBezTo>
                      <a:pt x="1320" y="1587"/>
                      <a:pt x="1315" y="1590"/>
                      <a:pt x="1315" y="1592"/>
                    </a:cubicBezTo>
                    <a:cubicBezTo>
                      <a:pt x="1326" y="1584"/>
                      <a:pt x="1341" y="1571"/>
                      <a:pt x="1347" y="1569"/>
                    </a:cubicBezTo>
                    <a:cubicBezTo>
                      <a:pt x="1344" y="1573"/>
                      <a:pt x="1334" y="1577"/>
                      <a:pt x="1333" y="1580"/>
                    </a:cubicBezTo>
                    <a:cubicBezTo>
                      <a:pt x="1341" y="1574"/>
                      <a:pt x="1356" y="1562"/>
                      <a:pt x="1371" y="1548"/>
                    </a:cubicBezTo>
                    <a:cubicBezTo>
                      <a:pt x="1386" y="1534"/>
                      <a:pt x="1402" y="1520"/>
                      <a:pt x="1413" y="1510"/>
                    </a:cubicBezTo>
                    <a:cubicBezTo>
                      <a:pt x="1413" y="1510"/>
                      <a:pt x="1411" y="1510"/>
                      <a:pt x="1414" y="1507"/>
                    </a:cubicBezTo>
                    <a:cubicBezTo>
                      <a:pt x="1417" y="1506"/>
                      <a:pt x="1424" y="1499"/>
                      <a:pt x="1431" y="1492"/>
                    </a:cubicBezTo>
                    <a:cubicBezTo>
                      <a:pt x="1438" y="1484"/>
                      <a:pt x="1444" y="1477"/>
                      <a:pt x="1448" y="1475"/>
                    </a:cubicBezTo>
                    <a:cubicBezTo>
                      <a:pt x="1447" y="1476"/>
                      <a:pt x="1440" y="1484"/>
                      <a:pt x="1433" y="1491"/>
                    </a:cubicBezTo>
                    <a:cubicBezTo>
                      <a:pt x="1426" y="1498"/>
                      <a:pt x="1419" y="1505"/>
                      <a:pt x="1420" y="1506"/>
                    </a:cubicBezTo>
                    <a:cubicBezTo>
                      <a:pt x="1430" y="1495"/>
                      <a:pt x="1442" y="1482"/>
                      <a:pt x="1453" y="1469"/>
                    </a:cubicBezTo>
                    <a:cubicBezTo>
                      <a:pt x="1465" y="1456"/>
                      <a:pt x="1475" y="1444"/>
                      <a:pt x="1484" y="1433"/>
                    </a:cubicBezTo>
                    <a:cubicBezTo>
                      <a:pt x="1493" y="1422"/>
                      <a:pt x="1500" y="1412"/>
                      <a:pt x="1505" y="1407"/>
                    </a:cubicBezTo>
                    <a:cubicBezTo>
                      <a:pt x="1510" y="1402"/>
                      <a:pt x="1512" y="1402"/>
                      <a:pt x="1511" y="1407"/>
                    </a:cubicBezTo>
                    <a:cubicBezTo>
                      <a:pt x="1522" y="1392"/>
                      <a:pt x="1514" y="1398"/>
                      <a:pt x="1516" y="1395"/>
                    </a:cubicBezTo>
                    <a:cubicBezTo>
                      <a:pt x="1521" y="1393"/>
                      <a:pt x="1522" y="1386"/>
                      <a:pt x="1535" y="1369"/>
                    </a:cubicBezTo>
                    <a:cubicBezTo>
                      <a:pt x="1537" y="1369"/>
                      <a:pt x="1537" y="1369"/>
                      <a:pt x="1537" y="1369"/>
                    </a:cubicBezTo>
                    <a:cubicBezTo>
                      <a:pt x="1534" y="1373"/>
                      <a:pt x="1528" y="1384"/>
                      <a:pt x="1527" y="1384"/>
                    </a:cubicBezTo>
                    <a:cubicBezTo>
                      <a:pt x="1527" y="1383"/>
                      <a:pt x="1529" y="1380"/>
                      <a:pt x="1527" y="1381"/>
                    </a:cubicBezTo>
                    <a:cubicBezTo>
                      <a:pt x="1516" y="1402"/>
                      <a:pt x="1516" y="1402"/>
                      <a:pt x="1516" y="1402"/>
                    </a:cubicBezTo>
                    <a:cubicBezTo>
                      <a:pt x="1513" y="1406"/>
                      <a:pt x="1511" y="1410"/>
                      <a:pt x="1508" y="1416"/>
                    </a:cubicBezTo>
                    <a:cubicBezTo>
                      <a:pt x="1510" y="1414"/>
                      <a:pt x="1515" y="1406"/>
                      <a:pt x="1519" y="1400"/>
                    </a:cubicBezTo>
                    <a:cubicBezTo>
                      <a:pt x="1524" y="1393"/>
                      <a:pt x="1528" y="1387"/>
                      <a:pt x="1530" y="1387"/>
                    </a:cubicBezTo>
                    <a:cubicBezTo>
                      <a:pt x="1527" y="1392"/>
                      <a:pt x="1523" y="1396"/>
                      <a:pt x="1520" y="1401"/>
                    </a:cubicBezTo>
                    <a:cubicBezTo>
                      <a:pt x="1520" y="1402"/>
                      <a:pt x="1523" y="1398"/>
                      <a:pt x="1527" y="1393"/>
                    </a:cubicBezTo>
                    <a:cubicBezTo>
                      <a:pt x="1530" y="1389"/>
                      <a:pt x="1533" y="1384"/>
                      <a:pt x="1533" y="1384"/>
                    </a:cubicBezTo>
                    <a:cubicBezTo>
                      <a:pt x="1525" y="1394"/>
                      <a:pt x="1538" y="1376"/>
                      <a:pt x="1538" y="1375"/>
                    </a:cubicBezTo>
                    <a:cubicBezTo>
                      <a:pt x="1538" y="1376"/>
                      <a:pt x="1519" y="1397"/>
                      <a:pt x="1534" y="1375"/>
                    </a:cubicBezTo>
                    <a:cubicBezTo>
                      <a:pt x="1538" y="1371"/>
                      <a:pt x="1531" y="1384"/>
                      <a:pt x="1538" y="1372"/>
                    </a:cubicBezTo>
                    <a:cubicBezTo>
                      <a:pt x="1538" y="1371"/>
                      <a:pt x="1540" y="1364"/>
                      <a:pt x="1540" y="1360"/>
                    </a:cubicBezTo>
                    <a:cubicBezTo>
                      <a:pt x="1546" y="1353"/>
                      <a:pt x="1546" y="1352"/>
                      <a:pt x="1547" y="1350"/>
                    </a:cubicBezTo>
                    <a:cubicBezTo>
                      <a:pt x="1548" y="1349"/>
                      <a:pt x="1548" y="1347"/>
                      <a:pt x="1553" y="1339"/>
                    </a:cubicBezTo>
                    <a:cubicBezTo>
                      <a:pt x="1550" y="1342"/>
                      <a:pt x="1543" y="1353"/>
                      <a:pt x="1536" y="1365"/>
                    </a:cubicBezTo>
                    <a:cubicBezTo>
                      <a:pt x="1528" y="1377"/>
                      <a:pt x="1520" y="1390"/>
                      <a:pt x="1513" y="1398"/>
                    </a:cubicBezTo>
                    <a:cubicBezTo>
                      <a:pt x="1512" y="1398"/>
                      <a:pt x="1508" y="1403"/>
                      <a:pt x="1513" y="1395"/>
                    </a:cubicBezTo>
                    <a:cubicBezTo>
                      <a:pt x="1514" y="1395"/>
                      <a:pt x="1512" y="1397"/>
                      <a:pt x="1512" y="1398"/>
                    </a:cubicBezTo>
                    <a:cubicBezTo>
                      <a:pt x="1519" y="1388"/>
                      <a:pt x="1512" y="1394"/>
                      <a:pt x="1520" y="1383"/>
                    </a:cubicBezTo>
                    <a:cubicBezTo>
                      <a:pt x="1530" y="1371"/>
                      <a:pt x="1540" y="1355"/>
                      <a:pt x="1549" y="1340"/>
                    </a:cubicBezTo>
                    <a:cubicBezTo>
                      <a:pt x="1558" y="1325"/>
                      <a:pt x="1566" y="1310"/>
                      <a:pt x="1573" y="1302"/>
                    </a:cubicBezTo>
                    <a:cubicBezTo>
                      <a:pt x="1569" y="1309"/>
                      <a:pt x="1568" y="1309"/>
                      <a:pt x="1564" y="1317"/>
                    </a:cubicBezTo>
                    <a:cubicBezTo>
                      <a:pt x="1565" y="1320"/>
                      <a:pt x="1568" y="1316"/>
                      <a:pt x="1571" y="1317"/>
                    </a:cubicBezTo>
                    <a:cubicBezTo>
                      <a:pt x="1575" y="1310"/>
                      <a:pt x="1582" y="1295"/>
                      <a:pt x="1582" y="1298"/>
                    </a:cubicBezTo>
                    <a:cubicBezTo>
                      <a:pt x="1576" y="1308"/>
                      <a:pt x="1576" y="1310"/>
                      <a:pt x="1572" y="1317"/>
                    </a:cubicBezTo>
                    <a:cubicBezTo>
                      <a:pt x="1574" y="1317"/>
                      <a:pt x="1574" y="1317"/>
                      <a:pt x="1574" y="1317"/>
                    </a:cubicBezTo>
                    <a:cubicBezTo>
                      <a:pt x="1578" y="1310"/>
                      <a:pt x="1581" y="1301"/>
                      <a:pt x="1585" y="1294"/>
                    </a:cubicBezTo>
                    <a:cubicBezTo>
                      <a:pt x="1588" y="1287"/>
                      <a:pt x="1590" y="1282"/>
                      <a:pt x="1592" y="1282"/>
                    </a:cubicBezTo>
                    <a:cubicBezTo>
                      <a:pt x="1590" y="1283"/>
                      <a:pt x="1595" y="1273"/>
                      <a:pt x="1594" y="1272"/>
                    </a:cubicBezTo>
                    <a:cubicBezTo>
                      <a:pt x="1593" y="1276"/>
                      <a:pt x="1590" y="1281"/>
                      <a:pt x="1589" y="1282"/>
                    </a:cubicBezTo>
                    <a:cubicBezTo>
                      <a:pt x="1591" y="1277"/>
                      <a:pt x="1595" y="1270"/>
                      <a:pt x="1600" y="1262"/>
                    </a:cubicBezTo>
                    <a:cubicBezTo>
                      <a:pt x="1604" y="1254"/>
                      <a:pt x="1608" y="1246"/>
                      <a:pt x="1610" y="1240"/>
                    </a:cubicBezTo>
                    <a:cubicBezTo>
                      <a:pt x="1605" y="1251"/>
                      <a:pt x="1603" y="1250"/>
                      <a:pt x="1600" y="1253"/>
                    </a:cubicBezTo>
                    <a:cubicBezTo>
                      <a:pt x="1605" y="1241"/>
                      <a:pt x="1607" y="1237"/>
                      <a:pt x="1609" y="1235"/>
                    </a:cubicBezTo>
                    <a:cubicBezTo>
                      <a:pt x="1611" y="1233"/>
                      <a:pt x="1613" y="1233"/>
                      <a:pt x="1616" y="1227"/>
                    </a:cubicBezTo>
                    <a:cubicBezTo>
                      <a:pt x="1615" y="1231"/>
                      <a:pt x="1616" y="1237"/>
                      <a:pt x="1621" y="1226"/>
                    </a:cubicBezTo>
                    <a:cubicBezTo>
                      <a:pt x="1622" y="1220"/>
                      <a:pt x="1623" y="1217"/>
                      <a:pt x="1623" y="1216"/>
                    </a:cubicBezTo>
                    <a:cubicBezTo>
                      <a:pt x="1625" y="1212"/>
                      <a:pt x="1626" y="1210"/>
                      <a:pt x="1627" y="1209"/>
                    </a:cubicBezTo>
                    <a:cubicBezTo>
                      <a:pt x="1624" y="1218"/>
                      <a:pt x="1626" y="1215"/>
                      <a:pt x="1622" y="1222"/>
                    </a:cubicBezTo>
                    <a:cubicBezTo>
                      <a:pt x="1625" y="1222"/>
                      <a:pt x="1625" y="1222"/>
                      <a:pt x="1625" y="1222"/>
                    </a:cubicBezTo>
                    <a:cubicBezTo>
                      <a:pt x="1632" y="1205"/>
                      <a:pt x="1633" y="1201"/>
                      <a:pt x="1632" y="1199"/>
                    </a:cubicBezTo>
                    <a:cubicBezTo>
                      <a:pt x="1632" y="1197"/>
                      <a:pt x="1630" y="1198"/>
                      <a:pt x="1631" y="1193"/>
                    </a:cubicBezTo>
                    <a:cubicBezTo>
                      <a:pt x="1632" y="1195"/>
                      <a:pt x="1635" y="1184"/>
                      <a:pt x="1637" y="1182"/>
                    </a:cubicBezTo>
                    <a:cubicBezTo>
                      <a:pt x="1635" y="1188"/>
                      <a:pt x="1638" y="1184"/>
                      <a:pt x="1637" y="1188"/>
                    </a:cubicBezTo>
                    <a:cubicBezTo>
                      <a:pt x="1640" y="1178"/>
                      <a:pt x="1639" y="1179"/>
                      <a:pt x="1643" y="1168"/>
                    </a:cubicBezTo>
                    <a:cubicBezTo>
                      <a:pt x="1643" y="1169"/>
                      <a:pt x="1646" y="1163"/>
                      <a:pt x="1644" y="1168"/>
                    </a:cubicBezTo>
                    <a:cubicBezTo>
                      <a:pt x="1640" y="1178"/>
                      <a:pt x="1638" y="1186"/>
                      <a:pt x="1636" y="1194"/>
                    </a:cubicBezTo>
                    <a:cubicBezTo>
                      <a:pt x="1633" y="1202"/>
                      <a:pt x="1631" y="1210"/>
                      <a:pt x="1626" y="1221"/>
                    </a:cubicBezTo>
                    <a:cubicBezTo>
                      <a:pt x="1626" y="1225"/>
                      <a:pt x="1629" y="1223"/>
                      <a:pt x="1630" y="1218"/>
                    </a:cubicBezTo>
                    <a:cubicBezTo>
                      <a:pt x="1627" y="1224"/>
                      <a:pt x="1628" y="1217"/>
                      <a:pt x="1629" y="1215"/>
                    </a:cubicBezTo>
                    <a:cubicBezTo>
                      <a:pt x="1634" y="1206"/>
                      <a:pt x="1630" y="1213"/>
                      <a:pt x="1634" y="1201"/>
                    </a:cubicBezTo>
                    <a:cubicBezTo>
                      <a:pt x="1634" y="1207"/>
                      <a:pt x="1638" y="1199"/>
                      <a:pt x="1641" y="1193"/>
                    </a:cubicBezTo>
                    <a:cubicBezTo>
                      <a:pt x="1641" y="1193"/>
                      <a:pt x="1641" y="1193"/>
                      <a:pt x="1642" y="1190"/>
                    </a:cubicBezTo>
                    <a:cubicBezTo>
                      <a:pt x="1642" y="1188"/>
                      <a:pt x="1643" y="1186"/>
                      <a:pt x="1642" y="1187"/>
                    </a:cubicBezTo>
                    <a:cubicBezTo>
                      <a:pt x="1641" y="1191"/>
                      <a:pt x="1639" y="1195"/>
                      <a:pt x="1638" y="1197"/>
                    </a:cubicBezTo>
                    <a:cubicBezTo>
                      <a:pt x="1640" y="1191"/>
                      <a:pt x="1640" y="1190"/>
                      <a:pt x="1638" y="1194"/>
                    </a:cubicBezTo>
                    <a:cubicBezTo>
                      <a:pt x="1640" y="1188"/>
                      <a:pt x="1646" y="1172"/>
                      <a:pt x="1646" y="1167"/>
                    </a:cubicBezTo>
                    <a:cubicBezTo>
                      <a:pt x="1644" y="1173"/>
                      <a:pt x="1644" y="1176"/>
                      <a:pt x="1643" y="1177"/>
                    </a:cubicBezTo>
                    <a:cubicBezTo>
                      <a:pt x="1640" y="1177"/>
                      <a:pt x="1647" y="1163"/>
                      <a:pt x="1649" y="1157"/>
                    </a:cubicBezTo>
                    <a:cubicBezTo>
                      <a:pt x="1648" y="1155"/>
                      <a:pt x="1646" y="1163"/>
                      <a:pt x="1644" y="1165"/>
                    </a:cubicBezTo>
                    <a:cubicBezTo>
                      <a:pt x="1647" y="1155"/>
                      <a:pt x="1646" y="1152"/>
                      <a:pt x="1646" y="1150"/>
                    </a:cubicBezTo>
                    <a:cubicBezTo>
                      <a:pt x="1645" y="1148"/>
                      <a:pt x="1645" y="1145"/>
                      <a:pt x="1647" y="1136"/>
                    </a:cubicBezTo>
                    <a:cubicBezTo>
                      <a:pt x="1647" y="1145"/>
                      <a:pt x="1654" y="1120"/>
                      <a:pt x="1652" y="1134"/>
                    </a:cubicBezTo>
                    <a:cubicBezTo>
                      <a:pt x="1655" y="1123"/>
                      <a:pt x="1655" y="1114"/>
                      <a:pt x="1658" y="1104"/>
                    </a:cubicBezTo>
                    <a:cubicBezTo>
                      <a:pt x="1656" y="1113"/>
                      <a:pt x="1657" y="1112"/>
                      <a:pt x="1658" y="1113"/>
                    </a:cubicBezTo>
                    <a:cubicBezTo>
                      <a:pt x="1661" y="1103"/>
                      <a:pt x="1659" y="1105"/>
                      <a:pt x="1661" y="1096"/>
                    </a:cubicBezTo>
                    <a:cubicBezTo>
                      <a:pt x="1659" y="1097"/>
                      <a:pt x="1657" y="1099"/>
                      <a:pt x="1658" y="1091"/>
                    </a:cubicBezTo>
                    <a:cubicBezTo>
                      <a:pt x="1655" y="1103"/>
                      <a:pt x="1657" y="1108"/>
                      <a:pt x="1653" y="1118"/>
                    </a:cubicBezTo>
                    <a:cubicBezTo>
                      <a:pt x="1655" y="1110"/>
                      <a:pt x="1657" y="1097"/>
                      <a:pt x="1653" y="1106"/>
                    </a:cubicBezTo>
                    <a:cubicBezTo>
                      <a:pt x="1656" y="1094"/>
                      <a:pt x="1657" y="1086"/>
                      <a:pt x="1658" y="1078"/>
                    </a:cubicBezTo>
                    <a:cubicBezTo>
                      <a:pt x="1660" y="1078"/>
                      <a:pt x="1658" y="1088"/>
                      <a:pt x="1661" y="1074"/>
                    </a:cubicBezTo>
                    <a:cubicBezTo>
                      <a:pt x="1662" y="1077"/>
                      <a:pt x="1663" y="1077"/>
                      <a:pt x="1660" y="1090"/>
                    </a:cubicBezTo>
                    <a:cubicBezTo>
                      <a:pt x="1664" y="1080"/>
                      <a:pt x="1665" y="1071"/>
                      <a:pt x="1668" y="1052"/>
                    </a:cubicBezTo>
                    <a:cubicBezTo>
                      <a:pt x="1670" y="1055"/>
                      <a:pt x="1673" y="1041"/>
                      <a:pt x="1671" y="1054"/>
                    </a:cubicBezTo>
                    <a:cubicBezTo>
                      <a:pt x="1670" y="1058"/>
                      <a:pt x="1667" y="1071"/>
                      <a:pt x="1669" y="1071"/>
                    </a:cubicBezTo>
                    <a:cubicBezTo>
                      <a:pt x="1674" y="1049"/>
                      <a:pt x="1670" y="1082"/>
                      <a:pt x="1675" y="1065"/>
                    </a:cubicBezTo>
                    <a:cubicBezTo>
                      <a:pt x="1674" y="1071"/>
                      <a:pt x="1672" y="1080"/>
                      <a:pt x="1671" y="1088"/>
                    </a:cubicBezTo>
                    <a:cubicBezTo>
                      <a:pt x="1669" y="1096"/>
                      <a:pt x="1668" y="1103"/>
                      <a:pt x="1667" y="1107"/>
                    </a:cubicBezTo>
                    <a:cubicBezTo>
                      <a:pt x="1669" y="1098"/>
                      <a:pt x="1669" y="1105"/>
                      <a:pt x="1670" y="1106"/>
                    </a:cubicBezTo>
                    <a:cubicBezTo>
                      <a:pt x="1671" y="1098"/>
                      <a:pt x="1672" y="1093"/>
                      <a:pt x="1674" y="1082"/>
                    </a:cubicBezTo>
                    <a:cubicBezTo>
                      <a:pt x="1677" y="1078"/>
                      <a:pt x="1680" y="1063"/>
                      <a:pt x="1682" y="1052"/>
                    </a:cubicBezTo>
                    <a:cubicBezTo>
                      <a:pt x="1682" y="1051"/>
                      <a:pt x="1682" y="1044"/>
                      <a:pt x="1680" y="1053"/>
                    </a:cubicBezTo>
                    <a:cubicBezTo>
                      <a:pt x="1681" y="1053"/>
                      <a:pt x="1681" y="1054"/>
                      <a:pt x="1680" y="1060"/>
                    </a:cubicBezTo>
                    <a:cubicBezTo>
                      <a:pt x="1679" y="1057"/>
                      <a:pt x="1677" y="1072"/>
                      <a:pt x="1675" y="1075"/>
                    </a:cubicBezTo>
                    <a:cubicBezTo>
                      <a:pt x="1678" y="1063"/>
                      <a:pt x="1677" y="1063"/>
                      <a:pt x="1679" y="1050"/>
                    </a:cubicBezTo>
                    <a:cubicBezTo>
                      <a:pt x="1677" y="1054"/>
                      <a:pt x="1678" y="1046"/>
                      <a:pt x="1677" y="1048"/>
                    </a:cubicBezTo>
                    <a:cubicBezTo>
                      <a:pt x="1675" y="1054"/>
                      <a:pt x="1675" y="1059"/>
                      <a:pt x="1674" y="1062"/>
                    </a:cubicBezTo>
                    <a:cubicBezTo>
                      <a:pt x="1674" y="1052"/>
                      <a:pt x="1672" y="1057"/>
                      <a:pt x="1672" y="1057"/>
                    </a:cubicBezTo>
                    <a:cubicBezTo>
                      <a:pt x="1674" y="1050"/>
                      <a:pt x="1676" y="1038"/>
                      <a:pt x="1678" y="1028"/>
                    </a:cubicBezTo>
                    <a:cubicBezTo>
                      <a:pt x="1679" y="1027"/>
                      <a:pt x="1677" y="1040"/>
                      <a:pt x="1676" y="1045"/>
                    </a:cubicBezTo>
                    <a:cubicBezTo>
                      <a:pt x="1678" y="1044"/>
                      <a:pt x="1680" y="1032"/>
                      <a:pt x="1681" y="1026"/>
                    </a:cubicBezTo>
                    <a:cubicBezTo>
                      <a:pt x="1682" y="1032"/>
                      <a:pt x="1683" y="1022"/>
                      <a:pt x="1685" y="1024"/>
                    </a:cubicBezTo>
                    <a:cubicBezTo>
                      <a:pt x="1684" y="1029"/>
                      <a:pt x="1681" y="1039"/>
                      <a:pt x="1682" y="1042"/>
                    </a:cubicBezTo>
                    <a:cubicBezTo>
                      <a:pt x="1684" y="1038"/>
                      <a:pt x="1684" y="1041"/>
                      <a:pt x="1686" y="1042"/>
                    </a:cubicBezTo>
                    <a:cubicBezTo>
                      <a:pt x="1687" y="1043"/>
                      <a:pt x="1688" y="1041"/>
                      <a:pt x="1690" y="1028"/>
                    </a:cubicBezTo>
                    <a:cubicBezTo>
                      <a:pt x="1689" y="1038"/>
                      <a:pt x="1688" y="1049"/>
                      <a:pt x="1686" y="1059"/>
                    </a:cubicBezTo>
                    <a:cubicBezTo>
                      <a:pt x="1684" y="1069"/>
                      <a:pt x="1683" y="1079"/>
                      <a:pt x="1681" y="1085"/>
                    </a:cubicBezTo>
                    <a:cubicBezTo>
                      <a:pt x="1684" y="1079"/>
                      <a:pt x="1683" y="1081"/>
                      <a:pt x="1686" y="1070"/>
                    </a:cubicBezTo>
                    <a:cubicBezTo>
                      <a:pt x="1686" y="1076"/>
                      <a:pt x="1687" y="1068"/>
                      <a:pt x="1689" y="1069"/>
                    </a:cubicBezTo>
                    <a:cubicBezTo>
                      <a:pt x="1686" y="1084"/>
                      <a:pt x="1687" y="1077"/>
                      <a:pt x="1689" y="1076"/>
                    </a:cubicBezTo>
                    <a:cubicBezTo>
                      <a:pt x="1687" y="1083"/>
                      <a:pt x="1688" y="1082"/>
                      <a:pt x="1686" y="1093"/>
                    </a:cubicBezTo>
                    <a:cubicBezTo>
                      <a:pt x="1685" y="1093"/>
                      <a:pt x="1686" y="1088"/>
                      <a:pt x="1685" y="1087"/>
                    </a:cubicBezTo>
                    <a:cubicBezTo>
                      <a:pt x="1685" y="1092"/>
                      <a:pt x="1681" y="1106"/>
                      <a:pt x="1682" y="1104"/>
                    </a:cubicBezTo>
                    <a:cubicBezTo>
                      <a:pt x="1685" y="1090"/>
                      <a:pt x="1683" y="1104"/>
                      <a:pt x="1683" y="1104"/>
                    </a:cubicBezTo>
                    <a:cubicBezTo>
                      <a:pt x="1688" y="1085"/>
                      <a:pt x="1692" y="1063"/>
                      <a:pt x="1695" y="1042"/>
                    </a:cubicBezTo>
                    <a:cubicBezTo>
                      <a:pt x="1697" y="1022"/>
                      <a:pt x="1699" y="1002"/>
                      <a:pt x="1699" y="986"/>
                    </a:cubicBezTo>
                    <a:cubicBezTo>
                      <a:pt x="1698" y="988"/>
                      <a:pt x="1698" y="1004"/>
                      <a:pt x="1696" y="1015"/>
                    </a:cubicBezTo>
                    <a:cubicBezTo>
                      <a:pt x="1695" y="1015"/>
                      <a:pt x="1695" y="1020"/>
                      <a:pt x="1694" y="1020"/>
                    </a:cubicBezTo>
                    <a:cubicBezTo>
                      <a:pt x="1694" y="1018"/>
                      <a:pt x="1697" y="1005"/>
                      <a:pt x="1695" y="1006"/>
                    </a:cubicBezTo>
                    <a:cubicBezTo>
                      <a:pt x="1694" y="1008"/>
                      <a:pt x="1694" y="1019"/>
                      <a:pt x="1693" y="1020"/>
                    </a:cubicBezTo>
                    <a:cubicBezTo>
                      <a:pt x="1693" y="1010"/>
                      <a:pt x="1696" y="998"/>
                      <a:pt x="1694" y="996"/>
                    </a:cubicBezTo>
                    <a:cubicBezTo>
                      <a:pt x="1694" y="1007"/>
                      <a:pt x="1692" y="998"/>
                      <a:pt x="1691" y="1011"/>
                    </a:cubicBezTo>
                    <a:cubicBezTo>
                      <a:pt x="1690" y="1022"/>
                      <a:pt x="1694" y="999"/>
                      <a:pt x="1693" y="1010"/>
                    </a:cubicBezTo>
                    <a:cubicBezTo>
                      <a:pt x="1692" y="1015"/>
                      <a:pt x="1692" y="1019"/>
                      <a:pt x="1691" y="1021"/>
                    </a:cubicBezTo>
                    <a:cubicBezTo>
                      <a:pt x="1689" y="1017"/>
                      <a:pt x="1688" y="1020"/>
                      <a:pt x="1686" y="1030"/>
                    </a:cubicBezTo>
                    <a:cubicBezTo>
                      <a:pt x="1688" y="1014"/>
                      <a:pt x="1685" y="1024"/>
                      <a:pt x="1686" y="1014"/>
                    </a:cubicBezTo>
                    <a:cubicBezTo>
                      <a:pt x="1687" y="1013"/>
                      <a:pt x="1687" y="1007"/>
                      <a:pt x="1688" y="1006"/>
                    </a:cubicBezTo>
                    <a:cubicBezTo>
                      <a:pt x="1687" y="1019"/>
                      <a:pt x="1690" y="1004"/>
                      <a:pt x="1689" y="1016"/>
                    </a:cubicBezTo>
                    <a:cubicBezTo>
                      <a:pt x="1690" y="1007"/>
                      <a:pt x="1692" y="1000"/>
                      <a:pt x="1690" y="998"/>
                    </a:cubicBezTo>
                    <a:cubicBezTo>
                      <a:pt x="1690" y="1001"/>
                      <a:pt x="1690" y="1005"/>
                      <a:pt x="1689" y="1005"/>
                    </a:cubicBezTo>
                    <a:cubicBezTo>
                      <a:pt x="1690" y="995"/>
                      <a:pt x="1691" y="981"/>
                      <a:pt x="1692" y="963"/>
                    </a:cubicBezTo>
                    <a:cubicBezTo>
                      <a:pt x="1690" y="967"/>
                      <a:pt x="1689" y="973"/>
                      <a:pt x="1687" y="986"/>
                    </a:cubicBezTo>
                    <a:cubicBezTo>
                      <a:pt x="1688" y="990"/>
                      <a:pt x="1690" y="976"/>
                      <a:pt x="1689" y="985"/>
                    </a:cubicBezTo>
                    <a:cubicBezTo>
                      <a:pt x="1688" y="994"/>
                      <a:pt x="1686" y="1013"/>
                      <a:pt x="1683" y="1022"/>
                    </a:cubicBezTo>
                    <a:cubicBezTo>
                      <a:pt x="1685" y="1012"/>
                      <a:pt x="1686" y="1001"/>
                      <a:pt x="1687" y="993"/>
                    </a:cubicBezTo>
                    <a:cubicBezTo>
                      <a:pt x="1687" y="984"/>
                      <a:pt x="1687" y="980"/>
                      <a:pt x="1685" y="984"/>
                    </a:cubicBezTo>
                    <a:cubicBezTo>
                      <a:pt x="1686" y="984"/>
                      <a:pt x="1686" y="984"/>
                      <a:pt x="1686" y="990"/>
                    </a:cubicBezTo>
                    <a:cubicBezTo>
                      <a:pt x="1684" y="992"/>
                      <a:pt x="1684" y="987"/>
                      <a:pt x="1684" y="977"/>
                    </a:cubicBezTo>
                    <a:cubicBezTo>
                      <a:pt x="1683" y="979"/>
                      <a:pt x="1680" y="984"/>
                      <a:pt x="1681" y="989"/>
                    </a:cubicBezTo>
                    <a:cubicBezTo>
                      <a:pt x="1683" y="981"/>
                      <a:pt x="1683" y="988"/>
                      <a:pt x="1682" y="995"/>
                    </a:cubicBezTo>
                    <a:cubicBezTo>
                      <a:pt x="1682" y="1003"/>
                      <a:pt x="1681" y="1011"/>
                      <a:pt x="1683" y="1008"/>
                    </a:cubicBezTo>
                    <a:cubicBezTo>
                      <a:pt x="1684" y="1002"/>
                      <a:pt x="1683" y="1000"/>
                      <a:pt x="1684" y="998"/>
                    </a:cubicBezTo>
                    <a:cubicBezTo>
                      <a:pt x="1686" y="994"/>
                      <a:pt x="1684" y="1009"/>
                      <a:pt x="1684" y="1011"/>
                    </a:cubicBezTo>
                    <a:cubicBezTo>
                      <a:pt x="1684" y="1002"/>
                      <a:pt x="1683" y="1015"/>
                      <a:pt x="1681" y="1019"/>
                    </a:cubicBezTo>
                    <a:cubicBezTo>
                      <a:pt x="1681" y="1018"/>
                      <a:pt x="1679" y="1018"/>
                      <a:pt x="1680" y="1013"/>
                    </a:cubicBezTo>
                    <a:cubicBezTo>
                      <a:pt x="1680" y="1009"/>
                      <a:pt x="1681" y="1010"/>
                      <a:pt x="1681" y="1006"/>
                    </a:cubicBezTo>
                    <a:cubicBezTo>
                      <a:pt x="1680" y="1001"/>
                      <a:pt x="1680" y="996"/>
                      <a:pt x="1678" y="994"/>
                    </a:cubicBezTo>
                    <a:cubicBezTo>
                      <a:pt x="1677" y="1001"/>
                      <a:pt x="1678" y="1001"/>
                      <a:pt x="1678" y="1004"/>
                    </a:cubicBezTo>
                    <a:cubicBezTo>
                      <a:pt x="1677" y="1005"/>
                      <a:pt x="1677" y="1010"/>
                      <a:pt x="1676" y="1012"/>
                    </a:cubicBezTo>
                    <a:cubicBezTo>
                      <a:pt x="1678" y="995"/>
                      <a:pt x="1674" y="1015"/>
                      <a:pt x="1675" y="1006"/>
                    </a:cubicBezTo>
                    <a:cubicBezTo>
                      <a:pt x="1676" y="1001"/>
                      <a:pt x="1676" y="996"/>
                      <a:pt x="1676" y="992"/>
                    </a:cubicBezTo>
                    <a:cubicBezTo>
                      <a:pt x="1674" y="990"/>
                      <a:pt x="1674" y="979"/>
                      <a:pt x="1673" y="980"/>
                    </a:cubicBezTo>
                    <a:cubicBezTo>
                      <a:pt x="1675" y="964"/>
                      <a:pt x="1675" y="952"/>
                      <a:pt x="1676" y="937"/>
                    </a:cubicBezTo>
                    <a:cubicBezTo>
                      <a:pt x="1677" y="943"/>
                      <a:pt x="1676" y="950"/>
                      <a:pt x="1676" y="957"/>
                    </a:cubicBezTo>
                    <a:cubicBezTo>
                      <a:pt x="1676" y="964"/>
                      <a:pt x="1676" y="969"/>
                      <a:pt x="1677" y="971"/>
                    </a:cubicBezTo>
                    <a:cubicBezTo>
                      <a:pt x="1678" y="952"/>
                      <a:pt x="1677" y="967"/>
                      <a:pt x="1678" y="971"/>
                    </a:cubicBezTo>
                    <a:cubicBezTo>
                      <a:pt x="1679" y="960"/>
                      <a:pt x="1680" y="946"/>
                      <a:pt x="1681" y="944"/>
                    </a:cubicBezTo>
                    <a:cubicBezTo>
                      <a:pt x="1681" y="956"/>
                      <a:pt x="1683" y="952"/>
                      <a:pt x="1683" y="957"/>
                    </a:cubicBezTo>
                    <a:cubicBezTo>
                      <a:pt x="1684" y="943"/>
                      <a:pt x="1681" y="953"/>
                      <a:pt x="1682" y="937"/>
                    </a:cubicBezTo>
                    <a:cubicBezTo>
                      <a:pt x="1683" y="938"/>
                      <a:pt x="1682" y="952"/>
                      <a:pt x="1684" y="943"/>
                    </a:cubicBezTo>
                    <a:cubicBezTo>
                      <a:pt x="1684" y="937"/>
                      <a:pt x="1683" y="934"/>
                      <a:pt x="1684" y="932"/>
                    </a:cubicBezTo>
                    <a:cubicBezTo>
                      <a:pt x="1685" y="941"/>
                      <a:pt x="1686" y="936"/>
                      <a:pt x="1687" y="927"/>
                    </a:cubicBezTo>
                    <a:cubicBezTo>
                      <a:pt x="1687" y="938"/>
                      <a:pt x="1687" y="935"/>
                      <a:pt x="1689" y="940"/>
                    </a:cubicBezTo>
                    <a:cubicBezTo>
                      <a:pt x="1688" y="941"/>
                      <a:pt x="1688" y="941"/>
                      <a:pt x="1688" y="944"/>
                    </a:cubicBezTo>
                    <a:cubicBezTo>
                      <a:pt x="1689" y="945"/>
                      <a:pt x="1689" y="958"/>
                      <a:pt x="1690" y="960"/>
                    </a:cubicBezTo>
                    <a:cubicBezTo>
                      <a:pt x="1691" y="954"/>
                      <a:pt x="1691" y="948"/>
                      <a:pt x="1692" y="949"/>
                    </a:cubicBezTo>
                    <a:cubicBezTo>
                      <a:pt x="1692" y="954"/>
                      <a:pt x="1691" y="957"/>
                      <a:pt x="1691" y="960"/>
                    </a:cubicBezTo>
                    <a:cubicBezTo>
                      <a:pt x="1694" y="950"/>
                      <a:pt x="1692" y="975"/>
                      <a:pt x="1694" y="965"/>
                    </a:cubicBezTo>
                    <a:cubicBezTo>
                      <a:pt x="1692" y="963"/>
                      <a:pt x="1695" y="956"/>
                      <a:pt x="1696" y="954"/>
                    </a:cubicBezTo>
                    <a:cubicBezTo>
                      <a:pt x="1695" y="970"/>
                      <a:pt x="1697" y="973"/>
                      <a:pt x="1696" y="985"/>
                    </a:cubicBezTo>
                    <a:cubicBezTo>
                      <a:pt x="1696" y="976"/>
                      <a:pt x="1697" y="970"/>
                      <a:pt x="1698" y="966"/>
                    </a:cubicBezTo>
                    <a:cubicBezTo>
                      <a:pt x="1698" y="956"/>
                      <a:pt x="1697" y="944"/>
                      <a:pt x="1699" y="931"/>
                    </a:cubicBezTo>
                    <a:cubicBezTo>
                      <a:pt x="1697" y="931"/>
                      <a:pt x="1697" y="937"/>
                      <a:pt x="1697" y="932"/>
                    </a:cubicBezTo>
                    <a:cubicBezTo>
                      <a:pt x="1696" y="943"/>
                      <a:pt x="1698" y="935"/>
                      <a:pt x="1697" y="949"/>
                    </a:cubicBezTo>
                    <a:cubicBezTo>
                      <a:pt x="1697" y="948"/>
                      <a:pt x="1695" y="955"/>
                      <a:pt x="1695" y="947"/>
                    </a:cubicBezTo>
                    <a:cubicBezTo>
                      <a:pt x="1695" y="942"/>
                      <a:pt x="1696" y="938"/>
                      <a:pt x="1696" y="932"/>
                    </a:cubicBezTo>
                    <a:cubicBezTo>
                      <a:pt x="1694" y="936"/>
                      <a:pt x="1692" y="918"/>
                      <a:pt x="1691" y="899"/>
                    </a:cubicBezTo>
                    <a:cubicBezTo>
                      <a:pt x="1692" y="900"/>
                      <a:pt x="1692" y="904"/>
                      <a:pt x="1693" y="902"/>
                    </a:cubicBezTo>
                    <a:cubicBezTo>
                      <a:pt x="1693" y="889"/>
                      <a:pt x="1691" y="900"/>
                      <a:pt x="1691" y="889"/>
                    </a:cubicBezTo>
                    <a:cubicBezTo>
                      <a:pt x="1692" y="887"/>
                      <a:pt x="1689" y="874"/>
                      <a:pt x="1691" y="874"/>
                    </a:cubicBezTo>
                    <a:cubicBezTo>
                      <a:pt x="1691" y="874"/>
                      <a:pt x="1691" y="878"/>
                      <a:pt x="1692" y="877"/>
                    </a:cubicBezTo>
                    <a:cubicBezTo>
                      <a:pt x="1692" y="868"/>
                      <a:pt x="1691" y="863"/>
                      <a:pt x="1691" y="859"/>
                    </a:cubicBezTo>
                    <a:cubicBezTo>
                      <a:pt x="1689" y="856"/>
                      <a:pt x="1690" y="866"/>
                      <a:pt x="1689" y="868"/>
                    </a:cubicBezTo>
                    <a:cubicBezTo>
                      <a:pt x="1689" y="863"/>
                      <a:pt x="1688" y="862"/>
                      <a:pt x="1688" y="854"/>
                    </a:cubicBezTo>
                    <a:cubicBezTo>
                      <a:pt x="1690" y="852"/>
                      <a:pt x="1690" y="852"/>
                      <a:pt x="1690" y="852"/>
                    </a:cubicBezTo>
                    <a:cubicBezTo>
                      <a:pt x="1690" y="846"/>
                      <a:pt x="1687" y="827"/>
                      <a:pt x="1689" y="826"/>
                    </a:cubicBezTo>
                    <a:cubicBezTo>
                      <a:pt x="1689" y="828"/>
                      <a:pt x="1690" y="830"/>
                      <a:pt x="1689" y="826"/>
                    </a:cubicBezTo>
                    <a:cubicBezTo>
                      <a:pt x="1688" y="827"/>
                      <a:pt x="1687" y="818"/>
                      <a:pt x="1686" y="808"/>
                    </a:cubicBezTo>
                    <a:cubicBezTo>
                      <a:pt x="1684" y="798"/>
                      <a:pt x="1683" y="788"/>
                      <a:pt x="1683" y="788"/>
                    </a:cubicBezTo>
                    <a:cubicBezTo>
                      <a:pt x="1683" y="788"/>
                      <a:pt x="1681" y="780"/>
                      <a:pt x="1679" y="772"/>
                    </a:cubicBezTo>
                    <a:cubicBezTo>
                      <a:pt x="1677" y="763"/>
                      <a:pt x="1675" y="754"/>
                      <a:pt x="1675" y="750"/>
                    </a:cubicBezTo>
                    <a:cubicBezTo>
                      <a:pt x="1677" y="759"/>
                      <a:pt x="1678" y="757"/>
                      <a:pt x="1679" y="767"/>
                    </a:cubicBezTo>
                    <a:cubicBezTo>
                      <a:pt x="1679" y="755"/>
                      <a:pt x="1682" y="778"/>
                      <a:pt x="1683" y="776"/>
                    </a:cubicBezTo>
                    <a:cubicBezTo>
                      <a:pt x="1682" y="767"/>
                      <a:pt x="1680" y="764"/>
                      <a:pt x="1681" y="762"/>
                    </a:cubicBezTo>
                    <a:cubicBezTo>
                      <a:pt x="1681" y="760"/>
                      <a:pt x="1682" y="764"/>
                      <a:pt x="1682" y="769"/>
                    </a:cubicBezTo>
                    <a:cubicBezTo>
                      <a:pt x="1683" y="773"/>
                      <a:pt x="1684" y="777"/>
                      <a:pt x="1684" y="775"/>
                    </a:cubicBezTo>
                    <a:cubicBezTo>
                      <a:pt x="1682" y="765"/>
                      <a:pt x="1682" y="764"/>
                      <a:pt x="1682" y="763"/>
                    </a:cubicBezTo>
                    <a:cubicBezTo>
                      <a:pt x="1683" y="762"/>
                      <a:pt x="1683" y="763"/>
                      <a:pt x="1682" y="756"/>
                    </a:cubicBezTo>
                    <a:cubicBezTo>
                      <a:pt x="1682" y="765"/>
                      <a:pt x="1680" y="759"/>
                      <a:pt x="1677" y="750"/>
                    </a:cubicBezTo>
                    <a:cubicBezTo>
                      <a:pt x="1675" y="742"/>
                      <a:pt x="1673" y="729"/>
                      <a:pt x="1672" y="724"/>
                    </a:cubicBezTo>
                    <a:cubicBezTo>
                      <a:pt x="1675" y="729"/>
                      <a:pt x="1672" y="716"/>
                      <a:pt x="1675" y="725"/>
                    </a:cubicBezTo>
                    <a:cubicBezTo>
                      <a:pt x="1673" y="715"/>
                      <a:pt x="1672" y="716"/>
                      <a:pt x="1670" y="709"/>
                    </a:cubicBezTo>
                    <a:cubicBezTo>
                      <a:pt x="1670" y="713"/>
                      <a:pt x="1671" y="717"/>
                      <a:pt x="1671" y="720"/>
                    </a:cubicBezTo>
                    <a:cubicBezTo>
                      <a:pt x="1670" y="712"/>
                      <a:pt x="1668" y="707"/>
                      <a:pt x="1667" y="707"/>
                    </a:cubicBezTo>
                    <a:cubicBezTo>
                      <a:pt x="1669" y="719"/>
                      <a:pt x="1675" y="737"/>
                      <a:pt x="1677" y="753"/>
                    </a:cubicBezTo>
                    <a:cubicBezTo>
                      <a:pt x="1674" y="739"/>
                      <a:pt x="1672" y="731"/>
                      <a:pt x="1671" y="726"/>
                    </a:cubicBezTo>
                    <a:cubicBezTo>
                      <a:pt x="1669" y="720"/>
                      <a:pt x="1668" y="716"/>
                      <a:pt x="1665" y="709"/>
                    </a:cubicBezTo>
                    <a:cubicBezTo>
                      <a:pt x="1666" y="705"/>
                      <a:pt x="1667" y="716"/>
                      <a:pt x="1668" y="715"/>
                    </a:cubicBezTo>
                    <a:cubicBezTo>
                      <a:pt x="1667" y="707"/>
                      <a:pt x="1663" y="697"/>
                      <a:pt x="1661" y="696"/>
                    </a:cubicBezTo>
                    <a:cubicBezTo>
                      <a:pt x="1663" y="706"/>
                      <a:pt x="1668" y="721"/>
                      <a:pt x="1669" y="732"/>
                    </a:cubicBezTo>
                    <a:cubicBezTo>
                      <a:pt x="1667" y="724"/>
                      <a:pt x="1665" y="719"/>
                      <a:pt x="1665" y="719"/>
                    </a:cubicBezTo>
                    <a:cubicBezTo>
                      <a:pt x="1666" y="727"/>
                      <a:pt x="1669" y="733"/>
                      <a:pt x="1669" y="740"/>
                    </a:cubicBezTo>
                    <a:cubicBezTo>
                      <a:pt x="1667" y="736"/>
                      <a:pt x="1665" y="727"/>
                      <a:pt x="1664" y="721"/>
                    </a:cubicBezTo>
                    <a:cubicBezTo>
                      <a:pt x="1662" y="714"/>
                      <a:pt x="1662" y="710"/>
                      <a:pt x="1664" y="715"/>
                    </a:cubicBezTo>
                    <a:cubicBezTo>
                      <a:pt x="1660" y="697"/>
                      <a:pt x="1659" y="703"/>
                      <a:pt x="1657" y="697"/>
                    </a:cubicBezTo>
                    <a:cubicBezTo>
                      <a:pt x="1660" y="705"/>
                      <a:pt x="1662" y="716"/>
                      <a:pt x="1665" y="726"/>
                    </a:cubicBezTo>
                    <a:cubicBezTo>
                      <a:pt x="1667" y="737"/>
                      <a:pt x="1669" y="747"/>
                      <a:pt x="1670" y="755"/>
                    </a:cubicBezTo>
                    <a:cubicBezTo>
                      <a:pt x="1671" y="749"/>
                      <a:pt x="1675" y="766"/>
                      <a:pt x="1676" y="775"/>
                    </a:cubicBezTo>
                    <a:cubicBezTo>
                      <a:pt x="1676" y="772"/>
                      <a:pt x="1678" y="777"/>
                      <a:pt x="1677" y="769"/>
                    </a:cubicBezTo>
                    <a:cubicBezTo>
                      <a:pt x="1675" y="765"/>
                      <a:pt x="1674" y="764"/>
                      <a:pt x="1672" y="753"/>
                    </a:cubicBezTo>
                    <a:cubicBezTo>
                      <a:pt x="1673" y="755"/>
                      <a:pt x="1674" y="754"/>
                      <a:pt x="1675" y="758"/>
                    </a:cubicBezTo>
                    <a:cubicBezTo>
                      <a:pt x="1676" y="764"/>
                      <a:pt x="1679" y="776"/>
                      <a:pt x="1678" y="776"/>
                    </a:cubicBezTo>
                    <a:cubicBezTo>
                      <a:pt x="1677" y="783"/>
                      <a:pt x="1675" y="770"/>
                      <a:pt x="1673" y="769"/>
                    </a:cubicBezTo>
                    <a:cubicBezTo>
                      <a:pt x="1675" y="777"/>
                      <a:pt x="1674" y="777"/>
                      <a:pt x="1676" y="787"/>
                    </a:cubicBezTo>
                    <a:cubicBezTo>
                      <a:pt x="1677" y="791"/>
                      <a:pt x="1679" y="786"/>
                      <a:pt x="1680" y="802"/>
                    </a:cubicBezTo>
                    <a:cubicBezTo>
                      <a:pt x="1680" y="804"/>
                      <a:pt x="1678" y="801"/>
                      <a:pt x="1680" y="811"/>
                    </a:cubicBezTo>
                    <a:cubicBezTo>
                      <a:pt x="1681" y="821"/>
                      <a:pt x="1680" y="805"/>
                      <a:pt x="1681" y="806"/>
                    </a:cubicBezTo>
                    <a:cubicBezTo>
                      <a:pt x="1683" y="819"/>
                      <a:pt x="1684" y="821"/>
                      <a:pt x="1684" y="838"/>
                    </a:cubicBezTo>
                    <a:cubicBezTo>
                      <a:pt x="1684" y="839"/>
                      <a:pt x="1683" y="834"/>
                      <a:pt x="1682" y="829"/>
                    </a:cubicBezTo>
                    <a:cubicBezTo>
                      <a:pt x="1682" y="824"/>
                      <a:pt x="1681" y="819"/>
                      <a:pt x="1681" y="822"/>
                    </a:cubicBezTo>
                    <a:cubicBezTo>
                      <a:pt x="1682" y="833"/>
                      <a:pt x="1683" y="845"/>
                      <a:pt x="1684" y="857"/>
                    </a:cubicBezTo>
                    <a:cubicBezTo>
                      <a:pt x="1684" y="846"/>
                      <a:pt x="1686" y="849"/>
                      <a:pt x="1687" y="858"/>
                    </a:cubicBezTo>
                    <a:cubicBezTo>
                      <a:pt x="1689" y="867"/>
                      <a:pt x="1690" y="881"/>
                      <a:pt x="1689" y="890"/>
                    </a:cubicBezTo>
                    <a:cubicBezTo>
                      <a:pt x="1688" y="892"/>
                      <a:pt x="1689" y="870"/>
                      <a:pt x="1687" y="877"/>
                    </a:cubicBezTo>
                    <a:cubicBezTo>
                      <a:pt x="1688" y="888"/>
                      <a:pt x="1688" y="893"/>
                      <a:pt x="1688" y="902"/>
                    </a:cubicBezTo>
                    <a:cubicBezTo>
                      <a:pt x="1689" y="900"/>
                      <a:pt x="1689" y="906"/>
                      <a:pt x="1689" y="913"/>
                    </a:cubicBezTo>
                    <a:cubicBezTo>
                      <a:pt x="1689" y="920"/>
                      <a:pt x="1689" y="927"/>
                      <a:pt x="1688" y="927"/>
                    </a:cubicBezTo>
                    <a:cubicBezTo>
                      <a:pt x="1686" y="924"/>
                      <a:pt x="1687" y="921"/>
                      <a:pt x="1687" y="913"/>
                    </a:cubicBezTo>
                    <a:cubicBezTo>
                      <a:pt x="1686" y="923"/>
                      <a:pt x="1684" y="925"/>
                      <a:pt x="1683" y="933"/>
                    </a:cubicBezTo>
                    <a:cubicBezTo>
                      <a:pt x="1683" y="924"/>
                      <a:pt x="1680" y="926"/>
                      <a:pt x="1679" y="936"/>
                    </a:cubicBezTo>
                    <a:cubicBezTo>
                      <a:pt x="1679" y="936"/>
                      <a:pt x="1680" y="934"/>
                      <a:pt x="1680" y="938"/>
                    </a:cubicBezTo>
                    <a:cubicBezTo>
                      <a:pt x="1679" y="939"/>
                      <a:pt x="1680" y="945"/>
                      <a:pt x="1679" y="946"/>
                    </a:cubicBezTo>
                    <a:cubicBezTo>
                      <a:pt x="1679" y="939"/>
                      <a:pt x="1678" y="931"/>
                      <a:pt x="1677" y="930"/>
                    </a:cubicBezTo>
                    <a:cubicBezTo>
                      <a:pt x="1678" y="942"/>
                      <a:pt x="1676" y="935"/>
                      <a:pt x="1676" y="927"/>
                    </a:cubicBezTo>
                    <a:cubicBezTo>
                      <a:pt x="1678" y="921"/>
                      <a:pt x="1678" y="936"/>
                      <a:pt x="1679" y="925"/>
                    </a:cubicBezTo>
                    <a:cubicBezTo>
                      <a:pt x="1678" y="920"/>
                      <a:pt x="1679" y="914"/>
                      <a:pt x="1679" y="904"/>
                    </a:cubicBezTo>
                    <a:cubicBezTo>
                      <a:pt x="1679" y="899"/>
                      <a:pt x="1678" y="899"/>
                      <a:pt x="1678" y="894"/>
                    </a:cubicBezTo>
                    <a:cubicBezTo>
                      <a:pt x="1677" y="889"/>
                      <a:pt x="1677" y="904"/>
                      <a:pt x="1676" y="895"/>
                    </a:cubicBezTo>
                    <a:cubicBezTo>
                      <a:pt x="1676" y="888"/>
                      <a:pt x="1676" y="888"/>
                      <a:pt x="1676" y="888"/>
                    </a:cubicBezTo>
                    <a:cubicBezTo>
                      <a:pt x="1677" y="894"/>
                      <a:pt x="1678" y="890"/>
                      <a:pt x="1678" y="886"/>
                    </a:cubicBezTo>
                    <a:cubicBezTo>
                      <a:pt x="1678" y="882"/>
                      <a:pt x="1678" y="878"/>
                      <a:pt x="1679" y="882"/>
                    </a:cubicBezTo>
                    <a:cubicBezTo>
                      <a:pt x="1679" y="885"/>
                      <a:pt x="1678" y="897"/>
                      <a:pt x="1679" y="896"/>
                    </a:cubicBezTo>
                    <a:cubicBezTo>
                      <a:pt x="1679" y="892"/>
                      <a:pt x="1683" y="899"/>
                      <a:pt x="1682" y="909"/>
                    </a:cubicBezTo>
                    <a:cubicBezTo>
                      <a:pt x="1683" y="912"/>
                      <a:pt x="1682" y="893"/>
                      <a:pt x="1683" y="894"/>
                    </a:cubicBezTo>
                    <a:cubicBezTo>
                      <a:pt x="1683" y="903"/>
                      <a:pt x="1684" y="898"/>
                      <a:pt x="1684" y="891"/>
                    </a:cubicBezTo>
                    <a:cubicBezTo>
                      <a:pt x="1685" y="885"/>
                      <a:pt x="1685" y="876"/>
                      <a:pt x="1686" y="877"/>
                    </a:cubicBezTo>
                    <a:cubicBezTo>
                      <a:pt x="1685" y="876"/>
                      <a:pt x="1686" y="873"/>
                      <a:pt x="1686" y="867"/>
                    </a:cubicBezTo>
                    <a:cubicBezTo>
                      <a:pt x="1685" y="867"/>
                      <a:pt x="1684" y="872"/>
                      <a:pt x="1684" y="877"/>
                    </a:cubicBezTo>
                    <a:cubicBezTo>
                      <a:pt x="1684" y="882"/>
                      <a:pt x="1684" y="887"/>
                      <a:pt x="1682" y="887"/>
                    </a:cubicBezTo>
                    <a:cubicBezTo>
                      <a:pt x="1682" y="869"/>
                      <a:pt x="1680" y="856"/>
                      <a:pt x="1679" y="850"/>
                    </a:cubicBezTo>
                    <a:cubicBezTo>
                      <a:pt x="1679" y="864"/>
                      <a:pt x="1680" y="860"/>
                      <a:pt x="1681" y="870"/>
                    </a:cubicBezTo>
                    <a:cubicBezTo>
                      <a:pt x="1679" y="868"/>
                      <a:pt x="1681" y="885"/>
                      <a:pt x="1679" y="882"/>
                    </a:cubicBezTo>
                    <a:cubicBezTo>
                      <a:pt x="1679" y="875"/>
                      <a:pt x="1678" y="876"/>
                      <a:pt x="1678" y="872"/>
                    </a:cubicBezTo>
                    <a:cubicBezTo>
                      <a:pt x="1679" y="872"/>
                      <a:pt x="1679" y="869"/>
                      <a:pt x="1678" y="865"/>
                    </a:cubicBezTo>
                    <a:cubicBezTo>
                      <a:pt x="1679" y="868"/>
                      <a:pt x="1679" y="868"/>
                      <a:pt x="1679" y="860"/>
                    </a:cubicBezTo>
                    <a:cubicBezTo>
                      <a:pt x="1677" y="856"/>
                      <a:pt x="1676" y="845"/>
                      <a:pt x="1674" y="838"/>
                    </a:cubicBezTo>
                    <a:cubicBezTo>
                      <a:pt x="1673" y="822"/>
                      <a:pt x="1672" y="818"/>
                      <a:pt x="1672" y="809"/>
                    </a:cubicBezTo>
                    <a:cubicBezTo>
                      <a:pt x="1671" y="807"/>
                      <a:pt x="1670" y="806"/>
                      <a:pt x="1669" y="807"/>
                    </a:cubicBezTo>
                    <a:cubicBezTo>
                      <a:pt x="1669" y="798"/>
                      <a:pt x="1666" y="792"/>
                      <a:pt x="1666" y="787"/>
                    </a:cubicBezTo>
                    <a:cubicBezTo>
                      <a:pt x="1667" y="787"/>
                      <a:pt x="1667" y="786"/>
                      <a:pt x="1668" y="789"/>
                    </a:cubicBezTo>
                    <a:cubicBezTo>
                      <a:pt x="1668" y="794"/>
                      <a:pt x="1668" y="793"/>
                      <a:pt x="1668" y="797"/>
                    </a:cubicBezTo>
                    <a:cubicBezTo>
                      <a:pt x="1671" y="803"/>
                      <a:pt x="1674" y="806"/>
                      <a:pt x="1676" y="814"/>
                    </a:cubicBezTo>
                    <a:cubicBezTo>
                      <a:pt x="1678" y="826"/>
                      <a:pt x="1677" y="821"/>
                      <a:pt x="1676" y="815"/>
                    </a:cubicBezTo>
                    <a:cubicBezTo>
                      <a:pt x="1675" y="808"/>
                      <a:pt x="1673" y="798"/>
                      <a:pt x="1674" y="800"/>
                    </a:cubicBezTo>
                    <a:cubicBezTo>
                      <a:pt x="1673" y="798"/>
                      <a:pt x="1671" y="788"/>
                      <a:pt x="1670" y="784"/>
                    </a:cubicBezTo>
                    <a:cubicBezTo>
                      <a:pt x="1670" y="783"/>
                      <a:pt x="1670" y="781"/>
                      <a:pt x="1670" y="779"/>
                    </a:cubicBezTo>
                    <a:cubicBezTo>
                      <a:pt x="1671" y="784"/>
                      <a:pt x="1672" y="792"/>
                      <a:pt x="1673" y="793"/>
                    </a:cubicBezTo>
                    <a:cubicBezTo>
                      <a:pt x="1672" y="787"/>
                      <a:pt x="1671" y="781"/>
                      <a:pt x="1670" y="775"/>
                    </a:cubicBezTo>
                    <a:cubicBezTo>
                      <a:pt x="1669" y="774"/>
                      <a:pt x="1669" y="774"/>
                      <a:pt x="1668" y="777"/>
                    </a:cubicBezTo>
                    <a:cubicBezTo>
                      <a:pt x="1669" y="787"/>
                      <a:pt x="1671" y="791"/>
                      <a:pt x="1671" y="798"/>
                    </a:cubicBezTo>
                    <a:cubicBezTo>
                      <a:pt x="1670" y="797"/>
                      <a:pt x="1670" y="796"/>
                      <a:pt x="1669" y="793"/>
                    </a:cubicBezTo>
                    <a:cubicBezTo>
                      <a:pt x="1670" y="787"/>
                      <a:pt x="1666" y="777"/>
                      <a:pt x="1665" y="768"/>
                    </a:cubicBezTo>
                    <a:cubicBezTo>
                      <a:pt x="1664" y="768"/>
                      <a:pt x="1663" y="760"/>
                      <a:pt x="1661" y="753"/>
                    </a:cubicBezTo>
                    <a:cubicBezTo>
                      <a:pt x="1660" y="745"/>
                      <a:pt x="1658" y="737"/>
                      <a:pt x="1657" y="735"/>
                    </a:cubicBezTo>
                    <a:cubicBezTo>
                      <a:pt x="1656" y="728"/>
                      <a:pt x="1658" y="731"/>
                      <a:pt x="1660" y="732"/>
                    </a:cubicBezTo>
                    <a:cubicBezTo>
                      <a:pt x="1657" y="720"/>
                      <a:pt x="1655" y="726"/>
                      <a:pt x="1652" y="719"/>
                    </a:cubicBezTo>
                    <a:cubicBezTo>
                      <a:pt x="1654" y="719"/>
                      <a:pt x="1649" y="701"/>
                      <a:pt x="1652" y="710"/>
                    </a:cubicBezTo>
                    <a:cubicBezTo>
                      <a:pt x="1648" y="697"/>
                      <a:pt x="1647" y="693"/>
                      <a:pt x="1642" y="682"/>
                    </a:cubicBezTo>
                    <a:cubicBezTo>
                      <a:pt x="1641" y="675"/>
                      <a:pt x="1647" y="696"/>
                      <a:pt x="1644" y="683"/>
                    </a:cubicBezTo>
                    <a:cubicBezTo>
                      <a:pt x="1643" y="684"/>
                      <a:pt x="1640" y="669"/>
                      <a:pt x="1641" y="670"/>
                    </a:cubicBezTo>
                    <a:cubicBezTo>
                      <a:pt x="1645" y="682"/>
                      <a:pt x="1646" y="680"/>
                      <a:pt x="1650" y="691"/>
                    </a:cubicBezTo>
                    <a:cubicBezTo>
                      <a:pt x="1648" y="683"/>
                      <a:pt x="1647" y="678"/>
                      <a:pt x="1645" y="675"/>
                    </a:cubicBezTo>
                    <a:cubicBezTo>
                      <a:pt x="1644" y="671"/>
                      <a:pt x="1643" y="667"/>
                      <a:pt x="1641" y="661"/>
                    </a:cubicBezTo>
                    <a:cubicBezTo>
                      <a:pt x="1641" y="659"/>
                      <a:pt x="1643" y="663"/>
                      <a:pt x="1643" y="662"/>
                    </a:cubicBezTo>
                    <a:cubicBezTo>
                      <a:pt x="1638" y="646"/>
                      <a:pt x="1634" y="638"/>
                      <a:pt x="1631" y="626"/>
                    </a:cubicBezTo>
                    <a:cubicBezTo>
                      <a:pt x="1632" y="628"/>
                      <a:pt x="1634" y="633"/>
                      <a:pt x="1636" y="640"/>
                    </a:cubicBezTo>
                    <a:cubicBezTo>
                      <a:pt x="1639" y="646"/>
                      <a:pt x="1641" y="654"/>
                      <a:pt x="1643" y="658"/>
                    </a:cubicBezTo>
                    <a:cubicBezTo>
                      <a:pt x="1644" y="654"/>
                      <a:pt x="1640" y="643"/>
                      <a:pt x="1644" y="647"/>
                    </a:cubicBezTo>
                    <a:cubicBezTo>
                      <a:pt x="1640" y="635"/>
                      <a:pt x="1635" y="623"/>
                      <a:pt x="1631" y="611"/>
                    </a:cubicBezTo>
                    <a:cubicBezTo>
                      <a:pt x="1631" y="615"/>
                      <a:pt x="1626" y="603"/>
                      <a:pt x="1629" y="613"/>
                    </a:cubicBezTo>
                    <a:cubicBezTo>
                      <a:pt x="1630" y="613"/>
                      <a:pt x="1634" y="622"/>
                      <a:pt x="1633" y="622"/>
                    </a:cubicBezTo>
                    <a:cubicBezTo>
                      <a:pt x="1633" y="622"/>
                      <a:pt x="1626" y="608"/>
                      <a:pt x="1625" y="603"/>
                    </a:cubicBezTo>
                    <a:cubicBezTo>
                      <a:pt x="1627" y="601"/>
                      <a:pt x="1627" y="601"/>
                      <a:pt x="1627" y="601"/>
                    </a:cubicBezTo>
                    <a:cubicBezTo>
                      <a:pt x="1622" y="588"/>
                      <a:pt x="1619" y="585"/>
                      <a:pt x="1616" y="580"/>
                    </a:cubicBezTo>
                    <a:cubicBezTo>
                      <a:pt x="1618" y="587"/>
                      <a:pt x="1624" y="595"/>
                      <a:pt x="1624" y="600"/>
                    </a:cubicBezTo>
                    <a:cubicBezTo>
                      <a:pt x="1622" y="596"/>
                      <a:pt x="1621" y="593"/>
                      <a:pt x="1620" y="590"/>
                    </a:cubicBezTo>
                    <a:cubicBezTo>
                      <a:pt x="1617" y="588"/>
                      <a:pt x="1622" y="599"/>
                      <a:pt x="1626" y="609"/>
                    </a:cubicBezTo>
                    <a:cubicBezTo>
                      <a:pt x="1631" y="620"/>
                      <a:pt x="1635" y="630"/>
                      <a:pt x="1635" y="626"/>
                    </a:cubicBezTo>
                    <a:cubicBezTo>
                      <a:pt x="1636" y="633"/>
                      <a:pt x="1640" y="639"/>
                      <a:pt x="1640" y="643"/>
                    </a:cubicBezTo>
                    <a:cubicBezTo>
                      <a:pt x="1639" y="644"/>
                      <a:pt x="1630" y="617"/>
                      <a:pt x="1635" y="635"/>
                    </a:cubicBezTo>
                    <a:cubicBezTo>
                      <a:pt x="1630" y="621"/>
                      <a:pt x="1628" y="618"/>
                      <a:pt x="1626" y="615"/>
                    </a:cubicBezTo>
                    <a:cubicBezTo>
                      <a:pt x="1624" y="613"/>
                      <a:pt x="1622" y="610"/>
                      <a:pt x="1618" y="598"/>
                    </a:cubicBezTo>
                    <a:cubicBezTo>
                      <a:pt x="1619" y="608"/>
                      <a:pt x="1612" y="587"/>
                      <a:pt x="1602" y="569"/>
                    </a:cubicBezTo>
                    <a:cubicBezTo>
                      <a:pt x="1600" y="568"/>
                      <a:pt x="1610" y="584"/>
                      <a:pt x="1608" y="586"/>
                    </a:cubicBezTo>
                    <a:cubicBezTo>
                      <a:pt x="1602" y="570"/>
                      <a:pt x="1599" y="567"/>
                      <a:pt x="1595" y="558"/>
                    </a:cubicBezTo>
                    <a:cubicBezTo>
                      <a:pt x="1595" y="563"/>
                      <a:pt x="1605" y="579"/>
                      <a:pt x="1606" y="585"/>
                    </a:cubicBezTo>
                    <a:cubicBezTo>
                      <a:pt x="1605" y="587"/>
                      <a:pt x="1603" y="582"/>
                      <a:pt x="1601" y="575"/>
                    </a:cubicBezTo>
                    <a:cubicBezTo>
                      <a:pt x="1598" y="569"/>
                      <a:pt x="1594" y="561"/>
                      <a:pt x="1592" y="558"/>
                    </a:cubicBezTo>
                    <a:cubicBezTo>
                      <a:pt x="1588" y="549"/>
                      <a:pt x="1597" y="558"/>
                      <a:pt x="1588" y="542"/>
                    </a:cubicBezTo>
                    <a:cubicBezTo>
                      <a:pt x="1586" y="541"/>
                      <a:pt x="1590" y="550"/>
                      <a:pt x="1589" y="551"/>
                    </a:cubicBezTo>
                    <a:cubicBezTo>
                      <a:pt x="1584" y="540"/>
                      <a:pt x="1581" y="536"/>
                      <a:pt x="1579" y="532"/>
                    </a:cubicBezTo>
                    <a:cubicBezTo>
                      <a:pt x="1576" y="528"/>
                      <a:pt x="1574" y="524"/>
                      <a:pt x="1567" y="513"/>
                    </a:cubicBezTo>
                    <a:cubicBezTo>
                      <a:pt x="1568" y="512"/>
                      <a:pt x="1566" y="508"/>
                      <a:pt x="1567" y="508"/>
                    </a:cubicBezTo>
                    <a:cubicBezTo>
                      <a:pt x="1569" y="511"/>
                      <a:pt x="1571" y="513"/>
                      <a:pt x="1573" y="516"/>
                    </a:cubicBezTo>
                    <a:cubicBezTo>
                      <a:pt x="1576" y="522"/>
                      <a:pt x="1580" y="533"/>
                      <a:pt x="1585" y="541"/>
                    </a:cubicBezTo>
                    <a:cubicBezTo>
                      <a:pt x="1581" y="530"/>
                      <a:pt x="1584" y="533"/>
                      <a:pt x="1582" y="528"/>
                    </a:cubicBezTo>
                    <a:cubicBezTo>
                      <a:pt x="1581" y="530"/>
                      <a:pt x="1572" y="512"/>
                      <a:pt x="1569" y="504"/>
                    </a:cubicBezTo>
                    <a:cubicBezTo>
                      <a:pt x="1567" y="503"/>
                      <a:pt x="1563" y="497"/>
                      <a:pt x="1557" y="488"/>
                    </a:cubicBezTo>
                    <a:cubicBezTo>
                      <a:pt x="1556" y="489"/>
                      <a:pt x="1561" y="496"/>
                      <a:pt x="1559" y="497"/>
                    </a:cubicBezTo>
                    <a:cubicBezTo>
                      <a:pt x="1557" y="493"/>
                      <a:pt x="1551" y="484"/>
                      <a:pt x="1545" y="476"/>
                    </a:cubicBezTo>
                    <a:cubicBezTo>
                      <a:pt x="1540" y="468"/>
                      <a:pt x="1535" y="460"/>
                      <a:pt x="1535" y="459"/>
                    </a:cubicBezTo>
                    <a:cubicBezTo>
                      <a:pt x="1540" y="466"/>
                      <a:pt x="1543" y="468"/>
                      <a:pt x="1543" y="466"/>
                    </a:cubicBezTo>
                    <a:cubicBezTo>
                      <a:pt x="1543" y="464"/>
                      <a:pt x="1542" y="459"/>
                      <a:pt x="1538" y="453"/>
                    </a:cubicBezTo>
                    <a:cubicBezTo>
                      <a:pt x="1543" y="464"/>
                      <a:pt x="1529" y="443"/>
                      <a:pt x="1534" y="454"/>
                    </a:cubicBezTo>
                    <a:cubicBezTo>
                      <a:pt x="1535" y="453"/>
                      <a:pt x="1537" y="455"/>
                      <a:pt x="1539" y="458"/>
                    </a:cubicBezTo>
                    <a:cubicBezTo>
                      <a:pt x="1540" y="467"/>
                      <a:pt x="1530" y="449"/>
                      <a:pt x="1533" y="457"/>
                    </a:cubicBezTo>
                    <a:cubicBezTo>
                      <a:pt x="1525" y="446"/>
                      <a:pt x="1517" y="435"/>
                      <a:pt x="1509" y="424"/>
                    </a:cubicBezTo>
                    <a:cubicBezTo>
                      <a:pt x="1515" y="429"/>
                      <a:pt x="1506" y="419"/>
                      <a:pt x="1508" y="419"/>
                    </a:cubicBezTo>
                    <a:cubicBezTo>
                      <a:pt x="1511" y="422"/>
                      <a:pt x="1514" y="426"/>
                      <a:pt x="1516" y="430"/>
                    </a:cubicBezTo>
                    <a:cubicBezTo>
                      <a:pt x="1518" y="428"/>
                      <a:pt x="1511" y="419"/>
                      <a:pt x="1509" y="417"/>
                    </a:cubicBezTo>
                    <a:cubicBezTo>
                      <a:pt x="1509" y="415"/>
                      <a:pt x="1515" y="423"/>
                      <a:pt x="1518" y="425"/>
                    </a:cubicBezTo>
                    <a:cubicBezTo>
                      <a:pt x="1512" y="418"/>
                      <a:pt x="1513" y="418"/>
                      <a:pt x="1508" y="411"/>
                    </a:cubicBezTo>
                    <a:cubicBezTo>
                      <a:pt x="1510" y="417"/>
                      <a:pt x="1503" y="409"/>
                      <a:pt x="1498" y="405"/>
                    </a:cubicBezTo>
                    <a:cubicBezTo>
                      <a:pt x="1501" y="409"/>
                      <a:pt x="1506" y="414"/>
                      <a:pt x="1506" y="416"/>
                    </a:cubicBezTo>
                    <a:cubicBezTo>
                      <a:pt x="1500" y="411"/>
                      <a:pt x="1494" y="402"/>
                      <a:pt x="1494" y="399"/>
                    </a:cubicBezTo>
                    <a:cubicBezTo>
                      <a:pt x="1490" y="399"/>
                      <a:pt x="1477" y="384"/>
                      <a:pt x="1463" y="369"/>
                    </a:cubicBezTo>
                    <a:cubicBezTo>
                      <a:pt x="1468" y="371"/>
                      <a:pt x="1458" y="361"/>
                      <a:pt x="1457" y="359"/>
                    </a:cubicBezTo>
                    <a:cubicBezTo>
                      <a:pt x="1460" y="361"/>
                      <a:pt x="1466" y="366"/>
                      <a:pt x="1471" y="373"/>
                    </a:cubicBezTo>
                    <a:cubicBezTo>
                      <a:pt x="1477" y="379"/>
                      <a:pt x="1482" y="387"/>
                      <a:pt x="1487" y="391"/>
                    </a:cubicBezTo>
                    <a:cubicBezTo>
                      <a:pt x="1484" y="387"/>
                      <a:pt x="1485" y="387"/>
                      <a:pt x="1490" y="392"/>
                    </a:cubicBezTo>
                    <a:cubicBezTo>
                      <a:pt x="1491" y="390"/>
                      <a:pt x="1476" y="373"/>
                      <a:pt x="1487" y="382"/>
                    </a:cubicBezTo>
                    <a:cubicBezTo>
                      <a:pt x="1482" y="376"/>
                      <a:pt x="1478" y="372"/>
                      <a:pt x="1476" y="368"/>
                    </a:cubicBezTo>
                    <a:cubicBezTo>
                      <a:pt x="1476" y="370"/>
                      <a:pt x="1475" y="370"/>
                      <a:pt x="1473" y="368"/>
                    </a:cubicBezTo>
                    <a:cubicBezTo>
                      <a:pt x="1479" y="375"/>
                      <a:pt x="1478" y="373"/>
                      <a:pt x="1482" y="379"/>
                    </a:cubicBezTo>
                    <a:cubicBezTo>
                      <a:pt x="1474" y="372"/>
                      <a:pt x="1487" y="390"/>
                      <a:pt x="1480" y="383"/>
                    </a:cubicBezTo>
                    <a:cubicBezTo>
                      <a:pt x="1480" y="377"/>
                      <a:pt x="1471" y="375"/>
                      <a:pt x="1465" y="364"/>
                    </a:cubicBezTo>
                    <a:cubicBezTo>
                      <a:pt x="1474" y="375"/>
                      <a:pt x="1463" y="359"/>
                      <a:pt x="1470" y="366"/>
                    </a:cubicBezTo>
                    <a:cubicBezTo>
                      <a:pt x="1466" y="362"/>
                      <a:pt x="1463" y="358"/>
                      <a:pt x="1459" y="354"/>
                    </a:cubicBezTo>
                    <a:cubicBezTo>
                      <a:pt x="1457" y="354"/>
                      <a:pt x="1462" y="359"/>
                      <a:pt x="1458" y="355"/>
                    </a:cubicBezTo>
                    <a:cubicBezTo>
                      <a:pt x="1455" y="352"/>
                      <a:pt x="1452" y="349"/>
                      <a:pt x="1449" y="345"/>
                    </a:cubicBezTo>
                    <a:cubicBezTo>
                      <a:pt x="1449" y="344"/>
                      <a:pt x="1450" y="344"/>
                      <a:pt x="1447" y="341"/>
                    </a:cubicBezTo>
                    <a:cubicBezTo>
                      <a:pt x="1445" y="339"/>
                      <a:pt x="1443" y="339"/>
                      <a:pt x="1437" y="333"/>
                    </a:cubicBezTo>
                    <a:cubicBezTo>
                      <a:pt x="1437" y="332"/>
                      <a:pt x="1435" y="330"/>
                      <a:pt x="1435" y="329"/>
                    </a:cubicBezTo>
                    <a:cubicBezTo>
                      <a:pt x="1436" y="329"/>
                      <a:pt x="1443" y="337"/>
                      <a:pt x="1443" y="334"/>
                    </a:cubicBezTo>
                    <a:cubicBezTo>
                      <a:pt x="1437" y="331"/>
                      <a:pt x="1426" y="318"/>
                      <a:pt x="1430" y="324"/>
                    </a:cubicBezTo>
                    <a:cubicBezTo>
                      <a:pt x="1425" y="318"/>
                      <a:pt x="1421" y="316"/>
                      <a:pt x="1422" y="319"/>
                    </a:cubicBezTo>
                    <a:cubicBezTo>
                      <a:pt x="1413" y="311"/>
                      <a:pt x="1411" y="310"/>
                      <a:pt x="1407" y="305"/>
                    </a:cubicBezTo>
                    <a:cubicBezTo>
                      <a:pt x="1406" y="306"/>
                      <a:pt x="1405" y="305"/>
                      <a:pt x="1401" y="303"/>
                    </a:cubicBezTo>
                    <a:cubicBezTo>
                      <a:pt x="1398" y="300"/>
                      <a:pt x="1396" y="297"/>
                      <a:pt x="1396" y="297"/>
                    </a:cubicBezTo>
                    <a:cubicBezTo>
                      <a:pt x="1404" y="305"/>
                      <a:pt x="1404" y="300"/>
                      <a:pt x="1414" y="312"/>
                    </a:cubicBezTo>
                    <a:cubicBezTo>
                      <a:pt x="1414" y="310"/>
                      <a:pt x="1409" y="306"/>
                      <a:pt x="1404" y="301"/>
                    </a:cubicBezTo>
                    <a:cubicBezTo>
                      <a:pt x="1400" y="297"/>
                      <a:pt x="1395" y="293"/>
                      <a:pt x="1394" y="293"/>
                    </a:cubicBezTo>
                    <a:cubicBezTo>
                      <a:pt x="1395" y="293"/>
                      <a:pt x="1384" y="285"/>
                      <a:pt x="1384" y="283"/>
                    </a:cubicBezTo>
                    <a:cubicBezTo>
                      <a:pt x="1390" y="287"/>
                      <a:pt x="1389" y="288"/>
                      <a:pt x="1397" y="294"/>
                    </a:cubicBezTo>
                    <a:cubicBezTo>
                      <a:pt x="1399" y="294"/>
                      <a:pt x="1402" y="297"/>
                      <a:pt x="1410" y="305"/>
                    </a:cubicBezTo>
                    <a:cubicBezTo>
                      <a:pt x="1411" y="304"/>
                      <a:pt x="1415" y="304"/>
                      <a:pt x="1408" y="297"/>
                    </a:cubicBezTo>
                    <a:cubicBezTo>
                      <a:pt x="1406" y="297"/>
                      <a:pt x="1407" y="301"/>
                      <a:pt x="1395" y="290"/>
                    </a:cubicBezTo>
                    <a:cubicBezTo>
                      <a:pt x="1395" y="289"/>
                      <a:pt x="1387" y="279"/>
                      <a:pt x="1398" y="288"/>
                    </a:cubicBezTo>
                    <a:cubicBezTo>
                      <a:pt x="1397" y="285"/>
                      <a:pt x="1391" y="282"/>
                      <a:pt x="1396" y="283"/>
                    </a:cubicBezTo>
                    <a:cubicBezTo>
                      <a:pt x="1387" y="276"/>
                      <a:pt x="1392" y="282"/>
                      <a:pt x="1382" y="273"/>
                    </a:cubicBezTo>
                    <a:cubicBezTo>
                      <a:pt x="1385" y="274"/>
                      <a:pt x="1389" y="277"/>
                      <a:pt x="1393" y="279"/>
                    </a:cubicBezTo>
                    <a:cubicBezTo>
                      <a:pt x="1388" y="274"/>
                      <a:pt x="1375" y="266"/>
                      <a:pt x="1374" y="264"/>
                    </a:cubicBezTo>
                    <a:cubicBezTo>
                      <a:pt x="1379" y="266"/>
                      <a:pt x="1386" y="270"/>
                      <a:pt x="1380" y="264"/>
                    </a:cubicBezTo>
                    <a:cubicBezTo>
                      <a:pt x="1390" y="272"/>
                      <a:pt x="1392" y="272"/>
                      <a:pt x="1393" y="272"/>
                    </a:cubicBezTo>
                    <a:cubicBezTo>
                      <a:pt x="1395" y="272"/>
                      <a:pt x="1396" y="271"/>
                      <a:pt x="1402" y="277"/>
                    </a:cubicBezTo>
                    <a:cubicBezTo>
                      <a:pt x="1397" y="273"/>
                      <a:pt x="1391" y="267"/>
                      <a:pt x="1392" y="266"/>
                    </a:cubicBezTo>
                    <a:cubicBezTo>
                      <a:pt x="1402" y="274"/>
                      <a:pt x="1407" y="280"/>
                      <a:pt x="1413" y="286"/>
                    </a:cubicBezTo>
                    <a:cubicBezTo>
                      <a:pt x="1401" y="277"/>
                      <a:pt x="1407" y="284"/>
                      <a:pt x="1412" y="290"/>
                    </a:cubicBezTo>
                    <a:cubicBezTo>
                      <a:pt x="1401" y="281"/>
                      <a:pt x="1391" y="274"/>
                      <a:pt x="1383" y="269"/>
                    </a:cubicBezTo>
                    <a:cubicBezTo>
                      <a:pt x="1394" y="280"/>
                      <a:pt x="1401" y="286"/>
                      <a:pt x="1406" y="292"/>
                    </a:cubicBezTo>
                    <a:cubicBezTo>
                      <a:pt x="1403" y="290"/>
                      <a:pt x="1400" y="287"/>
                      <a:pt x="1401" y="289"/>
                    </a:cubicBezTo>
                    <a:cubicBezTo>
                      <a:pt x="1407" y="295"/>
                      <a:pt x="1409" y="297"/>
                      <a:pt x="1411" y="299"/>
                    </a:cubicBezTo>
                    <a:cubicBezTo>
                      <a:pt x="1414" y="301"/>
                      <a:pt x="1416" y="303"/>
                      <a:pt x="1423" y="311"/>
                    </a:cubicBezTo>
                    <a:cubicBezTo>
                      <a:pt x="1420" y="308"/>
                      <a:pt x="1418" y="308"/>
                      <a:pt x="1418" y="309"/>
                    </a:cubicBezTo>
                    <a:cubicBezTo>
                      <a:pt x="1421" y="312"/>
                      <a:pt x="1424" y="316"/>
                      <a:pt x="1430" y="322"/>
                    </a:cubicBezTo>
                    <a:cubicBezTo>
                      <a:pt x="1429" y="318"/>
                      <a:pt x="1435" y="325"/>
                      <a:pt x="1436" y="324"/>
                    </a:cubicBezTo>
                    <a:cubicBezTo>
                      <a:pt x="1433" y="320"/>
                      <a:pt x="1428" y="316"/>
                      <a:pt x="1426" y="313"/>
                    </a:cubicBezTo>
                    <a:cubicBezTo>
                      <a:pt x="1431" y="315"/>
                      <a:pt x="1443" y="328"/>
                      <a:pt x="1446" y="331"/>
                    </a:cubicBezTo>
                    <a:cubicBezTo>
                      <a:pt x="1444" y="328"/>
                      <a:pt x="1445" y="328"/>
                      <a:pt x="1449" y="333"/>
                    </a:cubicBezTo>
                    <a:cubicBezTo>
                      <a:pt x="1447" y="329"/>
                      <a:pt x="1445" y="325"/>
                      <a:pt x="1442" y="321"/>
                    </a:cubicBezTo>
                    <a:cubicBezTo>
                      <a:pt x="1437" y="317"/>
                      <a:pt x="1445" y="326"/>
                      <a:pt x="1440" y="321"/>
                    </a:cubicBezTo>
                    <a:cubicBezTo>
                      <a:pt x="1429" y="310"/>
                      <a:pt x="1436" y="314"/>
                      <a:pt x="1433" y="311"/>
                    </a:cubicBezTo>
                    <a:cubicBezTo>
                      <a:pt x="1432" y="311"/>
                      <a:pt x="1425" y="307"/>
                      <a:pt x="1420" y="304"/>
                    </a:cubicBezTo>
                    <a:cubicBezTo>
                      <a:pt x="1415" y="300"/>
                      <a:pt x="1411" y="297"/>
                      <a:pt x="1417" y="300"/>
                    </a:cubicBezTo>
                    <a:cubicBezTo>
                      <a:pt x="1411" y="294"/>
                      <a:pt x="1411" y="296"/>
                      <a:pt x="1404" y="289"/>
                    </a:cubicBezTo>
                    <a:cubicBezTo>
                      <a:pt x="1405" y="288"/>
                      <a:pt x="1404" y="286"/>
                      <a:pt x="1401" y="284"/>
                    </a:cubicBezTo>
                    <a:cubicBezTo>
                      <a:pt x="1416" y="297"/>
                      <a:pt x="1416" y="295"/>
                      <a:pt x="1420" y="297"/>
                    </a:cubicBezTo>
                    <a:cubicBezTo>
                      <a:pt x="1424" y="301"/>
                      <a:pt x="1422" y="300"/>
                      <a:pt x="1428" y="305"/>
                    </a:cubicBezTo>
                    <a:cubicBezTo>
                      <a:pt x="1429" y="305"/>
                      <a:pt x="1433" y="308"/>
                      <a:pt x="1437" y="312"/>
                    </a:cubicBezTo>
                    <a:cubicBezTo>
                      <a:pt x="1441" y="316"/>
                      <a:pt x="1445" y="320"/>
                      <a:pt x="1446" y="320"/>
                    </a:cubicBezTo>
                    <a:cubicBezTo>
                      <a:pt x="1445" y="320"/>
                      <a:pt x="1439" y="313"/>
                      <a:pt x="1435" y="309"/>
                    </a:cubicBezTo>
                    <a:cubicBezTo>
                      <a:pt x="1431" y="305"/>
                      <a:pt x="1429" y="302"/>
                      <a:pt x="1439" y="310"/>
                    </a:cubicBezTo>
                    <a:cubicBezTo>
                      <a:pt x="1435" y="306"/>
                      <a:pt x="1430" y="302"/>
                      <a:pt x="1426" y="298"/>
                    </a:cubicBezTo>
                    <a:cubicBezTo>
                      <a:pt x="1422" y="296"/>
                      <a:pt x="1425" y="301"/>
                      <a:pt x="1415" y="292"/>
                    </a:cubicBezTo>
                    <a:cubicBezTo>
                      <a:pt x="1416" y="290"/>
                      <a:pt x="1416" y="288"/>
                      <a:pt x="1414" y="283"/>
                    </a:cubicBezTo>
                    <a:cubicBezTo>
                      <a:pt x="1418" y="287"/>
                      <a:pt x="1422" y="291"/>
                      <a:pt x="1427" y="295"/>
                    </a:cubicBezTo>
                    <a:cubicBezTo>
                      <a:pt x="1426" y="295"/>
                      <a:pt x="1422" y="292"/>
                      <a:pt x="1421" y="292"/>
                    </a:cubicBezTo>
                    <a:cubicBezTo>
                      <a:pt x="1426" y="296"/>
                      <a:pt x="1429" y="302"/>
                      <a:pt x="1431" y="302"/>
                    </a:cubicBezTo>
                    <a:cubicBezTo>
                      <a:pt x="1429" y="295"/>
                      <a:pt x="1419" y="288"/>
                      <a:pt x="1411" y="279"/>
                    </a:cubicBezTo>
                    <a:cubicBezTo>
                      <a:pt x="1411" y="277"/>
                      <a:pt x="1419" y="285"/>
                      <a:pt x="1419" y="285"/>
                    </a:cubicBezTo>
                    <a:cubicBezTo>
                      <a:pt x="1408" y="276"/>
                      <a:pt x="1416" y="281"/>
                      <a:pt x="1406" y="272"/>
                    </a:cubicBezTo>
                    <a:cubicBezTo>
                      <a:pt x="1398" y="269"/>
                      <a:pt x="1382" y="258"/>
                      <a:pt x="1362" y="242"/>
                    </a:cubicBezTo>
                    <a:cubicBezTo>
                      <a:pt x="1367" y="245"/>
                      <a:pt x="1360" y="239"/>
                      <a:pt x="1362" y="238"/>
                    </a:cubicBezTo>
                    <a:cubicBezTo>
                      <a:pt x="1371" y="245"/>
                      <a:pt x="1386" y="257"/>
                      <a:pt x="1387" y="258"/>
                    </a:cubicBezTo>
                    <a:cubicBezTo>
                      <a:pt x="1386" y="256"/>
                      <a:pt x="1384" y="255"/>
                      <a:pt x="1382" y="251"/>
                    </a:cubicBezTo>
                    <a:cubicBezTo>
                      <a:pt x="1386" y="255"/>
                      <a:pt x="1396" y="263"/>
                      <a:pt x="1398" y="264"/>
                    </a:cubicBezTo>
                    <a:cubicBezTo>
                      <a:pt x="1396" y="262"/>
                      <a:pt x="1395" y="261"/>
                      <a:pt x="1396" y="260"/>
                    </a:cubicBezTo>
                    <a:cubicBezTo>
                      <a:pt x="1386" y="252"/>
                      <a:pt x="1382" y="250"/>
                      <a:pt x="1377" y="247"/>
                    </a:cubicBezTo>
                    <a:cubicBezTo>
                      <a:pt x="1372" y="245"/>
                      <a:pt x="1368" y="242"/>
                      <a:pt x="1356" y="233"/>
                    </a:cubicBezTo>
                    <a:cubicBezTo>
                      <a:pt x="1358" y="237"/>
                      <a:pt x="1349" y="230"/>
                      <a:pt x="1356" y="239"/>
                    </a:cubicBezTo>
                    <a:cubicBezTo>
                      <a:pt x="1343" y="230"/>
                      <a:pt x="1324" y="217"/>
                      <a:pt x="1305" y="205"/>
                    </a:cubicBezTo>
                    <a:cubicBezTo>
                      <a:pt x="1286" y="193"/>
                      <a:pt x="1267" y="183"/>
                      <a:pt x="1253" y="177"/>
                    </a:cubicBezTo>
                    <a:cubicBezTo>
                      <a:pt x="1260" y="181"/>
                      <a:pt x="1269" y="185"/>
                      <a:pt x="1278" y="190"/>
                    </a:cubicBezTo>
                    <a:cubicBezTo>
                      <a:pt x="1286" y="195"/>
                      <a:pt x="1294" y="199"/>
                      <a:pt x="1298" y="203"/>
                    </a:cubicBezTo>
                    <a:cubicBezTo>
                      <a:pt x="1297" y="203"/>
                      <a:pt x="1292" y="200"/>
                      <a:pt x="1286" y="197"/>
                    </a:cubicBezTo>
                    <a:cubicBezTo>
                      <a:pt x="1280" y="193"/>
                      <a:pt x="1274" y="190"/>
                      <a:pt x="1271" y="188"/>
                    </a:cubicBezTo>
                    <a:cubicBezTo>
                      <a:pt x="1272" y="190"/>
                      <a:pt x="1266" y="187"/>
                      <a:pt x="1262" y="186"/>
                    </a:cubicBezTo>
                    <a:cubicBezTo>
                      <a:pt x="1250" y="179"/>
                      <a:pt x="1242" y="175"/>
                      <a:pt x="1235" y="173"/>
                    </a:cubicBezTo>
                    <a:cubicBezTo>
                      <a:pt x="1235" y="170"/>
                      <a:pt x="1235" y="170"/>
                      <a:pt x="1235" y="170"/>
                    </a:cubicBezTo>
                    <a:cubicBezTo>
                      <a:pt x="1219" y="162"/>
                      <a:pt x="1227" y="170"/>
                      <a:pt x="1223" y="169"/>
                    </a:cubicBezTo>
                    <a:cubicBezTo>
                      <a:pt x="1227" y="171"/>
                      <a:pt x="1239" y="177"/>
                      <a:pt x="1238" y="176"/>
                    </a:cubicBezTo>
                    <a:cubicBezTo>
                      <a:pt x="1234" y="174"/>
                      <a:pt x="1231" y="172"/>
                      <a:pt x="1229" y="170"/>
                    </a:cubicBezTo>
                    <a:cubicBezTo>
                      <a:pt x="1240" y="176"/>
                      <a:pt x="1248" y="180"/>
                      <a:pt x="1238" y="176"/>
                    </a:cubicBezTo>
                    <a:cubicBezTo>
                      <a:pt x="1240" y="177"/>
                      <a:pt x="1245" y="180"/>
                      <a:pt x="1251" y="183"/>
                    </a:cubicBezTo>
                    <a:cubicBezTo>
                      <a:pt x="1256" y="186"/>
                      <a:pt x="1261" y="189"/>
                      <a:pt x="1262" y="190"/>
                    </a:cubicBezTo>
                    <a:cubicBezTo>
                      <a:pt x="1253" y="186"/>
                      <a:pt x="1254" y="187"/>
                      <a:pt x="1244" y="183"/>
                    </a:cubicBezTo>
                    <a:cubicBezTo>
                      <a:pt x="1246" y="184"/>
                      <a:pt x="1257" y="189"/>
                      <a:pt x="1265" y="194"/>
                    </a:cubicBezTo>
                    <a:cubicBezTo>
                      <a:pt x="1272" y="198"/>
                      <a:pt x="1278" y="202"/>
                      <a:pt x="1269" y="198"/>
                    </a:cubicBezTo>
                    <a:cubicBezTo>
                      <a:pt x="1282" y="207"/>
                      <a:pt x="1305" y="218"/>
                      <a:pt x="1324" y="233"/>
                    </a:cubicBezTo>
                    <a:cubicBezTo>
                      <a:pt x="1316" y="228"/>
                      <a:pt x="1319" y="230"/>
                      <a:pt x="1324" y="234"/>
                    </a:cubicBezTo>
                    <a:cubicBezTo>
                      <a:pt x="1328" y="237"/>
                      <a:pt x="1334" y="241"/>
                      <a:pt x="1332" y="241"/>
                    </a:cubicBezTo>
                    <a:cubicBezTo>
                      <a:pt x="1328" y="237"/>
                      <a:pt x="1321" y="233"/>
                      <a:pt x="1318" y="232"/>
                    </a:cubicBezTo>
                    <a:cubicBezTo>
                      <a:pt x="1326" y="238"/>
                      <a:pt x="1342" y="248"/>
                      <a:pt x="1338" y="247"/>
                    </a:cubicBezTo>
                    <a:cubicBezTo>
                      <a:pt x="1345" y="252"/>
                      <a:pt x="1349" y="255"/>
                      <a:pt x="1352" y="256"/>
                    </a:cubicBezTo>
                    <a:cubicBezTo>
                      <a:pt x="1343" y="250"/>
                      <a:pt x="1348" y="252"/>
                      <a:pt x="1346" y="248"/>
                    </a:cubicBezTo>
                    <a:cubicBezTo>
                      <a:pt x="1354" y="253"/>
                      <a:pt x="1356" y="253"/>
                      <a:pt x="1358" y="254"/>
                    </a:cubicBezTo>
                    <a:cubicBezTo>
                      <a:pt x="1360" y="254"/>
                      <a:pt x="1363" y="254"/>
                      <a:pt x="1372" y="261"/>
                    </a:cubicBezTo>
                    <a:cubicBezTo>
                      <a:pt x="1376" y="267"/>
                      <a:pt x="1376" y="270"/>
                      <a:pt x="1376" y="272"/>
                    </a:cubicBezTo>
                    <a:cubicBezTo>
                      <a:pt x="1376" y="275"/>
                      <a:pt x="1376" y="277"/>
                      <a:pt x="1381" y="283"/>
                    </a:cubicBezTo>
                    <a:cubicBezTo>
                      <a:pt x="1372" y="276"/>
                      <a:pt x="1375" y="278"/>
                      <a:pt x="1365" y="271"/>
                    </a:cubicBezTo>
                    <a:cubicBezTo>
                      <a:pt x="1366" y="271"/>
                      <a:pt x="1369" y="273"/>
                      <a:pt x="1368" y="270"/>
                    </a:cubicBezTo>
                    <a:cubicBezTo>
                      <a:pt x="1358" y="263"/>
                      <a:pt x="1360" y="266"/>
                      <a:pt x="1351" y="260"/>
                    </a:cubicBezTo>
                    <a:cubicBezTo>
                      <a:pt x="1349" y="256"/>
                      <a:pt x="1366" y="269"/>
                      <a:pt x="1360" y="264"/>
                    </a:cubicBezTo>
                    <a:cubicBezTo>
                      <a:pt x="1342" y="251"/>
                      <a:pt x="1342" y="251"/>
                      <a:pt x="1342" y="251"/>
                    </a:cubicBezTo>
                    <a:cubicBezTo>
                      <a:pt x="1334" y="246"/>
                      <a:pt x="1327" y="241"/>
                      <a:pt x="1324" y="238"/>
                    </a:cubicBezTo>
                    <a:cubicBezTo>
                      <a:pt x="1327" y="240"/>
                      <a:pt x="1332" y="243"/>
                      <a:pt x="1332" y="243"/>
                    </a:cubicBezTo>
                    <a:cubicBezTo>
                      <a:pt x="1324" y="238"/>
                      <a:pt x="1325" y="237"/>
                      <a:pt x="1318" y="233"/>
                    </a:cubicBezTo>
                    <a:cubicBezTo>
                      <a:pt x="1319" y="235"/>
                      <a:pt x="1312" y="230"/>
                      <a:pt x="1304" y="225"/>
                    </a:cubicBezTo>
                    <a:cubicBezTo>
                      <a:pt x="1305" y="227"/>
                      <a:pt x="1301" y="226"/>
                      <a:pt x="1297" y="223"/>
                    </a:cubicBezTo>
                    <a:cubicBezTo>
                      <a:pt x="1292" y="221"/>
                      <a:pt x="1287" y="217"/>
                      <a:pt x="1286" y="216"/>
                    </a:cubicBezTo>
                    <a:cubicBezTo>
                      <a:pt x="1299" y="224"/>
                      <a:pt x="1293" y="216"/>
                      <a:pt x="1301" y="220"/>
                    </a:cubicBezTo>
                    <a:cubicBezTo>
                      <a:pt x="1288" y="211"/>
                      <a:pt x="1293" y="217"/>
                      <a:pt x="1292" y="218"/>
                    </a:cubicBezTo>
                    <a:cubicBezTo>
                      <a:pt x="1285" y="213"/>
                      <a:pt x="1284" y="213"/>
                      <a:pt x="1283" y="214"/>
                    </a:cubicBezTo>
                    <a:cubicBezTo>
                      <a:pt x="1283" y="214"/>
                      <a:pt x="1282" y="215"/>
                      <a:pt x="1275" y="210"/>
                    </a:cubicBezTo>
                    <a:cubicBezTo>
                      <a:pt x="1284" y="213"/>
                      <a:pt x="1269" y="204"/>
                      <a:pt x="1269" y="203"/>
                    </a:cubicBezTo>
                    <a:cubicBezTo>
                      <a:pt x="1277" y="208"/>
                      <a:pt x="1276" y="206"/>
                      <a:pt x="1283" y="211"/>
                    </a:cubicBezTo>
                    <a:cubicBezTo>
                      <a:pt x="1279" y="205"/>
                      <a:pt x="1292" y="216"/>
                      <a:pt x="1292" y="213"/>
                    </a:cubicBezTo>
                    <a:cubicBezTo>
                      <a:pt x="1286" y="209"/>
                      <a:pt x="1277" y="203"/>
                      <a:pt x="1267" y="198"/>
                    </a:cubicBezTo>
                    <a:cubicBezTo>
                      <a:pt x="1258" y="193"/>
                      <a:pt x="1248" y="188"/>
                      <a:pt x="1242" y="185"/>
                    </a:cubicBezTo>
                    <a:cubicBezTo>
                      <a:pt x="1241" y="185"/>
                      <a:pt x="1246" y="188"/>
                      <a:pt x="1248" y="190"/>
                    </a:cubicBezTo>
                    <a:cubicBezTo>
                      <a:pt x="1244" y="188"/>
                      <a:pt x="1239" y="185"/>
                      <a:pt x="1239" y="186"/>
                    </a:cubicBezTo>
                    <a:cubicBezTo>
                      <a:pt x="1246" y="189"/>
                      <a:pt x="1253" y="193"/>
                      <a:pt x="1260" y="197"/>
                    </a:cubicBezTo>
                    <a:cubicBezTo>
                      <a:pt x="1261" y="196"/>
                      <a:pt x="1256" y="193"/>
                      <a:pt x="1254" y="192"/>
                    </a:cubicBezTo>
                    <a:cubicBezTo>
                      <a:pt x="1258" y="193"/>
                      <a:pt x="1272" y="201"/>
                      <a:pt x="1272" y="202"/>
                    </a:cubicBezTo>
                    <a:cubicBezTo>
                      <a:pt x="1271" y="202"/>
                      <a:pt x="1266" y="200"/>
                      <a:pt x="1261" y="198"/>
                    </a:cubicBezTo>
                    <a:cubicBezTo>
                      <a:pt x="1257" y="196"/>
                      <a:pt x="1253" y="194"/>
                      <a:pt x="1254" y="195"/>
                    </a:cubicBezTo>
                    <a:cubicBezTo>
                      <a:pt x="1258" y="198"/>
                      <a:pt x="1265" y="201"/>
                      <a:pt x="1266" y="202"/>
                    </a:cubicBezTo>
                    <a:cubicBezTo>
                      <a:pt x="1254" y="195"/>
                      <a:pt x="1245" y="191"/>
                      <a:pt x="1238" y="189"/>
                    </a:cubicBezTo>
                    <a:cubicBezTo>
                      <a:pt x="1232" y="187"/>
                      <a:pt x="1228" y="186"/>
                      <a:pt x="1227" y="188"/>
                    </a:cubicBezTo>
                    <a:cubicBezTo>
                      <a:pt x="1221" y="182"/>
                      <a:pt x="1212" y="182"/>
                      <a:pt x="1200" y="176"/>
                    </a:cubicBezTo>
                    <a:cubicBezTo>
                      <a:pt x="1200" y="174"/>
                      <a:pt x="1195" y="172"/>
                      <a:pt x="1200" y="173"/>
                    </a:cubicBezTo>
                    <a:cubicBezTo>
                      <a:pt x="1207" y="176"/>
                      <a:pt x="1203" y="176"/>
                      <a:pt x="1209" y="179"/>
                    </a:cubicBezTo>
                    <a:cubicBezTo>
                      <a:pt x="1217" y="182"/>
                      <a:pt x="1209" y="177"/>
                      <a:pt x="1215" y="179"/>
                    </a:cubicBezTo>
                    <a:cubicBezTo>
                      <a:pt x="1216" y="180"/>
                      <a:pt x="1219" y="182"/>
                      <a:pt x="1224" y="185"/>
                    </a:cubicBezTo>
                    <a:cubicBezTo>
                      <a:pt x="1223" y="183"/>
                      <a:pt x="1227" y="185"/>
                      <a:pt x="1227" y="184"/>
                    </a:cubicBezTo>
                    <a:cubicBezTo>
                      <a:pt x="1212" y="177"/>
                      <a:pt x="1200" y="172"/>
                      <a:pt x="1187" y="168"/>
                    </a:cubicBezTo>
                    <a:cubicBezTo>
                      <a:pt x="1187" y="166"/>
                      <a:pt x="1187" y="166"/>
                      <a:pt x="1187" y="166"/>
                    </a:cubicBezTo>
                    <a:cubicBezTo>
                      <a:pt x="1171" y="159"/>
                      <a:pt x="1170" y="159"/>
                      <a:pt x="1169" y="159"/>
                    </a:cubicBezTo>
                    <a:cubicBezTo>
                      <a:pt x="1168" y="160"/>
                      <a:pt x="1168" y="161"/>
                      <a:pt x="1154" y="158"/>
                    </a:cubicBezTo>
                    <a:cubicBezTo>
                      <a:pt x="1148" y="153"/>
                      <a:pt x="1170" y="158"/>
                      <a:pt x="1146" y="149"/>
                    </a:cubicBezTo>
                    <a:cubicBezTo>
                      <a:pt x="1158" y="153"/>
                      <a:pt x="1161" y="153"/>
                      <a:pt x="1168" y="157"/>
                    </a:cubicBezTo>
                    <a:cubicBezTo>
                      <a:pt x="1171" y="156"/>
                      <a:pt x="1158" y="152"/>
                      <a:pt x="1152" y="150"/>
                    </a:cubicBezTo>
                    <a:cubicBezTo>
                      <a:pt x="1156" y="149"/>
                      <a:pt x="1147" y="147"/>
                      <a:pt x="1146" y="145"/>
                    </a:cubicBezTo>
                    <a:cubicBezTo>
                      <a:pt x="1156" y="147"/>
                      <a:pt x="1147" y="142"/>
                      <a:pt x="1138" y="137"/>
                    </a:cubicBezTo>
                    <a:cubicBezTo>
                      <a:pt x="1156" y="144"/>
                      <a:pt x="1168" y="148"/>
                      <a:pt x="1180" y="153"/>
                    </a:cubicBezTo>
                    <a:cubicBezTo>
                      <a:pt x="1191" y="158"/>
                      <a:pt x="1203" y="163"/>
                      <a:pt x="1220" y="171"/>
                    </a:cubicBezTo>
                    <a:cubicBezTo>
                      <a:pt x="1217" y="168"/>
                      <a:pt x="1220" y="169"/>
                      <a:pt x="1225" y="171"/>
                    </a:cubicBezTo>
                    <a:cubicBezTo>
                      <a:pt x="1229" y="174"/>
                      <a:pt x="1235" y="176"/>
                      <a:pt x="1235" y="176"/>
                    </a:cubicBezTo>
                    <a:cubicBezTo>
                      <a:pt x="1226" y="171"/>
                      <a:pt x="1218" y="167"/>
                      <a:pt x="1210" y="163"/>
                    </a:cubicBezTo>
                    <a:cubicBezTo>
                      <a:pt x="1210" y="164"/>
                      <a:pt x="1211" y="165"/>
                      <a:pt x="1214" y="167"/>
                    </a:cubicBezTo>
                    <a:cubicBezTo>
                      <a:pt x="1206" y="163"/>
                      <a:pt x="1200" y="161"/>
                      <a:pt x="1195" y="158"/>
                    </a:cubicBezTo>
                    <a:cubicBezTo>
                      <a:pt x="1200" y="160"/>
                      <a:pt x="1203" y="161"/>
                      <a:pt x="1204" y="161"/>
                    </a:cubicBezTo>
                    <a:cubicBezTo>
                      <a:pt x="1194" y="158"/>
                      <a:pt x="1188" y="147"/>
                      <a:pt x="1185" y="147"/>
                    </a:cubicBezTo>
                    <a:cubicBezTo>
                      <a:pt x="1185" y="147"/>
                      <a:pt x="1200" y="153"/>
                      <a:pt x="1197" y="151"/>
                    </a:cubicBezTo>
                    <a:cubicBezTo>
                      <a:pt x="1194" y="149"/>
                      <a:pt x="1183" y="145"/>
                      <a:pt x="1178" y="143"/>
                    </a:cubicBezTo>
                    <a:cubicBezTo>
                      <a:pt x="1185" y="147"/>
                      <a:pt x="1168" y="142"/>
                      <a:pt x="1185" y="151"/>
                    </a:cubicBezTo>
                    <a:cubicBezTo>
                      <a:pt x="1179" y="149"/>
                      <a:pt x="1166" y="142"/>
                      <a:pt x="1169" y="146"/>
                    </a:cubicBezTo>
                    <a:cubicBezTo>
                      <a:pt x="1175" y="148"/>
                      <a:pt x="1188" y="152"/>
                      <a:pt x="1189" y="154"/>
                    </a:cubicBezTo>
                    <a:cubicBezTo>
                      <a:pt x="1179" y="150"/>
                      <a:pt x="1165" y="145"/>
                      <a:pt x="1176" y="151"/>
                    </a:cubicBezTo>
                    <a:cubicBezTo>
                      <a:pt x="1166" y="146"/>
                      <a:pt x="1160" y="144"/>
                      <a:pt x="1153" y="142"/>
                    </a:cubicBezTo>
                    <a:cubicBezTo>
                      <a:pt x="1146" y="140"/>
                      <a:pt x="1139" y="137"/>
                      <a:pt x="1128" y="133"/>
                    </a:cubicBezTo>
                    <a:cubicBezTo>
                      <a:pt x="1131" y="133"/>
                      <a:pt x="1137" y="135"/>
                      <a:pt x="1142" y="136"/>
                    </a:cubicBezTo>
                    <a:cubicBezTo>
                      <a:pt x="1147" y="138"/>
                      <a:pt x="1151" y="139"/>
                      <a:pt x="1150" y="137"/>
                    </a:cubicBezTo>
                    <a:cubicBezTo>
                      <a:pt x="1136" y="132"/>
                      <a:pt x="1166" y="140"/>
                      <a:pt x="1143" y="131"/>
                    </a:cubicBezTo>
                    <a:cubicBezTo>
                      <a:pt x="1150" y="132"/>
                      <a:pt x="1165" y="139"/>
                      <a:pt x="1172" y="141"/>
                    </a:cubicBezTo>
                    <a:cubicBezTo>
                      <a:pt x="1161" y="136"/>
                      <a:pt x="1162" y="135"/>
                      <a:pt x="1158" y="133"/>
                    </a:cubicBezTo>
                    <a:cubicBezTo>
                      <a:pt x="1155" y="133"/>
                      <a:pt x="1149" y="130"/>
                      <a:pt x="1143" y="128"/>
                    </a:cubicBezTo>
                    <a:cubicBezTo>
                      <a:pt x="1137" y="125"/>
                      <a:pt x="1131" y="123"/>
                      <a:pt x="1129" y="124"/>
                    </a:cubicBezTo>
                    <a:cubicBezTo>
                      <a:pt x="1155" y="133"/>
                      <a:pt x="1110" y="119"/>
                      <a:pt x="1143" y="131"/>
                    </a:cubicBezTo>
                    <a:cubicBezTo>
                      <a:pt x="1137" y="130"/>
                      <a:pt x="1128" y="127"/>
                      <a:pt x="1131" y="130"/>
                    </a:cubicBezTo>
                    <a:cubicBezTo>
                      <a:pt x="1126" y="129"/>
                      <a:pt x="1122" y="127"/>
                      <a:pt x="1118" y="126"/>
                    </a:cubicBezTo>
                    <a:cubicBezTo>
                      <a:pt x="1123" y="130"/>
                      <a:pt x="1112" y="126"/>
                      <a:pt x="1109" y="126"/>
                    </a:cubicBezTo>
                    <a:cubicBezTo>
                      <a:pt x="1118" y="129"/>
                      <a:pt x="1112" y="128"/>
                      <a:pt x="1112" y="129"/>
                    </a:cubicBezTo>
                    <a:cubicBezTo>
                      <a:pt x="1124" y="132"/>
                      <a:pt x="1123" y="134"/>
                      <a:pt x="1126" y="136"/>
                    </a:cubicBezTo>
                    <a:cubicBezTo>
                      <a:pt x="1121" y="135"/>
                      <a:pt x="1114" y="132"/>
                      <a:pt x="1113" y="133"/>
                    </a:cubicBezTo>
                    <a:cubicBezTo>
                      <a:pt x="1117" y="134"/>
                      <a:pt x="1122" y="135"/>
                      <a:pt x="1123" y="136"/>
                    </a:cubicBezTo>
                    <a:cubicBezTo>
                      <a:pt x="1117" y="135"/>
                      <a:pt x="1124" y="137"/>
                      <a:pt x="1127" y="139"/>
                    </a:cubicBezTo>
                    <a:cubicBezTo>
                      <a:pt x="1119" y="137"/>
                      <a:pt x="1111" y="135"/>
                      <a:pt x="1104" y="132"/>
                    </a:cubicBezTo>
                    <a:cubicBezTo>
                      <a:pt x="1103" y="132"/>
                      <a:pt x="1100" y="132"/>
                      <a:pt x="1098" y="132"/>
                    </a:cubicBezTo>
                    <a:cubicBezTo>
                      <a:pt x="1107" y="136"/>
                      <a:pt x="1126" y="140"/>
                      <a:pt x="1130" y="143"/>
                    </a:cubicBezTo>
                    <a:cubicBezTo>
                      <a:pt x="1106" y="138"/>
                      <a:pt x="1080" y="127"/>
                      <a:pt x="1050" y="121"/>
                    </a:cubicBezTo>
                    <a:cubicBezTo>
                      <a:pt x="1052" y="120"/>
                      <a:pt x="1059" y="122"/>
                      <a:pt x="1067" y="124"/>
                    </a:cubicBezTo>
                    <a:cubicBezTo>
                      <a:pt x="1075" y="126"/>
                      <a:pt x="1085" y="129"/>
                      <a:pt x="1092" y="131"/>
                    </a:cubicBezTo>
                    <a:cubicBezTo>
                      <a:pt x="1086" y="128"/>
                      <a:pt x="1096" y="130"/>
                      <a:pt x="1085" y="126"/>
                    </a:cubicBezTo>
                    <a:cubicBezTo>
                      <a:pt x="1079" y="125"/>
                      <a:pt x="1081" y="127"/>
                      <a:pt x="1069" y="123"/>
                    </a:cubicBezTo>
                    <a:cubicBezTo>
                      <a:pt x="1069" y="120"/>
                      <a:pt x="1071" y="119"/>
                      <a:pt x="1073" y="118"/>
                    </a:cubicBezTo>
                    <a:cubicBezTo>
                      <a:pt x="1080" y="119"/>
                      <a:pt x="1080" y="119"/>
                      <a:pt x="1080" y="119"/>
                    </a:cubicBezTo>
                    <a:cubicBezTo>
                      <a:pt x="1074" y="118"/>
                      <a:pt x="1078" y="120"/>
                      <a:pt x="1083" y="121"/>
                    </a:cubicBezTo>
                    <a:cubicBezTo>
                      <a:pt x="1089" y="123"/>
                      <a:pt x="1096" y="125"/>
                      <a:pt x="1096" y="124"/>
                    </a:cubicBezTo>
                    <a:cubicBezTo>
                      <a:pt x="1092" y="123"/>
                      <a:pt x="1087" y="122"/>
                      <a:pt x="1086" y="121"/>
                    </a:cubicBezTo>
                    <a:cubicBezTo>
                      <a:pt x="1085" y="120"/>
                      <a:pt x="1090" y="119"/>
                      <a:pt x="1079" y="117"/>
                    </a:cubicBezTo>
                    <a:cubicBezTo>
                      <a:pt x="1070" y="114"/>
                      <a:pt x="1082" y="120"/>
                      <a:pt x="1073" y="117"/>
                    </a:cubicBezTo>
                    <a:cubicBezTo>
                      <a:pt x="1067" y="116"/>
                      <a:pt x="1064" y="114"/>
                      <a:pt x="1063" y="113"/>
                    </a:cubicBezTo>
                    <a:cubicBezTo>
                      <a:pt x="1075" y="116"/>
                      <a:pt x="1071" y="115"/>
                      <a:pt x="1062" y="112"/>
                    </a:cubicBezTo>
                    <a:cubicBezTo>
                      <a:pt x="1078" y="116"/>
                      <a:pt x="1057" y="109"/>
                      <a:pt x="1068" y="112"/>
                    </a:cubicBezTo>
                    <a:cubicBezTo>
                      <a:pt x="1081" y="114"/>
                      <a:pt x="1077" y="115"/>
                      <a:pt x="1085" y="118"/>
                    </a:cubicBezTo>
                    <a:cubicBezTo>
                      <a:pt x="1085" y="116"/>
                      <a:pt x="1080" y="115"/>
                      <a:pt x="1088" y="116"/>
                    </a:cubicBezTo>
                    <a:cubicBezTo>
                      <a:pt x="1081" y="114"/>
                      <a:pt x="1066" y="111"/>
                      <a:pt x="1065" y="109"/>
                    </a:cubicBezTo>
                    <a:cubicBezTo>
                      <a:pt x="1063" y="108"/>
                      <a:pt x="1080" y="114"/>
                      <a:pt x="1074" y="110"/>
                    </a:cubicBezTo>
                    <a:cubicBezTo>
                      <a:pt x="1068" y="109"/>
                      <a:pt x="1066" y="109"/>
                      <a:pt x="1064" y="108"/>
                    </a:cubicBezTo>
                    <a:cubicBezTo>
                      <a:pt x="1066" y="106"/>
                      <a:pt x="1083" y="113"/>
                      <a:pt x="1097" y="116"/>
                    </a:cubicBezTo>
                    <a:cubicBezTo>
                      <a:pt x="1094" y="114"/>
                      <a:pt x="1094" y="114"/>
                      <a:pt x="1100" y="115"/>
                    </a:cubicBezTo>
                    <a:cubicBezTo>
                      <a:pt x="1090" y="112"/>
                      <a:pt x="1089" y="112"/>
                      <a:pt x="1087" y="112"/>
                    </a:cubicBezTo>
                    <a:cubicBezTo>
                      <a:pt x="1086" y="112"/>
                      <a:pt x="1085" y="112"/>
                      <a:pt x="1074" y="109"/>
                    </a:cubicBezTo>
                    <a:cubicBezTo>
                      <a:pt x="1076" y="108"/>
                      <a:pt x="1070" y="106"/>
                      <a:pt x="1069" y="105"/>
                    </a:cubicBezTo>
                    <a:cubicBezTo>
                      <a:pt x="1078" y="107"/>
                      <a:pt x="1090" y="111"/>
                      <a:pt x="1086" y="108"/>
                    </a:cubicBezTo>
                    <a:cubicBezTo>
                      <a:pt x="1075" y="104"/>
                      <a:pt x="1078" y="107"/>
                      <a:pt x="1073" y="105"/>
                    </a:cubicBezTo>
                    <a:cubicBezTo>
                      <a:pt x="1070" y="104"/>
                      <a:pt x="1053" y="97"/>
                      <a:pt x="1068" y="100"/>
                    </a:cubicBezTo>
                    <a:cubicBezTo>
                      <a:pt x="1086" y="106"/>
                      <a:pt x="1108" y="110"/>
                      <a:pt x="1118" y="115"/>
                    </a:cubicBezTo>
                    <a:cubicBezTo>
                      <a:pt x="1112" y="114"/>
                      <a:pt x="1098" y="109"/>
                      <a:pt x="1102" y="111"/>
                    </a:cubicBezTo>
                    <a:cubicBezTo>
                      <a:pt x="1105" y="114"/>
                      <a:pt x="1117" y="115"/>
                      <a:pt x="1119" y="117"/>
                    </a:cubicBezTo>
                    <a:cubicBezTo>
                      <a:pt x="1119" y="118"/>
                      <a:pt x="1107" y="114"/>
                      <a:pt x="1102" y="113"/>
                    </a:cubicBezTo>
                    <a:cubicBezTo>
                      <a:pt x="1110" y="116"/>
                      <a:pt x="1098" y="114"/>
                      <a:pt x="1110" y="117"/>
                    </a:cubicBezTo>
                    <a:cubicBezTo>
                      <a:pt x="1120" y="121"/>
                      <a:pt x="1101" y="113"/>
                      <a:pt x="1112" y="117"/>
                    </a:cubicBezTo>
                    <a:cubicBezTo>
                      <a:pt x="1153" y="129"/>
                      <a:pt x="1189" y="144"/>
                      <a:pt x="1222" y="159"/>
                    </a:cubicBezTo>
                    <a:cubicBezTo>
                      <a:pt x="1255" y="175"/>
                      <a:pt x="1285" y="191"/>
                      <a:pt x="1316" y="211"/>
                    </a:cubicBezTo>
                    <a:cubicBezTo>
                      <a:pt x="1316" y="210"/>
                      <a:pt x="1313" y="208"/>
                      <a:pt x="1313" y="207"/>
                    </a:cubicBezTo>
                    <a:cubicBezTo>
                      <a:pt x="1303" y="200"/>
                      <a:pt x="1293" y="197"/>
                      <a:pt x="1283" y="189"/>
                    </a:cubicBezTo>
                    <a:cubicBezTo>
                      <a:pt x="1291" y="193"/>
                      <a:pt x="1310" y="205"/>
                      <a:pt x="1301" y="197"/>
                    </a:cubicBezTo>
                    <a:cubicBezTo>
                      <a:pt x="1312" y="204"/>
                      <a:pt x="1317" y="207"/>
                      <a:pt x="1318" y="207"/>
                    </a:cubicBezTo>
                    <a:cubicBezTo>
                      <a:pt x="1319" y="208"/>
                      <a:pt x="1316" y="206"/>
                      <a:pt x="1312" y="203"/>
                    </a:cubicBezTo>
                    <a:cubicBezTo>
                      <a:pt x="1303" y="197"/>
                      <a:pt x="1288" y="188"/>
                      <a:pt x="1283" y="187"/>
                    </a:cubicBezTo>
                    <a:cubicBezTo>
                      <a:pt x="1287" y="189"/>
                      <a:pt x="1292" y="191"/>
                      <a:pt x="1292" y="192"/>
                    </a:cubicBezTo>
                    <a:cubicBezTo>
                      <a:pt x="1287" y="191"/>
                      <a:pt x="1272" y="184"/>
                      <a:pt x="1259" y="176"/>
                    </a:cubicBezTo>
                    <a:cubicBezTo>
                      <a:pt x="1260" y="175"/>
                      <a:pt x="1271" y="182"/>
                      <a:pt x="1274" y="183"/>
                    </a:cubicBezTo>
                    <a:cubicBezTo>
                      <a:pt x="1269" y="180"/>
                      <a:pt x="1264" y="177"/>
                      <a:pt x="1259" y="174"/>
                    </a:cubicBezTo>
                    <a:cubicBezTo>
                      <a:pt x="1259" y="176"/>
                      <a:pt x="1253" y="173"/>
                      <a:pt x="1246" y="170"/>
                    </a:cubicBezTo>
                    <a:cubicBezTo>
                      <a:pt x="1239" y="166"/>
                      <a:pt x="1230" y="162"/>
                      <a:pt x="1228" y="160"/>
                    </a:cubicBezTo>
                    <a:cubicBezTo>
                      <a:pt x="1226" y="159"/>
                      <a:pt x="1216" y="155"/>
                      <a:pt x="1206" y="151"/>
                    </a:cubicBezTo>
                    <a:cubicBezTo>
                      <a:pt x="1197" y="147"/>
                      <a:pt x="1187" y="143"/>
                      <a:pt x="1187" y="142"/>
                    </a:cubicBezTo>
                    <a:cubicBezTo>
                      <a:pt x="1208" y="150"/>
                      <a:pt x="1192" y="144"/>
                      <a:pt x="1190" y="141"/>
                    </a:cubicBezTo>
                    <a:cubicBezTo>
                      <a:pt x="1199" y="145"/>
                      <a:pt x="1215" y="152"/>
                      <a:pt x="1231" y="160"/>
                    </a:cubicBezTo>
                    <a:cubicBezTo>
                      <a:pt x="1248" y="168"/>
                      <a:pt x="1265" y="177"/>
                      <a:pt x="1280" y="185"/>
                    </a:cubicBezTo>
                    <a:cubicBezTo>
                      <a:pt x="1280" y="183"/>
                      <a:pt x="1277" y="182"/>
                      <a:pt x="1280" y="182"/>
                    </a:cubicBezTo>
                    <a:cubicBezTo>
                      <a:pt x="1272" y="179"/>
                      <a:pt x="1267" y="174"/>
                      <a:pt x="1262" y="172"/>
                    </a:cubicBezTo>
                    <a:cubicBezTo>
                      <a:pt x="1265" y="174"/>
                      <a:pt x="1269" y="177"/>
                      <a:pt x="1268" y="177"/>
                    </a:cubicBezTo>
                    <a:cubicBezTo>
                      <a:pt x="1243" y="164"/>
                      <a:pt x="1216" y="151"/>
                      <a:pt x="1188" y="139"/>
                    </a:cubicBezTo>
                    <a:cubicBezTo>
                      <a:pt x="1160" y="127"/>
                      <a:pt x="1132" y="117"/>
                      <a:pt x="1104" y="109"/>
                    </a:cubicBezTo>
                    <a:cubicBezTo>
                      <a:pt x="1100" y="106"/>
                      <a:pt x="1114" y="110"/>
                      <a:pt x="1093" y="103"/>
                    </a:cubicBezTo>
                    <a:cubicBezTo>
                      <a:pt x="1100" y="105"/>
                      <a:pt x="1114" y="110"/>
                      <a:pt x="1110" y="107"/>
                    </a:cubicBezTo>
                    <a:cubicBezTo>
                      <a:pt x="1100" y="104"/>
                      <a:pt x="1095" y="103"/>
                      <a:pt x="1076" y="97"/>
                    </a:cubicBezTo>
                    <a:cubicBezTo>
                      <a:pt x="1075" y="98"/>
                      <a:pt x="1082" y="100"/>
                      <a:pt x="1077" y="99"/>
                    </a:cubicBezTo>
                    <a:cubicBezTo>
                      <a:pt x="1071" y="97"/>
                      <a:pt x="1062" y="95"/>
                      <a:pt x="1055" y="94"/>
                    </a:cubicBezTo>
                    <a:cubicBezTo>
                      <a:pt x="1048" y="92"/>
                      <a:pt x="1042" y="90"/>
                      <a:pt x="1042" y="89"/>
                    </a:cubicBezTo>
                    <a:cubicBezTo>
                      <a:pt x="1059" y="93"/>
                      <a:pt x="1058" y="91"/>
                      <a:pt x="1069" y="94"/>
                    </a:cubicBezTo>
                    <a:cubicBezTo>
                      <a:pt x="1073" y="96"/>
                      <a:pt x="1084" y="99"/>
                      <a:pt x="1093" y="101"/>
                    </a:cubicBezTo>
                    <a:cubicBezTo>
                      <a:pt x="1094" y="101"/>
                      <a:pt x="1096" y="101"/>
                      <a:pt x="1099" y="102"/>
                    </a:cubicBezTo>
                    <a:cubicBezTo>
                      <a:pt x="1100" y="103"/>
                      <a:pt x="1110" y="106"/>
                      <a:pt x="1116" y="108"/>
                    </a:cubicBezTo>
                    <a:cubicBezTo>
                      <a:pt x="1122" y="109"/>
                      <a:pt x="1125" y="110"/>
                      <a:pt x="1113" y="106"/>
                    </a:cubicBezTo>
                    <a:cubicBezTo>
                      <a:pt x="1128" y="110"/>
                      <a:pt x="1133" y="113"/>
                      <a:pt x="1143" y="117"/>
                    </a:cubicBezTo>
                    <a:cubicBezTo>
                      <a:pt x="1144" y="116"/>
                      <a:pt x="1147" y="117"/>
                      <a:pt x="1146" y="115"/>
                    </a:cubicBezTo>
                    <a:cubicBezTo>
                      <a:pt x="1136" y="112"/>
                      <a:pt x="1125" y="109"/>
                      <a:pt x="1115" y="106"/>
                    </a:cubicBezTo>
                    <a:cubicBezTo>
                      <a:pt x="1105" y="103"/>
                      <a:pt x="1095" y="100"/>
                      <a:pt x="1089" y="97"/>
                    </a:cubicBezTo>
                    <a:cubicBezTo>
                      <a:pt x="1082" y="96"/>
                      <a:pt x="1086" y="98"/>
                      <a:pt x="1083" y="98"/>
                    </a:cubicBezTo>
                    <a:cubicBezTo>
                      <a:pt x="1072" y="93"/>
                      <a:pt x="1063" y="92"/>
                      <a:pt x="1052" y="90"/>
                    </a:cubicBezTo>
                    <a:cubicBezTo>
                      <a:pt x="1063" y="91"/>
                      <a:pt x="1043" y="88"/>
                      <a:pt x="1041" y="86"/>
                    </a:cubicBezTo>
                    <a:cubicBezTo>
                      <a:pt x="1042" y="85"/>
                      <a:pt x="1054" y="89"/>
                      <a:pt x="1051" y="86"/>
                    </a:cubicBezTo>
                    <a:cubicBezTo>
                      <a:pt x="1047" y="85"/>
                      <a:pt x="1045" y="85"/>
                      <a:pt x="1044" y="84"/>
                    </a:cubicBezTo>
                    <a:cubicBezTo>
                      <a:pt x="1029" y="82"/>
                      <a:pt x="1013" y="78"/>
                      <a:pt x="1004" y="79"/>
                    </a:cubicBezTo>
                    <a:cubicBezTo>
                      <a:pt x="1009" y="81"/>
                      <a:pt x="1012" y="79"/>
                      <a:pt x="1014" y="81"/>
                    </a:cubicBezTo>
                    <a:cubicBezTo>
                      <a:pt x="1015" y="82"/>
                      <a:pt x="1015" y="82"/>
                      <a:pt x="1015" y="82"/>
                    </a:cubicBezTo>
                    <a:cubicBezTo>
                      <a:pt x="1007" y="80"/>
                      <a:pt x="997" y="78"/>
                      <a:pt x="993" y="78"/>
                    </a:cubicBezTo>
                    <a:cubicBezTo>
                      <a:pt x="997" y="75"/>
                      <a:pt x="984" y="75"/>
                      <a:pt x="981" y="72"/>
                    </a:cubicBezTo>
                    <a:cubicBezTo>
                      <a:pt x="987" y="73"/>
                      <a:pt x="993" y="74"/>
                      <a:pt x="991" y="73"/>
                    </a:cubicBezTo>
                    <a:cubicBezTo>
                      <a:pt x="987" y="72"/>
                      <a:pt x="982" y="72"/>
                      <a:pt x="978" y="71"/>
                    </a:cubicBezTo>
                    <a:cubicBezTo>
                      <a:pt x="978" y="74"/>
                      <a:pt x="969" y="74"/>
                      <a:pt x="981" y="78"/>
                    </a:cubicBezTo>
                    <a:cubicBezTo>
                      <a:pt x="973" y="76"/>
                      <a:pt x="959" y="75"/>
                      <a:pt x="971" y="77"/>
                    </a:cubicBezTo>
                    <a:cubicBezTo>
                      <a:pt x="970" y="77"/>
                      <a:pt x="974" y="77"/>
                      <a:pt x="979" y="78"/>
                    </a:cubicBezTo>
                    <a:cubicBezTo>
                      <a:pt x="984" y="78"/>
                      <a:pt x="988" y="79"/>
                      <a:pt x="988" y="80"/>
                    </a:cubicBezTo>
                    <a:cubicBezTo>
                      <a:pt x="982" y="79"/>
                      <a:pt x="974" y="79"/>
                      <a:pt x="972" y="79"/>
                    </a:cubicBezTo>
                    <a:cubicBezTo>
                      <a:pt x="967" y="79"/>
                      <a:pt x="967" y="78"/>
                      <a:pt x="961" y="78"/>
                    </a:cubicBezTo>
                    <a:cubicBezTo>
                      <a:pt x="962" y="79"/>
                      <a:pt x="957" y="78"/>
                      <a:pt x="953" y="78"/>
                    </a:cubicBezTo>
                    <a:cubicBezTo>
                      <a:pt x="949" y="78"/>
                      <a:pt x="946" y="78"/>
                      <a:pt x="952" y="80"/>
                    </a:cubicBezTo>
                    <a:cubicBezTo>
                      <a:pt x="953" y="79"/>
                      <a:pt x="959" y="79"/>
                      <a:pt x="967" y="80"/>
                    </a:cubicBezTo>
                    <a:cubicBezTo>
                      <a:pt x="974" y="81"/>
                      <a:pt x="983" y="82"/>
                      <a:pt x="989" y="83"/>
                    </a:cubicBezTo>
                    <a:cubicBezTo>
                      <a:pt x="988" y="82"/>
                      <a:pt x="989" y="81"/>
                      <a:pt x="995" y="82"/>
                    </a:cubicBezTo>
                    <a:cubicBezTo>
                      <a:pt x="996" y="83"/>
                      <a:pt x="998" y="83"/>
                      <a:pt x="999" y="84"/>
                    </a:cubicBezTo>
                    <a:cubicBezTo>
                      <a:pt x="999" y="84"/>
                      <a:pt x="993" y="83"/>
                      <a:pt x="993" y="84"/>
                    </a:cubicBezTo>
                    <a:cubicBezTo>
                      <a:pt x="1033" y="90"/>
                      <a:pt x="1068" y="96"/>
                      <a:pt x="1098" y="107"/>
                    </a:cubicBezTo>
                    <a:cubicBezTo>
                      <a:pt x="1080" y="102"/>
                      <a:pt x="1060" y="97"/>
                      <a:pt x="1040" y="93"/>
                    </a:cubicBezTo>
                    <a:cubicBezTo>
                      <a:pt x="1020" y="88"/>
                      <a:pt x="999" y="85"/>
                      <a:pt x="980" y="83"/>
                    </a:cubicBezTo>
                    <a:cubicBezTo>
                      <a:pt x="977" y="84"/>
                      <a:pt x="975" y="85"/>
                      <a:pt x="957" y="83"/>
                    </a:cubicBezTo>
                    <a:cubicBezTo>
                      <a:pt x="961" y="84"/>
                      <a:pt x="978" y="86"/>
                      <a:pt x="976" y="88"/>
                    </a:cubicBezTo>
                    <a:cubicBezTo>
                      <a:pt x="966" y="87"/>
                      <a:pt x="963" y="88"/>
                      <a:pt x="952" y="86"/>
                    </a:cubicBezTo>
                    <a:cubicBezTo>
                      <a:pt x="949" y="87"/>
                      <a:pt x="963" y="87"/>
                      <a:pt x="960" y="89"/>
                    </a:cubicBezTo>
                    <a:cubicBezTo>
                      <a:pt x="951" y="87"/>
                      <a:pt x="942" y="87"/>
                      <a:pt x="933" y="87"/>
                    </a:cubicBezTo>
                    <a:cubicBezTo>
                      <a:pt x="945" y="88"/>
                      <a:pt x="959" y="89"/>
                      <a:pt x="972" y="91"/>
                    </a:cubicBezTo>
                    <a:cubicBezTo>
                      <a:pt x="985" y="92"/>
                      <a:pt x="997" y="94"/>
                      <a:pt x="1004" y="95"/>
                    </a:cubicBezTo>
                    <a:cubicBezTo>
                      <a:pt x="998" y="93"/>
                      <a:pt x="1004" y="94"/>
                      <a:pt x="999" y="92"/>
                    </a:cubicBezTo>
                    <a:cubicBezTo>
                      <a:pt x="1018" y="96"/>
                      <a:pt x="1032" y="97"/>
                      <a:pt x="1037" y="100"/>
                    </a:cubicBezTo>
                    <a:cubicBezTo>
                      <a:pt x="1026" y="99"/>
                      <a:pt x="1024" y="97"/>
                      <a:pt x="1010" y="95"/>
                    </a:cubicBezTo>
                    <a:cubicBezTo>
                      <a:pt x="1007" y="96"/>
                      <a:pt x="1013" y="97"/>
                      <a:pt x="1021" y="98"/>
                    </a:cubicBezTo>
                    <a:cubicBezTo>
                      <a:pt x="1028" y="100"/>
                      <a:pt x="1036" y="101"/>
                      <a:pt x="1038" y="102"/>
                    </a:cubicBezTo>
                    <a:cubicBezTo>
                      <a:pt x="1027" y="100"/>
                      <a:pt x="1022" y="100"/>
                      <a:pt x="1021" y="100"/>
                    </a:cubicBezTo>
                    <a:cubicBezTo>
                      <a:pt x="1019" y="100"/>
                      <a:pt x="1021" y="102"/>
                      <a:pt x="1026" y="104"/>
                    </a:cubicBezTo>
                    <a:cubicBezTo>
                      <a:pt x="1016" y="102"/>
                      <a:pt x="1014" y="101"/>
                      <a:pt x="1014" y="101"/>
                    </a:cubicBezTo>
                    <a:cubicBezTo>
                      <a:pt x="1014" y="100"/>
                      <a:pt x="1014" y="99"/>
                      <a:pt x="1008" y="99"/>
                    </a:cubicBezTo>
                    <a:cubicBezTo>
                      <a:pt x="993" y="98"/>
                      <a:pt x="1007" y="103"/>
                      <a:pt x="999" y="106"/>
                    </a:cubicBezTo>
                    <a:cubicBezTo>
                      <a:pt x="1007" y="107"/>
                      <a:pt x="1005" y="106"/>
                      <a:pt x="1015" y="108"/>
                    </a:cubicBezTo>
                    <a:cubicBezTo>
                      <a:pt x="1010" y="108"/>
                      <a:pt x="995" y="107"/>
                      <a:pt x="1013" y="111"/>
                    </a:cubicBezTo>
                    <a:cubicBezTo>
                      <a:pt x="1001" y="109"/>
                      <a:pt x="999" y="109"/>
                      <a:pt x="999" y="109"/>
                    </a:cubicBezTo>
                    <a:cubicBezTo>
                      <a:pt x="1000" y="110"/>
                      <a:pt x="1003" y="111"/>
                      <a:pt x="1001" y="111"/>
                    </a:cubicBezTo>
                    <a:cubicBezTo>
                      <a:pt x="988" y="108"/>
                      <a:pt x="977" y="108"/>
                      <a:pt x="967" y="106"/>
                    </a:cubicBezTo>
                    <a:cubicBezTo>
                      <a:pt x="967" y="106"/>
                      <a:pt x="959" y="107"/>
                      <a:pt x="958" y="105"/>
                    </a:cubicBezTo>
                    <a:cubicBezTo>
                      <a:pt x="957" y="105"/>
                      <a:pt x="960" y="104"/>
                      <a:pt x="964" y="105"/>
                    </a:cubicBezTo>
                    <a:cubicBezTo>
                      <a:pt x="974" y="105"/>
                      <a:pt x="972" y="106"/>
                      <a:pt x="978" y="107"/>
                    </a:cubicBezTo>
                    <a:cubicBezTo>
                      <a:pt x="978" y="106"/>
                      <a:pt x="996" y="110"/>
                      <a:pt x="993" y="108"/>
                    </a:cubicBezTo>
                    <a:cubicBezTo>
                      <a:pt x="983" y="105"/>
                      <a:pt x="968" y="106"/>
                      <a:pt x="960" y="103"/>
                    </a:cubicBezTo>
                    <a:cubicBezTo>
                      <a:pt x="966" y="102"/>
                      <a:pt x="981" y="107"/>
                      <a:pt x="979" y="104"/>
                    </a:cubicBezTo>
                    <a:cubicBezTo>
                      <a:pt x="973" y="103"/>
                      <a:pt x="972" y="103"/>
                      <a:pt x="966" y="102"/>
                    </a:cubicBezTo>
                    <a:cubicBezTo>
                      <a:pt x="966" y="102"/>
                      <a:pt x="964" y="101"/>
                      <a:pt x="962" y="101"/>
                    </a:cubicBezTo>
                    <a:cubicBezTo>
                      <a:pt x="971" y="101"/>
                      <a:pt x="983" y="103"/>
                      <a:pt x="988" y="104"/>
                    </a:cubicBezTo>
                    <a:cubicBezTo>
                      <a:pt x="982" y="101"/>
                      <a:pt x="979" y="101"/>
                      <a:pt x="991" y="101"/>
                    </a:cubicBezTo>
                    <a:cubicBezTo>
                      <a:pt x="981" y="100"/>
                      <a:pt x="963" y="99"/>
                      <a:pt x="967" y="97"/>
                    </a:cubicBezTo>
                    <a:cubicBezTo>
                      <a:pt x="976" y="99"/>
                      <a:pt x="986" y="101"/>
                      <a:pt x="993" y="100"/>
                    </a:cubicBezTo>
                    <a:cubicBezTo>
                      <a:pt x="987" y="99"/>
                      <a:pt x="974" y="98"/>
                      <a:pt x="976" y="97"/>
                    </a:cubicBezTo>
                    <a:cubicBezTo>
                      <a:pt x="989" y="99"/>
                      <a:pt x="993" y="99"/>
                      <a:pt x="996" y="98"/>
                    </a:cubicBezTo>
                    <a:cubicBezTo>
                      <a:pt x="999" y="97"/>
                      <a:pt x="1001" y="96"/>
                      <a:pt x="1011" y="98"/>
                    </a:cubicBezTo>
                    <a:cubicBezTo>
                      <a:pt x="1007" y="97"/>
                      <a:pt x="1002" y="96"/>
                      <a:pt x="994" y="95"/>
                    </a:cubicBezTo>
                    <a:cubicBezTo>
                      <a:pt x="991" y="95"/>
                      <a:pt x="995" y="98"/>
                      <a:pt x="986" y="97"/>
                    </a:cubicBezTo>
                    <a:cubicBezTo>
                      <a:pt x="985" y="95"/>
                      <a:pt x="968" y="96"/>
                      <a:pt x="962" y="93"/>
                    </a:cubicBezTo>
                    <a:cubicBezTo>
                      <a:pt x="966" y="93"/>
                      <a:pt x="966" y="92"/>
                      <a:pt x="967" y="91"/>
                    </a:cubicBezTo>
                    <a:cubicBezTo>
                      <a:pt x="954" y="90"/>
                      <a:pt x="955" y="90"/>
                      <a:pt x="947" y="89"/>
                    </a:cubicBezTo>
                    <a:cubicBezTo>
                      <a:pt x="949" y="92"/>
                      <a:pt x="949" y="92"/>
                      <a:pt x="949" y="92"/>
                    </a:cubicBezTo>
                    <a:cubicBezTo>
                      <a:pt x="951" y="93"/>
                      <a:pt x="962" y="94"/>
                      <a:pt x="963" y="95"/>
                    </a:cubicBezTo>
                    <a:cubicBezTo>
                      <a:pt x="952" y="95"/>
                      <a:pt x="936" y="92"/>
                      <a:pt x="945" y="91"/>
                    </a:cubicBezTo>
                    <a:cubicBezTo>
                      <a:pt x="937" y="90"/>
                      <a:pt x="936" y="91"/>
                      <a:pt x="934" y="92"/>
                    </a:cubicBezTo>
                    <a:cubicBezTo>
                      <a:pt x="933" y="92"/>
                      <a:pt x="930" y="93"/>
                      <a:pt x="919" y="91"/>
                    </a:cubicBezTo>
                    <a:cubicBezTo>
                      <a:pt x="922" y="93"/>
                      <a:pt x="913" y="93"/>
                      <a:pt x="914" y="95"/>
                    </a:cubicBezTo>
                    <a:cubicBezTo>
                      <a:pt x="919" y="95"/>
                      <a:pt x="928" y="95"/>
                      <a:pt x="935" y="96"/>
                    </a:cubicBezTo>
                    <a:cubicBezTo>
                      <a:pt x="942" y="97"/>
                      <a:pt x="948" y="97"/>
                      <a:pt x="947" y="96"/>
                    </a:cubicBezTo>
                    <a:cubicBezTo>
                      <a:pt x="932" y="94"/>
                      <a:pt x="927" y="95"/>
                      <a:pt x="920" y="93"/>
                    </a:cubicBezTo>
                    <a:cubicBezTo>
                      <a:pt x="932" y="95"/>
                      <a:pt x="923" y="92"/>
                      <a:pt x="936" y="93"/>
                    </a:cubicBezTo>
                    <a:cubicBezTo>
                      <a:pt x="930" y="94"/>
                      <a:pt x="937" y="95"/>
                      <a:pt x="945" y="95"/>
                    </a:cubicBezTo>
                    <a:cubicBezTo>
                      <a:pt x="953" y="96"/>
                      <a:pt x="963" y="97"/>
                      <a:pt x="964" y="97"/>
                    </a:cubicBezTo>
                    <a:cubicBezTo>
                      <a:pt x="958" y="98"/>
                      <a:pt x="962" y="98"/>
                      <a:pt x="967" y="99"/>
                    </a:cubicBezTo>
                    <a:cubicBezTo>
                      <a:pt x="972" y="99"/>
                      <a:pt x="978" y="100"/>
                      <a:pt x="978" y="101"/>
                    </a:cubicBezTo>
                    <a:cubicBezTo>
                      <a:pt x="968" y="100"/>
                      <a:pt x="957" y="99"/>
                      <a:pt x="945" y="97"/>
                    </a:cubicBezTo>
                    <a:cubicBezTo>
                      <a:pt x="934" y="96"/>
                      <a:pt x="923" y="96"/>
                      <a:pt x="915" y="96"/>
                    </a:cubicBezTo>
                    <a:cubicBezTo>
                      <a:pt x="925" y="97"/>
                      <a:pt x="925" y="97"/>
                      <a:pt x="925" y="97"/>
                    </a:cubicBezTo>
                    <a:cubicBezTo>
                      <a:pt x="921" y="97"/>
                      <a:pt x="923" y="98"/>
                      <a:pt x="932" y="99"/>
                    </a:cubicBezTo>
                    <a:cubicBezTo>
                      <a:pt x="933" y="98"/>
                      <a:pt x="927" y="97"/>
                      <a:pt x="932" y="97"/>
                    </a:cubicBezTo>
                    <a:cubicBezTo>
                      <a:pt x="937" y="99"/>
                      <a:pt x="950" y="97"/>
                      <a:pt x="952" y="99"/>
                    </a:cubicBezTo>
                    <a:cubicBezTo>
                      <a:pt x="942" y="99"/>
                      <a:pt x="926" y="99"/>
                      <a:pt x="930" y="100"/>
                    </a:cubicBezTo>
                    <a:cubicBezTo>
                      <a:pt x="922" y="100"/>
                      <a:pt x="919" y="98"/>
                      <a:pt x="916" y="99"/>
                    </a:cubicBezTo>
                    <a:cubicBezTo>
                      <a:pt x="924" y="100"/>
                      <a:pt x="912" y="101"/>
                      <a:pt x="908" y="101"/>
                    </a:cubicBezTo>
                    <a:cubicBezTo>
                      <a:pt x="903" y="101"/>
                      <a:pt x="891" y="101"/>
                      <a:pt x="891" y="100"/>
                    </a:cubicBezTo>
                    <a:cubicBezTo>
                      <a:pt x="898" y="99"/>
                      <a:pt x="898" y="99"/>
                      <a:pt x="902" y="96"/>
                    </a:cubicBezTo>
                    <a:cubicBezTo>
                      <a:pt x="900" y="96"/>
                      <a:pt x="889" y="96"/>
                      <a:pt x="888" y="95"/>
                    </a:cubicBezTo>
                    <a:cubicBezTo>
                      <a:pt x="894" y="95"/>
                      <a:pt x="908" y="96"/>
                      <a:pt x="908" y="95"/>
                    </a:cubicBezTo>
                    <a:cubicBezTo>
                      <a:pt x="892" y="95"/>
                      <a:pt x="894" y="91"/>
                      <a:pt x="906" y="91"/>
                    </a:cubicBezTo>
                    <a:cubicBezTo>
                      <a:pt x="885" y="90"/>
                      <a:pt x="899" y="88"/>
                      <a:pt x="890" y="86"/>
                    </a:cubicBezTo>
                    <a:cubicBezTo>
                      <a:pt x="884" y="87"/>
                      <a:pt x="874" y="87"/>
                      <a:pt x="867" y="88"/>
                    </a:cubicBezTo>
                    <a:cubicBezTo>
                      <a:pt x="878" y="88"/>
                      <a:pt x="881" y="89"/>
                      <a:pt x="889" y="90"/>
                    </a:cubicBezTo>
                    <a:cubicBezTo>
                      <a:pt x="882" y="90"/>
                      <a:pt x="871" y="90"/>
                      <a:pt x="865" y="90"/>
                    </a:cubicBezTo>
                    <a:cubicBezTo>
                      <a:pt x="859" y="88"/>
                      <a:pt x="876" y="90"/>
                      <a:pt x="874" y="89"/>
                    </a:cubicBezTo>
                    <a:cubicBezTo>
                      <a:pt x="865" y="89"/>
                      <a:pt x="862" y="88"/>
                      <a:pt x="859" y="87"/>
                    </a:cubicBezTo>
                    <a:cubicBezTo>
                      <a:pt x="856" y="87"/>
                      <a:pt x="853" y="86"/>
                      <a:pt x="846" y="86"/>
                    </a:cubicBezTo>
                    <a:cubicBezTo>
                      <a:pt x="846" y="88"/>
                      <a:pt x="837" y="90"/>
                      <a:pt x="824" y="91"/>
                    </a:cubicBezTo>
                    <a:cubicBezTo>
                      <a:pt x="821" y="90"/>
                      <a:pt x="820" y="88"/>
                      <a:pt x="822" y="87"/>
                    </a:cubicBezTo>
                    <a:cubicBezTo>
                      <a:pt x="816" y="86"/>
                      <a:pt x="803" y="87"/>
                      <a:pt x="797" y="87"/>
                    </a:cubicBezTo>
                    <a:cubicBezTo>
                      <a:pt x="806" y="86"/>
                      <a:pt x="808" y="86"/>
                      <a:pt x="810" y="85"/>
                    </a:cubicBezTo>
                    <a:cubicBezTo>
                      <a:pt x="812" y="85"/>
                      <a:pt x="814" y="84"/>
                      <a:pt x="823" y="84"/>
                    </a:cubicBezTo>
                    <a:cubicBezTo>
                      <a:pt x="823" y="82"/>
                      <a:pt x="822" y="82"/>
                      <a:pt x="825" y="81"/>
                    </a:cubicBezTo>
                    <a:cubicBezTo>
                      <a:pt x="835" y="80"/>
                      <a:pt x="828" y="83"/>
                      <a:pt x="839" y="81"/>
                    </a:cubicBezTo>
                    <a:cubicBezTo>
                      <a:pt x="849" y="81"/>
                      <a:pt x="842" y="79"/>
                      <a:pt x="851" y="78"/>
                    </a:cubicBezTo>
                    <a:cubicBezTo>
                      <a:pt x="861" y="79"/>
                      <a:pt x="849" y="80"/>
                      <a:pt x="849" y="81"/>
                    </a:cubicBezTo>
                    <a:cubicBezTo>
                      <a:pt x="863" y="81"/>
                      <a:pt x="882" y="79"/>
                      <a:pt x="900" y="81"/>
                    </a:cubicBezTo>
                    <a:cubicBezTo>
                      <a:pt x="891" y="82"/>
                      <a:pt x="894" y="82"/>
                      <a:pt x="904" y="82"/>
                    </a:cubicBezTo>
                    <a:cubicBezTo>
                      <a:pt x="903" y="84"/>
                      <a:pt x="905" y="84"/>
                      <a:pt x="899" y="85"/>
                    </a:cubicBezTo>
                    <a:cubicBezTo>
                      <a:pt x="903" y="86"/>
                      <a:pt x="909" y="86"/>
                      <a:pt x="916" y="86"/>
                    </a:cubicBezTo>
                    <a:cubicBezTo>
                      <a:pt x="919" y="84"/>
                      <a:pt x="913" y="84"/>
                      <a:pt x="907" y="81"/>
                    </a:cubicBezTo>
                    <a:cubicBezTo>
                      <a:pt x="912" y="81"/>
                      <a:pt x="920" y="82"/>
                      <a:pt x="920" y="81"/>
                    </a:cubicBezTo>
                    <a:cubicBezTo>
                      <a:pt x="913" y="81"/>
                      <a:pt x="907" y="79"/>
                      <a:pt x="905" y="78"/>
                    </a:cubicBezTo>
                    <a:cubicBezTo>
                      <a:pt x="903" y="77"/>
                      <a:pt x="906" y="76"/>
                      <a:pt x="915" y="78"/>
                    </a:cubicBezTo>
                    <a:cubicBezTo>
                      <a:pt x="919" y="76"/>
                      <a:pt x="905" y="76"/>
                      <a:pt x="904" y="75"/>
                    </a:cubicBezTo>
                    <a:cubicBezTo>
                      <a:pt x="913" y="76"/>
                      <a:pt x="920" y="75"/>
                      <a:pt x="913" y="74"/>
                    </a:cubicBezTo>
                    <a:cubicBezTo>
                      <a:pt x="913" y="75"/>
                      <a:pt x="902" y="74"/>
                      <a:pt x="899" y="74"/>
                    </a:cubicBezTo>
                    <a:cubicBezTo>
                      <a:pt x="899" y="74"/>
                      <a:pt x="901" y="75"/>
                      <a:pt x="897" y="75"/>
                    </a:cubicBezTo>
                    <a:cubicBezTo>
                      <a:pt x="883" y="74"/>
                      <a:pt x="891" y="73"/>
                      <a:pt x="899" y="73"/>
                    </a:cubicBezTo>
                    <a:cubicBezTo>
                      <a:pt x="886" y="72"/>
                      <a:pt x="879" y="73"/>
                      <a:pt x="872" y="74"/>
                    </a:cubicBezTo>
                    <a:cubicBezTo>
                      <a:pt x="866" y="74"/>
                      <a:pt x="860" y="75"/>
                      <a:pt x="848" y="74"/>
                    </a:cubicBezTo>
                    <a:cubicBezTo>
                      <a:pt x="856" y="73"/>
                      <a:pt x="863" y="72"/>
                      <a:pt x="871" y="71"/>
                    </a:cubicBezTo>
                    <a:cubicBezTo>
                      <a:pt x="866" y="71"/>
                      <a:pt x="863" y="71"/>
                      <a:pt x="860" y="70"/>
                    </a:cubicBezTo>
                    <a:cubicBezTo>
                      <a:pt x="877" y="70"/>
                      <a:pt x="854" y="70"/>
                      <a:pt x="855" y="69"/>
                    </a:cubicBezTo>
                    <a:cubicBezTo>
                      <a:pt x="864" y="69"/>
                      <a:pt x="872" y="69"/>
                      <a:pt x="872" y="68"/>
                    </a:cubicBezTo>
                    <a:cubicBezTo>
                      <a:pt x="863" y="68"/>
                      <a:pt x="862" y="69"/>
                      <a:pt x="858" y="67"/>
                    </a:cubicBezTo>
                    <a:cubicBezTo>
                      <a:pt x="873" y="65"/>
                      <a:pt x="892" y="66"/>
                      <a:pt x="913" y="67"/>
                    </a:cubicBezTo>
                    <a:cubicBezTo>
                      <a:pt x="912" y="66"/>
                      <a:pt x="913" y="65"/>
                      <a:pt x="915" y="65"/>
                    </a:cubicBezTo>
                    <a:cubicBezTo>
                      <a:pt x="906" y="65"/>
                      <a:pt x="899" y="65"/>
                      <a:pt x="891" y="65"/>
                    </a:cubicBezTo>
                    <a:cubicBezTo>
                      <a:pt x="884" y="64"/>
                      <a:pt x="874" y="64"/>
                      <a:pt x="860" y="65"/>
                    </a:cubicBezTo>
                    <a:cubicBezTo>
                      <a:pt x="860" y="64"/>
                      <a:pt x="865" y="63"/>
                      <a:pt x="859" y="63"/>
                    </a:cubicBezTo>
                    <a:cubicBezTo>
                      <a:pt x="854" y="66"/>
                      <a:pt x="840" y="65"/>
                      <a:pt x="822" y="66"/>
                    </a:cubicBezTo>
                    <a:cubicBezTo>
                      <a:pt x="822" y="65"/>
                      <a:pt x="828" y="65"/>
                      <a:pt x="831" y="64"/>
                    </a:cubicBezTo>
                    <a:cubicBezTo>
                      <a:pt x="823" y="64"/>
                      <a:pt x="817" y="66"/>
                      <a:pt x="813" y="65"/>
                    </a:cubicBezTo>
                    <a:cubicBezTo>
                      <a:pt x="820" y="64"/>
                      <a:pt x="821" y="63"/>
                      <a:pt x="830" y="63"/>
                    </a:cubicBezTo>
                    <a:cubicBezTo>
                      <a:pt x="834" y="63"/>
                      <a:pt x="836" y="64"/>
                      <a:pt x="842" y="64"/>
                    </a:cubicBezTo>
                    <a:cubicBezTo>
                      <a:pt x="842" y="64"/>
                      <a:pt x="850" y="64"/>
                      <a:pt x="855" y="64"/>
                    </a:cubicBezTo>
                    <a:cubicBezTo>
                      <a:pt x="859" y="62"/>
                      <a:pt x="844" y="62"/>
                      <a:pt x="854" y="61"/>
                    </a:cubicBezTo>
                    <a:cubicBezTo>
                      <a:pt x="861" y="61"/>
                      <a:pt x="861" y="61"/>
                      <a:pt x="861" y="61"/>
                    </a:cubicBezTo>
                    <a:cubicBezTo>
                      <a:pt x="860" y="64"/>
                      <a:pt x="861" y="61"/>
                      <a:pt x="878" y="61"/>
                    </a:cubicBezTo>
                    <a:cubicBezTo>
                      <a:pt x="883" y="61"/>
                      <a:pt x="880" y="63"/>
                      <a:pt x="887" y="63"/>
                    </a:cubicBezTo>
                    <a:cubicBezTo>
                      <a:pt x="892" y="62"/>
                      <a:pt x="886" y="63"/>
                      <a:pt x="885" y="61"/>
                    </a:cubicBezTo>
                    <a:cubicBezTo>
                      <a:pt x="901" y="61"/>
                      <a:pt x="911" y="61"/>
                      <a:pt x="921" y="62"/>
                    </a:cubicBezTo>
                    <a:cubicBezTo>
                      <a:pt x="931" y="62"/>
                      <a:pt x="941" y="63"/>
                      <a:pt x="958" y="65"/>
                    </a:cubicBezTo>
                    <a:cubicBezTo>
                      <a:pt x="958" y="65"/>
                      <a:pt x="953" y="65"/>
                      <a:pt x="959" y="66"/>
                    </a:cubicBezTo>
                    <a:cubicBezTo>
                      <a:pt x="961" y="66"/>
                      <a:pt x="970" y="66"/>
                      <a:pt x="981" y="68"/>
                    </a:cubicBezTo>
                    <a:cubicBezTo>
                      <a:pt x="991" y="69"/>
                      <a:pt x="1003" y="71"/>
                      <a:pt x="1011" y="73"/>
                    </a:cubicBezTo>
                    <a:cubicBezTo>
                      <a:pt x="1002" y="73"/>
                      <a:pt x="1009" y="75"/>
                      <a:pt x="999" y="75"/>
                    </a:cubicBezTo>
                    <a:cubicBezTo>
                      <a:pt x="1010" y="76"/>
                      <a:pt x="1002" y="77"/>
                      <a:pt x="1013" y="78"/>
                    </a:cubicBezTo>
                    <a:cubicBezTo>
                      <a:pt x="1010" y="75"/>
                      <a:pt x="1019" y="78"/>
                      <a:pt x="1023" y="80"/>
                    </a:cubicBezTo>
                    <a:cubicBezTo>
                      <a:pt x="1022" y="78"/>
                      <a:pt x="1026" y="79"/>
                      <a:pt x="1026" y="78"/>
                    </a:cubicBezTo>
                    <a:cubicBezTo>
                      <a:pt x="1021" y="77"/>
                      <a:pt x="1013" y="76"/>
                      <a:pt x="1012" y="75"/>
                    </a:cubicBezTo>
                    <a:cubicBezTo>
                      <a:pt x="1012" y="73"/>
                      <a:pt x="1025" y="75"/>
                      <a:pt x="1038" y="78"/>
                    </a:cubicBezTo>
                    <a:cubicBezTo>
                      <a:pt x="1052" y="80"/>
                      <a:pt x="1067" y="84"/>
                      <a:pt x="1072" y="84"/>
                    </a:cubicBezTo>
                    <a:cubicBezTo>
                      <a:pt x="1069" y="85"/>
                      <a:pt x="1083" y="88"/>
                      <a:pt x="1080" y="88"/>
                    </a:cubicBezTo>
                    <a:cubicBezTo>
                      <a:pt x="1094" y="92"/>
                      <a:pt x="1094" y="92"/>
                      <a:pt x="1094" y="92"/>
                    </a:cubicBezTo>
                    <a:cubicBezTo>
                      <a:pt x="1099" y="94"/>
                      <a:pt x="1102" y="94"/>
                      <a:pt x="1097" y="92"/>
                    </a:cubicBezTo>
                    <a:cubicBezTo>
                      <a:pt x="1091" y="91"/>
                      <a:pt x="1084" y="89"/>
                      <a:pt x="1083" y="88"/>
                    </a:cubicBezTo>
                    <a:cubicBezTo>
                      <a:pt x="1097" y="92"/>
                      <a:pt x="1113" y="96"/>
                      <a:pt x="1107" y="96"/>
                    </a:cubicBezTo>
                    <a:cubicBezTo>
                      <a:pt x="1134" y="104"/>
                      <a:pt x="1156" y="112"/>
                      <a:pt x="1170" y="117"/>
                    </a:cubicBezTo>
                    <a:cubicBezTo>
                      <a:pt x="1182" y="121"/>
                      <a:pt x="1184" y="122"/>
                      <a:pt x="1181" y="120"/>
                    </a:cubicBezTo>
                    <a:cubicBezTo>
                      <a:pt x="1178" y="119"/>
                      <a:pt x="1169" y="116"/>
                      <a:pt x="1160" y="113"/>
                    </a:cubicBezTo>
                    <a:cubicBezTo>
                      <a:pt x="1150" y="109"/>
                      <a:pt x="1139" y="105"/>
                      <a:pt x="1130" y="103"/>
                    </a:cubicBezTo>
                    <a:cubicBezTo>
                      <a:pt x="1122" y="100"/>
                      <a:pt x="1116" y="98"/>
                      <a:pt x="1117" y="98"/>
                    </a:cubicBezTo>
                    <a:cubicBezTo>
                      <a:pt x="1135" y="103"/>
                      <a:pt x="1152" y="109"/>
                      <a:pt x="1167" y="115"/>
                    </a:cubicBezTo>
                    <a:cubicBezTo>
                      <a:pt x="1182" y="120"/>
                      <a:pt x="1195" y="125"/>
                      <a:pt x="1203" y="129"/>
                    </a:cubicBezTo>
                    <a:cubicBezTo>
                      <a:pt x="1203" y="130"/>
                      <a:pt x="1197" y="127"/>
                      <a:pt x="1196" y="127"/>
                    </a:cubicBezTo>
                    <a:cubicBezTo>
                      <a:pt x="1212" y="134"/>
                      <a:pt x="1205" y="130"/>
                      <a:pt x="1209" y="131"/>
                    </a:cubicBezTo>
                    <a:cubicBezTo>
                      <a:pt x="1216" y="135"/>
                      <a:pt x="1230" y="140"/>
                      <a:pt x="1232" y="142"/>
                    </a:cubicBezTo>
                    <a:cubicBezTo>
                      <a:pt x="1228" y="140"/>
                      <a:pt x="1209" y="131"/>
                      <a:pt x="1219" y="137"/>
                    </a:cubicBezTo>
                    <a:cubicBezTo>
                      <a:pt x="1235" y="144"/>
                      <a:pt x="1242" y="149"/>
                      <a:pt x="1254" y="153"/>
                    </a:cubicBezTo>
                    <a:cubicBezTo>
                      <a:pt x="1247" y="149"/>
                      <a:pt x="1247" y="148"/>
                      <a:pt x="1254" y="152"/>
                    </a:cubicBezTo>
                    <a:cubicBezTo>
                      <a:pt x="1265" y="157"/>
                      <a:pt x="1260" y="157"/>
                      <a:pt x="1270" y="162"/>
                    </a:cubicBezTo>
                    <a:cubicBezTo>
                      <a:pt x="1274" y="165"/>
                      <a:pt x="1273" y="162"/>
                      <a:pt x="1273" y="162"/>
                    </a:cubicBezTo>
                    <a:cubicBezTo>
                      <a:pt x="1253" y="150"/>
                      <a:pt x="1230" y="138"/>
                      <a:pt x="1212" y="132"/>
                    </a:cubicBezTo>
                    <a:cubicBezTo>
                      <a:pt x="1211" y="130"/>
                      <a:pt x="1206" y="127"/>
                      <a:pt x="1202" y="125"/>
                    </a:cubicBezTo>
                    <a:cubicBezTo>
                      <a:pt x="1214" y="130"/>
                      <a:pt x="1221" y="133"/>
                      <a:pt x="1227" y="136"/>
                    </a:cubicBezTo>
                    <a:cubicBezTo>
                      <a:pt x="1233" y="138"/>
                      <a:pt x="1238" y="141"/>
                      <a:pt x="1247" y="146"/>
                    </a:cubicBezTo>
                    <a:cubicBezTo>
                      <a:pt x="1251" y="146"/>
                      <a:pt x="1237" y="141"/>
                      <a:pt x="1241" y="141"/>
                    </a:cubicBezTo>
                    <a:cubicBezTo>
                      <a:pt x="1255" y="148"/>
                      <a:pt x="1268" y="153"/>
                      <a:pt x="1276" y="159"/>
                    </a:cubicBezTo>
                    <a:cubicBezTo>
                      <a:pt x="1269" y="155"/>
                      <a:pt x="1266" y="154"/>
                      <a:pt x="1266" y="156"/>
                    </a:cubicBezTo>
                    <a:cubicBezTo>
                      <a:pt x="1276" y="162"/>
                      <a:pt x="1274" y="159"/>
                      <a:pt x="1279" y="162"/>
                    </a:cubicBezTo>
                    <a:cubicBezTo>
                      <a:pt x="1282" y="165"/>
                      <a:pt x="1297" y="173"/>
                      <a:pt x="1298" y="176"/>
                    </a:cubicBezTo>
                    <a:cubicBezTo>
                      <a:pt x="1287" y="169"/>
                      <a:pt x="1290" y="171"/>
                      <a:pt x="1279" y="164"/>
                    </a:cubicBezTo>
                    <a:cubicBezTo>
                      <a:pt x="1279" y="167"/>
                      <a:pt x="1279" y="167"/>
                      <a:pt x="1279" y="167"/>
                    </a:cubicBezTo>
                    <a:cubicBezTo>
                      <a:pt x="1302" y="180"/>
                      <a:pt x="1302" y="180"/>
                      <a:pt x="1302" y="180"/>
                    </a:cubicBezTo>
                    <a:cubicBezTo>
                      <a:pt x="1322" y="191"/>
                      <a:pt x="1322" y="191"/>
                      <a:pt x="1322" y="191"/>
                    </a:cubicBezTo>
                    <a:cubicBezTo>
                      <a:pt x="1326" y="194"/>
                      <a:pt x="1328" y="196"/>
                      <a:pt x="1328" y="197"/>
                    </a:cubicBezTo>
                    <a:cubicBezTo>
                      <a:pt x="1356" y="213"/>
                      <a:pt x="1385" y="235"/>
                      <a:pt x="1412" y="258"/>
                    </a:cubicBezTo>
                    <a:cubicBezTo>
                      <a:pt x="1439" y="280"/>
                      <a:pt x="1463" y="304"/>
                      <a:pt x="1482" y="322"/>
                    </a:cubicBezTo>
                    <a:cubicBezTo>
                      <a:pt x="1471" y="310"/>
                      <a:pt x="1464" y="304"/>
                      <a:pt x="1460" y="298"/>
                    </a:cubicBezTo>
                    <a:cubicBezTo>
                      <a:pt x="1469" y="308"/>
                      <a:pt x="1474" y="312"/>
                      <a:pt x="1478" y="315"/>
                    </a:cubicBezTo>
                    <a:cubicBezTo>
                      <a:pt x="1482" y="319"/>
                      <a:pt x="1486" y="322"/>
                      <a:pt x="1493" y="330"/>
                    </a:cubicBezTo>
                    <a:cubicBezTo>
                      <a:pt x="1490" y="321"/>
                      <a:pt x="1499" y="338"/>
                      <a:pt x="1506" y="340"/>
                    </a:cubicBezTo>
                    <a:cubicBezTo>
                      <a:pt x="1502" y="339"/>
                      <a:pt x="1505" y="341"/>
                      <a:pt x="1507" y="346"/>
                    </a:cubicBezTo>
                    <a:cubicBezTo>
                      <a:pt x="1518" y="359"/>
                      <a:pt x="1532" y="374"/>
                      <a:pt x="1544" y="389"/>
                    </a:cubicBezTo>
                    <a:cubicBezTo>
                      <a:pt x="1556" y="404"/>
                      <a:pt x="1566" y="420"/>
                      <a:pt x="1573" y="433"/>
                    </a:cubicBezTo>
                    <a:cubicBezTo>
                      <a:pt x="1565" y="420"/>
                      <a:pt x="1556" y="407"/>
                      <a:pt x="1547" y="396"/>
                    </a:cubicBezTo>
                    <a:cubicBezTo>
                      <a:pt x="1539" y="385"/>
                      <a:pt x="1531" y="375"/>
                      <a:pt x="1525" y="370"/>
                    </a:cubicBezTo>
                    <a:cubicBezTo>
                      <a:pt x="1528" y="372"/>
                      <a:pt x="1524" y="366"/>
                      <a:pt x="1519" y="360"/>
                    </a:cubicBezTo>
                    <a:cubicBezTo>
                      <a:pt x="1514" y="355"/>
                      <a:pt x="1508" y="348"/>
                      <a:pt x="1507" y="347"/>
                    </a:cubicBezTo>
                    <a:cubicBezTo>
                      <a:pt x="1510" y="351"/>
                      <a:pt x="1512" y="354"/>
                      <a:pt x="1511" y="354"/>
                    </a:cubicBezTo>
                    <a:cubicBezTo>
                      <a:pt x="1506" y="349"/>
                      <a:pt x="1495" y="334"/>
                      <a:pt x="1497" y="339"/>
                    </a:cubicBezTo>
                    <a:cubicBezTo>
                      <a:pt x="1507" y="349"/>
                      <a:pt x="1519" y="364"/>
                      <a:pt x="1530" y="378"/>
                    </a:cubicBezTo>
                    <a:cubicBezTo>
                      <a:pt x="1541" y="392"/>
                      <a:pt x="1550" y="404"/>
                      <a:pt x="1556" y="410"/>
                    </a:cubicBezTo>
                    <a:cubicBezTo>
                      <a:pt x="1551" y="404"/>
                      <a:pt x="1546" y="398"/>
                      <a:pt x="1546" y="395"/>
                    </a:cubicBezTo>
                    <a:cubicBezTo>
                      <a:pt x="1552" y="404"/>
                      <a:pt x="1565" y="419"/>
                      <a:pt x="1571" y="431"/>
                    </a:cubicBezTo>
                    <a:cubicBezTo>
                      <a:pt x="1570" y="429"/>
                      <a:pt x="1566" y="425"/>
                      <a:pt x="1563" y="421"/>
                    </a:cubicBezTo>
                    <a:cubicBezTo>
                      <a:pt x="1560" y="417"/>
                      <a:pt x="1558" y="415"/>
                      <a:pt x="1560" y="417"/>
                    </a:cubicBezTo>
                    <a:cubicBezTo>
                      <a:pt x="1568" y="428"/>
                      <a:pt x="1573" y="437"/>
                      <a:pt x="1576" y="441"/>
                    </a:cubicBezTo>
                    <a:cubicBezTo>
                      <a:pt x="1578" y="438"/>
                      <a:pt x="1577" y="437"/>
                      <a:pt x="1574" y="430"/>
                    </a:cubicBezTo>
                    <a:cubicBezTo>
                      <a:pt x="1564" y="416"/>
                      <a:pt x="1550" y="397"/>
                      <a:pt x="1538" y="381"/>
                    </a:cubicBezTo>
                    <a:cubicBezTo>
                      <a:pt x="1538" y="380"/>
                      <a:pt x="1535" y="377"/>
                      <a:pt x="1536" y="377"/>
                    </a:cubicBezTo>
                    <a:cubicBezTo>
                      <a:pt x="1543" y="385"/>
                      <a:pt x="1551" y="396"/>
                      <a:pt x="1560" y="408"/>
                    </a:cubicBezTo>
                    <a:cubicBezTo>
                      <a:pt x="1568" y="420"/>
                      <a:pt x="1577" y="433"/>
                      <a:pt x="1586" y="446"/>
                    </a:cubicBezTo>
                    <a:cubicBezTo>
                      <a:pt x="1602" y="472"/>
                      <a:pt x="1616" y="497"/>
                      <a:pt x="1622" y="506"/>
                    </a:cubicBezTo>
                    <a:cubicBezTo>
                      <a:pt x="1616" y="494"/>
                      <a:pt x="1608" y="480"/>
                      <a:pt x="1599" y="465"/>
                    </a:cubicBezTo>
                    <a:cubicBezTo>
                      <a:pt x="1590" y="450"/>
                      <a:pt x="1580" y="434"/>
                      <a:pt x="1569" y="419"/>
                    </a:cubicBezTo>
                    <a:cubicBezTo>
                      <a:pt x="1571" y="421"/>
                      <a:pt x="1575" y="425"/>
                      <a:pt x="1576" y="426"/>
                    </a:cubicBezTo>
                    <a:cubicBezTo>
                      <a:pt x="1571" y="419"/>
                      <a:pt x="1569" y="414"/>
                      <a:pt x="1562" y="404"/>
                    </a:cubicBezTo>
                    <a:cubicBezTo>
                      <a:pt x="1560" y="403"/>
                      <a:pt x="1562" y="406"/>
                      <a:pt x="1565" y="410"/>
                    </a:cubicBezTo>
                    <a:cubicBezTo>
                      <a:pt x="1567" y="414"/>
                      <a:pt x="1570" y="418"/>
                      <a:pt x="1570" y="418"/>
                    </a:cubicBezTo>
                    <a:cubicBezTo>
                      <a:pt x="1563" y="409"/>
                      <a:pt x="1563" y="410"/>
                      <a:pt x="1556" y="401"/>
                    </a:cubicBezTo>
                    <a:cubicBezTo>
                      <a:pt x="1559" y="402"/>
                      <a:pt x="1557" y="398"/>
                      <a:pt x="1554" y="394"/>
                    </a:cubicBezTo>
                    <a:cubicBezTo>
                      <a:pt x="1551" y="390"/>
                      <a:pt x="1547" y="385"/>
                      <a:pt x="1546" y="385"/>
                    </a:cubicBezTo>
                    <a:cubicBezTo>
                      <a:pt x="1551" y="391"/>
                      <a:pt x="1554" y="396"/>
                      <a:pt x="1554" y="398"/>
                    </a:cubicBezTo>
                    <a:cubicBezTo>
                      <a:pt x="1551" y="395"/>
                      <a:pt x="1545" y="386"/>
                      <a:pt x="1539" y="378"/>
                    </a:cubicBezTo>
                    <a:cubicBezTo>
                      <a:pt x="1539" y="377"/>
                      <a:pt x="1540" y="377"/>
                      <a:pt x="1537" y="373"/>
                    </a:cubicBezTo>
                    <a:cubicBezTo>
                      <a:pt x="1537" y="374"/>
                      <a:pt x="1534" y="370"/>
                      <a:pt x="1530" y="366"/>
                    </a:cubicBezTo>
                    <a:cubicBezTo>
                      <a:pt x="1527" y="362"/>
                      <a:pt x="1523" y="358"/>
                      <a:pt x="1521" y="354"/>
                    </a:cubicBezTo>
                    <a:cubicBezTo>
                      <a:pt x="1522" y="354"/>
                      <a:pt x="1531" y="367"/>
                      <a:pt x="1528" y="361"/>
                    </a:cubicBezTo>
                    <a:cubicBezTo>
                      <a:pt x="1525" y="357"/>
                      <a:pt x="1519" y="350"/>
                      <a:pt x="1513" y="343"/>
                    </a:cubicBezTo>
                    <a:cubicBezTo>
                      <a:pt x="1506" y="336"/>
                      <a:pt x="1500" y="329"/>
                      <a:pt x="1497" y="326"/>
                    </a:cubicBezTo>
                    <a:cubicBezTo>
                      <a:pt x="1498" y="329"/>
                      <a:pt x="1506" y="337"/>
                      <a:pt x="1506" y="338"/>
                    </a:cubicBezTo>
                    <a:cubicBezTo>
                      <a:pt x="1502" y="333"/>
                      <a:pt x="1494" y="326"/>
                      <a:pt x="1492" y="322"/>
                    </a:cubicBezTo>
                    <a:cubicBezTo>
                      <a:pt x="1492" y="321"/>
                      <a:pt x="1495" y="325"/>
                      <a:pt x="1495" y="323"/>
                    </a:cubicBezTo>
                    <a:cubicBezTo>
                      <a:pt x="1485" y="313"/>
                      <a:pt x="1476" y="304"/>
                      <a:pt x="1467" y="294"/>
                    </a:cubicBezTo>
                    <a:cubicBezTo>
                      <a:pt x="1466" y="295"/>
                      <a:pt x="1467" y="296"/>
                      <a:pt x="1464" y="294"/>
                    </a:cubicBezTo>
                    <a:cubicBezTo>
                      <a:pt x="1460" y="290"/>
                      <a:pt x="1450" y="281"/>
                      <a:pt x="1451" y="281"/>
                    </a:cubicBezTo>
                    <a:cubicBezTo>
                      <a:pt x="1455" y="283"/>
                      <a:pt x="1462" y="293"/>
                      <a:pt x="1461" y="289"/>
                    </a:cubicBezTo>
                    <a:cubicBezTo>
                      <a:pt x="1454" y="282"/>
                      <a:pt x="1440" y="270"/>
                      <a:pt x="1438" y="267"/>
                    </a:cubicBezTo>
                    <a:cubicBezTo>
                      <a:pt x="1440" y="268"/>
                      <a:pt x="1443" y="271"/>
                      <a:pt x="1443" y="271"/>
                    </a:cubicBezTo>
                    <a:cubicBezTo>
                      <a:pt x="1436" y="265"/>
                      <a:pt x="1430" y="261"/>
                      <a:pt x="1426" y="258"/>
                    </a:cubicBezTo>
                    <a:cubicBezTo>
                      <a:pt x="1435" y="266"/>
                      <a:pt x="1429" y="265"/>
                      <a:pt x="1426" y="264"/>
                    </a:cubicBezTo>
                    <a:cubicBezTo>
                      <a:pt x="1417" y="257"/>
                      <a:pt x="1417" y="257"/>
                      <a:pt x="1417" y="257"/>
                    </a:cubicBezTo>
                    <a:cubicBezTo>
                      <a:pt x="1420" y="256"/>
                      <a:pt x="1412" y="248"/>
                      <a:pt x="1418" y="251"/>
                    </a:cubicBezTo>
                    <a:cubicBezTo>
                      <a:pt x="1412" y="245"/>
                      <a:pt x="1409" y="243"/>
                      <a:pt x="1406" y="242"/>
                    </a:cubicBezTo>
                    <a:cubicBezTo>
                      <a:pt x="1403" y="240"/>
                      <a:pt x="1400" y="238"/>
                      <a:pt x="1393" y="232"/>
                    </a:cubicBezTo>
                    <a:cubicBezTo>
                      <a:pt x="1392" y="230"/>
                      <a:pt x="1396" y="233"/>
                      <a:pt x="1396" y="232"/>
                    </a:cubicBezTo>
                    <a:cubicBezTo>
                      <a:pt x="1384" y="223"/>
                      <a:pt x="1377" y="218"/>
                      <a:pt x="1369" y="213"/>
                    </a:cubicBezTo>
                    <a:cubicBezTo>
                      <a:pt x="1362" y="208"/>
                      <a:pt x="1355" y="203"/>
                      <a:pt x="1343" y="194"/>
                    </a:cubicBezTo>
                    <a:cubicBezTo>
                      <a:pt x="1343" y="196"/>
                      <a:pt x="1339" y="194"/>
                      <a:pt x="1331" y="189"/>
                    </a:cubicBezTo>
                    <a:cubicBezTo>
                      <a:pt x="1327" y="184"/>
                      <a:pt x="1316" y="179"/>
                      <a:pt x="1304" y="172"/>
                    </a:cubicBezTo>
                    <a:cubicBezTo>
                      <a:pt x="1301" y="169"/>
                      <a:pt x="1301" y="169"/>
                      <a:pt x="1303" y="169"/>
                    </a:cubicBezTo>
                    <a:cubicBezTo>
                      <a:pt x="1287" y="160"/>
                      <a:pt x="1267" y="149"/>
                      <a:pt x="1246" y="139"/>
                    </a:cubicBezTo>
                    <a:cubicBezTo>
                      <a:pt x="1224" y="128"/>
                      <a:pt x="1202" y="118"/>
                      <a:pt x="1181" y="110"/>
                    </a:cubicBezTo>
                    <a:cubicBezTo>
                      <a:pt x="1186" y="114"/>
                      <a:pt x="1173" y="111"/>
                      <a:pt x="1162" y="105"/>
                    </a:cubicBezTo>
                    <a:cubicBezTo>
                      <a:pt x="1166" y="107"/>
                      <a:pt x="1169" y="108"/>
                      <a:pt x="1172" y="108"/>
                    </a:cubicBezTo>
                    <a:cubicBezTo>
                      <a:pt x="1165" y="106"/>
                      <a:pt x="1152" y="102"/>
                      <a:pt x="1142" y="99"/>
                    </a:cubicBezTo>
                    <a:cubicBezTo>
                      <a:pt x="1133" y="96"/>
                      <a:pt x="1128" y="93"/>
                      <a:pt x="1138" y="95"/>
                    </a:cubicBezTo>
                    <a:cubicBezTo>
                      <a:pt x="1136" y="93"/>
                      <a:pt x="1125" y="90"/>
                      <a:pt x="1116" y="87"/>
                    </a:cubicBezTo>
                    <a:cubicBezTo>
                      <a:pt x="1106" y="85"/>
                      <a:pt x="1099" y="83"/>
                      <a:pt x="1104" y="84"/>
                    </a:cubicBezTo>
                    <a:cubicBezTo>
                      <a:pt x="1112" y="87"/>
                      <a:pt x="1118" y="89"/>
                      <a:pt x="1121" y="91"/>
                    </a:cubicBezTo>
                    <a:cubicBezTo>
                      <a:pt x="1116" y="89"/>
                      <a:pt x="1108" y="87"/>
                      <a:pt x="1100" y="85"/>
                    </a:cubicBezTo>
                    <a:cubicBezTo>
                      <a:pt x="1092" y="83"/>
                      <a:pt x="1085" y="81"/>
                      <a:pt x="1080" y="79"/>
                    </a:cubicBezTo>
                    <a:cubicBezTo>
                      <a:pt x="1078" y="78"/>
                      <a:pt x="1084" y="79"/>
                      <a:pt x="1089" y="81"/>
                    </a:cubicBezTo>
                    <a:cubicBezTo>
                      <a:pt x="1093" y="82"/>
                      <a:pt x="1097" y="83"/>
                      <a:pt x="1090" y="81"/>
                    </a:cubicBezTo>
                    <a:cubicBezTo>
                      <a:pt x="1079" y="78"/>
                      <a:pt x="1068" y="73"/>
                      <a:pt x="1062" y="74"/>
                    </a:cubicBezTo>
                    <a:cubicBezTo>
                      <a:pt x="1066" y="74"/>
                      <a:pt x="1075" y="78"/>
                      <a:pt x="1066" y="76"/>
                    </a:cubicBezTo>
                    <a:cubicBezTo>
                      <a:pt x="1056" y="73"/>
                      <a:pt x="1048" y="70"/>
                      <a:pt x="1040" y="69"/>
                    </a:cubicBezTo>
                    <a:cubicBezTo>
                      <a:pt x="1031" y="67"/>
                      <a:pt x="1022" y="65"/>
                      <a:pt x="1010" y="64"/>
                    </a:cubicBezTo>
                    <a:cubicBezTo>
                      <a:pt x="1008" y="62"/>
                      <a:pt x="1016" y="64"/>
                      <a:pt x="1009" y="62"/>
                    </a:cubicBezTo>
                    <a:cubicBezTo>
                      <a:pt x="1000" y="60"/>
                      <a:pt x="995" y="62"/>
                      <a:pt x="985" y="59"/>
                    </a:cubicBezTo>
                    <a:cubicBezTo>
                      <a:pt x="991" y="57"/>
                      <a:pt x="1002" y="60"/>
                      <a:pt x="1009" y="60"/>
                    </a:cubicBezTo>
                    <a:cubicBezTo>
                      <a:pt x="994" y="56"/>
                      <a:pt x="983" y="55"/>
                      <a:pt x="966" y="53"/>
                    </a:cubicBezTo>
                    <a:cubicBezTo>
                      <a:pt x="974" y="53"/>
                      <a:pt x="964" y="51"/>
                      <a:pt x="979" y="52"/>
                    </a:cubicBezTo>
                    <a:cubicBezTo>
                      <a:pt x="977" y="49"/>
                      <a:pt x="969" y="48"/>
                      <a:pt x="973" y="46"/>
                    </a:cubicBezTo>
                    <a:cubicBezTo>
                      <a:pt x="966" y="46"/>
                      <a:pt x="961" y="45"/>
                      <a:pt x="958" y="44"/>
                    </a:cubicBezTo>
                    <a:cubicBezTo>
                      <a:pt x="967" y="45"/>
                      <a:pt x="970" y="45"/>
                      <a:pt x="975" y="44"/>
                    </a:cubicBezTo>
                    <a:cubicBezTo>
                      <a:pt x="966" y="43"/>
                      <a:pt x="961" y="41"/>
                      <a:pt x="959" y="40"/>
                    </a:cubicBezTo>
                    <a:cubicBezTo>
                      <a:pt x="976" y="42"/>
                      <a:pt x="983" y="43"/>
                      <a:pt x="995" y="44"/>
                    </a:cubicBezTo>
                    <a:cubicBezTo>
                      <a:pt x="989" y="43"/>
                      <a:pt x="977" y="41"/>
                      <a:pt x="968" y="40"/>
                    </a:cubicBezTo>
                    <a:cubicBezTo>
                      <a:pt x="958" y="39"/>
                      <a:pt x="949" y="39"/>
                      <a:pt x="949" y="40"/>
                    </a:cubicBezTo>
                    <a:cubicBezTo>
                      <a:pt x="933" y="39"/>
                      <a:pt x="954" y="39"/>
                      <a:pt x="938" y="38"/>
                    </a:cubicBezTo>
                    <a:cubicBezTo>
                      <a:pt x="933" y="38"/>
                      <a:pt x="941" y="40"/>
                      <a:pt x="924" y="38"/>
                    </a:cubicBezTo>
                    <a:cubicBezTo>
                      <a:pt x="931" y="37"/>
                      <a:pt x="910" y="35"/>
                      <a:pt x="904" y="34"/>
                    </a:cubicBezTo>
                    <a:cubicBezTo>
                      <a:pt x="907" y="34"/>
                      <a:pt x="915" y="34"/>
                      <a:pt x="921" y="34"/>
                    </a:cubicBezTo>
                    <a:cubicBezTo>
                      <a:pt x="928" y="35"/>
                      <a:pt x="935" y="35"/>
                      <a:pt x="936" y="35"/>
                    </a:cubicBezTo>
                    <a:cubicBezTo>
                      <a:pt x="922" y="33"/>
                      <a:pt x="904" y="32"/>
                      <a:pt x="893" y="33"/>
                    </a:cubicBezTo>
                    <a:cubicBezTo>
                      <a:pt x="902" y="33"/>
                      <a:pt x="895" y="35"/>
                      <a:pt x="894" y="35"/>
                    </a:cubicBezTo>
                    <a:cubicBezTo>
                      <a:pt x="899" y="35"/>
                      <a:pt x="912" y="35"/>
                      <a:pt x="912" y="36"/>
                    </a:cubicBezTo>
                    <a:cubicBezTo>
                      <a:pt x="906" y="36"/>
                      <a:pt x="898" y="36"/>
                      <a:pt x="895" y="36"/>
                    </a:cubicBezTo>
                    <a:cubicBezTo>
                      <a:pt x="907" y="37"/>
                      <a:pt x="916" y="36"/>
                      <a:pt x="920" y="37"/>
                    </a:cubicBezTo>
                    <a:cubicBezTo>
                      <a:pt x="920" y="38"/>
                      <a:pt x="905" y="37"/>
                      <a:pt x="899" y="37"/>
                    </a:cubicBezTo>
                    <a:cubicBezTo>
                      <a:pt x="898" y="38"/>
                      <a:pt x="892" y="38"/>
                      <a:pt x="893" y="39"/>
                    </a:cubicBezTo>
                    <a:cubicBezTo>
                      <a:pt x="897" y="39"/>
                      <a:pt x="903" y="39"/>
                      <a:pt x="904" y="40"/>
                    </a:cubicBezTo>
                    <a:cubicBezTo>
                      <a:pt x="899" y="40"/>
                      <a:pt x="900" y="41"/>
                      <a:pt x="891" y="41"/>
                    </a:cubicBezTo>
                    <a:cubicBezTo>
                      <a:pt x="886" y="39"/>
                      <a:pt x="892" y="39"/>
                      <a:pt x="882" y="38"/>
                    </a:cubicBezTo>
                    <a:cubicBezTo>
                      <a:pt x="881" y="39"/>
                      <a:pt x="876" y="40"/>
                      <a:pt x="877" y="42"/>
                    </a:cubicBezTo>
                    <a:cubicBezTo>
                      <a:pt x="882" y="42"/>
                      <a:pt x="891" y="42"/>
                      <a:pt x="900" y="42"/>
                    </a:cubicBezTo>
                    <a:cubicBezTo>
                      <a:pt x="909" y="42"/>
                      <a:pt x="919" y="42"/>
                      <a:pt x="927" y="44"/>
                    </a:cubicBezTo>
                    <a:cubicBezTo>
                      <a:pt x="926" y="44"/>
                      <a:pt x="924" y="45"/>
                      <a:pt x="921" y="45"/>
                    </a:cubicBezTo>
                    <a:cubicBezTo>
                      <a:pt x="909" y="44"/>
                      <a:pt x="890" y="43"/>
                      <a:pt x="889" y="44"/>
                    </a:cubicBezTo>
                    <a:cubicBezTo>
                      <a:pt x="894" y="45"/>
                      <a:pt x="892" y="45"/>
                      <a:pt x="890" y="45"/>
                    </a:cubicBezTo>
                    <a:cubicBezTo>
                      <a:pt x="907" y="45"/>
                      <a:pt x="930" y="46"/>
                      <a:pt x="954" y="49"/>
                    </a:cubicBezTo>
                    <a:cubicBezTo>
                      <a:pt x="940" y="49"/>
                      <a:pt x="927" y="49"/>
                      <a:pt x="905" y="47"/>
                    </a:cubicBezTo>
                    <a:cubicBezTo>
                      <a:pt x="906" y="48"/>
                      <a:pt x="905" y="49"/>
                      <a:pt x="910" y="49"/>
                    </a:cubicBezTo>
                    <a:cubicBezTo>
                      <a:pt x="918" y="48"/>
                      <a:pt x="935" y="50"/>
                      <a:pt x="952" y="52"/>
                    </a:cubicBezTo>
                    <a:cubicBezTo>
                      <a:pt x="952" y="53"/>
                      <a:pt x="944" y="52"/>
                      <a:pt x="935" y="51"/>
                    </a:cubicBezTo>
                    <a:cubicBezTo>
                      <a:pt x="932" y="53"/>
                      <a:pt x="948" y="53"/>
                      <a:pt x="947" y="55"/>
                    </a:cubicBezTo>
                    <a:cubicBezTo>
                      <a:pt x="934" y="53"/>
                      <a:pt x="934" y="54"/>
                      <a:pt x="935" y="55"/>
                    </a:cubicBezTo>
                    <a:cubicBezTo>
                      <a:pt x="936" y="55"/>
                      <a:pt x="937" y="56"/>
                      <a:pt x="927" y="55"/>
                    </a:cubicBezTo>
                    <a:cubicBezTo>
                      <a:pt x="918" y="54"/>
                      <a:pt x="932" y="54"/>
                      <a:pt x="922" y="53"/>
                    </a:cubicBezTo>
                    <a:cubicBezTo>
                      <a:pt x="919" y="54"/>
                      <a:pt x="910" y="52"/>
                      <a:pt x="901" y="52"/>
                    </a:cubicBezTo>
                    <a:cubicBezTo>
                      <a:pt x="903" y="53"/>
                      <a:pt x="898" y="54"/>
                      <a:pt x="891" y="55"/>
                    </a:cubicBezTo>
                    <a:cubicBezTo>
                      <a:pt x="883" y="55"/>
                      <a:pt x="874" y="55"/>
                      <a:pt x="868" y="55"/>
                    </a:cubicBezTo>
                    <a:cubicBezTo>
                      <a:pt x="869" y="52"/>
                      <a:pt x="878" y="52"/>
                      <a:pt x="890" y="52"/>
                    </a:cubicBezTo>
                    <a:cubicBezTo>
                      <a:pt x="881" y="51"/>
                      <a:pt x="875" y="52"/>
                      <a:pt x="868" y="52"/>
                    </a:cubicBezTo>
                    <a:cubicBezTo>
                      <a:pt x="862" y="53"/>
                      <a:pt x="855" y="54"/>
                      <a:pt x="845" y="54"/>
                    </a:cubicBezTo>
                    <a:cubicBezTo>
                      <a:pt x="848" y="51"/>
                      <a:pt x="834" y="54"/>
                      <a:pt x="830" y="53"/>
                    </a:cubicBezTo>
                    <a:cubicBezTo>
                      <a:pt x="836" y="52"/>
                      <a:pt x="842" y="50"/>
                      <a:pt x="851" y="51"/>
                    </a:cubicBezTo>
                    <a:cubicBezTo>
                      <a:pt x="851" y="50"/>
                      <a:pt x="846" y="50"/>
                      <a:pt x="843" y="50"/>
                    </a:cubicBezTo>
                    <a:cubicBezTo>
                      <a:pt x="842" y="49"/>
                      <a:pt x="848" y="49"/>
                      <a:pt x="855" y="49"/>
                    </a:cubicBezTo>
                    <a:cubicBezTo>
                      <a:pt x="862" y="48"/>
                      <a:pt x="869" y="49"/>
                      <a:pt x="871" y="49"/>
                    </a:cubicBezTo>
                    <a:cubicBezTo>
                      <a:pt x="862" y="49"/>
                      <a:pt x="856" y="51"/>
                      <a:pt x="865" y="51"/>
                    </a:cubicBezTo>
                    <a:cubicBezTo>
                      <a:pt x="868" y="50"/>
                      <a:pt x="874" y="51"/>
                      <a:pt x="886" y="51"/>
                    </a:cubicBezTo>
                    <a:cubicBezTo>
                      <a:pt x="874" y="49"/>
                      <a:pt x="887" y="47"/>
                      <a:pt x="873" y="46"/>
                    </a:cubicBezTo>
                    <a:cubicBezTo>
                      <a:pt x="874" y="47"/>
                      <a:pt x="871" y="48"/>
                      <a:pt x="863" y="48"/>
                    </a:cubicBezTo>
                    <a:cubicBezTo>
                      <a:pt x="859" y="45"/>
                      <a:pt x="872" y="46"/>
                      <a:pt x="875" y="44"/>
                    </a:cubicBezTo>
                    <a:cubicBezTo>
                      <a:pt x="877" y="43"/>
                      <a:pt x="870" y="42"/>
                      <a:pt x="866" y="40"/>
                    </a:cubicBezTo>
                    <a:cubicBezTo>
                      <a:pt x="861" y="39"/>
                      <a:pt x="858" y="37"/>
                      <a:pt x="866" y="36"/>
                    </a:cubicBezTo>
                    <a:cubicBezTo>
                      <a:pt x="872" y="36"/>
                      <a:pt x="878" y="36"/>
                      <a:pt x="884" y="36"/>
                    </a:cubicBezTo>
                    <a:cubicBezTo>
                      <a:pt x="883" y="35"/>
                      <a:pt x="888" y="35"/>
                      <a:pt x="887" y="34"/>
                    </a:cubicBezTo>
                    <a:cubicBezTo>
                      <a:pt x="874" y="34"/>
                      <a:pt x="866" y="35"/>
                      <a:pt x="859" y="36"/>
                    </a:cubicBezTo>
                    <a:cubicBezTo>
                      <a:pt x="852" y="37"/>
                      <a:pt x="847" y="38"/>
                      <a:pt x="839" y="39"/>
                    </a:cubicBezTo>
                    <a:cubicBezTo>
                      <a:pt x="832" y="37"/>
                      <a:pt x="848" y="35"/>
                      <a:pt x="840" y="35"/>
                    </a:cubicBezTo>
                    <a:cubicBezTo>
                      <a:pt x="846" y="34"/>
                      <a:pt x="859" y="34"/>
                      <a:pt x="857" y="33"/>
                    </a:cubicBezTo>
                    <a:cubicBezTo>
                      <a:pt x="845" y="33"/>
                      <a:pt x="833" y="34"/>
                      <a:pt x="822" y="35"/>
                    </a:cubicBezTo>
                    <a:cubicBezTo>
                      <a:pt x="825" y="35"/>
                      <a:pt x="833" y="37"/>
                      <a:pt x="827" y="37"/>
                    </a:cubicBezTo>
                    <a:cubicBezTo>
                      <a:pt x="817" y="37"/>
                      <a:pt x="813" y="37"/>
                      <a:pt x="811" y="36"/>
                    </a:cubicBezTo>
                    <a:cubicBezTo>
                      <a:pt x="810" y="36"/>
                      <a:pt x="812" y="35"/>
                      <a:pt x="816" y="35"/>
                    </a:cubicBezTo>
                    <a:cubicBezTo>
                      <a:pt x="823" y="33"/>
                      <a:pt x="836" y="32"/>
                      <a:pt x="841" y="31"/>
                    </a:cubicBezTo>
                    <a:cubicBezTo>
                      <a:pt x="856" y="30"/>
                      <a:pt x="862" y="32"/>
                      <a:pt x="868" y="33"/>
                    </a:cubicBezTo>
                    <a:cubicBezTo>
                      <a:pt x="867" y="32"/>
                      <a:pt x="872" y="33"/>
                      <a:pt x="877" y="33"/>
                    </a:cubicBezTo>
                    <a:cubicBezTo>
                      <a:pt x="882" y="33"/>
                      <a:pt x="887" y="33"/>
                      <a:pt x="885" y="32"/>
                    </a:cubicBezTo>
                    <a:cubicBezTo>
                      <a:pt x="879" y="32"/>
                      <a:pt x="876" y="32"/>
                      <a:pt x="874" y="31"/>
                    </a:cubicBezTo>
                    <a:cubicBezTo>
                      <a:pt x="889" y="32"/>
                      <a:pt x="882" y="30"/>
                      <a:pt x="887" y="29"/>
                    </a:cubicBezTo>
                    <a:cubicBezTo>
                      <a:pt x="872" y="31"/>
                      <a:pt x="851" y="29"/>
                      <a:pt x="833" y="30"/>
                    </a:cubicBezTo>
                    <a:cubicBezTo>
                      <a:pt x="840" y="28"/>
                      <a:pt x="857" y="30"/>
                      <a:pt x="864" y="28"/>
                    </a:cubicBezTo>
                    <a:cubicBezTo>
                      <a:pt x="863" y="28"/>
                      <a:pt x="853" y="25"/>
                      <a:pt x="870" y="25"/>
                    </a:cubicBezTo>
                    <a:cubicBezTo>
                      <a:pt x="879" y="25"/>
                      <a:pt x="878" y="27"/>
                      <a:pt x="889" y="27"/>
                    </a:cubicBezTo>
                    <a:cubicBezTo>
                      <a:pt x="885" y="25"/>
                      <a:pt x="894" y="25"/>
                      <a:pt x="899" y="25"/>
                    </a:cubicBezTo>
                    <a:cubicBezTo>
                      <a:pt x="894" y="27"/>
                      <a:pt x="915" y="26"/>
                      <a:pt x="914" y="27"/>
                    </a:cubicBezTo>
                    <a:cubicBezTo>
                      <a:pt x="905" y="27"/>
                      <a:pt x="912" y="29"/>
                      <a:pt x="897" y="28"/>
                    </a:cubicBezTo>
                    <a:cubicBezTo>
                      <a:pt x="904" y="30"/>
                      <a:pt x="897" y="29"/>
                      <a:pt x="891" y="30"/>
                    </a:cubicBezTo>
                    <a:cubicBezTo>
                      <a:pt x="912" y="31"/>
                      <a:pt x="893" y="30"/>
                      <a:pt x="892" y="31"/>
                    </a:cubicBezTo>
                    <a:cubicBezTo>
                      <a:pt x="928" y="31"/>
                      <a:pt x="958" y="36"/>
                      <a:pt x="974" y="35"/>
                    </a:cubicBezTo>
                    <a:cubicBezTo>
                      <a:pt x="961" y="34"/>
                      <a:pt x="952" y="33"/>
                      <a:pt x="943" y="32"/>
                    </a:cubicBezTo>
                    <a:cubicBezTo>
                      <a:pt x="934" y="32"/>
                      <a:pt x="926" y="31"/>
                      <a:pt x="917" y="31"/>
                    </a:cubicBezTo>
                    <a:cubicBezTo>
                      <a:pt x="908" y="28"/>
                      <a:pt x="924" y="28"/>
                      <a:pt x="939" y="28"/>
                    </a:cubicBezTo>
                    <a:cubicBezTo>
                      <a:pt x="927" y="26"/>
                      <a:pt x="920" y="28"/>
                      <a:pt x="914" y="26"/>
                    </a:cubicBezTo>
                    <a:cubicBezTo>
                      <a:pt x="912" y="25"/>
                      <a:pt x="939" y="27"/>
                      <a:pt x="924" y="25"/>
                    </a:cubicBezTo>
                    <a:cubicBezTo>
                      <a:pt x="916" y="25"/>
                      <a:pt x="905" y="24"/>
                      <a:pt x="893" y="24"/>
                    </a:cubicBezTo>
                    <a:cubicBezTo>
                      <a:pt x="881" y="24"/>
                      <a:pt x="869" y="24"/>
                      <a:pt x="858" y="24"/>
                    </a:cubicBezTo>
                    <a:cubicBezTo>
                      <a:pt x="870" y="24"/>
                      <a:pt x="874" y="23"/>
                      <a:pt x="883" y="23"/>
                    </a:cubicBezTo>
                    <a:cubicBezTo>
                      <a:pt x="876" y="23"/>
                      <a:pt x="870" y="20"/>
                      <a:pt x="878" y="20"/>
                    </a:cubicBezTo>
                    <a:cubicBezTo>
                      <a:pt x="885" y="20"/>
                      <a:pt x="885" y="20"/>
                      <a:pt x="885" y="20"/>
                    </a:cubicBezTo>
                    <a:cubicBezTo>
                      <a:pt x="889" y="21"/>
                      <a:pt x="875" y="22"/>
                      <a:pt x="886" y="22"/>
                    </a:cubicBezTo>
                    <a:cubicBezTo>
                      <a:pt x="883" y="21"/>
                      <a:pt x="893" y="21"/>
                      <a:pt x="892" y="20"/>
                    </a:cubicBezTo>
                    <a:cubicBezTo>
                      <a:pt x="879" y="19"/>
                      <a:pt x="890" y="17"/>
                      <a:pt x="875" y="16"/>
                    </a:cubicBezTo>
                    <a:cubicBezTo>
                      <a:pt x="883" y="16"/>
                      <a:pt x="892" y="16"/>
                      <a:pt x="901" y="16"/>
                    </a:cubicBezTo>
                    <a:cubicBezTo>
                      <a:pt x="900" y="15"/>
                      <a:pt x="887" y="14"/>
                      <a:pt x="884" y="13"/>
                    </a:cubicBezTo>
                    <a:cubicBezTo>
                      <a:pt x="893" y="13"/>
                      <a:pt x="896" y="14"/>
                      <a:pt x="899" y="13"/>
                    </a:cubicBezTo>
                    <a:cubicBezTo>
                      <a:pt x="891" y="12"/>
                      <a:pt x="887" y="11"/>
                      <a:pt x="876" y="11"/>
                    </a:cubicBezTo>
                    <a:cubicBezTo>
                      <a:pt x="872" y="13"/>
                      <a:pt x="885" y="13"/>
                      <a:pt x="885" y="14"/>
                    </a:cubicBezTo>
                    <a:cubicBezTo>
                      <a:pt x="882" y="15"/>
                      <a:pt x="875" y="15"/>
                      <a:pt x="867" y="15"/>
                    </a:cubicBezTo>
                    <a:cubicBezTo>
                      <a:pt x="859" y="15"/>
                      <a:pt x="851" y="15"/>
                      <a:pt x="848" y="15"/>
                    </a:cubicBezTo>
                    <a:cubicBezTo>
                      <a:pt x="854" y="14"/>
                      <a:pt x="870" y="15"/>
                      <a:pt x="870" y="14"/>
                    </a:cubicBezTo>
                    <a:cubicBezTo>
                      <a:pt x="861" y="14"/>
                      <a:pt x="877" y="12"/>
                      <a:pt x="865" y="11"/>
                    </a:cubicBezTo>
                    <a:cubicBezTo>
                      <a:pt x="859" y="12"/>
                      <a:pt x="850" y="12"/>
                      <a:pt x="842" y="12"/>
                    </a:cubicBezTo>
                    <a:cubicBezTo>
                      <a:pt x="834" y="12"/>
                      <a:pt x="826" y="12"/>
                      <a:pt x="823" y="11"/>
                    </a:cubicBezTo>
                    <a:cubicBezTo>
                      <a:pt x="836" y="11"/>
                      <a:pt x="857" y="10"/>
                      <a:pt x="879" y="10"/>
                    </a:cubicBezTo>
                    <a:cubicBezTo>
                      <a:pt x="901" y="10"/>
                      <a:pt x="924" y="11"/>
                      <a:pt x="941" y="12"/>
                    </a:cubicBezTo>
                    <a:cubicBezTo>
                      <a:pt x="927" y="11"/>
                      <a:pt x="940" y="10"/>
                      <a:pt x="932" y="9"/>
                    </a:cubicBezTo>
                    <a:cubicBezTo>
                      <a:pt x="933" y="11"/>
                      <a:pt x="924" y="11"/>
                      <a:pt x="913" y="10"/>
                    </a:cubicBezTo>
                    <a:cubicBezTo>
                      <a:pt x="902" y="9"/>
                      <a:pt x="890" y="9"/>
                      <a:pt x="885" y="9"/>
                    </a:cubicBezTo>
                    <a:cubicBezTo>
                      <a:pt x="887" y="8"/>
                      <a:pt x="894" y="8"/>
                      <a:pt x="901" y="8"/>
                    </a:cubicBezTo>
                    <a:cubicBezTo>
                      <a:pt x="907" y="9"/>
                      <a:pt x="913" y="9"/>
                      <a:pt x="914" y="8"/>
                    </a:cubicBezTo>
                    <a:cubicBezTo>
                      <a:pt x="898" y="8"/>
                      <a:pt x="902" y="6"/>
                      <a:pt x="887" y="6"/>
                    </a:cubicBezTo>
                    <a:cubicBezTo>
                      <a:pt x="899" y="9"/>
                      <a:pt x="880" y="7"/>
                      <a:pt x="866" y="8"/>
                    </a:cubicBezTo>
                    <a:cubicBezTo>
                      <a:pt x="866" y="8"/>
                      <a:pt x="868" y="9"/>
                      <a:pt x="870" y="9"/>
                    </a:cubicBezTo>
                    <a:cubicBezTo>
                      <a:pt x="864" y="9"/>
                      <a:pt x="856" y="11"/>
                      <a:pt x="852" y="9"/>
                    </a:cubicBezTo>
                    <a:cubicBezTo>
                      <a:pt x="864" y="7"/>
                      <a:pt x="854" y="7"/>
                      <a:pt x="863" y="4"/>
                    </a:cubicBezTo>
                    <a:cubicBezTo>
                      <a:pt x="844" y="5"/>
                      <a:pt x="840" y="3"/>
                      <a:pt x="830" y="5"/>
                    </a:cubicBezTo>
                    <a:cubicBezTo>
                      <a:pt x="832" y="6"/>
                      <a:pt x="838" y="5"/>
                      <a:pt x="844" y="5"/>
                    </a:cubicBezTo>
                    <a:cubicBezTo>
                      <a:pt x="849" y="5"/>
                      <a:pt x="855" y="5"/>
                      <a:pt x="857" y="5"/>
                    </a:cubicBezTo>
                    <a:cubicBezTo>
                      <a:pt x="840" y="6"/>
                      <a:pt x="856" y="7"/>
                      <a:pt x="847" y="8"/>
                    </a:cubicBezTo>
                    <a:cubicBezTo>
                      <a:pt x="842" y="7"/>
                      <a:pt x="835" y="7"/>
                      <a:pt x="828" y="8"/>
                    </a:cubicBezTo>
                    <a:cubicBezTo>
                      <a:pt x="820" y="8"/>
                      <a:pt x="813" y="9"/>
                      <a:pt x="809" y="8"/>
                    </a:cubicBezTo>
                    <a:cubicBezTo>
                      <a:pt x="825" y="8"/>
                      <a:pt x="821" y="6"/>
                      <a:pt x="822" y="5"/>
                    </a:cubicBezTo>
                    <a:cubicBezTo>
                      <a:pt x="806" y="5"/>
                      <a:pt x="808" y="6"/>
                      <a:pt x="796" y="7"/>
                    </a:cubicBezTo>
                    <a:cubicBezTo>
                      <a:pt x="790" y="8"/>
                      <a:pt x="787" y="7"/>
                      <a:pt x="788" y="6"/>
                    </a:cubicBezTo>
                    <a:cubicBezTo>
                      <a:pt x="798" y="5"/>
                      <a:pt x="802" y="5"/>
                      <a:pt x="807" y="5"/>
                    </a:cubicBezTo>
                    <a:cubicBezTo>
                      <a:pt x="825" y="3"/>
                      <a:pt x="825" y="3"/>
                      <a:pt x="825" y="3"/>
                    </a:cubicBezTo>
                    <a:cubicBezTo>
                      <a:pt x="819" y="2"/>
                      <a:pt x="831" y="1"/>
                      <a:pt x="830" y="0"/>
                    </a:cubicBezTo>
                    <a:cubicBezTo>
                      <a:pt x="814" y="1"/>
                      <a:pt x="801" y="2"/>
                      <a:pt x="790" y="4"/>
                    </a:cubicBezTo>
                    <a:cubicBezTo>
                      <a:pt x="783" y="3"/>
                      <a:pt x="774" y="4"/>
                      <a:pt x="765" y="5"/>
                    </a:cubicBezTo>
                    <a:cubicBezTo>
                      <a:pt x="757" y="6"/>
                      <a:pt x="748" y="7"/>
                      <a:pt x="743" y="6"/>
                    </a:cubicBezTo>
                    <a:cubicBezTo>
                      <a:pt x="745" y="4"/>
                      <a:pt x="758" y="3"/>
                      <a:pt x="758" y="0"/>
                    </a:cubicBezTo>
                    <a:cubicBezTo>
                      <a:pt x="755" y="0"/>
                      <a:pt x="746" y="1"/>
                      <a:pt x="738" y="2"/>
                    </a:cubicBezTo>
                    <a:cubicBezTo>
                      <a:pt x="730" y="3"/>
                      <a:pt x="722" y="5"/>
                      <a:pt x="721" y="6"/>
                    </a:cubicBezTo>
                    <a:cubicBezTo>
                      <a:pt x="731" y="4"/>
                      <a:pt x="743" y="2"/>
                      <a:pt x="744" y="3"/>
                    </a:cubicBezTo>
                    <a:cubicBezTo>
                      <a:pt x="715" y="8"/>
                      <a:pt x="696" y="12"/>
                      <a:pt x="684" y="13"/>
                    </a:cubicBezTo>
                    <a:cubicBezTo>
                      <a:pt x="683" y="14"/>
                      <a:pt x="674" y="17"/>
                      <a:pt x="672" y="18"/>
                    </a:cubicBezTo>
                    <a:cubicBezTo>
                      <a:pt x="690" y="15"/>
                      <a:pt x="694" y="12"/>
                      <a:pt x="709" y="11"/>
                    </a:cubicBezTo>
                    <a:cubicBezTo>
                      <a:pt x="709" y="11"/>
                      <a:pt x="707" y="10"/>
                      <a:pt x="712" y="9"/>
                    </a:cubicBezTo>
                    <a:cubicBezTo>
                      <a:pt x="722" y="9"/>
                      <a:pt x="733" y="4"/>
                      <a:pt x="742" y="6"/>
                    </a:cubicBezTo>
                    <a:cubicBezTo>
                      <a:pt x="732" y="7"/>
                      <a:pt x="727" y="8"/>
                      <a:pt x="724" y="9"/>
                    </a:cubicBezTo>
                    <a:cubicBezTo>
                      <a:pt x="721" y="10"/>
                      <a:pt x="719" y="11"/>
                      <a:pt x="715" y="13"/>
                    </a:cubicBezTo>
                    <a:close/>
                    <a:moveTo>
                      <a:pt x="949" y="53"/>
                    </a:moveTo>
                    <a:cubicBezTo>
                      <a:pt x="962" y="54"/>
                      <a:pt x="965" y="55"/>
                      <a:pt x="971" y="56"/>
                    </a:cubicBezTo>
                    <a:cubicBezTo>
                      <a:pt x="973" y="58"/>
                      <a:pt x="960" y="56"/>
                      <a:pt x="954" y="56"/>
                    </a:cubicBezTo>
                    <a:cubicBezTo>
                      <a:pt x="950" y="55"/>
                      <a:pt x="949" y="54"/>
                      <a:pt x="949" y="53"/>
                    </a:cubicBezTo>
                    <a:close/>
                    <a:moveTo>
                      <a:pt x="935" y="39"/>
                    </a:moveTo>
                    <a:cubicBezTo>
                      <a:pt x="950" y="40"/>
                      <a:pt x="947" y="40"/>
                      <a:pt x="961" y="43"/>
                    </a:cubicBezTo>
                    <a:cubicBezTo>
                      <a:pt x="948" y="42"/>
                      <a:pt x="945" y="42"/>
                      <a:pt x="944" y="44"/>
                    </a:cubicBezTo>
                    <a:cubicBezTo>
                      <a:pt x="951" y="46"/>
                      <a:pt x="957" y="44"/>
                      <a:pt x="966" y="46"/>
                    </a:cubicBezTo>
                    <a:cubicBezTo>
                      <a:pt x="966" y="49"/>
                      <a:pt x="948" y="44"/>
                      <a:pt x="935" y="45"/>
                    </a:cubicBezTo>
                    <a:cubicBezTo>
                      <a:pt x="931" y="43"/>
                      <a:pt x="930" y="42"/>
                      <a:pt x="936" y="41"/>
                    </a:cubicBezTo>
                    <a:cubicBezTo>
                      <a:pt x="922" y="40"/>
                      <a:pt x="926" y="42"/>
                      <a:pt x="912" y="41"/>
                    </a:cubicBezTo>
                    <a:cubicBezTo>
                      <a:pt x="908" y="39"/>
                      <a:pt x="914" y="39"/>
                      <a:pt x="917" y="38"/>
                    </a:cubicBezTo>
                    <a:cubicBezTo>
                      <a:pt x="921" y="39"/>
                      <a:pt x="940" y="42"/>
                      <a:pt x="935" y="39"/>
                    </a:cubicBezTo>
                    <a:close/>
                    <a:moveTo>
                      <a:pt x="1641" y="669"/>
                    </a:moveTo>
                    <a:cubicBezTo>
                      <a:pt x="1644" y="670"/>
                      <a:pt x="1635" y="652"/>
                      <a:pt x="1634" y="645"/>
                    </a:cubicBezTo>
                    <a:cubicBezTo>
                      <a:pt x="1637" y="650"/>
                      <a:pt x="1643" y="670"/>
                      <a:pt x="1647" y="681"/>
                    </a:cubicBezTo>
                    <a:cubicBezTo>
                      <a:pt x="1645" y="679"/>
                      <a:pt x="1644" y="677"/>
                      <a:pt x="1641" y="669"/>
                    </a:cubicBezTo>
                    <a:close/>
                    <a:moveTo>
                      <a:pt x="1524" y="1310"/>
                    </a:moveTo>
                    <a:cubicBezTo>
                      <a:pt x="1523" y="1313"/>
                      <a:pt x="1518" y="1322"/>
                      <a:pt x="1521" y="1319"/>
                    </a:cubicBezTo>
                    <a:cubicBezTo>
                      <a:pt x="1516" y="1329"/>
                      <a:pt x="1517" y="1324"/>
                      <a:pt x="1512" y="1330"/>
                    </a:cubicBezTo>
                    <a:cubicBezTo>
                      <a:pt x="1515" y="1327"/>
                      <a:pt x="1520" y="1316"/>
                      <a:pt x="1524" y="1310"/>
                    </a:cubicBezTo>
                    <a:close/>
                    <a:moveTo>
                      <a:pt x="1512" y="585"/>
                    </a:moveTo>
                    <a:cubicBezTo>
                      <a:pt x="1516" y="594"/>
                      <a:pt x="1516" y="592"/>
                      <a:pt x="1519" y="600"/>
                    </a:cubicBezTo>
                    <a:cubicBezTo>
                      <a:pt x="1518" y="600"/>
                      <a:pt x="1511" y="586"/>
                      <a:pt x="1512" y="585"/>
                    </a:cubicBezTo>
                    <a:close/>
                    <a:moveTo>
                      <a:pt x="1310" y="338"/>
                    </a:moveTo>
                    <a:cubicBezTo>
                      <a:pt x="1316" y="342"/>
                      <a:pt x="1320" y="347"/>
                      <a:pt x="1319" y="345"/>
                    </a:cubicBezTo>
                    <a:cubicBezTo>
                      <a:pt x="1327" y="351"/>
                      <a:pt x="1330" y="355"/>
                      <a:pt x="1331" y="356"/>
                    </a:cubicBezTo>
                    <a:cubicBezTo>
                      <a:pt x="1326" y="353"/>
                      <a:pt x="1326" y="352"/>
                      <a:pt x="1321" y="348"/>
                    </a:cubicBezTo>
                    <a:cubicBezTo>
                      <a:pt x="1320" y="349"/>
                      <a:pt x="1330" y="356"/>
                      <a:pt x="1328" y="356"/>
                    </a:cubicBezTo>
                    <a:cubicBezTo>
                      <a:pt x="1324" y="353"/>
                      <a:pt x="1323" y="353"/>
                      <a:pt x="1318" y="349"/>
                    </a:cubicBezTo>
                    <a:cubicBezTo>
                      <a:pt x="1320" y="347"/>
                      <a:pt x="1309" y="339"/>
                      <a:pt x="1310" y="338"/>
                    </a:cubicBezTo>
                    <a:close/>
                    <a:moveTo>
                      <a:pt x="362" y="436"/>
                    </a:moveTo>
                    <a:cubicBezTo>
                      <a:pt x="368" y="429"/>
                      <a:pt x="374" y="423"/>
                      <a:pt x="378" y="417"/>
                    </a:cubicBezTo>
                    <a:cubicBezTo>
                      <a:pt x="378" y="418"/>
                      <a:pt x="379" y="417"/>
                      <a:pt x="381" y="416"/>
                    </a:cubicBezTo>
                    <a:cubicBezTo>
                      <a:pt x="380" y="418"/>
                      <a:pt x="376" y="422"/>
                      <a:pt x="372" y="426"/>
                    </a:cubicBezTo>
                    <a:cubicBezTo>
                      <a:pt x="368" y="430"/>
                      <a:pt x="364" y="434"/>
                      <a:pt x="362" y="436"/>
                    </a:cubicBezTo>
                    <a:close/>
                    <a:moveTo>
                      <a:pt x="522" y="69"/>
                    </a:moveTo>
                    <a:cubicBezTo>
                      <a:pt x="527" y="69"/>
                      <a:pt x="507" y="79"/>
                      <a:pt x="497" y="82"/>
                    </a:cubicBezTo>
                    <a:cubicBezTo>
                      <a:pt x="498" y="80"/>
                      <a:pt x="509" y="73"/>
                      <a:pt x="522" y="69"/>
                    </a:cubicBezTo>
                    <a:close/>
                    <a:moveTo>
                      <a:pt x="433" y="114"/>
                    </a:moveTo>
                    <a:cubicBezTo>
                      <a:pt x="434" y="114"/>
                      <a:pt x="426" y="119"/>
                      <a:pt x="426" y="121"/>
                    </a:cubicBezTo>
                    <a:cubicBezTo>
                      <a:pt x="415" y="127"/>
                      <a:pt x="411" y="128"/>
                      <a:pt x="400" y="135"/>
                    </a:cubicBezTo>
                    <a:cubicBezTo>
                      <a:pt x="399" y="133"/>
                      <a:pt x="418" y="122"/>
                      <a:pt x="433" y="114"/>
                    </a:cubicBezTo>
                    <a:close/>
                    <a:moveTo>
                      <a:pt x="691" y="19"/>
                    </a:moveTo>
                    <a:cubicBezTo>
                      <a:pt x="691" y="20"/>
                      <a:pt x="685" y="22"/>
                      <a:pt x="682" y="23"/>
                    </a:cubicBezTo>
                    <a:cubicBezTo>
                      <a:pt x="681" y="24"/>
                      <a:pt x="695" y="20"/>
                      <a:pt x="696" y="20"/>
                    </a:cubicBezTo>
                    <a:cubicBezTo>
                      <a:pt x="710" y="18"/>
                      <a:pt x="690" y="22"/>
                      <a:pt x="694" y="23"/>
                    </a:cubicBezTo>
                    <a:cubicBezTo>
                      <a:pt x="680" y="24"/>
                      <a:pt x="678" y="26"/>
                      <a:pt x="674" y="28"/>
                    </a:cubicBezTo>
                    <a:cubicBezTo>
                      <a:pt x="659" y="32"/>
                      <a:pt x="659" y="31"/>
                      <a:pt x="649" y="35"/>
                    </a:cubicBezTo>
                    <a:cubicBezTo>
                      <a:pt x="647" y="34"/>
                      <a:pt x="653" y="32"/>
                      <a:pt x="650" y="31"/>
                    </a:cubicBezTo>
                    <a:cubicBezTo>
                      <a:pt x="642" y="35"/>
                      <a:pt x="637" y="34"/>
                      <a:pt x="621" y="39"/>
                    </a:cubicBezTo>
                    <a:cubicBezTo>
                      <a:pt x="620" y="38"/>
                      <a:pt x="620" y="38"/>
                      <a:pt x="620" y="38"/>
                    </a:cubicBezTo>
                    <a:cubicBezTo>
                      <a:pt x="631" y="35"/>
                      <a:pt x="640" y="32"/>
                      <a:pt x="650" y="29"/>
                    </a:cubicBezTo>
                    <a:cubicBezTo>
                      <a:pt x="661" y="26"/>
                      <a:pt x="673" y="23"/>
                      <a:pt x="691" y="19"/>
                    </a:cubicBezTo>
                    <a:close/>
                    <a:moveTo>
                      <a:pt x="528" y="73"/>
                    </a:moveTo>
                    <a:cubicBezTo>
                      <a:pt x="525" y="74"/>
                      <a:pt x="525" y="74"/>
                      <a:pt x="525" y="75"/>
                    </a:cubicBezTo>
                    <a:cubicBezTo>
                      <a:pt x="518" y="78"/>
                      <a:pt x="518" y="78"/>
                      <a:pt x="518" y="78"/>
                    </a:cubicBezTo>
                    <a:cubicBezTo>
                      <a:pt x="518" y="77"/>
                      <a:pt x="516" y="78"/>
                      <a:pt x="514" y="79"/>
                    </a:cubicBezTo>
                    <a:cubicBezTo>
                      <a:pt x="513" y="78"/>
                      <a:pt x="513" y="78"/>
                      <a:pt x="513" y="78"/>
                    </a:cubicBezTo>
                    <a:cubicBezTo>
                      <a:pt x="516" y="77"/>
                      <a:pt x="516" y="77"/>
                      <a:pt x="516" y="76"/>
                    </a:cubicBezTo>
                    <a:cubicBezTo>
                      <a:pt x="523" y="73"/>
                      <a:pt x="523" y="73"/>
                      <a:pt x="523" y="73"/>
                    </a:cubicBezTo>
                    <a:cubicBezTo>
                      <a:pt x="523" y="74"/>
                      <a:pt x="525" y="73"/>
                      <a:pt x="527" y="72"/>
                    </a:cubicBezTo>
                    <a:lnTo>
                      <a:pt x="528" y="73"/>
                    </a:lnTo>
                    <a:close/>
                    <a:moveTo>
                      <a:pt x="569" y="57"/>
                    </a:moveTo>
                    <a:cubicBezTo>
                      <a:pt x="580" y="52"/>
                      <a:pt x="573" y="57"/>
                      <a:pt x="581" y="54"/>
                    </a:cubicBezTo>
                    <a:cubicBezTo>
                      <a:pt x="580" y="55"/>
                      <a:pt x="572" y="58"/>
                      <a:pt x="567" y="60"/>
                    </a:cubicBezTo>
                    <a:cubicBezTo>
                      <a:pt x="566" y="59"/>
                      <a:pt x="571" y="57"/>
                      <a:pt x="569" y="57"/>
                    </a:cubicBezTo>
                    <a:close/>
                    <a:moveTo>
                      <a:pt x="771" y="11"/>
                    </a:moveTo>
                    <a:cubicBezTo>
                      <a:pt x="776" y="10"/>
                      <a:pt x="781" y="10"/>
                      <a:pt x="786" y="9"/>
                    </a:cubicBezTo>
                    <a:cubicBezTo>
                      <a:pt x="784" y="10"/>
                      <a:pt x="773" y="12"/>
                      <a:pt x="773" y="13"/>
                    </a:cubicBezTo>
                    <a:cubicBezTo>
                      <a:pt x="760" y="14"/>
                      <a:pt x="770" y="12"/>
                      <a:pt x="771" y="11"/>
                    </a:cubicBezTo>
                    <a:close/>
                    <a:moveTo>
                      <a:pt x="808" y="17"/>
                    </a:moveTo>
                    <a:cubicBezTo>
                      <a:pt x="810" y="18"/>
                      <a:pt x="801" y="19"/>
                      <a:pt x="790" y="19"/>
                    </a:cubicBezTo>
                    <a:cubicBezTo>
                      <a:pt x="795" y="20"/>
                      <a:pt x="796" y="19"/>
                      <a:pt x="805" y="19"/>
                    </a:cubicBezTo>
                    <a:cubicBezTo>
                      <a:pt x="803" y="19"/>
                      <a:pt x="796" y="20"/>
                      <a:pt x="788" y="21"/>
                    </a:cubicBezTo>
                    <a:cubicBezTo>
                      <a:pt x="780" y="22"/>
                      <a:pt x="771" y="23"/>
                      <a:pt x="766" y="24"/>
                    </a:cubicBezTo>
                    <a:cubicBezTo>
                      <a:pt x="765" y="23"/>
                      <a:pt x="771" y="22"/>
                      <a:pt x="776" y="21"/>
                    </a:cubicBezTo>
                    <a:cubicBezTo>
                      <a:pt x="782" y="21"/>
                      <a:pt x="787" y="20"/>
                      <a:pt x="782" y="19"/>
                    </a:cubicBezTo>
                    <a:cubicBezTo>
                      <a:pt x="799" y="18"/>
                      <a:pt x="794" y="18"/>
                      <a:pt x="808" y="17"/>
                    </a:cubicBezTo>
                    <a:close/>
                    <a:moveTo>
                      <a:pt x="846" y="17"/>
                    </a:moveTo>
                    <a:cubicBezTo>
                      <a:pt x="846" y="16"/>
                      <a:pt x="862" y="16"/>
                      <a:pt x="868" y="16"/>
                    </a:cubicBezTo>
                    <a:cubicBezTo>
                      <a:pt x="869" y="18"/>
                      <a:pt x="851" y="18"/>
                      <a:pt x="846" y="17"/>
                    </a:cubicBezTo>
                    <a:close/>
                    <a:moveTo>
                      <a:pt x="856" y="20"/>
                    </a:moveTo>
                    <a:cubicBezTo>
                      <a:pt x="875" y="20"/>
                      <a:pt x="866" y="21"/>
                      <a:pt x="872" y="22"/>
                    </a:cubicBezTo>
                    <a:cubicBezTo>
                      <a:pt x="862" y="22"/>
                      <a:pt x="851" y="23"/>
                      <a:pt x="846" y="22"/>
                    </a:cubicBezTo>
                    <a:cubicBezTo>
                      <a:pt x="849" y="20"/>
                      <a:pt x="867" y="23"/>
                      <a:pt x="856" y="20"/>
                    </a:cubicBezTo>
                    <a:close/>
                    <a:moveTo>
                      <a:pt x="456" y="126"/>
                    </a:moveTo>
                    <a:cubicBezTo>
                      <a:pt x="471" y="118"/>
                      <a:pt x="480" y="115"/>
                      <a:pt x="490" y="110"/>
                    </a:cubicBezTo>
                    <a:cubicBezTo>
                      <a:pt x="488" y="112"/>
                      <a:pt x="482" y="116"/>
                      <a:pt x="474" y="119"/>
                    </a:cubicBezTo>
                    <a:cubicBezTo>
                      <a:pt x="467" y="123"/>
                      <a:pt x="458" y="127"/>
                      <a:pt x="452" y="131"/>
                    </a:cubicBezTo>
                    <a:cubicBezTo>
                      <a:pt x="453" y="129"/>
                      <a:pt x="455" y="127"/>
                      <a:pt x="456" y="126"/>
                    </a:cubicBezTo>
                    <a:close/>
                    <a:moveTo>
                      <a:pt x="644" y="51"/>
                    </a:moveTo>
                    <a:cubicBezTo>
                      <a:pt x="641" y="54"/>
                      <a:pt x="630" y="57"/>
                      <a:pt x="621" y="59"/>
                    </a:cubicBezTo>
                    <a:cubicBezTo>
                      <a:pt x="626" y="57"/>
                      <a:pt x="630" y="54"/>
                      <a:pt x="644" y="51"/>
                    </a:cubicBezTo>
                    <a:close/>
                    <a:moveTo>
                      <a:pt x="802" y="25"/>
                    </a:moveTo>
                    <a:cubicBezTo>
                      <a:pt x="802" y="26"/>
                      <a:pt x="805" y="26"/>
                      <a:pt x="811" y="26"/>
                    </a:cubicBezTo>
                    <a:cubicBezTo>
                      <a:pt x="808" y="28"/>
                      <a:pt x="800" y="27"/>
                      <a:pt x="790" y="29"/>
                    </a:cubicBezTo>
                    <a:cubicBezTo>
                      <a:pt x="794" y="27"/>
                      <a:pt x="781" y="26"/>
                      <a:pt x="802" y="25"/>
                    </a:cubicBezTo>
                    <a:close/>
                    <a:moveTo>
                      <a:pt x="661" y="63"/>
                    </a:moveTo>
                    <a:cubicBezTo>
                      <a:pt x="659" y="62"/>
                      <a:pt x="650" y="65"/>
                      <a:pt x="652" y="63"/>
                    </a:cubicBezTo>
                    <a:cubicBezTo>
                      <a:pt x="660" y="61"/>
                      <a:pt x="665" y="59"/>
                      <a:pt x="665" y="58"/>
                    </a:cubicBezTo>
                    <a:cubicBezTo>
                      <a:pt x="664" y="58"/>
                      <a:pt x="657" y="61"/>
                      <a:pt x="648" y="63"/>
                    </a:cubicBezTo>
                    <a:cubicBezTo>
                      <a:pt x="649" y="63"/>
                      <a:pt x="639" y="67"/>
                      <a:pt x="629" y="71"/>
                    </a:cubicBezTo>
                    <a:cubicBezTo>
                      <a:pt x="618" y="75"/>
                      <a:pt x="606" y="79"/>
                      <a:pt x="601" y="78"/>
                    </a:cubicBezTo>
                    <a:cubicBezTo>
                      <a:pt x="595" y="80"/>
                      <a:pt x="596" y="81"/>
                      <a:pt x="593" y="83"/>
                    </a:cubicBezTo>
                    <a:cubicBezTo>
                      <a:pt x="587" y="84"/>
                      <a:pt x="578" y="87"/>
                      <a:pt x="565" y="92"/>
                    </a:cubicBezTo>
                    <a:cubicBezTo>
                      <a:pt x="570" y="89"/>
                      <a:pt x="574" y="88"/>
                      <a:pt x="578" y="86"/>
                    </a:cubicBezTo>
                    <a:cubicBezTo>
                      <a:pt x="600" y="78"/>
                      <a:pt x="600" y="78"/>
                      <a:pt x="600" y="78"/>
                    </a:cubicBezTo>
                    <a:cubicBezTo>
                      <a:pt x="598" y="77"/>
                      <a:pt x="589" y="81"/>
                      <a:pt x="592" y="78"/>
                    </a:cubicBezTo>
                    <a:cubicBezTo>
                      <a:pt x="602" y="75"/>
                      <a:pt x="609" y="73"/>
                      <a:pt x="613" y="72"/>
                    </a:cubicBezTo>
                    <a:cubicBezTo>
                      <a:pt x="615" y="72"/>
                      <a:pt x="609" y="74"/>
                      <a:pt x="603" y="76"/>
                    </a:cubicBezTo>
                    <a:cubicBezTo>
                      <a:pt x="606" y="76"/>
                      <a:pt x="608" y="76"/>
                      <a:pt x="608" y="76"/>
                    </a:cubicBezTo>
                    <a:cubicBezTo>
                      <a:pt x="617" y="72"/>
                      <a:pt x="624" y="72"/>
                      <a:pt x="635" y="68"/>
                    </a:cubicBezTo>
                    <a:cubicBezTo>
                      <a:pt x="640" y="66"/>
                      <a:pt x="633" y="68"/>
                      <a:pt x="641" y="65"/>
                    </a:cubicBezTo>
                    <a:cubicBezTo>
                      <a:pt x="636" y="65"/>
                      <a:pt x="625" y="69"/>
                      <a:pt x="628" y="66"/>
                    </a:cubicBezTo>
                    <a:cubicBezTo>
                      <a:pt x="639" y="63"/>
                      <a:pt x="637" y="63"/>
                      <a:pt x="645" y="60"/>
                    </a:cubicBezTo>
                    <a:cubicBezTo>
                      <a:pt x="643" y="61"/>
                      <a:pt x="640" y="61"/>
                      <a:pt x="644" y="60"/>
                    </a:cubicBezTo>
                    <a:cubicBezTo>
                      <a:pt x="639" y="60"/>
                      <a:pt x="626" y="65"/>
                      <a:pt x="620" y="67"/>
                    </a:cubicBezTo>
                    <a:cubicBezTo>
                      <a:pt x="619" y="65"/>
                      <a:pt x="619" y="65"/>
                      <a:pt x="619" y="65"/>
                    </a:cubicBezTo>
                    <a:cubicBezTo>
                      <a:pt x="631" y="62"/>
                      <a:pt x="647" y="59"/>
                      <a:pt x="641" y="57"/>
                    </a:cubicBezTo>
                    <a:cubicBezTo>
                      <a:pt x="652" y="54"/>
                      <a:pt x="651" y="54"/>
                      <a:pt x="662" y="51"/>
                    </a:cubicBezTo>
                    <a:cubicBezTo>
                      <a:pt x="658" y="54"/>
                      <a:pt x="654" y="56"/>
                      <a:pt x="655" y="57"/>
                    </a:cubicBezTo>
                    <a:cubicBezTo>
                      <a:pt x="661" y="57"/>
                      <a:pt x="672" y="55"/>
                      <a:pt x="677" y="55"/>
                    </a:cubicBezTo>
                    <a:cubicBezTo>
                      <a:pt x="682" y="56"/>
                      <a:pt x="681" y="57"/>
                      <a:pt x="661" y="63"/>
                    </a:cubicBezTo>
                    <a:close/>
                    <a:moveTo>
                      <a:pt x="816" y="27"/>
                    </a:moveTo>
                    <a:cubicBezTo>
                      <a:pt x="825" y="29"/>
                      <a:pt x="825" y="31"/>
                      <a:pt x="820" y="33"/>
                    </a:cubicBezTo>
                    <a:cubicBezTo>
                      <a:pt x="806" y="33"/>
                      <a:pt x="797" y="36"/>
                      <a:pt x="777" y="37"/>
                    </a:cubicBezTo>
                    <a:cubicBezTo>
                      <a:pt x="789" y="35"/>
                      <a:pt x="787" y="34"/>
                      <a:pt x="786" y="33"/>
                    </a:cubicBezTo>
                    <a:cubicBezTo>
                      <a:pt x="785" y="32"/>
                      <a:pt x="784" y="31"/>
                      <a:pt x="799" y="30"/>
                    </a:cubicBezTo>
                    <a:cubicBezTo>
                      <a:pt x="794" y="29"/>
                      <a:pt x="790" y="31"/>
                      <a:pt x="781" y="32"/>
                    </a:cubicBezTo>
                    <a:cubicBezTo>
                      <a:pt x="779" y="31"/>
                      <a:pt x="784" y="30"/>
                      <a:pt x="792" y="29"/>
                    </a:cubicBezTo>
                    <a:cubicBezTo>
                      <a:pt x="799" y="28"/>
                      <a:pt x="809" y="28"/>
                      <a:pt x="816" y="27"/>
                    </a:cubicBezTo>
                    <a:close/>
                    <a:moveTo>
                      <a:pt x="827" y="27"/>
                    </a:moveTo>
                    <a:cubicBezTo>
                      <a:pt x="828" y="26"/>
                      <a:pt x="836" y="26"/>
                      <a:pt x="841" y="26"/>
                    </a:cubicBezTo>
                    <a:cubicBezTo>
                      <a:pt x="842" y="27"/>
                      <a:pt x="841" y="28"/>
                      <a:pt x="846" y="28"/>
                    </a:cubicBezTo>
                    <a:cubicBezTo>
                      <a:pt x="841" y="30"/>
                      <a:pt x="829" y="28"/>
                      <a:pt x="838" y="27"/>
                    </a:cubicBezTo>
                    <a:lnTo>
                      <a:pt x="827" y="27"/>
                    </a:lnTo>
                    <a:close/>
                    <a:moveTo>
                      <a:pt x="715" y="40"/>
                    </a:moveTo>
                    <a:cubicBezTo>
                      <a:pt x="724" y="39"/>
                      <a:pt x="730" y="38"/>
                      <a:pt x="737" y="37"/>
                    </a:cubicBezTo>
                    <a:cubicBezTo>
                      <a:pt x="731" y="40"/>
                      <a:pt x="735" y="40"/>
                      <a:pt x="740" y="39"/>
                    </a:cubicBezTo>
                    <a:cubicBezTo>
                      <a:pt x="746" y="39"/>
                      <a:pt x="754" y="38"/>
                      <a:pt x="755" y="39"/>
                    </a:cubicBezTo>
                    <a:cubicBezTo>
                      <a:pt x="748" y="40"/>
                      <a:pt x="742" y="42"/>
                      <a:pt x="735" y="43"/>
                    </a:cubicBezTo>
                    <a:cubicBezTo>
                      <a:pt x="727" y="45"/>
                      <a:pt x="719" y="46"/>
                      <a:pt x="707" y="49"/>
                    </a:cubicBezTo>
                    <a:cubicBezTo>
                      <a:pt x="702" y="48"/>
                      <a:pt x="690" y="49"/>
                      <a:pt x="711" y="45"/>
                    </a:cubicBezTo>
                    <a:cubicBezTo>
                      <a:pt x="713" y="47"/>
                      <a:pt x="713" y="47"/>
                      <a:pt x="713" y="47"/>
                    </a:cubicBezTo>
                    <a:cubicBezTo>
                      <a:pt x="714" y="45"/>
                      <a:pt x="724" y="43"/>
                      <a:pt x="733" y="41"/>
                    </a:cubicBezTo>
                    <a:cubicBezTo>
                      <a:pt x="729" y="41"/>
                      <a:pt x="722" y="43"/>
                      <a:pt x="711" y="44"/>
                    </a:cubicBezTo>
                    <a:cubicBezTo>
                      <a:pt x="707" y="43"/>
                      <a:pt x="713" y="41"/>
                      <a:pt x="715" y="40"/>
                    </a:cubicBezTo>
                    <a:close/>
                    <a:moveTo>
                      <a:pt x="160" y="407"/>
                    </a:moveTo>
                    <a:cubicBezTo>
                      <a:pt x="162" y="404"/>
                      <a:pt x="164" y="401"/>
                      <a:pt x="164" y="401"/>
                    </a:cubicBezTo>
                    <a:cubicBezTo>
                      <a:pt x="172" y="390"/>
                      <a:pt x="166" y="401"/>
                      <a:pt x="166" y="404"/>
                    </a:cubicBezTo>
                    <a:cubicBezTo>
                      <a:pt x="161" y="410"/>
                      <a:pt x="158" y="412"/>
                      <a:pt x="160" y="407"/>
                    </a:cubicBezTo>
                    <a:close/>
                    <a:moveTo>
                      <a:pt x="327" y="221"/>
                    </a:moveTo>
                    <a:cubicBezTo>
                      <a:pt x="333" y="217"/>
                      <a:pt x="338" y="214"/>
                      <a:pt x="338" y="215"/>
                    </a:cubicBezTo>
                    <a:cubicBezTo>
                      <a:pt x="335" y="218"/>
                      <a:pt x="334" y="219"/>
                      <a:pt x="333" y="220"/>
                    </a:cubicBezTo>
                    <a:cubicBezTo>
                      <a:pt x="327" y="225"/>
                      <a:pt x="330" y="220"/>
                      <a:pt x="327" y="221"/>
                    </a:cubicBezTo>
                    <a:close/>
                    <a:moveTo>
                      <a:pt x="489" y="117"/>
                    </a:moveTo>
                    <a:cubicBezTo>
                      <a:pt x="498" y="114"/>
                      <a:pt x="507" y="109"/>
                      <a:pt x="513" y="107"/>
                    </a:cubicBezTo>
                    <a:cubicBezTo>
                      <a:pt x="513" y="108"/>
                      <a:pt x="508" y="111"/>
                      <a:pt x="500" y="114"/>
                    </a:cubicBezTo>
                    <a:cubicBezTo>
                      <a:pt x="493" y="118"/>
                      <a:pt x="483" y="123"/>
                      <a:pt x="475" y="126"/>
                    </a:cubicBezTo>
                    <a:cubicBezTo>
                      <a:pt x="476" y="124"/>
                      <a:pt x="493" y="117"/>
                      <a:pt x="489" y="117"/>
                    </a:cubicBezTo>
                    <a:close/>
                    <a:moveTo>
                      <a:pt x="263" y="281"/>
                    </a:moveTo>
                    <a:cubicBezTo>
                      <a:pt x="268" y="276"/>
                      <a:pt x="273" y="271"/>
                      <a:pt x="278" y="266"/>
                    </a:cubicBezTo>
                    <a:cubicBezTo>
                      <a:pt x="278" y="268"/>
                      <a:pt x="286" y="260"/>
                      <a:pt x="286" y="262"/>
                    </a:cubicBezTo>
                    <a:cubicBezTo>
                      <a:pt x="277" y="271"/>
                      <a:pt x="290" y="261"/>
                      <a:pt x="275" y="275"/>
                    </a:cubicBezTo>
                    <a:cubicBezTo>
                      <a:pt x="279" y="268"/>
                      <a:pt x="265" y="282"/>
                      <a:pt x="263" y="281"/>
                    </a:cubicBezTo>
                    <a:close/>
                    <a:moveTo>
                      <a:pt x="333" y="236"/>
                    </a:moveTo>
                    <a:cubicBezTo>
                      <a:pt x="324" y="241"/>
                      <a:pt x="333" y="231"/>
                      <a:pt x="326" y="236"/>
                    </a:cubicBezTo>
                    <a:cubicBezTo>
                      <a:pt x="320" y="242"/>
                      <a:pt x="314" y="247"/>
                      <a:pt x="305" y="255"/>
                    </a:cubicBezTo>
                    <a:cubicBezTo>
                      <a:pt x="304" y="253"/>
                      <a:pt x="320" y="241"/>
                      <a:pt x="322" y="238"/>
                    </a:cubicBezTo>
                    <a:cubicBezTo>
                      <a:pt x="318" y="240"/>
                      <a:pt x="316" y="244"/>
                      <a:pt x="311" y="247"/>
                    </a:cubicBezTo>
                    <a:cubicBezTo>
                      <a:pt x="308" y="246"/>
                      <a:pt x="322" y="237"/>
                      <a:pt x="315" y="239"/>
                    </a:cubicBezTo>
                    <a:cubicBezTo>
                      <a:pt x="322" y="234"/>
                      <a:pt x="326" y="232"/>
                      <a:pt x="334" y="226"/>
                    </a:cubicBezTo>
                    <a:cubicBezTo>
                      <a:pt x="339" y="224"/>
                      <a:pt x="325" y="234"/>
                      <a:pt x="331" y="231"/>
                    </a:cubicBezTo>
                    <a:cubicBezTo>
                      <a:pt x="338" y="225"/>
                      <a:pt x="337" y="225"/>
                      <a:pt x="336" y="224"/>
                    </a:cubicBezTo>
                    <a:cubicBezTo>
                      <a:pt x="347" y="215"/>
                      <a:pt x="348" y="215"/>
                      <a:pt x="355" y="208"/>
                    </a:cubicBezTo>
                    <a:cubicBezTo>
                      <a:pt x="352" y="209"/>
                      <a:pt x="348" y="211"/>
                      <a:pt x="348" y="209"/>
                    </a:cubicBezTo>
                    <a:cubicBezTo>
                      <a:pt x="357" y="201"/>
                      <a:pt x="352" y="208"/>
                      <a:pt x="361" y="201"/>
                    </a:cubicBezTo>
                    <a:cubicBezTo>
                      <a:pt x="365" y="200"/>
                      <a:pt x="357" y="206"/>
                      <a:pt x="358" y="206"/>
                    </a:cubicBezTo>
                    <a:cubicBezTo>
                      <a:pt x="364" y="203"/>
                      <a:pt x="370" y="195"/>
                      <a:pt x="389" y="183"/>
                    </a:cubicBezTo>
                    <a:cubicBezTo>
                      <a:pt x="390" y="186"/>
                      <a:pt x="376" y="197"/>
                      <a:pt x="353" y="214"/>
                    </a:cubicBezTo>
                    <a:cubicBezTo>
                      <a:pt x="351" y="213"/>
                      <a:pt x="359" y="209"/>
                      <a:pt x="364" y="205"/>
                    </a:cubicBezTo>
                    <a:cubicBezTo>
                      <a:pt x="363" y="205"/>
                      <a:pt x="363" y="205"/>
                      <a:pt x="363" y="205"/>
                    </a:cubicBezTo>
                    <a:cubicBezTo>
                      <a:pt x="358" y="208"/>
                      <a:pt x="347" y="216"/>
                      <a:pt x="340" y="222"/>
                    </a:cubicBezTo>
                    <a:cubicBezTo>
                      <a:pt x="350" y="217"/>
                      <a:pt x="351" y="217"/>
                      <a:pt x="349" y="220"/>
                    </a:cubicBezTo>
                    <a:cubicBezTo>
                      <a:pt x="346" y="223"/>
                      <a:pt x="340" y="229"/>
                      <a:pt x="333" y="236"/>
                    </a:cubicBezTo>
                    <a:close/>
                    <a:moveTo>
                      <a:pt x="505" y="113"/>
                    </a:moveTo>
                    <a:cubicBezTo>
                      <a:pt x="508" y="113"/>
                      <a:pt x="504" y="115"/>
                      <a:pt x="499" y="118"/>
                    </a:cubicBezTo>
                    <a:cubicBezTo>
                      <a:pt x="494" y="120"/>
                      <a:pt x="489" y="122"/>
                      <a:pt x="489" y="121"/>
                    </a:cubicBezTo>
                    <a:cubicBezTo>
                      <a:pt x="495" y="117"/>
                      <a:pt x="495" y="118"/>
                      <a:pt x="505" y="113"/>
                    </a:cubicBezTo>
                    <a:close/>
                    <a:moveTo>
                      <a:pt x="549" y="95"/>
                    </a:moveTo>
                    <a:cubicBezTo>
                      <a:pt x="549" y="96"/>
                      <a:pt x="541" y="99"/>
                      <a:pt x="541" y="100"/>
                    </a:cubicBezTo>
                    <a:cubicBezTo>
                      <a:pt x="537" y="102"/>
                      <a:pt x="538" y="101"/>
                      <a:pt x="533" y="103"/>
                    </a:cubicBezTo>
                    <a:cubicBezTo>
                      <a:pt x="535" y="101"/>
                      <a:pt x="541" y="98"/>
                      <a:pt x="549" y="95"/>
                    </a:cubicBezTo>
                    <a:close/>
                    <a:moveTo>
                      <a:pt x="530" y="104"/>
                    </a:moveTo>
                    <a:cubicBezTo>
                      <a:pt x="528" y="105"/>
                      <a:pt x="527" y="106"/>
                      <a:pt x="531" y="104"/>
                    </a:cubicBezTo>
                    <a:cubicBezTo>
                      <a:pt x="527" y="107"/>
                      <a:pt x="508" y="115"/>
                      <a:pt x="501" y="118"/>
                    </a:cubicBezTo>
                    <a:cubicBezTo>
                      <a:pt x="506" y="113"/>
                      <a:pt x="522" y="108"/>
                      <a:pt x="530" y="104"/>
                    </a:cubicBezTo>
                    <a:close/>
                    <a:moveTo>
                      <a:pt x="781" y="37"/>
                    </a:moveTo>
                    <a:cubicBezTo>
                      <a:pt x="792" y="36"/>
                      <a:pt x="792" y="36"/>
                      <a:pt x="792" y="36"/>
                    </a:cubicBezTo>
                    <a:cubicBezTo>
                      <a:pt x="795" y="38"/>
                      <a:pt x="781" y="39"/>
                      <a:pt x="788" y="41"/>
                    </a:cubicBezTo>
                    <a:cubicBezTo>
                      <a:pt x="775" y="42"/>
                      <a:pt x="780" y="39"/>
                      <a:pt x="781" y="37"/>
                    </a:cubicBezTo>
                    <a:close/>
                    <a:moveTo>
                      <a:pt x="489" y="124"/>
                    </a:moveTo>
                    <a:cubicBezTo>
                      <a:pt x="490" y="124"/>
                      <a:pt x="485" y="126"/>
                      <a:pt x="481" y="128"/>
                    </a:cubicBezTo>
                    <a:cubicBezTo>
                      <a:pt x="477" y="130"/>
                      <a:pt x="474" y="132"/>
                      <a:pt x="478" y="131"/>
                    </a:cubicBezTo>
                    <a:cubicBezTo>
                      <a:pt x="461" y="139"/>
                      <a:pt x="454" y="146"/>
                      <a:pt x="445" y="147"/>
                    </a:cubicBezTo>
                    <a:cubicBezTo>
                      <a:pt x="462" y="138"/>
                      <a:pt x="478" y="128"/>
                      <a:pt x="489" y="124"/>
                    </a:cubicBezTo>
                    <a:close/>
                    <a:moveTo>
                      <a:pt x="279" y="272"/>
                    </a:moveTo>
                    <a:cubicBezTo>
                      <a:pt x="290" y="263"/>
                      <a:pt x="285" y="269"/>
                      <a:pt x="291" y="266"/>
                    </a:cubicBezTo>
                    <a:cubicBezTo>
                      <a:pt x="287" y="272"/>
                      <a:pt x="277" y="282"/>
                      <a:pt x="267" y="293"/>
                    </a:cubicBezTo>
                    <a:cubicBezTo>
                      <a:pt x="257" y="303"/>
                      <a:pt x="246" y="315"/>
                      <a:pt x="239" y="322"/>
                    </a:cubicBezTo>
                    <a:cubicBezTo>
                      <a:pt x="238" y="320"/>
                      <a:pt x="245" y="313"/>
                      <a:pt x="240" y="316"/>
                    </a:cubicBezTo>
                    <a:cubicBezTo>
                      <a:pt x="249" y="307"/>
                      <a:pt x="248" y="307"/>
                      <a:pt x="259" y="295"/>
                    </a:cubicBezTo>
                    <a:cubicBezTo>
                      <a:pt x="260" y="296"/>
                      <a:pt x="261" y="297"/>
                      <a:pt x="252" y="306"/>
                    </a:cubicBezTo>
                    <a:cubicBezTo>
                      <a:pt x="263" y="298"/>
                      <a:pt x="269" y="285"/>
                      <a:pt x="282" y="273"/>
                    </a:cubicBezTo>
                    <a:cubicBezTo>
                      <a:pt x="282" y="272"/>
                      <a:pt x="275" y="278"/>
                      <a:pt x="279" y="272"/>
                    </a:cubicBezTo>
                    <a:close/>
                    <a:moveTo>
                      <a:pt x="424" y="160"/>
                    </a:moveTo>
                    <a:cubicBezTo>
                      <a:pt x="427" y="159"/>
                      <a:pt x="422" y="162"/>
                      <a:pt x="416" y="166"/>
                    </a:cubicBezTo>
                    <a:cubicBezTo>
                      <a:pt x="410" y="170"/>
                      <a:pt x="402" y="175"/>
                      <a:pt x="401" y="176"/>
                    </a:cubicBezTo>
                    <a:cubicBezTo>
                      <a:pt x="402" y="174"/>
                      <a:pt x="406" y="171"/>
                      <a:pt x="411" y="168"/>
                    </a:cubicBezTo>
                    <a:cubicBezTo>
                      <a:pt x="416" y="165"/>
                      <a:pt x="421" y="162"/>
                      <a:pt x="424" y="160"/>
                    </a:cubicBezTo>
                    <a:close/>
                    <a:moveTo>
                      <a:pt x="715" y="49"/>
                    </a:moveTo>
                    <a:cubicBezTo>
                      <a:pt x="723" y="48"/>
                      <a:pt x="733" y="47"/>
                      <a:pt x="741" y="46"/>
                    </a:cubicBezTo>
                    <a:cubicBezTo>
                      <a:pt x="733" y="48"/>
                      <a:pt x="728" y="51"/>
                      <a:pt x="716" y="54"/>
                    </a:cubicBezTo>
                    <a:cubicBezTo>
                      <a:pt x="716" y="53"/>
                      <a:pt x="711" y="53"/>
                      <a:pt x="706" y="54"/>
                    </a:cubicBezTo>
                    <a:cubicBezTo>
                      <a:pt x="701" y="55"/>
                      <a:pt x="697" y="55"/>
                      <a:pt x="699" y="54"/>
                    </a:cubicBezTo>
                    <a:cubicBezTo>
                      <a:pt x="710" y="51"/>
                      <a:pt x="713" y="50"/>
                      <a:pt x="715" y="49"/>
                    </a:cubicBezTo>
                    <a:close/>
                    <a:moveTo>
                      <a:pt x="544" y="103"/>
                    </a:moveTo>
                    <a:cubicBezTo>
                      <a:pt x="533" y="107"/>
                      <a:pt x="543" y="105"/>
                      <a:pt x="532" y="109"/>
                    </a:cubicBezTo>
                    <a:cubicBezTo>
                      <a:pt x="538" y="104"/>
                      <a:pt x="522" y="112"/>
                      <a:pt x="514" y="115"/>
                    </a:cubicBezTo>
                    <a:cubicBezTo>
                      <a:pt x="516" y="113"/>
                      <a:pt x="523" y="109"/>
                      <a:pt x="530" y="106"/>
                    </a:cubicBezTo>
                    <a:cubicBezTo>
                      <a:pt x="537" y="104"/>
                      <a:pt x="543" y="101"/>
                      <a:pt x="544" y="103"/>
                    </a:cubicBezTo>
                    <a:close/>
                    <a:moveTo>
                      <a:pt x="482" y="130"/>
                    </a:moveTo>
                    <a:cubicBezTo>
                      <a:pt x="481" y="132"/>
                      <a:pt x="467" y="138"/>
                      <a:pt x="467" y="139"/>
                    </a:cubicBezTo>
                    <a:cubicBezTo>
                      <a:pt x="470" y="139"/>
                      <a:pt x="482" y="132"/>
                      <a:pt x="479" y="135"/>
                    </a:cubicBezTo>
                    <a:cubicBezTo>
                      <a:pt x="476" y="137"/>
                      <a:pt x="466" y="142"/>
                      <a:pt x="457" y="147"/>
                    </a:cubicBezTo>
                    <a:cubicBezTo>
                      <a:pt x="448" y="152"/>
                      <a:pt x="439" y="158"/>
                      <a:pt x="436" y="159"/>
                    </a:cubicBezTo>
                    <a:cubicBezTo>
                      <a:pt x="443" y="155"/>
                      <a:pt x="446" y="152"/>
                      <a:pt x="452" y="147"/>
                    </a:cubicBezTo>
                    <a:cubicBezTo>
                      <a:pt x="458" y="143"/>
                      <a:pt x="466" y="138"/>
                      <a:pt x="482" y="130"/>
                    </a:cubicBezTo>
                    <a:close/>
                    <a:moveTo>
                      <a:pt x="181" y="393"/>
                    </a:moveTo>
                    <a:cubicBezTo>
                      <a:pt x="184" y="388"/>
                      <a:pt x="175" y="405"/>
                      <a:pt x="170" y="413"/>
                    </a:cubicBezTo>
                    <a:cubicBezTo>
                      <a:pt x="168" y="414"/>
                      <a:pt x="167" y="415"/>
                      <a:pt x="165" y="419"/>
                    </a:cubicBezTo>
                    <a:cubicBezTo>
                      <a:pt x="164" y="416"/>
                      <a:pt x="177" y="401"/>
                      <a:pt x="175" y="401"/>
                    </a:cubicBezTo>
                    <a:cubicBezTo>
                      <a:pt x="178" y="396"/>
                      <a:pt x="181" y="394"/>
                      <a:pt x="181" y="393"/>
                    </a:cubicBezTo>
                    <a:close/>
                    <a:moveTo>
                      <a:pt x="210" y="354"/>
                    </a:moveTo>
                    <a:cubicBezTo>
                      <a:pt x="215" y="347"/>
                      <a:pt x="220" y="340"/>
                      <a:pt x="224" y="337"/>
                    </a:cubicBezTo>
                    <a:cubicBezTo>
                      <a:pt x="227" y="336"/>
                      <a:pt x="217" y="347"/>
                      <a:pt x="222" y="343"/>
                    </a:cubicBezTo>
                    <a:cubicBezTo>
                      <a:pt x="218" y="348"/>
                      <a:pt x="215" y="352"/>
                      <a:pt x="211" y="357"/>
                    </a:cubicBezTo>
                    <a:cubicBezTo>
                      <a:pt x="211" y="356"/>
                      <a:pt x="214" y="352"/>
                      <a:pt x="217" y="348"/>
                    </a:cubicBezTo>
                    <a:cubicBezTo>
                      <a:pt x="217" y="346"/>
                      <a:pt x="209" y="358"/>
                      <a:pt x="210" y="354"/>
                    </a:cubicBezTo>
                    <a:close/>
                    <a:moveTo>
                      <a:pt x="138" y="460"/>
                    </a:moveTo>
                    <a:cubicBezTo>
                      <a:pt x="143" y="453"/>
                      <a:pt x="144" y="453"/>
                      <a:pt x="148" y="448"/>
                    </a:cubicBezTo>
                    <a:cubicBezTo>
                      <a:pt x="148" y="448"/>
                      <a:pt x="145" y="453"/>
                      <a:pt x="143" y="457"/>
                    </a:cubicBezTo>
                    <a:cubicBezTo>
                      <a:pt x="146" y="453"/>
                      <a:pt x="146" y="454"/>
                      <a:pt x="141" y="463"/>
                    </a:cubicBezTo>
                    <a:cubicBezTo>
                      <a:pt x="143" y="457"/>
                      <a:pt x="135" y="468"/>
                      <a:pt x="138" y="460"/>
                    </a:cubicBezTo>
                    <a:close/>
                    <a:moveTo>
                      <a:pt x="191" y="378"/>
                    </a:moveTo>
                    <a:cubicBezTo>
                      <a:pt x="198" y="370"/>
                      <a:pt x="201" y="371"/>
                      <a:pt x="193" y="382"/>
                    </a:cubicBezTo>
                    <a:cubicBezTo>
                      <a:pt x="191" y="382"/>
                      <a:pt x="190" y="382"/>
                      <a:pt x="191" y="378"/>
                    </a:cubicBezTo>
                    <a:close/>
                    <a:moveTo>
                      <a:pt x="813" y="39"/>
                    </a:moveTo>
                    <a:cubicBezTo>
                      <a:pt x="831" y="38"/>
                      <a:pt x="818" y="41"/>
                      <a:pt x="826" y="42"/>
                    </a:cubicBezTo>
                    <a:cubicBezTo>
                      <a:pt x="818" y="43"/>
                      <a:pt x="813" y="43"/>
                      <a:pt x="808" y="43"/>
                    </a:cubicBezTo>
                    <a:cubicBezTo>
                      <a:pt x="803" y="41"/>
                      <a:pt x="818" y="40"/>
                      <a:pt x="813" y="39"/>
                    </a:cubicBezTo>
                    <a:close/>
                    <a:moveTo>
                      <a:pt x="184" y="390"/>
                    </a:moveTo>
                    <a:cubicBezTo>
                      <a:pt x="190" y="381"/>
                      <a:pt x="192" y="382"/>
                      <a:pt x="185" y="393"/>
                    </a:cubicBezTo>
                    <a:cubicBezTo>
                      <a:pt x="182" y="394"/>
                      <a:pt x="187" y="388"/>
                      <a:pt x="184" y="390"/>
                    </a:cubicBezTo>
                    <a:close/>
                    <a:moveTo>
                      <a:pt x="416" y="169"/>
                    </a:moveTo>
                    <a:cubicBezTo>
                      <a:pt x="416" y="171"/>
                      <a:pt x="406" y="177"/>
                      <a:pt x="407" y="179"/>
                    </a:cubicBezTo>
                    <a:cubicBezTo>
                      <a:pt x="398" y="183"/>
                      <a:pt x="404" y="176"/>
                      <a:pt x="416" y="169"/>
                    </a:cubicBezTo>
                    <a:close/>
                    <a:moveTo>
                      <a:pt x="621" y="75"/>
                    </a:moveTo>
                    <a:cubicBezTo>
                      <a:pt x="621" y="77"/>
                      <a:pt x="614" y="78"/>
                      <a:pt x="602" y="83"/>
                    </a:cubicBezTo>
                    <a:cubicBezTo>
                      <a:pt x="600" y="81"/>
                      <a:pt x="611" y="79"/>
                      <a:pt x="621" y="75"/>
                    </a:cubicBezTo>
                    <a:close/>
                    <a:moveTo>
                      <a:pt x="120" y="497"/>
                    </a:moveTo>
                    <a:cubicBezTo>
                      <a:pt x="124" y="488"/>
                      <a:pt x="124" y="491"/>
                      <a:pt x="126" y="487"/>
                    </a:cubicBezTo>
                    <a:cubicBezTo>
                      <a:pt x="127" y="485"/>
                      <a:pt x="128" y="482"/>
                      <a:pt x="131" y="478"/>
                    </a:cubicBezTo>
                    <a:cubicBezTo>
                      <a:pt x="131" y="480"/>
                      <a:pt x="126" y="490"/>
                      <a:pt x="123" y="496"/>
                    </a:cubicBezTo>
                    <a:cubicBezTo>
                      <a:pt x="122" y="494"/>
                      <a:pt x="123" y="494"/>
                      <a:pt x="120" y="497"/>
                    </a:cubicBezTo>
                    <a:close/>
                    <a:moveTo>
                      <a:pt x="105" y="531"/>
                    </a:moveTo>
                    <a:cubicBezTo>
                      <a:pt x="110" y="523"/>
                      <a:pt x="111" y="522"/>
                      <a:pt x="111" y="519"/>
                    </a:cubicBezTo>
                    <a:cubicBezTo>
                      <a:pt x="112" y="517"/>
                      <a:pt x="113" y="514"/>
                      <a:pt x="119" y="503"/>
                    </a:cubicBezTo>
                    <a:cubicBezTo>
                      <a:pt x="121" y="503"/>
                      <a:pt x="114" y="520"/>
                      <a:pt x="107" y="533"/>
                    </a:cubicBezTo>
                    <a:cubicBezTo>
                      <a:pt x="105" y="535"/>
                      <a:pt x="108" y="528"/>
                      <a:pt x="105" y="531"/>
                    </a:cubicBezTo>
                    <a:close/>
                    <a:moveTo>
                      <a:pt x="83" y="588"/>
                    </a:moveTo>
                    <a:cubicBezTo>
                      <a:pt x="83" y="587"/>
                      <a:pt x="85" y="582"/>
                      <a:pt x="86" y="578"/>
                    </a:cubicBezTo>
                    <a:cubicBezTo>
                      <a:pt x="87" y="581"/>
                      <a:pt x="89" y="573"/>
                      <a:pt x="90" y="575"/>
                    </a:cubicBezTo>
                    <a:cubicBezTo>
                      <a:pt x="86" y="589"/>
                      <a:pt x="86" y="580"/>
                      <a:pt x="83" y="588"/>
                    </a:cubicBezTo>
                    <a:close/>
                    <a:moveTo>
                      <a:pt x="60" y="666"/>
                    </a:moveTo>
                    <a:cubicBezTo>
                      <a:pt x="61" y="658"/>
                      <a:pt x="62" y="659"/>
                      <a:pt x="64" y="650"/>
                    </a:cubicBezTo>
                    <a:cubicBezTo>
                      <a:pt x="63" y="658"/>
                      <a:pt x="64" y="658"/>
                      <a:pt x="65" y="658"/>
                    </a:cubicBezTo>
                    <a:cubicBezTo>
                      <a:pt x="62" y="668"/>
                      <a:pt x="62" y="668"/>
                      <a:pt x="62" y="668"/>
                    </a:cubicBezTo>
                    <a:cubicBezTo>
                      <a:pt x="61" y="666"/>
                      <a:pt x="60" y="671"/>
                      <a:pt x="60" y="666"/>
                    </a:cubicBezTo>
                    <a:close/>
                    <a:moveTo>
                      <a:pt x="95" y="559"/>
                    </a:moveTo>
                    <a:cubicBezTo>
                      <a:pt x="98" y="551"/>
                      <a:pt x="99" y="554"/>
                      <a:pt x="102" y="546"/>
                    </a:cubicBezTo>
                    <a:cubicBezTo>
                      <a:pt x="100" y="554"/>
                      <a:pt x="101" y="552"/>
                      <a:pt x="107" y="539"/>
                    </a:cubicBezTo>
                    <a:cubicBezTo>
                      <a:pt x="108" y="539"/>
                      <a:pt x="102" y="550"/>
                      <a:pt x="101" y="555"/>
                    </a:cubicBezTo>
                    <a:cubicBezTo>
                      <a:pt x="99" y="553"/>
                      <a:pt x="93" y="567"/>
                      <a:pt x="95" y="559"/>
                    </a:cubicBezTo>
                    <a:close/>
                    <a:moveTo>
                      <a:pt x="52" y="706"/>
                    </a:moveTo>
                    <a:cubicBezTo>
                      <a:pt x="54" y="701"/>
                      <a:pt x="57" y="698"/>
                      <a:pt x="56" y="701"/>
                    </a:cubicBezTo>
                    <a:cubicBezTo>
                      <a:pt x="54" y="708"/>
                      <a:pt x="54" y="702"/>
                      <a:pt x="52" y="718"/>
                    </a:cubicBezTo>
                    <a:cubicBezTo>
                      <a:pt x="49" y="722"/>
                      <a:pt x="54" y="703"/>
                      <a:pt x="52" y="706"/>
                    </a:cubicBezTo>
                    <a:close/>
                    <a:moveTo>
                      <a:pt x="614" y="85"/>
                    </a:moveTo>
                    <a:cubicBezTo>
                      <a:pt x="612" y="83"/>
                      <a:pt x="612" y="83"/>
                      <a:pt x="612" y="83"/>
                    </a:cubicBezTo>
                    <a:cubicBezTo>
                      <a:pt x="618" y="81"/>
                      <a:pt x="625" y="79"/>
                      <a:pt x="632" y="77"/>
                    </a:cubicBezTo>
                    <a:cubicBezTo>
                      <a:pt x="628" y="80"/>
                      <a:pt x="627" y="79"/>
                      <a:pt x="634" y="79"/>
                    </a:cubicBezTo>
                    <a:cubicBezTo>
                      <a:pt x="647" y="75"/>
                      <a:pt x="644" y="75"/>
                      <a:pt x="658" y="72"/>
                    </a:cubicBezTo>
                    <a:cubicBezTo>
                      <a:pt x="652" y="75"/>
                      <a:pt x="652" y="75"/>
                      <a:pt x="651" y="78"/>
                    </a:cubicBezTo>
                    <a:cubicBezTo>
                      <a:pt x="643" y="80"/>
                      <a:pt x="648" y="77"/>
                      <a:pt x="645" y="77"/>
                    </a:cubicBezTo>
                    <a:cubicBezTo>
                      <a:pt x="636" y="81"/>
                      <a:pt x="626" y="84"/>
                      <a:pt x="624" y="82"/>
                    </a:cubicBezTo>
                    <a:cubicBezTo>
                      <a:pt x="616" y="85"/>
                      <a:pt x="609" y="87"/>
                      <a:pt x="605" y="89"/>
                    </a:cubicBezTo>
                    <a:cubicBezTo>
                      <a:pt x="592" y="93"/>
                      <a:pt x="609" y="86"/>
                      <a:pt x="614" y="85"/>
                    </a:cubicBezTo>
                    <a:close/>
                    <a:moveTo>
                      <a:pt x="535" y="115"/>
                    </a:moveTo>
                    <a:cubicBezTo>
                      <a:pt x="533" y="117"/>
                      <a:pt x="522" y="120"/>
                      <a:pt x="521" y="123"/>
                    </a:cubicBezTo>
                    <a:cubicBezTo>
                      <a:pt x="513" y="127"/>
                      <a:pt x="520" y="121"/>
                      <a:pt x="510" y="126"/>
                    </a:cubicBezTo>
                    <a:cubicBezTo>
                      <a:pt x="511" y="124"/>
                      <a:pt x="523" y="120"/>
                      <a:pt x="535" y="115"/>
                    </a:cubicBezTo>
                    <a:close/>
                    <a:moveTo>
                      <a:pt x="452" y="158"/>
                    </a:moveTo>
                    <a:cubicBezTo>
                      <a:pt x="446" y="161"/>
                      <a:pt x="440" y="165"/>
                      <a:pt x="434" y="168"/>
                    </a:cubicBezTo>
                    <a:cubicBezTo>
                      <a:pt x="433" y="168"/>
                      <a:pt x="437" y="165"/>
                      <a:pt x="442" y="162"/>
                    </a:cubicBezTo>
                    <a:cubicBezTo>
                      <a:pt x="446" y="159"/>
                      <a:pt x="451" y="157"/>
                      <a:pt x="452" y="158"/>
                    </a:cubicBezTo>
                    <a:close/>
                    <a:moveTo>
                      <a:pt x="44" y="775"/>
                    </a:moveTo>
                    <a:cubicBezTo>
                      <a:pt x="46" y="774"/>
                      <a:pt x="46" y="783"/>
                      <a:pt x="44" y="791"/>
                    </a:cubicBezTo>
                    <a:cubicBezTo>
                      <a:pt x="43" y="788"/>
                      <a:pt x="43" y="785"/>
                      <a:pt x="44" y="775"/>
                    </a:cubicBezTo>
                    <a:close/>
                    <a:moveTo>
                      <a:pt x="160" y="439"/>
                    </a:moveTo>
                    <a:cubicBezTo>
                      <a:pt x="168" y="425"/>
                      <a:pt x="171" y="430"/>
                      <a:pt x="170" y="433"/>
                    </a:cubicBezTo>
                    <a:cubicBezTo>
                      <a:pt x="165" y="438"/>
                      <a:pt x="163" y="438"/>
                      <a:pt x="160" y="439"/>
                    </a:cubicBezTo>
                    <a:close/>
                    <a:moveTo>
                      <a:pt x="833" y="46"/>
                    </a:moveTo>
                    <a:cubicBezTo>
                      <a:pt x="841" y="46"/>
                      <a:pt x="825" y="48"/>
                      <a:pt x="813" y="49"/>
                    </a:cubicBezTo>
                    <a:cubicBezTo>
                      <a:pt x="809" y="48"/>
                      <a:pt x="815" y="47"/>
                      <a:pt x="821" y="47"/>
                    </a:cubicBezTo>
                    <a:cubicBezTo>
                      <a:pt x="827" y="47"/>
                      <a:pt x="833" y="47"/>
                      <a:pt x="833" y="46"/>
                    </a:cubicBezTo>
                    <a:close/>
                    <a:moveTo>
                      <a:pt x="366" y="216"/>
                    </a:moveTo>
                    <a:cubicBezTo>
                      <a:pt x="353" y="225"/>
                      <a:pt x="344" y="233"/>
                      <a:pt x="337" y="240"/>
                    </a:cubicBezTo>
                    <a:cubicBezTo>
                      <a:pt x="329" y="247"/>
                      <a:pt x="322" y="252"/>
                      <a:pt x="314" y="257"/>
                    </a:cubicBezTo>
                    <a:cubicBezTo>
                      <a:pt x="321" y="252"/>
                      <a:pt x="330" y="243"/>
                      <a:pt x="339" y="235"/>
                    </a:cubicBezTo>
                    <a:cubicBezTo>
                      <a:pt x="348" y="227"/>
                      <a:pt x="358" y="220"/>
                      <a:pt x="366" y="216"/>
                    </a:cubicBezTo>
                    <a:close/>
                    <a:moveTo>
                      <a:pt x="540" y="114"/>
                    </a:moveTo>
                    <a:cubicBezTo>
                      <a:pt x="550" y="109"/>
                      <a:pt x="552" y="110"/>
                      <a:pt x="554" y="110"/>
                    </a:cubicBezTo>
                    <a:cubicBezTo>
                      <a:pt x="549" y="114"/>
                      <a:pt x="540" y="116"/>
                      <a:pt x="535" y="118"/>
                    </a:cubicBezTo>
                    <a:cubicBezTo>
                      <a:pt x="541" y="118"/>
                      <a:pt x="549" y="113"/>
                      <a:pt x="556" y="111"/>
                    </a:cubicBezTo>
                    <a:cubicBezTo>
                      <a:pt x="557" y="114"/>
                      <a:pt x="542" y="118"/>
                      <a:pt x="531" y="123"/>
                    </a:cubicBezTo>
                    <a:cubicBezTo>
                      <a:pt x="534" y="121"/>
                      <a:pt x="533" y="120"/>
                      <a:pt x="531" y="119"/>
                    </a:cubicBezTo>
                    <a:cubicBezTo>
                      <a:pt x="534" y="118"/>
                      <a:pt x="543" y="114"/>
                      <a:pt x="540" y="114"/>
                    </a:cubicBezTo>
                    <a:close/>
                    <a:moveTo>
                      <a:pt x="271" y="301"/>
                    </a:moveTo>
                    <a:cubicBezTo>
                      <a:pt x="266" y="307"/>
                      <a:pt x="263" y="311"/>
                      <a:pt x="258" y="316"/>
                    </a:cubicBezTo>
                    <a:cubicBezTo>
                      <a:pt x="254" y="320"/>
                      <a:pt x="249" y="326"/>
                      <a:pt x="243" y="334"/>
                    </a:cubicBezTo>
                    <a:cubicBezTo>
                      <a:pt x="240" y="334"/>
                      <a:pt x="240" y="334"/>
                      <a:pt x="240" y="334"/>
                    </a:cubicBezTo>
                    <a:cubicBezTo>
                      <a:pt x="248" y="325"/>
                      <a:pt x="252" y="320"/>
                      <a:pt x="256" y="316"/>
                    </a:cubicBezTo>
                    <a:cubicBezTo>
                      <a:pt x="260" y="311"/>
                      <a:pt x="264" y="307"/>
                      <a:pt x="271" y="301"/>
                    </a:cubicBezTo>
                    <a:close/>
                    <a:moveTo>
                      <a:pt x="353" y="227"/>
                    </a:moveTo>
                    <a:cubicBezTo>
                      <a:pt x="361" y="220"/>
                      <a:pt x="361" y="220"/>
                      <a:pt x="361" y="220"/>
                    </a:cubicBezTo>
                    <a:cubicBezTo>
                      <a:pt x="361" y="221"/>
                      <a:pt x="360" y="224"/>
                      <a:pt x="359" y="226"/>
                    </a:cubicBezTo>
                    <a:cubicBezTo>
                      <a:pt x="344" y="236"/>
                      <a:pt x="346" y="237"/>
                      <a:pt x="337" y="243"/>
                    </a:cubicBezTo>
                    <a:cubicBezTo>
                      <a:pt x="335" y="242"/>
                      <a:pt x="335" y="242"/>
                      <a:pt x="335" y="242"/>
                    </a:cubicBezTo>
                    <a:cubicBezTo>
                      <a:pt x="344" y="235"/>
                      <a:pt x="356" y="226"/>
                      <a:pt x="353" y="227"/>
                    </a:cubicBezTo>
                    <a:close/>
                    <a:moveTo>
                      <a:pt x="742" y="60"/>
                    </a:moveTo>
                    <a:cubicBezTo>
                      <a:pt x="748" y="59"/>
                      <a:pt x="750" y="60"/>
                      <a:pt x="756" y="59"/>
                    </a:cubicBezTo>
                    <a:cubicBezTo>
                      <a:pt x="758" y="60"/>
                      <a:pt x="754" y="61"/>
                      <a:pt x="749" y="61"/>
                    </a:cubicBezTo>
                    <a:cubicBezTo>
                      <a:pt x="745" y="62"/>
                      <a:pt x="740" y="62"/>
                      <a:pt x="742" y="60"/>
                    </a:cubicBezTo>
                    <a:close/>
                    <a:moveTo>
                      <a:pt x="472" y="152"/>
                    </a:moveTo>
                    <a:cubicBezTo>
                      <a:pt x="476" y="150"/>
                      <a:pt x="479" y="149"/>
                      <a:pt x="480" y="150"/>
                    </a:cubicBezTo>
                    <a:cubicBezTo>
                      <a:pt x="481" y="150"/>
                      <a:pt x="486" y="147"/>
                      <a:pt x="489" y="145"/>
                    </a:cubicBezTo>
                    <a:cubicBezTo>
                      <a:pt x="484" y="149"/>
                      <a:pt x="480" y="151"/>
                      <a:pt x="489" y="148"/>
                    </a:cubicBezTo>
                    <a:cubicBezTo>
                      <a:pt x="480" y="153"/>
                      <a:pt x="480" y="154"/>
                      <a:pt x="471" y="158"/>
                    </a:cubicBezTo>
                    <a:cubicBezTo>
                      <a:pt x="460" y="162"/>
                      <a:pt x="475" y="154"/>
                      <a:pt x="472" y="152"/>
                    </a:cubicBezTo>
                    <a:close/>
                    <a:moveTo>
                      <a:pt x="1285" y="160"/>
                    </a:moveTo>
                    <a:cubicBezTo>
                      <a:pt x="1275" y="156"/>
                      <a:pt x="1259" y="145"/>
                      <a:pt x="1260" y="149"/>
                    </a:cubicBezTo>
                    <a:cubicBezTo>
                      <a:pt x="1253" y="145"/>
                      <a:pt x="1250" y="143"/>
                      <a:pt x="1250" y="142"/>
                    </a:cubicBezTo>
                    <a:cubicBezTo>
                      <a:pt x="1242" y="138"/>
                      <a:pt x="1232" y="134"/>
                      <a:pt x="1224" y="130"/>
                    </a:cubicBezTo>
                    <a:cubicBezTo>
                      <a:pt x="1216" y="127"/>
                      <a:pt x="1208" y="124"/>
                      <a:pt x="1205" y="121"/>
                    </a:cubicBezTo>
                    <a:cubicBezTo>
                      <a:pt x="1213" y="124"/>
                      <a:pt x="1230" y="131"/>
                      <a:pt x="1247" y="140"/>
                    </a:cubicBezTo>
                    <a:cubicBezTo>
                      <a:pt x="1264" y="148"/>
                      <a:pt x="1279" y="157"/>
                      <a:pt x="1285" y="160"/>
                    </a:cubicBezTo>
                    <a:close/>
                    <a:moveTo>
                      <a:pt x="1448" y="277"/>
                    </a:moveTo>
                    <a:cubicBezTo>
                      <a:pt x="1447" y="279"/>
                      <a:pt x="1443" y="276"/>
                      <a:pt x="1434" y="268"/>
                    </a:cubicBezTo>
                    <a:cubicBezTo>
                      <a:pt x="1435" y="266"/>
                      <a:pt x="1435" y="266"/>
                      <a:pt x="1435" y="266"/>
                    </a:cubicBezTo>
                    <a:cubicBezTo>
                      <a:pt x="1438" y="268"/>
                      <a:pt x="1442" y="272"/>
                      <a:pt x="1448" y="277"/>
                    </a:cubicBezTo>
                    <a:close/>
                    <a:moveTo>
                      <a:pt x="1472" y="301"/>
                    </a:moveTo>
                    <a:cubicBezTo>
                      <a:pt x="1475" y="304"/>
                      <a:pt x="1478" y="307"/>
                      <a:pt x="1482" y="311"/>
                    </a:cubicBezTo>
                    <a:cubicBezTo>
                      <a:pt x="1480" y="311"/>
                      <a:pt x="1472" y="305"/>
                      <a:pt x="1466" y="298"/>
                    </a:cubicBezTo>
                    <a:cubicBezTo>
                      <a:pt x="1467" y="298"/>
                      <a:pt x="1474" y="305"/>
                      <a:pt x="1472" y="301"/>
                    </a:cubicBezTo>
                    <a:close/>
                    <a:moveTo>
                      <a:pt x="340" y="244"/>
                    </a:moveTo>
                    <a:cubicBezTo>
                      <a:pt x="344" y="240"/>
                      <a:pt x="345" y="240"/>
                      <a:pt x="348" y="238"/>
                    </a:cubicBezTo>
                    <a:cubicBezTo>
                      <a:pt x="350" y="238"/>
                      <a:pt x="350" y="239"/>
                      <a:pt x="340" y="247"/>
                    </a:cubicBezTo>
                    <a:cubicBezTo>
                      <a:pt x="342" y="244"/>
                      <a:pt x="344" y="242"/>
                      <a:pt x="340" y="244"/>
                    </a:cubicBezTo>
                    <a:close/>
                    <a:moveTo>
                      <a:pt x="1352" y="204"/>
                    </a:moveTo>
                    <a:cubicBezTo>
                      <a:pt x="1357" y="209"/>
                      <a:pt x="1359" y="210"/>
                      <a:pt x="1370" y="217"/>
                    </a:cubicBezTo>
                    <a:cubicBezTo>
                      <a:pt x="1369" y="218"/>
                      <a:pt x="1370" y="219"/>
                      <a:pt x="1372" y="221"/>
                    </a:cubicBezTo>
                    <a:cubicBezTo>
                      <a:pt x="1365" y="217"/>
                      <a:pt x="1358" y="211"/>
                      <a:pt x="1346" y="203"/>
                    </a:cubicBezTo>
                    <a:cubicBezTo>
                      <a:pt x="1350" y="207"/>
                      <a:pt x="1352" y="209"/>
                      <a:pt x="1361" y="214"/>
                    </a:cubicBezTo>
                    <a:cubicBezTo>
                      <a:pt x="1360" y="216"/>
                      <a:pt x="1356" y="213"/>
                      <a:pt x="1350" y="209"/>
                    </a:cubicBezTo>
                    <a:cubicBezTo>
                      <a:pt x="1344" y="204"/>
                      <a:pt x="1336" y="198"/>
                      <a:pt x="1328" y="194"/>
                    </a:cubicBezTo>
                    <a:cubicBezTo>
                      <a:pt x="1325" y="190"/>
                      <a:pt x="1335" y="197"/>
                      <a:pt x="1340" y="200"/>
                    </a:cubicBezTo>
                    <a:cubicBezTo>
                      <a:pt x="1340" y="199"/>
                      <a:pt x="1330" y="193"/>
                      <a:pt x="1328" y="191"/>
                    </a:cubicBezTo>
                    <a:cubicBezTo>
                      <a:pt x="1344" y="201"/>
                      <a:pt x="1343" y="200"/>
                      <a:pt x="1352" y="204"/>
                    </a:cubicBezTo>
                    <a:close/>
                    <a:moveTo>
                      <a:pt x="1046" y="73"/>
                    </a:moveTo>
                    <a:cubicBezTo>
                      <a:pt x="1058" y="76"/>
                      <a:pt x="1063" y="79"/>
                      <a:pt x="1081" y="84"/>
                    </a:cubicBezTo>
                    <a:cubicBezTo>
                      <a:pt x="1084" y="83"/>
                      <a:pt x="1071" y="80"/>
                      <a:pt x="1064" y="78"/>
                    </a:cubicBezTo>
                    <a:cubicBezTo>
                      <a:pt x="1078" y="80"/>
                      <a:pt x="1088" y="83"/>
                      <a:pt x="1112" y="90"/>
                    </a:cubicBezTo>
                    <a:cubicBezTo>
                      <a:pt x="1108" y="91"/>
                      <a:pt x="1097" y="89"/>
                      <a:pt x="1083" y="85"/>
                    </a:cubicBezTo>
                    <a:cubicBezTo>
                      <a:pt x="1068" y="81"/>
                      <a:pt x="1050" y="76"/>
                      <a:pt x="1033" y="73"/>
                    </a:cubicBezTo>
                    <a:cubicBezTo>
                      <a:pt x="1032" y="71"/>
                      <a:pt x="1048" y="75"/>
                      <a:pt x="1046" y="73"/>
                    </a:cubicBezTo>
                    <a:close/>
                    <a:moveTo>
                      <a:pt x="1129" y="96"/>
                    </a:moveTo>
                    <a:cubicBezTo>
                      <a:pt x="1135" y="98"/>
                      <a:pt x="1149" y="102"/>
                      <a:pt x="1159" y="106"/>
                    </a:cubicBezTo>
                    <a:cubicBezTo>
                      <a:pt x="1160" y="107"/>
                      <a:pt x="1156" y="106"/>
                      <a:pt x="1152" y="105"/>
                    </a:cubicBezTo>
                    <a:cubicBezTo>
                      <a:pt x="1154" y="107"/>
                      <a:pt x="1172" y="112"/>
                      <a:pt x="1182" y="117"/>
                    </a:cubicBezTo>
                    <a:cubicBezTo>
                      <a:pt x="1169" y="113"/>
                      <a:pt x="1152" y="108"/>
                      <a:pt x="1136" y="101"/>
                    </a:cubicBezTo>
                    <a:cubicBezTo>
                      <a:pt x="1123" y="98"/>
                      <a:pt x="1103" y="92"/>
                      <a:pt x="1082" y="86"/>
                    </a:cubicBezTo>
                    <a:cubicBezTo>
                      <a:pt x="1062" y="81"/>
                      <a:pt x="1043" y="77"/>
                      <a:pt x="1034" y="75"/>
                    </a:cubicBezTo>
                    <a:cubicBezTo>
                      <a:pt x="1057" y="79"/>
                      <a:pt x="1079" y="84"/>
                      <a:pt x="1099" y="89"/>
                    </a:cubicBezTo>
                    <a:cubicBezTo>
                      <a:pt x="1118" y="95"/>
                      <a:pt x="1135" y="100"/>
                      <a:pt x="1149" y="104"/>
                    </a:cubicBezTo>
                    <a:cubicBezTo>
                      <a:pt x="1152" y="103"/>
                      <a:pt x="1131" y="98"/>
                      <a:pt x="1129" y="96"/>
                    </a:cubicBezTo>
                    <a:close/>
                    <a:moveTo>
                      <a:pt x="1162" y="107"/>
                    </a:moveTo>
                    <a:cubicBezTo>
                      <a:pt x="1165" y="108"/>
                      <a:pt x="1174" y="111"/>
                      <a:pt x="1180" y="114"/>
                    </a:cubicBezTo>
                    <a:cubicBezTo>
                      <a:pt x="1187" y="117"/>
                      <a:pt x="1192" y="119"/>
                      <a:pt x="1189" y="118"/>
                    </a:cubicBezTo>
                    <a:cubicBezTo>
                      <a:pt x="1178" y="113"/>
                      <a:pt x="1161" y="109"/>
                      <a:pt x="1162" y="107"/>
                    </a:cubicBezTo>
                    <a:close/>
                    <a:moveTo>
                      <a:pt x="1463" y="296"/>
                    </a:moveTo>
                    <a:cubicBezTo>
                      <a:pt x="1475" y="310"/>
                      <a:pt x="1485" y="317"/>
                      <a:pt x="1488" y="324"/>
                    </a:cubicBezTo>
                    <a:cubicBezTo>
                      <a:pt x="1481" y="316"/>
                      <a:pt x="1478" y="313"/>
                      <a:pt x="1475" y="310"/>
                    </a:cubicBezTo>
                    <a:cubicBezTo>
                      <a:pt x="1471" y="308"/>
                      <a:pt x="1469" y="305"/>
                      <a:pt x="1463" y="299"/>
                    </a:cubicBezTo>
                    <a:lnTo>
                      <a:pt x="1463" y="296"/>
                    </a:lnTo>
                    <a:close/>
                    <a:moveTo>
                      <a:pt x="1510" y="346"/>
                    </a:moveTo>
                    <a:cubicBezTo>
                      <a:pt x="1516" y="355"/>
                      <a:pt x="1522" y="359"/>
                      <a:pt x="1531" y="371"/>
                    </a:cubicBezTo>
                    <a:cubicBezTo>
                      <a:pt x="1530" y="370"/>
                      <a:pt x="1524" y="364"/>
                      <a:pt x="1519" y="358"/>
                    </a:cubicBezTo>
                    <a:cubicBezTo>
                      <a:pt x="1514" y="352"/>
                      <a:pt x="1509" y="347"/>
                      <a:pt x="1510" y="346"/>
                    </a:cubicBezTo>
                    <a:close/>
                    <a:moveTo>
                      <a:pt x="1228" y="135"/>
                    </a:moveTo>
                    <a:cubicBezTo>
                      <a:pt x="1225" y="134"/>
                      <a:pt x="1216" y="130"/>
                      <a:pt x="1205" y="125"/>
                    </a:cubicBezTo>
                    <a:cubicBezTo>
                      <a:pt x="1208" y="126"/>
                      <a:pt x="1218" y="130"/>
                      <a:pt x="1228" y="135"/>
                    </a:cubicBezTo>
                    <a:close/>
                    <a:moveTo>
                      <a:pt x="1322" y="186"/>
                    </a:moveTo>
                    <a:cubicBezTo>
                      <a:pt x="1324" y="189"/>
                      <a:pt x="1325" y="189"/>
                      <a:pt x="1325" y="192"/>
                    </a:cubicBezTo>
                    <a:cubicBezTo>
                      <a:pt x="1321" y="189"/>
                      <a:pt x="1310" y="182"/>
                      <a:pt x="1301" y="177"/>
                    </a:cubicBezTo>
                    <a:cubicBezTo>
                      <a:pt x="1306" y="180"/>
                      <a:pt x="1309" y="180"/>
                      <a:pt x="1316" y="184"/>
                    </a:cubicBezTo>
                    <a:cubicBezTo>
                      <a:pt x="1317" y="184"/>
                      <a:pt x="1302" y="176"/>
                      <a:pt x="1307" y="177"/>
                    </a:cubicBezTo>
                    <a:cubicBezTo>
                      <a:pt x="1310" y="179"/>
                      <a:pt x="1315" y="181"/>
                      <a:pt x="1322" y="186"/>
                    </a:cubicBezTo>
                    <a:close/>
                    <a:moveTo>
                      <a:pt x="1450" y="284"/>
                    </a:moveTo>
                    <a:cubicBezTo>
                      <a:pt x="1454" y="288"/>
                      <a:pt x="1454" y="289"/>
                      <a:pt x="1458" y="292"/>
                    </a:cubicBezTo>
                    <a:cubicBezTo>
                      <a:pt x="1458" y="295"/>
                      <a:pt x="1454" y="291"/>
                      <a:pt x="1447" y="284"/>
                    </a:cubicBezTo>
                    <a:cubicBezTo>
                      <a:pt x="1449" y="286"/>
                      <a:pt x="1450" y="286"/>
                      <a:pt x="1450" y="284"/>
                    </a:cubicBezTo>
                    <a:close/>
                    <a:moveTo>
                      <a:pt x="520" y="133"/>
                    </a:moveTo>
                    <a:cubicBezTo>
                      <a:pt x="522" y="133"/>
                      <a:pt x="517" y="136"/>
                      <a:pt x="509" y="140"/>
                    </a:cubicBezTo>
                    <a:cubicBezTo>
                      <a:pt x="506" y="139"/>
                      <a:pt x="511" y="137"/>
                      <a:pt x="520" y="133"/>
                    </a:cubicBezTo>
                    <a:close/>
                    <a:moveTo>
                      <a:pt x="882" y="56"/>
                    </a:moveTo>
                    <a:cubicBezTo>
                      <a:pt x="881" y="56"/>
                      <a:pt x="879" y="57"/>
                      <a:pt x="880" y="57"/>
                    </a:cubicBezTo>
                    <a:cubicBezTo>
                      <a:pt x="891" y="58"/>
                      <a:pt x="907" y="58"/>
                      <a:pt x="929" y="59"/>
                    </a:cubicBezTo>
                    <a:cubicBezTo>
                      <a:pt x="921" y="57"/>
                      <a:pt x="926" y="58"/>
                      <a:pt x="935" y="59"/>
                    </a:cubicBezTo>
                    <a:cubicBezTo>
                      <a:pt x="943" y="59"/>
                      <a:pt x="955" y="61"/>
                      <a:pt x="959" y="61"/>
                    </a:cubicBezTo>
                    <a:cubicBezTo>
                      <a:pt x="962" y="63"/>
                      <a:pt x="939" y="60"/>
                      <a:pt x="951" y="64"/>
                    </a:cubicBezTo>
                    <a:cubicBezTo>
                      <a:pt x="935" y="60"/>
                      <a:pt x="912" y="59"/>
                      <a:pt x="891" y="59"/>
                    </a:cubicBezTo>
                    <a:cubicBezTo>
                      <a:pt x="870" y="59"/>
                      <a:pt x="850" y="60"/>
                      <a:pt x="838" y="59"/>
                    </a:cubicBezTo>
                    <a:cubicBezTo>
                      <a:pt x="847" y="58"/>
                      <a:pt x="857" y="58"/>
                      <a:pt x="866" y="58"/>
                    </a:cubicBezTo>
                    <a:cubicBezTo>
                      <a:pt x="866" y="57"/>
                      <a:pt x="852" y="58"/>
                      <a:pt x="854" y="56"/>
                    </a:cubicBezTo>
                    <a:cubicBezTo>
                      <a:pt x="863" y="56"/>
                      <a:pt x="870" y="55"/>
                      <a:pt x="882" y="56"/>
                    </a:cubicBezTo>
                    <a:close/>
                    <a:moveTo>
                      <a:pt x="1420" y="260"/>
                    </a:moveTo>
                    <a:cubicBezTo>
                      <a:pt x="1432" y="270"/>
                      <a:pt x="1423" y="264"/>
                      <a:pt x="1428" y="269"/>
                    </a:cubicBezTo>
                    <a:cubicBezTo>
                      <a:pt x="1425" y="267"/>
                      <a:pt x="1418" y="262"/>
                      <a:pt x="1414" y="257"/>
                    </a:cubicBezTo>
                    <a:cubicBezTo>
                      <a:pt x="1416" y="258"/>
                      <a:pt x="1419" y="259"/>
                      <a:pt x="1420" y="260"/>
                    </a:cubicBezTo>
                    <a:close/>
                    <a:moveTo>
                      <a:pt x="1442" y="279"/>
                    </a:moveTo>
                    <a:cubicBezTo>
                      <a:pt x="1437" y="276"/>
                      <a:pt x="1442" y="280"/>
                      <a:pt x="1441" y="281"/>
                    </a:cubicBezTo>
                    <a:cubicBezTo>
                      <a:pt x="1438" y="278"/>
                      <a:pt x="1434" y="275"/>
                      <a:pt x="1431" y="271"/>
                    </a:cubicBezTo>
                    <a:cubicBezTo>
                      <a:pt x="1434" y="273"/>
                      <a:pt x="1433" y="271"/>
                      <a:pt x="1442" y="279"/>
                    </a:cubicBezTo>
                    <a:close/>
                    <a:moveTo>
                      <a:pt x="813" y="59"/>
                    </a:moveTo>
                    <a:cubicBezTo>
                      <a:pt x="820" y="58"/>
                      <a:pt x="822" y="58"/>
                      <a:pt x="827" y="58"/>
                    </a:cubicBezTo>
                    <a:cubicBezTo>
                      <a:pt x="829" y="60"/>
                      <a:pt x="824" y="61"/>
                      <a:pt x="811" y="62"/>
                    </a:cubicBezTo>
                    <a:cubicBezTo>
                      <a:pt x="810" y="61"/>
                      <a:pt x="816" y="60"/>
                      <a:pt x="813" y="59"/>
                    </a:cubicBezTo>
                    <a:close/>
                    <a:moveTo>
                      <a:pt x="1009" y="69"/>
                    </a:moveTo>
                    <a:cubicBezTo>
                      <a:pt x="1020" y="70"/>
                      <a:pt x="1014" y="71"/>
                      <a:pt x="1027" y="73"/>
                    </a:cubicBezTo>
                    <a:cubicBezTo>
                      <a:pt x="1029" y="74"/>
                      <a:pt x="1021" y="72"/>
                      <a:pt x="1021" y="73"/>
                    </a:cubicBezTo>
                    <a:cubicBezTo>
                      <a:pt x="1014" y="72"/>
                      <a:pt x="1008" y="70"/>
                      <a:pt x="1009" y="69"/>
                    </a:cubicBezTo>
                    <a:close/>
                    <a:moveTo>
                      <a:pt x="1392" y="239"/>
                    </a:moveTo>
                    <a:cubicBezTo>
                      <a:pt x="1389" y="238"/>
                      <a:pt x="1383" y="233"/>
                      <a:pt x="1375" y="227"/>
                    </a:cubicBezTo>
                    <a:cubicBezTo>
                      <a:pt x="1375" y="225"/>
                      <a:pt x="1388" y="235"/>
                      <a:pt x="1392" y="239"/>
                    </a:cubicBezTo>
                    <a:close/>
                    <a:moveTo>
                      <a:pt x="325" y="264"/>
                    </a:moveTo>
                    <a:cubicBezTo>
                      <a:pt x="332" y="257"/>
                      <a:pt x="332" y="257"/>
                      <a:pt x="332" y="257"/>
                    </a:cubicBezTo>
                    <a:cubicBezTo>
                      <a:pt x="335" y="256"/>
                      <a:pt x="332" y="259"/>
                      <a:pt x="332" y="260"/>
                    </a:cubicBezTo>
                    <a:cubicBezTo>
                      <a:pt x="327" y="264"/>
                      <a:pt x="325" y="265"/>
                      <a:pt x="325" y="264"/>
                    </a:cubicBezTo>
                    <a:close/>
                    <a:moveTo>
                      <a:pt x="549" y="124"/>
                    </a:moveTo>
                    <a:cubicBezTo>
                      <a:pt x="548" y="127"/>
                      <a:pt x="538" y="129"/>
                      <a:pt x="533" y="131"/>
                    </a:cubicBezTo>
                    <a:cubicBezTo>
                      <a:pt x="534" y="129"/>
                      <a:pt x="543" y="126"/>
                      <a:pt x="549" y="124"/>
                    </a:cubicBezTo>
                    <a:close/>
                    <a:moveTo>
                      <a:pt x="978" y="65"/>
                    </a:moveTo>
                    <a:cubicBezTo>
                      <a:pt x="979" y="68"/>
                      <a:pt x="969" y="65"/>
                      <a:pt x="958" y="64"/>
                    </a:cubicBezTo>
                    <a:cubicBezTo>
                      <a:pt x="962" y="63"/>
                      <a:pt x="969" y="64"/>
                      <a:pt x="978" y="65"/>
                    </a:cubicBezTo>
                    <a:close/>
                    <a:moveTo>
                      <a:pt x="357" y="241"/>
                    </a:moveTo>
                    <a:cubicBezTo>
                      <a:pt x="358" y="241"/>
                      <a:pt x="358" y="241"/>
                      <a:pt x="358" y="241"/>
                    </a:cubicBezTo>
                    <a:cubicBezTo>
                      <a:pt x="353" y="245"/>
                      <a:pt x="346" y="252"/>
                      <a:pt x="347" y="249"/>
                    </a:cubicBezTo>
                    <a:cubicBezTo>
                      <a:pt x="349" y="247"/>
                      <a:pt x="352" y="244"/>
                      <a:pt x="357" y="241"/>
                    </a:cubicBezTo>
                    <a:close/>
                    <a:moveTo>
                      <a:pt x="435" y="185"/>
                    </a:moveTo>
                    <a:cubicBezTo>
                      <a:pt x="445" y="179"/>
                      <a:pt x="446" y="183"/>
                      <a:pt x="435" y="189"/>
                    </a:cubicBezTo>
                    <a:cubicBezTo>
                      <a:pt x="434" y="188"/>
                      <a:pt x="438" y="185"/>
                      <a:pt x="435" y="185"/>
                    </a:cubicBezTo>
                    <a:close/>
                    <a:moveTo>
                      <a:pt x="724" y="77"/>
                    </a:moveTo>
                    <a:cubicBezTo>
                      <a:pt x="727" y="75"/>
                      <a:pt x="739" y="73"/>
                      <a:pt x="736" y="72"/>
                    </a:cubicBezTo>
                    <a:cubicBezTo>
                      <a:pt x="740" y="72"/>
                      <a:pt x="742" y="72"/>
                      <a:pt x="743" y="71"/>
                    </a:cubicBezTo>
                    <a:cubicBezTo>
                      <a:pt x="752" y="70"/>
                      <a:pt x="747" y="73"/>
                      <a:pt x="738" y="74"/>
                    </a:cubicBezTo>
                    <a:cubicBezTo>
                      <a:pt x="746" y="74"/>
                      <a:pt x="761" y="71"/>
                      <a:pt x="751" y="71"/>
                    </a:cubicBezTo>
                    <a:cubicBezTo>
                      <a:pt x="757" y="70"/>
                      <a:pt x="757" y="70"/>
                      <a:pt x="757" y="69"/>
                    </a:cubicBezTo>
                    <a:cubicBezTo>
                      <a:pt x="765" y="68"/>
                      <a:pt x="757" y="71"/>
                      <a:pt x="768" y="69"/>
                    </a:cubicBezTo>
                    <a:cubicBezTo>
                      <a:pt x="772" y="70"/>
                      <a:pt x="764" y="71"/>
                      <a:pt x="767" y="72"/>
                    </a:cubicBezTo>
                    <a:cubicBezTo>
                      <a:pt x="755" y="73"/>
                      <a:pt x="749" y="74"/>
                      <a:pt x="743" y="75"/>
                    </a:cubicBezTo>
                    <a:cubicBezTo>
                      <a:pt x="737" y="75"/>
                      <a:pt x="732" y="75"/>
                      <a:pt x="724" y="77"/>
                    </a:cubicBezTo>
                    <a:close/>
                    <a:moveTo>
                      <a:pt x="579" y="117"/>
                    </a:moveTo>
                    <a:cubicBezTo>
                      <a:pt x="576" y="122"/>
                      <a:pt x="567" y="125"/>
                      <a:pt x="557" y="128"/>
                    </a:cubicBezTo>
                    <a:cubicBezTo>
                      <a:pt x="547" y="132"/>
                      <a:pt x="536" y="135"/>
                      <a:pt x="529" y="139"/>
                    </a:cubicBezTo>
                    <a:cubicBezTo>
                      <a:pt x="540" y="132"/>
                      <a:pt x="560" y="123"/>
                      <a:pt x="579" y="117"/>
                    </a:cubicBezTo>
                    <a:close/>
                    <a:moveTo>
                      <a:pt x="595" y="112"/>
                    </a:moveTo>
                    <a:cubicBezTo>
                      <a:pt x="595" y="111"/>
                      <a:pt x="602" y="108"/>
                      <a:pt x="611" y="105"/>
                    </a:cubicBezTo>
                    <a:cubicBezTo>
                      <a:pt x="620" y="102"/>
                      <a:pt x="632" y="98"/>
                      <a:pt x="640" y="96"/>
                    </a:cubicBezTo>
                    <a:cubicBezTo>
                      <a:pt x="639" y="99"/>
                      <a:pt x="622" y="101"/>
                      <a:pt x="621" y="103"/>
                    </a:cubicBezTo>
                    <a:cubicBezTo>
                      <a:pt x="625" y="103"/>
                      <a:pt x="629" y="99"/>
                      <a:pt x="635" y="99"/>
                    </a:cubicBezTo>
                    <a:cubicBezTo>
                      <a:pt x="631" y="101"/>
                      <a:pt x="625" y="104"/>
                      <a:pt x="617" y="107"/>
                    </a:cubicBezTo>
                    <a:cubicBezTo>
                      <a:pt x="617" y="108"/>
                      <a:pt x="634" y="104"/>
                      <a:pt x="616" y="110"/>
                    </a:cubicBezTo>
                    <a:cubicBezTo>
                      <a:pt x="625" y="108"/>
                      <a:pt x="616" y="112"/>
                      <a:pt x="628" y="109"/>
                    </a:cubicBezTo>
                    <a:cubicBezTo>
                      <a:pt x="627" y="110"/>
                      <a:pt x="620" y="112"/>
                      <a:pt x="615" y="113"/>
                    </a:cubicBezTo>
                    <a:cubicBezTo>
                      <a:pt x="616" y="113"/>
                      <a:pt x="618" y="112"/>
                      <a:pt x="618" y="111"/>
                    </a:cubicBezTo>
                    <a:cubicBezTo>
                      <a:pt x="611" y="114"/>
                      <a:pt x="611" y="114"/>
                      <a:pt x="611" y="114"/>
                    </a:cubicBezTo>
                    <a:cubicBezTo>
                      <a:pt x="608" y="116"/>
                      <a:pt x="611" y="116"/>
                      <a:pt x="612" y="118"/>
                    </a:cubicBezTo>
                    <a:cubicBezTo>
                      <a:pt x="598" y="124"/>
                      <a:pt x="601" y="120"/>
                      <a:pt x="606" y="117"/>
                    </a:cubicBezTo>
                    <a:cubicBezTo>
                      <a:pt x="600" y="120"/>
                      <a:pt x="597" y="121"/>
                      <a:pt x="594" y="123"/>
                    </a:cubicBezTo>
                    <a:cubicBezTo>
                      <a:pt x="591" y="125"/>
                      <a:pt x="588" y="126"/>
                      <a:pt x="580" y="129"/>
                    </a:cubicBezTo>
                    <a:cubicBezTo>
                      <a:pt x="583" y="128"/>
                      <a:pt x="583" y="127"/>
                      <a:pt x="578" y="128"/>
                    </a:cubicBezTo>
                    <a:cubicBezTo>
                      <a:pt x="569" y="132"/>
                      <a:pt x="569" y="133"/>
                      <a:pt x="560" y="136"/>
                    </a:cubicBezTo>
                    <a:cubicBezTo>
                      <a:pt x="558" y="136"/>
                      <a:pt x="563" y="134"/>
                      <a:pt x="566" y="132"/>
                    </a:cubicBezTo>
                    <a:cubicBezTo>
                      <a:pt x="570" y="131"/>
                      <a:pt x="573" y="129"/>
                      <a:pt x="567" y="130"/>
                    </a:cubicBezTo>
                    <a:cubicBezTo>
                      <a:pt x="579" y="125"/>
                      <a:pt x="574" y="130"/>
                      <a:pt x="587" y="124"/>
                    </a:cubicBezTo>
                    <a:cubicBezTo>
                      <a:pt x="582" y="125"/>
                      <a:pt x="580" y="125"/>
                      <a:pt x="578" y="125"/>
                    </a:cubicBezTo>
                    <a:cubicBezTo>
                      <a:pt x="576" y="125"/>
                      <a:pt x="573" y="126"/>
                      <a:pt x="564" y="128"/>
                    </a:cubicBezTo>
                    <a:cubicBezTo>
                      <a:pt x="573" y="124"/>
                      <a:pt x="576" y="124"/>
                      <a:pt x="578" y="123"/>
                    </a:cubicBezTo>
                    <a:cubicBezTo>
                      <a:pt x="579" y="122"/>
                      <a:pt x="580" y="122"/>
                      <a:pt x="586" y="119"/>
                    </a:cubicBezTo>
                    <a:cubicBezTo>
                      <a:pt x="588" y="119"/>
                      <a:pt x="591" y="119"/>
                      <a:pt x="595" y="119"/>
                    </a:cubicBezTo>
                    <a:cubicBezTo>
                      <a:pt x="604" y="115"/>
                      <a:pt x="590" y="119"/>
                      <a:pt x="592" y="117"/>
                    </a:cubicBezTo>
                    <a:cubicBezTo>
                      <a:pt x="599" y="114"/>
                      <a:pt x="601" y="114"/>
                      <a:pt x="605" y="113"/>
                    </a:cubicBezTo>
                    <a:cubicBezTo>
                      <a:pt x="598" y="114"/>
                      <a:pt x="600" y="113"/>
                      <a:pt x="600" y="111"/>
                    </a:cubicBezTo>
                    <a:cubicBezTo>
                      <a:pt x="595" y="112"/>
                      <a:pt x="593" y="114"/>
                      <a:pt x="583" y="117"/>
                    </a:cubicBezTo>
                    <a:cubicBezTo>
                      <a:pt x="581" y="115"/>
                      <a:pt x="581" y="115"/>
                      <a:pt x="581" y="115"/>
                    </a:cubicBezTo>
                    <a:cubicBezTo>
                      <a:pt x="584" y="114"/>
                      <a:pt x="589" y="113"/>
                      <a:pt x="594" y="111"/>
                    </a:cubicBezTo>
                    <a:cubicBezTo>
                      <a:pt x="599" y="110"/>
                      <a:pt x="596" y="111"/>
                      <a:pt x="595" y="112"/>
                    </a:cubicBezTo>
                    <a:close/>
                    <a:moveTo>
                      <a:pt x="576" y="130"/>
                    </a:moveTo>
                    <a:cubicBezTo>
                      <a:pt x="578" y="131"/>
                      <a:pt x="573" y="134"/>
                      <a:pt x="579" y="133"/>
                    </a:cubicBezTo>
                    <a:cubicBezTo>
                      <a:pt x="572" y="135"/>
                      <a:pt x="564" y="138"/>
                      <a:pt x="559" y="139"/>
                    </a:cubicBezTo>
                    <a:cubicBezTo>
                      <a:pt x="560" y="137"/>
                      <a:pt x="566" y="134"/>
                      <a:pt x="576" y="130"/>
                    </a:cubicBezTo>
                    <a:close/>
                    <a:moveTo>
                      <a:pt x="676" y="86"/>
                    </a:moveTo>
                    <a:cubicBezTo>
                      <a:pt x="686" y="83"/>
                      <a:pt x="686" y="83"/>
                      <a:pt x="686" y="83"/>
                    </a:cubicBezTo>
                    <a:cubicBezTo>
                      <a:pt x="691" y="84"/>
                      <a:pt x="670" y="87"/>
                      <a:pt x="678" y="88"/>
                    </a:cubicBezTo>
                    <a:cubicBezTo>
                      <a:pt x="666" y="92"/>
                      <a:pt x="670" y="88"/>
                      <a:pt x="657" y="92"/>
                    </a:cubicBezTo>
                    <a:cubicBezTo>
                      <a:pt x="657" y="91"/>
                      <a:pt x="662" y="90"/>
                      <a:pt x="667" y="89"/>
                    </a:cubicBezTo>
                    <a:cubicBezTo>
                      <a:pt x="672" y="88"/>
                      <a:pt x="678" y="87"/>
                      <a:pt x="676" y="86"/>
                    </a:cubicBezTo>
                    <a:close/>
                    <a:moveTo>
                      <a:pt x="491" y="156"/>
                    </a:moveTo>
                    <a:cubicBezTo>
                      <a:pt x="500" y="152"/>
                      <a:pt x="504" y="149"/>
                      <a:pt x="518" y="143"/>
                    </a:cubicBezTo>
                    <a:cubicBezTo>
                      <a:pt x="515" y="145"/>
                      <a:pt x="506" y="150"/>
                      <a:pt x="498" y="154"/>
                    </a:cubicBezTo>
                    <a:cubicBezTo>
                      <a:pt x="498" y="155"/>
                      <a:pt x="504" y="152"/>
                      <a:pt x="508" y="150"/>
                    </a:cubicBezTo>
                    <a:cubicBezTo>
                      <a:pt x="509" y="151"/>
                      <a:pt x="502" y="155"/>
                      <a:pt x="494" y="158"/>
                    </a:cubicBezTo>
                    <a:cubicBezTo>
                      <a:pt x="497" y="155"/>
                      <a:pt x="492" y="158"/>
                      <a:pt x="491" y="156"/>
                    </a:cubicBezTo>
                    <a:close/>
                    <a:moveTo>
                      <a:pt x="776" y="69"/>
                    </a:moveTo>
                    <a:cubicBezTo>
                      <a:pt x="786" y="68"/>
                      <a:pt x="786" y="68"/>
                      <a:pt x="786" y="68"/>
                    </a:cubicBezTo>
                    <a:cubicBezTo>
                      <a:pt x="786" y="69"/>
                      <a:pt x="788" y="69"/>
                      <a:pt x="794" y="69"/>
                    </a:cubicBezTo>
                    <a:cubicBezTo>
                      <a:pt x="790" y="70"/>
                      <a:pt x="777" y="72"/>
                      <a:pt x="776" y="73"/>
                    </a:cubicBezTo>
                    <a:cubicBezTo>
                      <a:pt x="764" y="74"/>
                      <a:pt x="784" y="70"/>
                      <a:pt x="776" y="69"/>
                    </a:cubicBezTo>
                    <a:close/>
                    <a:moveTo>
                      <a:pt x="355" y="246"/>
                    </a:moveTo>
                    <a:cubicBezTo>
                      <a:pt x="358" y="244"/>
                      <a:pt x="364" y="240"/>
                      <a:pt x="370" y="235"/>
                    </a:cubicBezTo>
                    <a:cubicBezTo>
                      <a:pt x="377" y="230"/>
                      <a:pt x="383" y="225"/>
                      <a:pt x="387" y="221"/>
                    </a:cubicBezTo>
                    <a:cubicBezTo>
                      <a:pt x="387" y="224"/>
                      <a:pt x="385" y="227"/>
                      <a:pt x="378" y="233"/>
                    </a:cubicBezTo>
                    <a:cubicBezTo>
                      <a:pt x="370" y="239"/>
                      <a:pt x="379" y="230"/>
                      <a:pt x="381" y="228"/>
                    </a:cubicBezTo>
                    <a:cubicBezTo>
                      <a:pt x="367" y="236"/>
                      <a:pt x="360" y="247"/>
                      <a:pt x="351" y="251"/>
                    </a:cubicBezTo>
                    <a:cubicBezTo>
                      <a:pt x="349" y="255"/>
                      <a:pt x="341" y="262"/>
                      <a:pt x="345" y="261"/>
                    </a:cubicBezTo>
                    <a:cubicBezTo>
                      <a:pt x="331" y="273"/>
                      <a:pt x="336" y="267"/>
                      <a:pt x="328" y="271"/>
                    </a:cubicBezTo>
                    <a:cubicBezTo>
                      <a:pt x="335" y="266"/>
                      <a:pt x="346" y="254"/>
                      <a:pt x="355" y="246"/>
                    </a:cubicBezTo>
                    <a:close/>
                    <a:moveTo>
                      <a:pt x="438" y="187"/>
                    </a:moveTo>
                    <a:cubicBezTo>
                      <a:pt x="449" y="181"/>
                      <a:pt x="434" y="193"/>
                      <a:pt x="444" y="187"/>
                    </a:cubicBezTo>
                    <a:cubicBezTo>
                      <a:pt x="442" y="189"/>
                      <a:pt x="437" y="192"/>
                      <a:pt x="430" y="196"/>
                    </a:cubicBezTo>
                    <a:cubicBezTo>
                      <a:pt x="427" y="196"/>
                      <a:pt x="434" y="191"/>
                      <a:pt x="438" y="187"/>
                    </a:cubicBezTo>
                    <a:close/>
                    <a:moveTo>
                      <a:pt x="429" y="195"/>
                    </a:moveTo>
                    <a:cubicBezTo>
                      <a:pt x="420" y="201"/>
                      <a:pt x="414" y="203"/>
                      <a:pt x="418" y="200"/>
                    </a:cubicBezTo>
                    <a:cubicBezTo>
                      <a:pt x="426" y="194"/>
                      <a:pt x="428" y="194"/>
                      <a:pt x="429" y="195"/>
                    </a:cubicBezTo>
                    <a:close/>
                    <a:moveTo>
                      <a:pt x="471" y="168"/>
                    </a:moveTo>
                    <a:cubicBezTo>
                      <a:pt x="466" y="174"/>
                      <a:pt x="477" y="169"/>
                      <a:pt x="474" y="173"/>
                    </a:cubicBezTo>
                    <a:cubicBezTo>
                      <a:pt x="465" y="176"/>
                      <a:pt x="463" y="174"/>
                      <a:pt x="456" y="177"/>
                    </a:cubicBezTo>
                    <a:cubicBezTo>
                      <a:pt x="460" y="173"/>
                      <a:pt x="465" y="172"/>
                      <a:pt x="471" y="168"/>
                    </a:cubicBezTo>
                    <a:close/>
                    <a:moveTo>
                      <a:pt x="814" y="66"/>
                    </a:moveTo>
                    <a:cubicBezTo>
                      <a:pt x="816" y="68"/>
                      <a:pt x="825" y="67"/>
                      <a:pt x="834" y="67"/>
                    </a:cubicBezTo>
                    <a:cubicBezTo>
                      <a:pt x="843" y="67"/>
                      <a:pt x="853" y="67"/>
                      <a:pt x="855" y="68"/>
                    </a:cubicBezTo>
                    <a:cubicBezTo>
                      <a:pt x="846" y="68"/>
                      <a:pt x="838" y="68"/>
                      <a:pt x="834" y="69"/>
                    </a:cubicBezTo>
                    <a:cubicBezTo>
                      <a:pt x="836" y="70"/>
                      <a:pt x="843" y="69"/>
                      <a:pt x="848" y="69"/>
                    </a:cubicBezTo>
                    <a:cubicBezTo>
                      <a:pt x="849" y="70"/>
                      <a:pt x="835" y="70"/>
                      <a:pt x="825" y="71"/>
                    </a:cubicBezTo>
                    <a:cubicBezTo>
                      <a:pt x="829" y="68"/>
                      <a:pt x="822" y="70"/>
                      <a:pt x="813" y="70"/>
                    </a:cubicBezTo>
                    <a:cubicBezTo>
                      <a:pt x="811" y="68"/>
                      <a:pt x="820" y="69"/>
                      <a:pt x="827" y="69"/>
                    </a:cubicBezTo>
                    <a:cubicBezTo>
                      <a:pt x="829" y="67"/>
                      <a:pt x="816" y="68"/>
                      <a:pt x="809" y="69"/>
                    </a:cubicBezTo>
                    <a:cubicBezTo>
                      <a:pt x="810" y="68"/>
                      <a:pt x="816" y="67"/>
                      <a:pt x="814" y="66"/>
                    </a:cubicBezTo>
                    <a:close/>
                    <a:moveTo>
                      <a:pt x="288" y="308"/>
                    </a:moveTo>
                    <a:cubicBezTo>
                      <a:pt x="288" y="307"/>
                      <a:pt x="292" y="303"/>
                      <a:pt x="295" y="301"/>
                    </a:cubicBezTo>
                    <a:cubicBezTo>
                      <a:pt x="293" y="303"/>
                      <a:pt x="293" y="303"/>
                      <a:pt x="299" y="299"/>
                    </a:cubicBezTo>
                    <a:cubicBezTo>
                      <a:pt x="299" y="300"/>
                      <a:pt x="293" y="305"/>
                      <a:pt x="290" y="308"/>
                    </a:cubicBezTo>
                    <a:cubicBezTo>
                      <a:pt x="291" y="307"/>
                      <a:pt x="292" y="304"/>
                      <a:pt x="288" y="308"/>
                    </a:cubicBezTo>
                    <a:close/>
                    <a:moveTo>
                      <a:pt x="324" y="276"/>
                    </a:moveTo>
                    <a:cubicBezTo>
                      <a:pt x="315" y="285"/>
                      <a:pt x="330" y="275"/>
                      <a:pt x="326" y="279"/>
                    </a:cubicBezTo>
                    <a:cubicBezTo>
                      <a:pt x="324" y="282"/>
                      <a:pt x="319" y="287"/>
                      <a:pt x="312" y="293"/>
                    </a:cubicBezTo>
                    <a:cubicBezTo>
                      <a:pt x="310" y="294"/>
                      <a:pt x="315" y="290"/>
                      <a:pt x="319" y="286"/>
                    </a:cubicBezTo>
                    <a:cubicBezTo>
                      <a:pt x="312" y="291"/>
                      <a:pt x="310" y="294"/>
                      <a:pt x="308" y="296"/>
                    </a:cubicBezTo>
                    <a:cubicBezTo>
                      <a:pt x="306" y="299"/>
                      <a:pt x="304" y="302"/>
                      <a:pt x="298" y="308"/>
                    </a:cubicBezTo>
                    <a:cubicBezTo>
                      <a:pt x="297" y="308"/>
                      <a:pt x="299" y="305"/>
                      <a:pt x="302" y="303"/>
                    </a:cubicBezTo>
                    <a:cubicBezTo>
                      <a:pt x="302" y="302"/>
                      <a:pt x="301" y="303"/>
                      <a:pt x="299" y="305"/>
                    </a:cubicBezTo>
                    <a:cubicBezTo>
                      <a:pt x="300" y="301"/>
                      <a:pt x="305" y="297"/>
                      <a:pt x="309" y="292"/>
                    </a:cubicBezTo>
                    <a:cubicBezTo>
                      <a:pt x="308" y="293"/>
                      <a:pt x="304" y="297"/>
                      <a:pt x="301" y="299"/>
                    </a:cubicBezTo>
                    <a:cubicBezTo>
                      <a:pt x="309" y="290"/>
                      <a:pt x="305" y="294"/>
                      <a:pt x="305" y="291"/>
                    </a:cubicBezTo>
                    <a:cubicBezTo>
                      <a:pt x="313" y="284"/>
                      <a:pt x="314" y="282"/>
                      <a:pt x="320" y="278"/>
                    </a:cubicBezTo>
                    <a:cubicBezTo>
                      <a:pt x="320" y="278"/>
                      <a:pt x="313" y="284"/>
                      <a:pt x="314" y="285"/>
                    </a:cubicBezTo>
                    <a:cubicBezTo>
                      <a:pt x="315" y="285"/>
                      <a:pt x="322" y="276"/>
                      <a:pt x="327" y="274"/>
                    </a:cubicBezTo>
                    <a:cubicBezTo>
                      <a:pt x="328" y="274"/>
                      <a:pt x="325" y="277"/>
                      <a:pt x="324" y="276"/>
                    </a:cubicBezTo>
                    <a:close/>
                    <a:moveTo>
                      <a:pt x="679" y="88"/>
                    </a:moveTo>
                    <a:cubicBezTo>
                      <a:pt x="682" y="89"/>
                      <a:pt x="686" y="90"/>
                      <a:pt x="699" y="88"/>
                    </a:cubicBezTo>
                    <a:cubicBezTo>
                      <a:pt x="699" y="90"/>
                      <a:pt x="680" y="93"/>
                      <a:pt x="670" y="96"/>
                    </a:cubicBezTo>
                    <a:cubicBezTo>
                      <a:pt x="666" y="95"/>
                      <a:pt x="683" y="93"/>
                      <a:pt x="682" y="91"/>
                    </a:cubicBezTo>
                    <a:cubicBezTo>
                      <a:pt x="681" y="89"/>
                      <a:pt x="666" y="93"/>
                      <a:pt x="662" y="93"/>
                    </a:cubicBezTo>
                    <a:cubicBezTo>
                      <a:pt x="671" y="91"/>
                      <a:pt x="669" y="90"/>
                      <a:pt x="679" y="88"/>
                    </a:cubicBezTo>
                    <a:close/>
                    <a:moveTo>
                      <a:pt x="733" y="77"/>
                    </a:moveTo>
                    <a:cubicBezTo>
                      <a:pt x="741" y="76"/>
                      <a:pt x="746" y="75"/>
                      <a:pt x="750" y="75"/>
                    </a:cubicBezTo>
                    <a:cubicBezTo>
                      <a:pt x="751" y="76"/>
                      <a:pt x="733" y="78"/>
                      <a:pt x="733" y="77"/>
                    </a:cubicBezTo>
                    <a:close/>
                    <a:moveTo>
                      <a:pt x="257" y="343"/>
                    </a:moveTo>
                    <a:cubicBezTo>
                      <a:pt x="262" y="337"/>
                      <a:pt x="265" y="335"/>
                      <a:pt x="266" y="336"/>
                    </a:cubicBezTo>
                    <a:cubicBezTo>
                      <a:pt x="258" y="344"/>
                      <a:pt x="256" y="348"/>
                      <a:pt x="247" y="359"/>
                    </a:cubicBezTo>
                    <a:cubicBezTo>
                      <a:pt x="244" y="360"/>
                      <a:pt x="248" y="355"/>
                      <a:pt x="252" y="351"/>
                    </a:cubicBezTo>
                    <a:cubicBezTo>
                      <a:pt x="256" y="346"/>
                      <a:pt x="260" y="341"/>
                      <a:pt x="257" y="343"/>
                    </a:cubicBezTo>
                    <a:close/>
                    <a:moveTo>
                      <a:pt x="76" y="1015"/>
                    </a:moveTo>
                    <a:cubicBezTo>
                      <a:pt x="77" y="1017"/>
                      <a:pt x="77" y="1018"/>
                      <a:pt x="78" y="1017"/>
                    </a:cubicBezTo>
                    <a:cubicBezTo>
                      <a:pt x="80" y="1027"/>
                      <a:pt x="79" y="1027"/>
                      <a:pt x="82" y="1037"/>
                    </a:cubicBezTo>
                    <a:cubicBezTo>
                      <a:pt x="80" y="1033"/>
                      <a:pt x="78" y="1023"/>
                      <a:pt x="76" y="1015"/>
                    </a:cubicBezTo>
                    <a:close/>
                    <a:moveTo>
                      <a:pt x="538" y="138"/>
                    </a:moveTo>
                    <a:cubicBezTo>
                      <a:pt x="538" y="138"/>
                      <a:pt x="543" y="136"/>
                      <a:pt x="547" y="134"/>
                    </a:cubicBezTo>
                    <a:cubicBezTo>
                      <a:pt x="550" y="134"/>
                      <a:pt x="546" y="137"/>
                      <a:pt x="536" y="141"/>
                    </a:cubicBezTo>
                    <a:cubicBezTo>
                      <a:pt x="536" y="141"/>
                      <a:pt x="549" y="134"/>
                      <a:pt x="538" y="138"/>
                    </a:cubicBezTo>
                    <a:close/>
                    <a:moveTo>
                      <a:pt x="728" y="80"/>
                    </a:moveTo>
                    <a:cubicBezTo>
                      <a:pt x="731" y="80"/>
                      <a:pt x="738" y="79"/>
                      <a:pt x="744" y="79"/>
                    </a:cubicBezTo>
                    <a:cubicBezTo>
                      <a:pt x="750" y="78"/>
                      <a:pt x="754" y="78"/>
                      <a:pt x="750" y="80"/>
                    </a:cubicBezTo>
                    <a:cubicBezTo>
                      <a:pt x="745" y="81"/>
                      <a:pt x="744" y="80"/>
                      <a:pt x="743" y="80"/>
                    </a:cubicBezTo>
                    <a:cubicBezTo>
                      <a:pt x="737" y="81"/>
                      <a:pt x="736" y="82"/>
                      <a:pt x="730" y="83"/>
                    </a:cubicBezTo>
                    <a:lnTo>
                      <a:pt x="728" y="80"/>
                    </a:lnTo>
                    <a:close/>
                    <a:moveTo>
                      <a:pt x="208" y="409"/>
                    </a:moveTo>
                    <a:cubicBezTo>
                      <a:pt x="213" y="401"/>
                      <a:pt x="214" y="402"/>
                      <a:pt x="218" y="396"/>
                    </a:cubicBezTo>
                    <a:cubicBezTo>
                      <a:pt x="220" y="395"/>
                      <a:pt x="217" y="400"/>
                      <a:pt x="214" y="404"/>
                    </a:cubicBezTo>
                    <a:cubicBezTo>
                      <a:pt x="212" y="407"/>
                      <a:pt x="208" y="411"/>
                      <a:pt x="208" y="409"/>
                    </a:cubicBezTo>
                    <a:close/>
                    <a:moveTo>
                      <a:pt x="428" y="198"/>
                    </a:moveTo>
                    <a:cubicBezTo>
                      <a:pt x="437" y="193"/>
                      <a:pt x="437" y="193"/>
                      <a:pt x="437" y="193"/>
                    </a:cubicBezTo>
                    <a:cubicBezTo>
                      <a:pt x="437" y="194"/>
                      <a:pt x="437" y="195"/>
                      <a:pt x="427" y="201"/>
                    </a:cubicBezTo>
                    <a:cubicBezTo>
                      <a:pt x="429" y="199"/>
                      <a:pt x="429" y="199"/>
                      <a:pt x="428" y="198"/>
                    </a:cubicBezTo>
                    <a:close/>
                    <a:moveTo>
                      <a:pt x="389" y="228"/>
                    </a:moveTo>
                    <a:cubicBezTo>
                      <a:pt x="385" y="231"/>
                      <a:pt x="381" y="234"/>
                      <a:pt x="378" y="236"/>
                    </a:cubicBezTo>
                    <a:cubicBezTo>
                      <a:pt x="375" y="237"/>
                      <a:pt x="378" y="234"/>
                      <a:pt x="382" y="231"/>
                    </a:cubicBezTo>
                    <a:cubicBezTo>
                      <a:pt x="385" y="229"/>
                      <a:pt x="389" y="226"/>
                      <a:pt x="389" y="228"/>
                    </a:cubicBezTo>
                    <a:close/>
                    <a:moveTo>
                      <a:pt x="647" y="102"/>
                    </a:moveTo>
                    <a:cubicBezTo>
                      <a:pt x="655" y="100"/>
                      <a:pt x="658" y="100"/>
                      <a:pt x="658" y="101"/>
                    </a:cubicBezTo>
                    <a:cubicBezTo>
                      <a:pt x="648" y="104"/>
                      <a:pt x="648" y="104"/>
                      <a:pt x="648" y="104"/>
                    </a:cubicBezTo>
                    <a:lnTo>
                      <a:pt x="647" y="102"/>
                    </a:lnTo>
                    <a:close/>
                    <a:moveTo>
                      <a:pt x="754" y="79"/>
                    </a:moveTo>
                    <a:cubicBezTo>
                      <a:pt x="759" y="79"/>
                      <a:pt x="771" y="76"/>
                      <a:pt x="771" y="77"/>
                    </a:cubicBezTo>
                    <a:cubicBezTo>
                      <a:pt x="769" y="79"/>
                      <a:pt x="763" y="80"/>
                      <a:pt x="757" y="81"/>
                    </a:cubicBezTo>
                    <a:cubicBezTo>
                      <a:pt x="751" y="82"/>
                      <a:pt x="745" y="84"/>
                      <a:pt x="743" y="85"/>
                    </a:cubicBezTo>
                    <a:cubicBezTo>
                      <a:pt x="737" y="86"/>
                      <a:pt x="736" y="85"/>
                      <a:pt x="726" y="87"/>
                    </a:cubicBezTo>
                    <a:cubicBezTo>
                      <a:pt x="731" y="85"/>
                      <a:pt x="723" y="84"/>
                      <a:pt x="737" y="82"/>
                    </a:cubicBezTo>
                    <a:cubicBezTo>
                      <a:pt x="744" y="82"/>
                      <a:pt x="737" y="84"/>
                      <a:pt x="736" y="85"/>
                    </a:cubicBezTo>
                    <a:cubicBezTo>
                      <a:pt x="747" y="83"/>
                      <a:pt x="748" y="81"/>
                      <a:pt x="754" y="79"/>
                    </a:cubicBezTo>
                    <a:close/>
                    <a:moveTo>
                      <a:pt x="1008" y="83"/>
                    </a:moveTo>
                    <a:cubicBezTo>
                      <a:pt x="1011" y="82"/>
                      <a:pt x="1028" y="86"/>
                      <a:pt x="1036" y="87"/>
                    </a:cubicBezTo>
                    <a:cubicBezTo>
                      <a:pt x="1033" y="88"/>
                      <a:pt x="1036" y="89"/>
                      <a:pt x="1023" y="87"/>
                    </a:cubicBezTo>
                    <a:cubicBezTo>
                      <a:pt x="1025" y="85"/>
                      <a:pt x="1015" y="85"/>
                      <a:pt x="1008" y="83"/>
                    </a:cubicBezTo>
                    <a:close/>
                    <a:moveTo>
                      <a:pt x="309" y="304"/>
                    </a:moveTo>
                    <a:cubicBezTo>
                      <a:pt x="308" y="304"/>
                      <a:pt x="303" y="308"/>
                      <a:pt x="304" y="306"/>
                    </a:cubicBezTo>
                    <a:cubicBezTo>
                      <a:pt x="311" y="299"/>
                      <a:pt x="309" y="300"/>
                      <a:pt x="315" y="294"/>
                    </a:cubicBezTo>
                    <a:cubicBezTo>
                      <a:pt x="314" y="293"/>
                      <a:pt x="306" y="302"/>
                      <a:pt x="302" y="306"/>
                    </a:cubicBezTo>
                    <a:cubicBezTo>
                      <a:pt x="305" y="300"/>
                      <a:pt x="313" y="293"/>
                      <a:pt x="323" y="285"/>
                    </a:cubicBezTo>
                    <a:cubicBezTo>
                      <a:pt x="314" y="294"/>
                      <a:pt x="323" y="288"/>
                      <a:pt x="320" y="292"/>
                    </a:cubicBezTo>
                    <a:cubicBezTo>
                      <a:pt x="308" y="301"/>
                      <a:pt x="319" y="295"/>
                      <a:pt x="307" y="307"/>
                    </a:cubicBezTo>
                    <a:cubicBezTo>
                      <a:pt x="303" y="310"/>
                      <a:pt x="307" y="307"/>
                      <a:pt x="309" y="304"/>
                    </a:cubicBezTo>
                    <a:close/>
                    <a:moveTo>
                      <a:pt x="655" y="102"/>
                    </a:moveTo>
                    <a:cubicBezTo>
                      <a:pt x="651" y="104"/>
                      <a:pt x="656" y="103"/>
                      <a:pt x="657" y="104"/>
                    </a:cubicBezTo>
                    <a:cubicBezTo>
                      <a:pt x="652" y="105"/>
                      <a:pt x="644" y="107"/>
                      <a:pt x="644" y="108"/>
                    </a:cubicBezTo>
                    <a:cubicBezTo>
                      <a:pt x="640" y="109"/>
                      <a:pt x="646" y="105"/>
                      <a:pt x="655" y="102"/>
                    </a:cubicBezTo>
                    <a:close/>
                    <a:moveTo>
                      <a:pt x="672" y="98"/>
                    </a:moveTo>
                    <a:cubicBezTo>
                      <a:pt x="677" y="97"/>
                      <a:pt x="678" y="97"/>
                      <a:pt x="682" y="96"/>
                    </a:cubicBezTo>
                    <a:cubicBezTo>
                      <a:pt x="682" y="98"/>
                      <a:pt x="677" y="100"/>
                      <a:pt x="668" y="102"/>
                    </a:cubicBezTo>
                    <a:cubicBezTo>
                      <a:pt x="672" y="101"/>
                      <a:pt x="668" y="100"/>
                      <a:pt x="672" y="98"/>
                    </a:cubicBezTo>
                    <a:close/>
                    <a:moveTo>
                      <a:pt x="431" y="203"/>
                    </a:moveTo>
                    <a:cubicBezTo>
                      <a:pt x="434" y="202"/>
                      <a:pt x="437" y="200"/>
                      <a:pt x="438" y="200"/>
                    </a:cubicBezTo>
                    <a:cubicBezTo>
                      <a:pt x="443" y="196"/>
                      <a:pt x="440" y="197"/>
                      <a:pt x="448" y="192"/>
                    </a:cubicBezTo>
                    <a:cubicBezTo>
                      <a:pt x="453" y="190"/>
                      <a:pt x="450" y="192"/>
                      <a:pt x="447" y="194"/>
                    </a:cubicBezTo>
                    <a:cubicBezTo>
                      <a:pt x="443" y="196"/>
                      <a:pt x="440" y="199"/>
                      <a:pt x="444" y="197"/>
                    </a:cubicBezTo>
                    <a:cubicBezTo>
                      <a:pt x="438" y="201"/>
                      <a:pt x="433" y="203"/>
                      <a:pt x="431" y="203"/>
                    </a:cubicBezTo>
                    <a:close/>
                    <a:moveTo>
                      <a:pt x="455" y="189"/>
                    </a:moveTo>
                    <a:cubicBezTo>
                      <a:pt x="458" y="189"/>
                      <a:pt x="455" y="192"/>
                      <a:pt x="456" y="193"/>
                    </a:cubicBezTo>
                    <a:cubicBezTo>
                      <a:pt x="449" y="197"/>
                      <a:pt x="442" y="201"/>
                      <a:pt x="436" y="205"/>
                    </a:cubicBezTo>
                    <a:cubicBezTo>
                      <a:pt x="441" y="201"/>
                      <a:pt x="443" y="200"/>
                      <a:pt x="444" y="198"/>
                    </a:cubicBezTo>
                    <a:cubicBezTo>
                      <a:pt x="446" y="196"/>
                      <a:pt x="448" y="194"/>
                      <a:pt x="455" y="189"/>
                    </a:cubicBezTo>
                    <a:close/>
                    <a:moveTo>
                      <a:pt x="804" y="77"/>
                    </a:moveTo>
                    <a:cubicBezTo>
                      <a:pt x="805" y="76"/>
                      <a:pt x="809" y="77"/>
                      <a:pt x="814" y="77"/>
                    </a:cubicBezTo>
                    <a:cubicBezTo>
                      <a:pt x="815" y="78"/>
                      <a:pt x="818" y="78"/>
                      <a:pt x="823" y="78"/>
                    </a:cubicBezTo>
                    <a:cubicBezTo>
                      <a:pt x="812" y="80"/>
                      <a:pt x="813" y="77"/>
                      <a:pt x="804" y="77"/>
                    </a:cubicBezTo>
                    <a:close/>
                    <a:moveTo>
                      <a:pt x="870" y="75"/>
                    </a:moveTo>
                    <a:cubicBezTo>
                      <a:pt x="880" y="74"/>
                      <a:pt x="892" y="77"/>
                      <a:pt x="897" y="75"/>
                    </a:cubicBezTo>
                    <a:cubicBezTo>
                      <a:pt x="903" y="77"/>
                      <a:pt x="888" y="78"/>
                      <a:pt x="896" y="80"/>
                    </a:cubicBezTo>
                    <a:cubicBezTo>
                      <a:pt x="877" y="78"/>
                      <a:pt x="864" y="78"/>
                      <a:pt x="847" y="77"/>
                    </a:cubicBezTo>
                    <a:cubicBezTo>
                      <a:pt x="850" y="76"/>
                      <a:pt x="849" y="75"/>
                      <a:pt x="863" y="75"/>
                    </a:cubicBezTo>
                    <a:cubicBezTo>
                      <a:pt x="852" y="77"/>
                      <a:pt x="868" y="77"/>
                      <a:pt x="870" y="75"/>
                    </a:cubicBezTo>
                    <a:close/>
                    <a:moveTo>
                      <a:pt x="1034" y="93"/>
                    </a:moveTo>
                    <a:cubicBezTo>
                      <a:pt x="1039" y="92"/>
                      <a:pt x="1055" y="97"/>
                      <a:pt x="1058" y="99"/>
                    </a:cubicBezTo>
                    <a:cubicBezTo>
                      <a:pt x="1056" y="100"/>
                      <a:pt x="1045" y="96"/>
                      <a:pt x="1035" y="95"/>
                    </a:cubicBezTo>
                    <a:cubicBezTo>
                      <a:pt x="1031" y="93"/>
                      <a:pt x="1044" y="95"/>
                      <a:pt x="1034" y="93"/>
                    </a:cubicBezTo>
                    <a:close/>
                    <a:moveTo>
                      <a:pt x="1183" y="140"/>
                    </a:moveTo>
                    <a:cubicBezTo>
                      <a:pt x="1168" y="133"/>
                      <a:pt x="1159" y="130"/>
                      <a:pt x="1152" y="128"/>
                    </a:cubicBezTo>
                    <a:cubicBezTo>
                      <a:pt x="1144" y="126"/>
                      <a:pt x="1136" y="124"/>
                      <a:pt x="1122" y="118"/>
                    </a:cubicBezTo>
                    <a:cubicBezTo>
                      <a:pt x="1121" y="116"/>
                      <a:pt x="1131" y="119"/>
                      <a:pt x="1138" y="121"/>
                    </a:cubicBezTo>
                    <a:cubicBezTo>
                      <a:pt x="1147" y="125"/>
                      <a:pt x="1157" y="128"/>
                      <a:pt x="1165" y="131"/>
                    </a:cubicBezTo>
                    <a:cubicBezTo>
                      <a:pt x="1174" y="134"/>
                      <a:pt x="1180" y="136"/>
                      <a:pt x="1183" y="140"/>
                    </a:cubicBezTo>
                    <a:close/>
                    <a:moveTo>
                      <a:pt x="1005" y="91"/>
                    </a:moveTo>
                    <a:cubicBezTo>
                      <a:pt x="1002" y="89"/>
                      <a:pt x="995" y="90"/>
                      <a:pt x="988" y="88"/>
                    </a:cubicBezTo>
                    <a:cubicBezTo>
                      <a:pt x="998" y="88"/>
                      <a:pt x="1002" y="89"/>
                      <a:pt x="1000" y="86"/>
                    </a:cubicBezTo>
                    <a:cubicBezTo>
                      <a:pt x="1006" y="87"/>
                      <a:pt x="1008" y="88"/>
                      <a:pt x="1014" y="89"/>
                    </a:cubicBezTo>
                    <a:cubicBezTo>
                      <a:pt x="1013" y="91"/>
                      <a:pt x="1016" y="91"/>
                      <a:pt x="1009" y="92"/>
                    </a:cubicBezTo>
                    <a:cubicBezTo>
                      <a:pt x="1021" y="94"/>
                      <a:pt x="1034" y="96"/>
                      <a:pt x="1046" y="99"/>
                    </a:cubicBezTo>
                    <a:cubicBezTo>
                      <a:pt x="1039" y="98"/>
                      <a:pt x="1027" y="96"/>
                      <a:pt x="1015" y="94"/>
                    </a:cubicBezTo>
                    <a:cubicBezTo>
                      <a:pt x="1004" y="92"/>
                      <a:pt x="992" y="90"/>
                      <a:pt x="985" y="89"/>
                    </a:cubicBezTo>
                    <a:cubicBezTo>
                      <a:pt x="989" y="89"/>
                      <a:pt x="997" y="90"/>
                      <a:pt x="1005" y="91"/>
                    </a:cubicBezTo>
                    <a:close/>
                    <a:moveTo>
                      <a:pt x="1017" y="89"/>
                    </a:moveTo>
                    <a:cubicBezTo>
                      <a:pt x="1026" y="91"/>
                      <a:pt x="1026" y="92"/>
                      <a:pt x="1028" y="93"/>
                    </a:cubicBezTo>
                    <a:cubicBezTo>
                      <a:pt x="1017" y="92"/>
                      <a:pt x="1017" y="91"/>
                      <a:pt x="1017" y="89"/>
                    </a:cubicBezTo>
                    <a:close/>
                    <a:moveTo>
                      <a:pt x="731" y="89"/>
                    </a:moveTo>
                    <a:cubicBezTo>
                      <a:pt x="740" y="88"/>
                      <a:pt x="755" y="85"/>
                      <a:pt x="762" y="85"/>
                    </a:cubicBezTo>
                    <a:cubicBezTo>
                      <a:pt x="759" y="86"/>
                      <a:pt x="761" y="87"/>
                      <a:pt x="750" y="88"/>
                    </a:cubicBezTo>
                    <a:cubicBezTo>
                      <a:pt x="748" y="86"/>
                      <a:pt x="741" y="89"/>
                      <a:pt x="729" y="91"/>
                    </a:cubicBezTo>
                    <a:cubicBezTo>
                      <a:pt x="727" y="90"/>
                      <a:pt x="731" y="89"/>
                      <a:pt x="731" y="89"/>
                    </a:cubicBezTo>
                    <a:close/>
                    <a:moveTo>
                      <a:pt x="642" y="110"/>
                    </a:moveTo>
                    <a:cubicBezTo>
                      <a:pt x="638" y="114"/>
                      <a:pt x="654" y="107"/>
                      <a:pt x="663" y="105"/>
                    </a:cubicBezTo>
                    <a:cubicBezTo>
                      <a:pt x="670" y="105"/>
                      <a:pt x="660" y="108"/>
                      <a:pt x="659" y="110"/>
                    </a:cubicBezTo>
                    <a:cubicBezTo>
                      <a:pt x="653" y="111"/>
                      <a:pt x="648" y="113"/>
                      <a:pt x="643" y="114"/>
                    </a:cubicBezTo>
                    <a:cubicBezTo>
                      <a:pt x="636" y="114"/>
                      <a:pt x="657" y="110"/>
                      <a:pt x="654" y="109"/>
                    </a:cubicBezTo>
                    <a:cubicBezTo>
                      <a:pt x="645" y="111"/>
                      <a:pt x="636" y="116"/>
                      <a:pt x="630" y="118"/>
                    </a:cubicBezTo>
                    <a:cubicBezTo>
                      <a:pt x="631" y="117"/>
                      <a:pt x="629" y="117"/>
                      <a:pt x="629" y="116"/>
                    </a:cubicBezTo>
                    <a:cubicBezTo>
                      <a:pt x="629" y="115"/>
                      <a:pt x="632" y="113"/>
                      <a:pt x="642" y="110"/>
                    </a:cubicBezTo>
                    <a:close/>
                    <a:moveTo>
                      <a:pt x="515" y="161"/>
                    </a:moveTo>
                    <a:cubicBezTo>
                      <a:pt x="511" y="161"/>
                      <a:pt x="509" y="164"/>
                      <a:pt x="503" y="167"/>
                    </a:cubicBezTo>
                    <a:cubicBezTo>
                      <a:pt x="498" y="167"/>
                      <a:pt x="516" y="159"/>
                      <a:pt x="523" y="156"/>
                    </a:cubicBezTo>
                    <a:cubicBezTo>
                      <a:pt x="519" y="159"/>
                      <a:pt x="515" y="163"/>
                      <a:pt x="505" y="169"/>
                    </a:cubicBezTo>
                    <a:cubicBezTo>
                      <a:pt x="505" y="167"/>
                      <a:pt x="505" y="166"/>
                      <a:pt x="515" y="161"/>
                    </a:cubicBezTo>
                    <a:close/>
                    <a:moveTo>
                      <a:pt x="539" y="153"/>
                    </a:moveTo>
                    <a:cubicBezTo>
                      <a:pt x="537" y="154"/>
                      <a:pt x="536" y="154"/>
                      <a:pt x="532" y="155"/>
                    </a:cubicBezTo>
                    <a:cubicBezTo>
                      <a:pt x="531" y="155"/>
                      <a:pt x="549" y="147"/>
                      <a:pt x="537" y="152"/>
                    </a:cubicBezTo>
                    <a:cubicBezTo>
                      <a:pt x="540" y="148"/>
                      <a:pt x="543" y="150"/>
                      <a:pt x="547" y="148"/>
                    </a:cubicBezTo>
                    <a:cubicBezTo>
                      <a:pt x="546" y="147"/>
                      <a:pt x="549" y="143"/>
                      <a:pt x="563" y="139"/>
                    </a:cubicBezTo>
                    <a:cubicBezTo>
                      <a:pt x="559" y="143"/>
                      <a:pt x="549" y="149"/>
                      <a:pt x="540" y="154"/>
                    </a:cubicBezTo>
                    <a:cubicBezTo>
                      <a:pt x="536" y="155"/>
                      <a:pt x="537" y="154"/>
                      <a:pt x="539" y="153"/>
                    </a:cubicBezTo>
                    <a:close/>
                    <a:moveTo>
                      <a:pt x="703" y="96"/>
                    </a:moveTo>
                    <a:cubicBezTo>
                      <a:pt x="709" y="97"/>
                      <a:pt x="689" y="102"/>
                      <a:pt x="690" y="99"/>
                    </a:cubicBezTo>
                    <a:cubicBezTo>
                      <a:pt x="696" y="98"/>
                      <a:pt x="696" y="97"/>
                      <a:pt x="703" y="96"/>
                    </a:cubicBezTo>
                    <a:close/>
                    <a:moveTo>
                      <a:pt x="1693" y="1044"/>
                    </a:moveTo>
                    <a:cubicBezTo>
                      <a:pt x="1691" y="1057"/>
                      <a:pt x="1690" y="1053"/>
                      <a:pt x="1689" y="1066"/>
                    </a:cubicBezTo>
                    <a:cubicBezTo>
                      <a:pt x="1688" y="1065"/>
                      <a:pt x="1689" y="1060"/>
                      <a:pt x="1690" y="1052"/>
                    </a:cubicBezTo>
                    <a:cubicBezTo>
                      <a:pt x="1689" y="1051"/>
                      <a:pt x="1687" y="1072"/>
                      <a:pt x="1686" y="1067"/>
                    </a:cubicBezTo>
                    <a:cubicBezTo>
                      <a:pt x="1688" y="1056"/>
                      <a:pt x="1689" y="1054"/>
                      <a:pt x="1691" y="1042"/>
                    </a:cubicBezTo>
                    <a:cubicBezTo>
                      <a:pt x="1691" y="1046"/>
                      <a:pt x="1692" y="1041"/>
                      <a:pt x="1693" y="1044"/>
                    </a:cubicBezTo>
                    <a:close/>
                    <a:moveTo>
                      <a:pt x="413" y="230"/>
                    </a:moveTo>
                    <a:cubicBezTo>
                      <a:pt x="419" y="226"/>
                      <a:pt x="421" y="225"/>
                      <a:pt x="423" y="224"/>
                    </a:cubicBezTo>
                    <a:cubicBezTo>
                      <a:pt x="426" y="223"/>
                      <a:pt x="430" y="221"/>
                      <a:pt x="440" y="214"/>
                    </a:cubicBezTo>
                    <a:cubicBezTo>
                      <a:pt x="441" y="215"/>
                      <a:pt x="442" y="216"/>
                      <a:pt x="431" y="223"/>
                    </a:cubicBezTo>
                    <a:cubicBezTo>
                      <a:pt x="432" y="222"/>
                      <a:pt x="437" y="219"/>
                      <a:pt x="440" y="217"/>
                    </a:cubicBezTo>
                    <a:cubicBezTo>
                      <a:pt x="440" y="218"/>
                      <a:pt x="436" y="221"/>
                      <a:pt x="432" y="223"/>
                    </a:cubicBezTo>
                    <a:cubicBezTo>
                      <a:pt x="434" y="223"/>
                      <a:pt x="440" y="219"/>
                      <a:pt x="444" y="216"/>
                    </a:cubicBezTo>
                    <a:cubicBezTo>
                      <a:pt x="443" y="218"/>
                      <a:pt x="439" y="221"/>
                      <a:pt x="441" y="221"/>
                    </a:cubicBezTo>
                    <a:cubicBezTo>
                      <a:pt x="432" y="227"/>
                      <a:pt x="436" y="222"/>
                      <a:pt x="426" y="229"/>
                    </a:cubicBezTo>
                    <a:cubicBezTo>
                      <a:pt x="428" y="226"/>
                      <a:pt x="424" y="227"/>
                      <a:pt x="420" y="229"/>
                    </a:cubicBezTo>
                    <a:cubicBezTo>
                      <a:pt x="415" y="231"/>
                      <a:pt x="411" y="233"/>
                      <a:pt x="413" y="230"/>
                    </a:cubicBezTo>
                    <a:close/>
                    <a:moveTo>
                      <a:pt x="464" y="208"/>
                    </a:moveTo>
                    <a:cubicBezTo>
                      <a:pt x="461" y="211"/>
                      <a:pt x="459" y="212"/>
                      <a:pt x="464" y="211"/>
                    </a:cubicBezTo>
                    <a:cubicBezTo>
                      <a:pt x="455" y="217"/>
                      <a:pt x="460" y="211"/>
                      <a:pt x="454" y="215"/>
                    </a:cubicBezTo>
                    <a:cubicBezTo>
                      <a:pt x="452" y="216"/>
                      <a:pt x="454" y="216"/>
                      <a:pt x="454" y="218"/>
                    </a:cubicBezTo>
                    <a:cubicBezTo>
                      <a:pt x="453" y="219"/>
                      <a:pt x="451" y="222"/>
                      <a:pt x="442" y="228"/>
                    </a:cubicBezTo>
                    <a:cubicBezTo>
                      <a:pt x="445" y="224"/>
                      <a:pt x="453" y="217"/>
                      <a:pt x="440" y="223"/>
                    </a:cubicBezTo>
                    <a:cubicBezTo>
                      <a:pt x="440" y="222"/>
                      <a:pt x="444" y="219"/>
                      <a:pt x="449" y="216"/>
                    </a:cubicBezTo>
                    <a:cubicBezTo>
                      <a:pt x="455" y="213"/>
                      <a:pt x="461" y="209"/>
                      <a:pt x="464" y="208"/>
                    </a:cubicBezTo>
                    <a:close/>
                    <a:moveTo>
                      <a:pt x="406" y="226"/>
                    </a:moveTo>
                    <a:cubicBezTo>
                      <a:pt x="412" y="223"/>
                      <a:pt x="407" y="228"/>
                      <a:pt x="400" y="233"/>
                    </a:cubicBezTo>
                    <a:cubicBezTo>
                      <a:pt x="406" y="230"/>
                      <a:pt x="402" y="233"/>
                      <a:pt x="403" y="234"/>
                    </a:cubicBezTo>
                    <a:cubicBezTo>
                      <a:pt x="409" y="230"/>
                      <a:pt x="410" y="228"/>
                      <a:pt x="418" y="223"/>
                    </a:cubicBezTo>
                    <a:cubicBezTo>
                      <a:pt x="421" y="224"/>
                      <a:pt x="402" y="234"/>
                      <a:pt x="413" y="230"/>
                    </a:cubicBezTo>
                    <a:cubicBezTo>
                      <a:pt x="397" y="240"/>
                      <a:pt x="393" y="239"/>
                      <a:pt x="385" y="242"/>
                    </a:cubicBezTo>
                    <a:cubicBezTo>
                      <a:pt x="391" y="238"/>
                      <a:pt x="395" y="235"/>
                      <a:pt x="395" y="234"/>
                    </a:cubicBezTo>
                    <a:cubicBezTo>
                      <a:pt x="402" y="231"/>
                      <a:pt x="394" y="236"/>
                      <a:pt x="406" y="226"/>
                    </a:cubicBezTo>
                    <a:close/>
                    <a:moveTo>
                      <a:pt x="434" y="208"/>
                    </a:moveTo>
                    <a:cubicBezTo>
                      <a:pt x="439" y="205"/>
                      <a:pt x="429" y="213"/>
                      <a:pt x="422" y="218"/>
                    </a:cubicBezTo>
                    <a:cubicBezTo>
                      <a:pt x="419" y="219"/>
                      <a:pt x="423" y="215"/>
                      <a:pt x="422" y="215"/>
                    </a:cubicBezTo>
                    <a:cubicBezTo>
                      <a:pt x="430" y="208"/>
                      <a:pt x="433" y="210"/>
                      <a:pt x="434" y="208"/>
                    </a:cubicBezTo>
                    <a:close/>
                    <a:moveTo>
                      <a:pt x="450" y="197"/>
                    </a:moveTo>
                    <a:cubicBezTo>
                      <a:pt x="464" y="189"/>
                      <a:pt x="457" y="194"/>
                      <a:pt x="468" y="187"/>
                    </a:cubicBezTo>
                    <a:cubicBezTo>
                      <a:pt x="477" y="183"/>
                      <a:pt x="465" y="191"/>
                      <a:pt x="460" y="195"/>
                    </a:cubicBezTo>
                    <a:cubicBezTo>
                      <a:pt x="464" y="194"/>
                      <a:pt x="474" y="187"/>
                      <a:pt x="476" y="188"/>
                    </a:cubicBezTo>
                    <a:cubicBezTo>
                      <a:pt x="457" y="200"/>
                      <a:pt x="449" y="203"/>
                      <a:pt x="446" y="207"/>
                    </a:cubicBezTo>
                    <a:cubicBezTo>
                      <a:pt x="441" y="210"/>
                      <a:pt x="439" y="210"/>
                      <a:pt x="437" y="209"/>
                    </a:cubicBezTo>
                    <a:cubicBezTo>
                      <a:pt x="444" y="205"/>
                      <a:pt x="449" y="203"/>
                      <a:pt x="458" y="197"/>
                    </a:cubicBezTo>
                    <a:cubicBezTo>
                      <a:pt x="457" y="196"/>
                      <a:pt x="447" y="202"/>
                      <a:pt x="446" y="201"/>
                    </a:cubicBezTo>
                    <a:cubicBezTo>
                      <a:pt x="451" y="198"/>
                      <a:pt x="451" y="197"/>
                      <a:pt x="450" y="197"/>
                    </a:cubicBezTo>
                    <a:close/>
                    <a:moveTo>
                      <a:pt x="1386" y="267"/>
                    </a:moveTo>
                    <a:cubicBezTo>
                      <a:pt x="1379" y="261"/>
                      <a:pt x="1376" y="259"/>
                      <a:pt x="1373" y="257"/>
                    </a:cubicBezTo>
                    <a:cubicBezTo>
                      <a:pt x="1369" y="255"/>
                      <a:pt x="1366" y="253"/>
                      <a:pt x="1358" y="247"/>
                    </a:cubicBezTo>
                    <a:cubicBezTo>
                      <a:pt x="1366" y="252"/>
                      <a:pt x="1366" y="248"/>
                      <a:pt x="1359" y="241"/>
                    </a:cubicBezTo>
                    <a:cubicBezTo>
                      <a:pt x="1375" y="252"/>
                      <a:pt x="1382" y="259"/>
                      <a:pt x="1386" y="267"/>
                    </a:cubicBezTo>
                    <a:close/>
                    <a:moveTo>
                      <a:pt x="489" y="176"/>
                    </a:moveTo>
                    <a:cubicBezTo>
                      <a:pt x="498" y="170"/>
                      <a:pt x="497" y="173"/>
                      <a:pt x="502" y="170"/>
                    </a:cubicBezTo>
                    <a:cubicBezTo>
                      <a:pt x="498" y="174"/>
                      <a:pt x="495" y="174"/>
                      <a:pt x="485" y="180"/>
                    </a:cubicBezTo>
                    <a:cubicBezTo>
                      <a:pt x="486" y="179"/>
                      <a:pt x="488" y="177"/>
                      <a:pt x="489" y="176"/>
                    </a:cubicBezTo>
                    <a:close/>
                    <a:moveTo>
                      <a:pt x="265" y="356"/>
                    </a:moveTo>
                    <a:cubicBezTo>
                      <a:pt x="268" y="354"/>
                      <a:pt x="263" y="360"/>
                      <a:pt x="263" y="361"/>
                    </a:cubicBezTo>
                    <a:cubicBezTo>
                      <a:pt x="258" y="367"/>
                      <a:pt x="258" y="363"/>
                      <a:pt x="265" y="356"/>
                    </a:cubicBezTo>
                    <a:close/>
                    <a:moveTo>
                      <a:pt x="591" y="131"/>
                    </a:moveTo>
                    <a:cubicBezTo>
                      <a:pt x="592" y="132"/>
                      <a:pt x="578" y="137"/>
                      <a:pt x="573" y="138"/>
                    </a:cubicBezTo>
                    <a:cubicBezTo>
                      <a:pt x="572" y="137"/>
                      <a:pt x="582" y="134"/>
                      <a:pt x="591" y="131"/>
                    </a:cubicBezTo>
                    <a:close/>
                    <a:moveTo>
                      <a:pt x="235" y="395"/>
                    </a:moveTo>
                    <a:cubicBezTo>
                      <a:pt x="233" y="398"/>
                      <a:pt x="227" y="406"/>
                      <a:pt x="223" y="413"/>
                    </a:cubicBezTo>
                    <a:cubicBezTo>
                      <a:pt x="219" y="414"/>
                      <a:pt x="228" y="404"/>
                      <a:pt x="235" y="395"/>
                    </a:cubicBezTo>
                    <a:close/>
                    <a:moveTo>
                      <a:pt x="332" y="287"/>
                    </a:moveTo>
                    <a:cubicBezTo>
                      <a:pt x="331" y="290"/>
                      <a:pt x="335" y="288"/>
                      <a:pt x="328" y="295"/>
                    </a:cubicBezTo>
                    <a:cubicBezTo>
                      <a:pt x="330" y="291"/>
                      <a:pt x="318" y="301"/>
                      <a:pt x="332" y="287"/>
                    </a:cubicBezTo>
                    <a:close/>
                    <a:moveTo>
                      <a:pt x="1304" y="205"/>
                    </a:moveTo>
                    <a:cubicBezTo>
                      <a:pt x="1318" y="214"/>
                      <a:pt x="1333" y="225"/>
                      <a:pt x="1347" y="235"/>
                    </a:cubicBezTo>
                    <a:cubicBezTo>
                      <a:pt x="1343" y="234"/>
                      <a:pt x="1335" y="228"/>
                      <a:pt x="1324" y="220"/>
                    </a:cubicBezTo>
                    <a:cubicBezTo>
                      <a:pt x="1325" y="224"/>
                      <a:pt x="1339" y="230"/>
                      <a:pt x="1350" y="239"/>
                    </a:cubicBezTo>
                    <a:cubicBezTo>
                      <a:pt x="1350" y="240"/>
                      <a:pt x="1358" y="245"/>
                      <a:pt x="1356" y="245"/>
                    </a:cubicBezTo>
                    <a:cubicBezTo>
                      <a:pt x="1346" y="238"/>
                      <a:pt x="1344" y="236"/>
                      <a:pt x="1339" y="232"/>
                    </a:cubicBezTo>
                    <a:cubicBezTo>
                      <a:pt x="1333" y="229"/>
                      <a:pt x="1329" y="226"/>
                      <a:pt x="1324" y="224"/>
                    </a:cubicBezTo>
                    <a:cubicBezTo>
                      <a:pt x="1321" y="224"/>
                      <a:pt x="1331" y="229"/>
                      <a:pt x="1336" y="233"/>
                    </a:cubicBezTo>
                    <a:cubicBezTo>
                      <a:pt x="1325" y="227"/>
                      <a:pt x="1325" y="228"/>
                      <a:pt x="1327" y="230"/>
                    </a:cubicBezTo>
                    <a:cubicBezTo>
                      <a:pt x="1325" y="228"/>
                      <a:pt x="1324" y="228"/>
                      <a:pt x="1324" y="229"/>
                    </a:cubicBezTo>
                    <a:cubicBezTo>
                      <a:pt x="1315" y="221"/>
                      <a:pt x="1320" y="222"/>
                      <a:pt x="1307" y="213"/>
                    </a:cubicBezTo>
                    <a:cubicBezTo>
                      <a:pt x="1308" y="212"/>
                      <a:pt x="1322" y="222"/>
                      <a:pt x="1324" y="222"/>
                    </a:cubicBezTo>
                    <a:cubicBezTo>
                      <a:pt x="1323" y="220"/>
                      <a:pt x="1318" y="219"/>
                      <a:pt x="1313" y="215"/>
                    </a:cubicBezTo>
                    <a:cubicBezTo>
                      <a:pt x="1318" y="217"/>
                      <a:pt x="1315" y="215"/>
                      <a:pt x="1312" y="212"/>
                    </a:cubicBezTo>
                    <a:cubicBezTo>
                      <a:pt x="1308" y="209"/>
                      <a:pt x="1303" y="206"/>
                      <a:pt x="1304" y="205"/>
                    </a:cubicBezTo>
                    <a:close/>
                    <a:moveTo>
                      <a:pt x="775" y="87"/>
                    </a:moveTo>
                    <a:cubicBezTo>
                      <a:pt x="774" y="87"/>
                      <a:pt x="787" y="86"/>
                      <a:pt x="792" y="85"/>
                    </a:cubicBezTo>
                    <a:cubicBezTo>
                      <a:pt x="793" y="87"/>
                      <a:pt x="793" y="87"/>
                      <a:pt x="793" y="87"/>
                    </a:cubicBezTo>
                    <a:cubicBezTo>
                      <a:pt x="780" y="89"/>
                      <a:pt x="784" y="87"/>
                      <a:pt x="775" y="87"/>
                    </a:cubicBezTo>
                    <a:close/>
                    <a:moveTo>
                      <a:pt x="249" y="376"/>
                    </a:moveTo>
                    <a:cubicBezTo>
                      <a:pt x="257" y="368"/>
                      <a:pt x="259" y="368"/>
                      <a:pt x="267" y="359"/>
                    </a:cubicBezTo>
                    <a:cubicBezTo>
                      <a:pt x="259" y="370"/>
                      <a:pt x="266" y="362"/>
                      <a:pt x="264" y="367"/>
                    </a:cubicBezTo>
                    <a:cubicBezTo>
                      <a:pt x="255" y="378"/>
                      <a:pt x="259" y="370"/>
                      <a:pt x="251" y="380"/>
                    </a:cubicBezTo>
                    <a:cubicBezTo>
                      <a:pt x="247" y="382"/>
                      <a:pt x="260" y="367"/>
                      <a:pt x="250" y="379"/>
                    </a:cubicBezTo>
                    <a:cubicBezTo>
                      <a:pt x="248" y="380"/>
                      <a:pt x="251" y="376"/>
                      <a:pt x="249" y="376"/>
                    </a:cubicBezTo>
                    <a:close/>
                    <a:moveTo>
                      <a:pt x="643" y="115"/>
                    </a:moveTo>
                    <a:cubicBezTo>
                      <a:pt x="653" y="111"/>
                      <a:pt x="647" y="115"/>
                      <a:pt x="657" y="112"/>
                    </a:cubicBezTo>
                    <a:cubicBezTo>
                      <a:pt x="658" y="113"/>
                      <a:pt x="655" y="115"/>
                      <a:pt x="642" y="118"/>
                    </a:cubicBezTo>
                    <a:cubicBezTo>
                      <a:pt x="642" y="118"/>
                      <a:pt x="646" y="116"/>
                      <a:pt x="648" y="116"/>
                    </a:cubicBezTo>
                    <a:cubicBezTo>
                      <a:pt x="649" y="114"/>
                      <a:pt x="642" y="117"/>
                      <a:pt x="643" y="115"/>
                    </a:cubicBezTo>
                    <a:close/>
                    <a:moveTo>
                      <a:pt x="983" y="90"/>
                    </a:moveTo>
                    <a:cubicBezTo>
                      <a:pt x="987" y="90"/>
                      <a:pt x="992" y="91"/>
                      <a:pt x="996" y="92"/>
                    </a:cubicBezTo>
                    <a:cubicBezTo>
                      <a:pt x="998" y="93"/>
                      <a:pt x="994" y="93"/>
                      <a:pt x="989" y="92"/>
                    </a:cubicBezTo>
                    <a:cubicBezTo>
                      <a:pt x="985" y="91"/>
                      <a:pt x="980" y="90"/>
                      <a:pt x="983" y="90"/>
                    </a:cubicBezTo>
                    <a:close/>
                    <a:moveTo>
                      <a:pt x="572" y="142"/>
                    </a:moveTo>
                    <a:cubicBezTo>
                      <a:pt x="579" y="139"/>
                      <a:pt x="578" y="139"/>
                      <a:pt x="577" y="138"/>
                    </a:cubicBezTo>
                    <a:cubicBezTo>
                      <a:pt x="591" y="133"/>
                      <a:pt x="601" y="130"/>
                      <a:pt x="604" y="130"/>
                    </a:cubicBezTo>
                    <a:cubicBezTo>
                      <a:pt x="588" y="136"/>
                      <a:pt x="587" y="138"/>
                      <a:pt x="582" y="142"/>
                    </a:cubicBezTo>
                    <a:cubicBezTo>
                      <a:pt x="577" y="143"/>
                      <a:pt x="582" y="140"/>
                      <a:pt x="572" y="142"/>
                    </a:cubicBezTo>
                    <a:close/>
                    <a:moveTo>
                      <a:pt x="670" y="108"/>
                    </a:moveTo>
                    <a:cubicBezTo>
                      <a:pt x="676" y="107"/>
                      <a:pt x="684" y="105"/>
                      <a:pt x="684" y="106"/>
                    </a:cubicBezTo>
                    <a:cubicBezTo>
                      <a:pt x="676" y="108"/>
                      <a:pt x="668" y="110"/>
                      <a:pt x="670" y="108"/>
                    </a:cubicBezTo>
                    <a:close/>
                    <a:moveTo>
                      <a:pt x="544" y="153"/>
                    </a:moveTo>
                    <a:cubicBezTo>
                      <a:pt x="547" y="154"/>
                      <a:pt x="542" y="156"/>
                      <a:pt x="537" y="159"/>
                    </a:cubicBezTo>
                    <a:cubicBezTo>
                      <a:pt x="538" y="159"/>
                      <a:pt x="543" y="157"/>
                      <a:pt x="548" y="155"/>
                    </a:cubicBezTo>
                    <a:cubicBezTo>
                      <a:pt x="553" y="153"/>
                      <a:pt x="557" y="151"/>
                      <a:pt x="557" y="152"/>
                    </a:cubicBezTo>
                    <a:cubicBezTo>
                      <a:pt x="554" y="154"/>
                      <a:pt x="551" y="155"/>
                      <a:pt x="551" y="154"/>
                    </a:cubicBezTo>
                    <a:cubicBezTo>
                      <a:pt x="554" y="156"/>
                      <a:pt x="535" y="165"/>
                      <a:pt x="519" y="174"/>
                    </a:cubicBezTo>
                    <a:cubicBezTo>
                      <a:pt x="524" y="170"/>
                      <a:pt x="516" y="174"/>
                      <a:pt x="516" y="172"/>
                    </a:cubicBezTo>
                    <a:cubicBezTo>
                      <a:pt x="519" y="170"/>
                      <a:pt x="530" y="165"/>
                      <a:pt x="536" y="161"/>
                    </a:cubicBezTo>
                    <a:cubicBezTo>
                      <a:pt x="534" y="162"/>
                      <a:pt x="532" y="162"/>
                      <a:pt x="531" y="162"/>
                    </a:cubicBezTo>
                    <a:cubicBezTo>
                      <a:pt x="527" y="164"/>
                      <a:pt x="530" y="164"/>
                      <a:pt x="520" y="168"/>
                    </a:cubicBezTo>
                    <a:cubicBezTo>
                      <a:pt x="520" y="167"/>
                      <a:pt x="519" y="168"/>
                      <a:pt x="516" y="169"/>
                    </a:cubicBezTo>
                    <a:cubicBezTo>
                      <a:pt x="524" y="164"/>
                      <a:pt x="532" y="160"/>
                      <a:pt x="544" y="153"/>
                    </a:cubicBezTo>
                    <a:close/>
                    <a:moveTo>
                      <a:pt x="220" y="419"/>
                    </a:moveTo>
                    <a:cubicBezTo>
                      <a:pt x="226" y="411"/>
                      <a:pt x="226" y="414"/>
                      <a:pt x="231" y="406"/>
                    </a:cubicBezTo>
                    <a:cubicBezTo>
                      <a:pt x="231" y="406"/>
                      <a:pt x="226" y="414"/>
                      <a:pt x="226" y="414"/>
                    </a:cubicBezTo>
                    <a:cubicBezTo>
                      <a:pt x="223" y="418"/>
                      <a:pt x="221" y="420"/>
                      <a:pt x="220" y="419"/>
                    </a:cubicBezTo>
                    <a:close/>
                    <a:moveTo>
                      <a:pt x="741" y="96"/>
                    </a:moveTo>
                    <a:cubicBezTo>
                      <a:pt x="743" y="96"/>
                      <a:pt x="739" y="97"/>
                      <a:pt x="735" y="98"/>
                    </a:cubicBezTo>
                    <a:cubicBezTo>
                      <a:pt x="737" y="98"/>
                      <a:pt x="744" y="97"/>
                      <a:pt x="749" y="96"/>
                    </a:cubicBezTo>
                    <a:cubicBezTo>
                      <a:pt x="744" y="98"/>
                      <a:pt x="760" y="98"/>
                      <a:pt x="771" y="96"/>
                    </a:cubicBezTo>
                    <a:cubicBezTo>
                      <a:pt x="772" y="98"/>
                      <a:pt x="766" y="99"/>
                      <a:pt x="753" y="101"/>
                    </a:cubicBezTo>
                    <a:cubicBezTo>
                      <a:pt x="753" y="101"/>
                      <a:pt x="752" y="101"/>
                      <a:pt x="749" y="101"/>
                    </a:cubicBezTo>
                    <a:cubicBezTo>
                      <a:pt x="749" y="100"/>
                      <a:pt x="755" y="100"/>
                      <a:pt x="759" y="99"/>
                    </a:cubicBezTo>
                    <a:cubicBezTo>
                      <a:pt x="754" y="99"/>
                      <a:pt x="744" y="99"/>
                      <a:pt x="738" y="99"/>
                    </a:cubicBezTo>
                    <a:cubicBezTo>
                      <a:pt x="732" y="99"/>
                      <a:pt x="730" y="98"/>
                      <a:pt x="741" y="96"/>
                    </a:cubicBezTo>
                    <a:close/>
                    <a:moveTo>
                      <a:pt x="343" y="285"/>
                    </a:moveTo>
                    <a:cubicBezTo>
                      <a:pt x="353" y="278"/>
                      <a:pt x="364" y="265"/>
                      <a:pt x="376" y="257"/>
                    </a:cubicBezTo>
                    <a:cubicBezTo>
                      <a:pt x="371" y="264"/>
                      <a:pt x="356" y="274"/>
                      <a:pt x="342" y="288"/>
                    </a:cubicBezTo>
                    <a:cubicBezTo>
                      <a:pt x="341" y="287"/>
                      <a:pt x="344" y="284"/>
                      <a:pt x="343" y="285"/>
                    </a:cubicBezTo>
                    <a:close/>
                    <a:moveTo>
                      <a:pt x="472" y="192"/>
                    </a:moveTo>
                    <a:cubicBezTo>
                      <a:pt x="480" y="187"/>
                      <a:pt x="478" y="190"/>
                      <a:pt x="479" y="190"/>
                    </a:cubicBezTo>
                    <a:cubicBezTo>
                      <a:pt x="476" y="193"/>
                      <a:pt x="469" y="197"/>
                      <a:pt x="463" y="200"/>
                    </a:cubicBezTo>
                    <a:cubicBezTo>
                      <a:pt x="456" y="204"/>
                      <a:pt x="451" y="207"/>
                      <a:pt x="449" y="209"/>
                    </a:cubicBezTo>
                    <a:cubicBezTo>
                      <a:pt x="443" y="212"/>
                      <a:pt x="445" y="210"/>
                      <a:pt x="449" y="208"/>
                    </a:cubicBezTo>
                    <a:cubicBezTo>
                      <a:pt x="452" y="205"/>
                      <a:pt x="457" y="202"/>
                      <a:pt x="455" y="203"/>
                    </a:cubicBezTo>
                    <a:cubicBezTo>
                      <a:pt x="463" y="198"/>
                      <a:pt x="462" y="200"/>
                      <a:pt x="468" y="196"/>
                    </a:cubicBezTo>
                    <a:cubicBezTo>
                      <a:pt x="470" y="195"/>
                      <a:pt x="472" y="193"/>
                      <a:pt x="476" y="191"/>
                    </a:cubicBezTo>
                    <a:cubicBezTo>
                      <a:pt x="474" y="192"/>
                      <a:pt x="472" y="193"/>
                      <a:pt x="472" y="192"/>
                    </a:cubicBezTo>
                    <a:close/>
                    <a:moveTo>
                      <a:pt x="775" y="91"/>
                    </a:moveTo>
                    <a:cubicBezTo>
                      <a:pt x="785" y="93"/>
                      <a:pt x="792" y="89"/>
                      <a:pt x="808" y="88"/>
                    </a:cubicBezTo>
                    <a:cubicBezTo>
                      <a:pt x="793" y="91"/>
                      <a:pt x="801" y="92"/>
                      <a:pt x="788" y="95"/>
                    </a:cubicBezTo>
                    <a:cubicBezTo>
                      <a:pt x="789" y="93"/>
                      <a:pt x="785" y="92"/>
                      <a:pt x="769" y="94"/>
                    </a:cubicBezTo>
                    <a:cubicBezTo>
                      <a:pt x="774" y="94"/>
                      <a:pt x="780" y="94"/>
                      <a:pt x="771" y="95"/>
                    </a:cubicBezTo>
                    <a:cubicBezTo>
                      <a:pt x="764" y="96"/>
                      <a:pt x="764" y="96"/>
                      <a:pt x="764" y="96"/>
                    </a:cubicBezTo>
                    <a:cubicBezTo>
                      <a:pt x="762" y="94"/>
                      <a:pt x="762" y="94"/>
                      <a:pt x="762" y="94"/>
                    </a:cubicBezTo>
                    <a:cubicBezTo>
                      <a:pt x="770" y="93"/>
                      <a:pt x="775" y="92"/>
                      <a:pt x="775" y="91"/>
                    </a:cubicBezTo>
                    <a:close/>
                    <a:moveTo>
                      <a:pt x="628" y="124"/>
                    </a:moveTo>
                    <a:cubicBezTo>
                      <a:pt x="626" y="126"/>
                      <a:pt x="624" y="128"/>
                      <a:pt x="613" y="131"/>
                    </a:cubicBezTo>
                    <a:cubicBezTo>
                      <a:pt x="611" y="131"/>
                      <a:pt x="609" y="131"/>
                      <a:pt x="609" y="131"/>
                    </a:cubicBezTo>
                    <a:cubicBezTo>
                      <a:pt x="614" y="128"/>
                      <a:pt x="620" y="127"/>
                      <a:pt x="628" y="124"/>
                    </a:cubicBezTo>
                    <a:close/>
                    <a:moveTo>
                      <a:pt x="256" y="383"/>
                    </a:moveTo>
                    <a:cubicBezTo>
                      <a:pt x="255" y="383"/>
                      <a:pt x="263" y="371"/>
                      <a:pt x="256" y="380"/>
                    </a:cubicBezTo>
                    <a:cubicBezTo>
                      <a:pt x="256" y="379"/>
                      <a:pt x="256" y="378"/>
                      <a:pt x="259" y="375"/>
                    </a:cubicBezTo>
                    <a:cubicBezTo>
                      <a:pt x="263" y="370"/>
                      <a:pt x="263" y="370"/>
                      <a:pt x="263" y="370"/>
                    </a:cubicBezTo>
                    <a:cubicBezTo>
                      <a:pt x="262" y="375"/>
                      <a:pt x="277" y="357"/>
                      <a:pt x="272" y="366"/>
                    </a:cubicBezTo>
                    <a:cubicBezTo>
                      <a:pt x="259" y="380"/>
                      <a:pt x="254" y="389"/>
                      <a:pt x="259" y="387"/>
                    </a:cubicBezTo>
                    <a:cubicBezTo>
                      <a:pt x="257" y="391"/>
                      <a:pt x="247" y="403"/>
                      <a:pt x="249" y="402"/>
                    </a:cubicBezTo>
                    <a:cubicBezTo>
                      <a:pt x="245" y="407"/>
                      <a:pt x="245" y="406"/>
                      <a:pt x="245" y="405"/>
                    </a:cubicBezTo>
                    <a:cubicBezTo>
                      <a:pt x="244" y="405"/>
                      <a:pt x="243" y="406"/>
                      <a:pt x="237" y="415"/>
                    </a:cubicBezTo>
                    <a:cubicBezTo>
                      <a:pt x="235" y="416"/>
                      <a:pt x="239" y="410"/>
                      <a:pt x="236" y="412"/>
                    </a:cubicBezTo>
                    <a:cubicBezTo>
                      <a:pt x="229" y="421"/>
                      <a:pt x="235" y="416"/>
                      <a:pt x="235" y="417"/>
                    </a:cubicBezTo>
                    <a:cubicBezTo>
                      <a:pt x="230" y="422"/>
                      <a:pt x="225" y="426"/>
                      <a:pt x="225" y="425"/>
                    </a:cubicBezTo>
                    <a:cubicBezTo>
                      <a:pt x="225" y="423"/>
                      <a:pt x="228" y="417"/>
                      <a:pt x="231" y="413"/>
                    </a:cubicBezTo>
                    <a:cubicBezTo>
                      <a:pt x="233" y="408"/>
                      <a:pt x="235" y="406"/>
                      <a:pt x="229" y="411"/>
                    </a:cubicBezTo>
                    <a:cubicBezTo>
                      <a:pt x="235" y="403"/>
                      <a:pt x="240" y="399"/>
                      <a:pt x="237" y="403"/>
                    </a:cubicBezTo>
                    <a:cubicBezTo>
                      <a:pt x="240" y="399"/>
                      <a:pt x="244" y="395"/>
                      <a:pt x="247" y="390"/>
                    </a:cubicBezTo>
                    <a:cubicBezTo>
                      <a:pt x="246" y="389"/>
                      <a:pt x="239" y="400"/>
                      <a:pt x="239" y="398"/>
                    </a:cubicBezTo>
                    <a:cubicBezTo>
                      <a:pt x="245" y="389"/>
                      <a:pt x="248" y="386"/>
                      <a:pt x="253" y="380"/>
                    </a:cubicBezTo>
                    <a:cubicBezTo>
                      <a:pt x="255" y="380"/>
                      <a:pt x="244" y="395"/>
                      <a:pt x="254" y="383"/>
                    </a:cubicBezTo>
                    <a:cubicBezTo>
                      <a:pt x="250" y="388"/>
                      <a:pt x="247" y="394"/>
                      <a:pt x="256" y="383"/>
                    </a:cubicBezTo>
                    <a:close/>
                    <a:moveTo>
                      <a:pt x="401" y="240"/>
                    </a:moveTo>
                    <a:cubicBezTo>
                      <a:pt x="404" y="235"/>
                      <a:pt x="408" y="236"/>
                      <a:pt x="413" y="233"/>
                    </a:cubicBezTo>
                    <a:cubicBezTo>
                      <a:pt x="413" y="234"/>
                      <a:pt x="407" y="238"/>
                      <a:pt x="403" y="241"/>
                    </a:cubicBezTo>
                    <a:cubicBezTo>
                      <a:pt x="398" y="243"/>
                      <a:pt x="408" y="235"/>
                      <a:pt x="401" y="240"/>
                    </a:cubicBezTo>
                    <a:close/>
                    <a:moveTo>
                      <a:pt x="1301" y="211"/>
                    </a:moveTo>
                    <a:cubicBezTo>
                      <a:pt x="1312" y="219"/>
                      <a:pt x="1300" y="214"/>
                      <a:pt x="1289" y="207"/>
                    </a:cubicBezTo>
                    <a:cubicBezTo>
                      <a:pt x="1291" y="209"/>
                      <a:pt x="1300" y="215"/>
                      <a:pt x="1309" y="220"/>
                    </a:cubicBezTo>
                    <a:cubicBezTo>
                      <a:pt x="1317" y="225"/>
                      <a:pt x="1324" y="230"/>
                      <a:pt x="1324" y="232"/>
                    </a:cubicBezTo>
                    <a:cubicBezTo>
                      <a:pt x="1316" y="226"/>
                      <a:pt x="1311" y="222"/>
                      <a:pt x="1305" y="219"/>
                    </a:cubicBezTo>
                    <a:cubicBezTo>
                      <a:pt x="1299" y="215"/>
                      <a:pt x="1293" y="211"/>
                      <a:pt x="1283" y="206"/>
                    </a:cubicBezTo>
                    <a:cubicBezTo>
                      <a:pt x="1294" y="210"/>
                      <a:pt x="1271" y="194"/>
                      <a:pt x="1289" y="205"/>
                    </a:cubicBezTo>
                    <a:cubicBezTo>
                      <a:pt x="1290" y="204"/>
                      <a:pt x="1273" y="196"/>
                      <a:pt x="1277" y="197"/>
                    </a:cubicBezTo>
                    <a:cubicBezTo>
                      <a:pt x="1291" y="203"/>
                      <a:pt x="1297" y="212"/>
                      <a:pt x="1301" y="211"/>
                    </a:cubicBezTo>
                    <a:close/>
                    <a:moveTo>
                      <a:pt x="199" y="457"/>
                    </a:moveTo>
                    <a:cubicBezTo>
                      <a:pt x="203" y="450"/>
                      <a:pt x="205" y="450"/>
                      <a:pt x="206" y="449"/>
                    </a:cubicBezTo>
                    <a:cubicBezTo>
                      <a:pt x="204" y="452"/>
                      <a:pt x="203" y="454"/>
                      <a:pt x="204" y="455"/>
                    </a:cubicBezTo>
                    <a:cubicBezTo>
                      <a:pt x="200" y="461"/>
                      <a:pt x="201" y="456"/>
                      <a:pt x="199" y="457"/>
                    </a:cubicBezTo>
                    <a:close/>
                    <a:moveTo>
                      <a:pt x="506" y="176"/>
                    </a:moveTo>
                    <a:cubicBezTo>
                      <a:pt x="499" y="183"/>
                      <a:pt x="510" y="178"/>
                      <a:pt x="515" y="179"/>
                    </a:cubicBezTo>
                    <a:cubicBezTo>
                      <a:pt x="523" y="175"/>
                      <a:pt x="516" y="176"/>
                      <a:pt x="526" y="172"/>
                    </a:cubicBezTo>
                    <a:cubicBezTo>
                      <a:pt x="527" y="173"/>
                      <a:pt x="527" y="173"/>
                      <a:pt x="527" y="173"/>
                    </a:cubicBezTo>
                    <a:cubicBezTo>
                      <a:pt x="534" y="168"/>
                      <a:pt x="545" y="165"/>
                      <a:pt x="547" y="162"/>
                    </a:cubicBezTo>
                    <a:cubicBezTo>
                      <a:pt x="551" y="162"/>
                      <a:pt x="557" y="159"/>
                      <a:pt x="566" y="155"/>
                    </a:cubicBezTo>
                    <a:cubicBezTo>
                      <a:pt x="563" y="157"/>
                      <a:pt x="551" y="163"/>
                      <a:pt x="568" y="156"/>
                    </a:cubicBezTo>
                    <a:cubicBezTo>
                      <a:pt x="567" y="158"/>
                      <a:pt x="555" y="163"/>
                      <a:pt x="562" y="163"/>
                    </a:cubicBezTo>
                    <a:cubicBezTo>
                      <a:pt x="557" y="165"/>
                      <a:pt x="553" y="168"/>
                      <a:pt x="551" y="169"/>
                    </a:cubicBezTo>
                    <a:cubicBezTo>
                      <a:pt x="537" y="173"/>
                      <a:pt x="557" y="164"/>
                      <a:pt x="555" y="161"/>
                    </a:cubicBezTo>
                    <a:cubicBezTo>
                      <a:pt x="553" y="161"/>
                      <a:pt x="540" y="168"/>
                      <a:pt x="534" y="171"/>
                    </a:cubicBezTo>
                    <a:cubicBezTo>
                      <a:pt x="542" y="170"/>
                      <a:pt x="533" y="172"/>
                      <a:pt x="539" y="174"/>
                    </a:cubicBezTo>
                    <a:cubicBezTo>
                      <a:pt x="526" y="180"/>
                      <a:pt x="523" y="182"/>
                      <a:pt x="516" y="186"/>
                    </a:cubicBezTo>
                    <a:cubicBezTo>
                      <a:pt x="513" y="186"/>
                      <a:pt x="510" y="187"/>
                      <a:pt x="507" y="187"/>
                    </a:cubicBezTo>
                    <a:cubicBezTo>
                      <a:pt x="517" y="181"/>
                      <a:pt x="523" y="179"/>
                      <a:pt x="528" y="177"/>
                    </a:cubicBezTo>
                    <a:cubicBezTo>
                      <a:pt x="527" y="176"/>
                      <a:pt x="521" y="178"/>
                      <a:pt x="516" y="181"/>
                    </a:cubicBezTo>
                    <a:cubicBezTo>
                      <a:pt x="510" y="184"/>
                      <a:pt x="503" y="188"/>
                      <a:pt x="501" y="190"/>
                    </a:cubicBezTo>
                    <a:cubicBezTo>
                      <a:pt x="493" y="195"/>
                      <a:pt x="490" y="195"/>
                      <a:pt x="484" y="199"/>
                    </a:cubicBezTo>
                    <a:cubicBezTo>
                      <a:pt x="482" y="198"/>
                      <a:pt x="499" y="190"/>
                      <a:pt x="502" y="187"/>
                    </a:cubicBezTo>
                    <a:cubicBezTo>
                      <a:pt x="497" y="189"/>
                      <a:pt x="481" y="199"/>
                      <a:pt x="483" y="195"/>
                    </a:cubicBezTo>
                    <a:cubicBezTo>
                      <a:pt x="492" y="190"/>
                      <a:pt x="496" y="189"/>
                      <a:pt x="501" y="187"/>
                    </a:cubicBezTo>
                    <a:cubicBezTo>
                      <a:pt x="511" y="180"/>
                      <a:pt x="494" y="186"/>
                      <a:pt x="499" y="182"/>
                    </a:cubicBezTo>
                    <a:cubicBezTo>
                      <a:pt x="497" y="181"/>
                      <a:pt x="494" y="185"/>
                      <a:pt x="487" y="188"/>
                    </a:cubicBezTo>
                    <a:cubicBezTo>
                      <a:pt x="484" y="186"/>
                      <a:pt x="494" y="182"/>
                      <a:pt x="506" y="176"/>
                    </a:cubicBezTo>
                    <a:close/>
                    <a:moveTo>
                      <a:pt x="386" y="252"/>
                    </a:moveTo>
                    <a:cubicBezTo>
                      <a:pt x="390" y="250"/>
                      <a:pt x="391" y="251"/>
                      <a:pt x="392" y="251"/>
                    </a:cubicBezTo>
                    <a:cubicBezTo>
                      <a:pt x="381" y="260"/>
                      <a:pt x="377" y="263"/>
                      <a:pt x="374" y="265"/>
                    </a:cubicBezTo>
                    <a:cubicBezTo>
                      <a:pt x="371" y="267"/>
                      <a:pt x="370" y="268"/>
                      <a:pt x="365" y="271"/>
                    </a:cubicBezTo>
                    <a:cubicBezTo>
                      <a:pt x="359" y="276"/>
                      <a:pt x="369" y="269"/>
                      <a:pt x="364" y="274"/>
                    </a:cubicBezTo>
                    <a:cubicBezTo>
                      <a:pt x="351" y="285"/>
                      <a:pt x="345" y="289"/>
                      <a:pt x="333" y="299"/>
                    </a:cubicBezTo>
                    <a:cubicBezTo>
                      <a:pt x="338" y="293"/>
                      <a:pt x="345" y="286"/>
                      <a:pt x="354" y="278"/>
                    </a:cubicBezTo>
                    <a:cubicBezTo>
                      <a:pt x="362" y="271"/>
                      <a:pt x="372" y="263"/>
                      <a:pt x="386" y="252"/>
                    </a:cubicBezTo>
                    <a:close/>
                    <a:moveTo>
                      <a:pt x="630" y="126"/>
                    </a:moveTo>
                    <a:cubicBezTo>
                      <a:pt x="622" y="127"/>
                      <a:pt x="640" y="123"/>
                      <a:pt x="646" y="121"/>
                    </a:cubicBezTo>
                    <a:cubicBezTo>
                      <a:pt x="646" y="123"/>
                      <a:pt x="645" y="124"/>
                      <a:pt x="639" y="126"/>
                    </a:cubicBezTo>
                    <a:cubicBezTo>
                      <a:pt x="647" y="124"/>
                      <a:pt x="651" y="126"/>
                      <a:pt x="649" y="128"/>
                    </a:cubicBezTo>
                    <a:cubicBezTo>
                      <a:pt x="661" y="123"/>
                      <a:pt x="655" y="127"/>
                      <a:pt x="668" y="123"/>
                    </a:cubicBezTo>
                    <a:cubicBezTo>
                      <a:pt x="669" y="124"/>
                      <a:pt x="663" y="125"/>
                      <a:pt x="658" y="127"/>
                    </a:cubicBezTo>
                    <a:cubicBezTo>
                      <a:pt x="652" y="128"/>
                      <a:pt x="647" y="129"/>
                      <a:pt x="651" y="130"/>
                    </a:cubicBezTo>
                    <a:cubicBezTo>
                      <a:pt x="639" y="132"/>
                      <a:pt x="649" y="127"/>
                      <a:pt x="637" y="129"/>
                    </a:cubicBezTo>
                    <a:cubicBezTo>
                      <a:pt x="628" y="132"/>
                      <a:pt x="641" y="130"/>
                      <a:pt x="639" y="131"/>
                    </a:cubicBezTo>
                    <a:cubicBezTo>
                      <a:pt x="634" y="133"/>
                      <a:pt x="633" y="133"/>
                      <a:pt x="627" y="135"/>
                    </a:cubicBezTo>
                    <a:cubicBezTo>
                      <a:pt x="631" y="132"/>
                      <a:pt x="623" y="130"/>
                      <a:pt x="637" y="125"/>
                    </a:cubicBezTo>
                    <a:cubicBezTo>
                      <a:pt x="634" y="126"/>
                      <a:pt x="634" y="125"/>
                      <a:pt x="630" y="126"/>
                    </a:cubicBezTo>
                    <a:close/>
                    <a:moveTo>
                      <a:pt x="316" y="324"/>
                    </a:moveTo>
                    <a:cubicBezTo>
                      <a:pt x="320" y="321"/>
                      <a:pt x="321" y="318"/>
                      <a:pt x="328" y="313"/>
                    </a:cubicBezTo>
                    <a:cubicBezTo>
                      <a:pt x="326" y="316"/>
                      <a:pt x="314" y="329"/>
                      <a:pt x="308" y="334"/>
                    </a:cubicBezTo>
                    <a:cubicBezTo>
                      <a:pt x="315" y="325"/>
                      <a:pt x="314" y="324"/>
                      <a:pt x="306" y="330"/>
                    </a:cubicBezTo>
                    <a:cubicBezTo>
                      <a:pt x="304" y="333"/>
                      <a:pt x="303" y="335"/>
                      <a:pt x="296" y="342"/>
                    </a:cubicBezTo>
                    <a:cubicBezTo>
                      <a:pt x="297" y="341"/>
                      <a:pt x="298" y="339"/>
                      <a:pt x="295" y="342"/>
                    </a:cubicBezTo>
                    <a:cubicBezTo>
                      <a:pt x="296" y="337"/>
                      <a:pt x="308" y="327"/>
                      <a:pt x="313" y="320"/>
                    </a:cubicBezTo>
                    <a:cubicBezTo>
                      <a:pt x="303" y="328"/>
                      <a:pt x="300" y="334"/>
                      <a:pt x="290" y="344"/>
                    </a:cubicBezTo>
                    <a:cubicBezTo>
                      <a:pt x="291" y="342"/>
                      <a:pt x="297" y="334"/>
                      <a:pt x="287" y="346"/>
                    </a:cubicBezTo>
                    <a:cubicBezTo>
                      <a:pt x="285" y="345"/>
                      <a:pt x="296" y="334"/>
                      <a:pt x="296" y="336"/>
                    </a:cubicBezTo>
                    <a:cubicBezTo>
                      <a:pt x="304" y="328"/>
                      <a:pt x="316" y="316"/>
                      <a:pt x="312" y="317"/>
                    </a:cubicBezTo>
                    <a:cubicBezTo>
                      <a:pt x="318" y="312"/>
                      <a:pt x="327" y="303"/>
                      <a:pt x="328" y="304"/>
                    </a:cubicBezTo>
                    <a:cubicBezTo>
                      <a:pt x="321" y="311"/>
                      <a:pt x="320" y="313"/>
                      <a:pt x="319" y="315"/>
                    </a:cubicBezTo>
                    <a:cubicBezTo>
                      <a:pt x="319" y="316"/>
                      <a:pt x="318" y="318"/>
                      <a:pt x="311" y="325"/>
                    </a:cubicBezTo>
                    <a:cubicBezTo>
                      <a:pt x="313" y="323"/>
                      <a:pt x="326" y="313"/>
                      <a:pt x="316" y="324"/>
                    </a:cubicBezTo>
                    <a:close/>
                    <a:moveTo>
                      <a:pt x="1056" y="110"/>
                    </a:moveTo>
                    <a:cubicBezTo>
                      <a:pt x="1048" y="110"/>
                      <a:pt x="1046" y="108"/>
                      <a:pt x="1033" y="106"/>
                    </a:cubicBezTo>
                    <a:cubicBezTo>
                      <a:pt x="1033" y="105"/>
                      <a:pt x="1046" y="108"/>
                      <a:pt x="1056" y="110"/>
                    </a:cubicBezTo>
                    <a:close/>
                    <a:moveTo>
                      <a:pt x="1683" y="808"/>
                    </a:moveTo>
                    <a:cubicBezTo>
                      <a:pt x="1684" y="814"/>
                      <a:pt x="1683" y="810"/>
                      <a:pt x="1682" y="806"/>
                    </a:cubicBezTo>
                    <a:cubicBezTo>
                      <a:pt x="1682" y="801"/>
                      <a:pt x="1681" y="796"/>
                      <a:pt x="1680" y="798"/>
                    </a:cubicBezTo>
                    <a:cubicBezTo>
                      <a:pt x="1679" y="792"/>
                      <a:pt x="1680" y="789"/>
                      <a:pt x="1679" y="788"/>
                    </a:cubicBezTo>
                    <a:cubicBezTo>
                      <a:pt x="1678" y="784"/>
                      <a:pt x="1679" y="785"/>
                      <a:pt x="1678" y="780"/>
                    </a:cubicBezTo>
                    <a:cubicBezTo>
                      <a:pt x="1680" y="780"/>
                      <a:pt x="1680" y="795"/>
                      <a:pt x="1681" y="790"/>
                    </a:cubicBezTo>
                    <a:cubicBezTo>
                      <a:pt x="1682" y="799"/>
                      <a:pt x="1681" y="797"/>
                      <a:pt x="1683" y="808"/>
                    </a:cubicBezTo>
                    <a:close/>
                    <a:moveTo>
                      <a:pt x="186" y="482"/>
                    </a:moveTo>
                    <a:cubicBezTo>
                      <a:pt x="190" y="475"/>
                      <a:pt x="190" y="480"/>
                      <a:pt x="193" y="474"/>
                    </a:cubicBezTo>
                    <a:cubicBezTo>
                      <a:pt x="192" y="478"/>
                      <a:pt x="183" y="492"/>
                      <a:pt x="184" y="488"/>
                    </a:cubicBezTo>
                    <a:cubicBezTo>
                      <a:pt x="185" y="485"/>
                      <a:pt x="186" y="483"/>
                      <a:pt x="186" y="482"/>
                    </a:cubicBezTo>
                    <a:close/>
                    <a:moveTo>
                      <a:pt x="1690" y="925"/>
                    </a:moveTo>
                    <a:cubicBezTo>
                      <a:pt x="1689" y="921"/>
                      <a:pt x="1690" y="910"/>
                      <a:pt x="1689" y="897"/>
                    </a:cubicBezTo>
                    <a:cubicBezTo>
                      <a:pt x="1691" y="897"/>
                      <a:pt x="1690" y="914"/>
                      <a:pt x="1690" y="925"/>
                    </a:cubicBezTo>
                    <a:close/>
                    <a:moveTo>
                      <a:pt x="1024" y="106"/>
                    </a:moveTo>
                    <a:cubicBezTo>
                      <a:pt x="1024" y="106"/>
                      <a:pt x="1027" y="107"/>
                      <a:pt x="1027" y="107"/>
                    </a:cubicBezTo>
                    <a:cubicBezTo>
                      <a:pt x="1041" y="110"/>
                      <a:pt x="1046" y="110"/>
                      <a:pt x="1046" y="109"/>
                    </a:cubicBezTo>
                    <a:cubicBezTo>
                      <a:pt x="1059" y="113"/>
                      <a:pt x="1061" y="115"/>
                      <a:pt x="1062" y="117"/>
                    </a:cubicBezTo>
                    <a:cubicBezTo>
                      <a:pt x="1062" y="118"/>
                      <a:pt x="1060" y="119"/>
                      <a:pt x="1065" y="121"/>
                    </a:cubicBezTo>
                    <a:cubicBezTo>
                      <a:pt x="1056" y="120"/>
                      <a:pt x="1056" y="120"/>
                      <a:pt x="1056" y="120"/>
                    </a:cubicBezTo>
                    <a:cubicBezTo>
                      <a:pt x="1044" y="118"/>
                      <a:pt x="1053" y="118"/>
                      <a:pt x="1045" y="116"/>
                    </a:cubicBezTo>
                    <a:cubicBezTo>
                      <a:pt x="1042" y="117"/>
                      <a:pt x="1037" y="117"/>
                      <a:pt x="1030" y="116"/>
                    </a:cubicBezTo>
                    <a:cubicBezTo>
                      <a:pt x="1025" y="113"/>
                      <a:pt x="1016" y="108"/>
                      <a:pt x="1028" y="110"/>
                    </a:cubicBezTo>
                    <a:cubicBezTo>
                      <a:pt x="1026" y="109"/>
                      <a:pt x="1012" y="107"/>
                      <a:pt x="1005" y="105"/>
                    </a:cubicBezTo>
                    <a:cubicBezTo>
                      <a:pt x="1007" y="104"/>
                      <a:pt x="1018" y="107"/>
                      <a:pt x="1028" y="109"/>
                    </a:cubicBezTo>
                    <a:cubicBezTo>
                      <a:pt x="1033" y="110"/>
                      <a:pt x="1027" y="107"/>
                      <a:pt x="1024" y="106"/>
                    </a:cubicBezTo>
                    <a:close/>
                    <a:moveTo>
                      <a:pt x="201" y="460"/>
                    </a:moveTo>
                    <a:cubicBezTo>
                      <a:pt x="205" y="453"/>
                      <a:pt x="207" y="454"/>
                      <a:pt x="209" y="452"/>
                    </a:cubicBezTo>
                    <a:cubicBezTo>
                      <a:pt x="204" y="460"/>
                      <a:pt x="205" y="459"/>
                      <a:pt x="201" y="466"/>
                    </a:cubicBezTo>
                    <a:cubicBezTo>
                      <a:pt x="199" y="466"/>
                      <a:pt x="205" y="457"/>
                      <a:pt x="201" y="460"/>
                    </a:cubicBezTo>
                    <a:close/>
                    <a:moveTo>
                      <a:pt x="574" y="150"/>
                    </a:moveTo>
                    <a:cubicBezTo>
                      <a:pt x="572" y="150"/>
                      <a:pt x="567" y="152"/>
                      <a:pt x="563" y="154"/>
                    </a:cubicBezTo>
                    <a:cubicBezTo>
                      <a:pt x="558" y="156"/>
                      <a:pt x="555" y="157"/>
                      <a:pt x="556" y="155"/>
                    </a:cubicBezTo>
                    <a:cubicBezTo>
                      <a:pt x="570" y="150"/>
                      <a:pt x="584" y="144"/>
                      <a:pt x="587" y="146"/>
                    </a:cubicBezTo>
                    <a:cubicBezTo>
                      <a:pt x="577" y="150"/>
                      <a:pt x="590" y="149"/>
                      <a:pt x="575" y="155"/>
                    </a:cubicBezTo>
                    <a:cubicBezTo>
                      <a:pt x="576" y="152"/>
                      <a:pt x="560" y="157"/>
                      <a:pt x="574" y="150"/>
                    </a:cubicBezTo>
                    <a:close/>
                    <a:moveTo>
                      <a:pt x="1330" y="236"/>
                    </a:moveTo>
                    <a:cubicBezTo>
                      <a:pt x="1330" y="235"/>
                      <a:pt x="1325" y="232"/>
                      <a:pt x="1330" y="234"/>
                    </a:cubicBezTo>
                    <a:cubicBezTo>
                      <a:pt x="1341" y="241"/>
                      <a:pt x="1340" y="244"/>
                      <a:pt x="1330" y="236"/>
                    </a:cubicBezTo>
                    <a:close/>
                    <a:moveTo>
                      <a:pt x="137" y="590"/>
                    </a:moveTo>
                    <a:cubicBezTo>
                      <a:pt x="134" y="595"/>
                      <a:pt x="141" y="584"/>
                      <a:pt x="144" y="578"/>
                    </a:cubicBezTo>
                    <a:cubicBezTo>
                      <a:pt x="143" y="584"/>
                      <a:pt x="139" y="588"/>
                      <a:pt x="137" y="599"/>
                    </a:cubicBezTo>
                    <a:cubicBezTo>
                      <a:pt x="136" y="598"/>
                      <a:pt x="140" y="588"/>
                      <a:pt x="137" y="590"/>
                    </a:cubicBezTo>
                    <a:close/>
                    <a:moveTo>
                      <a:pt x="164" y="528"/>
                    </a:moveTo>
                    <a:cubicBezTo>
                      <a:pt x="170" y="518"/>
                      <a:pt x="174" y="509"/>
                      <a:pt x="178" y="501"/>
                    </a:cubicBezTo>
                    <a:cubicBezTo>
                      <a:pt x="183" y="493"/>
                      <a:pt x="187" y="485"/>
                      <a:pt x="194" y="477"/>
                    </a:cubicBezTo>
                    <a:cubicBezTo>
                      <a:pt x="185" y="490"/>
                      <a:pt x="185" y="494"/>
                      <a:pt x="179" y="505"/>
                    </a:cubicBezTo>
                    <a:cubicBezTo>
                      <a:pt x="181" y="503"/>
                      <a:pt x="185" y="496"/>
                      <a:pt x="188" y="491"/>
                    </a:cubicBezTo>
                    <a:cubicBezTo>
                      <a:pt x="191" y="487"/>
                      <a:pt x="193" y="484"/>
                      <a:pt x="190" y="491"/>
                    </a:cubicBezTo>
                    <a:cubicBezTo>
                      <a:pt x="193" y="488"/>
                      <a:pt x="196" y="479"/>
                      <a:pt x="199" y="474"/>
                    </a:cubicBezTo>
                    <a:cubicBezTo>
                      <a:pt x="201" y="474"/>
                      <a:pt x="199" y="477"/>
                      <a:pt x="196" y="481"/>
                    </a:cubicBezTo>
                    <a:cubicBezTo>
                      <a:pt x="194" y="485"/>
                      <a:pt x="191" y="490"/>
                      <a:pt x="192" y="491"/>
                    </a:cubicBezTo>
                    <a:cubicBezTo>
                      <a:pt x="195" y="488"/>
                      <a:pt x="196" y="484"/>
                      <a:pt x="202" y="474"/>
                    </a:cubicBezTo>
                    <a:cubicBezTo>
                      <a:pt x="203" y="475"/>
                      <a:pt x="200" y="480"/>
                      <a:pt x="197" y="486"/>
                    </a:cubicBezTo>
                    <a:cubicBezTo>
                      <a:pt x="194" y="491"/>
                      <a:pt x="190" y="498"/>
                      <a:pt x="187" y="502"/>
                    </a:cubicBezTo>
                    <a:cubicBezTo>
                      <a:pt x="192" y="492"/>
                      <a:pt x="190" y="493"/>
                      <a:pt x="186" y="498"/>
                    </a:cubicBezTo>
                    <a:cubicBezTo>
                      <a:pt x="183" y="502"/>
                      <a:pt x="178" y="509"/>
                      <a:pt x="176" y="511"/>
                    </a:cubicBezTo>
                    <a:cubicBezTo>
                      <a:pt x="174" y="514"/>
                      <a:pt x="172" y="519"/>
                      <a:pt x="171" y="522"/>
                    </a:cubicBezTo>
                    <a:cubicBezTo>
                      <a:pt x="168" y="527"/>
                      <a:pt x="166" y="528"/>
                      <a:pt x="164" y="528"/>
                    </a:cubicBezTo>
                    <a:close/>
                    <a:moveTo>
                      <a:pt x="832" y="92"/>
                    </a:moveTo>
                    <a:cubicBezTo>
                      <a:pt x="836" y="93"/>
                      <a:pt x="847" y="93"/>
                      <a:pt x="847" y="94"/>
                    </a:cubicBezTo>
                    <a:cubicBezTo>
                      <a:pt x="850" y="94"/>
                      <a:pt x="852" y="94"/>
                      <a:pt x="857" y="93"/>
                    </a:cubicBezTo>
                    <a:cubicBezTo>
                      <a:pt x="855" y="93"/>
                      <a:pt x="854" y="93"/>
                      <a:pt x="850" y="93"/>
                    </a:cubicBezTo>
                    <a:cubicBezTo>
                      <a:pt x="854" y="93"/>
                      <a:pt x="860" y="92"/>
                      <a:pt x="866" y="92"/>
                    </a:cubicBezTo>
                    <a:cubicBezTo>
                      <a:pt x="872" y="92"/>
                      <a:pt x="878" y="92"/>
                      <a:pt x="881" y="93"/>
                    </a:cubicBezTo>
                    <a:cubicBezTo>
                      <a:pt x="875" y="93"/>
                      <a:pt x="874" y="93"/>
                      <a:pt x="870" y="93"/>
                    </a:cubicBezTo>
                    <a:cubicBezTo>
                      <a:pt x="868" y="94"/>
                      <a:pt x="881" y="94"/>
                      <a:pt x="888" y="94"/>
                    </a:cubicBezTo>
                    <a:cubicBezTo>
                      <a:pt x="885" y="95"/>
                      <a:pt x="879" y="96"/>
                      <a:pt x="865" y="96"/>
                    </a:cubicBezTo>
                    <a:cubicBezTo>
                      <a:pt x="865" y="95"/>
                      <a:pt x="876" y="95"/>
                      <a:pt x="874" y="94"/>
                    </a:cubicBezTo>
                    <a:cubicBezTo>
                      <a:pt x="859" y="94"/>
                      <a:pt x="855" y="96"/>
                      <a:pt x="846" y="97"/>
                    </a:cubicBezTo>
                    <a:cubicBezTo>
                      <a:pt x="847" y="98"/>
                      <a:pt x="854" y="97"/>
                      <a:pt x="859" y="97"/>
                    </a:cubicBezTo>
                    <a:cubicBezTo>
                      <a:pt x="859" y="101"/>
                      <a:pt x="837" y="101"/>
                      <a:pt x="812" y="103"/>
                    </a:cubicBezTo>
                    <a:cubicBezTo>
                      <a:pt x="827" y="101"/>
                      <a:pt x="811" y="101"/>
                      <a:pt x="816" y="99"/>
                    </a:cubicBezTo>
                    <a:cubicBezTo>
                      <a:pt x="816" y="98"/>
                      <a:pt x="804" y="99"/>
                      <a:pt x="799" y="100"/>
                    </a:cubicBezTo>
                    <a:cubicBezTo>
                      <a:pt x="793" y="98"/>
                      <a:pt x="807" y="98"/>
                      <a:pt x="804" y="97"/>
                    </a:cubicBezTo>
                    <a:cubicBezTo>
                      <a:pt x="815" y="95"/>
                      <a:pt x="809" y="98"/>
                      <a:pt x="821" y="97"/>
                    </a:cubicBezTo>
                    <a:cubicBezTo>
                      <a:pt x="821" y="95"/>
                      <a:pt x="808" y="97"/>
                      <a:pt x="817" y="95"/>
                    </a:cubicBezTo>
                    <a:cubicBezTo>
                      <a:pt x="825" y="94"/>
                      <a:pt x="826" y="95"/>
                      <a:pt x="828" y="96"/>
                    </a:cubicBezTo>
                    <a:cubicBezTo>
                      <a:pt x="832" y="96"/>
                      <a:pt x="833" y="95"/>
                      <a:pt x="837" y="95"/>
                    </a:cubicBezTo>
                    <a:cubicBezTo>
                      <a:pt x="835" y="94"/>
                      <a:pt x="827" y="93"/>
                      <a:pt x="832" y="92"/>
                    </a:cubicBezTo>
                    <a:close/>
                    <a:moveTo>
                      <a:pt x="149" y="563"/>
                    </a:moveTo>
                    <a:cubicBezTo>
                      <a:pt x="153" y="553"/>
                      <a:pt x="157" y="547"/>
                      <a:pt x="160" y="545"/>
                    </a:cubicBezTo>
                    <a:cubicBezTo>
                      <a:pt x="156" y="556"/>
                      <a:pt x="153" y="559"/>
                      <a:pt x="147" y="575"/>
                    </a:cubicBezTo>
                    <a:cubicBezTo>
                      <a:pt x="150" y="565"/>
                      <a:pt x="151" y="565"/>
                      <a:pt x="149" y="563"/>
                    </a:cubicBezTo>
                    <a:close/>
                    <a:moveTo>
                      <a:pt x="598" y="141"/>
                    </a:moveTo>
                    <a:cubicBezTo>
                      <a:pt x="606" y="139"/>
                      <a:pt x="622" y="133"/>
                      <a:pt x="626" y="134"/>
                    </a:cubicBezTo>
                    <a:cubicBezTo>
                      <a:pt x="619" y="136"/>
                      <a:pt x="613" y="138"/>
                      <a:pt x="607" y="140"/>
                    </a:cubicBezTo>
                    <a:cubicBezTo>
                      <a:pt x="610" y="137"/>
                      <a:pt x="597" y="143"/>
                      <a:pt x="598" y="141"/>
                    </a:cubicBezTo>
                    <a:close/>
                    <a:moveTo>
                      <a:pt x="696" y="115"/>
                    </a:moveTo>
                    <a:cubicBezTo>
                      <a:pt x="701" y="114"/>
                      <a:pt x="705" y="113"/>
                      <a:pt x="709" y="112"/>
                    </a:cubicBezTo>
                    <a:cubicBezTo>
                      <a:pt x="707" y="112"/>
                      <a:pt x="700" y="113"/>
                      <a:pt x="694" y="115"/>
                    </a:cubicBezTo>
                    <a:cubicBezTo>
                      <a:pt x="688" y="117"/>
                      <a:pt x="682" y="119"/>
                      <a:pt x="682" y="120"/>
                    </a:cubicBezTo>
                    <a:cubicBezTo>
                      <a:pt x="666" y="124"/>
                      <a:pt x="665" y="122"/>
                      <a:pt x="672" y="119"/>
                    </a:cubicBezTo>
                    <a:cubicBezTo>
                      <a:pt x="683" y="117"/>
                      <a:pt x="693" y="114"/>
                      <a:pt x="706" y="111"/>
                    </a:cubicBezTo>
                    <a:cubicBezTo>
                      <a:pt x="718" y="108"/>
                      <a:pt x="733" y="104"/>
                      <a:pt x="754" y="102"/>
                    </a:cubicBezTo>
                    <a:cubicBezTo>
                      <a:pt x="747" y="105"/>
                      <a:pt x="735" y="105"/>
                      <a:pt x="728" y="107"/>
                    </a:cubicBezTo>
                    <a:cubicBezTo>
                      <a:pt x="722" y="109"/>
                      <a:pt x="737" y="107"/>
                      <a:pt x="730" y="109"/>
                    </a:cubicBezTo>
                    <a:cubicBezTo>
                      <a:pt x="724" y="111"/>
                      <a:pt x="715" y="113"/>
                      <a:pt x="708" y="115"/>
                    </a:cubicBezTo>
                    <a:cubicBezTo>
                      <a:pt x="710" y="115"/>
                      <a:pt x="711" y="115"/>
                      <a:pt x="715" y="114"/>
                    </a:cubicBezTo>
                    <a:cubicBezTo>
                      <a:pt x="716" y="115"/>
                      <a:pt x="702" y="117"/>
                      <a:pt x="696" y="119"/>
                    </a:cubicBezTo>
                    <a:cubicBezTo>
                      <a:pt x="692" y="118"/>
                      <a:pt x="700" y="116"/>
                      <a:pt x="696" y="115"/>
                    </a:cubicBezTo>
                    <a:close/>
                    <a:moveTo>
                      <a:pt x="339" y="299"/>
                    </a:moveTo>
                    <a:cubicBezTo>
                      <a:pt x="346" y="292"/>
                      <a:pt x="345" y="295"/>
                      <a:pt x="346" y="295"/>
                    </a:cubicBezTo>
                    <a:cubicBezTo>
                      <a:pt x="355" y="288"/>
                      <a:pt x="347" y="291"/>
                      <a:pt x="357" y="284"/>
                    </a:cubicBezTo>
                    <a:cubicBezTo>
                      <a:pt x="359" y="283"/>
                      <a:pt x="355" y="288"/>
                      <a:pt x="369" y="276"/>
                    </a:cubicBezTo>
                    <a:cubicBezTo>
                      <a:pt x="369" y="277"/>
                      <a:pt x="365" y="280"/>
                      <a:pt x="360" y="284"/>
                    </a:cubicBezTo>
                    <a:cubicBezTo>
                      <a:pt x="366" y="281"/>
                      <a:pt x="376" y="273"/>
                      <a:pt x="386" y="264"/>
                    </a:cubicBezTo>
                    <a:cubicBezTo>
                      <a:pt x="383" y="264"/>
                      <a:pt x="382" y="265"/>
                      <a:pt x="379" y="265"/>
                    </a:cubicBezTo>
                    <a:cubicBezTo>
                      <a:pt x="387" y="258"/>
                      <a:pt x="391" y="256"/>
                      <a:pt x="396" y="254"/>
                    </a:cubicBezTo>
                    <a:cubicBezTo>
                      <a:pt x="400" y="252"/>
                      <a:pt x="405" y="249"/>
                      <a:pt x="414" y="242"/>
                    </a:cubicBezTo>
                    <a:cubicBezTo>
                      <a:pt x="415" y="243"/>
                      <a:pt x="403" y="251"/>
                      <a:pt x="396" y="256"/>
                    </a:cubicBezTo>
                    <a:cubicBezTo>
                      <a:pt x="398" y="257"/>
                      <a:pt x="407" y="248"/>
                      <a:pt x="412" y="245"/>
                    </a:cubicBezTo>
                    <a:cubicBezTo>
                      <a:pt x="409" y="249"/>
                      <a:pt x="399" y="256"/>
                      <a:pt x="389" y="263"/>
                    </a:cubicBezTo>
                    <a:cubicBezTo>
                      <a:pt x="380" y="271"/>
                      <a:pt x="372" y="278"/>
                      <a:pt x="372" y="280"/>
                    </a:cubicBezTo>
                    <a:cubicBezTo>
                      <a:pt x="370" y="280"/>
                      <a:pt x="373" y="278"/>
                      <a:pt x="373" y="277"/>
                    </a:cubicBezTo>
                    <a:cubicBezTo>
                      <a:pt x="361" y="287"/>
                      <a:pt x="368" y="284"/>
                      <a:pt x="363" y="289"/>
                    </a:cubicBezTo>
                    <a:cubicBezTo>
                      <a:pt x="349" y="299"/>
                      <a:pt x="363" y="285"/>
                      <a:pt x="361" y="285"/>
                    </a:cubicBezTo>
                    <a:cubicBezTo>
                      <a:pt x="346" y="298"/>
                      <a:pt x="334" y="309"/>
                      <a:pt x="324" y="321"/>
                    </a:cubicBezTo>
                    <a:cubicBezTo>
                      <a:pt x="325" y="319"/>
                      <a:pt x="326" y="318"/>
                      <a:pt x="323" y="320"/>
                    </a:cubicBezTo>
                    <a:cubicBezTo>
                      <a:pt x="326" y="316"/>
                      <a:pt x="331" y="312"/>
                      <a:pt x="341" y="302"/>
                    </a:cubicBezTo>
                    <a:cubicBezTo>
                      <a:pt x="336" y="304"/>
                      <a:pt x="339" y="301"/>
                      <a:pt x="335" y="303"/>
                    </a:cubicBezTo>
                    <a:cubicBezTo>
                      <a:pt x="338" y="301"/>
                      <a:pt x="339" y="299"/>
                      <a:pt x="339" y="299"/>
                    </a:cubicBezTo>
                    <a:close/>
                    <a:moveTo>
                      <a:pt x="778" y="100"/>
                    </a:moveTo>
                    <a:cubicBezTo>
                      <a:pt x="782" y="101"/>
                      <a:pt x="774" y="102"/>
                      <a:pt x="766" y="103"/>
                    </a:cubicBezTo>
                    <a:cubicBezTo>
                      <a:pt x="767" y="104"/>
                      <a:pt x="772" y="103"/>
                      <a:pt x="776" y="102"/>
                    </a:cubicBezTo>
                    <a:cubicBezTo>
                      <a:pt x="769" y="104"/>
                      <a:pt x="756" y="107"/>
                      <a:pt x="747" y="108"/>
                    </a:cubicBezTo>
                    <a:cubicBezTo>
                      <a:pt x="745" y="107"/>
                      <a:pt x="753" y="106"/>
                      <a:pt x="759" y="105"/>
                    </a:cubicBezTo>
                    <a:cubicBezTo>
                      <a:pt x="759" y="104"/>
                      <a:pt x="748" y="106"/>
                      <a:pt x="743" y="107"/>
                    </a:cubicBezTo>
                    <a:cubicBezTo>
                      <a:pt x="751" y="104"/>
                      <a:pt x="762" y="103"/>
                      <a:pt x="778" y="100"/>
                    </a:cubicBezTo>
                    <a:close/>
                    <a:moveTo>
                      <a:pt x="1126" y="137"/>
                    </a:moveTo>
                    <a:cubicBezTo>
                      <a:pt x="1133" y="139"/>
                      <a:pt x="1148" y="144"/>
                      <a:pt x="1146" y="145"/>
                    </a:cubicBezTo>
                    <a:cubicBezTo>
                      <a:pt x="1139" y="142"/>
                      <a:pt x="1124" y="138"/>
                      <a:pt x="1126" y="137"/>
                    </a:cubicBezTo>
                    <a:close/>
                    <a:moveTo>
                      <a:pt x="161" y="545"/>
                    </a:moveTo>
                    <a:cubicBezTo>
                      <a:pt x="161" y="548"/>
                      <a:pt x="164" y="546"/>
                      <a:pt x="161" y="554"/>
                    </a:cubicBezTo>
                    <a:cubicBezTo>
                      <a:pt x="158" y="561"/>
                      <a:pt x="159" y="555"/>
                      <a:pt x="159" y="554"/>
                    </a:cubicBezTo>
                    <a:cubicBezTo>
                      <a:pt x="154" y="563"/>
                      <a:pt x="156" y="562"/>
                      <a:pt x="152" y="571"/>
                    </a:cubicBezTo>
                    <a:cubicBezTo>
                      <a:pt x="150" y="572"/>
                      <a:pt x="151" y="568"/>
                      <a:pt x="153" y="563"/>
                    </a:cubicBezTo>
                    <a:cubicBezTo>
                      <a:pt x="155" y="557"/>
                      <a:pt x="159" y="550"/>
                      <a:pt x="161" y="545"/>
                    </a:cubicBezTo>
                    <a:close/>
                    <a:moveTo>
                      <a:pt x="229" y="428"/>
                    </a:moveTo>
                    <a:cubicBezTo>
                      <a:pt x="234" y="423"/>
                      <a:pt x="234" y="420"/>
                      <a:pt x="239" y="415"/>
                    </a:cubicBezTo>
                    <a:cubicBezTo>
                      <a:pt x="241" y="414"/>
                      <a:pt x="239" y="418"/>
                      <a:pt x="233" y="426"/>
                    </a:cubicBezTo>
                    <a:cubicBezTo>
                      <a:pt x="234" y="427"/>
                      <a:pt x="237" y="422"/>
                      <a:pt x="240" y="418"/>
                    </a:cubicBezTo>
                    <a:cubicBezTo>
                      <a:pt x="237" y="425"/>
                      <a:pt x="236" y="428"/>
                      <a:pt x="226" y="442"/>
                    </a:cubicBezTo>
                    <a:cubicBezTo>
                      <a:pt x="226" y="438"/>
                      <a:pt x="232" y="428"/>
                      <a:pt x="229" y="428"/>
                    </a:cubicBezTo>
                    <a:close/>
                    <a:moveTo>
                      <a:pt x="418" y="238"/>
                    </a:moveTo>
                    <a:cubicBezTo>
                      <a:pt x="427" y="232"/>
                      <a:pt x="422" y="238"/>
                      <a:pt x="430" y="231"/>
                    </a:cubicBezTo>
                    <a:cubicBezTo>
                      <a:pt x="428" y="234"/>
                      <a:pt x="430" y="234"/>
                      <a:pt x="421" y="240"/>
                    </a:cubicBezTo>
                    <a:cubicBezTo>
                      <a:pt x="418" y="241"/>
                      <a:pt x="418" y="240"/>
                      <a:pt x="418" y="238"/>
                    </a:cubicBezTo>
                    <a:close/>
                    <a:moveTo>
                      <a:pt x="596" y="146"/>
                    </a:moveTo>
                    <a:cubicBezTo>
                      <a:pt x="605" y="142"/>
                      <a:pt x="614" y="139"/>
                      <a:pt x="624" y="136"/>
                    </a:cubicBezTo>
                    <a:cubicBezTo>
                      <a:pt x="619" y="140"/>
                      <a:pt x="605" y="143"/>
                      <a:pt x="597" y="147"/>
                    </a:cubicBezTo>
                    <a:cubicBezTo>
                      <a:pt x="602" y="145"/>
                      <a:pt x="597" y="147"/>
                      <a:pt x="596" y="146"/>
                    </a:cubicBezTo>
                    <a:close/>
                    <a:moveTo>
                      <a:pt x="1640" y="666"/>
                    </a:moveTo>
                    <a:cubicBezTo>
                      <a:pt x="1638" y="664"/>
                      <a:pt x="1633" y="645"/>
                      <a:pt x="1629" y="633"/>
                    </a:cubicBezTo>
                    <a:cubicBezTo>
                      <a:pt x="1632" y="637"/>
                      <a:pt x="1635" y="650"/>
                      <a:pt x="1640" y="666"/>
                    </a:cubicBezTo>
                    <a:close/>
                    <a:moveTo>
                      <a:pt x="1630" y="627"/>
                    </a:moveTo>
                    <a:cubicBezTo>
                      <a:pt x="1633" y="635"/>
                      <a:pt x="1630" y="631"/>
                      <a:pt x="1634" y="641"/>
                    </a:cubicBezTo>
                    <a:cubicBezTo>
                      <a:pt x="1631" y="640"/>
                      <a:pt x="1627" y="624"/>
                      <a:pt x="1630" y="627"/>
                    </a:cubicBezTo>
                    <a:close/>
                    <a:moveTo>
                      <a:pt x="300" y="343"/>
                    </a:moveTo>
                    <a:cubicBezTo>
                      <a:pt x="290" y="352"/>
                      <a:pt x="295" y="349"/>
                      <a:pt x="285" y="360"/>
                    </a:cubicBezTo>
                    <a:cubicBezTo>
                      <a:pt x="283" y="361"/>
                      <a:pt x="286" y="356"/>
                      <a:pt x="290" y="352"/>
                    </a:cubicBezTo>
                    <a:cubicBezTo>
                      <a:pt x="294" y="347"/>
                      <a:pt x="299" y="342"/>
                      <a:pt x="300" y="343"/>
                    </a:cubicBezTo>
                    <a:close/>
                    <a:moveTo>
                      <a:pt x="214" y="452"/>
                    </a:moveTo>
                    <a:cubicBezTo>
                      <a:pt x="215" y="450"/>
                      <a:pt x="218" y="445"/>
                      <a:pt x="221" y="441"/>
                    </a:cubicBezTo>
                    <a:cubicBezTo>
                      <a:pt x="224" y="437"/>
                      <a:pt x="227" y="434"/>
                      <a:pt x="226" y="436"/>
                    </a:cubicBezTo>
                    <a:cubicBezTo>
                      <a:pt x="221" y="444"/>
                      <a:pt x="223" y="441"/>
                      <a:pt x="218" y="450"/>
                    </a:cubicBezTo>
                    <a:cubicBezTo>
                      <a:pt x="217" y="449"/>
                      <a:pt x="216" y="449"/>
                      <a:pt x="214" y="452"/>
                    </a:cubicBezTo>
                    <a:close/>
                    <a:moveTo>
                      <a:pt x="282" y="362"/>
                    </a:moveTo>
                    <a:cubicBezTo>
                      <a:pt x="276" y="370"/>
                      <a:pt x="276" y="373"/>
                      <a:pt x="285" y="363"/>
                    </a:cubicBezTo>
                    <a:cubicBezTo>
                      <a:pt x="282" y="368"/>
                      <a:pt x="278" y="372"/>
                      <a:pt x="273" y="378"/>
                    </a:cubicBezTo>
                    <a:cubicBezTo>
                      <a:pt x="274" y="376"/>
                      <a:pt x="279" y="366"/>
                      <a:pt x="270" y="377"/>
                    </a:cubicBezTo>
                    <a:cubicBezTo>
                      <a:pt x="267" y="380"/>
                      <a:pt x="270" y="376"/>
                      <a:pt x="274" y="372"/>
                    </a:cubicBezTo>
                    <a:cubicBezTo>
                      <a:pt x="277" y="367"/>
                      <a:pt x="282" y="362"/>
                      <a:pt x="282" y="362"/>
                    </a:cubicBezTo>
                    <a:close/>
                    <a:moveTo>
                      <a:pt x="943" y="101"/>
                    </a:moveTo>
                    <a:cubicBezTo>
                      <a:pt x="952" y="102"/>
                      <a:pt x="954" y="103"/>
                      <a:pt x="954" y="104"/>
                    </a:cubicBezTo>
                    <a:cubicBezTo>
                      <a:pt x="945" y="103"/>
                      <a:pt x="938" y="101"/>
                      <a:pt x="943" y="101"/>
                    </a:cubicBezTo>
                    <a:close/>
                    <a:moveTo>
                      <a:pt x="1677" y="1015"/>
                    </a:moveTo>
                    <a:cubicBezTo>
                      <a:pt x="1676" y="1021"/>
                      <a:pt x="1676" y="1022"/>
                      <a:pt x="1676" y="1018"/>
                    </a:cubicBezTo>
                    <a:cubicBezTo>
                      <a:pt x="1674" y="1023"/>
                      <a:pt x="1674" y="1037"/>
                      <a:pt x="1673" y="1043"/>
                    </a:cubicBezTo>
                    <a:cubicBezTo>
                      <a:pt x="1672" y="1043"/>
                      <a:pt x="1671" y="1043"/>
                      <a:pt x="1671" y="1047"/>
                    </a:cubicBezTo>
                    <a:cubicBezTo>
                      <a:pt x="1671" y="1046"/>
                      <a:pt x="1672" y="1040"/>
                      <a:pt x="1673" y="1034"/>
                    </a:cubicBezTo>
                    <a:cubicBezTo>
                      <a:pt x="1674" y="1027"/>
                      <a:pt x="1675" y="1020"/>
                      <a:pt x="1676" y="1015"/>
                    </a:cubicBezTo>
                    <a:cubicBezTo>
                      <a:pt x="1676" y="1015"/>
                      <a:pt x="1677" y="1015"/>
                      <a:pt x="1677" y="1015"/>
                    </a:cubicBezTo>
                    <a:close/>
                    <a:moveTo>
                      <a:pt x="256" y="395"/>
                    </a:moveTo>
                    <a:cubicBezTo>
                      <a:pt x="264" y="384"/>
                      <a:pt x="268" y="385"/>
                      <a:pt x="259" y="395"/>
                    </a:cubicBezTo>
                    <a:cubicBezTo>
                      <a:pt x="260" y="392"/>
                      <a:pt x="258" y="395"/>
                      <a:pt x="256" y="395"/>
                    </a:cubicBezTo>
                    <a:close/>
                    <a:moveTo>
                      <a:pt x="318" y="327"/>
                    </a:moveTo>
                    <a:cubicBezTo>
                      <a:pt x="305" y="340"/>
                      <a:pt x="296" y="352"/>
                      <a:pt x="286" y="360"/>
                    </a:cubicBezTo>
                    <a:cubicBezTo>
                      <a:pt x="289" y="357"/>
                      <a:pt x="295" y="349"/>
                      <a:pt x="302" y="342"/>
                    </a:cubicBezTo>
                    <a:cubicBezTo>
                      <a:pt x="308" y="335"/>
                      <a:pt x="314" y="328"/>
                      <a:pt x="318" y="327"/>
                    </a:cubicBezTo>
                    <a:close/>
                    <a:moveTo>
                      <a:pt x="499" y="192"/>
                    </a:moveTo>
                    <a:cubicBezTo>
                      <a:pt x="498" y="193"/>
                      <a:pt x="497" y="194"/>
                      <a:pt x="494" y="195"/>
                    </a:cubicBezTo>
                    <a:cubicBezTo>
                      <a:pt x="495" y="196"/>
                      <a:pt x="505" y="190"/>
                      <a:pt x="509" y="188"/>
                    </a:cubicBezTo>
                    <a:cubicBezTo>
                      <a:pt x="508" y="189"/>
                      <a:pt x="507" y="190"/>
                      <a:pt x="508" y="191"/>
                    </a:cubicBezTo>
                    <a:cubicBezTo>
                      <a:pt x="502" y="194"/>
                      <a:pt x="495" y="197"/>
                      <a:pt x="492" y="197"/>
                    </a:cubicBezTo>
                    <a:cubicBezTo>
                      <a:pt x="489" y="198"/>
                      <a:pt x="490" y="196"/>
                      <a:pt x="499" y="192"/>
                    </a:cubicBezTo>
                    <a:close/>
                    <a:moveTo>
                      <a:pt x="1007" y="111"/>
                    </a:moveTo>
                    <a:cubicBezTo>
                      <a:pt x="1013" y="111"/>
                      <a:pt x="1019" y="113"/>
                      <a:pt x="1020" y="114"/>
                    </a:cubicBezTo>
                    <a:cubicBezTo>
                      <a:pt x="1022" y="115"/>
                      <a:pt x="1019" y="115"/>
                      <a:pt x="1007" y="111"/>
                    </a:cubicBezTo>
                    <a:close/>
                    <a:moveTo>
                      <a:pt x="1254" y="197"/>
                    </a:moveTo>
                    <a:cubicBezTo>
                      <a:pt x="1259" y="200"/>
                      <a:pt x="1259" y="201"/>
                      <a:pt x="1263" y="203"/>
                    </a:cubicBezTo>
                    <a:cubicBezTo>
                      <a:pt x="1265" y="205"/>
                      <a:pt x="1254" y="200"/>
                      <a:pt x="1263" y="206"/>
                    </a:cubicBezTo>
                    <a:cubicBezTo>
                      <a:pt x="1257" y="204"/>
                      <a:pt x="1252" y="198"/>
                      <a:pt x="1254" y="197"/>
                    </a:cubicBezTo>
                    <a:close/>
                    <a:moveTo>
                      <a:pt x="1449" y="346"/>
                    </a:moveTo>
                    <a:cubicBezTo>
                      <a:pt x="1447" y="347"/>
                      <a:pt x="1438" y="337"/>
                      <a:pt x="1436" y="335"/>
                    </a:cubicBezTo>
                    <a:cubicBezTo>
                      <a:pt x="1428" y="325"/>
                      <a:pt x="1443" y="338"/>
                      <a:pt x="1449" y="346"/>
                    </a:cubicBezTo>
                    <a:close/>
                    <a:moveTo>
                      <a:pt x="396" y="259"/>
                    </a:moveTo>
                    <a:cubicBezTo>
                      <a:pt x="401" y="255"/>
                      <a:pt x="406" y="251"/>
                      <a:pt x="411" y="248"/>
                    </a:cubicBezTo>
                    <a:cubicBezTo>
                      <a:pt x="408" y="251"/>
                      <a:pt x="412" y="248"/>
                      <a:pt x="413" y="248"/>
                    </a:cubicBezTo>
                    <a:cubicBezTo>
                      <a:pt x="408" y="252"/>
                      <a:pt x="403" y="256"/>
                      <a:pt x="398" y="260"/>
                    </a:cubicBezTo>
                    <a:lnTo>
                      <a:pt x="396" y="259"/>
                    </a:lnTo>
                    <a:close/>
                    <a:moveTo>
                      <a:pt x="301" y="346"/>
                    </a:moveTo>
                    <a:cubicBezTo>
                      <a:pt x="306" y="341"/>
                      <a:pt x="310" y="338"/>
                      <a:pt x="312" y="337"/>
                    </a:cubicBezTo>
                    <a:cubicBezTo>
                      <a:pt x="308" y="341"/>
                      <a:pt x="305" y="344"/>
                      <a:pt x="306" y="345"/>
                    </a:cubicBezTo>
                    <a:cubicBezTo>
                      <a:pt x="299" y="351"/>
                      <a:pt x="301" y="348"/>
                      <a:pt x="301" y="346"/>
                    </a:cubicBezTo>
                    <a:close/>
                    <a:moveTo>
                      <a:pt x="978" y="108"/>
                    </a:moveTo>
                    <a:cubicBezTo>
                      <a:pt x="985" y="109"/>
                      <a:pt x="987" y="110"/>
                      <a:pt x="991" y="111"/>
                    </a:cubicBezTo>
                    <a:cubicBezTo>
                      <a:pt x="991" y="112"/>
                      <a:pt x="983" y="111"/>
                      <a:pt x="982" y="111"/>
                    </a:cubicBezTo>
                    <a:cubicBezTo>
                      <a:pt x="975" y="111"/>
                      <a:pt x="980" y="109"/>
                      <a:pt x="978" y="108"/>
                    </a:cubicBezTo>
                    <a:close/>
                    <a:moveTo>
                      <a:pt x="148" y="588"/>
                    </a:moveTo>
                    <a:cubicBezTo>
                      <a:pt x="152" y="578"/>
                      <a:pt x="151" y="586"/>
                      <a:pt x="154" y="579"/>
                    </a:cubicBezTo>
                    <a:cubicBezTo>
                      <a:pt x="152" y="584"/>
                      <a:pt x="153" y="584"/>
                      <a:pt x="150" y="591"/>
                    </a:cubicBezTo>
                    <a:cubicBezTo>
                      <a:pt x="148" y="593"/>
                      <a:pt x="150" y="588"/>
                      <a:pt x="148" y="588"/>
                    </a:cubicBezTo>
                    <a:close/>
                    <a:moveTo>
                      <a:pt x="192" y="499"/>
                    </a:moveTo>
                    <a:cubicBezTo>
                      <a:pt x="189" y="506"/>
                      <a:pt x="184" y="514"/>
                      <a:pt x="181" y="522"/>
                    </a:cubicBezTo>
                    <a:cubicBezTo>
                      <a:pt x="178" y="526"/>
                      <a:pt x="180" y="521"/>
                      <a:pt x="183" y="514"/>
                    </a:cubicBezTo>
                    <a:cubicBezTo>
                      <a:pt x="186" y="508"/>
                      <a:pt x="190" y="500"/>
                      <a:pt x="192" y="499"/>
                    </a:cubicBezTo>
                    <a:close/>
                    <a:moveTo>
                      <a:pt x="214" y="461"/>
                    </a:moveTo>
                    <a:cubicBezTo>
                      <a:pt x="213" y="461"/>
                      <a:pt x="214" y="460"/>
                      <a:pt x="215" y="458"/>
                    </a:cubicBezTo>
                    <a:cubicBezTo>
                      <a:pt x="219" y="453"/>
                      <a:pt x="219" y="453"/>
                      <a:pt x="219" y="453"/>
                    </a:cubicBezTo>
                    <a:cubicBezTo>
                      <a:pt x="216" y="457"/>
                      <a:pt x="222" y="450"/>
                      <a:pt x="222" y="453"/>
                    </a:cubicBezTo>
                    <a:cubicBezTo>
                      <a:pt x="220" y="456"/>
                      <a:pt x="218" y="460"/>
                      <a:pt x="216" y="464"/>
                    </a:cubicBezTo>
                    <a:cubicBezTo>
                      <a:pt x="213" y="466"/>
                      <a:pt x="220" y="453"/>
                      <a:pt x="214" y="461"/>
                    </a:cubicBezTo>
                    <a:close/>
                    <a:moveTo>
                      <a:pt x="291" y="361"/>
                    </a:moveTo>
                    <a:cubicBezTo>
                      <a:pt x="287" y="365"/>
                      <a:pt x="280" y="373"/>
                      <a:pt x="283" y="371"/>
                    </a:cubicBezTo>
                    <a:cubicBezTo>
                      <a:pt x="279" y="375"/>
                      <a:pt x="274" y="380"/>
                      <a:pt x="272" y="380"/>
                    </a:cubicBezTo>
                    <a:cubicBezTo>
                      <a:pt x="274" y="378"/>
                      <a:pt x="278" y="373"/>
                      <a:pt x="282" y="368"/>
                    </a:cubicBezTo>
                    <a:cubicBezTo>
                      <a:pt x="286" y="364"/>
                      <a:pt x="290" y="360"/>
                      <a:pt x="291" y="361"/>
                    </a:cubicBezTo>
                    <a:close/>
                    <a:moveTo>
                      <a:pt x="1099" y="135"/>
                    </a:moveTo>
                    <a:cubicBezTo>
                      <a:pt x="1110" y="140"/>
                      <a:pt x="1124" y="143"/>
                      <a:pt x="1128" y="147"/>
                    </a:cubicBezTo>
                    <a:cubicBezTo>
                      <a:pt x="1123" y="145"/>
                      <a:pt x="1118" y="143"/>
                      <a:pt x="1112" y="141"/>
                    </a:cubicBezTo>
                    <a:cubicBezTo>
                      <a:pt x="1115" y="144"/>
                      <a:pt x="1122" y="147"/>
                      <a:pt x="1113" y="146"/>
                    </a:cubicBezTo>
                    <a:cubicBezTo>
                      <a:pt x="1107" y="143"/>
                      <a:pt x="1112" y="143"/>
                      <a:pt x="1100" y="141"/>
                    </a:cubicBezTo>
                    <a:cubicBezTo>
                      <a:pt x="1108" y="142"/>
                      <a:pt x="1098" y="137"/>
                      <a:pt x="1099" y="135"/>
                    </a:cubicBezTo>
                    <a:close/>
                    <a:moveTo>
                      <a:pt x="1315" y="237"/>
                    </a:moveTo>
                    <a:cubicBezTo>
                      <a:pt x="1320" y="241"/>
                      <a:pt x="1326" y="246"/>
                      <a:pt x="1320" y="243"/>
                    </a:cubicBezTo>
                    <a:cubicBezTo>
                      <a:pt x="1312" y="237"/>
                      <a:pt x="1310" y="235"/>
                      <a:pt x="1315" y="237"/>
                    </a:cubicBezTo>
                    <a:close/>
                    <a:moveTo>
                      <a:pt x="1401" y="304"/>
                    </a:moveTo>
                    <a:cubicBezTo>
                      <a:pt x="1402" y="306"/>
                      <a:pt x="1398" y="303"/>
                      <a:pt x="1394" y="300"/>
                    </a:cubicBezTo>
                    <a:cubicBezTo>
                      <a:pt x="1390" y="297"/>
                      <a:pt x="1387" y="293"/>
                      <a:pt x="1388" y="293"/>
                    </a:cubicBezTo>
                    <a:cubicBezTo>
                      <a:pt x="1395" y="298"/>
                      <a:pt x="1396" y="299"/>
                      <a:pt x="1401" y="304"/>
                    </a:cubicBezTo>
                    <a:close/>
                    <a:moveTo>
                      <a:pt x="1436" y="336"/>
                    </a:moveTo>
                    <a:cubicBezTo>
                      <a:pt x="1433" y="335"/>
                      <a:pt x="1428" y="331"/>
                      <a:pt x="1421" y="324"/>
                    </a:cubicBezTo>
                    <a:cubicBezTo>
                      <a:pt x="1421" y="322"/>
                      <a:pt x="1430" y="331"/>
                      <a:pt x="1436" y="336"/>
                    </a:cubicBezTo>
                    <a:close/>
                    <a:moveTo>
                      <a:pt x="920" y="106"/>
                    </a:moveTo>
                    <a:cubicBezTo>
                      <a:pt x="920" y="105"/>
                      <a:pt x="926" y="105"/>
                      <a:pt x="929" y="106"/>
                    </a:cubicBezTo>
                    <a:cubicBezTo>
                      <a:pt x="931" y="107"/>
                      <a:pt x="929" y="108"/>
                      <a:pt x="920" y="107"/>
                    </a:cubicBezTo>
                    <a:cubicBezTo>
                      <a:pt x="919" y="106"/>
                      <a:pt x="925" y="106"/>
                      <a:pt x="920" y="106"/>
                    </a:cubicBezTo>
                    <a:close/>
                    <a:moveTo>
                      <a:pt x="1643" y="1152"/>
                    </a:moveTo>
                    <a:cubicBezTo>
                      <a:pt x="1639" y="1166"/>
                      <a:pt x="1636" y="1173"/>
                      <a:pt x="1633" y="1177"/>
                    </a:cubicBezTo>
                    <a:cubicBezTo>
                      <a:pt x="1636" y="1169"/>
                      <a:pt x="1637" y="1164"/>
                      <a:pt x="1638" y="1160"/>
                    </a:cubicBezTo>
                    <a:cubicBezTo>
                      <a:pt x="1635" y="1167"/>
                      <a:pt x="1631" y="1181"/>
                      <a:pt x="1627" y="1188"/>
                    </a:cubicBezTo>
                    <a:cubicBezTo>
                      <a:pt x="1629" y="1181"/>
                      <a:pt x="1635" y="1167"/>
                      <a:pt x="1631" y="1171"/>
                    </a:cubicBezTo>
                    <a:cubicBezTo>
                      <a:pt x="1635" y="1163"/>
                      <a:pt x="1637" y="1155"/>
                      <a:pt x="1641" y="1144"/>
                    </a:cubicBezTo>
                    <a:cubicBezTo>
                      <a:pt x="1642" y="1145"/>
                      <a:pt x="1644" y="1145"/>
                      <a:pt x="1643" y="1152"/>
                    </a:cubicBezTo>
                    <a:close/>
                    <a:moveTo>
                      <a:pt x="1206" y="181"/>
                    </a:moveTo>
                    <a:cubicBezTo>
                      <a:pt x="1202" y="180"/>
                      <a:pt x="1198" y="178"/>
                      <a:pt x="1194" y="176"/>
                    </a:cubicBezTo>
                    <a:cubicBezTo>
                      <a:pt x="1192" y="173"/>
                      <a:pt x="1209" y="180"/>
                      <a:pt x="1206" y="181"/>
                    </a:cubicBezTo>
                    <a:close/>
                    <a:moveTo>
                      <a:pt x="287" y="369"/>
                    </a:moveTo>
                    <a:cubicBezTo>
                      <a:pt x="293" y="362"/>
                      <a:pt x="293" y="362"/>
                      <a:pt x="293" y="362"/>
                    </a:cubicBezTo>
                    <a:cubicBezTo>
                      <a:pt x="296" y="362"/>
                      <a:pt x="296" y="362"/>
                      <a:pt x="296" y="362"/>
                    </a:cubicBezTo>
                    <a:cubicBezTo>
                      <a:pt x="285" y="374"/>
                      <a:pt x="288" y="370"/>
                      <a:pt x="287" y="369"/>
                    </a:cubicBezTo>
                    <a:close/>
                    <a:moveTo>
                      <a:pt x="1593" y="1273"/>
                    </a:moveTo>
                    <a:cubicBezTo>
                      <a:pt x="1591" y="1274"/>
                      <a:pt x="1593" y="1270"/>
                      <a:pt x="1595" y="1265"/>
                    </a:cubicBezTo>
                    <a:cubicBezTo>
                      <a:pt x="1597" y="1260"/>
                      <a:pt x="1600" y="1255"/>
                      <a:pt x="1601" y="1256"/>
                    </a:cubicBezTo>
                    <a:cubicBezTo>
                      <a:pt x="1599" y="1262"/>
                      <a:pt x="1597" y="1265"/>
                      <a:pt x="1593" y="1273"/>
                    </a:cubicBezTo>
                    <a:close/>
                    <a:moveTo>
                      <a:pt x="1654" y="1083"/>
                    </a:moveTo>
                    <a:cubicBezTo>
                      <a:pt x="1653" y="1086"/>
                      <a:pt x="1652" y="1091"/>
                      <a:pt x="1651" y="1097"/>
                    </a:cubicBezTo>
                    <a:cubicBezTo>
                      <a:pt x="1649" y="1098"/>
                      <a:pt x="1650" y="1094"/>
                      <a:pt x="1651" y="1089"/>
                    </a:cubicBezTo>
                    <a:cubicBezTo>
                      <a:pt x="1652" y="1085"/>
                      <a:pt x="1653" y="1081"/>
                      <a:pt x="1654" y="1083"/>
                    </a:cubicBezTo>
                    <a:close/>
                    <a:moveTo>
                      <a:pt x="1574" y="1308"/>
                    </a:moveTo>
                    <a:cubicBezTo>
                      <a:pt x="1572" y="1308"/>
                      <a:pt x="1572" y="1308"/>
                      <a:pt x="1572" y="1308"/>
                    </a:cubicBezTo>
                    <a:cubicBezTo>
                      <a:pt x="1576" y="1301"/>
                      <a:pt x="1574" y="1304"/>
                      <a:pt x="1578" y="1295"/>
                    </a:cubicBezTo>
                    <a:cubicBezTo>
                      <a:pt x="1580" y="1293"/>
                      <a:pt x="1583" y="1290"/>
                      <a:pt x="1578" y="1301"/>
                    </a:cubicBezTo>
                    <a:cubicBezTo>
                      <a:pt x="1578" y="1297"/>
                      <a:pt x="1578" y="1299"/>
                      <a:pt x="1574" y="1308"/>
                    </a:cubicBezTo>
                    <a:close/>
                    <a:moveTo>
                      <a:pt x="1640" y="1138"/>
                    </a:moveTo>
                    <a:cubicBezTo>
                      <a:pt x="1638" y="1144"/>
                      <a:pt x="1634" y="1158"/>
                      <a:pt x="1633" y="1155"/>
                    </a:cubicBezTo>
                    <a:cubicBezTo>
                      <a:pt x="1634" y="1149"/>
                      <a:pt x="1638" y="1144"/>
                      <a:pt x="1637" y="1142"/>
                    </a:cubicBezTo>
                    <a:cubicBezTo>
                      <a:pt x="1639" y="1135"/>
                      <a:pt x="1639" y="1140"/>
                      <a:pt x="1640" y="1138"/>
                    </a:cubicBezTo>
                    <a:close/>
                    <a:moveTo>
                      <a:pt x="1614" y="1218"/>
                    </a:moveTo>
                    <a:cubicBezTo>
                      <a:pt x="1610" y="1229"/>
                      <a:pt x="1609" y="1228"/>
                      <a:pt x="1607" y="1228"/>
                    </a:cubicBezTo>
                    <a:cubicBezTo>
                      <a:pt x="1608" y="1226"/>
                      <a:pt x="1610" y="1223"/>
                      <a:pt x="1612" y="1218"/>
                    </a:cubicBezTo>
                    <a:cubicBezTo>
                      <a:pt x="1610" y="1224"/>
                      <a:pt x="1613" y="1216"/>
                      <a:pt x="1614" y="1218"/>
                    </a:cubicBezTo>
                    <a:close/>
                    <a:moveTo>
                      <a:pt x="1590" y="1267"/>
                    </a:moveTo>
                    <a:cubicBezTo>
                      <a:pt x="1593" y="1261"/>
                      <a:pt x="1600" y="1247"/>
                      <a:pt x="1598" y="1254"/>
                    </a:cubicBezTo>
                    <a:cubicBezTo>
                      <a:pt x="1603" y="1244"/>
                      <a:pt x="1599" y="1248"/>
                      <a:pt x="1599" y="1248"/>
                    </a:cubicBezTo>
                    <a:cubicBezTo>
                      <a:pt x="1603" y="1238"/>
                      <a:pt x="1605" y="1238"/>
                      <a:pt x="1607" y="1234"/>
                    </a:cubicBezTo>
                    <a:cubicBezTo>
                      <a:pt x="1603" y="1246"/>
                      <a:pt x="1592" y="1269"/>
                      <a:pt x="1583" y="1289"/>
                    </a:cubicBezTo>
                    <a:cubicBezTo>
                      <a:pt x="1584" y="1286"/>
                      <a:pt x="1583" y="1285"/>
                      <a:pt x="1582" y="1286"/>
                    </a:cubicBezTo>
                    <a:cubicBezTo>
                      <a:pt x="1586" y="1277"/>
                      <a:pt x="1586" y="1280"/>
                      <a:pt x="1588" y="1276"/>
                    </a:cubicBezTo>
                    <a:cubicBezTo>
                      <a:pt x="1590" y="1274"/>
                      <a:pt x="1589" y="1273"/>
                      <a:pt x="1591" y="1270"/>
                    </a:cubicBezTo>
                    <a:cubicBezTo>
                      <a:pt x="1583" y="1280"/>
                      <a:pt x="1591" y="1269"/>
                      <a:pt x="1590" y="1267"/>
                    </a:cubicBezTo>
                    <a:close/>
                    <a:moveTo>
                      <a:pt x="1572" y="1299"/>
                    </a:moveTo>
                    <a:cubicBezTo>
                      <a:pt x="1583" y="1278"/>
                      <a:pt x="1593" y="1257"/>
                      <a:pt x="1602" y="1235"/>
                    </a:cubicBezTo>
                    <a:cubicBezTo>
                      <a:pt x="1600" y="1242"/>
                      <a:pt x="1595" y="1255"/>
                      <a:pt x="1589" y="1268"/>
                    </a:cubicBezTo>
                    <a:cubicBezTo>
                      <a:pt x="1583" y="1281"/>
                      <a:pt x="1576" y="1293"/>
                      <a:pt x="1572" y="1299"/>
                    </a:cubicBezTo>
                    <a:close/>
                    <a:moveTo>
                      <a:pt x="1132" y="164"/>
                    </a:moveTo>
                    <a:cubicBezTo>
                      <a:pt x="1138" y="166"/>
                      <a:pt x="1140" y="167"/>
                      <a:pt x="1144" y="169"/>
                    </a:cubicBezTo>
                    <a:cubicBezTo>
                      <a:pt x="1143" y="169"/>
                      <a:pt x="1142" y="171"/>
                      <a:pt x="1132" y="167"/>
                    </a:cubicBezTo>
                    <a:cubicBezTo>
                      <a:pt x="1139" y="168"/>
                      <a:pt x="1130" y="165"/>
                      <a:pt x="1132" y="164"/>
                    </a:cubicBezTo>
                    <a:close/>
                    <a:moveTo>
                      <a:pt x="1240" y="212"/>
                    </a:moveTo>
                    <a:cubicBezTo>
                      <a:pt x="1246" y="215"/>
                      <a:pt x="1248" y="217"/>
                      <a:pt x="1252" y="219"/>
                    </a:cubicBezTo>
                    <a:cubicBezTo>
                      <a:pt x="1251" y="220"/>
                      <a:pt x="1247" y="218"/>
                      <a:pt x="1240" y="214"/>
                    </a:cubicBezTo>
                    <a:lnTo>
                      <a:pt x="1240" y="212"/>
                    </a:lnTo>
                    <a:close/>
                    <a:moveTo>
                      <a:pt x="1554" y="519"/>
                    </a:moveTo>
                    <a:cubicBezTo>
                      <a:pt x="1559" y="528"/>
                      <a:pt x="1565" y="539"/>
                      <a:pt x="1564" y="541"/>
                    </a:cubicBezTo>
                    <a:cubicBezTo>
                      <a:pt x="1559" y="531"/>
                      <a:pt x="1557" y="528"/>
                      <a:pt x="1553" y="521"/>
                    </a:cubicBezTo>
                    <a:cubicBezTo>
                      <a:pt x="1556" y="525"/>
                      <a:pt x="1553" y="520"/>
                      <a:pt x="1554" y="519"/>
                    </a:cubicBezTo>
                    <a:close/>
                    <a:moveTo>
                      <a:pt x="1556" y="1321"/>
                    </a:moveTo>
                    <a:cubicBezTo>
                      <a:pt x="1555" y="1323"/>
                      <a:pt x="1555" y="1324"/>
                      <a:pt x="1554" y="1324"/>
                    </a:cubicBezTo>
                    <a:cubicBezTo>
                      <a:pt x="1553" y="1325"/>
                      <a:pt x="1549" y="1331"/>
                      <a:pt x="1547" y="1336"/>
                    </a:cubicBezTo>
                    <a:cubicBezTo>
                      <a:pt x="1553" y="1324"/>
                      <a:pt x="1555" y="1317"/>
                      <a:pt x="1559" y="1309"/>
                    </a:cubicBezTo>
                    <a:cubicBezTo>
                      <a:pt x="1559" y="1313"/>
                      <a:pt x="1566" y="1297"/>
                      <a:pt x="1567" y="1299"/>
                    </a:cubicBezTo>
                    <a:cubicBezTo>
                      <a:pt x="1562" y="1311"/>
                      <a:pt x="1557" y="1317"/>
                      <a:pt x="1556" y="1321"/>
                    </a:cubicBezTo>
                    <a:close/>
                    <a:moveTo>
                      <a:pt x="1501" y="1406"/>
                    </a:moveTo>
                    <a:cubicBezTo>
                      <a:pt x="1495" y="1414"/>
                      <a:pt x="1492" y="1416"/>
                      <a:pt x="1490" y="1417"/>
                    </a:cubicBezTo>
                    <a:cubicBezTo>
                      <a:pt x="1494" y="1410"/>
                      <a:pt x="1501" y="1404"/>
                      <a:pt x="1506" y="1395"/>
                    </a:cubicBezTo>
                    <a:cubicBezTo>
                      <a:pt x="1507" y="1394"/>
                      <a:pt x="1504" y="1398"/>
                      <a:pt x="1502" y="1402"/>
                    </a:cubicBezTo>
                    <a:cubicBezTo>
                      <a:pt x="1499" y="1406"/>
                      <a:pt x="1497" y="1409"/>
                      <a:pt x="1501" y="1406"/>
                    </a:cubicBezTo>
                    <a:close/>
                    <a:moveTo>
                      <a:pt x="1429" y="1489"/>
                    </a:moveTo>
                    <a:cubicBezTo>
                      <a:pt x="1435" y="1485"/>
                      <a:pt x="1449" y="1468"/>
                      <a:pt x="1460" y="1456"/>
                    </a:cubicBezTo>
                    <a:cubicBezTo>
                      <a:pt x="1461" y="1457"/>
                      <a:pt x="1455" y="1464"/>
                      <a:pt x="1449" y="1470"/>
                    </a:cubicBezTo>
                    <a:cubicBezTo>
                      <a:pt x="1443" y="1476"/>
                      <a:pt x="1437" y="1482"/>
                      <a:pt x="1439" y="1482"/>
                    </a:cubicBezTo>
                    <a:cubicBezTo>
                      <a:pt x="1425" y="1496"/>
                      <a:pt x="1425" y="1496"/>
                      <a:pt x="1425" y="1496"/>
                    </a:cubicBezTo>
                    <a:cubicBezTo>
                      <a:pt x="1420" y="1500"/>
                      <a:pt x="1416" y="1504"/>
                      <a:pt x="1408" y="1512"/>
                    </a:cubicBezTo>
                    <a:cubicBezTo>
                      <a:pt x="1407" y="1512"/>
                      <a:pt x="1411" y="1507"/>
                      <a:pt x="1417" y="1503"/>
                    </a:cubicBezTo>
                    <a:cubicBezTo>
                      <a:pt x="1422" y="1498"/>
                      <a:pt x="1428" y="1492"/>
                      <a:pt x="1429" y="1489"/>
                    </a:cubicBezTo>
                    <a:close/>
                    <a:moveTo>
                      <a:pt x="1480" y="420"/>
                    </a:moveTo>
                    <a:cubicBezTo>
                      <a:pt x="1488" y="431"/>
                      <a:pt x="1481" y="429"/>
                      <a:pt x="1476" y="422"/>
                    </a:cubicBezTo>
                    <a:cubicBezTo>
                      <a:pt x="1475" y="420"/>
                      <a:pt x="1477" y="420"/>
                      <a:pt x="1480" y="420"/>
                    </a:cubicBezTo>
                    <a:close/>
                    <a:moveTo>
                      <a:pt x="1434" y="377"/>
                    </a:moveTo>
                    <a:cubicBezTo>
                      <a:pt x="1432" y="373"/>
                      <a:pt x="1436" y="374"/>
                      <a:pt x="1442" y="380"/>
                    </a:cubicBezTo>
                    <a:cubicBezTo>
                      <a:pt x="1443" y="385"/>
                      <a:pt x="1436" y="378"/>
                      <a:pt x="1431" y="375"/>
                    </a:cubicBezTo>
                    <a:cubicBezTo>
                      <a:pt x="1438" y="384"/>
                      <a:pt x="1446" y="394"/>
                      <a:pt x="1452" y="403"/>
                    </a:cubicBezTo>
                    <a:cubicBezTo>
                      <a:pt x="1453" y="404"/>
                      <a:pt x="1448" y="400"/>
                      <a:pt x="1452" y="404"/>
                    </a:cubicBezTo>
                    <a:cubicBezTo>
                      <a:pt x="1451" y="406"/>
                      <a:pt x="1444" y="397"/>
                      <a:pt x="1438" y="391"/>
                    </a:cubicBezTo>
                    <a:cubicBezTo>
                      <a:pt x="1440" y="393"/>
                      <a:pt x="1444" y="398"/>
                      <a:pt x="1447" y="402"/>
                    </a:cubicBezTo>
                    <a:cubicBezTo>
                      <a:pt x="1451" y="406"/>
                      <a:pt x="1454" y="410"/>
                      <a:pt x="1453" y="411"/>
                    </a:cubicBezTo>
                    <a:cubicBezTo>
                      <a:pt x="1447" y="404"/>
                      <a:pt x="1444" y="401"/>
                      <a:pt x="1444" y="400"/>
                    </a:cubicBezTo>
                    <a:cubicBezTo>
                      <a:pt x="1443" y="399"/>
                      <a:pt x="1444" y="402"/>
                      <a:pt x="1446" y="405"/>
                    </a:cubicBezTo>
                    <a:cubicBezTo>
                      <a:pt x="1439" y="396"/>
                      <a:pt x="1434" y="391"/>
                      <a:pt x="1430" y="387"/>
                    </a:cubicBezTo>
                    <a:cubicBezTo>
                      <a:pt x="1426" y="383"/>
                      <a:pt x="1423" y="381"/>
                      <a:pt x="1420" y="379"/>
                    </a:cubicBezTo>
                    <a:cubicBezTo>
                      <a:pt x="1414" y="375"/>
                      <a:pt x="1408" y="371"/>
                      <a:pt x="1393" y="356"/>
                    </a:cubicBezTo>
                    <a:cubicBezTo>
                      <a:pt x="1399" y="361"/>
                      <a:pt x="1395" y="351"/>
                      <a:pt x="1401" y="359"/>
                    </a:cubicBezTo>
                    <a:cubicBezTo>
                      <a:pt x="1403" y="361"/>
                      <a:pt x="1403" y="360"/>
                      <a:pt x="1403" y="360"/>
                    </a:cubicBezTo>
                    <a:cubicBezTo>
                      <a:pt x="1402" y="357"/>
                      <a:pt x="1398" y="356"/>
                      <a:pt x="1394" y="351"/>
                    </a:cubicBezTo>
                    <a:cubicBezTo>
                      <a:pt x="1400" y="354"/>
                      <a:pt x="1394" y="347"/>
                      <a:pt x="1404" y="357"/>
                    </a:cubicBezTo>
                    <a:cubicBezTo>
                      <a:pt x="1404" y="355"/>
                      <a:pt x="1398" y="351"/>
                      <a:pt x="1395" y="347"/>
                    </a:cubicBezTo>
                    <a:cubicBezTo>
                      <a:pt x="1401" y="352"/>
                      <a:pt x="1393" y="343"/>
                      <a:pt x="1398" y="347"/>
                    </a:cubicBezTo>
                    <a:cubicBezTo>
                      <a:pt x="1396" y="344"/>
                      <a:pt x="1387" y="337"/>
                      <a:pt x="1386" y="335"/>
                    </a:cubicBezTo>
                    <a:cubicBezTo>
                      <a:pt x="1382" y="335"/>
                      <a:pt x="1376" y="330"/>
                      <a:pt x="1370" y="329"/>
                    </a:cubicBezTo>
                    <a:cubicBezTo>
                      <a:pt x="1364" y="322"/>
                      <a:pt x="1349" y="311"/>
                      <a:pt x="1343" y="305"/>
                    </a:cubicBezTo>
                    <a:cubicBezTo>
                      <a:pt x="1347" y="305"/>
                      <a:pt x="1349" y="311"/>
                      <a:pt x="1360" y="319"/>
                    </a:cubicBezTo>
                    <a:cubicBezTo>
                      <a:pt x="1358" y="317"/>
                      <a:pt x="1356" y="314"/>
                      <a:pt x="1353" y="311"/>
                    </a:cubicBezTo>
                    <a:cubicBezTo>
                      <a:pt x="1361" y="317"/>
                      <a:pt x="1361" y="319"/>
                      <a:pt x="1370" y="326"/>
                    </a:cubicBezTo>
                    <a:cubicBezTo>
                      <a:pt x="1371" y="325"/>
                      <a:pt x="1371" y="325"/>
                      <a:pt x="1371" y="325"/>
                    </a:cubicBezTo>
                    <a:cubicBezTo>
                      <a:pt x="1371" y="325"/>
                      <a:pt x="1362" y="318"/>
                      <a:pt x="1358" y="314"/>
                    </a:cubicBezTo>
                    <a:cubicBezTo>
                      <a:pt x="1366" y="319"/>
                      <a:pt x="1371" y="325"/>
                      <a:pt x="1371" y="322"/>
                    </a:cubicBezTo>
                    <a:cubicBezTo>
                      <a:pt x="1373" y="324"/>
                      <a:pt x="1374" y="325"/>
                      <a:pt x="1376" y="327"/>
                    </a:cubicBezTo>
                    <a:cubicBezTo>
                      <a:pt x="1378" y="327"/>
                      <a:pt x="1375" y="325"/>
                      <a:pt x="1371" y="322"/>
                    </a:cubicBezTo>
                    <a:cubicBezTo>
                      <a:pt x="1368" y="319"/>
                      <a:pt x="1364" y="316"/>
                      <a:pt x="1367" y="316"/>
                    </a:cubicBezTo>
                    <a:cubicBezTo>
                      <a:pt x="1361" y="312"/>
                      <a:pt x="1365" y="317"/>
                      <a:pt x="1364" y="317"/>
                    </a:cubicBezTo>
                    <a:cubicBezTo>
                      <a:pt x="1361" y="314"/>
                      <a:pt x="1348" y="304"/>
                      <a:pt x="1356" y="311"/>
                    </a:cubicBezTo>
                    <a:cubicBezTo>
                      <a:pt x="1355" y="311"/>
                      <a:pt x="1350" y="306"/>
                      <a:pt x="1346" y="304"/>
                    </a:cubicBezTo>
                    <a:cubicBezTo>
                      <a:pt x="1346" y="303"/>
                      <a:pt x="1356" y="309"/>
                      <a:pt x="1349" y="303"/>
                    </a:cubicBezTo>
                    <a:cubicBezTo>
                      <a:pt x="1355" y="306"/>
                      <a:pt x="1362" y="312"/>
                      <a:pt x="1369" y="318"/>
                    </a:cubicBezTo>
                    <a:cubicBezTo>
                      <a:pt x="1376" y="324"/>
                      <a:pt x="1382" y="330"/>
                      <a:pt x="1387" y="332"/>
                    </a:cubicBezTo>
                    <a:cubicBezTo>
                      <a:pt x="1395" y="339"/>
                      <a:pt x="1388" y="336"/>
                      <a:pt x="1393" y="341"/>
                    </a:cubicBezTo>
                    <a:cubicBezTo>
                      <a:pt x="1397" y="344"/>
                      <a:pt x="1393" y="339"/>
                      <a:pt x="1394" y="339"/>
                    </a:cubicBezTo>
                    <a:cubicBezTo>
                      <a:pt x="1397" y="343"/>
                      <a:pt x="1405" y="350"/>
                      <a:pt x="1408" y="354"/>
                    </a:cubicBezTo>
                    <a:cubicBezTo>
                      <a:pt x="1405" y="354"/>
                      <a:pt x="1416" y="369"/>
                      <a:pt x="1406" y="361"/>
                    </a:cubicBezTo>
                    <a:cubicBezTo>
                      <a:pt x="1412" y="368"/>
                      <a:pt x="1423" y="378"/>
                      <a:pt x="1427" y="382"/>
                    </a:cubicBezTo>
                    <a:cubicBezTo>
                      <a:pt x="1427" y="381"/>
                      <a:pt x="1423" y="377"/>
                      <a:pt x="1420" y="374"/>
                    </a:cubicBezTo>
                    <a:cubicBezTo>
                      <a:pt x="1417" y="371"/>
                      <a:pt x="1414" y="368"/>
                      <a:pt x="1416" y="368"/>
                    </a:cubicBezTo>
                    <a:cubicBezTo>
                      <a:pt x="1424" y="377"/>
                      <a:pt x="1427" y="380"/>
                      <a:pt x="1434" y="387"/>
                    </a:cubicBezTo>
                    <a:cubicBezTo>
                      <a:pt x="1433" y="384"/>
                      <a:pt x="1421" y="373"/>
                      <a:pt x="1416" y="367"/>
                    </a:cubicBezTo>
                    <a:cubicBezTo>
                      <a:pt x="1412" y="361"/>
                      <a:pt x="1418" y="365"/>
                      <a:pt x="1417" y="363"/>
                    </a:cubicBezTo>
                    <a:cubicBezTo>
                      <a:pt x="1417" y="361"/>
                      <a:pt x="1425" y="371"/>
                      <a:pt x="1429" y="374"/>
                    </a:cubicBezTo>
                    <a:cubicBezTo>
                      <a:pt x="1428" y="371"/>
                      <a:pt x="1426" y="368"/>
                      <a:pt x="1434" y="377"/>
                    </a:cubicBezTo>
                    <a:close/>
                    <a:moveTo>
                      <a:pt x="1514" y="497"/>
                    </a:moveTo>
                    <a:cubicBezTo>
                      <a:pt x="1517" y="503"/>
                      <a:pt x="1507" y="490"/>
                      <a:pt x="1507" y="492"/>
                    </a:cubicBezTo>
                    <a:cubicBezTo>
                      <a:pt x="1504" y="485"/>
                      <a:pt x="1502" y="484"/>
                      <a:pt x="1496" y="476"/>
                    </a:cubicBezTo>
                    <a:cubicBezTo>
                      <a:pt x="1496" y="474"/>
                      <a:pt x="1498" y="477"/>
                      <a:pt x="1500" y="480"/>
                    </a:cubicBezTo>
                    <a:cubicBezTo>
                      <a:pt x="1498" y="477"/>
                      <a:pt x="1494" y="471"/>
                      <a:pt x="1491" y="467"/>
                    </a:cubicBezTo>
                    <a:cubicBezTo>
                      <a:pt x="1487" y="463"/>
                      <a:pt x="1484" y="460"/>
                      <a:pt x="1484" y="461"/>
                    </a:cubicBezTo>
                    <a:cubicBezTo>
                      <a:pt x="1477" y="451"/>
                      <a:pt x="1483" y="460"/>
                      <a:pt x="1483" y="457"/>
                    </a:cubicBezTo>
                    <a:cubicBezTo>
                      <a:pt x="1478" y="451"/>
                      <a:pt x="1476" y="449"/>
                      <a:pt x="1473" y="448"/>
                    </a:cubicBezTo>
                    <a:cubicBezTo>
                      <a:pt x="1471" y="446"/>
                      <a:pt x="1469" y="444"/>
                      <a:pt x="1464" y="437"/>
                    </a:cubicBezTo>
                    <a:cubicBezTo>
                      <a:pt x="1464" y="435"/>
                      <a:pt x="1469" y="439"/>
                      <a:pt x="1475" y="447"/>
                    </a:cubicBezTo>
                    <a:cubicBezTo>
                      <a:pt x="1475" y="446"/>
                      <a:pt x="1471" y="441"/>
                      <a:pt x="1471" y="441"/>
                    </a:cubicBezTo>
                    <a:cubicBezTo>
                      <a:pt x="1469" y="440"/>
                      <a:pt x="1463" y="432"/>
                      <a:pt x="1462" y="433"/>
                    </a:cubicBezTo>
                    <a:cubicBezTo>
                      <a:pt x="1457" y="425"/>
                      <a:pt x="1465" y="433"/>
                      <a:pt x="1468" y="435"/>
                    </a:cubicBezTo>
                    <a:cubicBezTo>
                      <a:pt x="1466" y="431"/>
                      <a:pt x="1462" y="429"/>
                      <a:pt x="1460" y="424"/>
                    </a:cubicBezTo>
                    <a:cubicBezTo>
                      <a:pt x="1461" y="423"/>
                      <a:pt x="1467" y="430"/>
                      <a:pt x="1470" y="436"/>
                    </a:cubicBezTo>
                    <a:cubicBezTo>
                      <a:pt x="1473" y="440"/>
                      <a:pt x="1473" y="436"/>
                      <a:pt x="1479" y="445"/>
                    </a:cubicBezTo>
                    <a:cubicBezTo>
                      <a:pt x="1477" y="442"/>
                      <a:pt x="1477" y="440"/>
                      <a:pt x="1478" y="440"/>
                    </a:cubicBezTo>
                    <a:cubicBezTo>
                      <a:pt x="1482" y="446"/>
                      <a:pt x="1492" y="457"/>
                      <a:pt x="1489" y="457"/>
                    </a:cubicBezTo>
                    <a:cubicBezTo>
                      <a:pt x="1495" y="463"/>
                      <a:pt x="1495" y="463"/>
                      <a:pt x="1495" y="463"/>
                    </a:cubicBezTo>
                    <a:cubicBezTo>
                      <a:pt x="1491" y="457"/>
                      <a:pt x="1484" y="446"/>
                      <a:pt x="1476" y="436"/>
                    </a:cubicBezTo>
                    <a:cubicBezTo>
                      <a:pt x="1478" y="436"/>
                      <a:pt x="1476" y="433"/>
                      <a:pt x="1471" y="427"/>
                    </a:cubicBezTo>
                    <a:cubicBezTo>
                      <a:pt x="1472" y="427"/>
                      <a:pt x="1475" y="430"/>
                      <a:pt x="1476" y="430"/>
                    </a:cubicBezTo>
                    <a:cubicBezTo>
                      <a:pt x="1469" y="419"/>
                      <a:pt x="1465" y="420"/>
                      <a:pt x="1462" y="418"/>
                    </a:cubicBezTo>
                    <a:cubicBezTo>
                      <a:pt x="1459" y="415"/>
                      <a:pt x="1456" y="411"/>
                      <a:pt x="1454" y="408"/>
                    </a:cubicBezTo>
                    <a:cubicBezTo>
                      <a:pt x="1457" y="412"/>
                      <a:pt x="1459" y="412"/>
                      <a:pt x="1458" y="410"/>
                    </a:cubicBezTo>
                    <a:cubicBezTo>
                      <a:pt x="1458" y="408"/>
                      <a:pt x="1454" y="403"/>
                      <a:pt x="1448" y="397"/>
                    </a:cubicBezTo>
                    <a:cubicBezTo>
                      <a:pt x="1449" y="394"/>
                      <a:pt x="1449" y="394"/>
                      <a:pt x="1449" y="394"/>
                    </a:cubicBezTo>
                    <a:cubicBezTo>
                      <a:pt x="1453" y="398"/>
                      <a:pt x="1460" y="408"/>
                      <a:pt x="1460" y="406"/>
                    </a:cubicBezTo>
                    <a:cubicBezTo>
                      <a:pt x="1466" y="413"/>
                      <a:pt x="1458" y="407"/>
                      <a:pt x="1464" y="413"/>
                    </a:cubicBezTo>
                    <a:cubicBezTo>
                      <a:pt x="1466" y="416"/>
                      <a:pt x="1467" y="415"/>
                      <a:pt x="1464" y="412"/>
                    </a:cubicBezTo>
                    <a:cubicBezTo>
                      <a:pt x="1467" y="413"/>
                      <a:pt x="1471" y="420"/>
                      <a:pt x="1477" y="427"/>
                    </a:cubicBezTo>
                    <a:cubicBezTo>
                      <a:pt x="1477" y="429"/>
                      <a:pt x="1475" y="427"/>
                      <a:pt x="1474" y="427"/>
                    </a:cubicBezTo>
                    <a:cubicBezTo>
                      <a:pt x="1478" y="431"/>
                      <a:pt x="1484" y="437"/>
                      <a:pt x="1488" y="444"/>
                    </a:cubicBezTo>
                    <a:cubicBezTo>
                      <a:pt x="1484" y="440"/>
                      <a:pt x="1482" y="438"/>
                      <a:pt x="1478" y="433"/>
                    </a:cubicBezTo>
                    <a:cubicBezTo>
                      <a:pt x="1478" y="434"/>
                      <a:pt x="1482" y="440"/>
                      <a:pt x="1486" y="445"/>
                    </a:cubicBezTo>
                    <a:cubicBezTo>
                      <a:pt x="1490" y="451"/>
                      <a:pt x="1493" y="456"/>
                      <a:pt x="1492" y="456"/>
                    </a:cubicBezTo>
                    <a:cubicBezTo>
                      <a:pt x="1495" y="460"/>
                      <a:pt x="1496" y="459"/>
                      <a:pt x="1497" y="459"/>
                    </a:cubicBezTo>
                    <a:cubicBezTo>
                      <a:pt x="1497" y="457"/>
                      <a:pt x="1495" y="456"/>
                      <a:pt x="1492" y="451"/>
                    </a:cubicBezTo>
                    <a:cubicBezTo>
                      <a:pt x="1494" y="452"/>
                      <a:pt x="1498" y="457"/>
                      <a:pt x="1495" y="451"/>
                    </a:cubicBezTo>
                    <a:cubicBezTo>
                      <a:pt x="1503" y="463"/>
                      <a:pt x="1508" y="468"/>
                      <a:pt x="1509" y="467"/>
                    </a:cubicBezTo>
                    <a:cubicBezTo>
                      <a:pt x="1502" y="456"/>
                      <a:pt x="1511" y="472"/>
                      <a:pt x="1501" y="457"/>
                    </a:cubicBezTo>
                    <a:cubicBezTo>
                      <a:pt x="1502" y="456"/>
                      <a:pt x="1502" y="456"/>
                      <a:pt x="1502" y="456"/>
                    </a:cubicBezTo>
                    <a:cubicBezTo>
                      <a:pt x="1505" y="459"/>
                      <a:pt x="1509" y="465"/>
                      <a:pt x="1512" y="470"/>
                    </a:cubicBezTo>
                    <a:cubicBezTo>
                      <a:pt x="1515" y="475"/>
                      <a:pt x="1518" y="478"/>
                      <a:pt x="1518" y="477"/>
                    </a:cubicBezTo>
                    <a:cubicBezTo>
                      <a:pt x="1522" y="483"/>
                      <a:pt x="1523" y="486"/>
                      <a:pt x="1526" y="492"/>
                    </a:cubicBezTo>
                    <a:cubicBezTo>
                      <a:pt x="1522" y="485"/>
                      <a:pt x="1520" y="484"/>
                      <a:pt x="1521" y="487"/>
                    </a:cubicBezTo>
                    <a:cubicBezTo>
                      <a:pt x="1522" y="489"/>
                      <a:pt x="1524" y="494"/>
                      <a:pt x="1528" y="500"/>
                    </a:cubicBezTo>
                    <a:cubicBezTo>
                      <a:pt x="1527" y="500"/>
                      <a:pt x="1529" y="507"/>
                      <a:pt x="1523" y="497"/>
                    </a:cubicBezTo>
                    <a:cubicBezTo>
                      <a:pt x="1524" y="500"/>
                      <a:pt x="1527" y="503"/>
                      <a:pt x="1530" y="508"/>
                    </a:cubicBezTo>
                    <a:cubicBezTo>
                      <a:pt x="1532" y="511"/>
                      <a:pt x="1531" y="508"/>
                      <a:pt x="1533" y="509"/>
                    </a:cubicBezTo>
                    <a:cubicBezTo>
                      <a:pt x="1542" y="524"/>
                      <a:pt x="1535" y="518"/>
                      <a:pt x="1531" y="514"/>
                    </a:cubicBezTo>
                    <a:cubicBezTo>
                      <a:pt x="1534" y="525"/>
                      <a:pt x="1544" y="536"/>
                      <a:pt x="1549" y="549"/>
                    </a:cubicBezTo>
                    <a:cubicBezTo>
                      <a:pt x="1545" y="538"/>
                      <a:pt x="1550" y="545"/>
                      <a:pt x="1548" y="540"/>
                    </a:cubicBezTo>
                    <a:cubicBezTo>
                      <a:pt x="1552" y="549"/>
                      <a:pt x="1553" y="555"/>
                      <a:pt x="1561" y="568"/>
                    </a:cubicBezTo>
                    <a:cubicBezTo>
                      <a:pt x="1557" y="563"/>
                      <a:pt x="1555" y="559"/>
                      <a:pt x="1558" y="568"/>
                    </a:cubicBezTo>
                    <a:cubicBezTo>
                      <a:pt x="1552" y="555"/>
                      <a:pt x="1548" y="548"/>
                      <a:pt x="1545" y="542"/>
                    </a:cubicBezTo>
                    <a:cubicBezTo>
                      <a:pt x="1541" y="537"/>
                      <a:pt x="1539" y="533"/>
                      <a:pt x="1534" y="526"/>
                    </a:cubicBezTo>
                    <a:cubicBezTo>
                      <a:pt x="1534" y="523"/>
                      <a:pt x="1537" y="529"/>
                      <a:pt x="1539" y="533"/>
                    </a:cubicBezTo>
                    <a:cubicBezTo>
                      <a:pt x="1539" y="531"/>
                      <a:pt x="1530" y="516"/>
                      <a:pt x="1532" y="523"/>
                    </a:cubicBezTo>
                    <a:cubicBezTo>
                      <a:pt x="1529" y="518"/>
                      <a:pt x="1526" y="513"/>
                      <a:pt x="1524" y="509"/>
                    </a:cubicBezTo>
                    <a:cubicBezTo>
                      <a:pt x="1525" y="508"/>
                      <a:pt x="1529" y="515"/>
                      <a:pt x="1531" y="518"/>
                    </a:cubicBezTo>
                    <a:cubicBezTo>
                      <a:pt x="1531" y="515"/>
                      <a:pt x="1526" y="510"/>
                      <a:pt x="1523" y="504"/>
                    </a:cubicBezTo>
                    <a:cubicBezTo>
                      <a:pt x="1524" y="503"/>
                      <a:pt x="1520" y="499"/>
                      <a:pt x="1524" y="502"/>
                    </a:cubicBezTo>
                    <a:cubicBezTo>
                      <a:pt x="1520" y="497"/>
                      <a:pt x="1520" y="497"/>
                      <a:pt x="1520" y="497"/>
                    </a:cubicBezTo>
                    <a:cubicBezTo>
                      <a:pt x="1519" y="496"/>
                      <a:pt x="1517" y="495"/>
                      <a:pt x="1512" y="488"/>
                    </a:cubicBezTo>
                    <a:cubicBezTo>
                      <a:pt x="1514" y="493"/>
                      <a:pt x="1522" y="502"/>
                      <a:pt x="1520" y="503"/>
                    </a:cubicBezTo>
                    <a:cubicBezTo>
                      <a:pt x="1515" y="495"/>
                      <a:pt x="1512" y="491"/>
                      <a:pt x="1510" y="488"/>
                    </a:cubicBezTo>
                    <a:cubicBezTo>
                      <a:pt x="1507" y="484"/>
                      <a:pt x="1506" y="482"/>
                      <a:pt x="1504" y="478"/>
                    </a:cubicBezTo>
                    <a:cubicBezTo>
                      <a:pt x="1503" y="477"/>
                      <a:pt x="1502" y="478"/>
                      <a:pt x="1501" y="479"/>
                    </a:cubicBezTo>
                    <a:cubicBezTo>
                      <a:pt x="1502" y="480"/>
                      <a:pt x="1507" y="487"/>
                      <a:pt x="1507" y="485"/>
                    </a:cubicBezTo>
                    <a:cubicBezTo>
                      <a:pt x="1512" y="492"/>
                      <a:pt x="1510" y="491"/>
                      <a:pt x="1512" y="495"/>
                    </a:cubicBezTo>
                    <a:cubicBezTo>
                      <a:pt x="1513" y="497"/>
                      <a:pt x="1513" y="497"/>
                      <a:pt x="1514" y="497"/>
                    </a:cubicBezTo>
                    <a:close/>
                    <a:moveTo>
                      <a:pt x="1185" y="196"/>
                    </a:moveTo>
                    <a:cubicBezTo>
                      <a:pt x="1185" y="198"/>
                      <a:pt x="1185" y="198"/>
                      <a:pt x="1185" y="198"/>
                    </a:cubicBezTo>
                    <a:cubicBezTo>
                      <a:pt x="1177" y="195"/>
                      <a:pt x="1169" y="191"/>
                      <a:pt x="1170" y="190"/>
                    </a:cubicBezTo>
                    <a:cubicBezTo>
                      <a:pt x="1179" y="194"/>
                      <a:pt x="1178" y="193"/>
                      <a:pt x="1185" y="196"/>
                    </a:cubicBezTo>
                    <a:close/>
                    <a:moveTo>
                      <a:pt x="1465" y="409"/>
                    </a:moveTo>
                    <a:cubicBezTo>
                      <a:pt x="1466" y="413"/>
                      <a:pt x="1457" y="402"/>
                      <a:pt x="1454" y="398"/>
                    </a:cubicBezTo>
                    <a:cubicBezTo>
                      <a:pt x="1456" y="398"/>
                      <a:pt x="1461" y="403"/>
                      <a:pt x="1465" y="409"/>
                    </a:cubicBezTo>
                    <a:close/>
                    <a:moveTo>
                      <a:pt x="1203" y="207"/>
                    </a:moveTo>
                    <a:cubicBezTo>
                      <a:pt x="1217" y="215"/>
                      <a:pt x="1221" y="218"/>
                      <a:pt x="1222" y="220"/>
                    </a:cubicBezTo>
                    <a:cubicBezTo>
                      <a:pt x="1223" y="222"/>
                      <a:pt x="1222" y="222"/>
                      <a:pt x="1224" y="225"/>
                    </a:cubicBezTo>
                    <a:cubicBezTo>
                      <a:pt x="1211" y="218"/>
                      <a:pt x="1205" y="216"/>
                      <a:pt x="1207" y="219"/>
                    </a:cubicBezTo>
                    <a:cubicBezTo>
                      <a:pt x="1201" y="217"/>
                      <a:pt x="1200" y="217"/>
                      <a:pt x="1195" y="214"/>
                    </a:cubicBezTo>
                    <a:cubicBezTo>
                      <a:pt x="1197" y="213"/>
                      <a:pt x="1193" y="208"/>
                      <a:pt x="1197" y="208"/>
                    </a:cubicBezTo>
                    <a:cubicBezTo>
                      <a:pt x="1190" y="204"/>
                      <a:pt x="1186" y="203"/>
                      <a:pt x="1177" y="199"/>
                    </a:cubicBezTo>
                    <a:cubicBezTo>
                      <a:pt x="1179" y="198"/>
                      <a:pt x="1187" y="202"/>
                      <a:pt x="1193" y="205"/>
                    </a:cubicBezTo>
                    <a:cubicBezTo>
                      <a:pt x="1200" y="207"/>
                      <a:pt x="1205" y="210"/>
                      <a:pt x="1203" y="207"/>
                    </a:cubicBezTo>
                    <a:close/>
                    <a:moveTo>
                      <a:pt x="1140" y="181"/>
                    </a:moveTo>
                    <a:cubicBezTo>
                      <a:pt x="1138" y="180"/>
                      <a:pt x="1143" y="182"/>
                      <a:pt x="1150" y="186"/>
                    </a:cubicBezTo>
                    <a:cubicBezTo>
                      <a:pt x="1156" y="189"/>
                      <a:pt x="1165" y="193"/>
                      <a:pt x="1168" y="195"/>
                    </a:cubicBezTo>
                    <a:cubicBezTo>
                      <a:pt x="1159" y="190"/>
                      <a:pt x="1147" y="186"/>
                      <a:pt x="1150" y="190"/>
                    </a:cubicBezTo>
                    <a:cubicBezTo>
                      <a:pt x="1139" y="186"/>
                      <a:pt x="1136" y="184"/>
                      <a:pt x="1126" y="180"/>
                    </a:cubicBezTo>
                    <a:cubicBezTo>
                      <a:pt x="1123" y="179"/>
                      <a:pt x="1127" y="180"/>
                      <a:pt x="1131" y="182"/>
                    </a:cubicBezTo>
                    <a:cubicBezTo>
                      <a:pt x="1136" y="184"/>
                      <a:pt x="1142" y="186"/>
                      <a:pt x="1144" y="186"/>
                    </a:cubicBezTo>
                    <a:cubicBezTo>
                      <a:pt x="1137" y="182"/>
                      <a:pt x="1148" y="185"/>
                      <a:pt x="1140" y="181"/>
                    </a:cubicBezTo>
                    <a:close/>
                    <a:moveTo>
                      <a:pt x="1232" y="228"/>
                    </a:moveTo>
                    <a:cubicBezTo>
                      <a:pt x="1234" y="228"/>
                      <a:pt x="1235" y="228"/>
                      <a:pt x="1235" y="228"/>
                    </a:cubicBezTo>
                    <a:cubicBezTo>
                      <a:pt x="1243" y="232"/>
                      <a:pt x="1252" y="237"/>
                      <a:pt x="1252" y="238"/>
                    </a:cubicBezTo>
                    <a:cubicBezTo>
                      <a:pt x="1256" y="240"/>
                      <a:pt x="1258" y="240"/>
                      <a:pt x="1260" y="241"/>
                    </a:cubicBezTo>
                    <a:cubicBezTo>
                      <a:pt x="1253" y="237"/>
                      <a:pt x="1246" y="233"/>
                      <a:pt x="1238" y="228"/>
                    </a:cubicBezTo>
                    <a:cubicBezTo>
                      <a:pt x="1241" y="229"/>
                      <a:pt x="1249" y="233"/>
                      <a:pt x="1257" y="238"/>
                    </a:cubicBezTo>
                    <a:cubicBezTo>
                      <a:pt x="1264" y="242"/>
                      <a:pt x="1271" y="247"/>
                      <a:pt x="1272" y="248"/>
                    </a:cubicBezTo>
                    <a:cubicBezTo>
                      <a:pt x="1275" y="250"/>
                      <a:pt x="1292" y="260"/>
                      <a:pt x="1285" y="255"/>
                    </a:cubicBezTo>
                    <a:cubicBezTo>
                      <a:pt x="1291" y="256"/>
                      <a:pt x="1295" y="262"/>
                      <a:pt x="1302" y="266"/>
                    </a:cubicBezTo>
                    <a:cubicBezTo>
                      <a:pt x="1304" y="266"/>
                      <a:pt x="1310" y="271"/>
                      <a:pt x="1321" y="277"/>
                    </a:cubicBezTo>
                    <a:cubicBezTo>
                      <a:pt x="1316" y="277"/>
                      <a:pt x="1328" y="286"/>
                      <a:pt x="1333" y="291"/>
                    </a:cubicBezTo>
                    <a:cubicBezTo>
                      <a:pt x="1331" y="292"/>
                      <a:pt x="1333" y="293"/>
                      <a:pt x="1328" y="291"/>
                    </a:cubicBezTo>
                    <a:cubicBezTo>
                      <a:pt x="1323" y="287"/>
                      <a:pt x="1322" y="286"/>
                      <a:pt x="1317" y="283"/>
                    </a:cubicBezTo>
                    <a:cubicBezTo>
                      <a:pt x="1317" y="281"/>
                      <a:pt x="1320" y="283"/>
                      <a:pt x="1320" y="283"/>
                    </a:cubicBezTo>
                    <a:cubicBezTo>
                      <a:pt x="1313" y="278"/>
                      <a:pt x="1312" y="278"/>
                      <a:pt x="1309" y="275"/>
                    </a:cubicBezTo>
                    <a:cubicBezTo>
                      <a:pt x="1304" y="272"/>
                      <a:pt x="1304" y="273"/>
                      <a:pt x="1306" y="277"/>
                    </a:cubicBezTo>
                    <a:cubicBezTo>
                      <a:pt x="1318" y="284"/>
                      <a:pt x="1321" y="287"/>
                      <a:pt x="1333" y="296"/>
                    </a:cubicBezTo>
                    <a:cubicBezTo>
                      <a:pt x="1332" y="296"/>
                      <a:pt x="1332" y="297"/>
                      <a:pt x="1335" y="299"/>
                    </a:cubicBezTo>
                    <a:cubicBezTo>
                      <a:pt x="1334" y="300"/>
                      <a:pt x="1321" y="289"/>
                      <a:pt x="1322" y="291"/>
                    </a:cubicBezTo>
                    <a:cubicBezTo>
                      <a:pt x="1317" y="287"/>
                      <a:pt x="1319" y="288"/>
                      <a:pt x="1309" y="281"/>
                    </a:cubicBezTo>
                    <a:cubicBezTo>
                      <a:pt x="1313" y="285"/>
                      <a:pt x="1306" y="282"/>
                      <a:pt x="1298" y="276"/>
                    </a:cubicBezTo>
                    <a:cubicBezTo>
                      <a:pt x="1311" y="287"/>
                      <a:pt x="1317" y="290"/>
                      <a:pt x="1327" y="296"/>
                    </a:cubicBezTo>
                    <a:cubicBezTo>
                      <a:pt x="1326" y="296"/>
                      <a:pt x="1327" y="298"/>
                      <a:pt x="1332" y="302"/>
                    </a:cubicBezTo>
                    <a:cubicBezTo>
                      <a:pt x="1335" y="304"/>
                      <a:pt x="1334" y="302"/>
                      <a:pt x="1335" y="302"/>
                    </a:cubicBezTo>
                    <a:cubicBezTo>
                      <a:pt x="1337" y="304"/>
                      <a:pt x="1340" y="307"/>
                      <a:pt x="1345" y="310"/>
                    </a:cubicBezTo>
                    <a:cubicBezTo>
                      <a:pt x="1345" y="312"/>
                      <a:pt x="1339" y="309"/>
                      <a:pt x="1332" y="303"/>
                    </a:cubicBezTo>
                    <a:cubicBezTo>
                      <a:pt x="1324" y="298"/>
                      <a:pt x="1316" y="291"/>
                      <a:pt x="1311" y="287"/>
                    </a:cubicBezTo>
                    <a:cubicBezTo>
                      <a:pt x="1300" y="279"/>
                      <a:pt x="1294" y="278"/>
                      <a:pt x="1287" y="271"/>
                    </a:cubicBezTo>
                    <a:cubicBezTo>
                      <a:pt x="1286" y="271"/>
                      <a:pt x="1282" y="269"/>
                      <a:pt x="1279" y="269"/>
                    </a:cubicBezTo>
                    <a:cubicBezTo>
                      <a:pt x="1270" y="261"/>
                      <a:pt x="1269" y="260"/>
                      <a:pt x="1266" y="254"/>
                    </a:cubicBezTo>
                    <a:cubicBezTo>
                      <a:pt x="1277" y="260"/>
                      <a:pt x="1273" y="260"/>
                      <a:pt x="1276" y="263"/>
                    </a:cubicBezTo>
                    <a:cubicBezTo>
                      <a:pt x="1280" y="266"/>
                      <a:pt x="1278" y="262"/>
                      <a:pt x="1282" y="265"/>
                    </a:cubicBezTo>
                    <a:cubicBezTo>
                      <a:pt x="1291" y="270"/>
                      <a:pt x="1286" y="269"/>
                      <a:pt x="1285" y="268"/>
                    </a:cubicBezTo>
                    <a:cubicBezTo>
                      <a:pt x="1287" y="270"/>
                      <a:pt x="1291" y="272"/>
                      <a:pt x="1295" y="275"/>
                    </a:cubicBezTo>
                    <a:cubicBezTo>
                      <a:pt x="1293" y="273"/>
                      <a:pt x="1291" y="271"/>
                      <a:pt x="1287" y="269"/>
                    </a:cubicBezTo>
                    <a:cubicBezTo>
                      <a:pt x="1291" y="270"/>
                      <a:pt x="1296" y="272"/>
                      <a:pt x="1304" y="277"/>
                    </a:cubicBezTo>
                    <a:cubicBezTo>
                      <a:pt x="1305" y="276"/>
                      <a:pt x="1299" y="272"/>
                      <a:pt x="1301" y="271"/>
                    </a:cubicBezTo>
                    <a:cubicBezTo>
                      <a:pt x="1296" y="270"/>
                      <a:pt x="1283" y="257"/>
                      <a:pt x="1269" y="250"/>
                    </a:cubicBezTo>
                    <a:cubicBezTo>
                      <a:pt x="1273" y="251"/>
                      <a:pt x="1281" y="257"/>
                      <a:pt x="1285" y="259"/>
                    </a:cubicBezTo>
                    <a:cubicBezTo>
                      <a:pt x="1276" y="252"/>
                      <a:pt x="1270" y="248"/>
                      <a:pt x="1266" y="245"/>
                    </a:cubicBezTo>
                    <a:cubicBezTo>
                      <a:pt x="1266" y="246"/>
                      <a:pt x="1261" y="244"/>
                      <a:pt x="1263" y="246"/>
                    </a:cubicBezTo>
                    <a:cubicBezTo>
                      <a:pt x="1255" y="243"/>
                      <a:pt x="1241" y="235"/>
                      <a:pt x="1229" y="227"/>
                    </a:cubicBezTo>
                    <a:cubicBezTo>
                      <a:pt x="1231" y="227"/>
                      <a:pt x="1243" y="235"/>
                      <a:pt x="1249" y="238"/>
                    </a:cubicBezTo>
                    <a:cubicBezTo>
                      <a:pt x="1252" y="239"/>
                      <a:pt x="1252" y="239"/>
                      <a:pt x="1252" y="239"/>
                    </a:cubicBezTo>
                    <a:cubicBezTo>
                      <a:pt x="1249" y="236"/>
                      <a:pt x="1241" y="233"/>
                      <a:pt x="1232" y="228"/>
                    </a:cubicBezTo>
                    <a:close/>
                    <a:moveTo>
                      <a:pt x="1032" y="160"/>
                    </a:moveTo>
                    <a:cubicBezTo>
                      <a:pt x="1021" y="157"/>
                      <a:pt x="1016" y="156"/>
                      <a:pt x="1012" y="155"/>
                    </a:cubicBezTo>
                    <a:cubicBezTo>
                      <a:pt x="1008" y="154"/>
                      <a:pt x="1005" y="154"/>
                      <a:pt x="995" y="151"/>
                    </a:cubicBezTo>
                    <a:cubicBezTo>
                      <a:pt x="995" y="150"/>
                      <a:pt x="1008" y="153"/>
                      <a:pt x="1013" y="154"/>
                    </a:cubicBezTo>
                    <a:cubicBezTo>
                      <a:pt x="1009" y="152"/>
                      <a:pt x="1013" y="153"/>
                      <a:pt x="1009" y="151"/>
                    </a:cubicBezTo>
                    <a:cubicBezTo>
                      <a:pt x="1003" y="150"/>
                      <a:pt x="995" y="148"/>
                      <a:pt x="988" y="146"/>
                    </a:cubicBezTo>
                    <a:cubicBezTo>
                      <a:pt x="980" y="144"/>
                      <a:pt x="974" y="144"/>
                      <a:pt x="972" y="146"/>
                    </a:cubicBezTo>
                    <a:cubicBezTo>
                      <a:pt x="969" y="145"/>
                      <a:pt x="962" y="144"/>
                      <a:pt x="962" y="143"/>
                    </a:cubicBezTo>
                    <a:cubicBezTo>
                      <a:pt x="973" y="144"/>
                      <a:pt x="968" y="144"/>
                      <a:pt x="967" y="141"/>
                    </a:cubicBezTo>
                    <a:cubicBezTo>
                      <a:pt x="978" y="142"/>
                      <a:pt x="978" y="142"/>
                      <a:pt x="979" y="141"/>
                    </a:cubicBezTo>
                    <a:cubicBezTo>
                      <a:pt x="983" y="142"/>
                      <a:pt x="987" y="142"/>
                      <a:pt x="982" y="141"/>
                    </a:cubicBezTo>
                    <a:cubicBezTo>
                      <a:pt x="991" y="141"/>
                      <a:pt x="997" y="145"/>
                      <a:pt x="999" y="147"/>
                    </a:cubicBezTo>
                    <a:cubicBezTo>
                      <a:pt x="1006" y="147"/>
                      <a:pt x="996" y="144"/>
                      <a:pt x="1001" y="143"/>
                    </a:cubicBezTo>
                    <a:cubicBezTo>
                      <a:pt x="1010" y="144"/>
                      <a:pt x="1012" y="148"/>
                      <a:pt x="1017" y="148"/>
                    </a:cubicBezTo>
                    <a:cubicBezTo>
                      <a:pt x="1024" y="150"/>
                      <a:pt x="1021" y="149"/>
                      <a:pt x="1017" y="149"/>
                    </a:cubicBezTo>
                    <a:cubicBezTo>
                      <a:pt x="1013" y="148"/>
                      <a:pt x="1007" y="147"/>
                      <a:pt x="1008" y="147"/>
                    </a:cubicBezTo>
                    <a:cubicBezTo>
                      <a:pt x="1019" y="150"/>
                      <a:pt x="1019" y="152"/>
                      <a:pt x="1028" y="154"/>
                    </a:cubicBezTo>
                    <a:cubicBezTo>
                      <a:pt x="1016" y="154"/>
                      <a:pt x="1023" y="154"/>
                      <a:pt x="1032" y="160"/>
                    </a:cubicBezTo>
                    <a:close/>
                    <a:moveTo>
                      <a:pt x="1084" y="170"/>
                    </a:moveTo>
                    <a:cubicBezTo>
                      <a:pt x="1079" y="167"/>
                      <a:pt x="1084" y="169"/>
                      <a:pt x="1084" y="168"/>
                    </a:cubicBezTo>
                    <a:cubicBezTo>
                      <a:pt x="1076" y="166"/>
                      <a:pt x="1063" y="163"/>
                      <a:pt x="1062" y="161"/>
                    </a:cubicBezTo>
                    <a:cubicBezTo>
                      <a:pt x="1071" y="164"/>
                      <a:pt x="1073" y="163"/>
                      <a:pt x="1080" y="165"/>
                    </a:cubicBezTo>
                    <a:cubicBezTo>
                      <a:pt x="1092" y="169"/>
                      <a:pt x="1071" y="163"/>
                      <a:pt x="1074" y="165"/>
                    </a:cubicBezTo>
                    <a:cubicBezTo>
                      <a:pt x="1080" y="167"/>
                      <a:pt x="1089" y="168"/>
                      <a:pt x="1092" y="168"/>
                    </a:cubicBezTo>
                    <a:cubicBezTo>
                      <a:pt x="1090" y="166"/>
                      <a:pt x="1086" y="166"/>
                      <a:pt x="1080" y="164"/>
                    </a:cubicBezTo>
                    <a:cubicBezTo>
                      <a:pt x="1074" y="160"/>
                      <a:pt x="1094" y="168"/>
                      <a:pt x="1088" y="164"/>
                    </a:cubicBezTo>
                    <a:cubicBezTo>
                      <a:pt x="1093" y="166"/>
                      <a:pt x="1095" y="167"/>
                      <a:pt x="1101" y="169"/>
                    </a:cubicBezTo>
                    <a:cubicBezTo>
                      <a:pt x="1095" y="170"/>
                      <a:pt x="1103" y="174"/>
                      <a:pt x="1084" y="170"/>
                    </a:cubicBezTo>
                    <a:close/>
                    <a:moveTo>
                      <a:pt x="1548" y="535"/>
                    </a:moveTo>
                    <a:cubicBezTo>
                      <a:pt x="1549" y="538"/>
                      <a:pt x="1554" y="545"/>
                      <a:pt x="1552" y="545"/>
                    </a:cubicBezTo>
                    <a:cubicBezTo>
                      <a:pt x="1546" y="531"/>
                      <a:pt x="1547" y="539"/>
                      <a:pt x="1542" y="529"/>
                    </a:cubicBezTo>
                    <a:cubicBezTo>
                      <a:pt x="1541" y="525"/>
                      <a:pt x="1547" y="536"/>
                      <a:pt x="1548" y="535"/>
                    </a:cubicBezTo>
                    <a:close/>
                    <a:moveTo>
                      <a:pt x="876" y="132"/>
                    </a:moveTo>
                    <a:cubicBezTo>
                      <a:pt x="887" y="132"/>
                      <a:pt x="891" y="135"/>
                      <a:pt x="878" y="135"/>
                    </a:cubicBezTo>
                    <a:lnTo>
                      <a:pt x="876" y="132"/>
                    </a:lnTo>
                    <a:close/>
                    <a:moveTo>
                      <a:pt x="912" y="134"/>
                    </a:moveTo>
                    <a:cubicBezTo>
                      <a:pt x="916" y="134"/>
                      <a:pt x="920" y="135"/>
                      <a:pt x="925" y="135"/>
                    </a:cubicBezTo>
                    <a:cubicBezTo>
                      <a:pt x="922" y="136"/>
                      <a:pt x="915" y="135"/>
                      <a:pt x="909" y="135"/>
                    </a:cubicBezTo>
                    <a:cubicBezTo>
                      <a:pt x="902" y="135"/>
                      <a:pt x="897" y="135"/>
                      <a:pt x="897" y="136"/>
                    </a:cubicBezTo>
                    <a:cubicBezTo>
                      <a:pt x="892" y="135"/>
                      <a:pt x="895" y="135"/>
                      <a:pt x="899" y="134"/>
                    </a:cubicBezTo>
                    <a:cubicBezTo>
                      <a:pt x="904" y="134"/>
                      <a:pt x="910" y="134"/>
                      <a:pt x="912" y="134"/>
                    </a:cubicBezTo>
                    <a:close/>
                    <a:moveTo>
                      <a:pt x="1573" y="586"/>
                    </a:moveTo>
                    <a:cubicBezTo>
                      <a:pt x="1574" y="586"/>
                      <a:pt x="1576" y="595"/>
                      <a:pt x="1580" y="602"/>
                    </a:cubicBezTo>
                    <a:cubicBezTo>
                      <a:pt x="1577" y="598"/>
                      <a:pt x="1579" y="604"/>
                      <a:pt x="1582" y="612"/>
                    </a:cubicBezTo>
                    <a:cubicBezTo>
                      <a:pt x="1584" y="619"/>
                      <a:pt x="1587" y="628"/>
                      <a:pt x="1587" y="630"/>
                    </a:cubicBezTo>
                    <a:cubicBezTo>
                      <a:pt x="1586" y="626"/>
                      <a:pt x="1582" y="616"/>
                      <a:pt x="1578" y="608"/>
                    </a:cubicBezTo>
                    <a:cubicBezTo>
                      <a:pt x="1578" y="607"/>
                      <a:pt x="1580" y="610"/>
                      <a:pt x="1581" y="610"/>
                    </a:cubicBezTo>
                    <a:cubicBezTo>
                      <a:pt x="1575" y="596"/>
                      <a:pt x="1577" y="610"/>
                      <a:pt x="1581" y="619"/>
                    </a:cubicBezTo>
                    <a:cubicBezTo>
                      <a:pt x="1577" y="612"/>
                      <a:pt x="1571" y="595"/>
                      <a:pt x="1566" y="586"/>
                    </a:cubicBezTo>
                    <a:cubicBezTo>
                      <a:pt x="1567" y="585"/>
                      <a:pt x="1571" y="595"/>
                      <a:pt x="1575" y="603"/>
                    </a:cubicBezTo>
                    <a:cubicBezTo>
                      <a:pt x="1575" y="601"/>
                      <a:pt x="1568" y="589"/>
                      <a:pt x="1573" y="596"/>
                    </a:cubicBezTo>
                    <a:cubicBezTo>
                      <a:pt x="1571" y="591"/>
                      <a:pt x="1568" y="584"/>
                      <a:pt x="1567" y="584"/>
                    </a:cubicBezTo>
                    <a:cubicBezTo>
                      <a:pt x="1566" y="580"/>
                      <a:pt x="1569" y="583"/>
                      <a:pt x="1575" y="594"/>
                    </a:cubicBezTo>
                    <a:cubicBezTo>
                      <a:pt x="1574" y="591"/>
                      <a:pt x="1575" y="591"/>
                      <a:pt x="1573" y="586"/>
                    </a:cubicBezTo>
                    <a:close/>
                    <a:moveTo>
                      <a:pt x="736" y="147"/>
                    </a:moveTo>
                    <a:cubicBezTo>
                      <a:pt x="749" y="145"/>
                      <a:pt x="743" y="149"/>
                      <a:pt x="754" y="147"/>
                    </a:cubicBezTo>
                    <a:cubicBezTo>
                      <a:pt x="747" y="149"/>
                      <a:pt x="732" y="152"/>
                      <a:pt x="734" y="153"/>
                    </a:cubicBezTo>
                    <a:cubicBezTo>
                      <a:pt x="729" y="154"/>
                      <a:pt x="724" y="155"/>
                      <a:pt x="718" y="156"/>
                    </a:cubicBezTo>
                    <a:cubicBezTo>
                      <a:pt x="719" y="156"/>
                      <a:pt x="717" y="156"/>
                      <a:pt x="715" y="156"/>
                    </a:cubicBezTo>
                    <a:cubicBezTo>
                      <a:pt x="714" y="155"/>
                      <a:pt x="728" y="153"/>
                      <a:pt x="733" y="152"/>
                    </a:cubicBezTo>
                    <a:cubicBezTo>
                      <a:pt x="732" y="152"/>
                      <a:pt x="727" y="153"/>
                      <a:pt x="723" y="153"/>
                    </a:cubicBezTo>
                    <a:cubicBezTo>
                      <a:pt x="736" y="150"/>
                      <a:pt x="735" y="148"/>
                      <a:pt x="736" y="147"/>
                    </a:cubicBezTo>
                    <a:close/>
                    <a:moveTo>
                      <a:pt x="786" y="140"/>
                    </a:moveTo>
                    <a:cubicBezTo>
                      <a:pt x="794" y="137"/>
                      <a:pt x="792" y="142"/>
                      <a:pt x="788" y="143"/>
                    </a:cubicBezTo>
                    <a:cubicBezTo>
                      <a:pt x="779" y="144"/>
                      <a:pt x="782" y="142"/>
                      <a:pt x="781" y="142"/>
                    </a:cubicBezTo>
                    <a:cubicBezTo>
                      <a:pt x="781" y="140"/>
                      <a:pt x="766" y="144"/>
                      <a:pt x="770" y="142"/>
                    </a:cubicBezTo>
                    <a:cubicBezTo>
                      <a:pt x="774" y="141"/>
                      <a:pt x="776" y="141"/>
                      <a:pt x="776" y="140"/>
                    </a:cubicBezTo>
                    <a:cubicBezTo>
                      <a:pt x="780" y="140"/>
                      <a:pt x="793" y="141"/>
                      <a:pt x="786" y="140"/>
                    </a:cubicBezTo>
                    <a:close/>
                    <a:moveTo>
                      <a:pt x="919" y="136"/>
                    </a:moveTo>
                    <a:cubicBezTo>
                      <a:pt x="931" y="137"/>
                      <a:pt x="935" y="139"/>
                      <a:pt x="951" y="140"/>
                    </a:cubicBezTo>
                    <a:cubicBezTo>
                      <a:pt x="956" y="141"/>
                      <a:pt x="957" y="143"/>
                      <a:pt x="953" y="143"/>
                    </a:cubicBezTo>
                    <a:cubicBezTo>
                      <a:pt x="946" y="141"/>
                      <a:pt x="941" y="142"/>
                      <a:pt x="940" y="142"/>
                    </a:cubicBezTo>
                    <a:cubicBezTo>
                      <a:pt x="927" y="141"/>
                      <a:pt x="941" y="142"/>
                      <a:pt x="936" y="140"/>
                    </a:cubicBezTo>
                    <a:cubicBezTo>
                      <a:pt x="932" y="140"/>
                      <a:pt x="927" y="140"/>
                      <a:pt x="928" y="141"/>
                    </a:cubicBezTo>
                    <a:cubicBezTo>
                      <a:pt x="918" y="140"/>
                      <a:pt x="917" y="140"/>
                      <a:pt x="905" y="139"/>
                    </a:cubicBezTo>
                    <a:cubicBezTo>
                      <a:pt x="901" y="139"/>
                      <a:pt x="900" y="137"/>
                      <a:pt x="904" y="137"/>
                    </a:cubicBezTo>
                    <a:cubicBezTo>
                      <a:pt x="913" y="140"/>
                      <a:pt x="914" y="137"/>
                      <a:pt x="919" y="136"/>
                    </a:cubicBezTo>
                    <a:close/>
                    <a:moveTo>
                      <a:pt x="1165" y="195"/>
                    </a:moveTo>
                    <a:cubicBezTo>
                      <a:pt x="1172" y="198"/>
                      <a:pt x="1177" y="201"/>
                      <a:pt x="1183" y="204"/>
                    </a:cubicBezTo>
                    <a:cubicBezTo>
                      <a:pt x="1181" y="204"/>
                      <a:pt x="1176" y="202"/>
                      <a:pt x="1177" y="203"/>
                    </a:cubicBezTo>
                    <a:cubicBezTo>
                      <a:pt x="1169" y="199"/>
                      <a:pt x="1167" y="197"/>
                      <a:pt x="1165" y="195"/>
                    </a:cubicBezTo>
                    <a:close/>
                    <a:moveTo>
                      <a:pt x="1162" y="194"/>
                    </a:moveTo>
                    <a:cubicBezTo>
                      <a:pt x="1160" y="195"/>
                      <a:pt x="1173" y="200"/>
                      <a:pt x="1168" y="200"/>
                    </a:cubicBezTo>
                    <a:cubicBezTo>
                      <a:pt x="1163" y="198"/>
                      <a:pt x="1156" y="195"/>
                      <a:pt x="1156" y="194"/>
                    </a:cubicBezTo>
                    <a:cubicBezTo>
                      <a:pt x="1152" y="192"/>
                      <a:pt x="1154" y="194"/>
                      <a:pt x="1154" y="195"/>
                    </a:cubicBezTo>
                    <a:cubicBezTo>
                      <a:pt x="1154" y="196"/>
                      <a:pt x="1164" y="199"/>
                      <a:pt x="1166" y="201"/>
                    </a:cubicBezTo>
                    <a:cubicBezTo>
                      <a:pt x="1152" y="196"/>
                      <a:pt x="1141" y="191"/>
                      <a:pt x="1124" y="186"/>
                    </a:cubicBezTo>
                    <a:cubicBezTo>
                      <a:pt x="1131" y="186"/>
                      <a:pt x="1125" y="183"/>
                      <a:pt x="1135" y="186"/>
                    </a:cubicBezTo>
                    <a:cubicBezTo>
                      <a:pt x="1134" y="183"/>
                      <a:pt x="1121" y="182"/>
                      <a:pt x="1123" y="180"/>
                    </a:cubicBezTo>
                    <a:cubicBezTo>
                      <a:pt x="1135" y="185"/>
                      <a:pt x="1142" y="187"/>
                      <a:pt x="1148" y="189"/>
                    </a:cubicBezTo>
                    <a:cubicBezTo>
                      <a:pt x="1154" y="191"/>
                      <a:pt x="1159" y="192"/>
                      <a:pt x="1165" y="194"/>
                    </a:cubicBezTo>
                    <a:cubicBezTo>
                      <a:pt x="1165" y="195"/>
                      <a:pt x="1164" y="195"/>
                      <a:pt x="1162" y="194"/>
                    </a:cubicBezTo>
                    <a:close/>
                    <a:moveTo>
                      <a:pt x="724" y="150"/>
                    </a:moveTo>
                    <a:cubicBezTo>
                      <a:pt x="729" y="149"/>
                      <a:pt x="735" y="149"/>
                      <a:pt x="724" y="151"/>
                    </a:cubicBezTo>
                    <a:cubicBezTo>
                      <a:pt x="729" y="150"/>
                      <a:pt x="726" y="151"/>
                      <a:pt x="726" y="152"/>
                    </a:cubicBezTo>
                    <a:cubicBezTo>
                      <a:pt x="718" y="153"/>
                      <a:pt x="711" y="155"/>
                      <a:pt x="707" y="155"/>
                    </a:cubicBezTo>
                    <a:cubicBezTo>
                      <a:pt x="709" y="153"/>
                      <a:pt x="725" y="153"/>
                      <a:pt x="724" y="150"/>
                    </a:cubicBezTo>
                    <a:close/>
                    <a:moveTo>
                      <a:pt x="838" y="137"/>
                    </a:moveTo>
                    <a:cubicBezTo>
                      <a:pt x="843" y="136"/>
                      <a:pt x="857" y="135"/>
                      <a:pt x="863" y="137"/>
                    </a:cubicBezTo>
                    <a:cubicBezTo>
                      <a:pt x="851" y="137"/>
                      <a:pt x="834" y="138"/>
                      <a:pt x="829" y="139"/>
                    </a:cubicBezTo>
                    <a:cubicBezTo>
                      <a:pt x="819" y="140"/>
                      <a:pt x="819" y="139"/>
                      <a:pt x="813" y="139"/>
                    </a:cubicBezTo>
                    <a:cubicBezTo>
                      <a:pt x="814" y="139"/>
                      <a:pt x="815" y="138"/>
                      <a:pt x="815" y="138"/>
                    </a:cubicBezTo>
                    <a:cubicBezTo>
                      <a:pt x="827" y="137"/>
                      <a:pt x="829" y="137"/>
                      <a:pt x="838" y="137"/>
                    </a:cubicBezTo>
                    <a:close/>
                    <a:moveTo>
                      <a:pt x="1628" y="1083"/>
                    </a:moveTo>
                    <a:cubicBezTo>
                      <a:pt x="1626" y="1092"/>
                      <a:pt x="1625" y="1090"/>
                      <a:pt x="1623" y="1103"/>
                    </a:cubicBezTo>
                    <a:cubicBezTo>
                      <a:pt x="1622" y="1102"/>
                      <a:pt x="1623" y="1099"/>
                      <a:pt x="1624" y="1094"/>
                    </a:cubicBezTo>
                    <a:cubicBezTo>
                      <a:pt x="1622" y="1097"/>
                      <a:pt x="1620" y="1106"/>
                      <a:pt x="1619" y="1107"/>
                    </a:cubicBezTo>
                    <a:cubicBezTo>
                      <a:pt x="1617" y="1111"/>
                      <a:pt x="1619" y="1094"/>
                      <a:pt x="1616" y="1108"/>
                    </a:cubicBezTo>
                    <a:cubicBezTo>
                      <a:pt x="1616" y="1108"/>
                      <a:pt x="1616" y="1105"/>
                      <a:pt x="1616" y="1105"/>
                    </a:cubicBezTo>
                    <a:cubicBezTo>
                      <a:pt x="1616" y="1103"/>
                      <a:pt x="1616" y="1102"/>
                      <a:pt x="1616" y="1102"/>
                    </a:cubicBezTo>
                    <a:cubicBezTo>
                      <a:pt x="1621" y="1094"/>
                      <a:pt x="1619" y="1085"/>
                      <a:pt x="1624" y="1066"/>
                    </a:cubicBezTo>
                    <a:cubicBezTo>
                      <a:pt x="1624" y="1072"/>
                      <a:pt x="1625" y="1064"/>
                      <a:pt x="1627" y="1065"/>
                    </a:cubicBezTo>
                    <a:cubicBezTo>
                      <a:pt x="1625" y="1072"/>
                      <a:pt x="1625" y="1074"/>
                      <a:pt x="1625" y="1078"/>
                    </a:cubicBezTo>
                    <a:cubicBezTo>
                      <a:pt x="1627" y="1075"/>
                      <a:pt x="1626" y="1071"/>
                      <a:pt x="1627" y="1065"/>
                    </a:cubicBezTo>
                    <a:cubicBezTo>
                      <a:pt x="1627" y="1068"/>
                      <a:pt x="1628" y="1067"/>
                      <a:pt x="1629" y="1061"/>
                    </a:cubicBezTo>
                    <a:cubicBezTo>
                      <a:pt x="1630" y="1061"/>
                      <a:pt x="1626" y="1076"/>
                      <a:pt x="1626" y="1078"/>
                    </a:cubicBezTo>
                    <a:cubicBezTo>
                      <a:pt x="1626" y="1078"/>
                      <a:pt x="1626" y="1085"/>
                      <a:pt x="1628" y="1083"/>
                    </a:cubicBezTo>
                    <a:close/>
                    <a:moveTo>
                      <a:pt x="604" y="185"/>
                    </a:moveTo>
                    <a:cubicBezTo>
                      <a:pt x="612" y="182"/>
                      <a:pt x="609" y="185"/>
                      <a:pt x="619" y="181"/>
                    </a:cubicBezTo>
                    <a:cubicBezTo>
                      <a:pt x="613" y="184"/>
                      <a:pt x="619" y="184"/>
                      <a:pt x="607" y="188"/>
                    </a:cubicBezTo>
                    <a:cubicBezTo>
                      <a:pt x="607" y="186"/>
                      <a:pt x="609" y="185"/>
                      <a:pt x="597" y="191"/>
                    </a:cubicBezTo>
                    <a:cubicBezTo>
                      <a:pt x="590" y="191"/>
                      <a:pt x="608" y="186"/>
                      <a:pt x="604" y="185"/>
                    </a:cubicBezTo>
                    <a:close/>
                    <a:moveTo>
                      <a:pt x="796" y="140"/>
                    </a:moveTo>
                    <a:cubicBezTo>
                      <a:pt x="805" y="139"/>
                      <a:pt x="808" y="140"/>
                      <a:pt x="810" y="141"/>
                    </a:cubicBezTo>
                    <a:cubicBezTo>
                      <a:pt x="805" y="142"/>
                      <a:pt x="804" y="142"/>
                      <a:pt x="798" y="143"/>
                    </a:cubicBezTo>
                    <a:lnTo>
                      <a:pt x="796" y="140"/>
                    </a:lnTo>
                    <a:close/>
                    <a:moveTo>
                      <a:pt x="1598" y="657"/>
                    </a:moveTo>
                    <a:cubicBezTo>
                      <a:pt x="1599" y="658"/>
                      <a:pt x="1600" y="662"/>
                      <a:pt x="1602" y="667"/>
                    </a:cubicBezTo>
                    <a:cubicBezTo>
                      <a:pt x="1604" y="672"/>
                      <a:pt x="1605" y="678"/>
                      <a:pt x="1605" y="679"/>
                    </a:cubicBezTo>
                    <a:cubicBezTo>
                      <a:pt x="1603" y="677"/>
                      <a:pt x="1600" y="663"/>
                      <a:pt x="1598" y="657"/>
                    </a:cubicBezTo>
                    <a:close/>
                    <a:moveTo>
                      <a:pt x="1615" y="711"/>
                    </a:moveTo>
                    <a:cubicBezTo>
                      <a:pt x="1615" y="710"/>
                      <a:pt x="1616" y="714"/>
                      <a:pt x="1617" y="719"/>
                    </a:cubicBezTo>
                    <a:cubicBezTo>
                      <a:pt x="1619" y="723"/>
                      <a:pt x="1620" y="728"/>
                      <a:pt x="1619" y="727"/>
                    </a:cubicBezTo>
                    <a:cubicBezTo>
                      <a:pt x="1618" y="728"/>
                      <a:pt x="1618" y="728"/>
                      <a:pt x="1618" y="728"/>
                    </a:cubicBezTo>
                    <a:cubicBezTo>
                      <a:pt x="1615" y="718"/>
                      <a:pt x="1616" y="717"/>
                      <a:pt x="1615" y="711"/>
                    </a:cubicBezTo>
                    <a:close/>
                    <a:moveTo>
                      <a:pt x="883" y="138"/>
                    </a:moveTo>
                    <a:cubicBezTo>
                      <a:pt x="877" y="138"/>
                      <a:pt x="866" y="138"/>
                      <a:pt x="858" y="139"/>
                    </a:cubicBezTo>
                    <a:cubicBezTo>
                      <a:pt x="857" y="138"/>
                      <a:pt x="862" y="137"/>
                      <a:pt x="867" y="137"/>
                    </a:cubicBezTo>
                    <a:cubicBezTo>
                      <a:pt x="873" y="137"/>
                      <a:pt x="880" y="138"/>
                      <a:pt x="883" y="138"/>
                    </a:cubicBezTo>
                    <a:close/>
                    <a:moveTo>
                      <a:pt x="1610" y="696"/>
                    </a:moveTo>
                    <a:cubicBezTo>
                      <a:pt x="1609" y="694"/>
                      <a:pt x="1607" y="692"/>
                      <a:pt x="1609" y="697"/>
                    </a:cubicBezTo>
                    <a:cubicBezTo>
                      <a:pt x="1607" y="693"/>
                      <a:pt x="1603" y="684"/>
                      <a:pt x="1602" y="678"/>
                    </a:cubicBezTo>
                    <a:cubicBezTo>
                      <a:pt x="1604" y="681"/>
                      <a:pt x="1608" y="694"/>
                      <a:pt x="1603" y="677"/>
                    </a:cubicBezTo>
                    <a:cubicBezTo>
                      <a:pt x="1605" y="680"/>
                      <a:pt x="1607" y="686"/>
                      <a:pt x="1610" y="696"/>
                    </a:cubicBezTo>
                    <a:close/>
                    <a:moveTo>
                      <a:pt x="1263" y="250"/>
                    </a:moveTo>
                    <a:cubicBezTo>
                      <a:pt x="1251" y="243"/>
                      <a:pt x="1257" y="249"/>
                      <a:pt x="1246" y="243"/>
                    </a:cubicBezTo>
                    <a:cubicBezTo>
                      <a:pt x="1249" y="242"/>
                      <a:pt x="1239" y="236"/>
                      <a:pt x="1232" y="232"/>
                    </a:cubicBezTo>
                    <a:cubicBezTo>
                      <a:pt x="1237" y="236"/>
                      <a:pt x="1232" y="234"/>
                      <a:pt x="1225" y="230"/>
                    </a:cubicBezTo>
                    <a:cubicBezTo>
                      <a:pt x="1219" y="227"/>
                      <a:pt x="1211" y="222"/>
                      <a:pt x="1209" y="220"/>
                    </a:cubicBezTo>
                    <a:cubicBezTo>
                      <a:pt x="1212" y="221"/>
                      <a:pt x="1224" y="227"/>
                      <a:pt x="1234" y="232"/>
                    </a:cubicBezTo>
                    <a:cubicBezTo>
                      <a:pt x="1244" y="237"/>
                      <a:pt x="1251" y="242"/>
                      <a:pt x="1244" y="239"/>
                    </a:cubicBezTo>
                    <a:cubicBezTo>
                      <a:pt x="1252" y="244"/>
                      <a:pt x="1252" y="243"/>
                      <a:pt x="1252" y="241"/>
                    </a:cubicBezTo>
                    <a:cubicBezTo>
                      <a:pt x="1255" y="244"/>
                      <a:pt x="1261" y="248"/>
                      <a:pt x="1269" y="252"/>
                    </a:cubicBezTo>
                    <a:cubicBezTo>
                      <a:pt x="1277" y="257"/>
                      <a:pt x="1285" y="262"/>
                      <a:pt x="1290" y="266"/>
                    </a:cubicBezTo>
                    <a:cubicBezTo>
                      <a:pt x="1284" y="263"/>
                      <a:pt x="1270" y="256"/>
                      <a:pt x="1263" y="250"/>
                    </a:cubicBezTo>
                    <a:close/>
                    <a:moveTo>
                      <a:pt x="1453" y="409"/>
                    </a:moveTo>
                    <a:cubicBezTo>
                      <a:pt x="1456" y="411"/>
                      <a:pt x="1460" y="418"/>
                      <a:pt x="1466" y="424"/>
                    </a:cubicBezTo>
                    <a:cubicBezTo>
                      <a:pt x="1465" y="425"/>
                      <a:pt x="1458" y="415"/>
                      <a:pt x="1457" y="416"/>
                    </a:cubicBezTo>
                    <a:cubicBezTo>
                      <a:pt x="1454" y="412"/>
                      <a:pt x="1457" y="413"/>
                      <a:pt x="1453" y="409"/>
                    </a:cubicBezTo>
                    <a:close/>
                    <a:moveTo>
                      <a:pt x="1395" y="348"/>
                    </a:moveTo>
                    <a:cubicBezTo>
                      <a:pt x="1392" y="348"/>
                      <a:pt x="1385" y="339"/>
                      <a:pt x="1375" y="331"/>
                    </a:cubicBezTo>
                    <a:cubicBezTo>
                      <a:pt x="1380" y="333"/>
                      <a:pt x="1384" y="339"/>
                      <a:pt x="1395" y="348"/>
                    </a:cubicBezTo>
                    <a:close/>
                    <a:moveTo>
                      <a:pt x="324" y="380"/>
                    </a:moveTo>
                    <a:cubicBezTo>
                      <a:pt x="318" y="387"/>
                      <a:pt x="313" y="393"/>
                      <a:pt x="312" y="391"/>
                    </a:cubicBezTo>
                    <a:cubicBezTo>
                      <a:pt x="315" y="388"/>
                      <a:pt x="322" y="381"/>
                      <a:pt x="324" y="380"/>
                    </a:cubicBezTo>
                    <a:close/>
                    <a:moveTo>
                      <a:pt x="1186" y="211"/>
                    </a:moveTo>
                    <a:cubicBezTo>
                      <a:pt x="1191" y="213"/>
                      <a:pt x="1196" y="216"/>
                      <a:pt x="1207" y="222"/>
                    </a:cubicBezTo>
                    <a:cubicBezTo>
                      <a:pt x="1206" y="222"/>
                      <a:pt x="1202" y="220"/>
                      <a:pt x="1201" y="221"/>
                    </a:cubicBezTo>
                    <a:cubicBezTo>
                      <a:pt x="1210" y="225"/>
                      <a:pt x="1222" y="231"/>
                      <a:pt x="1227" y="234"/>
                    </a:cubicBezTo>
                    <a:cubicBezTo>
                      <a:pt x="1220" y="231"/>
                      <a:pt x="1210" y="226"/>
                      <a:pt x="1202" y="222"/>
                    </a:cubicBezTo>
                    <a:cubicBezTo>
                      <a:pt x="1194" y="218"/>
                      <a:pt x="1187" y="215"/>
                      <a:pt x="1187" y="217"/>
                    </a:cubicBezTo>
                    <a:cubicBezTo>
                      <a:pt x="1174" y="209"/>
                      <a:pt x="1154" y="201"/>
                      <a:pt x="1134" y="194"/>
                    </a:cubicBezTo>
                    <a:cubicBezTo>
                      <a:pt x="1136" y="193"/>
                      <a:pt x="1141" y="194"/>
                      <a:pt x="1148" y="197"/>
                    </a:cubicBezTo>
                    <a:cubicBezTo>
                      <a:pt x="1137" y="190"/>
                      <a:pt x="1126" y="188"/>
                      <a:pt x="1125" y="190"/>
                    </a:cubicBezTo>
                    <a:cubicBezTo>
                      <a:pt x="1121" y="189"/>
                      <a:pt x="1117" y="188"/>
                      <a:pt x="1113" y="186"/>
                    </a:cubicBezTo>
                    <a:cubicBezTo>
                      <a:pt x="1111" y="183"/>
                      <a:pt x="1121" y="185"/>
                      <a:pt x="1133" y="189"/>
                    </a:cubicBezTo>
                    <a:cubicBezTo>
                      <a:pt x="1145" y="194"/>
                      <a:pt x="1160" y="200"/>
                      <a:pt x="1169" y="204"/>
                    </a:cubicBezTo>
                    <a:cubicBezTo>
                      <a:pt x="1169" y="205"/>
                      <a:pt x="1163" y="203"/>
                      <a:pt x="1169" y="206"/>
                    </a:cubicBezTo>
                    <a:cubicBezTo>
                      <a:pt x="1180" y="209"/>
                      <a:pt x="1183" y="213"/>
                      <a:pt x="1198" y="219"/>
                    </a:cubicBezTo>
                    <a:cubicBezTo>
                      <a:pt x="1193" y="215"/>
                      <a:pt x="1188" y="214"/>
                      <a:pt x="1178" y="209"/>
                    </a:cubicBezTo>
                    <a:cubicBezTo>
                      <a:pt x="1176" y="207"/>
                      <a:pt x="1183" y="210"/>
                      <a:pt x="1183" y="210"/>
                    </a:cubicBezTo>
                    <a:cubicBezTo>
                      <a:pt x="1181" y="207"/>
                      <a:pt x="1176" y="207"/>
                      <a:pt x="1169" y="203"/>
                    </a:cubicBezTo>
                    <a:cubicBezTo>
                      <a:pt x="1166" y="201"/>
                      <a:pt x="1173" y="203"/>
                      <a:pt x="1171" y="202"/>
                    </a:cubicBezTo>
                    <a:cubicBezTo>
                      <a:pt x="1180" y="207"/>
                      <a:pt x="1177" y="204"/>
                      <a:pt x="1186" y="208"/>
                    </a:cubicBezTo>
                    <a:cubicBezTo>
                      <a:pt x="1190" y="211"/>
                      <a:pt x="1189" y="212"/>
                      <a:pt x="1186" y="211"/>
                    </a:cubicBezTo>
                    <a:close/>
                    <a:moveTo>
                      <a:pt x="1614" y="716"/>
                    </a:moveTo>
                    <a:cubicBezTo>
                      <a:pt x="1616" y="726"/>
                      <a:pt x="1619" y="737"/>
                      <a:pt x="1620" y="743"/>
                    </a:cubicBezTo>
                    <a:cubicBezTo>
                      <a:pt x="1619" y="742"/>
                      <a:pt x="1617" y="735"/>
                      <a:pt x="1616" y="728"/>
                    </a:cubicBezTo>
                    <a:cubicBezTo>
                      <a:pt x="1614" y="722"/>
                      <a:pt x="1613" y="715"/>
                      <a:pt x="1614" y="716"/>
                    </a:cubicBezTo>
                    <a:close/>
                    <a:moveTo>
                      <a:pt x="953" y="145"/>
                    </a:moveTo>
                    <a:cubicBezTo>
                      <a:pt x="958" y="149"/>
                      <a:pt x="945" y="150"/>
                      <a:pt x="922" y="149"/>
                    </a:cubicBezTo>
                    <a:cubicBezTo>
                      <a:pt x="916" y="148"/>
                      <a:pt x="919" y="148"/>
                      <a:pt x="909" y="148"/>
                    </a:cubicBezTo>
                    <a:cubicBezTo>
                      <a:pt x="919" y="147"/>
                      <a:pt x="918" y="146"/>
                      <a:pt x="923" y="144"/>
                    </a:cubicBezTo>
                    <a:cubicBezTo>
                      <a:pt x="929" y="146"/>
                      <a:pt x="927" y="145"/>
                      <a:pt x="939" y="146"/>
                    </a:cubicBezTo>
                    <a:cubicBezTo>
                      <a:pt x="940" y="147"/>
                      <a:pt x="934" y="147"/>
                      <a:pt x="934" y="148"/>
                    </a:cubicBezTo>
                    <a:cubicBezTo>
                      <a:pt x="954" y="149"/>
                      <a:pt x="940" y="144"/>
                      <a:pt x="931" y="143"/>
                    </a:cubicBezTo>
                    <a:cubicBezTo>
                      <a:pt x="936" y="142"/>
                      <a:pt x="942" y="144"/>
                      <a:pt x="953" y="145"/>
                    </a:cubicBezTo>
                    <a:close/>
                    <a:moveTo>
                      <a:pt x="1118" y="182"/>
                    </a:moveTo>
                    <a:cubicBezTo>
                      <a:pt x="1105" y="179"/>
                      <a:pt x="1100" y="176"/>
                      <a:pt x="1081" y="171"/>
                    </a:cubicBezTo>
                    <a:cubicBezTo>
                      <a:pt x="1090" y="172"/>
                      <a:pt x="1102" y="177"/>
                      <a:pt x="1118" y="182"/>
                    </a:cubicBezTo>
                    <a:close/>
                    <a:moveTo>
                      <a:pt x="1536" y="538"/>
                    </a:moveTo>
                    <a:cubicBezTo>
                      <a:pt x="1542" y="543"/>
                      <a:pt x="1548" y="554"/>
                      <a:pt x="1548" y="551"/>
                    </a:cubicBezTo>
                    <a:cubicBezTo>
                      <a:pt x="1555" y="564"/>
                      <a:pt x="1551" y="559"/>
                      <a:pt x="1558" y="572"/>
                    </a:cubicBezTo>
                    <a:cubicBezTo>
                      <a:pt x="1558" y="574"/>
                      <a:pt x="1555" y="571"/>
                      <a:pt x="1553" y="569"/>
                    </a:cubicBezTo>
                    <a:cubicBezTo>
                      <a:pt x="1557" y="578"/>
                      <a:pt x="1559" y="583"/>
                      <a:pt x="1562" y="589"/>
                    </a:cubicBezTo>
                    <a:cubicBezTo>
                      <a:pt x="1565" y="595"/>
                      <a:pt x="1568" y="601"/>
                      <a:pt x="1572" y="612"/>
                    </a:cubicBezTo>
                    <a:cubicBezTo>
                      <a:pt x="1571" y="614"/>
                      <a:pt x="1566" y="604"/>
                      <a:pt x="1564" y="603"/>
                    </a:cubicBezTo>
                    <a:cubicBezTo>
                      <a:pt x="1562" y="597"/>
                      <a:pt x="1564" y="597"/>
                      <a:pt x="1567" y="605"/>
                    </a:cubicBezTo>
                    <a:cubicBezTo>
                      <a:pt x="1567" y="600"/>
                      <a:pt x="1559" y="588"/>
                      <a:pt x="1561" y="588"/>
                    </a:cubicBezTo>
                    <a:cubicBezTo>
                      <a:pt x="1556" y="581"/>
                      <a:pt x="1552" y="571"/>
                      <a:pt x="1548" y="562"/>
                    </a:cubicBezTo>
                    <a:cubicBezTo>
                      <a:pt x="1549" y="563"/>
                      <a:pt x="1550" y="565"/>
                      <a:pt x="1553" y="570"/>
                    </a:cubicBezTo>
                    <a:cubicBezTo>
                      <a:pt x="1552" y="565"/>
                      <a:pt x="1543" y="552"/>
                      <a:pt x="1536" y="538"/>
                    </a:cubicBezTo>
                    <a:close/>
                    <a:moveTo>
                      <a:pt x="1570" y="596"/>
                    </a:moveTo>
                    <a:cubicBezTo>
                      <a:pt x="1572" y="602"/>
                      <a:pt x="1575" y="608"/>
                      <a:pt x="1578" y="614"/>
                    </a:cubicBezTo>
                    <a:cubicBezTo>
                      <a:pt x="1577" y="614"/>
                      <a:pt x="1574" y="609"/>
                      <a:pt x="1572" y="605"/>
                    </a:cubicBezTo>
                    <a:cubicBezTo>
                      <a:pt x="1570" y="600"/>
                      <a:pt x="1568" y="595"/>
                      <a:pt x="1570" y="596"/>
                    </a:cubicBezTo>
                    <a:close/>
                    <a:moveTo>
                      <a:pt x="1619" y="744"/>
                    </a:moveTo>
                    <a:cubicBezTo>
                      <a:pt x="1617" y="738"/>
                      <a:pt x="1615" y="735"/>
                      <a:pt x="1612" y="722"/>
                    </a:cubicBezTo>
                    <a:cubicBezTo>
                      <a:pt x="1613" y="722"/>
                      <a:pt x="1612" y="718"/>
                      <a:pt x="1613" y="718"/>
                    </a:cubicBezTo>
                    <a:cubicBezTo>
                      <a:pt x="1615" y="729"/>
                      <a:pt x="1616" y="734"/>
                      <a:pt x="1619" y="744"/>
                    </a:cubicBezTo>
                    <a:close/>
                    <a:moveTo>
                      <a:pt x="1355" y="317"/>
                    </a:moveTo>
                    <a:cubicBezTo>
                      <a:pt x="1359" y="321"/>
                      <a:pt x="1365" y="328"/>
                      <a:pt x="1363" y="322"/>
                    </a:cubicBezTo>
                    <a:cubicBezTo>
                      <a:pt x="1367" y="326"/>
                      <a:pt x="1368" y="328"/>
                      <a:pt x="1367" y="329"/>
                    </a:cubicBezTo>
                    <a:cubicBezTo>
                      <a:pt x="1372" y="333"/>
                      <a:pt x="1368" y="326"/>
                      <a:pt x="1377" y="336"/>
                    </a:cubicBezTo>
                    <a:cubicBezTo>
                      <a:pt x="1377" y="337"/>
                      <a:pt x="1373" y="333"/>
                      <a:pt x="1377" y="338"/>
                    </a:cubicBezTo>
                    <a:cubicBezTo>
                      <a:pt x="1384" y="344"/>
                      <a:pt x="1389" y="349"/>
                      <a:pt x="1391" y="351"/>
                    </a:cubicBezTo>
                    <a:cubicBezTo>
                      <a:pt x="1392" y="352"/>
                      <a:pt x="1390" y="351"/>
                      <a:pt x="1384" y="345"/>
                    </a:cubicBezTo>
                    <a:cubicBezTo>
                      <a:pt x="1382" y="343"/>
                      <a:pt x="1380" y="341"/>
                      <a:pt x="1377" y="338"/>
                    </a:cubicBezTo>
                    <a:cubicBezTo>
                      <a:pt x="1376" y="339"/>
                      <a:pt x="1376" y="339"/>
                      <a:pt x="1376" y="339"/>
                    </a:cubicBezTo>
                    <a:cubicBezTo>
                      <a:pt x="1378" y="343"/>
                      <a:pt x="1383" y="344"/>
                      <a:pt x="1388" y="350"/>
                    </a:cubicBezTo>
                    <a:cubicBezTo>
                      <a:pt x="1383" y="348"/>
                      <a:pt x="1373" y="338"/>
                      <a:pt x="1364" y="330"/>
                    </a:cubicBezTo>
                    <a:cubicBezTo>
                      <a:pt x="1363" y="331"/>
                      <a:pt x="1367" y="334"/>
                      <a:pt x="1372" y="338"/>
                    </a:cubicBezTo>
                    <a:cubicBezTo>
                      <a:pt x="1377" y="342"/>
                      <a:pt x="1382" y="347"/>
                      <a:pt x="1385" y="350"/>
                    </a:cubicBezTo>
                    <a:cubicBezTo>
                      <a:pt x="1388" y="355"/>
                      <a:pt x="1377" y="344"/>
                      <a:pt x="1375" y="345"/>
                    </a:cubicBezTo>
                    <a:cubicBezTo>
                      <a:pt x="1379" y="348"/>
                      <a:pt x="1385" y="355"/>
                      <a:pt x="1387" y="356"/>
                    </a:cubicBezTo>
                    <a:cubicBezTo>
                      <a:pt x="1385" y="357"/>
                      <a:pt x="1380" y="352"/>
                      <a:pt x="1372" y="344"/>
                    </a:cubicBezTo>
                    <a:cubicBezTo>
                      <a:pt x="1365" y="337"/>
                      <a:pt x="1356" y="329"/>
                      <a:pt x="1348" y="324"/>
                    </a:cubicBezTo>
                    <a:cubicBezTo>
                      <a:pt x="1349" y="323"/>
                      <a:pt x="1345" y="320"/>
                      <a:pt x="1346" y="320"/>
                    </a:cubicBezTo>
                    <a:cubicBezTo>
                      <a:pt x="1359" y="329"/>
                      <a:pt x="1345" y="313"/>
                      <a:pt x="1347" y="312"/>
                    </a:cubicBezTo>
                    <a:cubicBezTo>
                      <a:pt x="1346" y="312"/>
                      <a:pt x="1355" y="317"/>
                      <a:pt x="1355" y="317"/>
                    </a:cubicBezTo>
                    <a:close/>
                    <a:moveTo>
                      <a:pt x="809" y="144"/>
                    </a:moveTo>
                    <a:cubicBezTo>
                      <a:pt x="814" y="144"/>
                      <a:pt x="820" y="143"/>
                      <a:pt x="825" y="143"/>
                    </a:cubicBezTo>
                    <a:cubicBezTo>
                      <a:pt x="828" y="144"/>
                      <a:pt x="823" y="144"/>
                      <a:pt x="818" y="145"/>
                    </a:cubicBezTo>
                    <a:cubicBezTo>
                      <a:pt x="813" y="145"/>
                      <a:pt x="807" y="145"/>
                      <a:pt x="809" y="144"/>
                    </a:cubicBezTo>
                    <a:close/>
                    <a:moveTo>
                      <a:pt x="303" y="406"/>
                    </a:moveTo>
                    <a:cubicBezTo>
                      <a:pt x="302" y="408"/>
                      <a:pt x="298" y="414"/>
                      <a:pt x="295" y="418"/>
                    </a:cubicBezTo>
                    <a:cubicBezTo>
                      <a:pt x="296" y="418"/>
                      <a:pt x="301" y="410"/>
                      <a:pt x="303" y="409"/>
                    </a:cubicBezTo>
                    <a:cubicBezTo>
                      <a:pt x="297" y="419"/>
                      <a:pt x="291" y="421"/>
                      <a:pt x="283" y="432"/>
                    </a:cubicBezTo>
                    <a:cubicBezTo>
                      <a:pt x="287" y="426"/>
                      <a:pt x="291" y="422"/>
                      <a:pt x="303" y="406"/>
                    </a:cubicBezTo>
                    <a:close/>
                    <a:moveTo>
                      <a:pt x="231" y="511"/>
                    </a:moveTo>
                    <a:cubicBezTo>
                      <a:pt x="235" y="503"/>
                      <a:pt x="235" y="505"/>
                      <a:pt x="238" y="500"/>
                    </a:cubicBezTo>
                    <a:cubicBezTo>
                      <a:pt x="240" y="500"/>
                      <a:pt x="233" y="509"/>
                      <a:pt x="231" y="513"/>
                    </a:cubicBezTo>
                    <a:cubicBezTo>
                      <a:pt x="232" y="512"/>
                      <a:pt x="232" y="511"/>
                      <a:pt x="231" y="511"/>
                    </a:cubicBezTo>
                    <a:close/>
                    <a:moveTo>
                      <a:pt x="253" y="477"/>
                    </a:moveTo>
                    <a:cubicBezTo>
                      <a:pt x="250" y="484"/>
                      <a:pt x="246" y="488"/>
                      <a:pt x="244" y="493"/>
                    </a:cubicBezTo>
                    <a:cubicBezTo>
                      <a:pt x="242" y="495"/>
                      <a:pt x="242" y="494"/>
                      <a:pt x="240" y="498"/>
                    </a:cubicBezTo>
                    <a:cubicBezTo>
                      <a:pt x="240" y="496"/>
                      <a:pt x="243" y="491"/>
                      <a:pt x="246" y="486"/>
                    </a:cubicBezTo>
                    <a:cubicBezTo>
                      <a:pt x="249" y="481"/>
                      <a:pt x="252" y="477"/>
                      <a:pt x="253" y="477"/>
                    </a:cubicBezTo>
                    <a:close/>
                    <a:moveTo>
                      <a:pt x="776" y="149"/>
                    </a:moveTo>
                    <a:cubicBezTo>
                      <a:pt x="776" y="148"/>
                      <a:pt x="787" y="148"/>
                      <a:pt x="789" y="148"/>
                    </a:cubicBezTo>
                    <a:cubicBezTo>
                      <a:pt x="790" y="149"/>
                      <a:pt x="783" y="150"/>
                      <a:pt x="777" y="151"/>
                    </a:cubicBezTo>
                    <a:cubicBezTo>
                      <a:pt x="773" y="150"/>
                      <a:pt x="785" y="148"/>
                      <a:pt x="776" y="149"/>
                    </a:cubicBezTo>
                    <a:close/>
                    <a:moveTo>
                      <a:pt x="885" y="143"/>
                    </a:moveTo>
                    <a:cubicBezTo>
                      <a:pt x="889" y="143"/>
                      <a:pt x="894" y="143"/>
                      <a:pt x="898" y="143"/>
                    </a:cubicBezTo>
                    <a:cubicBezTo>
                      <a:pt x="897" y="144"/>
                      <a:pt x="894" y="145"/>
                      <a:pt x="896" y="146"/>
                    </a:cubicBezTo>
                    <a:cubicBezTo>
                      <a:pt x="877" y="145"/>
                      <a:pt x="898" y="145"/>
                      <a:pt x="885" y="143"/>
                    </a:cubicBezTo>
                    <a:close/>
                    <a:moveTo>
                      <a:pt x="1452" y="413"/>
                    </a:moveTo>
                    <a:cubicBezTo>
                      <a:pt x="1451" y="415"/>
                      <a:pt x="1460" y="425"/>
                      <a:pt x="1459" y="426"/>
                    </a:cubicBezTo>
                    <a:cubicBezTo>
                      <a:pt x="1449" y="415"/>
                      <a:pt x="1456" y="423"/>
                      <a:pt x="1452" y="421"/>
                    </a:cubicBezTo>
                    <a:cubicBezTo>
                      <a:pt x="1457" y="429"/>
                      <a:pt x="1456" y="431"/>
                      <a:pt x="1460" y="438"/>
                    </a:cubicBezTo>
                    <a:cubicBezTo>
                      <a:pt x="1454" y="432"/>
                      <a:pt x="1443" y="416"/>
                      <a:pt x="1438" y="409"/>
                    </a:cubicBezTo>
                    <a:cubicBezTo>
                      <a:pt x="1440" y="409"/>
                      <a:pt x="1444" y="413"/>
                      <a:pt x="1446" y="413"/>
                    </a:cubicBezTo>
                    <a:cubicBezTo>
                      <a:pt x="1442" y="407"/>
                      <a:pt x="1440" y="406"/>
                      <a:pt x="1433" y="398"/>
                    </a:cubicBezTo>
                    <a:cubicBezTo>
                      <a:pt x="1428" y="391"/>
                      <a:pt x="1437" y="401"/>
                      <a:pt x="1436" y="398"/>
                    </a:cubicBezTo>
                    <a:cubicBezTo>
                      <a:pt x="1433" y="393"/>
                      <a:pt x="1433" y="397"/>
                      <a:pt x="1425" y="387"/>
                    </a:cubicBezTo>
                    <a:cubicBezTo>
                      <a:pt x="1421" y="381"/>
                      <a:pt x="1424" y="383"/>
                      <a:pt x="1430" y="389"/>
                    </a:cubicBezTo>
                    <a:cubicBezTo>
                      <a:pt x="1437" y="396"/>
                      <a:pt x="1445" y="406"/>
                      <a:pt x="1452" y="413"/>
                    </a:cubicBezTo>
                    <a:close/>
                    <a:moveTo>
                      <a:pt x="1533" y="532"/>
                    </a:moveTo>
                    <a:cubicBezTo>
                      <a:pt x="1529" y="526"/>
                      <a:pt x="1527" y="521"/>
                      <a:pt x="1525" y="518"/>
                    </a:cubicBezTo>
                    <a:cubicBezTo>
                      <a:pt x="1526" y="517"/>
                      <a:pt x="1535" y="532"/>
                      <a:pt x="1533" y="532"/>
                    </a:cubicBezTo>
                    <a:close/>
                    <a:moveTo>
                      <a:pt x="1024" y="160"/>
                    </a:moveTo>
                    <a:cubicBezTo>
                      <a:pt x="1020" y="160"/>
                      <a:pt x="1014" y="160"/>
                      <a:pt x="1016" y="162"/>
                    </a:cubicBezTo>
                    <a:cubicBezTo>
                      <a:pt x="1011" y="161"/>
                      <a:pt x="1007" y="160"/>
                      <a:pt x="1003" y="159"/>
                    </a:cubicBezTo>
                    <a:cubicBezTo>
                      <a:pt x="1005" y="158"/>
                      <a:pt x="1013" y="159"/>
                      <a:pt x="1014" y="157"/>
                    </a:cubicBezTo>
                    <a:cubicBezTo>
                      <a:pt x="1017" y="159"/>
                      <a:pt x="1026" y="160"/>
                      <a:pt x="1033" y="162"/>
                    </a:cubicBezTo>
                    <a:cubicBezTo>
                      <a:pt x="1041" y="164"/>
                      <a:pt x="1048" y="165"/>
                      <a:pt x="1049" y="167"/>
                    </a:cubicBezTo>
                    <a:cubicBezTo>
                      <a:pt x="1035" y="162"/>
                      <a:pt x="1033" y="164"/>
                      <a:pt x="1022" y="162"/>
                    </a:cubicBezTo>
                    <a:cubicBezTo>
                      <a:pt x="1019" y="160"/>
                      <a:pt x="1026" y="162"/>
                      <a:pt x="1024" y="160"/>
                    </a:cubicBezTo>
                    <a:close/>
                    <a:moveTo>
                      <a:pt x="1103" y="181"/>
                    </a:moveTo>
                    <a:cubicBezTo>
                      <a:pt x="1108" y="182"/>
                      <a:pt x="1104" y="183"/>
                      <a:pt x="1110" y="185"/>
                    </a:cubicBezTo>
                    <a:cubicBezTo>
                      <a:pt x="1101" y="183"/>
                      <a:pt x="1101" y="183"/>
                      <a:pt x="1101" y="183"/>
                    </a:cubicBezTo>
                    <a:cubicBezTo>
                      <a:pt x="1090" y="179"/>
                      <a:pt x="1095" y="181"/>
                      <a:pt x="1083" y="178"/>
                    </a:cubicBezTo>
                    <a:cubicBezTo>
                      <a:pt x="1082" y="177"/>
                      <a:pt x="1084" y="178"/>
                      <a:pt x="1086" y="178"/>
                    </a:cubicBezTo>
                    <a:cubicBezTo>
                      <a:pt x="1083" y="177"/>
                      <a:pt x="1080" y="176"/>
                      <a:pt x="1076" y="174"/>
                    </a:cubicBezTo>
                    <a:cubicBezTo>
                      <a:pt x="1082" y="174"/>
                      <a:pt x="1097" y="182"/>
                      <a:pt x="1088" y="176"/>
                    </a:cubicBezTo>
                    <a:cubicBezTo>
                      <a:pt x="1097" y="179"/>
                      <a:pt x="1096" y="178"/>
                      <a:pt x="1103" y="181"/>
                    </a:cubicBezTo>
                    <a:close/>
                    <a:moveTo>
                      <a:pt x="814" y="146"/>
                    </a:moveTo>
                    <a:cubicBezTo>
                      <a:pt x="821" y="146"/>
                      <a:pt x="823" y="145"/>
                      <a:pt x="833" y="145"/>
                    </a:cubicBezTo>
                    <a:cubicBezTo>
                      <a:pt x="834" y="148"/>
                      <a:pt x="823" y="149"/>
                      <a:pt x="813" y="150"/>
                    </a:cubicBezTo>
                    <a:cubicBezTo>
                      <a:pt x="806" y="150"/>
                      <a:pt x="806" y="150"/>
                      <a:pt x="809" y="149"/>
                    </a:cubicBezTo>
                    <a:cubicBezTo>
                      <a:pt x="796" y="151"/>
                      <a:pt x="784" y="153"/>
                      <a:pt x="769" y="154"/>
                    </a:cubicBezTo>
                    <a:cubicBezTo>
                      <a:pt x="774" y="152"/>
                      <a:pt x="785" y="151"/>
                      <a:pt x="795" y="150"/>
                    </a:cubicBezTo>
                    <a:cubicBezTo>
                      <a:pt x="805" y="149"/>
                      <a:pt x="814" y="148"/>
                      <a:pt x="814" y="146"/>
                    </a:cubicBezTo>
                    <a:close/>
                    <a:moveTo>
                      <a:pt x="1580" y="630"/>
                    </a:moveTo>
                    <a:cubicBezTo>
                      <a:pt x="1581" y="634"/>
                      <a:pt x="1579" y="631"/>
                      <a:pt x="1578" y="627"/>
                    </a:cubicBezTo>
                    <a:cubicBezTo>
                      <a:pt x="1581" y="636"/>
                      <a:pt x="1579" y="633"/>
                      <a:pt x="1577" y="628"/>
                    </a:cubicBezTo>
                    <a:cubicBezTo>
                      <a:pt x="1574" y="622"/>
                      <a:pt x="1571" y="615"/>
                      <a:pt x="1573" y="615"/>
                    </a:cubicBezTo>
                    <a:cubicBezTo>
                      <a:pt x="1574" y="616"/>
                      <a:pt x="1579" y="630"/>
                      <a:pt x="1580" y="630"/>
                    </a:cubicBezTo>
                    <a:close/>
                    <a:moveTo>
                      <a:pt x="730" y="158"/>
                    </a:moveTo>
                    <a:cubicBezTo>
                      <a:pt x="742" y="155"/>
                      <a:pt x="745" y="156"/>
                      <a:pt x="744" y="158"/>
                    </a:cubicBezTo>
                    <a:cubicBezTo>
                      <a:pt x="741" y="158"/>
                      <a:pt x="716" y="162"/>
                      <a:pt x="732" y="159"/>
                    </a:cubicBezTo>
                    <a:cubicBezTo>
                      <a:pt x="736" y="158"/>
                      <a:pt x="730" y="159"/>
                      <a:pt x="730" y="158"/>
                    </a:cubicBezTo>
                    <a:close/>
                    <a:moveTo>
                      <a:pt x="1520" y="510"/>
                    </a:moveTo>
                    <a:cubicBezTo>
                      <a:pt x="1525" y="518"/>
                      <a:pt x="1524" y="518"/>
                      <a:pt x="1528" y="525"/>
                    </a:cubicBezTo>
                    <a:cubicBezTo>
                      <a:pt x="1525" y="523"/>
                      <a:pt x="1524" y="519"/>
                      <a:pt x="1519" y="512"/>
                    </a:cubicBezTo>
                    <a:lnTo>
                      <a:pt x="1520" y="510"/>
                    </a:lnTo>
                    <a:close/>
                    <a:moveTo>
                      <a:pt x="1582" y="636"/>
                    </a:moveTo>
                    <a:cubicBezTo>
                      <a:pt x="1585" y="644"/>
                      <a:pt x="1587" y="650"/>
                      <a:pt x="1585" y="650"/>
                    </a:cubicBezTo>
                    <a:cubicBezTo>
                      <a:pt x="1583" y="644"/>
                      <a:pt x="1583" y="644"/>
                      <a:pt x="1580" y="638"/>
                    </a:cubicBezTo>
                    <a:lnTo>
                      <a:pt x="1582" y="636"/>
                    </a:lnTo>
                    <a:close/>
                    <a:moveTo>
                      <a:pt x="1601" y="692"/>
                    </a:moveTo>
                    <a:cubicBezTo>
                      <a:pt x="1600" y="694"/>
                      <a:pt x="1600" y="694"/>
                      <a:pt x="1600" y="694"/>
                    </a:cubicBezTo>
                    <a:cubicBezTo>
                      <a:pt x="1597" y="687"/>
                      <a:pt x="1596" y="682"/>
                      <a:pt x="1595" y="678"/>
                    </a:cubicBezTo>
                    <a:cubicBezTo>
                      <a:pt x="1597" y="679"/>
                      <a:pt x="1599" y="685"/>
                      <a:pt x="1601" y="692"/>
                    </a:cubicBezTo>
                    <a:close/>
                    <a:moveTo>
                      <a:pt x="1609" y="721"/>
                    </a:moveTo>
                    <a:cubicBezTo>
                      <a:pt x="1612" y="731"/>
                      <a:pt x="1612" y="733"/>
                      <a:pt x="1615" y="744"/>
                    </a:cubicBezTo>
                    <a:cubicBezTo>
                      <a:pt x="1613" y="745"/>
                      <a:pt x="1611" y="736"/>
                      <a:pt x="1608" y="726"/>
                    </a:cubicBezTo>
                    <a:cubicBezTo>
                      <a:pt x="1610" y="727"/>
                      <a:pt x="1608" y="722"/>
                      <a:pt x="1609" y="721"/>
                    </a:cubicBezTo>
                    <a:close/>
                    <a:moveTo>
                      <a:pt x="1531" y="530"/>
                    </a:moveTo>
                    <a:cubicBezTo>
                      <a:pt x="1533" y="536"/>
                      <a:pt x="1537" y="539"/>
                      <a:pt x="1542" y="550"/>
                    </a:cubicBezTo>
                    <a:cubicBezTo>
                      <a:pt x="1537" y="545"/>
                      <a:pt x="1530" y="535"/>
                      <a:pt x="1526" y="528"/>
                    </a:cubicBezTo>
                    <a:cubicBezTo>
                      <a:pt x="1524" y="524"/>
                      <a:pt x="1527" y="528"/>
                      <a:pt x="1529" y="532"/>
                    </a:cubicBezTo>
                    <a:cubicBezTo>
                      <a:pt x="1532" y="535"/>
                      <a:pt x="1534" y="538"/>
                      <a:pt x="1531" y="530"/>
                    </a:cubicBezTo>
                    <a:close/>
                    <a:moveTo>
                      <a:pt x="1603" y="699"/>
                    </a:moveTo>
                    <a:cubicBezTo>
                      <a:pt x="1603" y="703"/>
                      <a:pt x="1606" y="713"/>
                      <a:pt x="1605" y="713"/>
                    </a:cubicBezTo>
                    <a:cubicBezTo>
                      <a:pt x="1602" y="703"/>
                      <a:pt x="1601" y="699"/>
                      <a:pt x="1603" y="699"/>
                    </a:cubicBezTo>
                    <a:close/>
                    <a:moveTo>
                      <a:pt x="862" y="145"/>
                    </a:moveTo>
                    <a:cubicBezTo>
                      <a:pt x="871" y="145"/>
                      <a:pt x="875" y="147"/>
                      <a:pt x="878" y="146"/>
                    </a:cubicBezTo>
                    <a:cubicBezTo>
                      <a:pt x="884" y="147"/>
                      <a:pt x="882" y="147"/>
                      <a:pt x="878" y="147"/>
                    </a:cubicBezTo>
                    <a:cubicBezTo>
                      <a:pt x="874" y="147"/>
                      <a:pt x="868" y="147"/>
                      <a:pt x="869" y="147"/>
                    </a:cubicBezTo>
                    <a:cubicBezTo>
                      <a:pt x="863" y="147"/>
                      <a:pt x="861" y="147"/>
                      <a:pt x="862" y="145"/>
                    </a:cubicBezTo>
                    <a:close/>
                    <a:moveTo>
                      <a:pt x="627" y="187"/>
                    </a:moveTo>
                    <a:cubicBezTo>
                      <a:pt x="634" y="185"/>
                      <a:pt x="642" y="182"/>
                      <a:pt x="643" y="183"/>
                    </a:cubicBezTo>
                    <a:cubicBezTo>
                      <a:pt x="640" y="184"/>
                      <a:pt x="640" y="184"/>
                      <a:pt x="639" y="184"/>
                    </a:cubicBezTo>
                    <a:cubicBezTo>
                      <a:pt x="637" y="185"/>
                      <a:pt x="634" y="187"/>
                      <a:pt x="632" y="188"/>
                    </a:cubicBezTo>
                    <a:cubicBezTo>
                      <a:pt x="622" y="191"/>
                      <a:pt x="627" y="188"/>
                      <a:pt x="627" y="187"/>
                    </a:cubicBezTo>
                    <a:close/>
                    <a:moveTo>
                      <a:pt x="1628" y="1015"/>
                    </a:moveTo>
                    <a:cubicBezTo>
                      <a:pt x="1626" y="1026"/>
                      <a:pt x="1624" y="1032"/>
                      <a:pt x="1624" y="1023"/>
                    </a:cubicBezTo>
                    <a:cubicBezTo>
                      <a:pt x="1625" y="1015"/>
                      <a:pt x="1626" y="1015"/>
                      <a:pt x="1627" y="1006"/>
                    </a:cubicBezTo>
                    <a:cubicBezTo>
                      <a:pt x="1627" y="1008"/>
                      <a:pt x="1627" y="1013"/>
                      <a:pt x="1628" y="1015"/>
                    </a:cubicBezTo>
                    <a:close/>
                    <a:moveTo>
                      <a:pt x="478" y="260"/>
                    </a:moveTo>
                    <a:cubicBezTo>
                      <a:pt x="485" y="255"/>
                      <a:pt x="486" y="255"/>
                      <a:pt x="494" y="250"/>
                    </a:cubicBezTo>
                    <a:cubicBezTo>
                      <a:pt x="497" y="251"/>
                      <a:pt x="488" y="256"/>
                      <a:pt x="480" y="261"/>
                    </a:cubicBezTo>
                    <a:lnTo>
                      <a:pt x="478" y="260"/>
                    </a:lnTo>
                    <a:close/>
                    <a:moveTo>
                      <a:pt x="1158" y="205"/>
                    </a:moveTo>
                    <a:cubicBezTo>
                      <a:pt x="1158" y="206"/>
                      <a:pt x="1154" y="204"/>
                      <a:pt x="1149" y="202"/>
                    </a:cubicBezTo>
                    <a:cubicBezTo>
                      <a:pt x="1144" y="200"/>
                      <a:pt x="1138" y="198"/>
                      <a:pt x="1137" y="197"/>
                    </a:cubicBezTo>
                    <a:cubicBezTo>
                      <a:pt x="1137" y="196"/>
                      <a:pt x="1140" y="197"/>
                      <a:pt x="1145" y="199"/>
                    </a:cubicBezTo>
                    <a:cubicBezTo>
                      <a:pt x="1150" y="201"/>
                      <a:pt x="1155" y="204"/>
                      <a:pt x="1158" y="205"/>
                    </a:cubicBezTo>
                    <a:close/>
                    <a:moveTo>
                      <a:pt x="1300" y="282"/>
                    </a:moveTo>
                    <a:cubicBezTo>
                      <a:pt x="1309" y="288"/>
                      <a:pt x="1315" y="296"/>
                      <a:pt x="1321" y="299"/>
                    </a:cubicBezTo>
                    <a:cubicBezTo>
                      <a:pt x="1327" y="304"/>
                      <a:pt x="1315" y="296"/>
                      <a:pt x="1315" y="298"/>
                    </a:cubicBezTo>
                    <a:cubicBezTo>
                      <a:pt x="1302" y="288"/>
                      <a:pt x="1300" y="287"/>
                      <a:pt x="1292" y="281"/>
                    </a:cubicBezTo>
                    <a:cubicBezTo>
                      <a:pt x="1297" y="284"/>
                      <a:pt x="1297" y="281"/>
                      <a:pt x="1300" y="282"/>
                    </a:cubicBezTo>
                    <a:close/>
                    <a:moveTo>
                      <a:pt x="1527" y="531"/>
                    </a:moveTo>
                    <a:cubicBezTo>
                      <a:pt x="1528" y="536"/>
                      <a:pt x="1532" y="543"/>
                      <a:pt x="1535" y="549"/>
                    </a:cubicBezTo>
                    <a:cubicBezTo>
                      <a:pt x="1538" y="556"/>
                      <a:pt x="1541" y="561"/>
                      <a:pt x="1540" y="564"/>
                    </a:cubicBezTo>
                    <a:cubicBezTo>
                      <a:pt x="1537" y="556"/>
                      <a:pt x="1535" y="551"/>
                      <a:pt x="1532" y="547"/>
                    </a:cubicBezTo>
                    <a:cubicBezTo>
                      <a:pt x="1530" y="543"/>
                      <a:pt x="1527" y="539"/>
                      <a:pt x="1524" y="531"/>
                    </a:cubicBezTo>
                    <a:cubicBezTo>
                      <a:pt x="1523" y="528"/>
                      <a:pt x="1526" y="532"/>
                      <a:pt x="1527" y="531"/>
                    </a:cubicBezTo>
                    <a:close/>
                    <a:moveTo>
                      <a:pt x="1026" y="166"/>
                    </a:moveTo>
                    <a:cubicBezTo>
                      <a:pt x="1030" y="166"/>
                      <a:pt x="1038" y="170"/>
                      <a:pt x="1035" y="170"/>
                    </a:cubicBezTo>
                    <a:cubicBezTo>
                      <a:pt x="1033" y="169"/>
                      <a:pt x="1030" y="169"/>
                      <a:pt x="1026" y="168"/>
                    </a:cubicBezTo>
                    <a:cubicBezTo>
                      <a:pt x="1028" y="168"/>
                      <a:pt x="1030" y="167"/>
                      <a:pt x="1026" y="166"/>
                    </a:cubicBezTo>
                    <a:close/>
                    <a:moveTo>
                      <a:pt x="808" y="152"/>
                    </a:moveTo>
                    <a:cubicBezTo>
                      <a:pt x="815" y="152"/>
                      <a:pt x="820" y="152"/>
                      <a:pt x="824" y="152"/>
                    </a:cubicBezTo>
                    <a:cubicBezTo>
                      <a:pt x="822" y="153"/>
                      <a:pt x="807" y="154"/>
                      <a:pt x="808" y="152"/>
                    </a:cubicBezTo>
                    <a:close/>
                    <a:moveTo>
                      <a:pt x="1135" y="198"/>
                    </a:moveTo>
                    <a:cubicBezTo>
                      <a:pt x="1143" y="201"/>
                      <a:pt x="1154" y="205"/>
                      <a:pt x="1158" y="208"/>
                    </a:cubicBezTo>
                    <a:cubicBezTo>
                      <a:pt x="1157" y="208"/>
                      <a:pt x="1151" y="206"/>
                      <a:pt x="1145" y="203"/>
                    </a:cubicBezTo>
                    <a:cubicBezTo>
                      <a:pt x="1139" y="201"/>
                      <a:pt x="1133" y="199"/>
                      <a:pt x="1135" y="198"/>
                    </a:cubicBezTo>
                    <a:close/>
                    <a:moveTo>
                      <a:pt x="1522" y="530"/>
                    </a:moveTo>
                    <a:cubicBezTo>
                      <a:pt x="1516" y="518"/>
                      <a:pt x="1513" y="513"/>
                      <a:pt x="1510" y="510"/>
                    </a:cubicBezTo>
                    <a:cubicBezTo>
                      <a:pt x="1508" y="506"/>
                      <a:pt x="1506" y="504"/>
                      <a:pt x="1502" y="496"/>
                    </a:cubicBezTo>
                    <a:cubicBezTo>
                      <a:pt x="1504" y="498"/>
                      <a:pt x="1510" y="506"/>
                      <a:pt x="1515" y="514"/>
                    </a:cubicBezTo>
                    <a:cubicBezTo>
                      <a:pt x="1519" y="522"/>
                      <a:pt x="1523" y="529"/>
                      <a:pt x="1522" y="530"/>
                    </a:cubicBezTo>
                    <a:close/>
                    <a:moveTo>
                      <a:pt x="1543" y="565"/>
                    </a:moveTo>
                    <a:cubicBezTo>
                      <a:pt x="1545" y="568"/>
                      <a:pt x="1548" y="574"/>
                      <a:pt x="1550" y="579"/>
                    </a:cubicBezTo>
                    <a:cubicBezTo>
                      <a:pt x="1552" y="584"/>
                      <a:pt x="1554" y="589"/>
                      <a:pt x="1553" y="590"/>
                    </a:cubicBezTo>
                    <a:cubicBezTo>
                      <a:pt x="1549" y="582"/>
                      <a:pt x="1546" y="574"/>
                      <a:pt x="1542" y="566"/>
                    </a:cubicBezTo>
                    <a:cubicBezTo>
                      <a:pt x="1543" y="568"/>
                      <a:pt x="1545" y="570"/>
                      <a:pt x="1543" y="565"/>
                    </a:cubicBezTo>
                    <a:close/>
                    <a:moveTo>
                      <a:pt x="1567" y="619"/>
                    </a:moveTo>
                    <a:cubicBezTo>
                      <a:pt x="1569" y="623"/>
                      <a:pt x="1570" y="627"/>
                      <a:pt x="1572" y="631"/>
                    </a:cubicBezTo>
                    <a:cubicBezTo>
                      <a:pt x="1571" y="633"/>
                      <a:pt x="1568" y="625"/>
                      <a:pt x="1566" y="620"/>
                    </a:cubicBezTo>
                    <a:lnTo>
                      <a:pt x="1567" y="619"/>
                    </a:lnTo>
                    <a:close/>
                    <a:moveTo>
                      <a:pt x="1595" y="699"/>
                    </a:moveTo>
                    <a:cubicBezTo>
                      <a:pt x="1592" y="699"/>
                      <a:pt x="1590" y="683"/>
                      <a:pt x="1587" y="674"/>
                    </a:cubicBezTo>
                    <a:cubicBezTo>
                      <a:pt x="1587" y="671"/>
                      <a:pt x="1592" y="688"/>
                      <a:pt x="1595" y="699"/>
                    </a:cubicBezTo>
                    <a:close/>
                    <a:moveTo>
                      <a:pt x="1608" y="1099"/>
                    </a:moveTo>
                    <a:cubicBezTo>
                      <a:pt x="1605" y="1109"/>
                      <a:pt x="1601" y="1118"/>
                      <a:pt x="1601" y="1113"/>
                    </a:cubicBezTo>
                    <a:cubicBezTo>
                      <a:pt x="1603" y="1105"/>
                      <a:pt x="1605" y="1100"/>
                      <a:pt x="1606" y="1095"/>
                    </a:cubicBezTo>
                    <a:cubicBezTo>
                      <a:pt x="1607" y="1090"/>
                      <a:pt x="1608" y="1085"/>
                      <a:pt x="1610" y="1077"/>
                    </a:cubicBezTo>
                    <a:cubicBezTo>
                      <a:pt x="1611" y="1077"/>
                      <a:pt x="1609" y="1084"/>
                      <a:pt x="1608" y="1090"/>
                    </a:cubicBezTo>
                    <a:cubicBezTo>
                      <a:pt x="1607" y="1096"/>
                      <a:pt x="1605" y="1102"/>
                      <a:pt x="1608" y="1099"/>
                    </a:cubicBezTo>
                    <a:close/>
                    <a:moveTo>
                      <a:pt x="1457" y="438"/>
                    </a:moveTo>
                    <a:cubicBezTo>
                      <a:pt x="1460" y="442"/>
                      <a:pt x="1465" y="448"/>
                      <a:pt x="1465" y="449"/>
                    </a:cubicBezTo>
                    <a:cubicBezTo>
                      <a:pt x="1466" y="453"/>
                      <a:pt x="1459" y="442"/>
                      <a:pt x="1455" y="437"/>
                    </a:cubicBezTo>
                    <a:cubicBezTo>
                      <a:pt x="1456" y="438"/>
                      <a:pt x="1457" y="439"/>
                      <a:pt x="1457" y="438"/>
                    </a:cubicBezTo>
                    <a:close/>
                    <a:moveTo>
                      <a:pt x="1585" y="685"/>
                    </a:moveTo>
                    <a:cubicBezTo>
                      <a:pt x="1588" y="690"/>
                      <a:pt x="1591" y="695"/>
                      <a:pt x="1594" y="708"/>
                    </a:cubicBezTo>
                    <a:cubicBezTo>
                      <a:pt x="1590" y="699"/>
                      <a:pt x="1597" y="724"/>
                      <a:pt x="1592" y="710"/>
                    </a:cubicBezTo>
                    <a:cubicBezTo>
                      <a:pt x="1594" y="721"/>
                      <a:pt x="1596" y="726"/>
                      <a:pt x="1600" y="742"/>
                    </a:cubicBezTo>
                    <a:cubicBezTo>
                      <a:pt x="1596" y="732"/>
                      <a:pt x="1597" y="739"/>
                      <a:pt x="1601" y="752"/>
                    </a:cubicBezTo>
                    <a:cubicBezTo>
                      <a:pt x="1597" y="741"/>
                      <a:pt x="1595" y="733"/>
                      <a:pt x="1593" y="725"/>
                    </a:cubicBezTo>
                    <a:cubicBezTo>
                      <a:pt x="1591" y="716"/>
                      <a:pt x="1589" y="707"/>
                      <a:pt x="1584" y="694"/>
                    </a:cubicBezTo>
                    <a:cubicBezTo>
                      <a:pt x="1584" y="693"/>
                      <a:pt x="1586" y="697"/>
                      <a:pt x="1586" y="696"/>
                    </a:cubicBezTo>
                    <a:cubicBezTo>
                      <a:pt x="1583" y="690"/>
                      <a:pt x="1579" y="678"/>
                      <a:pt x="1576" y="673"/>
                    </a:cubicBezTo>
                    <a:cubicBezTo>
                      <a:pt x="1573" y="663"/>
                      <a:pt x="1570" y="650"/>
                      <a:pt x="1569" y="647"/>
                    </a:cubicBezTo>
                    <a:cubicBezTo>
                      <a:pt x="1566" y="637"/>
                      <a:pt x="1572" y="653"/>
                      <a:pt x="1572" y="648"/>
                    </a:cubicBezTo>
                    <a:cubicBezTo>
                      <a:pt x="1573" y="653"/>
                      <a:pt x="1573" y="655"/>
                      <a:pt x="1574" y="659"/>
                    </a:cubicBezTo>
                    <a:cubicBezTo>
                      <a:pt x="1575" y="662"/>
                      <a:pt x="1577" y="662"/>
                      <a:pt x="1576" y="665"/>
                    </a:cubicBezTo>
                    <a:cubicBezTo>
                      <a:pt x="1578" y="668"/>
                      <a:pt x="1577" y="661"/>
                      <a:pt x="1580" y="665"/>
                    </a:cubicBezTo>
                    <a:cubicBezTo>
                      <a:pt x="1582" y="675"/>
                      <a:pt x="1584" y="682"/>
                      <a:pt x="1586" y="679"/>
                    </a:cubicBezTo>
                    <a:cubicBezTo>
                      <a:pt x="1589" y="689"/>
                      <a:pt x="1586" y="684"/>
                      <a:pt x="1585" y="685"/>
                    </a:cubicBezTo>
                    <a:close/>
                    <a:moveTo>
                      <a:pt x="1545" y="582"/>
                    </a:moveTo>
                    <a:cubicBezTo>
                      <a:pt x="1544" y="585"/>
                      <a:pt x="1545" y="585"/>
                      <a:pt x="1553" y="604"/>
                    </a:cubicBezTo>
                    <a:cubicBezTo>
                      <a:pt x="1550" y="594"/>
                      <a:pt x="1553" y="601"/>
                      <a:pt x="1556" y="606"/>
                    </a:cubicBezTo>
                    <a:cubicBezTo>
                      <a:pt x="1557" y="609"/>
                      <a:pt x="1558" y="612"/>
                      <a:pt x="1557" y="613"/>
                    </a:cubicBezTo>
                    <a:cubicBezTo>
                      <a:pt x="1559" y="615"/>
                      <a:pt x="1560" y="619"/>
                      <a:pt x="1563" y="624"/>
                    </a:cubicBezTo>
                    <a:cubicBezTo>
                      <a:pt x="1563" y="623"/>
                      <a:pt x="1560" y="616"/>
                      <a:pt x="1561" y="617"/>
                    </a:cubicBezTo>
                    <a:cubicBezTo>
                      <a:pt x="1565" y="626"/>
                      <a:pt x="1566" y="629"/>
                      <a:pt x="1569" y="638"/>
                    </a:cubicBezTo>
                    <a:cubicBezTo>
                      <a:pt x="1568" y="637"/>
                      <a:pt x="1567" y="636"/>
                      <a:pt x="1567" y="637"/>
                    </a:cubicBezTo>
                    <a:cubicBezTo>
                      <a:pt x="1565" y="632"/>
                      <a:pt x="1565" y="631"/>
                      <a:pt x="1565" y="630"/>
                    </a:cubicBezTo>
                    <a:cubicBezTo>
                      <a:pt x="1564" y="627"/>
                      <a:pt x="1563" y="626"/>
                      <a:pt x="1562" y="625"/>
                    </a:cubicBezTo>
                    <a:cubicBezTo>
                      <a:pt x="1562" y="627"/>
                      <a:pt x="1565" y="633"/>
                      <a:pt x="1566" y="637"/>
                    </a:cubicBezTo>
                    <a:cubicBezTo>
                      <a:pt x="1566" y="639"/>
                      <a:pt x="1563" y="634"/>
                      <a:pt x="1562" y="634"/>
                    </a:cubicBezTo>
                    <a:cubicBezTo>
                      <a:pt x="1559" y="622"/>
                      <a:pt x="1552" y="603"/>
                      <a:pt x="1543" y="584"/>
                    </a:cubicBezTo>
                    <a:cubicBezTo>
                      <a:pt x="1534" y="566"/>
                      <a:pt x="1524" y="548"/>
                      <a:pt x="1519" y="540"/>
                    </a:cubicBezTo>
                    <a:cubicBezTo>
                      <a:pt x="1519" y="538"/>
                      <a:pt x="1515" y="532"/>
                      <a:pt x="1511" y="526"/>
                    </a:cubicBezTo>
                    <a:cubicBezTo>
                      <a:pt x="1508" y="520"/>
                      <a:pt x="1504" y="514"/>
                      <a:pt x="1503" y="511"/>
                    </a:cubicBezTo>
                    <a:cubicBezTo>
                      <a:pt x="1502" y="511"/>
                      <a:pt x="1496" y="499"/>
                      <a:pt x="1495" y="502"/>
                    </a:cubicBezTo>
                    <a:cubicBezTo>
                      <a:pt x="1490" y="492"/>
                      <a:pt x="1488" y="489"/>
                      <a:pt x="1483" y="482"/>
                    </a:cubicBezTo>
                    <a:cubicBezTo>
                      <a:pt x="1490" y="488"/>
                      <a:pt x="1503" y="507"/>
                      <a:pt x="1514" y="529"/>
                    </a:cubicBezTo>
                    <a:cubicBezTo>
                      <a:pt x="1526" y="550"/>
                      <a:pt x="1538" y="572"/>
                      <a:pt x="1545" y="582"/>
                    </a:cubicBezTo>
                    <a:close/>
                    <a:moveTo>
                      <a:pt x="1396" y="375"/>
                    </a:moveTo>
                    <a:cubicBezTo>
                      <a:pt x="1398" y="379"/>
                      <a:pt x="1389" y="369"/>
                      <a:pt x="1382" y="364"/>
                    </a:cubicBezTo>
                    <a:cubicBezTo>
                      <a:pt x="1383" y="363"/>
                      <a:pt x="1382" y="362"/>
                      <a:pt x="1378" y="358"/>
                    </a:cubicBezTo>
                    <a:cubicBezTo>
                      <a:pt x="1383" y="359"/>
                      <a:pt x="1388" y="368"/>
                      <a:pt x="1396" y="375"/>
                    </a:cubicBezTo>
                    <a:close/>
                    <a:moveTo>
                      <a:pt x="1468" y="457"/>
                    </a:moveTo>
                    <a:cubicBezTo>
                      <a:pt x="1473" y="465"/>
                      <a:pt x="1473" y="465"/>
                      <a:pt x="1473" y="465"/>
                    </a:cubicBezTo>
                    <a:cubicBezTo>
                      <a:pt x="1472" y="467"/>
                      <a:pt x="1472" y="467"/>
                      <a:pt x="1472" y="467"/>
                    </a:cubicBezTo>
                    <a:cubicBezTo>
                      <a:pt x="1467" y="460"/>
                      <a:pt x="1467" y="458"/>
                      <a:pt x="1468" y="457"/>
                    </a:cubicBezTo>
                    <a:close/>
                    <a:moveTo>
                      <a:pt x="1607" y="792"/>
                    </a:moveTo>
                    <a:cubicBezTo>
                      <a:pt x="1603" y="776"/>
                      <a:pt x="1605" y="770"/>
                      <a:pt x="1601" y="756"/>
                    </a:cubicBezTo>
                    <a:cubicBezTo>
                      <a:pt x="1603" y="754"/>
                      <a:pt x="1603" y="754"/>
                      <a:pt x="1603" y="754"/>
                    </a:cubicBezTo>
                    <a:cubicBezTo>
                      <a:pt x="1603" y="758"/>
                      <a:pt x="1603" y="758"/>
                      <a:pt x="1602" y="759"/>
                    </a:cubicBezTo>
                    <a:cubicBezTo>
                      <a:pt x="1605" y="769"/>
                      <a:pt x="1606" y="774"/>
                      <a:pt x="1607" y="778"/>
                    </a:cubicBezTo>
                    <a:cubicBezTo>
                      <a:pt x="1608" y="783"/>
                      <a:pt x="1609" y="787"/>
                      <a:pt x="1611" y="796"/>
                    </a:cubicBezTo>
                    <a:cubicBezTo>
                      <a:pt x="1612" y="819"/>
                      <a:pt x="1616" y="840"/>
                      <a:pt x="1618" y="868"/>
                    </a:cubicBezTo>
                    <a:cubicBezTo>
                      <a:pt x="1616" y="865"/>
                      <a:pt x="1615" y="856"/>
                      <a:pt x="1614" y="847"/>
                    </a:cubicBezTo>
                    <a:cubicBezTo>
                      <a:pt x="1613" y="837"/>
                      <a:pt x="1612" y="828"/>
                      <a:pt x="1613" y="823"/>
                    </a:cubicBezTo>
                    <a:cubicBezTo>
                      <a:pt x="1611" y="823"/>
                      <a:pt x="1609" y="808"/>
                      <a:pt x="1608" y="797"/>
                    </a:cubicBezTo>
                    <a:cubicBezTo>
                      <a:pt x="1606" y="786"/>
                      <a:pt x="1606" y="778"/>
                      <a:pt x="1607" y="792"/>
                    </a:cubicBezTo>
                    <a:close/>
                    <a:moveTo>
                      <a:pt x="1492" y="1353"/>
                    </a:moveTo>
                    <a:cubicBezTo>
                      <a:pt x="1492" y="1352"/>
                      <a:pt x="1494" y="1348"/>
                      <a:pt x="1494" y="1347"/>
                    </a:cubicBezTo>
                    <a:cubicBezTo>
                      <a:pt x="1494" y="1346"/>
                      <a:pt x="1492" y="1349"/>
                      <a:pt x="1489" y="1353"/>
                    </a:cubicBezTo>
                    <a:cubicBezTo>
                      <a:pt x="1488" y="1352"/>
                      <a:pt x="1495" y="1342"/>
                      <a:pt x="1498" y="1339"/>
                    </a:cubicBezTo>
                    <a:cubicBezTo>
                      <a:pt x="1500" y="1338"/>
                      <a:pt x="1496" y="1344"/>
                      <a:pt x="1499" y="1342"/>
                    </a:cubicBezTo>
                    <a:cubicBezTo>
                      <a:pt x="1495" y="1347"/>
                      <a:pt x="1496" y="1348"/>
                      <a:pt x="1492" y="1353"/>
                    </a:cubicBezTo>
                    <a:close/>
                    <a:moveTo>
                      <a:pt x="1450" y="1410"/>
                    </a:moveTo>
                    <a:cubicBezTo>
                      <a:pt x="1443" y="1420"/>
                      <a:pt x="1447" y="1410"/>
                      <a:pt x="1441" y="1417"/>
                    </a:cubicBezTo>
                    <a:cubicBezTo>
                      <a:pt x="1448" y="1408"/>
                      <a:pt x="1451" y="1403"/>
                      <a:pt x="1451" y="1401"/>
                    </a:cubicBezTo>
                    <a:cubicBezTo>
                      <a:pt x="1459" y="1390"/>
                      <a:pt x="1454" y="1399"/>
                      <a:pt x="1455" y="1399"/>
                    </a:cubicBezTo>
                    <a:cubicBezTo>
                      <a:pt x="1459" y="1394"/>
                      <a:pt x="1462" y="1390"/>
                      <a:pt x="1462" y="1388"/>
                    </a:cubicBezTo>
                    <a:cubicBezTo>
                      <a:pt x="1468" y="1383"/>
                      <a:pt x="1464" y="1389"/>
                      <a:pt x="1459" y="1395"/>
                    </a:cubicBezTo>
                    <a:cubicBezTo>
                      <a:pt x="1454" y="1402"/>
                      <a:pt x="1448" y="1410"/>
                      <a:pt x="1450" y="1410"/>
                    </a:cubicBezTo>
                    <a:close/>
                    <a:moveTo>
                      <a:pt x="1561" y="1212"/>
                    </a:moveTo>
                    <a:cubicBezTo>
                      <a:pt x="1558" y="1214"/>
                      <a:pt x="1566" y="1197"/>
                      <a:pt x="1563" y="1200"/>
                    </a:cubicBezTo>
                    <a:cubicBezTo>
                      <a:pt x="1567" y="1193"/>
                      <a:pt x="1564" y="1204"/>
                      <a:pt x="1568" y="1194"/>
                    </a:cubicBezTo>
                    <a:cubicBezTo>
                      <a:pt x="1568" y="1198"/>
                      <a:pt x="1562" y="1209"/>
                      <a:pt x="1561" y="1212"/>
                    </a:cubicBezTo>
                    <a:close/>
                    <a:moveTo>
                      <a:pt x="1568" y="1199"/>
                    </a:moveTo>
                    <a:cubicBezTo>
                      <a:pt x="1566" y="1204"/>
                      <a:pt x="1563" y="1211"/>
                      <a:pt x="1564" y="1212"/>
                    </a:cubicBezTo>
                    <a:cubicBezTo>
                      <a:pt x="1561" y="1217"/>
                      <a:pt x="1552" y="1233"/>
                      <a:pt x="1554" y="1225"/>
                    </a:cubicBezTo>
                    <a:cubicBezTo>
                      <a:pt x="1555" y="1222"/>
                      <a:pt x="1557" y="1220"/>
                      <a:pt x="1558" y="1215"/>
                    </a:cubicBezTo>
                    <a:cubicBezTo>
                      <a:pt x="1560" y="1218"/>
                      <a:pt x="1564" y="1204"/>
                      <a:pt x="1568" y="1199"/>
                    </a:cubicBezTo>
                    <a:close/>
                    <a:moveTo>
                      <a:pt x="1541" y="1263"/>
                    </a:moveTo>
                    <a:cubicBezTo>
                      <a:pt x="1538" y="1271"/>
                      <a:pt x="1535" y="1276"/>
                      <a:pt x="1534" y="1275"/>
                    </a:cubicBezTo>
                    <a:cubicBezTo>
                      <a:pt x="1537" y="1267"/>
                      <a:pt x="1540" y="1262"/>
                      <a:pt x="1541" y="1263"/>
                    </a:cubicBezTo>
                    <a:close/>
                    <a:moveTo>
                      <a:pt x="1618" y="875"/>
                    </a:moveTo>
                    <a:cubicBezTo>
                      <a:pt x="1618" y="875"/>
                      <a:pt x="1619" y="881"/>
                      <a:pt x="1619" y="885"/>
                    </a:cubicBezTo>
                    <a:cubicBezTo>
                      <a:pt x="1619" y="890"/>
                      <a:pt x="1619" y="894"/>
                      <a:pt x="1617" y="892"/>
                    </a:cubicBezTo>
                    <a:cubicBezTo>
                      <a:pt x="1617" y="881"/>
                      <a:pt x="1618" y="881"/>
                      <a:pt x="1618" y="875"/>
                    </a:cubicBezTo>
                    <a:close/>
                    <a:moveTo>
                      <a:pt x="1524" y="1296"/>
                    </a:moveTo>
                    <a:cubicBezTo>
                      <a:pt x="1520" y="1302"/>
                      <a:pt x="1518" y="1307"/>
                      <a:pt x="1515" y="1310"/>
                    </a:cubicBezTo>
                    <a:cubicBezTo>
                      <a:pt x="1516" y="1308"/>
                      <a:pt x="1520" y="1301"/>
                      <a:pt x="1522" y="1296"/>
                    </a:cubicBezTo>
                    <a:lnTo>
                      <a:pt x="1524" y="1296"/>
                    </a:lnTo>
                    <a:close/>
                    <a:moveTo>
                      <a:pt x="1461" y="457"/>
                    </a:moveTo>
                    <a:cubicBezTo>
                      <a:pt x="1462" y="456"/>
                      <a:pt x="1471" y="467"/>
                      <a:pt x="1480" y="480"/>
                    </a:cubicBezTo>
                    <a:cubicBezTo>
                      <a:pt x="1489" y="494"/>
                      <a:pt x="1498" y="509"/>
                      <a:pt x="1499" y="513"/>
                    </a:cubicBezTo>
                    <a:cubicBezTo>
                      <a:pt x="1493" y="503"/>
                      <a:pt x="1489" y="497"/>
                      <a:pt x="1485" y="491"/>
                    </a:cubicBezTo>
                    <a:cubicBezTo>
                      <a:pt x="1481" y="486"/>
                      <a:pt x="1477" y="480"/>
                      <a:pt x="1470" y="471"/>
                    </a:cubicBezTo>
                    <a:cubicBezTo>
                      <a:pt x="1473" y="470"/>
                      <a:pt x="1467" y="465"/>
                      <a:pt x="1461" y="457"/>
                    </a:cubicBezTo>
                    <a:close/>
                    <a:moveTo>
                      <a:pt x="1540" y="585"/>
                    </a:moveTo>
                    <a:cubicBezTo>
                      <a:pt x="1535" y="582"/>
                      <a:pt x="1532" y="566"/>
                      <a:pt x="1529" y="565"/>
                    </a:cubicBezTo>
                    <a:cubicBezTo>
                      <a:pt x="1527" y="558"/>
                      <a:pt x="1536" y="576"/>
                      <a:pt x="1540" y="585"/>
                    </a:cubicBezTo>
                    <a:close/>
                    <a:moveTo>
                      <a:pt x="1561" y="635"/>
                    </a:moveTo>
                    <a:cubicBezTo>
                      <a:pt x="1559" y="629"/>
                      <a:pt x="1557" y="626"/>
                      <a:pt x="1557" y="627"/>
                    </a:cubicBezTo>
                    <a:cubicBezTo>
                      <a:pt x="1555" y="622"/>
                      <a:pt x="1553" y="616"/>
                      <a:pt x="1551" y="611"/>
                    </a:cubicBezTo>
                    <a:cubicBezTo>
                      <a:pt x="1548" y="605"/>
                      <a:pt x="1546" y="600"/>
                      <a:pt x="1547" y="599"/>
                    </a:cubicBezTo>
                    <a:cubicBezTo>
                      <a:pt x="1553" y="611"/>
                      <a:pt x="1553" y="616"/>
                      <a:pt x="1556" y="619"/>
                    </a:cubicBezTo>
                    <a:cubicBezTo>
                      <a:pt x="1560" y="626"/>
                      <a:pt x="1558" y="628"/>
                      <a:pt x="1561" y="631"/>
                    </a:cubicBezTo>
                    <a:cubicBezTo>
                      <a:pt x="1562" y="634"/>
                      <a:pt x="1561" y="634"/>
                      <a:pt x="1562" y="638"/>
                    </a:cubicBezTo>
                    <a:cubicBezTo>
                      <a:pt x="1562" y="638"/>
                      <a:pt x="1561" y="635"/>
                      <a:pt x="1561" y="635"/>
                    </a:cubicBezTo>
                    <a:close/>
                    <a:moveTo>
                      <a:pt x="1501" y="1333"/>
                    </a:moveTo>
                    <a:cubicBezTo>
                      <a:pt x="1498" y="1337"/>
                      <a:pt x="1495" y="1340"/>
                      <a:pt x="1492" y="1344"/>
                    </a:cubicBezTo>
                    <a:cubicBezTo>
                      <a:pt x="1491" y="1343"/>
                      <a:pt x="1501" y="1330"/>
                      <a:pt x="1501" y="1333"/>
                    </a:cubicBezTo>
                    <a:close/>
                    <a:moveTo>
                      <a:pt x="1570" y="655"/>
                    </a:moveTo>
                    <a:cubicBezTo>
                      <a:pt x="1573" y="665"/>
                      <a:pt x="1571" y="665"/>
                      <a:pt x="1571" y="667"/>
                    </a:cubicBezTo>
                    <a:cubicBezTo>
                      <a:pt x="1565" y="654"/>
                      <a:pt x="1571" y="661"/>
                      <a:pt x="1565" y="648"/>
                    </a:cubicBezTo>
                    <a:cubicBezTo>
                      <a:pt x="1565" y="642"/>
                      <a:pt x="1570" y="661"/>
                      <a:pt x="1570" y="655"/>
                    </a:cubicBezTo>
                    <a:close/>
                    <a:moveTo>
                      <a:pt x="1582" y="696"/>
                    </a:moveTo>
                    <a:cubicBezTo>
                      <a:pt x="1580" y="693"/>
                      <a:pt x="1581" y="700"/>
                      <a:pt x="1577" y="685"/>
                    </a:cubicBezTo>
                    <a:cubicBezTo>
                      <a:pt x="1578" y="683"/>
                      <a:pt x="1581" y="694"/>
                      <a:pt x="1581" y="689"/>
                    </a:cubicBezTo>
                    <a:cubicBezTo>
                      <a:pt x="1586" y="708"/>
                      <a:pt x="1589" y="714"/>
                      <a:pt x="1591" y="723"/>
                    </a:cubicBezTo>
                    <a:cubicBezTo>
                      <a:pt x="1589" y="716"/>
                      <a:pt x="1587" y="717"/>
                      <a:pt x="1590" y="728"/>
                    </a:cubicBezTo>
                    <a:cubicBezTo>
                      <a:pt x="1588" y="724"/>
                      <a:pt x="1586" y="717"/>
                      <a:pt x="1583" y="707"/>
                    </a:cubicBezTo>
                    <a:cubicBezTo>
                      <a:pt x="1585" y="709"/>
                      <a:pt x="1582" y="698"/>
                      <a:pt x="1582" y="696"/>
                    </a:cubicBezTo>
                    <a:close/>
                    <a:moveTo>
                      <a:pt x="1579" y="687"/>
                    </a:moveTo>
                    <a:cubicBezTo>
                      <a:pt x="1578" y="679"/>
                      <a:pt x="1577" y="682"/>
                      <a:pt x="1574" y="672"/>
                    </a:cubicBezTo>
                    <a:cubicBezTo>
                      <a:pt x="1572" y="666"/>
                      <a:pt x="1577" y="674"/>
                      <a:pt x="1579" y="682"/>
                    </a:cubicBezTo>
                    <a:cubicBezTo>
                      <a:pt x="1580" y="685"/>
                      <a:pt x="1580" y="687"/>
                      <a:pt x="1579" y="687"/>
                    </a:cubicBezTo>
                    <a:close/>
                    <a:moveTo>
                      <a:pt x="1603" y="773"/>
                    </a:moveTo>
                    <a:cubicBezTo>
                      <a:pt x="1602" y="776"/>
                      <a:pt x="1600" y="768"/>
                      <a:pt x="1598" y="759"/>
                    </a:cubicBezTo>
                    <a:cubicBezTo>
                      <a:pt x="1599" y="756"/>
                      <a:pt x="1601" y="768"/>
                      <a:pt x="1603" y="773"/>
                    </a:cubicBezTo>
                    <a:close/>
                    <a:moveTo>
                      <a:pt x="1548" y="1234"/>
                    </a:moveTo>
                    <a:cubicBezTo>
                      <a:pt x="1546" y="1235"/>
                      <a:pt x="1551" y="1223"/>
                      <a:pt x="1554" y="1216"/>
                    </a:cubicBezTo>
                    <a:cubicBezTo>
                      <a:pt x="1554" y="1218"/>
                      <a:pt x="1557" y="1210"/>
                      <a:pt x="1559" y="1207"/>
                    </a:cubicBezTo>
                    <a:cubicBezTo>
                      <a:pt x="1560" y="1211"/>
                      <a:pt x="1554" y="1222"/>
                      <a:pt x="1548" y="1234"/>
                    </a:cubicBezTo>
                    <a:close/>
                    <a:moveTo>
                      <a:pt x="1452" y="1398"/>
                    </a:moveTo>
                    <a:cubicBezTo>
                      <a:pt x="1445" y="1408"/>
                      <a:pt x="1444" y="1403"/>
                      <a:pt x="1446" y="1400"/>
                    </a:cubicBezTo>
                    <a:cubicBezTo>
                      <a:pt x="1451" y="1395"/>
                      <a:pt x="1453" y="1395"/>
                      <a:pt x="1452" y="1398"/>
                    </a:cubicBezTo>
                    <a:close/>
                    <a:moveTo>
                      <a:pt x="1510" y="1310"/>
                    </a:moveTo>
                    <a:cubicBezTo>
                      <a:pt x="1508" y="1312"/>
                      <a:pt x="1509" y="1308"/>
                      <a:pt x="1515" y="1299"/>
                    </a:cubicBezTo>
                    <a:cubicBezTo>
                      <a:pt x="1515" y="1299"/>
                      <a:pt x="1516" y="1298"/>
                      <a:pt x="1517" y="1296"/>
                    </a:cubicBezTo>
                    <a:cubicBezTo>
                      <a:pt x="1517" y="1298"/>
                      <a:pt x="1513" y="1305"/>
                      <a:pt x="1510" y="1310"/>
                    </a:cubicBezTo>
                    <a:close/>
                    <a:moveTo>
                      <a:pt x="1487" y="1336"/>
                    </a:moveTo>
                    <a:cubicBezTo>
                      <a:pt x="1481" y="1344"/>
                      <a:pt x="1483" y="1341"/>
                      <a:pt x="1478" y="1349"/>
                    </a:cubicBezTo>
                    <a:cubicBezTo>
                      <a:pt x="1475" y="1349"/>
                      <a:pt x="1475" y="1349"/>
                      <a:pt x="1475" y="1349"/>
                    </a:cubicBezTo>
                    <a:cubicBezTo>
                      <a:pt x="1481" y="1341"/>
                      <a:pt x="1482" y="1341"/>
                      <a:pt x="1487" y="1333"/>
                    </a:cubicBezTo>
                    <a:cubicBezTo>
                      <a:pt x="1488" y="1332"/>
                      <a:pt x="1486" y="1336"/>
                      <a:pt x="1487" y="1336"/>
                    </a:cubicBezTo>
                    <a:close/>
                    <a:moveTo>
                      <a:pt x="1599" y="1021"/>
                    </a:moveTo>
                    <a:cubicBezTo>
                      <a:pt x="1598" y="1017"/>
                      <a:pt x="1597" y="1019"/>
                      <a:pt x="1598" y="1009"/>
                    </a:cubicBezTo>
                    <a:cubicBezTo>
                      <a:pt x="1599" y="1012"/>
                      <a:pt x="1600" y="999"/>
                      <a:pt x="1601" y="1002"/>
                    </a:cubicBezTo>
                    <a:cubicBezTo>
                      <a:pt x="1600" y="1011"/>
                      <a:pt x="1600" y="1011"/>
                      <a:pt x="1599" y="1021"/>
                    </a:cubicBezTo>
                    <a:close/>
                    <a:moveTo>
                      <a:pt x="1500" y="1310"/>
                    </a:moveTo>
                    <a:cubicBezTo>
                      <a:pt x="1498" y="1311"/>
                      <a:pt x="1500" y="1306"/>
                      <a:pt x="1503" y="1301"/>
                    </a:cubicBezTo>
                    <a:cubicBezTo>
                      <a:pt x="1505" y="1296"/>
                      <a:pt x="1508" y="1290"/>
                      <a:pt x="1510" y="1290"/>
                    </a:cubicBezTo>
                    <a:cubicBezTo>
                      <a:pt x="1505" y="1298"/>
                      <a:pt x="1508" y="1296"/>
                      <a:pt x="1503" y="1302"/>
                    </a:cubicBezTo>
                    <a:cubicBezTo>
                      <a:pt x="1502" y="1305"/>
                      <a:pt x="1503" y="1305"/>
                      <a:pt x="1500" y="1310"/>
                    </a:cubicBezTo>
                    <a:close/>
                    <a:moveTo>
                      <a:pt x="1582" y="736"/>
                    </a:moveTo>
                    <a:cubicBezTo>
                      <a:pt x="1581" y="736"/>
                      <a:pt x="1580" y="731"/>
                      <a:pt x="1578" y="724"/>
                    </a:cubicBezTo>
                    <a:cubicBezTo>
                      <a:pt x="1577" y="725"/>
                      <a:pt x="1579" y="733"/>
                      <a:pt x="1581" y="740"/>
                    </a:cubicBezTo>
                    <a:cubicBezTo>
                      <a:pt x="1578" y="738"/>
                      <a:pt x="1577" y="735"/>
                      <a:pt x="1579" y="749"/>
                    </a:cubicBezTo>
                    <a:cubicBezTo>
                      <a:pt x="1575" y="739"/>
                      <a:pt x="1577" y="747"/>
                      <a:pt x="1575" y="745"/>
                    </a:cubicBezTo>
                    <a:cubicBezTo>
                      <a:pt x="1572" y="730"/>
                      <a:pt x="1565" y="711"/>
                      <a:pt x="1562" y="697"/>
                    </a:cubicBezTo>
                    <a:cubicBezTo>
                      <a:pt x="1563" y="698"/>
                      <a:pt x="1564" y="700"/>
                      <a:pt x="1564" y="699"/>
                    </a:cubicBezTo>
                    <a:cubicBezTo>
                      <a:pt x="1567" y="708"/>
                      <a:pt x="1569" y="717"/>
                      <a:pt x="1572" y="726"/>
                    </a:cubicBezTo>
                    <a:cubicBezTo>
                      <a:pt x="1572" y="719"/>
                      <a:pt x="1565" y="703"/>
                      <a:pt x="1563" y="692"/>
                    </a:cubicBezTo>
                    <a:cubicBezTo>
                      <a:pt x="1564" y="691"/>
                      <a:pt x="1565" y="696"/>
                      <a:pt x="1566" y="700"/>
                    </a:cubicBezTo>
                    <a:cubicBezTo>
                      <a:pt x="1567" y="705"/>
                      <a:pt x="1568" y="708"/>
                      <a:pt x="1569" y="706"/>
                    </a:cubicBezTo>
                    <a:cubicBezTo>
                      <a:pt x="1570" y="709"/>
                      <a:pt x="1570" y="712"/>
                      <a:pt x="1570" y="713"/>
                    </a:cubicBezTo>
                    <a:cubicBezTo>
                      <a:pt x="1573" y="714"/>
                      <a:pt x="1576" y="732"/>
                      <a:pt x="1578" y="731"/>
                    </a:cubicBezTo>
                    <a:cubicBezTo>
                      <a:pt x="1573" y="719"/>
                      <a:pt x="1577" y="726"/>
                      <a:pt x="1576" y="718"/>
                    </a:cubicBezTo>
                    <a:cubicBezTo>
                      <a:pt x="1578" y="720"/>
                      <a:pt x="1579" y="727"/>
                      <a:pt x="1582" y="736"/>
                    </a:cubicBezTo>
                    <a:close/>
                    <a:moveTo>
                      <a:pt x="1591" y="1069"/>
                    </a:moveTo>
                    <a:cubicBezTo>
                      <a:pt x="1589" y="1079"/>
                      <a:pt x="1588" y="1076"/>
                      <a:pt x="1586" y="1082"/>
                    </a:cubicBezTo>
                    <a:cubicBezTo>
                      <a:pt x="1586" y="1079"/>
                      <a:pt x="1588" y="1068"/>
                      <a:pt x="1590" y="1063"/>
                    </a:cubicBezTo>
                    <a:cubicBezTo>
                      <a:pt x="1590" y="1064"/>
                      <a:pt x="1590" y="1067"/>
                      <a:pt x="1591" y="1069"/>
                    </a:cubicBezTo>
                    <a:close/>
                    <a:moveTo>
                      <a:pt x="1578" y="1122"/>
                    </a:moveTo>
                    <a:cubicBezTo>
                      <a:pt x="1575" y="1134"/>
                      <a:pt x="1572" y="1143"/>
                      <a:pt x="1570" y="1144"/>
                    </a:cubicBezTo>
                    <a:cubicBezTo>
                      <a:pt x="1572" y="1137"/>
                      <a:pt x="1572" y="1135"/>
                      <a:pt x="1575" y="1126"/>
                    </a:cubicBezTo>
                    <a:cubicBezTo>
                      <a:pt x="1577" y="1121"/>
                      <a:pt x="1576" y="1126"/>
                      <a:pt x="1578" y="1122"/>
                    </a:cubicBezTo>
                    <a:close/>
                    <a:moveTo>
                      <a:pt x="1483" y="1335"/>
                    </a:moveTo>
                    <a:cubicBezTo>
                      <a:pt x="1481" y="1336"/>
                      <a:pt x="1487" y="1327"/>
                      <a:pt x="1486" y="1327"/>
                    </a:cubicBezTo>
                    <a:cubicBezTo>
                      <a:pt x="1489" y="1324"/>
                      <a:pt x="1490" y="1321"/>
                      <a:pt x="1491" y="1321"/>
                    </a:cubicBezTo>
                    <a:cubicBezTo>
                      <a:pt x="1490" y="1325"/>
                      <a:pt x="1486" y="1332"/>
                      <a:pt x="1483" y="1335"/>
                    </a:cubicBezTo>
                    <a:close/>
                    <a:moveTo>
                      <a:pt x="1019" y="192"/>
                    </a:moveTo>
                    <a:cubicBezTo>
                      <a:pt x="1018" y="193"/>
                      <a:pt x="1008" y="190"/>
                      <a:pt x="1011" y="192"/>
                    </a:cubicBezTo>
                    <a:cubicBezTo>
                      <a:pt x="998" y="189"/>
                      <a:pt x="997" y="189"/>
                      <a:pt x="990" y="188"/>
                    </a:cubicBezTo>
                    <a:cubicBezTo>
                      <a:pt x="993" y="186"/>
                      <a:pt x="1003" y="188"/>
                      <a:pt x="1019" y="192"/>
                    </a:cubicBezTo>
                    <a:close/>
                    <a:moveTo>
                      <a:pt x="1518" y="572"/>
                    </a:moveTo>
                    <a:cubicBezTo>
                      <a:pt x="1522" y="579"/>
                      <a:pt x="1526" y="586"/>
                      <a:pt x="1524" y="587"/>
                    </a:cubicBezTo>
                    <a:cubicBezTo>
                      <a:pt x="1522" y="582"/>
                      <a:pt x="1517" y="572"/>
                      <a:pt x="1518" y="572"/>
                    </a:cubicBezTo>
                    <a:close/>
                    <a:moveTo>
                      <a:pt x="1536" y="608"/>
                    </a:moveTo>
                    <a:cubicBezTo>
                      <a:pt x="1539" y="613"/>
                      <a:pt x="1538" y="614"/>
                      <a:pt x="1538" y="615"/>
                    </a:cubicBezTo>
                    <a:cubicBezTo>
                      <a:pt x="1539" y="617"/>
                      <a:pt x="1541" y="619"/>
                      <a:pt x="1542" y="623"/>
                    </a:cubicBezTo>
                    <a:cubicBezTo>
                      <a:pt x="1542" y="625"/>
                      <a:pt x="1540" y="621"/>
                      <a:pt x="1538" y="616"/>
                    </a:cubicBezTo>
                    <a:cubicBezTo>
                      <a:pt x="1536" y="612"/>
                      <a:pt x="1534" y="607"/>
                      <a:pt x="1536" y="608"/>
                    </a:cubicBezTo>
                    <a:close/>
                    <a:moveTo>
                      <a:pt x="1543" y="627"/>
                    </a:moveTo>
                    <a:cubicBezTo>
                      <a:pt x="1545" y="630"/>
                      <a:pt x="1551" y="647"/>
                      <a:pt x="1555" y="656"/>
                    </a:cubicBezTo>
                    <a:cubicBezTo>
                      <a:pt x="1551" y="652"/>
                      <a:pt x="1548" y="639"/>
                      <a:pt x="1543" y="627"/>
                    </a:cubicBezTo>
                    <a:close/>
                    <a:moveTo>
                      <a:pt x="1499" y="1307"/>
                    </a:moveTo>
                    <a:cubicBezTo>
                      <a:pt x="1494" y="1314"/>
                      <a:pt x="1489" y="1317"/>
                      <a:pt x="1497" y="1305"/>
                    </a:cubicBezTo>
                    <a:cubicBezTo>
                      <a:pt x="1499" y="1305"/>
                      <a:pt x="1499" y="1305"/>
                      <a:pt x="1499" y="1305"/>
                    </a:cubicBezTo>
                    <a:cubicBezTo>
                      <a:pt x="1499" y="1305"/>
                      <a:pt x="1501" y="1301"/>
                      <a:pt x="1502" y="1299"/>
                    </a:cubicBezTo>
                    <a:cubicBezTo>
                      <a:pt x="1504" y="1300"/>
                      <a:pt x="1498" y="1307"/>
                      <a:pt x="1499" y="1307"/>
                    </a:cubicBezTo>
                    <a:close/>
                    <a:moveTo>
                      <a:pt x="1133" y="227"/>
                    </a:moveTo>
                    <a:cubicBezTo>
                      <a:pt x="1137" y="230"/>
                      <a:pt x="1144" y="234"/>
                      <a:pt x="1158" y="241"/>
                    </a:cubicBezTo>
                    <a:cubicBezTo>
                      <a:pt x="1153" y="240"/>
                      <a:pt x="1138" y="232"/>
                      <a:pt x="1127" y="227"/>
                    </a:cubicBezTo>
                    <a:cubicBezTo>
                      <a:pt x="1125" y="225"/>
                      <a:pt x="1132" y="227"/>
                      <a:pt x="1133" y="227"/>
                    </a:cubicBezTo>
                    <a:close/>
                    <a:moveTo>
                      <a:pt x="1485" y="516"/>
                    </a:moveTo>
                    <a:cubicBezTo>
                      <a:pt x="1485" y="519"/>
                      <a:pt x="1481" y="512"/>
                      <a:pt x="1480" y="513"/>
                    </a:cubicBezTo>
                    <a:cubicBezTo>
                      <a:pt x="1481" y="517"/>
                      <a:pt x="1486" y="521"/>
                      <a:pt x="1490" y="529"/>
                    </a:cubicBezTo>
                    <a:cubicBezTo>
                      <a:pt x="1490" y="530"/>
                      <a:pt x="1488" y="527"/>
                      <a:pt x="1485" y="522"/>
                    </a:cubicBezTo>
                    <a:cubicBezTo>
                      <a:pt x="1482" y="517"/>
                      <a:pt x="1478" y="512"/>
                      <a:pt x="1476" y="509"/>
                    </a:cubicBezTo>
                    <a:cubicBezTo>
                      <a:pt x="1480" y="512"/>
                      <a:pt x="1477" y="508"/>
                      <a:pt x="1477" y="506"/>
                    </a:cubicBezTo>
                    <a:cubicBezTo>
                      <a:pt x="1481" y="511"/>
                      <a:pt x="1481" y="511"/>
                      <a:pt x="1485" y="516"/>
                    </a:cubicBezTo>
                    <a:close/>
                    <a:moveTo>
                      <a:pt x="1286" y="310"/>
                    </a:moveTo>
                    <a:cubicBezTo>
                      <a:pt x="1286" y="313"/>
                      <a:pt x="1281" y="311"/>
                      <a:pt x="1283" y="313"/>
                    </a:cubicBezTo>
                    <a:cubicBezTo>
                      <a:pt x="1281" y="311"/>
                      <a:pt x="1276" y="307"/>
                      <a:pt x="1271" y="304"/>
                    </a:cubicBezTo>
                    <a:cubicBezTo>
                      <a:pt x="1267" y="301"/>
                      <a:pt x="1262" y="298"/>
                      <a:pt x="1263" y="296"/>
                    </a:cubicBezTo>
                    <a:cubicBezTo>
                      <a:pt x="1270" y="301"/>
                      <a:pt x="1273" y="302"/>
                      <a:pt x="1276" y="304"/>
                    </a:cubicBezTo>
                    <a:cubicBezTo>
                      <a:pt x="1278" y="305"/>
                      <a:pt x="1281" y="306"/>
                      <a:pt x="1286" y="310"/>
                    </a:cubicBezTo>
                    <a:close/>
                    <a:moveTo>
                      <a:pt x="1379" y="387"/>
                    </a:moveTo>
                    <a:cubicBezTo>
                      <a:pt x="1386" y="393"/>
                      <a:pt x="1386" y="396"/>
                      <a:pt x="1383" y="393"/>
                    </a:cubicBezTo>
                    <a:cubicBezTo>
                      <a:pt x="1387" y="398"/>
                      <a:pt x="1387" y="396"/>
                      <a:pt x="1387" y="396"/>
                    </a:cubicBezTo>
                    <a:cubicBezTo>
                      <a:pt x="1392" y="400"/>
                      <a:pt x="1393" y="402"/>
                      <a:pt x="1396" y="405"/>
                    </a:cubicBezTo>
                    <a:cubicBezTo>
                      <a:pt x="1393" y="404"/>
                      <a:pt x="1386" y="398"/>
                      <a:pt x="1380" y="392"/>
                    </a:cubicBezTo>
                    <a:cubicBezTo>
                      <a:pt x="1373" y="386"/>
                      <a:pt x="1366" y="379"/>
                      <a:pt x="1365" y="375"/>
                    </a:cubicBezTo>
                    <a:cubicBezTo>
                      <a:pt x="1357" y="369"/>
                      <a:pt x="1364" y="376"/>
                      <a:pt x="1360" y="373"/>
                    </a:cubicBezTo>
                    <a:cubicBezTo>
                      <a:pt x="1350" y="364"/>
                      <a:pt x="1342" y="356"/>
                      <a:pt x="1330" y="347"/>
                    </a:cubicBezTo>
                    <a:cubicBezTo>
                      <a:pt x="1335" y="350"/>
                      <a:pt x="1339" y="351"/>
                      <a:pt x="1344" y="357"/>
                    </a:cubicBezTo>
                    <a:cubicBezTo>
                      <a:pt x="1347" y="358"/>
                      <a:pt x="1339" y="352"/>
                      <a:pt x="1335" y="348"/>
                    </a:cubicBezTo>
                    <a:cubicBezTo>
                      <a:pt x="1337" y="348"/>
                      <a:pt x="1341" y="352"/>
                      <a:pt x="1344" y="355"/>
                    </a:cubicBezTo>
                    <a:cubicBezTo>
                      <a:pt x="1348" y="359"/>
                      <a:pt x="1351" y="362"/>
                      <a:pt x="1351" y="363"/>
                    </a:cubicBezTo>
                    <a:cubicBezTo>
                      <a:pt x="1356" y="364"/>
                      <a:pt x="1367" y="377"/>
                      <a:pt x="1374" y="384"/>
                    </a:cubicBezTo>
                    <a:cubicBezTo>
                      <a:pt x="1368" y="375"/>
                      <a:pt x="1381" y="393"/>
                      <a:pt x="1379" y="387"/>
                    </a:cubicBezTo>
                    <a:close/>
                    <a:moveTo>
                      <a:pt x="1472" y="499"/>
                    </a:moveTo>
                    <a:cubicBezTo>
                      <a:pt x="1476" y="507"/>
                      <a:pt x="1467" y="496"/>
                      <a:pt x="1478" y="512"/>
                    </a:cubicBezTo>
                    <a:cubicBezTo>
                      <a:pt x="1472" y="507"/>
                      <a:pt x="1467" y="496"/>
                      <a:pt x="1462" y="489"/>
                    </a:cubicBezTo>
                    <a:cubicBezTo>
                      <a:pt x="1457" y="484"/>
                      <a:pt x="1458" y="486"/>
                      <a:pt x="1459" y="489"/>
                    </a:cubicBezTo>
                    <a:cubicBezTo>
                      <a:pt x="1466" y="497"/>
                      <a:pt x="1467" y="504"/>
                      <a:pt x="1469" y="510"/>
                    </a:cubicBezTo>
                    <a:cubicBezTo>
                      <a:pt x="1468" y="506"/>
                      <a:pt x="1465" y="502"/>
                      <a:pt x="1461" y="496"/>
                    </a:cubicBezTo>
                    <a:cubicBezTo>
                      <a:pt x="1462" y="494"/>
                      <a:pt x="1462" y="494"/>
                      <a:pt x="1462" y="494"/>
                    </a:cubicBezTo>
                    <a:cubicBezTo>
                      <a:pt x="1460" y="493"/>
                      <a:pt x="1456" y="488"/>
                      <a:pt x="1452" y="482"/>
                    </a:cubicBezTo>
                    <a:cubicBezTo>
                      <a:pt x="1447" y="476"/>
                      <a:pt x="1442" y="469"/>
                      <a:pt x="1437" y="464"/>
                    </a:cubicBezTo>
                    <a:cubicBezTo>
                      <a:pt x="1437" y="461"/>
                      <a:pt x="1444" y="470"/>
                      <a:pt x="1444" y="469"/>
                    </a:cubicBezTo>
                    <a:cubicBezTo>
                      <a:pt x="1450" y="476"/>
                      <a:pt x="1448" y="475"/>
                      <a:pt x="1451" y="480"/>
                    </a:cubicBezTo>
                    <a:cubicBezTo>
                      <a:pt x="1451" y="475"/>
                      <a:pt x="1454" y="481"/>
                      <a:pt x="1457" y="481"/>
                    </a:cubicBezTo>
                    <a:cubicBezTo>
                      <a:pt x="1453" y="476"/>
                      <a:pt x="1453" y="476"/>
                      <a:pt x="1453" y="476"/>
                    </a:cubicBezTo>
                    <a:cubicBezTo>
                      <a:pt x="1450" y="472"/>
                      <a:pt x="1453" y="478"/>
                      <a:pt x="1452" y="477"/>
                    </a:cubicBezTo>
                    <a:cubicBezTo>
                      <a:pt x="1442" y="464"/>
                      <a:pt x="1455" y="477"/>
                      <a:pt x="1444" y="463"/>
                    </a:cubicBezTo>
                    <a:cubicBezTo>
                      <a:pt x="1444" y="463"/>
                      <a:pt x="1446" y="466"/>
                      <a:pt x="1447" y="468"/>
                    </a:cubicBezTo>
                    <a:cubicBezTo>
                      <a:pt x="1446" y="467"/>
                      <a:pt x="1445" y="466"/>
                      <a:pt x="1445" y="468"/>
                    </a:cubicBezTo>
                    <a:cubicBezTo>
                      <a:pt x="1442" y="464"/>
                      <a:pt x="1440" y="461"/>
                      <a:pt x="1437" y="458"/>
                    </a:cubicBezTo>
                    <a:cubicBezTo>
                      <a:pt x="1440" y="457"/>
                      <a:pt x="1429" y="447"/>
                      <a:pt x="1424" y="440"/>
                    </a:cubicBezTo>
                    <a:cubicBezTo>
                      <a:pt x="1424" y="438"/>
                      <a:pt x="1424" y="438"/>
                      <a:pt x="1424" y="438"/>
                    </a:cubicBezTo>
                    <a:cubicBezTo>
                      <a:pt x="1427" y="441"/>
                      <a:pt x="1428" y="443"/>
                      <a:pt x="1429" y="443"/>
                    </a:cubicBezTo>
                    <a:cubicBezTo>
                      <a:pt x="1430" y="446"/>
                      <a:pt x="1434" y="450"/>
                      <a:pt x="1437" y="454"/>
                    </a:cubicBezTo>
                    <a:cubicBezTo>
                      <a:pt x="1441" y="458"/>
                      <a:pt x="1444" y="461"/>
                      <a:pt x="1445" y="461"/>
                    </a:cubicBezTo>
                    <a:cubicBezTo>
                      <a:pt x="1447" y="465"/>
                      <a:pt x="1452" y="472"/>
                      <a:pt x="1457" y="479"/>
                    </a:cubicBezTo>
                    <a:cubicBezTo>
                      <a:pt x="1462" y="486"/>
                      <a:pt x="1466" y="492"/>
                      <a:pt x="1467" y="496"/>
                    </a:cubicBezTo>
                    <a:cubicBezTo>
                      <a:pt x="1473" y="504"/>
                      <a:pt x="1468" y="495"/>
                      <a:pt x="1472" y="499"/>
                    </a:cubicBezTo>
                    <a:close/>
                    <a:moveTo>
                      <a:pt x="1221" y="270"/>
                    </a:moveTo>
                    <a:cubicBezTo>
                      <a:pt x="1233" y="277"/>
                      <a:pt x="1223" y="274"/>
                      <a:pt x="1221" y="273"/>
                    </a:cubicBezTo>
                    <a:cubicBezTo>
                      <a:pt x="1215" y="270"/>
                      <a:pt x="1210" y="267"/>
                      <a:pt x="1208" y="265"/>
                    </a:cubicBezTo>
                    <a:cubicBezTo>
                      <a:pt x="1207" y="264"/>
                      <a:pt x="1211" y="266"/>
                      <a:pt x="1215" y="268"/>
                    </a:cubicBezTo>
                    <a:cubicBezTo>
                      <a:pt x="1219" y="270"/>
                      <a:pt x="1223" y="272"/>
                      <a:pt x="1221" y="270"/>
                    </a:cubicBezTo>
                    <a:close/>
                    <a:moveTo>
                      <a:pt x="1405" y="414"/>
                    </a:moveTo>
                    <a:cubicBezTo>
                      <a:pt x="1410" y="421"/>
                      <a:pt x="1412" y="426"/>
                      <a:pt x="1422" y="436"/>
                    </a:cubicBezTo>
                    <a:cubicBezTo>
                      <a:pt x="1421" y="436"/>
                      <a:pt x="1416" y="431"/>
                      <a:pt x="1411" y="425"/>
                    </a:cubicBezTo>
                    <a:cubicBezTo>
                      <a:pt x="1406" y="419"/>
                      <a:pt x="1399" y="412"/>
                      <a:pt x="1395" y="407"/>
                    </a:cubicBezTo>
                    <a:cubicBezTo>
                      <a:pt x="1396" y="406"/>
                      <a:pt x="1402" y="413"/>
                      <a:pt x="1405" y="414"/>
                    </a:cubicBezTo>
                    <a:close/>
                    <a:moveTo>
                      <a:pt x="1560" y="675"/>
                    </a:moveTo>
                    <a:cubicBezTo>
                      <a:pt x="1560" y="680"/>
                      <a:pt x="1557" y="672"/>
                      <a:pt x="1555" y="668"/>
                    </a:cubicBezTo>
                    <a:cubicBezTo>
                      <a:pt x="1555" y="673"/>
                      <a:pt x="1557" y="675"/>
                      <a:pt x="1559" y="684"/>
                    </a:cubicBezTo>
                    <a:cubicBezTo>
                      <a:pt x="1556" y="678"/>
                      <a:pt x="1553" y="669"/>
                      <a:pt x="1550" y="660"/>
                    </a:cubicBezTo>
                    <a:cubicBezTo>
                      <a:pt x="1547" y="651"/>
                      <a:pt x="1543" y="641"/>
                      <a:pt x="1539" y="632"/>
                    </a:cubicBezTo>
                    <a:cubicBezTo>
                      <a:pt x="1540" y="631"/>
                      <a:pt x="1543" y="637"/>
                      <a:pt x="1544" y="638"/>
                    </a:cubicBezTo>
                    <a:cubicBezTo>
                      <a:pt x="1543" y="632"/>
                      <a:pt x="1541" y="631"/>
                      <a:pt x="1537" y="621"/>
                    </a:cubicBezTo>
                    <a:cubicBezTo>
                      <a:pt x="1541" y="626"/>
                      <a:pt x="1544" y="635"/>
                      <a:pt x="1548" y="645"/>
                    </a:cubicBezTo>
                    <a:cubicBezTo>
                      <a:pt x="1552" y="654"/>
                      <a:pt x="1556" y="665"/>
                      <a:pt x="1560" y="675"/>
                    </a:cubicBezTo>
                    <a:close/>
                    <a:moveTo>
                      <a:pt x="1064" y="206"/>
                    </a:moveTo>
                    <a:cubicBezTo>
                      <a:pt x="1064" y="207"/>
                      <a:pt x="1054" y="204"/>
                      <a:pt x="1056" y="205"/>
                    </a:cubicBezTo>
                    <a:cubicBezTo>
                      <a:pt x="1047" y="203"/>
                      <a:pt x="1047" y="201"/>
                      <a:pt x="1035" y="199"/>
                    </a:cubicBezTo>
                    <a:cubicBezTo>
                      <a:pt x="1036" y="198"/>
                      <a:pt x="1042" y="200"/>
                      <a:pt x="1048" y="201"/>
                    </a:cubicBezTo>
                    <a:cubicBezTo>
                      <a:pt x="1055" y="203"/>
                      <a:pt x="1061" y="205"/>
                      <a:pt x="1064" y="206"/>
                    </a:cubicBezTo>
                    <a:close/>
                    <a:moveTo>
                      <a:pt x="1321" y="337"/>
                    </a:moveTo>
                    <a:cubicBezTo>
                      <a:pt x="1325" y="341"/>
                      <a:pt x="1319" y="337"/>
                      <a:pt x="1316" y="334"/>
                    </a:cubicBezTo>
                    <a:cubicBezTo>
                      <a:pt x="1313" y="332"/>
                      <a:pt x="1314" y="333"/>
                      <a:pt x="1313" y="334"/>
                    </a:cubicBezTo>
                    <a:cubicBezTo>
                      <a:pt x="1307" y="329"/>
                      <a:pt x="1302" y="323"/>
                      <a:pt x="1298" y="323"/>
                    </a:cubicBezTo>
                    <a:cubicBezTo>
                      <a:pt x="1288" y="314"/>
                      <a:pt x="1307" y="327"/>
                      <a:pt x="1299" y="321"/>
                    </a:cubicBezTo>
                    <a:cubicBezTo>
                      <a:pt x="1306" y="325"/>
                      <a:pt x="1312" y="331"/>
                      <a:pt x="1321" y="337"/>
                    </a:cubicBezTo>
                    <a:close/>
                    <a:moveTo>
                      <a:pt x="1582" y="1089"/>
                    </a:moveTo>
                    <a:cubicBezTo>
                      <a:pt x="1580" y="1092"/>
                      <a:pt x="1579" y="1095"/>
                      <a:pt x="1577" y="1096"/>
                    </a:cubicBezTo>
                    <a:cubicBezTo>
                      <a:pt x="1578" y="1090"/>
                      <a:pt x="1580" y="1087"/>
                      <a:pt x="1581" y="1077"/>
                    </a:cubicBezTo>
                    <a:cubicBezTo>
                      <a:pt x="1579" y="1099"/>
                      <a:pt x="1588" y="1058"/>
                      <a:pt x="1582" y="1089"/>
                    </a:cubicBezTo>
                    <a:close/>
                    <a:moveTo>
                      <a:pt x="958" y="185"/>
                    </a:moveTo>
                    <a:cubicBezTo>
                      <a:pt x="956" y="186"/>
                      <a:pt x="944" y="186"/>
                      <a:pt x="934" y="184"/>
                    </a:cubicBezTo>
                    <a:cubicBezTo>
                      <a:pt x="931" y="182"/>
                      <a:pt x="948" y="184"/>
                      <a:pt x="958" y="185"/>
                    </a:cubicBezTo>
                    <a:close/>
                    <a:moveTo>
                      <a:pt x="1008" y="193"/>
                    </a:moveTo>
                    <a:cubicBezTo>
                      <a:pt x="1014" y="194"/>
                      <a:pt x="1020" y="196"/>
                      <a:pt x="1026" y="197"/>
                    </a:cubicBezTo>
                    <a:cubicBezTo>
                      <a:pt x="1026" y="198"/>
                      <a:pt x="1021" y="197"/>
                      <a:pt x="1017" y="196"/>
                    </a:cubicBezTo>
                    <a:cubicBezTo>
                      <a:pt x="1012" y="195"/>
                      <a:pt x="1007" y="194"/>
                      <a:pt x="1008" y="193"/>
                    </a:cubicBezTo>
                    <a:close/>
                    <a:moveTo>
                      <a:pt x="1593" y="817"/>
                    </a:moveTo>
                    <a:cubicBezTo>
                      <a:pt x="1594" y="829"/>
                      <a:pt x="1593" y="835"/>
                      <a:pt x="1591" y="839"/>
                    </a:cubicBezTo>
                    <a:cubicBezTo>
                      <a:pt x="1591" y="835"/>
                      <a:pt x="1591" y="833"/>
                      <a:pt x="1590" y="833"/>
                    </a:cubicBezTo>
                    <a:cubicBezTo>
                      <a:pt x="1591" y="829"/>
                      <a:pt x="1589" y="816"/>
                      <a:pt x="1588" y="817"/>
                    </a:cubicBezTo>
                    <a:cubicBezTo>
                      <a:pt x="1587" y="812"/>
                      <a:pt x="1586" y="807"/>
                      <a:pt x="1585" y="802"/>
                    </a:cubicBezTo>
                    <a:cubicBezTo>
                      <a:pt x="1587" y="807"/>
                      <a:pt x="1586" y="800"/>
                      <a:pt x="1586" y="795"/>
                    </a:cubicBezTo>
                    <a:cubicBezTo>
                      <a:pt x="1586" y="793"/>
                      <a:pt x="1587" y="796"/>
                      <a:pt x="1588" y="803"/>
                    </a:cubicBezTo>
                    <a:cubicBezTo>
                      <a:pt x="1589" y="800"/>
                      <a:pt x="1587" y="792"/>
                      <a:pt x="1587" y="787"/>
                    </a:cubicBezTo>
                    <a:cubicBezTo>
                      <a:pt x="1588" y="790"/>
                      <a:pt x="1589" y="797"/>
                      <a:pt x="1590" y="804"/>
                    </a:cubicBezTo>
                    <a:cubicBezTo>
                      <a:pt x="1591" y="810"/>
                      <a:pt x="1592" y="816"/>
                      <a:pt x="1593" y="817"/>
                    </a:cubicBezTo>
                    <a:close/>
                    <a:moveTo>
                      <a:pt x="1598" y="871"/>
                    </a:moveTo>
                    <a:cubicBezTo>
                      <a:pt x="1598" y="873"/>
                      <a:pt x="1598" y="876"/>
                      <a:pt x="1598" y="881"/>
                    </a:cubicBezTo>
                    <a:cubicBezTo>
                      <a:pt x="1596" y="871"/>
                      <a:pt x="1595" y="887"/>
                      <a:pt x="1594" y="870"/>
                    </a:cubicBezTo>
                    <a:cubicBezTo>
                      <a:pt x="1595" y="870"/>
                      <a:pt x="1597" y="866"/>
                      <a:pt x="1598" y="871"/>
                    </a:cubicBezTo>
                    <a:close/>
                    <a:moveTo>
                      <a:pt x="782" y="186"/>
                    </a:moveTo>
                    <a:cubicBezTo>
                      <a:pt x="786" y="188"/>
                      <a:pt x="770" y="189"/>
                      <a:pt x="765" y="190"/>
                    </a:cubicBezTo>
                    <a:cubicBezTo>
                      <a:pt x="765" y="188"/>
                      <a:pt x="774" y="187"/>
                      <a:pt x="782" y="186"/>
                    </a:cubicBezTo>
                    <a:close/>
                    <a:moveTo>
                      <a:pt x="1597" y="945"/>
                    </a:moveTo>
                    <a:cubicBezTo>
                      <a:pt x="1596" y="943"/>
                      <a:pt x="1596" y="950"/>
                      <a:pt x="1595" y="949"/>
                    </a:cubicBezTo>
                    <a:cubicBezTo>
                      <a:pt x="1595" y="942"/>
                      <a:pt x="1595" y="938"/>
                      <a:pt x="1595" y="935"/>
                    </a:cubicBezTo>
                    <a:cubicBezTo>
                      <a:pt x="1596" y="932"/>
                      <a:pt x="1596" y="928"/>
                      <a:pt x="1595" y="921"/>
                    </a:cubicBezTo>
                    <a:cubicBezTo>
                      <a:pt x="1596" y="916"/>
                      <a:pt x="1597" y="919"/>
                      <a:pt x="1597" y="913"/>
                    </a:cubicBezTo>
                    <a:cubicBezTo>
                      <a:pt x="1598" y="923"/>
                      <a:pt x="1598" y="933"/>
                      <a:pt x="1597" y="945"/>
                    </a:cubicBezTo>
                    <a:close/>
                    <a:moveTo>
                      <a:pt x="997" y="193"/>
                    </a:moveTo>
                    <a:cubicBezTo>
                      <a:pt x="1011" y="196"/>
                      <a:pt x="1010" y="198"/>
                      <a:pt x="1016" y="200"/>
                    </a:cubicBezTo>
                    <a:cubicBezTo>
                      <a:pt x="1007" y="199"/>
                      <a:pt x="1001" y="195"/>
                      <a:pt x="997" y="193"/>
                    </a:cubicBezTo>
                    <a:close/>
                    <a:moveTo>
                      <a:pt x="1582" y="772"/>
                    </a:moveTo>
                    <a:cubicBezTo>
                      <a:pt x="1583" y="773"/>
                      <a:pt x="1584" y="778"/>
                      <a:pt x="1585" y="783"/>
                    </a:cubicBezTo>
                    <a:cubicBezTo>
                      <a:pt x="1586" y="787"/>
                      <a:pt x="1586" y="791"/>
                      <a:pt x="1584" y="788"/>
                    </a:cubicBezTo>
                    <a:cubicBezTo>
                      <a:pt x="1582" y="777"/>
                      <a:pt x="1585" y="782"/>
                      <a:pt x="1582" y="772"/>
                    </a:cubicBezTo>
                    <a:close/>
                    <a:moveTo>
                      <a:pt x="1597" y="891"/>
                    </a:moveTo>
                    <a:cubicBezTo>
                      <a:pt x="1598" y="900"/>
                      <a:pt x="1595" y="901"/>
                      <a:pt x="1597" y="904"/>
                    </a:cubicBezTo>
                    <a:cubicBezTo>
                      <a:pt x="1596" y="917"/>
                      <a:pt x="1595" y="897"/>
                      <a:pt x="1594" y="903"/>
                    </a:cubicBezTo>
                    <a:cubicBezTo>
                      <a:pt x="1593" y="894"/>
                      <a:pt x="1594" y="891"/>
                      <a:pt x="1595" y="896"/>
                    </a:cubicBezTo>
                    <a:cubicBezTo>
                      <a:pt x="1596" y="894"/>
                      <a:pt x="1595" y="883"/>
                      <a:pt x="1596" y="885"/>
                    </a:cubicBezTo>
                    <a:cubicBezTo>
                      <a:pt x="1597" y="889"/>
                      <a:pt x="1597" y="890"/>
                      <a:pt x="1597" y="891"/>
                    </a:cubicBezTo>
                    <a:close/>
                    <a:moveTo>
                      <a:pt x="1594" y="965"/>
                    </a:moveTo>
                    <a:cubicBezTo>
                      <a:pt x="1595" y="964"/>
                      <a:pt x="1595" y="968"/>
                      <a:pt x="1596" y="967"/>
                    </a:cubicBezTo>
                    <a:cubicBezTo>
                      <a:pt x="1595" y="974"/>
                      <a:pt x="1594" y="985"/>
                      <a:pt x="1593" y="987"/>
                    </a:cubicBezTo>
                    <a:cubicBezTo>
                      <a:pt x="1594" y="973"/>
                      <a:pt x="1595" y="976"/>
                      <a:pt x="1594" y="965"/>
                    </a:cubicBezTo>
                    <a:close/>
                    <a:moveTo>
                      <a:pt x="1082" y="216"/>
                    </a:moveTo>
                    <a:cubicBezTo>
                      <a:pt x="1077" y="216"/>
                      <a:pt x="1069" y="213"/>
                      <a:pt x="1060" y="211"/>
                    </a:cubicBezTo>
                    <a:cubicBezTo>
                      <a:pt x="1058" y="210"/>
                      <a:pt x="1057" y="209"/>
                      <a:pt x="1053" y="208"/>
                    </a:cubicBezTo>
                    <a:cubicBezTo>
                      <a:pt x="1059" y="208"/>
                      <a:pt x="1071" y="212"/>
                      <a:pt x="1082" y="216"/>
                    </a:cubicBezTo>
                    <a:close/>
                    <a:moveTo>
                      <a:pt x="944" y="187"/>
                    </a:moveTo>
                    <a:cubicBezTo>
                      <a:pt x="950" y="188"/>
                      <a:pt x="956" y="189"/>
                      <a:pt x="962" y="189"/>
                    </a:cubicBezTo>
                    <a:cubicBezTo>
                      <a:pt x="964" y="191"/>
                      <a:pt x="959" y="191"/>
                      <a:pt x="954" y="190"/>
                    </a:cubicBezTo>
                    <a:cubicBezTo>
                      <a:pt x="949" y="189"/>
                      <a:pt x="944" y="188"/>
                      <a:pt x="944" y="187"/>
                    </a:cubicBezTo>
                    <a:close/>
                    <a:moveTo>
                      <a:pt x="1164" y="247"/>
                    </a:moveTo>
                    <a:cubicBezTo>
                      <a:pt x="1164" y="248"/>
                      <a:pt x="1157" y="246"/>
                      <a:pt x="1151" y="242"/>
                    </a:cubicBezTo>
                    <a:cubicBezTo>
                      <a:pt x="1148" y="240"/>
                      <a:pt x="1160" y="245"/>
                      <a:pt x="1164" y="247"/>
                    </a:cubicBezTo>
                    <a:close/>
                    <a:moveTo>
                      <a:pt x="1018" y="200"/>
                    </a:moveTo>
                    <a:cubicBezTo>
                      <a:pt x="1022" y="200"/>
                      <a:pt x="1026" y="201"/>
                      <a:pt x="1030" y="202"/>
                    </a:cubicBezTo>
                    <a:cubicBezTo>
                      <a:pt x="1031" y="204"/>
                      <a:pt x="1024" y="202"/>
                      <a:pt x="1019" y="201"/>
                    </a:cubicBezTo>
                    <a:lnTo>
                      <a:pt x="1018" y="200"/>
                    </a:lnTo>
                    <a:close/>
                    <a:moveTo>
                      <a:pt x="1232" y="283"/>
                    </a:moveTo>
                    <a:cubicBezTo>
                      <a:pt x="1223" y="278"/>
                      <a:pt x="1214" y="273"/>
                      <a:pt x="1205" y="269"/>
                    </a:cubicBezTo>
                    <a:cubicBezTo>
                      <a:pt x="1206" y="268"/>
                      <a:pt x="1212" y="271"/>
                      <a:pt x="1219" y="275"/>
                    </a:cubicBezTo>
                    <a:cubicBezTo>
                      <a:pt x="1225" y="278"/>
                      <a:pt x="1232" y="282"/>
                      <a:pt x="1232" y="283"/>
                    </a:cubicBezTo>
                    <a:close/>
                    <a:moveTo>
                      <a:pt x="753" y="195"/>
                    </a:moveTo>
                    <a:cubicBezTo>
                      <a:pt x="763" y="192"/>
                      <a:pt x="761" y="196"/>
                      <a:pt x="751" y="197"/>
                    </a:cubicBezTo>
                    <a:cubicBezTo>
                      <a:pt x="754" y="195"/>
                      <a:pt x="750" y="196"/>
                      <a:pt x="753" y="195"/>
                    </a:cubicBezTo>
                    <a:close/>
                    <a:moveTo>
                      <a:pt x="1536" y="631"/>
                    </a:moveTo>
                    <a:cubicBezTo>
                      <a:pt x="1541" y="644"/>
                      <a:pt x="1546" y="659"/>
                      <a:pt x="1551" y="673"/>
                    </a:cubicBezTo>
                    <a:cubicBezTo>
                      <a:pt x="1556" y="687"/>
                      <a:pt x="1560" y="701"/>
                      <a:pt x="1564" y="710"/>
                    </a:cubicBezTo>
                    <a:cubicBezTo>
                      <a:pt x="1563" y="711"/>
                      <a:pt x="1563" y="711"/>
                      <a:pt x="1563" y="711"/>
                    </a:cubicBezTo>
                    <a:cubicBezTo>
                      <a:pt x="1564" y="713"/>
                      <a:pt x="1567" y="720"/>
                      <a:pt x="1568" y="722"/>
                    </a:cubicBezTo>
                    <a:cubicBezTo>
                      <a:pt x="1569" y="731"/>
                      <a:pt x="1571" y="744"/>
                      <a:pt x="1574" y="756"/>
                    </a:cubicBezTo>
                    <a:cubicBezTo>
                      <a:pt x="1576" y="767"/>
                      <a:pt x="1578" y="779"/>
                      <a:pt x="1581" y="784"/>
                    </a:cubicBezTo>
                    <a:cubicBezTo>
                      <a:pt x="1582" y="791"/>
                      <a:pt x="1582" y="809"/>
                      <a:pt x="1585" y="806"/>
                    </a:cubicBezTo>
                    <a:cubicBezTo>
                      <a:pt x="1585" y="816"/>
                      <a:pt x="1586" y="821"/>
                      <a:pt x="1587" y="828"/>
                    </a:cubicBezTo>
                    <a:cubicBezTo>
                      <a:pt x="1587" y="834"/>
                      <a:pt x="1588" y="842"/>
                      <a:pt x="1589" y="857"/>
                    </a:cubicBezTo>
                    <a:cubicBezTo>
                      <a:pt x="1586" y="837"/>
                      <a:pt x="1583" y="811"/>
                      <a:pt x="1578" y="783"/>
                    </a:cubicBezTo>
                    <a:cubicBezTo>
                      <a:pt x="1573" y="755"/>
                      <a:pt x="1567" y="725"/>
                      <a:pt x="1558" y="697"/>
                    </a:cubicBezTo>
                    <a:cubicBezTo>
                      <a:pt x="1555" y="689"/>
                      <a:pt x="1552" y="678"/>
                      <a:pt x="1548" y="668"/>
                    </a:cubicBezTo>
                    <a:cubicBezTo>
                      <a:pt x="1544" y="657"/>
                      <a:pt x="1540" y="646"/>
                      <a:pt x="1536" y="636"/>
                    </a:cubicBezTo>
                    <a:cubicBezTo>
                      <a:pt x="1537" y="636"/>
                      <a:pt x="1534" y="630"/>
                      <a:pt x="1536" y="631"/>
                    </a:cubicBezTo>
                    <a:close/>
                    <a:moveTo>
                      <a:pt x="1593" y="962"/>
                    </a:moveTo>
                    <a:cubicBezTo>
                      <a:pt x="1595" y="970"/>
                      <a:pt x="1592" y="983"/>
                      <a:pt x="1591" y="988"/>
                    </a:cubicBezTo>
                    <a:cubicBezTo>
                      <a:pt x="1590" y="979"/>
                      <a:pt x="1593" y="970"/>
                      <a:pt x="1593" y="962"/>
                    </a:cubicBezTo>
                    <a:close/>
                    <a:moveTo>
                      <a:pt x="788" y="190"/>
                    </a:moveTo>
                    <a:cubicBezTo>
                      <a:pt x="796" y="189"/>
                      <a:pt x="797" y="190"/>
                      <a:pt x="798" y="192"/>
                    </a:cubicBezTo>
                    <a:cubicBezTo>
                      <a:pt x="795" y="192"/>
                      <a:pt x="791" y="192"/>
                      <a:pt x="787" y="193"/>
                    </a:cubicBezTo>
                    <a:cubicBezTo>
                      <a:pt x="784" y="192"/>
                      <a:pt x="790" y="191"/>
                      <a:pt x="788" y="190"/>
                    </a:cubicBezTo>
                    <a:close/>
                    <a:moveTo>
                      <a:pt x="922" y="188"/>
                    </a:moveTo>
                    <a:cubicBezTo>
                      <a:pt x="925" y="189"/>
                      <a:pt x="926" y="190"/>
                      <a:pt x="926" y="191"/>
                    </a:cubicBezTo>
                    <a:cubicBezTo>
                      <a:pt x="921" y="190"/>
                      <a:pt x="914" y="190"/>
                      <a:pt x="907" y="190"/>
                    </a:cubicBezTo>
                    <a:cubicBezTo>
                      <a:pt x="900" y="190"/>
                      <a:pt x="893" y="190"/>
                      <a:pt x="890" y="189"/>
                    </a:cubicBezTo>
                    <a:cubicBezTo>
                      <a:pt x="886" y="189"/>
                      <a:pt x="885" y="190"/>
                      <a:pt x="885" y="190"/>
                    </a:cubicBezTo>
                    <a:cubicBezTo>
                      <a:pt x="879" y="189"/>
                      <a:pt x="879" y="188"/>
                      <a:pt x="864" y="189"/>
                    </a:cubicBezTo>
                    <a:cubicBezTo>
                      <a:pt x="863" y="188"/>
                      <a:pt x="864" y="187"/>
                      <a:pt x="860" y="187"/>
                    </a:cubicBezTo>
                    <a:cubicBezTo>
                      <a:pt x="857" y="187"/>
                      <a:pt x="861" y="188"/>
                      <a:pt x="855" y="189"/>
                    </a:cubicBezTo>
                    <a:cubicBezTo>
                      <a:pt x="848" y="188"/>
                      <a:pt x="846" y="188"/>
                      <a:pt x="837" y="189"/>
                    </a:cubicBezTo>
                    <a:cubicBezTo>
                      <a:pt x="839" y="189"/>
                      <a:pt x="840" y="188"/>
                      <a:pt x="839" y="187"/>
                    </a:cubicBezTo>
                    <a:cubicBezTo>
                      <a:pt x="852" y="186"/>
                      <a:pt x="862" y="186"/>
                      <a:pt x="874" y="186"/>
                    </a:cubicBezTo>
                    <a:cubicBezTo>
                      <a:pt x="887" y="187"/>
                      <a:pt x="901" y="187"/>
                      <a:pt x="922" y="188"/>
                    </a:cubicBezTo>
                    <a:close/>
                    <a:moveTo>
                      <a:pt x="931" y="189"/>
                    </a:moveTo>
                    <a:cubicBezTo>
                      <a:pt x="933" y="189"/>
                      <a:pt x="934" y="189"/>
                      <a:pt x="934" y="190"/>
                    </a:cubicBezTo>
                    <a:cubicBezTo>
                      <a:pt x="937" y="190"/>
                      <a:pt x="944" y="190"/>
                      <a:pt x="952" y="191"/>
                    </a:cubicBezTo>
                    <a:cubicBezTo>
                      <a:pt x="960" y="192"/>
                      <a:pt x="967" y="193"/>
                      <a:pt x="970" y="195"/>
                    </a:cubicBezTo>
                    <a:cubicBezTo>
                      <a:pt x="964" y="194"/>
                      <a:pt x="954" y="193"/>
                      <a:pt x="945" y="192"/>
                    </a:cubicBezTo>
                    <a:cubicBezTo>
                      <a:pt x="936" y="191"/>
                      <a:pt x="930" y="190"/>
                      <a:pt x="931" y="189"/>
                    </a:cubicBezTo>
                    <a:close/>
                    <a:moveTo>
                      <a:pt x="214" y="1069"/>
                    </a:moveTo>
                    <a:cubicBezTo>
                      <a:pt x="211" y="1065"/>
                      <a:pt x="212" y="1058"/>
                      <a:pt x="208" y="1048"/>
                    </a:cubicBezTo>
                    <a:cubicBezTo>
                      <a:pt x="211" y="1052"/>
                      <a:pt x="213" y="1065"/>
                      <a:pt x="214" y="1069"/>
                    </a:cubicBezTo>
                    <a:close/>
                    <a:moveTo>
                      <a:pt x="549" y="265"/>
                    </a:moveTo>
                    <a:cubicBezTo>
                      <a:pt x="551" y="266"/>
                      <a:pt x="542" y="271"/>
                      <a:pt x="537" y="272"/>
                    </a:cubicBezTo>
                    <a:cubicBezTo>
                      <a:pt x="537" y="271"/>
                      <a:pt x="543" y="268"/>
                      <a:pt x="549" y="265"/>
                    </a:cubicBezTo>
                    <a:close/>
                    <a:moveTo>
                      <a:pt x="631" y="235"/>
                    </a:moveTo>
                    <a:cubicBezTo>
                      <a:pt x="636" y="232"/>
                      <a:pt x="638" y="232"/>
                      <a:pt x="642" y="231"/>
                    </a:cubicBezTo>
                    <a:cubicBezTo>
                      <a:pt x="642" y="232"/>
                      <a:pt x="638" y="233"/>
                      <a:pt x="638" y="234"/>
                    </a:cubicBezTo>
                    <a:cubicBezTo>
                      <a:pt x="633" y="236"/>
                      <a:pt x="631" y="236"/>
                      <a:pt x="631" y="235"/>
                    </a:cubicBezTo>
                    <a:close/>
                    <a:moveTo>
                      <a:pt x="665" y="225"/>
                    </a:moveTo>
                    <a:cubicBezTo>
                      <a:pt x="659" y="225"/>
                      <a:pt x="655" y="228"/>
                      <a:pt x="646" y="231"/>
                    </a:cubicBezTo>
                    <a:cubicBezTo>
                      <a:pt x="651" y="228"/>
                      <a:pt x="660" y="224"/>
                      <a:pt x="670" y="222"/>
                    </a:cubicBezTo>
                    <a:cubicBezTo>
                      <a:pt x="680" y="219"/>
                      <a:pt x="691" y="217"/>
                      <a:pt x="698" y="215"/>
                    </a:cubicBezTo>
                    <a:cubicBezTo>
                      <a:pt x="700" y="215"/>
                      <a:pt x="695" y="216"/>
                      <a:pt x="689" y="218"/>
                    </a:cubicBezTo>
                    <a:cubicBezTo>
                      <a:pt x="684" y="219"/>
                      <a:pt x="678" y="221"/>
                      <a:pt x="680" y="221"/>
                    </a:cubicBezTo>
                    <a:cubicBezTo>
                      <a:pt x="681" y="222"/>
                      <a:pt x="687" y="220"/>
                      <a:pt x="691" y="219"/>
                    </a:cubicBezTo>
                    <a:cubicBezTo>
                      <a:pt x="688" y="220"/>
                      <a:pt x="683" y="222"/>
                      <a:pt x="676" y="225"/>
                    </a:cubicBezTo>
                    <a:cubicBezTo>
                      <a:pt x="679" y="225"/>
                      <a:pt x="688" y="223"/>
                      <a:pt x="697" y="221"/>
                    </a:cubicBezTo>
                    <a:cubicBezTo>
                      <a:pt x="695" y="222"/>
                      <a:pt x="694" y="222"/>
                      <a:pt x="697" y="222"/>
                    </a:cubicBezTo>
                    <a:cubicBezTo>
                      <a:pt x="693" y="223"/>
                      <a:pt x="685" y="226"/>
                      <a:pt x="677" y="228"/>
                    </a:cubicBezTo>
                    <a:cubicBezTo>
                      <a:pt x="668" y="231"/>
                      <a:pt x="661" y="233"/>
                      <a:pt x="658" y="233"/>
                    </a:cubicBezTo>
                    <a:cubicBezTo>
                      <a:pt x="652" y="235"/>
                      <a:pt x="662" y="232"/>
                      <a:pt x="657" y="235"/>
                    </a:cubicBezTo>
                    <a:cubicBezTo>
                      <a:pt x="652" y="236"/>
                      <a:pt x="648" y="238"/>
                      <a:pt x="643" y="239"/>
                    </a:cubicBezTo>
                    <a:cubicBezTo>
                      <a:pt x="649" y="236"/>
                      <a:pt x="643" y="237"/>
                      <a:pt x="646" y="235"/>
                    </a:cubicBezTo>
                    <a:cubicBezTo>
                      <a:pt x="659" y="231"/>
                      <a:pt x="660" y="231"/>
                      <a:pt x="673" y="226"/>
                    </a:cubicBezTo>
                    <a:cubicBezTo>
                      <a:pt x="664" y="228"/>
                      <a:pt x="655" y="231"/>
                      <a:pt x="645" y="234"/>
                    </a:cubicBezTo>
                    <a:cubicBezTo>
                      <a:pt x="640" y="235"/>
                      <a:pt x="654" y="229"/>
                      <a:pt x="646" y="232"/>
                    </a:cubicBezTo>
                    <a:cubicBezTo>
                      <a:pt x="652" y="229"/>
                      <a:pt x="658" y="227"/>
                      <a:pt x="665" y="225"/>
                    </a:cubicBezTo>
                    <a:close/>
                    <a:moveTo>
                      <a:pt x="716" y="211"/>
                    </a:moveTo>
                    <a:cubicBezTo>
                      <a:pt x="711" y="212"/>
                      <a:pt x="706" y="213"/>
                      <a:pt x="702" y="215"/>
                    </a:cubicBezTo>
                    <a:cubicBezTo>
                      <a:pt x="702" y="213"/>
                      <a:pt x="714" y="210"/>
                      <a:pt x="716" y="211"/>
                    </a:cubicBezTo>
                    <a:close/>
                    <a:moveTo>
                      <a:pt x="774" y="201"/>
                    </a:moveTo>
                    <a:cubicBezTo>
                      <a:pt x="773" y="202"/>
                      <a:pt x="766" y="204"/>
                      <a:pt x="759" y="205"/>
                    </a:cubicBezTo>
                    <a:cubicBezTo>
                      <a:pt x="751" y="206"/>
                      <a:pt x="743" y="207"/>
                      <a:pt x="740" y="208"/>
                    </a:cubicBezTo>
                    <a:cubicBezTo>
                      <a:pt x="741" y="207"/>
                      <a:pt x="747" y="205"/>
                      <a:pt x="754" y="204"/>
                    </a:cubicBezTo>
                    <a:cubicBezTo>
                      <a:pt x="761" y="203"/>
                      <a:pt x="769" y="202"/>
                      <a:pt x="774" y="201"/>
                    </a:cubicBezTo>
                    <a:close/>
                    <a:moveTo>
                      <a:pt x="594" y="254"/>
                    </a:moveTo>
                    <a:cubicBezTo>
                      <a:pt x="593" y="256"/>
                      <a:pt x="589" y="258"/>
                      <a:pt x="579" y="262"/>
                    </a:cubicBezTo>
                    <a:cubicBezTo>
                      <a:pt x="577" y="260"/>
                      <a:pt x="585" y="258"/>
                      <a:pt x="594" y="254"/>
                    </a:cubicBezTo>
                    <a:close/>
                    <a:moveTo>
                      <a:pt x="531" y="287"/>
                    </a:moveTo>
                    <a:cubicBezTo>
                      <a:pt x="530" y="286"/>
                      <a:pt x="541" y="280"/>
                      <a:pt x="545" y="278"/>
                    </a:cubicBezTo>
                    <a:cubicBezTo>
                      <a:pt x="545" y="280"/>
                      <a:pt x="551" y="277"/>
                      <a:pt x="550" y="279"/>
                    </a:cubicBezTo>
                    <a:cubicBezTo>
                      <a:pt x="543" y="283"/>
                      <a:pt x="545" y="283"/>
                      <a:pt x="534" y="289"/>
                    </a:cubicBezTo>
                    <a:cubicBezTo>
                      <a:pt x="530" y="289"/>
                      <a:pt x="539" y="282"/>
                      <a:pt x="531" y="287"/>
                    </a:cubicBezTo>
                    <a:close/>
                    <a:moveTo>
                      <a:pt x="722" y="215"/>
                    </a:moveTo>
                    <a:cubicBezTo>
                      <a:pt x="726" y="214"/>
                      <a:pt x="725" y="213"/>
                      <a:pt x="721" y="214"/>
                    </a:cubicBezTo>
                    <a:cubicBezTo>
                      <a:pt x="722" y="213"/>
                      <a:pt x="728" y="212"/>
                      <a:pt x="732" y="211"/>
                    </a:cubicBezTo>
                    <a:cubicBezTo>
                      <a:pt x="735" y="212"/>
                      <a:pt x="730" y="214"/>
                      <a:pt x="729" y="215"/>
                    </a:cubicBezTo>
                    <a:cubicBezTo>
                      <a:pt x="717" y="217"/>
                      <a:pt x="717" y="217"/>
                      <a:pt x="703" y="221"/>
                    </a:cubicBezTo>
                    <a:cubicBezTo>
                      <a:pt x="709" y="218"/>
                      <a:pt x="706" y="219"/>
                      <a:pt x="702" y="219"/>
                    </a:cubicBezTo>
                    <a:cubicBezTo>
                      <a:pt x="713" y="215"/>
                      <a:pt x="716" y="215"/>
                      <a:pt x="722" y="215"/>
                    </a:cubicBezTo>
                    <a:close/>
                    <a:moveTo>
                      <a:pt x="1582" y="888"/>
                    </a:moveTo>
                    <a:cubicBezTo>
                      <a:pt x="1582" y="894"/>
                      <a:pt x="1581" y="894"/>
                      <a:pt x="1581" y="904"/>
                    </a:cubicBezTo>
                    <a:cubicBezTo>
                      <a:pt x="1581" y="901"/>
                      <a:pt x="1580" y="901"/>
                      <a:pt x="1579" y="902"/>
                    </a:cubicBezTo>
                    <a:cubicBezTo>
                      <a:pt x="1579" y="898"/>
                      <a:pt x="1578" y="883"/>
                      <a:pt x="1578" y="893"/>
                    </a:cubicBezTo>
                    <a:cubicBezTo>
                      <a:pt x="1578" y="892"/>
                      <a:pt x="1578" y="885"/>
                      <a:pt x="1577" y="881"/>
                    </a:cubicBezTo>
                    <a:cubicBezTo>
                      <a:pt x="1579" y="879"/>
                      <a:pt x="1580" y="884"/>
                      <a:pt x="1582" y="888"/>
                    </a:cubicBezTo>
                    <a:close/>
                    <a:moveTo>
                      <a:pt x="502" y="305"/>
                    </a:moveTo>
                    <a:cubicBezTo>
                      <a:pt x="508" y="301"/>
                      <a:pt x="513" y="298"/>
                      <a:pt x="513" y="300"/>
                    </a:cubicBezTo>
                    <a:cubicBezTo>
                      <a:pt x="507" y="303"/>
                      <a:pt x="509" y="303"/>
                      <a:pt x="502" y="307"/>
                    </a:cubicBezTo>
                    <a:cubicBezTo>
                      <a:pt x="500" y="307"/>
                      <a:pt x="502" y="306"/>
                      <a:pt x="502" y="305"/>
                    </a:cubicBezTo>
                    <a:close/>
                    <a:moveTo>
                      <a:pt x="610" y="251"/>
                    </a:moveTo>
                    <a:cubicBezTo>
                      <a:pt x="605" y="254"/>
                      <a:pt x="598" y="257"/>
                      <a:pt x="591" y="260"/>
                    </a:cubicBezTo>
                    <a:cubicBezTo>
                      <a:pt x="584" y="263"/>
                      <a:pt x="576" y="266"/>
                      <a:pt x="572" y="269"/>
                    </a:cubicBezTo>
                    <a:cubicBezTo>
                      <a:pt x="572" y="267"/>
                      <a:pt x="579" y="263"/>
                      <a:pt x="587" y="259"/>
                    </a:cubicBezTo>
                    <a:cubicBezTo>
                      <a:pt x="595" y="256"/>
                      <a:pt x="605" y="253"/>
                      <a:pt x="610" y="251"/>
                    </a:cubicBezTo>
                    <a:close/>
                    <a:moveTo>
                      <a:pt x="625" y="243"/>
                    </a:moveTo>
                    <a:cubicBezTo>
                      <a:pt x="628" y="243"/>
                      <a:pt x="631" y="241"/>
                      <a:pt x="636" y="240"/>
                    </a:cubicBezTo>
                    <a:cubicBezTo>
                      <a:pt x="637" y="241"/>
                      <a:pt x="629" y="244"/>
                      <a:pt x="619" y="248"/>
                    </a:cubicBezTo>
                    <a:cubicBezTo>
                      <a:pt x="617" y="247"/>
                      <a:pt x="626" y="244"/>
                      <a:pt x="625" y="243"/>
                    </a:cubicBezTo>
                    <a:close/>
                    <a:moveTo>
                      <a:pt x="419" y="368"/>
                    </a:moveTo>
                    <a:cubicBezTo>
                      <a:pt x="427" y="361"/>
                      <a:pt x="428" y="360"/>
                      <a:pt x="439" y="352"/>
                    </a:cubicBezTo>
                    <a:cubicBezTo>
                      <a:pt x="439" y="352"/>
                      <a:pt x="434" y="357"/>
                      <a:pt x="429" y="361"/>
                    </a:cubicBezTo>
                    <a:cubicBezTo>
                      <a:pt x="424" y="365"/>
                      <a:pt x="419" y="369"/>
                      <a:pt x="419" y="368"/>
                    </a:cubicBezTo>
                    <a:close/>
                    <a:moveTo>
                      <a:pt x="471" y="328"/>
                    </a:moveTo>
                    <a:cubicBezTo>
                      <a:pt x="471" y="325"/>
                      <a:pt x="487" y="316"/>
                      <a:pt x="496" y="310"/>
                    </a:cubicBezTo>
                    <a:cubicBezTo>
                      <a:pt x="491" y="314"/>
                      <a:pt x="488" y="316"/>
                      <a:pt x="485" y="319"/>
                    </a:cubicBezTo>
                    <a:cubicBezTo>
                      <a:pt x="481" y="321"/>
                      <a:pt x="477" y="324"/>
                      <a:pt x="471" y="328"/>
                    </a:cubicBezTo>
                    <a:close/>
                    <a:moveTo>
                      <a:pt x="563" y="275"/>
                    </a:moveTo>
                    <a:cubicBezTo>
                      <a:pt x="566" y="273"/>
                      <a:pt x="575" y="268"/>
                      <a:pt x="584" y="264"/>
                    </a:cubicBezTo>
                    <a:cubicBezTo>
                      <a:pt x="593" y="260"/>
                      <a:pt x="601" y="257"/>
                      <a:pt x="602" y="258"/>
                    </a:cubicBezTo>
                    <a:cubicBezTo>
                      <a:pt x="588" y="264"/>
                      <a:pt x="580" y="267"/>
                      <a:pt x="563" y="275"/>
                    </a:cubicBezTo>
                    <a:close/>
                    <a:moveTo>
                      <a:pt x="666" y="233"/>
                    </a:moveTo>
                    <a:cubicBezTo>
                      <a:pt x="677" y="229"/>
                      <a:pt x="685" y="227"/>
                      <a:pt x="686" y="229"/>
                    </a:cubicBezTo>
                    <a:cubicBezTo>
                      <a:pt x="679" y="232"/>
                      <a:pt x="666" y="235"/>
                      <a:pt x="666" y="233"/>
                    </a:cubicBezTo>
                    <a:close/>
                    <a:moveTo>
                      <a:pt x="525" y="301"/>
                    </a:moveTo>
                    <a:cubicBezTo>
                      <a:pt x="520" y="304"/>
                      <a:pt x="516" y="307"/>
                      <a:pt x="511" y="310"/>
                    </a:cubicBezTo>
                    <a:cubicBezTo>
                      <a:pt x="516" y="306"/>
                      <a:pt x="518" y="304"/>
                      <a:pt x="509" y="309"/>
                    </a:cubicBezTo>
                    <a:cubicBezTo>
                      <a:pt x="511" y="306"/>
                      <a:pt x="518" y="302"/>
                      <a:pt x="523" y="300"/>
                    </a:cubicBezTo>
                    <a:cubicBezTo>
                      <a:pt x="528" y="298"/>
                      <a:pt x="530" y="297"/>
                      <a:pt x="525" y="301"/>
                    </a:cubicBezTo>
                    <a:close/>
                    <a:moveTo>
                      <a:pt x="432" y="365"/>
                    </a:moveTo>
                    <a:cubicBezTo>
                      <a:pt x="435" y="362"/>
                      <a:pt x="437" y="362"/>
                      <a:pt x="441" y="358"/>
                    </a:cubicBezTo>
                    <a:cubicBezTo>
                      <a:pt x="443" y="361"/>
                      <a:pt x="426" y="373"/>
                      <a:pt x="413" y="385"/>
                    </a:cubicBezTo>
                    <a:cubicBezTo>
                      <a:pt x="411" y="384"/>
                      <a:pt x="416" y="380"/>
                      <a:pt x="421" y="375"/>
                    </a:cubicBezTo>
                    <a:cubicBezTo>
                      <a:pt x="426" y="371"/>
                      <a:pt x="432" y="366"/>
                      <a:pt x="432" y="365"/>
                    </a:cubicBezTo>
                    <a:close/>
                    <a:moveTo>
                      <a:pt x="538" y="292"/>
                    </a:moveTo>
                    <a:cubicBezTo>
                      <a:pt x="547" y="287"/>
                      <a:pt x="549" y="287"/>
                      <a:pt x="556" y="283"/>
                    </a:cubicBezTo>
                    <a:cubicBezTo>
                      <a:pt x="555" y="286"/>
                      <a:pt x="549" y="288"/>
                      <a:pt x="540" y="293"/>
                    </a:cubicBezTo>
                    <a:lnTo>
                      <a:pt x="53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742">
                <a:extLst>
                  <a:ext uri="{FF2B5EF4-FFF2-40B4-BE49-F238E27FC236}">
                    <a16:creationId xmlns:a16="http://schemas.microsoft.com/office/drawing/2014/main" id="{936A26C9-2DF3-4893-A9B5-1386876003C4}"/>
                  </a:ext>
                </a:extLst>
              </p:cNvPr>
              <p:cNvSpPr>
                <a:spLocks/>
              </p:cNvSpPr>
              <p:nvPr/>
            </p:nvSpPr>
            <p:spPr bwMode="auto">
              <a:xfrm>
                <a:off x="2746" y="2020"/>
                <a:ext cx="4" cy="16"/>
              </a:xfrm>
              <a:custGeom>
                <a:avLst/>
                <a:gdLst>
                  <a:gd name="T0" fmla="*/ 6 w 7"/>
                  <a:gd name="T1" fmla="*/ 19 h 28"/>
                  <a:gd name="T2" fmla="*/ 2 w 7"/>
                  <a:gd name="T3" fmla="*/ 9 h 28"/>
                  <a:gd name="T4" fmla="*/ 4 w 7"/>
                  <a:gd name="T5" fmla="*/ 24 h 28"/>
                  <a:gd name="T6" fmla="*/ 0 w 7"/>
                  <a:gd name="T7" fmla="*/ 4 h 28"/>
                  <a:gd name="T8" fmla="*/ 4 w 7"/>
                  <a:gd name="T9" fmla="*/ 4 h 28"/>
                  <a:gd name="T10" fmla="*/ 6 w 7"/>
                  <a:gd name="T11" fmla="*/ 19 h 28"/>
                </a:gdLst>
                <a:ahLst/>
                <a:cxnLst>
                  <a:cxn ang="0">
                    <a:pos x="T0" y="T1"/>
                  </a:cxn>
                  <a:cxn ang="0">
                    <a:pos x="T2" y="T3"/>
                  </a:cxn>
                  <a:cxn ang="0">
                    <a:pos x="T4" y="T5"/>
                  </a:cxn>
                  <a:cxn ang="0">
                    <a:pos x="T6" y="T7"/>
                  </a:cxn>
                  <a:cxn ang="0">
                    <a:pos x="T8" y="T9"/>
                  </a:cxn>
                  <a:cxn ang="0">
                    <a:pos x="T10" y="T11"/>
                  </a:cxn>
                </a:cxnLst>
                <a:rect l="0" t="0" r="r" b="b"/>
                <a:pathLst>
                  <a:path w="7" h="28">
                    <a:moveTo>
                      <a:pt x="6" y="19"/>
                    </a:moveTo>
                    <a:cubicBezTo>
                      <a:pt x="2" y="0"/>
                      <a:pt x="5" y="19"/>
                      <a:pt x="2" y="9"/>
                    </a:cubicBezTo>
                    <a:cubicBezTo>
                      <a:pt x="1" y="9"/>
                      <a:pt x="7" y="28"/>
                      <a:pt x="4" y="24"/>
                    </a:cubicBezTo>
                    <a:cubicBezTo>
                      <a:pt x="3" y="16"/>
                      <a:pt x="2" y="15"/>
                      <a:pt x="0" y="4"/>
                    </a:cubicBezTo>
                    <a:cubicBezTo>
                      <a:pt x="4" y="12"/>
                      <a:pt x="1" y="0"/>
                      <a:pt x="4" y="4"/>
                    </a:cubicBezTo>
                    <a:cubicBezTo>
                      <a:pt x="5" y="10"/>
                      <a:pt x="7"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743">
                <a:extLst>
                  <a:ext uri="{FF2B5EF4-FFF2-40B4-BE49-F238E27FC236}">
                    <a16:creationId xmlns:a16="http://schemas.microsoft.com/office/drawing/2014/main" id="{CED193D2-FE93-473C-9182-E794477FD884}"/>
                  </a:ext>
                </a:extLst>
              </p:cNvPr>
              <p:cNvSpPr>
                <a:spLocks/>
              </p:cNvSpPr>
              <p:nvPr/>
            </p:nvSpPr>
            <p:spPr bwMode="auto">
              <a:xfrm>
                <a:off x="2713" y="1915"/>
                <a:ext cx="31" cy="71"/>
              </a:xfrm>
              <a:custGeom>
                <a:avLst/>
                <a:gdLst>
                  <a:gd name="T0" fmla="*/ 47 w 55"/>
                  <a:gd name="T1" fmla="*/ 102 h 125"/>
                  <a:gd name="T2" fmla="*/ 55 w 55"/>
                  <a:gd name="T3" fmla="*/ 125 h 125"/>
                  <a:gd name="T4" fmla="*/ 48 w 55"/>
                  <a:gd name="T5" fmla="*/ 108 h 125"/>
                  <a:gd name="T6" fmla="*/ 41 w 55"/>
                  <a:gd name="T7" fmla="*/ 96 h 125"/>
                  <a:gd name="T8" fmla="*/ 14 w 55"/>
                  <a:gd name="T9" fmla="*/ 27 h 125"/>
                  <a:gd name="T10" fmla="*/ 10 w 55"/>
                  <a:gd name="T11" fmla="*/ 22 h 125"/>
                  <a:gd name="T12" fmla="*/ 4 w 55"/>
                  <a:gd name="T13" fmla="*/ 10 h 125"/>
                  <a:gd name="T14" fmla="*/ 6 w 55"/>
                  <a:gd name="T15" fmla="*/ 7 h 125"/>
                  <a:gd name="T16" fmla="*/ 20 w 55"/>
                  <a:gd name="T17" fmla="*/ 36 h 125"/>
                  <a:gd name="T18" fmla="*/ 31 w 55"/>
                  <a:gd name="T19" fmla="*/ 64 h 125"/>
                  <a:gd name="T20" fmla="*/ 30 w 55"/>
                  <a:gd name="T21" fmla="*/ 66 h 125"/>
                  <a:gd name="T22" fmla="*/ 40 w 55"/>
                  <a:gd name="T23" fmla="*/ 92 h 125"/>
                  <a:gd name="T24" fmla="*/ 38 w 55"/>
                  <a:gd name="T25" fmla="*/ 80 h 125"/>
                  <a:gd name="T26" fmla="*/ 43 w 55"/>
                  <a:gd name="T27" fmla="*/ 90 h 125"/>
                  <a:gd name="T28" fmla="*/ 47 w 55"/>
                  <a:gd name="T29"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25">
                    <a:moveTo>
                      <a:pt x="47" y="102"/>
                    </a:moveTo>
                    <a:cubicBezTo>
                      <a:pt x="47" y="107"/>
                      <a:pt x="50" y="106"/>
                      <a:pt x="55" y="125"/>
                    </a:cubicBezTo>
                    <a:cubicBezTo>
                      <a:pt x="53" y="122"/>
                      <a:pt x="50" y="115"/>
                      <a:pt x="48" y="108"/>
                    </a:cubicBezTo>
                    <a:cubicBezTo>
                      <a:pt x="45" y="101"/>
                      <a:pt x="42" y="95"/>
                      <a:pt x="41" y="96"/>
                    </a:cubicBezTo>
                    <a:cubicBezTo>
                      <a:pt x="32" y="71"/>
                      <a:pt x="22" y="46"/>
                      <a:pt x="14" y="27"/>
                    </a:cubicBezTo>
                    <a:cubicBezTo>
                      <a:pt x="13" y="24"/>
                      <a:pt x="7" y="14"/>
                      <a:pt x="10" y="22"/>
                    </a:cubicBezTo>
                    <a:cubicBezTo>
                      <a:pt x="10" y="26"/>
                      <a:pt x="4" y="7"/>
                      <a:pt x="4" y="10"/>
                    </a:cubicBezTo>
                    <a:cubicBezTo>
                      <a:pt x="0" y="0"/>
                      <a:pt x="7" y="13"/>
                      <a:pt x="6" y="7"/>
                    </a:cubicBezTo>
                    <a:cubicBezTo>
                      <a:pt x="12" y="20"/>
                      <a:pt x="16" y="29"/>
                      <a:pt x="20" y="36"/>
                    </a:cubicBezTo>
                    <a:cubicBezTo>
                      <a:pt x="23" y="44"/>
                      <a:pt x="27" y="52"/>
                      <a:pt x="31" y="64"/>
                    </a:cubicBezTo>
                    <a:cubicBezTo>
                      <a:pt x="30" y="66"/>
                      <a:pt x="30" y="66"/>
                      <a:pt x="30" y="66"/>
                    </a:cubicBezTo>
                    <a:cubicBezTo>
                      <a:pt x="36" y="78"/>
                      <a:pt x="36" y="82"/>
                      <a:pt x="40" y="92"/>
                    </a:cubicBezTo>
                    <a:cubicBezTo>
                      <a:pt x="39" y="86"/>
                      <a:pt x="40" y="85"/>
                      <a:pt x="38" y="80"/>
                    </a:cubicBezTo>
                    <a:cubicBezTo>
                      <a:pt x="39" y="79"/>
                      <a:pt x="41" y="85"/>
                      <a:pt x="43" y="90"/>
                    </a:cubicBezTo>
                    <a:cubicBezTo>
                      <a:pt x="44" y="96"/>
                      <a:pt x="46" y="102"/>
                      <a:pt x="4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744">
                <a:extLst>
                  <a:ext uri="{FF2B5EF4-FFF2-40B4-BE49-F238E27FC236}">
                    <a16:creationId xmlns:a16="http://schemas.microsoft.com/office/drawing/2014/main" id="{D0A46429-769F-45FB-86B8-169C954B7ADC}"/>
                  </a:ext>
                </a:extLst>
              </p:cNvPr>
              <p:cNvSpPr>
                <a:spLocks/>
              </p:cNvSpPr>
              <p:nvPr/>
            </p:nvSpPr>
            <p:spPr bwMode="auto">
              <a:xfrm>
                <a:off x="2730" y="1938"/>
                <a:ext cx="8" cy="17"/>
              </a:xfrm>
              <a:custGeom>
                <a:avLst/>
                <a:gdLst>
                  <a:gd name="T0" fmla="*/ 10 w 14"/>
                  <a:gd name="T1" fmla="*/ 20 h 30"/>
                  <a:gd name="T2" fmla="*/ 5 w 14"/>
                  <a:gd name="T3" fmla="*/ 6 h 30"/>
                  <a:gd name="T4" fmla="*/ 8 w 14"/>
                  <a:gd name="T5" fmla="*/ 12 h 30"/>
                  <a:gd name="T6" fmla="*/ 12 w 14"/>
                  <a:gd name="T7" fmla="*/ 21 h 30"/>
                  <a:gd name="T8" fmla="*/ 13 w 14"/>
                  <a:gd name="T9" fmla="*/ 30 h 30"/>
                  <a:gd name="T10" fmla="*/ 9 w 14"/>
                  <a:gd name="T11" fmla="*/ 25 h 30"/>
                  <a:gd name="T12" fmla="*/ 3 w 14"/>
                  <a:gd name="T13" fmla="*/ 8 h 30"/>
                  <a:gd name="T14" fmla="*/ 10 w 14"/>
                  <a:gd name="T15" fmla="*/ 2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0">
                    <a:moveTo>
                      <a:pt x="10" y="20"/>
                    </a:moveTo>
                    <a:cubicBezTo>
                      <a:pt x="10" y="18"/>
                      <a:pt x="7" y="11"/>
                      <a:pt x="5" y="6"/>
                    </a:cubicBezTo>
                    <a:cubicBezTo>
                      <a:pt x="5" y="3"/>
                      <a:pt x="7" y="7"/>
                      <a:pt x="8" y="12"/>
                    </a:cubicBezTo>
                    <a:cubicBezTo>
                      <a:pt x="10" y="16"/>
                      <a:pt x="12" y="21"/>
                      <a:pt x="12" y="21"/>
                    </a:cubicBezTo>
                    <a:cubicBezTo>
                      <a:pt x="14" y="27"/>
                      <a:pt x="13" y="28"/>
                      <a:pt x="13" y="30"/>
                    </a:cubicBezTo>
                    <a:cubicBezTo>
                      <a:pt x="8" y="15"/>
                      <a:pt x="7" y="16"/>
                      <a:pt x="9" y="25"/>
                    </a:cubicBezTo>
                    <a:cubicBezTo>
                      <a:pt x="5" y="20"/>
                      <a:pt x="6" y="9"/>
                      <a:pt x="3" y="8"/>
                    </a:cubicBezTo>
                    <a:cubicBezTo>
                      <a:pt x="0" y="0"/>
                      <a:pt x="7" y="14"/>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745">
                <a:extLst>
                  <a:ext uri="{FF2B5EF4-FFF2-40B4-BE49-F238E27FC236}">
                    <a16:creationId xmlns:a16="http://schemas.microsoft.com/office/drawing/2014/main" id="{A645B01F-1D28-425C-921D-BE9D79489451}"/>
                  </a:ext>
                </a:extLst>
              </p:cNvPr>
              <p:cNvSpPr>
                <a:spLocks/>
              </p:cNvSpPr>
              <p:nvPr/>
            </p:nvSpPr>
            <p:spPr bwMode="auto">
              <a:xfrm>
                <a:off x="2811" y="2055"/>
                <a:ext cx="3" cy="22"/>
              </a:xfrm>
              <a:custGeom>
                <a:avLst/>
                <a:gdLst>
                  <a:gd name="T0" fmla="*/ 0 w 5"/>
                  <a:gd name="T1" fmla="*/ 0 h 39"/>
                  <a:gd name="T2" fmla="*/ 5 w 5"/>
                  <a:gd name="T3" fmla="*/ 39 h 39"/>
                  <a:gd name="T4" fmla="*/ 0 w 5"/>
                  <a:gd name="T5" fmla="*/ 0 h 39"/>
                </a:gdLst>
                <a:ahLst/>
                <a:cxnLst>
                  <a:cxn ang="0">
                    <a:pos x="T0" y="T1"/>
                  </a:cxn>
                  <a:cxn ang="0">
                    <a:pos x="T2" y="T3"/>
                  </a:cxn>
                  <a:cxn ang="0">
                    <a:pos x="T4" y="T5"/>
                  </a:cxn>
                </a:cxnLst>
                <a:rect l="0" t="0" r="r" b="b"/>
                <a:pathLst>
                  <a:path w="5" h="39">
                    <a:moveTo>
                      <a:pt x="0" y="0"/>
                    </a:moveTo>
                    <a:cubicBezTo>
                      <a:pt x="1" y="6"/>
                      <a:pt x="4" y="22"/>
                      <a:pt x="5" y="39"/>
                    </a:cubicBezTo>
                    <a:cubicBezTo>
                      <a:pt x="3" y="31"/>
                      <a:pt x="1" y="1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746">
                <a:extLst>
                  <a:ext uri="{FF2B5EF4-FFF2-40B4-BE49-F238E27FC236}">
                    <a16:creationId xmlns:a16="http://schemas.microsoft.com/office/drawing/2014/main" id="{F59B69C2-4184-41E2-B722-D986C464EE18}"/>
                  </a:ext>
                </a:extLst>
              </p:cNvPr>
              <p:cNvSpPr>
                <a:spLocks/>
              </p:cNvSpPr>
              <p:nvPr/>
            </p:nvSpPr>
            <p:spPr bwMode="auto">
              <a:xfrm>
                <a:off x="2306" y="1598"/>
                <a:ext cx="43" cy="4"/>
              </a:xfrm>
              <a:custGeom>
                <a:avLst/>
                <a:gdLst>
                  <a:gd name="T0" fmla="*/ 76 w 76"/>
                  <a:gd name="T1" fmla="*/ 6 h 7"/>
                  <a:gd name="T2" fmla="*/ 48 w 76"/>
                  <a:gd name="T3" fmla="*/ 6 h 7"/>
                  <a:gd name="T4" fmla="*/ 26 w 76"/>
                  <a:gd name="T5" fmla="*/ 6 h 7"/>
                  <a:gd name="T6" fmla="*/ 20 w 76"/>
                  <a:gd name="T7" fmla="*/ 4 h 7"/>
                  <a:gd name="T8" fmla="*/ 4 w 76"/>
                  <a:gd name="T9" fmla="*/ 2 h 7"/>
                  <a:gd name="T10" fmla="*/ 27 w 76"/>
                  <a:gd name="T11" fmla="*/ 3 h 7"/>
                  <a:gd name="T12" fmla="*/ 37 w 76"/>
                  <a:gd name="T13" fmla="*/ 1 h 7"/>
                  <a:gd name="T14" fmla="*/ 53 w 76"/>
                  <a:gd name="T15" fmla="*/ 3 h 7"/>
                  <a:gd name="T16" fmla="*/ 46 w 76"/>
                  <a:gd name="T17" fmla="*/ 4 h 7"/>
                  <a:gd name="T18" fmla="*/ 76 w 7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
                    <a:moveTo>
                      <a:pt x="76" y="6"/>
                    </a:moveTo>
                    <a:cubicBezTo>
                      <a:pt x="69" y="7"/>
                      <a:pt x="59" y="6"/>
                      <a:pt x="48" y="6"/>
                    </a:cubicBezTo>
                    <a:cubicBezTo>
                      <a:pt x="38" y="5"/>
                      <a:pt x="29" y="5"/>
                      <a:pt x="26" y="6"/>
                    </a:cubicBezTo>
                    <a:cubicBezTo>
                      <a:pt x="28" y="5"/>
                      <a:pt x="0" y="4"/>
                      <a:pt x="20" y="4"/>
                    </a:cubicBezTo>
                    <a:cubicBezTo>
                      <a:pt x="21" y="2"/>
                      <a:pt x="0" y="3"/>
                      <a:pt x="4" y="2"/>
                    </a:cubicBezTo>
                    <a:cubicBezTo>
                      <a:pt x="13" y="3"/>
                      <a:pt x="15" y="2"/>
                      <a:pt x="27" y="3"/>
                    </a:cubicBezTo>
                    <a:cubicBezTo>
                      <a:pt x="14" y="0"/>
                      <a:pt x="38" y="3"/>
                      <a:pt x="37" y="1"/>
                    </a:cubicBezTo>
                    <a:cubicBezTo>
                      <a:pt x="44" y="1"/>
                      <a:pt x="38" y="3"/>
                      <a:pt x="53" y="3"/>
                    </a:cubicBezTo>
                    <a:cubicBezTo>
                      <a:pt x="52" y="4"/>
                      <a:pt x="46" y="4"/>
                      <a:pt x="46" y="4"/>
                    </a:cubicBezTo>
                    <a:cubicBezTo>
                      <a:pt x="54" y="6"/>
                      <a:pt x="59" y="4"/>
                      <a:pt x="7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747">
                <a:extLst>
                  <a:ext uri="{FF2B5EF4-FFF2-40B4-BE49-F238E27FC236}">
                    <a16:creationId xmlns:a16="http://schemas.microsoft.com/office/drawing/2014/main" id="{1DBD4115-9B4C-4B25-A8FD-D2FB12A6026B}"/>
                  </a:ext>
                </a:extLst>
              </p:cNvPr>
              <p:cNvSpPr>
                <a:spLocks/>
              </p:cNvSpPr>
              <p:nvPr/>
            </p:nvSpPr>
            <p:spPr bwMode="auto">
              <a:xfrm>
                <a:off x="2632" y="2520"/>
                <a:ext cx="9" cy="9"/>
              </a:xfrm>
              <a:custGeom>
                <a:avLst/>
                <a:gdLst>
                  <a:gd name="T0" fmla="*/ 14 w 16"/>
                  <a:gd name="T1" fmla="*/ 4 h 16"/>
                  <a:gd name="T2" fmla="*/ 11 w 16"/>
                  <a:gd name="T3" fmla="*/ 7 h 16"/>
                  <a:gd name="T4" fmla="*/ 6 w 16"/>
                  <a:gd name="T5" fmla="*/ 12 h 16"/>
                  <a:gd name="T6" fmla="*/ 0 w 16"/>
                  <a:gd name="T7" fmla="*/ 15 h 16"/>
                  <a:gd name="T8" fmla="*/ 6 w 16"/>
                  <a:gd name="T9" fmla="*/ 9 h 16"/>
                  <a:gd name="T10" fmla="*/ 14 w 16"/>
                  <a:gd name="T11" fmla="*/ 4 h 16"/>
                </a:gdLst>
                <a:ahLst/>
                <a:cxnLst>
                  <a:cxn ang="0">
                    <a:pos x="T0" y="T1"/>
                  </a:cxn>
                  <a:cxn ang="0">
                    <a:pos x="T2" y="T3"/>
                  </a:cxn>
                  <a:cxn ang="0">
                    <a:pos x="T4" y="T5"/>
                  </a:cxn>
                  <a:cxn ang="0">
                    <a:pos x="T6" y="T7"/>
                  </a:cxn>
                  <a:cxn ang="0">
                    <a:pos x="T8" y="T9"/>
                  </a:cxn>
                  <a:cxn ang="0">
                    <a:pos x="T10" y="T11"/>
                  </a:cxn>
                </a:cxnLst>
                <a:rect l="0" t="0" r="r" b="b"/>
                <a:pathLst>
                  <a:path w="16" h="16">
                    <a:moveTo>
                      <a:pt x="14" y="4"/>
                    </a:moveTo>
                    <a:cubicBezTo>
                      <a:pt x="14" y="5"/>
                      <a:pt x="11" y="7"/>
                      <a:pt x="11" y="7"/>
                    </a:cubicBezTo>
                    <a:cubicBezTo>
                      <a:pt x="5" y="11"/>
                      <a:pt x="5" y="12"/>
                      <a:pt x="6" y="12"/>
                    </a:cubicBezTo>
                    <a:cubicBezTo>
                      <a:pt x="2" y="16"/>
                      <a:pt x="2" y="14"/>
                      <a:pt x="0" y="15"/>
                    </a:cubicBezTo>
                    <a:cubicBezTo>
                      <a:pt x="4" y="11"/>
                      <a:pt x="6" y="10"/>
                      <a:pt x="6" y="9"/>
                    </a:cubicBezTo>
                    <a:cubicBezTo>
                      <a:pt x="16" y="0"/>
                      <a:pt x="7" y="10"/>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748">
                <a:extLst>
                  <a:ext uri="{FF2B5EF4-FFF2-40B4-BE49-F238E27FC236}">
                    <a16:creationId xmlns:a16="http://schemas.microsoft.com/office/drawing/2014/main" id="{3452982C-3B38-4838-A523-9F7BCBCD1599}"/>
                  </a:ext>
                </a:extLst>
              </p:cNvPr>
              <p:cNvSpPr>
                <a:spLocks/>
              </p:cNvSpPr>
              <p:nvPr/>
            </p:nvSpPr>
            <p:spPr bwMode="auto">
              <a:xfrm>
                <a:off x="2666" y="1756"/>
                <a:ext cx="16" cy="20"/>
              </a:xfrm>
              <a:custGeom>
                <a:avLst/>
                <a:gdLst>
                  <a:gd name="T0" fmla="*/ 17 w 28"/>
                  <a:gd name="T1" fmla="*/ 22 h 36"/>
                  <a:gd name="T2" fmla="*/ 2 w 28"/>
                  <a:gd name="T3" fmla="*/ 5 h 36"/>
                  <a:gd name="T4" fmla="*/ 23 w 28"/>
                  <a:gd name="T5" fmla="*/ 25 h 36"/>
                  <a:gd name="T6" fmla="*/ 28 w 28"/>
                  <a:gd name="T7" fmla="*/ 33 h 36"/>
                  <a:gd name="T8" fmla="*/ 17 w 28"/>
                  <a:gd name="T9" fmla="*/ 22 h 36"/>
                </a:gdLst>
                <a:ahLst/>
                <a:cxnLst>
                  <a:cxn ang="0">
                    <a:pos x="T0" y="T1"/>
                  </a:cxn>
                  <a:cxn ang="0">
                    <a:pos x="T2" y="T3"/>
                  </a:cxn>
                  <a:cxn ang="0">
                    <a:pos x="T4" y="T5"/>
                  </a:cxn>
                  <a:cxn ang="0">
                    <a:pos x="T6" y="T7"/>
                  </a:cxn>
                  <a:cxn ang="0">
                    <a:pos x="T8" y="T9"/>
                  </a:cxn>
                </a:cxnLst>
                <a:rect l="0" t="0" r="r" b="b"/>
                <a:pathLst>
                  <a:path w="28" h="36">
                    <a:moveTo>
                      <a:pt x="17" y="22"/>
                    </a:moveTo>
                    <a:cubicBezTo>
                      <a:pt x="12" y="13"/>
                      <a:pt x="12" y="16"/>
                      <a:pt x="2" y="5"/>
                    </a:cubicBezTo>
                    <a:cubicBezTo>
                      <a:pt x="0" y="0"/>
                      <a:pt x="15" y="16"/>
                      <a:pt x="23" y="25"/>
                    </a:cubicBezTo>
                    <a:cubicBezTo>
                      <a:pt x="24" y="27"/>
                      <a:pt x="27" y="31"/>
                      <a:pt x="28" y="33"/>
                    </a:cubicBezTo>
                    <a:cubicBezTo>
                      <a:pt x="28" y="36"/>
                      <a:pt x="18" y="18"/>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749">
                <a:extLst>
                  <a:ext uri="{FF2B5EF4-FFF2-40B4-BE49-F238E27FC236}">
                    <a16:creationId xmlns:a16="http://schemas.microsoft.com/office/drawing/2014/main" id="{8BE7AE42-D775-48F6-99B6-1C2193FD1A77}"/>
                  </a:ext>
                </a:extLst>
              </p:cNvPr>
              <p:cNvSpPr>
                <a:spLocks/>
              </p:cNvSpPr>
              <p:nvPr/>
            </p:nvSpPr>
            <p:spPr bwMode="auto">
              <a:xfrm>
                <a:off x="2805" y="2034"/>
                <a:ext cx="6" cy="60"/>
              </a:xfrm>
              <a:custGeom>
                <a:avLst/>
                <a:gdLst>
                  <a:gd name="T0" fmla="*/ 7 w 11"/>
                  <a:gd name="T1" fmla="*/ 27 h 105"/>
                  <a:gd name="T2" fmla="*/ 10 w 11"/>
                  <a:gd name="T3" fmla="*/ 50 h 105"/>
                  <a:gd name="T4" fmla="*/ 5 w 11"/>
                  <a:gd name="T5" fmla="*/ 54 h 105"/>
                  <a:gd name="T6" fmla="*/ 8 w 11"/>
                  <a:gd name="T7" fmla="*/ 86 h 105"/>
                  <a:gd name="T8" fmla="*/ 9 w 11"/>
                  <a:gd name="T9" fmla="*/ 93 h 105"/>
                  <a:gd name="T10" fmla="*/ 9 w 11"/>
                  <a:gd name="T11" fmla="*/ 76 h 105"/>
                  <a:gd name="T12" fmla="*/ 11 w 11"/>
                  <a:gd name="T13" fmla="*/ 99 h 105"/>
                  <a:gd name="T14" fmla="*/ 9 w 11"/>
                  <a:gd name="T15" fmla="*/ 105 h 105"/>
                  <a:gd name="T16" fmla="*/ 5 w 11"/>
                  <a:gd name="T17" fmla="*/ 68 h 105"/>
                  <a:gd name="T18" fmla="*/ 0 w 11"/>
                  <a:gd name="T19" fmla="*/ 33 h 105"/>
                  <a:gd name="T20" fmla="*/ 3 w 11"/>
                  <a:gd name="T21" fmla="*/ 35 h 105"/>
                  <a:gd name="T22" fmla="*/ 0 w 11"/>
                  <a:gd name="T23" fmla="*/ 6 h 105"/>
                  <a:gd name="T24" fmla="*/ 2 w 11"/>
                  <a:gd name="T25" fmla="*/ 15 h 105"/>
                  <a:gd name="T26" fmla="*/ 7 w 11"/>
                  <a:gd name="T2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5">
                    <a:moveTo>
                      <a:pt x="7" y="27"/>
                    </a:moveTo>
                    <a:cubicBezTo>
                      <a:pt x="8" y="34"/>
                      <a:pt x="9" y="42"/>
                      <a:pt x="10" y="50"/>
                    </a:cubicBezTo>
                    <a:cubicBezTo>
                      <a:pt x="6" y="42"/>
                      <a:pt x="8" y="61"/>
                      <a:pt x="5" y="54"/>
                    </a:cubicBezTo>
                    <a:cubicBezTo>
                      <a:pt x="5" y="67"/>
                      <a:pt x="7" y="69"/>
                      <a:pt x="8" y="86"/>
                    </a:cubicBezTo>
                    <a:cubicBezTo>
                      <a:pt x="8" y="90"/>
                      <a:pt x="9" y="87"/>
                      <a:pt x="9" y="93"/>
                    </a:cubicBezTo>
                    <a:cubicBezTo>
                      <a:pt x="10" y="88"/>
                      <a:pt x="7" y="76"/>
                      <a:pt x="9" y="76"/>
                    </a:cubicBezTo>
                    <a:cubicBezTo>
                      <a:pt x="10" y="90"/>
                      <a:pt x="11" y="88"/>
                      <a:pt x="11" y="99"/>
                    </a:cubicBezTo>
                    <a:cubicBezTo>
                      <a:pt x="10" y="100"/>
                      <a:pt x="8" y="85"/>
                      <a:pt x="9" y="105"/>
                    </a:cubicBezTo>
                    <a:cubicBezTo>
                      <a:pt x="8" y="97"/>
                      <a:pt x="7" y="82"/>
                      <a:pt x="5" y="68"/>
                    </a:cubicBezTo>
                    <a:cubicBezTo>
                      <a:pt x="4" y="54"/>
                      <a:pt x="2" y="41"/>
                      <a:pt x="0" y="33"/>
                    </a:cubicBezTo>
                    <a:cubicBezTo>
                      <a:pt x="2" y="42"/>
                      <a:pt x="2" y="27"/>
                      <a:pt x="3" y="35"/>
                    </a:cubicBezTo>
                    <a:cubicBezTo>
                      <a:pt x="3" y="24"/>
                      <a:pt x="2" y="19"/>
                      <a:pt x="0" y="6"/>
                    </a:cubicBezTo>
                    <a:cubicBezTo>
                      <a:pt x="0" y="0"/>
                      <a:pt x="1" y="7"/>
                      <a:pt x="2" y="15"/>
                    </a:cubicBezTo>
                    <a:cubicBezTo>
                      <a:pt x="4" y="22"/>
                      <a:pt x="6" y="30"/>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750">
                <a:extLst>
                  <a:ext uri="{FF2B5EF4-FFF2-40B4-BE49-F238E27FC236}">
                    <a16:creationId xmlns:a16="http://schemas.microsoft.com/office/drawing/2014/main" id="{87AEB0F1-A1F3-4ABE-AA3D-7A432D861F70}"/>
                  </a:ext>
                </a:extLst>
              </p:cNvPr>
              <p:cNvSpPr>
                <a:spLocks/>
              </p:cNvSpPr>
              <p:nvPr/>
            </p:nvSpPr>
            <p:spPr bwMode="auto">
              <a:xfrm>
                <a:off x="2782" y="1950"/>
                <a:ext cx="8" cy="18"/>
              </a:xfrm>
              <a:custGeom>
                <a:avLst/>
                <a:gdLst>
                  <a:gd name="T0" fmla="*/ 7 w 14"/>
                  <a:gd name="T1" fmla="*/ 12 h 32"/>
                  <a:gd name="T2" fmla="*/ 12 w 14"/>
                  <a:gd name="T3" fmla="*/ 31 h 32"/>
                  <a:gd name="T4" fmla="*/ 0 w 14"/>
                  <a:gd name="T5" fmla="*/ 0 h 32"/>
                  <a:gd name="T6" fmla="*/ 6 w 14"/>
                  <a:gd name="T7" fmla="*/ 15 h 32"/>
                  <a:gd name="T8" fmla="*/ 11 w 14"/>
                  <a:gd name="T9" fmla="*/ 28 h 32"/>
                  <a:gd name="T10" fmla="*/ 7 w 14"/>
                  <a:gd name="T11" fmla="*/ 12 h 32"/>
                </a:gdLst>
                <a:ahLst/>
                <a:cxnLst>
                  <a:cxn ang="0">
                    <a:pos x="T0" y="T1"/>
                  </a:cxn>
                  <a:cxn ang="0">
                    <a:pos x="T2" y="T3"/>
                  </a:cxn>
                  <a:cxn ang="0">
                    <a:pos x="T4" y="T5"/>
                  </a:cxn>
                  <a:cxn ang="0">
                    <a:pos x="T6" y="T7"/>
                  </a:cxn>
                  <a:cxn ang="0">
                    <a:pos x="T8" y="T9"/>
                  </a:cxn>
                  <a:cxn ang="0">
                    <a:pos x="T10" y="T11"/>
                  </a:cxn>
                </a:cxnLst>
                <a:rect l="0" t="0" r="r" b="b"/>
                <a:pathLst>
                  <a:path w="14" h="32">
                    <a:moveTo>
                      <a:pt x="7" y="12"/>
                    </a:moveTo>
                    <a:cubicBezTo>
                      <a:pt x="8" y="13"/>
                      <a:pt x="14" y="32"/>
                      <a:pt x="12" y="31"/>
                    </a:cubicBezTo>
                    <a:cubicBezTo>
                      <a:pt x="10" y="29"/>
                      <a:pt x="5" y="17"/>
                      <a:pt x="0" y="0"/>
                    </a:cubicBezTo>
                    <a:cubicBezTo>
                      <a:pt x="2" y="3"/>
                      <a:pt x="4" y="9"/>
                      <a:pt x="6" y="15"/>
                    </a:cubicBezTo>
                    <a:cubicBezTo>
                      <a:pt x="8" y="22"/>
                      <a:pt x="10" y="27"/>
                      <a:pt x="11" y="28"/>
                    </a:cubicBezTo>
                    <a:cubicBezTo>
                      <a:pt x="10" y="21"/>
                      <a:pt x="10" y="25"/>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751">
                <a:extLst>
                  <a:ext uri="{FF2B5EF4-FFF2-40B4-BE49-F238E27FC236}">
                    <a16:creationId xmlns:a16="http://schemas.microsoft.com/office/drawing/2014/main" id="{660DF142-78B4-4F2C-9500-7C0315674D9D}"/>
                  </a:ext>
                </a:extLst>
              </p:cNvPr>
              <p:cNvSpPr>
                <a:spLocks/>
              </p:cNvSpPr>
              <p:nvPr/>
            </p:nvSpPr>
            <p:spPr bwMode="auto">
              <a:xfrm>
                <a:off x="2275" y="1599"/>
                <a:ext cx="32" cy="2"/>
              </a:xfrm>
              <a:custGeom>
                <a:avLst/>
                <a:gdLst>
                  <a:gd name="T0" fmla="*/ 0 w 57"/>
                  <a:gd name="T1" fmla="*/ 2 h 3"/>
                  <a:gd name="T2" fmla="*/ 48 w 57"/>
                  <a:gd name="T3" fmla="*/ 0 h 3"/>
                  <a:gd name="T4" fmla="*/ 57 w 57"/>
                  <a:gd name="T5" fmla="*/ 3 h 3"/>
                  <a:gd name="T6" fmla="*/ 35 w 57"/>
                  <a:gd name="T7" fmla="*/ 2 h 3"/>
                  <a:gd name="T8" fmla="*/ 0 w 57"/>
                  <a:gd name="T9" fmla="*/ 2 h 3"/>
                </a:gdLst>
                <a:ahLst/>
                <a:cxnLst>
                  <a:cxn ang="0">
                    <a:pos x="T0" y="T1"/>
                  </a:cxn>
                  <a:cxn ang="0">
                    <a:pos x="T2" y="T3"/>
                  </a:cxn>
                  <a:cxn ang="0">
                    <a:pos x="T4" y="T5"/>
                  </a:cxn>
                  <a:cxn ang="0">
                    <a:pos x="T6" y="T7"/>
                  </a:cxn>
                  <a:cxn ang="0">
                    <a:pos x="T8" y="T9"/>
                  </a:cxn>
                </a:cxnLst>
                <a:rect l="0" t="0" r="r" b="b"/>
                <a:pathLst>
                  <a:path w="57" h="3">
                    <a:moveTo>
                      <a:pt x="0" y="2"/>
                    </a:moveTo>
                    <a:cubicBezTo>
                      <a:pt x="11" y="2"/>
                      <a:pt x="33" y="1"/>
                      <a:pt x="48" y="0"/>
                    </a:cubicBezTo>
                    <a:cubicBezTo>
                      <a:pt x="50" y="1"/>
                      <a:pt x="57" y="2"/>
                      <a:pt x="57" y="3"/>
                    </a:cubicBezTo>
                    <a:cubicBezTo>
                      <a:pt x="55" y="2"/>
                      <a:pt x="46" y="2"/>
                      <a:pt x="35" y="2"/>
                    </a:cubicBezTo>
                    <a:cubicBezTo>
                      <a:pt x="24" y="2"/>
                      <a:pt x="1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752">
                <a:extLst>
                  <a:ext uri="{FF2B5EF4-FFF2-40B4-BE49-F238E27FC236}">
                    <a16:creationId xmlns:a16="http://schemas.microsoft.com/office/drawing/2014/main" id="{D5736A7C-8856-4C86-BE3E-048C46C672A6}"/>
                  </a:ext>
                </a:extLst>
              </p:cNvPr>
              <p:cNvSpPr>
                <a:spLocks noEditPoints="1"/>
              </p:cNvSpPr>
              <p:nvPr/>
            </p:nvSpPr>
            <p:spPr bwMode="auto">
              <a:xfrm>
                <a:off x="2399" y="1616"/>
                <a:ext cx="208" cy="104"/>
              </a:xfrm>
              <a:custGeom>
                <a:avLst/>
                <a:gdLst>
                  <a:gd name="T0" fmla="*/ 204 w 367"/>
                  <a:gd name="T1" fmla="*/ 63 h 182"/>
                  <a:gd name="T2" fmla="*/ 203 w 367"/>
                  <a:gd name="T3" fmla="*/ 60 h 182"/>
                  <a:gd name="T4" fmla="*/ 158 w 367"/>
                  <a:gd name="T5" fmla="*/ 40 h 182"/>
                  <a:gd name="T6" fmla="*/ 117 w 367"/>
                  <a:gd name="T7" fmla="*/ 29 h 182"/>
                  <a:gd name="T8" fmla="*/ 38 w 367"/>
                  <a:gd name="T9" fmla="*/ 5 h 182"/>
                  <a:gd name="T10" fmla="*/ 4 w 367"/>
                  <a:gd name="T11" fmla="*/ 2 h 182"/>
                  <a:gd name="T12" fmla="*/ 45 w 367"/>
                  <a:gd name="T13" fmla="*/ 16 h 182"/>
                  <a:gd name="T14" fmla="*/ 65 w 367"/>
                  <a:gd name="T15" fmla="*/ 28 h 182"/>
                  <a:gd name="T16" fmla="*/ 121 w 367"/>
                  <a:gd name="T17" fmla="*/ 43 h 182"/>
                  <a:gd name="T18" fmla="*/ 117 w 367"/>
                  <a:gd name="T19" fmla="*/ 48 h 182"/>
                  <a:gd name="T20" fmla="*/ 79 w 367"/>
                  <a:gd name="T21" fmla="*/ 41 h 182"/>
                  <a:gd name="T22" fmla="*/ 160 w 367"/>
                  <a:gd name="T23" fmla="*/ 65 h 182"/>
                  <a:gd name="T24" fmla="*/ 182 w 367"/>
                  <a:gd name="T25" fmla="*/ 73 h 182"/>
                  <a:gd name="T26" fmla="*/ 185 w 367"/>
                  <a:gd name="T27" fmla="*/ 82 h 182"/>
                  <a:gd name="T28" fmla="*/ 234 w 367"/>
                  <a:gd name="T29" fmla="*/ 104 h 182"/>
                  <a:gd name="T30" fmla="*/ 230 w 367"/>
                  <a:gd name="T31" fmla="*/ 101 h 182"/>
                  <a:gd name="T32" fmla="*/ 266 w 367"/>
                  <a:gd name="T33" fmla="*/ 120 h 182"/>
                  <a:gd name="T34" fmla="*/ 240 w 367"/>
                  <a:gd name="T35" fmla="*/ 107 h 182"/>
                  <a:gd name="T36" fmla="*/ 285 w 367"/>
                  <a:gd name="T37" fmla="*/ 138 h 182"/>
                  <a:gd name="T38" fmla="*/ 285 w 367"/>
                  <a:gd name="T39" fmla="*/ 134 h 182"/>
                  <a:gd name="T40" fmla="*/ 300 w 367"/>
                  <a:gd name="T41" fmla="*/ 143 h 182"/>
                  <a:gd name="T42" fmla="*/ 307 w 367"/>
                  <a:gd name="T43" fmla="*/ 147 h 182"/>
                  <a:gd name="T44" fmla="*/ 288 w 367"/>
                  <a:gd name="T45" fmla="*/ 129 h 182"/>
                  <a:gd name="T46" fmla="*/ 367 w 367"/>
                  <a:gd name="T47" fmla="*/ 182 h 182"/>
                  <a:gd name="T48" fmla="*/ 319 w 367"/>
                  <a:gd name="T49" fmla="*/ 147 h 182"/>
                  <a:gd name="T50" fmla="*/ 331 w 367"/>
                  <a:gd name="T51" fmla="*/ 148 h 182"/>
                  <a:gd name="T52" fmla="*/ 353 w 367"/>
                  <a:gd name="T53" fmla="*/ 158 h 182"/>
                  <a:gd name="T54" fmla="*/ 322 w 367"/>
                  <a:gd name="T55" fmla="*/ 135 h 182"/>
                  <a:gd name="T56" fmla="*/ 313 w 367"/>
                  <a:gd name="T57" fmla="*/ 125 h 182"/>
                  <a:gd name="T58" fmla="*/ 254 w 367"/>
                  <a:gd name="T59" fmla="*/ 90 h 182"/>
                  <a:gd name="T60" fmla="*/ 198 w 367"/>
                  <a:gd name="T61" fmla="*/ 68 h 182"/>
                  <a:gd name="T62" fmla="*/ 238 w 367"/>
                  <a:gd name="T63" fmla="*/ 85 h 182"/>
                  <a:gd name="T64" fmla="*/ 212 w 367"/>
                  <a:gd name="T65" fmla="*/ 73 h 182"/>
                  <a:gd name="T66" fmla="*/ 319 w 367"/>
                  <a:gd name="T67" fmla="*/ 132 h 182"/>
                  <a:gd name="T68" fmla="*/ 322 w 367"/>
                  <a:gd name="T69" fmla="*/ 136 h 182"/>
                  <a:gd name="T70" fmla="*/ 97 w 367"/>
                  <a:gd name="T71" fmla="*/ 27 h 182"/>
                  <a:gd name="T72" fmla="*/ 137 w 367"/>
                  <a:gd name="T73" fmla="*/ 44 h 182"/>
                  <a:gd name="T74" fmla="*/ 97 w 367"/>
                  <a:gd name="T75" fmla="*/ 27 h 182"/>
                  <a:gd name="T76" fmla="*/ 316 w 367"/>
                  <a:gd name="T77" fmla="*/ 142 h 182"/>
                  <a:gd name="T78" fmla="*/ 272 w 367"/>
                  <a:gd name="T79" fmla="*/ 117 h 182"/>
                  <a:gd name="T80" fmla="*/ 232 w 367"/>
                  <a:gd name="T81" fmla="*/ 89 h 182"/>
                  <a:gd name="T82" fmla="*/ 313 w 367"/>
                  <a:gd name="T83" fmla="*/ 135 h 182"/>
                  <a:gd name="T84" fmla="*/ 168 w 367"/>
                  <a:gd name="T85" fmla="*/ 58 h 182"/>
                  <a:gd name="T86" fmla="*/ 143 w 367"/>
                  <a:gd name="T87" fmla="*/ 45 h 182"/>
                  <a:gd name="T88" fmla="*/ 149 w 367"/>
                  <a:gd name="T89" fmla="*/ 55 h 182"/>
                  <a:gd name="T90" fmla="*/ 285 w 367"/>
                  <a:gd name="T91" fmla="*/ 130 h 182"/>
                  <a:gd name="T92" fmla="*/ 272 w 367"/>
                  <a:gd name="T93" fmla="*/ 120 h 182"/>
                  <a:gd name="T94" fmla="*/ 233 w 367"/>
                  <a:gd name="T95" fmla="*/ 9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182">
                    <a:moveTo>
                      <a:pt x="191" y="61"/>
                    </a:moveTo>
                    <a:cubicBezTo>
                      <a:pt x="201" y="65"/>
                      <a:pt x="209" y="67"/>
                      <a:pt x="217" y="70"/>
                    </a:cubicBezTo>
                    <a:cubicBezTo>
                      <a:pt x="212" y="67"/>
                      <a:pt x="207" y="65"/>
                      <a:pt x="204" y="63"/>
                    </a:cubicBezTo>
                    <a:cubicBezTo>
                      <a:pt x="199" y="61"/>
                      <a:pt x="204" y="65"/>
                      <a:pt x="197" y="62"/>
                    </a:cubicBezTo>
                    <a:cubicBezTo>
                      <a:pt x="190" y="58"/>
                      <a:pt x="181" y="53"/>
                      <a:pt x="176" y="50"/>
                    </a:cubicBezTo>
                    <a:cubicBezTo>
                      <a:pt x="188" y="55"/>
                      <a:pt x="202" y="62"/>
                      <a:pt x="203" y="60"/>
                    </a:cubicBezTo>
                    <a:cubicBezTo>
                      <a:pt x="189" y="53"/>
                      <a:pt x="193" y="57"/>
                      <a:pt x="183" y="52"/>
                    </a:cubicBezTo>
                    <a:cubicBezTo>
                      <a:pt x="182" y="49"/>
                      <a:pt x="182" y="49"/>
                      <a:pt x="182" y="49"/>
                    </a:cubicBezTo>
                    <a:cubicBezTo>
                      <a:pt x="170" y="43"/>
                      <a:pt x="169" y="45"/>
                      <a:pt x="158" y="40"/>
                    </a:cubicBezTo>
                    <a:cubicBezTo>
                      <a:pt x="158" y="40"/>
                      <a:pt x="160" y="42"/>
                      <a:pt x="155" y="41"/>
                    </a:cubicBezTo>
                    <a:cubicBezTo>
                      <a:pt x="140" y="34"/>
                      <a:pt x="126" y="29"/>
                      <a:pt x="110" y="25"/>
                    </a:cubicBezTo>
                    <a:cubicBezTo>
                      <a:pt x="116" y="27"/>
                      <a:pt x="118" y="28"/>
                      <a:pt x="117" y="29"/>
                    </a:cubicBezTo>
                    <a:cubicBezTo>
                      <a:pt x="106" y="25"/>
                      <a:pt x="99" y="23"/>
                      <a:pt x="92" y="21"/>
                    </a:cubicBezTo>
                    <a:cubicBezTo>
                      <a:pt x="85" y="19"/>
                      <a:pt x="78" y="17"/>
                      <a:pt x="68" y="14"/>
                    </a:cubicBezTo>
                    <a:cubicBezTo>
                      <a:pt x="63" y="11"/>
                      <a:pt x="52" y="9"/>
                      <a:pt x="38" y="5"/>
                    </a:cubicBezTo>
                    <a:cubicBezTo>
                      <a:pt x="33" y="4"/>
                      <a:pt x="26" y="3"/>
                      <a:pt x="19" y="2"/>
                    </a:cubicBezTo>
                    <a:cubicBezTo>
                      <a:pt x="11" y="1"/>
                      <a:pt x="4" y="0"/>
                      <a:pt x="0" y="0"/>
                    </a:cubicBezTo>
                    <a:cubicBezTo>
                      <a:pt x="2" y="0"/>
                      <a:pt x="4" y="1"/>
                      <a:pt x="4" y="2"/>
                    </a:cubicBezTo>
                    <a:cubicBezTo>
                      <a:pt x="15" y="4"/>
                      <a:pt x="22" y="6"/>
                      <a:pt x="28" y="7"/>
                    </a:cubicBezTo>
                    <a:cubicBezTo>
                      <a:pt x="33" y="9"/>
                      <a:pt x="38" y="10"/>
                      <a:pt x="44" y="13"/>
                    </a:cubicBezTo>
                    <a:cubicBezTo>
                      <a:pt x="45" y="16"/>
                      <a:pt x="45" y="16"/>
                      <a:pt x="45" y="16"/>
                    </a:cubicBezTo>
                    <a:cubicBezTo>
                      <a:pt x="61" y="20"/>
                      <a:pt x="64" y="23"/>
                      <a:pt x="67" y="24"/>
                    </a:cubicBezTo>
                    <a:cubicBezTo>
                      <a:pt x="69" y="26"/>
                      <a:pt x="72" y="28"/>
                      <a:pt x="86" y="32"/>
                    </a:cubicBezTo>
                    <a:cubicBezTo>
                      <a:pt x="84" y="33"/>
                      <a:pt x="66" y="27"/>
                      <a:pt x="65" y="28"/>
                    </a:cubicBezTo>
                    <a:cubicBezTo>
                      <a:pt x="84" y="36"/>
                      <a:pt x="98" y="39"/>
                      <a:pt x="115" y="45"/>
                    </a:cubicBezTo>
                    <a:cubicBezTo>
                      <a:pt x="111" y="43"/>
                      <a:pt x="103" y="40"/>
                      <a:pt x="100" y="38"/>
                    </a:cubicBezTo>
                    <a:cubicBezTo>
                      <a:pt x="113" y="42"/>
                      <a:pt x="108" y="39"/>
                      <a:pt x="121" y="43"/>
                    </a:cubicBezTo>
                    <a:cubicBezTo>
                      <a:pt x="123" y="45"/>
                      <a:pt x="137" y="50"/>
                      <a:pt x="138" y="51"/>
                    </a:cubicBezTo>
                    <a:cubicBezTo>
                      <a:pt x="133" y="51"/>
                      <a:pt x="130" y="50"/>
                      <a:pt x="142" y="55"/>
                    </a:cubicBezTo>
                    <a:cubicBezTo>
                      <a:pt x="137" y="54"/>
                      <a:pt x="125" y="50"/>
                      <a:pt x="117" y="48"/>
                    </a:cubicBezTo>
                    <a:cubicBezTo>
                      <a:pt x="110" y="46"/>
                      <a:pt x="107" y="45"/>
                      <a:pt x="119" y="51"/>
                    </a:cubicBezTo>
                    <a:cubicBezTo>
                      <a:pt x="116" y="50"/>
                      <a:pt x="108" y="48"/>
                      <a:pt x="100" y="46"/>
                    </a:cubicBezTo>
                    <a:cubicBezTo>
                      <a:pt x="93" y="44"/>
                      <a:pt x="84" y="42"/>
                      <a:pt x="79" y="41"/>
                    </a:cubicBezTo>
                    <a:cubicBezTo>
                      <a:pt x="100" y="50"/>
                      <a:pt x="121" y="53"/>
                      <a:pt x="141" y="61"/>
                    </a:cubicBezTo>
                    <a:cubicBezTo>
                      <a:pt x="130" y="59"/>
                      <a:pt x="138" y="65"/>
                      <a:pt x="152" y="72"/>
                    </a:cubicBezTo>
                    <a:cubicBezTo>
                      <a:pt x="148" y="68"/>
                      <a:pt x="148" y="63"/>
                      <a:pt x="160" y="65"/>
                    </a:cubicBezTo>
                    <a:cubicBezTo>
                      <a:pt x="155" y="63"/>
                      <a:pt x="150" y="60"/>
                      <a:pt x="146" y="58"/>
                    </a:cubicBezTo>
                    <a:cubicBezTo>
                      <a:pt x="151" y="58"/>
                      <a:pt x="158" y="61"/>
                      <a:pt x="170" y="66"/>
                    </a:cubicBezTo>
                    <a:cubicBezTo>
                      <a:pt x="176" y="70"/>
                      <a:pt x="179" y="71"/>
                      <a:pt x="182" y="73"/>
                    </a:cubicBezTo>
                    <a:cubicBezTo>
                      <a:pt x="186" y="75"/>
                      <a:pt x="189" y="76"/>
                      <a:pt x="197" y="81"/>
                    </a:cubicBezTo>
                    <a:cubicBezTo>
                      <a:pt x="183" y="74"/>
                      <a:pt x="188" y="79"/>
                      <a:pt x="197" y="84"/>
                    </a:cubicBezTo>
                    <a:cubicBezTo>
                      <a:pt x="184" y="79"/>
                      <a:pt x="193" y="84"/>
                      <a:pt x="185" y="82"/>
                    </a:cubicBezTo>
                    <a:cubicBezTo>
                      <a:pt x="191" y="85"/>
                      <a:pt x="206" y="92"/>
                      <a:pt x="215" y="97"/>
                    </a:cubicBezTo>
                    <a:cubicBezTo>
                      <a:pt x="225" y="102"/>
                      <a:pt x="230" y="104"/>
                      <a:pt x="218" y="97"/>
                    </a:cubicBezTo>
                    <a:cubicBezTo>
                      <a:pt x="220" y="97"/>
                      <a:pt x="237" y="108"/>
                      <a:pt x="234" y="104"/>
                    </a:cubicBezTo>
                    <a:cubicBezTo>
                      <a:pt x="222" y="97"/>
                      <a:pt x="220" y="97"/>
                      <a:pt x="208" y="91"/>
                    </a:cubicBezTo>
                    <a:cubicBezTo>
                      <a:pt x="205" y="87"/>
                      <a:pt x="214" y="92"/>
                      <a:pt x="217" y="92"/>
                    </a:cubicBezTo>
                    <a:cubicBezTo>
                      <a:pt x="227" y="97"/>
                      <a:pt x="219" y="95"/>
                      <a:pt x="230" y="101"/>
                    </a:cubicBezTo>
                    <a:cubicBezTo>
                      <a:pt x="242" y="107"/>
                      <a:pt x="223" y="95"/>
                      <a:pt x="234" y="101"/>
                    </a:cubicBezTo>
                    <a:cubicBezTo>
                      <a:pt x="244" y="106"/>
                      <a:pt x="244" y="107"/>
                      <a:pt x="247" y="110"/>
                    </a:cubicBezTo>
                    <a:cubicBezTo>
                      <a:pt x="252" y="113"/>
                      <a:pt x="266" y="121"/>
                      <a:pt x="266" y="120"/>
                    </a:cubicBezTo>
                    <a:cubicBezTo>
                      <a:pt x="261" y="117"/>
                      <a:pt x="254" y="114"/>
                      <a:pt x="253" y="112"/>
                    </a:cubicBezTo>
                    <a:cubicBezTo>
                      <a:pt x="264" y="118"/>
                      <a:pt x="270" y="122"/>
                      <a:pt x="272" y="125"/>
                    </a:cubicBezTo>
                    <a:cubicBezTo>
                      <a:pt x="262" y="119"/>
                      <a:pt x="251" y="113"/>
                      <a:pt x="240" y="107"/>
                    </a:cubicBezTo>
                    <a:cubicBezTo>
                      <a:pt x="238" y="109"/>
                      <a:pt x="247" y="115"/>
                      <a:pt x="247" y="117"/>
                    </a:cubicBezTo>
                    <a:cubicBezTo>
                      <a:pt x="259" y="123"/>
                      <a:pt x="268" y="127"/>
                      <a:pt x="273" y="133"/>
                    </a:cubicBezTo>
                    <a:cubicBezTo>
                      <a:pt x="272" y="131"/>
                      <a:pt x="286" y="140"/>
                      <a:pt x="285" y="138"/>
                    </a:cubicBezTo>
                    <a:cubicBezTo>
                      <a:pt x="274" y="129"/>
                      <a:pt x="261" y="124"/>
                      <a:pt x="257" y="119"/>
                    </a:cubicBezTo>
                    <a:cubicBezTo>
                      <a:pt x="264" y="123"/>
                      <a:pt x="269" y="127"/>
                      <a:pt x="272" y="129"/>
                    </a:cubicBezTo>
                    <a:cubicBezTo>
                      <a:pt x="267" y="123"/>
                      <a:pt x="281" y="133"/>
                      <a:pt x="285" y="134"/>
                    </a:cubicBezTo>
                    <a:cubicBezTo>
                      <a:pt x="274" y="126"/>
                      <a:pt x="286" y="132"/>
                      <a:pt x="272" y="124"/>
                    </a:cubicBezTo>
                    <a:cubicBezTo>
                      <a:pt x="275" y="125"/>
                      <a:pt x="276" y="125"/>
                      <a:pt x="279" y="127"/>
                    </a:cubicBezTo>
                    <a:cubicBezTo>
                      <a:pt x="284" y="133"/>
                      <a:pt x="291" y="136"/>
                      <a:pt x="300" y="143"/>
                    </a:cubicBezTo>
                    <a:cubicBezTo>
                      <a:pt x="304" y="147"/>
                      <a:pt x="287" y="138"/>
                      <a:pt x="297" y="146"/>
                    </a:cubicBezTo>
                    <a:cubicBezTo>
                      <a:pt x="298" y="144"/>
                      <a:pt x="313" y="154"/>
                      <a:pt x="316" y="154"/>
                    </a:cubicBezTo>
                    <a:cubicBezTo>
                      <a:pt x="316" y="152"/>
                      <a:pt x="306" y="148"/>
                      <a:pt x="307" y="147"/>
                    </a:cubicBezTo>
                    <a:cubicBezTo>
                      <a:pt x="305" y="145"/>
                      <a:pt x="311" y="148"/>
                      <a:pt x="317" y="152"/>
                    </a:cubicBezTo>
                    <a:cubicBezTo>
                      <a:pt x="322" y="156"/>
                      <a:pt x="328" y="160"/>
                      <a:pt x="328" y="158"/>
                    </a:cubicBezTo>
                    <a:cubicBezTo>
                      <a:pt x="315" y="147"/>
                      <a:pt x="296" y="138"/>
                      <a:pt x="288" y="129"/>
                    </a:cubicBezTo>
                    <a:cubicBezTo>
                      <a:pt x="301" y="138"/>
                      <a:pt x="298" y="134"/>
                      <a:pt x="307" y="140"/>
                    </a:cubicBezTo>
                    <a:cubicBezTo>
                      <a:pt x="314" y="145"/>
                      <a:pt x="326" y="154"/>
                      <a:pt x="338" y="163"/>
                    </a:cubicBezTo>
                    <a:cubicBezTo>
                      <a:pt x="350" y="172"/>
                      <a:pt x="361" y="180"/>
                      <a:pt x="367" y="182"/>
                    </a:cubicBezTo>
                    <a:cubicBezTo>
                      <a:pt x="356" y="174"/>
                      <a:pt x="354" y="171"/>
                      <a:pt x="353" y="167"/>
                    </a:cubicBezTo>
                    <a:cubicBezTo>
                      <a:pt x="347" y="163"/>
                      <a:pt x="344" y="163"/>
                      <a:pt x="339" y="161"/>
                    </a:cubicBezTo>
                    <a:cubicBezTo>
                      <a:pt x="335" y="159"/>
                      <a:pt x="330" y="156"/>
                      <a:pt x="319" y="147"/>
                    </a:cubicBezTo>
                    <a:cubicBezTo>
                      <a:pt x="328" y="153"/>
                      <a:pt x="341" y="159"/>
                      <a:pt x="331" y="152"/>
                    </a:cubicBezTo>
                    <a:cubicBezTo>
                      <a:pt x="343" y="161"/>
                      <a:pt x="345" y="160"/>
                      <a:pt x="347" y="160"/>
                    </a:cubicBezTo>
                    <a:cubicBezTo>
                      <a:pt x="342" y="155"/>
                      <a:pt x="334" y="152"/>
                      <a:pt x="331" y="148"/>
                    </a:cubicBezTo>
                    <a:cubicBezTo>
                      <a:pt x="345" y="157"/>
                      <a:pt x="335" y="148"/>
                      <a:pt x="350" y="159"/>
                    </a:cubicBezTo>
                    <a:cubicBezTo>
                      <a:pt x="344" y="154"/>
                      <a:pt x="344" y="153"/>
                      <a:pt x="341" y="150"/>
                    </a:cubicBezTo>
                    <a:cubicBezTo>
                      <a:pt x="344" y="151"/>
                      <a:pt x="353" y="161"/>
                      <a:pt x="353" y="158"/>
                    </a:cubicBezTo>
                    <a:cubicBezTo>
                      <a:pt x="344" y="151"/>
                      <a:pt x="345" y="153"/>
                      <a:pt x="338" y="147"/>
                    </a:cubicBezTo>
                    <a:cubicBezTo>
                      <a:pt x="338" y="146"/>
                      <a:pt x="342" y="149"/>
                      <a:pt x="341" y="147"/>
                    </a:cubicBezTo>
                    <a:cubicBezTo>
                      <a:pt x="335" y="143"/>
                      <a:pt x="328" y="141"/>
                      <a:pt x="322" y="135"/>
                    </a:cubicBezTo>
                    <a:cubicBezTo>
                      <a:pt x="330" y="139"/>
                      <a:pt x="333" y="140"/>
                      <a:pt x="341" y="145"/>
                    </a:cubicBezTo>
                    <a:cubicBezTo>
                      <a:pt x="329" y="136"/>
                      <a:pt x="327" y="132"/>
                      <a:pt x="313" y="123"/>
                    </a:cubicBezTo>
                    <a:cubicBezTo>
                      <a:pt x="311" y="123"/>
                      <a:pt x="317" y="127"/>
                      <a:pt x="313" y="125"/>
                    </a:cubicBezTo>
                    <a:cubicBezTo>
                      <a:pt x="302" y="117"/>
                      <a:pt x="283" y="104"/>
                      <a:pt x="271" y="98"/>
                    </a:cubicBezTo>
                    <a:cubicBezTo>
                      <a:pt x="277" y="102"/>
                      <a:pt x="284" y="106"/>
                      <a:pt x="287" y="109"/>
                    </a:cubicBezTo>
                    <a:cubicBezTo>
                      <a:pt x="273" y="100"/>
                      <a:pt x="265" y="98"/>
                      <a:pt x="254" y="90"/>
                    </a:cubicBezTo>
                    <a:cubicBezTo>
                      <a:pt x="255" y="91"/>
                      <a:pt x="243" y="84"/>
                      <a:pt x="238" y="81"/>
                    </a:cubicBezTo>
                    <a:cubicBezTo>
                      <a:pt x="238" y="83"/>
                      <a:pt x="230" y="81"/>
                      <a:pt x="222" y="77"/>
                    </a:cubicBezTo>
                    <a:cubicBezTo>
                      <a:pt x="213" y="73"/>
                      <a:pt x="204" y="69"/>
                      <a:pt x="198" y="68"/>
                    </a:cubicBezTo>
                    <a:cubicBezTo>
                      <a:pt x="193" y="65"/>
                      <a:pt x="182" y="60"/>
                      <a:pt x="184" y="59"/>
                    </a:cubicBezTo>
                    <a:cubicBezTo>
                      <a:pt x="194" y="63"/>
                      <a:pt x="196" y="65"/>
                      <a:pt x="191" y="61"/>
                    </a:cubicBezTo>
                    <a:close/>
                    <a:moveTo>
                      <a:pt x="238" y="85"/>
                    </a:moveTo>
                    <a:cubicBezTo>
                      <a:pt x="242" y="88"/>
                      <a:pt x="244" y="90"/>
                      <a:pt x="255" y="96"/>
                    </a:cubicBezTo>
                    <a:cubicBezTo>
                      <a:pt x="243" y="92"/>
                      <a:pt x="231" y="83"/>
                      <a:pt x="215" y="76"/>
                    </a:cubicBezTo>
                    <a:cubicBezTo>
                      <a:pt x="216" y="76"/>
                      <a:pt x="214" y="75"/>
                      <a:pt x="212" y="73"/>
                    </a:cubicBezTo>
                    <a:cubicBezTo>
                      <a:pt x="220" y="76"/>
                      <a:pt x="232" y="84"/>
                      <a:pt x="238" y="85"/>
                    </a:cubicBezTo>
                    <a:close/>
                    <a:moveTo>
                      <a:pt x="313" y="125"/>
                    </a:moveTo>
                    <a:cubicBezTo>
                      <a:pt x="322" y="131"/>
                      <a:pt x="318" y="130"/>
                      <a:pt x="319" y="132"/>
                    </a:cubicBezTo>
                    <a:cubicBezTo>
                      <a:pt x="310" y="125"/>
                      <a:pt x="310" y="125"/>
                      <a:pt x="310" y="125"/>
                    </a:cubicBezTo>
                    <a:cubicBezTo>
                      <a:pt x="308" y="123"/>
                      <a:pt x="312" y="125"/>
                      <a:pt x="313" y="125"/>
                    </a:cubicBezTo>
                    <a:close/>
                    <a:moveTo>
                      <a:pt x="322" y="136"/>
                    </a:moveTo>
                    <a:cubicBezTo>
                      <a:pt x="330" y="142"/>
                      <a:pt x="338" y="147"/>
                      <a:pt x="338" y="149"/>
                    </a:cubicBezTo>
                    <a:cubicBezTo>
                      <a:pt x="330" y="143"/>
                      <a:pt x="322" y="138"/>
                      <a:pt x="322" y="136"/>
                    </a:cubicBezTo>
                    <a:close/>
                    <a:moveTo>
                      <a:pt x="97" y="27"/>
                    </a:moveTo>
                    <a:cubicBezTo>
                      <a:pt x="111" y="31"/>
                      <a:pt x="118" y="35"/>
                      <a:pt x="129" y="39"/>
                    </a:cubicBezTo>
                    <a:cubicBezTo>
                      <a:pt x="131" y="41"/>
                      <a:pt x="129" y="41"/>
                      <a:pt x="123" y="39"/>
                    </a:cubicBezTo>
                    <a:cubicBezTo>
                      <a:pt x="121" y="38"/>
                      <a:pt x="139" y="46"/>
                      <a:pt x="137" y="44"/>
                    </a:cubicBezTo>
                    <a:cubicBezTo>
                      <a:pt x="143" y="48"/>
                      <a:pt x="133" y="45"/>
                      <a:pt x="122" y="40"/>
                    </a:cubicBezTo>
                    <a:cubicBezTo>
                      <a:pt x="110" y="36"/>
                      <a:pt x="96" y="30"/>
                      <a:pt x="94" y="28"/>
                    </a:cubicBezTo>
                    <a:cubicBezTo>
                      <a:pt x="93" y="26"/>
                      <a:pt x="101" y="29"/>
                      <a:pt x="97" y="27"/>
                    </a:cubicBezTo>
                    <a:close/>
                    <a:moveTo>
                      <a:pt x="316" y="135"/>
                    </a:moveTo>
                    <a:cubicBezTo>
                      <a:pt x="323" y="139"/>
                      <a:pt x="324" y="141"/>
                      <a:pt x="328" y="144"/>
                    </a:cubicBezTo>
                    <a:cubicBezTo>
                      <a:pt x="328" y="146"/>
                      <a:pt x="315" y="140"/>
                      <a:pt x="316" y="142"/>
                    </a:cubicBezTo>
                    <a:cubicBezTo>
                      <a:pt x="311" y="140"/>
                      <a:pt x="303" y="135"/>
                      <a:pt x="296" y="131"/>
                    </a:cubicBezTo>
                    <a:cubicBezTo>
                      <a:pt x="289" y="127"/>
                      <a:pt x="283" y="123"/>
                      <a:pt x="278" y="121"/>
                    </a:cubicBezTo>
                    <a:cubicBezTo>
                      <a:pt x="278" y="120"/>
                      <a:pt x="274" y="118"/>
                      <a:pt x="272" y="117"/>
                    </a:cubicBezTo>
                    <a:cubicBezTo>
                      <a:pt x="269" y="113"/>
                      <a:pt x="277" y="117"/>
                      <a:pt x="272" y="113"/>
                    </a:cubicBezTo>
                    <a:cubicBezTo>
                      <a:pt x="259" y="106"/>
                      <a:pt x="244" y="97"/>
                      <a:pt x="229" y="90"/>
                    </a:cubicBezTo>
                    <a:cubicBezTo>
                      <a:pt x="234" y="91"/>
                      <a:pt x="236" y="93"/>
                      <a:pt x="232" y="89"/>
                    </a:cubicBezTo>
                    <a:cubicBezTo>
                      <a:pt x="243" y="94"/>
                      <a:pt x="255" y="100"/>
                      <a:pt x="262" y="103"/>
                    </a:cubicBezTo>
                    <a:cubicBezTo>
                      <a:pt x="268" y="108"/>
                      <a:pt x="279" y="114"/>
                      <a:pt x="289" y="119"/>
                    </a:cubicBezTo>
                    <a:cubicBezTo>
                      <a:pt x="300" y="125"/>
                      <a:pt x="309" y="131"/>
                      <a:pt x="313" y="135"/>
                    </a:cubicBezTo>
                    <a:cubicBezTo>
                      <a:pt x="317" y="138"/>
                      <a:pt x="315" y="135"/>
                      <a:pt x="316" y="135"/>
                    </a:cubicBezTo>
                    <a:close/>
                    <a:moveTo>
                      <a:pt x="143" y="45"/>
                    </a:moveTo>
                    <a:cubicBezTo>
                      <a:pt x="151" y="49"/>
                      <a:pt x="164" y="54"/>
                      <a:pt x="168" y="58"/>
                    </a:cubicBezTo>
                    <a:cubicBezTo>
                      <a:pt x="163" y="56"/>
                      <a:pt x="152" y="53"/>
                      <a:pt x="165" y="59"/>
                    </a:cubicBezTo>
                    <a:cubicBezTo>
                      <a:pt x="152" y="54"/>
                      <a:pt x="150" y="52"/>
                      <a:pt x="149" y="51"/>
                    </a:cubicBezTo>
                    <a:cubicBezTo>
                      <a:pt x="148" y="49"/>
                      <a:pt x="149" y="48"/>
                      <a:pt x="143" y="45"/>
                    </a:cubicBezTo>
                    <a:close/>
                    <a:moveTo>
                      <a:pt x="189" y="72"/>
                    </a:moveTo>
                    <a:cubicBezTo>
                      <a:pt x="186" y="71"/>
                      <a:pt x="177" y="67"/>
                      <a:pt x="168" y="64"/>
                    </a:cubicBezTo>
                    <a:cubicBezTo>
                      <a:pt x="160" y="60"/>
                      <a:pt x="151" y="57"/>
                      <a:pt x="149" y="55"/>
                    </a:cubicBezTo>
                    <a:cubicBezTo>
                      <a:pt x="164" y="60"/>
                      <a:pt x="177" y="66"/>
                      <a:pt x="189" y="72"/>
                    </a:cubicBezTo>
                    <a:close/>
                    <a:moveTo>
                      <a:pt x="275" y="120"/>
                    </a:moveTo>
                    <a:cubicBezTo>
                      <a:pt x="285" y="126"/>
                      <a:pt x="280" y="126"/>
                      <a:pt x="285" y="130"/>
                    </a:cubicBezTo>
                    <a:cubicBezTo>
                      <a:pt x="281" y="128"/>
                      <a:pt x="276" y="125"/>
                      <a:pt x="272" y="122"/>
                    </a:cubicBezTo>
                    <a:cubicBezTo>
                      <a:pt x="276" y="123"/>
                      <a:pt x="262" y="115"/>
                      <a:pt x="266" y="115"/>
                    </a:cubicBezTo>
                    <a:cubicBezTo>
                      <a:pt x="268" y="117"/>
                      <a:pt x="269" y="118"/>
                      <a:pt x="272" y="120"/>
                    </a:cubicBezTo>
                    <a:cubicBezTo>
                      <a:pt x="271" y="118"/>
                      <a:pt x="275" y="120"/>
                      <a:pt x="275" y="120"/>
                    </a:cubicBezTo>
                    <a:close/>
                    <a:moveTo>
                      <a:pt x="207" y="83"/>
                    </a:moveTo>
                    <a:cubicBezTo>
                      <a:pt x="215" y="88"/>
                      <a:pt x="218" y="89"/>
                      <a:pt x="233" y="97"/>
                    </a:cubicBezTo>
                    <a:cubicBezTo>
                      <a:pt x="230" y="98"/>
                      <a:pt x="215" y="89"/>
                      <a:pt x="200" y="82"/>
                    </a:cubicBezTo>
                    <a:cubicBezTo>
                      <a:pt x="202" y="82"/>
                      <a:pt x="205" y="83"/>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753">
                <a:extLst>
                  <a:ext uri="{FF2B5EF4-FFF2-40B4-BE49-F238E27FC236}">
                    <a16:creationId xmlns:a16="http://schemas.microsoft.com/office/drawing/2014/main" id="{F4A74CD2-E469-4A6A-BE38-5A20EC4F77A3}"/>
                  </a:ext>
                </a:extLst>
              </p:cNvPr>
              <p:cNvSpPr>
                <a:spLocks/>
              </p:cNvSpPr>
              <p:nvPr/>
            </p:nvSpPr>
            <p:spPr bwMode="auto">
              <a:xfrm>
                <a:off x="2810" y="2112"/>
                <a:ext cx="3" cy="26"/>
              </a:xfrm>
              <a:custGeom>
                <a:avLst/>
                <a:gdLst>
                  <a:gd name="T0" fmla="*/ 2 w 4"/>
                  <a:gd name="T1" fmla="*/ 0 h 47"/>
                  <a:gd name="T2" fmla="*/ 2 w 4"/>
                  <a:gd name="T3" fmla="*/ 8 h 47"/>
                  <a:gd name="T4" fmla="*/ 4 w 4"/>
                  <a:gd name="T5" fmla="*/ 11 h 47"/>
                  <a:gd name="T6" fmla="*/ 3 w 4"/>
                  <a:gd name="T7" fmla="*/ 47 h 47"/>
                  <a:gd name="T8" fmla="*/ 2 w 4"/>
                  <a:gd name="T9" fmla="*/ 39 h 47"/>
                  <a:gd name="T10" fmla="*/ 0 w 4"/>
                  <a:gd name="T11" fmla="*/ 33 h 47"/>
                  <a:gd name="T12" fmla="*/ 3 w 4"/>
                  <a:gd name="T13" fmla="*/ 27 h 47"/>
                  <a:gd name="T14" fmla="*/ 1 w 4"/>
                  <a:gd name="T15" fmla="*/ 20 h 47"/>
                  <a:gd name="T16" fmla="*/ 2 w 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7">
                    <a:moveTo>
                      <a:pt x="2" y="0"/>
                    </a:moveTo>
                    <a:cubicBezTo>
                      <a:pt x="3" y="6"/>
                      <a:pt x="2" y="7"/>
                      <a:pt x="2" y="8"/>
                    </a:cubicBezTo>
                    <a:cubicBezTo>
                      <a:pt x="2" y="13"/>
                      <a:pt x="3" y="11"/>
                      <a:pt x="4" y="11"/>
                    </a:cubicBezTo>
                    <a:cubicBezTo>
                      <a:pt x="3" y="26"/>
                      <a:pt x="4" y="29"/>
                      <a:pt x="3" y="47"/>
                    </a:cubicBezTo>
                    <a:cubicBezTo>
                      <a:pt x="2" y="47"/>
                      <a:pt x="3" y="42"/>
                      <a:pt x="2" y="39"/>
                    </a:cubicBezTo>
                    <a:cubicBezTo>
                      <a:pt x="2" y="31"/>
                      <a:pt x="0" y="39"/>
                      <a:pt x="0" y="33"/>
                    </a:cubicBezTo>
                    <a:cubicBezTo>
                      <a:pt x="1" y="20"/>
                      <a:pt x="1" y="27"/>
                      <a:pt x="3" y="27"/>
                    </a:cubicBezTo>
                    <a:cubicBezTo>
                      <a:pt x="3" y="19"/>
                      <a:pt x="2" y="20"/>
                      <a:pt x="1" y="20"/>
                    </a:cubicBezTo>
                    <a:cubicBezTo>
                      <a:pt x="1" y="1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754">
                <a:extLst>
                  <a:ext uri="{FF2B5EF4-FFF2-40B4-BE49-F238E27FC236}">
                    <a16:creationId xmlns:a16="http://schemas.microsoft.com/office/drawing/2014/main" id="{065040B3-1082-4D21-9497-13F3FAA6D476}"/>
                  </a:ext>
                </a:extLst>
              </p:cNvPr>
              <p:cNvSpPr>
                <a:spLocks/>
              </p:cNvSpPr>
              <p:nvPr/>
            </p:nvSpPr>
            <p:spPr bwMode="auto">
              <a:xfrm>
                <a:off x="2534" y="2577"/>
                <a:ext cx="31" cy="18"/>
              </a:xfrm>
              <a:custGeom>
                <a:avLst/>
                <a:gdLst>
                  <a:gd name="T0" fmla="*/ 0 w 54"/>
                  <a:gd name="T1" fmla="*/ 32 h 32"/>
                  <a:gd name="T2" fmla="*/ 48 w 54"/>
                  <a:gd name="T3" fmla="*/ 3 h 32"/>
                  <a:gd name="T4" fmla="*/ 29 w 54"/>
                  <a:gd name="T5" fmla="*/ 16 h 32"/>
                  <a:gd name="T6" fmla="*/ 0 w 54"/>
                  <a:gd name="T7" fmla="*/ 32 h 32"/>
                </a:gdLst>
                <a:ahLst/>
                <a:cxnLst>
                  <a:cxn ang="0">
                    <a:pos x="T0" y="T1"/>
                  </a:cxn>
                  <a:cxn ang="0">
                    <a:pos x="T2" y="T3"/>
                  </a:cxn>
                  <a:cxn ang="0">
                    <a:pos x="T4" y="T5"/>
                  </a:cxn>
                  <a:cxn ang="0">
                    <a:pos x="T6" y="T7"/>
                  </a:cxn>
                </a:cxnLst>
                <a:rect l="0" t="0" r="r" b="b"/>
                <a:pathLst>
                  <a:path w="54" h="32">
                    <a:moveTo>
                      <a:pt x="0" y="32"/>
                    </a:moveTo>
                    <a:cubicBezTo>
                      <a:pt x="16" y="23"/>
                      <a:pt x="31" y="15"/>
                      <a:pt x="48" y="3"/>
                    </a:cubicBezTo>
                    <a:cubicBezTo>
                      <a:pt x="54" y="0"/>
                      <a:pt x="43" y="8"/>
                      <a:pt x="29" y="16"/>
                    </a:cubicBezTo>
                    <a:cubicBezTo>
                      <a:pt x="16" y="24"/>
                      <a:pt x="1" y="32"/>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755">
                <a:extLst>
                  <a:ext uri="{FF2B5EF4-FFF2-40B4-BE49-F238E27FC236}">
                    <a16:creationId xmlns:a16="http://schemas.microsoft.com/office/drawing/2014/main" id="{EDB9802E-46BA-45C4-BCC3-CC7DF9C11F3C}"/>
                  </a:ext>
                </a:extLst>
              </p:cNvPr>
              <p:cNvSpPr>
                <a:spLocks/>
              </p:cNvSpPr>
              <p:nvPr/>
            </p:nvSpPr>
            <p:spPr bwMode="auto">
              <a:xfrm>
                <a:off x="2616" y="2531"/>
                <a:ext cx="8" cy="7"/>
              </a:xfrm>
              <a:custGeom>
                <a:avLst/>
                <a:gdLst>
                  <a:gd name="T0" fmla="*/ 7 w 15"/>
                  <a:gd name="T1" fmla="*/ 10 h 13"/>
                  <a:gd name="T2" fmla="*/ 9 w 15"/>
                  <a:gd name="T3" fmla="*/ 4 h 13"/>
                  <a:gd name="T4" fmla="*/ 7 w 15"/>
                  <a:gd name="T5" fmla="*/ 10 h 13"/>
                </a:gdLst>
                <a:ahLst/>
                <a:cxnLst>
                  <a:cxn ang="0">
                    <a:pos x="T0" y="T1"/>
                  </a:cxn>
                  <a:cxn ang="0">
                    <a:pos x="T2" y="T3"/>
                  </a:cxn>
                  <a:cxn ang="0">
                    <a:pos x="T4" y="T5"/>
                  </a:cxn>
                </a:cxnLst>
                <a:rect l="0" t="0" r="r" b="b"/>
                <a:pathLst>
                  <a:path w="15" h="13">
                    <a:moveTo>
                      <a:pt x="7" y="10"/>
                    </a:moveTo>
                    <a:cubicBezTo>
                      <a:pt x="0" y="13"/>
                      <a:pt x="12" y="4"/>
                      <a:pt x="9" y="4"/>
                    </a:cubicBezTo>
                    <a:cubicBezTo>
                      <a:pt x="14" y="0"/>
                      <a:pt x="15" y="3"/>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756">
                <a:extLst>
                  <a:ext uri="{FF2B5EF4-FFF2-40B4-BE49-F238E27FC236}">
                    <a16:creationId xmlns:a16="http://schemas.microsoft.com/office/drawing/2014/main" id="{8077012E-1723-4A46-B91F-1F013D0BEEEF}"/>
                  </a:ext>
                </a:extLst>
              </p:cNvPr>
              <p:cNvSpPr>
                <a:spLocks noEditPoints="1"/>
              </p:cNvSpPr>
              <p:nvPr/>
            </p:nvSpPr>
            <p:spPr bwMode="auto">
              <a:xfrm>
                <a:off x="2590" y="1709"/>
                <a:ext cx="75" cy="67"/>
              </a:xfrm>
              <a:custGeom>
                <a:avLst/>
                <a:gdLst>
                  <a:gd name="T0" fmla="*/ 104 w 132"/>
                  <a:gd name="T1" fmla="*/ 67 h 118"/>
                  <a:gd name="T2" fmla="*/ 87 w 132"/>
                  <a:gd name="T3" fmla="*/ 48 h 118"/>
                  <a:gd name="T4" fmla="*/ 65 w 132"/>
                  <a:gd name="T5" fmla="*/ 28 h 118"/>
                  <a:gd name="T6" fmla="*/ 79 w 132"/>
                  <a:gd name="T7" fmla="*/ 43 h 118"/>
                  <a:gd name="T8" fmla="*/ 62 w 132"/>
                  <a:gd name="T9" fmla="*/ 28 h 118"/>
                  <a:gd name="T10" fmla="*/ 59 w 132"/>
                  <a:gd name="T11" fmla="*/ 28 h 118"/>
                  <a:gd name="T12" fmla="*/ 73 w 132"/>
                  <a:gd name="T13" fmla="*/ 45 h 118"/>
                  <a:gd name="T14" fmla="*/ 62 w 132"/>
                  <a:gd name="T15" fmla="*/ 39 h 118"/>
                  <a:gd name="T16" fmla="*/ 55 w 132"/>
                  <a:gd name="T17" fmla="*/ 36 h 118"/>
                  <a:gd name="T18" fmla="*/ 60 w 132"/>
                  <a:gd name="T19" fmla="*/ 43 h 118"/>
                  <a:gd name="T20" fmla="*/ 71 w 132"/>
                  <a:gd name="T21" fmla="*/ 54 h 118"/>
                  <a:gd name="T22" fmla="*/ 74 w 132"/>
                  <a:gd name="T23" fmla="*/ 60 h 118"/>
                  <a:gd name="T24" fmla="*/ 61 w 132"/>
                  <a:gd name="T25" fmla="*/ 49 h 118"/>
                  <a:gd name="T26" fmla="*/ 51 w 132"/>
                  <a:gd name="T27" fmla="*/ 42 h 118"/>
                  <a:gd name="T28" fmla="*/ 54 w 132"/>
                  <a:gd name="T29" fmla="*/ 42 h 118"/>
                  <a:gd name="T30" fmla="*/ 35 w 132"/>
                  <a:gd name="T31" fmla="*/ 27 h 118"/>
                  <a:gd name="T32" fmla="*/ 19 w 132"/>
                  <a:gd name="T33" fmla="*/ 15 h 118"/>
                  <a:gd name="T34" fmla="*/ 7 w 132"/>
                  <a:gd name="T35" fmla="*/ 4 h 118"/>
                  <a:gd name="T36" fmla="*/ 5 w 132"/>
                  <a:gd name="T37" fmla="*/ 8 h 118"/>
                  <a:gd name="T38" fmla="*/ 16 w 132"/>
                  <a:gd name="T39" fmla="*/ 21 h 118"/>
                  <a:gd name="T40" fmla="*/ 30 w 132"/>
                  <a:gd name="T41" fmla="*/ 31 h 118"/>
                  <a:gd name="T42" fmla="*/ 25 w 132"/>
                  <a:gd name="T43" fmla="*/ 22 h 118"/>
                  <a:gd name="T44" fmla="*/ 37 w 132"/>
                  <a:gd name="T45" fmla="*/ 30 h 118"/>
                  <a:gd name="T46" fmla="*/ 68 w 132"/>
                  <a:gd name="T47" fmla="*/ 56 h 118"/>
                  <a:gd name="T48" fmla="*/ 84 w 132"/>
                  <a:gd name="T49" fmla="*/ 72 h 118"/>
                  <a:gd name="T50" fmla="*/ 84 w 132"/>
                  <a:gd name="T51" fmla="*/ 74 h 118"/>
                  <a:gd name="T52" fmla="*/ 90 w 132"/>
                  <a:gd name="T53" fmla="*/ 78 h 118"/>
                  <a:gd name="T54" fmla="*/ 92 w 132"/>
                  <a:gd name="T55" fmla="*/ 83 h 118"/>
                  <a:gd name="T56" fmla="*/ 106 w 132"/>
                  <a:gd name="T57" fmla="*/ 97 h 118"/>
                  <a:gd name="T58" fmla="*/ 113 w 132"/>
                  <a:gd name="T59" fmla="*/ 102 h 118"/>
                  <a:gd name="T60" fmla="*/ 92 w 132"/>
                  <a:gd name="T61" fmla="*/ 80 h 118"/>
                  <a:gd name="T62" fmla="*/ 132 w 132"/>
                  <a:gd name="T63" fmla="*/ 118 h 118"/>
                  <a:gd name="T64" fmla="*/ 82 w 132"/>
                  <a:gd name="T65" fmla="*/ 68 h 118"/>
                  <a:gd name="T66" fmla="*/ 80 w 132"/>
                  <a:gd name="T67" fmla="*/ 61 h 118"/>
                  <a:gd name="T68" fmla="*/ 88 w 132"/>
                  <a:gd name="T69" fmla="*/ 69 h 118"/>
                  <a:gd name="T70" fmla="*/ 85 w 132"/>
                  <a:gd name="T71" fmla="*/ 69 h 118"/>
                  <a:gd name="T72" fmla="*/ 104 w 132"/>
                  <a:gd name="T73" fmla="*/ 85 h 118"/>
                  <a:gd name="T74" fmla="*/ 120 w 132"/>
                  <a:gd name="T75" fmla="*/ 100 h 118"/>
                  <a:gd name="T76" fmla="*/ 121 w 132"/>
                  <a:gd name="T77" fmla="*/ 98 h 118"/>
                  <a:gd name="T78" fmla="*/ 100 w 132"/>
                  <a:gd name="T79" fmla="*/ 75 h 118"/>
                  <a:gd name="T80" fmla="*/ 104 w 132"/>
                  <a:gd name="T81" fmla="*/ 81 h 118"/>
                  <a:gd name="T82" fmla="*/ 110 w 132"/>
                  <a:gd name="T83" fmla="*/ 88 h 118"/>
                  <a:gd name="T84" fmla="*/ 89 w 132"/>
                  <a:gd name="T85" fmla="*/ 64 h 118"/>
                  <a:gd name="T86" fmla="*/ 100 w 132"/>
                  <a:gd name="T87" fmla="*/ 73 h 118"/>
                  <a:gd name="T88" fmla="*/ 86 w 132"/>
                  <a:gd name="T89" fmla="*/ 62 h 118"/>
                  <a:gd name="T90" fmla="*/ 72 w 132"/>
                  <a:gd name="T91" fmla="*/ 49 h 118"/>
                  <a:gd name="T92" fmla="*/ 90 w 132"/>
                  <a:gd name="T93" fmla="*/ 59 h 118"/>
                  <a:gd name="T94" fmla="*/ 76 w 132"/>
                  <a:gd name="T95" fmla="*/ 47 h 118"/>
                  <a:gd name="T96" fmla="*/ 84 w 132"/>
                  <a:gd name="T97" fmla="*/ 52 h 118"/>
                  <a:gd name="T98" fmla="*/ 73 w 132"/>
                  <a:gd name="T99" fmla="*/ 42 h 118"/>
                  <a:gd name="T100" fmla="*/ 89 w 132"/>
                  <a:gd name="T101" fmla="*/ 55 h 118"/>
                  <a:gd name="T102" fmla="*/ 104 w 132"/>
                  <a:gd name="T103" fmla="*/ 68 h 118"/>
                  <a:gd name="T104" fmla="*/ 90 w 132"/>
                  <a:gd name="T105" fmla="*/ 55 h 118"/>
                  <a:gd name="T106" fmla="*/ 104 w 132"/>
                  <a:gd name="T107" fmla="*/ 67 h 118"/>
                  <a:gd name="T108" fmla="*/ 77 w 132"/>
                  <a:gd name="T109" fmla="*/ 56 h 118"/>
                  <a:gd name="T110" fmla="*/ 88 w 132"/>
                  <a:gd name="T111" fmla="*/ 68 h 118"/>
                  <a:gd name="T112" fmla="*/ 77 w 132"/>
                  <a:gd name="T113"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18">
                    <a:moveTo>
                      <a:pt x="104" y="67"/>
                    </a:moveTo>
                    <a:cubicBezTo>
                      <a:pt x="102" y="63"/>
                      <a:pt x="95" y="55"/>
                      <a:pt x="87" y="48"/>
                    </a:cubicBezTo>
                    <a:cubicBezTo>
                      <a:pt x="78" y="40"/>
                      <a:pt x="69" y="33"/>
                      <a:pt x="65" y="28"/>
                    </a:cubicBezTo>
                    <a:cubicBezTo>
                      <a:pt x="65" y="31"/>
                      <a:pt x="77" y="39"/>
                      <a:pt x="79" y="43"/>
                    </a:cubicBezTo>
                    <a:cubicBezTo>
                      <a:pt x="76" y="42"/>
                      <a:pt x="71" y="36"/>
                      <a:pt x="62" y="28"/>
                    </a:cubicBezTo>
                    <a:cubicBezTo>
                      <a:pt x="62" y="29"/>
                      <a:pt x="61" y="30"/>
                      <a:pt x="59" y="28"/>
                    </a:cubicBezTo>
                    <a:cubicBezTo>
                      <a:pt x="69" y="37"/>
                      <a:pt x="67" y="39"/>
                      <a:pt x="73" y="45"/>
                    </a:cubicBezTo>
                    <a:cubicBezTo>
                      <a:pt x="64" y="38"/>
                      <a:pt x="63" y="39"/>
                      <a:pt x="62" y="39"/>
                    </a:cubicBezTo>
                    <a:cubicBezTo>
                      <a:pt x="62" y="40"/>
                      <a:pt x="62" y="41"/>
                      <a:pt x="55" y="36"/>
                    </a:cubicBezTo>
                    <a:cubicBezTo>
                      <a:pt x="70" y="48"/>
                      <a:pt x="59" y="42"/>
                      <a:pt x="60" y="43"/>
                    </a:cubicBezTo>
                    <a:cubicBezTo>
                      <a:pt x="62" y="45"/>
                      <a:pt x="67" y="50"/>
                      <a:pt x="71" y="54"/>
                    </a:cubicBezTo>
                    <a:cubicBezTo>
                      <a:pt x="75" y="58"/>
                      <a:pt x="77" y="61"/>
                      <a:pt x="74" y="60"/>
                    </a:cubicBezTo>
                    <a:cubicBezTo>
                      <a:pt x="65" y="52"/>
                      <a:pt x="63" y="50"/>
                      <a:pt x="61" y="49"/>
                    </a:cubicBezTo>
                    <a:cubicBezTo>
                      <a:pt x="59" y="48"/>
                      <a:pt x="58" y="48"/>
                      <a:pt x="51" y="42"/>
                    </a:cubicBezTo>
                    <a:cubicBezTo>
                      <a:pt x="50" y="41"/>
                      <a:pt x="54" y="44"/>
                      <a:pt x="54" y="42"/>
                    </a:cubicBezTo>
                    <a:cubicBezTo>
                      <a:pt x="45" y="35"/>
                      <a:pt x="40" y="30"/>
                      <a:pt x="35" y="27"/>
                    </a:cubicBezTo>
                    <a:cubicBezTo>
                      <a:pt x="30" y="23"/>
                      <a:pt x="26" y="20"/>
                      <a:pt x="19" y="15"/>
                    </a:cubicBezTo>
                    <a:cubicBezTo>
                      <a:pt x="16" y="12"/>
                      <a:pt x="13" y="9"/>
                      <a:pt x="7" y="4"/>
                    </a:cubicBezTo>
                    <a:cubicBezTo>
                      <a:pt x="0" y="0"/>
                      <a:pt x="2" y="3"/>
                      <a:pt x="5" y="8"/>
                    </a:cubicBezTo>
                    <a:cubicBezTo>
                      <a:pt x="9" y="12"/>
                      <a:pt x="14" y="18"/>
                      <a:pt x="16" y="21"/>
                    </a:cubicBezTo>
                    <a:cubicBezTo>
                      <a:pt x="16" y="20"/>
                      <a:pt x="23" y="25"/>
                      <a:pt x="30" y="31"/>
                    </a:cubicBezTo>
                    <a:cubicBezTo>
                      <a:pt x="29" y="27"/>
                      <a:pt x="32" y="28"/>
                      <a:pt x="25" y="22"/>
                    </a:cubicBezTo>
                    <a:cubicBezTo>
                      <a:pt x="31" y="26"/>
                      <a:pt x="29" y="23"/>
                      <a:pt x="37" y="30"/>
                    </a:cubicBezTo>
                    <a:cubicBezTo>
                      <a:pt x="48" y="40"/>
                      <a:pt x="60" y="51"/>
                      <a:pt x="68" y="56"/>
                    </a:cubicBezTo>
                    <a:cubicBezTo>
                      <a:pt x="72" y="62"/>
                      <a:pt x="75" y="63"/>
                      <a:pt x="84" y="72"/>
                    </a:cubicBezTo>
                    <a:cubicBezTo>
                      <a:pt x="81" y="70"/>
                      <a:pt x="74" y="65"/>
                      <a:pt x="84" y="74"/>
                    </a:cubicBezTo>
                    <a:cubicBezTo>
                      <a:pt x="84" y="74"/>
                      <a:pt x="84" y="72"/>
                      <a:pt x="90" y="78"/>
                    </a:cubicBezTo>
                    <a:cubicBezTo>
                      <a:pt x="89" y="79"/>
                      <a:pt x="100" y="89"/>
                      <a:pt x="92" y="83"/>
                    </a:cubicBezTo>
                    <a:cubicBezTo>
                      <a:pt x="96" y="87"/>
                      <a:pt x="102" y="93"/>
                      <a:pt x="106" y="97"/>
                    </a:cubicBezTo>
                    <a:cubicBezTo>
                      <a:pt x="110" y="102"/>
                      <a:pt x="114" y="105"/>
                      <a:pt x="113" y="102"/>
                    </a:cubicBezTo>
                    <a:cubicBezTo>
                      <a:pt x="105" y="95"/>
                      <a:pt x="98" y="88"/>
                      <a:pt x="92" y="80"/>
                    </a:cubicBezTo>
                    <a:cubicBezTo>
                      <a:pt x="108" y="95"/>
                      <a:pt x="119" y="108"/>
                      <a:pt x="132" y="118"/>
                    </a:cubicBezTo>
                    <a:cubicBezTo>
                      <a:pt x="120" y="105"/>
                      <a:pt x="103" y="87"/>
                      <a:pt x="82" y="68"/>
                    </a:cubicBezTo>
                    <a:cubicBezTo>
                      <a:pt x="74" y="60"/>
                      <a:pt x="80" y="62"/>
                      <a:pt x="80" y="61"/>
                    </a:cubicBezTo>
                    <a:cubicBezTo>
                      <a:pt x="83" y="64"/>
                      <a:pt x="88" y="68"/>
                      <a:pt x="88" y="69"/>
                    </a:cubicBezTo>
                    <a:cubicBezTo>
                      <a:pt x="88" y="70"/>
                      <a:pt x="87" y="70"/>
                      <a:pt x="85" y="69"/>
                    </a:cubicBezTo>
                    <a:cubicBezTo>
                      <a:pt x="95" y="77"/>
                      <a:pt x="100" y="81"/>
                      <a:pt x="104" y="85"/>
                    </a:cubicBezTo>
                    <a:cubicBezTo>
                      <a:pt x="109" y="88"/>
                      <a:pt x="113" y="91"/>
                      <a:pt x="120" y="100"/>
                    </a:cubicBezTo>
                    <a:cubicBezTo>
                      <a:pt x="116" y="95"/>
                      <a:pt x="121" y="99"/>
                      <a:pt x="121" y="98"/>
                    </a:cubicBezTo>
                    <a:cubicBezTo>
                      <a:pt x="115" y="91"/>
                      <a:pt x="110" y="85"/>
                      <a:pt x="100" y="75"/>
                    </a:cubicBezTo>
                    <a:cubicBezTo>
                      <a:pt x="97" y="74"/>
                      <a:pt x="100" y="77"/>
                      <a:pt x="104" y="81"/>
                    </a:cubicBezTo>
                    <a:cubicBezTo>
                      <a:pt x="107" y="84"/>
                      <a:pt x="111" y="87"/>
                      <a:pt x="110" y="88"/>
                    </a:cubicBezTo>
                    <a:cubicBezTo>
                      <a:pt x="99" y="79"/>
                      <a:pt x="94" y="70"/>
                      <a:pt x="89" y="64"/>
                    </a:cubicBezTo>
                    <a:cubicBezTo>
                      <a:pt x="91" y="65"/>
                      <a:pt x="102" y="77"/>
                      <a:pt x="100" y="73"/>
                    </a:cubicBezTo>
                    <a:cubicBezTo>
                      <a:pt x="93" y="66"/>
                      <a:pt x="90" y="64"/>
                      <a:pt x="86" y="62"/>
                    </a:cubicBezTo>
                    <a:cubicBezTo>
                      <a:pt x="83" y="59"/>
                      <a:pt x="79" y="57"/>
                      <a:pt x="72" y="49"/>
                    </a:cubicBezTo>
                    <a:cubicBezTo>
                      <a:pt x="81" y="56"/>
                      <a:pt x="89" y="62"/>
                      <a:pt x="90" y="59"/>
                    </a:cubicBezTo>
                    <a:cubicBezTo>
                      <a:pt x="85" y="54"/>
                      <a:pt x="78" y="50"/>
                      <a:pt x="76" y="47"/>
                    </a:cubicBezTo>
                    <a:cubicBezTo>
                      <a:pt x="75" y="44"/>
                      <a:pt x="88" y="58"/>
                      <a:pt x="84" y="52"/>
                    </a:cubicBezTo>
                    <a:cubicBezTo>
                      <a:pt x="80" y="48"/>
                      <a:pt x="74" y="43"/>
                      <a:pt x="73" y="42"/>
                    </a:cubicBezTo>
                    <a:cubicBezTo>
                      <a:pt x="75" y="42"/>
                      <a:pt x="82" y="49"/>
                      <a:pt x="89" y="55"/>
                    </a:cubicBezTo>
                    <a:cubicBezTo>
                      <a:pt x="95" y="61"/>
                      <a:pt x="102" y="68"/>
                      <a:pt x="104" y="68"/>
                    </a:cubicBezTo>
                    <a:cubicBezTo>
                      <a:pt x="100" y="64"/>
                      <a:pt x="90" y="55"/>
                      <a:pt x="90" y="55"/>
                    </a:cubicBezTo>
                    <a:cubicBezTo>
                      <a:pt x="93" y="56"/>
                      <a:pt x="97" y="60"/>
                      <a:pt x="104" y="67"/>
                    </a:cubicBezTo>
                    <a:close/>
                    <a:moveTo>
                      <a:pt x="77" y="56"/>
                    </a:moveTo>
                    <a:cubicBezTo>
                      <a:pt x="85" y="62"/>
                      <a:pt x="91" y="69"/>
                      <a:pt x="88" y="68"/>
                    </a:cubicBezTo>
                    <a:cubicBezTo>
                      <a:pt x="81" y="61"/>
                      <a:pt x="76" y="57"/>
                      <a:pt x="77"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757">
                <a:extLst>
                  <a:ext uri="{FF2B5EF4-FFF2-40B4-BE49-F238E27FC236}">
                    <a16:creationId xmlns:a16="http://schemas.microsoft.com/office/drawing/2014/main" id="{14EB7D9A-71F0-49F0-BBBB-F117215143B0}"/>
                  </a:ext>
                </a:extLst>
              </p:cNvPr>
              <p:cNvSpPr>
                <a:spLocks noEditPoints="1"/>
              </p:cNvSpPr>
              <p:nvPr/>
            </p:nvSpPr>
            <p:spPr bwMode="auto">
              <a:xfrm>
                <a:off x="2315" y="1606"/>
                <a:ext cx="116" cy="24"/>
              </a:xfrm>
              <a:custGeom>
                <a:avLst/>
                <a:gdLst>
                  <a:gd name="T0" fmla="*/ 170 w 205"/>
                  <a:gd name="T1" fmla="*/ 26 h 42"/>
                  <a:gd name="T2" fmla="*/ 150 w 205"/>
                  <a:gd name="T3" fmla="*/ 20 h 42"/>
                  <a:gd name="T4" fmla="*/ 126 w 205"/>
                  <a:gd name="T5" fmla="*/ 16 h 42"/>
                  <a:gd name="T6" fmla="*/ 131 w 205"/>
                  <a:gd name="T7" fmla="*/ 19 h 42"/>
                  <a:gd name="T8" fmla="*/ 105 w 205"/>
                  <a:gd name="T9" fmla="*/ 16 h 42"/>
                  <a:gd name="T10" fmla="*/ 83 w 205"/>
                  <a:gd name="T11" fmla="*/ 12 h 42"/>
                  <a:gd name="T12" fmla="*/ 93 w 205"/>
                  <a:gd name="T13" fmla="*/ 12 h 42"/>
                  <a:gd name="T14" fmla="*/ 105 w 205"/>
                  <a:gd name="T15" fmla="*/ 15 h 42"/>
                  <a:gd name="T16" fmla="*/ 103 w 205"/>
                  <a:gd name="T17" fmla="*/ 11 h 42"/>
                  <a:gd name="T18" fmla="*/ 81 w 205"/>
                  <a:gd name="T19" fmla="*/ 7 h 42"/>
                  <a:gd name="T20" fmla="*/ 102 w 205"/>
                  <a:gd name="T21" fmla="*/ 9 h 42"/>
                  <a:gd name="T22" fmla="*/ 117 w 205"/>
                  <a:gd name="T23" fmla="*/ 13 h 42"/>
                  <a:gd name="T24" fmla="*/ 117 w 205"/>
                  <a:gd name="T25" fmla="*/ 12 h 42"/>
                  <a:gd name="T26" fmla="*/ 124 w 205"/>
                  <a:gd name="T27" fmla="*/ 13 h 42"/>
                  <a:gd name="T28" fmla="*/ 127 w 205"/>
                  <a:gd name="T29" fmla="*/ 11 h 42"/>
                  <a:gd name="T30" fmla="*/ 87 w 205"/>
                  <a:gd name="T31" fmla="*/ 5 h 42"/>
                  <a:gd name="T32" fmla="*/ 86 w 205"/>
                  <a:gd name="T33" fmla="*/ 4 h 42"/>
                  <a:gd name="T34" fmla="*/ 65 w 205"/>
                  <a:gd name="T35" fmla="*/ 2 h 42"/>
                  <a:gd name="T36" fmla="*/ 46 w 205"/>
                  <a:gd name="T37" fmla="*/ 0 h 42"/>
                  <a:gd name="T38" fmla="*/ 58 w 205"/>
                  <a:gd name="T39" fmla="*/ 3 h 42"/>
                  <a:gd name="T40" fmla="*/ 44 w 205"/>
                  <a:gd name="T41" fmla="*/ 3 h 42"/>
                  <a:gd name="T42" fmla="*/ 58 w 205"/>
                  <a:gd name="T43" fmla="*/ 7 h 42"/>
                  <a:gd name="T44" fmla="*/ 62 w 205"/>
                  <a:gd name="T45" fmla="*/ 12 h 42"/>
                  <a:gd name="T46" fmla="*/ 53 w 205"/>
                  <a:gd name="T47" fmla="*/ 13 h 42"/>
                  <a:gd name="T48" fmla="*/ 18 w 205"/>
                  <a:gd name="T49" fmla="*/ 10 h 42"/>
                  <a:gd name="T50" fmla="*/ 6 w 205"/>
                  <a:gd name="T51" fmla="*/ 11 h 42"/>
                  <a:gd name="T52" fmla="*/ 29 w 205"/>
                  <a:gd name="T53" fmla="*/ 15 h 42"/>
                  <a:gd name="T54" fmla="*/ 20 w 205"/>
                  <a:gd name="T55" fmla="*/ 12 h 42"/>
                  <a:gd name="T56" fmla="*/ 51 w 205"/>
                  <a:gd name="T57" fmla="*/ 13 h 42"/>
                  <a:gd name="T58" fmla="*/ 82 w 205"/>
                  <a:gd name="T59" fmla="*/ 17 h 42"/>
                  <a:gd name="T60" fmla="*/ 50 w 205"/>
                  <a:gd name="T61" fmla="*/ 16 h 42"/>
                  <a:gd name="T62" fmla="*/ 72 w 205"/>
                  <a:gd name="T63" fmla="*/ 19 h 42"/>
                  <a:gd name="T64" fmla="*/ 91 w 205"/>
                  <a:gd name="T65" fmla="*/ 21 h 42"/>
                  <a:gd name="T66" fmla="*/ 86 w 205"/>
                  <a:gd name="T67" fmla="*/ 19 h 42"/>
                  <a:gd name="T68" fmla="*/ 93 w 205"/>
                  <a:gd name="T69" fmla="*/ 21 h 42"/>
                  <a:gd name="T70" fmla="*/ 105 w 205"/>
                  <a:gd name="T71" fmla="*/ 23 h 42"/>
                  <a:gd name="T72" fmla="*/ 100 w 205"/>
                  <a:gd name="T73" fmla="*/ 20 h 42"/>
                  <a:gd name="T74" fmla="*/ 89 w 205"/>
                  <a:gd name="T75" fmla="*/ 18 h 42"/>
                  <a:gd name="T76" fmla="*/ 115 w 205"/>
                  <a:gd name="T77" fmla="*/ 23 h 42"/>
                  <a:gd name="T78" fmla="*/ 118 w 205"/>
                  <a:gd name="T79" fmla="*/ 22 h 42"/>
                  <a:gd name="T80" fmla="*/ 144 w 205"/>
                  <a:gd name="T81" fmla="*/ 27 h 42"/>
                  <a:gd name="T82" fmla="*/ 143 w 205"/>
                  <a:gd name="T83" fmla="*/ 26 h 42"/>
                  <a:gd name="T84" fmla="*/ 155 w 205"/>
                  <a:gd name="T85" fmla="*/ 30 h 42"/>
                  <a:gd name="T86" fmla="*/ 130 w 205"/>
                  <a:gd name="T87" fmla="*/ 25 h 42"/>
                  <a:gd name="T88" fmla="*/ 123 w 205"/>
                  <a:gd name="T89" fmla="*/ 26 h 42"/>
                  <a:gd name="T90" fmla="*/ 167 w 205"/>
                  <a:gd name="T91" fmla="*/ 36 h 42"/>
                  <a:gd name="T92" fmla="*/ 162 w 205"/>
                  <a:gd name="T93" fmla="*/ 31 h 42"/>
                  <a:gd name="T94" fmla="*/ 185 w 205"/>
                  <a:gd name="T95" fmla="*/ 37 h 42"/>
                  <a:gd name="T96" fmla="*/ 205 w 205"/>
                  <a:gd name="T97" fmla="*/ 42 h 42"/>
                  <a:gd name="T98" fmla="*/ 190 w 205"/>
                  <a:gd name="T99" fmla="*/ 36 h 42"/>
                  <a:gd name="T100" fmla="*/ 186 w 205"/>
                  <a:gd name="T101" fmla="*/ 34 h 42"/>
                  <a:gd name="T102" fmla="*/ 168 w 205"/>
                  <a:gd name="T103" fmla="*/ 31 h 42"/>
                  <a:gd name="T104" fmla="*/ 149 w 205"/>
                  <a:gd name="T105" fmla="*/ 24 h 42"/>
                  <a:gd name="T106" fmla="*/ 156 w 205"/>
                  <a:gd name="T107" fmla="*/ 24 h 42"/>
                  <a:gd name="T108" fmla="*/ 170 w 205"/>
                  <a:gd name="T109" fmla="*/ 26 h 42"/>
                  <a:gd name="T110" fmla="*/ 88 w 205"/>
                  <a:gd name="T111" fmla="*/ 14 h 42"/>
                  <a:gd name="T112" fmla="*/ 113 w 205"/>
                  <a:gd name="T113" fmla="*/ 18 h 42"/>
                  <a:gd name="T114" fmla="*/ 110 w 205"/>
                  <a:gd name="T115" fmla="*/ 20 h 42"/>
                  <a:gd name="T116" fmla="*/ 88 w 205"/>
                  <a:gd name="T1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5" h="42">
                    <a:moveTo>
                      <a:pt x="170" y="26"/>
                    </a:moveTo>
                    <a:cubicBezTo>
                      <a:pt x="166" y="25"/>
                      <a:pt x="159" y="22"/>
                      <a:pt x="150" y="20"/>
                    </a:cubicBezTo>
                    <a:cubicBezTo>
                      <a:pt x="142" y="18"/>
                      <a:pt x="132" y="16"/>
                      <a:pt x="126" y="16"/>
                    </a:cubicBezTo>
                    <a:cubicBezTo>
                      <a:pt x="133" y="18"/>
                      <a:pt x="123" y="17"/>
                      <a:pt x="131" y="19"/>
                    </a:cubicBezTo>
                    <a:cubicBezTo>
                      <a:pt x="124" y="19"/>
                      <a:pt x="114" y="17"/>
                      <a:pt x="105" y="16"/>
                    </a:cubicBezTo>
                    <a:cubicBezTo>
                      <a:pt x="95" y="14"/>
                      <a:pt x="86" y="13"/>
                      <a:pt x="83" y="12"/>
                    </a:cubicBezTo>
                    <a:cubicBezTo>
                      <a:pt x="90" y="13"/>
                      <a:pt x="85" y="10"/>
                      <a:pt x="93" y="12"/>
                    </a:cubicBezTo>
                    <a:cubicBezTo>
                      <a:pt x="96" y="13"/>
                      <a:pt x="100" y="14"/>
                      <a:pt x="105" y="15"/>
                    </a:cubicBezTo>
                    <a:cubicBezTo>
                      <a:pt x="103" y="11"/>
                      <a:pt x="103" y="11"/>
                      <a:pt x="103" y="11"/>
                    </a:cubicBezTo>
                    <a:cubicBezTo>
                      <a:pt x="97" y="9"/>
                      <a:pt x="87" y="9"/>
                      <a:pt x="81" y="7"/>
                    </a:cubicBezTo>
                    <a:cubicBezTo>
                      <a:pt x="83" y="6"/>
                      <a:pt x="89" y="6"/>
                      <a:pt x="102" y="9"/>
                    </a:cubicBezTo>
                    <a:cubicBezTo>
                      <a:pt x="93" y="9"/>
                      <a:pt x="111" y="13"/>
                      <a:pt x="117" y="13"/>
                    </a:cubicBezTo>
                    <a:cubicBezTo>
                      <a:pt x="115" y="12"/>
                      <a:pt x="113" y="12"/>
                      <a:pt x="117" y="12"/>
                    </a:cubicBezTo>
                    <a:cubicBezTo>
                      <a:pt x="123" y="13"/>
                      <a:pt x="130" y="15"/>
                      <a:pt x="124" y="13"/>
                    </a:cubicBezTo>
                    <a:cubicBezTo>
                      <a:pt x="104" y="7"/>
                      <a:pt x="119" y="12"/>
                      <a:pt x="127" y="11"/>
                    </a:cubicBezTo>
                    <a:cubicBezTo>
                      <a:pt x="112" y="9"/>
                      <a:pt x="97" y="6"/>
                      <a:pt x="87" y="5"/>
                    </a:cubicBezTo>
                    <a:cubicBezTo>
                      <a:pt x="86" y="4"/>
                      <a:pt x="86" y="4"/>
                      <a:pt x="86" y="4"/>
                    </a:cubicBezTo>
                    <a:cubicBezTo>
                      <a:pt x="73" y="2"/>
                      <a:pt x="69" y="2"/>
                      <a:pt x="65" y="2"/>
                    </a:cubicBezTo>
                    <a:cubicBezTo>
                      <a:pt x="61" y="2"/>
                      <a:pt x="57" y="2"/>
                      <a:pt x="46" y="0"/>
                    </a:cubicBezTo>
                    <a:cubicBezTo>
                      <a:pt x="41" y="1"/>
                      <a:pt x="59" y="2"/>
                      <a:pt x="58" y="3"/>
                    </a:cubicBezTo>
                    <a:cubicBezTo>
                      <a:pt x="48" y="2"/>
                      <a:pt x="47" y="2"/>
                      <a:pt x="44" y="3"/>
                    </a:cubicBezTo>
                    <a:cubicBezTo>
                      <a:pt x="57" y="4"/>
                      <a:pt x="58" y="6"/>
                      <a:pt x="58" y="7"/>
                    </a:cubicBezTo>
                    <a:cubicBezTo>
                      <a:pt x="58" y="9"/>
                      <a:pt x="57" y="10"/>
                      <a:pt x="62" y="12"/>
                    </a:cubicBezTo>
                    <a:cubicBezTo>
                      <a:pt x="59" y="12"/>
                      <a:pt x="57" y="13"/>
                      <a:pt x="53" y="13"/>
                    </a:cubicBezTo>
                    <a:cubicBezTo>
                      <a:pt x="44" y="12"/>
                      <a:pt x="30" y="11"/>
                      <a:pt x="18" y="10"/>
                    </a:cubicBezTo>
                    <a:cubicBezTo>
                      <a:pt x="7" y="10"/>
                      <a:pt x="0" y="10"/>
                      <a:pt x="6" y="11"/>
                    </a:cubicBezTo>
                    <a:cubicBezTo>
                      <a:pt x="18" y="10"/>
                      <a:pt x="16" y="14"/>
                      <a:pt x="29" y="15"/>
                    </a:cubicBezTo>
                    <a:cubicBezTo>
                      <a:pt x="33" y="13"/>
                      <a:pt x="19" y="13"/>
                      <a:pt x="20" y="12"/>
                    </a:cubicBezTo>
                    <a:cubicBezTo>
                      <a:pt x="27" y="11"/>
                      <a:pt x="39" y="12"/>
                      <a:pt x="51" y="13"/>
                    </a:cubicBezTo>
                    <a:cubicBezTo>
                      <a:pt x="63" y="15"/>
                      <a:pt x="75" y="16"/>
                      <a:pt x="82" y="17"/>
                    </a:cubicBezTo>
                    <a:cubicBezTo>
                      <a:pt x="71" y="17"/>
                      <a:pt x="51" y="13"/>
                      <a:pt x="50" y="16"/>
                    </a:cubicBezTo>
                    <a:cubicBezTo>
                      <a:pt x="56" y="16"/>
                      <a:pt x="64" y="17"/>
                      <a:pt x="72" y="19"/>
                    </a:cubicBezTo>
                    <a:cubicBezTo>
                      <a:pt x="79" y="20"/>
                      <a:pt x="86" y="21"/>
                      <a:pt x="91" y="21"/>
                    </a:cubicBezTo>
                    <a:cubicBezTo>
                      <a:pt x="87" y="20"/>
                      <a:pt x="81" y="18"/>
                      <a:pt x="86" y="19"/>
                    </a:cubicBezTo>
                    <a:cubicBezTo>
                      <a:pt x="93" y="20"/>
                      <a:pt x="93" y="20"/>
                      <a:pt x="93" y="21"/>
                    </a:cubicBezTo>
                    <a:cubicBezTo>
                      <a:pt x="94" y="21"/>
                      <a:pt x="95" y="22"/>
                      <a:pt x="105" y="23"/>
                    </a:cubicBezTo>
                    <a:cubicBezTo>
                      <a:pt x="103" y="22"/>
                      <a:pt x="108" y="21"/>
                      <a:pt x="100" y="20"/>
                    </a:cubicBezTo>
                    <a:cubicBezTo>
                      <a:pt x="101" y="20"/>
                      <a:pt x="90" y="19"/>
                      <a:pt x="89" y="18"/>
                    </a:cubicBezTo>
                    <a:cubicBezTo>
                      <a:pt x="97" y="18"/>
                      <a:pt x="108" y="21"/>
                      <a:pt x="115" y="23"/>
                    </a:cubicBezTo>
                    <a:cubicBezTo>
                      <a:pt x="115" y="22"/>
                      <a:pt x="114" y="21"/>
                      <a:pt x="118" y="22"/>
                    </a:cubicBezTo>
                    <a:cubicBezTo>
                      <a:pt x="124" y="23"/>
                      <a:pt x="138" y="27"/>
                      <a:pt x="144" y="27"/>
                    </a:cubicBezTo>
                    <a:cubicBezTo>
                      <a:pt x="142" y="27"/>
                      <a:pt x="139" y="26"/>
                      <a:pt x="143" y="26"/>
                    </a:cubicBezTo>
                    <a:cubicBezTo>
                      <a:pt x="148" y="28"/>
                      <a:pt x="152" y="29"/>
                      <a:pt x="155" y="30"/>
                    </a:cubicBezTo>
                    <a:cubicBezTo>
                      <a:pt x="151" y="30"/>
                      <a:pt x="137" y="28"/>
                      <a:pt x="130" y="25"/>
                    </a:cubicBezTo>
                    <a:cubicBezTo>
                      <a:pt x="135" y="28"/>
                      <a:pt x="118" y="23"/>
                      <a:pt x="123" y="26"/>
                    </a:cubicBezTo>
                    <a:cubicBezTo>
                      <a:pt x="137" y="27"/>
                      <a:pt x="152" y="32"/>
                      <a:pt x="167" y="36"/>
                    </a:cubicBezTo>
                    <a:cubicBezTo>
                      <a:pt x="166" y="34"/>
                      <a:pt x="167" y="33"/>
                      <a:pt x="162" y="31"/>
                    </a:cubicBezTo>
                    <a:cubicBezTo>
                      <a:pt x="174" y="33"/>
                      <a:pt x="180" y="35"/>
                      <a:pt x="185" y="37"/>
                    </a:cubicBezTo>
                    <a:cubicBezTo>
                      <a:pt x="191" y="38"/>
                      <a:pt x="196" y="40"/>
                      <a:pt x="205" y="42"/>
                    </a:cubicBezTo>
                    <a:cubicBezTo>
                      <a:pt x="203" y="40"/>
                      <a:pt x="196" y="38"/>
                      <a:pt x="190" y="36"/>
                    </a:cubicBezTo>
                    <a:cubicBezTo>
                      <a:pt x="184" y="35"/>
                      <a:pt x="180" y="34"/>
                      <a:pt x="186" y="34"/>
                    </a:cubicBezTo>
                    <a:cubicBezTo>
                      <a:pt x="175" y="31"/>
                      <a:pt x="174" y="32"/>
                      <a:pt x="168" y="31"/>
                    </a:cubicBezTo>
                    <a:cubicBezTo>
                      <a:pt x="160" y="28"/>
                      <a:pt x="154" y="26"/>
                      <a:pt x="149" y="24"/>
                    </a:cubicBezTo>
                    <a:cubicBezTo>
                      <a:pt x="162" y="27"/>
                      <a:pt x="161" y="26"/>
                      <a:pt x="156" y="24"/>
                    </a:cubicBezTo>
                    <a:cubicBezTo>
                      <a:pt x="164" y="25"/>
                      <a:pt x="167" y="27"/>
                      <a:pt x="170" y="26"/>
                    </a:cubicBezTo>
                    <a:close/>
                    <a:moveTo>
                      <a:pt x="88" y="14"/>
                    </a:moveTo>
                    <a:cubicBezTo>
                      <a:pt x="89" y="13"/>
                      <a:pt x="106" y="17"/>
                      <a:pt x="113" y="18"/>
                    </a:cubicBezTo>
                    <a:cubicBezTo>
                      <a:pt x="115" y="19"/>
                      <a:pt x="113" y="20"/>
                      <a:pt x="110" y="20"/>
                    </a:cubicBezTo>
                    <a:cubicBezTo>
                      <a:pt x="99" y="18"/>
                      <a:pt x="99" y="16"/>
                      <a:pt x="8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758">
                <a:extLst>
                  <a:ext uri="{FF2B5EF4-FFF2-40B4-BE49-F238E27FC236}">
                    <a16:creationId xmlns:a16="http://schemas.microsoft.com/office/drawing/2014/main" id="{8E419537-7FC4-4DB2-8674-0365BF1879B3}"/>
                  </a:ext>
                </a:extLst>
              </p:cNvPr>
              <p:cNvSpPr>
                <a:spLocks/>
              </p:cNvSpPr>
              <p:nvPr/>
            </p:nvSpPr>
            <p:spPr bwMode="auto">
              <a:xfrm>
                <a:off x="2808" y="2104"/>
                <a:ext cx="2" cy="15"/>
              </a:xfrm>
              <a:custGeom>
                <a:avLst/>
                <a:gdLst>
                  <a:gd name="T0" fmla="*/ 3 w 3"/>
                  <a:gd name="T1" fmla="*/ 23 h 26"/>
                  <a:gd name="T2" fmla="*/ 1 w 3"/>
                  <a:gd name="T3" fmla="*/ 16 h 26"/>
                  <a:gd name="T4" fmla="*/ 0 w 3"/>
                  <a:gd name="T5" fmla="*/ 9 h 26"/>
                  <a:gd name="T6" fmla="*/ 2 w 3"/>
                  <a:gd name="T7" fmla="*/ 0 h 26"/>
                  <a:gd name="T8" fmla="*/ 3 w 3"/>
                  <a:gd name="T9" fmla="*/ 23 h 26"/>
                </a:gdLst>
                <a:ahLst/>
                <a:cxnLst>
                  <a:cxn ang="0">
                    <a:pos x="T0" y="T1"/>
                  </a:cxn>
                  <a:cxn ang="0">
                    <a:pos x="T2" y="T3"/>
                  </a:cxn>
                  <a:cxn ang="0">
                    <a:pos x="T4" y="T5"/>
                  </a:cxn>
                  <a:cxn ang="0">
                    <a:pos x="T6" y="T7"/>
                  </a:cxn>
                  <a:cxn ang="0">
                    <a:pos x="T8" y="T9"/>
                  </a:cxn>
                </a:cxnLst>
                <a:rect l="0" t="0" r="r" b="b"/>
                <a:pathLst>
                  <a:path w="3" h="26">
                    <a:moveTo>
                      <a:pt x="3" y="23"/>
                    </a:moveTo>
                    <a:cubicBezTo>
                      <a:pt x="2" y="26"/>
                      <a:pt x="2" y="20"/>
                      <a:pt x="1" y="16"/>
                    </a:cubicBezTo>
                    <a:cubicBezTo>
                      <a:pt x="1" y="11"/>
                      <a:pt x="1" y="6"/>
                      <a:pt x="0" y="9"/>
                    </a:cubicBezTo>
                    <a:cubicBezTo>
                      <a:pt x="0" y="4"/>
                      <a:pt x="1" y="1"/>
                      <a:pt x="2" y="0"/>
                    </a:cubicBezTo>
                    <a:cubicBezTo>
                      <a:pt x="1" y="15"/>
                      <a:pt x="2" y="10"/>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59">
                <a:extLst>
                  <a:ext uri="{FF2B5EF4-FFF2-40B4-BE49-F238E27FC236}">
                    <a16:creationId xmlns:a16="http://schemas.microsoft.com/office/drawing/2014/main" id="{D44053EA-DD53-40FC-9925-044D1378CEE8}"/>
                  </a:ext>
                </a:extLst>
              </p:cNvPr>
              <p:cNvSpPr>
                <a:spLocks/>
              </p:cNvSpPr>
              <p:nvPr/>
            </p:nvSpPr>
            <p:spPr bwMode="auto">
              <a:xfrm>
                <a:off x="2667" y="1765"/>
                <a:ext cx="27" cy="33"/>
              </a:xfrm>
              <a:custGeom>
                <a:avLst/>
                <a:gdLst>
                  <a:gd name="T0" fmla="*/ 0 w 48"/>
                  <a:gd name="T1" fmla="*/ 2 h 57"/>
                  <a:gd name="T2" fmla="*/ 1 w 48"/>
                  <a:gd name="T3" fmla="*/ 0 h 57"/>
                  <a:gd name="T4" fmla="*/ 16 w 48"/>
                  <a:gd name="T5" fmla="*/ 16 h 57"/>
                  <a:gd name="T6" fmla="*/ 6 w 48"/>
                  <a:gd name="T7" fmla="*/ 7 h 57"/>
                  <a:gd name="T8" fmla="*/ 27 w 48"/>
                  <a:gd name="T9" fmla="*/ 32 h 57"/>
                  <a:gd name="T10" fmla="*/ 48 w 48"/>
                  <a:gd name="T11" fmla="*/ 57 h 57"/>
                  <a:gd name="T12" fmla="*/ 25 w 48"/>
                  <a:gd name="T13" fmla="*/ 31 h 57"/>
                  <a:gd name="T14" fmla="*/ 0 w 48"/>
                  <a:gd name="T15" fmla="*/ 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7">
                    <a:moveTo>
                      <a:pt x="0" y="2"/>
                    </a:moveTo>
                    <a:cubicBezTo>
                      <a:pt x="5" y="6"/>
                      <a:pt x="0" y="1"/>
                      <a:pt x="1" y="0"/>
                    </a:cubicBezTo>
                    <a:cubicBezTo>
                      <a:pt x="8" y="9"/>
                      <a:pt x="8" y="7"/>
                      <a:pt x="16" y="16"/>
                    </a:cubicBezTo>
                    <a:cubicBezTo>
                      <a:pt x="15" y="17"/>
                      <a:pt x="6" y="6"/>
                      <a:pt x="6" y="7"/>
                    </a:cubicBezTo>
                    <a:cubicBezTo>
                      <a:pt x="15" y="17"/>
                      <a:pt x="21" y="25"/>
                      <a:pt x="27" y="32"/>
                    </a:cubicBezTo>
                    <a:cubicBezTo>
                      <a:pt x="34" y="39"/>
                      <a:pt x="40" y="46"/>
                      <a:pt x="48" y="57"/>
                    </a:cubicBezTo>
                    <a:cubicBezTo>
                      <a:pt x="39" y="47"/>
                      <a:pt x="32" y="39"/>
                      <a:pt x="25" y="3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60">
                <a:extLst>
                  <a:ext uri="{FF2B5EF4-FFF2-40B4-BE49-F238E27FC236}">
                    <a16:creationId xmlns:a16="http://schemas.microsoft.com/office/drawing/2014/main" id="{0CCE0B6D-FF5D-4CB8-81AD-E99C30BE5E3A}"/>
                  </a:ext>
                </a:extLst>
              </p:cNvPr>
              <p:cNvSpPr>
                <a:spLocks/>
              </p:cNvSpPr>
              <p:nvPr/>
            </p:nvSpPr>
            <p:spPr bwMode="auto">
              <a:xfrm>
                <a:off x="2781" y="1961"/>
                <a:ext cx="9" cy="34"/>
              </a:xfrm>
              <a:custGeom>
                <a:avLst/>
                <a:gdLst>
                  <a:gd name="T0" fmla="*/ 0 w 17"/>
                  <a:gd name="T1" fmla="*/ 0 h 59"/>
                  <a:gd name="T2" fmla="*/ 5 w 17"/>
                  <a:gd name="T3" fmla="*/ 5 h 59"/>
                  <a:gd name="T4" fmla="*/ 12 w 17"/>
                  <a:gd name="T5" fmla="*/ 21 h 59"/>
                  <a:gd name="T6" fmla="*/ 7 w 17"/>
                  <a:gd name="T7" fmla="*/ 17 h 59"/>
                  <a:gd name="T8" fmla="*/ 10 w 17"/>
                  <a:gd name="T9" fmla="*/ 29 h 59"/>
                  <a:gd name="T10" fmla="*/ 14 w 17"/>
                  <a:gd name="T11" fmla="*/ 38 h 59"/>
                  <a:gd name="T12" fmla="*/ 17 w 17"/>
                  <a:gd name="T13" fmla="*/ 59 h 59"/>
                  <a:gd name="T14" fmla="*/ 12 w 17"/>
                  <a:gd name="T15" fmla="*/ 41 h 59"/>
                  <a:gd name="T16" fmla="*/ 7 w 17"/>
                  <a:gd name="T17" fmla="*/ 21 h 59"/>
                  <a:gd name="T18" fmla="*/ 0 w 1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9">
                    <a:moveTo>
                      <a:pt x="0" y="0"/>
                    </a:moveTo>
                    <a:cubicBezTo>
                      <a:pt x="3" y="5"/>
                      <a:pt x="4" y="4"/>
                      <a:pt x="5" y="5"/>
                    </a:cubicBezTo>
                    <a:cubicBezTo>
                      <a:pt x="6" y="6"/>
                      <a:pt x="7" y="9"/>
                      <a:pt x="12" y="21"/>
                    </a:cubicBezTo>
                    <a:cubicBezTo>
                      <a:pt x="10" y="19"/>
                      <a:pt x="7" y="12"/>
                      <a:pt x="7" y="17"/>
                    </a:cubicBezTo>
                    <a:cubicBezTo>
                      <a:pt x="8" y="20"/>
                      <a:pt x="9" y="24"/>
                      <a:pt x="10" y="29"/>
                    </a:cubicBezTo>
                    <a:cubicBezTo>
                      <a:pt x="12" y="39"/>
                      <a:pt x="12" y="31"/>
                      <a:pt x="14" y="38"/>
                    </a:cubicBezTo>
                    <a:cubicBezTo>
                      <a:pt x="16" y="48"/>
                      <a:pt x="17" y="55"/>
                      <a:pt x="17" y="59"/>
                    </a:cubicBezTo>
                    <a:cubicBezTo>
                      <a:pt x="16" y="49"/>
                      <a:pt x="15" y="53"/>
                      <a:pt x="12" y="41"/>
                    </a:cubicBezTo>
                    <a:cubicBezTo>
                      <a:pt x="12" y="37"/>
                      <a:pt x="10" y="29"/>
                      <a:pt x="7" y="21"/>
                    </a:cubicBezTo>
                    <a:cubicBezTo>
                      <a:pt x="4" y="13"/>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61">
                <a:extLst>
                  <a:ext uri="{FF2B5EF4-FFF2-40B4-BE49-F238E27FC236}">
                    <a16:creationId xmlns:a16="http://schemas.microsoft.com/office/drawing/2014/main" id="{D3BC618F-1CA0-4C7F-B513-FB188BE38675}"/>
                  </a:ext>
                </a:extLst>
              </p:cNvPr>
              <p:cNvSpPr>
                <a:spLocks noEditPoints="1"/>
              </p:cNvSpPr>
              <p:nvPr/>
            </p:nvSpPr>
            <p:spPr bwMode="auto">
              <a:xfrm>
                <a:off x="2792" y="2019"/>
                <a:ext cx="15" cy="71"/>
              </a:xfrm>
              <a:custGeom>
                <a:avLst/>
                <a:gdLst>
                  <a:gd name="T0" fmla="*/ 8 w 26"/>
                  <a:gd name="T1" fmla="*/ 68 h 124"/>
                  <a:gd name="T2" fmla="*/ 10 w 26"/>
                  <a:gd name="T3" fmla="*/ 79 h 124"/>
                  <a:gd name="T4" fmla="*/ 10 w 26"/>
                  <a:gd name="T5" fmla="*/ 62 h 124"/>
                  <a:gd name="T6" fmla="*/ 15 w 26"/>
                  <a:gd name="T7" fmla="*/ 83 h 124"/>
                  <a:gd name="T8" fmla="*/ 18 w 26"/>
                  <a:gd name="T9" fmla="*/ 106 h 124"/>
                  <a:gd name="T10" fmla="*/ 21 w 26"/>
                  <a:gd name="T11" fmla="*/ 124 h 124"/>
                  <a:gd name="T12" fmla="*/ 19 w 26"/>
                  <a:gd name="T13" fmla="*/ 108 h 124"/>
                  <a:gd name="T14" fmla="*/ 21 w 26"/>
                  <a:gd name="T15" fmla="*/ 99 h 124"/>
                  <a:gd name="T16" fmla="*/ 25 w 26"/>
                  <a:gd name="T17" fmla="*/ 116 h 124"/>
                  <a:gd name="T18" fmla="*/ 24 w 26"/>
                  <a:gd name="T19" fmla="*/ 96 h 124"/>
                  <a:gd name="T20" fmla="*/ 22 w 26"/>
                  <a:gd name="T21" fmla="*/ 94 h 124"/>
                  <a:gd name="T22" fmla="*/ 24 w 26"/>
                  <a:gd name="T23" fmla="*/ 84 h 124"/>
                  <a:gd name="T24" fmla="*/ 17 w 26"/>
                  <a:gd name="T25" fmla="*/ 42 h 124"/>
                  <a:gd name="T26" fmla="*/ 15 w 26"/>
                  <a:gd name="T27" fmla="*/ 22 h 124"/>
                  <a:gd name="T28" fmla="*/ 13 w 26"/>
                  <a:gd name="T29" fmla="*/ 24 h 124"/>
                  <a:gd name="T30" fmla="*/ 11 w 26"/>
                  <a:gd name="T31" fmla="*/ 8 h 124"/>
                  <a:gd name="T32" fmla="*/ 8 w 26"/>
                  <a:gd name="T33" fmla="*/ 16 h 124"/>
                  <a:gd name="T34" fmla="*/ 6 w 26"/>
                  <a:gd name="T35" fmla="*/ 4 h 124"/>
                  <a:gd name="T36" fmla="*/ 0 w 26"/>
                  <a:gd name="T37" fmla="*/ 10 h 124"/>
                  <a:gd name="T38" fmla="*/ 6 w 26"/>
                  <a:gd name="T39" fmla="*/ 45 h 124"/>
                  <a:gd name="T40" fmla="*/ 2 w 26"/>
                  <a:gd name="T41" fmla="*/ 26 h 124"/>
                  <a:gd name="T42" fmla="*/ 0 w 26"/>
                  <a:gd name="T43" fmla="*/ 32 h 124"/>
                  <a:gd name="T44" fmla="*/ 6 w 26"/>
                  <a:gd name="T45" fmla="*/ 66 h 124"/>
                  <a:gd name="T46" fmla="*/ 2 w 26"/>
                  <a:gd name="T47" fmla="*/ 52 h 124"/>
                  <a:gd name="T48" fmla="*/ 2 w 26"/>
                  <a:gd name="T49" fmla="*/ 65 h 124"/>
                  <a:gd name="T50" fmla="*/ 7 w 26"/>
                  <a:gd name="T51" fmla="*/ 90 h 124"/>
                  <a:gd name="T52" fmla="*/ 4 w 26"/>
                  <a:gd name="T53" fmla="*/ 80 h 124"/>
                  <a:gd name="T54" fmla="*/ 3 w 26"/>
                  <a:gd name="T55" fmla="*/ 97 h 124"/>
                  <a:gd name="T56" fmla="*/ 5 w 26"/>
                  <a:gd name="T57" fmla="*/ 112 h 124"/>
                  <a:gd name="T58" fmla="*/ 7 w 26"/>
                  <a:gd name="T59" fmla="*/ 102 h 124"/>
                  <a:gd name="T60" fmla="*/ 9 w 26"/>
                  <a:gd name="T61" fmla="*/ 117 h 124"/>
                  <a:gd name="T62" fmla="*/ 13 w 26"/>
                  <a:gd name="T63" fmla="*/ 118 h 124"/>
                  <a:gd name="T64" fmla="*/ 6 w 26"/>
                  <a:gd name="T65" fmla="*/ 53 h 124"/>
                  <a:gd name="T66" fmla="*/ 3 w 26"/>
                  <a:gd name="T67" fmla="*/ 38 h 124"/>
                  <a:gd name="T68" fmla="*/ 9 w 26"/>
                  <a:gd name="T69" fmla="*/ 67 h 124"/>
                  <a:gd name="T70" fmla="*/ 8 w 26"/>
                  <a:gd name="T71" fmla="*/ 68 h 124"/>
                  <a:gd name="T72" fmla="*/ 3 w 26"/>
                  <a:gd name="T73" fmla="*/ 12 h 124"/>
                  <a:gd name="T74" fmla="*/ 5 w 26"/>
                  <a:gd name="T75" fmla="*/ 19 h 124"/>
                  <a:gd name="T76" fmla="*/ 8 w 26"/>
                  <a:gd name="T77" fmla="*/ 29 h 124"/>
                  <a:gd name="T78" fmla="*/ 7 w 26"/>
                  <a:gd name="T79" fmla="*/ 26 h 124"/>
                  <a:gd name="T80" fmla="*/ 7 w 26"/>
                  <a:gd name="T81" fmla="*/ 35 h 124"/>
                  <a:gd name="T82" fmla="*/ 3 w 26"/>
                  <a:gd name="T83"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24">
                    <a:moveTo>
                      <a:pt x="8" y="68"/>
                    </a:moveTo>
                    <a:cubicBezTo>
                      <a:pt x="9" y="68"/>
                      <a:pt x="10" y="73"/>
                      <a:pt x="10" y="79"/>
                    </a:cubicBezTo>
                    <a:cubicBezTo>
                      <a:pt x="13" y="82"/>
                      <a:pt x="10" y="67"/>
                      <a:pt x="10" y="62"/>
                    </a:cubicBezTo>
                    <a:cubicBezTo>
                      <a:pt x="12" y="71"/>
                      <a:pt x="14" y="74"/>
                      <a:pt x="15" y="83"/>
                    </a:cubicBezTo>
                    <a:cubicBezTo>
                      <a:pt x="16" y="89"/>
                      <a:pt x="17" y="98"/>
                      <a:pt x="18" y="106"/>
                    </a:cubicBezTo>
                    <a:cubicBezTo>
                      <a:pt x="19" y="114"/>
                      <a:pt x="20" y="121"/>
                      <a:pt x="21" y="124"/>
                    </a:cubicBezTo>
                    <a:cubicBezTo>
                      <a:pt x="22" y="122"/>
                      <a:pt x="20" y="118"/>
                      <a:pt x="19" y="108"/>
                    </a:cubicBezTo>
                    <a:cubicBezTo>
                      <a:pt x="22" y="120"/>
                      <a:pt x="20" y="97"/>
                      <a:pt x="21" y="99"/>
                    </a:cubicBezTo>
                    <a:cubicBezTo>
                      <a:pt x="22" y="111"/>
                      <a:pt x="24" y="117"/>
                      <a:pt x="25" y="116"/>
                    </a:cubicBezTo>
                    <a:cubicBezTo>
                      <a:pt x="24" y="105"/>
                      <a:pt x="26" y="108"/>
                      <a:pt x="24" y="96"/>
                    </a:cubicBezTo>
                    <a:cubicBezTo>
                      <a:pt x="23" y="96"/>
                      <a:pt x="23" y="99"/>
                      <a:pt x="22" y="94"/>
                    </a:cubicBezTo>
                    <a:cubicBezTo>
                      <a:pt x="22" y="87"/>
                      <a:pt x="22" y="84"/>
                      <a:pt x="24" y="84"/>
                    </a:cubicBezTo>
                    <a:cubicBezTo>
                      <a:pt x="22" y="65"/>
                      <a:pt x="20" y="51"/>
                      <a:pt x="17" y="42"/>
                    </a:cubicBezTo>
                    <a:cubicBezTo>
                      <a:pt x="19" y="36"/>
                      <a:pt x="14" y="28"/>
                      <a:pt x="15" y="22"/>
                    </a:cubicBezTo>
                    <a:cubicBezTo>
                      <a:pt x="14" y="18"/>
                      <a:pt x="13" y="19"/>
                      <a:pt x="13" y="24"/>
                    </a:cubicBezTo>
                    <a:cubicBezTo>
                      <a:pt x="11" y="12"/>
                      <a:pt x="12" y="16"/>
                      <a:pt x="11" y="8"/>
                    </a:cubicBezTo>
                    <a:cubicBezTo>
                      <a:pt x="9" y="7"/>
                      <a:pt x="9" y="14"/>
                      <a:pt x="8" y="16"/>
                    </a:cubicBezTo>
                    <a:cubicBezTo>
                      <a:pt x="6" y="4"/>
                      <a:pt x="6" y="4"/>
                      <a:pt x="6" y="4"/>
                    </a:cubicBezTo>
                    <a:cubicBezTo>
                      <a:pt x="1" y="0"/>
                      <a:pt x="4" y="20"/>
                      <a:pt x="0" y="10"/>
                    </a:cubicBezTo>
                    <a:cubicBezTo>
                      <a:pt x="2" y="21"/>
                      <a:pt x="6" y="40"/>
                      <a:pt x="6" y="45"/>
                    </a:cubicBezTo>
                    <a:cubicBezTo>
                      <a:pt x="4" y="38"/>
                      <a:pt x="4" y="35"/>
                      <a:pt x="2" y="26"/>
                    </a:cubicBezTo>
                    <a:cubicBezTo>
                      <a:pt x="2" y="37"/>
                      <a:pt x="0" y="25"/>
                      <a:pt x="0" y="32"/>
                    </a:cubicBezTo>
                    <a:cubicBezTo>
                      <a:pt x="2" y="45"/>
                      <a:pt x="5" y="57"/>
                      <a:pt x="6" y="66"/>
                    </a:cubicBezTo>
                    <a:cubicBezTo>
                      <a:pt x="4" y="65"/>
                      <a:pt x="3" y="50"/>
                      <a:pt x="2" y="52"/>
                    </a:cubicBezTo>
                    <a:cubicBezTo>
                      <a:pt x="1" y="55"/>
                      <a:pt x="4" y="70"/>
                      <a:pt x="2" y="65"/>
                    </a:cubicBezTo>
                    <a:cubicBezTo>
                      <a:pt x="4" y="79"/>
                      <a:pt x="5" y="74"/>
                      <a:pt x="7" y="90"/>
                    </a:cubicBezTo>
                    <a:cubicBezTo>
                      <a:pt x="6" y="95"/>
                      <a:pt x="5" y="81"/>
                      <a:pt x="4" y="80"/>
                    </a:cubicBezTo>
                    <a:cubicBezTo>
                      <a:pt x="6" y="94"/>
                      <a:pt x="3" y="88"/>
                      <a:pt x="3" y="97"/>
                    </a:cubicBezTo>
                    <a:cubicBezTo>
                      <a:pt x="5" y="99"/>
                      <a:pt x="4" y="106"/>
                      <a:pt x="5" y="112"/>
                    </a:cubicBezTo>
                    <a:cubicBezTo>
                      <a:pt x="6" y="109"/>
                      <a:pt x="7" y="107"/>
                      <a:pt x="7" y="102"/>
                    </a:cubicBezTo>
                    <a:cubicBezTo>
                      <a:pt x="9" y="109"/>
                      <a:pt x="8" y="110"/>
                      <a:pt x="9" y="117"/>
                    </a:cubicBezTo>
                    <a:cubicBezTo>
                      <a:pt x="12" y="118"/>
                      <a:pt x="10" y="113"/>
                      <a:pt x="13" y="118"/>
                    </a:cubicBezTo>
                    <a:cubicBezTo>
                      <a:pt x="12" y="91"/>
                      <a:pt x="5" y="65"/>
                      <a:pt x="6" y="53"/>
                    </a:cubicBezTo>
                    <a:cubicBezTo>
                      <a:pt x="6" y="58"/>
                      <a:pt x="2" y="42"/>
                      <a:pt x="3" y="38"/>
                    </a:cubicBezTo>
                    <a:cubicBezTo>
                      <a:pt x="5" y="47"/>
                      <a:pt x="9" y="55"/>
                      <a:pt x="9" y="67"/>
                    </a:cubicBezTo>
                    <a:cubicBezTo>
                      <a:pt x="8" y="65"/>
                      <a:pt x="8" y="63"/>
                      <a:pt x="8" y="68"/>
                    </a:cubicBezTo>
                    <a:close/>
                    <a:moveTo>
                      <a:pt x="3" y="12"/>
                    </a:moveTo>
                    <a:cubicBezTo>
                      <a:pt x="4" y="12"/>
                      <a:pt x="5" y="17"/>
                      <a:pt x="5" y="19"/>
                    </a:cubicBezTo>
                    <a:cubicBezTo>
                      <a:pt x="6" y="22"/>
                      <a:pt x="7" y="22"/>
                      <a:pt x="8" y="29"/>
                    </a:cubicBezTo>
                    <a:cubicBezTo>
                      <a:pt x="8" y="30"/>
                      <a:pt x="7" y="28"/>
                      <a:pt x="7" y="26"/>
                    </a:cubicBezTo>
                    <a:cubicBezTo>
                      <a:pt x="7" y="29"/>
                      <a:pt x="8" y="35"/>
                      <a:pt x="7" y="35"/>
                    </a:cubicBezTo>
                    <a:cubicBezTo>
                      <a:pt x="5" y="26"/>
                      <a:pt x="6" y="23"/>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62">
                <a:extLst>
                  <a:ext uri="{FF2B5EF4-FFF2-40B4-BE49-F238E27FC236}">
                    <a16:creationId xmlns:a16="http://schemas.microsoft.com/office/drawing/2014/main" id="{70A2BFC7-827D-420F-8ECC-F7EB2931A9AD}"/>
                  </a:ext>
                </a:extLst>
              </p:cNvPr>
              <p:cNvSpPr>
                <a:spLocks noEditPoints="1"/>
              </p:cNvSpPr>
              <p:nvPr/>
            </p:nvSpPr>
            <p:spPr bwMode="auto">
              <a:xfrm>
                <a:off x="2666" y="1778"/>
                <a:ext cx="58" cy="71"/>
              </a:xfrm>
              <a:custGeom>
                <a:avLst/>
                <a:gdLst>
                  <a:gd name="T0" fmla="*/ 68 w 101"/>
                  <a:gd name="T1" fmla="*/ 77 h 126"/>
                  <a:gd name="T2" fmla="*/ 47 w 101"/>
                  <a:gd name="T3" fmla="*/ 50 h 126"/>
                  <a:gd name="T4" fmla="*/ 54 w 101"/>
                  <a:gd name="T5" fmla="*/ 62 h 126"/>
                  <a:gd name="T6" fmla="*/ 59 w 101"/>
                  <a:gd name="T7" fmla="*/ 72 h 126"/>
                  <a:gd name="T8" fmla="*/ 25 w 101"/>
                  <a:gd name="T9" fmla="*/ 27 h 126"/>
                  <a:gd name="T10" fmla="*/ 15 w 101"/>
                  <a:gd name="T11" fmla="*/ 18 h 126"/>
                  <a:gd name="T12" fmla="*/ 0 w 101"/>
                  <a:gd name="T13" fmla="*/ 0 h 126"/>
                  <a:gd name="T14" fmla="*/ 24 w 101"/>
                  <a:gd name="T15" fmla="*/ 30 h 126"/>
                  <a:gd name="T16" fmla="*/ 56 w 101"/>
                  <a:gd name="T17" fmla="*/ 71 h 126"/>
                  <a:gd name="T18" fmla="*/ 76 w 101"/>
                  <a:gd name="T19" fmla="*/ 98 h 126"/>
                  <a:gd name="T20" fmla="*/ 95 w 101"/>
                  <a:gd name="T21" fmla="*/ 126 h 126"/>
                  <a:gd name="T22" fmla="*/ 82 w 101"/>
                  <a:gd name="T23" fmla="*/ 105 h 126"/>
                  <a:gd name="T24" fmla="*/ 64 w 101"/>
                  <a:gd name="T25" fmla="*/ 79 h 126"/>
                  <a:gd name="T26" fmla="*/ 60 w 101"/>
                  <a:gd name="T27" fmla="*/ 70 h 126"/>
                  <a:gd name="T28" fmla="*/ 68 w 101"/>
                  <a:gd name="T29" fmla="*/ 76 h 126"/>
                  <a:gd name="T30" fmla="*/ 81 w 101"/>
                  <a:gd name="T31" fmla="*/ 94 h 126"/>
                  <a:gd name="T32" fmla="*/ 78 w 101"/>
                  <a:gd name="T33" fmla="*/ 88 h 126"/>
                  <a:gd name="T34" fmla="*/ 73 w 101"/>
                  <a:gd name="T35" fmla="*/ 80 h 126"/>
                  <a:gd name="T36" fmla="*/ 85 w 101"/>
                  <a:gd name="T37" fmla="*/ 93 h 126"/>
                  <a:gd name="T38" fmla="*/ 70 w 101"/>
                  <a:gd name="T39" fmla="*/ 70 h 126"/>
                  <a:gd name="T40" fmla="*/ 77 w 101"/>
                  <a:gd name="T41" fmla="*/ 77 h 126"/>
                  <a:gd name="T42" fmla="*/ 84 w 101"/>
                  <a:gd name="T43" fmla="*/ 86 h 126"/>
                  <a:gd name="T44" fmla="*/ 78 w 101"/>
                  <a:gd name="T45" fmla="*/ 76 h 126"/>
                  <a:gd name="T46" fmla="*/ 79 w 101"/>
                  <a:gd name="T47" fmla="*/ 74 h 126"/>
                  <a:gd name="T48" fmla="*/ 89 w 101"/>
                  <a:gd name="T49" fmla="*/ 89 h 126"/>
                  <a:gd name="T50" fmla="*/ 95 w 101"/>
                  <a:gd name="T51" fmla="*/ 101 h 126"/>
                  <a:gd name="T52" fmla="*/ 101 w 101"/>
                  <a:gd name="T53" fmla="*/ 105 h 126"/>
                  <a:gd name="T54" fmla="*/ 79 w 101"/>
                  <a:gd name="T55" fmla="*/ 73 h 126"/>
                  <a:gd name="T56" fmla="*/ 80 w 101"/>
                  <a:gd name="T57" fmla="*/ 70 h 126"/>
                  <a:gd name="T58" fmla="*/ 68 w 101"/>
                  <a:gd name="T59" fmla="*/ 57 h 126"/>
                  <a:gd name="T60" fmla="*/ 74 w 101"/>
                  <a:gd name="T61" fmla="*/ 58 h 126"/>
                  <a:gd name="T62" fmla="*/ 63 w 101"/>
                  <a:gd name="T63" fmla="*/ 52 h 126"/>
                  <a:gd name="T64" fmla="*/ 51 w 101"/>
                  <a:gd name="T65" fmla="*/ 39 h 126"/>
                  <a:gd name="T66" fmla="*/ 64 w 101"/>
                  <a:gd name="T67" fmla="*/ 58 h 126"/>
                  <a:gd name="T68" fmla="*/ 68 w 101"/>
                  <a:gd name="T69" fmla="*/ 68 h 126"/>
                  <a:gd name="T70" fmla="*/ 61 w 101"/>
                  <a:gd name="T71" fmla="*/ 59 h 126"/>
                  <a:gd name="T72" fmla="*/ 59 w 101"/>
                  <a:gd name="T73" fmla="*/ 55 h 126"/>
                  <a:gd name="T74" fmla="*/ 53 w 101"/>
                  <a:gd name="T75" fmla="*/ 51 h 126"/>
                  <a:gd name="T76" fmla="*/ 59 w 101"/>
                  <a:gd name="T77" fmla="*/ 63 h 126"/>
                  <a:gd name="T78" fmla="*/ 57 w 101"/>
                  <a:gd name="T79" fmla="*/ 61 h 126"/>
                  <a:gd name="T80" fmla="*/ 45 w 101"/>
                  <a:gd name="T81" fmla="*/ 46 h 126"/>
                  <a:gd name="T82" fmla="*/ 46 w 101"/>
                  <a:gd name="T83" fmla="*/ 43 h 126"/>
                  <a:gd name="T84" fmla="*/ 28 w 101"/>
                  <a:gd name="T85" fmla="*/ 26 h 126"/>
                  <a:gd name="T86" fmla="*/ 25 w 101"/>
                  <a:gd name="T87" fmla="*/ 26 h 126"/>
                  <a:gd name="T88" fmla="*/ 35 w 101"/>
                  <a:gd name="T89" fmla="*/ 37 h 126"/>
                  <a:gd name="T90" fmla="*/ 36 w 101"/>
                  <a:gd name="T91" fmla="*/ 34 h 126"/>
                  <a:gd name="T92" fmla="*/ 68 w 101"/>
                  <a:gd name="T93" fmla="*/ 77 h 126"/>
                  <a:gd name="T94" fmla="*/ 60 w 101"/>
                  <a:gd name="T95" fmla="*/ 60 h 126"/>
                  <a:gd name="T96" fmla="*/ 72 w 101"/>
                  <a:gd name="T97" fmla="*/ 75 h 126"/>
                  <a:gd name="T98" fmla="*/ 69 w 101"/>
                  <a:gd name="T99" fmla="*/ 74 h 126"/>
                  <a:gd name="T100" fmla="*/ 60 w 101"/>
                  <a:gd name="T101"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26">
                    <a:moveTo>
                      <a:pt x="68" y="77"/>
                    </a:moveTo>
                    <a:cubicBezTo>
                      <a:pt x="60" y="67"/>
                      <a:pt x="58" y="64"/>
                      <a:pt x="47" y="50"/>
                    </a:cubicBezTo>
                    <a:cubicBezTo>
                      <a:pt x="46" y="51"/>
                      <a:pt x="50" y="57"/>
                      <a:pt x="54" y="62"/>
                    </a:cubicBezTo>
                    <a:cubicBezTo>
                      <a:pt x="58" y="67"/>
                      <a:pt x="61" y="73"/>
                      <a:pt x="59" y="72"/>
                    </a:cubicBezTo>
                    <a:cubicBezTo>
                      <a:pt x="50" y="60"/>
                      <a:pt x="35" y="42"/>
                      <a:pt x="25" y="27"/>
                    </a:cubicBezTo>
                    <a:cubicBezTo>
                      <a:pt x="24" y="29"/>
                      <a:pt x="20" y="24"/>
                      <a:pt x="15" y="18"/>
                    </a:cubicBezTo>
                    <a:cubicBezTo>
                      <a:pt x="10" y="11"/>
                      <a:pt x="4" y="4"/>
                      <a:pt x="0" y="0"/>
                    </a:cubicBezTo>
                    <a:cubicBezTo>
                      <a:pt x="3" y="6"/>
                      <a:pt x="13" y="17"/>
                      <a:pt x="24" y="30"/>
                    </a:cubicBezTo>
                    <a:cubicBezTo>
                      <a:pt x="35" y="43"/>
                      <a:pt x="48" y="58"/>
                      <a:pt x="56" y="71"/>
                    </a:cubicBezTo>
                    <a:cubicBezTo>
                      <a:pt x="59" y="73"/>
                      <a:pt x="68" y="85"/>
                      <a:pt x="76" y="98"/>
                    </a:cubicBezTo>
                    <a:cubicBezTo>
                      <a:pt x="84" y="110"/>
                      <a:pt x="92" y="123"/>
                      <a:pt x="95" y="126"/>
                    </a:cubicBezTo>
                    <a:cubicBezTo>
                      <a:pt x="93" y="122"/>
                      <a:pt x="88" y="114"/>
                      <a:pt x="82" y="105"/>
                    </a:cubicBezTo>
                    <a:cubicBezTo>
                      <a:pt x="76" y="97"/>
                      <a:pt x="69" y="87"/>
                      <a:pt x="64" y="79"/>
                    </a:cubicBezTo>
                    <a:cubicBezTo>
                      <a:pt x="62" y="75"/>
                      <a:pt x="61" y="72"/>
                      <a:pt x="60" y="70"/>
                    </a:cubicBezTo>
                    <a:cubicBezTo>
                      <a:pt x="66" y="77"/>
                      <a:pt x="74" y="86"/>
                      <a:pt x="68" y="76"/>
                    </a:cubicBezTo>
                    <a:cubicBezTo>
                      <a:pt x="76" y="87"/>
                      <a:pt x="74" y="82"/>
                      <a:pt x="81" y="94"/>
                    </a:cubicBezTo>
                    <a:cubicBezTo>
                      <a:pt x="83" y="96"/>
                      <a:pt x="81" y="92"/>
                      <a:pt x="78" y="88"/>
                    </a:cubicBezTo>
                    <a:cubicBezTo>
                      <a:pt x="76" y="84"/>
                      <a:pt x="73" y="80"/>
                      <a:pt x="73" y="80"/>
                    </a:cubicBezTo>
                    <a:cubicBezTo>
                      <a:pt x="71" y="72"/>
                      <a:pt x="81" y="88"/>
                      <a:pt x="85" y="93"/>
                    </a:cubicBezTo>
                    <a:cubicBezTo>
                      <a:pt x="81" y="84"/>
                      <a:pt x="70" y="73"/>
                      <a:pt x="70" y="70"/>
                    </a:cubicBezTo>
                    <a:cubicBezTo>
                      <a:pt x="70" y="68"/>
                      <a:pt x="73" y="72"/>
                      <a:pt x="77" y="77"/>
                    </a:cubicBezTo>
                    <a:cubicBezTo>
                      <a:pt x="80" y="81"/>
                      <a:pt x="83" y="87"/>
                      <a:pt x="84" y="86"/>
                    </a:cubicBezTo>
                    <a:cubicBezTo>
                      <a:pt x="80" y="81"/>
                      <a:pt x="79" y="78"/>
                      <a:pt x="78" y="76"/>
                    </a:cubicBezTo>
                    <a:cubicBezTo>
                      <a:pt x="89" y="91"/>
                      <a:pt x="83" y="80"/>
                      <a:pt x="79" y="74"/>
                    </a:cubicBezTo>
                    <a:cubicBezTo>
                      <a:pt x="85" y="82"/>
                      <a:pt x="87" y="86"/>
                      <a:pt x="89" y="89"/>
                    </a:cubicBezTo>
                    <a:cubicBezTo>
                      <a:pt x="90" y="93"/>
                      <a:pt x="92" y="95"/>
                      <a:pt x="95" y="101"/>
                    </a:cubicBezTo>
                    <a:cubicBezTo>
                      <a:pt x="92" y="93"/>
                      <a:pt x="92" y="94"/>
                      <a:pt x="101" y="105"/>
                    </a:cubicBezTo>
                    <a:cubicBezTo>
                      <a:pt x="97" y="98"/>
                      <a:pt x="87" y="83"/>
                      <a:pt x="79" y="73"/>
                    </a:cubicBezTo>
                    <a:cubicBezTo>
                      <a:pt x="80" y="73"/>
                      <a:pt x="86" y="78"/>
                      <a:pt x="80" y="70"/>
                    </a:cubicBezTo>
                    <a:cubicBezTo>
                      <a:pt x="79" y="71"/>
                      <a:pt x="75" y="67"/>
                      <a:pt x="68" y="57"/>
                    </a:cubicBezTo>
                    <a:cubicBezTo>
                      <a:pt x="71" y="60"/>
                      <a:pt x="78" y="64"/>
                      <a:pt x="74" y="58"/>
                    </a:cubicBezTo>
                    <a:cubicBezTo>
                      <a:pt x="67" y="50"/>
                      <a:pt x="60" y="45"/>
                      <a:pt x="63" y="52"/>
                    </a:cubicBezTo>
                    <a:cubicBezTo>
                      <a:pt x="61" y="50"/>
                      <a:pt x="51" y="36"/>
                      <a:pt x="51" y="39"/>
                    </a:cubicBezTo>
                    <a:cubicBezTo>
                      <a:pt x="58" y="48"/>
                      <a:pt x="62" y="54"/>
                      <a:pt x="64" y="58"/>
                    </a:cubicBezTo>
                    <a:cubicBezTo>
                      <a:pt x="66" y="62"/>
                      <a:pt x="66" y="65"/>
                      <a:pt x="68" y="68"/>
                    </a:cubicBezTo>
                    <a:cubicBezTo>
                      <a:pt x="64" y="64"/>
                      <a:pt x="63" y="62"/>
                      <a:pt x="61" y="59"/>
                    </a:cubicBezTo>
                    <a:cubicBezTo>
                      <a:pt x="62" y="61"/>
                      <a:pt x="67" y="64"/>
                      <a:pt x="59" y="55"/>
                    </a:cubicBezTo>
                    <a:cubicBezTo>
                      <a:pt x="55" y="51"/>
                      <a:pt x="55" y="52"/>
                      <a:pt x="53" y="51"/>
                    </a:cubicBezTo>
                    <a:cubicBezTo>
                      <a:pt x="62" y="62"/>
                      <a:pt x="51" y="51"/>
                      <a:pt x="59" y="63"/>
                    </a:cubicBezTo>
                    <a:cubicBezTo>
                      <a:pt x="58" y="60"/>
                      <a:pt x="57" y="60"/>
                      <a:pt x="57" y="61"/>
                    </a:cubicBezTo>
                    <a:cubicBezTo>
                      <a:pt x="53" y="56"/>
                      <a:pt x="49" y="51"/>
                      <a:pt x="45" y="46"/>
                    </a:cubicBezTo>
                    <a:cubicBezTo>
                      <a:pt x="47" y="47"/>
                      <a:pt x="52" y="50"/>
                      <a:pt x="46" y="43"/>
                    </a:cubicBezTo>
                    <a:cubicBezTo>
                      <a:pt x="40" y="37"/>
                      <a:pt x="36" y="34"/>
                      <a:pt x="28" y="26"/>
                    </a:cubicBezTo>
                    <a:cubicBezTo>
                      <a:pt x="37" y="37"/>
                      <a:pt x="24" y="22"/>
                      <a:pt x="25" y="26"/>
                    </a:cubicBezTo>
                    <a:cubicBezTo>
                      <a:pt x="28" y="29"/>
                      <a:pt x="32" y="33"/>
                      <a:pt x="35" y="37"/>
                    </a:cubicBezTo>
                    <a:cubicBezTo>
                      <a:pt x="42" y="45"/>
                      <a:pt x="29" y="27"/>
                      <a:pt x="36" y="34"/>
                    </a:cubicBezTo>
                    <a:cubicBezTo>
                      <a:pt x="49" y="52"/>
                      <a:pt x="64" y="69"/>
                      <a:pt x="68" y="77"/>
                    </a:cubicBezTo>
                    <a:close/>
                    <a:moveTo>
                      <a:pt x="60" y="60"/>
                    </a:moveTo>
                    <a:cubicBezTo>
                      <a:pt x="64" y="65"/>
                      <a:pt x="68" y="70"/>
                      <a:pt x="72" y="75"/>
                    </a:cubicBezTo>
                    <a:cubicBezTo>
                      <a:pt x="75" y="82"/>
                      <a:pt x="61" y="63"/>
                      <a:pt x="69" y="74"/>
                    </a:cubicBezTo>
                    <a:cubicBezTo>
                      <a:pt x="65" y="71"/>
                      <a:pt x="59" y="60"/>
                      <a:pt x="6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63">
                <a:extLst>
                  <a:ext uri="{FF2B5EF4-FFF2-40B4-BE49-F238E27FC236}">
                    <a16:creationId xmlns:a16="http://schemas.microsoft.com/office/drawing/2014/main" id="{31B7FEE5-B68B-45E3-A4E0-56BF3A91441B}"/>
                  </a:ext>
                </a:extLst>
              </p:cNvPr>
              <p:cNvSpPr>
                <a:spLocks/>
              </p:cNvSpPr>
              <p:nvPr/>
            </p:nvSpPr>
            <p:spPr bwMode="auto">
              <a:xfrm>
                <a:off x="2806" y="2123"/>
                <a:ext cx="1" cy="17"/>
              </a:xfrm>
              <a:custGeom>
                <a:avLst/>
                <a:gdLst>
                  <a:gd name="T0" fmla="*/ 3 w 3"/>
                  <a:gd name="T1" fmla="*/ 17 h 30"/>
                  <a:gd name="T2" fmla="*/ 2 w 3"/>
                  <a:gd name="T3" fmla="*/ 17 h 30"/>
                  <a:gd name="T4" fmla="*/ 1 w 3"/>
                  <a:gd name="T5" fmla="*/ 30 h 30"/>
                  <a:gd name="T6" fmla="*/ 1 w 3"/>
                  <a:gd name="T7" fmla="*/ 3 h 30"/>
                  <a:gd name="T8" fmla="*/ 3 w 3"/>
                  <a:gd name="T9" fmla="*/ 5 h 30"/>
                  <a:gd name="T10" fmla="*/ 3 w 3"/>
                  <a:gd name="T11" fmla="*/ 17 h 30"/>
                </a:gdLst>
                <a:ahLst/>
                <a:cxnLst>
                  <a:cxn ang="0">
                    <a:pos x="T0" y="T1"/>
                  </a:cxn>
                  <a:cxn ang="0">
                    <a:pos x="T2" y="T3"/>
                  </a:cxn>
                  <a:cxn ang="0">
                    <a:pos x="T4" y="T5"/>
                  </a:cxn>
                  <a:cxn ang="0">
                    <a:pos x="T6" y="T7"/>
                  </a:cxn>
                  <a:cxn ang="0">
                    <a:pos x="T8" y="T9"/>
                  </a:cxn>
                  <a:cxn ang="0">
                    <a:pos x="T10" y="T11"/>
                  </a:cxn>
                </a:cxnLst>
                <a:rect l="0" t="0" r="r" b="b"/>
                <a:pathLst>
                  <a:path w="3" h="30">
                    <a:moveTo>
                      <a:pt x="3" y="17"/>
                    </a:moveTo>
                    <a:cubicBezTo>
                      <a:pt x="3" y="21"/>
                      <a:pt x="2" y="19"/>
                      <a:pt x="2" y="17"/>
                    </a:cubicBezTo>
                    <a:cubicBezTo>
                      <a:pt x="1" y="30"/>
                      <a:pt x="1" y="30"/>
                      <a:pt x="1" y="30"/>
                    </a:cubicBezTo>
                    <a:cubicBezTo>
                      <a:pt x="0" y="24"/>
                      <a:pt x="0" y="7"/>
                      <a:pt x="1" y="3"/>
                    </a:cubicBezTo>
                    <a:cubicBezTo>
                      <a:pt x="2" y="0"/>
                      <a:pt x="2" y="9"/>
                      <a:pt x="3" y="5"/>
                    </a:cubicBezTo>
                    <a:cubicBezTo>
                      <a:pt x="3" y="11"/>
                      <a:pt x="2" y="15"/>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64">
                <a:extLst>
                  <a:ext uri="{FF2B5EF4-FFF2-40B4-BE49-F238E27FC236}">
                    <a16:creationId xmlns:a16="http://schemas.microsoft.com/office/drawing/2014/main" id="{DDE71106-CBC9-47B4-B419-CD8B783B78D3}"/>
                  </a:ext>
                </a:extLst>
              </p:cNvPr>
              <p:cNvSpPr>
                <a:spLocks noEditPoints="1"/>
              </p:cNvSpPr>
              <p:nvPr/>
            </p:nvSpPr>
            <p:spPr bwMode="auto">
              <a:xfrm>
                <a:off x="2433" y="2605"/>
                <a:ext cx="64" cy="20"/>
              </a:xfrm>
              <a:custGeom>
                <a:avLst/>
                <a:gdLst>
                  <a:gd name="T0" fmla="*/ 44 w 112"/>
                  <a:gd name="T1" fmla="*/ 36 h 36"/>
                  <a:gd name="T2" fmla="*/ 56 w 112"/>
                  <a:gd name="T3" fmla="*/ 32 h 36"/>
                  <a:gd name="T4" fmla="*/ 80 w 112"/>
                  <a:gd name="T5" fmla="*/ 21 h 36"/>
                  <a:gd name="T6" fmla="*/ 97 w 112"/>
                  <a:gd name="T7" fmla="*/ 11 h 36"/>
                  <a:gd name="T8" fmla="*/ 85 w 112"/>
                  <a:gd name="T9" fmla="*/ 16 h 36"/>
                  <a:gd name="T10" fmla="*/ 110 w 112"/>
                  <a:gd name="T11" fmla="*/ 4 h 36"/>
                  <a:gd name="T12" fmla="*/ 104 w 112"/>
                  <a:gd name="T13" fmla="*/ 4 h 36"/>
                  <a:gd name="T14" fmla="*/ 78 w 112"/>
                  <a:gd name="T15" fmla="*/ 12 h 36"/>
                  <a:gd name="T16" fmla="*/ 58 w 112"/>
                  <a:gd name="T17" fmla="*/ 18 h 36"/>
                  <a:gd name="T18" fmla="*/ 39 w 112"/>
                  <a:gd name="T19" fmla="*/ 25 h 36"/>
                  <a:gd name="T20" fmla="*/ 37 w 112"/>
                  <a:gd name="T21" fmla="*/ 24 h 36"/>
                  <a:gd name="T22" fmla="*/ 48 w 112"/>
                  <a:gd name="T23" fmla="*/ 19 h 36"/>
                  <a:gd name="T24" fmla="*/ 35 w 112"/>
                  <a:gd name="T25" fmla="*/ 19 h 36"/>
                  <a:gd name="T26" fmla="*/ 16 w 112"/>
                  <a:gd name="T27" fmla="*/ 25 h 36"/>
                  <a:gd name="T28" fmla="*/ 47 w 112"/>
                  <a:gd name="T29" fmla="*/ 11 h 36"/>
                  <a:gd name="T30" fmla="*/ 30 w 112"/>
                  <a:gd name="T31" fmla="*/ 15 h 36"/>
                  <a:gd name="T32" fmla="*/ 10 w 112"/>
                  <a:gd name="T33" fmla="*/ 24 h 36"/>
                  <a:gd name="T34" fmla="*/ 0 w 112"/>
                  <a:gd name="T35" fmla="*/ 29 h 36"/>
                  <a:gd name="T36" fmla="*/ 10 w 112"/>
                  <a:gd name="T37" fmla="*/ 28 h 36"/>
                  <a:gd name="T38" fmla="*/ 27 w 112"/>
                  <a:gd name="T39" fmla="*/ 25 h 36"/>
                  <a:gd name="T40" fmla="*/ 19 w 112"/>
                  <a:gd name="T41" fmla="*/ 31 h 36"/>
                  <a:gd name="T42" fmla="*/ 31 w 112"/>
                  <a:gd name="T43" fmla="*/ 27 h 36"/>
                  <a:gd name="T44" fmla="*/ 19 w 112"/>
                  <a:gd name="T45" fmla="*/ 34 h 36"/>
                  <a:gd name="T46" fmla="*/ 31 w 112"/>
                  <a:gd name="T47" fmla="*/ 31 h 36"/>
                  <a:gd name="T48" fmla="*/ 46 w 112"/>
                  <a:gd name="T49" fmla="*/ 26 h 36"/>
                  <a:gd name="T50" fmla="*/ 33 w 112"/>
                  <a:gd name="T51" fmla="*/ 33 h 36"/>
                  <a:gd name="T52" fmla="*/ 51 w 112"/>
                  <a:gd name="T53" fmla="*/ 28 h 36"/>
                  <a:gd name="T54" fmla="*/ 67 w 112"/>
                  <a:gd name="T55" fmla="*/ 24 h 36"/>
                  <a:gd name="T56" fmla="*/ 53 w 112"/>
                  <a:gd name="T57" fmla="*/ 30 h 36"/>
                  <a:gd name="T58" fmla="*/ 87 w 112"/>
                  <a:gd name="T59" fmla="*/ 17 h 36"/>
                  <a:gd name="T60" fmla="*/ 44 w 112"/>
                  <a:gd name="T61" fmla="*/ 36 h 36"/>
                  <a:gd name="T62" fmla="*/ 86 w 112"/>
                  <a:gd name="T63" fmla="*/ 12 h 36"/>
                  <a:gd name="T64" fmla="*/ 72 w 112"/>
                  <a:gd name="T65" fmla="*/ 19 h 36"/>
                  <a:gd name="T66" fmla="*/ 53 w 112"/>
                  <a:gd name="T67" fmla="*/ 27 h 36"/>
                  <a:gd name="T68" fmla="*/ 86 w 112"/>
                  <a:gd name="T6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6">
                    <a:moveTo>
                      <a:pt x="44" y="36"/>
                    </a:moveTo>
                    <a:cubicBezTo>
                      <a:pt x="51" y="33"/>
                      <a:pt x="52" y="33"/>
                      <a:pt x="56" y="32"/>
                    </a:cubicBezTo>
                    <a:cubicBezTo>
                      <a:pt x="60" y="30"/>
                      <a:pt x="71" y="25"/>
                      <a:pt x="80" y="21"/>
                    </a:cubicBezTo>
                    <a:cubicBezTo>
                      <a:pt x="89" y="17"/>
                      <a:pt x="97" y="13"/>
                      <a:pt x="97" y="11"/>
                    </a:cubicBezTo>
                    <a:cubicBezTo>
                      <a:pt x="91" y="14"/>
                      <a:pt x="87" y="15"/>
                      <a:pt x="85" y="16"/>
                    </a:cubicBezTo>
                    <a:cubicBezTo>
                      <a:pt x="93" y="12"/>
                      <a:pt x="102" y="6"/>
                      <a:pt x="110" y="4"/>
                    </a:cubicBezTo>
                    <a:cubicBezTo>
                      <a:pt x="107" y="4"/>
                      <a:pt x="112" y="0"/>
                      <a:pt x="104" y="4"/>
                    </a:cubicBezTo>
                    <a:cubicBezTo>
                      <a:pt x="94" y="10"/>
                      <a:pt x="75" y="16"/>
                      <a:pt x="78" y="12"/>
                    </a:cubicBezTo>
                    <a:cubicBezTo>
                      <a:pt x="69" y="16"/>
                      <a:pt x="63" y="17"/>
                      <a:pt x="58" y="18"/>
                    </a:cubicBezTo>
                    <a:cubicBezTo>
                      <a:pt x="53" y="19"/>
                      <a:pt x="48" y="21"/>
                      <a:pt x="39" y="25"/>
                    </a:cubicBezTo>
                    <a:cubicBezTo>
                      <a:pt x="45" y="22"/>
                      <a:pt x="36" y="25"/>
                      <a:pt x="37" y="24"/>
                    </a:cubicBezTo>
                    <a:cubicBezTo>
                      <a:pt x="48" y="19"/>
                      <a:pt x="48" y="19"/>
                      <a:pt x="48" y="19"/>
                    </a:cubicBezTo>
                    <a:cubicBezTo>
                      <a:pt x="37" y="21"/>
                      <a:pt x="43" y="18"/>
                      <a:pt x="35" y="19"/>
                    </a:cubicBezTo>
                    <a:cubicBezTo>
                      <a:pt x="23" y="23"/>
                      <a:pt x="21" y="25"/>
                      <a:pt x="16" y="25"/>
                    </a:cubicBezTo>
                    <a:cubicBezTo>
                      <a:pt x="19" y="22"/>
                      <a:pt x="27" y="18"/>
                      <a:pt x="47" y="11"/>
                    </a:cubicBezTo>
                    <a:cubicBezTo>
                      <a:pt x="45" y="10"/>
                      <a:pt x="37" y="13"/>
                      <a:pt x="30" y="15"/>
                    </a:cubicBezTo>
                    <a:cubicBezTo>
                      <a:pt x="28" y="17"/>
                      <a:pt x="16" y="21"/>
                      <a:pt x="10" y="24"/>
                    </a:cubicBezTo>
                    <a:cubicBezTo>
                      <a:pt x="10" y="24"/>
                      <a:pt x="15" y="25"/>
                      <a:pt x="0" y="29"/>
                    </a:cubicBezTo>
                    <a:cubicBezTo>
                      <a:pt x="9" y="27"/>
                      <a:pt x="9" y="28"/>
                      <a:pt x="10" y="28"/>
                    </a:cubicBezTo>
                    <a:cubicBezTo>
                      <a:pt x="12" y="29"/>
                      <a:pt x="14" y="29"/>
                      <a:pt x="27" y="25"/>
                    </a:cubicBezTo>
                    <a:cubicBezTo>
                      <a:pt x="19" y="28"/>
                      <a:pt x="23" y="28"/>
                      <a:pt x="19" y="31"/>
                    </a:cubicBezTo>
                    <a:cubicBezTo>
                      <a:pt x="23" y="29"/>
                      <a:pt x="29" y="27"/>
                      <a:pt x="31" y="27"/>
                    </a:cubicBezTo>
                    <a:cubicBezTo>
                      <a:pt x="27" y="29"/>
                      <a:pt x="22" y="32"/>
                      <a:pt x="19" y="34"/>
                    </a:cubicBezTo>
                    <a:cubicBezTo>
                      <a:pt x="30" y="30"/>
                      <a:pt x="37" y="28"/>
                      <a:pt x="31" y="31"/>
                    </a:cubicBezTo>
                    <a:cubicBezTo>
                      <a:pt x="39" y="29"/>
                      <a:pt x="42" y="26"/>
                      <a:pt x="46" y="26"/>
                    </a:cubicBezTo>
                    <a:cubicBezTo>
                      <a:pt x="52" y="25"/>
                      <a:pt x="35" y="31"/>
                      <a:pt x="33" y="33"/>
                    </a:cubicBezTo>
                    <a:cubicBezTo>
                      <a:pt x="43" y="29"/>
                      <a:pt x="47" y="28"/>
                      <a:pt x="51" y="28"/>
                    </a:cubicBezTo>
                    <a:cubicBezTo>
                      <a:pt x="54" y="28"/>
                      <a:pt x="58" y="27"/>
                      <a:pt x="67" y="24"/>
                    </a:cubicBezTo>
                    <a:cubicBezTo>
                      <a:pt x="63" y="26"/>
                      <a:pt x="53" y="29"/>
                      <a:pt x="53" y="30"/>
                    </a:cubicBezTo>
                    <a:cubicBezTo>
                      <a:pt x="66" y="26"/>
                      <a:pt x="78" y="20"/>
                      <a:pt x="87" y="17"/>
                    </a:cubicBezTo>
                    <a:cubicBezTo>
                      <a:pt x="71" y="25"/>
                      <a:pt x="52" y="31"/>
                      <a:pt x="44" y="36"/>
                    </a:cubicBezTo>
                    <a:close/>
                    <a:moveTo>
                      <a:pt x="86" y="12"/>
                    </a:moveTo>
                    <a:cubicBezTo>
                      <a:pt x="85" y="14"/>
                      <a:pt x="79" y="16"/>
                      <a:pt x="72" y="19"/>
                    </a:cubicBezTo>
                    <a:cubicBezTo>
                      <a:pt x="66" y="22"/>
                      <a:pt x="58" y="24"/>
                      <a:pt x="53" y="27"/>
                    </a:cubicBezTo>
                    <a:cubicBezTo>
                      <a:pt x="56" y="23"/>
                      <a:pt x="75" y="17"/>
                      <a:pt x="8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5">
                <a:extLst>
                  <a:ext uri="{FF2B5EF4-FFF2-40B4-BE49-F238E27FC236}">
                    <a16:creationId xmlns:a16="http://schemas.microsoft.com/office/drawing/2014/main" id="{A44BBF85-D5DC-4884-B4FD-000D28E2EA51}"/>
                  </a:ext>
                </a:extLst>
              </p:cNvPr>
              <p:cNvSpPr>
                <a:spLocks/>
              </p:cNvSpPr>
              <p:nvPr/>
            </p:nvSpPr>
            <p:spPr bwMode="auto">
              <a:xfrm>
                <a:off x="2065" y="2623"/>
                <a:ext cx="12" cy="5"/>
              </a:xfrm>
              <a:custGeom>
                <a:avLst/>
                <a:gdLst>
                  <a:gd name="T0" fmla="*/ 17 w 21"/>
                  <a:gd name="T1" fmla="*/ 8 h 8"/>
                  <a:gd name="T2" fmla="*/ 1 w 21"/>
                  <a:gd name="T3" fmla="*/ 0 h 8"/>
                  <a:gd name="T4" fmla="*/ 20 w 21"/>
                  <a:gd name="T5" fmla="*/ 8 h 8"/>
                  <a:gd name="T6" fmla="*/ 13 w 21"/>
                  <a:gd name="T7" fmla="*/ 6 h 8"/>
                  <a:gd name="T8" fmla="*/ 17 w 21"/>
                  <a:gd name="T9" fmla="*/ 8 h 8"/>
                </a:gdLst>
                <a:ahLst/>
                <a:cxnLst>
                  <a:cxn ang="0">
                    <a:pos x="T0" y="T1"/>
                  </a:cxn>
                  <a:cxn ang="0">
                    <a:pos x="T2" y="T3"/>
                  </a:cxn>
                  <a:cxn ang="0">
                    <a:pos x="T4" y="T5"/>
                  </a:cxn>
                  <a:cxn ang="0">
                    <a:pos x="T6" y="T7"/>
                  </a:cxn>
                  <a:cxn ang="0">
                    <a:pos x="T8" y="T9"/>
                  </a:cxn>
                </a:cxnLst>
                <a:rect l="0" t="0" r="r" b="b"/>
                <a:pathLst>
                  <a:path w="21" h="8">
                    <a:moveTo>
                      <a:pt x="17" y="8"/>
                    </a:moveTo>
                    <a:cubicBezTo>
                      <a:pt x="17" y="8"/>
                      <a:pt x="0" y="1"/>
                      <a:pt x="1" y="0"/>
                    </a:cubicBezTo>
                    <a:cubicBezTo>
                      <a:pt x="10" y="3"/>
                      <a:pt x="16" y="6"/>
                      <a:pt x="20" y="8"/>
                    </a:cubicBezTo>
                    <a:cubicBezTo>
                      <a:pt x="21" y="8"/>
                      <a:pt x="16" y="6"/>
                      <a:pt x="13" y="6"/>
                    </a:cubicBezTo>
                    <a:cubicBezTo>
                      <a:pt x="12" y="6"/>
                      <a:pt x="15" y="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66">
                <a:extLst>
                  <a:ext uri="{FF2B5EF4-FFF2-40B4-BE49-F238E27FC236}">
                    <a16:creationId xmlns:a16="http://schemas.microsoft.com/office/drawing/2014/main" id="{E757C7D1-605A-4517-A9C9-8419E12C7737}"/>
                  </a:ext>
                </a:extLst>
              </p:cNvPr>
              <p:cNvSpPr>
                <a:spLocks noEditPoints="1"/>
              </p:cNvSpPr>
              <p:nvPr/>
            </p:nvSpPr>
            <p:spPr bwMode="auto">
              <a:xfrm>
                <a:off x="2702" y="2408"/>
                <a:ext cx="19" cy="28"/>
              </a:xfrm>
              <a:custGeom>
                <a:avLst/>
                <a:gdLst>
                  <a:gd name="T0" fmla="*/ 4 w 33"/>
                  <a:gd name="T1" fmla="*/ 49 h 50"/>
                  <a:gd name="T2" fmla="*/ 5 w 33"/>
                  <a:gd name="T3" fmla="*/ 49 h 50"/>
                  <a:gd name="T4" fmla="*/ 21 w 33"/>
                  <a:gd name="T5" fmla="*/ 26 h 50"/>
                  <a:gd name="T6" fmla="*/ 28 w 33"/>
                  <a:gd name="T7" fmla="*/ 13 h 50"/>
                  <a:gd name="T8" fmla="*/ 33 w 33"/>
                  <a:gd name="T9" fmla="*/ 0 h 50"/>
                  <a:gd name="T10" fmla="*/ 23 w 33"/>
                  <a:gd name="T11" fmla="*/ 10 h 50"/>
                  <a:gd name="T12" fmla="*/ 12 w 33"/>
                  <a:gd name="T13" fmla="*/ 23 h 50"/>
                  <a:gd name="T14" fmla="*/ 10 w 33"/>
                  <a:gd name="T15" fmla="*/ 29 h 50"/>
                  <a:gd name="T16" fmla="*/ 19 w 33"/>
                  <a:gd name="T17" fmla="*/ 16 h 50"/>
                  <a:gd name="T18" fmla="*/ 6 w 33"/>
                  <a:gd name="T19" fmla="*/ 36 h 50"/>
                  <a:gd name="T20" fmla="*/ 18 w 33"/>
                  <a:gd name="T21" fmla="*/ 23 h 50"/>
                  <a:gd name="T22" fmla="*/ 9 w 33"/>
                  <a:gd name="T23" fmla="*/ 36 h 50"/>
                  <a:gd name="T24" fmla="*/ 0 w 33"/>
                  <a:gd name="T25" fmla="*/ 49 h 50"/>
                  <a:gd name="T26" fmla="*/ 13 w 33"/>
                  <a:gd name="T27" fmla="*/ 36 h 50"/>
                  <a:gd name="T28" fmla="*/ 4 w 33"/>
                  <a:gd name="T29" fmla="*/ 49 h 50"/>
                  <a:gd name="T30" fmla="*/ 27 w 33"/>
                  <a:gd name="T31" fmla="*/ 10 h 50"/>
                  <a:gd name="T32" fmla="*/ 20 w 33"/>
                  <a:gd name="T33" fmla="*/ 19 h 50"/>
                  <a:gd name="T34" fmla="*/ 20 w 33"/>
                  <a:gd name="T35" fmla="*/ 16 h 50"/>
                  <a:gd name="T36" fmla="*/ 27 w 33"/>
                  <a:gd name="T3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0">
                    <a:moveTo>
                      <a:pt x="4" y="49"/>
                    </a:moveTo>
                    <a:cubicBezTo>
                      <a:pt x="7" y="45"/>
                      <a:pt x="6" y="47"/>
                      <a:pt x="5" y="49"/>
                    </a:cubicBezTo>
                    <a:cubicBezTo>
                      <a:pt x="10" y="41"/>
                      <a:pt x="16" y="34"/>
                      <a:pt x="21" y="26"/>
                    </a:cubicBezTo>
                    <a:cubicBezTo>
                      <a:pt x="20" y="23"/>
                      <a:pt x="21" y="23"/>
                      <a:pt x="28" y="13"/>
                    </a:cubicBezTo>
                    <a:cubicBezTo>
                      <a:pt x="22" y="19"/>
                      <a:pt x="25" y="12"/>
                      <a:pt x="33" y="0"/>
                    </a:cubicBezTo>
                    <a:cubicBezTo>
                      <a:pt x="32" y="0"/>
                      <a:pt x="28" y="4"/>
                      <a:pt x="23" y="10"/>
                    </a:cubicBezTo>
                    <a:cubicBezTo>
                      <a:pt x="19" y="15"/>
                      <a:pt x="15" y="21"/>
                      <a:pt x="12" y="23"/>
                    </a:cubicBezTo>
                    <a:cubicBezTo>
                      <a:pt x="13" y="24"/>
                      <a:pt x="10" y="28"/>
                      <a:pt x="10" y="29"/>
                    </a:cubicBezTo>
                    <a:cubicBezTo>
                      <a:pt x="13" y="24"/>
                      <a:pt x="18" y="17"/>
                      <a:pt x="19" y="16"/>
                    </a:cubicBezTo>
                    <a:cubicBezTo>
                      <a:pt x="16" y="22"/>
                      <a:pt x="11" y="28"/>
                      <a:pt x="6" y="36"/>
                    </a:cubicBezTo>
                    <a:cubicBezTo>
                      <a:pt x="8" y="36"/>
                      <a:pt x="15" y="27"/>
                      <a:pt x="18" y="23"/>
                    </a:cubicBezTo>
                    <a:cubicBezTo>
                      <a:pt x="21" y="21"/>
                      <a:pt x="14" y="34"/>
                      <a:pt x="9" y="36"/>
                    </a:cubicBezTo>
                    <a:cubicBezTo>
                      <a:pt x="5" y="41"/>
                      <a:pt x="2" y="46"/>
                      <a:pt x="0" y="49"/>
                    </a:cubicBezTo>
                    <a:cubicBezTo>
                      <a:pt x="1" y="50"/>
                      <a:pt x="9" y="39"/>
                      <a:pt x="13" y="36"/>
                    </a:cubicBezTo>
                    <a:cubicBezTo>
                      <a:pt x="8" y="41"/>
                      <a:pt x="5" y="46"/>
                      <a:pt x="4" y="49"/>
                    </a:cubicBezTo>
                    <a:close/>
                    <a:moveTo>
                      <a:pt x="27" y="10"/>
                    </a:moveTo>
                    <a:cubicBezTo>
                      <a:pt x="20" y="19"/>
                      <a:pt x="20" y="19"/>
                      <a:pt x="20" y="19"/>
                    </a:cubicBezTo>
                    <a:cubicBezTo>
                      <a:pt x="18" y="21"/>
                      <a:pt x="20" y="17"/>
                      <a:pt x="20" y="16"/>
                    </a:cubicBezTo>
                    <a:cubicBezTo>
                      <a:pt x="24" y="10"/>
                      <a:pt x="26" y="9"/>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67">
                <a:extLst>
                  <a:ext uri="{FF2B5EF4-FFF2-40B4-BE49-F238E27FC236}">
                    <a16:creationId xmlns:a16="http://schemas.microsoft.com/office/drawing/2014/main" id="{9EF39DE1-4690-4174-B5D6-D28F23E93767}"/>
                  </a:ext>
                </a:extLst>
              </p:cNvPr>
              <p:cNvSpPr>
                <a:spLocks/>
              </p:cNvSpPr>
              <p:nvPr/>
            </p:nvSpPr>
            <p:spPr bwMode="auto">
              <a:xfrm>
                <a:off x="2799" y="2088"/>
                <a:ext cx="7" cy="57"/>
              </a:xfrm>
              <a:custGeom>
                <a:avLst/>
                <a:gdLst>
                  <a:gd name="T0" fmla="*/ 8 w 12"/>
                  <a:gd name="T1" fmla="*/ 56 h 100"/>
                  <a:gd name="T2" fmla="*/ 5 w 12"/>
                  <a:gd name="T3" fmla="*/ 66 h 100"/>
                  <a:gd name="T4" fmla="*/ 3 w 12"/>
                  <a:gd name="T5" fmla="*/ 28 h 100"/>
                  <a:gd name="T6" fmla="*/ 0 w 12"/>
                  <a:gd name="T7" fmla="*/ 27 h 100"/>
                  <a:gd name="T8" fmla="*/ 1 w 12"/>
                  <a:gd name="T9" fmla="*/ 10 h 100"/>
                  <a:gd name="T10" fmla="*/ 2 w 12"/>
                  <a:gd name="T11" fmla="*/ 5 h 100"/>
                  <a:gd name="T12" fmla="*/ 1 w 12"/>
                  <a:gd name="T13" fmla="*/ 22 h 100"/>
                  <a:gd name="T14" fmla="*/ 7 w 12"/>
                  <a:gd name="T15" fmla="*/ 45 h 100"/>
                  <a:gd name="T16" fmla="*/ 7 w 12"/>
                  <a:gd name="T17" fmla="*/ 25 h 100"/>
                  <a:gd name="T18" fmla="*/ 10 w 12"/>
                  <a:gd name="T19" fmla="*/ 23 h 100"/>
                  <a:gd name="T20" fmla="*/ 11 w 12"/>
                  <a:gd name="T21" fmla="*/ 55 h 100"/>
                  <a:gd name="T22" fmla="*/ 11 w 12"/>
                  <a:gd name="T23" fmla="*/ 89 h 100"/>
                  <a:gd name="T24" fmla="*/ 10 w 12"/>
                  <a:gd name="T25" fmla="*/ 74 h 100"/>
                  <a:gd name="T26" fmla="*/ 9 w 12"/>
                  <a:gd name="T27" fmla="*/ 98 h 100"/>
                  <a:gd name="T28" fmla="*/ 8 w 12"/>
                  <a:gd name="T29" fmla="*/ 87 h 100"/>
                  <a:gd name="T30" fmla="*/ 7 w 12"/>
                  <a:gd name="T31" fmla="*/ 87 h 100"/>
                  <a:gd name="T32" fmla="*/ 8 w 12"/>
                  <a:gd name="T33" fmla="*/ 60 h 100"/>
                  <a:gd name="T34" fmla="*/ 9 w 12"/>
                  <a:gd name="T35" fmla="*/ 71 h 100"/>
                  <a:gd name="T36" fmla="*/ 7 w 12"/>
                  <a:gd name="T37" fmla="*/ 37 h 100"/>
                  <a:gd name="T38" fmla="*/ 8 w 12"/>
                  <a:gd name="T39"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00">
                    <a:moveTo>
                      <a:pt x="8" y="56"/>
                    </a:moveTo>
                    <a:cubicBezTo>
                      <a:pt x="7" y="47"/>
                      <a:pt x="5" y="53"/>
                      <a:pt x="5" y="66"/>
                    </a:cubicBezTo>
                    <a:cubicBezTo>
                      <a:pt x="3" y="54"/>
                      <a:pt x="4" y="41"/>
                      <a:pt x="3" y="28"/>
                    </a:cubicBezTo>
                    <a:cubicBezTo>
                      <a:pt x="2" y="37"/>
                      <a:pt x="1" y="29"/>
                      <a:pt x="0" y="27"/>
                    </a:cubicBezTo>
                    <a:cubicBezTo>
                      <a:pt x="1" y="25"/>
                      <a:pt x="1" y="17"/>
                      <a:pt x="1" y="10"/>
                    </a:cubicBezTo>
                    <a:cubicBezTo>
                      <a:pt x="1" y="4"/>
                      <a:pt x="1" y="0"/>
                      <a:pt x="2" y="5"/>
                    </a:cubicBezTo>
                    <a:cubicBezTo>
                      <a:pt x="2" y="11"/>
                      <a:pt x="1" y="14"/>
                      <a:pt x="1" y="22"/>
                    </a:cubicBezTo>
                    <a:cubicBezTo>
                      <a:pt x="3" y="21"/>
                      <a:pt x="5" y="33"/>
                      <a:pt x="7" y="45"/>
                    </a:cubicBezTo>
                    <a:cubicBezTo>
                      <a:pt x="6" y="39"/>
                      <a:pt x="7" y="28"/>
                      <a:pt x="7" y="25"/>
                    </a:cubicBezTo>
                    <a:cubicBezTo>
                      <a:pt x="7" y="14"/>
                      <a:pt x="9" y="29"/>
                      <a:pt x="10" y="23"/>
                    </a:cubicBezTo>
                    <a:cubicBezTo>
                      <a:pt x="11" y="37"/>
                      <a:pt x="11" y="46"/>
                      <a:pt x="11" y="55"/>
                    </a:cubicBezTo>
                    <a:cubicBezTo>
                      <a:pt x="11" y="64"/>
                      <a:pt x="11" y="74"/>
                      <a:pt x="11" y="89"/>
                    </a:cubicBezTo>
                    <a:cubicBezTo>
                      <a:pt x="9" y="91"/>
                      <a:pt x="11" y="77"/>
                      <a:pt x="10" y="74"/>
                    </a:cubicBezTo>
                    <a:cubicBezTo>
                      <a:pt x="9" y="76"/>
                      <a:pt x="9" y="91"/>
                      <a:pt x="9" y="98"/>
                    </a:cubicBezTo>
                    <a:cubicBezTo>
                      <a:pt x="7" y="100"/>
                      <a:pt x="8" y="93"/>
                      <a:pt x="8" y="87"/>
                    </a:cubicBezTo>
                    <a:cubicBezTo>
                      <a:pt x="8" y="83"/>
                      <a:pt x="7" y="85"/>
                      <a:pt x="7" y="87"/>
                    </a:cubicBezTo>
                    <a:cubicBezTo>
                      <a:pt x="6" y="81"/>
                      <a:pt x="9" y="75"/>
                      <a:pt x="8" y="60"/>
                    </a:cubicBezTo>
                    <a:cubicBezTo>
                      <a:pt x="9" y="62"/>
                      <a:pt x="9" y="66"/>
                      <a:pt x="9" y="71"/>
                    </a:cubicBezTo>
                    <a:cubicBezTo>
                      <a:pt x="12" y="60"/>
                      <a:pt x="8" y="45"/>
                      <a:pt x="7" y="37"/>
                    </a:cubicBezTo>
                    <a:cubicBezTo>
                      <a:pt x="8" y="44"/>
                      <a:pt x="7" y="44"/>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68">
                <a:extLst>
                  <a:ext uri="{FF2B5EF4-FFF2-40B4-BE49-F238E27FC236}">
                    <a16:creationId xmlns:a16="http://schemas.microsoft.com/office/drawing/2014/main" id="{46B60164-518D-4AD1-9E53-602B055BA2FC}"/>
                  </a:ext>
                </a:extLst>
              </p:cNvPr>
              <p:cNvSpPr>
                <a:spLocks/>
              </p:cNvSpPr>
              <p:nvPr/>
            </p:nvSpPr>
            <p:spPr bwMode="auto">
              <a:xfrm>
                <a:off x="2565" y="2550"/>
                <a:ext cx="26" cy="18"/>
              </a:xfrm>
              <a:custGeom>
                <a:avLst/>
                <a:gdLst>
                  <a:gd name="T0" fmla="*/ 0 w 45"/>
                  <a:gd name="T1" fmla="*/ 32 h 32"/>
                  <a:gd name="T2" fmla="*/ 24 w 45"/>
                  <a:gd name="T3" fmla="*/ 15 h 32"/>
                  <a:gd name="T4" fmla="*/ 45 w 45"/>
                  <a:gd name="T5" fmla="*/ 0 h 32"/>
                  <a:gd name="T6" fmla="*/ 29 w 45"/>
                  <a:gd name="T7" fmla="*/ 15 h 32"/>
                  <a:gd name="T8" fmla="*/ 35 w 45"/>
                  <a:gd name="T9" fmla="*/ 10 h 32"/>
                  <a:gd name="T10" fmla="*/ 18 w 45"/>
                  <a:gd name="T11" fmla="*/ 20 h 32"/>
                  <a:gd name="T12" fmla="*/ 0 w 4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5" h="32">
                    <a:moveTo>
                      <a:pt x="0" y="32"/>
                    </a:moveTo>
                    <a:cubicBezTo>
                      <a:pt x="7" y="27"/>
                      <a:pt x="16" y="21"/>
                      <a:pt x="24" y="15"/>
                    </a:cubicBezTo>
                    <a:cubicBezTo>
                      <a:pt x="32" y="9"/>
                      <a:pt x="40" y="3"/>
                      <a:pt x="45" y="0"/>
                    </a:cubicBezTo>
                    <a:cubicBezTo>
                      <a:pt x="45" y="2"/>
                      <a:pt x="40" y="7"/>
                      <a:pt x="29" y="15"/>
                    </a:cubicBezTo>
                    <a:cubicBezTo>
                      <a:pt x="28" y="15"/>
                      <a:pt x="32" y="12"/>
                      <a:pt x="35" y="10"/>
                    </a:cubicBezTo>
                    <a:cubicBezTo>
                      <a:pt x="32" y="10"/>
                      <a:pt x="25" y="15"/>
                      <a:pt x="18" y="20"/>
                    </a:cubicBezTo>
                    <a:cubicBezTo>
                      <a:pt x="11" y="25"/>
                      <a:pt x="3" y="30"/>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769">
                <a:extLst>
                  <a:ext uri="{FF2B5EF4-FFF2-40B4-BE49-F238E27FC236}">
                    <a16:creationId xmlns:a16="http://schemas.microsoft.com/office/drawing/2014/main" id="{C875C9A6-6B49-423A-BC97-020EF44E85B5}"/>
                  </a:ext>
                </a:extLst>
              </p:cNvPr>
              <p:cNvSpPr>
                <a:spLocks/>
              </p:cNvSpPr>
              <p:nvPr/>
            </p:nvSpPr>
            <p:spPr bwMode="auto">
              <a:xfrm>
                <a:off x="2503" y="2593"/>
                <a:ext cx="18" cy="11"/>
              </a:xfrm>
              <a:custGeom>
                <a:avLst/>
                <a:gdLst>
                  <a:gd name="T0" fmla="*/ 31 w 32"/>
                  <a:gd name="T1" fmla="*/ 3 h 18"/>
                  <a:gd name="T2" fmla="*/ 11 w 32"/>
                  <a:gd name="T3" fmla="*/ 11 h 18"/>
                  <a:gd name="T4" fmla="*/ 10 w 32"/>
                  <a:gd name="T5" fmla="*/ 14 h 18"/>
                  <a:gd name="T6" fmla="*/ 0 w 32"/>
                  <a:gd name="T7" fmla="*/ 16 h 18"/>
                  <a:gd name="T8" fmla="*/ 13 w 32"/>
                  <a:gd name="T9" fmla="*/ 8 h 18"/>
                  <a:gd name="T10" fmla="*/ 21 w 32"/>
                  <a:gd name="T11" fmla="*/ 4 h 18"/>
                  <a:gd name="T12" fmla="*/ 32 w 32"/>
                  <a:gd name="T13" fmla="*/ 0 h 18"/>
                  <a:gd name="T14" fmla="*/ 31 w 32"/>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8">
                    <a:moveTo>
                      <a:pt x="31" y="3"/>
                    </a:moveTo>
                    <a:cubicBezTo>
                      <a:pt x="25" y="5"/>
                      <a:pt x="19" y="8"/>
                      <a:pt x="11" y="11"/>
                    </a:cubicBezTo>
                    <a:cubicBezTo>
                      <a:pt x="1" y="16"/>
                      <a:pt x="8" y="13"/>
                      <a:pt x="10" y="14"/>
                    </a:cubicBezTo>
                    <a:cubicBezTo>
                      <a:pt x="2" y="18"/>
                      <a:pt x="1" y="17"/>
                      <a:pt x="0" y="16"/>
                    </a:cubicBezTo>
                    <a:cubicBezTo>
                      <a:pt x="11" y="11"/>
                      <a:pt x="26" y="2"/>
                      <a:pt x="13" y="8"/>
                    </a:cubicBezTo>
                    <a:cubicBezTo>
                      <a:pt x="20" y="3"/>
                      <a:pt x="20" y="4"/>
                      <a:pt x="21" y="4"/>
                    </a:cubicBezTo>
                    <a:cubicBezTo>
                      <a:pt x="22" y="5"/>
                      <a:pt x="23" y="5"/>
                      <a:pt x="32" y="0"/>
                    </a:cubicBezTo>
                    <a:cubicBezTo>
                      <a:pt x="32" y="1"/>
                      <a:pt x="23" y="5"/>
                      <a:pt x="3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770">
                <a:extLst>
                  <a:ext uri="{FF2B5EF4-FFF2-40B4-BE49-F238E27FC236}">
                    <a16:creationId xmlns:a16="http://schemas.microsoft.com/office/drawing/2014/main" id="{E5885496-6B7C-4452-9E21-FB3B606B1A2F}"/>
                  </a:ext>
                </a:extLst>
              </p:cNvPr>
              <p:cNvSpPr>
                <a:spLocks/>
              </p:cNvSpPr>
              <p:nvPr/>
            </p:nvSpPr>
            <p:spPr bwMode="auto">
              <a:xfrm>
                <a:off x="2768" y="2298"/>
                <a:ext cx="7" cy="16"/>
              </a:xfrm>
              <a:custGeom>
                <a:avLst/>
                <a:gdLst>
                  <a:gd name="T0" fmla="*/ 13 w 13"/>
                  <a:gd name="T1" fmla="*/ 0 h 29"/>
                  <a:gd name="T2" fmla="*/ 12 w 13"/>
                  <a:gd name="T3" fmla="*/ 3 h 29"/>
                  <a:gd name="T4" fmla="*/ 3 w 13"/>
                  <a:gd name="T5" fmla="*/ 29 h 29"/>
                  <a:gd name="T6" fmla="*/ 0 w 13"/>
                  <a:gd name="T7" fmla="*/ 26 h 29"/>
                  <a:gd name="T8" fmla="*/ 13 w 13"/>
                  <a:gd name="T9" fmla="*/ 0 h 29"/>
                </a:gdLst>
                <a:ahLst/>
                <a:cxnLst>
                  <a:cxn ang="0">
                    <a:pos x="T0" y="T1"/>
                  </a:cxn>
                  <a:cxn ang="0">
                    <a:pos x="T2" y="T3"/>
                  </a:cxn>
                  <a:cxn ang="0">
                    <a:pos x="T4" y="T5"/>
                  </a:cxn>
                  <a:cxn ang="0">
                    <a:pos x="T6" y="T7"/>
                  </a:cxn>
                  <a:cxn ang="0">
                    <a:pos x="T8" y="T9"/>
                  </a:cxn>
                </a:cxnLst>
                <a:rect l="0" t="0" r="r" b="b"/>
                <a:pathLst>
                  <a:path w="13" h="29">
                    <a:moveTo>
                      <a:pt x="13" y="0"/>
                    </a:moveTo>
                    <a:cubicBezTo>
                      <a:pt x="13" y="0"/>
                      <a:pt x="12" y="3"/>
                      <a:pt x="12" y="3"/>
                    </a:cubicBezTo>
                    <a:cubicBezTo>
                      <a:pt x="6" y="22"/>
                      <a:pt x="5" y="19"/>
                      <a:pt x="3" y="29"/>
                    </a:cubicBezTo>
                    <a:cubicBezTo>
                      <a:pt x="1" y="29"/>
                      <a:pt x="8" y="10"/>
                      <a:pt x="0" y="26"/>
                    </a:cubicBezTo>
                    <a:cubicBezTo>
                      <a:pt x="2" y="17"/>
                      <a:pt x="9" y="7"/>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771">
                <a:extLst>
                  <a:ext uri="{FF2B5EF4-FFF2-40B4-BE49-F238E27FC236}">
                    <a16:creationId xmlns:a16="http://schemas.microsoft.com/office/drawing/2014/main" id="{FA3F284C-A408-47DB-B594-6BACD3233DA6}"/>
                  </a:ext>
                </a:extLst>
              </p:cNvPr>
              <p:cNvSpPr>
                <a:spLocks/>
              </p:cNvSpPr>
              <p:nvPr/>
            </p:nvSpPr>
            <p:spPr bwMode="auto">
              <a:xfrm>
                <a:off x="2681" y="2456"/>
                <a:ext cx="5" cy="8"/>
              </a:xfrm>
              <a:custGeom>
                <a:avLst/>
                <a:gdLst>
                  <a:gd name="T0" fmla="*/ 0 w 9"/>
                  <a:gd name="T1" fmla="*/ 14 h 14"/>
                  <a:gd name="T2" fmla="*/ 0 w 9"/>
                  <a:gd name="T3" fmla="*/ 8 h 14"/>
                  <a:gd name="T4" fmla="*/ 2 w 9"/>
                  <a:gd name="T5" fmla="*/ 5 h 14"/>
                  <a:gd name="T6" fmla="*/ 0 w 9"/>
                  <a:gd name="T7" fmla="*/ 14 h 14"/>
                </a:gdLst>
                <a:ahLst/>
                <a:cxnLst>
                  <a:cxn ang="0">
                    <a:pos x="T0" y="T1"/>
                  </a:cxn>
                  <a:cxn ang="0">
                    <a:pos x="T2" y="T3"/>
                  </a:cxn>
                  <a:cxn ang="0">
                    <a:pos x="T4" y="T5"/>
                  </a:cxn>
                  <a:cxn ang="0">
                    <a:pos x="T6" y="T7"/>
                  </a:cxn>
                </a:cxnLst>
                <a:rect l="0" t="0" r="r" b="b"/>
                <a:pathLst>
                  <a:path w="9" h="14">
                    <a:moveTo>
                      <a:pt x="0" y="14"/>
                    </a:moveTo>
                    <a:cubicBezTo>
                      <a:pt x="1" y="10"/>
                      <a:pt x="0" y="7"/>
                      <a:pt x="0" y="8"/>
                    </a:cubicBezTo>
                    <a:cubicBezTo>
                      <a:pt x="3" y="5"/>
                      <a:pt x="2" y="6"/>
                      <a:pt x="2" y="5"/>
                    </a:cubicBezTo>
                    <a:cubicBezTo>
                      <a:pt x="7" y="0"/>
                      <a:pt x="9" y="3"/>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772">
                <a:extLst>
                  <a:ext uri="{FF2B5EF4-FFF2-40B4-BE49-F238E27FC236}">
                    <a16:creationId xmlns:a16="http://schemas.microsoft.com/office/drawing/2014/main" id="{5FB2BB53-F56A-4155-BBEE-989CBDDC6AB3}"/>
                  </a:ext>
                </a:extLst>
              </p:cNvPr>
              <p:cNvSpPr>
                <a:spLocks/>
              </p:cNvSpPr>
              <p:nvPr/>
            </p:nvSpPr>
            <p:spPr bwMode="auto">
              <a:xfrm>
                <a:off x="2760" y="1916"/>
                <a:ext cx="5" cy="14"/>
              </a:xfrm>
              <a:custGeom>
                <a:avLst/>
                <a:gdLst>
                  <a:gd name="T0" fmla="*/ 0 w 10"/>
                  <a:gd name="T1" fmla="*/ 0 h 24"/>
                  <a:gd name="T2" fmla="*/ 10 w 10"/>
                  <a:gd name="T3" fmla="*/ 24 h 24"/>
                  <a:gd name="T4" fmla="*/ 8 w 10"/>
                  <a:gd name="T5" fmla="*/ 22 h 24"/>
                  <a:gd name="T6" fmla="*/ 0 w 10"/>
                  <a:gd name="T7" fmla="*/ 0 h 24"/>
                </a:gdLst>
                <a:ahLst/>
                <a:cxnLst>
                  <a:cxn ang="0">
                    <a:pos x="T0" y="T1"/>
                  </a:cxn>
                  <a:cxn ang="0">
                    <a:pos x="T2" y="T3"/>
                  </a:cxn>
                  <a:cxn ang="0">
                    <a:pos x="T4" y="T5"/>
                  </a:cxn>
                  <a:cxn ang="0">
                    <a:pos x="T6" y="T7"/>
                  </a:cxn>
                </a:cxnLst>
                <a:rect l="0" t="0" r="r" b="b"/>
                <a:pathLst>
                  <a:path w="10" h="24">
                    <a:moveTo>
                      <a:pt x="0" y="0"/>
                    </a:moveTo>
                    <a:cubicBezTo>
                      <a:pt x="1" y="3"/>
                      <a:pt x="6" y="14"/>
                      <a:pt x="10" y="24"/>
                    </a:cubicBezTo>
                    <a:cubicBezTo>
                      <a:pt x="9" y="23"/>
                      <a:pt x="8" y="21"/>
                      <a:pt x="8" y="22"/>
                    </a:cubicBezTo>
                    <a:cubicBezTo>
                      <a:pt x="6" y="17"/>
                      <a:pt x="1"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773">
                <a:extLst>
                  <a:ext uri="{FF2B5EF4-FFF2-40B4-BE49-F238E27FC236}">
                    <a16:creationId xmlns:a16="http://schemas.microsoft.com/office/drawing/2014/main" id="{63E5C379-FEF2-4322-8B1A-26EF3001E72F}"/>
                  </a:ext>
                </a:extLst>
              </p:cNvPr>
              <p:cNvSpPr>
                <a:spLocks/>
              </p:cNvSpPr>
              <p:nvPr/>
            </p:nvSpPr>
            <p:spPr bwMode="auto">
              <a:xfrm>
                <a:off x="2772" y="1947"/>
                <a:ext cx="16" cy="62"/>
              </a:xfrm>
              <a:custGeom>
                <a:avLst/>
                <a:gdLst>
                  <a:gd name="T0" fmla="*/ 0 w 28"/>
                  <a:gd name="T1" fmla="*/ 0 h 110"/>
                  <a:gd name="T2" fmla="*/ 15 w 28"/>
                  <a:gd name="T3" fmla="*/ 48 h 110"/>
                  <a:gd name="T4" fmla="*/ 27 w 28"/>
                  <a:gd name="T5" fmla="*/ 93 h 110"/>
                  <a:gd name="T6" fmla="*/ 23 w 28"/>
                  <a:gd name="T7" fmla="*/ 78 h 110"/>
                  <a:gd name="T8" fmla="*/ 28 w 28"/>
                  <a:gd name="T9" fmla="*/ 110 h 110"/>
                  <a:gd name="T10" fmla="*/ 25 w 28"/>
                  <a:gd name="T11" fmla="*/ 104 h 110"/>
                  <a:gd name="T12" fmla="*/ 22 w 28"/>
                  <a:gd name="T13" fmla="*/ 84 h 110"/>
                  <a:gd name="T14" fmla="*/ 19 w 28"/>
                  <a:gd name="T15" fmla="*/ 77 h 110"/>
                  <a:gd name="T16" fmla="*/ 16 w 28"/>
                  <a:gd name="T17" fmla="*/ 57 h 110"/>
                  <a:gd name="T18" fmla="*/ 22 w 28"/>
                  <a:gd name="T19" fmla="*/ 79 h 110"/>
                  <a:gd name="T20" fmla="*/ 11 w 28"/>
                  <a:gd name="T21" fmla="*/ 37 h 110"/>
                  <a:gd name="T22" fmla="*/ 0 w 28"/>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10">
                    <a:moveTo>
                      <a:pt x="0" y="0"/>
                    </a:moveTo>
                    <a:cubicBezTo>
                      <a:pt x="5" y="15"/>
                      <a:pt x="10" y="31"/>
                      <a:pt x="15" y="48"/>
                    </a:cubicBezTo>
                    <a:cubicBezTo>
                      <a:pt x="20" y="64"/>
                      <a:pt x="24" y="80"/>
                      <a:pt x="27" y="93"/>
                    </a:cubicBezTo>
                    <a:cubicBezTo>
                      <a:pt x="26" y="92"/>
                      <a:pt x="24" y="84"/>
                      <a:pt x="23" y="78"/>
                    </a:cubicBezTo>
                    <a:cubicBezTo>
                      <a:pt x="25" y="89"/>
                      <a:pt x="23" y="92"/>
                      <a:pt x="28" y="110"/>
                    </a:cubicBezTo>
                    <a:cubicBezTo>
                      <a:pt x="27" y="108"/>
                      <a:pt x="25" y="102"/>
                      <a:pt x="25" y="104"/>
                    </a:cubicBezTo>
                    <a:cubicBezTo>
                      <a:pt x="25" y="101"/>
                      <a:pt x="20" y="83"/>
                      <a:pt x="22" y="84"/>
                    </a:cubicBezTo>
                    <a:cubicBezTo>
                      <a:pt x="21" y="77"/>
                      <a:pt x="20" y="77"/>
                      <a:pt x="19" y="77"/>
                    </a:cubicBezTo>
                    <a:cubicBezTo>
                      <a:pt x="17" y="66"/>
                      <a:pt x="16" y="59"/>
                      <a:pt x="16" y="57"/>
                    </a:cubicBezTo>
                    <a:cubicBezTo>
                      <a:pt x="17" y="61"/>
                      <a:pt x="19" y="70"/>
                      <a:pt x="22" y="79"/>
                    </a:cubicBezTo>
                    <a:cubicBezTo>
                      <a:pt x="21" y="70"/>
                      <a:pt x="16" y="53"/>
                      <a:pt x="11" y="37"/>
                    </a:cubicBezTo>
                    <a:cubicBezTo>
                      <a:pt x="6" y="21"/>
                      <a:pt x="0"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774">
                <a:extLst>
                  <a:ext uri="{FF2B5EF4-FFF2-40B4-BE49-F238E27FC236}">
                    <a16:creationId xmlns:a16="http://schemas.microsoft.com/office/drawing/2014/main" id="{74AEBF86-6CC1-4BAE-88E5-F4755B31B0F7}"/>
                  </a:ext>
                </a:extLst>
              </p:cNvPr>
              <p:cNvSpPr>
                <a:spLocks/>
              </p:cNvSpPr>
              <p:nvPr/>
            </p:nvSpPr>
            <p:spPr bwMode="auto">
              <a:xfrm>
                <a:off x="2665" y="1774"/>
                <a:ext cx="14" cy="16"/>
              </a:xfrm>
              <a:custGeom>
                <a:avLst/>
                <a:gdLst>
                  <a:gd name="T0" fmla="*/ 11 w 26"/>
                  <a:gd name="T1" fmla="*/ 9 h 27"/>
                  <a:gd name="T2" fmla="*/ 23 w 26"/>
                  <a:gd name="T3" fmla="*/ 26 h 27"/>
                  <a:gd name="T4" fmla="*/ 6 w 26"/>
                  <a:gd name="T5" fmla="*/ 7 h 27"/>
                  <a:gd name="T6" fmla="*/ 11 w 26"/>
                  <a:gd name="T7" fmla="*/ 9 h 27"/>
                </a:gdLst>
                <a:ahLst/>
                <a:cxnLst>
                  <a:cxn ang="0">
                    <a:pos x="T0" y="T1"/>
                  </a:cxn>
                  <a:cxn ang="0">
                    <a:pos x="T2" y="T3"/>
                  </a:cxn>
                  <a:cxn ang="0">
                    <a:pos x="T4" y="T5"/>
                  </a:cxn>
                  <a:cxn ang="0">
                    <a:pos x="T6" y="T7"/>
                  </a:cxn>
                </a:cxnLst>
                <a:rect l="0" t="0" r="r" b="b"/>
                <a:pathLst>
                  <a:path w="26" h="27">
                    <a:moveTo>
                      <a:pt x="11" y="9"/>
                    </a:moveTo>
                    <a:cubicBezTo>
                      <a:pt x="14" y="14"/>
                      <a:pt x="26" y="27"/>
                      <a:pt x="23" y="26"/>
                    </a:cubicBezTo>
                    <a:cubicBezTo>
                      <a:pt x="19" y="20"/>
                      <a:pt x="11" y="11"/>
                      <a:pt x="6" y="7"/>
                    </a:cubicBezTo>
                    <a:cubicBezTo>
                      <a:pt x="0" y="0"/>
                      <a:pt x="11" y="9"/>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775">
                <a:extLst>
                  <a:ext uri="{FF2B5EF4-FFF2-40B4-BE49-F238E27FC236}">
                    <a16:creationId xmlns:a16="http://schemas.microsoft.com/office/drawing/2014/main" id="{8021DC11-88A3-4543-BFFC-CD7B7241F3B0}"/>
                  </a:ext>
                </a:extLst>
              </p:cNvPr>
              <p:cNvSpPr>
                <a:spLocks/>
              </p:cNvSpPr>
              <p:nvPr/>
            </p:nvSpPr>
            <p:spPr bwMode="auto">
              <a:xfrm>
                <a:off x="2565" y="2551"/>
                <a:ext cx="18" cy="10"/>
              </a:xfrm>
              <a:custGeom>
                <a:avLst/>
                <a:gdLst>
                  <a:gd name="T0" fmla="*/ 19 w 31"/>
                  <a:gd name="T1" fmla="*/ 9 h 18"/>
                  <a:gd name="T2" fmla="*/ 31 w 31"/>
                  <a:gd name="T3" fmla="*/ 3 h 18"/>
                  <a:gd name="T4" fmla="*/ 7 w 31"/>
                  <a:gd name="T5" fmla="*/ 15 h 18"/>
                  <a:gd name="T6" fmla="*/ 18 w 31"/>
                  <a:gd name="T7" fmla="*/ 6 h 18"/>
                  <a:gd name="T8" fmla="*/ 19 w 31"/>
                  <a:gd name="T9" fmla="*/ 9 h 18"/>
                </a:gdLst>
                <a:ahLst/>
                <a:cxnLst>
                  <a:cxn ang="0">
                    <a:pos x="T0" y="T1"/>
                  </a:cxn>
                  <a:cxn ang="0">
                    <a:pos x="T2" y="T3"/>
                  </a:cxn>
                  <a:cxn ang="0">
                    <a:pos x="T4" y="T5"/>
                  </a:cxn>
                  <a:cxn ang="0">
                    <a:pos x="T6" y="T7"/>
                  </a:cxn>
                  <a:cxn ang="0">
                    <a:pos x="T8" y="T9"/>
                  </a:cxn>
                </a:cxnLst>
                <a:rect l="0" t="0" r="r" b="b"/>
                <a:pathLst>
                  <a:path w="31" h="18">
                    <a:moveTo>
                      <a:pt x="19" y="9"/>
                    </a:moveTo>
                    <a:cubicBezTo>
                      <a:pt x="28" y="0"/>
                      <a:pt x="18" y="12"/>
                      <a:pt x="31" y="3"/>
                    </a:cubicBezTo>
                    <a:cubicBezTo>
                      <a:pt x="23" y="11"/>
                      <a:pt x="7" y="18"/>
                      <a:pt x="7" y="15"/>
                    </a:cubicBezTo>
                    <a:cubicBezTo>
                      <a:pt x="20" y="6"/>
                      <a:pt x="0" y="18"/>
                      <a:pt x="18" y="6"/>
                    </a:cubicBezTo>
                    <a:cubicBezTo>
                      <a:pt x="14" y="10"/>
                      <a:pt x="13" y="12"/>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776">
                <a:extLst>
                  <a:ext uri="{FF2B5EF4-FFF2-40B4-BE49-F238E27FC236}">
                    <a16:creationId xmlns:a16="http://schemas.microsoft.com/office/drawing/2014/main" id="{E28E957F-4098-46F8-B3F9-7D840B78631E}"/>
                  </a:ext>
                </a:extLst>
              </p:cNvPr>
              <p:cNvSpPr>
                <a:spLocks/>
              </p:cNvSpPr>
              <p:nvPr/>
            </p:nvSpPr>
            <p:spPr bwMode="auto">
              <a:xfrm>
                <a:off x="2778" y="2259"/>
                <a:ext cx="4" cy="15"/>
              </a:xfrm>
              <a:custGeom>
                <a:avLst/>
                <a:gdLst>
                  <a:gd name="T0" fmla="*/ 6 w 8"/>
                  <a:gd name="T1" fmla="*/ 0 h 26"/>
                  <a:gd name="T2" fmla="*/ 8 w 8"/>
                  <a:gd name="T3" fmla="*/ 0 h 26"/>
                  <a:gd name="T4" fmla="*/ 4 w 8"/>
                  <a:gd name="T5" fmla="*/ 25 h 26"/>
                  <a:gd name="T6" fmla="*/ 1 w 8"/>
                  <a:gd name="T7" fmla="*/ 26 h 26"/>
                  <a:gd name="T8" fmla="*/ 6 w 8"/>
                  <a:gd name="T9" fmla="*/ 7 h 26"/>
                  <a:gd name="T10" fmla="*/ 0 w 8"/>
                  <a:gd name="T11" fmla="*/ 19 h 26"/>
                  <a:gd name="T12" fmla="*/ 6 w 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6" y="0"/>
                    </a:moveTo>
                    <a:cubicBezTo>
                      <a:pt x="6" y="3"/>
                      <a:pt x="6" y="6"/>
                      <a:pt x="8" y="0"/>
                    </a:cubicBezTo>
                    <a:cubicBezTo>
                      <a:pt x="7" y="8"/>
                      <a:pt x="6" y="14"/>
                      <a:pt x="4" y="25"/>
                    </a:cubicBezTo>
                    <a:cubicBezTo>
                      <a:pt x="2" y="26"/>
                      <a:pt x="6" y="11"/>
                      <a:pt x="1" y="26"/>
                    </a:cubicBezTo>
                    <a:cubicBezTo>
                      <a:pt x="1" y="22"/>
                      <a:pt x="6" y="11"/>
                      <a:pt x="6" y="7"/>
                    </a:cubicBezTo>
                    <a:cubicBezTo>
                      <a:pt x="4" y="6"/>
                      <a:pt x="2" y="20"/>
                      <a:pt x="0" y="19"/>
                    </a:cubicBezTo>
                    <a:cubicBezTo>
                      <a:pt x="3" y="10"/>
                      <a:pt x="4" y="1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777">
                <a:extLst>
                  <a:ext uri="{FF2B5EF4-FFF2-40B4-BE49-F238E27FC236}">
                    <a16:creationId xmlns:a16="http://schemas.microsoft.com/office/drawing/2014/main" id="{6AA79921-6683-46AA-BF5C-31DB0A2EDF63}"/>
                  </a:ext>
                </a:extLst>
              </p:cNvPr>
              <p:cNvSpPr>
                <a:spLocks/>
              </p:cNvSpPr>
              <p:nvPr/>
            </p:nvSpPr>
            <p:spPr bwMode="auto">
              <a:xfrm>
                <a:off x="2761" y="1931"/>
                <a:ext cx="19" cy="51"/>
              </a:xfrm>
              <a:custGeom>
                <a:avLst/>
                <a:gdLst>
                  <a:gd name="T0" fmla="*/ 23 w 34"/>
                  <a:gd name="T1" fmla="*/ 55 h 91"/>
                  <a:gd name="T2" fmla="*/ 23 w 34"/>
                  <a:gd name="T3" fmla="*/ 60 h 91"/>
                  <a:gd name="T4" fmla="*/ 21 w 34"/>
                  <a:gd name="T5" fmla="*/ 52 h 91"/>
                  <a:gd name="T6" fmla="*/ 27 w 34"/>
                  <a:gd name="T7" fmla="*/ 75 h 91"/>
                  <a:gd name="T8" fmla="*/ 15 w 34"/>
                  <a:gd name="T9" fmla="*/ 50 h 91"/>
                  <a:gd name="T10" fmla="*/ 9 w 34"/>
                  <a:gd name="T11" fmla="*/ 46 h 91"/>
                  <a:gd name="T12" fmla="*/ 2 w 34"/>
                  <a:gd name="T13" fmla="*/ 25 h 91"/>
                  <a:gd name="T14" fmla="*/ 7 w 34"/>
                  <a:gd name="T15" fmla="*/ 36 h 91"/>
                  <a:gd name="T16" fmla="*/ 12 w 34"/>
                  <a:gd name="T17" fmla="*/ 49 h 91"/>
                  <a:gd name="T18" fmla="*/ 5 w 34"/>
                  <a:gd name="T19" fmla="*/ 26 h 91"/>
                  <a:gd name="T20" fmla="*/ 1 w 34"/>
                  <a:gd name="T21" fmla="*/ 10 h 91"/>
                  <a:gd name="T22" fmla="*/ 11 w 34"/>
                  <a:gd name="T23" fmla="*/ 36 h 91"/>
                  <a:gd name="T24" fmla="*/ 20 w 34"/>
                  <a:gd name="T25" fmla="*/ 58 h 91"/>
                  <a:gd name="T26" fmla="*/ 16 w 34"/>
                  <a:gd name="T27" fmla="*/ 45 h 91"/>
                  <a:gd name="T28" fmla="*/ 12 w 34"/>
                  <a:gd name="T29" fmla="*/ 32 h 91"/>
                  <a:gd name="T30" fmla="*/ 4 w 34"/>
                  <a:gd name="T31" fmla="*/ 16 h 91"/>
                  <a:gd name="T32" fmla="*/ 0 w 34"/>
                  <a:gd name="T33" fmla="*/ 0 h 91"/>
                  <a:gd name="T34" fmla="*/ 12 w 34"/>
                  <a:gd name="T35" fmla="*/ 28 h 91"/>
                  <a:gd name="T36" fmla="*/ 21 w 34"/>
                  <a:gd name="T37" fmla="*/ 51 h 91"/>
                  <a:gd name="T38" fmla="*/ 14 w 34"/>
                  <a:gd name="T39" fmla="*/ 25 h 91"/>
                  <a:gd name="T40" fmla="*/ 25 w 34"/>
                  <a:gd name="T41" fmla="*/ 52 h 91"/>
                  <a:gd name="T42" fmla="*/ 26 w 34"/>
                  <a:gd name="T43" fmla="*/ 61 h 91"/>
                  <a:gd name="T44" fmla="*/ 29 w 34"/>
                  <a:gd name="T45" fmla="*/ 67 h 91"/>
                  <a:gd name="T46" fmla="*/ 34 w 34"/>
                  <a:gd name="T47" fmla="*/ 86 h 91"/>
                  <a:gd name="T48" fmla="*/ 30 w 34"/>
                  <a:gd name="T49" fmla="*/ 78 h 91"/>
                  <a:gd name="T50" fmla="*/ 23 w 34"/>
                  <a:gd name="T51"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1">
                    <a:moveTo>
                      <a:pt x="23" y="55"/>
                    </a:moveTo>
                    <a:cubicBezTo>
                      <a:pt x="23" y="57"/>
                      <a:pt x="23" y="59"/>
                      <a:pt x="23" y="60"/>
                    </a:cubicBezTo>
                    <a:cubicBezTo>
                      <a:pt x="22" y="57"/>
                      <a:pt x="22" y="56"/>
                      <a:pt x="21" y="52"/>
                    </a:cubicBezTo>
                    <a:cubicBezTo>
                      <a:pt x="18" y="50"/>
                      <a:pt x="25" y="67"/>
                      <a:pt x="27" y="75"/>
                    </a:cubicBezTo>
                    <a:cubicBezTo>
                      <a:pt x="23" y="62"/>
                      <a:pt x="21" y="66"/>
                      <a:pt x="15" y="50"/>
                    </a:cubicBezTo>
                    <a:cubicBezTo>
                      <a:pt x="17" y="62"/>
                      <a:pt x="11" y="47"/>
                      <a:pt x="9" y="46"/>
                    </a:cubicBezTo>
                    <a:cubicBezTo>
                      <a:pt x="6" y="35"/>
                      <a:pt x="5" y="35"/>
                      <a:pt x="2" y="25"/>
                    </a:cubicBezTo>
                    <a:cubicBezTo>
                      <a:pt x="3" y="25"/>
                      <a:pt x="5" y="31"/>
                      <a:pt x="7" y="36"/>
                    </a:cubicBezTo>
                    <a:cubicBezTo>
                      <a:pt x="9" y="42"/>
                      <a:pt x="11" y="48"/>
                      <a:pt x="12" y="49"/>
                    </a:cubicBezTo>
                    <a:cubicBezTo>
                      <a:pt x="11" y="42"/>
                      <a:pt x="10" y="39"/>
                      <a:pt x="5" y="26"/>
                    </a:cubicBezTo>
                    <a:cubicBezTo>
                      <a:pt x="6" y="26"/>
                      <a:pt x="0" y="11"/>
                      <a:pt x="1" y="10"/>
                    </a:cubicBezTo>
                    <a:cubicBezTo>
                      <a:pt x="4" y="17"/>
                      <a:pt x="7" y="27"/>
                      <a:pt x="11" y="36"/>
                    </a:cubicBezTo>
                    <a:cubicBezTo>
                      <a:pt x="14" y="45"/>
                      <a:pt x="18" y="53"/>
                      <a:pt x="20" y="58"/>
                    </a:cubicBezTo>
                    <a:cubicBezTo>
                      <a:pt x="21" y="57"/>
                      <a:pt x="19" y="51"/>
                      <a:pt x="16" y="45"/>
                    </a:cubicBezTo>
                    <a:cubicBezTo>
                      <a:pt x="14" y="39"/>
                      <a:pt x="12" y="33"/>
                      <a:pt x="12" y="32"/>
                    </a:cubicBezTo>
                    <a:cubicBezTo>
                      <a:pt x="9" y="22"/>
                      <a:pt x="9" y="30"/>
                      <a:pt x="4" y="16"/>
                    </a:cubicBezTo>
                    <a:cubicBezTo>
                      <a:pt x="7" y="19"/>
                      <a:pt x="2" y="5"/>
                      <a:pt x="0" y="0"/>
                    </a:cubicBezTo>
                    <a:cubicBezTo>
                      <a:pt x="4" y="6"/>
                      <a:pt x="8" y="17"/>
                      <a:pt x="12" y="28"/>
                    </a:cubicBezTo>
                    <a:cubicBezTo>
                      <a:pt x="15" y="38"/>
                      <a:pt x="18" y="47"/>
                      <a:pt x="21" y="51"/>
                    </a:cubicBezTo>
                    <a:cubicBezTo>
                      <a:pt x="19" y="43"/>
                      <a:pt x="13" y="30"/>
                      <a:pt x="14" y="25"/>
                    </a:cubicBezTo>
                    <a:cubicBezTo>
                      <a:pt x="16" y="28"/>
                      <a:pt x="22" y="46"/>
                      <a:pt x="25" y="52"/>
                    </a:cubicBezTo>
                    <a:cubicBezTo>
                      <a:pt x="25" y="56"/>
                      <a:pt x="24" y="56"/>
                      <a:pt x="26" y="61"/>
                    </a:cubicBezTo>
                    <a:cubicBezTo>
                      <a:pt x="28" y="69"/>
                      <a:pt x="29" y="67"/>
                      <a:pt x="29" y="67"/>
                    </a:cubicBezTo>
                    <a:cubicBezTo>
                      <a:pt x="34" y="79"/>
                      <a:pt x="31" y="81"/>
                      <a:pt x="34" y="86"/>
                    </a:cubicBezTo>
                    <a:cubicBezTo>
                      <a:pt x="34" y="91"/>
                      <a:pt x="33" y="85"/>
                      <a:pt x="30" y="78"/>
                    </a:cubicBezTo>
                    <a:cubicBezTo>
                      <a:pt x="28" y="70"/>
                      <a:pt x="25" y="60"/>
                      <a:pt x="2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778">
                <a:extLst>
                  <a:ext uri="{FF2B5EF4-FFF2-40B4-BE49-F238E27FC236}">
                    <a16:creationId xmlns:a16="http://schemas.microsoft.com/office/drawing/2014/main" id="{4CAEEC91-73CC-46A3-A9CF-9030BE5274D3}"/>
                  </a:ext>
                </a:extLst>
              </p:cNvPr>
              <p:cNvSpPr>
                <a:spLocks/>
              </p:cNvSpPr>
              <p:nvPr/>
            </p:nvSpPr>
            <p:spPr bwMode="auto">
              <a:xfrm>
                <a:off x="2406" y="2631"/>
                <a:ext cx="18" cy="5"/>
              </a:xfrm>
              <a:custGeom>
                <a:avLst/>
                <a:gdLst>
                  <a:gd name="T0" fmla="*/ 21 w 31"/>
                  <a:gd name="T1" fmla="*/ 4 h 9"/>
                  <a:gd name="T2" fmla="*/ 1 w 31"/>
                  <a:gd name="T3" fmla="*/ 9 h 9"/>
                  <a:gd name="T4" fmla="*/ 20 w 31"/>
                  <a:gd name="T5" fmla="*/ 4 h 9"/>
                  <a:gd name="T6" fmla="*/ 12 w 31"/>
                  <a:gd name="T7" fmla="*/ 5 h 9"/>
                  <a:gd name="T8" fmla="*/ 21 w 31"/>
                  <a:gd name="T9" fmla="*/ 4 h 9"/>
                </a:gdLst>
                <a:ahLst/>
                <a:cxnLst>
                  <a:cxn ang="0">
                    <a:pos x="T0" y="T1"/>
                  </a:cxn>
                  <a:cxn ang="0">
                    <a:pos x="T2" y="T3"/>
                  </a:cxn>
                  <a:cxn ang="0">
                    <a:pos x="T4" y="T5"/>
                  </a:cxn>
                  <a:cxn ang="0">
                    <a:pos x="T6" y="T7"/>
                  </a:cxn>
                  <a:cxn ang="0">
                    <a:pos x="T8" y="T9"/>
                  </a:cxn>
                </a:cxnLst>
                <a:rect l="0" t="0" r="r" b="b"/>
                <a:pathLst>
                  <a:path w="31" h="9">
                    <a:moveTo>
                      <a:pt x="21" y="4"/>
                    </a:moveTo>
                    <a:cubicBezTo>
                      <a:pt x="8" y="8"/>
                      <a:pt x="1" y="9"/>
                      <a:pt x="1" y="9"/>
                    </a:cubicBezTo>
                    <a:cubicBezTo>
                      <a:pt x="0" y="9"/>
                      <a:pt x="7" y="7"/>
                      <a:pt x="20" y="4"/>
                    </a:cubicBezTo>
                    <a:cubicBezTo>
                      <a:pt x="20" y="3"/>
                      <a:pt x="15" y="5"/>
                      <a:pt x="12" y="5"/>
                    </a:cubicBezTo>
                    <a:cubicBezTo>
                      <a:pt x="14" y="3"/>
                      <a:pt x="31" y="0"/>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779">
                <a:extLst>
                  <a:ext uri="{FF2B5EF4-FFF2-40B4-BE49-F238E27FC236}">
                    <a16:creationId xmlns:a16="http://schemas.microsoft.com/office/drawing/2014/main" id="{3EABF969-CDB9-433F-BE2E-C996E674D83B}"/>
                  </a:ext>
                </a:extLst>
              </p:cNvPr>
              <p:cNvSpPr>
                <a:spLocks/>
              </p:cNvSpPr>
              <p:nvPr/>
            </p:nvSpPr>
            <p:spPr bwMode="auto">
              <a:xfrm>
                <a:off x="2799" y="2117"/>
                <a:ext cx="2" cy="14"/>
              </a:xfrm>
              <a:custGeom>
                <a:avLst/>
                <a:gdLst>
                  <a:gd name="T0" fmla="*/ 3 w 4"/>
                  <a:gd name="T1" fmla="*/ 1 h 25"/>
                  <a:gd name="T2" fmla="*/ 3 w 4"/>
                  <a:gd name="T3" fmla="*/ 20 h 25"/>
                  <a:gd name="T4" fmla="*/ 1 w 4"/>
                  <a:gd name="T5" fmla="*/ 25 h 25"/>
                  <a:gd name="T6" fmla="*/ 3 w 4"/>
                  <a:gd name="T7" fmla="*/ 1 h 25"/>
                </a:gdLst>
                <a:ahLst/>
                <a:cxnLst>
                  <a:cxn ang="0">
                    <a:pos x="T0" y="T1"/>
                  </a:cxn>
                  <a:cxn ang="0">
                    <a:pos x="T2" y="T3"/>
                  </a:cxn>
                  <a:cxn ang="0">
                    <a:pos x="T4" y="T5"/>
                  </a:cxn>
                  <a:cxn ang="0">
                    <a:pos x="T6" y="T7"/>
                  </a:cxn>
                </a:cxnLst>
                <a:rect l="0" t="0" r="r" b="b"/>
                <a:pathLst>
                  <a:path w="4" h="25">
                    <a:moveTo>
                      <a:pt x="3" y="1"/>
                    </a:moveTo>
                    <a:cubicBezTo>
                      <a:pt x="4" y="0"/>
                      <a:pt x="3" y="15"/>
                      <a:pt x="3" y="20"/>
                    </a:cubicBezTo>
                    <a:cubicBezTo>
                      <a:pt x="3" y="21"/>
                      <a:pt x="1" y="19"/>
                      <a:pt x="1" y="25"/>
                    </a:cubicBezTo>
                    <a:cubicBezTo>
                      <a:pt x="0" y="20"/>
                      <a:pt x="3" y="1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780">
                <a:extLst>
                  <a:ext uri="{FF2B5EF4-FFF2-40B4-BE49-F238E27FC236}">
                    <a16:creationId xmlns:a16="http://schemas.microsoft.com/office/drawing/2014/main" id="{3DFAAD8C-F008-4423-A438-005B5E40B511}"/>
                  </a:ext>
                </a:extLst>
              </p:cNvPr>
              <p:cNvSpPr>
                <a:spLocks/>
              </p:cNvSpPr>
              <p:nvPr/>
            </p:nvSpPr>
            <p:spPr bwMode="auto">
              <a:xfrm>
                <a:off x="2170" y="2646"/>
                <a:ext cx="23" cy="4"/>
              </a:xfrm>
              <a:custGeom>
                <a:avLst/>
                <a:gdLst>
                  <a:gd name="T0" fmla="*/ 41 w 41"/>
                  <a:gd name="T1" fmla="*/ 8 h 8"/>
                  <a:gd name="T2" fmla="*/ 23 w 41"/>
                  <a:gd name="T3" fmla="*/ 6 h 8"/>
                  <a:gd name="T4" fmla="*/ 0 w 41"/>
                  <a:gd name="T5" fmla="*/ 0 h 8"/>
                  <a:gd name="T6" fmla="*/ 12 w 41"/>
                  <a:gd name="T7" fmla="*/ 2 h 8"/>
                  <a:gd name="T8" fmla="*/ 41 w 41"/>
                  <a:gd name="T9" fmla="*/ 8 h 8"/>
                </a:gdLst>
                <a:ahLst/>
                <a:cxnLst>
                  <a:cxn ang="0">
                    <a:pos x="T0" y="T1"/>
                  </a:cxn>
                  <a:cxn ang="0">
                    <a:pos x="T2" y="T3"/>
                  </a:cxn>
                  <a:cxn ang="0">
                    <a:pos x="T4" y="T5"/>
                  </a:cxn>
                  <a:cxn ang="0">
                    <a:pos x="T6" y="T7"/>
                  </a:cxn>
                  <a:cxn ang="0">
                    <a:pos x="T8" y="T9"/>
                  </a:cxn>
                </a:cxnLst>
                <a:rect l="0" t="0" r="r" b="b"/>
                <a:pathLst>
                  <a:path w="41" h="8">
                    <a:moveTo>
                      <a:pt x="41" y="8"/>
                    </a:moveTo>
                    <a:cubicBezTo>
                      <a:pt x="40" y="8"/>
                      <a:pt x="32" y="7"/>
                      <a:pt x="23" y="6"/>
                    </a:cubicBezTo>
                    <a:cubicBezTo>
                      <a:pt x="14" y="4"/>
                      <a:pt x="4" y="2"/>
                      <a:pt x="0" y="0"/>
                    </a:cubicBezTo>
                    <a:cubicBezTo>
                      <a:pt x="3" y="1"/>
                      <a:pt x="11" y="3"/>
                      <a:pt x="12" y="2"/>
                    </a:cubicBezTo>
                    <a:cubicBezTo>
                      <a:pt x="17" y="4"/>
                      <a:pt x="30" y="6"/>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781">
                <a:extLst>
                  <a:ext uri="{FF2B5EF4-FFF2-40B4-BE49-F238E27FC236}">
                    <a16:creationId xmlns:a16="http://schemas.microsoft.com/office/drawing/2014/main" id="{BABEBEF0-7C47-4C35-83AA-E85078F5353F}"/>
                  </a:ext>
                </a:extLst>
              </p:cNvPr>
              <p:cNvSpPr>
                <a:spLocks/>
              </p:cNvSpPr>
              <p:nvPr/>
            </p:nvSpPr>
            <p:spPr bwMode="auto">
              <a:xfrm>
                <a:off x="2794" y="2112"/>
                <a:ext cx="6" cy="20"/>
              </a:xfrm>
              <a:custGeom>
                <a:avLst/>
                <a:gdLst>
                  <a:gd name="T0" fmla="*/ 9 w 10"/>
                  <a:gd name="T1" fmla="*/ 10 h 35"/>
                  <a:gd name="T2" fmla="*/ 7 w 10"/>
                  <a:gd name="T3" fmla="*/ 35 h 35"/>
                  <a:gd name="T4" fmla="*/ 5 w 10"/>
                  <a:gd name="T5" fmla="*/ 21 h 35"/>
                  <a:gd name="T6" fmla="*/ 1 w 10"/>
                  <a:gd name="T7" fmla="*/ 28 h 35"/>
                  <a:gd name="T8" fmla="*/ 1 w 10"/>
                  <a:gd name="T9" fmla="*/ 8 h 35"/>
                  <a:gd name="T10" fmla="*/ 6 w 10"/>
                  <a:gd name="T11" fmla="*/ 20 h 35"/>
                  <a:gd name="T12" fmla="*/ 9 w 10"/>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0" h="35">
                    <a:moveTo>
                      <a:pt x="9" y="10"/>
                    </a:moveTo>
                    <a:cubicBezTo>
                      <a:pt x="10" y="19"/>
                      <a:pt x="6" y="18"/>
                      <a:pt x="7" y="35"/>
                    </a:cubicBezTo>
                    <a:cubicBezTo>
                      <a:pt x="6" y="29"/>
                      <a:pt x="6" y="25"/>
                      <a:pt x="5" y="21"/>
                    </a:cubicBezTo>
                    <a:cubicBezTo>
                      <a:pt x="4" y="30"/>
                      <a:pt x="2" y="28"/>
                      <a:pt x="1" y="28"/>
                    </a:cubicBezTo>
                    <a:cubicBezTo>
                      <a:pt x="0" y="18"/>
                      <a:pt x="2" y="11"/>
                      <a:pt x="1" y="8"/>
                    </a:cubicBezTo>
                    <a:cubicBezTo>
                      <a:pt x="2" y="0"/>
                      <a:pt x="4" y="17"/>
                      <a:pt x="6" y="20"/>
                    </a:cubicBezTo>
                    <a:cubicBezTo>
                      <a:pt x="7" y="1"/>
                      <a:pt x="7" y="22"/>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782">
                <a:extLst>
                  <a:ext uri="{FF2B5EF4-FFF2-40B4-BE49-F238E27FC236}">
                    <a16:creationId xmlns:a16="http://schemas.microsoft.com/office/drawing/2014/main" id="{6ABF9F26-1F40-4B5A-A228-6086F5982A07}"/>
                  </a:ext>
                </a:extLst>
              </p:cNvPr>
              <p:cNvSpPr>
                <a:spLocks/>
              </p:cNvSpPr>
              <p:nvPr/>
            </p:nvSpPr>
            <p:spPr bwMode="auto">
              <a:xfrm>
                <a:off x="2684" y="1800"/>
                <a:ext cx="12" cy="15"/>
              </a:xfrm>
              <a:custGeom>
                <a:avLst/>
                <a:gdLst>
                  <a:gd name="T0" fmla="*/ 21 w 21"/>
                  <a:gd name="T1" fmla="*/ 26 h 26"/>
                  <a:gd name="T2" fmla="*/ 18 w 21"/>
                  <a:gd name="T3" fmla="*/ 25 h 26"/>
                  <a:gd name="T4" fmla="*/ 0 w 21"/>
                  <a:gd name="T5" fmla="*/ 0 h 26"/>
                  <a:gd name="T6" fmla="*/ 21 w 21"/>
                  <a:gd name="T7" fmla="*/ 26 h 26"/>
                </a:gdLst>
                <a:ahLst/>
                <a:cxnLst>
                  <a:cxn ang="0">
                    <a:pos x="T0" y="T1"/>
                  </a:cxn>
                  <a:cxn ang="0">
                    <a:pos x="T2" y="T3"/>
                  </a:cxn>
                  <a:cxn ang="0">
                    <a:pos x="T4" y="T5"/>
                  </a:cxn>
                  <a:cxn ang="0">
                    <a:pos x="T6" y="T7"/>
                  </a:cxn>
                </a:cxnLst>
                <a:rect l="0" t="0" r="r" b="b"/>
                <a:pathLst>
                  <a:path w="21" h="26">
                    <a:moveTo>
                      <a:pt x="21" y="26"/>
                    </a:moveTo>
                    <a:cubicBezTo>
                      <a:pt x="20" y="25"/>
                      <a:pt x="18" y="24"/>
                      <a:pt x="18" y="25"/>
                    </a:cubicBezTo>
                    <a:cubicBezTo>
                      <a:pt x="11" y="14"/>
                      <a:pt x="8" y="12"/>
                      <a:pt x="0" y="0"/>
                    </a:cubicBezTo>
                    <a:cubicBezTo>
                      <a:pt x="6" y="7"/>
                      <a:pt x="10" y="13"/>
                      <a:pt x="2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783">
                <a:extLst>
                  <a:ext uri="{FF2B5EF4-FFF2-40B4-BE49-F238E27FC236}">
                    <a16:creationId xmlns:a16="http://schemas.microsoft.com/office/drawing/2014/main" id="{9CBD7DA4-C27B-497F-8DEF-0EF2F4E44B94}"/>
                  </a:ext>
                </a:extLst>
              </p:cNvPr>
              <p:cNvSpPr>
                <a:spLocks/>
              </p:cNvSpPr>
              <p:nvPr/>
            </p:nvSpPr>
            <p:spPr bwMode="auto">
              <a:xfrm>
                <a:off x="2232" y="2651"/>
                <a:ext cx="15" cy="1"/>
              </a:xfrm>
              <a:custGeom>
                <a:avLst/>
                <a:gdLst>
                  <a:gd name="T0" fmla="*/ 9 w 26"/>
                  <a:gd name="T1" fmla="*/ 2 h 2"/>
                  <a:gd name="T2" fmla="*/ 0 w 26"/>
                  <a:gd name="T3" fmla="*/ 0 h 2"/>
                  <a:gd name="T4" fmla="*/ 19 w 26"/>
                  <a:gd name="T5" fmla="*/ 0 h 2"/>
                  <a:gd name="T6" fmla="*/ 16 w 26"/>
                  <a:gd name="T7" fmla="*/ 1 h 2"/>
                  <a:gd name="T8" fmla="*/ 9 w 26"/>
                  <a:gd name="T9" fmla="*/ 2 h 2"/>
                </a:gdLst>
                <a:ahLst/>
                <a:cxnLst>
                  <a:cxn ang="0">
                    <a:pos x="T0" y="T1"/>
                  </a:cxn>
                  <a:cxn ang="0">
                    <a:pos x="T2" y="T3"/>
                  </a:cxn>
                  <a:cxn ang="0">
                    <a:pos x="T4" y="T5"/>
                  </a:cxn>
                  <a:cxn ang="0">
                    <a:pos x="T6" y="T7"/>
                  </a:cxn>
                  <a:cxn ang="0">
                    <a:pos x="T8" y="T9"/>
                  </a:cxn>
                </a:cxnLst>
                <a:rect l="0" t="0" r="r" b="b"/>
                <a:pathLst>
                  <a:path w="26" h="2">
                    <a:moveTo>
                      <a:pt x="9" y="2"/>
                    </a:moveTo>
                    <a:cubicBezTo>
                      <a:pt x="3" y="2"/>
                      <a:pt x="7" y="1"/>
                      <a:pt x="0" y="0"/>
                    </a:cubicBezTo>
                    <a:cubicBezTo>
                      <a:pt x="3" y="0"/>
                      <a:pt x="13" y="0"/>
                      <a:pt x="19" y="0"/>
                    </a:cubicBezTo>
                    <a:cubicBezTo>
                      <a:pt x="26" y="1"/>
                      <a:pt x="20" y="1"/>
                      <a:pt x="16" y="1"/>
                    </a:cubicBezTo>
                    <a:cubicBezTo>
                      <a:pt x="8" y="1"/>
                      <a:pt x="14"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784">
                <a:extLst>
                  <a:ext uri="{FF2B5EF4-FFF2-40B4-BE49-F238E27FC236}">
                    <a16:creationId xmlns:a16="http://schemas.microsoft.com/office/drawing/2014/main" id="{553A9F0E-60B2-460A-8E42-0C53B4F18AAD}"/>
                  </a:ext>
                </a:extLst>
              </p:cNvPr>
              <p:cNvSpPr>
                <a:spLocks/>
              </p:cNvSpPr>
              <p:nvPr/>
            </p:nvSpPr>
            <p:spPr bwMode="auto">
              <a:xfrm>
                <a:off x="2400" y="1627"/>
                <a:ext cx="34" cy="10"/>
              </a:xfrm>
              <a:custGeom>
                <a:avLst/>
                <a:gdLst>
                  <a:gd name="T0" fmla="*/ 32 w 61"/>
                  <a:gd name="T1" fmla="*/ 9 h 16"/>
                  <a:gd name="T2" fmla="*/ 35 w 61"/>
                  <a:gd name="T3" fmla="*/ 9 h 16"/>
                  <a:gd name="T4" fmla="*/ 14 w 61"/>
                  <a:gd name="T5" fmla="*/ 5 h 16"/>
                  <a:gd name="T6" fmla="*/ 16 w 61"/>
                  <a:gd name="T7" fmla="*/ 1 h 16"/>
                  <a:gd name="T8" fmla="*/ 19 w 61"/>
                  <a:gd name="T9" fmla="*/ 2 h 16"/>
                  <a:gd name="T10" fmla="*/ 23 w 61"/>
                  <a:gd name="T11" fmla="*/ 4 h 16"/>
                  <a:gd name="T12" fmla="*/ 13 w 61"/>
                  <a:gd name="T13" fmla="*/ 2 h 16"/>
                  <a:gd name="T14" fmla="*/ 38 w 61"/>
                  <a:gd name="T15" fmla="*/ 9 h 16"/>
                  <a:gd name="T16" fmla="*/ 30 w 61"/>
                  <a:gd name="T17" fmla="*/ 5 h 16"/>
                  <a:gd name="T18" fmla="*/ 33 w 61"/>
                  <a:gd name="T19" fmla="*/ 5 h 16"/>
                  <a:gd name="T20" fmla="*/ 37 w 61"/>
                  <a:gd name="T21" fmla="*/ 6 h 16"/>
                  <a:gd name="T22" fmla="*/ 52 w 61"/>
                  <a:gd name="T23" fmla="*/ 12 h 16"/>
                  <a:gd name="T24" fmla="*/ 32 w 61"/>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6">
                    <a:moveTo>
                      <a:pt x="32" y="9"/>
                    </a:moveTo>
                    <a:cubicBezTo>
                      <a:pt x="33" y="9"/>
                      <a:pt x="35" y="10"/>
                      <a:pt x="35" y="9"/>
                    </a:cubicBezTo>
                    <a:cubicBezTo>
                      <a:pt x="25" y="6"/>
                      <a:pt x="18" y="5"/>
                      <a:pt x="14" y="5"/>
                    </a:cubicBezTo>
                    <a:cubicBezTo>
                      <a:pt x="0" y="0"/>
                      <a:pt x="10" y="1"/>
                      <a:pt x="16" y="1"/>
                    </a:cubicBezTo>
                    <a:cubicBezTo>
                      <a:pt x="19" y="2"/>
                      <a:pt x="19" y="2"/>
                      <a:pt x="19" y="2"/>
                    </a:cubicBezTo>
                    <a:cubicBezTo>
                      <a:pt x="19" y="3"/>
                      <a:pt x="21" y="3"/>
                      <a:pt x="23" y="4"/>
                    </a:cubicBezTo>
                    <a:cubicBezTo>
                      <a:pt x="21" y="4"/>
                      <a:pt x="17" y="3"/>
                      <a:pt x="13" y="2"/>
                    </a:cubicBezTo>
                    <a:cubicBezTo>
                      <a:pt x="16" y="4"/>
                      <a:pt x="35" y="8"/>
                      <a:pt x="38" y="9"/>
                    </a:cubicBezTo>
                    <a:cubicBezTo>
                      <a:pt x="35" y="7"/>
                      <a:pt x="35" y="7"/>
                      <a:pt x="30" y="5"/>
                    </a:cubicBezTo>
                    <a:cubicBezTo>
                      <a:pt x="29" y="4"/>
                      <a:pt x="31" y="5"/>
                      <a:pt x="33" y="5"/>
                    </a:cubicBezTo>
                    <a:cubicBezTo>
                      <a:pt x="36" y="6"/>
                      <a:pt x="37" y="6"/>
                      <a:pt x="37" y="6"/>
                    </a:cubicBezTo>
                    <a:cubicBezTo>
                      <a:pt x="48" y="9"/>
                      <a:pt x="36" y="10"/>
                      <a:pt x="52" y="12"/>
                    </a:cubicBezTo>
                    <a:cubicBezTo>
                      <a:pt x="61" y="16"/>
                      <a:pt x="44" y="13"/>
                      <a:pt x="3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785">
                <a:extLst>
                  <a:ext uri="{FF2B5EF4-FFF2-40B4-BE49-F238E27FC236}">
                    <a16:creationId xmlns:a16="http://schemas.microsoft.com/office/drawing/2014/main" id="{F40BCF19-0C03-4F14-B68A-39716158D02B}"/>
                  </a:ext>
                </a:extLst>
              </p:cNvPr>
              <p:cNvSpPr>
                <a:spLocks/>
              </p:cNvSpPr>
              <p:nvPr/>
            </p:nvSpPr>
            <p:spPr bwMode="auto">
              <a:xfrm>
                <a:off x="2358" y="1620"/>
                <a:ext cx="25" cy="5"/>
              </a:xfrm>
              <a:custGeom>
                <a:avLst/>
                <a:gdLst>
                  <a:gd name="T0" fmla="*/ 1 w 44"/>
                  <a:gd name="T1" fmla="*/ 1 h 8"/>
                  <a:gd name="T2" fmla="*/ 19 w 44"/>
                  <a:gd name="T3" fmla="*/ 3 h 8"/>
                  <a:gd name="T4" fmla="*/ 1 w 44"/>
                  <a:gd name="T5" fmla="*/ 0 h 8"/>
                  <a:gd name="T6" fmla="*/ 16 w 44"/>
                  <a:gd name="T7" fmla="*/ 1 h 8"/>
                  <a:gd name="T8" fmla="*/ 36 w 44"/>
                  <a:gd name="T9" fmla="*/ 5 h 8"/>
                  <a:gd name="T10" fmla="*/ 44 w 44"/>
                  <a:gd name="T11" fmla="*/ 8 h 8"/>
                  <a:gd name="T12" fmla="*/ 34 w 44"/>
                  <a:gd name="T13" fmla="*/ 7 h 8"/>
                  <a:gd name="T14" fmla="*/ 24 w 44"/>
                  <a:gd name="T15" fmla="*/ 6 h 8"/>
                  <a:gd name="T16" fmla="*/ 1 w 4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
                    <a:moveTo>
                      <a:pt x="1" y="1"/>
                    </a:moveTo>
                    <a:cubicBezTo>
                      <a:pt x="0" y="0"/>
                      <a:pt x="14" y="3"/>
                      <a:pt x="19" y="3"/>
                    </a:cubicBezTo>
                    <a:cubicBezTo>
                      <a:pt x="16" y="2"/>
                      <a:pt x="10" y="1"/>
                      <a:pt x="1" y="0"/>
                    </a:cubicBezTo>
                    <a:cubicBezTo>
                      <a:pt x="3" y="0"/>
                      <a:pt x="9" y="0"/>
                      <a:pt x="16" y="1"/>
                    </a:cubicBezTo>
                    <a:cubicBezTo>
                      <a:pt x="23" y="3"/>
                      <a:pt x="31" y="4"/>
                      <a:pt x="36" y="5"/>
                    </a:cubicBezTo>
                    <a:cubicBezTo>
                      <a:pt x="36" y="6"/>
                      <a:pt x="38" y="7"/>
                      <a:pt x="44" y="8"/>
                    </a:cubicBezTo>
                    <a:cubicBezTo>
                      <a:pt x="44" y="8"/>
                      <a:pt x="39" y="8"/>
                      <a:pt x="34" y="7"/>
                    </a:cubicBezTo>
                    <a:cubicBezTo>
                      <a:pt x="29" y="6"/>
                      <a:pt x="24" y="5"/>
                      <a:pt x="24" y="6"/>
                    </a:cubicBezTo>
                    <a:cubicBezTo>
                      <a:pt x="24" y="7"/>
                      <a:pt x="2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786">
                <a:extLst>
                  <a:ext uri="{FF2B5EF4-FFF2-40B4-BE49-F238E27FC236}">
                    <a16:creationId xmlns:a16="http://schemas.microsoft.com/office/drawing/2014/main" id="{0644EED4-8866-4665-A8EC-724C308C94FA}"/>
                  </a:ext>
                </a:extLst>
              </p:cNvPr>
              <p:cNvSpPr>
                <a:spLocks noEditPoints="1"/>
              </p:cNvSpPr>
              <p:nvPr/>
            </p:nvSpPr>
            <p:spPr bwMode="auto">
              <a:xfrm>
                <a:off x="2782" y="2105"/>
                <a:ext cx="14" cy="58"/>
              </a:xfrm>
              <a:custGeom>
                <a:avLst/>
                <a:gdLst>
                  <a:gd name="T0" fmla="*/ 21 w 25"/>
                  <a:gd name="T1" fmla="*/ 44 h 102"/>
                  <a:gd name="T2" fmla="*/ 18 w 25"/>
                  <a:gd name="T3" fmla="*/ 58 h 102"/>
                  <a:gd name="T4" fmla="*/ 20 w 25"/>
                  <a:gd name="T5" fmla="*/ 60 h 102"/>
                  <a:gd name="T6" fmla="*/ 17 w 25"/>
                  <a:gd name="T7" fmla="*/ 70 h 102"/>
                  <a:gd name="T8" fmla="*/ 17 w 25"/>
                  <a:gd name="T9" fmla="*/ 39 h 102"/>
                  <a:gd name="T10" fmla="*/ 15 w 25"/>
                  <a:gd name="T11" fmla="*/ 23 h 102"/>
                  <a:gd name="T12" fmla="*/ 13 w 25"/>
                  <a:gd name="T13" fmla="*/ 0 h 102"/>
                  <a:gd name="T14" fmla="*/ 9 w 25"/>
                  <a:gd name="T15" fmla="*/ 15 h 102"/>
                  <a:gd name="T16" fmla="*/ 9 w 25"/>
                  <a:gd name="T17" fmla="*/ 41 h 102"/>
                  <a:gd name="T18" fmla="*/ 12 w 25"/>
                  <a:gd name="T19" fmla="*/ 24 h 102"/>
                  <a:gd name="T20" fmla="*/ 12 w 25"/>
                  <a:gd name="T21" fmla="*/ 39 h 102"/>
                  <a:gd name="T22" fmla="*/ 15 w 25"/>
                  <a:gd name="T23" fmla="*/ 26 h 102"/>
                  <a:gd name="T24" fmla="*/ 14 w 25"/>
                  <a:gd name="T25" fmla="*/ 57 h 102"/>
                  <a:gd name="T26" fmla="*/ 13 w 25"/>
                  <a:gd name="T27" fmla="*/ 42 h 102"/>
                  <a:gd name="T28" fmla="*/ 11 w 25"/>
                  <a:gd name="T29" fmla="*/ 73 h 102"/>
                  <a:gd name="T30" fmla="*/ 8 w 25"/>
                  <a:gd name="T31" fmla="*/ 56 h 102"/>
                  <a:gd name="T32" fmla="*/ 8 w 25"/>
                  <a:gd name="T33" fmla="*/ 27 h 102"/>
                  <a:gd name="T34" fmla="*/ 7 w 25"/>
                  <a:gd name="T35" fmla="*/ 39 h 102"/>
                  <a:gd name="T36" fmla="*/ 7 w 25"/>
                  <a:gd name="T37" fmla="*/ 24 h 102"/>
                  <a:gd name="T38" fmla="*/ 9 w 25"/>
                  <a:gd name="T39" fmla="*/ 19 h 102"/>
                  <a:gd name="T40" fmla="*/ 4 w 25"/>
                  <a:gd name="T41" fmla="*/ 11 h 102"/>
                  <a:gd name="T42" fmla="*/ 4 w 25"/>
                  <a:gd name="T43" fmla="*/ 29 h 102"/>
                  <a:gd name="T44" fmla="*/ 2 w 25"/>
                  <a:gd name="T45" fmla="*/ 42 h 102"/>
                  <a:gd name="T46" fmla="*/ 1 w 25"/>
                  <a:gd name="T47" fmla="*/ 16 h 102"/>
                  <a:gd name="T48" fmla="*/ 1 w 25"/>
                  <a:gd name="T49" fmla="*/ 44 h 102"/>
                  <a:gd name="T50" fmla="*/ 0 w 25"/>
                  <a:gd name="T51" fmla="*/ 69 h 102"/>
                  <a:gd name="T52" fmla="*/ 6 w 25"/>
                  <a:gd name="T53" fmla="*/ 69 h 102"/>
                  <a:gd name="T54" fmla="*/ 4 w 25"/>
                  <a:gd name="T55" fmla="*/ 78 h 102"/>
                  <a:gd name="T56" fmla="*/ 3 w 25"/>
                  <a:gd name="T57" fmla="*/ 92 h 102"/>
                  <a:gd name="T58" fmla="*/ 6 w 25"/>
                  <a:gd name="T59" fmla="*/ 80 h 102"/>
                  <a:gd name="T60" fmla="*/ 5 w 25"/>
                  <a:gd name="T61" fmla="*/ 102 h 102"/>
                  <a:gd name="T62" fmla="*/ 7 w 25"/>
                  <a:gd name="T63" fmla="*/ 72 h 102"/>
                  <a:gd name="T64" fmla="*/ 6 w 25"/>
                  <a:gd name="T65" fmla="*/ 72 h 102"/>
                  <a:gd name="T66" fmla="*/ 9 w 25"/>
                  <a:gd name="T67" fmla="*/ 63 h 102"/>
                  <a:gd name="T68" fmla="*/ 7 w 25"/>
                  <a:gd name="T69" fmla="*/ 97 h 102"/>
                  <a:gd name="T70" fmla="*/ 9 w 25"/>
                  <a:gd name="T71" fmla="*/ 82 h 102"/>
                  <a:gd name="T72" fmla="*/ 13 w 25"/>
                  <a:gd name="T73" fmla="*/ 76 h 102"/>
                  <a:gd name="T74" fmla="*/ 12 w 25"/>
                  <a:gd name="T75" fmla="*/ 91 h 102"/>
                  <a:gd name="T76" fmla="*/ 15 w 25"/>
                  <a:gd name="T77" fmla="*/ 82 h 102"/>
                  <a:gd name="T78" fmla="*/ 13 w 25"/>
                  <a:gd name="T79" fmla="*/ 83 h 102"/>
                  <a:gd name="T80" fmla="*/ 14 w 25"/>
                  <a:gd name="T81" fmla="*/ 64 h 102"/>
                  <a:gd name="T82" fmla="*/ 16 w 25"/>
                  <a:gd name="T83" fmla="*/ 51 h 102"/>
                  <a:gd name="T84" fmla="*/ 15 w 25"/>
                  <a:gd name="T85" fmla="*/ 89 h 102"/>
                  <a:gd name="T86" fmla="*/ 19 w 25"/>
                  <a:gd name="T87" fmla="*/ 65 h 102"/>
                  <a:gd name="T88" fmla="*/ 19 w 25"/>
                  <a:gd name="T89" fmla="*/ 94 h 102"/>
                  <a:gd name="T90" fmla="*/ 20 w 25"/>
                  <a:gd name="T91" fmla="*/ 88 h 102"/>
                  <a:gd name="T92" fmla="*/ 21 w 25"/>
                  <a:gd name="T93" fmla="*/ 78 h 102"/>
                  <a:gd name="T94" fmla="*/ 22 w 25"/>
                  <a:gd name="T95" fmla="*/ 92 h 102"/>
                  <a:gd name="T96" fmla="*/ 24 w 25"/>
                  <a:gd name="T97" fmla="*/ 83 h 102"/>
                  <a:gd name="T98" fmla="*/ 23 w 25"/>
                  <a:gd name="T99" fmla="*/ 69 h 102"/>
                  <a:gd name="T100" fmla="*/ 22 w 25"/>
                  <a:gd name="T101" fmla="*/ 81 h 102"/>
                  <a:gd name="T102" fmla="*/ 21 w 25"/>
                  <a:gd name="T103" fmla="*/ 44 h 102"/>
                  <a:gd name="T104" fmla="*/ 6 w 25"/>
                  <a:gd name="T105" fmla="*/ 43 h 102"/>
                  <a:gd name="T106" fmla="*/ 5 w 25"/>
                  <a:gd name="T107" fmla="*/ 55 h 102"/>
                  <a:gd name="T108" fmla="*/ 4 w 25"/>
                  <a:gd name="T109" fmla="*/ 41 h 102"/>
                  <a:gd name="T110" fmla="*/ 6 w 25"/>
                  <a:gd name="T111" fmla="*/ 25 h 102"/>
                  <a:gd name="T112" fmla="*/ 6 w 25"/>
                  <a:gd name="T113"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02">
                    <a:moveTo>
                      <a:pt x="21" y="44"/>
                    </a:moveTo>
                    <a:cubicBezTo>
                      <a:pt x="20" y="48"/>
                      <a:pt x="17" y="55"/>
                      <a:pt x="18" y="58"/>
                    </a:cubicBezTo>
                    <a:cubicBezTo>
                      <a:pt x="19" y="58"/>
                      <a:pt x="20" y="55"/>
                      <a:pt x="20" y="60"/>
                    </a:cubicBezTo>
                    <a:cubicBezTo>
                      <a:pt x="18" y="59"/>
                      <a:pt x="18" y="67"/>
                      <a:pt x="17" y="70"/>
                    </a:cubicBezTo>
                    <a:cubicBezTo>
                      <a:pt x="18" y="51"/>
                      <a:pt x="15" y="49"/>
                      <a:pt x="17" y="39"/>
                    </a:cubicBezTo>
                    <a:cubicBezTo>
                      <a:pt x="16" y="38"/>
                      <a:pt x="16" y="31"/>
                      <a:pt x="15" y="23"/>
                    </a:cubicBezTo>
                    <a:cubicBezTo>
                      <a:pt x="15" y="14"/>
                      <a:pt x="14" y="5"/>
                      <a:pt x="13" y="0"/>
                    </a:cubicBezTo>
                    <a:cubicBezTo>
                      <a:pt x="12" y="10"/>
                      <a:pt x="11" y="23"/>
                      <a:pt x="9" y="15"/>
                    </a:cubicBezTo>
                    <a:cubicBezTo>
                      <a:pt x="10" y="26"/>
                      <a:pt x="9" y="26"/>
                      <a:pt x="9" y="41"/>
                    </a:cubicBezTo>
                    <a:cubicBezTo>
                      <a:pt x="11" y="43"/>
                      <a:pt x="10" y="22"/>
                      <a:pt x="12" y="24"/>
                    </a:cubicBezTo>
                    <a:cubicBezTo>
                      <a:pt x="12" y="25"/>
                      <a:pt x="12" y="33"/>
                      <a:pt x="12" y="39"/>
                    </a:cubicBezTo>
                    <a:cubicBezTo>
                      <a:pt x="14" y="41"/>
                      <a:pt x="13" y="23"/>
                      <a:pt x="15" y="26"/>
                    </a:cubicBezTo>
                    <a:cubicBezTo>
                      <a:pt x="15" y="35"/>
                      <a:pt x="15" y="47"/>
                      <a:pt x="14" y="57"/>
                    </a:cubicBezTo>
                    <a:cubicBezTo>
                      <a:pt x="13" y="54"/>
                      <a:pt x="14" y="38"/>
                      <a:pt x="13" y="42"/>
                    </a:cubicBezTo>
                    <a:cubicBezTo>
                      <a:pt x="11" y="51"/>
                      <a:pt x="13" y="63"/>
                      <a:pt x="11" y="73"/>
                    </a:cubicBezTo>
                    <a:cubicBezTo>
                      <a:pt x="11" y="57"/>
                      <a:pt x="10" y="44"/>
                      <a:pt x="8" y="56"/>
                    </a:cubicBezTo>
                    <a:cubicBezTo>
                      <a:pt x="8" y="44"/>
                      <a:pt x="9" y="36"/>
                      <a:pt x="8" y="27"/>
                    </a:cubicBezTo>
                    <a:cubicBezTo>
                      <a:pt x="8" y="30"/>
                      <a:pt x="8" y="41"/>
                      <a:pt x="7" y="39"/>
                    </a:cubicBezTo>
                    <a:cubicBezTo>
                      <a:pt x="7" y="34"/>
                      <a:pt x="7" y="29"/>
                      <a:pt x="7" y="24"/>
                    </a:cubicBezTo>
                    <a:cubicBezTo>
                      <a:pt x="8" y="24"/>
                      <a:pt x="8" y="30"/>
                      <a:pt x="9" y="19"/>
                    </a:cubicBezTo>
                    <a:cubicBezTo>
                      <a:pt x="8" y="11"/>
                      <a:pt x="6" y="14"/>
                      <a:pt x="4" y="11"/>
                    </a:cubicBezTo>
                    <a:cubicBezTo>
                      <a:pt x="3" y="15"/>
                      <a:pt x="4" y="22"/>
                      <a:pt x="4" y="29"/>
                    </a:cubicBezTo>
                    <a:cubicBezTo>
                      <a:pt x="4" y="35"/>
                      <a:pt x="3" y="41"/>
                      <a:pt x="2" y="42"/>
                    </a:cubicBezTo>
                    <a:cubicBezTo>
                      <a:pt x="2" y="34"/>
                      <a:pt x="2" y="17"/>
                      <a:pt x="1" y="16"/>
                    </a:cubicBezTo>
                    <a:cubicBezTo>
                      <a:pt x="1" y="25"/>
                      <a:pt x="1" y="35"/>
                      <a:pt x="1" y="44"/>
                    </a:cubicBezTo>
                    <a:cubicBezTo>
                      <a:pt x="1" y="54"/>
                      <a:pt x="1" y="63"/>
                      <a:pt x="0" y="69"/>
                    </a:cubicBezTo>
                    <a:cubicBezTo>
                      <a:pt x="2" y="78"/>
                      <a:pt x="5" y="68"/>
                      <a:pt x="6" y="69"/>
                    </a:cubicBezTo>
                    <a:cubicBezTo>
                      <a:pt x="5" y="67"/>
                      <a:pt x="4" y="72"/>
                      <a:pt x="4" y="78"/>
                    </a:cubicBezTo>
                    <a:cubicBezTo>
                      <a:pt x="3" y="84"/>
                      <a:pt x="3" y="91"/>
                      <a:pt x="3" y="92"/>
                    </a:cubicBezTo>
                    <a:cubicBezTo>
                      <a:pt x="4" y="82"/>
                      <a:pt x="5" y="84"/>
                      <a:pt x="6" y="80"/>
                    </a:cubicBezTo>
                    <a:cubicBezTo>
                      <a:pt x="5" y="90"/>
                      <a:pt x="4" y="102"/>
                      <a:pt x="5" y="102"/>
                    </a:cubicBezTo>
                    <a:cubicBezTo>
                      <a:pt x="6" y="93"/>
                      <a:pt x="9" y="79"/>
                      <a:pt x="7" y="72"/>
                    </a:cubicBezTo>
                    <a:cubicBezTo>
                      <a:pt x="7" y="75"/>
                      <a:pt x="6" y="77"/>
                      <a:pt x="6" y="72"/>
                    </a:cubicBezTo>
                    <a:cubicBezTo>
                      <a:pt x="7" y="65"/>
                      <a:pt x="8" y="69"/>
                      <a:pt x="9" y="63"/>
                    </a:cubicBezTo>
                    <a:cubicBezTo>
                      <a:pt x="9" y="76"/>
                      <a:pt x="9" y="80"/>
                      <a:pt x="7" y="97"/>
                    </a:cubicBezTo>
                    <a:cubicBezTo>
                      <a:pt x="9" y="97"/>
                      <a:pt x="8" y="89"/>
                      <a:pt x="9" y="82"/>
                    </a:cubicBezTo>
                    <a:cubicBezTo>
                      <a:pt x="10" y="84"/>
                      <a:pt x="11" y="75"/>
                      <a:pt x="13" y="76"/>
                    </a:cubicBezTo>
                    <a:cubicBezTo>
                      <a:pt x="12" y="81"/>
                      <a:pt x="12" y="86"/>
                      <a:pt x="12" y="91"/>
                    </a:cubicBezTo>
                    <a:cubicBezTo>
                      <a:pt x="13" y="89"/>
                      <a:pt x="14" y="94"/>
                      <a:pt x="15" y="82"/>
                    </a:cubicBezTo>
                    <a:cubicBezTo>
                      <a:pt x="14" y="77"/>
                      <a:pt x="12" y="93"/>
                      <a:pt x="13" y="83"/>
                    </a:cubicBezTo>
                    <a:cubicBezTo>
                      <a:pt x="13" y="77"/>
                      <a:pt x="13" y="64"/>
                      <a:pt x="14" y="64"/>
                    </a:cubicBezTo>
                    <a:cubicBezTo>
                      <a:pt x="14" y="83"/>
                      <a:pt x="16" y="56"/>
                      <a:pt x="16" y="51"/>
                    </a:cubicBezTo>
                    <a:cubicBezTo>
                      <a:pt x="17" y="62"/>
                      <a:pt x="16" y="71"/>
                      <a:pt x="15" y="89"/>
                    </a:cubicBezTo>
                    <a:cubicBezTo>
                      <a:pt x="17" y="81"/>
                      <a:pt x="18" y="79"/>
                      <a:pt x="19" y="65"/>
                    </a:cubicBezTo>
                    <a:cubicBezTo>
                      <a:pt x="20" y="75"/>
                      <a:pt x="20" y="82"/>
                      <a:pt x="19" y="94"/>
                    </a:cubicBezTo>
                    <a:cubicBezTo>
                      <a:pt x="20" y="96"/>
                      <a:pt x="20" y="92"/>
                      <a:pt x="20" y="88"/>
                    </a:cubicBezTo>
                    <a:cubicBezTo>
                      <a:pt x="20" y="83"/>
                      <a:pt x="21" y="78"/>
                      <a:pt x="21" y="78"/>
                    </a:cubicBezTo>
                    <a:cubicBezTo>
                      <a:pt x="21" y="83"/>
                      <a:pt x="21" y="92"/>
                      <a:pt x="22" y="92"/>
                    </a:cubicBezTo>
                    <a:cubicBezTo>
                      <a:pt x="23" y="75"/>
                      <a:pt x="23" y="93"/>
                      <a:pt x="24" y="83"/>
                    </a:cubicBezTo>
                    <a:cubicBezTo>
                      <a:pt x="24" y="76"/>
                      <a:pt x="25" y="67"/>
                      <a:pt x="23" y="69"/>
                    </a:cubicBezTo>
                    <a:cubicBezTo>
                      <a:pt x="23" y="74"/>
                      <a:pt x="23" y="80"/>
                      <a:pt x="22" y="81"/>
                    </a:cubicBezTo>
                    <a:cubicBezTo>
                      <a:pt x="21" y="77"/>
                      <a:pt x="20" y="59"/>
                      <a:pt x="21" y="44"/>
                    </a:cubicBezTo>
                    <a:close/>
                    <a:moveTo>
                      <a:pt x="6" y="43"/>
                    </a:moveTo>
                    <a:cubicBezTo>
                      <a:pt x="6" y="48"/>
                      <a:pt x="5" y="49"/>
                      <a:pt x="5" y="55"/>
                    </a:cubicBezTo>
                    <a:cubicBezTo>
                      <a:pt x="5" y="51"/>
                      <a:pt x="4" y="45"/>
                      <a:pt x="4" y="41"/>
                    </a:cubicBezTo>
                    <a:cubicBezTo>
                      <a:pt x="4" y="31"/>
                      <a:pt x="5" y="26"/>
                      <a:pt x="6" y="25"/>
                    </a:cubicBezTo>
                    <a:cubicBezTo>
                      <a:pt x="7" y="29"/>
                      <a:pt x="4" y="43"/>
                      <a:pt x="6"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787">
                <a:extLst>
                  <a:ext uri="{FF2B5EF4-FFF2-40B4-BE49-F238E27FC236}">
                    <a16:creationId xmlns:a16="http://schemas.microsoft.com/office/drawing/2014/main" id="{579DF938-8DFA-45C4-A0D8-45BF28A99723}"/>
                  </a:ext>
                </a:extLst>
              </p:cNvPr>
              <p:cNvSpPr>
                <a:spLocks/>
              </p:cNvSpPr>
              <p:nvPr/>
            </p:nvSpPr>
            <p:spPr bwMode="auto">
              <a:xfrm>
                <a:off x="2748" y="2308"/>
                <a:ext cx="13" cy="21"/>
              </a:xfrm>
              <a:custGeom>
                <a:avLst/>
                <a:gdLst>
                  <a:gd name="T0" fmla="*/ 11 w 22"/>
                  <a:gd name="T1" fmla="*/ 16 h 36"/>
                  <a:gd name="T2" fmla="*/ 3 w 22"/>
                  <a:gd name="T3" fmla="*/ 34 h 36"/>
                  <a:gd name="T4" fmla="*/ 8 w 22"/>
                  <a:gd name="T5" fmla="*/ 17 h 36"/>
                  <a:gd name="T6" fmla="*/ 0 w 22"/>
                  <a:gd name="T7" fmla="*/ 34 h 36"/>
                  <a:gd name="T8" fmla="*/ 9 w 22"/>
                  <a:gd name="T9" fmla="*/ 13 h 36"/>
                  <a:gd name="T10" fmla="*/ 17 w 22"/>
                  <a:gd name="T11" fmla="*/ 5 h 36"/>
                  <a:gd name="T12" fmla="*/ 13 w 22"/>
                  <a:gd name="T13" fmla="*/ 15 h 36"/>
                  <a:gd name="T14" fmla="*/ 22 w 22"/>
                  <a:gd name="T15" fmla="*/ 0 h 36"/>
                  <a:gd name="T16" fmla="*/ 22 w 22"/>
                  <a:gd name="T17" fmla="*/ 4 h 36"/>
                  <a:gd name="T18" fmla="*/ 14 w 22"/>
                  <a:gd name="T19" fmla="*/ 25 h 36"/>
                  <a:gd name="T20" fmla="*/ 20 w 22"/>
                  <a:gd name="T21" fmla="*/ 7 h 36"/>
                  <a:gd name="T22" fmla="*/ 10 w 22"/>
                  <a:gd name="T23" fmla="*/ 32 h 36"/>
                  <a:gd name="T24" fmla="*/ 16 w 22"/>
                  <a:gd name="T25" fmla="*/ 15 h 36"/>
                  <a:gd name="T26" fmla="*/ 11 w 2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36">
                    <a:moveTo>
                      <a:pt x="11" y="16"/>
                    </a:moveTo>
                    <a:cubicBezTo>
                      <a:pt x="8" y="19"/>
                      <a:pt x="8" y="25"/>
                      <a:pt x="3" y="34"/>
                    </a:cubicBezTo>
                    <a:cubicBezTo>
                      <a:pt x="2" y="33"/>
                      <a:pt x="6" y="24"/>
                      <a:pt x="8" y="17"/>
                    </a:cubicBezTo>
                    <a:cubicBezTo>
                      <a:pt x="5" y="20"/>
                      <a:pt x="4" y="29"/>
                      <a:pt x="0" y="34"/>
                    </a:cubicBezTo>
                    <a:cubicBezTo>
                      <a:pt x="1" y="30"/>
                      <a:pt x="5" y="22"/>
                      <a:pt x="9" y="13"/>
                    </a:cubicBezTo>
                    <a:cubicBezTo>
                      <a:pt x="9" y="16"/>
                      <a:pt x="13" y="8"/>
                      <a:pt x="17" y="5"/>
                    </a:cubicBezTo>
                    <a:cubicBezTo>
                      <a:pt x="17" y="6"/>
                      <a:pt x="16" y="9"/>
                      <a:pt x="13" y="15"/>
                    </a:cubicBezTo>
                    <a:cubicBezTo>
                      <a:pt x="16" y="13"/>
                      <a:pt x="18" y="10"/>
                      <a:pt x="22" y="0"/>
                    </a:cubicBezTo>
                    <a:cubicBezTo>
                      <a:pt x="22" y="2"/>
                      <a:pt x="21" y="4"/>
                      <a:pt x="22" y="4"/>
                    </a:cubicBezTo>
                    <a:cubicBezTo>
                      <a:pt x="19" y="12"/>
                      <a:pt x="19" y="11"/>
                      <a:pt x="14" y="25"/>
                    </a:cubicBezTo>
                    <a:cubicBezTo>
                      <a:pt x="13" y="25"/>
                      <a:pt x="17" y="16"/>
                      <a:pt x="20" y="7"/>
                    </a:cubicBezTo>
                    <a:cubicBezTo>
                      <a:pt x="18" y="9"/>
                      <a:pt x="13" y="25"/>
                      <a:pt x="10" y="32"/>
                    </a:cubicBezTo>
                    <a:cubicBezTo>
                      <a:pt x="6" y="36"/>
                      <a:pt x="15" y="17"/>
                      <a:pt x="16" y="15"/>
                    </a:cubicBezTo>
                    <a:cubicBezTo>
                      <a:pt x="13" y="17"/>
                      <a:pt x="4" y="35"/>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788">
                <a:extLst>
                  <a:ext uri="{FF2B5EF4-FFF2-40B4-BE49-F238E27FC236}">
                    <a16:creationId xmlns:a16="http://schemas.microsoft.com/office/drawing/2014/main" id="{2B74C58E-D7F6-4CE0-907C-E528E8FC3A67}"/>
                  </a:ext>
                </a:extLst>
              </p:cNvPr>
              <p:cNvSpPr>
                <a:spLocks/>
              </p:cNvSpPr>
              <p:nvPr/>
            </p:nvSpPr>
            <p:spPr bwMode="auto">
              <a:xfrm>
                <a:off x="2513" y="1668"/>
                <a:ext cx="20" cy="11"/>
              </a:xfrm>
              <a:custGeom>
                <a:avLst/>
                <a:gdLst>
                  <a:gd name="T0" fmla="*/ 23 w 36"/>
                  <a:gd name="T1" fmla="*/ 12 h 20"/>
                  <a:gd name="T2" fmla="*/ 14 w 36"/>
                  <a:gd name="T3" fmla="*/ 7 h 20"/>
                  <a:gd name="T4" fmla="*/ 36 w 36"/>
                  <a:gd name="T5" fmla="*/ 20 h 20"/>
                  <a:gd name="T6" fmla="*/ 20 w 36"/>
                  <a:gd name="T7" fmla="*/ 12 h 20"/>
                  <a:gd name="T8" fmla="*/ 1 w 36"/>
                  <a:gd name="T9" fmla="*/ 3 h 20"/>
                  <a:gd name="T10" fmla="*/ 23 w 36"/>
                  <a:gd name="T11" fmla="*/ 12 h 20"/>
                </a:gdLst>
                <a:ahLst/>
                <a:cxnLst>
                  <a:cxn ang="0">
                    <a:pos x="T0" y="T1"/>
                  </a:cxn>
                  <a:cxn ang="0">
                    <a:pos x="T2" y="T3"/>
                  </a:cxn>
                  <a:cxn ang="0">
                    <a:pos x="T4" y="T5"/>
                  </a:cxn>
                  <a:cxn ang="0">
                    <a:pos x="T6" y="T7"/>
                  </a:cxn>
                  <a:cxn ang="0">
                    <a:pos x="T8" y="T9"/>
                  </a:cxn>
                  <a:cxn ang="0">
                    <a:pos x="T10" y="T11"/>
                  </a:cxn>
                </a:cxnLst>
                <a:rect l="0" t="0" r="r" b="b"/>
                <a:pathLst>
                  <a:path w="36" h="20">
                    <a:moveTo>
                      <a:pt x="23" y="12"/>
                    </a:moveTo>
                    <a:cubicBezTo>
                      <a:pt x="23" y="12"/>
                      <a:pt x="18" y="9"/>
                      <a:pt x="14" y="7"/>
                    </a:cubicBezTo>
                    <a:cubicBezTo>
                      <a:pt x="15" y="9"/>
                      <a:pt x="30" y="16"/>
                      <a:pt x="36" y="20"/>
                    </a:cubicBezTo>
                    <a:cubicBezTo>
                      <a:pt x="34" y="19"/>
                      <a:pt x="28" y="16"/>
                      <a:pt x="20" y="12"/>
                    </a:cubicBezTo>
                    <a:cubicBezTo>
                      <a:pt x="13" y="9"/>
                      <a:pt x="6" y="5"/>
                      <a:pt x="1" y="3"/>
                    </a:cubicBezTo>
                    <a:cubicBezTo>
                      <a:pt x="0" y="0"/>
                      <a:pt x="12" y="6"/>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789">
                <a:extLst>
                  <a:ext uri="{FF2B5EF4-FFF2-40B4-BE49-F238E27FC236}">
                    <a16:creationId xmlns:a16="http://schemas.microsoft.com/office/drawing/2014/main" id="{967E1C71-B031-42E6-B9FA-F1DC06C70FBB}"/>
                  </a:ext>
                </a:extLst>
              </p:cNvPr>
              <p:cNvSpPr>
                <a:spLocks noEditPoints="1"/>
              </p:cNvSpPr>
              <p:nvPr/>
            </p:nvSpPr>
            <p:spPr bwMode="auto">
              <a:xfrm>
                <a:off x="2362" y="1626"/>
                <a:ext cx="295" cy="161"/>
              </a:xfrm>
              <a:custGeom>
                <a:avLst/>
                <a:gdLst>
                  <a:gd name="T0" fmla="*/ 404 w 519"/>
                  <a:gd name="T1" fmla="*/ 162 h 283"/>
                  <a:gd name="T2" fmla="*/ 373 w 519"/>
                  <a:gd name="T3" fmla="*/ 144 h 283"/>
                  <a:gd name="T4" fmla="*/ 368 w 519"/>
                  <a:gd name="T5" fmla="*/ 136 h 283"/>
                  <a:gd name="T6" fmla="*/ 349 w 519"/>
                  <a:gd name="T7" fmla="*/ 127 h 283"/>
                  <a:gd name="T8" fmla="*/ 289 w 519"/>
                  <a:gd name="T9" fmla="*/ 89 h 283"/>
                  <a:gd name="T10" fmla="*/ 312 w 519"/>
                  <a:gd name="T11" fmla="*/ 105 h 283"/>
                  <a:gd name="T12" fmla="*/ 306 w 519"/>
                  <a:gd name="T13" fmla="*/ 109 h 283"/>
                  <a:gd name="T14" fmla="*/ 275 w 519"/>
                  <a:gd name="T15" fmla="*/ 97 h 283"/>
                  <a:gd name="T16" fmla="*/ 182 w 519"/>
                  <a:gd name="T17" fmla="*/ 55 h 283"/>
                  <a:gd name="T18" fmla="*/ 136 w 519"/>
                  <a:gd name="T19" fmla="*/ 38 h 283"/>
                  <a:gd name="T20" fmla="*/ 79 w 519"/>
                  <a:gd name="T21" fmla="*/ 21 h 283"/>
                  <a:gd name="T22" fmla="*/ 69 w 519"/>
                  <a:gd name="T23" fmla="*/ 12 h 283"/>
                  <a:gd name="T24" fmla="*/ 26 w 519"/>
                  <a:gd name="T25" fmla="*/ 3 h 283"/>
                  <a:gd name="T26" fmla="*/ 31 w 519"/>
                  <a:gd name="T27" fmla="*/ 8 h 283"/>
                  <a:gd name="T28" fmla="*/ 44 w 519"/>
                  <a:gd name="T29" fmla="*/ 16 h 283"/>
                  <a:gd name="T30" fmla="*/ 49 w 519"/>
                  <a:gd name="T31" fmla="*/ 20 h 283"/>
                  <a:gd name="T32" fmla="*/ 139 w 519"/>
                  <a:gd name="T33" fmla="*/ 44 h 283"/>
                  <a:gd name="T34" fmla="*/ 179 w 519"/>
                  <a:gd name="T35" fmla="*/ 57 h 283"/>
                  <a:gd name="T36" fmla="*/ 182 w 519"/>
                  <a:gd name="T37" fmla="*/ 57 h 283"/>
                  <a:gd name="T38" fmla="*/ 239 w 519"/>
                  <a:gd name="T39" fmla="*/ 82 h 283"/>
                  <a:gd name="T40" fmla="*/ 294 w 519"/>
                  <a:gd name="T41" fmla="*/ 110 h 283"/>
                  <a:gd name="T42" fmla="*/ 327 w 519"/>
                  <a:gd name="T43" fmla="*/ 118 h 283"/>
                  <a:gd name="T44" fmla="*/ 352 w 519"/>
                  <a:gd name="T45" fmla="*/ 137 h 283"/>
                  <a:gd name="T46" fmla="*/ 349 w 519"/>
                  <a:gd name="T47" fmla="*/ 138 h 283"/>
                  <a:gd name="T48" fmla="*/ 388 w 519"/>
                  <a:gd name="T49" fmla="*/ 167 h 283"/>
                  <a:gd name="T50" fmla="*/ 411 w 519"/>
                  <a:gd name="T51" fmla="*/ 185 h 283"/>
                  <a:gd name="T52" fmla="*/ 495 w 519"/>
                  <a:gd name="T53" fmla="*/ 259 h 283"/>
                  <a:gd name="T54" fmla="*/ 510 w 519"/>
                  <a:gd name="T55" fmla="*/ 275 h 283"/>
                  <a:gd name="T56" fmla="*/ 497 w 519"/>
                  <a:gd name="T57" fmla="*/ 252 h 283"/>
                  <a:gd name="T58" fmla="*/ 477 w 519"/>
                  <a:gd name="T59" fmla="*/ 223 h 283"/>
                  <a:gd name="T60" fmla="*/ 424 w 519"/>
                  <a:gd name="T61" fmla="*/ 177 h 283"/>
                  <a:gd name="T62" fmla="*/ 418 w 519"/>
                  <a:gd name="T63" fmla="*/ 179 h 283"/>
                  <a:gd name="T64" fmla="*/ 462 w 519"/>
                  <a:gd name="T65" fmla="*/ 221 h 283"/>
                  <a:gd name="T66" fmla="*/ 459 w 519"/>
                  <a:gd name="T67" fmla="*/ 217 h 283"/>
                  <a:gd name="T68" fmla="*/ 473 w 519"/>
                  <a:gd name="T69" fmla="*/ 227 h 283"/>
                  <a:gd name="T70" fmla="*/ 476 w 519"/>
                  <a:gd name="T71" fmla="*/ 232 h 283"/>
                  <a:gd name="T72" fmla="*/ 242 w 519"/>
                  <a:gd name="T73" fmla="*/ 80 h 283"/>
                  <a:gd name="T74" fmla="*/ 444 w 519"/>
                  <a:gd name="T75" fmla="*/ 196 h 283"/>
                  <a:gd name="T76" fmla="*/ 54 w 519"/>
                  <a:gd name="T77" fmla="*/ 8 h 283"/>
                  <a:gd name="T78" fmla="*/ 321 w 519"/>
                  <a:gd name="T79" fmla="*/ 112 h 283"/>
                  <a:gd name="T80" fmla="*/ 406 w 519"/>
                  <a:gd name="T81" fmla="*/ 172 h 283"/>
                  <a:gd name="T82" fmla="*/ 425 w 519"/>
                  <a:gd name="T83" fmla="*/ 194 h 283"/>
                  <a:gd name="T84" fmla="*/ 370 w 519"/>
                  <a:gd name="T85" fmla="*/ 149 h 283"/>
                  <a:gd name="T86" fmla="*/ 57 w 519"/>
                  <a:gd name="T87" fmla="*/ 15 h 283"/>
                  <a:gd name="T88" fmla="*/ 93 w 519"/>
                  <a:gd name="T89" fmla="*/ 27 h 283"/>
                  <a:gd name="T90" fmla="*/ 47 w 519"/>
                  <a:gd name="T91" fmla="*/ 14 h 283"/>
                  <a:gd name="T92" fmla="*/ 355 w 519"/>
                  <a:gd name="T93" fmla="*/ 146 h 283"/>
                  <a:gd name="T94" fmla="*/ 457 w 519"/>
                  <a:gd name="T95" fmla="*/ 223 h 283"/>
                  <a:gd name="T96" fmla="*/ 83 w 519"/>
                  <a:gd name="T97" fmla="*/ 25 h 283"/>
                  <a:gd name="T98" fmla="*/ 74 w 519"/>
                  <a:gd name="T99" fmla="*/ 24 h 283"/>
                  <a:gd name="T100" fmla="*/ 111 w 519"/>
                  <a:gd name="T101" fmla="*/ 3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283">
                    <a:moveTo>
                      <a:pt x="403" y="168"/>
                    </a:moveTo>
                    <a:cubicBezTo>
                      <a:pt x="405" y="166"/>
                      <a:pt x="417" y="173"/>
                      <a:pt x="410" y="164"/>
                    </a:cubicBezTo>
                    <a:cubicBezTo>
                      <a:pt x="415" y="168"/>
                      <a:pt x="424" y="176"/>
                      <a:pt x="421" y="172"/>
                    </a:cubicBezTo>
                    <a:cubicBezTo>
                      <a:pt x="411" y="163"/>
                      <a:pt x="406" y="161"/>
                      <a:pt x="404" y="162"/>
                    </a:cubicBezTo>
                    <a:cubicBezTo>
                      <a:pt x="401" y="162"/>
                      <a:pt x="401" y="164"/>
                      <a:pt x="397" y="163"/>
                    </a:cubicBezTo>
                    <a:cubicBezTo>
                      <a:pt x="382" y="153"/>
                      <a:pt x="382" y="153"/>
                      <a:pt x="382" y="153"/>
                    </a:cubicBezTo>
                    <a:cubicBezTo>
                      <a:pt x="376" y="149"/>
                      <a:pt x="370" y="145"/>
                      <a:pt x="367" y="142"/>
                    </a:cubicBezTo>
                    <a:cubicBezTo>
                      <a:pt x="379" y="150"/>
                      <a:pt x="375" y="147"/>
                      <a:pt x="373" y="144"/>
                    </a:cubicBezTo>
                    <a:cubicBezTo>
                      <a:pt x="379" y="148"/>
                      <a:pt x="386" y="153"/>
                      <a:pt x="386" y="151"/>
                    </a:cubicBezTo>
                    <a:cubicBezTo>
                      <a:pt x="381" y="147"/>
                      <a:pt x="370" y="140"/>
                      <a:pt x="371" y="140"/>
                    </a:cubicBezTo>
                    <a:cubicBezTo>
                      <a:pt x="373" y="140"/>
                      <a:pt x="385" y="150"/>
                      <a:pt x="383" y="146"/>
                    </a:cubicBezTo>
                    <a:cubicBezTo>
                      <a:pt x="375" y="140"/>
                      <a:pt x="373" y="139"/>
                      <a:pt x="368" y="136"/>
                    </a:cubicBezTo>
                    <a:cubicBezTo>
                      <a:pt x="364" y="133"/>
                      <a:pt x="357" y="129"/>
                      <a:pt x="343" y="119"/>
                    </a:cubicBezTo>
                    <a:cubicBezTo>
                      <a:pt x="347" y="123"/>
                      <a:pt x="333" y="113"/>
                      <a:pt x="337" y="118"/>
                    </a:cubicBezTo>
                    <a:cubicBezTo>
                      <a:pt x="336" y="118"/>
                      <a:pt x="341" y="121"/>
                      <a:pt x="344" y="123"/>
                    </a:cubicBezTo>
                    <a:cubicBezTo>
                      <a:pt x="348" y="125"/>
                      <a:pt x="352" y="128"/>
                      <a:pt x="349" y="127"/>
                    </a:cubicBezTo>
                    <a:cubicBezTo>
                      <a:pt x="339" y="120"/>
                      <a:pt x="330" y="117"/>
                      <a:pt x="324" y="112"/>
                    </a:cubicBezTo>
                    <a:cubicBezTo>
                      <a:pt x="328" y="113"/>
                      <a:pt x="332" y="114"/>
                      <a:pt x="337" y="116"/>
                    </a:cubicBezTo>
                    <a:cubicBezTo>
                      <a:pt x="326" y="110"/>
                      <a:pt x="319" y="106"/>
                      <a:pt x="311" y="100"/>
                    </a:cubicBezTo>
                    <a:cubicBezTo>
                      <a:pt x="311" y="101"/>
                      <a:pt x="301" y="95"/>
                      <a:pt x="289" y="89"/>
                    </a:cubicBezTo>
                    <a:cubicBezTo>
                      <a:pt x="278" y="83"/>
                      <a:pt x="265" y="77"/>
                      <a:pt x="263" y="77"/>
                    </a:cubicBezTo>
                    <a:cubicBezTo>
                      <a:pt x="282" y="86"/>
                      <a:pt x="286" y="90"/>
                      <a:pt x="292" y="94"/>
                    </a:cubicBezTo>
                    <a:cubicBezTo>
                      <a:pt x="297" y="96"/>
                      <a:pt x="294" y="92"/>
                      <a:pt x="302" y="97"/>
                    </a:cubicBezTo>
                    <a:cubicBezTo>
                      <a:pt x="305" y="99"/>
                      <a:pt x="310" y="103"/>
                      <a:pt x="312" y="105"/>
                    </a:cubicBezTo>
                    <a:cubicBezTo>
                      <a:pt x="298" y="98"/>
                      <a:pt x="283" y="91"/>
                      <a:pt x="277" y="90"/>
                    </a:cubicBezTo>
                    <a:cubicBezTo>
                      <a:pt x="262" y="82"/>
                      <a:pt x="252" y="77"/>
                      <a:pt x="237" y="71"/>
                    </a:cubicBezTo>
                    <a:cubicBezTo>
                      <a:pt x="253" y="80"/>
                      <a:pt x="275" y="87"/>
                      <a:pt x="299" y="102"/>
                    </a:cubicBezTo>
                    <a:cubicBezTo>
                      <a:pt x="304" y="107"/>
                      <a:pt x="297" y="103"/>
                      <a:pt x="306" y="109"/>
                    </a:cubicBezTo>
                    <a:cubicBezTo>
                      <a:pt x="299" y="108"/>
                      <a:pt x="283" y="97"/>
                      <a:pt x="286" y="97"/>
                    </a:cubicBezTo>
                    <a:cubicBezTo>
                      <a:pt x="279" y="93"/>
                      <a:pt x="273" y="91"/>
                      <a:pt x="271" y="91"/>
                    </a:cubicBezTo>
                    <a:cubicBezTo>
                      <a:pt x="283" y="97"/>
                      <a:pt x="289" y="101"/>
                      <a:pt x="290" y="104"/>
                    </a:cubicBezTo>
                    <a:cubicBezTo>
                      <a:pt x="284" y="100"/>
                      <a:pt x="280" y="98"/>
                      <a:pt x="275" y="97"/>
                    </a:cubicBezTo>
                    <a:cubicBezTo>
                      <a:pt x="271" y="95"/>
                      <a:pt x="266" y="93"/>
                      <a:pt x="258" y="88"/>
                    </a:cubicBezTo>
                    <a:cubicBezTo>
                      <a:pt x="262" y="90"/>
                      <a:pt x="267" y="93"/>
                      <a:pt x="268" y="92"/>
                    </a:cubicBezTo>
                    <a:cubicBezTo>
                      <a:pt x="254" y="84"/>
                      <a:pt x="240" y="78"/>
                      <a:pt x="227" y="72"/>
                    </a:cubicBezTo>
                    <a:cubicBezTo>
                      <a:pt x="213" y="66"/>
                      <a:pt x="198" y="61"/>
                      <a:pt x="182" y="55"/>
                    </a:cubicBezTo>
                    <a:cubicBezTo>
                      <a:pt x="182" y="55"/>
                      <a:pt x="188" y="57"/>
                      <a:pt x="189" y="57"/>
                    </a:cubicBezTo>
                    <a:cubicBezTo>
                      <a:pt x="185" y="55"/>
                      <a:pt x="175" y="50"/>
                      <a:pt x="172" y="50"/>
                    </a:cubicBezTo>
                    <a:cubicBezTo>
                      <a:pt x="174" y="51"/>
                      <a:pt x="178" y="52"/>
                      <a:pt x="179" y="53"/>
                    </a:cubicBezTo>
                    <a:cubicBezTo>
                      <a:pt x="162" y="47"/>
                      <a:pt x="148" y="42"/>
                      <a:pt x="136" y="38"/>
                    </a:cubicBezTo>
                    <a:cubicBezTo>
                      <a:pt x="123" y="34"/>
                      <a:pt x="111" y="31"/>
                      <a:pt x="96" y="26"/>
                    </a:cubicBezTo>
                    <a:cubicBezTo>
                      <a:pt x="98" y="25"/>
                      <a:pt x="105" y="28"/>
                      <a:pt x="113" y="30"/>
                    </a:cubicBezTo>
                    <a:cubicBezTo>
                      <a:pt x="111" y="28"/>
                      <a:pt x="102" y="26"/>
                      <a:pt x="95" y="23"/>
                    </a:cubicBezTo>
                    <a:cubicBezTo>
                      <a:pt x="94" y="24"/>
                      <a:pt x="87" y="22"/>
                      <a:pt x="79" y="21"/>
                    </a:cubicBezTo>
                    <a:cubicBezTo>
                      <a:pt x="71" y="19"/>
                      <a:pt x="62" y="17"/>
                      <a:pt x="60" y="16"/>
                    </a:cubicBezTo>
                    <a:cubicBezTo>
                      <a:pt x="71" y="19"/>
                      <a:pt x="73" y="18"/>
                      <a:pt x="74" y="18"/>
                    </a:cubicBezTo>
                    <a:cubicBezTo>
                      <a:pt x="75" y="17"/>
                      <a:pt x="76" y="16"/>
                      <a:pt x="83" y="17"/>
                    </a:cubicBezTo>
                    <a:cubicBezTo>
                      <a:pt x="80" y="15"/>
                      <a:pt x="66" y="13"/>
                      <a:pt x="69" y="12"/>
                    </a:cubicBezTo>
                    <a:cubicBezTo>
                      <a:pt x="77" y="14"/>
                      <a:pt x="86" y="16"/>
                      <a:pt x="86" y="15"/>
                    </a:cubicBezTo>
                    <a:cubicBezTo>
                      <a:pt x="73" y="12"/>
                      <a:pt x="70" y="11"/>
                      <a:pt x="71" y="9"/>
                    </a:cubicBezTo>
                    <a:cubicBezTo>
                      <a:pt x="54" y="5"/>
                      <a:pt x="50" y="5"/>
                      <a:pt x="39" y="2"/>
                    </a:cubicBezTo>
                    <a:cubicBezTo>
                      <a:pt x="39" y="4"/>
                      <a:pt x="38" y="5"/>
                      <a:pt x="26" y="3"/>
                    </a:cubicBezTo>
                    <a:cubicBezTo>
                      <a:pt x="23" y="2"/>
                      <a:pt x="35" y="3"/>
                      <a:pt x="22" y="1"/>
                    </a:cubicBezTo>
                    <a:cubicBezTo>
                      <a:pt x="12" y="0"/>
                      <a:pt x="22" y="3"/>
                      <a:pt x="13" y="3"/>
                    </a:cubicBezTo>
                    <a:cubicBezTo>
                      <a:pt x="18" y="4"/>
                      <a:pt x="20" y="4"/>
                      <a:pt x="23" y="5"/>
                    </a:cubicBezTo>
                    <a:cubicBezTo>
                      <a:pt x="20" y="6"/>
                      <a:pt x="29" y="7"/>
                      <a:pt x="31" y="8"/>
                    </a:cubicBezTo>
                    <a:cubicBezTo>
                      <a:pt x="28" y="9"/>
                      <a:pt x="9" y="6"/>
                      <a:pt x="0" y="4"/>
                    </a:cubicBezTo>
                    <a:cubicBezTo>
                      <a:pt x="0" y="5"/>
                      <a:pt x="0" y="6"/>
                      <a:pt x="1" y="7"/>
                    </a:cubicBezTo>
                    <a:cubicBezTo>
                      <a:pt x="8" y="8"/>
                      <a:pt x="17" y="9"/>
                      <a:pt x="26" y="10"/>
                    </a:cubicBezTo>
                    <a:cubicBezTo>
                      <a:pt x="34" y="12"/>
                      <a:pt x="41" y="13"/>
                      <a:pt x="44" y="16"/>
                    </a:cubicBezTo>
                    <a:cubicBezTo>
                      <a:pt x="29" y="13"/>
                      <a:pt x="39" y="16"/>
                      <a:pt x="31" y="16"/>
                    </a:cubicBezTo>
                    <a:cubicBezTo>
                      <a:pt x="44" y="19"/>
                      <a:pt x="39" y="16"/>
                      <a:pt x="52" y="19"/>
                    </a:cubicBezTo>
                    <a:cubicBezTo>
                      <a:pt x="57" y="20"/>
                      <a:pt x="61" y="21"/>
                      <a:pt x="63" y="23"/>
                    </a:cubicBezTo>
                    <a:cubicBezTo>
                      <a:pt x="61" y="23"/>
                      <a:pt x="55" y="21"/>
                      <a:pt x="49" y="20"/>
                    </a:cubicBezTo>
                    <a:cubicBezTo>
                      <a:pt x="44" y="19"/>
                      <a:pt x="39" y="18"/>
                      <a:pt x="39" y="19"/>
                    </a:cubicBezTo>
                    <a:cubicBezTo>
                      <a:pt x="49" y="21"/>
                      <a:pt x="64" y="24"/>
                      <a:pt x="78" y="27"/>
                    </a:cubicBezTo>
                    <a:cubicBezTo>
                      <a:pt x="91" y="31"/>
                      <a:pt x="104" y="34"/>
                      <a:pt x="111" y="35"/>
                    </a:cubicBezTo>
                    <a:cubicBezTo>
                      <a:pt x="111" y="36"/>
                      <a:pt x="128" y="40"/>
                      <a:pt x="139" y="44"/>
                    </a:cubicBezTo>
                    <a:cubicBezTo>
                      <a:pt x="139" y="43"/>
                      <a:pt x="138" y="42"/>
                      <a:pt x="142" y="43"/>
                    </a:cubicBezTo>
                    <a:cubicBezTo>
                      <a:pt x="149" y="46"/>
                      <a:pt x="164" y="50"/>
                      <a:pt x="166" y="52"/>
                    </a:cubicBezTo>
                    <a:cubicBezTo>
                      <a:pt x="158" y="49"/>
                      <a:pt x="153" y="48"/>
                      <a:pt x="153" y="48"/>
                    </a:cubicBezTo>
                    <a:cubicBezTo>
                      <a:pt x="164" y="52"/>
                      <a:pt x="176" y="57"/>
                      <a:pt x="179" y="57"/>
                    </a:cubicBezTo>
                    <a:cubicBezTo>
                      <a:pt x="169" y="53"/>
                      <a:pt x="174" y="53"/>
                      <a:pt x="169" y="51"/>
                    </a:cubicBezTo>
                    <a:cubicBezTo>
                      <a:pt x="162" y="48"/>
                      <a:pt x="145" y="44"/>
                      <a:pt x="148" y="43"/>
                    </a:cubicBezTo>
                    <a:cubicBezTo>
                      <a:pt x="159" y="46"/>
                      <a:pt x="163" y="49"/>
                      <a:pt x="175" y="53"/>
                    </a:cubicBezTo>
                    <a:cubicBezTo>
                      <a:pt x="170" y="52"/>
                      <a:pt x="176" y="54"/>
                      <a:pt x="182" y="57"/>
                    </a:cubicBezTo>
                    <a:cubicBezTo>
                      <a:pt x="187" y="59"/>
                      <a:pt x="192" y="61"/>
                      <a:pt x="186" y="60"/>
                    </a:cubicBezTo>
                    <a:cubicBezTo>
                      <a:pt x="194" y="63"/>
                      <a:pt x="202" y="66"/>
                      <a:pt x="209" y="69"/>
                    </a:cubicBezTo>
                    <a:cubicBezTo>
                      <a:pt x="215" y="70"/>
                      <a:pt x="205" y="66"/>
                      <a:pt x="212" y="68"/>
                    </a:cubicBezTo>
                    <a:cubicBezTo>
                      <a:pt x="220" y="72"/>
                      <a:pt x="238" y="79"/>
                      <a:pt x="239" y="82"/>
                    </a:cubicBezTo>
                    <a:cubicBezTo>
                      <a:pt x="242" y="83"/>
                      <a:pt x="252" y="86"/>
                      <a:pt x="261" y="91"/>
                    </a:cubicBezTo>
                    <a:cubicBezTo>
                      <a:pt x="271" y="95"/>
                      <a:pt x="281" y="101"/>
                      <a:pt x="287" y="105"/>
                    </a:cubicBezTo>
                    <a:cubicBezTo>
                      <a:pt x="285" y="105"/>
                      <a:pt x="268" y="94"/>
                      <a:pt x="271" y="98"/>
                    </a:cubicBezTo>
                    <a:cubicBezTo>
                      <a:pt x="284" y="104"/>
                      <a:pt x="281" y="103"/>
                      <a:pt x="294" y="110"/>
                    </a:cubicBezTo>
                    <a:cubicBezTo>
                      <a:pt x="298" y="112"/>
                      <a:pt x="294" y="107"/>
                      <a:pt x="306" y="115"/>
                    </a:cubicBezTo>
                    <a:cubicBezTo>
                      <a:pt x="306" y="116"/>
                      <a:pt x="305" y="116"/>
                      <a:pt x="303" y="115"/>
                    </a:cubicBezTo>
                    <a:cubicBezTo>
                      <a:pt x="310" y="119"/>
                      <a:pt x="317" y="124"/>
                      <a:pt x="325" y="128"/>
                    </a:cubicBezTo>
                    <a:cubicBezTo>
                      <a:pt x="315" y="119"/>
                      <a:pt x="318" y="116"/>
                      <a:pt x="327" y="118"/>
                    </a:cubicBezTo>
                    <a:cubicBezTo>
                      <a:pt x="340" y="124"/>
                      <a:pt x="329" y="121"/>
                      <a:pt x="337" y="126"/>
                    </a:cubicBezTo>
                    <a:cubicBezTo>
                      <a:pt x="338" y="125"/>
                      <a:pt x="345" y="130"/>
                      <a:pt x="352" y="134"/>
                    </a:cubicBezTo>
                    <a:cubicBezTo>
                      <a:pt x="359" y="139"/>
                      <a:pt x="366" y="145"/>
                      <a:pt x="367" y="146"/>
                    </a:cubicBezTo>
                    <a:cubicBezTo>
                      <a:pt x="360" y="142"/>
                      <a:pt x="354" y="137"/>
                      <a:pt x="352" y="137"/>
                    </a:cubicBezTo>
                    <a:cubicBezTo>
                      <a:pt x="356" y="139"/>
                      <a:pt x="355" y="140"/>
                      <a:pt x="355" y="140"/>
                    </a:cubicBezTo>
                    <a:cubicBezTo>
                      <a:pt x="373" y="151"/>
                      <a:pt x="392" y="165"/>
                      <a:pt x="406" y="176"/>
                    </a:cubicBezTo>
                    <a:cubicBezTo>
                      <a:pt x="398" y="171"/>
                      <a:pt x="385" y="161"/>
                      <a:pt x="382" y="161"/>
                    </a:cubicBezTo>
                    <a:cubicBezTo>
                      <a:pt x="376" y="154"/>
                      <a:pt x="365" y="149"/>
                      <a:pt x="349" y="138"/>
                    </a:cubicBezTo>
                    <a:cubicBezTo>
                      <a:pt x="356" y="144"/>
                      <a:pt x="343" y="136"/>
                      <a:pt x="349" y="143"/>
                    </a:cubicBezTo>
                    <a:cubicBezTo>
                      <a:pt x="362" y="151"/>
                      <a:pt x="370" y="157"/>
                      <a:pt x="382" y="165"/>
                    </a:cubicBezTo>
                    <a:cubicBezTo>
                      <a:pt x="386" y="167"/>
                      <a:pt x="370" y="155"/>
                      <a:pt x="379" y="161"/>
                    </a:cubicBezTo>
                    <a:cubicBezTo>
                      <a:pt x="388" y="167"/>
                      <a:pt x="388" y="167"/>
                      <a:pt x="388" y="167"/>
                    </a:cubicBezTo>
                    <a:cubicBezTo>
                      <a:pt x="388" y="170"/>
                      <a:pt x="388" y="170"/>
                      <a:pt x="388" y="170"/>
                    </a:cubicBezTo>
                    <a:cubicBezTo>
                      <a:pt x="394" y="175"/>
                      <a:pt x="403" y="180"/>
                      <a:pt x="408" y="185"/>
                    </a:cubicBezTo>
                    <a:cubicBezTo>
                      <a:pt x="404" y="180"/>
                      <a:pt x="418" y="193"/>
                      <a:pt x="417" y="190"/>
                    </a:cubicBezTo>
                    <a:cubicBezTo>
                      <a:pt x="413" y="188"/>
                      <a:pt x="412" y="186"/>
                      <a:pt x="411" y="185"/>
                    </a:cubicBezTo>
                    <a:cubicBezTo>
                      <a:pt x="422" y="193"/>
                      <a:pt x="434" y="202"/>
                      <a:pt x="442" y="211"/>
                    </a:cubicBezTo>
                    <a:cubicBezTo>
                      <a:pt x="441" y="211"/>
                      <a:pt x="435" y="205"/>
                      <a:pt x="436" y="208"/>
                    </a:cubicBezTo>
                    <a:cubicBezTo>
                      <a:pt x="445" y="214"/>
                      <a:pt x="457" y="226"/>
                      <a:pt x="469" y="236"/>
                    </a:cubicBezTo>
                    <a:cubicBezTo>
                      <a:pt x="480" y="247"/>
                      <a:pt x="490" y="257"/>
                      <a:pt x="495" y="259"/>
                    </a:cubicBezTo>
                    <a:cubicBezTo>
                      <a:pt x="506" y="271"/>
                      <a:pt x="493" y="260"/>
                      <a:pt x="499" y="268"/>
                    </a:cubicBezTo>
                    <a:cubicBezTo>
                      <a:pt x="500" y="267"/>
                      <a:pt x="506" y="272"/>
                      <a:pt x="510" y="276"/>
                    </a:cubicBezTo>
                    <a:cubicBezTo>
                      <a:pt x="515" y="280"/>
                      <a:pt x="519" y="283"/>
                      <a:pt x="516" y="278"/>
                    </a:cubicBezTo>
                    <a:cubicBezTo>
                      <a:pt x="504" y="265"/>
                      <a:pt x="519" y="283"/>
                      <a:pt x="510" y="275"/>
                    </a:cubicBezTo>
                    <a:cubicBezTo>
                      <a:pt x="503" y="265"/>
                      <a:pt x="500" y="264"/>
                      <a:pt x="496" y="256"/>
                    </a:cubicBezTo>
                    <a:cubicBezTo>
                      <a:pt x="505" y="265"/>
                      <a:pt x="515" y="277"/>
                      <a:pt x="518" y="280"/>
                    </a:cubicBezTo>
                    <a:cubicBezTo>
                      <a:pt x="514" y="275"/>
                      <a:pt x="519" y="280"/>
                      <a:pt x="519" y="278"/>
                    </a:cubicBezTo>
                    <a:cubicBezTo>
                      <a:pt x="510" y="267"/>
                      <a:pt x="505" y="262"/>
                      <a:pt x="497" y="252"/>
                    </a:cubicBezTo>
                    <a:cubicBezTo>
                      <a:pt x="501" y="256"/>
                      <a:pt x="505" y="261"/>
                      <a:pt x="509" y="265"/>
                    </a:cubicBezTo>
                    <a:cubicBezTo>
                      <a:pt x="507" y="260"/>
                      <a:pt x="493" y="246"/>
                      <a:pt x="495" y="244"/>
                    </a:cubicBezTo>
                    <a:cubicBezTo>
                      <a:pt x="485" y="234"/>
                      <a:pt x="482" y="233"/>
                      <a:pt x="474" y="224"/>
                    </a:cubicBezTo>
                    <a:cubicBezTo>
                      <a:pt x="472" y="221"/>
                      <a:pt x="470" y="218"/>
                      <a:pt x="477" y="223"/>
                    </a:cubicBezTo>
                    <a:cubicBezTo>
                      <a:pt x="466" y="213"/>
                      <a:pt x="460" y="206"/>
                      <a:pt x="447" y="195"/>
                    </a:cubicBezTo>
                    <a:cubicBezTo>
                      <a:pt x="439" y="189"/>
                      <a:pt x="443" y="195"/>
                      <a:pt x="430" y="183"/>
                    </a:cubicBezTo>
                    <a:cubicBezTo>
                      <a:pt x="429" y="181"/>
                      <a:pt x="438" y="190"/>
                      <a:pt x="438" y="189"/>
                    </a:cubicBezTo>
                    <a:cubicBezTo>
                      <a:pt x="430" y="183"/>
                      <a:pt x="431" y="182"/>
                      <a:pt x="424" y="177"/>
                    </a:cubicBezTo>
                    <a:cubicBezTo>
                      <a:pt x="418" y="174"/>
                      <a:pt x="425" y="180"/>
                      <a:pt x="432" y="187"/>
                    </a:cubicBezTo>
                    <a:cubicBezTo>
                      <a:pt x="427" y="183"/>
                      <a:pt x="420" y="178"/>
                      <a:pt x="418" y="177"/>
                    </a:cubicBezTo>
                    <a:cubicBezTo>
                      <a:pt x="420" y="178"/>
                      <a:pt x="424" y="181"/>
                      <a:pt x="424" y="182"/>
                    </a:cubicBezTo>
                    <a:cubicBezTo>
                      <a:pt x="415" y="175"/>
                      <a:pt x="424" y="184"/>
                      <a:pt x="418" y="179"/>
                    </a:cubicBezTo>
                    <a:cubicBezTo>
                      <a:pt x="407" y="167"/>
                      <a:pt x="418" y="179"/>
                      <a:pt x="403" y="168"/>
                    </a:cubicBezTo>
                    <a:close/>
                    <a:moveTo>
                      <a:pt x="496" y="253"/>
                    </a:moveTo>
                    <a:cubicBezTo>
                      <a:pt x="495" y="253"/>
                      <a:pt x="489" y="247"/>
                      <a:pt x="482" y="240"/>
                    </a:cubicBezTo>
                    <a:cubicBezTo>
                      <a:pt x="475" y="233"/>
                      <a:pt x="467" y="225"/>
                      <a:pt x="462" y="221"/>
                    </a:cubicBezTo>
                    <a:cubicBezTo>
                      <a:pt x="463" y="223"/>
                      <a:pt x="470" y="229"/>
                      <a:pt x="467" y="228"/>
                    </a:cubicBezTo>
                    <a:cubicBezTo>
                      <a:pt x="460" y="224"/>
                      <a:pt x="440" y="202"/>
                      <a:pt x="459" y="219"/>
                    </a:cubicBezTo>
                    <a:cubicBezTo>
                      <a:pt x="460" y="218"/>
                      <a:pt x="449" y="210"/>
                      <a:pt x="445" y="206"/>
                    </a:cubicBezTo>
                    <a:cubicBezTo>
                      <a:pt x="446" y="205"/>
                      <a:pt x="456" y="214"/>
                      <a:pt x="459" y="217"/>
                    </a:cubicBezTo>
                    <a:cubicBezTo>
                      <a:pt x="460" y="216"/>
                      <a:pt x="450" y="208"/>
                      <a:pt x="446" y="204"/>
                    </a:cubicBezTo>
                    <a:cubicBezTo>
                      <a:pt x="443" y="199"/>
                      <a:pt x="453" y="208"/>
                      <a:pt x="452" y="205"/>
                    </a:cubicBezTo>
                    <a:cubicBezTo>
                      <a:pt x="460" y="213"/>
                      <a:pt x="468" y="220"/>
                      <a:pt x="476" y="227"/>
                    </a:cubicBezTo>
                    <a:cubicBezTo>
                      <a:pt x="477" y="229"/>
                      <a:pt x="474" y="226"/>
                      <a:pt x="473" y="227"/>
                    </a:cubicBezTo>
                    <a:cubicBezTo>
                      <a:pt x="479" y="232"/>
                      <a:pt x="479" y="231"/>
                      <a:pt x="479" y="230"/>
                    </a:cubicBezTo>
                    <a:cubicBezTo>
                      <a:pt x="488" y="238"/>
                      <a:pt x="482" y="236"/>
                      <a:pt x="492" y="245"/>
                    </a:cubicBezTo>
                    <a:cubicBezTo>
                      <a:pt x="481" y="235"/>
                      <a:pt x="469" y="224"/>
                      <a:pt x="465" y="221"/>
                    </a:cubicBezTo>
                    <a:cubicBezTo>
                      <a:pt x="466" y="223"/>
                      <a:pt x="471" y="228"/>
                      <a:pt x="476" y="232"/>
                    </a:cubicBezTo>
                    <a:cubicBezTo>
                      <a:pt x="481" y="236"/>
                      <a:pt x="485" y="240"/>
                      <a:pt x="486" y="241"/>
                    </a:cubicBezTo>
                    <a:cubicBezTo>
                      <a:pt x="495" y="249"/>
                      <a:pt x="486" y="242"/>
                      <a:pt x="496" y="253"/>
                    </a:cubicBezTo>
                    <a:close/>
                    <a:moveTo>
                      <a:pt x="258" y="88"/>
                    </a:moveTo>
                    <a:cubicBezTo>
                      <a:pt x="257" y="88"/>
                      <a:pt x="241" y="82"/>
                      <a:pt x="242" y="80"/>
                    </a:cubicBezTo>
                    <a:cubicBezTo>
                      <a:pt x="247" y="82"/>
                      <a:pt x="253" y="85"/>
                      <a:pt x="258" y="88"/>
                    </a:cubicBezTo>
                    <a:close/>
                    <a:moveTo>
                      <a:pt x="469" y="217"/>
                    </a:moveTo>
                    <a:cubicBezTo>
                      <a:pt x="468" y="218"/>
                      <a:pt x="463" y="215"/>
                      <a:pt x="455" y="207"/>
                    </a:cubicBezTo>
                    <a:cubicBezTo>
                      <a:pt x="458" y="208"/>
                      <a:pt x="451" y="202"/>
                      <a:pt x="444" y="196"/>
                    </a:cubicBezTo>
                    <a:cubicBezTo>
                      <a:pt x="450" y="200"/>
                      <a:pt x="460" y="207"/>
                      <a:pt x="469" y="217"/>
                    </a:cubicBezTo>
                    <a:close/>
                    <a:moveTo>
                      <a:pt x="50" y="6"/>
                    </a:moveTo>
                    <a:cubicBezTo>
                      <a:pt x="49" y="5"/>
                      <a:pt x="63" y="8"/>
                      <a:pt x="68" y="9"/>
                    </a:cubicBezTo>
                    <a:cubicBezTo>
                      <a:pt x="71" y="12"/>
                      <a:pt x="62" y="10"/>
                      <a:pt x="54" y="8"/>
                    </a:cubicBezTo>
                    <a:cubicBezTo>
                      <a:pt x="58" y="8"/>
                      <a:pt x="58" y="8"/>
                      <a:pt x="50" y="6"/>
                    </a:cubicBezTo>
                    <a:close/>
                    <a:moveTo>
                      <a:pt x="337" y="121"/>
                    </a:moveTo>
                    <a:cubicBezTo>
                      <a:pt x="335" y="120"/>
                      <a:pt x="333" y="119"/>
                      <a:pt x="334" y="120"/>
                    </a:cubicBezTo>
                    <a:cubicBezTo>
                      <a:pt x="327" y="117"/>
                      <a:pt x="325" y="115"/>
                      <a:pt x="321" y="112"/>
                    </a:cubicBezTo>
                    <a:cubicBezTo>
                      <a:pt x="322" y="111"/>
                      <a:pt x="329" y="116"/>
                      <a:pt x="337" y="121"/>
                    </a:cubicBezTo>
                    <a:close/>
                    <a:moveTo>
                      <a:pt x="409" y="176"/>
                    </a:moveTo>
                    <a:cubicBezTo>
                      <a:pt x="423" y="186"/>
                      <a:pt x="423" y="186"/>
                      <a:pt x="423" y="186"/>
                    </a:cubicBezTo>
                    <a:cubicBezTo>
                      <a:pt x="421" y="182"/>
                      <a:pt x="414" y="179"/>
                      <a:pt x="406" y="172"/>
                    </a:cubicBezTo>
                    <a:cubicBezTo>
                      <a:pt x="405" y="170"/>
                      <a:pt x="409" y="173"/>
                      <a:pt x="414" y="177"/>
                    </a:cubicBezTo>
                    <a:cubicBezTo>
                      <a:pt x="419" y="181"/>
                      <a:pt x="425" y="187"/>
                      <a:pt x="429" y="189"/>
                    </a:cubicBezTo>
                    <a:cubicBezTo>
                      <a:pt x="433" y="198"/>
                      <a:pt x="430" y="194"/>
                      <a:pt x="420" y="190"/>
                    </a:cubicBezTo>
                    <a:cubicBezTo>
                      <a:pt x="425" y="194"/>
                      <a:pt x="425" y="194"/>
                      <a:pt x="425" y="194"/>
                    </a:cubicBezTo>
                    <a:cubicBezTo>
                      <a:pt x="413" y="186"/>
                      <a:pt x="412" y="180"/>
                      <a:pt x="409" y="176"/>
                    </a:cubicBezTo>
                    <a:close/>
                    <a:moveTo>
                      <a:pt x="403" y="172"/>
                    </a:moveTo>
                    <a:cubicBezTo>
                      <a:pt x="398" y="168"/>
                      <a:pt x="395" y="165"/>
                      <a:pt x="390" y="162"/>
                    </a:cubicBezTo>
                    <a:cubicBezTo>
                      <a:pt x="385" y="159"/>
                      <a:pt x="380" y="155"/>
                      <a:pt x="370" y="149"/>
                    </a:cubicBezTo>
                    <a:cubicBezTo>
                      <a:pt x="374" y="150"/>
                      <a:pt x="381" y="154"/>
                      <a:pt x="387" y="159"/>
                    </a:cubicBezTo>
                    <a:cubicBezTo>
                      <a:pt x="394" y="163"/>
                      <a:pt x="400" y="168"/>
                      <a:pt x="403" y="172"/>
                    </a:cubicBezTo>
                    <a:close/>
                    <a:moveTo>
                      <a:pt x="42" y="11"/>
                    </a:moveTo>
                    <a:cubicBezTo>
                      <a:pt x="51" y="13"/>
                      <a:pt x="57" y="14"/>
                      <a:pt x="57" y="15"/>
                    </a:cubicBezTo>
                    <a:cubicBezTo>
                      <a:pt x="48" y="14"/>
                      <a:pt x="39" y="12"/>
                      <a:pt x="42" y="11"/>
                    </a:cubicBezTo>
                    <a:close/>
                    <a:moveTo>
                      <a:pt x="47" y="14"/>
                    </a:moveTo>
                    <a:cubicBezTo>
                      <a:pt x="61" y="18"/>
                      <a:pt x="72" y="19"/>
                      <a:pt x="92" y="25"/>
                    </a:cubicBezTo>
                    <a:cubicBezTo>
                      <a:pt x="93" y="27"/>
                      <a:pt x="93" y="27"/>
                      <a:pt x="93" y="27"/>
                    </a:cubicBezTo>
                    <a:cubicBezTo>
                      <a:pt x="86" y="25"/>
                      <a:pt x="77" y="22"/>
                      <a:pt x="69" y="20"/>
                    </a:cubicBezTo>
                    <a:cubicBezTo>
                      <a:pt x="61" y="18"/>
                      <a:pt x="54" y="17"/>
                      <a:pt x="51" y="17"/>
                    </a:cubicBezTo>
                    <a:cubicBezTo>
                      <a:pt x="48" y="16"/>
                      <a:pt x="48" y="16"/>
                      <a:pt x="47" y="15"/>
                    </a:cubicBezTo>
                    <a:lnTo>
                      <a:pt x="47" y="14"/>
                    </a:lnTo>
                    <a:close/>
                    <a:moveTo>
                      <a:pt x="370" y="153"/>
                    </a:moveTo>
                    <a:cubicBezTo>
                      <a:pt x="370" y="154"/>
                      <a:pt x="368" y="153"/>
                      <a:pt x="364" y="150"/>
                    </a:cubicBezTo>
                    <a:cubicBezTo>
                      <a:pt x="366" y="152"/>
                      <a:pt x="371" y="156"/>
                      <a:pt x="370" y="156"/>
                    </a:cubicBezTo>
                    <a:cubicBezTo>
                      <a:pt x="365" y="153"/>
                      <a:pt x="360" y="149"/>
                      <a:pt x="355" y="146"/>
                    </a:cubicBezTo>
                    <a:cubicBezTo>
                      <a:pt x="355" y="143"/>
                      <a:pt x="355" y="143"/>
                      <a:pt x="355" y="143"/>
                    </a:cubicBezTo>
                    <a:cubicBezTo>
                      <a:pt x="359" y="145"/>
                      <a:pt x="363" y="148"/>
                      <a:pt x="370" y="153"/>
                    </a:cubicBezTo>
                    <a:close/>
                    <a:moveTo>
                      <a:pt x="453" y="218"/>
                    </a:moveTo>
                    <a:cubicBezTo>
                      <a:pt x="450" y="217"/>
                      <a:pt x="453" y="220"/>
                      <a:pt x="457" y="223"/>
                    </a:cubicBezTo>
                    <a:cubicBezTo>
                      <a:pt x="461" y="227"/>
                      <a:pt x="465" y="231"/>
                      <a:pt x="463" y="231"/>
                    </a:cubicBezTo>
                    <a:cubicBezTo>
                      <a:pt x="453" y="221"/>
                      <a:pt x="450" y="217"/>
                      <a:pt x="442" y="210"/>
                    </a:cubicBezTo>
                    <a:cubicBezTo>
                      <a:pt x="443" y="209"/>
                      <a:pt x="447" y="212"/>
                      <a:pt x="453" y="218"/>
                    </a:cubicBezTo>
                    <a:close/>
                    <a:moveTo>
                      <a:pt x="83" y="25"/>
                    </a:moveTo>
                    <a:cubicBezTo>
                      <a:pt x="91" y="27"/>
                      <a:pt x="99" y="29"/>
                      <a:pt x="107" y="31"/>
                    </a:cubicBezTo>
                    <a:cubicBezTo>
                      <a:pt x="104" y="31"/>
                      <a:pt x="102" y="32"/>
                      <a:pt x="87" y="28"/>
                    </a:cubicBezTo>
                    <a:cubicBezTo>
                      <a:pt x="97" y="28"/>
                      <a:pt x="76" y="24"/>
                      <a:pt x="73" y="24"/>
                    </a:cubicBezTo>
                    <a:cubicBezTo>
                      <a:pt x="65" y="22"/>
                      <a:pt x="69" y="23"/>
                      <a:pt x="74" y="24"/>
                    </a:cubicBezTo>
                    <a:cubicBezTo>
                      <a:pt x="80" y="25"/>
                      <a:pt x="86" y="26"/>
                      <a:pt x="83" y="25"/>
                    </a:cubicBezTo>
                    <a:close/>
                    <a:moveTo>
                      <a:pt x="145" y="42"/>
                    </a:moveTo>
                    <a:cubicBezTo>
                      <a:pt x="141" y="42"/>
                      <a:pt x="130" y="39"/>
                      <a:pt x="121" y="37"/>
                    </a:cubicBezTo>
                    <a:cubicBezTo>
                      <a:pt x="123" y="36"/>
                      <a:pt x="116" y="35"/>
                      <a:pt x="111" y="33"/>
                    </a:cubicBezTo>
                    <a:cubicBezTo>
                      <a:pt x="113" y="32"/>
                      <a:pt x="120" y="34"/>
                      <a:pt x="127" y="37"/>
                    </a:cubicBezTo>
                    <a:cubicBezTo>
                      <a:pt x="134" y="39"/>
                      <a:pt x="141" y="42"/>
                      <a:pt x="14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790">
                <a:extLst>
                  <a:ext uri="{FF2B5EF4-FFF2-40B4-BE49-F238E27FC236}">
                    <a16:creationId xmlns:a16="http://schemas.microsoft.com/office/drawing/2014/main" id="{3548DFF7-D5F7-488D-A88E-E3CFF80E3A62}"/>
                  </a:ext>
                </a:extLst>
              </p:cNvPr>
              <p:cNvSpPr>
                <a:spLocks/>
              </p:cNvSpPr>
              <p:nvPr/>
            </p:nvSpPr>
            <p:spPr bwMode="auto">
              <a:xfrm>
                <a:off x="2406" y="1631"/>
                <a:ext cx="15" cy="6"/>
              </a:xfrm>
              <a:custGeom>
                <a:avLst/>
                <a:gdLst>
                  <a:gd name="T0" fmla="*/ 1 w 26"/>
                  <a:gd name="T1" fmla="*/ 4 h 10"/>
                  <a:gd name="T2" fmla="*/ 0 w 26"/>
                  <a:gd name="T3" fmla="*/ 1 h 10"/>
                  <a:gd name="T4" fmla="*/ 17 w 26"/>
                  <a:gd name="T5" fmla="*/ 4 h 10"/>
                  <a:gd name="T6" fmla="*/ 11 w 26"/>
                  <a:gd name="T7" fmla="*/ 5 h 10"/>
                  <a:gd name="T8" fmla="*/ 22 w 26"/>
                  <a:gd name="T9" fmla="*/ 8 h 10"/>
                  <a:gd name="T10" fmla="*/ 1 w 26"/>
                  <a:gd name="T11" fmla="*/ 4 h 10"/>
                </a:gdLst>
                <a:ahLst/>
                <a:cxnLst>
                  <a:cxn ang="0">
                    <a:pos x="T0" y="T1"/>
                  </a:cxn>
                  <a:cxn ang="0">
                    <a:pos x="T2" y="T3"/>
                  </a:cxn>
                  <a:cxn ang="0">
                    <a:pos x="T4" y="T5"/>
                  </a:cxn>
                  <a:cxn ang="0">
                    <a:pos x="T6" y="T7"/>
                  </a:cxn>
                  <a:cxn ang="0">
                    <a:pos x="T8" y="T9"/>
                  </a:cxn>
                  <a:cxn ang="0">
                    <a:pos x="T10" y="T11"/>
                  </a:cxn>
                </a:cxnLst>
                <a:rect l="0" t="0" r="r" b="b"/>
                <a:pathLst>
                  <a:path w="26" h="10">
                    <a:moveTo>
                      <a:pt x="1" y="4"/>
                    </a:moveTo>
                    <a:cubicBezTo>
                      <a:pt x="3" y="3"/>
                      <a:pt x="3" y="3"/>
                      <a:pt x="0" y="1"/>
                    </a:cubicBezTo>
                    <a:cubicBezTo>
                      <a:pt x="14" y="5"/>
                      <a:pt x="5" y="0"/>
                      <a:pt x="17" y="4"/>
                    </a:cubicBezTo>
                    <a:cubicBezTo>
                      <a:pt x="18" y="5"/>
                      <a:pt x="16" y="5"/>
                      <a:pt x="11" y="5"/>
                    </a:cubicBezTo>
                    <a:cubicBezTo>
                      <a:pt x="14" y="6"/>
                      <a:pt x="17" y="7"/>
                      <a:pt x="22" y="8"/>
                    </a:cubicBezTo>
                    <a:cubicBezTo>
                      <a:pt x="26" y="10"/>
                      <a:pt x="13"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791">
                <a:extLst>
                  <a:ext uri="{FF2B5EF4-FFF2-40B4-BE49-F238E27FC236}">
                    <a16:creationId xmlns:a16="http://schemas.microsoft.com/office/drawing/2014/main" id="{A56981B4-E9A4-46E6-AA1D-5AC928A5FC98}"/>
                  </a:ext>
                </a:extLst>
              </p:cNvPr>
              <p:cNvSpPr>
                <a:spLocks/>
              </p:cNvSpPr>
              <p:nvPr/>
            </p:nvSpPr>
            <p:spPr bwMode="auto">
              <a:xfrm>
                <a:off x="2677" y="1799"/>
                <a:ext cx="12" cy="14"/>
              </a:xfrm>
              <a:custGeom>
                <a:avLst/>
                <a:gdLst>
                  <a:gd name="T0" fmla="*/ 13 w 22"/>
                  <a:gd name="T1" fmla="*/ 13 h 25"/>
                  <a:gd name="T2" fmla="*/ 22 w 22"/>
                  <a:gd name="T3" fmla="*/ 25 h 25"/>
                  <a:gd name="T4" fmla="*/ 0 w 22"/>
                  <a:gd name="T5" fmla="*/ 1 h 25"/>
                  <a:gd name="T6" fmla="*/ 7 w 22"/>
                  <a:gd name="T7" fmla="*/ 8 h 25"/>
                  <a:gd name="T8" fmla="*/ 13 w 22"/>
                  <a:gd name="T9" fmla="*/ 13 h 25"/>
                </a:gdLst>
                <a:ahLst/>
                <a:cxnLst>
                  <a:cxn ang="0">
                    <a:pos x="T0" y="T1"/>
                  </a:cxn>
                  <a:cxn ang="0">
                    <a:pos x="T2" y="T3"/>
                  </a:cxn>
                  <a:cxn ang="0">
                    <a:pos x="T4" y="T5"/>
                  </a:cxn>
                  <a:cxn ang="0">
                    <a:pos x="T6" y="T7"/>
                  </a:cxn>
                  <a:cxn ang="0">
                    <a:pos x="T8" y="T9"/>
                  </a:cxn>
                </a:cxnLst>
                <a:rect l="0" t="0" r="r" b="b"/>
                <a:pathLst>
                  <a:path w="22" h="25">
                    <a:moveTo>
                      <a:pt x="13" y="13"/>
                    </a:moveTo>
                    <a:cubicBezTo>
                      <a:pt x="16" y="17"/>
                      <a:pt x="19" y="21"/>
                      <a:pt x="22" y="25"/>
                    </a:cubicBezTo>
                    <a:cubicBezTo>
                      <a:pt x="13" y="14"/>
                      <a:pt x="10" y="14"/>
                      <a:pt x="0" y="1"/>
                    </a:cubicBezTo>
                    <a:cubicBezTo>
                      <a:pt x="1" y="0"/>
                      <a:pt x="4" y="4"/>
                      <a:pt x="7" y="8"/>
                    </a:cubicBezTo>
                    <a:cubicBezTo>
                      <a:pt x="10" y="12"/>
                      <a:pt x="13"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792">
                <a:extLst>
                  <a:ext uri="{FF2B5EF4-FFF2-40B4-BE49-F238E27FC236}">
                    <a16:creationId xmlns:a16="http://schemas.microsoft.com/office/drawing/2014/main" id="{6BB95632-471F-4C04-AE31-2FFAFAD509E7}"/>
                  </a:ext>
                </a:extLst>
              </p:cNvPr>
              <p:cNvSpPr>
                <a:spLocks/>
              </p:cNvSpPr>
              <p:nvPr/>
            </p:nvSpPr>
            <p:spPr bwMode="auto">
              <a:xfrm>
                <a:off x="2784" y="2207"/>
                <a:ext cx="4" cy="13"/>
              </a:xfrm>
              <a:custGeom>
                <a:avLst/>
                <a:gdLst>
                  <a:gd name="T0" fmla="*/ 2 w 6"/>
                  <a:gd name="T1" fmla="*/ 15 h 23"/>
                  <a:gd name="T2" fmla="*/ 4 w 6"/>
                  <a:gd name="T3" fmla="*/ 0 h 23"/>
                  <a:gd name="T4" fmla="*/ 6 w 6"/>
                  <a:gd name="T5" fmla="*/ 6 h 23"/>
                  <a:gd name="T6" fmla="*/ 2 w 6"/>
                  <a:gd name="T7" fmla="*/ 11 h 23"/>
                  <a:gd name="T8" fmla="*/ 2 w 6"/>
                  <a:gd name="T9" fmla="*/ 15 h 23"/>
                </a:gdLst>
                <a:ahLst/>
                <a:cxnLst>
                  <a:cxn ang="0">
                    <a:pos x="T0" y="T1"/>
                  </a:cxn>
                  <a:cxn ang="0">
                    <a:pos x="T2" y="T3"/>
                  </a:cxn>
                  <a:cxn ang="0">
                    <a:pos x="T4" y="T5"/>
                  </a:cxn>
                  <a:cxn ang="0">
                    <a:pos x="T6" y="T7"/>
                  </a:cxn>
                  <a:cxn ang="0">
                    <a:pos x="T8" y="T9"/>
                  </a:cxn>
                </a:cxnLst>
                <a:rect l="0" t="0" r="r" b="b"/>
                <a:pathLst>
                  <a:path w="6" h="23">
                    <a:moveTo>
                      <a:pt x="2" y="15"/>
                    </a:moveTo>
                    <a:cubicBezTo>
                      <a:pt x="2" y="23"/>
                      <a:pt x="0" y="15"/>
                      <a:pt x="4" y="0"/>
                    </a:cubicBezTo>
                    <a:cubicBezTo>
                      <a:pt x="3" y="6"/>
                      <a:pt x="6" y="0"/>
                      <a:pt x="6" y="6"/>
                    </a:cubicBezTo>
                    <a:cubicBezTo>
                      <a:pt x="3" y="16"/>
                      <a:pt x="5" y="3"/>
                      <a:pt x="2" y="11"/>
                    </a:cubicBezTo>
                    <a:cubicBezTo>
                      <a:pt x="2" y="14"/>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793">
                <a:extLst>
                  <a:ext uri="{FF2B5EF4-FFF2-40B4-BE49-F238E27FC236}">
                    <a16:creationId xmlns:a16="http://schemas.microsoft.com/office/drawing/2014/main" id="{0E184AB9-4364-4562-8004-F0C31419B3B5}"/>
                  </a:ext>
                </a:extLst>
              </p:cNvPr>
              <p:cNvSpPr>
                <a:spLocks/>
              </p:cNvSpPr>
              <p:nvPr/>
            </p:nvSpPr>
            <p:spPr bwMode="auto">
              <a:xfrm>
                <a:off x="2686" y="2424"/>
                <a:ext cx="10" cy="16"/>
              </a:xfrm>
              <a:custGeom>
                <a:avLst/>
                <a:gdLst>
                  <a:gd name="T0" fmla="*/ 4 w 17"/>
                  <a:gd name="T1" fmla="*/ 25 h 28"/>
                  <a:gd name="T2" fmla="*/ 12 w 17"/>
                  <a:gd name="T3" fmla="*/ 13 h 28"/>
                  <a:gd name="T4" fmla="*/ 2 w 17"/>
                  <a:gd name="T5" fmla="*/ 25 h 28"/>
                  <a:gd name="T6" fmla="*/ 7 w 17"/>
                  <a:gd name="T7" fmla="*/ 14 h 28"/>
                  <a:gd name="T8" fmla="*/ 16 w 17"/>
                  <a:gd name="T9" fmla="*/ 0 h 28"/>
                  <a:gd name="T10" fmla="*/ 4 w 17"/>
                  <a:gd name="T11" fmla="*/ 25 h 28"/>
                </a:gdLst>
                <a:ahLst/>
                <a:cxnLst>
                  <a:cxn ang="0">
                    <a:pos x="T0" y="T1"/>
                  </a:cxn>
                  <a:cxn ang="0">
                    <a:pos x="T2" y="T3"/>
                  </a:cxn>
                  <a:cxn ang="0">
                    <a:pos x="T4" y="T5"/>
                  </a:cxn>
                  <a:cxn ang="0">
                    <a:pos x="T6" y="T7"/>
                  </a:cxn>
                  <a:cxn ang="0">
                    <a:pos x="T8" y="T9"/>
                  </a:cxn>
                  <a:cxn ang="0">
                    <a:pos x="T10" y="T11"/>
                  </a:cxn>
                </a:cxnLst>
                <a:rect l="0" t="0" r="r" b="b"/>
                <a:pathLst>
                  <a:path w="17" h="28">
                    <a:moveTo>
                      <a:pt x="4" y="25"/>
                    </a:moveTo>
                    <a:cubicBezTo>
                      <a:pt x="0" y="28"/>
                      <a:pt x="11" y="15"/>
                      <a:pt x="12" y="13"/>
                    </a:cubicBezTo>
                    <a:cubicBezTo>
                      <a:pt x="10" y="14"/>
                      <a:pt x="5" y="21"/>
                      <a:pt x="2" y="25"/>
                    </a:cubicBezTo>
                    <a:cubicBezTo>
                      <a:pt x="6" y="19"/>
                      <a:pt x="6" y="17"/>
                      <a:pt x="7" y="14"/>
                    </a:cubicBezTo>
                    <a:cubicBezTo>
                      <a:pt x="9" y="12"/>
                      <a:pt x="10" y="8"/>
                      <a:pt x="16" y="0"/>
                    </a:cubicBezTo>
                    <a:cubicBezTo>
                      <a:pt x="15" y="5"/>
                      <a:pt x="17" y="7"/>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794">
                <a:extLst>
                  <a:ext uri="{FF2B5EF4-FFF2-40B4-BE49-F238E27FC236}">
                    <a16:creationId xmlns:a16="http://schemas.microsoft.com/office/drawing/2014/main" id="{8CA87A33-A5B0-46CB-B148-D59F52A14D9A}"/>
                  </a:ext>
                </a:extLst>
              </p:cNvPr>
              <p:cNvSpPr>
                <a:spLocks/>
              </p:cNvSpPr>
              <p:nvPr/>
            </p:nvSpPr>
            <p:spPr bwMode="auto">
              <a:xfrm>
                <a:off x="2323" y="2640"/>
                <a:ext cx="23" cy="6"/>
              </a:xfrm>
              <a:custGeom>
                <a:avLst/>
                <a:gdLst>
                  <a:gd name="T0" fmla="*/ 12 w 39"/>
                  <a:gd name="T1" fmla="*/ 10 h 11"/>
                  <a:gd name="T2" fmla="*/ 23 w 39"/>
                  <a:gd name="T3" fmla="*/ 7 h 11"/>
                  <a:gd name="T4" fmla="*/ 26 w 39"/>
                  <a:gd name="T5" fmla="*/ 1 h 11"/>
                  <a:gd name="T6" fmla="*/ 36 w 39"/>
                  <a:gd name="T7" fmla="*/ 2 h 11"/>
                  <a:gd name="T8" fmla="*/ 24 w 39"/>
                  <a:gd name="T9" fmla="*/ 4 h 11"/>
                  <a:gd name="T10" fmla="*/ 31 w 39"/>
                  <a:gd name="T11" fmla="*/ 6 h 11"/>
                  <a:gd name="T12" fmla="*/ 12 w 3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9" h="11">
                    <a:moveTo>
                      <a:pt x="12" y="10"/>
                    </a:moveTo>
                    <a:cubicBezTo>
                      <a:pt x="0" y="11"/>
                      <a:pt x="16" y="8"/>
                      <a:pt x="23" y="7"/>
                    </a:cubicBezTo>
                    <a:cubicBezTo>
                      <a:pt x="14" y="7"/>
                      <a:pt x="10" y="4"/>
                      <a:pt x="26" y="1"/>
                    </a:cubicBezTo>
                    <a:cubicBezTo>
                      <a:pt x="16" y="4"/>
                      <a:pt x="39" y="0"/>
                      <a:pt x="36" y="2"/>
                    </a:cubicBezTo>
                    <a:cubicBezTo>
                      <a:pt x="33" y="3"/>
                      <a:pt x="30" y="3"/>
                      <a:pt x="24" y="4"/>
                    </a:cubicBezTo>
                    <a:cubicBezTo>
                      <a:pt x="30" y="4"/>
                      <a:pt x="30" y="5"/>
                      <a:pt x="31" y="6"/>
                    </a:cubicBezTo>
                    <a:cubicBezTo>
                      <a:pt x="21" y="8"/>
                      <a:pt x="12" y="9"/>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795">
                <a:extLst>
                  <a:ext uri="{FF2B5EF4-FFF2-40B4-BE49-F238E27FC236}">
                    <a16:creationId xmlns:a16="http://schemas.microsoft.com/office/drawing/2014/main" id="{2B8AC56E-EF3D-4A5A-93B3-083846E196A4}"/>
                  </a:ext>
                </a:extLst>
              </p:cNvPr>
              <p:cNvSpPr>
                <a:spLocks/>
              </p:cNvSpPr>
              <p:nvPr/>
            </p:nvSpPr>
            <p:spPr bwMode="auto">
              <a:xfrm>
                <a:off x="2707" y="1842"/>
                <a:ext cx="19" cy="28"/>
              </a:xfrm>
              <a:custGeom>
                <a:avLst/>
                <a:gdLst>
                  <a:gd name="T0" fmla="*/ 31 w 34"/>
                  <a:gd name="T1" fmla="*/ 42 h 50"/>
                  <a:gd name="T2" fmla="*/ 31 w 34"/>
                  <a:gd name="T3" fmla="*/ 50 h 50"/>
                  <a:gd name="T4" fmla="*/ 23 w 34"/>
                  <a:gd name="T5" fmla="*/ 39 h 50"/>
                  <a:gd name="T6" fmla="*/ 24 w 34"/>
                  <a:gd name="T7" fmla="*/ 35 h 50"/>
                  <a:gd name="T8" fmla="*/ 8 w 34"/>
                  <a:gd name="T9" fmla="*/ 11 h 50"/>
                  <a:gd name="T10" fmla="*/ 12 w 34"/>
                  <a:gd name="T11" fmla="*/ 19 h 50"/>
                  <a:gd name="T12" fmla="*/ 21 w 34"/>
                  <a:gd name="T13" fmla="*/ 34 h 50"/>
                  <a:gd name="T14" fmla="*/ 1 w 34"/>
                  <a:gd name="T15" fmla="*/ 4 h 50"/>
                  <a:gd name="T16" fmla="*/ 4 w 34"/>
                  <a:gd name="T17" fmla="*/ 4 h 50"/>
                  <a:gd name="T18" fmla="*/ 14 w 34"/>
                  <a:gd name="T19" fmla="*/ 18 h 50"/>
                  <a:gd name="T20" fmla="*/ 25 w 34"/>
                  <a:gd name="T21" fmla="*/ 35 h 50"/>
                  <a:gd name="T22" fmla="*/ 26 w 34"/>
                  <a:gd name="T23" fmla="*/ 38 h 50"/>
                  <a:gd name="T24" fmla="*/ 31 w 34"/>
                  <a:gd name="T25"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0">
                    <a:moveTo>
                      <a:pt x="31" y="42"/>
                    </a:moveTo>
                    <a:cubicBezTo>
                      <a:pt x="32" y="48"/>
                      <a:pt x="19" y="29"/>
                      <a:pt x="31" y="50"/>
                    </a:cubicBezTo>
                    <a:cubicBezTo>
                      <a:pt x="29" y="48"/>
                      <a:pt x="28" y="49"/>
                      <a:pt x="23" y="39"/>
                    </a:cubicBezTo>
                    <a:cubicBezTo>
                      <a:pt x="29" y="46"/>
                      <a:pt x="22" y="37"/>
                      <a:pt x="24" y="35"/>
                    </a:cubicBezTo>
                    <a:cubicBezTo>
                      <a:pt x="18" y="25"/>
                      <a:pt x="16" y="24"/>
                      <a:pt x="8" y="11"/>
                    </a:cubicBezTo>
                    <a:cubicBezTo>
                      <a:pt x="7" y="11"/>
                      <a:pt x="9" y="14"/>
                      <a:pt x="12" y="19"/>
                    </a:cubicBezTo>
                    <a:cubicBezTo>
                      <a:pt x="15" y="24"/>
                      <a:pt x="19" y="30"/>
                      <a:pt x="21" y="34"/>
                    </a:cubicBezTo>
                    <a:cubicBezTo>
                      <a:pt x="15" y="28"/>
                      <a:pt x="11" y="19"/>
                      <a:pt x="1" y="4"/>
                    </a:cubicBezTo>
                    <a:cubicBezTo>
                      <a:pt x="0" y="0"/>
                      <a:pt x="5" y="7"/>
                      <a:pt x="4" y="4"/>
                    </a:cubicBezTo>
                    <a:cubicBezTo>
                      <a:pt x="11" y="15"/>
                      <a:pt x="12" y="17"/>
                      <a:pt x="14" y="18"/>
                    </a:cubicBezTo>
                    <a:cubicBezTo>
                      <a:pt x="16" y="20"/>
                      <a:pt x="17" y="22"/>
                      <a:pt x="25" y="35"/>
                    </a:cubicBezTo>
                    <a:cubicBezTo>
                      <a:pt x="20" y="25"/>
                      <a:pt x="29" y="38"/>
                      <a:pt x="26" y="38"/>
                    </a:cubicBezTo>
                    <a:cubicBezTo>
                      <a:pt x="34" y="49"/>
                      <a:pt x="23" y="26"/>
                      <a:pt x="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796">
                <a:extLst>
                  <a:ext uri="{FF2B5EF4-FFF2-40B4-BE49-F238E27FC236}">
                    <a16:creationId xmlns:a16="http://schemas.microsoft.com/office/drawing/2014/main" id="{1067C091-E118-46ED-AB1A-BE4B51C03FDB}"/>
                  </a:ext>
                </a:extLst>
              </p:cNvPr>
              <p:cNvSpPr>
                <a:spLocks/>
              </p:cNvSpPr>
              <p:nvPr/>
            </p:nvSpPr>
            <p:spPr bwMode="auto">
              <a:xfrm>
                <a:off x="2779" y="2228"/>
                <a:ext cx="4" cy="17"/>
              </a:xfrm>
              <a:custGeom>
                <a:avLst/>
                <a:gdLst>
                  <a:gd name="T0" fmla="*/ 3 w 7"/>
                  <a:gd name="T1" fmla="*/ 25 h 31"/>
                  <a:gd name="T2" fmla="*/ 3 w 7"/>
                  <a:gd name="T3" fmla="*/ 19 h 31"/>
                  <a:gd name="T4" fmla="*/ 7 w 7"/>
                  <a:gd name="T5" fmla="*/ 3 h 31"/>
                  <a:gd name="T6" fmla="*/ 3 w 7"/>
                  <a:gd name="T7" fmla="*/ 25 h 31"/>
                </a:gdLst>
                <a:ahLst/>
                <a:cxnLst>
                  <a:cxn ang="0">
                    <a:pos x="T0" y="T1"/>
                  </a:cxn>
                  <a:cxn ang="0">
                    <a:pos x="T2" y="T3"/>
                  </a:cxn>
                  <a:cxn ang="0">
                    <a:pos x="T4" y="T5"/>
                  </a:cxn>
                  <a:cxn ang="0">
                    <a:pos x="T6" y="T7"/>
                  </a:cxn>
                </a:cxnLst>
                <a:rect l="0" t="0" r="r" b="b"/>
                <a:pathLst>
                  <a:path w="7" h="31">
                    <a:moveTo>
                      <a:pt x="3" y="25"/>
                    </a:moveTo>
                    <a:cubicBezTo>
                      <a:pt x="0" y="31"/>
                      <a:pt x="6" y="13"/>
                      <a:pt x="3" y="19"/>
                    </a:cubicBezTo>
                    <a:cubicBezTo>
                      <a:pt x="4" y="12"/>
                      <a:pt x="6" y="0"/>
                      <a:pt x="7" y="3"/>
                    </a:cubicBezTo>
                    <a:cubicBezTo>
                      <a:pt x="4" y="14"/>
                      <a:pt x="6" y="14"/>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797">
                <a:extLst>
                  <a:ext uri="{FF2B5EF4-FFF2-40B4-BE49-F238E27FC236}">
                    <a16:creationId xmlns:a16="http://schemas.microsoft.com/office/drawing/2014/main" id="{CBEC8229-ACA5-4B16-A752-1A978B841D0E}"/>
                  </a:ext>
                </a:extLst>
              </p:cNvPr>
              <p:cNvSpPr>
                <a:spLocks/>
              </p:cNvSpPr>
              <p:nvPr/>
            </p:nvSpPr>
            <p:spPr bwMode="auto">
              <a:xfrm>
                <a:off x="2521" y="2574"/>
                <a:ext cx="11" cy="7"/>
              </a:xfrm>
              <a:custGeom>
                <a:avLst/>
                <a:gdLst>
                  <a:gd name="T0" fmla="*/ 10 w 18"/>
                  <a:gd name="T1" fmla="*/ 10 h 12"/>
                  <a:gd name="T2" fmla="*/ 0 w 18"/>
                  <a:gd name="T3" fmla="*/ 12 h 12"/>
                  <a:gd name="T4" fmla="*/ 12 w 18"/>
                  <a:gd name="T5" fmla="*/ 3 h 12"/>
                  <a:gd name="T6" fmla="*/ 11 w 18"/>
                  <a:gd name="T7" fmla="*/ 6 h 12"/>
                  <a:gd name="T8" fmla="*/ 10 w 18"/>
                  <a:gd name="T9" fmla="*/ 10 h 12"/>
                </a:gdLst>
                <a:ahLst/>
                <a:cxnLst>
                  <a:cxn ang="0">
                    <a:pos x="T0" y="T1"/>
                  </a:cxn>
                  <a:cxn ang="0">
                    <a:pos x="T2" y="T3"/>
                  </a:cxn>
                  <a:cxn ang="0">
                    <a:pos x="T4" y="T5"/>
                  </a:cxn>
                  <a:cxn ang="0">
                    <a:pos x="T6" y="T7"/>
                  </a:cxn>
                  <a:cxn ang="0">
                    <a:pos x="T8" y="T9"/>
                  </a:cxn>
                </a:cxnLst>
                <a:rect l="0" t="0" r="r" b="b"/>
                <a:pathLst>
                  <a:path w="18" h="12">
                    <a:moveTo>
                      <a:pt x="10" y="10"/>
                    </a:moveTo>
                    <a:cubicBezTo>
                      <a:pt x="14" y="9"/>
                      <a:pt x="3" y="11"/>
                      <a:pt x="0" y="12"/>
                    </a:cubicBezTo>
                    <a:cubicBezTo>
                      <a:pt x="2" y="9"/>
                      <a:pt x="16" y="4"/>
                      <a:pt x="12" y="3"/>
                    </a:cubicBezTo>
                    <a:cubicBezTo>
                      <a:pt x="18" y="0"/>
                      <a:pt x="15" y="3"/>
                      <a:pt x="11" y="6"/>
                    </a:cubicBezTo>
                    <a:cubicBezTo>
                      <a:pt x="8" y="8"/>
                      <a:pt x="4" y="11"/>
                      <a:pt x="1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798">
                <a:extLst>
                  <a:ext uri="{FF2B5EF4-FFF2-40B4-BE49-F238E27FC236}">
                    <a16:creationId xmlns:a16="http://schemas.microsoft.com/office/drawing/2014/main" id="{465B7637-2D34-4B75-8414-0753846DFD91}"/>
                  </a:ext>
                </a:extLst>
              </p:cNvPr>
              <p:cNvSpPr>
                <a:spLocks/>
              </p:cNvSpPr>
              <p:nvPr/>
            </p:nvSpPr>
            <p:spPr bwMode="auto">
              <a:xfrm>
                <a:off x="2453" y="1644"/>
                <a:ext cx="17" cy="7"/>
              </a:xfrm>
              <a:custGeom>
                <a:avLst/>
                <a:gdLst>
                  <a:gd name="T0" fmla="*/ 6 w 30"/>
                  <a:gd name="T1" fmla="*/ 2 h 11"/>
                  <a:gd name="T2" fmla="*/ 30 w 30"/>
                  <a:gd name="T3" fmla="*/ 10 h 11"/>
                  <a:gd name="T4" fmla="*/ 16 w 30"/>
                  <a:gd name="T5" fmla="*/ 7 h 11"/>
                  <a:gd name="T6" fmla="*/ 6 w 30"/>
                  <a:gd name="T7" fmla="*/ 2 h 11"/>
                </a:gdLst>
                <a:ahLst/>
                <a:cxnLst>
                  <a:cxn ang="0">
                    <a:pos x="T0" y="T1"/>
                  </a:cxn>
                  <a:cxn ang="0">
                    <a:pos x="T2" y="T3"/>
                  </a:cxn>
                  <a:cxn ang="0">
                    <a:pos x="T4" y="T5"/>
                  </a:cxn>
                  <a:cxn ang="0">
                    <a:pos x="T6" y="T7"/>
                  </a:cxn>
                </a:cxnLst>
                <a:rect l="0" t="0" r="r" b="b"/>
                <a:pathLst>
                  <a:path w="30" h="11">
                    <a:moveTo>
                      <a:pt x="6" y="2"/>
                    </a:moveTo>
                    <a:cubicBezTo>
                      <a:pt x="0" y="0"/>
                      <a:pt x="17" y="6"/>
                      <a:pt x="30" y="10"/>
                    </a:cubicBezTo>
                    <a:cubicBezTo>
                      <a:pt x="29" y="11"/>
                      <a:pt x="22" y="9"/>
                      <a:pt x="16" y="7"/>
                    </a:cubicBezTo>
                    <a:cubicBezTo>
                      <a:pt x="10" y="4"/>
                      <a:pt x="5"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799">
                <a:extLst>
                  <a:ext uri="{FF2B5EF4-FFF2-40B4-BE49-F238E27FC236}">
                    <a16:creationId xmlns:a16="http://schemas.microsoft.com/office/drawing/2014/main" id="{D9EE8100-2692-4AF7-B072-AC4096BB99FA}"/>
                  </a:ext>
                </a:extLst>
              </p:cNvPr>
              <p:cNvSpPr>
                <a:spLocks/>
              </p:cNvSpPr>
              <p:nvPr/>
            </p:nvSpPr>
            <p:spPr bwMode="auto">
              <a:xfrm>
                <a:off x="2708" y="2399"/>
                <a:ext cx="6" cy="11"/>
              </a:xfrm>
              <a:custGeom>
                <a:avLst/>
                <a:gdLst>
                  <a:gd name="T0" fmla="*/ 0 w 11"/>
                  <a:gd name="T1" fmla="*/ 20 h 20"/>
                  <a:gd name="T2" fmla="*/ 0 w 11"/>
                  <a:gd name="T3" fmla="*/ 13 h 20"/>
                  <a:gd name="T4" fmla="*/ 11 w 11"/>
                  <a:gd name="T5" fmla="*/ 0 h 20"/>
                  <a:gd name="T6" fmla="*/ 0 w 11"/>
                  <a:gd name="T7" fmla="*/ 20 h 20"/>
                </a:gdLst>
                <a:ahLst/>
                <a:cxnLst>
                  <a:cxn ang="0">
                    <a:pos x="T0" y="T1"/>
                  </a:cxn>
                  <a:cxn ang="0">
                    <a:pos x="T2" y="T3"/>
                  </a:cxn>
                  <a:cxn ang="0">
                    <a:pos x="T4" y="T5"/>
                  </a:cxn>
                  <a:cxn ang="0">
                    <a:pos x="T6" y="T7"/>
                  </a:cxn>
                </a:cxnLst>
                <a:rect l="0" t="0" r="r" b="b"/>
                <a:pathLst>
                  <a:path w="11" h="20">
                    <a:moveTo>
                      <a:pt x="0" y="20"/>
                    </a:moveTo>
                    <a:cubicBezTo>
                      <a:pt x="2" y="14"/>
                      <a:pt x="9" y="3"/>
                      <a:pt x="0" y="13"/>
                    </a:cubicBezTo>
                    <a:cubicBezTo>
                      <a:pt x="5" y="5"/>
                      <a:pt x="8" y="2"/>
                      <a:pt x="11" y="0"/>
                    </a:cubicBezTo>
                    <a:cubicBezTo>
                      <a:pt x="1" y="15"/>
                      <a:pt x="7"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800">
                <a:extLst>
                  <a:ext uri="{FF2B5EF4-FFF2-40B4-BE49-F238E27FC236}">
                    <a16:creationId xmlns:a16="http://schemas.microsoft.com/office/drawing/2014/main" id="{8265ED05-2CB8-43FD-B6B2-4DBC742435C6}"/>
                  </a:ext>
                </a:extLst>
              </p:cNvPr>
              <p:cNvSpPr>
                <a:spLocks/>
              </p:cNvSpPr>
              <p:nvPr/>
            </p:nvSpPr>
            <p:spPr bwMode="auto">
              <a:xfrm>
                <a:off x="2555" y="2550"/>
                <a:ext cx="18" cy="12"/>
              </a:xfrm>
              <a:custGeom>
                <a:avLst/>
                <a:gdLst>
                  <a:gd name="T0" fmla="*/ 16 w 31"/>
                  <a:gd name="T1" fmla="*/ 10 h 20"/>
                  <a:gd name="T2" fmla="*/ 26 w 31"/>
                  <a:gd name="T3" fmla="*/ 3 h 20"/>
                  <a:gd name="T4" fmla="*/ 21 w 31"/>
                  <a:gd name="T5" fmla="*/ 7 h 20"/>
                  <a:gd name="T6" fmla="*/ 4 w 31"/>
                  <a:gd name="T7" fmla="*/ 19 h 20"/>
                  <a:gd name="T8" fmla="*/ 9 w 31"/>
                  <a:gd name="T9" fmla="*/ 14 h 20"/>
                  <a:gd name="T10" fmla="*/ 15 w 31"/>
                  <a:gd name="T11" fmla="*/ 9 h 20"/>
                  <a:gd name="T12" fmla="*/ 16 w 3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16" y="10"/>
                    </a:moveTo>
                    <a:cubicBezTo>
                      <a:pt x="17" y="9"/>
                      <a:pt x="22" y="6"/>
                      <a:pt x="26" y="3"/>
                    </a:cubicBezTo>
                    <a:cubicBezTo>
                      <a:pt x="31" y="0"/>
                      <a:pt x="27" y="3"/>
                      <a:pt x="21" y="7"/>
                    </a:cubicBezTo>
                    <a:cubicBezTo>
                      <a:pt x="15" y="11"/>
                      <a:pt x="7" y="17"/>
                      <a:pt x="4" y="19"/>
                    </a:cubicBezTo>
                    <a:cubicBezTo>
                      <a:pt x="0" y="20"/>
                      <a:pt x="5" y="17"/>
                      <a:pt x="9" y="14"/>
                    </a:cubicBezTo>
                    <a:cubicBezTo>
                      <a:pt x="14" y="11"/>
                      <a:pt x="18" y="8"/>
                      <a:pt x="15" y="9"/>
                    </a:cubicBezTo>
                    <a:cubicBezTo>
                      <a:pt x="19" y="6"/>
                      <a:pt x="19" y="7"/>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801">
                <a:extLst>
                  <a:ext uri="{FF2B5EF4-FFF2-40B4-BE49-F238E27FC236}">
                    <a16:creationId xmlns:a16="http://schemas.microsoft.com/office/drawing/2014/main" id="{3B0B05F7-5993-4351-8B66-4C7C27E9B173}"/>
                  </a:ext>
                </a:extLst>
              </p:cNvPr>
              <p:cNvSpPr>
                <a:spLocks/>
              </p:cNvSpPr>
              <p:nvPr/>
            </p:nvSpPr>
            <p:spPr bwMode="auto">
              <a:xfrm>
                <a:off x="2768" y="1979"/>
                <a:ext cx="20" cy="86"/>
              </a:xfrm>
              <a:custGeom>
                <a:avLst/>
                <a:gdLst>
                  <a:gd name="T0" fmla="*/ 24 w 36"/>
                  <a:gd name="T1" fmla="*/ 104 h 152"/>
                  <a:gd name="T2" fmla="*/ 21 w 36"/>
                  <a:gd name="T3" fmla="*/ 103 h 152"/>
                  <a:gd name="T4" fmla="*/ 13 w 36"/>
                  <a:gd name="T5" fmla="*/ 68 h 152"/>
                  <a:gd name="T6" fmla="*/ 7 w 36"/>
                  <a:gd name="T7" fmla="*/ 37 h 152"/>
                  <a:gd name="T8" fmla="*/ 13 w 36"/>
                  <a:gd name="T9" fmla="*/ 49 h 152"/>
                  <a:gd name="T10" fmla="*/ 10 w 36"/>
                  <a:gd name="T11" fmla="*/ 48 h 152"/>
                  <a:gd name="T12" fmla="*/ 18 w 36"/>
                  <a:gd name="T13" fmla="*/ 89 h 152"/>
                  <a:gd name="T14" fmla="*/ 17 w 36"/>
                  <a:gd name="T15" fmla="*/ 77 h 152"/>
                  <a:gd name="T16" fmla="*/ 21 w 36"/>
                  <a:gd name="T17" fmla="*/ 94 h 152"/>
                  <a:gd name="T18" fmla="*/ 23 w 36"/>
                  <a:gd name="T19" fmla="*/ 93 h 152"/>
                  <a:gd name="T20" fmla="*/ 16 w 36"/>
                  <a:gd name="T21" fmla="*/ 59 h 152"/>
                  <a:gd name="T22" fmla="*/ 5 w 36"/>
                  <a:gd name="T23" fmla="*/ 20 h 152"/>
                  <a:gd name="T24" fmla="*/ 2 w 36"/>
                  <a:gd name="T25" fmla="*/ 0 h 152"/>
                  <a:gd name="T26" fmla="*/ 9 w 36"/>
                  <a:gd name="T27" fmla="*/ 21 h 152"/>
                  <a:gd name="T28" fmla="*/ 10 w 36"/>
                  <a:gd name="T29" fmla="*/ 15 h 152"/>
                  <a:gd name="T30" fmla="*/ 16 w 36"/>
                  <a:gd name="T31" fmla="*/ 32 h 152"/>
                  <a:gd name="T32" fmla="*/ 10 w 36"/>
                  <a:gd name="T33" fmla="*/ 24 h 152"/>
                  <a:gd name="T34" fmla="*/ 16 w 36"/>
                  <a:gd name="T35" fmla="*/ 46 h 152"/>
                  <a:gd name="T36" fmla="*/ 13 w 36"/>
                  <a:gd name="T37" fmla="*/ 36 h 152"/>
                  <a:gd name="T38" fmla="*/ 20 w 36"/>
                  <a:gd name="T39" fmla="*/ 71 h 152"/>
                  <a:gd name="T40" fmla="*/ 28 w 36"/>
                  <a:gd name="T41" fmla="*/ 105 h 152"/>
                  <a:gd name="T42" fmla="*/ 24 w 36"/>
                  <a:gd name="T43" fmla="*/ 96 h 152"/>
                  <a:gd name="T44" fmla="*/ 26 w 36"/>
                  <a:gd name="T45" fmla="*/ 103 h 152"/>
                  <a:gd name="T46" fmla="*/ 33 w 36"/>
                  <a:gd name="T47" fmla="*/ 104 h 152"/>
                  <a:gd name="T48" fmla="*/ 36 w 36"/>
                  <a:gd name="T49" fmla="*/ 123 h 152"/>
                  <a:gd name="T50" fmla="*/ 33 w 36"/>
                  <a:gd name="T51" fmla="*/ 122 h 152"/>
                  <a:gd name="T52" fmla="*/ 31 w 36"/>
                  <a:gd name="T53" fmla="*/ 111 h 152"/>
                  <a:gd name="T54" fmla="*/ 32 w 36"/>
                  <a:gd name="T55" fmla="*/ 127 h 152"/>
                  <a:gd name="T56" fmla="*/ 29 w 36"/>
                  <a:gd name="T57" fmla="*/ 112 h 152"/>
                  <a:gd name="T58" fmla="*/ 33 w 36"/>
                  <a:gd name="T59" fmla="*/ 146 h 152"/>
                  <a:gd name="T60" fmla="*/ 30 w 36"/>
                  <a:gd name="T61" fmla="*/ 149 h 152"/>
                  <a:gd name="T62" fmla="*/ 26 w 36"/>
                  <a:gd name="T63" fmla="*/ 123 h 152"/>
                  <a:gd name="T64" fmla="*/ 29 w 36"/>
                  <a:gd name="T65" fmla="*/ 126 h 152"/>
                  <a:gd name="T66" fmla="*/ 26 w 36"/>
                  <a:gd name="T67" fmla="*/ 111 h 152"/>
                  <a:gd name="T68" fmla="*/ 24 w 36"/>
                  <a:gd name="T69" fmla="*/ 109 h 152"/>
                  <a:gd name="T70" fmla="*/ 24 w 36"/>
                  <a:gd name="T71"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52">
                    <a:moveTo>
                      <a:pt x="24" y="104"/>
                    </a:moveTo>
                    <a:cubicBezTo>
                      <a:pt x="23" y="94"/>
                      <a:pt x="18" y="89"/>
                      <a:pt x="21" y="103"/>
                    </a:cubicBezTo>
                    <a:cubicBezTo>
                      <a:pt x="13" y="68"/>
                      <a:pt x="13" y="68"/>
                      <a:pt x="13" y="68"/>
                    </a:cubicBezTo>
                    <a:cubicBezTo>
                      <a:pt x="11" y="56"/>
                      <a:pt x="8" y="45"/>
                      <a:pt x="7" y="37"/>
                    </a:cubicBezTo>
                    <a:cubicBezTo>
                      <a:pt x="9" y="42"/>
                      <a:pt x="11" y="43"/>
                      <a:pt x="13" y="49"/>
                    </a:cubicBezTo>
                    <a:cubicBezTo>
                      <a:pt x="14" y="56"/>
                      <a:pt x="11" y="48"/>
                      <a:pt x="10" y="48"/>
                    </a:cubicBezTo>
                    <a:cubicBezTo>
                      <a:pt x="11" y="57"/>
                      <a:pt x="16" y="77"/>
                      <a:pt x="18" y="89"/>
                    </a:cubicBezTo>
                    <a:cubicBezTo>
                      <a:pt x="19" y="89"/>
                      <a:pt x="18" y="83"/>
                      <a:pt x="17" y="77"/>
                    </a:cubicBezTo>
                    <a:cubicBezTo>
                      <a:pt x="18" y="79"/>
                      <a:pt x="19" y="85"/>
                      <a:pt x="21" y="94"/>
                    </a:cubicBezTo>
                    <a:cubicBezTo>
                      <a:pt x="21" y="90"/>
                      <a:pt x="21" y="89"/>
                      <a:pt x="23" y="93"/>
                    </a:cubicBezTo>
                    <a:cubicBezTo>
                      <a:pt x="21" y="81"/>
                      <a:pt x="19" y="70"/>
                      <a:pt x="16" y="59"/>
                    </a:cubicBezTo>
                    <a:cubicBezTo>
                      <a:pt x="14" y="48"/>
                      <a:pt x="11" y="36"/>
                      <a:pt x="5" y="20"/>
                    </a:cubicBezTo>
                    <a:cubicBezTo>
                      <a:pt x="6" y="17"/>
                      <a:pt x="0" y="0"/>
                      <a:pt x="2" y="0"/>
                    </a:cubicBezTo>
                    <a:cubicBezTo>
                      <a:pt x="4" y="11"/>
                      <a:pt x="7" y="13"/>
                      <a:pt x="9" y="21"/>
                    </a:cubicBezTo>
                    <a:cubicBezTo>
                      <a:pt x="9" y="18"/>
                      <a:pt x="12" y="23"/>
                      <a:pt x="10" y="15"/>
                    </a:cubicBezTo>
                    <a:cubicBezTo>
                      <a:pt x="11" y="12"/>
                      <a:pt x="15" y="31"/>
                      <a:pt x="16" y="32"/>
                    </a:cubicBezTo>
                    <a:cubicBezTo>
                      <a:pt x="18" y="43"/>
                      <a:pt x="11" y="20"/>
                      <a:pt x="10" y="24"/>
                    </a:cubicBezTo>
                    <a:cubicBezTo>
                      <a:pt x="11" y="30"/>
                      <a:pt x="14" y="36"/>
                      <a:pt x="16" y="46"/>
                    </a:cubicBezTo>
                    <a:cubicBezTo>
                      <a:pt x="16" y="49"/>
                      <a:pt x="14" y="42"/>
                      <a:pt x="13" y="36"/>
                    </a:cubicBezTo>
                    <a:cubicBezTo>
                      <a:pt x="16" y="52"/>
                      <a:pt x="18" y="62"/>
                      <a:pt x="20" y="71"/>
                    </a:cubicBezTo>
                    <a:cubicBezTo>
                      <a:pt x="23" y="81"/>
                      <a:pt x="25" y="90"/>
                      <a:pt x="28" y="105"/>
                    </a:cubicBezTo>
                    <a:cubicBezTo>
                      <a:pt x="27" y="102"/>
                      <a:pt x="25" y="90"/>
                      <a:pt x="24" y="96"/>
                    </a:cubicBezTo>
                    <a:cubicBezTo>
                      <a:pt x="25" y="99"/>
                      <a:pt x="25" y="99"/>
                      <a:pt x="26" y="103"/>
                    </a:cubicBezTo>
                    <a:cubicBezTo>
                      <a:pt x="28" y="106"/>
                      <a:pt x="31" y="110"/>
                      <a:pt x="33" y="104"/>
                    </a:cubicBezTo>
                    <a:cubicBezTo>
                      <a:pt x="35" y="113"/>
                      <a:pt x="35" y="119"/>
                      <a:pt x="36" y="123"/>
                    </a:cubicBezTo>
                    <a:cubicBezTo>
                      <a:pt x="35" y="124"/>
                      <a:pt x="30" y="103"/>
                      <a:pt x="33" y="122"/>
                    </a:cubicBezTo>
                    <a:cubicBezTo>
                      <a:pt x="32" y="122"/>
                      <a:pt x="31" y="115"/>
                      <a:pt x="31" y="111"/>
                    </a:cubicBezTo>
                    <a:cubicBezTo>
                      <a:pt x="30" y="113"/>
                      <a:pt x="31" y="118"/>
                      <a:pt x="32" y="127"/>
                    </a:cubicBezTo>
                    <a:cubicBezTo>
                      <a:pt x="31" y="126"/>
                      <a:pt x="30" y="118"/>
                      <a:pt x="29" y="112"/>
                    </a:cubicBezTo>
                    <a:cubicBezTo>
                      <a:pt x="30" y="121"/>
                      <a:pt x="32" y="134"/>
                      <a:pt x="33" y="146"/>
                    </a:cubicBezTo>
                    <a:cubicBezTo>
                      <a:pt x="31" y="132"/>
                      <a:pt x="33" y="152"/>
                      <a:pt x="30" y="149"/>
                    </a:cubicBezTo>
                    <a:cubicBezTo>
                      <a:pt x="31" y="136"/>
                      <a:pt x="29" y="134"/>
                      <a:pt x="26" y="123"/>
                    </a:cubicBezTo>
                    <a:cubicBezTo>
                      <a:pt x="27" y="126"/>
                      <a:pt x="28" y="127"/>
                      <a:pt x="29" y="126"/>
                    </a:cubicBezTo>
                    <a:cubicBezTo>
                      <a:pt x="27" y="112"/>
                      <a:pt x="24" y="114"/>
                      <a:pt x="26" y="111"/>
                    </a:cubicBezTo>
                    <a:cubicBezTo>
                      <a:pt x="24" y="100"/>
                      <a:pt x="25" y="107"/>
                      <a:pt x="24" y="109"/>
                    </a:cubicBezTo>
                    <a:cubicBezTo>
                      <a:pt x="23" y="107"/>
                      <a:pt x="24" y="104"/>
                      <a:pt x="2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802">
                <a:extLst>
                  <a:ext uri="{FF2B5EF4-FFF2-40B4-BE49-F238E27FC236}">
                    <a16:creationId xmlns:a16="http://schemas.microsoft.com/office/drawing/2014/main" id="{A9C02743-A065-49E0-89A6-F527A12EB579}"/>
                  </a:ext>
                </a:extLst>
              </p:cNvPr>
              <p:cNvSpPr>
                <a:spLocks/>
              </p:cNvSpPr>
              <p:nvPr/>
            </p:nvSpPr>
            <p:spPr bwMode="auto">
              <a:xfrm>
                <a:off x="2627" y="2489"/>
                <a:ext cx="15" cy="13"/>
              </a:xfrm>
              <a:custGeom>
                <a:avLst/>
                <a:gdLst>
                  <a:gd name="T0" fmla="*/ 17 w 26"/>
                  <a:gd name="T1" fmla="*/ 11 h 24"/>
                  <a:gd name="T2" fmla="*/ 14 w 26"/>
                  <a:gd name="T3" fmla="*/ 10 h 24"/>
                  <a:gd name="T4" fmla="*/ 26 w 26"/>
                  <a:gd name="T5" fmla="*/ 0 h 24"/>
                  <a:gd name="T6" fmla="*/ 10 w 26"/>
                  <a:gd name="T7" fmla="*/ 19 h 24"/>
                  <a:gd name="T8" fmla="*/ 0 w 26"/>
                  <a:gd name="T9" fmla="*/ 24 h 24"/>
                  <a:gd name="T10" fmla="*/ 17 w 26"/>
                  <a:gd name="T11" fmla="*/ 11 h 24"/>
                </a:gdLst>
                <a:ahLst/>
                <a:cxnLst>
                  <a:cxn ang="0">
                    <a:pos x="T0" y="T1"/>
                  </a:cxn>
                  <a:cxn ang="0">
                    <a:pos x="T2" y="T3"/>
                  </a:cxn>
                  <a:cxn ang="0">
                    <a:pos x="T4" y="T5"/>
                  </a:cxn>
                  <a:cxn ang="0">
                    <a:pos x="T6" y="T7"/>
                  </a:cxn>
                  <a:cxn ang="0">
                    <a:pos x="T8" y="T9"/>
                  </a:cxn>
                  <a:cxn ang="0">
                    <a:pos x="T10" y="T11"/>
                  </a:cxn>
                </a:cxnLst>
                <a:rect l="0" t="0" r="r" b="b"/>
                <a:pathLst>
                  <a:path w="26" h="24">
                    <a:moveTo>
                      <a:pt x="17" y="11"/>
                    </a:moveTo>
                    <a:cubicBezTo>
                      <a:pt x="20" y="7"/>
                      <a:pt x="15" y="10"/>
                      <a:pt x="14" y="10"/>
                    </a:cubicBezTo>
                    <a:cubicBezTo>
                      <a:pt x="16" y="6"/>
                      <a:pt x="20" y="7"/>
                      <a:pt x="26" y="0"/>
                    </a:cubicBezTo>
                    <a:cubicBezTo>
                      <a:pt x="25" y="3"/>
                      <a:pt x="20" y="9"/>
                      <a:pt x="10" y="19"/>
                    </a:cubicBezTo>
                    <a:cubicBezTo>
                      <a:pt x="18" y="9"/>
                      <a:pt x="6" y="21"/>
                      <a:pt x="0" y="24"/>
                    </a:cubicBezTo>
                    <a:cubicBezTo>
                      <a:pt x="8" y="17"/>
                      <a:pt x="13" y="13"/>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803">
                <a:extLst>
                  <a:ext uri="{FF2B5EF4-FFF2-40B4-BE49-F238E27FC236}">
                    <a16:creationId xmlns:a16="http://schemas.microsoft.com/office/drawing/2014/main" id="{547A7002-4FEE-4A72-8DE4-1D83525E8302}"/>
                  </a:ext>
                </a:extLst>
              </p:cNvPr>
              <p:cNvSpPr>
                <a:spLocks/>
              </p:cNvSpPr>
              <p:nvPr/>
            </p:nvSpPr>
            <p:spPr bwMode="auto">
              <a:xfrm>
                <a:off x="2775" y="2237"/>
                <a:ext cx="5" cy="18"/>
              </a:xfrm>
              <a:custGeom>
                <a:avLst/>
                <a:gdLst>
                  <a:gd name="T0" fmla="*/ 6 w 8"/>
                  <a:gd name="T1" fmla="*/ 17 h 31"/>
                  <a:gd name="T2" fmla="*/ 0 w 8"/>
                  <a:gd name="T3" fmla="*/ 29 h 31"/>
                  <a:gd name="T4" fmla="*/ 1 w 8"/>
                  <a:gd name="T5" fmla="*/ 22 h 31"/>
                  <a:gd name="T6" fmla="*/ 5 w 8"/>
                  <a:gd name="T7" fmla="*/ 10 h 31"/>
                  <a:gd name="T8" fmla="*/ 6 w 8"/>
                  <a:gd name="T9" fmla="*/ 17 h 31"/>
                </a:gdLst>
                <a:ahLst/>
                <a:cxnLst>
                  <a:cxn ang="0">
                    <a:pos x="T0" y="T1"/>
                  </a:cxn>
                  <a:cxn ang="0">
                    <a:pos x="T2" y="T3"/>
                  </a:cxn>
                  <a:cxn ang="0">
                    <a:pos x="T4" y="T5"/>
                  </a:cxn>
                  <a:cxn ang="0">
                    <a:pos x="T6" y="T7"/>
                  </a:cxn>
                  <a:cxn ang="0">
                    <a:pos x="T8" y="T9"/>
                  </a:cxn>
                </a:cxnLst>
                <a:rect l="0" t="0" r="r" b="b"/>
                <a:pathLst>
                  <a:path w="8" h="31">
                    <a:moveTo>
                      <a:pt x="6" y="17"/>
                    </a:moveTo>
                    <a:cubicBezTo>
                      <a:pt x="4" y="22"/>
                      <a:pt x="2" y="31"/>
                      <a:pt x="0" y="29"/>
                    </a:cubicBezTo>
                    <a:cubicBezTo>
                      <a:pt x="2" y="23"/>
                      <a:pt x="2" y="22"/>
                      <a:pt x="1" y="22"/>
                    </a:cubicBezTo>
                    <a:cubicBezTo>
                      <a:pt x="3" y="13"/>
                      <a:pt x="4" y="21"/>
                      <a:pt x="5" y="10"/>
                    </a:cubicBezTo>
                    <a:cubicBezTo>
                      <a:pt x="8" y="0"/>
                      <a:pt x="2" y="2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804">
                <a:extLst>
                  <a:ext uri="{FF2B5EF4-FFF2-40B4-BE49-F238E27FC236}">
                    <a16:creationId xmlns:a16="http://schemas.microsoft.com/office/drawing/2014/main" id="{9D73A71F-FAE8-421E-AF91-96C8C3D47404}"/>
                  </a:ext>
                </a:extLst>
              </p:cNvPr>
              <p:cNvSpPr>
                <a:spLocks/>
              </p:cNvSpPr>
              <p:nvPr/>
            </p:nvSpPr>
            <p:spPr bwMode="auto">
              <a:xfrm>
                <a:off x="2409" y="1637"/>
                <a:ext cx="86" cy="29"/>
              </a:xfrm>
              <a:custGeom>
                <a:avLst/>
                <a:gdLst>
                  <a:gd name="T0" fmla="*/ 86 w 152"/>
                  <a:gd name="T1" fmla="*/ 19 h 52"/>
                  <a:gd name="T2" fmla="*/ 138 w 152"/>
                  <a:gd name="T3" fmla="*/ 38 h 52"/>
                  <a:gd name="T4" fmla="*/ 128 w 152"/>
                  <a:gd name="T5" fmla="*/ 35 h 52"/>
                  <a:gd name="T6" fmla="*/ 151 w 152"/>
                  <a:gd name="T7" fmla="*/ 46 h 52"/>
                  <a:gd name="T8" fmla="*/ 121 w 152"/>
                  <a:gd name="T9" fmla="*/ 35 h 52"/>
                  <a:gd name="T10" fmla="*/ 124 w 152"/>
                  <a:gd name="T11" fmla="*/ 34 h 52"/>
                  <a:gd name="T12" fmla="*/ 113 w 152"/>
                  <a:gd name="T13" fmla="*/ 31 h 52"/>
                  <a:gd name="T14" fmla="*/ 104 w 152"/>
                  <a:gd name="T15" fmla="*/ 28 h 52"/>
                  <a:gd name="T16" fmla="*/ 102 w 152"/>
                  <a:gd name="T17" fmla="*/ 33 h 52"/>
                  <a:gd name="T18" fmla="*/ 122 w 152"/>
                  <a:gd name="T19" fmla="*/ 41 h 52"/>
                  <a:gd name="T20" fmla="*/ 115 w 152"/>
                  <a:gd name="T21" fmla="*/ 36 h 52"/>
                  <a:gd name="T22" fmla="*/ 132 w 152"/>
                  <a:gd name="T23" fmla="*/ 42 h 52"/>
                  <a:gd name="T24" fmla="*/ 121 w 152"/>
                  <a:gd name="T25" fmla="*/ 36 h 52"/>
                  <a:gd name="T26" fmla="*/ 126 w 152"/>
                  <a:gd name="T27" fmla="*/ 37 h 52"/>
                  <a:gd name="T28" fmla="*/ 142 w 152"/>
                  <a:gd name="T29" fmla="*/ 44 h 52"/>
                  <a:gd name="T30" fmla="*/ 152 w 152"/>
                  <a:gd name="T31" fmla="*/ 50 h 52"/>
                  <a:gd name="T32" fmla="*/ 149 w 152"/>
                  <a:gd name="T33" fmla="*/ 51 h 52"/>
                  <a:gd name="T34" fmla="*/ 122 w 152"/>
                  <a:gd name="T35" fmla="*/ 41 h 52"/>
                  <a:gd name="T36" fmla="*/ 93 w 152"/>
                  <a:gd name="T37" fmla="*/ 31 h 52"/>
                  <a:gd name="T38" fmla="*/ 82 w 152"/>
                  <a:gd name="T39" fmla="*/ 26 h 52"/>
                  <a:gd name="T40" fmla="*/ 85 w 152"/>
                  <a:gd name="T41" fmla="*/ 24 h 52"/>
                  <a:gd name="T42" fmla="*/ 67 w 152"/>
                  <a:gd name="T43" fmla="*/ 18 h 52"/>
                  <a:gd name="T44" fmla="*/ 62 w 152"/>
                  <a:gd name="T45" fmla="*/ 21 h 52"/>
                  <a:gd name="T46" fmla="*/ 34 w 152"/>
                  <a:gd name="T47" fmla="*/ 13 h 52"/>
                  <a:gd name="T48" fmla="*/ 37 w 152"/>
                  <a:gd name="T49" fmla="*/ 12 h 52"/>
                  <a:gd name="T50" fmla="*/ 65 w 152"/>
                  <a:gd name="T51" fmla="*/ 20 h 52"/>
                  <a:gd name="T52" fmla="*/ 33 w 152"/>
                  <a:gd name="T53" fmla="*/ 9 h 52"/>
                  <a:gd name="T54" fmla="*/ 2 w 152"/>
                  <a:gd name="T55" fmla="*/ 2 h 52"/>
                  <a:gd name="T56" fmla="*/ 10 w 152"/>
                  <a:gd name="T57" fmla="*/ 2 h 52"/>
                  <a:gd name="T58" fmla="*/ 19 w 152"/>
                  <a:gd name="T59" fmla="*/ 4 h 52"/>
                  <a:gd name="T60" fmla="*/ 40 w 152"/>
                  <a:gd name="T61" fmla="*/ 11 h 52"/>
                  <a:gd name="T62" fmla="*/ 35 w 152"/>
                  <a:gd name="T63" fmla="*/ 5 h 52"/>
                  <a:gd name="T64" fmla="*/ 52 w 152"/>
                  <a:gd name="T65" fmla="*/ 9 h 52"/>
                  <a:gd name="T66" fmla="*/ 86 w 152"/>
                  <a:gd name="T6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52">
                    <a:moveTo>
                      <a:pt x="86" y="19"/>
                    </a:moveTo>
                    <a:cubicBezTo>
                      <a:pt x="104" y="25"/>
                      <a:pt x="121" y="32"/>
                      <a:pt x="138" y="38"/>
                    </a:cubicBezTo>
                    <a:cubicBezTo>
                      <a:pt x="135" y="38"/>
                      <a:pt x="132" y="37"/>
                      <a:pt x="128" y="35"/>
                    </a:cubicBezTo>
                    <a:cubicBezTo>
                      <a:pt x="134" y="39"/>
                      <a:pt x="140" y="41"/>
                      <a:pt x="151" y="46"/>
                    </a:cubicBezTo>
                    <a:cubicBezTo>
                      <a:pt x="145" y="44"/>
                      <a:pt x="137" y="41"/>
                      <a:pt x="121" y="35"/>
                    </a:cubicBezTo>
                    <a:cubicBezTo>
                      <a:pt x="123" y="35"/>
                      <a:pt x="125" y="35"/>
                      <a:pt x="124" y="34"/>
                    </a:cubicBezTo>
                    <a:cubicBezTo>
                      <a:pt x="114" y="30"/>
                      <a:pt x="113" y="30"/>
                      <a:pt x="113" y="31"/>
                    </a:cubicBezTo>
                    <a:cubicBezTo>
                      <a:pt x="113" y="31"/>
                      <a:pt x="113" y="32"/>
                      <a:pt x="104" y="28"/>
                    </a:cubicBezTo>
                    <a:cubicBezTo>
                      <a:pt x="105" y="31"/>
                      <a:pt x="109" y="33"/>
                      <a:pt x="102" y="33"/>
                    </a:cubicBezTo>
                    <a:cubicBezTo>
                      <a:pt x="104" y="35"/>
                      <a:pt x="120" y="40"/>
                      <a:pt x="122" y="41"/>
                    </a:cubicBezTo>
                    <a:cubicBezTo>
                      <a:pt x="121" y="39"/>
                      <a:pt x="112" y="36"/>
                      <a:pt x="115" y="36"/>
                    </a:cubicBezTo>
                    <a:cubicBezTo>
                      <a:pt x="126" y="40"/>
                      <a:pt x="124" y="40"/>
                      <a:pt x="132" y="42"/>
                    </a:cubicBezTo>
                    <a:cubicBezTo>
                      <a:pt x="115" y="34"/>
                      <a:pt x="142" y="44"/>
                      <a:pt x="121" y="36"/>
                    </a:cubicBezTo>
                    <a:cubicBezTo>
                      <a:pt x="116" y="33"/>
                      <a:pt x="120" y="35"/>
                      <a:pt x="126" y="37"/>
                    </a:cubicBezTo>
                    <a:cubicBezTo>
                      <a:pt x="131" y="39"/>
                      <a:pt x="139" y="42"/>
                      <a:pt x="142" y="44"/>
                    </a:cubicBezTo>
                    <a:cubicBezTo>
                      <a:pt x="132" y="41"/>
                      <a:pt x="146" y="47"/>
                      <a:pt x="152" y="50"/>
                    </a:cubicBezTo>
                    <a:cubicBezTo>
                      <a:pt x="152" y="52"/>
                      <a:pt x="148" y="50"/>
                      <a:pt x="149" y="51"/>
                    </a:cubicBezTo>
                    <a:cubicBezTo>
                      <a:pt x="135" y="45"/>
                      <a:pt x="129" y="43"/>
                      <a:pt x="122" y="41"/>
                    </a:cubicBezTo>
                    <a:cubicBezTo>
                      <a:pt x="115" y="39"/>
                      <a:pt x="108" y="37"/>
                      <a:pt x="93" y="31"/>
                    </a:cubicBezTo>
                    <a:cubicBezTo>
                      <a:pt x="101" y="33"/>
                      <a:pt x="98" y="32"/>
                      <a:pt x="82" y="26"/>
                    </a:cubicBezTo>
                    <a:cubicBezTo>
                      <a:pt x="99" y="31"/>
                      <a:pt x="73" y="21"/>
                      <a:pt x="85" y="24"/>
                    </a:cubicBezTo>
                    <a:cubicBezTo>
                      <a:pt x="81" y="22"/>
                      <a:pt x="72" y="18"/>
                      <a:pt x="67" y="18"/>
                    </a:cubicBezTo>
                    <a:cubicBezTo>
                      <a:pt x="83" y="24"/>
                      <a:pt x="71" y="23"/>
                      <a:pt x="62" y="21"/>
                    </a:cubicBezTo>
                    <a:cubicBezTo>
                      <a:pt x="56" y="19"/>
                      <a:pt x="50" y="16"/>
                      <a:pt x="34" y="13"/>
                    </a:cubicBezTo>
                    <a:cubicBezTo>
                      <a:pt x="36" y="13"/>
                      <a:pt x="38" y="13"/>
                      <a:pt x="37" y="12"/>
                    </a:cubicBezTo>
                    <a:cubicBezTo>
                      <a:pt x="49" y="16"/>
                      <a:pt x="57" y="18"/>
                      <a:pt x="65" y="20"/>
                    </a:cubicBezTo>
                    <a:cubicBezTo>
                      <a:pt x="56" y="17"/>
                      <a:pt x="44" y="13"/>
                      <a:pt x="33" y="9"/>
                    </a:cubicBezTo>
                    <a:cubicBezTo>
                      <a:pt x="21" y="6"/>
                      <a:pt x="10" y="3"/>
                      <a:pt x="2" y="2"/>
                    </a:cubicBezTo>
                    <a:cubicBezTo>
                      <a:pt x="0" y="0"/>
                      <a:pt x="5" y="1"/>
                      <a:pt x="10" y="2"/>
                    </a:cubicBezTo>
                    <a:cubicBezTo>
                      <a:pt x="15" y="4"/>
                      <a:pt x="20" y="5"/>
                      <a:pt x="19" y="4"/>
                    </a:cubicBezTo>
                    <a:cubicBezTo>
                      <a:pt x="25" y="6"/>
                      <a:pt x="28" y="8"/>
                      <a:pt x="40" y="11"/>
                    </a:cubicBezTo>
                    <a:cubicBezTo>
                      <a:pt x="40" y="9"/>
                      <a:pt x="33" y="7"/>
                      <a:pt x="35" y="5"/>
                    </a:cubicBezTo>
                    <a:cubicBezTo>
                      <a:pt x="42" y="7"/>
                      <a:pt x="57" y="12"/>
                      <a:pt x="52" y="9"/>
                    </a:cubicBezTo>
                    <a:cubicBezTo>
                      <a:pt x="73" y="17"/>
                      <a:pt x="86" y="20"/>
                      <a:pt x="8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805">
                <a:extLst>
                  <a:ext uri="{FF2B5EF4-FFF2-40B4-BE49-F238E27FC236}">
                    <a16:creationId xmlns:a16="http://schemas.microsoft.com/office/drawing/2014/main" id="{53E5BC46-4A23-462E-BF3D-669DAB5F936C}"/>
                  </a:ext>
                </a:extLst>
              </p:cNvPr>
              <p:cNvSpPr>
                <a:spLocks/>
              </p:cNvSpPr>
              <p:nvPr/>
            </p:nvSpPr>
            <p:spPr bwMode="auto">
              <a:xfrm>
                <a:off x="2758" y="1947"/>
                <a:ext cx="12" cy="29"/>
              </a:xfrm>
              <a:custGeom>
                <a:avLst/>
                <a:gdLst>
                  <a:gd name="T0" fmla="*/ 2 w 21"/>
                  <a:gd name="T1" fmla="*/ 3 h 50"/>
                  <a:gd name="T2" fmla="*/ 2 w 21"/>
                  <a:gd name="T3" fmla="*/ 8 h 50"/>
                  <a:gd name="T4" fmla="*/ 8 w 21"/>
                  <a:gd name="T5" fmla="*/ 20 h 50"/>
                  <a:gd name="T6" fmla="*/ 6 w 21"/>
                  <a:gd name="T7" fmla="*/ 18 h 50"/>
                  <a:gd name="T8" fmla="*/ 11 w 21"/>
                  <a:gd name="T9" fmla="*/ 32 h 50"/>
                  <a:gd name="T10" fmla="*/ 17 w 21"/>
                  <a:gd name="T11" fmla="*/ 34 h 50"/>
                  <a:gd name="T12" fmla="*/ 17 w 21"/>
                  <a:gd name="T13" fmla="*/ 39 h 50"/>
                  <a:gd name="T14" fmla="*/ 21 w 21"/>
                  <a:gd name="T15" fmla="*/ 50 h 50"/>
                  <a:gd name="T16" fmla="*/ 14 w 21"/>
                  <a:gd name="T17" fmla="*/ 38 h 50"/>
                  <a:gd name="T18" fmla="*/ 14 w 21"/>
                  <a:gd name="T19" fmla="*/ 47 h 50"/>
                  <a:gd name="T20" fmla="*/ 8 w 21"/>
                  <a:gd name="T21" fmla="*/ 27 h 50"/>
                  <a:gd name="T22" fmla="*/ 1 w 21"/>
                  <a:gd name="T23" fmla="*/ 5 h 50"/>
                  <a:gd name="T24" fmla="*/ 2 w 21"/>
                  <a:gd name="T2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0">
                    <a:moveTo>
                      <a:pt x="2" y="3"/>
                    </a:moveTo>
                    <a:cubicBezTo>
                      <a:pt x="5" y="7"/>
                      <a:pt x="5" y="14"/>
                      <a:pt x="2" y="8"/>
                    </a:cubicBezTo>
                    <a:cubicBezTo>
                      <a:pt x="6" y="22"/>
                      <a:pt x="4" y="6"/>
                      <a:pt x="8" y="20"/>
                    </a:cubicBezTo>
                    <a:cubicBezTo>
                      <a:pt x="8" y="20"/>
                      <a:pt x="7" y="17"/>
                      <a:pt x="6" y="18"/>
                    </a:cubicBezTo>
                    <a:cubicBezTo>
                      <a:pt x="6" y="19"/>
                      <a:pt x="9" y="27"/>
                      <a:pt x="11" y="32"/>
                    </a:cubicBezTo>
                    <a:cubicBezTo>
                      <a:pt x="10" y="24"/>
                      <a:pt x="15" y="36"/>
                      <a:pt x="17" y="34"/>
                    </a:cubicBezTo>
                    <a:cubicBezTo>
                      <a:pt x="19" y="38"/>
                      <a:pt x="18" y="38"/>
                      <a:pt x="17" y="39"/>
                    </a:cubicBezTo>
                    <a:cubicBezTo>
                      <a:pt x="21" y="50"/>
                      <a:pt x="21" y="50"/>
                      <a:pt x="21" y="50"/>
                    </a:cubicBezTo>
                    <a:cubicBezTo>
                      <a:pt x="17" y="39"/>
                      <a:pt x="15" y="37"/>
                      <a:pt x="14" y="38"/>
                    </a:cubicBezTo>
                    <a:cubicBezTo>
                      <a:pt x="14" y="39"/>
                      <a:pt x="14" y="44"/>
                      <a:pt x="14" y="47"/>
                    </a:cubicBezTo>
                    <a:cubicBezTo>
                      <a:pt x="12" y="38"/>
                      <a:pt x="10" y="33"/>
                      <a:pt x="8" y="27"/>
                    </a:cubicBezTo>
                    <a:cubicBezTo>
                      <a:pt x="1" y="5"/>
                      <a:pt x="1" y="5"/>
                      <a:pt x="1" y="5"/>
                    </a:cubicBezTo>
                    <a:cubicBezTo>
                      <a:pt x="0" y="0"/>
                      <a:pt x="6" y="1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806">
                <a:extLst>
                  <a:ext uri="{FF2B5EF4-FFF2-40B4-BE49-F238E27FC236}">
                    <a16:creationId xmlns:a16="http://schemas.microsoft.com/office/drawing/2014/main" id="{07C1756A-2B89-40E8-BB9D-930F5DACCA8D}"/>
                  </a:ext>
                </a:extLst>
              </p:cNvPr>
              <p:cNvSpPr>
                <a:spLocks/>
              </p:cNvSpPr>
              <p:nvPr/>
            </p:nvSpPr>
            <p:spPr bwMode="auto">
              <a:xfrm>
                <a:off x="2211" y="2644"/>
                <a:ext cx="23" cy="3"/>
              </a:xfrm>
              <a:custGeom>
                <a:avLst/>
                <a:gdLst>
                  <a:gd name="T0" fmla="*/ 13 w 40"/>
                  <a:gd name="T1" fmla="*/ 4 h 6"/>
                  <a:gd name="T2" fmla="*/ 22 w 40"/>
                  <a:gd name="T3" fmla="*/ 0 h 6"/>
                  <a:gd name="T4" fmla="*/ 40 w 40"/>
                  <a:gd name="T5" fmla="*/ 4 h 6"/>
                  <a:gd name="T6" fmla="*/ 27 w 40"/>
                  <a:gd name="T7" fmla="*/ 2 h 6"/>
                  <a:gd name="T8" fmla="*/ 13 w 40"/>
                  <a:gd name="T9" fmla="*/ 4 h 6"/>
                </a:gdLst>
                <a:ahLst/>
                <a:cxnLst>
                  <a:cxn ang="0">
                    <a:pos x="T0" y="T1"/>
                  </a:cxn>
                  <a:cxn ang="0">
                    <a:pos x="T2" y="T3"/>
                  </a:cxn>
                  <a:cxn ang="0">
                    <a:pos x="T4" y="T5"/>
                  </a:cxn>
                  <a:cxn ang="0">
                    <a:pos x="T6" y="T7"/>
                  </a:cxn>
                  <a:cxn ang="0">
                    <a:pos x="T8" y="T9"/>
                  </a:cxn>
                </a:cxnLst>
                <a:rect l="0" t="0" r="r" b="b"/>
                <a:pathLst>
                  <a:path w="40" h="6">
                    <a:moveTo>
                      <a:pt x="13" y="4"/>
                    </a:moveTo>
                    <a:cubicBezTo>
                      <a:pt x="0" y="1"/>
                      <a:pt x="24" y="2"/>
                      <a:pt x="22" y="0"/>
                    </a:cubicBezTo>
                    <a:cubicBezTo>
                      <a:pt x="37" y="1"/>
                      <a:pt x="30" y="3"/>
                      <a:pt x="40" y="4"/>
                    </a:cubicBezTo>
                    <a:cubicBezTo>
                      <a:pt x="36" y="6"/>
                      <a:pt x="27" y="3"/>
                      <a:pt x="27" y="2"/>
                    </a:cubicBezTo>
                    <a:cubicBezTo>
                      <a:pt x="18" y="2"/>
                      <a:pt x="16" y="3"/>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6807">
                <a:extLst>
                  <a:ext uri="{FF2B5EF4-FFF2-40B4-BE49-F238E27FC236}">
                    <a16:creationId xmlns:a16="http://schemas.microsoft.com/office/drawing/2014/main" id="{348A317B-8E94-4129-B5DC-16C3A09CCECC}"/>
                  </a:ext>
                </a:extLst>
              </p:cNvPr>
              <p:cNvSpPr>
                <a:spLocks noEditPoints="1"/>
              </p:cNvSpPr>
              <p:nvPr/>
            </p:nvSpPr>
            <p:spPr bwMode="auto">
              <a:xfrm>
                <a:off x="2654" y="1779"/>
                <a:ext cx="38" cy="42"/>
              </a:xfrm>
              <a:custGeom>
                <a:avLst/>
                <a:gdLst>
                  <a:gd name="T0" fmla="*/ 51 w 66"/>
                  <a:gd name="T1" fmla="*/ 59 h 74"/>
                  <a:gd name="T2" fmla="*/ 40 w 66"/>
                  <a:gd name="T3" fmla="*/ 44 h 74"/>
                  <a:gd name="T4" fmla="*/ 60 w 66"/>
                  <a:gd name="T5" fmla="*/ 70 h 74"/>
                  <a:gd name="T6" fmla="*/ 66 w 66"/>
                  <a:gd name="T7" fmla="*/ 74 h 74"/>
                  <a:gd name="T8" fmla="*/ 28 w 66"/>
                  <a:gd name="T9" fmla="*/ 28 h 74"/>
                  <a:gd name="T10" fmla="*/ 20 w 66"/>
                  <a:gd name="T11" fmla="*/ 16 h 74"/>
                  <a:gd name="T12" fmla="*/ 9 w 66"/>
                  <a:gd name="T13" fmla="*/ 5 h 74"/>
                  <a:gd name="T14" fmla="*/ 9 w 66"/>
                  <a:gd name="T15" fmla="*/ 7 h 74"/>
                  <a:gd name="T16" fmla="*/ 5 w 66"/>
                  <a:gd name="T17" fmla="*/ 7 h 74"/>
                  <a:gd name="T18" fmla="*/ 17 w 66"/>
                  <a:gd name="T19" fmla="*/ 22 h 74"/>
                  <a:gd name="T20" fmla="*/ 12 w 66"/>
                  <a:gd name="T21" fmla="*/ 20 h 74"/>
                  <a:gd name="T22" fmla="*/ 40 w 66"/>
                  <a:gd name="T23" fmla="*/ 52 h 74"/>
                  <a:gd name="T24" fmla="*/ 34 w 66"/>
                  <a:gd name="T25" fmla="*/ 41 h 74"/>
                  <a:gd name="T26" fmla="*/ 51 w 66"/>
                  <a:gd name="T27" fmla="*/ 59 h 74"/>
                  <a:gd name="T28" fmla="*/ 33 w 66"/>
                  <a:gd name="T29" fmla="*/ 34 h 74"/>
                  <a:gd name="T30" fmla="*/ 37 w 66"/>
                  <a:gd name="T31" fmla="*/ 43 h 74"/>
                  <a:gd name="T32" fmla="*/ 22 w 66"/>
                  <a:gd name="T33" fmla="*/ 27 h 74"/>
                  <a:gd name="T34" fmla="*/ 33 w 66"/>
                  <a:gd name="T35" fmla="*/ 3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4">
                    <a:moveTo>
                      <a:pt x="51" y="59"/>
                    </a:moveTo>
                    <a:cubicBezTo>
                      <a:pt x="48" y="54"/>
                      <a:pt x="39" y="44"/>
                      <a:pt x="40" y="44"/>
                    </a:cubicBezTo>
                    <a:cubicBezTo>
                      <a:pt x="47" y="51"/>
                      <a:pt x="55" y="59"/>
                      <a:pt x="60" y="70"/>
                    </a:cubicBezTo>
                    <a:cubicBezTo>
                      <a:pt x="62" y="71"/>
                      <a:pt x="64" y="73"/>
                      <a:pt x="66" y="74"/>
                    </a:cubicBezTo>
                    <a:cubicBezTo>
                      <a:pt x="55" y="56"/>
                      <a:pt x="40" y="39"/>
                      <a:pt x="28" y="28"/>
                    </a:cubicBezTo>
                    <a:cubicBezTo>
                      <a:pt x="27" y="27"/>
                      <a:pt x="24" y="21"/>
                      <a:pt x="20" y="16"/>
                    </a:cubicBezTo>
                    <a:cubicBezTo>
                      <a:pt x="16" y="11"/>
                      <a:pt x="11" y="6"/>
                      <a:pt x="9" y="5"/>
                    </a:cubicBezTo>
                    <a:cubicBezTo>
                      <a:pt x="16" y="13"/>
                      <a:pt x="12" y="10"/>
                      <a:pt x="9" y="7"/>
                    </a:cubicBezTo>
                    <a:cubicBezTo>
                      <a:pt x="5" y="4"/>
                      <a:pt x="0" y="0"/>
                      <a:pt x="5" y="7"/>
                    </a:cubicBezTo>
                    <a:cubicBezTo>
                      <a:pt x="6" y="7"/>
                      <a:pt x="14" y="18"/>
                      <a:pt x="17" y="22"/>
                    </a:cubicBezTo>
                    <a:cubicBezTo>
                      <a:pt x="19" y="24"/>
                      <a:pt x="9" y="16"/>
                      <a:pt x="12" y="20"/>
                    </a:cubicBezTo>
                    <a:cubicBezTo>
                      <a:pt x="22" y="29"/>
                      <a:pt x="31" y="42"/>
                      <a:pt x="40" y="52"/>
                    </a:cubicBezTo>
                    <a:cubicBezTo>
                      <a:pt x="32" y="42"/>
                      <a:pt x="40" y="49"/>
                      <a:pt x="34" y="41"/>
                    </a:cubicBezTo>
                    <a:cubicBezTo>
                      <a:pt x="40" y="47"/>
                      <a:pt x="47" y="54"/>
                      <a:pt x="51" y="59"/>
                    </a:cubicBezTo>
                    <a:close/>
                    <a:moveTo>
                      <a:pt x="33" y="34"/>
                    </a:moveTo>
                    <a:cubicBezTo>
                      <a:pt x="39" y="41"/>
                      <a:pt x="37" y="42"/>
                      <a:pt x="37" y="43"/>
                    </a:cubicBezTo>
                    <a:cubicBezTo>
                      <a:pt x="34" y="40"/>
                      <a:pt x="28" y="34"/>
                      <a:pt x="22" y="27"/>
                    </a:cubicBezTo>
                    <a:cubicBezTo>
                      <a:pt x="25" y="27"/>
                      <a:pt x="24" y="25"/>
                      <a:pt x="3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808">
                <a:extLst>
                  <a:ext uri="{FF2B5EF4-FFF2-40B4-BE49-F238E27FC236}">
                    <a16:creationId xmlns:a16="http://schemas.microsoft.com/office/drawing/2014/main" id="{5523DF46-4B3C-4BD5-B570-8FF9BE0DB16A}"/>
                  </a:ext>
                </a:extLst>
              </p:cNvPr>
              <p:cNvSpPr>
                <a:spLocks/>
              </p:cNvSpPr>
              <p:nvPr/>
            </p:nvSpPr>
            <p:spPr bwMode="auto">
              <a:xfrm>
                <a:off x="2413" y="2611"/>
                <a:ext cx="33" cy="11"/>
              </a:xfrm>
              <a:custGeom>
                <a:avLst/>
                <a:gdLst>
                  <a:gd name="T0" fmla="*/ 28 w 59"/>
                  <a:gd name="T1" fmla="*/ 17 h 20"/>
                  <a:gd name="T2" fmla="*/ 22 w 59"/>
                  <a:gd name="T3" fmla="*/ 17 h 20"/>
                  <a:gd name="T4" fmla="*/ 44 w 59"/>
                  <a:gd name="T5" fmla="*/ 9 h 20"/>
                  <a:gd name="T6" fmla="*/ 43 w 59"/>
                  <a:gd name="T7" fmla="*/ 8 h 20"/>
                  <a:gd name="T8" fmla="*/ 26 w 59"/>
                  <a:gd name="T9" fmla="*/ 13 h 20"/>
                  <a:gd name="T10" fmla="*/ 9 w 59"/>
                  <a:gd name="T11" fmla="*/ 19 h 20"/>
                  <a:gd name="T12" fmla="*/ 0 w 59"/>
                  <a:gd name="T13" fmla="*/ 20 h 20"/>
                  <a:gd name="T14" fmla="*/ 25 w 59"/>
                  <a:gd name="T15" fmla="*/ 11 h 20"/>
                  <a:gd name="T16" fmla="*/ 42 w 59"/>
                  <a:gd name="T17" fmla="*/ 7 h 20"/>
                  <a:gd name="T18" fmla="*/ 37 w 59"/>
                  <a:gd name="T19" fmla="*/ 8 h 20"/>
                  <a:gd name="T20" fmla="*/ 59 w 59"/>
                  <a:gd name="T21" fmla="*/ 0 h 20"/>
                  <a:gd name="T22" fmla="*/ 48 w 59"/>
                  <a:gd name="T23" fmla="*/ 6 h 20"/>
                  <a:gd name="T24" fmla="*/ 34 w 59"/>
                  <a:gd name="T25" fmla="*/ 14 h 20"/>
                  <a:gd name="T26" fmla="*/ 28 w 59"/>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0">
                    <a:moveTo>
                      <a:pt x="28" y="17"/>
                    </a:moveTo>
                    <a:cubicBezTo>
                      <a:pt x="21" y="19"/>
                      <a:pt x="30" y="14"/>
                      <a:pt x="22" y="17"/>
                    </a:cubicBezTo>
                    <a:cubicBezTo>
                      <a:pt x="23" y="14"/>
                      <a:pt x="31" y="14"/>
                      <a:pt x="44" y="9"/>
                    </a:cubicBezTo>
                    <a:cubicBezTo>
                      <a:pt x="43" y="8"/>
                      <a:pt x="43" y="8"/>
                      <a:pt x="43" y="8"/>
                    </a:cubicBezTo>
                    <a:cubicBezTo>
                      <a:pt x="39" y="9"/>
                      <a:pt x="33" y="11"/>
                      <a:pt x="26" y="13"/>
                    </a:cubicBezTo>
                    <a:cubicBezTo>
                      <a:pt x="9" y="19"/>
                      <a:pt x="9" y="19"/>
                      <a:pt x="9" y="19"/>
                    </a:cubicBezTo>
                    <a:cubicBezTo>
                      <a:pt x="6" y="20"/>
                      <a:pt x="6" y="19"/>
                      <a:pt x="0" y="20"/>
                    </a:cubicBezTo>
                    <a:cubicBezTo>
                      <a:pt x="10" y="17"/>
                      <a:pt x="16" y="15"/>
                      <a:pt x="25" y="11"/>
                    </a:cubicBezTo>
                    <a:cubicBezTo>
                      <a:pt x="25" y="13"/>
                      <a:pt x="36" y="9"/>
                      <a:pt x="42" y="7"/>
                    </a:cubicBezTo>
                    <a:cubicBezTo>
                      <a:pt x="49" y="5"/>
                      <a:pt x="45" y="4"/>
                      <a:pt x="37" y="8"/>
                    </a:cubicBezTo>
                    <a:cubicBezTo>
                      <a:pt x="39" y="5"/>
                      <a:pt x="52" y="2"/>
                      <a:pt x="59" y="0"/>
                    </a:cubicBezTo>
                    <a:cubicBezTo>
                      <a:pt x="51" y="3"/>
                      <a:pt x="50" y="5"/>
                      <a:pt x="48" y="6"/>
                    </a:cubicBezTo>
                    <a:cubicBezTo>
                      <a:pt x="47" y="8"/>
                      <a:pt x="44" y="10"/>
                      <a:pt x="34" y="14"/>
                    </a:cubicBezTo>
                    <a:cubicBezTo>
                      <a:pt x="57" y="7"/>
                      <a:pt x="31" y="15"/>
                      <a:pt x="2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809">
                <a:extLst>
                  <a:ext uri="{FF2B5EF4-FFF2-40B4-BE49-F238E27FC236}">
                    <a16:creationId xmlns:a16="http://schemas.microsoft.com/office/drawing/2014/main" id="{7A5C5D01-D971-45E9-B0B9-30025509EA9F}"/>
                  </a:ext>
                </a:extLst>
              </p:cNvPr>
              <p:cNvSpPr>
                <a:spLocks/>
              </p:cNvSpPr>
              <p:nvPr/>
            </p:nvSpPr>
            <p:spPr bwMode="auto">
              <a:xfrm>
                <a:off x="2753" y="1936"/>
                <a:ext cx="6" cy="15"/>
              </a:xfrm>
              <a:custGeom>
                <a:avLst/>
                <a:gdLst>
                  <a:gd name="T0" fmla="*/ 10 w 10"/>
                  <a:gd name="T1" fmla="*/ 14 h 26"/>
                  <a:gd name="T2" fmla="*/ 5 w 10"/>
                  <a:gd name="T3" fmla="*/ 9 h 26"/>
                  <a:gd name="T4" fmla="*/ 7 w 10"/>
                  <a:gd name="T5" fmla="*/ 17 h 26"/>
                  <a:gd name="T6" fmla="*/ 0 w 10"/>
                  <a:gd name="T7" fmla="*/ 0 h 26"/>
                  <a:gd name="T8" fmla="*/ 10 w 10"/>
                  <a:gd name="T9" fmla="*/ 14 h 26"/>
                </a:gdLst>
                <a:ahLst/>
                <a:cxnLst>
                  <a:cxn ang="0">
                    <a:pos x="T0" y="T1"/>
                  </a:cxn>
                  <a:cxn ang="0">
                    <a:pos x="T2" y="T3"/>
                  </a:cxn>
                  <a:cxn ang="0">
                    <a:pos x="T4" y="T5"/>
                  </a:cxn>
                  <a:cxn ang="0">
                    <a:pos x="T6" y="T7"/>
                  </a:cxn>
                  <a:cxn ang="0">
                    <a:pos x="T8" y="T9"/>
                  </a:cxn>
                </a:cxnLst>
                <a:rect l="0" t="0" r="r" b="b"/>
                <a:pathLst>
                  <a:path w="10" h="26">
                    <a:moveTo>
                      <a:pt x="10" y="14"/>
                    </a:moveTo>
                    <a:cubicBezTo>
                      <a:pt x="8" y="8"/>
                      <a:pt x="10" y="26"/>
                      <a:pt x="5" y="9"/>
                    </a:cubicBezTo>
                    <a:cubicBezTo>
                      <a:pt x="6" y="11"/>
                      <a:pt x="6" y="13"/>
                      <a:pt x="7" y="17"/>
                    </a:cubicBezTo>
                    <a:cubicBezTo>
                      <a:pt x="5" y="13"/>
                      <a:pt x="4" y="9"/>
                      <a:pt x="0" y="0"/>
                    </a:cubicBezTo>
                    <a:cubicBezTo>
                      <a:pt x="3" y="3"/>
                      <a:pt x="5" y="1"/>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810">
                <a:extLst>
                  <a:ext uri="{FF2B5EF4-FFF2-40B4-BE49-F238E27FC236}">
                    <a16:creationId xmlns:a16="http://schemas.microsoft.com/office/drawing/2014/main" id="{FD53D793-275D-4198-9D24-14973ABF0506}"/>
                  </a:ext>
                </a:extLst>
              </p:cNvPr>
              <p:cNvSpPr>
                <a:spLocks/>
              </p:cNvSpPr>
              <p:nvPr/>
            </p:nvSpPr>
            <p:spPr bwMode="auto">
              <a:xfrm>
                <a:off x="2778" y="2207"/>
                <a:ext cx="6" cy="27"/>
              </a:xfrm>
              <a:custGeom>
                <a:avLst/>
                <a:gdLst>
                  <a:gd name="T0" fmla="*/ 5 w 11"/>
                  <a:gd name="T1" fmla="*/ 39 h 48"/>
                  <a:gd name="T2" fmla="*/ 0 w 11"/>
                  <a:gd name="T3" fmla="*/ 34 h 48"/>
                  <a:gd name="T4" fmla="*/ 5 w 11"/>
                  <a:gd name="T5" fmla="*/ 8 h 48"/>
                  <a:gd name="T6" fmla="*/ 4 w 11"/>
                  <a:gd name="T7" fmla="*/ 22 h 48"/>
                  <a:gd name="T8" fmla="*/ 8 w 11"/>
                  <a:gd name="T9" fmla="*/ 3 h 48"/>
                  <a:gd name="T10" fmla="*/ 7 w 11"/>
                  <a:gd name="T11" fmla="*/ 31 h 48"/>
                  <a:gd name="T12" fmla="*/ 9 w 11"/>
                  <a:gd name="T13" fmla="*/ 10 h 48"/>
                  <a:gd name="T14" fmla="*/ 4 w 11"/>
                  <a:gd name="T15" fmla="*/ 32 h 48"/>
                  <a:gd name="T16" fmla="*/ 5 w 11"/>
                  <a:gd name="T1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5" y="39"/>
                    </a:moveTo>
                    <a:cubicBezTo>
                      <a:pt x="2" y="48"/>
                      <a:pt x="3" y="33"/>
                      <a:pt x="0" y="34"/>
                    </a:cubicBezTo>
                    <a:cubicBezTo>
                      <a:pt x="2" y="25"/>
                      <a:pt x="3" y="20"/>
                      <a:pt x="5" y="8"/>
                    </a:cubicBezTo>
                    <a:cubicBezTo>
                      <a:pt x="8" y="4"/>
                      <a:pt x="2" y="22"/>
                      <a:pt x="4" y="22"/>
                    </a:cubicBezTo>
                    <a:cubicBezTo>
                      <a:pt x="6" y="19"/>
                      <a:pt x="6" y="12"/>
                      <a:pt x="8" y="3"/>
                    </a:cubicBezTo>
                    <a:cubicBezTo>
                      <a:pt x="11" y="0"/>
                      <a:pt x="10" y="17"/>
                      <a:pt x="7" y="31"/>
                    </a:cubicBezTo>
                    <a:cubicBezTo>
                      <a:pt x="7" y="24"/>
                      <a:pt x="10" y="12"/>
                      <a:pt x="9" y="10"/>
                    </a:cubicBezTo>
                    <a:cubicBezTo>
                      <a:pt x="6" y="14"/>
                      <a:pt x="7" y="19"/>
                      <a:pt x="4" y="32"/>
                    </a:cubicBezTo>
                    <a:cubicBezTo>
                      <a:pt x="4" y="36"/>
                      <a:pt x="6" y="3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811">
                <a:extLst>
                  <a:ext uri="{FF2B5EF4-FFF2-40B4-BE49-F238E27FC236}">
                    <a16:creationId xmlns:a16="http://schemas.microsoft.com/office/drawing/2014/main" id="{A1ABF8A3-8C8D-41E0-917A-CC455DB6C8F0}"/>
                  </a:ext>
                </a:extLst>
              </p:cNvPr>
              <p:cNvSpPr>
                <a:spLocks/>
              </p:cNvSpPr>
              <p:nvPr/>
            </p:nvSpPr>
            <p:spPr bwMode="auto">
              <a:xfrm>
                <a:off x="2369" y="2624"/>
                <a:ext cx="36" cy="11"/>
              </a:xfrm>
              <a:custGeom>
                <a:avLst/>
                <a:gdLst>
                  <a:gd name="T0" fmla="*/ 45 w 63"/>
                  <a:gd name="T1" fmla="*/ 7 h 19"/>
                  <a:gd name="T2" fmla="*/ 13 w 63"/>
                  <a:gd name="T3" fmla="*/ 13 h 19"/>
                  <a:gd name="T4" fmla="*/ 28 w 63"/>
                  <a:gd name="T5" fmla="*/ 8 h 19"/>
                  <a:gd name="T6" fmla="*/ 42 w 63"/>
                  <a:gd name="T7" fmla="*/ 4 h 19"/>
                  <a:gd name="T8" fmla="*/ 63 w 63"/>
                  <a:gd name="T9" fmla="*/ 5 h 19"/>
                  <a:gd name="T10" fmla="*/ 29 w 63"/>
                  <a:gd name="T11" fmla="*/ 14 h 19"/>
                  <a:gd name="T12" fmla="*/ 1 w 63"/>
                  <a:gd name="T13" fmla="*/ 19 h 19"/>
                  <a:gd name="T14" fmla="*/ 14 w 63"/>
                  <a:gd name="T15" fmla="*/ 16 h 19"/>
                  <a:gd name="T16" fmla="*/ 15 w 63"/>
                  <a:gd name="T17" fmla="*/ 15 h 19"/>
                  <a:gd name="T18" fmla="*/ 45 w 63"/>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9">
                    <a:moveTo>
                      <a:pt x="45" y="7"/>
                    </a:moveTo>
                    <a:cubicBezTo>
                      <a:pt x="41" y="6"/>
                      <a:pt x="29" y="9"/>
                      <a:pt x="13" y="13"/>
                    </a:cubicBezTo>
                    <a:cubicBezTo>
                      <a:pt x="15" y="12"/>
                      <a:pt x="22" y="10"/>
                      <a:pt x="28" y="8"/>
                    </a:cubicBezTo>
                    <a:cubicBezTo>
                      <a:pt x="34" y="7"/>
                      <a:pt x="40" y="5"/>
                      <a:pt x="42" y="4"/>
                    </a:cubicBezTo>
                    <a:cubicBezTo>
                      <a:pt x="61" y="0"/>
                      <a:pt x="63" y="2"/>
                      <a:pt x="63" y="5"/>
                    </a:cubicBezTo>
                    <a:cubicBezTo>
                      <a:pt x="48" y="8"/>
                      <a:pt x="37" y="10"/>
                      <a:pt x="29" y="14"/>
                    </a:cubicBezTo>
                    <a:cubicBezTo>
                      <a:pt x="14" y="18"/>
                      <a:pt x="16" y="15"/>
                      <a:pt x="1" y="19"/>
                    </a:cubicBezTo>
                    <a:cubicBezTo>
                      <a:pt x="0" y="19"/>
                      <a:pt x="8" y="17"/>
                      <a:pt x="14" y="16"/>
                    </a:cubicBezTo>
                    <a:cubicBezTo>
                      <a:pt x="20" y="14"/>
                      <a:pt x="24" y="13"/>
                      <a:pt x="15" y="15"/>
                    </a:cubicBezTo>
                    <a:cubicBezTo>
                      <a:pt x="21" y="12"/>
                      <a:pt x="24" y="12"/>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812">
                <a:extLst>
                  <a:ext uri="{FF2B5EF4-FFF2-40B4-BE49-F238E27FC236}">
                    <a16:creationId xmlns:a16="http://schemas.microsoft.com/office/drawing/2014/main" id="{BAC4CB20-05BE-485B-B649-5668A698DCDA}"/>
                  </a:ext>
                </a:extLst>
              </p:cNvPr>
              <p:cNvSpPr>
                <a:spLocks/>
              </p:cNvSpPr>
              <p:nvPr/>
            </p:nvSpPr>
            <p:spPr bwMode="auto">
              <a:xfrm>
                <a:off x="2088" y="2615"/>
                <a:ext cx="15" cy="6"/>
              </a:xfrm>
              <a:custGeom>
                <a:avLst/>
                <a:gdLst>
                  <a:gd name="T0" fmla="*/ 20 w 27"/>
                  <a:gd name="T1" fmla="*/ 10 h 10"/>
                  <a:gd name="T2" fmla="*/ 13 w 27"/>
                  <a:gd name="T3" fmla="*/ 7 h 10"/>
                  <a:gd name="T4" fmla="*/ 8 w 27"/>
                  <a:gd name="T5" fmla="*/ 3 h 10"/>
                  <a:gd name="T6" fmla="*/ 19 w 27"/>
                  <a:gd name="T7" fmla="*/ 6 h 10"/>
                  <a:gd name="T8" fmla="*/ 14 w 27"/>
                  <a:gd name="T9" fmla="*/ 0 h 10"/>
                  <a:gd name="T10" fmla="*/ 20 w 27"/>
                  <a:gd name="T11" fmla="*/ 10 h 10"/>
                </a:gdLst>
                <a:ahLst/>
                <a:cxnLst>
                  <a:cxn ang="0">
                    <a:pos x="T0" y="T1"/>
                  </a:cxn>
                  <a:cxn ang="0">
                    <a:pos x="T2" y="T3"/>
                  </a:cxn>
                  <a:cxn ang="0">
                    <a:pos x="T4" y="T5"/>
                  </a:cxn>
                  <a:cxn ang="0">
                    <a:pos x="T6" y="T7"/>
                  </a:cxn>
                  <a:cxn ang="0">
                    <a:pos x="T8" y="T9"/>
                  </a:cxn>
                  <a:cxn ang="0">
                    <a:pos x="T10" y="T11"/>
                  </a:cxn>
                </a:cxnLst>
                <a:rect l="0" t="0" r="r" b="b"/>
                <a:pathLst>
                  <a:path w="27" h="10">
                    <a:moveTo>
                      <a:pt x="20" y="10"/>
                    </a:moveTo>
                    <a:cubicBezTo>
                      <a:pt x="17" y="8"/>
                      <a:pt x="13" y="7"/>
                      <a:pt x="13" y="7"/>
                    </a:cubicBezTo>
                    <a:cubicBezTo>
                      <a:pt x="0" y="3"/>
                      <a:pt x="22" y="8"/>
                      <a:pt x="8" y="3"/>
                    </a:cubicBezTo>
                    <a:cubicBezTo>
                      <a:pt x="9" y="3"/>
                      <a:pt x="12" y="4"/>
                      <a:pt x="19" y="6"/>
                    </a:cubicBezTo>
                    <a:cubicBezTo>
                      <a:pt x="12" y="2"/>
                      <a:pt x="12" y="2"/>
                      <a:pt x="14" y="0"/>
                    </a:cubicBezTo>
                    <a:cubicBezTo>
                      <a:pt x="27" y="7"/>
                      <a:pt x="17" y="5"/>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813">
                <a:extLst>
                  <a:ext uri="{FF2B5EF4-FFF2-40B4-BE49-F238E27FC236}">
                    <a16:creationId xmlns:a16="http://schemas.microsoft.com/office/drawing/2014/main" id="{05CFEBF9-DD00-4DB2-96F8-FAE55DC92E27}"/>
                  </a:ext>
                </a:extLst>
              </p:cNvPr>
              <p:cNvSpPr>
                <a:spLocks/>
              </p:cNvSpPr>
              <p:nvPr/>
            </p:nvSpPr>
            <p:spPr bwMode="auto">
              <a:xfrm>
                <a:off x="2765" y="2267"/>
                <a:ext cx="5" cy="16"/>
              </a:xfrm>
              <a:custGeom>
                <a:avLst/>
                <a:gdLst>
                  <a:gd name="T0" fmla="*/ 1 w 9"/>
                  <a:gd name="T1" fmla="*/ 22 h 29"/>
                  <a:gd name="T2" fmla="*/ 6 w 9"/>
                  <a:gd name="T3" fmla="*/ 4 h 29"/>
                  <a:gd name="T4" fmla="*/ 7 w 9"/>
                  <a:gd name="T5" fmla="*/ 7 h 29"/>
                  <a:gd name="T6" fmla="*/ 2 w 9"/>
                  <a:gd name="T7" fmla="*/ 25 h 29"/>
                  <a:gd name="T8" fmla="*/ 1 w 9"/>
                  <a:gd name="T9" fmla="*/ 22 h 29"/>
                </a:gdLst>
                <a:ahLst/>
                <a:cxnLst>
                  <a:cxn ang="0">
                    <a:pos x="T0" y="T1"/>
                  </a:cxn>
                  <a:cxn ang="0">
                    <a:pos x="T2" y="T3"/>
                  </a:cxn>
                  <a:cxn ang="0">
                    <a:pos x="T4" y="T5"/>
                  </a:cxn>
                  <a:cxn ang="0">
                    <a:pos x="T6" y="T7"/>
                  </a:cxn>
                  <a:cxn ang="0">
                    <a:pos x="T8" y="T9"/>
                  </a:cxn>
                </a:cxnLst>
                <a:rect l="0" t="0" r="r" b="b"/>
                <a:pathLst>
                  <a:path w="9" h="29">
                    <a:moveTo>
                      <a:pt x="1" y="22"/>
                    </a:moveTo>
                    <a:cubicBezTo>
                      <a:pt x="1" y="17"/>
                      <a:pt x="3" y="13"/>
                      <a:pt x="6" y="4"/>
                    </a:cubicBezTo>
                    <a:cubicBezTo>
                      <a:pt x="8" y="0"/>
                      <a:pt x="4" y="16"/>
                      <a:pt x="7" y="7"/>
                    </a:cubicBezTo>
                    <a:cubicBezTo>
                      <a:pt x="9" y="6"/>
                      <a:pt x="4" y="20"/>
                      <a:pt x="2" y="25"/>
                    </a:cubicBezTo>
                    <a:cubicBezTo>
                      <a:pt x="0" y="29"/>
                      <a:pt x="5" y="10"/>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814">
                <a:extLst>
                  <a:ext uri="{FF2B5EF4-FFF2-40B4-BE49-F238E27FC236}">
                    <a16:creationId xmlns:a16="http://schemas.microsoft.com/office/drawing/2014/main" id="{3C08D875-58FD-4DB0-9452-0C27224A4C04}"/>
                  </a:ext>
                </a:extLst>
              </p:cNvPr>
              <p:cNvSpPr>
                <a:spLocks/>
              </p:cNvSpPr>
              <p:nvPr/>
            </p:nvSpPr>
            <p:spPr bwMode="auto">
              <a:xfrm>
                <a:off x="2767" y="2234"/>
                <a:ext cx="11" cy="36"/>
              </a:xfrm>
              <a:custGeom>
                <a:avLst/>
                <a:gdLst>
                  <a:gd name="T0" fmla="*/ 16 w 19"/>
                  <a:gd name="T1" fmla="*/ 17 h 63"/>
                  <a:gd name="T2" fmla="*/ 15 w 19"/>
                  <a:gd name="T3" fmla="*/ 24 h 63"/>
                  <a:gd name="T4" fmla="*/ 7 w 19"/>
                  <a:gd name="T5" fmla="*/ 51 h 63"/>
                  <a:gd name="T6" fmla="*/ 0 w 19"/>
                  <a:gd name="T7" fmla="*/ 63 h 63"/>
                  <a:gd name="T8" fmla="*/ 7 w 19"/>
                  <a:gd name="T9" fmla="*/ 41 h 63"/>
                  <a:gd name="T10" fmla="*/ 7 w 19"/>
                  <a:gd name="T11" fmla="*/ 44 h 63"/>
                  <a:gd name="T12" fmla="*/ 13 w 19"/>
                  <a:gd name="T13" fmla="*/ 25 h 63"/>
                  <a:gd name="T14" fmla="*/ 17 w 19"/>
                  <a:gd name="T15" fmla="*/ 7 h 63"/>
                  <a:gd name="T16" fmla="*/ 16 w 19"/>
                  <a:gd name="T17" fmla="*/ 15 h 63"/>
                  <a:gd name="T18" fmla="*/ 16 w 19"/>
                  <a:gd name="T1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3">
                    <a:moveTo>
                      <a:pt x="16" y="17"/>
                    </a:moveTo>
                    <a:cubicBezTo>
                      <a:pt x="16" y="18"/>
                      <a:pt x="15" y="25"/>
                      <a:pt x="15" y="24"/>
                    </a:cubicBezTo>
                    <a:cubicBezTo>
                      <a:pt x="13" y="28"/>
                      <a:pt x="11" y="36"/>
                      <a:pt x="7" y="51"/>
                    </a:cubicBezTo>
                    <a:cubicBezTo>
                      <a:pt x="7" y="44"/>
                      <a:pt x="3" y="57"/>
                      <a:pt x="0" y="63"/>
                    </a:cubicBezTo>
                    <a:cubicBezTo>
                      <a:pt x="2" y="53"/>
                      <a:pt x="8" y="44"/>
                      <a:pt x="7" y="41"/>
                    </a:cubicBezTo>
                    <a:cubicBezTo>
                      <a:pt x="9" y="31"/>
                      <a:pt x="11" y="32"/>
                      <a:pt x="7" y="44"/>
                    </a:cubicBezTo>
                    <a:cubicBezTo>
                      <a:pt x="8" y="42"/>
                      <a:pt x="11" y="34"/>
                      <a:pt x="13" y="25"/>
                    </a:cubicBezTo>
                    <a:cubicBezTo>
                      <a:pt x="15" y="17"/>
                      <a:pt x="17" y="9"/>
                      <a:pt x="17" y="7"/>
                    </a:cubicBezTo>
                    <a:cubicBezTo>
                      <a:pt x="19" y="0"/>
                      <a:pt x="17" y="8"/>
                      <a:pt x="16" y="15"/>
                    </a:cubicBezTo>
                    <a:cubicBezTo>
                      <a:pt x="14" y="22"/>
                      <a:pt x="13" y="28"/>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815">
                <a:extLst>
                  <a:ext uri="{FF2B5EF4-FFF2-40B4-BE49-F238E27FC236}">
                    <a16:creationId xmlns:a16="http://schemas.microsoft.com/office/drawing/2014/main" id="{60673B30-7007-40A6-9282-F919061D06DA}"/>
                  </a:ext>
                </a:extLst>
              </p:cNvPr>
              <p:cNvSpPr>
                <a:spLocks/>
              </p:cNvSpPr>
              <p:nvPr/>
            </p:nvSpPr>
            <p:spPr bwMode="auto">
              <a:xfrm>
                <a:off x="2781" y="2182"/>
                <a:ext cx="7" cy="26"/>
              </a:xfrm>
              <a:custGeom>
                <a:avLst/>
                <a:gdLst>
                  <a:gd name="T0" fmla="*/ 10 w 12"/>
                  <a:gd name="T1" fmla="*/ 1 h 46"/>
                  <a:gd name="T2" fmla="*/ 11 w 12"/>
                  <a:gd name="T3" fmla="*/ 0 h 46"/>
                  <a:gd name="T4" fmla="*/ 8 w 12"/>
                  <a:gd name="T5" fmla="*/ 23 h 46"/>
                  <a:gd name="T6" fmla="*/ 6 w 12"/>
                  <a:gd name="T7" fmla="*/ 20 h 46"/>
                  <a:gd name="T8" fmla="*/ 2 w 12"/>
                  <a:gd name="T9" fmla="*/ 39 h 46"/>
                  <a:gd name="T10" fmla="*/ 2 w 12"/>
                  <a:gd name="T11" fmla="*/ 29 h 46"/>
                  <a:gd name="T12" fmla="*/ 3 w 12"/>
                  <a:gd name="T13" fmla="*/ 32 h 46"/>
                  <a:gd name="T14" fmla="*/ 3 w 12"/>
                  <a:gd name="T15" fmla="*/ 22 h 46"/>
                  <a:gd name="T16" fmla="*/ 7 w 12"/>
                  <a:gd name="T17" fmla="*/ 16 h 46"/>
                  <a:gd name="T18" fmla="*/ 10 w 12"/>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6">
                    <a:moveTo>
                      <a:pt x="10" y="1"/>
                    </a:moveTo>
                    <a:cubicBezTo>
                      <a:pt x="10" y="3"/>
                      <a:pt x="10" y="5"/>
                      <a:pt x="11" y="0"/>
                    </a:cubicBezTo>
                    <a:cubicBezTo>
                      <a:pt x="12" y="0"/>
                      <a:pt x="9" y="16"/>
                      <a:pt x="8" y="23"/>
                    </a:cubicBezTo>
                    <a:cubicBezTo>
                      <a:pt x="8" y="6"/>
                      <a:pt x="5" y="37"/>
                      <a:pt x="6" y="20"/>
                    </a:cubicBezTo>
                    <a:cubicBezTo>
                      <a:pt x="5" y="24"/>
                      <a:pt x="4" y="33"/>
                      <a:pt x="2" y="39"/>
                    </a:cubicBezTo>
                    <a:cubicBezTo>
                      <a:pt x="3" y="33"/>
                      <a:pt x="0" y="46"/>
                      <a:pt x="2" y="29"/>
                    </a:cubicBezTo>
                    <a:cubicBezTo>
                      <a:pt x="2" y="31"/>
                      <a:pt x="2" y="33"/>
                      <a:pt x="3" y="32"/>
                    </a:cubicBezTo>
                    <a:cubicBezTo>
                      <a:pt x="4" y="24"/>
                      <a:pt x="4" y="21"/>
                      <a:pt x="3" y="22"/>
                    </a:cubicBezTo>
                    <a:cubicBezTo>
                      <a:pt x="4" y="17"/>
                      <a:pt x="5" y="17"/>
                      <a:pt x="7" y="16"/>
                    </a:cubicBezTo>
                    <a:cubicBezTo>
                      <a:pt x="8" y="15"/>
                      <a:pt x="9" y="1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816">
                <a:extLst>
                  <a:ext uri="{FF2B5EF4-FFF2-40B4-BE49-F238E27FC236}">
                    <a16:creationId xmlns:a16="http://schemas.microsoft.com/office/drawing/2014/main" id="{0DAC44DC-AE07-41FA-8CAE-35C8565A3F65}"/>
                  </a:ext>
                </a:extLst>
              </p:cNvPr>
              <p:cNvSpPr>
                <a:spLocks/>
              </p:cNvSpPr>
              <p:nvPr/>
            </p:nvSpPr>
            <p:spPr bwMode="auto">
              <a:xfrm>
                <a:off x="2608" y="2495"/>
                <a:ext cx="19" cy="23"/>
              </a:xfrm>
              <a:custGeom>
                <a:avLst/>
                <a:gdLst>
                  <a:gd name="T0" fmla="*/ 9 w 33"/>
                  <a:gd name="T1" fmla="*/ 33 h 41"/>
                  <a:gd name="T2" fmla="*/ 4 w 33"/>
                  <a:gd name="T3" fmla="*/ 35 h 41"/>
                  <a:gd name="T4" fmla="*/ 18 w 33"/>
                  <a:gd name="T5" fmla="*/ 22 h 41"/>
                  <a:gd name="T6" fmla="*/ 6 w 33"/>
                  <a:gd name="T7" fmla="*/ 29 h 41"/>
                  <a:gd name="T8" fmla="*/ 17 w 33"/>
                  <a:gd name="T9" fmla="*/ 19 h 41"/>
                  <a:gd name="T10" fmla="*/ 11 w 33"/>
                  <a:gd name="T11" fmla="*/ 14 h 41"/>
                  <a:gd name="T12" fmla="*/ 25 w 33"/>
                  <a:gd name="T13" fmla="*/ 1 h 41"/>
                  <a:gd name="T14" fmla="*/ 28 w 33"/>
                  <a:gd name="T15" fmla="*/ 2 h 41"/>
                  <a:gd name="T16" fmla="*/ 20 w 33"/>
                  <a:gd name="T17" fmla="*/ 13 h 41"/>
                  <a:gd name="T18" fmla="*/ 33 w 33"/>
                  <a:gd name="T19" fmla="*/ 3 h 41"/>
                  <a:gd name="T20" fmla="*/ 9 w 33"/>
                  <a:gd name="T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1">
                    <a:moveTo>
                      <a:pt x="9" y="33"/>
                    </a:moveTo>
                    <a:cubicBezTo>
                      <a:pt x="0" y="41"/>
                      <a:pt x="15" y="26"/>
                      <a:pt x="4" y="35"/>
                    </a:cubicBezTo>
                    <a:cubicBezTo>
                      <a:pt x="6" y="33"/>
                      <a:pt x="10" y="29"/>
                      <a:pt x="18" y="22"/>
                    </a:cubicBezTo>
                    <a:cubicBezTo>
                      <a:pt x="13" y="26"/>
                      <a:pt x="11" y="26"/>
                      <a:pt x="6" y="29"/>
                    </a:cubicBezTo>
                    <a:cubicBezTo>
                      <a:pt x="6" y="28"/>
                      <a:pt x="13" y="23"/>
                      <a:pt x="17" y="19"/>
                    </a:cubicBezTo>
                    <a:cubicBezTo>
                      <a:pt x="10" y="21"/>
                      <a:pt x="25" y="5"/>
                      <a:pt x="11" y="14"/>
                    </a:cubicBezTo>
                    <a:cubicBezTo>
                      <a:pt x="17" y="8"/>
                      <a:pt x="18" y="9"/>
                      <a:pt x="25" y="1"/>
                    </a:cubicBezTo>
                    <a:cubicBezTo>
                      <a:pt x="28" y="0"/>
                      <a:pt x="20" y="9"/>
                      <a:pt x="28" y="2"/>
                    </a:cubicBezTo>
                    <a:cubicBezTo>
                      <a:pt x="27" y="4"/>
                      <a:pt x="19" y="12"/>
                      <a:pt x="20" y="13"/>
                    </a:cubicBezTo>
                    <a:cubicBezTo>
                      <a:pt x="31" y="4"/>
                      <a:pt x="24" y="10"/>
                      <a:pt x="33" y="3"/>
                    </a:cubicBezTo>
                    <a:cubicBezTo>
                      <a:pt x="29" y="10"/>
                      <a:pt x="17" y="24"/>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817">
                <a:extLst>
                  <a:ext uri="{FF2B5EF4-FFF2-40B4-BE49-F238E27FC236}">
                    <a16:creationId xmlns:a16="http://schemas.microsoft.com/office/drawing/2014/main" id="{14ADB29E-534D-439B-A293-4603B01DAC05}"/>
                  </a:ext>
                </a:extLst>
              </p:cNvPr>
              <p:cNvSpPr>
                <a:spLocks/>
              </p:cNvSpPr>
              <p:nvPr/>
            </p:nvSpPr>
            <p:spPr bwMode="auto">
              <a:xfrm>
                <a:off x="2359" y="1627"/>
                <a:ext cx="10" cy="2"/>
              </a:xfrm>
              <a:custGeom>
                <a:avLst/>
                <a:gdLst>
                  <a:gd name="T0" fmla="*/ 18 w 18"/>
                  <a:gd name="T1" fmla="*/ 3 h 4"/>
                  <a:gd name="T2" fmla="*/ 1 w 18"/>
                  <a:gd name="T3" fmla="*/ 1 h 4"/>
                  <a:gd name="T4" fmla="*/ 18 w 18"/>
                  <a:gd name="T5" fmla="*/ 3 h 4"/>
                </a:gdLst>
                <a:ahLst/>
                <a:cxnLst>
                  <a:cxn ang="0">
                    <a:pos x="T0" y="T1"/>
                  </a:cxn>
                  <a:cxn ang="0">
                    <a:pos x="T2" y="T3"/>
                  </a:cxn>
                  <a:cxn ang="0">
                    <a:pos x="T4" y="T5"/>
                  </a:cxn>
                </a:cxnLst>
                <a:rect l="0" t="0" r="r" b="b"/>
                <a:pathLst>
                  <a:path w="18" h="4">
                    <a:moveTo>
                      <a:pt x="18" y="3"/>
                    </a:moveTo>
                    <a:cubicBezTo>
                      <a:pt x="15" y="4"/>
                      <a:pt x="6" y="3"/>
                      <a:pt x="1" y="1"/>
                    </a:cubicBezTo>
                    <a:cubicBezTo>
                      <a:pt x="0" y="0"/>
                      <a:pt x="13" y="2"/>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818">
                <a:extLst>
                  <a:ext uri="{FF2B5EF4-FFF2-40B4-BE49-F238E27FC236}">
                    <a16:creationId xmlns:a16="http://schemas.microsoft.com/office/drawing/2014/main" id="{2CD7ED82-2DBA-44A7-9A71-E753603D6A3F}"/>
                  </a:ext>
                </a:extLst>
              </p:cNvPr>
              <p:cNvSpPr>
                <a:spLocks/>
              </p:cNvSpPr>
              <p:nvPr/>
            </p:nvSpPr>
            <p:spPr bwMode="auto">
              <a:xfrm>
                <a:off x="2741" y="2289"/>
                <a:ext cx="19" cy="49"/>
              </a:xfrm>
              <a:custGeom>
                <a:avLst/>
                <a:gdLst>
                  <a:gd name="T0" fmla="*/ 13 w 33"/>
                  <a:gd name="T1" fmla="*/ 52 h 86"/>
                  <a:gd name="T2" fmla="*/ 13 w 33"/>
                  <a:gd name="T3" fmla="*/ 49 h 86"/>
                  <a:gd name="T4" fmla="*/ 25 w 33"/>
                  <a:gd name="T5" fmla="*/ 14 h 86"/>
                  <a:gd name="T6" fmla="*/ 28 w 33"/>
                  <a:gd name="T7" fmla="*/ 10 h 86"/>
                  <a:gd name="T8" fmla="*/ 26 w 33"/>
                  <a:gd name="T9" fmla="*/ 24 h 86"/>
                  <a:gd name="T10" fmla="*/ 21 w 33"/>
                  <a:gd name="T11" fmla="*/ 31 h 86"/>
                  <a:gd name="T12" fmla="*/ 18 w 33"/>
                  <a:gd name="T13" fmla="*/ 42 h 86"/>
                  <a:gd name="T14" fmla="*/ 24 w 33"/>
                  <a:gd name="T15" fmla="*/ 31 h 86"/>
                  <a:gd name="T16" fmla="*/ 33 w 33"/>
                  <a:gd name="T17" fmla="*/ 6 h 86"/>
                  <a:gd name="T18" fmla="*/ 30 w 33"/>
                  <a:gd name="T19" fmla="*/ 16 h 86"/>
                  <a:gd name="T20" fmla="*/ 29 w 33"/>
                  <a:gd name="T21" fmla="*/ 23 h 86"/>
                  <a:gd name="T22" fmla="*/ 5 w 33"/>
                  <a:gd name="T23" fmla="*/ 83 h 86"/>
                  <a:gd name="T24" fmla="*/ 10 w 33"/>
                  <a:gd name="T25" fmla="*/ 67 h 86"/>
                  <a:gd name="T26" fmla="*/ 22 w 33"/>
                  <a:gd name="T27" fmla="*/ 37 h 86"/>
                  <a:gd name="T28" fmla="*/ 15 w 33"/>
                  <a:gd name="T29" fmla="*/ 49 h 86"/>
                  <a:gd name="T30" fmla="*/ 10 w 33"/>
                  <a:gd name="T31" fmla="*/ 66 h 86"/>
                  <a:gd name="T32" fmla="*/ 0 w 33"/>
                  <a:gd name="T33" fmla="*/ 84 h 86"/>
                  <a:gd name="T34" fmla="*/ 8 w 33"/>
                  <a:gd name="T35" fmla="*/ 63 h 86"/>
                  <a:gd name="T36" fmla="*/ 8 w 33"/>
                  <a:gd name="T37" fmla="*/ 66 h 86"/>
                  <a:gd name="T38" fmla="*/ 13 w 33"/>
                  <a:gd name="T39"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86">
                    <a:moveTo>
                      <a:pt x="13" y="52"/>
                    </a:moveTo>
                    <a:cubicBezTo>
                      <a:pt x="16" y="44"/>
                      <a:pt x="11" y="57"/>
                      <a:pt x="13" y="49"/>
                    </a:cubicBezTo>
                    <a:cubicBezTo>
                      <a:pt x="19" y="34"/>
                      <a:pt x="22" y="23"/>
                      <a:pt x="25" y="14"/>
                    </a:cubicBezTo>
                    <a:cubicBezTo>
                      <a:pt x="27" y="8"/>
                      <a:pt x="29" y="17"/>
                      <a:pt x="28" y="10"/>
                    </a:cubicBezTo>
                    <a:cubicBezTo>
                      <a:pt x="33" y="0"/>
                      <a:pt x="28" y="16"/>
                      <a:pt x="26" y="24"/>
                    </a:cubicBezTo>
                    <a:cubicBezTo>
                      <a:pt x="24" y="27"/>
                      <a:pt x="23" y="26"/>
                      <a:pt x="21" y="31"/>
                    </a:cubicBezTo>
                    <a:cubicBezTo>
                      <a:pt x="19" y="37"/>
                      <a:pt x="18" y="40"/>
                      <a:pt x="18" y="42"/>
                    </a:cubicBezTo>
                    <a:cubicBezTo>
                      <a:pt x="20" y="40"/>
                      <a:pt x="22" y="29"/>
                      <a:pt x="24" y="31"/>
                    </a:cubicBezTo>
                    <a:cubicBezTo>
                      <a:pt x="28" y="19"/>
                      <a:pt x="28" y="18"/>
                      <a:pt x="33" y="6"/>
                    </a:cubicBezTo>
                    <a:cubicBezTo>
                      <a:pt x="33" y="6"/>
                      <a:pt x="32" y="11"/>
                      <a:pt x="30" y="16"/>
                    </a:cubicBezTo>
                    <a:cubicBezTo>
                      <a:pt x="28" y="21"/>
                      <a:pt x="27" y="25"/>
                      <a:pt x="29" y="23"/>
                    </a:cubicBezTo>
                    <a:cubicBezTo>
                      <a:pt x="19" y="51"/>
                      <a:pt x="10" y="70"/>
                      <a:pt x="5" y="83"/>
                    </a:cubicBezTo>
                    <a:cubicBezTo>
                      <a:pt x="2" y="86"/>
                      <a:pt x="6" y="78"/>
                      <a:pt x="10" y="67"/>
                    </a:cubicBezTo>
                    <a:cubicBezTo>
                      <a:pt x="15" y="57"/>
                      <a:pt x="20" y="43"/>
                      <a:pt x="22" y="37"/>
                    </a:cubicBezTo>
                    <a:cubicBezTo>
                      <a:pt x="20" y="41"/>
                      <a:pt x="17" y="46"/>
                      <a:pt x="15" y="49"/>
                    </a:cubicBezTo>
                    <a:cubicBezTo>
                      <a:pt x="13" y="56"/>
                      <a:pt x="7" y="69"/>
                      <a:pt x="10" y="66"/>
                    </a:cubicBezTo>
                    <a:cubicBezTo>
                      <a:pt x="6" y="73"/>
                      <a:pt x="3" y="79"/>
                      <a:pt x="0" y="84"/>
                    </a:cubicBezTo>
                    <a:cubicBezTo>
                      <a:pt x="5" y="73"/>
                      <a:pt x="5" y="71"/>
                      <a:pt x="8" y="63"/>
                    </a:cubicBezTo>
                    <a:cubicBezTo>
                      <a:pt x="9" y="63"/>
                      <a:pt x="7" y="66"/>
                      <a:pt x="8" y="66"/>
                    </a:cubicBezTo>
                    <a:cubicBezTo>
                      <a:pt x="14" y="55"/>
                      <a:pt x="10" y="56"/>
                      <a:pt x="13"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819">
                <a:extLst>
                  <a:ext uri="{FF2B5EF4-FFF2-40B4-BE49-F238E27FC236}">
                    <a16:creationId xmlns:a16="http://schemas.microsoft.com/office/drawing/2014/main" id="{901AEB68-4BB3-4912-A6AD-73D1BB96B4F7}"/>
                  </a:ext>
                </a:extLst>
              </p:cNvPr>
              <p:cNvSpPr>
                <a:spLocks/>
              </p:cNvSpPr>
              <p:nvPr/>
            </p:nvSpPr>
            <p:spPr bwMode="auto">
              <a:xfrm>
                <a:off x="2627" y="2479"/>
                <a:ext cx="19" cy="19"/>
              </a:xfrm>
              <a:custGeom>
                <a:avLst/>
                <a:gdLst>
                  <a:gd name="T0" fmla="*/ 11 w 35"/>
                  <a:gd name="T1" fmla="*/ 28 h 35"/>
                  <a:gd name="T2" fmla="*/ 0 w 35"/>
                  <a:gd name="T3" fmla="*/ 35 h 35"/>
                  <a:gd name="T4" fmla="*/ 29 w 35"/>
                  <a:gd name="T5" fmla="*/ 5 h 35"/>
                  <a:gd name="T6" fmla="*/ 29 w 35"/>
                  <a:gd name="T7" fmla="*/ 8 h 35"/>
                  <a:gd name="T8" fmla="*/ 6 w 35"/>
                  <a:gd name="T9" fmla="*/ 30 h 35"/>
                  <a:gd name="T10" fmla="*/ 11 w 35"/>
                  <a:gd name="T11" fmla="*/ 28 h 35"/>
                </a:gdLst>
                <a:ahLst/>
                <a:cxnLst>
                  <a:cxn ang="0">
                    <a:pos x="T0" y="T1"/>
                  </a:cxn>
                  <a:cxn ang="0">
                    <a:pos x="T2" y="T3"/>
                  </a:cxn>
                  <a:cxn ang="0">
                    <a:pos x="T4" y="T5"/>
                  </a:cxn>
                  <a:cxn ang="0">
                    <a:pos x="T6" y="T7"/>
                  </a:cxn>
                  <a:cxn ang="0">
                    <a:pos x="T8" y="T9"/>
                  </a:cxn>
                  <a:cxn ang="0">
                    <a:pos x="T10" y="T11"/>
                  </a:cxn>
                </a:cxnLst>
                <a:rect l="0" t="0" r="r" b="b"/>
                <a:pathLst>
                  <a:path w="35" h="35">
                    <a:moveTo>
                      <a:pt x="11" y="28"/>
                    </a:moveTo>
                    <a:cubicBezTo>
                      <a:pt x="5" y="33"/>
                      <a:pt x="8" y="28"/>
                      <a:pt x="0" y="35"/>
                    </a:cubicBezTo>
                    <a:cubicBezTo>
                      <a:pt x="6" y="27"/>
                      <a:pt x="18" y="17"/>
                      <a:pt x="29" y="5"/>
                    </a:cubicBezTo>
                    <a:cubicBezTo>
                      <a:pt x="35" y="0"/>
                      <a:pt x="29" y="7"/>
                      <a:pt x="29" y="8"/>
                    </a:cubicBezTo>
                    <a:cubicBezTo>
                      <a:pt x="21" y="14"/>
                      <a:pt x="16" y="19"/>
                      <a:pt x="6" y="30"/>
                    </a:cubicBezTo>
                    <a:cubicBezTo>
                      <a:pt x="9" y="28"/>
                      <a:pt x="10" y="27"/>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820">
                <a:extLst>
                  <a:ext uri="{FF2B5EF4-FFF2-40B4-BE49-F238E27FC236}">
                    <a16:creationId xmlns:a16="http://schemas.microsoft.com/office/drawing/2014/main" id="{A8756D8C-5D4B-4398-9B8C-BE401992CF05}"/>
                  </a:ext>
                </a:extLst>
              </p:cNvPr>
              <p:cNvSpPr>
                <a:spLocks/>
              </p:cNvSpPr>
              <p:nvPr/>
            </p:nvSpPr>
            <p:spPr bwMode="auto">
              <a:xfrm>
                <a:off x="2489" y="2575"/>
                <a:ext cx="34" cy="15"/>
              </a:xfrm>
              <a:custGeom>
                <a:avLst/>
                <a:gdLst>
                  <a:gd name="T0" fmla="*/ 59 w 59"/>
                  <a:gd name="T1" fmla="*/ 0 h 26"/>
                  <a:gd name="T2" fmla="*/ 33 w 59"/>
                  <a:gd name="T3" fmla="*/ 14 h 26"/>
                  <a:gd name="T4" fmla="*/ 11 w 59"/>
                  <a:gd name="T5" fmla="*/ 26 h 26"/>
                  <a:gd name="T6" fmla="*/ 18 w 59"/>
                  <a:gd name="T7" fmla="*/ 22 h 26"/>
                  <a:gd name="T8" fmla="*/ 1 w 59"/>
                  <a:gd name="T9" fmla="*/ 20 h 26"/>
                  <a:gd name="T10" fmla="*/ 20 w 59"/>
                  <a:gd name="T11" fmla="*/ 19 h 26"/>
                  <a:gd name="T12" fmla="*/ 41 w 59"/>
                  <a:gd name="T13" fmla="*/ 9 h 26"/>
                  <a:gd name="T14" fmla="*/ 59 w 59"/>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6">
                    <a:moveTo>
                      <a:pt x="59" y="0"/>
                    </a:moveTo>
                    <a:cubicBezTo>
                      <a:pt x="51" y="4"/>
                      <a:pt x="42" y="9"/>
                      <a:pt x="33" y="14"/>
                    </a:cubicBezTo>
                    <a:cubicBezTo>
                      <a:pt x="25" y="18"/>
                      <a:pt x="17" y="23"/>
                      <a:pt x="11" y="26"/>
                    </a:cubicBezTo>
                    <a:cubicBezTo>
                      <a:pt x="11" y="25"/>
                      <a:pt x="15" y="23"/>
                      <a:pt x="18" y="22"/>
                    </a:cubicBezTo>
                    <a:cubicBezTo>
                      <a:pt x="6" y="23"/>
                      <a:pt x="0" y="24"/>
                      <a:pt x="1" y="20"/>
                    </a:cubicBezTo>
                    <a:cubicBezTo>
                      <a:pt x="12" y="16"/>
                      <a:pt x="20" y="18"/>
                      <a:pt x="20" y="19"/>
                    </a:cubicBezTo>
                    <a:cubicBezTo>
                      <a:pt x="24" y="18"/>
                      <a:pt x="32" y="14"/>
                      <a:pt x="41" y="9"/>
                    </a:cubicBezTo>
                    <a:cubicBezTo>
                      <a:pt x="49" y="5"/>
                      <a:pt x="57"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821">
                <a:extLst>
                  <a:ext uri="{FF2B5EF4-FFF2-40B4-BE49-F238E27FC236}">
                    <a16:creationId xmlns:a16="http://schemas.microsoft.com/office/drawing/2014/main" id="{A6267439-140A-485B-8625-92EAFC92AAF5}"/>
                  </a:ext>
                </a:extLst>
              </p:cNvPr>
              <p:cNvSpPr>
                <a:spLocks/>
              </p:cNvSpPr>
              <p:nvPr/>
            </p:nvSpPr>
            <p:spPr bwMode="auto">
              <a:xfrm>
                <a:off x="2746" y="1928"/>
                <a:ext cx="20" cy="59"/>
              </a:xfrm>
              <a:custGeom>
                <a:avLst/>
                <a:gdLst>
                  <a:gd name="T0" fmla="*/ 29 w 35"/>
                  <a:gd name="T1" fmla="*/ 70 h 104"/>
                  <a:gd name="T2" fmla="*/ 29 w 35"/>
                  <a:gd name="T3" fmla="*/ 75 h 104"/>
                  <a:gd name="T4" fmla="*/ 34 w 35"/>
                  <a:gd name="T5" fmla="*/ 93 h 104"/>
                  <a:gd name="T6" fmla="*/ 29 w 35"/>
                  <a:gd name="T7" fmla="*/ 80 h 104"/>
                  <a:gd name="T8" fmla="*/ 34 w 35"/>
                  <a:gd name="T9" fmla="*/ 102 h 104"/>
                  <a:gd name="T10" fmla="*/ 33 w 35"/>
                  <a:gd name="T11" fmla="*/ 104 h 104"/>
                  <a:gd name="T12" fmla="*/ 26 w 35"/>
                  <a:gd name="T13" fmla="*/ 83 h 104"/>
                  <a:gd name="T14" fmla="*/ 31 w 35"/>
                  <a:gd name="T15" fmla="*/ 96 h 104"/>
                  <a:gd name="T16" fmla="*/ 27 w 35"/>
                  <a:gd name="T17" fmla="*/ 77 h 104"/>
                  <a:gd name="T18" fmla="*/ 21 w 35"/>
                  <a:gd name="T19" fmla="*/ 65 h 104"/>
                  <a:gd name="T20" fmla="*/ 15 w 35"/>
                  <a:gd name="T21" fmla="*/ 48 h 104"/>
                  <a:gd name="T22" fmla="*/ 15 w 35"/>
                  <a:gd name="T23" fmla="*/ 43 h 104"/>
                  <a:gd name="T24" fmla="*/ 15 w 35"/>
                  <a:gd name="T25" fmla="*/ 37 h 104"/>
                  <a:gd name="T26" fmla="*/ 12 w 35"/>
                  <a:gd name="T27" fmla="*/ 26 h 104"/>
                  <a:gd name="T28" fmla="*/ 4 w 35"/>
                  <a:gd name="T29" fmla="*/ 10 h 104"/>
                  <a:gd name="T30" fmla="*/ 9 w 35"/>
                  <a:gd name="T31" fmla="*/ 24 h 104"/>
                  <a:gd name="T32" fmla="*/ 5 w 35"/>
                  <a:gd name="T33" fmla="*/ 16 h 104"/>
                  <a:gd name="T34" fmla="*/ 0 w 35"/>
                  <a:gd name="T35" fmla="*/ 0 h 104"/>
                  <a:gd name="T36" fmla="*/ 14 w 35"/>
                  <a:gd name="T37" fmla="*/ 29 h 104"/>
                  <a:gd name="T38" fmla="*/ 10 w 35"/>
                  <a:gd name="T39" fmla="*/ 13 h 104"/>
                  <a:gd name="T40" fmla="*/ 18 w 35"/>
                  <a:gd name="T41" fmla="*/ 33 h 104"/>
                  <a:gd name="T42" fmla="*/ 18 w 35"/>
                  <a:gd name="T43" fmla="*/ 38 h 104"/>
                  <a:gd name="T44" fmla="*/ 14 w 35"/>
                  <a:gd name="T45" fmla="*/ 33 h 104"/>
                  <a:gd name="T46" fmla="*/ 25 w 35"/>
                  <a:gd name="T47" fmla="*/ 60 h 104"/>
                  <a:gd name="T48" fmla="*/ 35 w 35"/>
                  <a:gd name="T49" fmla="*/ 82 h 104"/>
                  <a:gd name="T50" fmla="*/ 29 w 35"/>
                  <a:gd name="T5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104">
                    <a:moveTo>
                      <a:pt x="29" y="70"/>
                    </a:moveTo>
                    <a:cubicBezTo>
                      <a:pt x="28" y="69"/>
                      <a:pt x="30" y="77"/>
                      <a:pt x="29" y="75"/>
                    </a:cubicBezTo>
                    <a:cubicBezTo>
                      <a:pt x="30" y="81"/>
                      <a:pt x="32" y="87"/>
                      <a:pt x="34" y="93"/>
                    </a:cubicBezTo>
                    <a:cubicBezTo>
                      <a:pt x="33" y="93"/>
                      <a:pt x="30" y="80"/>
                      <a:pt x="29" y="80"/>
                    </a:cubicBezTo>
                    <a:cubicBezTo>
                      <a:pt x="28" y="83"/>
                      <a:pt x="34" y="99"/>
                      <a:pt x="34" y="102"/>
                    </a:cubicBezTo>
                    <a:cubicBezTo>
                      <a:pt x="33" y="104"/>
                      <a:pt x="33" y="104"/>
                      <a:pt x="33" y="104"/>
                    </a:cubicBezTo>
                    <a:cubicBezTo>
                      <a:pt x="30" y="95"/>
                      <a:pt x="30" y="93"/>
                      <a:pt x="26" y="83"/>
                    </a:cubicBezTo>
                    <a:cubicBezTo>
                      <a:pt x="28" y="82"/>
                      <a:pt x="29" y="87"/>
                      <a:pt x="31" y="96"/>
                    </a:cubicBezTo>
                    <a:cubicBezTo>
                      <a:pt x="31" y="94"/>
                      <a:pt x="29" y="85"/>
                      <a:pt x="27" y="77"/>
                    </a:cubicBezTo>
                    <a:cubicBezTo>
                      <a:pt x="24" y="69"/>
                      <a:pt x="21" y="63"/>
                      <a:pt x="21" y="65"/>
                    </a:cubicBezTo>
                    <a:cubicBezTo>
                      <a:pt x="19" y="59"/>
                      <a:pt x="17" y="53"/>
                      <a:pt x="15" y="48"/>
                    </a:cubicBezTo>
                    <a:cubicBezTo>
                      <a:pt x="18" y="53"/>
                      <a:pt x="17" y="48"/>
                      <a:pt x="15" y="43"/>
                    </a:cubicBezTo>
                    <a:cubicBezTo>
                      <a:pt x="14" y="38"/>
                      <a:pt x="12" y="33"/>
                      <a:pt x="15" y="37"/>
                    </a:cubicBezTo>
                    <a:cubicBezTo>
                      <a:pt x="16" y="38"/>
                      <a:pt x="9" y="22"/>
                      <a:pt x="12" y="26"/>
                    </a:cubicBezTo>
                    <a:cubicBezTo>
                      <a:pt x="10" y="22"/>
                      <a:pt x="7" y="21"/>
                      <a:pt x="4" y="10"/>
                    </a:cubicBezTo>
                    <a:cubicBezTo>
                      <a:pt x="2" y="8"/>
                      <a:pt x="7" y="18"/>
                      <a:pt x="9" y="24"/>
                    </a:cubicBezTo>
                    <a:cubicBezTo>
                      <a:pt x="10" y="28"/>
                      <a:pt x="8" y="23"/>
                      <a:pt x="5" y="16"/>
                    </a:cubicBezTo>
                    <a:cubicBezTo>
                      <a:pt x="3" y="10"/>
                      <a:pt x="0" y="2"/>
                      <a:pt x="0" y="0"/>
                    </a:cubicBezTo>
                    <a:cubicBezTo>
                      <a:pt x="5" y="13"/>
                      <a:pt x="7" y="13"/>
                      <a:pt x="14" y="29"/>
                    </a:cubicBezTo>
                    <a:cubicBezTo>
                      <a:pt x="11" y="19"/>
                      <a:pt x="14" y="27"/>
                      <a:pt x="10" y="13"/>
                    </a:cubicBezTo>
                    <a:cubicBezTo>
                      <a:pt x="11" y="12"/>
                      <a:pt x="15" y="23"/>
                      <a:pt x="18" y="33"/>
                    </a:cubicBezTo>
                    <a:cubicBezTo>
                      <a:pt x="18" y="34"/>
                      <a:pt x="16" y="33"/>
                      <a:pt x="18" y="38"/>
                    </a:cubicBezTo>
                    <a:cubicBezTo>
                      <a:pt x="17" y="37"/>
                      <a:pt x="14" y="28"/>
                      <a:pt x="14" y="33"/>
                    </a:cubicBezTo>
                    <a:cubicBezTo>
                      <a:pt x="18" y="38"/>
                      <a:pt x="22" y="53"/>
                      <a:pt x="25" y="60"/>
                    </a:cubicBezTo>
                    <a:cubicBezTo>
                      <a:pt x="29" y="69"/>
                      <a:pt x="30" y="67"/>
                      <a:pt x="35" y="82"/>
                    </a:cubicBezTo>
                    <a:cubicBezTo>
                      <a:pt x="34" y="81"/>
                      <a:pt x="32" y="77"/>
                      <a:pt x="29"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822">
                <a:extLst>
                  <a:ext uri="{FF2B5EF4-FFF2-40B4-BE49-F238E27FC236}">
                    <a16:creationId xmlns:a16="http://schemas.microsoft.com/office/drawing/2014/main" id="{88484809-DF2A-4997-B81C-3087913A07D1}"/>
                  </a:ext>
                </a:extLst>
              </p:cNvPr>
              <p:cNvSpPr>
                <a:spLocks/>
              </p:cNvSpPr>
              <p:nvPr/>
            </p:nvSpPr>
            <p:spPr bwMode="auto">
              <a:xfrm>
                <a:off x="2689" y="2410"/>
                <a:ext cx="12" cy="13"/>
              </a:xfrm>
              <a:custGeom>
                <a:avLst/>
                <a:gdLst>
                  <a:gd name="T0" fmla="*/ 22 w 22"/>
                  <a:gd name="T1" fmla="*/ 0 h 23"/>
                  <a:gd name="T2" fmla="*/ 10 w 22"/>
                  <a:gd name="T3" fmla="*/ 16 h 23"/>
                  <a:gd name="T4" fmla="*/ 0 w 22"/>
                  <a:gd name="T5" fmla="*/ 22 h 23"/>
                  <a:gd name="T6" fmla="*/ 12 w 22"/>
                  <a:gd name="T7" fmla="*/ 9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21" y="4"/>
                      <a:pt x="15" y="7"/>
                      <a:pt x="10" y="16"/>
                    </a:cubicBezTo>
                    <a:cubicBezTo>
                      <a:pt x="14" y="8"/>
                      <a:pt x="2" y="23"/>
                      <a:pt x="0" y="22"/>
                    </a:cubicBezTo>
                    <a:cubicBezTo>
                      <a:pt x="6" y="14"/>
                      <a:pt x="9" y="11"/>
                      <a:pt x="12" y="9"/>
                    </a:cubicBezTo>
                    <a:cubicBezTo>
                      <a:pt x="15" y="7"/>
                      <a:pt x="18"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823">
                <a:extLst>
                  <a:ext uri="{FF2B5EF4-FFF2-40B4-BE49-F238E27FC236}">
                    <a16:creationId xmlns:a16="http://schemas.microsoft.com/office/drawing/2014/main" id="{822F8ACB-B132-4B77-B3F8-71DFCE88EE6E}"/>
                  </a:ext>
                </a:extLst>
              </p:cNvPr>
              <p:cNvSpPr>
                <a:spLocks/>
              </p:cNvSpPr>
              <p:nvPr/>
            </p:nvSpPr>
            <p:spPr bwMode="auto">
              <a:xfrm>
                <a:off x="2766" y="1979"/>
                <a:ext cx="6" cy="16"/>
              </a:xfrm>
              <a:custGeom>
                <a:avLst/>
                <a:gdLst>
                  <a:gd name="T0" fmla="*/ 6 w 10"/>
                  <a:gd name="T1" fmla="*/ 18 h 28"/>
                  <a:gd name="T2" fmla="*/ 10 w 10"/>
                  <a:gd name="T3" fmla="*/ 28 h 28"/>
                  <a:gd name="T4" fmla="*/ 8 w 10"/>
                  <a:gd name="T5" fmla="*/ 26 h 28"/>
                  <a:gd name="T6" fmla="*/ 3 w 10"/>
                  <a:gd name="T7" fmla="*/ 8 h 28"/>
                  <a:gd name="T8" fmla="*/ 6 w 10"/>
                  <a:gd name="T9" fmla="*/ 18 h 28"/>
                </a:gdLst>
                <a:ahLst/>
                <a:cxnLst>
                  <a:cxn ang="0">
                    <a:pos x="T0" y="T1"/>
                  </a:cxn>
                  <a:cxn ang="0">
                    <a:pos x="T2" y="T3"/>
                  </a:cxn>
                  <a:cxn ang="0">
                    <a:pos x="T4" y="T5"/>
                  </a:cxn>
                  <a:cxn ang="0">
                    <a:pos x="T6" y="T7"/>
                  </a:cxn>
                  <a:cxn ang="0">
                    <a:pos x="T8" y="T9"/>
                  </a:cxn>
                </a:cxnLst>
                <a:rect l="0" t="0" r="r" b="b"/>
                <a:pathLst>
                  <a:path w="10" h="28">
                    <a:moveTo>
                      <a:pt x="6" y="18"/>
                    </a:moveTo>
                    <a:cubicBezTo>
                      <a:pt x="8" y="22"/>
                      <a:pt x="8" y="21"/>
                      <a:pt x="10" y="28"/>
                    </a:cubicBezTo>
                    <a:cubicBezTo>
                      <a:pt x="9" y="27"/>
                      <a:pt x="8" y="25"/>
                      <a:pt x="8" y="26"/>
                    </a:cubicBezTo>
                    <a:cubicBezTo>
                      <a:pt x="6" y="21"/>
                      <a:pt x="3" y="7"/>
                      <a:pt x="3" y="8"/>
                    </a:cubicBezTo>
                    <a:cubicBezTo>
                      <a:pt x="0" y="0"/>
                      <a:pt x="6" y="13"/>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824">
                <a:extLst>
                  <a:ext uri="{FF2B5EF4-FFF2-40B4-BE49-F238E27FC236}">
                    <a16:creationId xmlns:a16="http://schemas.microsoft.com/office/drawing/2014/main" id="{C45C43BA-BFA7-4A48-A9D5-D3321E63C56E}"/>
                  </a:ext>
                </a:extLst>
              </p:cNvPr>
              <p:cNvSpPr>
                <a:spLocks/>
              </p:cNvSpPr>
              <p:nvPr/>
            </p:nvSpPr>
            <p:spPr bwMode="auto">
              <a:xfrm>
                <a:off x="2701" y="2401"/>
                <a:ext cx="6" cy="8"/>
              </a:xfrm>
              <a:custGeom>
                <a:avLst/>
                <a:gdLst>
                  <a:gd name="T0" fmla="*/ 10 w 10"/>
                  <a:gd name="T1" fmla="*/ 0 h 13"/>
                  <a:gd name="T2" fmla="*/ 0 w 10"/>
                  <a:gd name="T3" fmla="*/ 13 h 13"/>
                  <a:gd name="T4" fmla="*/ 7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9" y="4"/>
                      <a:pt x="5" y="4"/>
                      <a:pt x="0" y="13"/>
                    </a:cubicBezTo>
                    <a:cubicBezTo>
                      <a:pt x="0" y="10"/>
                      <a:pt x="2" y="8"/>
                      <a:pt x="7" y="0"/>
                    </a:cubicBezTo>
                    <a:cubicBezTo>
                      <a:pt x="8" y="2"/>
                      <a:pt x="7" y="2"/>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825">
                <a:extLst>
                  <a:ext uri="{FF2B5EF4-FFF2-40B4-BE49-F238E27FC236}">
                    <a16:creationId xmlns:a16="http://schemas.microsoft.com/office/drawing/2014/main" id="{DE4578EF-EC63-4078-8708-21E58CFF696A}"/>
                  </a:ext>
                </a:extLst>
              </p:cNvPr>
              <p:cNvSpPr>
                <a:spLocks noEditPoints="1"/>
              </p:cNvSpPr>
              <p:nvPr/>
            </p:nvSpPr>
            <p:spPr bwMode="auto">
              <a:xfrm>
                <a:off x="2778" y="2034"/>
                <a:ext cx="8" cy="54"/>
              </a:xfrm>
              <a:custGeom>
                <a:avLst/>
                <a:gdLst>
                  <a:gd name="T0" fmla="*/ 10 w 15"/>
                  <a:gd name="T1" fmla="*/ 74 h 94"/>
                  <a:gd name="T2" fmla="*/ 7 w 15"/>
                  <a:gd name="T3" fmla="*/ 48 h 94"/>
                  <a:gd name="T4" fmla="*/ 9 w 15"/>
                  <a:gd name="T5" fmla="*/ 46 h 94"/>
                  <a:gd name="T6" fmla="*/ 0 w 15"/>
                  <a:gd name="T7" fmla="*/ 0 h 94"/>
                  <a:gd name="T8" fmla="*/ 0 w 15"/>
                  <a:gd name="T9" fmla="*/ 16 h 94"/>
                  <a:gd name="T10" fmla="*/ 3 w 15"/>
                  <a:gd name="T11" fmla="*/ 47 h 94"/>
                  <a:gd name="T12" fmla="*/ 7 w 15"/>
                  <a:gd name="T13" fmla="*/ 52 h 94"/>
                  <a:gd name="T14" fmla="*/ 9 w 15"/>
                  <a:gd name="T15" fmla="*/ 73 h 94"/>
                  <a:gd name="T16" fmla="*/ 11 w 15"/>
                  <a:gd name="T17" fmla="*/ 89 h 94"/>
                  <a:gd name="T18" fmla="*/ 13 w 15"/>
                  <a:gd name="T19" fmla="*/ 92 h 94"/>
                  <a:gd name="T20" fmla="*/ 13 w 15"/>
                  <a:gd name="T21" fmla="*/ 72 h 94"/>
                  <a:gd name="T22" fmla="*/ 10 w 15"/>
                  <a:gd name="T23" fmla="*/ 74 h 94"/>
                  <a:gd name="T24" fmla="*/ 6 w 15"/>
                  <a:gd name="T25" fmla="*/ 41 h 94"/>
                  <a:gd name="T26" fmla="*/ 3 w 15"/>
                  <a:gd name="T27" fmla="*/ 40 h 94"/>
                  <a:gd name="T28" fmla="*/ 3 w 15"/>
                  <a:gd name="T29" fmla="*/ 23 h 94"/>
                  <a:gd name="T30" fmla="*/ 6 w 15"/>
                  <a:gd name="T3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94">
                    <a:moveTo>
                      <a:pt x="10" y="74"/>
                    </a:moveTo>
                    <a:cubicBezTo>
                      <a:pt x="9" y="66"/>
                      <a:pt x="7" y="50"/>
                      <a:pt x="7" y="48"/>
                    </a:cubicBezTo>
                    <a:cubicBezTo>
                      <a:pt x="8" y="49"/>
                      <a:pt x="10" y="56"/>
                      <a:pt x="9" y="46"/>
                    </a:cubicBezTo>
                    <a:cubicBezTo>
                      <a:pt x="7" y="45"/>
                      <a:pt x="4" y="21"/>
                      <a:pt x="0" y="0"/>
                    </a:cubicBezTo>
                    <a:cubicBezTo>
                      <a:pt x="1" y="6"/>
                      <a:pt x="0" y="9"/>
                      <a:pt x="0" y="16"/>
                    </a:cubicBezTo>
                    <a:cubicBezTo>
                      <a:pt x="0" y="22"/>
                      <a:pt x="1" y="31"/>
                      <a:pt x="3" y="47"/>
                    </a:cubicBezTo>
                    <a:cubicBezTo>
                      <a:pt x="5" y="46"/>
                      <a:pt x="6" y="43"/>
                      <a:pt x="7" y="52"/>
                    </a:cubicBezTo>
                    <a:cubicBezTo>
                      <a:pt x="8" y="58"/>
                      <a:pt x="9" y="66"/>
                      <a:pt x="9" y="73"/>
                    </a:cubicBezTo>
                    <a:cubicBezTo>
                      <a:pt x="10" y="81"/>
                      <a:pt x="10" y="87"/>
                      <a:pt x="11" y="89"/>
                    </a:cubicBezTo>
                    <a:cubicBezTo>
                      <a:pt x="10" y="78"/>
                      <a:pt x="12" y="94"/>
                      <a:pt x="13" y="92"/>
                    </a:cubicBezTo>
                    <a:cubicBezTo>
                      <a:pt x="12" y="81"/>
                      <a:pt x="15" y="80"/>
                      <a:pt x="13" y="72"/>
                    </a:cubicBezTo>
                    <a:cubicBezTo>
                      <a:pt x="14" y="83"/>
                      <a:pt x="11" y="78"/>
                      <a:pt x="10" y="74"/>
                    </a:cubicBezTo>
                    <a:close/>
                    <a:moveTo>
                      <a:pt x="6" y="41"/>
                    </a:moveTo>
                    <a:cubicBezTo>
                      <a:pt x="5" y="37"/>
                      <a:pt x="4" y="38"/>
                      <a:pt x="3" y="40"/>
                    </a:cubicBezTo>
                    <a:cubicBezTo>
                      <a:pt x="1" y="28"/>
                      <a:pt x="2" y="26"/>
                      <a:pt x="3" y="23"/>
                    </a:cubicBezTo>
                    <a:cubicBezTo>
                      <a:pt x="5" y="31"/>
                      <a:pt x="4" y="30"/>
                      <a:pt x="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826">
                <a:extLst>
                  <a:ext uri="{FF2B5EF4-FFF2-40B4-BE49-F238E27FC236}">
                    <a16:creationId xmlns:a16="http://schemas.microsoft.com/office/drawing/2014/main" id="{C7A2DB04-5B93-4F23-9C89-3FC4543125CB}"/>
                  </a:ext>
                </a:extLst>
              </p:cNvPr>
              <p:cNvSpPr>
                <a:spLocks/>
              </p:cNvSpPr>
              <p:nvPr/>
            </p:nvSpPr>
            <p:spPr bwMode="auto">
              <a:xfrm>
                <a:off x="2765" y="2235"/>
                <a:ext cx="9" cy="21"/>
              </a:xfrm>
              <a:custGeom>
                <a:avLst/>
                <a:gdLst>
                  <a:gd name="T0" fmla="*/ 13 w 15"/>
                  <a:gd name="T1" fmla="*/ 21 h 37"/>
                  <a:gd name="T2" fmla="*/ 7 w 15"/>
                  <a:gd name="T3" fmla="*/ 36 h 37"/>
                  <a:gd name="T4" fmla="*/ 12 w 15"/>
                  <a:gd name="T5" fmla="*/ 15 h 37"/>
                  <a:gd name="T6" fmla="*/ 12 w 15"/>
                  <a:gd name="T7" fmla="*/ 12 h 37"/>
                  <a:gd name="T8" fmla="*/ 5 w 15"/>
                  <a:gd name="T9" fmla="*/ 30 h 37"/>
                  <a:gd name="T10" fmla="*/ 8 w 15"/>
                  <a:gd name="T11" fmla="*/ 16 h 37"/>
                  <a:gd name="T12" fmla="*/ 2 w 15"/>
                  <a:gd name="T13" fmla="*/ 35 h 37"/>
                  <a:gd name="T14" fmla="*/ 0 w 15"/>
                  <a:gd name="T15" fmla="*/ 32 h 37"/>
                  <a:gd name="T16" fmla="*/ 7 w 15"/>
                  <a:gd name="T17" fmla="*/ 7 h 37"/>
                  <a:gd name="T18" fmla="*/ 13 w 15"/>
                  <a:gd name="T19" fmla="*/ 1 h 37"/>
                  <a:gd name="T20" fmla="*/ 13 w 15"/>
                  <a:gd name="T2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7">
                    <a:moveTo>
                      <a:pt x="13" y="21"/>
                    </a:moveTo>
                    <a:cubicBezTo>
                      <a:pt x="11" y="29"/>
                      <a:pt x="9" y="31"/>
                      <a:pt x="7" y="36"/>
                    </a:cubicBezTo>
                    <a:cubicBezTo>
                      <a:pt x="6" y="36"/>
                      <a:pt x="9" y="25"/>
                      <a:pt x="12" y="15"/>
                    </a:cubicBezTo>
                    <a:cubicBezTo>
                      <a:pt x="10" y="20"/>
                      <a:pt x="8" y="20"/>
                      <a:pt x="12" y="12"/>
                    </a:cubicBezTo>
                    <a:cubicBezTo>
                      <a:pt x="10" y="15"/>
                      <a:pt x="8" y="19"/>
                      <a:pt x="5" y="30"/>
                    </a:cubicBezTo>
                    <a:cubicBezTo>
                      <a:pt x="5" y="30"/>
                      <a:pt x="6" y="25"/>
                      <a:pt x="8" y="16"/>
                    </a:cubicBezTo>
                    <a:cubicBezTo>
                      <a:pt x="7" y="17"/>
                      <a:pt x="5" y="26"/>
                      <a:pt x="2" y="35"/>
                    </a:cubicBezTo>
                    <a:cubicBezTo>
                      <a:pt x="1" y="37"/>
                      <a:pt x="3" y="29"/>
                      <a:pt x="0" y="32"/>
                    </a:cubicBezTo>
                    <a:cubicBezTo>
                      <a:pt x="4" y="24"/>
                      <a:pt x="5" y="12"/>
                      <a:pt x="7" y="7"/>
                    </a:cubicBezTo>
                    <a:cubicBezTo>
                      <a:pt x="11" y="0"/>
                      <a:pt x="8" y="19"/>
                      <a:pt x="13" y="1"/>
                    </a:cubicBezTo>
                    <a:cubicBezTo>
                      <a:pt x="15" y="3"/>
                      <a:pt x="11" y="19"/>
                      <a:pt x="1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827">
                <a:extLst>
                  <a:ext uri="{FF2B5EF4-FFF2-40B4-BE49-F238E27FC236}">
                    <a16:creationId xmlns:a16="http://schemas.microsoft.com/office/drawing/2014/main" id="{58899D2E-2368-40BA-BFDA-64A788F37510}"/>
                  </a:ext>
                </a:extLst>
              </p:cNvPr>
              <p:cNvSpPr>
                <a:spLocks/>
              </p:cNvSpPr>
              <p:nvPr/>
            </p:nvSpPr>
            <p:spPr bwMode="auto">
              <a:xfrm>
                <a:off x="2442" y="2599"/>
                <a:ext cx="25" cy="13"/>
              </a:xfrm>
              <a:custGeom>
                <a:avLst/>
                <a:gdLst>
                  <a:gd name="T0" fmla="*/ 13 w 44"/>
                  <a:gd name="T1" fmla="*/ 17 h 23"/>
                  <a:gd name="T2" fmla="*/ 1 w 44"/>
                  <a:gd name="T3" fmla="*/ 20 h 23"/>
                  <a:gd name="T4" fmla="*/ 15 w 44"/>
                  <a:gd name="T5" fmla="*/ 13 h 23"/>
                  <a:gd name="T6" fmla="*/ 34 w 44"/>
                  <a:gd name="T7" fmla="*/ 4 h 23"/>
                  <a:gd name="T8" fmla="*/ 25 w 44"/>
                  <a:gd name="T9" fmla="*/ 6 h 23"/>
                  <a:gd name="T10" fmla="*/ 40 w 44"/>
                  <a:gd name="T11" fmla="*/ 3 h 23"/>
                  <a:gd name="T12" fmla="*/ 12 w 44"/>
                  <a:gd name="T13" fmla="*/ 16 h 23"/>
                  <a:gd name="T14" fmla="*/ 13 w 44"/>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13" y="17"/>
                    </a:moveTo>
                    <a:cubicBezTo>
                      <a:pt x="0" y="23"/>
                      <a:pt x="10" y="16"/>
                      <a:pt x="1" y="20"/>
                    </a:cubicBezTo>
                    <a:cubicBezTo>
                      <a:pt x="7" y="17"/>
                      <a:pt x="11" y="15"/>
                      <a:pt x="15" y="13"/>
                    </a:cubicBezTo>
                    <a:cubicBezTo>
                      <a:pt x="20" y="11"/>
                      <a:pt x="25" y="8"/>
                      <a:pt x="34" y="4"/>
                    </a:cubicBezTo>
                    <a:cubicBezTo>
                      <a:pt x="37" y="2"/>
                      <a:pt x="22" y="9"/>
                      <a:pt x="25" y="6"/>
                    </a:cubicBezTo>
                    <a:cubicBezTo>
                      <a:pt x="41" y="0"/>
                      <a:pt x="44" y="0"/>
                      <a:pt x="40" y="3"/>
                    </a:cubicBezTo>
                    <a:cubicBezTo>
                      <a:pt x="36" y="6"/>
                      <a:pt x="24" y="12"/>
                      <a:pt x="12" y="16"/>
                    </a:cubicBezTo>
                    <a:cubicBezTo>
                      <a:pt x="2" y="19"/>
                      <a:pt x="17" y="15"/>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828">
                <a:extLst>
                  <a:ext uri="{FF2B5EF4-FFF2-40B4-BE49-F238E27FC236}">
                    <a16:creationId xmlns:a16="http://schemas.microsoft.com/office/drawing/2014/main" id="{EF8A3BE7-5709-44BA-9537-115A2752C4BF}"/>
                  </a:ext>
                </a:extLst>
              </p:cNvPr>
              <p:cNvSpPr>
                <a:spLocks/>
              </p:cNvSpPr>
              <p:nvPr/>
            </p:nvSpPr>
            <p:spPr bwMode="auto">
              <a:xfrm>
                <a:off x="2119" y="2618"/>
                <a:ext cx="26" cy="11"/>
              </a:xfrm>
              <a:custGeom>
                <a:avLst/>
                <a:gdLst>
                  <a:gd name="T0" fmla="*/ 38 w 46"/>
                  <a:gd name="T1" fmla="*/ 12 h 19"/>
                  <a:gd name="T2" fmla="*/ 25 w 46"/>
                  <a:gd name="T3" fmla="*/ 14 h 19"/>
                  <a:gd name="T4" fmla="*/ 27 w 46"/>
                  <a:gd name="T5" fmla="*/ 12 h 19"/>
                  <a:gd name="T6" fmla="*/ 8 w 46"/>
                  <a:gd name="T7" fmla="*/ 5 h 19"/>
                  <a:gd name="T8" fmla="*/ 22 w 46"/>
                  <a:gd name="T9" fmla="*/ 6 h 19"/>
                  <a:gd name="T10" fmla="*/ 9 w 46"/>
                  <a:gd name="T11" fmla="*/ 0 h 19"/>
                  <a:gd name="T12" fmla="*/ 22 w 46"/>
                  <a:gd name="T13" fmla="*/ 6 h 19"/>
                  <a:gd name="T14" fmla="*/ 38 w 46"/>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38" y="12"/>
                    </a:moveTo>
                    <a:cubicBezTo>
                      <a:pt x="23" y="10"/>
                      <a:pt x="46" y="19"/>
                      <a:pt x="25" y="14"/>
                    </a:cubicBezTo>
                    <a:cubicBezTo>
                      <a:pt x="34" y="15"/>
                      <a:pt x="0" y="5"/>
                      <a:pt x="27" y="12"/>
                    </a:cubicBezTo>
                    <a:cubicBezTo>
                      <a:pt x="25" y="10"/>
                      <a:pt x="18" y="8"/>
                      <a:pt x="8" y="5"/>
                    </a:cubicBezTo>
                    <a:cubicBezTo>
                      <a:pt x="11" y="5"/>
                      <a:pt x="12" y="4"/>
                      <a:pt x="22" y="6"/>
                    </a:cubicBezTo>
                    <a:cubicBezTo>
                      <a:pt x="18" y="4"/>
                      <a:pt x="6" y="1"/>
                      <a:pt x="9" y="0"/>
                    </a:cubicBezTo>
                    <a:cubicBezTo>
                      <a:pt x="20" y="3"/>
                      <a:pt x="21" y="5"/>
                      <a:pt x="22" y="6"/>
                    </a:cubicBezTo>
                    <a:cubicBezTo>
                      <a:pt x="23" y="8"/>
                      <a:pt x="25" y="9"/>
                      <a:pt x="3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829">
                <a:extLst>
                  <a:ext uri="{FF2B5EF4-FFF2-40B4-BE49-F238E27FC236}">
                    <a16:creationId xmlns:a16="http://schemas.microsoft.com/office/drawing/2014/main" id="{F3D25D13-72A8-4ED6-B320-A0FCE319CFC7}"/>
                  </a:ext>
                </a:extLst>
              </p:cNvPr>
              <p:cNvSpPr>
                <a:spLocks/>
              </p:cNvSpPr>
              <p:nvPr/>
            </p:nvSpPr>
            <p:spPr bwMode="auto">
              <a:xfrm>
                <a:off x="2640" y="2457"/>
                <a:ext cx="24" cy="22"/>
              </a:xfrm>
              <a:custGeom>
                <a:avLst/>
                <a:gdLst>
                  <a:gd name="T0" fmla="*/ 18 w 42"/>
                  <a:gd name="T1" fmla="*/ 26 h 39"/>
                  <a:gd name="T2" fmla="*/ 22 w 42"/>
                  <a:gd name="T3" fmla="*/ 20 h 39"/>
                  <a:gd name="T4" fmla="*/ 12 w 42"/>
                  <a:gd name="T5" fmla="*/ 28 h 39"/>
                  <a:gd name="T6" fmla="*/ 2 w 42"/>
                  <a:gd name="T7" fmla="*/ 39 h 39"/>
                  <a:gd name="T8" fmla="*/ 11 w 42"/>
                  <a:gd name="T9" fmla="*/ 28 h 39"/>
                  <a:gd name="T10" fmla="*/ 0 w 42"/>
                  <a:gd name="T11" fmla="*/ 39 h 39"/>
                  <a:gd name="T12" fmla="*/ 12 w 42"/>
                  <a:gd name="T13" fmla="*/ 25 h 39"/>
                  <a:gd name="T14" fmla="*/ 20 w 42"/>
                  <a:gd name="T15" fmla="*/ 20 h 39"/>
                  <a:gd name="T16" fmla="*/ 20 w 42"/>
                  <a:gd name="T17" fmla="*/ 17 h 39"/>
                  <a:gd name="T18" fmla="*/ 28 w 42"/>
                  <a:gd name="T19" fmla="*/ 8 h 39"/>
                  <a:gd name="T20" fmla="*/ 30 w 42"/>
                  <a:gd name="T21" fmla="*/ 8 h 39"/>
                  <a:gd name="T22" fmla="*/ 24 w 42"/>
                  <a:gd name="T23" fmla="*/ 17 h 39"/>
                  <a:gd name="T24" fmla="*/ 42 w 42"/>
                  <a:gd name="T25" fmla="*/ 0 h 39"/>
                  <a:gd name="T26" fmla="*/ 33 w 42"/>
                  <a:gd name="T27" fmla="*/ 15 h 39"/>
                  <a:gd name="T28" fmla="*/ 16 w 42"/>
                  <a:gd name="T29" fmla="*/ 32 h 39"/>
                  <a:gd name="T30" fmla="*/ 9 w 42"/>
                  <a:gd name="T31" fmla="*/ 34 h 39"/>
                  <a:gd name="T32" fmla="*/ 14 w 42"/>
                  <a:gd name="T33" fmla="*/ 29 h 39"/>
                  <a:gd name="T34" fmla="*/ 18 w 42"/>
                  <a:gd name="T35"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9">
                    <a:moveTo>
                      <a:pt x="18" y="26"/>
                    </a:moveTo>
                    <a:cubicBezTo>
                      <a:pt x="20" y="23"/>
                      <a:pt x="18" y="24"/>
                      <a:pt x="22" y="20"/>
                    </a:cubicBezTo>
                    <a:cubicBezTo>
                      <a:pt x="20" y="21"/>
                      <a:pt x="13" y="30"/>
                      <a:pt x="12" y="28"/>
                    </a:cubicBezTo>
                    <a:cubicBezTo>
                      <a:pt x="8" y="34"/>
                      <a:pt x="9" y="32"/>
                      <a:pt x="2" y="39"/>
                    </a:cubicBezTo>
                    <a:cubicBezTo>
                      <a:pt x="1" y="39"/>
                      <a:pt x="10" y="30"/>
                      <a:pt x="11" y="28"/>
                    </a:cubicBezTo>
                    <a:cubicBezTo>
                      <a:pt x="9" y="29"/>
                      <a:pt x="4" y="35"/>
                      <a:pt x="0" y="39"/>
                    </a:cubicBezTo>
                    <a:cubicBezTo>
                      <a:pt x="0" y="36"/>
                      <a:pt x="5" y="34"/>
                      <a:pt x="12" y="25"/>
                    </a:cubicBezTo>
                    <a:cubicBezTo>
                      <a:pt x="16" y="21"/>
                      <a:pt x="15" y="25"/>
                      <a:pt x="20" y="20"/>
                    </a:cubicBezTo>
                    <a:cubicBezTo>
                      <a:pt x="25" y="14"/>
                      <a:pt x="14" y="24"/>
                      <a:pt x="20" y="17"/>
                    </a:cubicBezTo>
                    <a:cubicBezTo>
                      <a:pt x="22" y="14"/>
                      <a:pt x="24" y="12"/>
                      <a:pt x="28" y="8"/>
                    </a:cubicBezTo>
                    <a:cubicBezTo>
                      <a:pt x="29" y="8"/>
                      <a:pt x="20" y="20"/>
                      <a:pt x="30" y="8"/>
                    </a:cubicBezTo>
                    <a:cubicBezTo>
                      <a:pt x="30" y="10"/>
                      <a:pt x="28" y="12"/>
                      <a:pt x="24" y="17"/>
                    </a:cubicBezTo>
                    <a:cubicBezTo>
                      <a:pt x="30" y="11"/>
                      <a:pt x="38" y="3"/>
                      <a:pt x="42" y="0"/>
                    </a:cubicBezTo>
                    <a:cubicBezTo>
                      <a:pt x="28" y="15"/>
                      <a:pt x="32" y="13"/>
                      <a:pt x="33" y="15"/>
                    </a:cubicBezTo>
                    <a:cubicBezTo>
                      <a:pt x="26" y="21"/>
                      <a:pt x="24" y="23"/>
                      <a:pt x="16" y="32"/>
                    </a:cubicBezTo>
                    <a:cubicBezTo>
                      <a:pt x="15" y="31"/>
                      <a:pt x="9" y="37"/>
                      <a:pt x="9" y="34"/>
                    </a:cubicBezTo>
                    <a:cubicBezTo>
                      <a:pt x="12" y="31"/>
                      <a:pt x="14" y="29"/>
                      <a:pt x="14" y="29"/>
                    </a:cubicBezTo>
                    <a:cubicBezTo>
                      <a:pt x="16" y="26"/>
                      <a:pt x="17" y="26"/>
                      <a:pt x="1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830">
                <a:extLst>
                  <a:ext uri="{FF2B5EF4-FFF2-40B4-BE49-F238E27FC236}">
                    <a16:creationId xmlns:a16="http://schemas.microsoft.com/office/drawing/2014/main" id="{DA9FA126-73D0-4EC9-9E77-293CF5309905}"/>
                  </a:ext>
                </a:extLst>
              </p:cNvPr>
              <p:cNvSpPr>
                <a:spLocks/>
              </p:cNvSpPr>
              <p:nvPr/>
            </p:nvSpPr>
            <p:spPr bwMode="auto">
              <a:xfrm>
                <a:off x="2457" y="2582"/>
                <a:ext cx="39" cy="20"/>
              </a:xfrm>
              <a:custGeom>
                <a:avLst/>
                <a:gdLst>
                  <a:gd name="T0" fmla="*/ 35 w 69"/>
                  <a:gd name="T1" fmla="*/ 25 h 36"/>
                  <a:gd name="T2" fmla="*/ 31 w 69"/>
                  <a:gd name="T3" fmla="*/ 26 h 36"/>
                  <a:gd name="T4" fmla="*/ 24 w 69"/>
                  <a:gd name="T5" fmla="*/ 29 h 36"/>
                  <a:gd name="T6" fmla="*/ 40 w 69"/>
                  <a:gd name="T7" fmla="*/ 20 h 36"/>
                  <a:gd name="T8" fmla="*/ 24 w 69"/>
                  <a:gd name="T9" fmla="*/ 25 h 36"/>
                  <a:gd name="T10" fmla="*/ 1 w 69"/>
                  <a:gd name="T11" fmla="*/ 34 h 36"/>
                  <a:gd name="T12" fmla="*/ 20 w 69"/>
                  <a:gd name="T13" fmla="*/ 26 h 36"/>
                  <a:gd name="T14" fmla="*/ 41 w 69"/>
                  <a:gd name="T15" fmla="*/ 17 h 36"/>
                  <a:gd name="T16" fmla="*/ 32 w 69"/>
                  <a:gd name="T17" fmla="*/ 19 h 36"/>
                  <a:gd name="T18" fmla="*/ 47 w 69"/>
                  <a:gd name="T19" fmla="*/ 10 h 36"/>
                  <a:gd name="T20" fmla="*/ 53 w 69"/>
                  <a:gd name="T21" fmla="*/ 10 h 36"/>
                  <a:gd name="T22" fmla="*/ 68 w 69"/>
                  <a:gd name="T23" fmla="*/ 0 h 36"/>
                  <a:gd name="T24" fmla="*/ 57 w 69"/>
                  <a:gd name="T25" fmla="*/ 8 h 36"/>
                  <a:gd name="T26" fmla="*/ 52 w 69"/>
                  <a:gd name="T27" fmla="*/ 13 h 36"/>
                  <a:gd name="T28" fmla="*/ 31 w 69"/>
                  <a:gd name="T29" fmla="*/ 23 h 36"/>
                  <a:gd name="T30" fmla="*/ 48 w 69"/>
                  <a:gd name="T31" fmla="*/ 18 h 36"/>
                  <a:gd name="T32" fmla="*/ 35 w 69"/>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36">
                    <a:moveTo>
                      <a:pt x="35" y="25"/>
                    </a:moveTo>
                    <a:cubicBezTo>
                      <a:pt x="32" y="26"/>
                      <a:pt x="31" y="26"/>
                      <a:pt x="31" y="26"/>
                    </a:cubicBezTo>
                    <a:cubicBezTo>
                      <a:pt x="24" y="29"/>
                      <a:pt x="24" y="29"/>
                      <a:pt x="24" y="29"/>
                    </a:cubicBezTo>
                    <a:cubicBezTo>
                      <a:pt x="28" y="26"/>
                      <a:pt x="31" y="24"/>
                      <a:pt x="40" y="20"/>
                    </a:cubicBezTo>
                    <a:cubicBezTo>
                      <a:pt x="37" y="20"/>
                      <a:pt x="19" y="30"/>
                      <a:pt x="24" y="25"/>
                    </a:cubicBezTo>
                    <a:cubicBezTo>
                      <a:pt x="16" y="28"/>
                      <a:pt x="0" y="36"/>
                      <a:pt x="1" y="34"/>
                    </a:cubicBezTo>
                    <a:cubicBezTo>
                      <a:pt x="10" y="30"/>
                      <a:pt x="15" y="28"/>
                      <a:pt x="20" y="26"/>
                    </a:cubicBezTo>
                    <a:cubicBezTo>
                      <a:pt x="41" y="17"/>
                      <a:pt x="41" y="17"/>
                      <a:pt x="41" y="17"/>
                    </a:cubicBezTo>
                    <a:cubicBezTo>
                      <a:pt x="41" y="16"/>
                      <a:pt x="38" y="17"/>
                      <a:pt x="32" y="19"/>
                    </a:cubicBezTo>
                    <a:cubicBezTo>
                      <a:pt x="47" y="12"/>
                      <a:pt x="32" y="17"/>
                      <a:pt x="47" y="10"/>
                    </a:cubicBezTo>
                    <a:cubicBezTo>
                      <a:pt x="54" y="7"/>
                      <a:pt x="44" y="13"/>
                      <a:pt x="53" y="10"/>
                    </a:cubicBezTo>
                    <a:cubicBezTo>
                      <a:pt x="61" y="6"/>
                      <a:pt x="56" y="5"/>
                      <a:pt x="68" y="0"/>
                    </a:cubicBezTo>
                    <a:cubicBezTo>
                      <a:pt x="69" y="0"/>
                      <a:pt x="63" y="4"/>
                      <a:pt x="57" y="8"/>
                    </a:cubicBezTo>
                    <a:cubicBezTo>
                      <a:pt x="51" y="11"/>
                      <a:pt x="47" y="14"/>
                      <a:pt x="52" y="13"/>
                    </a:cubicBezTo>
                    <a:cubicBezTo>
                      <a:pt x="49" y="16"/>
                      <a:pt x="35" y="19"/>
                      <a:pt x="31" y="23"/>
                    </a:cubicBezTo>
                    <a:cubicBezTo>
                      <a:pt x="37" y="21"/>
                      <a:pt x="48" y="16"/>
                      <a:pt x="48" y="18"/>
                    </a:cubicBezTo>
                    <a:cubicBezTo>
                      <a:pt x="37" y="23"/>
                      <a:pt x="31" y="24"/>
                      <a:pt x="3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31">
                <a:extLst>
                  <a:ext uri="{FF2B5EF4-FFF2-40B4-BE49-F238E27FC236}">
                    <a16:creationId xmlns:a16="http://schemas.microsoft.com/office/drawing/2014/main" id="{379F5198-4084-4B9E-A6D9-4C1C7113D745}"/>
                  </a:ext>
                </a:extLst>
              </p:cNvPr>
              <p:cNvSpPr>
                <a:spLocks/>
              </p:cNvSpPr>
              <p:nvPr/>
            </p:nvSpPr>
            <p:spPr bwMode="auto">
              <a:xfrm>
                <a:off x="2355" y="2619"/>
                <a:ext cx="42" cy="13"/>
              </a:xfrm>
              <a:custGeom>
                <a:avLst/>
                <a:gdLst>
                  <a:gd name="T0" fmla="*/ 71 w 75"/>
                  <a:gd name="T1" fmla="*/ 0 h 22"/>
                  <a:gd name="T2" fmla="*/ 67 w 75"/>
                  <a:gd name="T3" fmla="*/ 4 h 22"/>
                  <a:gd name="T4" fmla="*/ 44 w 75"/>
                  <a:gd name="T5" fmla="*/ 10 h 22"/>
                  <a:gd name="T6" fmla="*/ 39 w 75"/>
                  <a:gd name="T7" fmla="*/ 14 h 22"/>
                  <a:gd name="T8" fmla="*/ 22 w 75"/>
                  <a:gd name="T9" fmla="*/ 20 h 22"/>
                  <a:gd name="T10" fmla="*/ 0 w 75"/>
                  <a:gd name="T11" fmla="*/ 21 h 22"/>
                  <a:gd name="T12" fmla="*/ 20 w 75"/>
                  <a:gd name="T13" fmla="*/ 14 h 22"/>
                  <a:gd name="T14" fmla="*/ 57 w 75"/>
                  <a:gd name="T15" fmla="*/ 5 h 22"/>
                  <a:gd name="T16" fmla="*/ 38 w 75"/>
                  <a:gd name="T17" fmla="*/ 9 h 22"/>
                  <a:gd name="T18" fmla="*/ 24 w 75"/>
                  <a:gd name="T19" fmla="*/ 9 h 22"/>
                  <a:gd name="T20" fmla="*/ 47 w 75"/>
                  <a:gd name="T21" fmla="*/ 4 h 22"/>
                  <a:gd name="T22" fmla="*/ 71 w 75"/>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22">
                    <a:moveTo>
                      <a:pt x="71" y="0"/>
                    </a:moveTo>
                    <a:cubicBezTo>
                      <a:pt x="75" y="1"/>
                      <a:pt x="61" y="4"/>
                      <a:pt x="67" y="4"/>
                    </a:cubicBezTo>
                    <a:cubicBezTo>
                      <a:pt x="53" y="8"/>
                      <a:pt x="56" y="8"/>
                      <a:pt x="44" y="10"/>
                    </a:cubicBezTo>
                    <a:cubicBezTo>
                      <a:pt x="32" y="13"/>
                      <a:pt x="44" y="12"/>
                      <a:pt x="39" y="14"/>
                    </a:cubicBezTo>
                    <a:cubicBezTo>
                      <a:pt x="25" y="16"/>
                      <a:pt x="23" y="18"/>
                      <a:pt x="22" y="20"/>
                    </a:cubicBezTo>
                    <a:cubicBezTo>
                      <a:pt x="10" y="22"/>
                      <a:pt x="14" y="18"/>
                      <a:pt x="0" y="21"/>
                    </a:cubicBezTo>
                    <a:cubicBezTo>
                      <a:pt x="11" y="19"/>
                      <a:pt x="28" y="15"/>
                      <a:pt x="20" y="14"/>
                    </a:cubicBezTo>
                    <a:cubicBezTo>
                      <a:pt x="36" y="11"/>
                      <a:pt x="50" y="7"/>
                      <a:pt x="57" y="5"/>
                    </a:cubicBezTo>
                    <a:cubicBezTo>
                      <a:pt x="52" y="5"/>
                      <a:pt x="39" y="9"/>
                      <a:pt x="38" y="9"/>
                    </a:cubicBezTo>
                    <a:cubicBezTo>
                      <a:pt x="30" y="10"/>
                      <a:pt x="28" y="9"/>
                      <a:pt x="24" y="9"/>
                    </a:cubicBezTo>
                    <a:cubicBezTo>
                      <a:pt x="36" y="7"/>
                      <a:pt x="36" y="7"/>
                      <a:pt x="47" y="4"/>
                    </a:cubicBezTo>
                    <a:cubicBezTo>
                      <a:pt x="36" y="8"/>
                      <a:pt x="60" y="5"/>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832">
                <a:extLst>
                  <a:ext uri="{FF2B5EF4-FFF2-40B4-BE49-F238E27FC236}">
                    <a16:creationId xmlns:a16="http://schemas.microsoft.com/office/drawing/2014/main" id="{E080A98C-0D03-4AA7-B4ED-DD2ADDE3A309}"/>
                  </a:ext>
                </a:extLst>
              </p:cNvPr>
              <p:cNvSpPr>
                <a:spLocks/>
              </p:cNvSpPr>
              <p:nvPr/>
            </p:nvSpPr>
            <p:spPr bwMode="auto">
              <a:xfrm>
                <a:off x="2758" y="2260"/>
                <a:ext cx="9" cy="25"/>
              </a:xfrm>
              <a:custGeom>
                <a:avLst/>
                <a:gdLst>
                  <a:gd name="T0" fmla="*/ 9 w 15"/>
                  <a:gd name="T1" fmla="*/ 23 h 45"/>
                  <a:gd name="T2" fmla="*/ 0 w 15"/>
                  <a:gd name="T3" fmla="*/ 45 h 45"/>
                  <a:gd name="T4" fmla="*/ 13 w 15"/>
                  <a:gd name="T5" fmla="*/ 2 h 45"/>
                  <a:gd name="T6" fmla="*/ 15 w 15"/>
                  <a:gd name="T7" fmla="*/ 5 h 45"/>
                  <a:gd name="T8" fmla="*/ 11 w 15"/>
                  <a:gd name="T9" fmla="*/ 13 h 45"/>
                  <a:gd name="T10" fmla="*/ 9 w 15"/>
                  <a:gd name="T11" fmla="*/ 23 h 45"/>
                </a:gdLst>
                <a:ahLst/>
                <a:cxnLst>
                  <a:cxn ang="0">
                    <a:pos x="T0" y="T1"/>
                  </a:cxn>
                  <a:cxn ang="0">
                    <a:pos x="T2" y="T3"/>
                  </a:cxn>
                  <a:cxn ang="0">
                    <a:pos x="T4" y="T5"/>
                  </a:cxn>
                  <a:cxn ang="0">
                    <a:pos x="T6" y="T7"/>
                  </a:cxn>
                  <a:cxn ang="0">
                    <a:pos x="T8" y="T9"/>
                  </a:cxn>
                  <a:cxn ang="0">
                    <a:pos x="T10" y="T11"/>
                  </a:cxn>
                </a:cxnLst>
                <a:rect l="0" t="0" r="r" b="b"/>
                <a:pathLst>
                  <a:path w="15" h="45">
                    <a:moveTo>
                      <a:pt x="9" y="23"/>
                    </a:moveTo>
                    <a:cubicBezTo>
                      <a:pt x="10" y="19"/>
                      <a:pt x="4" y="38"/>
                      <a:pt x="0" y="45"/>
                    </a:cubicBezTo>
                    <a:cubicBezTo>
                      <a:pt x="6" y="32"/>
                      <a:pt x="7" y="22"/>
                      <a:pt x="13" y="2"/>
                    </a:cubicBezTo>
                    <a:cubicBezTo>
                      <a:pt x="15" y="0"/>
                      <a:pt x="14" y="4"/>
                      <a:pt x="15" y="5"/>
                    </a:cubicBezTo>
                    <a:cubicBezTo>
                      <a:pt x="13" y="9"/>
                      <a:pt x="12" y="11"/>
                      <a:pt x="11" y="13"/>
                    </a:cubicBezTo>
                    <a:cubicBezTo>
                      <a:pt x="10" y="18"/>
                      <a:pt x="9" y="21"/>
                      <a:pt x="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833">
                <a:extLst>
                  <a:ext uri="{FF2B5EF4-FFF2-40B4-BE49-F238E27FC236}">
                    <a16:creationId xmlns:a16="http://schemas.microsoft.com/office/drawing/2014/main" id="{87B6E942-BED5-49BC-97B3-30ACC3CD3553}"/>
                  </a:ext>
                </a:extLst>
              </p:cNvPr>
              <p:cNvSpPr>
                <a:spLocks/>
              </p:cNvSpPr>
              <p:nvPr/>
            </p:nvSpPr>
            <p:spPr bwMode="auto">
              <a:xfrm>
                <a:off x="2742" y="2287"/>
                <a:ext cx="16" cy="40"/>
              </a:xfrm>
              <a:custGeom>
                <a:avLst/>
                <a:gdLst>
                  <a:gd name="T0" fmla="*/ 4 w 28"/>
                  <a:gd name="T1" fmla="*/ 63 h 70"/>
                  <a:gd name="T2" fmla="*/ 3 w 28"/>
                  <a:gd name="T3" fmla="*/ 63 h 70"/>
                  <a:gd name="T4" fmla="*/ 0 w 28"/>
                  <a:gd name="T5" fmla="*/ 70 h 70"/>
                  <a:gd name="T6" fmla="*/ 25 w 28"/>
                  <a:gd name="T7" fmla="*/ 7 h 70"/>
                  <a:gd name="T8" fmla="*/ 23 w 28"/>
                  <a:gd name="T9" fmla="*/ 15 h 70"/>
                  <a:gd name="T10" fmla="*/ 19 w 28"/>
                  <a:gd name="T11" fmla="*/ 28 h 70"/>
                  <a:gd name="T12" fmla="*/ 14 w 28"/>
                  <a:gd name="T13" fmla="*/ 39 h 70"/>
                  <a:gd name="T14" fmla="*/ 8 w 28"/>
                  <a:gd name="T15" fmla="*/ 56 h 70"/>
                  <a:gd name="T16" fmla="*/ 4 w 28"/>
                  <a:gd name="T1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0">
                    <a:moveTo>
                      <a:pt x="4" y="63"/>
                    </a:moveTo>
                    <a:cubicBezTo>
                      <a:pt x="2" y="67"/>
                      <a:pt x="2" y="65"/>
                      <a:pt x="3" y="63"/>
                    </a:cubicBezTo>
                    <a:cubicBezTo>
                      <a:pt x="3" y="63"/>
                      <a:pt x="1" y="68"/>
                      <a:pt x="0" y="70"/>
                    </a:cubicBezTo>
                    <a:cubicBezTo>
                      <a:pt x="7" y="50"/>
                      <a:pt x="16" y="32"/>
                      <a:pt x="25" y="7"/>
                    </a:cubicBezTo>
                    <a:cubicBezTo>
                      <a:pt x="28" y="0"/>
                      <a:pt x="25" y="8"/>
                      <a:pt x="23" y="15"/>
                    </a:cubicBezTo>
                    <a:cubicBezTo>
                      <a:pt x="20" y="23"/>
                      <a:pt x="17" y="31"/>
                      <a:pt x="19" y="28"/>
                    </a:cubicBezTo>
                    <a:cubicBezTo>
                      <a:pt x="16" y="36"/>
                      <a:pt x="16" y="33"/>
                      <a:pt x="14" y="39"/>
                    </a:cubicBezTo>
                    <a:cubicBezTo>
                      <a:pt x="14" y="39"/>
                      <a:pt x="13" y="43"/>
                      <a:pt x="8" y="56"/>
                    </a:cubicBezTo>
                    <a:cubicBezTo>
                      <a:pt x="10" y="50"/>
                      <a:pt x="5" y="57"/>
                      <a:pt x="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834">
                <a:extLst>
                  <a:ext uri="{FF2B5EF4-FFF2-40B4-BE49-F238E27FC236}">
                    <a16:creationId xmlns:a16="http://schemas.microsoft.com/office/drawing/2014/main" id="{95E7EA25-8F5B-4F5D-AB5A-6931FB5E1F3C}"/>
                  </a:ext>
                </a:extLst>
              </p:cNvPr>
              <p:cNvSpPr>
                <a:spLocks/>
              </p:cNvSpPr>
              <p:nvPr/>
            </p:nvSpPr>
            <p:spPr bwMode="auto">
              <a:xfrm>
                <a:off x="2769" y="2001"/>
                <a:ext cx="4" cy="17"/>
              </a:xfrm>
              <a:custGeom>
                <a:avLst/>
                <a:gdLst>
                  <a:gd name="T0" fmla="*/ 3 w 7"/>
                  <a:gd name="T1" fmla="*/ 10 h 30"/>
                  <a:gd name="T2" fmla="*/ 6 w 7"/>
                  <a:gd name="T3" fmla="*/ 24 h 30"/>
                  <a:gd name="T4" fmla="*/ 0 w 7"/>
                  <a:gd name="T5" fmla="*/ 8 h 30"/>
                  <a:gd name="T6" fmla="*/ 3 w 7"/>
                  <a:gd name="T7" fmla="*/ 10 h 30"/>
                </a:gdLst>
                <a:ahLst/>
                <a:cxnLst>
                  <a:cxn ang="0">
                    <a:pos x="T0" y="T1"/>
                  </a:cxn>
                  <a:cxn ang="0">
                    <a:pos x="T2" y="T3"/>
                  </a:cxn>
                  <a:cxn ang="0">
                    <a:pos x="T4" y="T5"/>
                  </a:cxn>
                  <a:cxn ang="0">
                    <a:pos x="T6" y="T7"/>
                  </a:cxn>
                </a:cxnLst>
                <a:rect l="0" t="0" r="r" b="b"/>
                <a:pathLst>
                  <a:path w="7" h="30">
                    <a:moveTo>
                      <a:pt x="3" y="10"/>
                    </a:moveTo>
                    <a:cubicBezTo>
                      <a:pt x="1" y="8"/>
                      <a:pt x="6" y="28"/>
                      <a:pt x="6" y="24"/>
                    </a:cubicBezTo>
                    <a:cubicBezTo>
                      <a:pt x="7" y="30"/>
                      <a:pt x="3" y="22"/>
                      <a:pt x="0" y="8"/>
                    </a:cubicBezTo>
                    <a:cubicBezTo>
                      <a:pt x="3" y="16"/>
                      <a:pt x="2" y="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835">
                <a:extLst>
                  <a:ext uri="{FF2B5EF4-FFF2-40B4-BE49-F238E27FC236}">
                    <a16:creationId xmlns:a16="http://schemas.microsoft.com/office/drawing/2014/main" id="{B499E299-66CE-4D80-8C0E-8CFCF0D5B5DB}"/>
                  </a:ext>
                </a:extLst>
              </p:cNvPr>
              <p:cNvSpPr>
                <a:spLocks/>
              </p:cNvSpPr>
              <p:nvPr/>
            </p:nvSpPr>
            <p:spPr bwMode="auto">
              <a:xfrm>
                <a:off x="2239" y="2633"/>
                <a:ext cx="39" cy="7"/>
              </a:xfrm>
              <a:custGeom>
                <a:avLst/>
                <a:gdLst>
                  <a:gd name="T0" fmla="*/ 44 w 69"/>
                  <a:gd name="T1" fmla="*/ 11 h 11"/>
                  <a:gd name="T2" fmla="*/ 29 w 69"/>
                  <a:gd name="T3" fmla="*/ 11 h 11"/>
                  <a:gd name="T4" fmla="*/ 24 w 69"/>
                  <a:gd name="T5" fmla="*/ 9 h 11"/>
                  <a:gd name="T6" fmla="*/ 26 w 69"/>
                  <a:gd name="T7" fmla="*/ 7 h 11"/>
                  <a:gd name="T8" fmla="*/ 46 w 69"/>
                  <a:gd name="T9" fmla="*/ 7 h 11"/>
                  <a:gd name="T10" fmla="*/ 32 w 69"/>
                  <a:gd name="T11" fmla="*/ 5 h 11"/>
                  <a:gd name="T12" fmla="*/ 14 w 69"/>
                  <a:gd name="T13" fmla="*/ 6 h 11"/>
                  <a:gd name="T14" fmla="*/ 6 w 69"/>
                  <a:gd name="T15" fmla="*/ 0 h 11"/>
                  <a:gd name="T16" fmla="*/ 12 w 69"/>
                  <a:gd name="T17" fmla="*/ 4 h 11"/>
                  <a:gd name="T18" fmla="*/ 47 w 69"/>
                  <a:gd name="T19" fmla="*/ 4 h 11"/>
                  <a:gd name="T20" fmla="*/ 36 w 69"/>
                  <a:gd name="T21" fmla="*/ 5 h 11"/>
                  <a:gd name="T22" fmla="*/ 50 w 69"/>
                  <a:gd name="T23" fmla="*/ 7 h 11"/>
                  <a:gd name="T24" fmla="*/ 69 w 69"/>
                  <a:gd name="T25" fmla="*/ 7 h 11"/>
                  <a:gd name="T26" fmla="*/ 48 w 69"/>
                  <a:gd name="T27" fmla="*/ 8 h 11"/>
                  <a:gd name="T28" fmla="*/ 44 w 69"/>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1">
                    <a:moveTo>
                      <a:pt x="44" y="11"/>
                    </a:moveTo>
                    <a:cubicBezTo>
                      <a:pt x="41" y="11"/>
                      <a:pt x="36" y="11"/>
                      <a:pt x="29" y="11"/>
                    </a:cubicBezTo>
                    <a:cubicBezTo>
                      <a:pt x="36" y="11"/>
                      <a:pt x="42" y="9"/>
                      <a:pt x="24" y="9"/>
                    </a:cubicBezTo>
                    <a:cubicBezTo>
                      <a:pt x="35" y="8"/>
                      <a:pt x="33" y="9"/>
                      <a:pt x="26" y="7"/>
                    </a:cubicBezTo>
                    <a:cubicBezTo>
                      <a:pt x="29" y="8"/>
                      <a:pt x="46" y="9"/>
                      <a:pt x="46" y="7"/>
                    </a:cubicBezTo>
                    <a:cubicBezTo>
                      <a:pt x="34" y="7"/>
                      <a:pt x="18" y="6"/>
                      <a:pt x="32" y="5"/>
                    </a:cubicBezTo>
                    <a:cubicBezTo>
                      <a:pt x="22" y="5"/>
                      <a:pt x="8" y="4"/>
                      <a:pt x="14" y="6"/>
                    </a:cubicBezTo>
                    <a:cubicBezTo>
                      <a:pt x="0" y="3"/>
                      <a:pt x="13" y="2"/>
                      <a:pt x="6" y="0"/>
                    </a:cubicBezTo>
                    <a:cubicBezTo>
                      <a:pt x="13" y="0"/>
                      <a:pt x="29" y="4"/>
                      <a:pt x="12" y="4"/>
                    </a:cubicBezTo>
                    <a:cubicBezTo>
                      <a:pt x="21" y="5"/>
                      <a:pt x="36" y="4"/>
                      <a:pt x="47" y="4"/>
                    </a:cubicBezTo>
                    <a:cubicBezTo>
                      <a:pt x="50" y="5"/>
                      <a:pt x="42" y="5"/>
                      <a:pt x="36" y="5"/>
                    </a:cubicBezTo>
                    <a:cubicBezTo>
                      <a:pt x="47" y="5"/>
                      <a:pt x="48" y="6"/>
                      <a:pt x="50" y="7"/>
                    </a:cubicBezTo>
                    <a:cubicBezTo>
                      <a:pt x="52" y="7"/>
                      <a:pt x="55" y="8"/>
                      <a:pt x="69" y="7"/>
                    </a:cubicBezTo>
                    <a:cubicBezTo>
                      <a:pt x="66" y="8"/>
                      <a:pt x="56" y="8"/>
                      <a:pt x="48" y="8"/>
                    </a:cubicBezTo>
                    <a:cubicBezTo>
                      <a:pt x="41" y="9"/>
                      <a:pt x="36" y="9"/>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836">
                <a:extLst>
                  <a:ext uri="{FF2B5EF4-FFF2-40B4-BE49-F238E27FC236}">
                    <a16:creationId xmlns:a16="http://schemas.microsoft.com/office/drawing/2014/main" id="{08C71B77-C257-43DE-8FEF-367FDFABBB01}"/>
                  </a:ext>
                </a:extLst>
              </p:cNvPr>
              <p:cNvSpPr>
                <a:spLocks/>
              </p:cNvSpPr>
              <p:nvPr/>
            </p:nvSpPr>
            <p:spPr bwMode="auto">
              <a:xfrm>
                <a:off x="2026" y="2583"/>
                <a:ext cx="14" cy="7"/>
              </a:xfrm>
              <a:custGeom>
                <a:avLst/>
                <a:gdLst>
                  <a:gd name="T0" fmla="*/ 11 w 25"/>
                  <a:gd name="T1" fmla="*/ 6 h 13"/>
                  <a:gd name="T2" fmla="*/ 18 w 25"/>
                  <a:gd name="T3" fmla="*/ 7 h 13"/>
                  <a:gd name="T4" fmla="*/ 25 w 25"/>
                  <a:gd name="T5" fmla="*/ 13 h 13"/>
                  <a:gd name="T6" fmla="*/ 11 w 25"/>
                  <a:gd name="T7" fmla="*/ 8 h 13"/>
                  <a:gd name="T8" fmla="*/ 18 w 25"/>
                  <a:gd name="T9" fmla="*/ 10 h 13"/>
                  <a:gd name="T10" fmla="*/ 11 w 25"/>
                  <a:gd name="T11" fmla="*/ 6 h 13"/>
                </a:gdLst>
                <a:ahLst/>
                <a:cxnLst>
                  <a:cxn ang="0">
                    <a:pos x="T0" y="T1"/>
                  </a:cxn>
                  <a:cxn ang="0">
                    <a:pos x="T2" y="T3"/>
                  </a:cxn>
                  <a:cxn ang="0">
                    <a:pos x="T4" y="T5"/>
                  </a:cxn>
                  <a:cxn ang="0">
                    <a:pos x="T6" y="T7"/>
                  </a:cxn>
                  <a:cxn ang="0">
                    <a:pos x="T8" y="T9"/>
                  </a:cxn>
                  <a:cxn ang="0">
                    <a:pos x="T10" y="T11"/>
                  </a:cxn>
                </a:cxnLst>
                <a:rect l="0" t="0" r="r" b="b"/>
                <a:pathLst>
                  <a:path w="25" h="13">
                    <a:moveTo>
                      <a:pt x="11" y="6"/>
                    </a:moveTo>
                    <a:cubicBezTo>
                      <a:pt x="0" y="0"/>
                      <a:pt x="18" y="8"/>
                      <a:pt x="18" y="7"/>
                    </a:cubicBezTo>
                    <a:cubicBezTo>
                      <a:pt x="23" y="10"/>
                      <a:pt x="23" y="12"/>
                      <a:pt x="25" y="13"/>
                    </a:cubicBezTo>
                    <a:cubicBezTo>
                      <a:pt x="23" y="13"/>
                      <a:pt x="12" y="7"/>
                      <a:pt x="11" y="8"/>
                    </a:cubicBezTo>
                    <a:cubicBezTo>
                      <a:pt x="2" y="3"/>
                      <a:pt x="8" y="4"/>
                      <a:pt x="18" y="10"/>
                    </a:cubicBezTo>
                    <a:cubicBezTo>
                      <a:pt x="17" y="8"/>
                      <a:pt x="11" y="5"/>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837">
                <a:extLst>
                  <a:ext uri="{FF2B5EF4-FFF2-40B4-BE49-F238E27FC236}">
                    <a16:creationId xmlns:a16="http://schemas.microsoft.com/office/drawing/2014/main" id="{E9E5B46D-1326-4F46-A2AD-7659D63BF24F}"/>
                  </a:ext>
                </a:extLst>
              </p:cNvPr>
              <p:cNvSpPr>
                <a:spLocks/>
              </p:cNvSpPr>
              <p:nvPr/>
            </p:nvSpPr>
            <p:spPr bwMode="auto">
              <a:xfrm>
                <a:off x="2504" y="2560"/>
                <a:ext cx="33" cy="19"/>
              </a:xfrm>
              <a:custGeom>
                <a:avLst/>
                <a:gdLst>
                  <a:gd name="T0" fmla="*/ 12 w 57"/>
                  <a:gd name="T1" fmla="*/ 27 h 32"/>
                  <a:gd name="T2" fmla="*/ 29 w 57"/>
                  <a:gd name="T3" fmla="*/ 18 h 32"/>
                  <a:gd name="T4" fmla="*/ 0 w 57"/>
                  <a:gd name="T5" fmla="*/ 32 h 32"/>
                  <a:gd name="T6" fmla="*/ 8 w 57"/>
                  <a:gd name="T7" fmla="*/ 25 h 32"/>
                  <a:gd name="T8" fmla="*/ 23 w 57"/>
                  <a:gd name="T9" fmla="*/ 15 h 32"/>
                  <a:gd name="T10" fmla="*/ 30 w 57"/>
                  <a:gd name="T11" fmla="*/ 15 h 32"/>
                  <a:gd name="T12" fmla="*/ 57 w 57"/>
                  <a:gd name="T13" fmla="*/ 0 h 32"/>
                  <a:gd name="T14" fmla="*/ 35 w 57"/>
                  <a:gd name="T15" fmla="*/ 14 h 32"/>
                  <a:gd name="T16" fmla="*/ 35 w 57"/>
                  <a:gd name="T17" fmla="*/ 17 h 32"/>
                  <a:gd name="T18" fmla="*/ 30 w 57"/>
                  <a:gd name="T19" fmla="*/ 18 h 32"/>
                  <a:gd name="T20" fmla="*/ 24 w 57"/>
                  <a:gd name="T21" fmla="*/ 23 h 32"/>
                  <a:gd name="T22" fmla="*/ 11 w 57"/>
                  <a:gd name="T23" fmla="*/ 30 h 32"/>
                  <a:gd name="T24" fmla="*/ 12 w 57"/>
                  <a:gd name="T2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12" y="27"/>
                    </a:moveTo>
                    <a:cubicBezTo>
                      <a:pt x="21" y="23"/>
                      <a:pt x="19" y="23"/>
                      <a:pt x="29" y="18"/>
                    </a:cubicBezTo>
                    <a:cubicBezTo>
                      <a:pt x="26" y="17"/>
                      <a:pt x="11" y="26"/>
                      <a:pt x="0" y="32"/>
                    </a:cubicBezTo>
                    <a:cubicBezTo>
                      <a:pt x="9" y="26"/>
                      <a:pt x="21" y="20"/>
                      <a:pt x="8" y="25"/>
                    </a:cubicBezTo>
                    <a:cubicBezTo>
                      <a:pt x="12" y="22"/>
                      <a:pt x="24" y="16"/>
                      <a:pt x="23" y="15"/>
                    </a:cubicBezTo>
                    <a:cubicBezTo>
                      <a:pt x="27" y="13"/>
                      <a:pt x="27" y="14"/>
                      <a:pt x="30" y="15"/>
                    </a:cubicBezTo>
                    <a:cubicBezTo>
                      <a:pt x="40" y="11"/>
                      <a:pt x="44" y="7"/>
                      <a:pt x="57" y="0"/>
                    </a:cubicBezTo>
                    <a:cubicBezTo>
                      <a:pt x="56" y="2"/>
                      <a:pt x="44" y="8"/>
                      <a:pt x="35" y="14"/>
                    </a:cubicBezTo>
                    <a:cubicBezTo>
                      <a:pt x="39" y="13"/>
                      <a:pt x="50" y="8"/>
                      <a:pt x="35" y="17"/>
                    </a:cubicBezTo>
                    <a:cubicBezTo>
                      <a:pt x="39" y="14"/>
                      <a:pt x="38" y="14"/>
                      <a:pt x="30" y="18"/>
                    </a:cubicBezTo>
                    <a:cubicBezTo>
                      <a:pt x="22" y="22"/>
                      <a:pt x="11" y="30"/>
                      <a:pt x="24" y="23"/>
                    </a:cubicBezTo>
                    <a:cubicBezTo>
                      <a:pt x="24" y="24"/>
                      <a:pt x="16" y="27"/>
                      <a:pt x="11" y="30"/>
                    </a:cubicBezTo>
                    <a:cubicBezTo>
                      <a:pt x="15" y="27"/>
                      <a:pt x="18" y="26"/>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7039">
              <a:extLst>
                <a:ext uri="{FF2B5EF4-FFF2-40B4-BE49-F238E27FC236}">
                  <a16:creationId xmlns:a16="http://schemas.microsoft.com/office/drawing/2014/main" id="{2E59392C-E600-45E0-9FC9-2487903F0D05}"/>
                </a:ext>
              </a:extLst>
            </p:cNvPr>
            <p:cNvGrpSpPr>
              <a:grpSpLocks/>
            </p:cNvGrpSpPr>
            <p:nvPr/>
          </p:nvGrpSpPr>
          <p:grpSpPr bwMode="auto">
            <a:xfrm>
              <a:off x="5169925" y="2139121"/>
              <a:ext cx="1549400" cy="1568450"/>
              <a:chOff x="1805" y="1645"/>
              <a:chExt cx="976" cy="988"/>
            </a:xfrm>
            <a:solidFill>
              <a:schemeClr val="tx1"/>
            </a:solidFill>
          </p:grpSpPr>
          <p:sp>
            <p:nvSpPr>
              <p:cNvPr id="129" name="Freeform 6839">
                <a:extLst>
                  <a:ext uri="{FF2B5EF4-FFF2-40B4-BE49-F238E27FC236}">
                    <a16:creationId xmlns:a16="http://schemas.microsoft.com/office/drawing/2014/main" id="{38702F67-B715-4709-9782-54306F98E519}"/>
                  </a:ext>
                </a:extLst>
              </p:cNvPr>
              <p:cNvSpPr>
                <a:spLocks/>
              </p:cNvSpPr>
              <p:nvPr/>
            </p:nvSpPr>
            <p:spPr bwMode="auto">
              <a:xfrm>
                <a:off x="2154" y="2626"/>
                <a:ext cx="36" cy="7"/>
              </a:xfrm>
              <a:custGeom>
                <a:avLst/>
                <a:gdLst>
                  <a:gd name="T0" fmla="*/ 44 w 62"/>
                  <a:gd name="T1" fmla="*/ 10 h 12"/>
                  <a:gd name="T2" fmla="*/ 0 w 62"/>
                  <a:gd name="T3" fmla="*/ 0 h 12"/>
                  <a:gd name="T4" fmla="*/ 7 w 62"/>
                  <a:gd name="T5" fmla="*/ 0 h 12"/>
                  <a:gd name="T6" fmla="*/ 27 w 62"/>
                  <a:gd name="T7" fmla="*/ 4 h 12"/>
                  <a:gd name="T8" fmla="*/ 16 w 62"/>
                  <a:gd name="T9" fmla="*/ 3 h 12"/>
                  <a:gd name="T10" fmla="*/ 59 w 62"/>
                  <a:gd name="T11" fmla="*/ 10 h 12"/>
                  <a:gd name="T12" fmla="*/ 48 w 62"/>
                  <a:gd name="T13" fmla="*/ 10 h 12"/>
                  <a:gd name="T14" fmla="*/ 44 w 6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2">
                    <a:moveTo>
                      <a:pt x="44" y="10"/>
                    </a:moveTo>
                    <a:cubicBezTo>
                      <a:pt x="40" y="10"/>
                      <a:pt x="24" y="5"/>
                      <a:pt x="0" y="0"/>
                    </a:cubicBezTo>
                    <a:cubicBezTo>
                      <a:pt x="7" y="1"/>
                      <a:pt x="15" y="3"/>
                      <a:pt x="7" y="0"/>
                    </a:cubicBezTo>
                    <a:cubicBezTo>
                      <a:pt x="12" y="1"/>
                      <a:pt x="18" y="2"/>
                      <a:pt x="27" y="4"/>
                    </a:cubicBezTo>
                    <a:cubicBezTo>
                      <a:pt x="26" y="4"/>
                      <a:pt x="15" y="2"/>
                      <a:pt x="16" y="3"/>
                    </a:cubicBezTo>
                    <a:cubicBezTo>
                      <a:pt x="18" y="4"/>
                      <a:pt x="41" y="8"/>
                      <a:pt x="59" y="10"/>
                    </a:cubicBezTo>
                    <a:cubicBezTo>
                      <a:pt x="62" y="12"/>
                      <a:pt x="54" y="11"/>
                      <a:pt x="48" y="10"/>
                    </a:cubicBezTo>
                    <a:cubicBezTo>
                      <a:pt x="42" y="9"/>
                      <a:pt x="36" y="8"/>
                      <a:pt x="4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840">
                <a:extLst>
                  <a:ext uri="{FF2B5EF4-FFF2-40B4-BE49-F238E27FC236}">
                    <a16:creationId xmlns:a16="http://schemas.microsoft.com/office/drawing/2014/main" id="{CC4E005F-A07C-4CA9-9955-496C0CE68DBD}"/>
                  </a:ext>
                </a:extLst>
              </p:cNvPr>
              <p:cNvSpPr>
                <a:spLocks/>
              </p:cNvSpPr>
              <p:nvPr/>
            </p:nvSpPr>
            <p:spPr bwMode="auto">
              <a:xfrm>
                <a:off x="2398" y="2614"/>
                <a:ext cx="23" cy="6"/>
              </a:xfrm>
              <a:custGeom>
                <a:avLst/>
                <a:gdLst>
                  <a:gd name="T0" fmla="*/ 10 w 40"/>
                  <a:gd name="T1" fmla="*/ 5 h 10"/>
                  <a:gd name="T2" fmla="*/ 2 w 40"/>
                  <a:gd name="T3" fmla="*/ 6 h 10"/>
                  <a:gd name="T4" fmla="*/ 20 w 40"/>
                  <a:gd name="T5" fmla="*/ 0 h 10"/>
                  <a:gd name="T6" fmla="*/ 40 w 40"/>
                  <a:gd name="T7" fmla="*/ 0 h 10"/>
                  <a:gd name="T8" fmla="*/ 26 w 40"/>
                  <a:gd name="T9" fmla="*/ 6 h 10"/>
                  <a:gd name="T10" fmla="*/ 6 w 40"/>
                  <a:gd name="T11" fmla="*/ 10 h 10"/>
                  <a:gd name="T12" fmla="*/ 17 w 40"/>
                  <a:gd name="T13" fmla="*/ 6 h 10"/>
                  <a:gd name="T14" fmla="*/ 27 w 40"/>
                  <a:gd name="T15" fmla="*/ 3 h 10"/>
                  <a:gd name="T16" fmla="*/ 26 w 40"/>
                  <a:gd name="T17" fmla="*/ 2 h 10"/>
                  <a:gd name="T18" fmla="*/ 17 w 40"/>
                  <a:gd name="T19" fmla="*/ 3 h 10"/>
                  <a:gd name="T20" fmla="*/ 9 w 40"/>
                  <a:gd name="T21" fmla="*/ 4 h 10"/>
                  <a:gd name="T22" fmla="*/ 10 w 4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0">
                    <a:moveTo>
                      <a:pt x="10" y="5"/>
                    </a:moveTo>
                    <a:cubicBezTo>
                      <a:pt x="0" y="10"/>
                      <a:pt x="6" y="4"/>
                      <a:pt x="2" y="6"/>
                    </a:cubicBezTo>
                    <a:cubicBezTo>
                      <a:pt x="0" y="5"/>
                      <a:pt x="14" y="2"/>
                      <a:pt x="20" y="0"/>
                    </a:cubicBezTo>
                    <a:cubicBezTo>
                      <a:pt x="27" y="0"/>
                      <a:pt x="34" y="0"/>
                      <a:pt x="40" y="0"/>
                    </a:cubicBezTo>
                    <a:cubicBezTo>
                      <a:pt x="29" y="4"/>
                      <a:pt x="16" y="6"/>
                      <a:pt x="26" y="6"/>
                    </a:cubicBezTo>
                    <a:cubicBezTo>
                      <a:pt x="16" y="9"/>
                      <a:pt x="16" y="7"/>
                      <a:pt x="6" y="10"/>
                    </a:cubicBezTo>
                    <a:cubicBezTo>
                      <a:pt x="5" y="9"/>
                      <a:pt x="11" y="8"/>
                      <a:pt x="17" y="6"/>
                    </a:cubicBezTo>
                    <a:cubicBezTo>
                      <a:pt x="23" y="5"/>
                      <a:pt x="28" y="3"/>
                      <a:pt x="27" y="3"/>
                    </a:cubicBezTo>
                    <a:cubicBezTo>
                      <a:pt x="23" y="5"/>
                      <a:pt x="12" y="5"/>
                      <a:pt x="26" y="2"/>
                    </a:cubicBezTo>
                    <a:cubicBezTo>
                      <a:pt x="22" y="2"/>
                      <a:pt x="9" y="7"/>
                      <a:pt x="17" y="3"/>
                    </a:cubicBezTo>
                    <a:cubicBezTo>
                      <a:pt x="17" y="2"/>
                      <a:pt x="12" y="4"/>
                      <a:pt x="9" y="4"/>
                    </a:cubicBezTo>
                    <a:cubicBezTo>
                      <a:pt x="5" y="6"/>
                      <a:pt x="7"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841">
                <a:extLst>
                  <a:ext uri="{FF2B5EF4-FFF2-40B4-BE49-F238E27FC236}">
                    <a16:creationId xmlns:a16="http://schemas.microsoft.com/office/drawing/2014/main" id="{BB8540EA-BD54-41D1-91D7-07E8AFC2A587}"/>
                  </a:ext>
                </a:extLst>
              </p:cNvPr>
              <p:cNvSpPr>
                <a:spLocks/>
              </p:cNvSpPr>
              <p:nvPr/>
            </p:nvSpPr>
            <p:spPr bwMode="auto">
              <a:xfrm>
                <a:off x="2776" y="2178"/>
                <a:ext cx="5" cy="29"/>
              </a:xfrm>
              <a:custGeom>
                <a:avLst/>
                <a:gdLst>
                  <a:gd name="T0" fmla="*/ 0 w 8"/>
                  <a:gd name="T1" fmla="*/ 52 h 52"/>
                  <a:gd name="T2" fmla="*/ 7 w 8"/>
                  <a:gd name="T3" fmla="*/ 1 h 52"/>
                  <a:gd name="T4" fmla="*/ 6 w 8"/>
                  <a:gd name="T5" fmla="*/ 25 h 52"/>
                  <a:gd name="T6" fmla="*/ 0 w 8"/>
                  <a:gd name="T7" fmla="*/ 52 h 52"/>
                </a:gdLst>
                <a:ahLst/>
                <a:cxnLst>
                  <a:cxn ang="0">
                    <a:pos x="T0" y="T1"/>
                  </a:cxn>
                  <a:cxn ang="0">
                    <a:pos x="T2" y="T3"/>
                  </a:cxn>
                  <a:cxn ang="0">
                    <a:pos x="T4" y="T5"/>
                  </a:cxn>
                  <a:cxn ang="0">
                    <a:pos x="T6" y="T7"/>
                  </a:cxn>
                </a:cxnLst>
                <a:rect l="0" t="0" r="r" b="b"/>
                <a:pathLst>
                  <a:path w="8" h="52">
                    <a:moveTo>
                      <a:pt x="0" y="52"/>
                    </a:moveTo>
                    <a:cubicBezTo>
                      <a:pt x="4" y="39"/>
                      <a:pt x="6" y="19"/>
                      <a:pt x="7" y="1"/>
                    </a:cubicBezTo>
                    <a:cubicBezTo>
                      <a:pt x="8" y="0"/>
                      <a:pt x="8" y="12"/>
                      <a:pt x="6" y="25"/>
                    </a:cubicBezTo>
                    <a:cubicBezTo>
                      <a:pt x="5" y="38"/>
                      <a:pt x="2" y="51"/>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842">
                <a:extLst>
                  <a:ext uri="{FF2B5EF4-FFF2-40B4-BE49-F238E27FC236}">
                    <a16:creationId xmlns:a16="http://schemas.microsoft.com/office/drawing/2014/main" id="{0B4E8E47-A873-4730-86B3-9D22641B86D1}"/>
                  </a:ext>
                </a:extLst>
              </p:cNvPr>
              <p:cNvSpPr>
                <a:spLocks/>
              </p:cNvSpPr>
              <p:nvPr/>
            </p:nvSpPr>
            <p:spPr bwMode="auto">
              <a:xfrm>
                <a:off x="2770" y="2219"/>
                <a:ext cx="4" cy="15"/>
              </a:xfrm>
              <a:custGeom>
                <a:avLst/>
                <a:gdLst>
                  <a:gd name="T0" fmla="*/ 6 w 7"/>
                  <a:gd name="T1" fmla="*/ 6 h 28"/>
                  <a:gd name="T2" fmla="*/ 4 w 7"/>
                  <a:gd name="T3" fmla="*/ 23 h 28"/>
                  <a:gd name="T4" fmla="*/ 5 w 7"/>
                  <a:gd name="T5" fmla="*/ 9 h 28"/>
                  <a:gd name="T6" fmla="*/ 3 w 7"/>
                  <a:gd name="T7" fmla="*/ 14 h 28"/>
                  <a:gd name="T8" fmla="*/ 1 w 7"/>
                  <a:gd name="T9" fmla="*/ 28 h 28"/>
                  <a:gd name="T10" fmla="*/ 5 w 7"/>
                  <a:gd name="T11" fmla="*/ 3 h 28"/>
                  <a:gd name="T12" fmla="*/ 6 w 7"/>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7" h="28">
                    <a:moveTo>
                      <a:pt x="6" y="6"/>
                    </a:moveTo>
                    <a:cubicBezTo>
                      <a:pt x="6" y="8"/>
                      <a:pt x="5" y="17"/>
                      <a:pt x="4" y="23"/>
                    </a:cubicBezTo>
                    <a:cubicBezTo>
                      <a:pt x="3" y="23"/>
                      <a:pt x="5" y="14"/>
                      <a:pt x="5" y="9"/>
                    </a:cubicBezTo>
                    <a:cubicBezTo>
                      <a:pt x="4" y="10"/>
                      <a:pt x="4" y="13"/>
                      <a:pt x="3" y="14"/>
                    </a:cubicBezTo>
                    <a:cubicBezTo>
                      <a:pt x="2" y="21"/>
                      <a:pt x="4" y="18"/>
                      <a:pt x="1" y="28"/>
                    </a:cubicBezTo>
                    <a:cubicBezTo>
                      <a:pt x="0" y="27"/>
                      <a:pt x="3" y="11"/>
                      <a:pt x="5" y="3"/>
                    </a:cubicBezTo>
                    <a:cubicBezTo>
                      <a:pt x="7" y="0"/>
                      <a:pt x="4" y="16"/>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843">
                <a:extLst>
                  <a:ext uri="{FF2B5EF4-FFF2-40B4-BE49-F238E27FC236}">
                    <a16:creationId xmlns:a16="http://schemas.microsoft.com/office/drawing/2014/main" id="{D919D6FC-9F7B-46A0-840F-32298FCF00D3}"/>
                  </a:ext>
                </a:extLst>
              </p:cNvPr>
              <p:cNvSpPr>
                <a:spLocks/>
              </p:cNvSpPr>
              <p:nvPr/>
            </p:nvSpPr>
            <p:spPr bwMode="auto">
              <a:xfrm>
                <a:off x="2429" y="2604"/>
                <a:ext cx="20" cy="8"/>
              </a:xfrm>
              <a:custGeom>
                <a:avLst/>
                <a:gdLst>
                  <a:gd name="T0" fmla="*/ 23 w 35"/>
                  <a:gd name="T1" fmla="*/ 3 h 14"/>
                  <a:gd name="T2" fmla="*/ 9 w 35"/>
                  <a:gd name="T3" fmla="*/ 9 h 14"/>
                  <a:gd name="T4" fmla="*/ 35 w 35"/>
                  <a:gd name="T5" fmla="*/ 0 h 14"/>
                  <a:gd name="T6" fmla="*/ 0 w 35"/>
                  <a:gd name="T7" fmla="*/ 14 h 14"/>
                  <a:gd name="T8" fmla="*/ 0 w 35"/>
                  <a:gd name="T9" fmla="*/ 10 h 14"/>
                  <a:gd name="T10" fmla="*/ 23 w 35"/>
                  <a:gd name="T11" fmla="*/ 3 h 14"/>
                </a:gdLst>
                <a:ahLst/>
                <a:cxnLst>
                  <a:cxn ang="0">
                    <a:pos x="T0" y="T1"/>
                  </a:cxn>
                  <a:cxn ang="0">
                    <a:pos x="T2" y="T3"/>
                  </a:cxn>
                  <a:cxn ang="0">
                    <a:pos x="T4" y="T5"/>
                  </a:cxn>
                  <a:cxn ang="0">
                    <a:pos x="T6" y="T7"/>
                  </a:cxn>
                  <a:cxn ang="0">
                    <a:pos x="T8" y="T9"/>
                  </a:cxn>
                  <a:cxn ang="0">
                    <a:pos x="T10" y="T11"/>
                  </a:cxn>
                </a:cxnLst>
                <a:rect l="0" t="0" r="r" b="b"/>
                <a:pathLst>
                  <a:path w="35" h="14">
                    <a:moveTo>
                      <a:pt x="23" y="3"/>
                    </a:moveTo>
                    <a:cubicBezTo>
                      <a:pt x="28" y="3"/>
                      <a:pt x="15" y="7"/>
                      <a:pt x="9" y="9"/>
                    </a:cubicBezTo>
                    <a:cubicBezTo>
                      <a:pt x="12" y="9"/>
                      <a:pt x="27" y="3"/>
                      <a:pt x="35" y="0"/>
                    </a:cubicBezTo>
                    <a:cubicBezTo>
                      <a:pt x="29" y="3"/>
                      <a:pt x="15" y="9"/>
                      <a:pt x="0" y="14"/>
                    </a:cubicBezTo>
                    <a:cubicBezTo>
                      <a:pt x="3" y="11"/>
                      <a:pt x="6" y="9"/>
                      <a:pt x="0" y="10"/>
                    </a:cubicBezTo>
                    <a:cubicBezTo>
                      <a:pt x="3" y="8"/>
                      <a:pt x="21"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844">
                <a:extLst>
                  <a:ext uri="{FF2B5EF4-FFF2-40B4-BE49-F238E27FC236}">
                    <a16:creationId xmlns:a16="http://schemas.microsoft.com/office/drawing/2014/main" id="{3E721866-559C-4E4D-BEE0-D8E882744F6E}"/>
                  </a:ext>
                </a:extLst>
              </p:cNvPr>
              <p:cNvSpPr>
                <a:spLocks noEditPoints="1"/>
              </p:cNvSpPr>
              <p:nvPr/>
            </p:nvSpPr>
            <p:spPr bwMode="auto">
              <a:xfrm>
                <a:off x="2738" y="1927"/>
                <a:ext cx="39" cy="136"/>
              </a:xfrm>
              <a:custGeom>
                <a:avLst/>
                <a:gdLst>
                  <a:gd name="T0" fmla="*/ 24 w 70"/>
                  <a:gd name="T1" fmla="*/ 38 h 240"/>
                  <a:gd name="T2" fmla="*/ 13 w 70"/>
                  <a:gd name="T3" fmla="*/ 10 h 240"/>
                  <a:gd name="T4" fmla="*/ 15 w 70"/>
                  <a:gd name="T5" fmla="*/ 23 h 240"/>
                  <a:gd name="T6" fmla="*/ 11 w 70"/>
                  <a:gd name="T7" fmla="*/ 13 h 240"/>
                  <a:gd name="T8" fmla="*/ 10 w 70"/>
                  <a:gd name="T9" fmla="*/ 15 h 240"/>
                  <a:gd name="T10" fmla="*/ 14 w 70"/>
                  <a:gd name="T11" fmla="*/ 25 h 240"/>
                  <a:gd name="T12" fmla="*/ 37 w 70"/>
                  <a:gd name="T13" fmla="*/ 90 h 240"/>
                  <a:gd name="T14" fmla="*/ 24 w 70"/>
                  <a:gd name="T15" fmla="*/ 56 h 240"/>
                  <a:gd name="T16" fmla="*/ 9 w 70"/>
                  <a:gd name="T17" fmla="*/ 21 h 240"/>
                  <a:gd name="T18" fmla="*/ 12 w 70"/>
                  <a:gd name="T19" fmla="*/ 23 h 240"/>
                  <a:gd name="T20" fmla="*/ 5 w 70"/>
                  <a:gd name="T21" fmla="*/ 9 h 240"/>
                  <a:gd name="T22" fmla="*/ 2 w 70"/>
                  <a:gd name="T23" fmla="*/ 5 h 240"/>
                  <a:gd name="T24" fmla="*/ 14 w 70"/>
                  <a:gd name="T25" fmla="*/ 34 h 240"/>
                  <a:gd name="T26" fmla="*/ 27 w 70"/>
                  <a:gd name="T27" fmla="*/ 68 h 240"/>
                  <a:gd name="T28" fmla="*/ 25 w 70"/>
                  <a:gd name="T29" fmla="*/ 66 h 240"/>
                  <a:gd name="T30" fmla="*/ 39 w 70"/>
                  <a:gd name="T31" fmla="*/ 112 h 240"/>
                  <a:gd name="T32" fmla="*/ 37 w 70"/>
                  <a:gd name="T33" fmla="*/ 113 h 240"/>
                  <a:gd name="T34" fmla="*/ 41 w 70"/>
                  <a:gd name="T35" fmla="*/ 109 h 240"/>
                  <a:gd name="T36" fmla="*/ 40 w 70"/>
                  <a:gd name="T37" fmla="*/ 111 h 240"/>
                  <a:gd name="T38" fmla="*/ 33 w 70"/>
                  <a:gd name="T39" fmla="*/ 90 h 240"/>
                  <a:gd name="T40" fmla="*/ 34 w 70"/>
                  <a:gd name="T41" fmla="*/ 85 h 240"/>
                  <a:gd name="T42" fmla="*/ 37 w 70"/>
                  <a:gd name="T43" fmla="*/ 95 h 240"/>
                  <a:gd name="T44" fmla="*/ 36 w 70"/>
                  <a:gd name="T45" fmla="*/ 96 h 240"/>
                  <a:gd name="T46" fmla="*/ 45 w 70"/>
                  <a:gd name="T47" fmla="*/ 114 h 240"/>
                  <a:gd name="T48" fmla="*/ 39 w 70"/>
                  <a:gd name="T49" fmla="*/ 102 h 240"/>
                  <a:gd name="T50" fmla="*/ 38 w 70"/>
                  <a:gd name="T51" fmla="*/ 94 h 240"/>
                  <a:gd name="T52" fmla="*/ 44 w 70"/>
                  <a:gd name="T53" fmla="*/ 111 h 240"/>
                  <a:gd name="T54" fmla="*/ 47 w 70"/>
                  <a:gd name="T55" fmla="*/ 125 h 240"/>
                  <a:gd name="T56" fmla="*/ 53 w 70"/>
                  <a:gd name="T57" fmla="*/ 146 h 240"/>
                  <a:gd name="T58" fmla="*/ 47 w 70"/>
                  <a:gd name="T59" fmla="*/ 130 h 240"/>
                  <a:gd name="T60" fmla="*/ 56 w 70"/>
                  <a:gd name="T61" fmla="*/ 169 h 240"/>
                  <a:gd name="T62" fmla="*/ 62 w 70"/>
                  <a:gd name="T63" fmla="*/ 191 h 240"/>
                  <a:gd name="T64" fmla="*/ 66 w 70"/>
                  <a:gd name="T65" fmla="*/ 223 h 240"/>
                  <a:gd name="T66" fmla="*/ 70 w 70"/>
                  <a:gd name="T67" fmla="*/ 240 h 240"/>
                  <a:gd name="T68" fmla="*/ 66 w 70"/>
                  <a:gd name="T69" fmla="*/ 204 h 240"/>
                  <a:gd name="T70" fmla="*/ 60 w 70"/>
                  <a:gd name="T71" fmla="*/ 166 h 240"/>
                  <a:gd name="T72" fmla="*/ 54 w 70"/>
                  <a:gd name="T73" fmla="*/ 154 h 240"/>
                  <a:gd name="T74" fmla="*/ 57 w 70"/>
                  <a:gd name="T75" fmla="*/ 155 h 240"/>
                  <a:gd name="T76" fmla="*/ 47 w 70"/>
                  <a:gd name="T77" fmla="*/ 116 h 240"/>
                  <a:gd name="T78" fmla="*/ 34 w 70"/>
                  <a:gd name="T79" fmla="*/ 75 h 240"/>
                  <a:gd name="T80" fmla="*/ 38 w 70"/>
                  <a:gd name="T81" fmla="*/ 84 h 240"/>
                  <a:gd name="T82" fmla="*/ 27 w 70"/>
                  <a:gd name="T83" fmla="*/ 48 h 240"/>
                  <a:gd name="T84" fmla="*/ 29 w 70"/>
                  <a:gd name="T85" fmla="*/ 56 h 240"/>
                  <a:gd name="T86" fmla="*/ 26 w 70"/>
                  <a:gd name="T87" fmla="*/ 50 h 240"/>
                  <a:gd name="T88" fmla="*/ 18 w 70"/>
                  <a:gd name="T89" fmla="*/ 27 h 240"/>
                  <a:gd name="T90" fmla="*/ 24 w 70"/>
                  <a:gd name="T91" fmla="*/ 38 h 240"/>
                  <a:gd name="T92" fmla="*/ 23 w 70"/>
                  <a:gd name="T93" fmla="*/ 43 h 240"/>
                  <a:gd name="T94" fmla="*/ 20 w 70"/>
                  <a:gd name="T95" fmla="*/ 38 h 240"/>
                  <a:gd name="T96" fmla="*/ 13 w 70"/>
                  <a:gd name="T97" fmla="*/ 20 h 240"/>
                  <a:gd name="T98" fmla="*/ 23 w 70"/>
                  <a:gd name="T99" fmla="*/ 4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240">
                    <a:moveTo>
                      <a:pt x="24" y="38"/>
                    </a:moveTo>
                    <a:cubicBezTo>
                      <a:pt x="18" y="25"/>
                      <a:pt x="16" y="15"/>
                      <a:pt x="13" y="10"/>
                    </a:cubicBezTo>
                    <a:cubicBezTo>
                      <a:pt x="10" y="8"/>
                      <a:pt x="17" y="24"/>
                      <a:pt x="15" y="23"/>
                    </a:cubicBezTo>
                    <a:cubicBezTo>
                      <a:pt x="11" y="13"/>
                      <a:pt x="11" y="13"/>
                      <a:pt x="11" y="13"/>
                    </a:cubicBezTo>
                    <a:cubicBezTo>
                      <a:pt x="9" y="12"/>
                      <a:pt x="13" y="20"/>
                      <a:pt x="10" y="15"/>
                    </a:cubicBezTo>
                    <a:cubicBezTo>
                      <a:pt x="13" y="22"/>
                      <a:pt x="17" y="29"/>
                      <a:pt x="14" y="25"/>
                    </a:cubicBezTo>
                    <a:cubicBezTo>
                      <a:pt x="22" y="46"/>
                      <a:pt x="30" y="68"/>
                      <a:pt x="37" y="90"/>
                    </a:cubicBezTo>
                    <a:cubicBezTo>
                      <a:pt x="34" y="84"/>
                      <a:pt x="29" y="70"/>
                      <a:pt x="24" y="56"/>
                    </a:cubicBezTo>
                    <a:cubicBezTo>
                      <a:pt x="18" y="42"/>
                      <a:pt x="13" y="28"/>
                      <a:pt x="9" y="21"/>
                    </a:cubicBezTo>
                    <a:cubicBezTo>
                      <a:pt x="10" y="20"/>
                      <a:pt x="11" y="24"/>
                      <a:pt x="12" y="23"/>
                    </a:cubicBezTo>
                    <a:cubicBezTo>
                      <a:pt x="10" y="21"/>
                      <a:pt x="7" y="14"/>
                      <a:pt x="5" y="9"/>
                    </a:cubicBezTo>
                    <a:cubicBezTo>
                      <a:pt x="2" y="3"/>
                      <a:pt x="0" y="0"/>
                      <a:pt x="2" y="5"/>
                    </a:cubicBezTo>
                    <a:cubicBezTo>
                      <a:pt x="6" y="16"/>
                      <a:pt x="10" y="25"/>
                      <a:pt x="14" y="34"/>
                    </a:cubicBezTo>
                    <a:cubicBezTo>
                      <a:pt x="17" y="43"/>
                      <a:pt x="22" y="54"/>
                      <a:pt x="27" y="68"/>
                    </a:cubicBezTo>
                    <a:cubicBezTo>
                      <a:pt x="26" y="68"/>
                      <a:pt x="25" y="64"/>
                      <a:pt x="25" y="66"/>
                    </a:cubicBezTo>
                    <a:cubicBezTo>
                      <a:pt x="32" y="87"/>
                      <a:pt x="36" y="98"/>
                      <a:pt x="39" y="112"/>
                    </a:cubicBezTo>
                    <a:cubicBezTo>
                      <a:pt x="37" y="109"/>
                      <a:pt x="34" y="101"/>
                      <a:pt x="37" y="113"/>
                    </a:cubicBezTo>
                    <a:cubicBezTo>
                      <a:pt x="43" y="129"/>
                      <a:pt x="41" y="118"/>
                      <a:pt x="41" y="109"/>
                    </a:cubicBezTo>
                    <a:cubicBezTo>
                      <a:pt x="39" y="104"/>
                      <a:pt x="40" y="111"/>
                      <a:pt x="40" y="111"/>
                    </a:cubicBezTo>
                    <a:cubicBezTo>
                      <a:pt x="38" y="104"/>
                      <a:pt x="35" y="97"/>
                      <a:pt x="33" y="90"/>
                    </a:cubicBezTo>
                    <a:cubicBezTo>
                      <a:pt x="34" y="90"/>
                      <a:pt x="33" y="85"/>
                      <a:pt x="34" y="85"/>
                    </a:cubicBezTo>
                    <a:cubicBezTo>
                      <a:pt x="35" y="89"/>
                      <a:pt x="36" y="89"/>
                      <a:pt x="37" y="95"/>
                    </a:cubicBezTo>
                    <a:cubicBezTo>
                      <a:pt x="36" y="96"/>
                      <a:pt x="36" y="96"/>
                      <a:pt x="36" y="96"/>
                    </a:cubicBezTo>
                    <a:cubicBezTo>
                      <a:pt x="40" y="109"/>
                      <a:pt x="42" y="108"/>
                      <a:pt x="45" y="114"/>
                    </a:cubicBezTo>
                    <a:cubicBezTo>
                      <a:pt x="42" y="100"/>
                      <a:pt x="42" y="108"/>
                      <a:pt x="39" y="102"/>
                    </a:cubicBezTo>
                    <a:cubicBezTo>
                      <a:pt x="38" y="98"/>
                      <a:pt x="38" y="96"/>
                      <a:pt x="38" y="94"/>
                    </a:cubicBezTo>
                    <a:cubicBezTo>
                      <a:pt x="41" y="97"/>
                      <a:pt x="43" y="104"/>
                      <a:pt x="44" y="111"/>
                    </a:cubicBezTo>
                    <a:cubicBezTo>
                      <a:pt x="46" y="117"/>
                      <a:pt x="47" y="124"/>
                      <a:pt x="47" y="125"/>
                    </a:cubicBezTo>
                    <a:cubicBezTo>
                      <a:pt x="49" y="132"/>
                      <a:pt x="54" y="138"/>
                      <a:pt x="53" y="146"/>
                    </a:cubicBezTo>
                    <a:cubicBezTo>
                      <a:pt x="51" y="137"/>
                      <a:pt x="48" y="127"/>
                      <a:pt x="47" y="130"/>
                    </a:cubicBezTo>
                    <a:cubicBezTo>
                      <a:pt x="52" y="143"/>
                      <a:pt x="54" y="155"/>
                      <a:pt x="56" y="169"/>
                    </a:cubicBezTo>
                    <a:cubicBezTo>
                      <a:pt x="58" y="171"/>
                      <a:pt x="60" y="180"/>
                      <a:pt x="62" y="191"/>
                    </a:cubicBezTo>
                    <a:cubicBezTo>
                      <a:pt x="64" y="203"/>
                      <a:pt x="66" y="215"/>
                      <a:pt x="66" y="223"/>
                    </a:cubicBezTo>
                    <a:cubicBezTo>
                      <a:pt x="68" y="232"/>
                      <a:pt x="69" y="235"/>
                      <a:pt x="70" y="240"/>
                    </a:cubicBezTo>
                    <a:cubicBezTo>
                      <a:pt x="70" y="230"/>
                      <a:pt x="68" y="217"/>
                      <a:pt x="66" y="204"/>
                    </a:cubicBezTo>
                    <a:cubicBezTo>
                      <a:pt x="64" y="192"/>
                      <a:pt x="61" y="178"/>
                      <a:pt x="60" y="166"/>
                    </a:cubicBezTo>
                    <a:cubicBezTo>
                      <a:pt x="58" y="169"/>
                      <a:pt x="57" y="167"/>
                      <a:pt x="54" y="154"/>
                    </a:cubicBezTo>
                    <a:cubicBezTo>
                      <a:pt x="55" y="152"/>
                      <a:pt x="56" y="157"/>
                      <a:pt x="57" y="155"/>
                    </a:cubicBezTo>
                    <a:cubicBezTo>
                      <a:pt x="55" y="145"/>
                      <a:pt x="51" y="131"/>
                      <a:pt x="47" y="116"/>
                    </a:cubicBezTo>
                    <a:cubicBezTo>
                      <a:pt x="42" y="101"/>
                      <a:pt x="38" y="86"/>
                      <a:pt x="34" y="75"/>
                    </a:cubicBezTo>
                    <a:cubicBezTo>
                      <a:pt x="35" y="80"/>
                      <a:pt x="37" y="87"/>
                      <a:pt x="38" y="84"/>
                    </a:cubicBezTo>
                    <a:cubicBezTo>
                      <a:pt x="31" y="67"/>
                      <a:pt x="31" y="57"/>
                      <a:pt x="27" y="48"/>
                    </a:cubicBezTo>
                    <a:cubicBezTo>
                      <a:pt x="28" y="52"/>
                      <a:pt x="29" y="54"/>
                      <a:pt x="29" y="56"/>
                    </a:cubicBezTo>
                    <a:cubicBezTo>
                      <a:pt x="28" y="53"/>
                      <a:pt x="27" y="52"/>
                      <a:pt x="26" y="50"/>
                    </a:cubicBezTo>
                    <a:cubicBezTo>
                      <a:pt x="21" y="36"/>
                      <a:pt x="18" y="29"/>
                      <a:pt x="18" y="27"/>
                    </a:cubicBezTo>
                    <a:cubicBezTo>
                      <a:pt x="18" y="26"/>
                      <a:pt x="20" y="29"/>
                      <a:pt x="24" y="38"/>
                    </a:cubicBezTo>
                    <a:close/>
                    <a:moveTo>
                      <a:pt x="23" y="43"/>
                    </a:moveTo>
                    <a:cubicBezTo>
                      <a:pt x="22" y="42"/>
                      <a:pt x="21" y="39"/>
                      <a:pt x="20" y="38"/>
                    </a:cubicBezTo>
                    <a:cubicBezTo>
                      <a:pt x="16" y="30"/>
                      <a:pt x="17" y="30"/>
                      <a:pt x="13" y="20"/>
                    </a:cubicBezTo>
                    <a:cubicBezTo>
                      <a:pt x="17" y="27"/>
                      <a:pt x="20" y="35"/>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845">
                <a:extLst>
                  <a:ext uri="{FF2B5EF4-FFF2-40B4-BE49-F238E27FC236}">
                    <a16:creationId xmlns:a16="http://schemas.microsoft.com/office/drawing/2014/main" id="{A397D808-B2A5-4244-BF5D-5666C01BAB97}"/>
                  </a:ext>
                </a:extLst>
              </p:cNvPr>
              <p:cNvSpPr>
                <a:spLocks/>
              </p:cNvSpPr>
              <p:nvPr/>
            </p:nvSpPr>
            <p:spPr bwMode="auto">
              <a:xfrm>
                <a:off x="2645" y="2461"/>
                <a:ext cx="8" cy="8"/>
              </a:xfrm>
              <a:custGeom>
                <a:avLst/>
                <a:gdLst>
                  <a:gd name="T0" fmla="*/ 12 w 14"/>
                  <a:gd name="T1" fmla="*/ 2 h 14"/>
                  <a:gd name="T2" fmla="*/ 7 w 14"/>
                  <a:gd name="T3" fmla="*/ 11 h 14"/>
                  <a:gd name="T4" fmla="*/ 9 w 14"/>
                  <a:gd name="T5" fmla="*/ 8 h 14"/>
                  <a:gd name="T6" fmla="*/ 1 w 14"/>
                  <a:gd name="T7" fmla="*/ 14 h 14"/>
                  <a:gd name="T8" fmla="*/ 12 w 14"/>
                  <a:gd name="T9" fmla="*/ 2 h 14"/>
                </a:gdLst>
                <a:ahLst/>
                <a:cxnLst>
                  <a:cxn ang="0">
                    <a:pos x="T0" y="T1"/>
                  </a:cxn>
                  <a:cxn ang="0">
                    <a:pos x="T2" y="T3"/>
                  </a:cxn>
                  <a:cxn ang="0">
                    <a:pos x="T4" y="T5"/>
                  </a:cxn>
                  <a:cxn ang="0">
                    <a:pos x="T6" y="T7"/>
                  </a:cxn>
                  <a:cxn ang="0">
                    <a:pos x="T8" y="T9"/>
                  </a:cxn>
                </a:cxnLst>
                <a:rect l="0" t="0" r="r" b="b"/>
                <a:pathLst>
                  <a:path w="14" h="14">
                    <a:moveTo>
                      <a:pt x="12" y="2"/>
                    </a:moveTo>
                    <a:cubicBezTo>
                      <a:pt x="13" y="0"/>
                      <a:pt x="14" y="4"/>
                      <a:pt x="7" y="11"/>
                    </a:cubicBezTo>
                    <a:cubicBezTo>
                      <a:pt x="6" y="12"/>
                      <a:pt x="8" y="10"/>
                      <a:pt x="9" y="8"/>
                    </a:cubicBezTo>
                    <a:cubicBezTo>
                      <a:pt x="4" y="12"/>
                      <a:pt x="4" y="12"/>
                      <a:pt x="1" y="14"/>
                    </a:cubicBezTo>
                    <a:cubicBezTo>
                      <a:pt x="0" y="13"/>
                      <a:pt x="12" y="5"/>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846">
                <a:extLst>
                  <a:ext uri="{FF2B5EF4-FFF2-40B4-BE49-F238E27FC236}">
                    <a16:creationId xmlns:a16="http://schemas.microsoft.com/office/drawing/2014/main" id="{E3A585BF-7581-4C5B-A1F3-EF09DD121A4A}"/>
                  </a:ext>
                </a:extLst>
              </p:cNvPr>
              <p:cNvSpPr>
                <a:spLocks/>
              </p:cNvSpPr>
              <p:nvPr/>
            </p:nvSpPr>
            <p:spPr bwMode="auto">
              <a:xfrm>
                <a:off x="2710" y="2373"/>
                <a:ext cx="6" cy="10"/>
              </a:xfrm>
              <a:custGeom>
                <a:avLst/>
                <a:gdLst>
                  <a:gd name="T0" fmla="*/ 11 w 11"/>
                  <a:gd name="T1" fmla="*/ 2 h 18"/>
                  <a:gd name="T2" fmla="*/ 0 w 11"/>
                  <a:gd name="T3" fmla="*/ 18 h 18"/>
                  <a:gd name="T4" fmla="*/ 8 w 11"/>
                  <a:gd name="T5" fmla="*/ 2 h 18"/>
                  <a:gd name="T6" fmla="*/ 11 w 11"/>
                  <a:gd name="T7" fmla="*/ 2 h 18"/>
                </a:gdLst>
                <a:ahLst/>
                <a:cxnLst>
                  <a:cxn ang="0">
                    <a:pos x="T0" y="T1"/>
                  </a:cxn>
                  <a:cxn ang="0">
                    <a:pos x="T2" y="T3"/>
                  </a:cxn>
                  <a:cxn ang="0">
                    <a:pos x="T4" y="T5"/>
                  </a:cxn>
                  <a:cxn ang="0">
                    <a:pos x="T6" y="T7"/>
                  </a:cxn>
                </a:cxnLst>
                <a:rect l="0" t="0" r="r" b="b"/>
                <a:pathLst>
                  <a:path w="11" h="18">
                    <a:moveTo>
                      <a:pt x="11" y="2"/>
                    </a:moveTo>
                    <a:cubicBezTo>
                      <a:pt x="9" y="8"/>
                      <a:pt x="5" y="10"/>
                      <a:pt x="0" y="18"/>
                    </a:cubicBezTo>
                    <a:cubicBezTo>
                      <a:pt x="1" y="16"/>
                      <a:pt x="4" y="10"/>
                      <a:pt x="8" y="2"/>
                    </a:cubicBezTo>
                    <a:cubicBezTo>
                      <a:pt x="10" y="0"/>
                      <a:pt x="5" y="1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847">
                <a:extLst>
                  <a:ext uri="{FF2B5EF4-FFF2-40B4-BE49-F238E27FC236}">
                    <a16:creationId xmlns:a16="http://schemas.microsoft.com/office/drawing/2014/main" id="{E3507FD9-7B07-4342-AEAE-846324456DC3}"/>
                  </a:ext>
                </a:extLst>
              </p:cNvPr>
              <p:cNvSpPr>
                <a:spLocks noEditPoints="1"/>
              </p:cNvSpPr>
              <p:nvPr/>
            </p:nvSpPr>
            <p:spPr bwMode="auto">
              <a:xfrm>
                <a:off x="2774" y="2065"/>
                <a:ext cx="7" cy="54"/>
              </a:xfrm>
              <a:custGeom>
                <a:avLst/>
                <a:gdLst>
                  <a:gd name="T0" fmla="*/ 3 w 11"/>
                  <a:gd name="T1" fmla="*/ 22 h 95"/>
                  <a:gd name="T2" fmla="*/ 0 w 11"/>
                  <a:gd name="T3" fmla="*/ 10 h 95"/>
                  <a:gd name="T4" fmla="*/ 1 w 11"/>
                  <a:gd name="T5" fmla="*/ 26 h 95"/>
                  <a:gd name="T6" fmla="*/ 1 w 11"/>
                  <a:gd name="T7" fmla="*/ 40 h 95"/>
                  <a:gd name="T8" fmla="*/ 5 w 11"/>
                  <a:gd name="T9" fmla="*/ 60 h 95"/>
                  <a:gd name="T10" fmla="*/ 4 w 11"/>
                  <a:gd name="T11" fmla="*/ 64 h 95"/>
                  <a:gd name="T12" fmla="*/ 5 w 11"/>
                  <a:gd name="T13" fmla="*/ 81 h 95"/>
                  <a:gd name="T14" fmla="*/ 5 w 11"/>
                  <a:gd name="T15" fmla="*/ 93 h 95"/>
                  <a:gd name="T16" fmla="*/ 8 w 11"/>
                  <a:gd name="T17" fmla="*/ 84 h 95"/>
                  <a:gd name="T18" fmla="*/ 5 w 11"/>
                  <a:gd name="T19" fmla="*/ 55 h 95"/>
                  <a:gd name="T20" fmla="*/ 4 w 11"/>
                  <a:gd name="T21" fmla="*/ 26 h 95"/>
                  <a:gd name="T22" fmla="*/ 7 w 11"/>
                  <a:gd name="T23" fmla="*/ 81 h 95"/>
                  <a:gd name="T24" fmla="*/ 11 w 11"/>
                  <a:gd name="T25" fmla="*/ 82 h 95"/>
                  <a:gd name="T26" fmla="*/ 11 w 11"/>
                  <a:gd name="T27" fmla="*/ 55 h 95"/>
                  <a:gd name="T28" fmla="*/ 8 w 11"/>
                  <a:gd name="T29" fmla="*/ 11 h 95"/>
                  <a:gd name="T30" fmla="*/ 5 w 11"/>
                  <a:gd name="T31" fmla="*/ 9 h 95"/>
                  <a:gd name="T32" fmla="*/ 9 w 11"/>
                  <a:gd name="T33" fmla="*/ 35 h 95"/>
                  <a:gd name="T34" fmla="*/ 8 w 11"/>
                  <a:gd name="T35" fmla="*/ 50 h 95"/>
                  <a:gd name="T36" fmla="*/ 4 w 11"/>
                  <a:gd name="T37" fmla="*/ 14 h 95"/>
                  <a:gd name="T38" fmla="*/ 5 w 11"/>
                  <a:gd name="T39" fmla="*/ 13 h 95"/>
                  <a:gd name="T40" fmla="*/ 3 w 11"/>
                  <a:gd name="T41" fmla="*/ 22 h 95"/>
                  <a:gd name="T42" fmla="*/ 11 w 11"/>
                  <a:gd name="T43" fmla="*/ 75 h 95"/>
                  <a:gd name="T44" fmla="*/ 9 w 11"/>
                  <a:gd name="T45" fmla="*/ 70 h 95"/>
                  <a:gd name="T46" fmla="*/ 7 w 11"/>
                  <a:gd name="T47" fmla="*/ 54 h 95"/>
                  <a:gd name="T48" fmla="*/ 9 w 11"/>
                  <a:gd name="T49" fmla="*/ 61 h 95"/>
                  <a:gd name="T50" fmla="*/ 9 w 11"/>
                  <a:gd name="T51" fmla="*/ 53 h 95"/>
                  <a:gd name="T52" fmla="*/ 10 w 11"/>
                  <a:gd name="T53" fmla="*/ 63 h 95"/>
                  <a:gd name="T54" fmla="*/ 11 w 11"/>
                  <a:gd name="T55"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95">
                    <a:moveTo>
                      <a:pt x="3" y="22"/>
                    </a:moveTo>
                    <a:cubicBezTo>
                      <a:pt x="2" y="12"/>
                      <a:pt x="0" y="2"/>
                      <a:pt x="0" y="10"/>
                    </a:cubicBezTo>
                    <a:cubicBezTo>
                      <a:pt x="1" y="18"/>
                      <a:pt x="2" y="22"/>
                      <a:pt x="1" y="26"/>
                    </a:cubicBezTo>
                    <a:cubicBezTo>
                      <a:pt x="1" y="29"/>
                      <a:pt x="1" y="32"/>
                      <a:pt x="1" y="40"/>
                    </a:cubicBezTo>
                    <a:cubicBezTo>
                      <a:pt x="3" y="47"/>
                      <a:pt x="3" y="48"/>
                      <a:pt x="5" y="60"/>
                    </a:cubicBezTo>
                    <a:cubicBezTo>
                      <a:pt x="5" y="64"/>
                      <a:pt x="5" y="64"/>
                      <a:pt x="4" y="64"/>
                    </a:cubicBezTo>
                    <a:cubicBezTo>
                      <a:pt x="4" y="69"/>
                      <a:pt x="4" y="75"/>
                      <a:pt x="5" y="81"/>
                    </a:cubicBezTo>
                    <a:cubicBezTo>
                      <a:pt x="5" y="87"/>
                      <a:pt x="5" y="92"/>
                      <a:pt x="5" y="93"/>
                    </a:cubicBezTo>
                    <a:cubicBezTo>
                      <a:pt x="5" y="83"/>
                      <a:pt x="8" y="95"/>
                      <a:pt x="8" y="84"/>
                    </a:cubicBezTo>
                    <a:cubicBezTo>
                      <a:pt x="7" y="79"/>
                      <a:pt x="6" y="67"/>
                      <a:pt x="5" y="55"/>
                    </a:cubicBezTo>
                    <a:cubicBezTo>
                      <a:pt x="5" y="43"/>
                      <a:pt x="4" y="31"/>
                      <a:pt x="4" y="26"/>
                    </a:cubicBezTo>
                    <a:cubicBezTo>
                      <a:pt x="6" y="56"/>
                      <a:pt x="9" y="72"/>
                      <a:pt x="7" y="81"/>
                    </a:cubicBezTo>
                    <a:cubicBezTo>
                      <a:pt x="9" y="85"/>
                      <a:pt x="9" y="78"/>
                      <a:pt x="11" y="82"/>
                    </a:cubicBezTo>
                    <a:cubicBezTo>
                      <a:pt x="11" y="70"/>
                      <a:pt x="10" y="62"/>
                      <a:pt x="11" y="55"/>
                    </a:cubicBezTo>
                    <a:cubicBezTo>
                      <a:pt x="10" y="37"/>
                      <a:pt x="7" y="25"/>
                      <a:pt x="8" y="11"/>
                    </a:cubicBezTo>
                    <a:cubicBezTo>
                      <a:pt x="7" y="8"/>
                      <a:pt x="5" y="0"/>
                      <a:pt x="5" y="9"/>
                    </a:cubicBezTo>
                    <a:cubicBezTo>
                      <a:pt x="7" y="16"/>
                      <a:pt x="8" y="27"/>
                      <a:pt x="9" y="35"/>
                    </a:cubicBezTo>
                    <a:cubicBezTo>
                      <a:pt x="9" y="44"/>
                      <a:pt x="9" y="51"/>
                      <a:pt x="8" y="50"/>
                    </a:cubicBezTo>
                    <a:cubicBezTo>
                      <a:pt x="7" y="37"/>
                      <a:pt x="4" y="21"/>
                      <a:pt x="4" y="14"/>
                    </a:cubicBezTo>
                    <a:cubicBezTo>
                      <a:pt x="5" y="16"/>
                      <a:pt x="5" y="17"/>
                      <a:pt x="5" y="13"/>
                    </a:cubicBezTo>
                    <a:cubicBezTo>
                      <a:pt x="3" y="0"/>
                      <a:pt x="4" y="16"/>
                      <a:pt x="3" y="22"/>
                    </a:cubicBezTo>
                    <a:close/>
                    <a:moveTo>
                      <a:pt x="11" y="75"/>
                    </a:moveTo>
                    <a:cubicBezTo>
                      <a:pt x="10" y="79"/>
                      <a:pt x="10" y="76"/>
                      <a:pt x="9" y="70"/>
                    </a:cubicBezTo>
                    <a:cubicBezTo>
                      <a:pt x="7" y="54"/>
                      <a:pt x="7" y="54"/>
                      <a:pt x="7" y="54"/>
                    </a:cubicBezTo>
                    <a:cubicBezTo>
                      <a:pt x="8" y="52"/>
                      <a:pt x="8" y="57"/>
                      <a:pt x="9" y="61"/>
                    </a:cubicBezTo>
                    <a:cubicBezTo>
                      <a:pt x="9" y="61"/>
                      <a:pt x="9" y="56"/>
                      <a:pt x="9" y="53"/>
                    </a:cubicBezTo>
                    <a:cubicBezTo>
                      <a:pt x="10" y="53"/>
                      <a:pt x="10" y="58"/>
                      <a:pt x="10" y="63"/>
                    </a:cubicBezTo>
                    <a:cubicBezTo>
                      <a:pt x="10" y="68"/>
                      <a:pt x="10" y="74"/>
                      <a:pt x="1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848">
                <a:extLst>
                  <a:ext uri="{FF2B5EF4-FFF2-40B4-BE49-F238E27FC236}">
                    <a16:creationId xmlns:a16="http://schemas.microsoft.com/office/drawing/2014/main" id="{638EBA3F-1CB9-421C-822B-9C88EDCD0531}"/>
                  </a:ext>
                </a:extLst>
              </p:cNvPr>
              <p:cNvSpPr>
                <a:spLocks/>
              </p:cNvSpPr>
              <p:nvPr/>
            </p:nvSpPr>
            <p:spPr bwMode="auto">
              <a:xfrm>
                <a:off x="2731" y="1906"/>
                <a:ext cx="10" cy="23"/>
              </a:xfrm>
              <a:custGeom>
                <a:avLst/>
                <a:gdLst>
                  <a:gd name="T0" fmla="*/ 11 w 19"/>
                  <a:gd name="T1" fmla="*/ 22 h 40"/>
                  <a:gd name="T2" fmla="*/ 12 w 19"/>
                  <a:gd name="T3" fmla="*/ 27 h 40"/>
                  <a:gd name="T4" fmla="*/ 2 w 19"/>
                  <a:gd name="T5" fmla="*/ 9 h 40"/>
                  <a:gd name="T6" fmla="*/ 3 w 19"/>
                  <a:gd name="T7" fmla="*/ 7 h 40"/>
                  <a:gd name="T8" fmla="*/ 6 w 19"/>
                  <a:gd name="T9" fmla="*/ 13 h 40"/>
                  <a:gd name="T10" fmla="*/ 11 w 19"/>
                  <a:gd name="T11" fmla="*/ 22 h 40"/>
                </a:gdLst>
                <a:ahLst/>
                <a:cxnLst>
                  <a:cxn ang="0">
                    <a:pos x="T0" y="T1"/>
                  </a:cxn>
                  <a:cxn ang="0">
                    <a:pos x="T2" y="T3"/>
                  </a:cxn>
                  <a:cxn ang="0">
                    <a:pos x="T4" y="T5"/>
                  </a:cxn>
                  <a:cxn ang="0">
                    <a:pos x="T6" y="T7"/>
                  </a:cxn>
                  <a:cxn ang="0">
                    <a:pos x="T8" y="T9"/>
                  </a:cxn>
                  <a:cxn ang="0">
                    <a:pos x="T10" y="T11"/>
                  </a:cxn>
                </a:cxnLst>
                <a:rect l="0" t="0" r="r" b="b"/>
                <a:pathLst>
                  <a:path w="19" h="40">
                    <a:moveTo>
                      <a:pt x="11" y="22"/>
                    </a:moveTo>
                    <a:cubicBezTo>
                      <a:pt x="19" y="40"/>
                      <a:pt x="7" y="16"/>
                      <a:pt x="12" y="27"/>
                    </a:cubicBezTo>
                    <a:cubicBezTo>
                      <a:pt x="8" y="19"/>
                      <a:pt x="7" y="18"/>
                      <a:pt x="2" y="9"/>
                    </a:cubicBezTo>
                    <a:cubicBezTo>
                      <a:pt x="2" y="8"/>
                      <a:pt x="9" y="21"/>
                      <a:pt x="3" y="7"/>
                    </a:cubicBezTo>
                    <a:cubicBezTo>
                      <a:pt x="0" y="0"/>
                      <a:pt x="3" y="6"/>
                      <a:pt x="6" y="13"/>
                    </a:cubicBezTo>
                    <a:cubicBezTo>
                      <a:pt x="9" y="20"/>
                      <a:pt x="12" y="27"/>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849">
                <a:extLst>
                  <a:ext uri="{FF2B5EF4-FFF2-40B4-BE49-F238E27FC236}">
                    <a16:creationId xmlns:a16="http://schemas.microsoft.com/office/drawing/2014/main" id="{B67BD689-062D-4B81-BBC9-932006FD8A1A}"/>
                  </a:ext>
                </a:extLst>
              </p:cNvPr>
              <p:cNvSpPr>
                <a:spLocks/>
              </p:cNvSpPr>
              <p:nvPr/>
            </p:nvSpPr>
            <p:spPr bwMode="auto">
              <a:xfrm>
                <a:off x="2582" y="2497"/>
                <a:ext cx="32" cy="27"/>
              </a:xfrm>
              <a:custGeom>
                <a:avLst/>
                <a:gdLst>
                  <a:gd name="T0" fmla="*/ 15 w 56"/>
                  <a:gd name="T1" fmla="*/ 39 h 48"/>
                  <a:gd name="T2" fmla="*/ 26 w 56"/>
                  <a:gd name="T3" fmla="*/ 30 h 48"/>
                  <a:gd name="T4" fmla="*/ 35 w 56"/>
                  <a:gd name="T5" fmla="*/ 22 h 48"/>
                  <a:gd name="T6" fmla="*/ 21 w 56"/>
                  <a:gd name="T7" fmla="*/ 33 h 48"/>
                  <a:gd name="T8" fmla="*/ 4 w 56"/>
                  <a:gd name="T9" fmla="*/ 46 h 48"/>
                  <a:gd name="T10" fmla="*/ 8 w 56"/>
                  <a:gd name="T11" fmla="*/ 41 h 48"/>
                  <a:gd name="T12" fmla="*/ 28 w 56"/>
                  <a:gd name="T13" fmla="*/ 24 h 48"/>
                  <a:gd name="T14" fmla="*/ 24 w 56"/>
                  <a:gd name="T15" fmla="*/ 29 h 48"/>
                  <a:gd name="T16" fmla="*/ 42 w 56"/>
                  <a:gd name="T17" fmla="*/ 14 h 48"/>
                  <a:gd name="T18" fmla="*/ 28 w 56"/>
                  <a:gd name="T19" fmla="*/ 23 h 48"/>
                  <a:gd name="T20" fmla="*/ 47 w 56"/>
                  <a:gd name="T21" fmla="*/ 6 h 48"/>
                  <a:gd name="T22" fmla="*/ 52 w 56"/>
                  <a:gd name="T23" fmla="*/ 4 h 48"/>
                  <a:gd name="T24" fmla="*/ 44 w 56"/>
                  <a:gd name="T25" fmla="*/ 11 h 48"/>
                  <a:gd name="T26" fmla="*/ 54 w 56"/>
                  <a:gd name="T27" fmla="*/ 4 h 48"/>
                  <a:gd name="T28" fmla="*/ 46 w 56"/>
                  <a:gd name="T29" fmla="*/ 12 h 48"/>
                  <a:gd name="T30" fmla="*/ 56 w 56"/>
                  <a:gd name="T31" fmla="*/ 5 h 48"/>
                  <a:gd name="T32" fmla="*/ 40 w 56"/>
                  <a:gd name="T33" fmla="*/ 21 h 48"/>
                  <a:gd name="T34" fmla="*/ 21 w 56"/>
                  <a:gd name="T35" fmla="*/ 35 h 48"/>
                  <a:gd name="T36" fmla="*/ 15 w 56"/>
                  <a:gd name="T37"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15" y="39"/>
                    </a:moveTo>
                    <a:cubicBezTo>
                      <a:pt x="23" y="33"/>
                      <a:pt x="24" y="31"/>
                      <a:pt x="26" y="30"/>
                    </a:cubicBezTo>
                    <a:cubicBezTo>
                      <a:pt x="27" y="28"/>
                      <a:pt x="29" y="27"/>
                      <a:pt x="35" y="22"/>
                    </a:cubicBezTo>
                    <a:cubicBezTo>
                      <a:pt x="33" y="23"/>
                      <a:pt x="28" y="27"/>
                      <a:pt x="21" y="33"/>
                    </a:cubicBezTo>
                    <a:cubicBezTo>
                      <a:pt x="15" y="38"/>
                      <a:pt x="8" y="43"/>
                      <a:pt x="4" y="46"/>
                    </a:cubicBezTo>
                    <a:cubicBezTo>
                      <a:pt x="0" y="47"/>
                      <a:pt x="18" y="33"/>
                      <a:pt x="8" y="41"/>
                    </a:cubicBezTo>
                    <a:cubicBezTo>
                      <a:pt x="13" y="36"/>
                      <a:pt x="22" y="30"/>
                      <a:pt x="28" y="24"/>
                    </a:cubicBezTo>
                    <a:cubicBezTo>
                      <a:pt x="28" y="25"/>
                      <a:pt x="24" y="28"/>
                      <a:pt x="24" y="29"/>
                    </a:cubicBezTo>
                    <a:cubicBezTo>
                      <a:pt x="33" y="21"/>
                      <a:pt x="31" y="23"/>
                      <a:pt x="42" y="14"/>
                    </a:cubicBezTo>
                    <a:cubicBezTo>
                      <a:pt x="31" y="23"/>
                      <a:pt x="37" y="16"/>
                      <a:pt x="28" y="23"/>
                    </a:cubicBezTo>
                    <a:cubicBezTo>
                      <a:pt x="30" y="20"/>
                      <a:pt x="38" y="13"/>
                      <a:pt x="47" y="6"/>
                    </a:cubicBezTo>
                    <a:cubicBezTo>
                      <a:pt x="42" y="11"/>
                      <a:pt x="42" y="12"/>
                      <a:pt x="52" y="4"/>
                    </a:cubicBezTo>
                    <a:cubicBezTo>
                      <a:pt x="52" y="4"/>
                      <a:pt x="47" y="8"/>
                      <a:pt x="44" y="11"/>
                    </a:cubicBezTo>
                    <a:cubicBezTo>
                      <a:pt x="44" y="13"/>
                      <a:pt x="56" y="0"/>
                      <a:pt x="54" y="4"/>
                    </a:cubicBezTo>
                    <a:cubicBezTo>
                      <a:pt x="46" y="12"/>
                      <a:pt x="46" y="12"/>
                      <a:pt x="46" y="12"/>
                    </a:cubicBezTo>
                    <a:cubicBezTo>
                      <a:pt x="49" y="9"/>
                      <a:pt x="49" y="12"/>
                      <a:pt x="56" y="5"/>
                    </a:cubicBezTo>
                    <a:cubicBezTo>
                      <a:pt x="52" y="9"/>
                      <a:pt x="46" y="15"/>
                      <a:pt x="40" y="21"/>
                    </a:cubicBezTo>
                    <a:cubicBezTo>
                      <a:pt x="33" y="26"/>
                      <a:pt x="26" y="32"/>
                      <a:pt x="21" y="35"/>
                    </a:cubicBezTo>
                    <a:cubicBezTo>
                      <a:pt x="10" y="45"/>
                      <a:pt x="8" y="48"/>
                      <a:pt x="1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850">
                <a:extLst>
                  <a:ext uri="{FF2B5EF4-FFF2-40B4-BE49-F238E27FC236}">
                    <a16:creationId xmlns:a16="http://schemas.microsoft.com/office/drawing/2014/main" id="{0B9E8076-1491-4448-AAE8-4F046E8352E5}"/>
                  </a:ext>
                </a:extLst>
              </p:cNvPr>
              <p:cNvSpPr>
                <a:spLocks/>
              </p:cNvSpPr>
              <p:nvPr/>
            </p:nvSpPr>
            <p:spPr bwMode="auto">
              <a:xfrm>
                <a:off x="2393" y="2605"/>
                <a:ext cx="41" cy="12"/>
              </a:xfrm>
              <a:custGeom>
                <a:avLst/>
                <a:gdLst>
                  <a:gd name="T0" fmla="*/ 65 w 72"/>
                  <a:gd name="T1" fmla="*/ 2 h 22"/>
                  <a:gd name="T2" fmla="*/ 53 w 72"/>
                  <a:gd name="T3" fmla="*/ 7 h 22"/>
                  <a:gd name="T4" fmla="*/ 35 w 72"/>
                  <a:gd name="T5" fmla="*/ 14 h 22"/>
                  <a:gd name="T6" fmla="*/ 33 w 72"/>
                  <a:gd name="T7" fmla="*/ 13 h 22"/>
                  <a:gd name="T8" fmla="*/ 0 w 72"/>
                  <a:gd name="T9" fmla="*/ 22 h 22"/>
                  <a:gd name="T10" fmla="*/ 16 w 72"/>
                  <a:gd name="T11" fmla="*/ 15 h 22"/>
                  <a:gd name="T12" fmla="*/ 38 w 72"/>
                  <a:gd name="T13" fmla="*/ 11 h 22"/>
                  <a:gd name="T14" fmla="*/ 65 w 72"/>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
                    <a:moveTo>
                      <a:pt x="65" y="2"/>
                    </a:moveTo>
                    <a:cubicBezTo>
                      <a:pt x="72" y="0"/>
                      <a:pt x="63" y="3"/>
                      <a:pt x="53" y="7"/>
                    </a:cubicBezTo>
                    <a:cubicBezTo>
                      <a:pt x="43" y="10"/>
                      <a:pt x="32" y="14"/>
                      <a:pt x="35" y="14"/>
                    </a:cubicBezTo>
                    <a:cubicBezTo>
                      <a:pt x="19" y="19"/>
                      <a:pt x="34" y="13"/>
                      <a:pt x="33" y="13"/>
                    </a:cubicBezTo>
                    <a:cubicBezTo>
                      <a:pt x="27" y="14"/>
                      <a:pt x="15" y="19"/>
                      <a:pt x="0" y="22"/>
                    </a:cubicBezTo>
                    <a:cubicBezTo>
                      <a:pt x="13" y="17"/>
                      <a:pt x="12" y="17"/>
                      <a:pt x="16" y="15"/>
                    </a:cubicBezTo>
                    <a:cubicBezTo>
                      <a:pt x="18" y="16"/>
                      <a:pt x="28" y="14"/>
                      <a:pt x="38" y="11"/>
                    </a:cubicBezTo>
                    <a:cubicBezTo>
                      <a:pt x="49" y="8"/>
                      <a:pt x="60"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851">
                <a:extLst>
                  <a:ext uri="{FF2B5EF4-FFF2-40B4-BE49-F238E27FC236}">
                    <a16:creationId xmlns:a16="http://schemas.microsoft.com/office/drawing/2014/main" id="{B95F21A5-B387-49E4-A9C4-B73D02A11FB3}"/>
                  </a:ext>
                </a:extLst>
              </p:cNvPr>
              <p:cNvSpPr>
                <a:spLocks/>
              </p:cNvSpPr>
              <p:nvPr/>
            </p:nvSpPr>
            <p:spPr bwMode="auto">
              <a:xfrm>
                <a:off x="2623" y="2473"/>
                <a:ext cx="17" cy="16"/>
              </a:xfrm>
              <a:custGeom>
                <a:avLst/>
                <a:gdLst>
                  <a:gd name="T0" fmla="*/ 13 w 29"/>
                  <a:gd name="T1" fmla="*/ 18 h 29"/>
                  <a:gd name="T2" fmla="*/ 0 w 29"/>
                  <a:gd name="T3" fmla="*/ 28 h 29"/>
                  <a:gd name="T4" fmla="*/ 24 w 29"/>
                  <a:gd name="T5" fmla="*/ 4 h 29"/>
                  <a:gd name="T6" fmla="*/ 22 w 29"/>
                  <a:gd name="T7" fmla="*/ 8 h 29"/>
                  <a:gd name="T8" fmla="*/ 13 w 29"/>
                  <a:gd name="T9" fmla="*/ 18 h 29"/>
                </a:gdLst>
                <a:ahLst/>
                <a:cxnLst>
                  <a:cxn ang="0">
                    <a:pos x="T0" y="T1"/>
                  </a:cxn>
                  <a:cxn ang="0">
                    <a:pos x="T2" y="T3"/>
                  </a:cxn>
                  <a:cxn ang="0">
                    <a:pos x="T4" y="T5"/>
                  </a:cxn>
                  <a:cxn ang="0">
                    <a:pos x="T6" y="T7"/>
                  </a:cxn>
                  <a:cxn ang="0">
                    <a:pos x="T8" y="T9"/>
                  </a:cxn>
                </a:cxnLst>
                <a:rect l="0" t="0" r="r" b="b"/>
                <a:pathLst>
                  <a:path w="29" h="29">
                    <a:moveTo>
                      <a:pt x="13" y="18"/>
                    </a:moveTo>
                    <a:cubicBezTo>
                      <a:pt x="11" y="18"/>
                      <a:pt x="1" y="29"/>
                      <a:pt x="0" y="28"/>
                    </a:cubicBezTo>
                    <a:cubicBezTo>
                      <a:pt x="6" y="22"/>
                      <a:pt x="20" y="8"/>
                      <a:pt x="24" y="4"/>
                    </a:cubicBezTo>
                    <a:cubicBezTo>
                      <a:pt x="29" y="0"/>
                      <a:pt x="26" y="3"/>
                      <a:pt x="22" y="8"/>
                    </a:cubicBezTo>
                    <a:cubicBezTo>
                      <a:pt x="18" y="12"/>
                      <a:pt x="13" y="17"/>
                      <a:pt x="1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852">
                <a:extLst>
                  <a:ext uri="{FF2B5EF4-FFF2-40B4-BE49-F238E27FC236}">
                    <a16:creationId xmlns:a16="http://schemas.microsoft.com/office/drawing/2014/main" id="{BAC4A3DA-F6E9-4274-A5D2-CE33C2A0B20E}"/>
                  </a:ext>
                </a:extLst>
              </p:cNvPr>
              <p:cNvSpPr>
                <a:spLocks/>
              </p:cNvSpPr>
              <p:nvPr/>
            </p:nvSpPr>
            <p:spPr bwMode="auto">
              <a:xfrm>
                <a:off x="2614" y="2462"/>
                <a:ext cx="34" cy="34"/>
              </a:xfrm>
              <a:custGeom>
                <a:avLst/>
                <a:gdLst>
                  <a:gd name="T0" fmla="*/ 21 w 59"/>
                  <a:gd name="T1" fmla="*/ 41 h 60"/>
                  <a:gd name="T2" fmla="*/ 13 w 59"/>
                  <a:gd name="T3" fmla="*/ 48 h 60"/>
                  <a:gd name="T4" fmla="*/ 1 w 59"/>
                  <a:gd name="T5" fmla="*/ 60 h 60"/>
                  <a:gd name="T6" fmla="*/ 10 w 59"/>
                  <a:gd name="T7" fmla="*/ 49 h 60"/>
                  <a:gd name="T8" fmla="*/ 23 w 59"/>
                  <a:gd name="T9" fmla="*/ 35 h 60"/>
                  <a:gd name="T10" fmla="*/ 38 w 59"/>
                  <a:gd name="T11" fmla="*/ 22 h 60"/>
                  <a:gd name="T12" fmla="*/ 55 w 59"/>
                  <a:gd name="T13" fmla="*/ 3 h 60"/>
                  <a:gd name="T14" fmla="*/ 59 w 59"/>
                  <a:gd name="T15" fmla="*/ 0 h 60"/>
                  <a:gd name="T16" fmla="*/ 52 w 59"/>
                  <a:gd name="T17" fmla="*/ 12 h 60"/>
                  <a:gd name="T18" fmla="*/ 46 w 59"/>
                  <a:gd name="T19" fmla="*/ 14 h 60"/>
                  <a:gd name="T20" fmla="*/ 41 w 59"/>
                  <a:gd name="T21" fmla="*/ 20 h 60"/>
                  <a:gd name="T22" fmla="*/ 42 w 59"/>
                  <a:gd name="T23" fmla="*/ 20 h 60"/>
                  <a:gd name="T24" fmla="*/ 31 w 59"/>
                  <a:gd name="T25" fmla="*/ 30 h 60"/>
                  <a:gd name="T26" fmla="*/ 21 w 59"/>
                  <a:gd name="T2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1" y="41"/>
                    </a:moveTo>
                    <a:cubicBezTo>
                      <a:pt x="20" y="41"/>
                      <a:pt x="17" y="44"/>
                      <a:pt x="13" y="48"/>
                    </a:cubicBezTo>
                    <a:cubicBezTo>
                      <a:pt x="9" y="52"/>
                      <a:pt x="4" y="57"/>
                      <a:pt x="1" y="60"/>
                    </a:cubicBezTo>
                    <a:cubicBezTo>
                      <a:pt x="0" y="59"/>
                      <a:pt x="3" y="55"/>
                      <a:pt x="10" y="49"/>
                    </a:cubicBezTo>
                    <a:cubicBezTo>
                      <a:pt x="8" y="54"/>
                      <a:pt x="19" y="40"/>
                      <a:pt x="23" y="35"/>
                    </a:cubicBezTo>
                    <a:cubicBezTo>
                      <a:pt x="26" y="34"/>
                      <a:pt x="32" y="29"/>
                      <a:pt x="38" y="22"/>
                    </a:cubicBezTo>
                    <a:cubicBezTo>
                      <a:pt x="44" y="16"/>
                      <a:pt x="50" y="8"/>
                      <a:pt x="55" y="3"/>
                    </a:cubicBezTo>
                    <a:cubicBezTo>
                      <a:pt x="55" y="3"/>
                      <a:pt x="56" y="4"/>
                      <a:pt x="59" y="0"/>
                    </a:cubicBezTo>
                    <a:cubicBezTo>
                      <a:pt x="56" y="5"/>
                      <a:pt x="46" y="15"/>
                      <a:pt x="52" y="12"/>
                    </a:cubicBezTo>
                    <a:cubicBezTo>
                      <a:pt x="43" y="22"/>
                      <a:pt x="51" y="12"/>
                      <a:pt x="46" y="14"/>
                    </a:cubicBezTo>
                    <a:cubicBezTo>
                      <a:pt x="41" y="20"/>
                      <a:pt x="41" y="20"/>
                      <a:pt x="41" y="20"/>
                    </a:cubicBezTo>
                    <a:cubicBezTo>
                      <a:pt x="38" y="23"/>
                      <a:pt x="40" y="21"/>
                      <a:pt x="42" y="20"/>
                    </a:cubicBezTo>
                    <a:cubicBezTo>
                      <a:pt x="41" y="21"/>
                      <a:pt x="36" y="25"/>
                      <a:pt x="31" y="30"/>
                    </a:cubicBezTo>
                    <a:cubicBezTo>
                      <a:pt x="26" y="35"/>
                      <a:pt x="21" y="40"/>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853">
                <a:extLst>
                  <a:ext uri="{FF2B5EF4-FFF2-40B4-BE49-F238E27FC236}">
                    <a16:creationId xmlns:a16="http://schemas.microsoft.com/office/drawing/2014/main" id="{6DE0ADAB-F7E6-4214-AB2D-150D1D4C1CBD}"/>
                  </a:ext>
                </a:extLst>
              </p:cNvPr>
              <p:cNvSpPr>
                <a:spLocks/>
              </p:cNvSpPr>
              <p:nvPr/>
            </p:nvSpPr>
            <p:spPr bwMode="auto">
              <a:xfrm>
                <a:off x="2765" y="2010"/>
                <a:ext cx="4" cy="18"/>
              </a:xfrm>
              <a:custGeom>
                <a:avLst/>
                <a:gdLst>
                  <a:gd name="T0" fmla="*/ 2 w 7"/>
                  <a:gd name="T1" fmla="*/ 5 h 31"/>
                  <a:gd name="T2" fmla="*/ 7 w 7"/>
                  <a:gd name="T3" fmla="*/ 26 h 31"/>
                  <a:gd name="T4" fmla="*/ 7 w 7"/>
                  <a:gd name="T5" fmla="*/ 31 h 31"/>
                  <a:gd name="T6" fmla="*/ 6 w 7"/>
                  <a:gd name="T7" fmla="*/ 24 h 31"/>
                  <a:gd name="T8" fmla="*/ 2 w 7"/>
                  <a:gd name="T9" fmla="*/ 14 h 31"/>
                  <a:gd name="T10" fmla="*/ 2 w 7"/>
                  <a:gd name="T11" fmla="*/ 5 h 31"/>
                </a:gdLst>
                <a:ahLst/>
                <a:cxnLst>
                  <a:cxn ang="0">
                    <a:pos x="T0" y="T1"/>
                  </a:cxn>
                  <a:cxn ang="0">
                    <a:pos x="T2" y="T3"/>
                  </a:cxn>
                  <a:cxn ang="0">
                    <a:pos x="T4" y="T5"/>
                  </a:cxn>
                  <a:cxn ang="0">
                    <a:pos x="T6" y="T7"/>
                  </a:cxn>
                  <a:cxn ang="0">
                    <a:pos x="T8" y="T9"/>
                  </a:cxn>
                  <a:cxn ang="0">
                    <a:pos x="T10" y="T11"/>
                  </a:cxn>
                </a:cxnLst>
                <a:rect l="0" t="0" r="r" b="b"/>
                <a:pathLst>
                  <a:path w="7" h="31">
                    <a:moveTo>
                      <a:pt x="2" y="5"/>
                    </a:moveTo>
                    <a:cubicBezTo>
                      <a:pt x="2" y="0"/>
                      <a:pt x="5" y="18"/>
                      <a:pt x="7" y="26"/>
                    </a:cubicBezTo>
                    <a:cubicBezTo>
                      <a:pt x="7" y="27"/>
                      <a:pt x="6" y="27"/>
                      <a:pt x="7" y="31"/>
                    </a:cubicBezTo>
                    <a:cubicBezTo>
                      <a:pt x="6" y="30"/>
                      <a:pt x="5" y="23"/>
                      <a:pt x="6" y="24"/>
                    </a:cubicBezTo>
                    <a:cubicBezTo>
                      <a:pt x="4" y="20"/>
                      <a:pt x="3" y="17"/>
                      <a:pt x="2" y="14"/>
                    </a:cubicBezTo>
                    <a:cubicBezTo>
                      <a:pt x="0" y="3"/>
                      <a:pt x="7" y="2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854">
                <a:extLst>
                  <a:ext uri="{FF2B5EF4-FFF2-40B4-BE49-F238E27FC236}">
                    <a16:creationId xmlns:a16="http://schemas.microsoft.com/office/drawing/2014/main" id="{F8297A17-D38B-4B43-AAD1-1A362CA1D896}"/>
                  </a:ext>
                </a:extLst>
              </p:cNvPr>
              <p:cNvSpPr>
                <a:spLocks/>
              </p:cNvSpPr>
              <p:nvPr/>
            </p:nvSpPr>
            <p:spPr bwMode="auto">
              <a:xfrm>
                <a:off x="2716" y="1883"/>
                <a:ext cx="12" cy="21"/>
              </a:xfrm>
              <a:custGeom>
                <a:avLst/>
                <a:gdLst>
                  <a:gd name="T0" fmla="*/ 20 w 20"/>
                  <a:gd name="T1" fmla="*/ 38 h 38"/>
                  <a:gd name="T2" fmla="*/ 10 w 20"/>
                  <a:gd name="T3" fmla="*/ 21 h 38"/>
                  <a:gd name="T4" fmla="*/ 1 w 20"/>
                  <a:gd name="T5" fmla="*/ 3 h 38"/>
                  <a:gd name="T6" fmla="*/ 7 w 20"/>
                  <a:gd name="T7" fmla="*/ 13 h 38"/>
                  <a:gd name="T8" fmla="*/ 20 w 20"/>
                  <a:gd name="T9" fmla="*/ 38 h 38"/>
                </a:gdLst>
                <a:ahLst/>
                <a:cxnLst>
                  <a:cxn ang="0">
                    <a:pos x="T0" y="T1"/>
                  </a:cxn>
                  <a:cxn ang="0">
                    <a:pos x="T2" y="T3"/>
                  </a:cxn>
                  <a:cxn ang="0">
                    <a:pos x="T4" y="T5"/>
                  </a:cxn>
                  <a:cxn ang="0">
                    <a:pos x="T6" y="T7"/>
                  </a:cxn>
                  <a:cxn ang="0">
                    <a:pos x="T8" y="T9"/>
                  </a:cxn>
                </a:cxnLst>
                <a:rect l="0" t="0" r="r" b="b"/>
                <a:pathLst>
                  <a:path w="20" h="38">
                    <a:moveTo>
                      <a:pt x="20" y="38"/>
                    </a:moveTo>
                    <a:cubicBezTo>
                      <a:pt x="17" y="35"/>
                      <a:pt x="13" y="28"/>
                      <a:pt x="10" y="21"/>
                    </a:cubicBezTo>
                    <a:cubicBezTo>
                      <a:pt x="7" y="14"/>
                      <a:pt x="3" y="7"/>
                      <a:pt x="1" y="3"/>
                    </a:cubicBezTo>
                    <a:cubicBezTo>
                      <a:pt x="0" y="0"/>
                      <a:pt x="3" y="6"/>
                      <a:pt x="7" y="13"/>
                    </a:cubicBezTo>
                    <a:cubicBezTo>
                      <a:pt x="11" y="21"/>
                      <a:pt x="16" y="31"/>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855">
                <a:extLst>
                  <a:ext uri="{FF2B5EF4-FFF2-40B4-BE49-F238E27FC236}">
                    <a16:creationId xmlns:a16="http://schemas.microsoft.com/office/drawing/2014/main" id="{0B84E560-0EDF-4EA5-9BF0-A289BA34EE81}"/>
                  </a:ext>
                </a:extLst>
              </p:cNvPr>
              <p:cNvSpPr>
                <a:spLocks/>
              </p:cNvSpPr>
              <p:nvPr/>
            </p:nvSpPr>
            <p:spPr bwMode="auto">
              <a:xfrm>
                <a:off x="2572" y="2522"/>
                <a:ext cx="11" cy="9"/>
              </a:xfrm>
              <a:custGeom>
                <a:avLst/>
                <a:gdLst>
                  <a:gd name="T0" fmla="*/ 13 w 19"/>
                  <a:gd name="T1" fmla="*/ 8 h 15"/>
                  <a:gd name="T2" fmla="*/ 12 w 19"/>
                  <a:gd name="T3" fmla="*/ 7 h 15"/>
                  <a:gd name="T4" fmla="*/ 7 w 19"/>
                  <a:gd name="T5" fmla="*/ 9 h 15"/>
                  <a:gd name="T6" fmla="*/ 0 w 19"/>
                  <a:gd name="T7" fmla="*/ 13 h 15"/>
                  <a:gd name="T8" fmla="*/ 19 w 19"/>
                  <a:gd name="T9" fmla="*/ 0 h 15"/>
                  <a:gd name="T10" fmla="*/ 13 w 19"/>
                  <a:gd name="T11" fmla="*/ 8 h 15"/>
                </a:gdLst>
                <a:ahLst/>
                <a:cxnLst>
                  <a:cxn ang="0">
                    <a:pos x="T0" y="T1"/>
                  </a:cxn>
                  <a:cxn ang="0">
                    <a:pos x="T2" y="T3"/>
                  </a:cxn>
                  <a:cxn ang="0">
                    <a:pos x="T4" y="T5"/>
                  </a:cxn>
                  <a:cxn ang="0">
                    <a:pos x="T6" y="T7"/>
                  </a:cxn>
                  <a:cxn ang="0">
                    <a:pos x="T8" y="T9"/>
                  </a:cxn>
                  <a:cxn ang="0">
                    <a:pos x="T10" y="T11"/>
                  </a:cxn>
                </a:cxnLst>
                <a:rect l="0" t="0" r="r" b="b"/>
                <a:pathLst>
                  <a:path w="19" h="15">
                    <a:moveTo>
                      <a:pt x="13" y="8"/>
                    </a:moveTo>
                    <a:cubicBezTo>
                      <a:pt x="9" y="11"/>
                      <a:pt x="2" y="15"/>
                      <a:pt x="12" y="7"/>
                    </a:cubicBezTo>
                    <a:cubicBezTo>
                      <a:pt x="5" y="11"/>
                      <a:pt x="6" y="11"/>
                      <a:pt x="7" y="9"/>
                    </a:cubicBezTo>
                    <a:cubicBezTo>
                      <a:pt x="6" y="9"/>
                      <a:pt x="3" y="12"/>
                      <a:pt x="0" y="13"/>
                    </a:cubicBezTo>
                    <a:cubicBezTo>
                      <a:pt x="3" y="10"/>
                      <a:pt x="15" y="2"/>
                      <a:pt x="19" y="0"/>
                    </a:cubicBezTo>
                    <a:cubicBezTo>
                      <a:pt x="14" y="4"/>
                      <a:pt x="13" y="7"/>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856">
                <a:extLst>
                  <a:ext uri="{FF2B5EF4-FFF2-40B4-BE49-F238E27FC236}">
                    <a16:creationId xmlns:a16="http://schemas.microsoft.com/office/drawing/2014/main" id="{74DE6EF5-6757-4D9A-9D39-F7F4BDE59F7D}"/>
                  </a:ext>
                </a:extLst>
              </p:cNvPr>
              <p:cNvSpPr>
                <a:spLocks/>
              </p:cNvSpPr>
              <p:nvPr/>
            </p:nvSpPr>
            <p:spPr bwMode="auto">
              <a:xfrm>
                <a:off x="2539" y="2531"/>
                <a:ext cx="27" cy="20"/>
              </a:xfrm>
              <a:custGeom>
                <a:avLst/>
                <a:gdLst>
                  <a:gd name="T0" fmla="*/ 48 w 48"/>
                  <a:gd name="T1" fmla="*/ 0 h 34"/>
                  <a:gd name="T2" fmla="*/ 25 w 48"/>
                  <a:gd name="T3" fmla="*/ 17 h 34"/>
                  <a:gd name="T4" fmla="*/ 10 w 48"/>
                  <a:gd name="T5" fmla="*/ 29 h 34"/>
                  <a:gd name="T6" fmla="*/ 17 w 48"/>
                  <a:gd name="T7" fmla="*/ 22 h 34"/>
                  <a:gd name="T8" fmla="*/ 48 w 48"/>
                  <a:gd name="T9" fmla="*/ 0 h 34"/>
                </a:gdLst>
                <a:ahLst/>
                <a:cxnLst>
                  <a:cxn ang="0">
                    <a:pos x="T0" y="T1"/>
                  </a:cxn>
                  <a:cxn ang="0">
                    <a:pos x="T2" y="T3"/>
                  </a:cxn>
                  <a:cxn ang="0">
                    <a:pos x="T4" y="T5"/>
                  </a:cxn>
                  <a:cxn ang="0">
                    <a:pos x="T6" y="T7"/>
                  </a:cxn>
                  <a:cxn ang="0">
                    <a:pos x="T8" y="T9"/>
                  </a:cxn>
                </a:cxnLst>
                <a:rect l="0" t="0" r="r" b="b"/>
                <a:pathLst>
                  <a:path w="48" h="34">
                    <a:moveTo>
                      <a:pt x="48" y="0"/>
                    </a:moveTo>
                    <a:cubicBezTo>
                      <a:pt x="46" y="3"/>
                      <a:pt x="35" y="11"/>
                      <a:pt x="25" y="17"/>
                    </a:cubicBezTo>
                    <a:cubicBezTo>
                      <a:pt x="15" y="24"/>
                      <a:pt x="6" y="29"/>
                      <a:pt x="10" y="29"/>
                    </a:cubicBezTo>
                    <a:cubicBezTo>
                      <a:pt x="0" y="34"/>
                      <a:pt x="7" y="29"/>
                      <a:pt x="17" y="22"/>
                    </a:cubicBezTo>
                    <a:cubicBezTo>
                      <a:pt x="27" y="15"/>
                      <a:pt x="41" y="5"/>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57">
                <a:extLst>
                  <a:ext uri="{FF2B5EF4-FFF2-40B4-BE49-F238E27FC236}">
                    <a16:creationId xmlns:a16="http://schemas.microsoft.com/office/drawing/2014/main" id="{76DC08D1-C2D5-4495-97BE-5F6B8E56D48C}"/>
                  </a:ext>
                </a:extLst>
              </p:cNvPr>
              <p:cNvSpPr>
                <a:spLocks/>
              </p:cNvSpPr>
              <p:nvPr/>
            </p:nvSpPr>
            <p:spPr bwMode="auto">
              <a:xfrm>
                <a:off x="2703" y="2376"/>
                <a:ext cx="8" cy="13"/>
              </a:xfrm>
              <a:custGeom>
                <a:avLst/>
                <a:gdLst>
                  <a:gd name="T0" fmla="*/ 2 w 14"/>
                  <a:gd name="T1" fmla="*/ 20 h 23"/>
                  <a:gd name="T2" fmla="*/ 14 w 14"/>
                  <a:gd name="T3" fmla="*/ 1 h 23"/>
                  <a:gd name="T4" fmla="*/ 0 w 14"/>
                  <a:gd name="T5" fmla="*/ 23 h 23"/>
                  <a:gd name="T6" fmla="*/ 2 w 14"/>
                  <a:gd name="T7" fmla="*/ 20 h 23"/>
                </a:gdLst>
                <a:ahLst/>
                <a:cxnLst>
                  <a:cxn ang="0">
                    <a:pos x="T0" y="T1"/>
                  </a:cxn>
                  <a:cxn ang="0">
                    <a:pos x="T2" y="T3"/>
                  </a:cxn>
                  <a:cxn ang="0">
                    <a:pos x="T4" y="T5"/>
                  </a:cxn>
                  <a:cxn ang="0">
                    <a:pos x="T6" y="T7"/>
                  </a:cxn>
                </a:cxnLst>
                <a:rect l="0" t="0" r="r" b="b"/>
                <a:pathLst>
                  <a:path w="14" h="23">
                    <a:moveTo>
                      <a:pt x="2" y="20"/>
                    </a:moveTo>
                    <a:cubicBezTo>
                      <a:pt x="6" y="13"/>
                      <a:pt x="12" y="0"/>
                      <a:pt x="14" y="1"/>
                    </a:cubicBezTo>
                    <a:cubicBezTo>
                      <a:pt x="8" y="10"/>
                      <a:pt x="7" y="14"/>
                      <a:pt x="0" y="23"/>
                    </a:cubicBezTo>
                    <a:cubicBezTo>
                      <a:pt x="0" y="23"/>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858">
                <a:extLst>
                  <a:ext uri="{FF2B5EF4-FFF2-40B4-BE49-F238E27FC236}">
                    <a16:creationId xmlns:a16="http://schemas.microsoft.com/office/drawing/2014/main" id="{F237F288-5002-4CEE-93C5-804ADAED883F}"/>
                  </a:ext>
                </a:extLst>
              </p:cNvPr>
              <p:cNvSpPr>
                <a:spLocks noEditPoints="1"/>
              </p:cNvSpPr>
              <p:nvPr/>
            </p:nvSpPr>
            <p:spPr bwMode="auto">
              <a:xfrm>
                <a:off x="2773" y="2127"/>
                <a:ext cx="5" cy="64"/>
              </a:xfrm>
              <a:custGeom>
                <a:avLst/>
                <a:gdLst>
                  <a:gd name="T0" fmla="*/ 8 w 9"/>
                  <a:gd name="T1" fmla="*/ 2 h 112"/>
                  <a:gd name="T2" fmla="*/ 7 w 9"/>
                  <a:gd name="T3" fmla="*/ 3 h 112"/>
                  <a:gd name="T4" fmla="*/ 6 w 9"/>
                  <a:gd name="T5" fmla="*/ 30 h 112"/>
                  <a:gd name="T6" fmla="*/ 7 w 9"/>
                  <a:gd name="T7" fmla="*/ 39 h 112"/>
                  <a:gd name="T8" fmla="*/ 5 w 9"/>
                  <a:gd name="T9" fmla="*/ 61 h 112"/>
                  <a:gd name="T10" fmla="*/ 5 w 9"/>
                  <a:gd name="T11" fmla="*/ 47 h 112"/>
                  <a:gd name="T12" fmla="*/ 0 w 9"/>
                  <a:gd name="T13" fmla="*/ 99 h 112"/>
                  <a:gd name="T14" fmla="*/ 2 w 9"/>
                  <a:gd name="T15" fmla="*/ 101 h 112"/>
                  <a:gd name="T16" fmla="*/ 7 w 9"/>
                  <a:gd name="T17" fmla="*/ 50 h 112"/>
                  <a:gd name="T18" fmla="*/ 8 w 9"/>
                  <a:gd name="T19" fmla="*/ 2 h 112"/>
                  <a:gd name="T20" fmla="*/ 6 w 9"/>
                  <a:gd name="T21" fmla="*/ 65 h 112"/>
                  <a:gd name="T22" fmla="*/ 2 w 9"/>
                  <a:gd name="T23" fmla="*/ 95 h 112"/>
                  <a:gd name="T24" fmla="*/ 3 w 9"/>
                  <a:gd name="T25" fmla="*/ 78 h 112"/>
                  <a:gd name="T26" fmla="*/ 6 w 9"/>
                  <a:gd name="T27" fmla="*/ 6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12">
                    <a:moveTo>
                      <a:pt x="8" y="2"/>
                    </a:moveTo>
                    <a:cubicBezTo>
                      <a:pt x="8" y="26"/>
                      <a:pt x="8" y="0"/>
                      <a:pt x="7" y="3"/>
                    </a:cubicBezTo>
                    <a:cubicBezTo>
                      <a:pt x="7" y="10"/>
                      <a:pt x="6" y="21"/>
                      <a:pt x="6" y="30"/>
                    </a:cubicBezTo>
                    <a:cubicBezTo>
                      <a:pt x="6" y="38"/>
                      <a:pt x="6" y="44"/>
                      <a:pt x="7" y="39"/>
                    </a:cubicBezTo>
                    <a:cubicBezTo>
                      <a:pt x="7" y="46"/>
                      <a:pt x="7" y="60"/>
                      <a:pt x="5" y="61"/>
                    </a:cubicBezTo>
                    <a:cubicBezTo>
                      <a:pt x="5" y="60"/>
                      <a:pt x="6" y="47"/>
                      <a:pt x="5" y="47"/>
                    </a:cubicBezTo>
                    <a:cubicBezTo>
                      <a:pt x="4" y="65"/>
                      <a:pt x="3" y="86"/>
                      <a:pt x="0" y="99"/>
                    </a:cubicBezTo>
                    <a:cubicBezTo>
                      <a:pt x="3" y="92"/>
                      <a:pt x="1" y="112"/>
                      <a:pt x="2" y="101"/>
                    </a:cubicBezTo>
                    <a:cubicBezTo>
                      <a:pt x="4" y="87"/>
                      <a:pt x="6" y="68"/>
                      <a:pt x="7" y="50"/>
                    </a:cubicBezTo>
                    <a:cubicBezTo>
                      <a:pt x="8" y="33"/>
                      <a:pt x="9" y="15"/>
                      <a:pt x="8" y="2"/>
                    </a:cubicBezTo>
                    <a:close/>
                    <a:moveTo>
                      <a:pt x="6" y="65"/>
                    </a:moveTo>
                    <a:cubicBezTo>
                      <a:pt x="4" y="82"/>
                      <a:pt x="4" y="86"/>
                      <a:pt x="2" y="95"/>
                    </a:cubicBezTo>
                    <a:cubicBezTo>
                      <a:pt x="2" y="94"/>
                      <a:pt x="3" y="86"/>
                      <a:pt x="3" y="78"/>
                    </a:cubicBezTo>
                    <a:cubicBezTo>
                      <a:pt x="4" y="71"/>
                      <a:pt x="5" y="63"/>
                      <a:pt x="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859">
                <a:extLst>
                  <a:ext uri="{FF2B5EF4-FFF2-40B4-BE49-F238E27FC236}">
                    <a16:creationId xmlns:a16="http://schemas.microsoft.com/office/drawing/2014/main" id="{FBA8EE05-B6D8-434E-A716-0394886C67FD}"/>
                  </a:ext>
                </a:extLst>
              </p:cNvPr>
              <p:cNvSpPr>
                <a:spLocks/>
              </p:cNvSpPr>
              <p:nvPr/>
            </p:nvSpPr>
            <p:spPr bwMode="auto">
              <a:xfrm>
                <a:off x="2549" y="2538"/>
                <a:ext cx="13" cy="8"/>
              </a:xfrm>
              <a:custGeom>
                <a:avLst/>
                <a:gdLst>
                  <a:gd name="T0" fmla="*/ 21 w 23"/>
                  <a:gd name="T1" fmla="*/ 2 h 14"/>
                  <a:gd name="T2" fmla="*/ 1 w 23"/>
                  <a:gd name="T3" fmla="*/ 14 h 14"/>
                  <a:gd name="T4" fmla="*/ 9 w 23"/>
                  <a:gd name="T5" fmla="*/ 7 h 14"/>
                  <a:gd name="T6" fmla="*/ 7 w 23"/>
                  <a:gd name="T7" fmla="*/ 10 h 14"/>
                  <a:gd name="T8" fmla="*/ 16 w 23"/>
                  <a:gd name="T9" fmla="*/ 5 h 14"/>
                  <a:gd name="T10" fmla="*/ 21 w 23"/>
                  <a:gd name="T11" fmla="*/ 2 h 14"/>
                </a:gdLst>
                <a:ahLst/>
                <a:cxnLst>
                  <a:cxn ang="0">
                    <a:pos x="T0" y="T1"/>
                  </a:cxn>
                  <a:cxn ang="0">
                    <a:pos x="T2" y="T3"/>
                  </a:cxn>
                  <a:cxn ang="0">
                    <a:pos x="T4" y="T5"/>
                  </a:cxn>
                  <a:cxn ang="0">
                    <a:pos x="T6" y="T7"/>
                  </a:cxn>
                  <a:cxn ang="0">
                    <a:pos x="T8" y="T9"/>
                  </a:cxn>
                  <a:cxn ang="0">
                    <a:pos x="T10" y="T11"/>
                  </a:cxn>
                </a:cxnLst>
                <a:rect l="0" t="0" r="r" b="b"/>
                <a:pathLst>
                  <a:path w="23" h="14">
                    <a:moveTo>
                      <a:pt x="21" y="2"/>
                    </a:moveTo>
                    <a:cubicBezTo>
                      <a:pt x="15" y="6"/>
                      <a:pt x="9" y="9"/>
                      <a:pt x="1" y="14"/>
                    </a:cubicBezTo>
                    <a:cubicBezTo>
                      <a:pt x="4" y="12"/>
                      <a:pt x="0" y="13"/>
                      <a:pt x="9" y="7"/>
                    </a:cubicBezTo>
                    <a:cubicBezTo>
                      <a:pt x="10" y="7"/>
                      <a:pt x="10" y="8"/>
                      <a:pt x="7" y="10"/>
                    </a:cubicBezTo>
                    <a:cubicBezTo>
                      <a:pt x="7" y="10"/>
                      <a:pt x="12" y="7"/>
                      <a:pt x="16" y="5"/>
                    </a:cubicBezTo>
                    <a:cubicBezTo>
                      <a:pt x="19" y="2"/>
                      <a:pt x="23" y="0"/>
                      <a:pt x="2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860">
                <a:extLst>
                  <a:ext uri="{FF2B5EF4-FFF2-40B4-BE49-F238E27FC236}">
                    <a16:creationId xmlns:a16="http://schemas.microsoft.com/office/drawing/2014/main" id="{EA974C3D-8A2A-4B08-BC1E-35DCC6BF6625}"/>
                  </a:ext>
                </a:extLst>
              </p:cNvPr>
              <p:cNvSpPr>
                <a:spLocks/>
              </p:cNvSpPr>
              <p:nvPr/>
            </p:nvSpPr>
            <p:spPr bwMode="auto">
              <a:xfrm>
                <a:off x="2668" y="2418"/>
                <a:ext cx="14" cy="15"/>
              </a:xfrm>
              <a:custGeom>
                <a:avLst/>
                <a:gdLst>
                  <a:gd name="T0" fmla="*/ 20 w 24"/>
                  <a:gd name="T1" fmla="*/ 2 h 27"/>
                  <a:gd name="T2" fmla="*/ 23 w 24"/>
                  <a:gd name="T3" fmla="*/ 5 h 27"/>
                  <a:gd name="T4" fmla="*/ 11 w 24"/>
                  <a:gd name="T5" fmla="*/ 20 h 27"/>
                  <a:gd name="T6" fmla="*/ 20 w 24"/>
                  <a:gd name="T7" fmla="*/ 8 h 27"/>
                  <a:gd name="T8" fmla="*/ 13 w 24"/>
                  <a:gd name="T9" fmla="*/ 14 h 27"/>
                  <a:gd name="T10" fmla="*/ 3 w 24"/>
                  <a:gd name="T11" fmla="*/ 26 h 27"/>
                  <a:gd name="T12" fmla="*/ 7 w 24"/>
                  <a:gd name="T13" fmla="*/ 14 h 27"/>
                  <a:gd name="T14" fmla="*/ 20 w 24"/>
                  <a:gd name="T15" fmla="*/ 2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2"/>
                    </a:moveTo>
                    <a:cubicBezTo>
                      <a:pt x="24" y="0"/>
                      <a:pt x="20" y="7"/>
                      <a:pt x="23" y="5"/>
                    </a:cubicBezTo>
                    <a:cubicBezTo>
                      <a:pt x="20" y="9"/>
                      <a:pt x="17" y="13"/>
                      <a:pt x="11" y="20"/>
                    </a:cubicBezTo>
                    <a:cubicBezTo>
                      <a:pt x="11" y="19"/>
                      <a:pt x="17" y="13"/>
                      <a:pt x="20" y="8"/>
                    </a:cubicBezTo>
                    <a:cubicBezTo>
                      <a:pt x="17" y="10"/>
                      <a:pt x="5" y="27"/>
                      <a:pt x="13" y="14"/>
                    </a:cubicBezTo>
                    <a:cubicBezTo>
                      <a:pt x="12" y="15"/>
                      <a:pt x="7" y="22"/>
                      <a:pt x="3" y="26"/>
                    </a:cubicBezTo>
                    <a:cubicBezTo>
                      <a:pt x="0" y="26"/>
                      <a:pt x="6" y="18"/>
                      <a:pt x="7" y="14"/>
                    </a:cubicBezTo>
                    <a:cubicBezTo>
                      <a:pt x="10" y="11"/>
                      <a:pt x="14" y="1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61">
                <a:extLst>
                  <a:ext uri="{FF2B5EF4-FFF2-40B4-BE49-F238E27FC236}">
                    <a16:creationId xmlns:a16="http://schemas.microsoft.com/office/drawing/2014/main" id="{BE6F01EC-FC1A-495C-A83E-CFE793E28FFD}"/>
                  </a:ext>
                </a:extLst>
              </p:cNvPr>
              <p:cNvSpPr>
                <a:spLocks/>
              </p:cNvSpPr>
              <p:nvPr/>
            </p:nvSpPr>
            <p:spPr bwMode="auto">
              <a:xfrm>
                <a:off x="2393" y="1645"/>
                <a:ext cx="12" cy="3"/>
              </a:xfrm>
              <a:custGeom>
                <a:avLst/>
                <a:gdLst>
                  <a:gd name="T0" fmla="*/ 20 w 20"/>
                  <a:gd name="T1" fmla="*/ 5 h 5"/>
                  <a:gd name="T2" fmla="*/ 3 w 20"/>
                  <a:gd name="T3" fmla="*/ 2 h 5"/>
                  <a:gd name="T4" fmla="*/ 0 w 20"/>
                  <a:gd name="T5" fmla="*/ 2 h 5"/>
                  <a:gd name="T6" fmla="*/ 20 w 20"/>
                  <a:gd name="T7" fmla="*/ 5 h 5"/>
                </a:gdLst>
                <a:ahLst/>
                <a:cxnLst>
                  <a:cxn ang="0">
                    <a:pos x="T0" y="T1"/>
                  </a:cxn>
                  <a:cxn ang="0">
                    <a:pos x="T2" y="T3"/>
                  </a:cxn>
                  <a:cxn ang="0">
                    <a:pos x="T4" y="T5"/>
                  </a:cxn>
                  <a:cxn ang="0">
                    <a:pos x="T6" y="T7"/>
                  </a:cxn>
                </a:cxnLst>
                <a:rect l="0" t="0" r="r" b="b"/>
                <a:pathLst>
                  <a:path w="20" h="5">
                    <a:moveTo>
                      <a:pt x="20" y="5"/>
                    </a:moveTo>
                    <a:cubicBezTo>
                      <a:pt x="15" y="5"/>
                      <a:pt x="12" y="4"/>
                      <a:pt x="3" y="2"/>
                    </a:cubicBezTo>
                    <a:cubicBezTo>
                      <a:pt x="7" y="3"/>
                      <a:pt x="6" y="3"/>
                      <a:pt x="0" y="2"/>
                    </a:cubicBezTo>
                    <a:cubicBezTo>
                      <a:pt x="0" y="0"/>
                      <a:pt x="1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862">
                <a:extLst>
                  <a:ext uri="{FF2B5EF4-FFF2-40B4-BE49-F238E27FC236}">
                    <a16:creationId xmlns:a16="http://schemas.microsoft.com/office/drawing/2014/main" id="{C586610B-1B3B-4D9F-BD5B-1B25757CD6B4}"/>
                  </a:ext>
                </a:extLst>
              </p:cNvPr>
              <p:cNvSpPr>
                <a:spLocks/>
              </p:cNvSpPr>
              <p:nvPr/>
            </p:nvSpPr>
            <p:spPr bwMode="auto">
              <a:xfrm>
                <a:off x="2687" y="1842"/>
                <a:ext cx="14" cy="18"/>
              </a:xfrm>
              <a:custGeom>
                <a:avLst/>
                <a:gdLst>
                  <a:gd name="T0" fmla="*/ 9 w 25"/>
                  <a:gd name="T1" fmla="*/ 6 h 31"/>
                  <a:gd name="T2" fmla="*/ 19 w 25"/>
                  <a:gd name="T3" fmla="*/ 21 h 31"/>
                  <a:gd name="T4" fmla="*/ 24 w 25"/>
                  <a:gd name="T5" fmla="*/ 31 h 31"/>
                  <a:gd name="T6" fmla="*/ 9 w 25"/>
                  <a:gd name="T7" fmla="*/ 6 h 31"/>
                </a:gdLst>
                <a:ahLst/>
                <a:cxnLst>
                  <a:cxn ang="0">
                    <a:pos x="T0" y="T1"/>
                  </a:cxn>
                  <a:cxn ang="0">
                    <a:pos x="T2" y="T3"/>
                  </a:cxn>
                  <a:cxn ang="0">
                    <a:pos x="T4" y="T5"/>
                  </a:cxn>
                  <a:cxn ang="0">
                    <a:pos x="T6" y="T7"/>
                  </a:cxn>
                </a:cxnLst>
                <a:rect l="0" t="0" r="r" b="b"/>
                <a:pathLst>
                  <a:path w="25" h="31">
                    <a:moveTo>
                      <a:pt x="9" y="6"/>
                    </a:moveTo>
                    <a:cubicBezTo>
                      <a:pt x="11" y="10"/>
                      <a:pt x="15" y="16"/>
                      <a:pt x="19" y="21"/>
                    </a:cubicBezTo>
                    <a:cubicBezTo>
                      <a:pt x="22" y="27"/>
                      <a:pt x="25" y="31"/>
                      <a:pt x="24" y="31"/>
                    </a:cubicBezTo>
                    <a:cubicBezTo>
                      <a:pt x="16" y="14"/>
                      <a:pt x="0" y="0"/>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863">
                <a:extLst>
                  <a:ext uri="{FF2B5EF4-FFF2-40B4-BE49-F238E27FC236}">
                    <a16:creationId xmlns:a16="http://schemas.microsoft.com/office/drawing/2014/main" id="{BF9E368A-0C12-48F5-9317-D412125F8430}"/>
                  </a:ext>
                </a:extLst>
              </p:cNvPr>
              <p:cNvSpPr>
                <a:spLocks/>
              </p:cNvSpPr>
              <p:nvPr/>
            </p:nvSpPr>
            <p:spPr bwMode="auto">
              <a:xfrm>
                <a:off x="2772" y="2048"/>
                <a:ext cx="2" cy="18"/>
              </a:xfrm>
              <a:custGeom>
                <a:avLst/>
                <a:gdLst>
                  <a:gd name="T0" fmla="*/ 5 w 5"/>
                  <a:gd name="T1" fmla="*/ 31 h 31"/>
                  <a:gd name="T2" fmla="*/ 2 w 5"/>
                  <a:gd name="T3" fmla="*/ 17 h 31"/>
                  <a:gd name="T4" fmla="*/ 0 w 5"/>
                  <a:gd name="T5" fmla="*/ 6 h 31"/>
                  <a:gd name="T6" fmla="*/ 2 w 5"/>
                  <a:gd name="T7" fmla="*/ 10 h 31"/>
                  <a:gd name="T8" fmla="*/ 5 w 5"/>
                  <a:gd name="T9" fmla="*/ 31 h 31"/>
                </a:gdLst>
                <a:ahLst/>
                <a:cxnLst>
                  <a:cxn ang="0">
                    <a:pos x="T0" y="T1"/>
                  </a:cxn>
                  <a:cxn ang="0">
                    <a:pos x="T2" y="T3"/>
                  </a:cxn>
                  <a:cxn ang="0">
                    <a:pos x="T4" y="T5"/>
                  </a:cxn>
                  <a:cxn ang="0">
                    <a:pos x="T6" y="T7"/>
                  </a:cxn>
                  <a:cxn ang="0">
                    <a:pos x="T8" y="T9"/>
                  </a:cxn>
                </a:cxnLst>
                <a:rect l="0" t="0" r="r" b="b"/>
                <a:pathLst>
                  <a:path w="5" h="31">
                    <a:moveTo>
                      <a:pt x="5" y="31"/>
                    </a:moveTo>
                    <a:cubicBezTo>
                      <a:pt x="4" y="29"/>
                      <a:pt x="3" y="23"/>
                      <a:pt x="2" y="17"/>
                    </a:cubicBezTo>
                    <a:cubicBezTo>
                      <a:pt x="2" y="12"/>
                      <a:pt x="1" y="7"/>
                      <a:pt x="0" y="6"/>
                    </a:cubicBezTo>
                    <a:cubicBezTo>
                      <a:pt x="0" y="0"/>
                      <a:pt x="1" y="4"/>
                      <a:pt x="2" y="10"/>
                    </a:cubicBezTo>
                    <a:cubicBezTo>
                      <a:pt x="3" y="17"/>
                      <a:pt x="4" y="26"/>
                      <a:pt x="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864">
                <a:extLst>
                  <a:ext uri="{FF2B5EF4-FFF2-40B4-BE49-F238E27FC236}">
                    <a16:creationId xmlns:a16="http://schemas.microsoft.com/office/drawing/2014/main" id="{1EC326B7-665C-414D-8284-AF3ACB7DF88E}"/>
                  </a:ext>
                </a:extLst>
              </p:cNvPr>
              <p:cNvSpPr>
                <a:spLocks noEditPoints="1"/>
              </p:cNvSpPr>
              <p:nvPr/>
            </p:nvSpPr>
            <p:spPr bwMode="auto">
              <a:xfrm>
                <a:off x="2426" y="2566"/>
                <a:ext cx="84" cy="37"/>
              </a:xfrm>
              <a:custGeom>
                <a:avLst/>
                <a:gdLst>
                  <a:gd name="T0" fmla="*/ 106 w 148"/>
                  <a:gd name="T1" fmla="*/ 22 h 65"/>
                  <a:gd name="T2" fmla="*/ 129 w 148"/>
                  <a:gd name="T3" fmla="*/ 10 h 65"/>
                  <a:gd name="T4" fmla="*/ 145 w 148"/>
                  <a:gd name="T5" fmla="*/ 0 h 65"/>
                  <a:gd name="T6" fmla="*/ 97 w 148"/>
                  <a:gd name="T7" fmla="*/ 25 h 65"/>
                  <a:gd name="T8" fmla="*/ 57 w 148"/>
                  <a:gd name="T9" fmla="*/ 39 h 65"/>
                  <a:gd name="T10" fmla="*/ 11 w 148"/>
                  <a:gd name="T11" fmla="*/ 56 h 65"/>
                  <a:gd name="T12" fmla="*/ 17 w 148"/>
                  <a:gd name="T13" fmla="*/ 57 h 65"/>
                  <a:gd name="T14" fmla="*/ 3 w 148"/>
                  <a:gd name="T15" fmla="*/ 62 h 65"/>
                  <a:gd name="T16" fmla="*/ 3 w 148"/>
                  <a:gd name="T17" fmla="*/ 65 h 65"/>
                  <a:gd name="T18" fmla="*/ 23 w 148"/>
                  <a:gd name="T19" fmla="*/ 56 h 65"/>
                  <a:gd name="T20" fmla="*/ 35 w 148"/>
                  <a:gd name="T21" fmla="*/ 54 h 65"/>
                  <a:gd name="T22" fmla="*/ 63 w 148"/>
                  <a:gd name="T23" fmla="*/ 43 h 65"/>
                  <a:gd name="T24" fmla="*/ 54 w 148"/>
                  <a:gd name="T25" fmla="*/ 44 h 65"/>
                  <a:gd name="T26" fmla="*/ 71 w 148"/>
                  <a:gd name="T27" fmla="*/ 37 h 65"/>
                  <a:gd name="T28" fmla="*/ 93 w 148"/>
                  <a:gd name="T29" fmla="*/ 29 h 65"/>
                  <a:gd name="T30" fmla="*/ 82 w 148"/>
                  <a:gd name="T31" fmla="*/ 36 h 65"/>
                  <a:gd name="T32" fmla="*/ 61 w 148"/>
                  <a:gd name="T33" fmla="*/ 44 h 65"/>
                  <a:gd name="T34" fmla="*/ 36 w 148"/>
                  <a:gd name="T35" fmla="*/ 55 h 65"/>
                  <a:gd name="T36" fmla="*/ 65 w 148"/>
                  <a:gd name="T37" fmla="*/ 44 h 65"/>
                  <a:gd name="T38" fmla="*/ 67 w 148"/>
                  <a:gd name="T39" fmla="*/ 45 h 65"/>
                  <a:gd name="T40" fmla="*/ 80 w 148"/>
                  <a:gd name="T41" fmla="*/ 39 h 65"/>
                  <a:gd name="T42" fmla="*/ 97 w 148"/>
                  <a:gd name="T43" fmla="*/ 31 h 65"/>
                  <a:gd name="T44" fmla="*/ 91 w 148"/>
                  <a:gd name="T45" fmla="*/ 31 h 65"/>
                  <a:gd name="T46" fmla="*/ 106 w 148"/>
                  <a:gd name="T47" fmla="*/ 22 h 65"/>
                  <a:gd name="T48" fmla="*/ 24 w 148"/>
                  <a:gd name="T49" fmla="*/ 54 h 65"/>
                  <a:gd name="T50" fmla="*/ 40 w 148"/>
                  <a:gd name="T51" fmla="*/ 47 h 65"/>
                  <a:gd name="T52" fmla="*/ 57 w 148"/>
                  <a:gd name="T53" fmla="*/ 42 h 65"/>
                  <a:gd name="T54" fmla="*/ 24 w 148"/>
                  <a:gd name="T55"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65">
                    <a:moveTo>
                      <a:pt x="106" y="22"/>
                    </a:moveTo>
                    <a:cubicBezTo>
                      <a:pt x="108" y="21"/>
                      <a:pt x="119" y="16"/>
                      <a:pt x="129" y="10"/>
                    </a:cubicBezTo>
                    <a:cubicBezTo>
                      <a:pt x="139" y="5"/>
                      <a:pt x="148" y="0"/>
                      <a:pt x="145" y="0"/>
                    </a:cubicBezTo>
                    <a:cubicBezTo>
                      <a:pt x="133" y="7"/>
                      <a:pt x="115" y="17"/>
                      <a:pt x="97" y="25"/>
                    </a:cubicBezTo>
                    <a:cubicBezTo>
                      <a:pt x="80" y="33"/>
                      <a:pt x="63" y="39"/>
                      <a:pt x="57" y="39"/>
                    </a:cubicBezTo>
                    <a:cubicBezTo>
                      <a:pt x="43" y="46"/>
                      <a:pt x="25" y="52"/>
                      <a:pt x="11" y="56"/>
                    </a:cubicBezTo>
                    <a:cubicBezTo>
                      <a:pt x="11" y="58"/>
                      <a:pt x="14" y="57"/>
                      <a:pt x="17" y="57"/>
                    </a:cubicBezTo>
                    <a:cubicBezTo>
                      <a:pt x="12" y="58"/>
                      <a:pt x="8" y="60"/>
                      <a:pt x="3" y="62"/>
                    </a:cubicBezTo>
                    <a:cubicBezTo>
                      <a:pt x="13" y="60"/>
                      <a:pt x="0" y="64"/>
                      <a:pt x="3" y="65"/>
                    </a:cubicBezTo>
                    <a:cubicBezTo>
                      <a:pt x="8" y="63"/>
                      <a:pt x="16" y="59"/>
                      <a:pt x="23" y="56"/>
                    </a:cubicBezTo>
                    <a:cubicBezTo>
                      <a:pt x="29" y="54"/>
                      <a:pt x="35" y="52"/>
                      <a:pt x="35" y="54"/>
                    </a:cubicBezTo>
                    <a:cubicBezTo>
                      <a:pt x="49" y="47"/>
                      <a:pt x="49" y="49"/>
                      <a:pt x="63" y="43"/>
                    </a:cubicBezTo>
                    <a:cubicBezTo>
                      <a:pt x="59" y="44"/>
                      <a:pt x="44" y="49"/>
                      <a:pt x="54" y="44"/>
                    </a:cubicBezTo>
                    <a:cubicBezTo>
                      <a:pt x="63" y="43"/>
                      <a:pt x="73" y="37"/>
                      <a:pt x="71" y="37"/>
                    </a:cubicBezTo>
                    <a:cubicBezTo>
                      <a:pt x="83" y="32"/>
                      <a:pt x="87" y="31"/>
                      <a:pt x="93" y="29"/>
                    </a:cubicBezTo>
                    <a:cubicBezTo>
                      <a:pt x="85" y="34"/>
                      <a:pt x="82" y="34"/>
                      <a:pt x="82" y="36"/>
                    </a:cubicBezTo>
                    <a:cubicBezTo>
                      <a:pt x="79" y="37"/>
                      <a:pt x="70" y="41"/>
                      <a:pt x="61" y="44"/>
                    </a:cubicBezTo>
                    <a:cubicBezTo>
                      <a:pt x="36" y="55"/>
                      <a:pt x="36" y="55"/>
                      <a:pt x="36" y="55"/>
                    </a:cubicBezTo>
                    <a:cubicBezTo>
                      <a:pt x="48" y="51"/>
                      <a:pt x="52" y="50"/>
                      <a:pt x="65" y="44"/>
                    </a:cubicBezTo>
                    <a:cubicBezTo>
                      <a:pt x="67" y="45"/>
                      <a:pt x="67" y="45"/>
                      <a:pt x="67" y="45"/>
                    </a:cubicBezTo>
                    <a:cubicBezTo>
                      <a:pt x="72" y="43"/>
                      <a:pt x="80" y="40"/>
                      <a:pt x="80" y="39"/>
                    </a:cubicBezTo>
                    <a:cubicBezTo>
                      <a:pt x="67" y="44"/>
                      <a:pt x="89" y="34"/>
                      <a:pt x="97" y="31"/>
                    </a:cubicBezTo>
                    <a:cubicBezTo>
                      <a:pt x="97" y="29"/>
                      <a:pt x="89" y="33"/>
                      <a:pt x="91" y="31"/>
                    </a:cubicBezTo>
                    <a:cubicBezTo>
                      <a:pt x="107" y="24"/>
                      <a:pt x="95" y="27"/>
                      <a:pt x="106" y="22"/>
                    </a:cubicBezTo>
                    <a:close/>
                    <a:moveTo>
                      <a:pt x="24" y="54"/>
                    </a:moveTo>
                    <a:cubicBezTo>
                      <a:pt x="25" y="53"/>
                      <a:pt x="32" y="50"/>
                      <a:pt x="40" y="47"/>
                    </a:cubicBezTo>
                    <a:cubicBezTo>
                      <a:pt x="47" y="44"/>
                      <a:pt x="55" y="42"/>
                      <a:pt x="57" y="42"/>
                    </a:cubicBezTo>
                    <a:cubicBezTo>
                      <a:pt x="41" y="49"/>
                      <a:pt x="36" y="51"/>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65">
                <a:extLst>
                  <a:ext uri="{FF2B5EF4-FFF2-40B4-BE49-F238E27FC236}">
                    <a16:creationId xmlns:a16="http://schemas.microsoft.com/office/drawing/2014/main" id="{BA09647B-503E-4FCC-830D-5EEB6E78B4AD}"/>
                  </a:ext>
                </a:extLst>
              </p:cNvPr>
              <p:cNvSpPr>
                <a:spLocks/>
              </p:cNvSpPr>
              <p:nvPr/>
            </p:nvSpPr>
            <p:spPr bwMode="auto">
              <a:xfrm>
                <a:off x="2493" y="1679"/>
                <a:ext cx="24" cy="13"/>
              </a:xfrm>
              <a:custGeom>
                <a:avLst/>
                <a:gdLst>
                  <a:gd name="T0" fmla="*/ 32 w 42"/>
                  <a:gd name="T1" fmla="*/ 14 h 23"/>
                  <a:gd name="T2" fmla="*/ 42 w 42"/>
                  <a:gd name="T3" fmla="*/ 23 h 23"/>
                  <a:gd name="T4" fmla="*/ 1 w 42"/>
                  <a:gd name="T5" fmla="*/ 2 h 23"/>
                  <a:gd name="T6" fmla="*/ 17 w 42"/>
                  <a:gd name="T7" fmla="*/ 9 h 23"/>
                  <a:gd name="T8" fmla="*/ 32 w 42"/>
                  <a:gd name="T9" fmla="*/ 14 h 23"/>
                </a:gdLst>
                <a:ahLst/>
                <a:cxnLst>
                  <a:cxn ang="0">
                    <a:pos x="T0" y="T1"/>
                  </a:cxn>
                  <a:cxn ang="0">
                    <a:pos x="T2" y="T3"/>
                  </a:cxn>
                  <a:cxn ang="0">
                    <a:pos x="T4" y="T5"/>
                  </a:cxn>
                  <a:cxn ang="0">
                    <a:pos x="T6" y="T7"/>
                  </a:cxn>
                  <a:cxn ang="0">
                    <a:pos x="T8" y="T9"/>
                  </a:cxn>
                </a:cxnLst>
                <a:rect l="0" t="0" r="r" b="b"/>
                <a:pathLst>
                  <a:path w="42" h="23">
                    <a:moveTo>
                      <a:pt x="32" y="14"/>
                    </a:moveTo>
                    <a:cubicBezTo>
                      <a:pt x="41" y="20"/>
                      <a:pt x="36" y="18"/>
                      <a:pt x="42" y="23"/>
                    </a:cubicBezTo>
                    <a:cubicBezTo>
                      <a:pt x="25" y="14"/>
                      <a:pt x="14" y="8"/>
                      <a:pt x="1" y="2"/>
                    </a:cubicBezTo>
                    <a:cubicBezTo>
                      <a:pt x="0" y="0"/>
                      <a:pt x="8" y="5"/>
                      <a:pt x="17" y="9"/>
                    </a:cubicBezTo>
                    <a:cubicBezTo>
                      <a:pt x="25" y="13"/>
                      <a:pt x="33" y="17"/>
                      <a:pt x="3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866">
                <a:extLst>
                  <a:ext uri="{FF2B5EF4-FFF2-40B4-BE49-F238E27FC236}">
                    <a16:creationId xmlns:a16="http://schemas.microsoft.com/office/drawing/2014/main" id="{0174BD80-F4DE-4640-9CF8-602BD69B97EA}"/>
                  </a:ext>
                </a:extLst>
              </p:cNvPr>
              <p:cNvSpPr>
                <a:spLocks/>
              </p:cNvSpPr>
              <p:nvPr/>
            </p:nvSpPr>
            <p:spPr bwMode="auto">
              <a:xfrm>
                <a:off x="2523" y="1695"/>
                <a:ext cx="32" cy="21"/>
              </a:xfrm>
              <a:custGeom>
                <a:avLst/>
                <a:gdLst>
                  <a:gd name="T0" fmla="*/ 10 w 58"/>
                  <a:gd name="T1" fmla="*/ 7 h 36"/>
                  <a:gd name="T2" fmla="*/ 34 w 58"/>
                  <a:gd name="T3" fmla="*/ 21 h 36"/>
                  <a:gd name="T4" fmla="*/ 52 w 58"/>
                  <a:gd name="T5" fmla="*/ 30 h 36"/>
                  <a:gd name="T6" fmla="*/ 22 w 58"/>
                  <a:gd name="T7" fmla="*/ 12 h 36"/>
                  <a:gd name="T8" fmla="*/ 25 w 58"/>
                  <a:gd name="T9" fmla="*/ 12 h 36"/>
                  <a:gd name="T10" fmla="*/ 55 w 58"/>
                  <a:gd name="T11" fmla="*/ 29 h 36"/>
                  <a:gd name="T12" fmla="*/ 55 w 58"/>
                  <a:gd name="T13" fmla="*/ 36 h 36"/>
                  <a:gd name="T14" fmla="*/ 0 w 58"/>
                  <a:gd name="T15" fmla="*/ 2 h 36"/>
                  <a:gd name="T16" fmla="*/ 6 w 58"/>
                  <a:gd name="T17" fmla="*/ 2 h 36"/>
                  <a:gd name="T18" fmla="*/ 16 w 58"/>
                  <a:gd name="T19" fmla="*/ 9 h 36"/>
                  <a:gd name="T20" fmla="*/ 10 w 58"/>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36">
                    <a:moveTo>
                      <a:pt x="10" y="7"/>
                    </a:moveTo>
                    <a:cubicBezTo>
                      <a:pt x="16" y="11"/>
                      <a:pt x="25" y="16"/>
                      <a:pt x="34" y="21"/>
                    </a:cubicBezTo>
                    <a:cubicBezTo>
                      <a:pt x="42" y="25"/>
                      <a:pt x="50" y="29"/>
                      <a:pt x="52" y="30"/>
                    </a:cubicBezTo>
                    <a:cubicBezTo>
                      <a:pt x="42" y="23"/>
                      <a:pt x="31" y="19"/>
                      <a:pt x="22" y="12"/>
                    </a:cubicBezTo>
                    <a:cubicBezTo>
                      <a:pt x="23" y="12"/>
                      <a:pt x="25" y="13"/>
                      <a:pt x="25" y="12"/>
                    </a:cubicBezTo>
                    <a:cubicBezTo>
                      <a:pt x="36" y="18"/>
                      <a:pt x="44" y="22"/>
                      <a:pt x="55" y="29"/>
                    </a:cubicBezTo>
                    <a:cubicBezTo>
                      <a:pt x="53" y="30"/>
                      <a:pt x="58" y="36"/>
                      <a:pt x="55" y="36"/>
                    </a:cubicBezTo>
                    <a:cubicBezTo>
                      <a:pt x="36" y="22"/>
                      <a:pt x="18" y="14"/>
                      <a:pt x="0" y="2"/>
                    </a:cubicBezTo>
                    <a:cubicBezTo>
                      <a:pt x="11" y="7"/>
                      <a:pt x="0" y="0"/>
                      <a:pt x="6" y="2"/>
                    </a:cubicBezTo>
                    <a:cubicBezTo>
                      <a:pt x="20" y="9"/>
                      <a:pt x="10" y="6"/>
                      <a:pt x="16" y="9"/>
                    </a:cubicBezTo>
                    <a:cubicBezTo>
                      <a:pt x="16" y="10"/>
                      <a:pt x="7" y="3"/>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867">
                <a:extLst>
                  <a:ext uri="{FF2B5EF4-FFF2-40B4-BE49-F238E27FC236}">
                    <a16:creationId xmlns:a16="http://schemas.microsoft.com/office/drawing/2014/main" id="{059E6AAB-E0DC-4066-A3E6-C8676C8D277C}"/>
                  </a:ext>
                </a:extLst>
              </p:cNvPr>
              <p:cNvSpPr>
                <a:spLocks/>
              </p:cNvSpPr>
              <p:nvPr/>
            </p:nvSpPr>
            <p:spPr bwMode="auto">
              <a:xfrm>
                <a:off x="2429" y="2598"/>
                <a:ext cx="16" cy="6"/>
              </a:xfrm>
              <a:custGeom>
                <a:avLst/>
                <a:gdLst>
                  <a:gd name="T0" fmla="*/ 11 w 27"/>
                  <a:gd name="T1" fmla="*/ 8 h 11"/>
                  <a:gd name="T2" fmla="*/ 12 w 27"/>
                  <a:gd name="T3" fmla="*/ 5 h 11"/>
                  <a:gd name="T4" fmla="*/ 27 w 27"/>
                  <a:gd name="T5" fmla="*/ 0 h 11"/>
                  <a:gd name="T6" fmla="*/ 11 w 27"/>
                  <a:gd name="T7" fmla="*/ 8 h 11"/>
                </a:gdLst>
                <a:ahLst/>
                <a:cxnLst>
                  <a:cxn ang="0">
                    <a:pos x="T0" y="T1"/>
                  </a:cxn>
                  <a:cxn ang="0">
                    <a:pos x="T2" y="T3"/>
                  </a:cxn>
                  <a:cxn ang="0">
                    <a:pos x="T4" y="T5"/>
                  </a:cxn>
                  <a:cxn ang="0">
                    <a:pos x="T6" y="T7"/>
                  </a:cxn>
                </a:cxnLst>
                <a:rect l="0" t="0" r="r" b="b"/>
                <a:pathLst>
                  <a:path w="27" h="11">
                    <a:moveTo>
                      <a:pt x="11" y="8"/>
                    </a:moveTo>
                    <a:cubicBezTo>
                      <a:pt x="0" y="11"/>
                      <a:pt x="19" y="4"/>
                      <a:pt x="12" y="5"/>
                    </a:cubicBezTo>
                    <a:cubicBezTo>
                      <a:pt x="15" y="4"/>
                      <a:pt x="20" y="3"/>
                      <a:pt x="27" y="0"/>
                    </a:cubicBezTo>
                    <a:cubicBezTo>
                      <a:pt x="24" y="2"/>
                      <a:pt x="14" y="6"/>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868">
                <a:extLst>
                  <a:ext uri="{FF2B5EF4-FFF2-40B4-BE49-F238E27FC236}">
                    <a16:creationId xmlns:a16="http://schemas.microsoft.com/office/drawing/2014/main" id="{C7BB94CB-E26D-4C40-8097-1D4773E838B3}"/>
                  </a:ext>
                </a:extLst>
              </p:cNvPr>
              <p:cNvSpPr>
                <a:spLocks/>
              </p:cNvSpPr>
              <p:nvPr/>
            </p:nvSpPr>
            <p:spPr bwMode="auto">
              <a:xfrm>
                <a:off x="2470" y="1670"/>
                <a:ext cx="22" cy="9"/>
              </a:xfrm>
              <a:custGeom>
                <a:avLst/>
                <a:gdLst>
                  <a:gd name="T0" fmla="*/ 33 w 39"/>
                  <a:gd name="T1" fmla="*/ 13 h 16"/>
                  <a:gd name="T2" fmla="*/ 24 w 39"/>
                  <a:gd name="T3" fmla="*/ 10 h 16"/>
                  <a:gd name="T4" fmla="*/ 0 w 39"/>
                  <a:gd name="T5" fmla="*/ 0 h 16"/>
                  <a:gd name="T6" fmla="*/ 33 w 39"/>
                  <a:gd name="T7" fmla="*/ 13 h 16"/>
                </a:gdLst>
                <a:ahLst/>
                <a:cxnLst>
                  <a:cxn ang="0">
                    <a:pos x="T0" y="T1"/>
                  </a:cxn>
                  <a:cxn ang="0">
                    <a:pos x="T2" y="T3"/>
                  </a:cxn>
                  <a:cxn ang="0">
                    <a:pos x="T4" y="T5"/>
                  </a:cxn>
                  <a:cxn ang="0">
                    <a:pos x="T6" y="T7"/>
                  </a:cxn>
                </a:cxnLst>
                <a:rect l="0" t="0" r="r" b="b"/>
                <a:pathLst>
                  <a:path w="39" h="16">
                    <a:moveTo>
                      <a:pt x="33" y="13"/>
                    </a:moveTo>
                    <a:cubicBezTo>
                      <a:pt x="39" y="16"/>
                      <a:pt x="33" y="13"/>
                      <a:pt x="24" y="10"/>
                    </a:cubicBezTo>
                    <a:cubicBezTo>
                      <a:pt x="15" y="6"/>
                      <a:pt x="4" y="2"/>
                      <a:pt x="0" y="0"/>
                    </a:cubicBezTo>
                    <a:cubicBezTo>
                      <a:pt x="6" y="0"/>
                      <a:pt x="19" y="7"/>
                      <a:pt x="3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869">
                <a:extLst>
                  <a:ext uri="{FF2B5EF4-FFF2-40B4-BE49-F238E27FC236}">
                    <a16:creationId xmlns:a16="http://schemas.microsoft.com/office/drawing/2014/main" id="{66E3AEDC-5B6A-436E-BDEC-27A339DA30B1}"/>
                  </a:ext>
                </a:extLst>
              </p:cNvPr>
              <p:cNvSpPr>
                <a:spLocks noEditPoints="1"/>
              </p:cNvSpPr>
              <p:nvPr/>
            </p:nvSpPr>
            <p:spPr bwMode="auto">
              <a:xfrm>
                <a:off x="2607" y="1752"/>
                <a:ext cx="25" cy="27"/>
              </a:xfrm>
              <a:custGeom>
                <a:avLst/>
                <a:gdLst>
                  <a:gd name="T0" fmla="*/ 2 w 44"/>
                  <a:gd name="T1" fmla="*/ 6 h 47"/>
                  <a:gd name="T2" fmla="*/ 18 w 44"/>
                  <a:gd name="T3" fmla="*/ 23 h 47"/>
                  <a:gd name="T4" fmla="*/ 20 w 44"/>
                  <a:gd name="T5" fmla="*/ 29 h 47"/>
                  <a:gd name="T6" fmla="*/ 38 w 44"/>
                  <a:gd name="T7" fmla="*/ 45 h 47"/>
                  <a:gd name="T8" fmla="*/ 30 w 44"/>
                  <a:gd name="T9" fmla="*/ 36 h 47"/>
                  <a:gd name="T10" fmla="*/ 41 w 44"/>
                  <a:gd name="T11" fmla="*/ 46 h 47"/>
                  <a:gd name="T12" fmla="*/ 44 w 44"/>
                  <a:gd name="T13" fmla="*/ 46 h 47"/>
                  <a:gd name="T14" fmla="*/ 31 w 44"/>
                  <a:gd name="T15" fmla="*/ 32 h 47"/>
                  <a:gd name="T16" fmla="*/ 42 w 44"/>
                  <a:gd name="T17" fmla="*/ 39 h 47"/>
                  <a:gd name="T18" fmla="*/ 2 w 44"/>
                  <a:gd name="T19" fmla="*/ 6 h 47"/>
                  <a:gd name="T20" fmla="*/ 24 w 44"/>
                  <a:gd name="T21" fmla="*/ 24 h 47"/>
                  <a:gd name="T22" fmla="*/ 21 w 44"/>
                  <a:gd name="T23" fmla="*/ 24 h 47"/>
                  <a:gd name="T24" fmla="*/ 13 w 44"/>
                  <a:gd name="T25" fmla="*/ 15 h 47"/>
                  <a:gd name="T26" fmla="*/ 24 w 44"/>
                  <a:gd name="T27" fmla="*/ 24 h 47"/>
                  <a:gd name="T28" fmla="*/ 10 w 44"/>
                  <a:gd name="T29" fmla="*/ 12 h 47"/>
                  <a:gd name="T30" fmla="*/ 29 w 44"/>
                  <a:gd name="T31" fmla="*/ 28 h 47"/>
                  <a:gd name="T32" fmla="*/ 10 w 44"/>
                  <a:gd name="T33"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7">
                    <a:moveTo>
                      <a:pt x="2" y="6"/>
                    </a:moveTo>
                    <a:cubicBezTo>
                      <a:pt x="11" y="14"/>
                      <a:pt x="15" y="19"/>
                      <a:pt x="18" y="23"/>
                    </a:cubicBezTo>
                    <a:cubicBezTo>
                      <a:pt x="20" y="26"/>
                      <a:pt x="20" y="28"/>
                      <a:pt x="20" y="29"/>
                    </a:cubicBezTo>
                    <a:cubicBezTo>
                      <a:pt x="28" y="37"/>
                      <a:pt x="28" y="36"/>
                      <a:pt x="38" y="45"/>
                    </a:cubicBezTo>
                    <a:cubicBezTo>
                      <a:pt x="42" y="47"/>
                      <a:pt x="29" y="37"/>
                      <a:pt x="30" y="36"/>
                    </a:cubicBezTo>
                    <a:cubicBezTo>
                      <a:pt x="34" y="40"/>
                      <a:pt x="40" y="46"/>
                      <a:pt x="41" y="46"/>
                    </a:cubicBezTo>
                    <a:cubicBezTo>
                      <a:pt x="22" y="26"/>
                      <a:pt x="38" y="42"/>
                      <a:pt x="44" y="46"/>
                    </a:cubicBezTo>
                    <a:cubicBezTo>
                      <a:pt x="39" y="40"/>
                      <a:pt x="35" y="38"/>
                      <a:pt x="31" y="32"/>
                    </a:cubicBezTo>
                    <a:cubicBezTo>
                      <a:pt x="27" y="26"/>
                      <a:pt x="42" y="39"/>
                      <a:pt x="42" y="39"/>
                    </a:cubicBezTo>
                    <a:cubicBezTo>
                      <a:pt x="20" y="16"/>
                      <a:pt x="0" y="0"/>
                      <a:pt x="2" y="6"/>
                    </a:cubicBezTo>
                    <a:close/>
                    <a:moveTo>
                      <a:pt x="24" y="24"/>
                    </a:moveTo>
                    <a:cubicBezTo>
                      <a:pt x="24" y="26"/>
                      <a:pt x="22" y="24"/>
                      <a:pt x="21" y="24"/>
                    </a:cubicBezTo>
                    <a:cubicBezTo>
                      <a:pt x="17" y="20"/>
                      <a:pt x="17" y="19"/>
                      <a:pt x="13" y="15"/>
                    </a:cubicBezTo>
                    <a:cubicBezTo>
                      <a:pt x="15" y="16"/>
                      <a:pt x="19" y="19"/>
                      <a:pt x="24" y="24"/>
                    </a:cubicBezTo>
                    <a:close/>
                    <a:moveTo>
                      <a:pt x="10" y="12"/>
                    </a:moveTo>
                    <a:cubicBezTo>
                      <a:pt x="11" y="10"/>
                      <a:pt x="26" y="24"/>
                      <a:pt x="29" y="28"/>
                    </a:cubicBezTo>
                    <a:cubicBezTo>
                      <a:pt x="25" y="25"/>
                      <a:pt x="17" y="18"/>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870">
                <a:extLst>
                  <a:ext uri="{FF2B5EF4-FFF2-40B4-BE49-F238E27FC236}">
                    <a16:creationId xmlns:a16="http://schemas.microsoft.com/office/drawing/2014/main" id="{7EE87DA5-F196-4D3D-9713-AA3A765EB90A}"/>
                  </a:ext>
                </a:extLst>
              </p:cNvPr>
              <p:cNvSpPr>
                <a:spLocks/>
              </p:cNvSpPr>
              <p:nvPr/>
            </p:nvSpPr>
            <p:spPr bwMode="auto">
              <a:xfrm>
                <a:off x="2772" y="2114"/>
                <a:ext cx="5" cy="45"/>
              </a:xfrm>
              <a:custGeom>
                <a:avLst/>
                <a:gdLst>
                  <a:gd name="T0" fmla="*/ 8 w 8"/>
                  <a:gd name="T1" fmla="*/ 44 h 78"/>
                  <a:gd name="T2" fmla="*/ 5 w 8"/>
                  <a:gd name="T3" fmla="*/ 53 h 78"/>
                  <a:gd name="T4" fmla="*/ 5 w 8"/>
                  <a:gd name="T5" fmla="*/ 42 h 78"/>
                  <a:gd name="T6" fmla="*/ 4 w 8"/>
                  <a:gd name="T7" fmla="*/ 68 h 78"/>
                  <a:gd name="T8" fmla="*/ 2 w 8"/>
                  <a:gd name="T9" fmla="*/ 58 h 78"/>
                  <a:gd name="T10" fmla="*/ 2 w 8"/>
                  <a:gd name="T11" fmla="*/ 62 h 78"/>
                  <a:gd name="T12" fmla="*/ 3 w 8"/>
                  <a:gd name="T13" fmla="*/ 49 h 78"/>
                  <a:gd name="T14" fmla="*/ 3 w 8"/>
                  <a:gd name="T15" fmla="*/ 36 h 78"/>
                  <a:gd name="T16" fmla="*/ 0 w 8"/>
                  <a:gd name="T17" fmla="*/ 41 h 78"/>
                  <a:gd name="T18" fmla="*/ 3 w 8"/>
                  <a:gd name="T19" fmla="*/ 29 h 78"/>
                  <a:gd name="T20" fmla="*/ 3 w 8"/>
                  <a:gd name="T21" fmla="*/ 0 h 78"/>
                  <a:gd name="T22" fmla="*/ 4 w 8"/>
                  <a:gd name="T23" fmla="*/ 28 h 78"/>
                  <a:gd name="T24" fmla="*/ 6 w 8"/>
                  <a:gd name="T25" fmla="*/ 20 h 78"/>
                  <a:gd name="T26" fmla="*/ 4 w 8"/>
                  <a:gd name="T27" fmla="*/ 32 h 78"/>
                  <a:gd name="T28" fmla="*/ 8 w 8"/>
                  <a:gd name="T29" fmla="*/ 4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8">
                    <a:moveTo>
                      <a:pt x="8" y="44"/>
                    </a:moveTo>
                    <a:cubicBezTo>
                      <a:pt x="8" y="54"/>
                      <a:pt x="5" y="43"/>
                      <a:pt x="5" y="53"/>
                    </a:cubicBezTo>
                    <a:cubicBezTo>
                      <a:pt x="5" y="52"/>
                      <a:pt x="5" y="42"/>
                      <a:pt x="5" y="42"/>
                    </a:cubicBezTo>
                    <a:cubicBezTo>
                      <a:pt x="4" y="49"/>
                      <a:pt x="3" y="64"/>
                      <a:pt x="4" y="68"/>
                    </a:cubicBezTo>
                    <a:cubicBezTo>
                      <a:pt x="2" y="78"/>
                      <a:pt x="1" y="66"/>
                      <a:pt x="2" y="58"/>
                    </a:cubicBezTo>
                    <a:cubicBezTo>
                      <a:pt x="2" y="58"/>
                      <a:pt x="2" y="60"/>
                      <a:pt x="2" y="62"/>
                    </a:cubicBezTo>
                    <a:cubicBezTo>
                      <a:pt x="3" y="60"/>
                      <a:pt x="3" y="55"/>
                      <a:pt x="3" y="49"/>
                    </a:cubicBezTo>
                    <a:cubicBezTo>
                      <a:pt x="3" y="43"/>
                      <a:pt x="3" y="38"/>
                      <a:pt x="3" y="36"/>
                    </a:cubicBezTo>
                    <a:cubicBezTo>
                      <a:pt x="2" y="34"/>
                      <a:pt x="1" y="42"/>
                      <a:pt x="0" y="41"/>
                    </a:cubicBezTo>
                    <a:cubicBezTo>
                      <a:pt x="1" y="31"/>
                      <a:pt x="1" y="36"/>
                      <a:pt x="3" y="29"/>
                    </a:cubicBezTo>
                    <a:cubicBezTo>
                      <a:pt x="4" y="15"/>
                      <a:pt x="2" y="6"/>
                      <a:pt x="3" y="0"/>
                    </a:cubicBezTo>
                    <a:cubicBezTo>
                      <a:pt x="4" y="1"/>
                      <a:pt x="5" y="13"/>
                      <a:pt x="4" y="28"/>
                    </a:cubicBezTo>
                    <a:cubicBezTo>
                      <a:pt x="5" y="29"/>
                      <a:pt x="5" y="25"/>
                      <a:pt x="6" y="20"/>
                    </a:cubicBezTo>
                    <a:cubicBezTo>
                      <a:pt x="7" y="21"/>
                      <a:pt x="6" y="37"/>
                      <a:pt x="4" y="32"/>
                    </a:cubicBezTo>
                    <a:cubicBezTo>
                      <a:pt x="5" y="40"/>
                      <a:pt x="6" y="46"/>
                      <a:pt x="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71">
                <a:extLst>
                  <a:ext uri="{FF2B5EF4-FFF2-40B4-BE49-F238E27FC236}">
                    <a16:creationId xmlns:a16="http://schemas.microsoft.com/office/drawing/2014/main" id="{E4CB1834-F349-4F61-B50D-90A921BEB724}"/>
                  </a:ext>
                </a:extLst>
              </p:cNvPr>
              <p:cNvSpPr>
                <a:spLocks/>
              </p:cNvSpPr>
              <p:nvPr/>
            </p:nvSpPr>
            <p:spPr bwMode="auto">
              <a:xfrm>
                <a:off x="2581" y="2482"/>
                <a:ext cx="46" cy="40"/>
              </a:xfrm>
              <a:custGeom>
                <a:avLst/>
                <a:gdLst>
                  <a:gd name="T0" fmla="*/ 81 w 81"/>
                  <a:gd name="T1" fmla="*/ 0 h 71"/>
                  <a:gd name="T2" fmla="*/ 68 w 81"/>
                  <a:gd name="T3" fmla="*/ 10 h 71"/>
                  <a:gd name="T4" fmla="*/ 42 w 81"/>
                  <a:gd name="T5" fmla="*/ 36 h 71"/>
                  <a:gd name="T6" fmla="*/ 67 w 81"/>
                  <a:gd name="T7" fmla="*/ 13 h 71"/>
                  <a:gd name="T8" fmla="*/ 52 w 81"/>
                  <a:gd name="T9" fmla="*/ 28 h 71"/>
                  <a:gd name="T10" fmla="*/ 31 w 81"/>
                  <a:gd name="T11" fmla="*/ 46 h 71"/>
                  <a:gd name="T12" fmla="*/ 36 w 81"/>
                  <a:gd name="T13" fmla="*/ 41 h 71"/>
                  <a:gd name="T14" fmla="*/ 18 w 81"/>
                  <a:gd name="T15" fmla="*/ 55 h 71"/>
                  <a:gd name="T16" fmla="*/ 20 w 81"/>
                  <a:gd name="T17" fmla="*/ 55 h 71"/>
                  <a:gd name="T18" fmla="*/ 5 w 81"/>
                  <a:gd name="T19" fmla="*/ 68 h 71"/>
                  <a:gd name="T20" fmla="*/ 8 w 81"/>
                  <a:gd name="T21" fmla="*/ 64 h 71"/>
                  <a:gd name="T22" fmla="*/ 8 w 81"/>
                  <a:gd name="T23" fmla="*/ 62 h 71"/>
                  <a:gd name="T24" fmla="*/ 32 w 81"/>
                  <a:gd name="T25" fmla="*/ 40 h 71"/>
                  <a:gd name="T26" fmla="*/ 34 w 81"/>
                  <a:gd name="T27" fmla="*/ 40 h 71"/>
                  <a:gd name="T28" fmla="*/ 42 w 81"/>
                  <a:gd name="T29" fmla="*/ 30 h 71"/>
                  <a:gd name="T30" fmla="*/ 64 w 81"/>
                  <a:gd name="T31" fmla="*/ 9 h 71"/>
                  <a:gd name="T32" fmla="*/ 64 w 81"/>
                  <a:gd name="T33" fmla="*/ 13 h 71"/>
                  <a:gd name="T34" fmla="*/ 79 w 81"/>
                  <a:gd name="T35" fmla="*/ 0 h 71"/>
                  <a:gd name="T36" fmla="*/ 81 w 81"/>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71">
                    <a:moveTo>
                      <a:pt x="81" y="0"/>
                    </a:moveTo>
                    <a:cubicBezTo>
                      <a:pt x="80" y="2"/>
                      <a:pt x="70" y="10"/>
                      <a:pt x="68" y="10"/>
                    </a:cubicBezTo>
                    <a:cubicBezTo>
                      <a:pt x="57" y="22"/>
                      <a:pt x="49" y="28"/>
                      <a:pt x="42" y="36"/>
                    </a:cubicBezTo>
                    <a:cubicBezTo>
                      <a:pt x="48" y="31"/>
                      <a:pt x="59" y="22"/>
                      <a:pt x="67" y="13"/>
                    </a:cubicBezTo>
                    <a:cubicBezTo>
                      <a:pt x="65" y="16"/>
                      <a:pt x="59" y="22"/>
                      <a:pt x="52" y="28"/>
                    </a:cubicBezTo>
                    <a:cubicBezTo>
                      <a:pt x="45" y="35"/>
                      <a:pt x="37" y="42"/>
                      <a:pt x="31" y="46"/>
                    </a:cubicBezTo>
                    <a:cubicBezTo>
                      <a:pt x="31" y="45"/>
                      <a:pt x="36" y="41"/>
                      <a:pt x="36" y="41"/>
                    </a:cubicBezTo>
                    <a:cubicBezTo>
                      <a:pt x="30" y="43"/>
                      <a:pt x="26" y="50"/>
                      <a:pt x="18" y="55"/>
                    </a:cubicBezTo>
                    <a:cubicBezTo>
                      <a:pt x="29" y="47"/>
                      <a:pt x="26" y="50"/>
                      <a:pt x="20" y="55"/>
                    </a:cubicBezTo>
                    <a:cubicBezTo>
                      <a:pt x="15" y="60"/>
                      <a:pt x="6" y="67"/>
                      <a:pt x="5" y="68"/>
                    </a:cubicBezTo>
                    <a:cubicBezTo>
                      <a:pt x="0" y="71"/>
                      <a:pt x="4" y="68"/>
                      <a:pt x="8" y="64"/>
                    </a:cubicBezTo>
                    <a:cubicBezTo>
                      <a:pt x="11" y="61"/>
                      <a:pt x="15" y="58"/>
                      <a:pt x="8" y="62"/>
                    </a:cubicBezTo>
                    <a:cubicBezTo>
                      <a:pt x="22" y="52"/>
                      <a:pt x="23" y="48"/>
                      <a:pt x="32" y="40"/>
                    </a:cubicBezTo>
                    <a:cubicBezTo>
                      <a:pt x="29" y="43"/>
                      <a:pt x="32" y="41"/>
                      <a:pt x="34" y="40"/>
                    </a:cubicBezTo>
                    <a:cubicBezTo>
                      <a:pt x="46" y="29"/>
                      <a:pt x="40" y="33"/>
                      <a:pt x="42" y="30"/>
                    </a:cubicBezTo>
                    <a:cubicBezTo>
                      <a:pt x="53" y="21"/>
                      <a:pt x="53" y="19"/>
                      <a:pt x="64" y="9"/>
                    </a:cubicBezTo>
                    <a:cubicBezTo>
                      <a:pt x="55" y="19"/>
                      <a:pt x="68" y="8"/>
                      <a:pt x="64" y="13"/>
                    </a:cubicBezTo>
                    <a:cubicBezTo>
                      <a:pt x="68" y="11"/>
                      <a:pt x="73" y="6"/>
                      <a:pt x="79" y="0"/>
                    </a:cubicBezTo>
                    <a:cubicBezTo>
                      <a:pt x="78" y="2"/>
                      <a:pt x="77" y="4"/>
                      <a:pt x="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872">
                <a:extLst>
                  <a:ext uri="{FF2B5EF4-FFF2-40B4-BE49-F238E27FC236}">
                    <a16:creationId xmlns:a16="http://schemas.microsoft.com/office/drawing/2014/main" id="{81F790D1-5666-47AD-9ECA-F8F8F5162C19}"/>
                  </a:ext>
                </a:extLst>
              </p:cNvPr>
              <p:cNvSpPr>
                <a:spLocks/>
              </p:cNvSpPr>
              <p:nvPr/>
            </p:nvSpPr>
            <p:spPr bwMode="auto">
              <a:xfrm>
                <a:off x="2641" y="1786"/>
                <a:ext cx="11" cy="12"/>
              </a:xfrm>
              <a:custGeom>
                <a:avLst/>
                <a:gdLst>
                  <a:gd name="T0" fmla="*/ 17 w 20"/>
                  <a:gd name="T1" fmla="*/ 17 h 22"/>
                  <a:gd name="T2" fmla="*/ 20 w 20"/>
                  <a:gd name="T3" fmla="*/ 20 h 22"/>
                  <a:gd name="T4" fmla="*/ 19 w 20"/>
                  <a:gd name="T5" fmla="*/ 22 h 22"/>
                  <a:gd name="T6" fmla="*/ 0 w 20"/>
                  <a:gd name="T7" fmla="*/ 0 h 22"/>
                  <a:gd name="T8" fmla="*/ 17 w 20"/>
                  <a:gd name="T9" fmla="*/ 17 h 22"/>
                </a:gdLst>
                <a:ahLst/>
                <a:cxnLst>
                  <a:cxn ang="0">
                    <a:pos x="T0" y="T1"/>
                  </a:cxn>
                  <a:cxn ang="0">
                    <a:pos x="T2" y="T3"/>
                  </a:cxn>
                  <a:cxn ang="0">
                    <a:pos x="T4" y="T5"/>
                  </a:cxn>
                  <a:cxn ang="0">
                    <a:pos x="T6" y="T7"/>
                  </a:cxn>
                  <a:cxn ang="0">
                    <a:pos x="T8" y="T9"/>
                  </a:cxn>
                </a:cxnLst>
                <a:rect l="0" t="0" r="r" b="b"/>
                <a:pathLst>
                  <a:path w="20" h="22">
                    <a:moveTo>
                      <a:pt x="17" y="17"/>
                    </a:moveTo>
                    <a:cubicBezTo>
                      <a:pt x="20" y="19"/>
                      <a:pt x="20" y="20"/>
                      <a:pt x="20" y="20"/>
                    </a:cubicBezTo>
                    <a:cubicBezTo>
                      <a:pt x="19" y="22"/>
                      <a:pt x="19" y="22"/>
                      <a:pt x="19" y="22"/>
                    </a:cubicBezTo>
                    <a:cubicBezTo>
                      <a:pt x="13" y="13"/>
                      <a:pt x="7" y="9"/>
                      <a:pt x="0" y="0"/>
                    </a:cubicBezTo>
                    <a:cubicBezTo>
                      <a:pt x="5" y="2"/>
                      <a:pt x="13" y="15"/>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873">
                <a:extLst>
                  <a:ext uri="{FF2B5EF4-FFF2-40B4-BE49-F238E27FC236}">
                    <a16:creationId xmlns:a16="http://schemas.microsoft.com/office/drawing/2014/main" id="{F02F7D53-5FDA-48F9-A841-99935B304652}"/>
                  </a:ext>
                </a:extLst>
              </p:cNvPr>
              <p:cNvSpPr>
                <a:spLocks/>
              </p:cNvSpPr>
              <p:nvPr/>
            </p:nvSpPr>
            <p:spPr bwMode="auto">
              <a:xfrm>
                <a:off x="2239" y="2625"/>
                <a:ext cx="47" cy="6"/>
              </a:xfrm>
              <a:custGeom>
                <a:avLst/>
                <a:gdLst>
                  <a:gd name="T0" fmla="*/ 57 w 83"/>
                  <a:gd name="T1" fmla="*/ 3 h 10"/>
                  <a:gd name="T2" fmla="*/ 48 w 83"/>
                  <a:gd name="T3" fmla="*/ 2 h 10"/>
                  <a:gd name="T4" fmla="*/ 83 w 83"/>
                  <a:gd name="T5" fmla="*/ 1 h 10"/>
                  <a:gd name="T6" fmla="*/ 77 w 83"/>
                  <a:gd name="T7" fmla="*/ 4 h 10"/>
                  <a:gd name="T8" fmla="*/ 58 w 83"/>
                  <a:gd name="T9" fmla="*/ 4 h 10"/>
                  <a:gd name="T10" fmla="*/ 27 w 83"/>
                  <a:gd name="T11" fmla="*/ 4 h 10"/>
                  <a:gd name="T12" fmla="*/ 20 w 83"/>
                  <a:gd name="T13" fmla="*/ 5 h 10"/>
                  <a:gd name="T14" fmla="*/ 33 w 83"/>
                  <a:gd name="T15" fmla="*/ 6 h 10"/>
                  <a:gd name="T16" fmla="*/ 19 w 83"/>
                  <a:gd name="T17" fmla="*/ 10 h 10"/>
                  <a:gd name="T18" fmla="*/ 16 w 83"/>
                  <a:gd name="T19" fmla="*/ 7 h 10"/>
                  <a:gd name="T20" fmla="*/ 2 w 83"/>
                  <a:gd name="T21" fmla="*/ 6 h 10"/>
                  <a:gd name="T22" fmla="*/ 20 w 83"/>
                  <a:gd name="T23" fmla="*/ 4 h 10"/>
                  <a:gd name="T24" fmla="*/ 0 w 83"/>
                  <a:gd name="T25" fmla="*/ 3 h 10"/>
                  <a:gd name="T26" fmla="*/ 3 w 83"/>
                  <a:gd name="T27" fmla="*/ 2 h 10"/>
                  <a:gd name="T28" fmla="*/ 33 w 83"/>
                  <a:gd name="T29" fmla="*/ 3 h 10"/>
                  <a:gd name="T30" fmla="*/ 57 w 83"/>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
                    <a:moveTo>
                      <a:pt x="57" y="3"/>
                    </a:moveTo>
                    <a:cubicBezTo>
                      <a:pt x="66" y="3"/>
                      <a:pt x="52" y="2"/>
                      <a:pt x="48" y="2"/>
                    </a:cubicBezTo>
                    <a:cubicBezTo>
                      <a:pt x="61" y="0"/>
                      <a:pt x="74" y="2"/>
                      <a:pt x="83" y="1"/>
                    </a:cubicBezTo>
                    <a:cubicBezTo>
                      <a:pt x="82" y="2"/>
                      <a:pt x="73" y="3"/>
                      <a:pt x="77" y="4"/>
                    </a:cubicBezTo>
                    <a:cubicBezTo>
                      <a:pt x="64" y="6"/>
                      <a:pt x="14" y="6"/>
                      <a:pt x="58" y="4"/>
                    </a:cubicBezTo>
                    <a:cubicBezTo>
                      <a:pt x="55" y="3"/>
                      <a:pt x="37" y="4"/>
                      <a:pt x="27" y="4"/>
                    </a:cubicBezTo>
                    <a:cubicBezTo>
                      <a:pt x="22" y="4"/>
                      <a:pt x="27" y="5"/>
                      <a:pt x="20" y="5"/>
                    </a:cubicBezTo>
                    <a:cubicBezTo>
                      <a:pt x="22" y="6"/>
                      <a:pt x="32" y="6"/>
                      <a:pt x="33" y="6"/>
                    </a:cubicBezTo>
                    <a:cubicBezTo>
                      <a:pt x="29" y="8"/>
                      <a:pt x="26" y="8"/>
                      <a:pt x="19" y="10"/>
                    </a:cubicBezTo>
                    <a:cubicBezTo>
                      <a:pt x="10" y="9"/>
                      <a:pt x="13" y="8"/>
                      <a:pt x="16" y="7"/>
                    </a:cubicBezTo>
                    <a:cubicBezTo>
                      <a:pt x="18" y="7"/>
                      <a:pt x="18" y="6"/>
                      <a:pt x="2" y="6"/>
                    </a:cubicBezTo>
                    <a:cubicBezTo>
                      <a:pt x="2" y="4"/>
                      <a:pt x="12" y="5"/>
                      <a:pt x="20" y="4"/>
                    </a:cubicBezTo>
                    <a:cubicBezTo>
                      <a:pt x="20" y="3"/>
                      <a:pt x="6" y="4"/>
                      <a:pt x="0" y="3"/>
                    </a:cubicBezTo>
                    <a:cubicBezTo>
                      <a:pt x="2" y="3"/>
                      <a:pt x="4" y="2"/>
                      <a:pt x="3" y="2"/>
                    </a:cubicBezTo>
                    <a:cubicBezTo>
                      <a:pt x="17" y="3"/>
                      <a:pt x="25" y="3"/>
                      <a:pt x="33" y="3"/>
                    </a:cubicBezTo>
                    <a:cubicBezTo>
                      <a:pt x="40" y="3"/>
                      <a:pt x="47" y="3"/>
                      <a:pt x="5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874">
                <a:extLst>
                  <a:ext uri="{FF2B5EF4-FFF2-40B4-BE49-F238E27FC236}">
                    <a16:creationId xmlns:a16="http://schemas.microsoft.com/office/drawing/2014/main" id="{07430B9D-B229-44D0-A6C9-1EFAA5DF9857}"/>
                  </a:ext>
                </a:extLst>
              </p:cNvPr>
              <p:cNvSpPr>
                <a:spLocks/>
              </p:cNvSpPr>
              <p:nvPr/>
            </p:nvSpPr>
            <p:spPr bwMode="auto">
              <a:xfrm>
                <a:off x="2751" y="1970"/>
                <a:ext cx="9" cy="34"/>
              </a:xfrm>
              <a:custGeom>
                <a:avLst/>
                <a:gdLst>
                  <a:gd name="T0" fmla="*/ 3 w 16"/>
                  <a:gd name="T1" fmla="*/ 15 h 59"/>
                  <a:gd name="T2" fmla="*/ 0 w 16"/>
                  <a:gd name="T3" fmla="*/ 0 h 59"/>
                  <a:gd name="T4" fmla="*/ 16 w 16"/>
                  <a:gd name="T5" fmla="*/ 56 h 59"/>
                  <a:gd name="T6" fmla="*/ 11 w 16"/>
                  <a:gd name="T7" fmla="*/ 43 h 59"/>
                  <a:gd name="T8" fmla="*/ 12 w 16"/>
                  <a:gd name="T9" fmla="*/ 43 h 59"/>
                  <a:gd name="T10" fmla="*/ 8 w 16"/>
                  <a:gd name="T11" fmla="*/ 28 h 59"/>
                  <a:gd name="T12" fmla="*/ 3 w 16"/>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16" h="59">
                    <a:moveTo>
                      <a:pt x="3" y="15"/>
                    </a:moveTo>
                    <a:cubicBezTo>
                      <a:pt x="1" y="8"/>
                      <a:pt x="3" y="9"/>
                      <a:pt x="0" y="0"/>
                    </a:cubicBezTo>
                    <a:cubicBezTo>
                      <a:pt x="6" y="11"/>
                      <a:pt x="9" y="32"/>
                      <a:pt x="16" y="56"/>
                    </a:cubicBezTo>
                    <a:cubicBezTo>
                      <a:pt x="15" y="59"/>
                      <a:pt x="12" y="43"/>
                      <a:pt x="11" y="43"/>
                    </a:cubicBezTo>
                    <a:cubicBezTo>
                      <a:pt x="10" y="39"/>
                      <a:pt x="11" y="41"/>
                      <a:pt x="12" y="43"/>
                    </a:cubicBezTo>
                    <a:cubicBezTo>
                      <a:pt x="11" y="41"/>
                      <a:pt x="9" y="34"/>
                      <a:pt x="8" y="28"/>
                    </a:cubicBezTo>
                    <a:cubicBezTo>
                      <a:pt x="6" y="21"/>
                      <a:pt x="5"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875">
                <a:extLst>
                  <a:ext uri="{FF2B5EF4-FFF2-40B4-BE49-F238E27FC236}">
                    <a16:creationId xmlns:a16="http://schemas.microsoft.com/office/drawing/2014/main" id="{C2F160F0-ED41-44BC-8B46-EC2CFA1BB243}"/>
                  </a:ext>
                </a:extLst>
              </p:cNvPr>
              <p:cNvSpPr>
                <a:spLocks/>
              </p:cNvSpPr>
              <p:nvPr/>
            </p:nvSpPr>
            <p:spPr bwMode="auto">
              <a:xfrm>
                <a:off x="2764" y="2038"/>
                <a:ext cx="8" cy="31"/>
              </a:xfrm>
              <a:custGeom>
                <a:avLst/>
                <a:gdLst>
                  <a:gd name="T0" fmla="*/ 7 w 13"/>
                  <a:gd name="T1" fmla="*/ 14 h 56"/>
                  <a:gd name="T2" fmla="*/ 9 w 13"/>
                  <a:gd name="T3" fmla="*/ 28 h 56"/>
                  <a:gd name="T4" fmla="*/ 12 w 13"/>
                  <a:gd name="T5" fmla="*/ 43 h 56"/>
                  <a:gd name="T6" fmla="*/ 11 w 13"/>
                  <a:gd name="T7" fmla="*/ 55 h 56"/>
                  <a:gd name="T8" fmla="*/ 9 w 13"/>
                  <a:gd name="T9" fmla="*/ 53 h 56"/>
                  <a:gd name="T10" fmla="*/ 10 w 13"/>
                  <a:gd name="T11" fmla="*/ 48 h 56"/>
                  <a:gd name="T12" fmla="*/ 8 w 13"/>
                  <a:gd name="T13" fmla="*/ 29 h 56"/>
                  <a:gd name="T14" fmla="*/ 7 w 13"/>
                  <a:gd name="T15" fmla="*/ 31 h 56"/>
                  <a:gd name="T16" fmla="*/ 9 w 13"/>
                  <a:gd name="T17" fmla="*/ 45 h 56"/>
                  <a:gd name="T18" fmla="*/ 7 w 13"/>
                  <a:gd name="T19" fmla="*/ 39 h 56"/>
                  <a:gd name="T20" fmla="*/ 6 w 13"/>
                  <a:gd name="T21" fmla="*/ 31 h 56"/>
                  <a:gd name="T22" fmla="*/ 4 w 13"/>
                  <a:gd name="T23" fmla="*/ 38 h 56"/>
                  <a:gd name="T24" fmla="*/ 0 w 13"/>
                  <a:gd name="T25" fmla="*/ 0 h 56"/>
                  <a:gd name="T26" fmla="*/ 3 w 13"/>
                  <a:gd name="T27" fmla="*/ 6 h 56"/>
                  <a:gd name="T28" fmla="*/ 6 w 13"/>
                  <a:gd name="T29" fmla="*/ 23 h 56"/>
                  <a:gd name="T30" fmla="*/ 7 w 13"/>
                  <a:gd name="T31" fmla="*/ 23 h 56"/>
                  <a:gd name="T32" fmla="*/ 7 w 13"/>
                  <a:gd name="T33" fmla="*/ 6 h 56"/>
                  <a:gd name="T34" fmla="*/ 10 w 13"/>
                  <a:gd name="T35" fmla="*/ 16 h 56"/>
                  <a:gd name="T36" fmla="*/ 12 w 13"/>
                  <a:gd name="T37" fmla="*/ 30 h 56"/>
                  <a:gd name="T38" fmla="*/ 10 w 13"/>
                  <a:gd name="T39" fmla="*/ 25 h 56"/>
                  <a:gd name="T40" fmla="*/ 7 w 13"/>
                  <a:gd name="T41"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56">
                    <a:moveTo>
                      <a:pt x="7" y="14"/>
                    </a:moveTo>
                    <a:cubicBezTo>
                      <a:pt x="7" y="15"/>
                      <a:pt x="8" y="21"/>
                      <a:pt x="9" y="28"/>
                    </a:cubicBezTo>
                    <a:cubicBezTo>
                      <a:pt x="10" y="34"/>
                      <a:pt x="11" y="41"/>
                      <a:pt x="12" y="43"/>
                    </a:cubicBezTo>
                    <a:cubicBezTo>
                      <a:pt x="13" y="52"/>
                      <a:pt x="9" y="41"/>
                      <a:pt x="11" y="55"/>
                    </a:cubicBezTo>
                    <a:cubicBezTo>
                      <a:pt x="10" y="56"/>
                      <a:pt x="10" y="51"/>
                      <a:pt x="9" y="53"/>
                    </a:cubicBezTo>
                    <a:cubicBezTo>
                      <a:pt x="8" y="48"/>
                      <a:pt x="10" y="49"/>
                      <a:pt x="10" y="48"/>
                    </a:cubicBezTo>
                    <a:cubicBezTo>
                      <a:pt x="9" y="40"/>
                      <a:pt x="9" y="34"/>
                      <a:pt x="8" y="29"/>
                    </a:cubicBezTo>
                    <a:cubicBezTo>
                      <a:pt x="7" y="21"/>
                      <a:pt x="7" y="30"/>
                      <a:pt x="7" y="31"/>
                    </a:cubicBezTo>
                    <a:cubicBezTo>
                      <a:pt x="8" y="36"/>
                      <a:pt x="8" y="33"/>
                      <a:pt x="9" y="45"/>
                    </a:cubicBezTo>
                    <a:cubicBezTo>
                      <a:pt x="8" y="44"/>
                      <a:pt x="7" y="34"/>
                      <a:pt x="7" y="39"/>
                    </a:cubicBezTo>
                    <a:cubicBezTo>
                      <a:pt x="6" y="36"/>
                      <a:pt x="7" y="35"/>
                      <a:pt x="6" y="31"/>
                    </a:cubicBezTo>
                    <a:cubicBezTo>
                      <a:pt x="5" y="33"/>
                      <a:pt x="5" y="38"/>
                      <a:pt x="4" y="38"/>
                    </a:cubicBezTo>
                    <a:cubicBezTo>
                      <a:pt x="4" y="25"/>
                      <a:pt x="2" y="19"/>
                      <a:pt x="0" y="0"/>
                    </a:cubicBezTo>
                    <a:cubicBezTo>
                      <a:pt x="2" y="6"/>
                      <a:pt x="2" y="13"/>
                      <a:pt x="3" y="6"/>
                    </a:cubicBezTo>
                    <a:cubicBezTo>
                      <a:pt x="4" y="10"/>
                      <a:pt x="5" y="15"/>
                      <a:pt x="6" y="23"/>
                    </a:cubicBezTo>
                    <a:cubicBezTo>
                      <a:pt x="7" y="23"/>
                      <a:pt x="7" y="23"/>
                      <a:pt x="7" y="23"/>
                    </a:cubicBezTo>
                    <a:cubicBezTo>
                      <a:pt x="6" y="14"/>
                      <a:pt x="4" y="6"/>
                      <a:pt x="7" y="6"/>
                    </a:cubicBezTo>
                    <a:cubicBezTo>
                      <a:pt x="10" y="26"/>
                      <a:pt x="8" y="6"/>
                      <a:pt x="10" y="16"/>
                    </a:cubicBezTo>
                    <a:cubicBezTo>
                      <a:pt x="12" y="28"/>
                      <a:pt x="8" y="17"/>
                      <a:pt x="12" y="30"/>
                    </a:cubicBezTo>
                    <a:cubicBezTo>
                      <a:pt x="12" y="34"/>
                      <a:pt x="11" y="30"/>
                      <a:pt x="10" y="25"/>
                    </a:cubicBezTo>
                    <a:cubicBezTo>
                      <a:pt x="9" y="20"/>
                      <a:pt x="8" y="15"/>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876">
                <a:extLst>
                  <a:ext uri="{FF2B5EF4-FFF2-40B4-BE49-F238E27FC236}">
                    <a16:creationId xmlns:a16="http://schemas.microsoft.com/office/drawing/2014/main" id="{D35C3CF1-BE23-4D02-B820-DDEF5A024847}"/>
                  </a:ext>
                </a:extLst>
              </p:cNvPr>
              <p:cNvSpPr>
                <a:spLocks/>
              </p:cNvSpPr>
              <p:nvPr/>
            </p:nvSpPr>
            <p:spPr bwMode="auto">
              <a:xfrm>
                <a:off x="2772" y="2078"/>
                <a:ext cx="2" cy="17"/>
              </a:xfrm>
              <a:custGeom>
                <a:avLst/>
                <a:gdLst>
                  <a:gd name="T0" fmla="*/ 3 w 4"/>
                  <a:gd name="T1" fmla="*/ 0 h 30"/>
                  <a:gd name="T2" fmla="*/ 4 w 4"/>
                  <a:gd name="T3" fmla="*/ 18 h 30"/>
                  <a:gd name="T4" fmla="*/ 1 w 4"/>
                  <a:gd name="T5" fmla="*/ 21 h 30"/>
                  <a:gd name="T6" fmla="*/ 0 w 4"/>
                  <a:gd name="T7" fmla="*/ 22 h 30"/>
                  <a:gd name="T8" fmla="*/ 3 w 4"/>
                  <a:gd name="T9" fmla="*/ 0 h 30"/>
                </a:gdLst>
                <a:ahLst/>
                <a:cxnLst>
                  <a:cxn ang="0">
                    <a:pos x="T0" y="T1"/>
                  </a:cxn>
                  <a:cxn ang="0">
                    <a:pos x="T2" y="T3"/>
                  </a:cxn>
                  <a:cxn ang="0">
                    <a:pos x="T4" y="T5"/>
                  </a:cxn>
                  <a:cxn ang="0">
                    <a:pos x="T6" y="T7"/>
                  </a:cxn>
                  <a:cxn ang="0">
                    <a:pos x="T8" y="T9"/>
                  </a:cxn>
                </a:cxnLst>
                <a:rect l="0" t="0" r="r" b="b"/>
                <a:pathLst>
                  <a:path w="4" h="30">
                    <a:moveTo>
                      <a:pt x="3" y="0"/>
                    </a:moveTo>
                    <a:cubicBezTo>
                      <a:pt x="3" y="4"/>
                      <a:pt x="3" y="10"/>
                      <a:pt x="4" y="18"/>
                    </a:cubicBezTo>
                    <a:cubicBezTo>
                      <a:pt x="3" y="11"/>
                      <a:pt x="2" y="16"/>
                      <a:pt x="1" y="21"/>
                    </a:cubicBezTo>
                    <a:cubicBezTo>
                      <a:pt x="1" y="25"/>
                      <a:pt x="0" y="30"/>
                      <a:pt x="0" y="22"/>
                    </a:cubicBezTo>
                    <a:cubicBezTo>
                      <a:pt x="1" y="15"/>
                      <a:pt x="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877">
                <a:extLst>
                  <a:ext uri="{FF2B5EF4-FFF2-40B4-BE49-F238E27FC236}">
                    <a16:creationId xmlns:a16="http://schemas.microsoft.com/office/drawing/2014/main" id="{0E0943D2-86E0-480D-B4FB-F0EAB33F271D}"/>
                  </a:ext>
                </a:extLst>
              </p:cNvPr>
              <p:cNvSpPr>
                <a:spLocks/>
              </p:cNvSpPr>
              <p:nvPr/>
            </p:nvSpPr>
            <p:spPr bwMode="auto">
              <a:xfrm>
                <a:off x="2513" y="2537"/>
                <a:ext cx="42" cy="27"/>
              </a:xfrm>
              <a:custGeom>
                <a:avLst/>
                <a:gdLst>
                  <a:gd name="T0" fmla="*/ 74 w 74"/>
                  <a:gd name="T1" fmla="*/ 0 h 49"/>
                  <a:gd name="T2" fmla="*/ 71 w 74"/>
                  <a:gd name="T3" fmla="*/ 3 h 49"/>
                  <a:gd name="T4" fmla="*/ 53 w 74"/>
                  <a:gd name="T5" fmla="*/ 19 h 49"/>
                  <a:gd name="T6" fmla="*/ 17 w 74"/>
                  <a:gd name="T7" fmla="*/ 40 h 49"/>
                  <a:gd name="T8" fmla="*/ 25 w 74"/>
                  <a:gd name="T9" fmla="*/ 37 h 49"/>
                  <a:gd name="T10" fmla="*/ 9 w 74"/>
                  <a:gd name="T11" fmla="*/ 47 h 49"/>
                  <a:gd name="T12" fmla="*/ 12 w 74"/>
                  <a:gd name="T13" fmla="*/ 43 h 49"/>
                  <a:gd name="T14" fmla="*/ 0 w 74"/>
                  <a:gd name="T15" fmla="*/ 49 h 49"/>
                  <a:gd name="T16" fmla="*/ 24 w 74"/>
                  <a:gd name="T17" fmla="*/ 34 h 49"/>
                  <a:gd name="T18" fmla="*/ 45 w 74"/>
                  <a:gd name="T19" fmla="*/ 22 h 49"/>
                  <a:gd name="T20" fmla="*/ 55 w 74"/>
                  <a:gd name="T21" fmla="*/ 13 h 49"/>
                  <a:gd name="T22" fmla="*/ 74 w 7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49">
                    <a:moveTo>
                      <a:pt x="74" y="0"/>
                    </a:moveTo>
                    <a:cubicBezTo>
                      <a:pt x="74" y="1"/>
                      <a:pt x="71" y="3"/>
                      <a:pt x="71" y="3"/>
                    </a:cubicBezTo>
                    <a:cubicBezTo>
                      <a:pt x="67" y="7"/>
                      <a:pt x="51" y="17"/>
                      <a:pt x="53" y="19"/>
                    </a:cubicBezTo>
                    <a:cubicBezTo>
                      <a:pt x="39" y="26"/>
                      <a:pt x="32" y="31"/>
                      <a:pt x="17" y="40"/>
                    </a:cubicBezTo>
                    <a:cubicBezTo>
                      <a:pt x="19" y="41"/>
                      <a:pt x="25" y="35"/>
                      <a:pt x="25" y="37"/>
                    </a:cubicBezTo>
                    <a:cubicBezTo>
                      <a:pt x="15" y="42"/>
                      <a:pt x="17" y="42"/>
                      <a:pt x="9" y="47"/>
                    </a:cubicBezTo>
                    <a:cubicBezTo>
                      <a:pt x="10" y="45"/>
                      <a:pt x="13" y="43"/>
                      <a:pt x="12" y="43"/>
                    </a:cubicBezTo>
                    <a:cubicBezTo>
                      <a:pt x="12" y="43"/>
                      <a:pt x="10" y="44"/>
                      <a:pt x="0" y="49"/>
                    </a:cubicBezTo>
                    <a:cubicBezTo>
                      <a:pt x="4" y="46"/>
                      <a:pt x="14" y="40"/>
                      <a:pt x="24" y="34"/>
                    </a:cubicBezTo>
                    <a:cubicBezTo>
                      <a:pt x="34" y="29"/>
                      <a:pt x="43" y="23"/>
                      <a:pt x="45" y="22"/>
                    </a:cubicBezTo>
                    <a:cubicBezTo>
                      <a:pt x="44" y="21"/>
                      <a:pt x="59" y="12"/>
                      <a:pt x="55" y="13"/>
                    </a:cubicBezTo>
                    <a:cubicBezTo>
                      <a:pt x="61" y="10"/>
                      <a:pt x="66" y="4"/>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878">
                <a:extLst>
                  <a:ext uri="{FF2B5EF4-FFF2-40B4-BE49-F238E27FC236}">
                    <a16:creationId xmlns:a16="http://schemas.microsoft.com/office/drawing/2014/main" id="{C1620C8B-9717-4BF1-ACC9-4FE76B0E4FE9}"/>
                  </a:ext>
                </a:extLst>
              </p:cNvPr>
              <p:cNvSpPr>
                <a:spLocks/>
              </p:cNvSpPr>
              <p:nvPr/>
            </p:nvSpPr>
            <p:spPr bwMode="auto">
              <a:xfrm>
                <a:off x="2686" y="1844"/>
                <a:ext cx="12" cy="15"/>
              </a:xfrm>
              <a:custGeom>
                <a:avLst/>
                <a:gdLst>
                  <a:gd name="T0" fmla="*/ 15 w 20"/>
                  <a:gd name="T1" fmla="*/ 20 h 27"/>
                  <a:gd name="T2" fmla="*/ 12 w 20"/>
                  <a:gd name="T3" fmla="*/ 19 h 27"/>
                  <a:gd name="T4" fmla="*/ 0 w 20"/>
                  <a:gd name="T5" fmla="*/ 1 h 27"/>
                  <a:gd name="T6" fmla="*/ 5 w 20"/>
                  <a:gd name="T7" fmla="*/ 5 h 27"/>
                  <a:gd name="T8" fmla="*/ 15 w 20"/>
                  <a:gd name="T9" fmla="*/ 20 h 27"/>
                </a:gdLst>
                <a:ahLst/>
                <a:cxnLst>
                  <a:cxn ang="0">
                    <a:pos x="T0" y="T1"/>
                  </a:cxn>
                  <a:cxn ang="0">
                    <a:pos x="T2" y="T3"/>
                  </a:cxn>
                  <a:cxn ang="0">
                    <a:pos x="T4" y="T5"/>
                  </a:cxn>
                  <a:cxn ang="0">
                    <a:pos x="T6" y="T7"/>
                  </a:cxn>
                  <a:cxn ang="0">
                    <a:pos x="T8" y="T9"/>
                  </a:cxn>
                </a:cxnLst>
                <a:rect l="0" t="0" r="r" b="b"/>
                <a:pathLst>
                  <a:path w="20" h="27">
                    <a:moveTo>
                      <a:pt x="15" y="20"/>
                    </a:moveTo>
                    <a:cubicBezTo>
                      <a:pt x="20" y="27"/>
                      <a:pt x="12" y="18"/>
                      <a:pt x="12" y="19"/>
                    </a:cubicBezTo>
                    <a:cubicBezTo>
                      <a:pt x="10" y="15"/>
                      <a:pt x="6" y="8"/>
                      <a:pt x="0" y="1"/>
                    </a:cubicBezTo>
                    <a:cubicBezTo>
                      <a:pt x="1" y="0"/>
                      <a:pt x="6" y="8"/>
                      <a:pt x="5" y="5"/>
                    </a:cubicBezTo>
                    <a:cubicBezTo>
                      <a:pt x="6" y="6"/>
                      <a:pt x="13" y="19"/>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879">
                <a:extLst>
                  <a:ext uri="{FF2B5EF4-FFF2-40B4-BE49-F238E27FC236}">
                    <a16:creationId xmlns:a16="http://schemas.microsoft.com/office/drawing/2014/main" id="{7330D11D-99C8-46D3-91F5-6F52AC348C8B}"/>
                  </a:ext>
                </a:extLst>
              </p:cNvPr>
              <p:cNvSpPr>
                <a:spLocks/>
              </p:cNvSpPr>
              <p:nvPr/>
            </p:nvSpPr>
            <p:spPr bwMode="auto">
              <a:xfrm>
                <a:off x="2697" y="1859"/>
                <a:ext cx="16" cy="26"/>
              </a:xfrm>
              <a:custGeom>
                <a:avLst/>
                <a:gdLst>
                  <a:gd name="T0" fmla="*/ 0 w 28"/>
                  <a:gd name="T1" fmla="*/ 0 h 46"/>
                  <a:gd name="T2" fmla="*/ 28 w 28"/>
                  <a:gd name="T3" fmla="*/ 46 h 46"/>
                  <a:gd name="T4" fmla="*/ 13 w 28"/>
                  <a:gd name="T5" fmla="*/ 24 h 46"/>
                  <a:gd name="T6" fmla="*/ 0 w 28"/>
                  <a:gd name="T7" fmla="*/ 0 h 46"/>
                </a:gdLst>
                <a:ahLst/>
                <a:cxnLst>
                  <a:cxn ang="0">
                    <a:pos x="T0" y="T1"/>
                  </a:cxn>
                  <a:cxn ang="0">
                    <a:pos x="T2" y="T3"/>
                  </a:cxn>
                  <a:cxn ang="0">
                    <a:pos x="T4" y="T5"/>
                  </a:cxn>
                  <a:cxn ang="0">
                    <a:pos x="T6" y="T7"/>
                  </a:cxn>
                </a:cxnLst>
                <a:rect l="0" t="0" r="r" b="b"/>
                <a:pathLst>
                  <a:path w="28" h="46">
                    <a:moveTo>
                      <a:pt x="0" y="0"/>
                    </a:moveTo>
                    <a:cubicBezTo>
                      <a:pt x="10" y="15"/>
                      <a:pt x="19" y="30"/>
                      <a:pt x="28" y="46"/>
                    </a:cubicBezTo>
                    <a:cubicBezTo>
                      <a:pt x="24" y="42"/>
                      <a:pt x="19" y="33"/>
                      <a:pt x="13" y="24"/>
                    </a:cubicBezTo>
                    <a:cubicBezTo>
                      <a:pt x="7" y="15"/>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880">
                <a:extLst>
                  <a:ext uri="{FF2B5EF4-FFF2-40B4-BE49-F238E27FC236}">
                    <a16:creationId xmlns:a16="http://schemas.microsoft.com/office/drawing/2014/main" id="{87CE7073-318F-41D4-B98D-6539BCB14BC7}"/>
                  </a:ext>
                </a:extLst>
              </p:cNvPr>
              <p:cNvSpPr>
                <a:spLocks/>
              </p:cNvSpPr>
              <p:nvPr/>
            </p:nvSpPr>
            <p:spPr bwMode="auto">
              <a:xfrm>
                <a:off x="2715" y="1891"/>
                <a:ext cx="12" cy="24"/>
              </a:xfrm>
              <a:custGeom>
                <a:avLst/>
                <a:gdLst>
                  <a:gd name="T0" fmla="*/ 0 w 21"/>
                  <a:gd name="T1" fmla="*/ 0 h 42"/>
                  <a:gd name="T2" fmla="*/ 21 w 21"/>
                  <a:gd name="T3" fmla="*/ 42 h 42"/>
                  <a:gd name="T4" fmla="*/ 11 w 21"/>
                  <a:gd name="T5" fmla="*/ 22 h 42"/>
                  <a:gd name="T6" fmla="*/ 0 w 21"/>
                  <a:gd name="T7" fmla="*/ 0 h 42"/>
                </a:gdLst>
                <a:ahLst/>
                <a:cxnLst>
                  <a:cxn ang="0">
                    <a:pos x="T0" y="T1"/>
                  </a:cxn>
                  <a:cxn ang="0">
                    <a:pos x="T2" y="T3"/>
                  </a:cxn>
                  <a:cxn ang="0">
                    <a:pos x="T4" y="T5"/>
                  </a:cxn>
                  <a:cxn ang="0">
                    <a:pos x="T6" y="T7"/>
                  </a:cxn>
                </a:cxnLst>
                <a:rect l="0" t="0" r="r" b="b"/>
                <a:pathLst>
                  <a:path w="21" h="42">
                    <a:moveTo>
                      <a:pt x="0" y="0"/>
                    </a:moveTo>
                    <a:cubicBezTo>
                      <a:pt x="7" y="10"/>
                      <a:pt x="15" y="27"/>
                      <a:pt x="21" y="42"/>
                    </a:cubicBezTo>
                    <a:cubicBezTo>
                      <a:pt x="20" y="40"/>
                      <a:pt x="16" y="31"/>
                      <a:pt x="11" y="2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881">
                <a:extLst>
                  <a:ext uri="{FF2B5EF4-FFF2-40B4-BE49-F238E27FC236}">
                    <a16:creationId xmlns:a16="http://schemas.microsoft.com/office/drawing/2014/main" id="{0112B6B1-DF9B-47FD-9DA1-6FCF90486C83}"/>
                  </a:ext>
                </a:extLst>
              </p:cNvPr>
              <p:cNvSpPr>
                <a:spLocks/>
              </p:cNvSpPr>
              <p:nvPr/>
            </p:nvSpPr>
            <p:spPr bwMode="auto">
              <a:xfrm>
                <a:off x="2739" y="1952"/>
                <a:ext cx="7" cy="21"/>
              </a:xfrm>
              <a:custGeom>
                <a:avLst/>
                <a:gdLst>
                  <a:gd name="T0" fmla="*/ 10 w 13"/>
                  <a:gd name="T1" fmla="*/ 28 h 36"/>
                  <a:gd name="T2" fmla="*/ 9 w 13"/>
                  <a:gd name="T3" fmla="*/ 29 h 36"/>
                  <a:gd name="T4" fmla="*/ 5 w 13"/>
                  <a:gd name="T5" fmla="*/ 15 h 36"/>
                  <a:gd name="T6" fmla="*/ 5 w 13"/>
                  <a:gd name="T7" fmla="*/ 24 h 36"/>
                  <a:gd name="T8" fmla="*/ 0 w 13"/>
                  <a:gd name="T9" fmla="*/ 11 h 36"/>
                  <a:gd name="T10" fmla="*/ 2 w 13"/>
                  <a:gd name="T11" fmla="*/ 3 h 36"/>
                  <a:gd name="T12" fmla="*/ 5 w 13"/>
                  <a:gd name="T13" fmla="*/ 5 h 36"/>
                  <a:gd name="T14" fmla="*/ 7 w 13"/>
                  <a:gd name="T15" fmla="*/ 11 h 36"/>
                  <a:gd name="T16" fmla="*/ 8 w 13"/>
                  <a:gd name="T17" fmla="*/ 15 h 36"/>
                  <a:gd name="T18" fmla="*/ 10 w 13"/>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6">
                    <a:moveTo>
                      <a:pt x="10" y="28"/>
                    </a:moveTo>
                    <a:cubicBezTo>
                      <a:pt x="13" y="36"/>
                      <a:pt x="8" y="24"/>
                      <a:pt x="9" y="29"/>
                    </a:cubicBezTo>
                    <a:cubicBezTo>
                      <a:pt x="7" y="24"/>
                      <a:pt x="7" y="22"/>
                      <a:pt x="5" y="15"/>
                    </a:cubicBezTo>
                    <a:cubicBezTo>
                      <a:pt x="5" y="18"/>
                      <a:pt x="6" y="23"/>
                      <a:pt x="5" y="24"/>
                    </a:cubicBezTo>
                    <a:cubicBezTo>
                      <a:pt x="3" y="18"/>
                      <a:pt x="3" y="17"/>
                      <a:pt x="0" y="11"/>
                    </a:cubicBezTo>
                    <a:cubicBezTo>
                      <a:pt x="2" y="12"/>
                      <a:pt x="8" y="18"/>
                      <a:pt x="2" y="3"/>
                    </a:cubicBezTo>
                    <a:cubicBezTo>
                      <a:pt x="5" y="8"/>
                      <a:pt x="2" y="0"/>
                      <a:pt x="5" y="5"/>
                    </a:cubicBezTo>
                    <a:cubicBezTo>
                      <a:pt x="7" y="11"/>
                      <a:pt x="7" y="11"/>
                      <a:pt x="7" y="11"/>
                    </a:cubicBezTo>
                    <a:cubicBezTo>
                      <a:pt x="7" y="11"/>
                      <a:pt x="8" y="13"/>
                      <a:pt x="8" y="15"/>
                    </a:cubicBezTo>
                    <a:cubicBezTo>
                      <a:pt x="4" y="5"/>
                      <a:pt x="7" y="20"/>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882">
                <a:extLst>
                  <a:ext uri="{FF2B5EF4-FFF2-40B4-BE49-F238E27FC236}">
                    <a16:creationId xmlns:a16="http://schemas.microsoft.com/office/drawing/2014/main" id="{8A7299D6-F913-4DE8-BD98-CC2B28497677}"/>
                  </a:ext>
                </a:extLst>
              </p:cNvPr>
              <p:cNvSpPr>
                <a:spLocks/>
              </p:cNvSpPr>
              <p:nvPr/>
            </p:nvSpPr>
            <p:spPr bwMode="auto">
              <a:xfrm>
                <a:off x="2751" y="1976"/>
                <a:ext cx="5" cy="18"/>
              </a:xfrm>
              <a:custGeom>
                <a:avLst/>
                <a:gdLst>
                  <a:gd name="T0" fmla="*/ 9 w 9"/>
                  <a:gd name="T1" fmla="*/ 27 h 31"/>
                  <a:gd name="T2" fmla="*/ 6 w 9"/>
                  <a:gd name="T3" fmla="*/ 21 h 31"/>
                  <a:gd name="T4" fmla="*/ 0 w 9"/>
                  <a:gd name="T5" fmla="*/ 0 h 31"/>
                  <a:gd name="T6" fmla="*/ 5 w 9"/>
                  <a:gd name="T7" fmla="*/ 14 h 31"/>
                  <a:gd name="T8" fmla="*/ 9 w 9"/>
                  <a:gd name="T9" fmla="*/ 27 h 31"/>
                </a:gdLst>
                <a:ahLst/>
                <a:cxnLst>
                  <a:cxn ang="0">
                    <a:pos x="T0" y="T1"/>
                  </a:cxn>
                  <a:cxn ang="0">
                    <a:pos x="T2" y="T3"/>
                  </a:cxn>
                  <a:cxn ang="0">
                    <a:pos x="T4" y="T5"/>
                  </a:cxn>
                  <a:cxn ang="0">
                    <a:pos x="T6" y="T7"/>
                  </a:cxn>
                  <a:cxn ang="0">
                    <a:pos x="T8" y="T9"/>
                  </a:cxn>
                </a:cxnLst>
                <a:rect l="0" t="0" r="r" b="b"/>
                <a:pathLst>
                  <a:path w="9" h="31">
                    <a:moveTo>
                      <a:pt x="9" y="27"/>
                    </a:moveTo>
                    <a:cubicBezTo>
                      <a:pt x="9" y="31"/>
                      <a:pt x="8" y="27"/>
                      <a:pt x="6" y="21"/>
                    </a:cubicBezTo>
                    <a:cubicBezTo>
                      <a:pt x="4" y="14"/>
                      <a:pt x="1" y="6"/>
                      <a:pt x="0" y="0"/>
                    </a:cubicBezTo>
                    <a:cubicBezTo>
                      <a:pt x="1" y="2"/>
                      <a:pt x="3" y="8"/>
                      <a:pt x="5" y="14"/>
                    </a:cubicBezTo>
                    <a:cubicBezTo>
                      <a:pt x="7" y="20"/>
                      <a:pt x="8" y="26"/>
                      <a:pt x="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883">
                <a:extLst>
                  <a:ext uri="{FF2B5EF4-FFF2-40B4-BE49-F238E27FC236}">
                    <a16:creationId xmlns:a16="http://schemas.microsoft.com/office/drawing/2014/main" id="{D2587E89-5517-42BA-B10E-57394E996C8C}"/>
                  </a:ext>
                </a:extLst>
              </p:cNvPr>
              <p:cNvSpPr>
                <a:spLocks/>
              </p:cNvSpPr>
              <p:nvPr/>
            </p:nvSpPr>
            <p:spPr bwMode="auto">
              <a:xfrm>
                <a:off x="2349" y="2617"/>
                <a:ext cx="21" cy="3"/>
              </a:xfrm>
              <a:custGeom>
                <a:avLst/>
                <a:gdLst>
                  <a:gd name="T0" fmla="*/ 36 w 37"/>
                  <a:gd name="T1" fmla="*/ 1 h 6"/>
                  <a:gd name="T2" fmla="*/ 31 w 37"/>
                  <a:gd name="T3" fmla="*/ 1 h 6"/>
                  <a:gd name="T4" fmla="*/ 17 w 37"/>
                  <a:gd name="T5" fmla="*/ 3 h 6"/>
                  <a:gd name="T6" fmla="*/ 0 w 37"/>
                  <a:gd name="T7" fmla="*/ 6 h 6"/>
                  <a:gd name="T8" fmla="*/ 30 w 37"/>
                  <a:gd name="T9" fmla="*/ 0 h 6"/>
                  <a:gd name="T10" fmla="*/ 36 w 37"/>
                  <a:gd name="T11" fmla="*/ 1 h 6"/>
                </a:gdLst>
                <a:ahLst/>
                <a:cxnLst>
                  <a:cxn ang="0">
                    <a:pos x="T0" y="T1"/>
                  </a:cxn>
                  <a:cxn ang="0">
                    <a:pos x="T2" y="T3"/>
                  </a:cxn>
                  <a:cxn ang="0">
                    <a:pos x="T4" y="T5"/>
                  </a:cxn>
                  <a:cxn ang="0">
                    <a:pos x="T6" y="T7"/>
                  </a:cxn>
                  <a:cxn ang="0">
                    <a:pos x="T8" y="T9"/>
                  </a:cxn>
                  <a:cxn ang="0">
                    <a:pos x="T10" y="T11"/>
                  </a:cxn>
                </a:cxnLst>
                <a:rect l="0" t="0" r="r" b="b"/>
                <a:pathLst>
                  <a:path w="37" h="6">
                    <a:moveTo>
                      <a:pt x="36" y="1"/>
                    </a:moveTo>
                    <a:cubicBezTo>
                      <a:pt x="34" y="3"/>
                      <a:pt x="32" y="2"/>
                      <a:pt x="31" y="1"/>
                    </a:cubicBezTo>
                    <a:cubicBezTo>
                      <a:pt x="29" y="1"/>
                      <a:pt x="24" y="2"/>
                      <a:pt x="17" y="3"/>
                    </a:cubicBezTo>
                    <a:cubicBezTo>
                      <a:pt x="11" y="4"/>
                      <a:pt x="4" y="6"/>
                      <a:pt x="0" y="6"/>
                    </a:cubicBezTo>
                    <a:cubicBezTo>
                      <a:pt x="9" y="3"/>
                      <a:pt x="18" y="3"/>
                      <a:pt x="30" y="0"/>
                    </a:cubicBezTo>
                    <a:cubicBezTo>
                      <a:pt x="28" y="2"/>
                      <a:pt x="37" y="0"/>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84">
                <a:extLst>
                  <a:ext uri="{FF2B5EF4-FFF2-40B4-BE49-F238E27FC236}">
                    <a16:creationId xmlns:a16="http://schemas.microsoft.com/office/drawing/2014/main" id="{991CB153-E905-49D6-9E9C-1FE726059056}"/>
                  </a:ext>
                </a:extLst>
              </p:cNvPr>
              <p:cNvSpPr>
                <a:spLocks/>
              </p:cNvSpPr>
              <p:nvPr/>
            </p:nvSpPr>
            <p:spPr bwMode="auto">
              <a:xfrm>
                <a:off x="2308" y="2620"/>
                <a:ext cx="39" cy="5"/>
              </a:xfrm>
              <a:custGeom>
                <a:avLst/>
                <a:gdLst>
                  <a:gd name="T0" fmla="*/ 68 w 68"/>
                  <a:gd name="T1" fmla="*/ 0 h 9"/>
                  <a:gd name="T2" fmla="*/ 65 w 68"/>
                  <a:gd name="T3" fmla="*/ 3 h 9"/>
                  <a:gd name="T4" fmla="*/ 52 w 68"/>
                  <a:gd name="T5" fmla="*/ 6 h 9"/>
                  <a:gd name="T6" fmla="*/ 59 w 68"/>
                  <a:gd name="T7" fmla="*/ 4 h 9"/>
                  <a:gd name="T8" fmla="*/ 49 w 68"/>
                  <a:gd name="T9" fmla="*/ 3 h 9"/>
                  <a:gd name="T10" fmla="*/ 13 w 68"/>
                  <a:gd name="T11" fmla="*/ 9 h 9"/>
                  <a:gd name="T12" fmla="*/ 10 w 68"/>
                  <a:gd name="T13" fmla="*/ 6 h 9"/>
                  <a:gd name="T14" fmla="*/ 68 w 6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
                    <a:moveTo>
                      <a:pt x="68" y="0"/>
                    </a:moveTo>
                    <a:cubicBezTo>
                      <a:pt x="63" y="2"/>
                      <a:pt x="64" y="2"/>
                      <a:pt x="65" y="3"/>
                    </a:cubicBezTo>
                    <a:cubicBezTo>
                      <a:pt x="65" y="3"/>
                      <a:pt x="63" y="4"/>
                      <a:pt x="52" y="6"/>
                    </a:cubicBezTo>
                    <a:cubicBezTo>
                      <a:pt x="52" y="6"/>
                      <a:pt x="56" y="5"/>
                      <a:pt x="59" y="4"/>
                    </a:cubicBezTo>
                    <a:cubicBezTo>
                      <a:pt x="56" y="4"/>
                      <a:pt x="49" y="5"/>
                      <a:pt x="49" y="3"/>
                    </a:cubicBezTo>
                    <a:cubicBezTo>
                      <a:pt x="38" y="5"/>
                      <a:pt x="24" y="9"/>
                      <a:pt x="13" y="9"/>
                    </a:cubicBezTo>
                    <a:cubicBezTo>
                      <a:pt x="31" y="6"/>
                      <a:pt x="0" y="9"/>
                      <a:pt x="10" y="6"/>
                    </a:cubicBezTo>
                    <a:cubicBezTo>
                      <a:pt x="30" y="6"/>
                      <a:pt x="50" y="2"/>
                      <a:pt x="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85">
                <a:extLst>
                  <a:ext uri="{FF2B5EF4-FFF2-40B4-BE49-F238E27FC236}">
                    <a16:creationId xmlns:a16="http://schemas.microsoft.com/office/drawing/2014/main" id="{FE67CFBB-2ADE-4262-A8BB-3A01447F7304}"/>
                  </a:ext>
                </a:extLst>
              </p:cNvPr>
              <p:cNvSpPr>
                <a:spLocks/>
              </p:cNvSpPr>
              <p:nvPr/>
            </p:nvSpPr>
            <p:spPr bwMode="auto">
              <a:xfrm>
                <a:off x="2212" y="2626"/>
                <a:ext cx="15" cy="2"/>
              </a:xfrm>
              <a:custGeom>
                <a:avLst/>
                <a:gdLst>
                  <a:gd name="T0" fmla="*/ 10 w 26"/>
                  <a:gd name="T1" fmla="*/ 2 h 3"/>
                  <a:gd name="T2" fmla="*/ 25 w 26"/>
                  <a:gd name="T3" fmla="*/ 1 h 3"/>
                  <a:gd name="T4" fmla="*/ 26 w 26"/>
                  <a:gd name="T5" fmla="*/ 3 h 3"/>
                  <a:gd name="T6" fmla="*/ 17 w 26"/>
                  <a:gd name="T7" fmla="*/ 2 h 3"/>
                  <a:gd name="T8" fmla="*/ 10 w 26"/>
                  <a:gd name="T9" fmla="*/ 2 h 3"/>
                </a:gdLst>
                <a:ahLst/>
                <a:cxnLst>
                  <a:cxn ang="0">
                    <a:pos x="T0" y="T1"/>
                  </a:cxn>
                  <a:cxn ang="0">
                    <a:pos x="T2" y="T3"/>
                  </a:cxn>
                  <a:cxn ang="0">
                    <a:pos x="T4" y="T5"/>
                  </a:cxn>
                  <a:cxn ang="0">
                    <a:pos x="T6" y="T7"/>
                  </a:cxn>
                  <a:cxn ang="0">
                    <a:pos x="T8" y="T9"/>
                  </a:cxn>
                </a:cxnLst>
                <a:rect l="0" t="0" r="r" b="b"/>
                <a:pathLst>
                  <a:path w="26" h="3">
                    <a:moveTo>
                      <a:pt x="10" y="2"/>
                    </a:moveTo>
                    <a:cubicBezTo>
                      <a:pt x="0" y="0"/>
                      <a:pt x="17" y="1"/>
                      <a:pt x="25" y="1"/>
                    </a:cubicBezTo>
                    <a:cubicBezTo>
                      <a:pt x="26" y="3"/>
                      <a:pt x="26" y="3"/>
                      <a:pt x="26" y="3"/>
                    </a:cubicBezTo>
                    <a:cubicBezTo>
                      <a:pt x="22" y="3"/>
                      <a:pt x="19" y="2"/>
                      <a:pt x="17" y="2"/>
                    </a:cubicBezTo>
                    <a:cubicBezTo>
                      <a:pt x="14" y="2"/>
                      <a:pt x="11"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886">
                <a:extLst>
                  <a:ext uri="{FF2B5EF4-FFF2-40B4-BE49-F238E27FC236}">
                    <a16:creationId xmlns:a16="http://schemas.microsoft.com/office/drawing/2014/main" id="{217CDE4A-D07A-49C0-B98D-FB72127CF55F}"/>
                  </a:ext>
                </a:extLst>
              </p:cNvPr>
              <p:cNvSpPr>
                <a:spLocks/>
              </p:cNvSpPr>
              <p:nvPr/>
            </p:nvSpPr>
            <p:spPr bwMode="auto">
              <a:xfrm>
                <a:off x="2714" y="2341"/>
                <a:ext cx="9" cy="17"/>
              </a:xfrm>
              <a:custGeom>
                <a:avLst/>
                <a:gdLst>
                  <a:gd name="T0" fmla="*/ 14 w 16"/>
                  <a:gd name="T1" fmla="*/ 9 h 29"/>
                  <a:gd name="T2" fmla="*/ 6 w 16"/>
                  <a:gd name="T3" fmla="*/ 22 h 29"/>
                  <a:gd name="T4" fmla="*/ 0 w 16"/>
                  <a:gd name="T5" fmla="*/ 29 h 29"/>
                  <a:gd name="T6" fmla="*/ 14 w 16"/>
                  <a:gd name="T7" fmla="*/ 0 h 29"/>
                  <a:gd name="T8" fmla="*/ 16 w 16"/>
                  <a:gd name="T9" fmla="*/ 0 h 29"/>
                  <a:gd name="T10" fmla="*/ 14 w 16"/>
                  <a:gd name="T11" fmla="*/ 9 h 29"/>
                </a:gdLst>
                <a:ahLst/>
                <a:cxnLst>
                  <a:cxn ang="0">
                    <a:pos x="T0" y="T1"/>
                  </a:cxn>
                  <a:cxn ang="0">
                    <a:pos x="T2" y="T3"/>
                  </a:cxn>
                  <a:cxn ang="0">
                    <a:pos x="T4" y="T5"/>
                  </a:cxn>
                  <a:cxn ang="0">
                    <a:pos x="T6" y="T7"/>
                  </a:cxn>
                  <a:cxn ang="0">
                    <a:pos x="T8" y="T9"/>
                  </a:cxn>
                  <a:cxn ang="0">
                    <a:pos x="T10" y="T11"/>
                  </a:cxn>
                </a:cxnLst>
                <a:rect l="0" t="0" r="r" b="b"/>
                <a:pathLst>
                  <a:path w="16" h="29">
                    <a:moveTo>
                      <a:pt x="14" y="9"/>
                    </a:moveTo>
                    <a:cubicBezTo>
                      <a:pt x="15" y="10"/>
                      <a:pt x="9" y="18"/>
                      <a:pt x="6" y="22"/>
                    </a:cubicBezTo>
                    <a:cubicBezTo>
                      <a:pt x="6" y="20"/>
                      <a:pt x="7" y="17"/>
                      <a:pt x="0" y="29"/>
                    </a:cubicBezTo>
                    <a:cubicBezTo>
                      <a:pt x="4" y="20"/>
                      <a:pt x="12" y="8"/>
                      <a:pt x="14" y="0"/>
                    </a:cubicBezTo>
                    <a:cubicBezTo>
                      <a:pt x="16" y="0"/>
                      <a:pt x="16" y="0"/>
                      <a:pt x="16" y="0"/>
                    </a:cubicBezTo>
                    <a:cubicBezTo>
                      <a:pt x="8" y="14"/>
                      <a:pt x="9" y="1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887">
                <a:extLst>
                  <a:ext uri="{FF2B5EF4-FFF2-40B4-BE49-F238E27FC236}">
                    <a16:creationId xmlns:a16="http://schemas.microsoft.com/office/drawing/2014/main" id="{C2270489-4BE3-424F-9508-6D06425C07D4}"/>
                  </a:ext>
                </a:extLst>
              </p:cNvPr>
              <p:cNvSpPr>
                <a:spLocks noEditPoints="1"/>
              </p:cNvSpPr>
              <p:nvPr/>
            </p:nvSpPr>
            <p:spPr bwMode="auto">
              <a:xfrm>
                <a:off x="2458" y="1668"/>
                <a:ext cx="43" cy="20"/>
              </a:xfrm>
              <a:custGeom>
                <a:avLst/>
                <a:gdLst>
                  <a:gd name="T0" fmla="*/ 55 w 77"/>
                  <a:gd name="T1" fmla="*/ 24 h 34"/>
                  <a:gd name="T2" fmla="*/ 35 w 77"/>
                  <a:gd name="T3" fmla="*/ 16 h 34"/>
                  <a:gd name="T4" fmla="*/ 17 w 77"/>
                  <a:gd name="T5" fmla="*/ 9 h 34"/>
                  <a:gd name="T6" fmla="*/ 58 w 77"/>
                  <a:gd name="T7" fmla="*/ 27 h 34"/>
                  <a:gd name="T8" fmla="*/ 67 w 77"/>
                  <a:gd name="T9" fmla="*/ 29 h 34"/>
                  <a:gd name="T10" fmla="*/ 77 w 77"/>
                  <a:gd name="T11" fmla="*/ 33 h 34"/>
                  <a:gd name="T12" fmla="*/ 77 w 77"/>
                  <a:gd name="T13" fmla="*/ 32 h 34"/>
                  <a:gd name="T14" fmla="*/ 32 w 77"/>
                  <a:gd name="T15" fmla="*/ 12 h 34"/>
                  <a:gd name="T16" fmla="*/ 0 w 77"/>
                  <a:gd name="T17" fmla="*/ 0 h 34"/>
                  <a:gd name="T18" fmla="*/ 26 w 77"/>
                  <a:gd name="T19" fmla="*/ 11 h 34"/>
                  <a:gd name="T20" fmla="*/ 55 w 77"/>
                  <a:gd name="T21" fmla="*/ 24 h 34"/>
                  <a:gd name="T22" fmla="*/ 29 w 77"/>
                  <a:gd name="T23" fmla="*/ 12 h 34"/>
                  <a:gd name="T24" fmla="*/ 45 w 77"/>
                  <a:gd name="T25" fmla="*/ 18 h 34"/>
                  <a:gd name="T26" fmla="*/ 64 w 77"/>
                  <a:gd name="T27" fmla="*/ 26 h 34"/>
                  <a:gd name="T28" fmla="*/ 29 w 77"/>
                  <a:gd name="T2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34">
                    <a:moveTo>
                      <a:pt x="55" y="24"/>
                    </a:moveTo>
                    <a:cubicBezTo>
                      <a:pt x="51" y="23"/>
                      <a:pt x="43" y="19"/>
                      <a:pt x="35" y="16"/>
                    </a:cubicBezTo>
                    <a:cubicBezTo>
                      <a:pt x="27" y="12"/>
                      <a:pt x="19" y="9"/>
                      <a:pt x="17" y="9"/>
                    </a:cubicBezTo>
                    <a:cubicBezTo>
                      <a:pt x="31" y="15"/>
                      <a:pt x="45" y="21"/>
                      <a:pt x="58" y="27"/>
                    </a:cubicBezTo>
                    <a:cubicBezTo>
                      <a:pt x="58" y="25"/>
                      <a:pt x="63" y="27"/>
                      <a:pt x="67" y="29"/>
                    </a:cubicBezTo>
                    <a:cubicBezTo>
                      <a:pt x="72" y="31"/>
                      <a:pt x="77" y="34"/>
                      <a:pt x="77" y="33"/>
                    </a:cubicBezTo>
                    <a:cubicBezTo>
                      <a:pt x="73" y="31"/>
                      <a:pt x="75" y="31"/>
                      <a:pt x="77" y="32"/>
                    </a:cubicBezTo>
                    <a:cubicBezTo>
                      <a:pt x="66" y="26"/>
                      <a:pt x="48" y="18"/>
                      <a:pt x="32" y="12"/>
                    </a:cubicBezTo>
                    <a:cubicBezTo>
                      <a:pt x="16" y="5"/>
                      <a:pt x="3" y="0"/>
                      <a:pt x="0" y="0"/>
                    </a:cubicBezTo>
                    <a:cubicBezTo>
                      <a:pt x="6" y="2"/>
                      <a:pt x="16" y="6"/>
                      <a:pt x="26" y="11"/>
                    </a:cubicBezTo>
                    <a:cubicBezTo>
                      <a:pt x="37" y="15"/>
                      <a:pt x="47" y="20"/>
                      <a:pt x="55" y="24"/>
                    </a:cubicBezTo>
                    <a:close/>
                    <a:moveTo>
                      <a:pt x="29" y="12"/>
                    </a:moveTo>
                    <a:cubicBezTo>
                      <a:pt x="32" y="12"/>
                      <a:pt x="38" y="15"/>
                      <a:pt x="45" y="18"/>
                    </a:cubicBezTo>
                    <a:cubicBezTo>
                      <a:pt x="52" y="21"/>
                      <a:pt x="59" y="24"/>
                      <a:pt x="64" y="26"/>
                    </a:cubicBezTo>
                    <a:cubicBezTo>
                      <a:pt x="58" y="25"/>
                      <a:pt x="39" y="16"/>
                      <a:pt x="2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888">
                <a:extLst>
                  <a:ext uri="{FF2B5EF4-FFF2-40B4-BE49-F238E27FC236}">
                    <a16:creationId xmlns:a16="http://schemas.microsoft.com/office/drawing/2014/main" id="{C1230AF6-76C3-483F-824A-E2A089001EC5}"/>
                  </a:ext>
                </a:extLst>
              </p:cNvPr>
              <p:cNvSpPr>
                <a:spLocks/>
              </p:cNvSpPr>
              <p:nvPr/>
            </p:nvSpPr>
            <p:spPr bwMode="auto">
              <a:xfrm>
                <a:off x="2505" y="1689"/>
                <a:ext cx="52" cy="30"/>
              </a:xfrm>
              <a:custGeom>
                <a:avLst/>
                <a:gdLst>
                  <a:gd name="T0" fmla="*/ 47 w 92"/>
                  <a:gd name="T1" fmla="*/ 27 h 53"/>
                  <a:gd name="T2" fmla="*/ 62 w 92"/>
                  <a:gd name="T3" fmla="*/ 36 h 53"/>
                  <a:gd name="T4" fmla="*/ 38 w 92"/>
                  <a:gd name="T5" fmla="*/ 23 h 53"/>
                  <a:gd name="T6" fmla="*/ 16 w 92"/>
                  <a:gd name="T7" fmla="*/ 8 h 53"/>
                  <a:gd name="T8" fmla="*/ 32 w 92"/>
                  <a:gd name="T9" fmla="*/ 18 h 53"/>
                  <a:gd name="T10" fmla="*/ 62 w 92"/>
                  <a:gd name="T11" fmla="*/ 34 h 53"/>
                  <a:gd name="T12" fmla="*/ 33 w 92"/>
                  <a:gd name="T13" fmla="*/ 17 h 53"/>
                  <a:gd name="T14" fmla="*/ 0 w 92"/>
                  <a:gd name="T15" fmla="*/ 0 h 53"/>
                  <a:gd name="T16" fmla="*/ 40 w 92"/>
                  <a:gd name="T17" fmla="*/ 20 h 53"/>
                  <a:gd name="T18" fmla="*/ 86 w 92"/>
                  <a:gd name="T19" fmla="*/ 47 h 53"/>
                  <a:gd name="T20" fmla="*/ 80 w 92"/>
                  <a:gd name="T21" fmla="*/ 48 h 53"/>
                  <a:gd name="T22" fmla="*/ 70 w 92"/>
                  <a:gd name="T23" fmla="*/ 40 h 53"/>
                  <a:gd name="T24" fmla="*/ 47 w 92"/>
                  <a:gd name="T2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3">
                    <a:moveTo>
                      <a:pt x="47" y="27"/>
                    </a:moveTo>
                    <a:cubicBezTo>
                      <a:pt x="46" y="28"/>
                      <a:pt x="58" y="33"/>
                      <a:pt x="62" y="36"/>
                    </a:cubicBezTo>
                    <a:cubicBezTo>
                      <a:pt x="58" y="35"/>
                      <a:pt x="48" y="29"/>
                      <a:pt x="38" y="23"/>
                    </a:cubicBezTo>
                    <a:cubicBezTo>
                      <a:pt x="28" y="16"/>
                      <a:pt x="18" y="10"/>
                      <a:pt x="16" y="8"/>
                    </a:cubicBezTo>
                    <a:cubicBezTo>
                      <a:pt x="28" y="14"/>
                      <a:pt x="26" y="15"/>
                      <a:pt x="32" y="18"/>
                    </a:cubicBezTo>
                    <a:cubicBezTo>
                      <a:pt x="26" y="12"/>
                      <a:pt x="46" y="25"/>
                      <a:pt x="62" y="34"/>
                    </a:cubicBezTo>
                    <a:cubicBezTo>
                      <a:pt x="55" y="29"/>
                      <a:pt x="45" y="23"/>
                      <a:pt x="33" y="17"/>
                    </a:cubicBezTo>
                    <a:cubicBezTo>
                      <a:pt x="22" y="11"/>
                      <a:pt x="10" y="5"/>
                      <a:pt x="0" y="0"/>
                    </a:cubicBezTo>
                    <a:cubicBezTo>
                      <a:pt x="9" y="3"/>
                      <a:pt x="24" y="11"/>
                      <a:pt x="40" y="20"/>
                    </a:cubicBezTo>
                    <a:cubicBezTo>
                      <a:pt x="56" y="29"/>
                      <a:pt x="73" y="40"/>
                      <a:pt x="86" y="47"/>
                    </a:cubicBezTo>
                    <a:cubicBezTo>
                      <a:pt x="92" y="53"/>
                      <a:pt x="84" y="49"/>
                      <a:pt x="80" y="48"/>
                    </a:cubicBezTo>
                    <a:cubicBezTo>
                      <a:pt x="82" y="48"/>
                      <a:pt x="77" y="44"/>
                      <a:pt x="70" y="40"/>
                    </a:cubicBezTo>
                    <a:cubicBezTo>
                      <a:pt x="63" y="35"/>
                      <a:pt x="53" y="30"/>
                      <a:pt x="4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889">
                <a:extLst>
                  <a:ext uri="{FF2B5EF4-FFF2-40B4-BE49-F238E27FC236}">
                    <a16:creationId xmlns:a16="http://schemas.microsoft.com/office/drawing/2014/main" id="{369D74DE-15A9-405E-BDAC-C972E7AA4B3C}"/>
                  </a:ext>
                </a:extLst>
              </p:cNvPr>
              <p:cNvSpPr>
                <a:spLocks/>
              </p:cNvSpPr>
              <p:nvPr/>
            </p:nvSpPr>
            <p:spPr bwMode="auto">
              <a:xfrm>
                <a:off x="2633" y="1781"/>
                <a:ext cx="11" cy="12"/>
              </a:xfrm>
              <a:custGeom>
                <a:avLst/>
                <a:gdLst>
                  <a:gd name="T0" fmla="*/ 17 w 19"/>
                  <a:gd name="T1" fmla="*/ 17 h 21"/>
                  <a:gd name="T2" fmla="*/ 12 w 19"/>
                  <a:gd name="T3" fmla="*/ 12 h 21"/>
                  <a:gd name="T4" fmla="*/ 16 w 19"/>
                  <a:gd name="T5" fmla="*/ 20 h 21"/>
                  <a:gd name="T6" fmla="*/ 7 w 19"/>
                  <a:gd name="T7" fmla="*/ 8 h 21"/>
                  <a:gd name="T8" fmla="*/ 17 w 19"/>
                  <a:gd name="T9" fmla="*/ 17 h 21"/>
                </a:gdLst>
                <a:ahLst/>
                <a:cxnLst>
                  <a:cxn ang="0">
                    <a:pos x="T0" y="T1"/>
                  </a:cxn>
                  <a:cxn ang="0">
                    <a:pos x="T2" y="T3"/>
                  </a:cxn>
                  <a:cxn ang="0">
                    <a:pos x="T4" y="T5"/>
                  </a:cxn>
                  <a:cxn ang="0">
                    <a:pos x="T6" y="T7"/>
                  </a:cxn>
                  <a:cxn ang="0">
                    <a:pos x="T8" y="T9"/>
                  </a:cxn>
                </a:cxnLst>
                <a:rect l="0" t="0" r="r" b="b"/>
                <a:pathLst>
                  <a:path w="19" h="21">
                    <a:moveTo>
                      <a:pt x="17" y="17"/>
                    </a:moveTo>
                    <a:cubicBezTo>
                      <a:pt x="17" y="17"/>
                      <a:pt x="14" y="14"/>
                      <a:pt x="12" y="12"/>
                    </a:cubicBezTo>
                    <a:cubicBezTo>
                      <a:pt x="13" y="15"/>
                      <a:pt x="19" y="21"/>
                      <a:pt x="16" y="20"/>
                    </a:cubicBezTo>
                    <a:cubicBezTo>
                      <a:pt x="8" y="12"/>
                      <a:pt x="14" y="12"/>
                      <a:pt x="7" y="8"/>
                    </a:cubicBezTo>
                    <a:cubicBezTo>
                      <a:pt x="0" y="0"/>
                      <a:pt x="12" y="11"/>
                      <a:pt x="1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890">
                <a:extLst>
                  <a:ext uri="{FF2B5EF4-FFF2-40B4-BE49-F238E27FC236}">
                    <a16:creationId xmlns:a16="http://schemas.microsoft.com/office/drawing/2014/main" id="{3A9329FB-F935-4F76-9E5C-51C2557D22B2}"/>
                  </a:ext>
                </a:extLst>
              </p:cNvPr>
              <p:cNvSpPr>
                <a:spLocks/>
              </p:cNvSpPr>
              <p:nvPr/>
            </p:nvSpPr>
            <p:spPr bwMode="auto">
              <a:xfrm>
                <a:off x="2674" y="1832"/>
                <a:ext cx="20" cy="27"/>
              </a:xfrm>
              <a:custGeom>
                <a:avLst/>
                <a:gdLst>
                  <a:gd name="T0" fmla="*/ 31 w 35"/>
                  <a:gd name="T1" fmla="*/ 45 h 48"/>
                  <a:gd name="T2" fmla="*/ 28 w 35"/>
                  <a:gd name="T3" fmla="*/ 44 h 48"/>
                  <a:gd name="T4" fmla="*/ 18 w 35"/>
                  <a:gd name="T5" fmla="*/ 28 h 48"/>
                  <a:gd name="T6" fmla="*/ 0 w 35"/>
                  <a:gd name="T7" fmla="*/ 2 h 48"/>
                  <a:gd name="T8" fmla="*/ 3 w 35"/>
                  <a:gd name="T9" fmla="*/ 3 h 48"/>
                  <a:gd name="T10" fmla="*/ 5 w 35"/>
                  <a:gd name="T11" fmla="*/ 7 h 48"/>
                  <a:gd name="T12" fmla="*/ 26 w 35"/>
                  <a:gd name="T13" fmla="*/ 33 h 48"/>
                  <a:gd name="T14" fmla="*/ 4 w 35"/>
                  <a:gd name="T15" fmla="*/ 0 h 48"/>
                  <a:gd name="T16" fmla="*/ 18 w 35"/>
                  <a:gd name="T17" fmla="*/ 18 h 48"/>
                  <a:gd name="T18" fmla="*/ 31 w 35"/>
                  <a:gd name="T19" fmla="*/ 38 h 48"/>
                  <a:gd name="T20" fmla="*/ 27 w 35"/>
                  <a:gd name="T21" fmla="*/ 39 h 48"/>
                  <a:gd name="T22" fmla="*/ 31 w 35"/>
                  <a:gd name="T2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8">
                    <a:moveTo>
                      <a:pt x="31" y="45"/>
                    </a:moveTo>
                    <a:cubicBezTo>
                      <a:pt x="35" y="48"/>
                      <a:pt x="31" y="48"/>
                      <a:pt x="28" y="44"/>
                    </a:cubicBezTo>
                    <a:cubicBezTo>
                      <a:pt x="25" y="40"/>
                      <a:pt x="23" y="35"/>
                      <a:pt x="18" y="28"/>
                    </a:cubicBezTo>
                    <a:cubicBezTo>
                      <a:pt x="14" y="21"/>
                      <a:pt x="9" y="13"/>
                      <a:pt x="0" y="2"/>
                    </a:cubicBezTo>
                    <a:cubicBezTo>
                      <a:pt x="2" y="3"/>
                      <a:pt x="3" y="4"/>
                      <a:pt x="3" y="3"/>
                    </a:cubicBezTo>
                    <a:cubicBezTo>
                      <a:pt x="9" y="10"/>
                      <a:pt x="6" y="7"/>
                      <a:pt x="5" y="7"/>
                    </a:cubicBezTo>
                    <a:cubicBezTo>
                      <a:pt x="15" y="21"/>
                      <a:pt x="18" y="23"/>
                      <a:pt x="26" y="33"/>
                    </a:cubicBezTo>
                    <a:cubicBezTo>
                      <a:pt x="24" y="28"/>
                      <a:pt x="13" y="12"/>
                      <a:pt x="4" y="0"/>
                    </a:cubicBezTo>
                    <a:cubicBezTo>
                      <a:pt x="6" y="1"/>
                      <a:pt x="12" y="9"/>
                      <a:pt x="18" y="18"/>
                    </a:cubicBezTo>
                    <a:cubicBezTo>
                      <a:pt x="24" y="27"/>
                      <a:pt x="29" y="36"/>
                      <a:pt x="31" y="38"/>
                    </a:cubicBezTo>
                    <a:cubicBezTo>
                      <a:pt x="32" y="41"/>
                      <a:pt x="28" y="37"/>
                      <a:pt x="27" y="39"/>
                    </a:cubicBezTo>
                    <a:cubicBezTo>
                      <a:pt x="27" y="40"/>
                      <a:pt x="31" y="45"/>
                      <a:pt x="3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91">
                <a:extLst>
                  <a:ext uri="{FF2B5EF4-FFF2-40B4-BE49-F238E27FC236}">
                    <a16:creationId xmlns:a16="http://schemas.microsoft.com/office/drawing/2014/main" id="{32D29947-6A5B-4445-A4BF-72656E10FF02}"/>
                  </a:ext>
                </a:extLst>
              </p:cNvPr>
              <p:cNvSpPr>
                <a:spLocks/>
              </p:cNvSpPr>
              <p:nvPr/>
            </p:nvSpPr>
            <p:spPr bwMode="auto">
              <a:xfrm>
                <a:off x="2752" y="1986"/>
                <a:ext cx="7" cy="21"/>
              </a:xfrm>
              <a:custGeom>
                <a:avLst/>
                <a:gdLst>
                  <a:gd name="T0" fmla="*/ 0 w 12"/>
                  <a:gd name="T1" fmla="*/ 0 h 38"/>
                  <a:gd name="T2" fmla="*/ 4 w 12"/>
                  <a:gd name="T3" fmla="*/ 5 h 38"/>
                  <a:gd name="T4" fmla="*/ 6 w 12"/>
                  <a:gd name="T5" fmla="*/ 11 h 38"/>
                  <a:gd name="T6" fmla="*/ 6 w 12"/>
                  <a:gd name="T7" fmla="*/ 17 h 38"/>
                  <a:gd name="T8" fmla="*/ 12 w 12"/>
                  <a:gd name="T9" fmla="*/ 37 h 38"/>
                  <a:gd name="T10" fmla="*/ 10 w 12"/>
                  <a:gd name="T11" fmla="*/ 35 h 38"/>
                  <a:gd name="T12" fmla="*/ 1 w 12"/>
                  <a:gd name="T13" fmla="*/ 8 h 38"/>
                  <a:gd name="T14" fmla="*/ 0 w 12"/>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8">
                    <a:moveTo>
                      <a:pt x="0" y="0"/>
                    </a:moveTo>
                    <a:cubicBezTo>
                      <a:pt x="3" y="8"/>
                      <a:pt x="4" y="11"/>
                      <a:pt x="4" y="5"/>
                    </a:cubicBezTo>
                    <a:cubicBezTo>
                      <a:pt x="5" y="8"/>
                      <a:pt x="6" y="11"/>
                      <a:pt x="6" y="11"/>
                    </a:cubicBezTo>
                    <a:cubicBezTo>
                      <a:pt x="7" y="17"/>
                      <a:pt x="5" y="11"/>
                      <a:pt x="6" y="17"/>
                    </a:cubicBezTo>
                    <a:cubicBezTo>
                      <a:pt x="9" y="28"/>
                      <a:pt x="9" y="23"/>
                      <a:pt x="12" y="37"/>
                    </a:cubicBezTo>
                    <a:cubicBezTo>
                      <a:pt x="12" y="38"/>
                      <a:pt x="7" y="24"/>
                      <a:pt x="10" y="35"/>
                    </a:cubicBezTo>
                    <a:cubicBezTo>
                      <a:pt x="5" y="27"/>
                      <a:pt x="4" y="10"/>
                      <a:pt x="1" y="8"/>
                    </a:cubicBezTo>
                    <a:cubicBezTo>
                      <a:pt x="0" y="3"/>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892">
                <a:extLst>
                  <a:ext uri="{FF2B5EF4-FFF2-40B4-BE49-F238E27FC236}">
                    <a16:creationId xmlns:a16="http://schemas.microsoft.com/office/drawing/2014/main" id="{8815E557-5FC8-4CCE-A6F6-1286E5AF3F6C}"/>
                  </a:ext>
                </a:extLst>
              </p:cNvPr>
              <p:cNvSpPr>
                <a:spLocks/>
              </p:cNvSpPr>
              <p:nvPr/>
            </p:nvSpPr>
            <p:spPr bwMode="auto">
              <a:xfrm>
                <a:off x="2289" y="2624"/>
                <a:ext cx="22" cy="3"/>
              </a:xfrm>
              <a:custGeom>
                <a:avLst/>
                <a:gdLst>
                  <a:gd name="T0" fmla="*/ 8 w 40"/>
                  <a:gd name="T1" fmla="*/ 5 h 5"/>
                  <a:gd name="T2" fmla="*/ 8 w 40"/>
                  <a:gd name="T3" fmla="*/ 5 h 5"/>
                  <a:gd name="T4" fmla="*/ 0 w 40"/>
                  <a:gd name="T5" fmla="*/ 4 h 5"/>
                  <a:gd name="T6" fmla="*/ 28 w 40"/>
                  <a:gd name="T7" fmla="*/ 0 h 5"/>
                  <a:gd name="T8" fmla="*/ 18 w 40"/>
                  <a:gd name="T9" fmla="*/ 2 h 5"/>
                  <a:gd name="T10" fmla="*/ 39 w 40"/>
                  <a:gd name="T11" fmla="*/ 3 h 5"/>
                  <a:gd name="T12" fmla="*/ 12 w 40"/>
                  <a:gd name="T13" fmla="*/ 4 h 5"/>
                  <a:gd name="T14" fmla="*/ 8 w 4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8" y="5"/>
                    </a:moveTo>
                    <a:cubicBezTo>
                      <a:pt x="4" y="5"/>
                      <a:pt x="6" y="5"/>
                      <a:pt x="8" y="5"/>
                    </a:cubicBezTo>
                    <a:cubicBezTo>
                      <a:pt x="9" y="4"/>
                      <a:pt x="4" y="4"/>
                      <a:pt x="0" y="4"/>
                    </a:cubicBezTo>
                    <a:cubicBezTo>
                      <a:pt x="8" y="3"/>
                      <a:pt x="16" y="1"/>
                      <a:pt x="28" y="0"/>
                    </a:cubicBezTo>
                    <a:cubicBezTo>
                      <a:pt x="25" y="1"/>
                      <a:pt x="26" y="2"/>
                      <a:pt x="18" y="2"/>
                    </a:cubicBezTo>
                    <a:cubicBezTo>
                      <a:pt x="20" y="4"/>
                      <a:pt x="40" y="1"/>
                      <a:pt x="39" y="3"/>
                    </a:cubicBezTo>
                    <a:cubicBezTo>
                      <a:pt x="27" y="4"/>
                      <a:pt x="21" y="4"/>
                      <a:pt x="12" y="4"/>
                    </a:cubicBezTo>
                    <a:cubicBezTo>
                      <a:pt x="9" y="4"/>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93">
                <a:extLst>
                  <a:ext uri="{FF2B5EF4-FFF2-40B4-BE49-F238E27FC236}">
                    <a16:creationId xmlns:a16="http://schemas.microsoft.com/office/drawing/2014/main" id="{DC73FCEE-32DF-40DC-AF60-20EDD5904A3D}"/>
                  </a:ext>
                </a:extLst>
              </p:cNvPr>
              <p:cNvSpPr>
                <a:spLocks/>
              </p:cNvSpPr>
              <p:nvPr/>
            </p:nvSpPr>
            <p:spPr bwMode="auto">
              <a:xfrm>
                <a:off x="2633" y="1782"/>
                <a:ext cx="10" cy="12"/>
              </a:xfrm>
              <a:custGeom>
                <a:avLst/>
                <a:gdLst>
                  <a:gd name="T0" fmla="*/ 0 w 17"/>
                  <a:gd name="T1" fmla="*/ 0 h 22"/>
                  <a:gd name="T2" fmla="*/ 5 w 17"/>
                  <a:gd name="T3" fmla="*/ 5 h 22"/>
                  <a:gd name="T4" fmla="*/ 8 w 17"/>
                  <a:gd name="T5" fmla="*/ 10 h 22"/>
                  <a:gd name="T6" fmla="*/ 17 w 17"/>
                  <a:gd name="T7" fmla="*/ 21 h 22"/>
                  <a:gd name="T8" fmla="*/ 16 w 17"/>
                  <a:gd name="T9" fmla="*/ 22 h 22"/>
                  <a:gd name="T10" fmla="*/ 2 w 17"/>
                  <a:gd name="T11" fmla="*/ 6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cubicBezTo>
                      <a:pt x="1" y="0"/>
                      <a:pt x="5" y="5"/>
                      <a:pt x="5" y="5"/>
                    </a:cubicBezTo>
                    <a:cubicBezTo>
                      <a:pt x="10" y="10"/>
                      <a:pt x="9" y="10"/>
                      <a:pt x="8" y="10"/>
                    </a:cubicBezTo>
                    <a:cubicBezTo>
                      <a:pt x="7" y="11"/>
                      <a:pt x="8" y="12"/>
                      <a:pt x="17" y="21"/>
                    </a:cubicBezTo>
                    <a:cubicBezTo>
                      <a:pt x="15" y="20"/>
                      <a:pt x="14" y="19"/>
                      <a:pt x="16" y="22"/>
                    </a:cubicBezTo>
                    <a:cubicBezTo>
                      <a:pt x="11" y="19"/>
                      <a:pt x="7" y="11"/>
                      <a:pt x="2" y="6"/>
                    </a:cubicBezTo>
                    <a:cubicBezTo>
                      <a:pt x="0" y="2"/>
                      <a:pt x="9" y="1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94">
                <a:extLst>
                  <a:ext uri="{FF2B5EF4-FFF2-40B4-BE49-F238E27FC236}">
                    <a16:creationId xmlns:a16="http://schemas.microsoft.com/office/drawing/2014/main" id="{F41F1719-D5E0-4BC2-9F8B-DD5223F64E0B}"/>
                  </a:ext>
                </a:extLst>
              </p:cNvPr>
              <p:cNvSpPr>
                <a:spLocks/>
              </p:cNvSpPr>
              <p:nvPr/>
            </p:nvSpPr>
            <p:spPr bwMode="auto">
              <a:xfrm>
                <a:off x="2457" y="2579"/>
                <a:ext cx="21" cy="9"/>
              </a:xfrm>
              <a:custGeom>
                <a:avLst/>
                <a:gdLst>
                  <a:gd name="T0" fmla="*/ 11 w 38"/>
                  <a:gd name="T1" fmla="*/ 10 h 15"/>
                  <a:gd name="T2" fmla="*/ 8 w 38"/>
                  <a:gd name="T3" fmla="*/ 12 h 15"/>
                  <a:gd name="T4" fmla="*/ 18 w 38"/>
                  <a:gd name="T5" fmla="*/ 7 h 15"/>
                  <a:gd name="T6" fmla="*/ 36 w 38"/>
                  <a:gd name="T7" fmla="*/ 0 h 15"/>
                  <a:gd name="T8" fmla="*/ 26 w 38"/>
                  <a:gd name="T9" fmla="*/ 8 h 15"/>
                  <a:gd name="T10" fmla="*/ 18 w 38"/>
                  <a:gd name="T11" fmla="*/ 9 h 15"/>
                  <a:gd name="T12" fmla="*/ 0 w 38"/>
                  <a:gd name="T13" fmla="*/ 14 h 15"/>
                  <a:gd name="T14" fmla="*/ 11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11" y="10"/>
                    </a:moveTo>
                    <a:cubicBezTo>
                      <a:pt x="10" y="10"/>
                      <a:pt x="8" y="11"/>
                      <a:pt x="8" y="12"/>
                    </a:cubicBezTo>
                    <a:cubicBezTo>
                      <a:pt x="16" y="9"/>
                      <a:pt x="12" y="9"/>
                      <a:pt x="18" y="7"/>
                    </a:cubicBezTo>
                    <a:cubicBezTo>
                      <a:pt x="28" y="2"/>
                      <a:pt x="28" y="4"/>
                      <a:pt x="36" y="0"/>
                    </a:cubicBezTo>
                    <a:cubicBezTo>
                      <a:pt x="28" y="4"/>
                      <a:pt x="38" y="3"/>
                      <a:pt x="26" y="8"/>
                    </a:cubicBezTo>
                    <a:cubicBezTo>
                      <a:pt x="31" y="4"/>
                      <a:pt x="26" y="6"/>
                      <a:pt x="18" y="9"/>
                    </a:cubicBezTo>
                    <a:cubicBezTo>
                      <a:pt x="11" y="11"/>
                      <a:pt x="2" y="15"/>
                      <a:pt x="0" y="14"/>
                    </a:cubicBezTo>
                    <a:cubicBezTo>
                      <a:pt x="2" y="11"/>
                      <a:pt x="2" y="14"/>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895">
                <a:extLst>
                  <a:ext uri="{FF2B5EF4-FFF2-40B4-BE49-F238E27FC236}">
                    <a16:creationId xmlns:a16="http://schemas.microsoft.com/office/drawing/2014/main" id="{787A5387-F4B0-43B7-8E8E-EA477D211CCC}"/>
                  </a:ext>
                </a:extLst>
              </p:cNvPr>
              <p:cNvSpPr>
                <a:spLocks/>
              </p:cNvSpPr>
              <p:nvPr/>
            </p:nvSpPr>
            <p:spPr bwMode="auto">
              <a:xfrm>
                <a:off x="2219" y="2625"/>
                <a:ext cx="11" cy="2"/>
              </a:xfrm>
              <a:custGeom>
                <a:avLst/>
                <a:gdLst>
                  <a:gd name="T0" fmla="*/ 15 w 20"/>
                  <a:gd name="T1" fmla="*/ 1 h 4"/>
                  <a:gd name="T2" fmla="*/ 20 w 20"/>
                  <a:gd name="T3" fmla="*/ 3 h 4"/>
                  <a:gd name="T4" fmla="*/ 0 w 20"/>
                  <a:gd name="T5" fmla="*/ 0 h 4"/>
                  <a:gd name="T6" fmla="*/ 11 w 20"/>
                  <a:gd name="T7" fmla="*/ 1 h 4"/>
                  <a:gd name="T8" fmla="*/ 15 w 20"/>
                  <a:gd name="T9" fmla="*/ 1 h 4"/>
                  <a:gd name="T10" fmla="*/ 15 w 20"/>
                  <a:gd name="T11" fmla="*/ 1 h 4"/>
                </a:gdLst>
                <a:ahLst/>
                <a:cxnLst>
                  <a:cxn ang="0">
                    <a:pos x="T0" y="T1"/>
                  </a:cxn>
                  <a:cxn ang="0">
                    <a:pos x="T2" y="T3"/>
                  </a:cxn>
                  <a:cxn ang="0">
                    <a:pos x="T4" y="T5"/>
                  </a:cxn>
                  <a:cxn ang="0">
                    <a:pos x="T6" y="T7"/>
                  </a:cxn>
                  <a:cxn ang="0">
                    <a:pos x="T8" y="T9"/>
                  </a:cxn>
                  <a:cxn ang="0">
                    <a:pos x="T10" y="T11"/>
                  </a:cxn>
                </a:cxnLst>
                <a:rect l="0" t="0" r="r" b="b"/>
                <a:pathLst>
                  <a:path w="20" h="4">
                    <a:moveTo>
                      <a:pt x="15" y="1"/>
                    </a:moveTo>
                    <a:cubicBezTo>
                      <a:pt x="15" y="2"/>
                      <a:pt x="17" y="2"/>
                      <a:pt x="20" y="3"/>
                    </a:cubicBezTo>
                    <a:cubicBezTo>
                      <a:pt x="13" y="4"/>
                      <a:pt x="7" y="1"/>
                      <a:pt x="0" y="0"/>
                    </a:cubicBezTo>
                    <a:cubicBezTo>
                      <a:pt x="2" y="0"/>
                      <a:pt x="7" y="1"/>
                      <a:pt x="11" y="1"/>
                    </a:cubicBezTo>
                    <a:cubicBezTo>
                      <a:pt x="15" y="2"/>
                      <a:pt x="15" y="1"/>
                      <a:pt x="15" y="1"/>
                    </a:cubicBezTo>
                    <a:cubicBezTo>
                      <a:pt x="19" y="1"/>
                      <a:pt x="17" y="2"/>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896">
                <a:extLst>
                  <a:ext uri="{FF2B5EF4-FFF2-40B4-BE49-F238E27FC236}">
                    <a16:creationId xmlns:a16="http://schemas.microsoft.com/office/drawing/2014/main" id="{B3AB08F4-C9A9-4576-AA53-2151776603F9}"/>
                  </a:ext>
                </a:extLst>
              </p:cNvPr>
              <p:cNvSpPr>
                <a:spLocks/>
              </p:cNvSpPr>
              <p:nvPr/>
            </p:nvSpPr>
            <p:spPr bwMode="auto">
              <a:xfrm>
                <a:off x="2167" y="2617"/>
                <a:ext cx="53" cy="7"/>
              </a:xfrm>
              <a:custGeom>
                <a:avLst/>
                <a:gdLst>
                  <a:gd name="T0" fmla="*/ 68 w 94"/>
                  <a:gd name="T1" fmla="*/ 12 h 12"/>
                  <a:gd name="T2" fmla="*/ 48 w 94"/>
                  <a:gd name="T3" fmla="*/ 9 h 12"/>
                  <a:gd name="T4" fmla="*/ 19 w 94"/>
                  <a:gd name="T5" fmla="*/ 5 h 12"/>
                  <a:gd name="T6" fmla="*/ 15 w 94"/>
                  <a:gd name="T7" fmla="*/ 4 h 12"/>
                  <a:gd name="T8" fmla="*/ 21 w 94"/>
                  <a:gd name="T9" fmla="*/ 3 h 12"/>
                  <a:gd name="T10" fmla="*/ 45 w 94"/>
                  <a:gd name="T11" fmla="*/ 7 h 12"/>
                  <a:gd name="T12" fmla="*/ 56 w 94"/>
                  <a:gd name="T13" fmla="*/ 9 h 12"/>
                  <a:gd name="T14" fmla="*/ 67 w 94"/>
                  <a:gd name="T15" fmla="*/ 8 h 12"/>
                  <a:gd name="T16" fmla="*/ 68 w 9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2">
                    <a:moveTo>
                      <a:pt x="68" y="12"/>
                    </a:moveTo>
                    <a:cubicBezTo>
                      <a:pt x="69" y="11"/>
                      <a:pt x="59" y="11"/>
                      <a:pt x="48" y="9"/>
                    </a:cubicBezTo>
                    <a:cubicBezTo>
                      <a:pt x="37" y="8"/>
                      <a:pt x="25" y="6"/>
                      <a:pt x="19" y="5"/>
                    </a:cubicBezTo>
                    <a:cubicBezTo>
                      <a:pt x="32" y="6"/>
                      <a:pt x="18" y="3"/>
                      <a:pt x="15" y="4"/>
                    </a:cubicBezTo>
                    <a:cubicBezTo>
                      <a:pt x="0" y="0"/>
                      <a:pt x="26" y="5"/>
                      <a:pt x="21" y="3"/>
                    </a:cubicBezTo>
                    <a:cubicBezTo>
                      <a:pt x="24" y="5"/>
                      <a:pt x="36" y="6"/>
                      <a:pt x="45" y="7"/>
                    </a:cubicBezTo>
                    <a:cubicBezTo>
                      <a:pt x="54" y="8"/>
                      <a:pt x="61" y="8"/>
                      <a:pt x="56" y="9"/>
                    </a:cubicBezTo>
                    <a:cubicBezTo>
                      <a:pt x="66" y="10"/>
                      <a:pt x="70" y="10"/>
                      <a:pt x="67" y="8"/>
                    </a:cubicBezTo>
                    <a:cubicBezTo>
                      <a:pt x="94" y="12"/>
                      <a:pt x="64" y="11"/>
                      <a:pt x="6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97">
                <a:extLst>
                  <a:ext uri="{FF2B5EF4-FFF2-40B4-BE49-F238E27FC236}">
                    <a16:creationId xmlns:a16="http://schemas.microsoft.com/office/drawing/2014/main" id="{95B478C8-D900-4BF1-A0B3-00C6CCF95D38}"/>
                  </a:ext>
                </a:extLst>
              </p:cNvPr>
              <p:cNvSpPr>
                <a:spLocks/>
              </p:cNvSpPr>
              <p:nvPr/>
            </p:nvSpPr>
            <p:spPr bwMode="auto">
              <a:xfrm>
                <a:off x="2508" y="2558"/>
                <a:ext cx="12" cy="7"/>
              </a:xfrm>
              <a:custGeom>
                <a:avLst/>
                <a:gdLst>
                  <a:gd name="T0" fmla="*/ 9 w 21"/>
                  <a:gd name="T1" fmla="*/ 8 h 12"/>
                  <a:gd name="T2" fmla="*/ 0 w 21"/>
                  <a:gd name="T3" fmla="*/ 10 h 12"/>
                  <a:gd name="T4" fmla="*/ 12 w 21"/>
                  <a:gd name="T5" fmla="*/ 2 h 12"/>
                  <a:gd name="T6" fmla="*/ 20 w 21"/>
                  <a:gd name="T7" fmla="*/ 0 h 12"/>
                  <a:gd name="T8" fmla="*/ 9 w 21"/>
                  <a:gd name="T9" fmla="*/ 8 h 12"/>
                </a:gdLst>
                <a:ahLst/>
                <a:cxnLst>
                  <a:cxn ang="0">
                    <a:pos x="T0" y="T1"/>
                  </a:cxn>
                  <a:cxn ang="0">
                    <a:pos x="T2" y="T3"/>
                  </a:cxn>
                  <a:cxn ang="0">
                    <a:pos x="T4" y="T5"/>
                  </a:cxn>
                  <a:cxn ang="0">
                    <a:pos x="T6" y="T7"/>
                  </a:cxn>
                  <a:cxn ang="0">
                    <a:pos x="T8" y="T9"/>
                  </a:cxn>
                </a:cxnLst>
                <a:rect l="0" t="0" r="r" b="b"/>
                <a:pathLst>
                  <a:path w="21" h="12">
                    <a:moveTo>
                      <a:pt x="9" y="8"/>
                    </a:moveTo>
                    <a:cubicBezTo>
                      <a:pt x="1" y="12"/>
                      <a:pt x="12" y="3"/>
                      <a:pt x="0" y="10"/>
                    </a:cubicBezTo>
                    <a:cubicBezTo>
                      <a:pt x="0" y="9"/>
                      <a:pt x="8" y="5"/>
                      <a:pt x="12" y="2"/>
                    </a:cubicBezTo>
                    <a:cubicBezTo>
                      <a:pt x="13" y="3"/>
                      <a:pt x="16" y="2"/>
                      <a:pt x="20" y="0"/>
                    </a:cubicBezTo>
                    <a:cubicBezTo>
                      <a:pt x="21" y="1"/>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898">
                <a:extLst>
                  <a:ext uri="{FF2B5EF4-FFF2-40B4-BE49-F238E27FC236}">
                    <a16:creationId xmlns:a16="http://schemas.microsoft.com/office/drawing/2014/main" id="{D9504609-0C2F-4BC2-AAAE-C73314E5D8E3}"/>
                  </a:ext>
                </a:extLst>
              </p:cNvPr>
              <p:cNvSpPr>
                <a:spLocks/>
              </p:cNvSpPr>
              <p:nvPr/>
            </p:nvSpPr>
            <p:spPr bwMode="auto">
              <a:xfrm>
                <a:off x="2137" y="2610"/>
                <a:ext cx="21" cy="6"/>
              </a:xfrm>
              <a:custGeom>
                <a:avLst/>
                <a:gdLst>
                  <a:gd name="T0" fmla="*/ 25 w 38"/>
                  <a:gd name="T1" fmla="*/ 5 h 10"/>
                  <a:gd name="T2" fmla="*/ 37 w 38"/>
                  <a:gd name="T3" fmla="*/ 9 h 10"/>
                  <a:gd name="T4" fmla="*/ 27 w 38"/>
                  <a:gd name="T5" fmla="*/ 8 h 10"/>
                  <a:gd name="T6" fmla="*/ 15 w 38"/>
                  <a:gd name="T7" fmla="*/ 6 h 10"/>
                  <a:gd name="T8" fmla="*/ 10 w 38"/>
                  <a:gd name="T9" fmla="*/ 2 h 10"/>
                  <a:gd name="T10" fmla="*/ 25 w 38"/>
                  <a:gd name="T11" fmla="*/ 5 h 10"/>
                </a:gdLst>
                <a:ahLst/>
                <a:cxnLst>
                  <a:cxn ang="0">
                    <a:pos x="T0" y="T1"/>
                  </a:cxn>
                  <a:cxn ang="0">
                    <a:pos x="T2" y="T3"/>
                  </a:cxn>
                  <a:cxn ang="0">
                    <a:pos x="T4" y="T5"/>
                  </a:cxn>
                  <a:cxn ang="0">
                    <a:pos x="T6" y="T7"/>
                  </a:cxn>
                  <a:cxn ang="0">
                    <a:pos x="T8" y="T9"/>
                  </a:cxn>
                  <a:cxn ang="0">
                    <a:pos x="T10" y="T11"/>
                  </a:cxn>
                </a:cxnLst>
                <a:rect l="0" t="0" r="r" b="b"/>
                <a:pathLst>
                  <a:path w="38" h="10">
                    <a:moveTo>
                      <a:pt x="25" y="5"/>
                    </a:moveTo>
                    <a:cubicBezTo>
                      <a:pt x="32" y="7"/>
                      <a:pt x="18" y="6"/>
                      <a:pt x="37" y="9"/>
                    </a:cubicBezTo>
                    <a:cubicBezTo>
                      <a:pt x="38" y="10"/>
                      <a:pt x="33" y="9"/>
                      <a:pt x="27" y="8"/>
                    </a:cubicBezTo>
                    <a:cubicBezTo>
                      <a:pt x="22" y="7"/>
                      <a:pt x="16" y="5"/>
                      <a:pt x="15" y="6"/>
                    </a:cubicBezTo>
                    <a:cubicBezTo>
                      <a:pt x="0" y="1"/>
                      <a:pt x="29" y="7"/>
                      <a:pt x="10" y="2"/>
                    </a:cubicBezTo>
                    <a:cubicBezTo>
                      <a:pt x="8" y="0"/>
                      <a:pt x="25" y="7"/>
                      <a:pt x="2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899">
                <a:extLst>
                  <a:ext uri="{FF2B5EF4-FFF2-40B4-BE49-F238E27FC236}">
                    <a16:creationId xmlns:a16="http://schemas.microsoft.com/office/drawing/2014/main" id="{AE63693F-7ED8-414E-8215-372C3052AAFE}"/>
                  </a:ext>
                </a:extLst>
              </p:cNvPr>
              <p:cNvSpPr>
                <a:spLocks/>
              </p:cNvSpPr>
              <p:nvPr/>
            </p:nvSpPr>
            <p:spPr bwMode="auto">
              <a:xfrm>
                <a:off x="2111" y="2603"/>
                <a:ext cx="26" cy="7"/>
              </a:xfrm>
              <a:custGeom>
                <a:avLst/>
                <a:gdLst>
                  <a:gd name="T0" fmla="*/ 31 w 47"/>
                  <a:gd name="T1" fmla="*/ 11 h 13"/>
                  <a:gd name="T2" fmla="*/ 12 w 47"/>
                  <a:gd name="T3" fmla="*/ 5 h 13"/>
                  <a:gd name="T4" fmla="*/ 0 w 47"/>
                  <a:gd name="T5" fmla="*/ 0 h 13"/>
                  <a:gd name="T6" fmla="*/ 22 w 47"/>
                  <a:gd name="T7" fmla="*/ 7 h 13"/>
                  <a:gd name="T8" fmla="*/ 37 w 47"/>
                  <a:gd name="T9" fmla="*/ 10 h 13"/>
                  <a:gd name="T10" fmla="*/ 31 w 47"/>
                  <a:gd name="T11" fmla="*/ 11 h 13"/>
                </a:gdLst>
                <a:ahLst/>
                <a:cxnLst>
                  <a:cxn ang="0">
                    <a:pos x="T0" y="T1"/>
                  </a:cxn>
                  <a:cxn ang="0">
                    <a:pos x="T2" y="T3"/>
                  </a:cxn>
                  <a:cxn ang="0">
                    <a:pos x="T4" y="T5"/>
                  </a:cxn>
                  <a:cxn ang="0">
                    <a:pos x="T6" y="T7"/>
                  </a:cxn>
                  <a:cxn ang="0">
                    <a:pos x="T8" y="T9"/>
                  </a:cxn>
                  <a:cxn ang="0">
                    <a:pos x="T10" y="T11"/>
                  </a:cxn>
                </a:cxnLst>
                <a:rect l="0" t="0" r="r" b="b"/>
                <a:pathLst>
                  <a:path w="47" h="13">
                    <a:moveTo>
                      <a:pt x="31" y="11"/>
                    </a:moveTo>
                    <a:cubicBezTo>
                      <a:pt x="20" y="8"/>
                      <a:pt x="15" y="7"/>
                      <a:pt x="12" y="5"/>
                    </a:cubicBezTo>
                    <a:cubicBezTo>
                      <a:pt x="9" y="4"/>
                      <a:pt x="7" y="3"/>
                      <a:pt x="0" y="0"/>
                    </a:cubicBezTo>
                    <a:cubicBezTo>
                      <a:pt x="12" y="3"/>
                      <a:pt x="18" y="5"/>
                      <a:pt x="22" y="7"/>
                    </a:cubicBezTo>
                    <a:cubicBezTo>
                      <a:pt x="27" y="8"/>
                      <a:pt x="31" y="9"/>
                      <a:pt x="37" y="10"/>
                    </a:cubicBezTo>
                    <a:cubicBezTo>
                      <a:pt x="47" y="13"/>
                      <a:pt x="28" y="9"/>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900">
                <a:extLst>
                  <a:ext uri="{FF2B5EF4-FFF2-40B4-BE49-F238E27FC236}">
                    <a16:creationId xmlns:a16="http://schemas.microsoft.com/office/drawing/2014/main" id="{00C1E309-BDDD-4FD3-AE72-AF066C22049C}"/>
                  </a:ext>
                </a:extLst>
              </p:cNvPr>
              <p:cNvSpPr>
                <a:spLocks/>
              </p:cNvSpPr>
              <p:nvPr/>
            </p:nvSpPr>
            <p:spPr bwMode="auto">
              <a:xfrm>
                <a:off x="2720" y="1907"/>
                <a:ext cx="7" cy="13"/>
              </a:xfrm>
              <a:custGeom>
                <a:avLst/>
                <a:gdLst>
                  <a:gd name="T0" fmla="*/ 5 w 12"/>
                  <a:gd name="T1" fmla="*/ 15 h 23"/>
                  <a:gd name="T2" fmla="*/ 0 w 12"/>
                  <a:gd name="T3" fmla="*/ 1 h 23"/>
                  <a:gd name="T4" fmla="*/ 1 w 12"/>
                  <a:gd name="T5" fmla="*/ 0 h 23"/>
                  <a:gd name="T6" fmla="*/ 12 w 12"/>
                  <a:gd name="T7" fmla="*/ 22 h 23"/>
                  <a:gd name="T8" fmla="*/ 0 w 12"/>
                  <a:gd name="T9" fmla="*/ 7 h 23"/>
                  <a:gd name="T10" fmla="*/ 5 w 12"/>
                  <a:gd name="T11" fmla="*/ 15 h 23"/>
                </a:gdLst>
                <a:ahLst/>
                <a:cxnLst>
                  <a:cxn ang="0">
                    <a:pos x="T0" y="T1"/>
                  </a:cxn>
                  <a:cxn ang="0">
                    <a:pos x="T2" y="T3"/>
                  </a:cxn>
                  <a:cxn ang="0">
                    <a:pos x="T4" y="T5"/>
                  </a:cxn>
                  <a:cxn ang="0">
                    <a:pos x="T6" y="T7"/>
                  </a:cxn>
                  <a:cxn ang="0">
                    <a:pos x="T8" y="T9"/>
                  </a:cxn>
                  <a:cxn ang="0">
                    <a:pos x="T10" y="T11"/>
                  </a:cxn>
                </a:cxnLst>
                <a:rect l="0" t="0" r="r" b="b"/>
                <a:pathLst>
                  <a:path w="12" h="23">
                    <a:moveTo>
                      <a:pt x="5" y="15"/>
                    </a:moveTo>
                    <a:cubicBezTo>
                      <a:pt x="4" y="12"/>
                      <a:pt x="4" y="9"/>
                      <a:pt x="0" y="1"/>
                    </a:cubicBezTo>
                    <a:cubicBezTo>
                      <a:pt x="0" y="0"/>
                      <a:pt x="3" y="5"/>
                      <a:pt x="1" y="0"/>
                    </a:cubicBezTo>
                    <a:cubicBezTo>
                      <a:pt x="3" y="1"/>
                      <a:pt x="9" y="21"/>
                      <a:pt x="12" y="22"/>
                    </a:cubicBezTo>
                    <a:cubicBezTo>
                      <a:pt x="11" y="21"/>
                      <a:pt x="9" y="23"/>
                      <a:pt x="0" y="7"/>
                    </a:cubicBezTo>
                    <a:cubicBezTo>
                      <a:pt x="1" y="9"/>
                      <a:pt x="3" y="12"/>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901">
                <a:extLst>
                  <a:ext uri="{FF2B5EF4-FFF2-40B4-BE49-F238E27FC236}">
                    <a16:creationId xmlns:a16="http://schemas.microsoft.com/office/drawing/2014/main" id="{3B26DCA3-81A7-474B-8E0B-9F2227488FE7}"/>
                  </a:ext>
                </a:extLst>
              </p:cNvPr>
              <p:cNvSpPr>
                <a:spLocks/>
              </p:cNvSpPr>
              <p:nvPr/>
            </p:nvSpPr>
            <p:spPr bwMode="auto">
              <a:xfrm>
                <a:off x="2738" y="2258"/>
                <a:ext cx="14" cy="42"/>
              </a:xfrm>
              <a:custGeom>
                <a:avLst/>
                <a:gdLst>
                  <a:gd name="T0" fmla="*/ 0 w 25"/>
                  <a:gd name="T1" fmla="*/ 72 h 73"/>
                  <a:gd name="T2" fmla="*/ 23 w 25"/>
                  <a:gd name="T3" fmla="*/ 6 h 73"/>
                  <a:gd name="T4" fmla="*/ 19 w 25"/>
                  <a:gd name="T5" fmla="*/ 13 h 73"/>
                  <a:gd name="T6" fmla="*/ 14 w 25"/>
                  <a:gd name="T7" fmla="*/ 24 h 73"/>
                  <a:gd name="T8" fmla="*/ 15 w 25"/>
                  <a:gd name="T9" fmla="*/ 21 h 73"/>
                  <a:gd name="T10" fmla="*/ 15 w 25"/>
                  <a:gd name="T11" fmla="*/ 18 h 73"/>
                  <a:gd name="T12" fmla="*/ 20 w 25"/>
                  <a:gd name="T13" fmla="*/ 8 h 73"/>
                  <a:gd name="T14" fmla="*/ 24 w 25"/>
                  <a:gd name="T15" fmla="*/ 5 h 73"/>
                  <a:gd name="T16" fmla="*/ 16 w 25"/>
                  <a:gd name="T17" fmla="*/ 31 h 73"/>
                  <a:gd name="T18" fmla="*/ 8 w 25"/>
                  <a:gd name="T19" fmla="*/ 58 h 73"/>
                  <a:gd name="T20" fmla="*/ 4 w 25"/>
                  <a:gd name="T21" fmla="*/ 68 h 73"/>
                  <a:gd name="T22" fmla="*/ 0 w 25"/>
                  <a:gd name="T23"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73">
                    <a:moveTo>
                      <a:pt x="0" y="72"/>
                    </a:moveTo>
                    <a:cubicBezTo>
                      <a:pt x="8" y="56"/>
                      <a:pt x="14" y="34"/>
                      <a:pt x="23" y="6"/>
                    </a:cubicBezTo>
                    <a:cubicBezTo>
                      <a:pt x="21" y="12"/>
                      <a:pt x="20" y="12"/>
                      <a:pt x="19" y="13"/>
                    </a:cubicBezTo>
                    <a:cubicBezTo>
                      <a:pt x="18" y="14"/>
                      <a:pt x="17" y="16"/>
                      <a:pt x="14" y="24"/>
                    </a:cubicBezTo>
                    <a:cubicBezTo>
                      <a:pt x="14" y="25"/>
                      <a:pt x="14" y="23"/>
                      <a:pt x="15" y="21"/>
                    </a:cubicBezTo>
                    <a:cubicBezTo>
                      <a:pt x="16" y="18"/>
                      <a:pt x="16" y="18"/>
                      <a:pt x="15" y="18"/>
                    </a:cubicBezTo>
                    <a:cubicBezTo>
                      <a:pt x="16" y="18"/>
                      <a:pt x="18" y="12"/>
                      <a:pt x="20" y="8"/>
                    </a:cubicBezTo>
                    <a:cubicBezTo>
                      <a:pt x="23" y="3"/>
                      <a:pt x="25" y="0"/>
                      <a:pt x="24" y="5"/>
                    </a:cubicBezTo>
                    <a:cubicBezTo>
                      <a:pt x="23" y="10"/>
                      <a:pt x="20" y="20"/>
                      <a:pt x="16" y="31"/>
                    </a:cubicBezTo>
                    <a:cubicBezTo>
                      <a:pt x="13" y="42"/>
                      <a:pt x="9" y="53"/>
                      <a:pt x="8" y="58"/>
                    </a:cubicBezTo>
                    <a:cubicBezTo>
                      <a:pt x="7" y="63"/>
                      <a:pt x="3" y="67"/>
                      <a:pt x="4" y="68"/>
                    </a:cubicBezTo>
                    <a:cubicBezTo>
                      <a:pt x="1" y="73"/>
                      <a:pt x="3" y="67"/>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902">
                <a:extLst>
                  <a:ext uri="{FF2B5EF4-FFF2-40B4-BE49-F238E27FC236}">
                    <a16:creationId xmlns:a16="http://schemas.microsoft.com/office/drawing/2014/main" id="{6DE5870C-2FA0-4554-970E-EB233F107157}"/>
                  </a:ext>
                </a:extLst>
              </p:cNvPr>
              <p:cNvSpPr>
                <a:spLocks/>
              </p:cNvSpPr>
              <p:nvPr/>
            </p:nvSpPr>
            <p:spPr bwMode="auto">
              <a:xfrm>
                <a:off x="2697" y="2362"/>
                <a:ext cx="13" cy="21"/>
              </a:xfrm>
              <a:custGeom>
                <a:avLst/>
                <a:gdLst>
                  <a:gd name="T0" fmla="*/ 17 w 23"/>
                  <a:gd name="T1" fmla="*/ 13 h 37"/>
                  <a:gd name="T2" fmla="*/ 14 w 23"/>
                  <a:gd name="T3" fmla="*/ 14 h 37"/>
                  <a:gd name="T4" fmla="*/ 2 w 23"/>
                  <a:gd name="T5" fmla="*/ 35 h 37"/>
                  <a:gd name="T6" fmla="*/ 8 w 23"/>
                  <a:gd name="T7" fmla="*/ 24 h 37"/>
                  <a:gd name="T8" fmla="*/ 19 w 23"/>
                  <a:gd name="T9" fmla="*/ 3 h 37"/>
                  <a:gd name="T10" fmla="*/ 17 w 23"/>
                  <a:gd name="T11" fmla="*/ 13 h 37"/>
                </a:gdLst>
                <a:ahLst/>
                <a:cxnLst>
                  <a:cxn ang="0">
                    <a:pos x="T0" y="T1"/>
                  </a:cxn>
                  <a:cxn ang="0">
                    <a:pos x="T2" y="T3"/>
                  </a:cxn>
                  <a:cxn ang="0">
                    <a:pos x="T4" y="T5"/>
                  </a:cxn>
                  <a:cxn ang="0">
                    <a:pos x="T6" y="T7"/>
                  </a:cxn>
                  <a:cxn ang="0">
                    <a:pos x="T8" y="T9"/>
                  </a:cxn>
                  <a:cxn ang="0">
                    <a:pos x="T10" y="T11"/>
                  </a:cxn>
                </a:cxnLst>
                <a:rect l="0" t="0" r="r" b="b"/>
                <a:pathLst>
                  <a:path w="23" h="37">
                    <a:moveTo>
                      <a:pt x="17" y="13"/>
                    </a:moveTo>
                    <a:cubicBezTo>
                      <a:pt x="17" y="11"/>
                      <a:pt x="17" y="11"/>
                      <a:pt x="14" y="14"/>
                    </a:cubicBezTo>
                    <a:cubicBezTo>
                      <a:pt x="12" y="17"/>
                      <a:pt x="9" y="24"/>
                      <a:pt x="2" y="35"/>
                    </a:cubicBezTo>
                    <a:cubicBezTo>
                      <a:pt x="0" y="37"/>
                      <a:pt x="4" y="31"/>
                      <a:pt x="8" y="24"/>
                    </a:cubicBezTo>
                    <a:cubicBezTo>
                      <a:pt x="12" y="17"/>
                      <a:pt x="17" y="8"/>
                      <a:pt x="19" y="3"/>
                    </a:cubicBezTo>
                    <a:cubicBezTo>
                      <a:pt x="23" y="0"/>
                      <a:pt x="17" y="11"/>
                      <a:pt x="1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903">
                <a:extLst>
                  <a:ext uri="{FF2B5EF4-FFF2-40B4-BE49-F238E27FC236}">
                    <a16:creationId xmlns:a16="http://schemas.microsoft.com/office/drawing/2014/main" id="{AE1E3A8D-EC60-45B2-8186-D63ED1F63AAC}"/>
                  </a:ext>
                </a:extLst>
              </p:cNvPr>
              <p:cNvSpPr>
                <a:spLocks/>
              </p:cNvSpPr>
              <p:nvPr/>
            </p:nvSpPr>
            <p:spPr bwMode="auto">
              <a:xfrm>
                <a:off x="2749" y="1982"/>
                <a:ext cx="15" cy="65"/>
              </a:xfrm>
              <a:custGeom>
                <a:avLst/>
                <a:gdLst>
                  <a:gd name="T0" fmla="*/ 1 w 26"/>
                  <a:gd name="T1" fmla="*/ 5 h 114"/>
                  <a:gd name="T2" fmla="*/ 3 w 26"/>
                  <a:gd name="T3" fmla="*/ 12 h 114"/>
                  <a:gd name="T4" fmla="*/ 7 w 26"/>
                  <a:gd name="T5" fmla="*/ 25 h 114"/>
                  <a:gd name="T6" fmla="*/ 15 w 26"/>
                  <a:gd name="T7" fmla="*/ 59 h 114"/>
                  <a:gd name="T8" fmla="*/ 23 w 26"/>
                  <a:gd name="T9" fmla="*/ 92 h 114"/>
                  <a:gd name="T10" fmla="*/ 21 w 26"/>
                  <a:gd name="T11" fmla="*/ 80 h 114"/>
                  <a:gd name="T12" fmla="*/ 25 w 26"/>
                  <a:gd name="T13" fmla="*/ 106 h 114"/>
                  <a:gd name="T14" fmla="*/ 24 w 26"/>
                  <a:gd name="T15" fmla="*/ 111 h 114"/>
                  <a:gd name="T16" fmla="*/ 24 w 26"/>
                  <a:gd name="T17" fmla="*/ 107 h 114"/>
                  <a:gd name="T18" fmla="*/ 22 w 26"/>
                  <a:gd name="T19" fmla="*/ 101 h 114"/>
                  <a:gd name="T20" fmla="*/ 18 w 26"/>
                  <a:gd name="T21" fmla="*/ 74 h 114"/>
                  <a:gd name="T22" fmla="*/ 12 w 26"/>
                  <a:gd name="T23" fmla="*/ 56 h 114"/>
                  <a:gd name="T24" fmla="*/ 3 w 26"/>
                  <a:gd name="T25" fmla="*/ 21 h 114"/>
                  <a:gd name="T26" fmla="*/ 1 w 26"/>
                  <a:gd name="T27" fmla="*/ 10 h 114"/>
                  <a:gd name="T28" fmla="*/ 5 w 26"/>
                  <a:gd name="T29" fmla="*/ 23 h 114"/>
                  <a:gd name="T30" fmla="*/ 1 w 26"/>
                  <a:gd name="T31" fmla="*/ 9 h 114"/>
                  <a:gd name="T32" fmla="*/ 1 w 26"/>
                  <a:gd name="T3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4">
                    <a:moveTo>
                      <a:pt x="1" y="5"/>
                    </a:moveTo>
                    <a:cubicBezTo>
                      <a:pt x="0" y="0"/>
                      <a:pt x="2" y="6"/>
                      <a:pt x="3" y="12"/>
                    </a:cubicBezTo>
                    <a:cubicBezTo>
                      <a:pt x="5" y="19"/>
                      <a:pt x="6" y="27"/>
                      <a:pt x="7" y="25"/>
                    </a:cubicBezTo>
                    <a:cubicBezTo>
                      <a:pt x="8" y="31"/>
                      <a:pt x="12" y="45"/>
                      <a:pt x="15" y="59"/>
                    </a:cubicBezTo>
                    <a:cubicBezTo>
                      <a:pt x="18" y="73"/>
                      <a:pt x="21" y="87"/>
                      <a:pt x="23" y="92"/>
                    </a:cubicBezTo>
                    <a:cubicBezTo>
                      <a:pt x="23" y="90"/>
                      <a:pt x="23" y="86"/>
                      <a:pt x="21" y="80"/>
                    </a:cubicBezTo>
                    <a:cubicBezTo>
                      <a:pt x="26" y="91"/>
                      <a:pt x="22" y="93"/>
                      <a:pt x="25" y="106"/>
                    </a:cubicBezTo>
                    <a:cubicBezTo>
                      <a:pt x="21" y="91"/>
                      <a:pt x="26" y="114"/>
                      <a:pt x="24" y="111"/>
                    </a:cubicBezTo>
                    <a:cubicBezTo>
                      <a:pt x="23" y="108"/>
                      <a:pt x="24" y="108"/>
                      <a:pt x="24" y="107"/>
                    </a:cubicBezTo>
                    <a:cubicBezTo>
                      <a:pt x="23" y="103"/>
                      <a:pt x="23" y="106"/>
                      <a:pt x="22" y="101"/>
                    </a:cubicBezTo>
                    <a:cubicBezTo>
                      <a:pt x="21" y="95"/>
                      <a:pt x="20" y="84"/>
                      <a:pt x="18" y="74"/>
                    </a:cubicBezTo>
                    <a:cubicBezTo>
                      <a:pt x="16" y="64"/>
                      <a:pt x="14" y="56"/>
                      <a:pt x="12" y="56"/>
                    </a:cubicBezTo>
                    <a:cubicBezTo>
                      <a:pt x="11" y="47"/>
                      <a:pt x="6" y="29"/>
                      <a:pt x="3" y="21"/>
                    </a:cubicBezTo>
                    <a:cubicBezTo>
                      <a:pt x="2" y="17"/>
                      <a:pt x="3" y="17"/>
                      <a:pt x="1" y="10"/>
                    </a:cubicBezTo>
                    <a:cubicBezTo>
                      <a:pt x="1" y="11"/>
                      <a:pt x="3" y="18"/>
                      <a:pt x="5" y="23"/>
                    </a:cubicBezTo>
                    <a:cubicBezTo>
                      <a:pt x="5" y="22"/>
                      <a:pt x="3" y="14"/>
                      <a:pt x="1" y="9"/>
                    </a:cubicBezTo>
                    <a:cubicBezTo>
                      <a:pt x="2" y="9"/>
                      <a:pt x="2" y="8"/>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04">
                <a:extLst>
                  <a:ext uri="{FF2B5EF4-FFF2-40B4-BE49-F238E27FC236}">
                    <a16:creationId xmlns:a16="http://schemas.microsoft.com/office/drawing/2014/main" id="{1A06D389-35B7-49EA-B6FF-9E3BB160C19D}"/>
                  </a:ext>
                </a:extLst>
              </p:cNvPr>
              <p:cNvSpPr>
                <a:spLocks/>
              </p:cNvSpPr>
              <p:nvPr/>
            </p:nvSpPr>
            <p:spPr bwMode="auto">
              <a:xfrm>
                <a:off x="2768" y="2093"/>
                <a:ext cx="2" cy="14"/>
              </a:xfrm>
              <a:custGeom>
                <a:avLst/>
                <a:gdLst>
                  <a:gd name="T0" fmla="*/ 0 w 4"/>
                  <a:gd name="T1" fmla="*/ 0 h 25"/>
                  <a:gd name="T2" fmla="*/ 3 w 4"/>
                  <a:gd name="T3" fmla="*/ 5 h 25"/>
                  <a:gd name="T4" fmla="*/ 4 w 4"/>
                  <a:gd name="T5" fmla="*/ 9 h 25"/>
                  <a:gd name="T6" fmla="*/ 4 w 4"/>
                  <a:gd name="T7" fmla="*/ 16 h 25"/>
                  <a:gd name="T8" fmla="*/ 2 w 4"/>
                  <a:gd name="T9" fmla="*/ 17 h 25"/>
                  <a:gd name="T10" fmla="*/ 2 w 4"/>
                  <a:gd name="T11" fmla="*/ 10 h 25"/>
                  <a:gd name="T12" fmla="*/ 2 w 4"/>
                  <a:gd name="T13" fmla="*/ 25 h 25"/>
                  <a:gd name="T14" fmla="*/ 0 w 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5">
                    <a:moveTo>
                      <a:pt x="0" y="0"/>
                    </a:moveTo>
                    <a:cubicBezTo>
                      <a:pt x="0" y="3"/>
                      <a:pt x="3" y="12"/>
                      <a:pt x="3" y="5"/>
                    </a:cubicBezTo>
                    <a:cubicBezTo>
                      <a:pt x="3" y="4"/>
                      <a:pt x="3" y="6"/>
                      <a:pt x="4" y="9"/>
                    </a:cubicBezTo>
                    <a:cubicBezTo>
                      <a:pt x="4" y="16"/>
                      <a:pt x="4" y="16"/>
                      <a:pt x="4" y="16"/>
                    </a:cubicBezTo>
                    <a:cubicBezTo>
                      <a:pt x="3" y="10"/>
                      <a:pt x="3" y="17"/>
                      <a:pt x="2" y="17"/>
                    </a:cubicBezTo>
                    <a:cubicBezTo>
                      <a:pt x="2" y="10"/>
                      <a:pt x="2" y="10"/>
                      <a:pt x="2" y="10"/>
                    </a:cubicBezTo>
                    <a:cubicBezTo>
                      <a:pt x="0" y="14"/>
                      <a:pt x="1" y="16"/>
                      <a:pt x="2" y="25"/>
                    </a:cubicBezTo>
                    <a:cubicBezTo>
                      <a:pt x="0" y="24"/>
                      <a:pt x="1"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905">
                <a:extLst>
                  <a:ext uri="{FF2B5EF4-FFF2-40B4-BE49-F238E27FC236}">
                    <a16:creationId xmlns:a16="http://schemas.microsoft.com/office/drawing/2014/main" id="{E9BD7CB9-0156-4341-B34E-0B63B546F138}"/>
                  </a:ext>
                </a:extLst>
              </p:cNvPr>
              <p:cNvSpPr>
                <a:spLocks/>
              </p:cNvSpPr>
              <p:nvPr/>
            </p:nvSpPr>
            <p:spPr bwMode="auto">
              <a:xfrm>
                <a:off x="2267" y="2624"/>
                <a:ext cx="18" cy="1"/>
              </a:xfrm>
              <a:custGeom>
                <a:avLst/>
                <a:gdLst>
                  <a:gd name="T0" fmla="*/ 32 w 32"/>
                  <a:gd name="T1" fmla="*/ 1 h 2"/>
                  <a:gd name="T2" fmla="*/ 2 w 32"/>
                  <a:gd name="T3" fmla="*/ 2 h 2"/>
                  <a:gd name="T4" fmla="*/ 24 w 32"/>
                  <a:gd name="T5" fmla="*/ 0 h 2"/>
                  <a:gd name="T6" fmla="*/ 32 w 32"/>
                  <a:gd name="T7" fmla="*/ 1 h 2"/>
                </a:gdLst>
                <a:ahLst/>
                <a:cxnLst>
                  <a:cxn ang="0">
                    <a:pos x="T0" y="T1"/>
                  </a:cxn>
                  <a:cxn ang="0">
                    <a:pos x="T2" y="T3"/>
                  </a:cxn>
                  <a:cxn ang="0">
                    <a:pos x="T4" y="T5"/>
                  </a:cxn>
                  <a:cxn ang="0">
                    <a:pos x="T6" y="T7"/>
                  </a:cxn>
                </a:cxnLst>
                <a:rect l="0" t="0" r="r" b="b"/>
                <a:pathLst>
                  <a:path w="32" h="2">
                    <a:moveTo>
                      <a:pt x="32" y="1"/>
                    </a:moveTo>
                    <a:cubicBezTo>
                      <a:pt x="26" y="2"/>
                      <a:pt x="17" y="2"/>
                      <a:pt x="2" y="2"/>
                    </a:cubicBezTo>
                    <a:cubicBezTo>
                      <a:pt x="0" y="1"/>
                      <a:pt x="18" y="1"/>
                      <a:pt x="24" y="0"/>
                    </a:cubicBezTo>
                    <a:cubicBezTo>
                      <a:pt x="23" y="1"/>
                      <a:pt x="28" y="1"/>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906">
                <a:extLst>
                  <a:ext uri="{FF2B5EF4-FFF2-40B4-BE49-F238E27FC236}">
                    <a16:creationId xmlns:a16="http://schemas.microsoft.com/office/drawing/2014/main" id="{5D5F52B8-6E81-418F-9568-D58C3F71FF73}"/>
                  </a:ext>
                </a:extLst>
              </p:cNvPr>
              <p:cNvSpPr>
                <a:spLocks/>
              </p:cNvSpPr>
              <p:nvPr/>
            </p:nvSpPr>
            <p:spPr bwMode="auto">
              <a:xfrm>
                <a:off x="2691" y="1863"/>
                <a:ext cx="15" cy="20"/>
              </a:xfrm>
              <a:custGeom>
                <a:avLst/>
                <a:gdLst>
                  <a:gd name="T0" fmla="*/ 0 w 25"/>
                  <a:gd name="T1" fmla="*/ 0 h 36"/>
                  <a:gd name="T2" fmla="*/ 18 w 25"/>
                  <a:gd name="T3" fmla="*/ 25 h 36"/>
                  <a:gd name="T4" fmla="*/ 15 w 25"/>
                  <a:gd name="T5" fmla="*/ 17 h 36"/>
                  <a:gd name="T6" fmla="*/ 17 w 25"/>
                  <a:gd name="T7" fmla="*/ 19 h 36"/>
                  <a:gd name="T8" fmla="*/ 25 w 25"/>
                  <a:gd name="T9" fmla="*/ 31 h 36"/>
                  <a:gd name="T10" fmla="*/ 15 w 25"/>
                  <a:gd name="T11" fmla="*/ 24 h 36"/>
                  <a:gd name="T12" fmla="*/ 0 w 2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0" y="0"/>
                    </a:moveTo>
                    <a:cubicBezTo>
                      <a:pt x="6" y="7"/>
                      <a:pt x="10" y="14"/>
                      <a:pt x="18" y="25"/>
                    </a:cubicBezTo>
                    <a:cubicBezTo>
                      <a:pt x="17" y="22"/>
                      <a:pt x="14" y="17"/>
                      <a:pt x="15" y="17"/>
                    </a:cubicBezTo>
                    <a:cubicBezTo>
                      <a:pt x="20" y="27"/>
                      <a:pt x="24" y="30"/>
                      <a:pt x="17" y="19"/>
                    </a:cubicBezTo>
                    <a:cubicBezTo>
                      <a:pt x="18" y="19"/>
                      <a:pt x="22" y="26"/>
                      <a:pt x="25" y="31"/>
                    </a:cubicBezTo>
                    <a:cubicBezTo>
                      <a:pt x="25" y="36"/>
                      <a:pt x="15" y="22"/>
                      <a:pt x="15" y="24"/>
                    </a:cubicBezTo>
                    <a:cubicBezTo>
                      <a:pt x="12" y="20"/>
                      <a:pt x="9" y="1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907">
                <a:extLst>
                  <a:ext uri="{FF2B5EF4-FFF2-40B4-BE49-F238E27FC236}">
                    <a16:creationId xmlns:a16="http://schemas.microsoft.com/office/drawing/2014/main" id="{B28EA3C0-EBC8-4C87-B772-EF4B63E524C1}"/>
                  </a:ext>
                </a:extLst>
              </p:cNvPr>
              <p:cNvSpPr>
                <a:spLocks/>
              </p:cNvSpPr>
              <p:nvPr/>
            </p:nvSpPr>
            <p:spPr bwMode="auto">
              <a:xfrm>
                <a:off x="2761" y="2187"/>
                <a:ext cx="5" cy="26"/>
              </a:xfrm>
              <a:custGeom>
                <a:avLst/>
                <a:gdLst>
                  <a:gd name="T0" fmla="*/ 8 w 9"/>
                  <a:gd name="T1" fmla="*/ 11 h 47"/>
                  <a:gd name="T2" fmla="*/ 5 w 9"/>
                  <a:gd name="T3" fmla="*/ 26 h 47"/>
                  <a:gd name="T4" fmla="*/ 1 w 9"/>
                  <a:gd name="T5" fmla="*/ 47 h 47"/>
                  <a:gd name="T6" fmla="*/ 4 w 9"/>
                  <a:gd name="T7" fmla="*/ 30 h 47"/>
                  <a:gd name="T8" fmla="*/ 7 w 9"/>
                  <a:gd name="T9" fmla="*/ 8 h 47"/>
                  <a:gd name="T10" fmla="*/ 8 w 9"/>
                  <a:gd name="T11" fmla="*/ 10 h 47"/>
                  <a:gd name="T12" fmla="*/ 8 w 9"/>
                  <a:gd name="T13" fmla="*/ 11 h 47"/>
                </a:gdLst>
                <a:ahLst/>
                <a:cxnLst>
                  <a:cxn ang="0">
                    <a:pos x="T0" y="T1"/>
                  </a:cxn>
                  <a:cxn ang="0">
                    <a:pos x="T2" y="T3"/>
                  </a:cxn>
                  <a:cxn ang="0">
                    <a:pos x="T4" y="T5"/>
                  </a:cxn>
                  <a:cxn ang="0">
                    <a:pos x="T6" y="T7"/>
                  </a:cxn>
                  <a:cxn ang="0">
                    <a:pos x="T8" y="T9"/>
                  </a:cxn>
                  <a:cxn ang="0">
                    <a:pos x="T10" y="T11"/>
                  </a:cxn>
                  <a:cxn ang="0">
                    <a:pos x="T12" y="T13"/>
                  </a:cxn>
                </a:cxnLst>
                <a:rect l="0" t="0" r="r" b="b"/>
                <a:pathLst>
                  <a:path w="9" h="47">
                    <a:moveTo>
                      <a:pt x="8" y="11"/>
                    </a:moveTo>
                    <a:cubicBezTo>
                      <a:pt x="9" y="11"/>
                      <a:pt x="6" y="28"/>
                      <a:pt x="5" y="26"/>
                    </a:cubicBezTo>
                    <a:cubicBezTo>
                      <a:pt x="4" y="35"/>
                      <a:pt x="3" y="37"/>
                      <a:pt x="1" y="47"/>
                    </a:cubicBezTo>
                    <a:cubicBezTo>
                      <a:pt x="0" y="46"/>
                      <a:pt x="2" y="38"/>
                      <a:pt x="4" y="30"/>
                    </a:cubicBezTo>
                    <a:cubicBezTo>
                      <a:pt x="5" y="21"/>
                      <a:pt x="7" y="11"/>
                      <a:pt x="7" y="8"/>
                    </a:cubicBezTo>
                    <a:cubicBezTo>
                      <a:pt x="8" y="0"/>
                      <a:pt x="8" y="5"/>
                      <a:pt x="8" y="10"/>
                    </a:cubicBezTo>
                    <a:cubicBezTo>
                      <a:pt x="7" y="14"/>
                      <a:pt x="7" y="1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908">
                <a:extLst>
                  <a:ext uri="{FF2B5EF4-FFF2-40B4-BE49-F238E27FC236}">
                    <a16:creationId xmlns:a16="http://schemas.microsoft.com/office/drawing/2014/main" id="{77023E50-C08A-49AA-B016-EA2232897AB3}"/>
                  </a:ext>
                </a:extLst>
              </p:cNvPr>
              <p:cNvSpPr>
                <a:spLocks/>
              </p:cNvSpPr>
              <p:nvPr/>
            </p:nvSpPr>
            <p:spPr bwMode="auto">
              <a:xfrm>
                <a:off x="2662" y="2415"/>
                <a:ext cx="13" cy="17"/>
              </a:xfrm>
              <a:custGeom>
                <a:avLst/>
                <a:gdLst>
                  <a:gd name="T0" fmla="*/ 13 w 22"/>
                  <a:gd name="T1" fmla="*/ 16 h 31"/>
                  <a:gd name="T2" fmla="*/ 0 w 22"/>
                  <a:gd name="T3" fmla="*/ 30 h 31"/>
                  <a:gd name="T4" fmla="*/ 10 w 22"/>
                  <a:gd name="T5" fmla="*/ 18 h 31"/>
                  <a:gd name="T6" fmla="*/ 14 w 22"/>
                  <a:gd name="T7" fmla="*/ 11 h 31"/>
                  <a:gd name="T8" fmla="*/ 20 w 22"/>
                  <a:gd name="T9" fmla="*/ 0 h 31"/>
                  <a:gd name="T10" fmla="*/ 13 w 22"/>
                  <a:gd name="T11" fmla="*/ 16 h 31"/>
                </a:gdLst>
                <a:ahLst/>
                <a:cxnLst>
                  <a:cxn ang="0">
                    <a:pos x="T0" y="T1"/>
                  </a:cxn>
                  <a:cxn ang="0">
                    <a:pos x="T2" y="T3"/>
                  </a:cxn>
                  <a:cxn ang="0">
                    <a:pos x="T4" y="T5"/>
                  </a:cxn>
                  <a:cxn ang="0">
                    <a:pos x="T6" y="T7"/>
                  </a:cxn>
                  <a:cxn ang="0">
                    <a:pos x="T8" y="T9"/>
                  </a:cxn>
                  <a:cxn ang="0">
                    <a:pos x="T10" y="T11"/>
                  </a:cxn>
                </a:cxnLst>
                <a:rect l="0" t="0" r="r" b="b"/>
                <a:pathLst>
                  <a:path w="22" h="31">
                    <a:moveTo>
                      <a:pt x="13" y="16"/>
                    </a:moveTo>
                    <a:cubicBezTo>
                      <a:pt x="9" y="21"/>
                      <a:pt x="1" y="31"/>
                      <a:pt x="0" y="30"/>
                    </a:cubicBezTo>
                    <a:cubicBezTo>
                      <a:pt x="5" y="26"/>
                      <a:pt x="9" y="17"/>
                      <a:pt x="10" y="18"/>
                    </a:cubicBezTo>
                    <a:cubicBezTo>
                      <a:pt x="15" y="12"/>
                      <a:pt x="14" y="11"/>
                      <a:pt x="14" y="11"/>
                    </a:cubicBezTo>
                    <a:cubicBezTo>
                      <a:pt x="14" y="10"/>
                      <a:pt x="14" y="9"/>
                      <a:pt x="20" y="0"/>
                    </a:cubicBezTo>
                    <a:cubicBezTo>
                      <a:pt x="22" y="1"/>
                      <a:pt x="14" y="13"/>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909">
                <a:extLst>
                  <a:ext uri="{FF2B5EF4-FFF2-40B4-BE49-F238E27FC236}">
                    <a16:creationId xmlns:a16="http://schemas.microsoft.com/office/drawing/2014/main" id="{A2DAF930-A806-4058-B49E-66A7477B0746}"/>
                  </a:ext>
                </a:extLst>
              </p:cNvPr>
              <p:cNvSpPr>
                <a:spLocks/>
              </p:cNvSpPr>
              <p:nvPr/>
            </p:nvSpPr>
            <p:spPr bwMode="auto">
              <a:xfrm>
                <a:off x="2439" y="2588"/>
                <a:ext cx="14" cy="5"/>
              </a:xfrm>
              <a:custGeom>
                <a:avLst/>
                <a:gdLst>
                  <a:gd name="T0" fmla="*/ 23 w 23"/>
                  <a:gd name="T1" fmla="*/ 1 h 8"/>
                  <a:gd name="T2" fmla="*/ 13 w 23"/>
                  <a:gd name="T3" fmla="*/ 5 h 8"/>
                  <a:gd name="T4" fmla="*/ 1 w 23"/>
                  <a:gd name="T5" fmla="*/ 8 h 8"/>
                  <a:gd name="T6" fmla="*/ 10 w 23"/>
                  <a:gd name="T7" fmla="*/ 3 h 8"/>
                  <a:gd name="T8" fmla="*/ 6 w 23"/>
                  <a:gd name="T9" fmla="*/ 4 h 8"/>
                  <a:gd name="T10" fmla="*/ 23 w 23"/>
                  <a:gd name="T11" fmla="*/ 1 h 8"/>
                </a:gdLst>
                <a:ahLst/>
                <a:cxnLst>
                  <a:cxn ang="0">
                    <a:pos x="T0" y="T1"/>
                  </a:cxn>
                  <a:cxn ang="0">
                    <a:pos x="T2" y="T3"/>
                  </a:cxn>
                  <a:cxn ang="0">
                    <a:pos x="T4" y="T5"/>
                  </a:cxn>
                  <a:cxn ang="0">
                    <a:pos x="T6" y="T7"/>
                  </a:cxn>
                  <a:cxn ang="0">
                    <a:pos x="T8" y="T9"/>
                  </a:cxn>
                  <a:cxn ang="0">
                    <a:pos x="T10" y="T11"/>
                  </a:cxn>
                </a:cxnLst>
                <a:rect l="0" t="0" r="r" b="b"/>
                <a:pathLst>
                  <a:path w="23" h="8">
                    <a:moveTo>
                      <a:pt x="23" y="1"/>
                    </a:moveTo>
                    <a:cubicBezTo>
                      <a:pt x="13" y="5"/>
                      <a:pt x="13" y="5"/>
                      <a:pt x="13" y="5"/>
                    </a:cubicBezTo>
                    <a:cubicBezTo>
                      <a:pt x="15" y="2"/>
                      <a:pt x="15" y="3"/>
                      <a:pt x="1" y="8"/>
                    </a:cubicBezTo>
                    <a:cubicBezTo>
                      <a:pt x="0" y="7"/>
                      <a:pt x="12" y="3"/>
                      <a:pt x="10" y="3"/>
                    </a:cubicBezTo>
                    <a:cubicBezTo>
                      <a:pt x="10" y="2"/>
                      <a:pt x="8" y="3"/>
                      <a:pt x="6" y="4"/>
                    </a:cubicBezTo>
                    <a:cubicBezTo>
                      <a:pt x="10" y="2"/>
                      <a:pt x="21" y="0"/>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910">
                <a:extLst>
                  <a:ext uri="{FF2B5EF4-FFF2-40B4-BE49-F238E27FC236}">
                    <a16:creationId xmlns:a16="http://schemas.microsoft.com/office/drawing/2014/main" id="{E3DDF928-4607-49D8-A456-0B7DA99C4C89}"/>
                  </a:ext>
                </a:extLst>
              </p:cNvPr>
              <p:cNvSpPr>
                <a:spLocks/>
              </p:cNvSpPr>
              <p:nvPr/>
            </p:nvSpPr>
            <p:spPr bwMode="auto">
              <a:xfrm>
                <a:off x="2761" y="2063"/>
                <a:ext cx="8" cy="29"/>
              </a:xfrm>
              <a:custGeom>
                <a:avLst/>
                <a:gdLst>
                  <a:gd name="T0" fmla="*/ 4 w 14"/>
                  <a:gd name="T1" fmla="*/ 16 h 51"/>
                  <a:gd name="T2" fmla="*/ 7 w 14"/>
                  <a:gd name="T3" fmla="*/ 37 h 51"/>
                  <a:gd name="T4" fmla="*/ 3 w 14"/>
                  <a:gd name="T5" fmla="*/ 32 h 51"/>
                  <a:gd name="T6" fmla="*/ 4 w 14"/>
                  <a:gd name="T7" fmla="*/ 50 h 51"/>
                  <a:gd name="T8" fmla="*/ 1 w 14"/>
                  <a:gd name="T9" fmla="*/ 45 h 51"/>
                  <a:gd name="T10" fmla="*/ 0 w 14"/>
                  <a:gd name="T11" fmla="*/ 0 h 51"/>
                  <a:gd name="T12" fmla="*/ 5 w 14"/>
                  <a:gd name="T13" fmla="*/ 0 h 51"/>
                  <a:gd name="T14" fmla="*/ 7 w 14"/>
                  <a:gd name="T15" fmla="*/ 15 h 51"/>
                  <a:gd name="T16" fmla="*/ 9 w 14"/>
                  <a:gd name="T17" fmla="*/ 28 h 51"/>
                  <a:gd name="T18" fmla="*/ 7 w 14"/>
                  <a:gd name="T19" fmla="*/ 6 h 51"/>
                  <a:gd name="T20" fmla="*/ 12 w 14"/>
                  <a:gd name="T21" fmla="*/ 29 h 51"/>
                  <a:gd name="T22" fmla="*/ 11 w 14"/>
                  <a:gd name="T23" fmla="*/ 41 h 51"/>
                  <a:gd name="T24" fmla="*/ 14 w 14"/>
                  <a:gd name="T25" fmla="*/ 50 h 51"/>
                  <a:gd name="T26" fmla="*/ 8 w 14"/>
                  <a:gd name="T27" fmla="*/ 36 h 51"/>
                  <a:gd name="T28" fmla="*/ 12 w 14"/>
                  <a:gd name="T29" fmla="*/ 33 h 51"/>
                  <a:gd name="T30" fmla="*/ 8 w 14"/>
                  <a:gd name="T31" fmla="*/ 32 h 51"/>
                  <a:gd name="T32" fmla="*/ 6 w 14"/>
                  <a:gd name="T33" fmla="*/ 11 h 51"/>
                  <a:gd name="T34" fmla="*/ 3 w 14"/>
                  <a:gd name="T35" fmla="*/ 9 h 51"/>
                  <a:gd name="T36" fmla="*/ 6 w 14"/>
                  <a:gd name="T37" fmla="*/ 22 h 51"/>
                  <a:gd name="T38" fmla="*/ 4 w 14"/>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51">
                    <a:moveTo>
                      <a:pt x="4" y="16"/>
                    </a:moveTo>
                    <a:cubicBezTo>
                      <a:pt x="4" y="21"/>
                      <a:pt x="7" y="27"/>
                      <a:pt x="7" y="37"/>
                    </a:cubicBezTo>
                    <a:cubicBezTo>
                      <a:pt x="5" y="30"/>
                      <a:pt x="4" y="37"/>
                      <a:pt x="3" y="32"/>
                    </a:cubicBezTo>
                    <a:cubicBezTo>
                      <a:pt x="2" y="32"/>
                      <a:pt x="4" y="45"/>
                      <a:pt x="4" y="50"/>
                    </a:cubicBezTo>
                    <a:cubicBezTo>
                      <a:pt x="3" y="51"/>
                      <a:pt x="2" y="41"/>
                      <a:pt x="1" y="45"/>
                    </a:cubicBezTo>
                    <a:cubicBezTo>
                      <a:pt x="2" y="32"/>
                      <a:pt x="1" y="15"/>
                      <a:pt x="0" y="0"/>
                    </a:cubicBezTo>
                    <a:cubicBezTo>
                      <a:pt x="2" y="1"/>
                      <a:pt x="3" y="5"/>
                      <a:pt x="5" y="0"/>
                    </a:cubicBezTo>
                    <a:cubicBezTo>
                      <a:pt x="5" y="9"/>
                      <a:pt x="6" y="12"/>
                      <a:pt x="7" y="15"/>
                    </a:cubicBezTo>
                    <a:cubicBezTo>
                      <a:pt x="7" y="18"/>
                      <a:pt x="8" y="21"/>
                      <a:pt x="9" y="28"/>
                    </a:cubicBezTo>
                    <a:cubicBezTo>
                      <a:pt x="10" y="26"/>
                      <a:pt x="7" y="12"/>
                      <a:pt x="7" y="6"/>
                    </a:cubicBezTo>
                    <a:cubicBezTo>
                      <a:pt x="10" y="8"/>
                      <a:pt x="10" y="26"/>
                      <a:pt x="12" y="29"/>
                    </a:cubicBezTo>
                    <a:cubicBezTo>
                      <a:pt x="13" y="39"/>
                      <a:pt x="11" y="34"/>
                      <a:pt x="11" y="41"/>
                    </a:cubicBezTo>
                    <a:cubicBezTo>
                      <a:pt x="12" y="51"/>
                      <a:pt x="14" y="36"/>
                      <a:pt x="14" y="50"/>
                    </a:cubicBezTo>
                    <a:cubicBezTo>
                      <a:pt x="12" y="44"/>
                      <a:pt x="10" y="47"/>
                      <a:pt x="8" y="36"/>
                    </a:cubicBezTo>
                    <a:cubicBezTo>
                      <a:pt x="10" y="40"/>
                      <a:pt x="10" y="36"/>
                      <a:pt x="12" y="33"/>
                    </a:cubicBezTo>
                    <a:cubicBezTo>
                      <a:pt x="11" y="25"/>
                      <a:pt x="9" y="33"/>
                      <a:pt x="8" y="32"/>
                    </a:cubicBezTo>
                    <a:cubicBezTo>
                      <a:pt x="7" y="19"/>
                      <a:pt x="6" y="24"/>
                      <a:pt x="6" y="11"/>
                    </a:cubicBezTo>
                    <a:cubicBezTo>
                      <a:pt x="4" y="4"/>
                      <a:pt x="5" y="14"/>
                      <a:pt x="3" y="9"/>
                    </a:cubicBezTo>
                    <a:cubicBezTo>
                      <a:pt x="4" y="19"/>
                      <a:pt x="5" y="11"/>
                      <a:pt x="6" y="22"/>
                    </a:cubicBezTo>
                    <a:cubicBezTo>
                      <a:pt x="5" y="21"/>
                      <a:pt x="5" y="20"/>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911">
                <a:extLst>
                  <a:ext uri="{FF2B5EF4-FFF2-40B4-BE49-F238E27FC236}">
                    <a16:creationId xmlns:a16="http://schemas.microsoft.com/office/drawing/2014/main" id="{F5ABE747-401E-4374-9288-7AFA3AD88084}"/>
                  </a:ext>
                </a:extLst>
              </p:cNvPr>
              <p:cNvSpPr>
                <a:spLocks/>
              </p:cNvSpPr>
              <p:nvPr/>
            </p:nvSpPr>
            <p:spPr bwMode="auto">
              <a:xfrm>
                <a:off x="2706" y="1883"/>
                <a:ext cx="5" cy="11"/>
              </a:xfrm>
              <a:custGeom>
                <a:avLst/>
                <a:gdLst>
                  <a:gd name="T0" fmla="*/ 5 w 10"/>
                  <a:gd name="T1" fmla="*/ 11 h 19"/>
                  <a:gd name="T2" fmla="*/ 0 w 10"/>
                  <a:gd name="T3" fmla="*/ 0 h 19"/>
                  <a:gd name="T4" fmla="*/ 9 w 10"/>
                  <a:gd name="T5" fmla="*/ 16 h 19"/>
                  <a:gd name="T6" fmla="*/ 5 w 10"/>
                  <a:gd name="T7" fmla="*/ 11 h 19"/>
                  <a:gd name="T8" fmla="*/ 5 w 10"/>
                  <a:gd name="T9" fmla="*/ 11 h 19"/>
                </a:gdLst>
                <a:ahLst/>
                <a:cxnLst>
                  <a:cxn ang="0">
                    <a:pos x="T0" y="T1"/>
                  </a:cxn>
                  <a:cxn ang="0">
                    <a:pos x="T2" y="T3"/>
                  </a:cxn>
                  <a:cxn ang="0">
                    <a:pos x="T4" y="T5"/>
                  </a:cxn>
                  <a:cxn ang="0">
                    <a:pos x="T6" y="T7"/>
                  </a:cxn>
                  <a:cxn ang="0">
                    <a:pos x="T8" y="T9"/>
                  </a:cxn>
                </a:cxnLst>
                <a:rect l="0" t="0" r="r" b="b"/>
                <a:pathLst>
                  <a:path w="10" h="19">
                    <a:moveTo>
                      <a:pt x="5" y="11"/>
                    </a:moveTo>
                    <a:cubicBezTo>
                      <a:pt x="7" y="12"/>
                      <a:pt x="2" y="3"/>
                      <a:pt x="0" y="0"/>
                    </a:cubicBezTo>
                    <a:cubicBezTo>
                      <a:pt x="2" y="0"/>
                      <a:pt x="8" y="13"/>
                      <a:pt x="9" y="16"/>
                    </a:cubicBezTo>
                    <a:cubicBezTo>
                      <a:pt x="10" y="19"/>
                      <a:pt x="5" y="10"/>
                      <a:pt x="5" y="11"/>
                    </a:cubicBezTo>
                    <a:cubicBezTo>
                      <a:pt x="3" y="8"/>
                      <a:pt x="4"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912">
                <a:extLst>
                  <a:ext uri="{FF2B5EF4-FFF2-40B4-BE49-F238E27FC236}">
                    <a16:creationId xmlns:a16="http://schemas.microsoft.com/office/drawing/2014/main" id="{8809A596-16BE-4045-869C-B69571FA54E3}"/>
                  </a:ext>
                </a:extLst>
              </p:cNvPr>
              <p:cNvSpPr>
                <a:spLocks/>
              </p:cNvSpPr>
              <p:nvPr/>
            </p:nvSpPr>
            <p:spPr bwMode="auto">
              <a:xfrm>
                <a:off x="2728" y="2307"/>
                <a:ext cx="6" cy="11"/>
              </a:xfrm>
              <a:custGeom>
                <a:avLst/>
                <a:gdLst>
                  <a:gd name="T0" fmla="*/ 10 w 11"/>
                  <a:gd name="T1" fmla="*/ 0 h 18"/>
                  <a:gd name="T2" fmla="*/ 0 w 11"/>
                  <a:gd name="T3" fmla="*/ 18 h 18"/>
                  <a:gd name="T4" fmla="*/ 4 w 11"/>
                  <a:gd name="T5" fmla="*/ 9 h 18"/>
                  <a:gd name="T6" fmla="*/ 10 w 11"/>
                  <a:gd name="T7" fmla="*/ 0 h 18"/>
                </a:gdLst>
                <a:ahLst/>
                <a:cxnLst>
                  <a:cxn ang="0">
                    <a:pos x="T0" y="T1"/>
                  </a:cxn>
                  <a:cxn ang="0">
                    <a:pos x="T2" y="T3"/>
                  </a:cxn>
                  <a:cxn ang="0">
                    <a:pos x="T4" y="T5"/>
                  </a:cxn>
                  <a:cxn ang="0">
                    <a:pos x="T6" y="T7"/>
                  </a:cxn>
                </a:cxnLst>
                <a:rect l="0" t="0" r="r" b="b"/>
                <a:pathLst>
                  <a:path w="11" h="18">
                    <a:moveTo>
                      <a:pt x="10" y="0"/>
                    </a:moveTo>
                    <a:cubicBezTo>
                      <a:pt x="11" y="5"/>
                      <a:pt x="2" y="14"/>
                      <a:pt x="0" y="18"/>
                    </a:cubicBezTo>
                    <a:cubicBezTo>
                      <a:pt x="3" y="8"/>
                      <a:pt x="4" y="8"/>
                      <a:pt x="4" y="9"/>
                    </a:cubicBezTo>
                    <a:cubicBezTo>
                      <a:pt x="5" y="9"/>
                      <a:pt x="7" y="1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913">
                <a:extLst>
                  <a:ext uri="{FF2B5EF4-FFF2-40B4-BE49-F238E27FC236}">
                    <a16:creationId xmlns:a16="http://schemas.microsoft.com/office/drawing/2014/main" id="{654E2DD3-FD99-49D3-AD7E-F7D594275703}"/>
                  </a:ext>
                </a:extLst>
              </p:cNvPr>
              <p:cNvSpPr>
                <a:spLocks/>
              </p:cNvSpPr>
              <p:nvPr/>
            </p:nvSpPr>
            <p:spPr bwMode="auto">
              <a:xfrm>
                <a:off x="2325" y="1645"/>
                <a:ext cx="16" cy="3"/>
              </a:xfrm>
              <a:custGeom>
                <a:avLst/>
                <a:gdLst>
                  <a:gd name="T0" fmla="*/ 13 w 29"/>
                  <a:gd name="T1" fmla="*/ 0 h 5"/>
                  <a:gd name="T2" fmla="*/ 29 w 29"/>
                  <a:gd name="T3" fmla="*/ 4 h 5"/>
                  <a:gd name="T4" fmla="*/ 26 w 29"/>
                  <a:gd name="T5" fmla="*/ 5 h 5"/>
                  <a:gd name="T6" fmla="*/ 5 w 29"/>
                  <a:gd name="T7" fmla="*/ 3 h 5"/>
                  <a:gd name="T8" fmla="*/ 13 w 29"/>
                  <a:gd name="T9" fmla="*/ 0 h 5"/>
                </a:gdLst>
                <a:ahLst/>
                <a:cxnLst>
                  <a:cxn ang="0">
                    <a:pos x="T0" y="T1"/>
                  </a:cxn>
                  <a:cxn ang="0">
                    <a:pos x="T2" y="T3"/>
                  </a:cxn>
                  <a:cxn ang="0">
                    <a:pos x="T4" y="T5"/>
                  </a:cxn>
                  <a:cxn ang="0">
                    <a:pos x="T6" y="T7"/>
                  </a:cxn>
                  <a:cxn ang="0">
                    <a:pos x="T8" y="T9"/>
                  </a:cxn>
                </a:cxnLst>
                <a:rect l="0" t="0" r="r" b="b"/>
                <a:pathLst>
                  <a:path w="29" h="5">
                    <a:moveTo>
                      <a:pt x="13" y="0"/>
                    </a:moveTo>
                    <a:cubicBezTo>
                      <a:pt x="19" y="1"/>
                      <a:pt x="28" y="2"/>
                      <a:pt x="29" y="4"/>
                    </a:cubicBezTo>
                    <a:cubicBezTo>
                      <a:pt x="25" y="4"/>
                      <a:pt x="26" y="4"/>
                      <a:pt x="26" y="5"/>
                    </a:cubicBezTo>
                    <a:cubicBezTo>
                      <a:pt x="18" y="4"/>
                      <a:pt x="12" y="2"/>
                      <a:pt x="5" y="3"/>
                    </a:cubicBezTo>
                    <a:cubicBezTo>
                      <a:pt x="0" y="1"/>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914">
                <a:extLst>
                  <a:ext uri="{FF2B5EF4-FFF2-40B4-BE49-F238E27FC236}">
                    <a16:creationId xmlns:a16="http://schemas.microsoft.com/office/drawing/2014/main" id="{2280430F-28A7-4458-8404-F6F2C6875599}"/>
                  </a:ext>
                </a:extLst>
              </p:cNvPr>
              <p:cNvSpPr>
                <a:spLocks/>
              </p:cNvSpPr>
              <p:nvPr/>
            </p:nvSpPr>
            <p:spPr bwMode="auto">
              <a:xfrm>
                <a:off x="2645" y="2440"/>
                <a:ext cx="10" cy="10"/>
              </a:xfrm>
              <a:custGeom>
                <a:avLst/>
                <a:gdLst>
                  <a:gd name="T0" fmla="*/ 18 w 18"/>
                  <a:gd name="T1" fmla="*/ 0 h 17"/>
                  <a:gd name="T2" fmla="*/ 5 w 18"/>
                  <a:gd name="T3" fmla="*/ 14 h 17"/>
                  <a:gd name="T4" fmla="*/ 8 w 18"/>
                  <a:gd name="T5" fmla="*/ 5 h 17"/>
                  <a:gd name="T6" fmla="*/ 5 w 18"/>
                  <a:gd name="T7" fmla="*/ 8 h 17"/>
                  <a:gd name="T8" fmla="*/ 18 w 18"/>
                  <a:gd name="T9" fmla="*/ 0 h 17"/>
                </a:gdLst>
                <a:ahLst/>
                <a:cxnLst>
                  <a:cxn ang="0">
                    <a:pos x="T0" y="T1"/>
                  </a:cxn>
                  <a:cxn ang="0">
                    <a:pos x="T2" y="T3"/>
                  </a:cxn>
                  <a:cxn ang="0">
                    <a:pos x="T4" y="T5"/>
                  </a:cxn>
                  <a:cxn ang="0">
                    <a:pos x="T6" y="T7"/>
                  </a:cxn>
                  <a:cxn ang="0">
                    <a:pos x="T8" y="T9"/>
                  </a:cxn>
                </a:cxnLst>
                <a:rect l="0" t="0" r="r" b="b"/>
                <a:pathLst>
                  <a:path w="18" h="17">
                    <a:moveTo>
                      <a:pt x="18" y="0"/>
                    </a:moveTo>
                    <a:cubicBezTo>
                      <a:pt x="10" y="11"/>
                      <a:pt x="15" y="1"/>
                      <a:pt x="5" y="14"/>
                    </a:cubicBezTo>
                    <a:cubicBezTo>
                      <a:pt x="0" y="17"/>
                      <a:pt x="7" y="8"/>
                      <a:pt x="8" y="5"/>
                    </a:cubicBezTo>
                    <a:cubicBezTo>
                      <a:pt x="8" y="5"/>
                      <a:pt x="6" y="6"/>
                      <a:pt x="5" y="8"/>
                    </a:cubicBezTo>
                    <a:cubicBezTo>
                      <a:pt x="12" y="1"/>
                      <a:pt x="13"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915">
                <a:extLst>
                  <a:ext uri="{FF2B5EF4-FFF2-40B4-BE49-F238E27FC236}">
                    <a16:creationId xmlns:a16="http://schemas.microsoft.com/office/drawing/2014/main" id="{C193C1F0-671D-4F96-88BF-65C1CA56C6C5}"/>
                  </a:ext>
                </a:extLst>
              </p:cNvPr>
              <p:cNvSpPr>
                <a:spLocks/>
              </p:cNvSpPr>
              <p:nvPr/>
            </p:nvSpPr>
            <p:spPr bwMode="auto">
              <a:xfrm>
                <a:off x="2654" y="1812"/>
                <a:ext cx="18" cy="21"/>
              </a:xfrm>
              <a:custGeom>
                <a:avLst/>
                <a:gdLst>
                  <a:gd name="T0" fmla="*/ 18 w 31"/>
                  <a:gd name="T1" fmla="*/ 23 h 38"/>
                  <a:gd name="T2" fmla="*/ 15 w 31"/>
                  <a:gd name="T3" fmla="*/ 22 h 38"/>
                  <a:gd name="T4" fmla="*/ 13 w 31"/>
                  <a:gd name="T5" fmla="*/ 21 h 38"/>
                  <a:gd name="T6" fmla="*/ 2 w 31"/>
                  <a:gd name="T7" fmla="*/ 7 h 38"/>
                  <a:gd name="T8" fmla="*/ 0 w 31"/>
                  <a:gd name="T9" fmla="*/ 0 h 38"/>
                  <a:gd name="T10" fmla="*/ 11 w 31"/>
                  <a:gd name="T11" fmla="*/ 16 h 38"/>
                  <a:gd name="T12" fmla="*/ 21 w 31"/>
                  <a:gd name="T13" fmla="*/ 25 h 38"/>
                  <a:gd name="T14" fmla="*/ 29 w 31"/>
                  <a:gd name="T15" fmla="*/ 37 h 38"/>
                  <a:gd name="T16" fmla="*/ 18 w 31"/>
                  <a:gd name="T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8">
                    <a:moveTo>
                      <a:pt x="18" y="23"/>
                    </a:moveTo>
                    <a:cubicBezTo>
                      <a:pt x="28" y="37"/>
                      <a:pt x="21" y="29"/>
                      <a:pt x="15" y="22"/>
                    </a:cubicBezTo>
                    <a:cubicBezTo>
                      <a:pt x="9" y="14"/>
                      <a:pt x="2" y="7"/>
                      <a:pt x="13" y="21"/>
                    </a:cubicBezTo>
                    <a:cubicBezTo>
                      <a:pt x="10" y="20"/>
                      <a:pt x="6" y="11"/>
                      <a:pt x="2" y="7"/>
                    </a:cubicBezTo>
                    <a:cubicBezTo>
                      <a:pt x="4" y="8"/>
                      <a:pt x="5" y="8"/>
                      <a:pt x="0" y="0"/>
                    </a:cubicBezTo>
                    <a:cubicBezTo>
                      <a:pt x="6" y="5"/>
                      <a:pt x="6" y="10"/>
                      <a:pt x="11" y="16"/>
                    </a:cubicBezTo>
                    <a:cubicBezTo>
                      <a:pt x="18" y="25"/>
                      <a:pt x="18" y="22"/>
                      <a:pt x="21" y="25"/>
                    </a:cubicBezTo>
                    <a:cubicBezTo>
                      <a:pt x="22" y="27"/>
                      <a:pt x="31" y="38"/>
                      <a:pt x="29" y="37"/>
                    </a:cubicBezTo>
                    <a:cubicBezTo>
                      <a:pt x="25" y="31"/>
                      <a:pt x="23" y="30"/>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916">
                <a:extLst>
                  <a:ext uri="{FF2B5EF4-FFF2-40B4-BE49-F238E27FC236}">
                    <a16:creationId xmlns:a16="http://schemas.microsoft.com/office/drawing/2014/main" id="{1D642C30-CC82-4DC1-BCF7-EAB4E0223208}"/>
                  </a:ext>
                </a:extLst>
              </p:cNvPr>
              <p:cNvSpPr>
                <a:spLocks/>
              </p:cNvSpPr>
              <p:nvPr/>
            </p:nvSpPr>
            <p:spPr bwMode="auto">
              <a:xfrm>
                <a:off x="2739" y="1964"/>
                <a:ext cx="14" cy="42"/>
              </a:xfrm>
              <a:custGeom>
                <a:avLst/>
                <a:gdLst>
                  <a:gd name="T0" fmla="*/ 3 w 25"/>
                  <a:gd name="T1" fmla="*/ 9 h 73"/>
                  <a:gd name="T2" fmla="*/ 6 w 25"/>
                  <a:gd name="T3" fmla="*/ 20 h 73"/>
                  <a:gd name="T4" fmla="*/ 8 w 25"/>
                  <a:gd name="T5" fmla="*/ 22 h 73"/>
                  <a:gd name="T6" fmla="*/ 25 w 25"/>
                  <a:gd name="T7" fmla="*/ 71 h 73"/>
                  <a:gd name="T8" fmla="*/ 24 w 25"/>
                  <a:gd name="T9" fmla="*/ 72 h 73"/>
                  <a:gd name="T10" fmla="*/ 17 w 25"/>
                  <a:gd name="T11" fmla="*/ 49 h 73"/>
                  <a:gd name="T12" fmla="*/ 23 w 25"/>
                  <a:gd name="T13" fmla="*/ 73 h 73"/>
                  <a:gd name="T14" fmla="*/ 18 w 25"/>
                  <a:gd name="T15" fmla="*/ 57 h 73"/>
                  <a:gd name="T16" fmla="*/ 15 w 25"/>
                  <a:gd name="T17" fmla="*/ 59 h 73"/>
                  <a:gd name="T18" fmla="*/ 7 w 25"/>
                  <a:gd name="T19" fmla="*/ 29 h 73"/>
                  <a:gd name="T20" fmla="*/ 13 w 25"/>
                  <a:gd name="T21" fmla="*/ 48 h 73"/>
                  <a:gd name="T22" fmla="*/ 17 w 25"/>
                  <a:gd name="T23" fmla="*/ 57 h 73"/>
                  <a:gd name="T24" fmla="*/ 12 w 25"/>
                  <a:gd name="T25" fmla="*/ 36 h 73"/>
                  <a:gd name="T26" fmla="*/ 5 w 25"/>
                  <a:gd name="T27" fmla="*/ 21 h 73"/>
                  <a:gd name="T28" fmla="*/ 0 w 25"/>
                  <a:gd name="T29" fmla="*/ 8 h 73"/>
                  <a:gd name="T30" fmla="*/ 3 w 25"/>
                  <a:gd name="T3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73">
                    <a:moveTo>
                      <a:pt x="3" y="9"/>
                    </a:moveTo>
                    <a:cubicBezTo>
                      <a:pt x="1" y="0"/>
                      <a:pt x="6" y="18"/>
                      <a:pt x="6" y="20"/>
                    </a:cubicBezTo>
                    <a:cubicBezTo>
                      <a:pt x="7" y="24"/>
                      <a:pt x="13" y="36"/>
                      <a:pt x="8" y="22"/>
                    </a:cubicBezTo>
                    <a:cubicBezTo>
                      <a:pt x="15" y="44"/>
                      <a:pt x="20" y="55"/>
                      <a:pt x="25" y="71"/>
                    </a:cubicBezTo>
                    <a:cubicBezTo>
                      <a:pt x="24" y="72"/>
                      <a:pt x="24" y="72"/>
                      <a:pt x="24" y="72"/>
                    </a:cubicBezTo>
                    <a:cubicBezTo>
                      <a:pt x="23" y="63"/>
                      <a:pt x="19" y="58"/>
                      <a:pt x="17" y="49"/>
                    </a:cubicBezTo>
                    <a:cubicBezTo>
                      <a:pt x="17" y="54"/>
                      <a:pt x="22" y="63"/>
                      <a:pt x="23" y="73"/>
                    </a:cubicBezTo>
                    <a:cubicBezTo>
                      <a:pt x="22" y="71"/>
                      <a:pt x="20" y="65"/>
                      <a:pt x="18" y="57"/>
                    </a:cubicBezTo>
                    <a:cubicBezTo>
                      <a:pt x="19" y="65"/>
                      <a:pt x="15" y="50"/>
                      <a:pt x="15" y="59"/>
                    </a:cubicBezTo>
                    <a:cubicBezTo>
                      <a:pt x="13" y="49"/>
                      <a:pt x="10" y="39"/>
                      <a:pt x="7" y="29"/>
                    </a:cubicBezTo>
                    <a:cubicBezTo>
                      <a:pt x="9" y="30"/>
                      <a:pt x="10" y="38"/>
                      <a:pt x="13" y="48"/>
                    </a:cubicBezTo>
                    <a:cubicBezTo>
                      <a:pt x="15" y="57"/>
                      <a:pt x="14" y="45"/>
                      <a:pt x="17" y="57"/>
                    </a:cubicBezTo>
                    <a:cubicBezTo>
                      <a:pt x="16" y="49"/>
                      <a:pt x="13" y="43"/>
                      <a:pt x="12" y="36"/>
                    </a:cubicBezTo>
                    <a:cubicBezTo>
                      <a:pt x="10" y="35"/>
                      <a:pt x="4" y="17"/>
                      <a:pt x="5" y="21"/>
                    </a:cubicBezTo>
                    <a:cubicBezTo>
                      <a:pt x="4" y="21"/>
                      <a:pt x="2" y="13"/>
                      <a:pt x="0" y="8"/>
                    </a:cubicBezTo>
                    <a:cubicBezTo>
                      <a:pt x="1" y="12"/>
                      <a:pt x="6" y="19"/>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917">
                <a:extLst>
                  <a:ext uri="{FF2B5EF4-FFF2-40B4-BE49-F238E27FC236}">
                    <a16:creationId xmlns:a16="http://schemas.microsoft.com/office/drawing/2014/main" id="{8EEF0667-9BF7-4135-8F0F-187C41043643}"/>
                  </a:ext>
                </a:extLst>
              </p:cNvPr>
              <p:cNvSpPr>
                <a:spLocks/>
              </p:cNvSpPr>
              <p:nvPr/>
            </p:nvSpPr>
            <p:spPr bwMode="auto">
              <a:xfrm>
                <a:off x="2752" y="2006"/>
                <a:ext cx="5" cy="15"/>
              </a:xfrm>
              <a:custGeom>
                <a:avLst/>
                <a:gdLst>
                  <a:gd name="T0" fmla="*/ 7 w 9"/>
                  <a:gd name="T1" fmla="*/ 19 h 27"/>
                  <a:gd name="T2" fmla="*/ 2 w 9"/>
                  <a:gd name="T3" fmla="*/ 11 h 27"/>
                  <a:gd name="T4" fmla="*/ 4 w 9"/>
                  <a:gd name="T5" fmla="*/ 8 h 27"/>
                  <a:gd name="T6" fmla="*/ 8 w 9"/>
                  <a:gd name="T7" fmla="*/ 27 h 27"/>
                  <a:gd name="T8" fmla="*/ 7 w 9"/>
                  <a:gd name="T9" fmla="*/ 19 h 27"/>
                </a:gdLst>
                <a:ahLst/>
                <a:cxnLst>
                  <a:cxn ang="0">
                    <a:pos x="T0" y="T1"/>
                  </a:cxn>
                  <a:cxn ang="0">
                    <a:pos x="T2" y="T3"/>
                  </a:cxn>
                  <a:cxn ang="0">
                    <a:pos x="T4" y="T5"/>
                  </a:cxn>
                  <a:cxn ang="0">
                    <a:pos x="T6" y="T7"/>
                  </a:cxn>
                  <a:cxn ang="0">
                    <a:pos x="T8" y="T9"/>
                  </a:cxn>
                </a:cxnLst>
                <a:rect l="0" t="0" r="r" b="b"/>
                <a:pathLst>
                  <a:path w="9" h="27">
                    <a:moveTo>
                      <a:pt x="7" y="19"/>
                    </a:moveTo>
                    <a:cubicBezTo>
                      <a:pt x="4" y="6"/>
                      <a:pt x="3" y="14"/>
                      <a:pt x="2" y="11"/>
                    </a:cubicBezTo>
                    <a:cubicBezTo>
                      <a:pt x="0" y="0"/>
                      <a:pt x="2" y="2"/>
                      <a:pt x="4" y="8"/>
                    </a:cubicBezTo>
                    <a:cubicBezTo>
                      <a:pt x="7" y="14"/>
                      <a:pt x="9" y="23"/>
                      <a:pt x="8" y="27"/>
                    </a:cubicBezTo>
                    <a:cubicBezTo>
                      <a:pt x="6" y="21"/>
                      <a:pt x="7" y="20"/>
                      <a:pt x="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918">
                <a:extLst>
                  <a:ext uri="{FF2B5EF4-FFF2-40B4-BE49-F238E27FC236}">
                    <a16:creationId xmlns:a16="http://schemas.microsoft.com/office/drawing/2014/main" id="{BA9EB4DD-97D3-4BA7-8168-194EE653DAD3}"/>
                  </a:ext>
                </a:extLst>
              </p:cNvPr>
              <p:cNvSpPr>
                <a:spLocks/>
              </p:cNvSpPr>
              <p:nvPr/>
            </p:nvSpPr>
            <p:spPr bwMode="auto">
              <a:xfrm>
                <a:off x="2760" y="2044"/>
                <a:ext cx="4" cy="21"/>
              </a:xfrm>
              <a:custGeom>
                <a:avLst/>
                <a:gdLst>
                  <a:gd name="T0" fmla="*/ 5 w 8"/>
                  <a:gd name="T1" fmla="*/ 23 h 37"/>
                  <a:gd name="T2" fmla="*/ 3 w 8"/>
                  <a:gd name="T3" fmla="*/ 21 h 37"/>
                  <a:gd name="T4" fmla="*/ 0 w 8"/>
                  <a:gd name="T5" fmla="*/ 0 h 37"/>
                  <a:gd name="T6" fmla="*/ 5 w 8"/>
                  <a:gd name="T7" fmla="*/ 7 h 37"/>
                  <a:gd name="T8" fmla="*/ 8 w 8"/>
                  <a:gd name="T9" fmla="*/ 25 h 37"/>
                  <a:gd name="T10" fmla="*/ 5 w 8"/>
                  <a:gd name="T11" fmla="*/ 23 h 37"/>
                </a:gdLst>
                <a:ahLst/>
                <a:cxnLst>
                  <a:cxn ang="0">
                    <a:pos x="T0" y="T1"/>
                  </a:cxn>
                  <a:cxn ang="0">
                    <a:pos x="T2" y="T3"/>
                  </a:cxn>
                  <a:cxn ang="0">
                    <a:pos x="T4" y="T5"/>
                  </a:cxn>
                  <a:cxn ang="0">
                    <a:pos x="T6" y="T7"/>
                  </a:cxn>
                  <a:cxn ang="0">
                    <a:pos x="T8" y="T9"/>
                  </a:cxn>
                  <a:cxn ang="0">
                    <a:pos x="T10" y="T11"/>
                  </a:cxn>
                </a:cxnLst>
                <a:rect l="0" t="0" r="r" b="b"/>
                <a:pathLst>
                  <a:path w="8" h="37">
                    <a:moveTo>
                      <a:pt x="5" y="23"/>
                    </a:moveTo>
                    <a:cubicBezTo>
                      <a:pt x="3" y="7"/>
                      <a:pt x="4" y="24"/>
                      <a:pt x="3" y="21"/>
                    </a:cubicBezTo>
                    <a:cubicBezTo>
                      <a:pt x="1" y="11"/>
                      <a:pt x="1" y="8"/>
                      <a:pt x="0" y="0"/>
                    </a:cubicBezTo>
                    <a:cubicBezTo>
                      <a:pt x="3" y="3"/>
                      <a:pt x="5" y="23"/>
                      <a:pt x="5" y="7"/>
                    </a:cubicBezTo>
                    <a:cubicBezTo>
                      <a:pt x="6" y="12"/>
                      <a:pt x="7" y="26"/>
                      <a:pt x="8" y="25"/>
                    </a:cubicBezTo>
                    <a:cubicBezTo>
                      <a:pt x="8" y="37"/>
                      <a:pt x="6" y="10"/>
                      <a:pt x="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919">
                <a:extLst>
                  <a:ext uri="{FF2B5EF4-FFF2-40B4-BE49-F238E27FC236}">
                    <a16:creationId xmlns:a16="http://schemas.microsoft.com/office/drawing/2014/main" id="{D06EFFE8-E9A2-45AC-9112-2853F0E136DD}"/>
                  </a:ext>
                </a:extLst>
              </p:cNvPr>
              <p:cNvSpPr>
                <a:spLocks/>
              </p:cNvSpPr>
              <p:nvPr/>
            </p:nvSpPr>
            <p:spPr bwMode="auto">
              <a:xfrm>
                <a:off x="2693" y="2370"/>
                <a:ext cx="9" cy="16"/>
              </a:xfrm>
              <a:custGeom>
                <a:avLst/>
                <a:gdLst>
                  <a:gd name="T0" fmla="*/ 1 w 16"/>
                  <a:gd name="T1" fmla="*/ 27 h 27"/>
                  <a:gd name="T2" fmla="*/ 11 w 16"/>
                  <a:gd name="T3" fmla="*/ 8 h 27"/>
                  <a:gd name="T4" fmla="*/ 1 w 16"/>
                  <a:gd name="T5" fmla="*/ 27 h 27"/>
                </a:gdLst>
                <a:ahLst/>
                <a:cxnLst>
                  <a:cxn ang="0">
                    <a:pos x="T0" y="T1"/>
                  </a:cxn>
                  <a:cxn ang="0">
                    <a:pos x="T2" y="T3"/>
                  </a:cxn>
                  <a:cxn ang="0">
                    <a:pos x="T4" y="T5"/>
                  </a:cxn>
                </a:cxnLst>
                <a:rect l="0" t="0" r="r" b="b"/>
                <a:pathLst>
                  <a:path w="16" h="27">
                    <a:moveTo>
                      <a:pt x="1" y="27"/>
                    </a:moveTo>
                    <a:cubicBezTo>
                      <a:pt x="0" y="24"/>
                      <a:pt x="10" y="12"/>
                      <a:pt x="11" y="8"/>
                    </a:cubicBezTo>
                    <a:cubicBezTo>
                      <a:pt x="16" y="0"/>
                      <a:pt x="7" y="18"/>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20">
                <a:extLst>
                  <a:ext uri="{FF2B5EF4-FFF2-40B4-BE49-F238E27FC236}">
                    <a16:creationId xmlns:a16="http://schemas.microsoft.com/office/drawing/2014/main" id="{9214EF44-F776-43BA-8430-2403F577E12A}"/>
                  </a:ext>
                </a:extLst>
              </p:cNvPr>
              <p:cNvSpPr>
                <a:spLocks/>
              </p:cNvSpPr>
              <p:nvPr/>
            </p:nvSpPr>
            <p:spPr bwMode="auto">
              <a:xfrm>
                <a:off x="2738" y="2269"/>
                <a:ext cx="7" cy="16"/>
              </a:xfrm>
              <a:custGeom>
                <a:avLst/>
                <a:gdLst>
                  <a:gd name="T0" fmla="*/ 10 w 13"/>
                  <a:gd name="T1" fmla="*/ 6 h 28"/>
                  <a:gd name="T2" fmla="*/ 11 w 13"/>
                  <a:gd name="T3" fmla="*/ 11 h 28"/>
                  <a:gd name="T4" fmla="*/ 6 w 13"/>
                  <a:gd name="T5" fmla="*/ 27 h 28"/>
                  <a:gd name="T6" fmla="*/ 9 w 13"/>
                  <a:gd name="T7" fmla="*/ 16 h 28"/>
                  <a:gd name="T8" fmla="*/ 3 w 13"/>
                  <a:gd name="T9" fmla="*/ 27 h 28"/>
                  <a:gd name="T10" fmla="*/ 6 w 13"/>
                  <a:gd name="T11" fmla="*/ 14 h 28"/>
                  <a:gd name="T12" fmla="*/ 1 w 13"/>
                  <a:gd name="T13" fmla="*/ 25 h 28"/>
                  <a:gd name="T14" fmla="*/ 7 w 13"/>
                  <a:gd name="T15" fmla="*/ 7 h 28"/>
                  <a:gd name="T16" fmla="*/ 10 w 13"/>
                  <a:gd name="T17" fmla="*/ 7 h 28"/>
                  <a:gd name="T18" fmla="*/ 7 w 13"/>
                  <a:gd name="T19" fmla="*/ 17 h 28"/>
                  <a:gd name="T20" fmla="*/ 10 w 13"/>
                  <a:gd name="T2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8">
                    <a:moveTo>
                      <a:pt x="10" y="6"/>
                    </a:moveTo>
                    <a:cubicBezTo>
                      <a:pt x="13" y="0"/>
                      <a:pt x="12" y="5"/>
                      <a:pt x="11" y="11"/>
                    </a:cubicBezTo>
                    <a:cubicBezTo>
                      <a:pt x="9" y="18"/>
                      <a:pt x="6" y="26"/>
                      <a:pt x="6" y="27"/>
                    </a:cubicBezTo>
                    <a:cubicBezTo>
                      <a:pt x="3" y="28"/>
                      <a:pt x="6" y="24"/>
                      <a:pt x="9" y="16"/>
                    </a:cubicBezTo>
                    <a:cubicBezTo>
                      <a:pt x="7" y="16"/>
                      <a:pt x="5" y="22"/>
                      <a:pt x="3" y="27"/>
                    </a:cubicBezTo>
                    <a:cubicBezTo>
                      <a:pt x="3" y="25"/>
                      <a:pt x="4" y="20"/>
                      <a:pt x="6" y="14"/>
                    </a:cubicBezTo>
                    <a:cubicBezTo>
                      <a:pt x="5" y="13"/>
                      <a:pt x="4" y="17"/>
                      <a:pt x="1" y="25"/>
                    </a:cubicBezTo>
                    <a:cubicBezTo>
                      <a:pt x="0" y="24"/>
                      <a:pt x="6" y="10"/>
                      <a:pt x="7" y="7"/>
                    </a:cubicBezTo>
                    <a:cubicBezTo>
                      <a:pt x="10" y="7"/>
                      <a:pt x="10" y="7"/>
                      <a:pt x="10" y="7"/>
                    </a:cubicBezTo>
                    <a:cubicBezTo>
                      <a:pt x="8" y="11"/>
                      <a:pt x="7" y="16"/>
                      <a:pt x="7" y="17"/>
                    </a:cubicBezTo>
                    <a:cubicBezTo>
                      <a:pt x="8" y="16"/>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21">
                <a:extLst>
                  <a:ext uri="{FF2B5EF4-FFF2-40B4-BE49-F238E27FC236}">
                    <a16:creationId xmlns:a16="http://schemas.microsoft.com/office/drawing/2014/main" id="{DB4E4FAC-480D-4031-9514-EB7D8AF965DB}"/>
                  </a:ext>
                </a:extLst>
              </p:cNvPr>
              <p:cNvSpPr>
                <a:spLocks/>
              </p:cNvSpPr>
              <p:nvPr/>
            </p:nvSpPr>
            <p:spPr bwMode="auto">
              <a:xfrm>
                <a:off x="2747" y="2240"/>
                <a:ext cx="7" cy="14"/>
              </a:xfrm>
              <a:custGeom>
                <a:avLst/>
                <a:gdLst>
                  <a:gd name="T0" fmla="*/ 5 w 12"/>
                  <a:gd name="T1" fmla="*/ 19 h 25"/>
                  <a:gd name="T2" fmla="*/ 2 w 12"/>
                  <a:gd name="T3" fmla="*/ 23 h 25"/>
                  <a:gd name="T4" fmla="*/ 5 w 12"/>
                  <a:gd name="T5" fmla="*/ 13 h 25"/>
                  <a:gd name="T6" fmla="*/ 8 w 12"/>
                  <a:gd name="T7" fmla="*/ 15 h 25"/>
                  <a:gd name="T8" fmla="*/ 6 w 12"/>
                  <a:gd name="T9" fmla="*/ 19 h 25"/>
                  <a:gd name="T10" fmla="*/ 5 w 12"/>
                  <a:gd name="T11" fmla="*/ 19 h 25"/>
                </a:gdLst>
                <a:ahLst/>
                <a:cxnLst>
                  <a:cxn ang="0">
                    <a:pos x="T0" y="T1"/>
                  </a:cxn>
                  <a:cxn ang="0">
                    <a:pos x="T2" y="T3"/>
                  </a:cxn>
                  <a:cxn ang="0">
                    <a:pos x="T4" y="T5"/>
                  </a:cxn>
                  <a:cxn ang="0">
                    <a:pos x="T6" y="T7"/>
                  </a:cxn>
                  <a:cxn ang="0">
                    <a:pos x="T8" y="T9"/>
                  </a:cxn>
                  <a:cxn ang="0">
                    <a:pos x="T10" y="T11"/>
                  </a:cxn>
                </a:cxnLst>
                <a:rect l="0" t="0" r="r" b="b"/>
                <a:pathLst>
                  <a:path w="12" h="25">
                    <a:moveTo>
                      <a:pt x="5" y="19"/>
                    </a:moveTo>
                    <a:cubicBezTo>
                      <a:pt x="4" y="19"/>
                      <a:pt x="4" y="19"/>
                      <a:pt x="2" y="23"/>
                    </a:cubicBezTo>
                    <a:cubicBezTo>
                      <a:pt x="0" y="25"/>
                      <a:pt x="7" y="13"/>
                      <a:pt x="5" y="13"/>
                    </a:cubicBezTo>
                    <a:cubicBezTo>
                      <a:pt x="7" y="8"/>
                      <a:pt x="12" y="0"/>
                      <a:pt x="8" y="15"/>
                    </a:cubicBezTo>
                    <a:cubicBezTo>
                      <a:pt x="8" y="12"/>
                      <a:pt x="6" y="12"/>
                      <a:pt x="6" y="19"/>
                    </a:cubicBezTo>
                    <a:cubicBezTo>
                      <a:pt x="4" y="23"/>
                      <a:pt x="5" y="21"/>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2">
                <a:extLst>
                  <a:ext uri="{FF2B5EF4-FFF2-40B4-BE49-F238E27FC236}">
                    <a16:creationId xmlns:a16="http://schemas.microsoft.com/office/drawing/2014/main" id="{8E20E6FD-56CA-4F18-BBBB-493A01C6AAF3}"/>
                  </a:ext>
                </a:extLst>
              </p:cNvPr>
              <p:cNvSpPr>
                <a:spLocks/>
              </p:cNvSpPr>
              <p:nvPr/>
            </p:nvSpPr>
            <p:spPr bwMode="auto">
              <a:xfrm>
                <a:off x="2694" y="2369"/>
                <a:ext cx="8" cy="15"/>
              </a:xfrm>
              <a:custGeom>
                <a:avLst/>
                <a:gdLst>
                  <a:gd name="T0" fmla="*/ 6 w 15"/>
                  <a:gd name="T1" fmla="*/ 16 h 25"/>
                  <a:gd name="T2" fmla="*/ 0 w 15"/>
                  <a:gd name="T3" fmla="*/ 25 h 25"/>
                  <a:gd name="T4" fmla="*/ 8 w 15"/>
                  <a:gd name="T5" fmla="*/ 10 h 25"/>
                  <a:gd name="T6" fmla="*/ 15 w 15"/>
                  <a:gd name="T7" fmla="*/ 0 h 25"/>
                  <a:gd name="T8" fmla="*/ 11 w 15"/>
                  <a:gd name="T9" fmla="*/ 8 h 25"/>
                  <a:gd name="T10" fmla="*/ 7 w 15"/>
                  <a:gd name="T11" fmla="*/ 13 h 25"/>
                  <a:gd name="T12" fmla="*/ 6 w 15"/>
                  <a:gd name="T13" fmla="*/ 16 h 25"/>
                </a:gdLst>
                <a:ahLst/>
                <a:cxnLst>
                  <a:cxn ang="0">
                    <a:pos x="T0" y="T1"/>
                  </a:cxn>
                  <a:cxn ang="0">
                    <a:pos x="T2" y="T3"/>
                  </a:cxn>
                  <a:cxn ang="0">
                    <a:pos x="T4" y="T5"/>
                  </a:cxn>
                  <a:cxn ang="0">
                    <a:pos x="T6" y="T7"/>
                  </a:cxn>
                  <a:cxn ang="0">
                    <a:pos x="T8" y="T9"/>
                  </a:cxn>
                  <a:cxn ang="0">
                    <a:pos x="T10" y="T11"/>
                  </a:cxn>
                  <a:cxn ang="0">
                    <a:pos x="T12" y="T13"/>
                  </a:cxn>
                </a:cxnLst>
                <a:rect l="0" t="0" r="r" b="b"/>
                <a:pathLst>
                  <a:path w="15" h="25">
                    <a:moveTo>
                      <a:pt x="6" y="16"/>
                    </a:moveTo>
                    <a:cubicBezTo>
                      <a:pt x="0" y="25"/>
                      <a:pt x="0" y="25"/>
                      <a:pt x="0" y="25"/>
                    </a:cubicBezTo>
                    <a:cubicBezTo>
                      <a:pt x="2" y="21"/>
                      <a:pt x="3" y="18"/>
                      <a:pt x="8" y="10"/>
                    </a:cubicBezTo>
                    <a:cubicBezTo>
                      <a:pt x="8" y="11"/>
                      <a:pt x="12" y="5"/>
                      <a:pt x="15" y="0"/>
                    </a:cubicBezTo>
                    <a:cubicBezTo>
                      <a:pt x="15" y="0"/>
                      <a:pt x="13" y="4"/>
                      <a:pt x="11" y="8"/>
                    </a:cubicBezTo>
                    <a:cubicBezTo>
                      <a:pt x="8" y="12"/>
                      <a:pt x="6" y="15"/>
                      <a:pt x="7" y="13"/>
                    </a:cubicBezTo>
                    <a:cubicBezTo>
                      <a:pt x="5" y="16"/>
                      <a:pt x="6" y="15"/>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23">
                <a:extLst>
                  <a:ext uri="{FF2B5EF4-FFF2-40B4-BE49-F238E27FC236}">
                    <a16:creationId xmlns:a16="http://schemas.microsoft.com/office/drawing/2014/main" id="{59C8832C-B50A-4D48-B6CB-A5423153362A}"/>
                  </a:ext>
                </a:extLst>
              </p:cNvPr>
              <p:cNvSpPr>
                <a:spLocks/>
              </p:cNvSpPr>
              <p:nvPr/>
            </p:nvSpPr>
            <p:spPr bwMode="auto">
              <a:xfrm>
                <a:off x="2253" y="2620"/>
                <a:ext cx="31" cy="3"/>
              </a:xfrm>
              <a:custGeom>
                <a:avLst/>
                <a:gdLst>
                  <a:gd name="T0" fmla="*/ 30 w 55"/>
                  <a:gd name="T1" fmla="*/ 3 h 5"/>
                  <a:gd name="T2" fmla="*/ 0 w 55"/>
                  <a:gd name="T3" fmla="*/ 3 h 5"/>
                  <a:gd name="T4" fmla="*/ 27 w 55"/>
                  <a:gd name="T5" fmla="*/ 2 h 5"/>
                  <a:gd name="T6" fmla="*/ 55 w 55"/>
                  <a:gd name="T7" fmla="*/ 0 h 5"/>
                  <a:gd name="T8" fmla="*/ 39 w 55"/>
                  <a:gd name="T9" fmla="*/ 2 h 5"/>
                  <a:gd name="T10" fmla="*/ 30 w 55"/>
                  <a:gd name="T11" fmla="*/ 3 h 5"/>
                </a:gdLst>
                <a:ahLst/>
                <a:cxnLst>
                  <a:cxn ang="0">
                    <a:pos x="T0" y="T1"/>
                  </a:cxn>
                  <a:cxn ang="0">
                    <a:pos x="T2" y="T3"/>
                  </a:cxn>
                  <a:cxn ang="0">
                    <a:pos x="T4" y="T5"/>
                  </a:cxn>
                  <a:cxn ang="0">
                    <a:pos x="T6" y="T7"/>
                  </a:cxn>
                  <a:cxn ang="0">
                    <a:pos x="T8" y="T9"/>
                  </a:cxn>
                  <a:cxn ang="0">
                    <a:pos x="T10" y="T11"/>
                  </a:cxn>
                </a:cxnLst>
                <a:rect l="0" t="0" r="r" b="b"/>
                <a:pathLst>
                  <a:path w="55" h="5">
                    <a:moveTo>
                      <a:pt x="30" y="3"/>
                    </a:moveTo>
                    <a:cubicBezTo>
                      <a:pt x="16" y="3"/>
                      <a:pt x="10" y="5"/>
                      <a:pt x="0" y="3"/>
                    </a:cubicBezTo>
                    <a:cubicBezTo>
                      <a:pt x="15" y="4"/>
                      <a:pt x="20" y="3"/>
                      <a:pt x="27" y="2"/>
                    </a:cubicBezTo>
                    <a:cubicBezTo>
                      <a:pt x="33" y="1"/>
                      <a:pt x="39" y="0"/>
                      <a:pt x="55" y="0"/>
                    </a:cubicBezTo>
                    <a:cubicBezTo>
                      <a:pt x="53" y="1"/>
                      <a:pt x="45" y="1"/>
                      <a:pt x="39" y="2"/>
                    </a:cubicBezTo>
                    <a:cubicBezTo>
                      <a:pt x="33" y="2"/>
                      <a:pt x="28" y="2"/>
                      <a:pt x="3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24">
                <a:extLst>
                  <a:ext uri="{FF2B5EF4-FFF2-40B4-BE49-F238E27FC236}">
                    <a16:creationId xmlns:a16="http://schemas.microsoft.com/office/drawing/2014/main" id="{166088E6-F757-45A7-8C1C-4CB597D613CD}"/>
                  </a:ext>
                </a:extLst>
              </p:cNvPr>
              <p:cNvSpPr>
                <a:spLocks/>
              </p:cNvSpPr>
              <p:nvPr/>
            </p:nvSpPr>
            <p:spPr bwMode="auto">
              <a:xfrm>
                <a:off x="2421" y="2583"/>
                <a:ext cx="29" cy="12"/>
              </a:xfrm>
              <a:custGeom>
                <a:avLst/>
                <a:gdLst>
                  <a:gd name="T0" fmla="*/ 0 w 50"/>
                  <a:gd name="T1" fmla="*/ 20 h 21"/>
                  <a:gd name="T2" fmla="*/ 21 w 50"/>
                  <a:gd name="T3" fmla="*/ 11 h 21"/>
                  <a:gd name="T4" fmla="*/ 50 w 50"/>
                  <a:gd name="T5" fmla="*/ 0 h 21"/>
                  <a:gd name="T6" fmla="*/ 40 w 50"/>
                  <a:gd name="T7" fmla="*/ 5 h 21"/>
                  <a:gd name="T8" fmla="*/ 36 w 50"/>
                  <a:gd name="T9" fmla="*/ 9 h 21"/>
                  <a:gd name="T10" fmla="*/ 25 w 50"/>
                  <a:gd name="T11" fmla="*/ 16 h 21"/>
                  <a:gd name="T12" fmla="*/ 6 w 50"/>
                  <a:gd name="T13" fmla="*/ 21 h 21"/>
                  <a:gd name="T14" fmla="*/ 20 w 50"/>
                  <a:gd name="T15" fmla="*/ 16 h 21"/>
                  <a:gd name="T16" fmla="*/ 20 w 50"/>
                  <a:gd name="T17" fmla="*/ 12 h 21"/>
                  <a:gd name="T18" fmla="*/ 0 w 50"/>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1">
                    <a:moveTo>
                      <a:pt x="0" y="20"/>
                    </a:moveTo>
                    <a:cubicBezTo>
                      <a:pt x="2" y="18"/>
                      <a:pt x="11" y="15"/>
                      <a:pt x="21" y="11"/>
                    </a:cubicBezTo>
                    <a:cubicBezTo>
                      <a:pt x="31" y="8"/>
                      <a:pt x="43" y="3"/>
                      <a:pt x="50" y="0"/>
                    </a:cubicBezTo>
                    <a:cubicBezTo>
                      <a:pt x="50" y="1"/>
                      <a:pt x="45" y="3"/>
                      <a:pt x="40" y="5"/>
                    </a:cubicBezTo>
                    <a:cubicBezTo>
                      <a:pt x="36" y="7"/>
                      <a:pt x="32" y="9"/>
                      <a:pt x="36" y="9"/>
                    </a:cubicBezTo>
                    <a:cubicBezTo>
                      <a:pt x="15" y="15"/>
                      <a:pt x="29" y="13"/>
                      <a:pt x="25" y="16"/>
                    </a:cubicBezTo>
                    <a:cubicBezTo>
                      <a:pt x="14" y="20"/>
                      <a:pt x="13" y="19"/>
                      <a:pt x="6" y="21"/>
                    </a:cubicBezTo>
                    <a:cubicBezTo>
                      <a:pt x="8" y="19"/>
                      <a:pt x="11" y="19"/>
                      <a:pt x="20" y="16"/>
                    </a:cubicBezTo>
                    <a:cubicBezTo>
                      <a:pt x="20" y="14"/>
                      <a:pt x="19" y="14"/>
                      <a:pt x="20" y="12"/>
                    </a:cubicBezTo>
                    <a:cubicBezTo>
                      <a:pt x="14" y="15"/>
                      <a:pt x="8" y="17"/>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25">
                <a:extLst>
                  <a:ext uri="{FF2B5EF4-FFF2-40B4-BE49-F238E27FC236}">
                    <a16:creationId xmlns:a16="http://schemas.microsoft.com/office/drawing/2014/main" id="{73085EC7-0D85-4DB3-B490-028CEFC81CF0}"/>
                  </a:ext>
                </a:extLst>
              </p:cNvPr>
              <p:cNvSpPr>
                <a:spLocks/>
              </p:cNvSpPr>
              <p:nvPr/>
            </p:nvSpPr>
            <p:spPr bwMode="auto">
              <a:xfrm>
                <a:off x="2631" y="1796"/>
                <a:ext cx="35" cy="37"/>
              </a:xfrm>
              <a:custGeom>
                <a:avLst/>
                <a:gdLst>
                  <a:gd name="T0" fmla="*/ 53 w 61"/>
                  <a:gd name="T1" fmla="*/ 50 h 65"/>
                  <a:gd name="T2" fmla="*/ 45 w 61"/>
                  <a:gd name="T3" fmla="*/ 45 h 65"/>
                  <a:gd name="T4" fmla="*/ 60 w 61"/>
                  <a:gd name="T5" fmla="*/ 64 h 65"/>
                  <a:gd name="T6" fmla="*/ 58 w 61"/>
                  <a:gd name="T7" fmla="*/ 62 h 65"/>
                  <a:gd name="T8" fmla="*/ 60 w 61"/>
                  <a:gd name="T9" fmla="*/ 65 h 65"/>
                  <a:gd name="T10" fmla="*/ 52 w 61"/>
                  <a:gd name="T11" fmla="*/ 53 h 65"/>
                  <a:gd name="T12" fmla="*/ 42 w 61"/>
                  <a:gd name="T13" fmla="*/ 44 h 65"/>
                  <a:gd name="T14" fmla="*/ 48 w 61"/>
                  <a:gd name="T15" fmla="*/ 54 h 65"/>
                  <a:gd name="T16" fmla="*/ 33 w 61"/>
                  <a:gd name="T17" fmla="*/ 37 h 65"/>
                  <a:gd name="T18" fmla="*/ 23 w 61"/>
                  <a:gd name="T19" fmla="*/ 27 h 65"/>
                  <a:gd name="T20" fmla="*/ 19 w 61"/>
                  <a:gd name="T21" fmla="*/ 20 h 65"/>
                  <a:gd name="T22" fmla="*/ 42 w 61"/>
                  <a:gd name="T23" fmla="*/ 46 h 65"/>
                  <a:gd name="T24" fmla="*/ 28 w 61"/>
                  <a:gd name="T25" fmla="*/ 29 h 65"/>
                  <a:gd name="T26" fmla="*/ 27 w 61"/>
                  <a:gd name="T27" fmla="*/ 24 h 65"/>
                  <a:gd name="T28" fmla="*/ 38 w 61"/>
                  <a:gd name="T29" fmla="*/ 39 h 65"/>
                  <a:gd name="T30" fmla="*/ 44 w 61"/>
                  <a:gd name="T31" fmla="*/ 40 h 65"/>
                  <a:gd name="T32" fmla="*/ 28 w 61"/>
                  <a:gd name="T33" fmla="*/ 21 h 65"/>
                  <a:gd name="T34" fmla="*/ 11 w 61"/>
                  <a:gd name="T35" fmla="*/ 6 h 65"/>
                  <a:gd name="T36" fmla="*/ 16 w 61"/>
                  <a:gd name="T37" fmla="*/ 18 h 65"/>
                  <a:gd name="T38" fmla="*/ 7 w 61"/>
                  <a:gd name="T39" fmla="*/ 9 h 65"/>
                  <a:gd name="T40" fmla="*/ 0 w 61"/>
                  <a:gd name="T41" fmla="*/ 0 h 65"/>
                  <a:gd name="T42" fmla="*/ 7 w 61"/>
                  <a:gd name="T43" fmla="*/ 1 h 65"/>
                  <a:gd name="T44" fmla="*/ 23 w 61"/>
                  <a:gd name="T45" fmla="*/ 16 h 65"/>
                  <a:gd name="T46" fmla="*/ 19 w 61"/>
                  <a:gd name="T47" fmla="*/ 10 h 65"/>
                  <a:gd name="T48" fmla="*/ 29 w 61"/>
                  <a:gd name="T49" fmla="*/ 21 h 65"/>
                  <a:gd name="T50" fmla="*/ 40 w 61"/>
                  <a:gd name="T51" fmla="*/ 33 h 65"/>
                  <a:gd name="T52" fmla="*/ 21 w 61"/>
                  <a:gd name="T53" fmla="*/ 11 h 65"/>
                  <a:gd name="T54" fmla="*/ 24 w 61"/>
                  <a:gd name="T55" fmla="*/ 12 h 65"/>
                  <a:gd name="T56" fmla="*/ 40 w 61"/>
                  <a:gd name="T57" fmla="*/ 31 h 65"/>
                  <a:gd name="T58" fmla="*/ 53 w 61"/>
                  <a:gd name="T59"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65">
                    <a:moveTo>
                      <a:pt x="53" y="50"/>
                    </a:moveTo>
                    <a:cubicBezTo>
                      <a:pt x="47" y="44"/>
                      <a:pt x="42" y="38"/>
                      <a:pt x="45" y="45"/>
                    </a:cubicBezTo>
                    <a:cubicBezTo>
                      <a:pt x="53" y="55"/>
                      <a:pt x="57" y="58"/>
                      <a:pt x="60" y="64"/>
                    </a:cubicBezTo>
                    <a:cubicBezTo>
                      <a:pt x="61" y="65"/>
                      <a:pt x="59" y="63"/>
                      <a:pt x="58" y="62"/>
                    </a:cubicBezTo>
                    <a:cubicBezTo>
                      <a:pt x="57" y="62"/>
                      <a:pt x="59" y="63"/>
                      <a:pt x="60" y="65"/>
                    </a:cubicBezTo>
                    <a:cubicBezTo>
                      <a:pt x="57" y="64"/>
                      <a:pt x="57" y="60"/>
                      <a:pt x="52" y="53"/>
                    </a:cubicBezTo>
                    <a:cubicBezTo>
                      <a:pt x="46" y="46"/>
                      <a:pt x="47" y="49"/>
                      <a:pt x="42" y="44"/>
                    </a:cubicBezTo>
                    <a:cubicBezTo>
                      <a:pt x="39" y="43"/>
                      <a:pt x="50" y="55"/>
                      <a:pt x="48" y="54"/>
                    </a:cubicBezTo>
                    <a:cubicBezTo>
                      <a:pt x="44" y="50"/>
                      <a:pt x="38" y="43"/>
                      <a:pt x="33" y="37"/>
                    </a:cubicBezTo>
                    <a:cubicBezTo>
                      <a:pt x="28" y="31"/>
                      <a:pt x="24" y="26"/>
                      <a:pt x="23" y="27"/>
                    </a:cubicBezTo>
                    <a:cubicBezTo>
                      <a:pt x="20" y="23"/>
                      <a:pt x="19" y="21"/>
                      <a:pt x="19" y="20"/>
                    </a:cubicBezTo>
                    <a:cubicBezTo>
                      <a:pt x="29" y="31"/>
                      <a:pt x="34" y="37"/>
                      <a:pt x="42" y="46"/>
                    </a:cubicBezTo>
                    <a:cubicBezTo>
                      <a:pt x="40" y="41"/>
                      <a:pt x="35" y="37"/>
                      <a:pt x="28" y="29"/>
                    </a:cubicBezTo>
                    <a:cubicBezTo>
                      <a:pt x="29" y="29"/>
                      <a:pt x="26" y="25"/>
                      <a:pt x="27" y="24"/>
                    </a:cubicBezTo>
                    <a:cubicBezTo>
                      <a:pt x="30" y="30"/>
                      <a:pt x="40" y="38"/>
                      <a:pt x="38" y="39"/>
                    </a:cubicBezTo>
                    <a:cubicBezTo>
                      <a:pt x="48" y="50"/>
                      <a:pt x="29" y="25"/>
                      <a:pt x="44" y="40"/>
                    </a:cubicBezTo>
                    <a:cubicBezTo>
                      <a:pt x="39" y="33"/>
                      <a:pt x="33" y="28"/>
                      <a:pt x="28" y="21"/>
                    </a:cubicBezTo>
                    <a:cubicBezTo>
                      <a:pt x="26" y="21"/>
                      <a:pt x="16" y="10"/>
                      <a:pt x="11" y="6"/>
                    </a:cubicBezTo>
                    <a:cubicBezTo>
                      <a:pt x="22" y="18"/>
                      <a:pt x="11" y="8"/>
                      <a:pt x="16" y="18"/>
                    </a:cubicBezTo>
                    <a:cubicBezTo>
                      <a:pt x="12" y="13"/>
                      <a:pt x="13" y="17"/>
                      <a:pt x="7" y="9"/>
                    </a:cubicBezTo>
                    <a:cubicBezTo>
                      <a:pt x="8" y="9"/>
                      <a:pt x="6" y="6"/>
                      <a:pt x="0" y="0"/>
                    </a:cubicBezTo>
                    <a:cubicBezTo>
                      <a:pt x="3" y="1"/>
                      <a:pt x="4" y="0"/>
                      <a:pt x="7" y="1"/>
                    </a:cubicBezTo>
                    <a:cubicBezTo>
                      <a:pt x="10" y="3"/>
                      <a:pt x="15" y="6"/>
                      <a:pt x="23" y="16"/>
                    </a:cubicBezTo>
                    <a:cubicBezTo>
                      <a:pt x="24" y="17"/>
                      <a:pt x="22" y="13"/>
                      <a:pt x="19" y="10"/>
                    </a:cubicBezTo>
                    <a:cubicBezTo>
                      <a:pt x="20" y="11"/>
                      <a:pt x="25" y="16"/>
                      <a:pt x="29" y="21"/>
                    </a:cubicBezTo>
                    <a:cubicBezTo>
                      <a:pt x="34" y="26"/>
                      <a:pt x="38" y="32"/>
                      <a:pt x="40" y="33"/>
                    </a:cubicBezTo>
                    <a:cubicBezTo>
                      <a:pt x="38" y="30"/>
                      <a:pt x="27" y="18"/>
                      <a:pt x="21" y="11"/>
                    </a:cubicBezTo>
                    <a:cubicBezTo>
                      <a:pt x="23" y="13"/>
                      <a:pt x="24" y="13"/>
                      <a:pt x="24" y="12"/>
                    </a:cubicBezTo>
                    <a:cubicBezTo>
                      <a:pt x="34" y="22"/>
                      <a:pt x="37" y="27"/>
                      <a:pt x="40" y="31"/>
                    </a:cubicBezTo>
                    <a:cubicBezTo>
                      <a:pt x="42" y="36"/>
                      <a:pt x="45" y="40"/>
                      <a:pt x="5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26">
                <a:extLst>
                  <a:ext uri="{FF2B5EF4-FFF2-40B4-BE49-F238E27FC236}">
                    <a16:creationId xmlns:a16="http://schemas.microsoft.com/office/drawing/2014/main" id="{54A76303-9CEA-4A34-AF6F-B976059BD24C}"/>
                  </a:ext>
                </a:extLst>
              </p:cNvPr>
              <p:cNvSpPr>
                <a:spLocks/>
              </p:cNvSpPr>
              <p:nvPr/>
            </p:nvSpPr>
            <p:spPr bwMode="auto">
              <a:xfrm>
                <a:off x="2658" y="1822"/>
                <a:ext cx="14" cy="14"/>
              </a:xfrm>
              <a:custGeom>
                <a:avLst/>
                <a:gdLst>
                  <a:gd name="T0" fmla="*/ 24 w 24"/>
                  <a:gd name="T1" fmla="*/ 24 h 24"/>
                  <a:gd name="T2" fmla="*/ 18 w 24"/>
                  <a:gd name="T3" fmla="*/ 16 h 24"/>
                  <a:gd name="T4" fmla="*/ 16 w 24"/>
                  <a:gd name="T5" fmla="*/ 20 h 24"/>
                  <a:gd name="T6" fmla="*/ 5 w 24"/>
                  <a:gd name="T7" fmla="*/ 7 h 24"/>
                  <a:gd name="T8" fmla="*/ 12 w 24"/>
                  <a:gd name="T9" fmla="*/ 15 h 24"/>
                  <a:gd name="T10" fmla="*/ 8 w 24"/>
                  <a:gd name="T11" fmla="*/ 8 h 24"/>
                  <a:gd name="T12" fmla="*/ 15 w 24"/>
                  <a:gd name="T13" fmla="*/ 13 h 24"/>
                  <a:gd name="T14" fmla="*/ 24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4" y="24"/>
                    </a:moveTo>
                    <a:cubicBezTo>
                      <a:pt x="23" y="23"/>
                      <a:pt x="20" y="20"/>
                      <a:pt x="18" y="16"/>
                    </a:cubicBezTo>
                    <a:cubicBezTo>
                      <a:pt x="20" y="21"/>
                      <a:pt x="17" y="19"/>
                      <a:pt x="16" y="20"/>
                    </a:cubicBezTo>
                    <a:cubicBezTo>
                      <a:pt x="13" y="17"/>
                      <a:pt x="8" y="10"/>
                      <a:pt x="5" y="7"/>
                    </a:cubicBezTo>
                    <a:cubicBezTo>
                      <a:pt x="0" y="0"/>
                      <a:pt x="9" y="11"/>
                      <a:pt x="12" y="15"/>
                    </a:cubicBezTo>
                    <a:cubicBezTo>
                      <a:pt x="13" y="15"/>
                      <a:pt x="10" y="11"/>
                      <a:pt x="8" y="8"/>
                    </a:cubicBezTo>
                    <a:cubicBezTo>
                      <a:pt x="14" y="15"/>
                      <a:pt x="14" y="14"/>
                      <a:pt x="15" y="13"/>
                    </a:cubicBezTo>
                    <a:cubicBezTo>
                      <a:pt x="15" y="13"/>
                      <a:pt x="16" y="13"/>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27">
                <a:extLst>
                  <a:ext uri="{FF2B5EF4-FFF2-40B4-BE49-F238E27FC236}">
                    <a16:creationId xmlns:a16="http://schemas.microsoft.com/office/drawing/2014/main" id="{BE46A3BB-BE5C-4E87-A0D6-945A554CF9F1}"/>
                  </a:ext>
                </a:extLst>
              </p:cNvPr>
              <p:cNvSpPr>
                <a:spLocks/>
              </p:cNvSpPr>
              <p:nvPr/>
            </p:nvSpPr>
            <p:spPr bwMode="auto">
              <a:xfrm>
                <a:off x="2689" y="2373"/>
                <a:ext cx="7" cy="15"/>
              </a:xfrm>
              <a:custGeom>
                <a:avLst/>
                <a:gdLst>
                  <a:gd name="T0" fmla="*/ 13 w 13"/>
                  <a:gd name="T1" fmla="*/ 6 h 25"/>
                  <a:gd name="T2" fmla="*/ 10 w 13"/>
                  <a:gd name="T3" fmla="*/ 9 h 25"/>
                  <a:gd name="T4" fmla="*/ 8 w 13"/>
                  <a:gd name="T5" fmla="*/ 15 h 25"/>
                  <a:gd name="T6" fmla="*/ 0 w 13"/>
                  <a:gd name="T7" fmla="*/ 22 h 25"/>
                  <a:gd name="T8" fmla="*/ 4 w 13"/>
                  <a:gd name="T9" fmla="*/ 12 h 25"/>
                  <a:gd name="T10" fmla="*/ 13 w 13"/>
                  <a:gd name="T11" fmla="*/ 6 h 25"/>
                </a:gdLst>
                <a:ahLst/>
                <a:cxnLst>
                  <a:cxn ang="0">
                    <a:pos x="T0" y="T1"/>
                  </a:cxn>
                  <a:cxn ang="0">
                    <a:pos x="T2" y="T3"/>
                  </a:cxn>
                  <a:cxn ang="0">
                    <a:pos x="T4" y="T5"/>
                  </a:cxn>
                  <a:cxn ang="0">
                    <a:pos x="T6" y="T7"/>
                  </a:cxn>
                  <a:cxn ang="0">
                    <a:pos x="T8" y="T9"/>
                  </a:cxn>
                  <a:cxn ang="0">
                    <a:pos x="T10" y="T11"/>
                  </a:cxn>
                </a:cxnLst>
                <a:rect l="0" t="0" r="r" b="b"/>
                <a:pathLst>
                  <a:path w="13" h="25">
                    <a:moveTo>
                      <a:pt x="13" y="6"/>
                    </a:moveTo>
                    <a:cubicBezTo>
                      <a:pt x="11" y="9"/>
                      <a:pt x="11" y="9"/>
                      <a:pt x="10" y="9"/>
                    </a:cubicBezTo>
                    <a:cubicBezTo>
                      <a:pt x="9" y="12"/>
                      <a:pt x="9" y="14"/>
                      <a:pt x="8" y="15"/>
                    </a:cubicBezTo>
                    <a:cubicBezTo>
                      <a:pt x="2" y="25"/>
                      <a:pt x="12" y="2"/>
                      <a:pt x="0" y="22"/>
                    </a:cubicBezTo>
                    <a:cubicBezTo>
                      <a:pt x="0" y="21"/>
                      <a:pt x="6" y="12"/>
                      <a:pt x="4" y="12"/>
                    </a:cubicBezTo>
                    <a:cubicBezTo>
                      <a:pt x="13" y="0"/>
                      <a:pt x="4" y="17"/>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28">
                <a:extLst>
                  <a:ext uri="{FF2B5EF4-FFF2-40B4-BE49-F238E27FC236}">
                    <a16:creationId xmlns:a16="http://schemas.microsoft.com/office/drawing/2014/main" id="{17709F9B-57DB-4BE2-B11E-D32CB4DA3CBB}"/>
                  </a:ext>
                </a:extLst>
              </p:cNvPr>
              <p:cNvSpPr>
                <a:spLocks/>
              </p:cNvSpPr>
              <p:nvPr/>
            </p:nvSpPr>
            <p:spPr bwMode="auto">
              <a:xfrm>
                <a:off x="2731" y="2276"/>
                <a:ext cx="9" cy="20"/>
              </a:xfrm>
              <a:custGeom>
                <a:avLst/>
                <a:gdLst>
                  <a:gd name="T0" fmla="*/ 15 w 15"/>
                  <a:gd name="T1" fmla="*/ 0 h 36"/>
                  <a:gd name="T2" fmla="*/ 9 w 15"/>
                  <a:gd name="T3" fmla="*/ 26 h 36"/>
                  <a:gd name="T4" fmla="*/ 1 w 15"/>
                  <a:gd name="T5" fmla="*/ 34 h 36"/>
                  <a:gd name="T6" fmla="*/ 8 w 15"/>
                  <a:gd name="T7" fmla="*/ 17 h 36"/>
                  <a:gd name="T8" fmla="*/ 7 w 15"/>
                  <a:gd name="T9" fmla="*/ 17 h 36"/>
                  <a:gd name="T10" fmla="*/ 4 w 15"/>
                  <a:gd name="T11" fmla="*/ 24 h 36"/>
                  <a:gd name="T12" fmla="*/ 7 w 15"/>
                  <a:gd name="T13" fmla="*/ 11 h 36"/>
                  <a:gd name="T14" fmla="*/ 15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5" y="0"/>
                    </a:moveTo>
                    <a:cubicBezTo>
                      <a:pt x="11" y="9"/>
                      <a:pt x="6" y="25"/>
                      <a:pt x="9" y="26"/>
                    </a:cubicBezTo>
                    <a:cubicBezTo>
                      <a:pt x="5" y="36"/>
                      <a:pt x="6" y="29"/>
                      <a:pt x="1" y="34"/>
                    </a:cubicBezTo>
                    <a:cubicBezTo>
                      <a:pt x="6" y="23"/>
                      <a:pt x="4" y="27"/>
                      <a:pt x="8" y="17"/>
                    </a:cubicBezTo>
                    <a:cubicBezTo>
                      <a:pt x="6" y="19"/>
                      <a:pt x="5" y="21"/>
                      <a:pt x="7" y="17"/>
                    </a:cubicBezTo>
                    <a:cubicBezTo>
                      <a:pt x="6" y="18"/>
                      <a:pt x="4" y="24"/>
                      <a:pt x="4" y="24"/>
                    </a:cubicBezTo>
                    <a:cubicBezTo>
                      <a:pt x="0" y="32"/>
                      <a:pt x="2" y="23"/>
                      <a:pt x="7" y="11"/>
                    </a:cubicBezTo>
                    <a:cubicBezTo>
                      <a:pt x="6" y="17"/>
                      <a:pt x="10" y="1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29">
                <a:extLst>
                  <a:ext uri="{FF2B5EF4-FFF2-40B4-BE49-F238E27FC236}">
                    <a16:creationId xmlns:a16="http://schemas.microsoft.com/office/drawing/2014/main" id="{C59EC3C7-D38E-4471-B367-FC09099EDFCE}"/>
                  </a:ext>
                </a:extLst>
              </p:cNvPr>
              <p:cNvSpPr>
                <a:spLocks/>
              </p:cNvSpPr>
              <p:nvPr/>
            </p:nvSpPr>
            <p:spPr bwMode="auto">
              <a:xfrm>
                <a:off x="2422" y="1667"/>
                <a:ext cx="21" cy="5"/>
              </a:xfrm>
              <a:custGeom>
                <a:avLst/>
                <a:gdLst>
                  <a:gd name="T0" fmla="*/ 36 w 36"/>
                  <a:gd name="T1" fmla="*/ 9 h 10"/>
                  <a:gd name="T2" fmla="*/ 30 w 36"/>
                  <a:gd name="T3" fmla="*/ 9 h 10"/>
                  <a:gd name="T4" fmla="*/ 17 w 36"/>
                  <a:gd name="T5" fmla="*/ 7 h 10"/>
                  <a:gd name="T6" fmla="*/ 14 w 36"/>
                  <a:gd name="T7" fmla="*/ 7 h 10"/>
                  <a:gd name="T8" fmla="*/ 4 w 36"/>
                  <a:gd name="T9" fmla="*/ 4 h 10"/>
                  <a:gd name="T10" fmla="*/ 14 w 36"/>
                  <a:gd name="T11" fmla="*/ 4 h 10"/>
                  <a:gd name="T12" fmla="*/ 0 w 36"/>
                  <a:gd name="T13" fmla="*/ 0 h 10"/>
                  <a:gd name="T14" fmla="*/ 36 w 3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36" y="9"/>
                    </a:moveTo>
                    <a:cubicBezTo>
                      <a:pt x="35" y="10"/>
                      <a:pt x="26" y="6"/>
                      <a:pt x="30" y="9"/>
                    </a:cubicBezTo>
                    <a:cubicBezTo>
                      <a:pt x="21" y="6"/>
                      <a:pt x="10" y="5"/>
                      <a:pt x="17" y="7"/>
                    </a:cubicBezTo>
                    <a:cubicBezTo>
                      <a:pt x="18" y="8"/>
                      <a:pt x="16" y="8"/>
                      <a:pt x="14" y="7"/>
                    </a:cubicBezTo>
                    <a:cubicBezTo>
                      <a:pt x="4" y="4"/>
                      <a:pt x="4" y="4"/>
                      <a:pt x="4" y="4"/>
                    </a:cubicBezTo>
                    <a:cubicBezTo>
                      <a:pt x="9" y="5"/>
                      <a:pt x="9" y="3"/>
                      <a:pt x="14" y="4"/>
                    </a:cubicBezTo>
                    <a:cubicBezTo>
                      <a:pt x="12" y="3"/>
                      <a:pt x="5" y="1"/>
                      <a:pt x="0" y="0"/>
                    </a:cubicBezTo>
                    <a:cubicBezTo>
                      <a:pt x="8" y="0"/>
                      <a:pt x="19" y="4"/>
                      <a:pt x="3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6930">
                <a:extLst>
                  <a:ext uri="{FF2B5EF4-FFF2-40B4-BE49-F238E27FC236}">
                    <a16:creationId xmlns:a16="http://schemas.microsoft.com/office/drawing/2014/main" id="{4BF6ABB3-0D1C-4739-A6B6-40FF7DA7B2D2}"/>
                  </a:ext>
                </a:extLst>
              </p:cNvPr>
              <p:cNvSpPr>
                <a:spLocks/>
              </p:cNvSpPr>
              <p:nvPr/>
            </p:nvSpPr>
            <p:spPr bwMode="auto">
              <a:xfrm>
                <a:off x="2688" y="2353"/>
                <a:ext cx="20" cy="16"/>
              </a:xfrm>
              <a:custGeom>
                <a:avLst/>
                <a:gdLst>
                  <a:gd name="T0" fmla="*/ 27 w 35"/>
                  <a:gd name="T1" fmla="*/ 10 h 27"/>
                  <a:gd name="T2" fmla="*/ 31 w 35"/>
                  <a:gd name="T3" fmla="*/ 0 h 27"/>
                  <a:gd name="T4" fmla="*/ 33 w 35"/>
                  <a:gd name="T5" fmla="*/ 3 h 27"/>
                  <a:gd name="T6" fmla="*/ 26 w 35"/>
                  <a:gd name="T7" fmla="*/ 7 h 27"/>
                  <a:gd name="T8" fmla="*/ 8 w 35"/>
                  <a:gd name="T9" fmla="*/ 20 h 27"/>
                  <a:gd name="T10" fmla="*/ 2 w 35"/>
                  <a:gd name="T11" fmla="*/ 26 h 27"/>
                  <a:gd name="T12" fmla="*/ 28 w 35"/>
                  <a:gd name="T13" fmla="*/ 7 h 27"/>
                  <a:gd name="T14" fmla="*/ 27 w 35"/>
                  <a:gd name="T15" fmla="*/ 1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7">
                    <a:moveTo>
                      <a:pt x="27" y="10"/>
                    </a:moveTo>
                    <a:cubicBezTo>
                      <a:pt x="23" y="15"/>
                      <a:pt x="30" y="2"/>
                      <a:pt x="31" y="0"/>
                    </a:cubicBezTo>
                    <a:cubicBezTo>
                      <a:pt x="31" y="0"/>
                      <a:pt x="33" y="3"/>
                      <a:pt x="33" y="3"/>
                    </a:cubicBezTo>
                    <a:cubicBezTo>
                      <a:pt x="35" y="1"/>
                      <a:pt x="31" y="3"/>
                      <a:pt x="26" y="7"/>
                    </a:cubicBezTo>
                    <a:cubicBezTo>
                      <a:pt x="20" y="11"/>
                      <a:pt x="13" y="16"/>
                      <a:pt x="8" y="20"/>
                    </a:cubicBezTo>
                    <a:cubicBezTo>
                      <a:pt x="3" y="24"/>
                      <a:pt x="0" y="27"/>
                      <a:pt x="2" y="26"/>
                    </a:cubicBezTo>
                    <a:cubicBezTo>
                      <a:pt x="4" y="24"/>
                      <a:pt x="12" y="19"/>
                      <a:pt x="28" y="7"/>
                    </a:cubicBezTo>
                    <a:cubicBezTo>
                      <a:pt x="28" y="7"/>
                      <a:pt x="26" y="11"/>
                      <a:pt x="2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931">
                <a:extLst>
                  <a:ext uri="{FF2B5EF4-FFF2-40B4-BE49-F238E27FC236}">
                    <a16:creationId xmlns:a16="http://schemas.microsoft.com/office/drawing/2014/main" id="{82CEC8B4-AE88-4884-855C-B7245322D69A}"/>
                  </a:ext>
                </a:extLst>
              </p:cNvPr>
              <p:cNvSpPr>
                <a:spLocks/>
              </p:cNvSpPr>
              <p:nvPr/>
            </p:nvSpPr>
            <p:spPr bwMode="auto">
              <a:xfrm>
                <a:off x="2589" y="2465"/>
                <a:ext cx="35" cy="26"/>
              </a:xfrm>
              <a:custGeom>
                <a:avLst/>
                <a:gdLst>
                  <a:gd name="T0" fmla="*/ 40 w 61"/>
                  <a:gd name="T1" fmla="*/ 21 h 45"/>
                  <a:gd name="T2" fmla="*/ 53 w 61"/>
                  <a:gd name="T3" fmla="*/ 8 h 45"/>
                  <a:gd name="T4" fmla="*/ 55 w 61"/>
                  <a:gd name="T5" fmla="*/ 8 h 45"/>
                  <a:gd name="T6" fmla="*/ 39 w 61"/>
                  <a:gd name="T7" fmla="*/ 23 h 45"/>
                  <a:gd name="T8" fmla="*/ 29 w 61"/>
                  <a:gd name="T9" fmla="*/ 24 h 45"/>
                  <a:gd name="T10" fmla="*/ 17 w 61"/>
                  <a:gd name="T11" fmla="*/ 34 h 45"/>
                  <a:gd name="T12" fmla="*/ 17 w 61"/>
                  <a:gd name="T13" fmla="*/ 28 h 45"/>
                  <a:gd name="T14" fmla="*/ 25 w 61"/>
                  <a:gd name="T15" fmla="*/ 24 h 45"/>
                  <a:gd name="T16" fmla="*/ 40 w 61"/>
                  <a:gd name="T17" fmla="*/ 11 h 45"/>
                  <a:gd name="T18" fmla="*/ 30 w 61"/>
                  <a:gd name="T19" fmla="*/ 21 h 45"/>
                  <a:gd name="T20" fmla="*/ 33 w 61"/>
                  <a:gd name="T21" fmla="*/ 25 h 45"/>
                  <a:gd name="T22" fmla="*/ 40 w 61"/>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45">
                    <a:moveTo>
                      <a:pt x="40" y="21"/>
                    </a:moveTo>
                    <a:cubicBezTo>
                      <a:pt x="43" y="20"/>
                      <a:pt x="55" y="7"/>
                      <a:pt x="53" y="8"/>
                    </a:cubicBezTo>
                    <a:cubicBezTo>
                      <a:pt x="61" y="0"/>
                      <a:pt x="51" y="10"/>
                      <a:pt x="55" y="8"/>
                    </a:cubicBezTo>
                    <a:cubicBezTo>
                      <a:pt x="51" y="11"/>
                      <a:pt x="45" y="17"/>
                      <a:pt x="39" y="23"/>
                    </a:cubicBezTo>
                    <a:cubicBezTo>
                      <a:pt x="36" y="23"/>
                      <a:pt x="19" y="37"/>
                      <a:pt x="29" y="24"/>
                    </a:cubicBezTo>
                    <a:cubicBezTo>
                      <a:pt x="25" y="26"/>
                      <a:pt x="22" y="31"/>
                      <a:pt x="17" y="34"/>
                    </a:cubicBezTo>
                    <a:cubicBezTo>
                      <a:pt x="18" y="29"/>
                      <a:pt x="0" y="45"/>
                      <a:pt x="17" y="28"/>
                    </a:cubicBezTo>
                    <a:cubicBezTo>
                      <a:pt x="16" y="30"/>
                      <a:pt x="20" y="28"/>
                      <a:pt x="25" y="24"/>
                    </a:cubicBezTo>
                    <a:cubicBezTo>
                      <a:pt x="30" y="20"/>
                      <a:pt x="36" y="15"/>
                      <a:pt x="40" y="11"/>
                    </a:cubicBezTo>
                    <a:cubicBezTo>
                      <a:pt x="50" y="2"/>
                      <a:pt x="36" y="16"/>
                      <a:pt x="30" y="21"/>
                    </a:cubicBezTo>
                    <a:cubicBezTo>
                      <a:pt x="45" y="9"/>
                      <a:pt x="26" y="28"/>
                      <a:pt x="33" y="25"/>
                    </a:cubicBezTo>
                    <a:cubicBezTo>
                      <a:pt x="40" y="20"/>
                      <a:pt x="42" y="16"/>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932">
                <a:extLst>
                  <a:ext uri="{FF2B5EF4-FFF2-40B4-BE49-F238E27FC236}">
                    <a16:creationId xmlns:a16="http://schemas.microsoft.com/office/drawing/2014/main" id="{840E9FEC-AFBB-410F-AE04-47EBBCE8182F}"/>
                  </a:ext>
                </a:extLst>
              </p:cNvPr>
              <p:cNvSpPr>
                <a:spLocks/>
              </p:cNvSpPr>
              <p:nvPr/>
            </p:nvSpPr>
            <p:spPr bwMode="auto">
              <a:xfrm>
                <a:off x="2676" y="1850"/>
                <a:ext cx="12" cy="19"/>
              </a:xfrm>
              <a:custGeom>
                <a:avLst/>
                <a:gdLst>
                  <a:gd name="T0" fmla="*/ 15 w 21"/>
                  <a:gd name="T1" fmla="*/ 20 h 34"/>
                  <a:gd name="T2" fmla="*/ 15 w 21"/>
                  <a:gd name="T3" fmla="*/ 23 h 34"/>
                  <a:gd name="T4" fmla="*/ 21 w 21"/>
                  <a:gd name="T5" fmla="*/ 34 h 34"/>
                  <a:gd name="T6" fmla="*/ 1 w 21"/>
                  <a:gd name="T7" fmla="*/ 7 h 34"/>
                  <a:gd name="T8" fmla="*/ 8 w 21"/>
                  <a:gd name="T9" fmla="*/ 14 h 34"/>
                  <a:gd name="T10" fmla="*/ 10 w 21"/>
                  <a:gd name="T11" fmla="*/ 18 h 34"/>
                  <a:gd name="T12" fmla="*/ 10 w 21"/>
                  <a:gd name="T13" fmla="*/ 16 h 34"/>
                  <a:gd name="T14" fmla="*/ 0 w 21"/>
                  <a:gd name="T15" fmla="*/ 2 h 34"/>
                  <a:gd name="T16" fmla="*/ 5 w 21"/>
                  <a:gd name="T17" fmla="*/ 6 h 34"/>
                  <a:gd name="T18" fmla="*/ 15 w 21"/>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4">
                    <a:moveTo>
                      <a:pt x="15" y="20"/>
                    </a:moveTo>
                    <a:cubicBezTo>
                      <a:pt x="17" y="24"/>
                      <a:pt x="16" y="23"/>
                      <a:pt x="15" y="23"/>
                    </a:cubicBezTo>
                    <a:cubicBezTo>
                      <a:pt x="14" y="23"/>
                      <a:pt x="15" y="25"/>
                      <a:pt x="21" y="34"/>
                    </a:cubicBezTo>
                    <a:cubicBezTo>
                      <a:pt x="16" y="27"/>
                      <a:pt x="11" y="22"/>
                      <a:pt x="1" y="7"/>
                    </a:cubicBezTo>
                    <a:cubicBezTo>
                      <a:pt x="1" y="4"/>
                      <a:pt x="10" y="20"/>
                      <a:pt x="8" y="14"/>
                    </a:cubicBezTo>
                    <a:cubicBezTo>
                      <a:pt x="10" y="17"/>
                      <a:pt x="9" y="17"/>
                      <a:pt x="10" y="18"/>
                    </a:cubicBezTo>
                    <a:cubicBezTo>
                      <a:pt x="15" y="26"/>
                      <a:pt x="8" y="14"/>
                      <a:pt x="10" y="16"/>
                    </a:cubicBezTo>
                    <a:cubicBezTo>
                      <a:pt x="6" y="9"/>
                      <a:pt x="6" y="10"/>
                      <a:pt x="0" y="2"/>
                    </a:cubicBezTo>
                    <a:cubicBezTo>
                      <a:pt x="0" y="0"/>
                      <a:pt x="2" y="1"/>
                      <a:pt x="5" y="6"/>
                    </a:cubicBezTo>
                    <a:cubicBezTo>
                      <a:pt x="10" y="13"/>
                      <a:pt x="11" y="18"/>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933">
                <a:extLst>
                  <a:ext uri="{FF2B5EF4-FFF2-40B4-BE49-F238E27FC236}">
                    <a16:creationId xmlns:a16="http://schemas.microsoft.com/office/drawing/2014/main" id="{326335F2-6D84-42EC-B0C5-D7CB0E2E748D}"/>
                  </a:ext>
                </a:extLst>
              </p:cNvPr>
              <p:cNvSpPr>
                <a:spLocks/>
              </p:cNvSpPr>
              <p:nvPr/>
            </p:nvSpPr>
            <p:spPr bwMode="auto">
              <a:xfrm>
                <a:off x="2689" y="1869"/>
                <a:ext cx="11" cy="21"/>
              </a:xfrm>
              <a:custGeom>
                <a:avLst/>
                <a:gdLst>
                  <a:gd name="T0" fmla="*/ 5 w 19"/>
                  <a:gd name="T1" fmla="*/ 8 h 38"/>
                  <a:gd name="T2" fmla="*/ 19 w 19"/>
                  <a:gd name="T3" fmla="*/ 33 h 38"/>
                  <a:gd name="T4" fmla="*/ 16 w 19"/>
                  <a:gd name="T5" fmla="*/ 38 h 38"/>
                  <a:gd name="T6" fmla="*/ 12 w 19"/>
                  <a:gd name="T7" fmla="*/ 29 h 38"/>
                  <a:gd name="T8" fmla="*/ 7 w 19"/>
                  <a:gd name="T9" fmla="*/ 18 h 38"/>
                  <a:gd name="T10" fmla="*/ 15 w 19"/>
                  <a:gd name="T11" fmla="*/ 28 h 38"/>
                  <a:gd name="T12" fmla="*/ 2 w 19"/>
                  <a:gd name="T13" fmla="*/ 7 h 38"/>
                  <a:gd name="T14" fmla="*/ 5 w 19"/>
                  <a:gd name="T15" fmla="*/ 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8">
                    <a:moveTo>
                      <a:pt x="5" y="8"/>
                    </a:moveTo>
                    <a:cubicBezTo>
                      <a:pt x="7" y="12"/>
                      <a:pt x="16" y="26"/>
                      <a:pt x="19" y="33"/>
                    </a:cubicBezTo>
                    <a:cubicBezTo>
                      <a:pt x="16" y="32"/>
                      <a:pt x="10" y="28"/>
                      <a:pt x="16" y="38"/>
                    </a:cubicBezTo>
                    <a:cubicBezTo>
                      <a:pt x="11" y="32"/>
                      <a:pt x="11" y="31"/>
                      <a:pt x="12" y="29"/>
                    </a:cubicBezTo>
                    <a:cubicBezTo>
                      <a:pt x="12" y="28"/>
                      <a:pt x="12" y="25"/>
                      <a:pt x="7" y="18"/>
                    </a:cubicBezTo>
                    <a:cubicBezTo>
                      <a:pt x="8" y="18"/>
                      <a:pt x="12" y="25"/>
                      <a:pt x="15" y="28"/>
                    </a:cubicBezTo>
                    <a:cubicBezTo>
                      <a:pt x="15" y="25"/>
                      <a:pt x="6" y="13"/>
                      <a:pt x="2" y="7"/>
                    </a:cubicBezTo>
                    <a:cubicBezTo>
                      <a:pt x="0" y="0"/>
                      <a:pt x="11" y="19"/>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934">
                <a:extLst>
                  <a:ext uri="{FF2B5EF4-FFF2-40B4-BE49-F238E27FC236}">
                    <a16:creationId xmlns:a16="http://schemas.microsoft.com/office/drawing/2014/main" id="{B48530F7-B2F2-438E-8958-DD86FD6A394E}"/>
                  </a:ext>
                </a:extLst>
              </p:cNvPr>
              <p:cNvSpPr>
                <a:spLocks/>
              </p:cNvSpPr>
              <p:nvPr/>
            </p:nvSpPr>
            <p:spPr bwMode="auto">
              <a:xfrm>
                <a:off x="2420" y="2586"/>
                <a:ext cx="12" cy="5"/>
              </a:xfrm>
              <a:custGeom>
                <a:avLst/>
                <a:gdLst>
                  <a:gd name="T0" fmla="*/ 15 w 21"/>
                  <a:gd name="T1" fmla="*/ 5 h 9"/>
                  <a:gd name="T2" fmla="*/ 4 w 21"/>
                  <a:gd name="T3" fmla="*/ 8 h 9"/>
                  <a:gd name="T4" fmla="*/ 7 w 21"/>
                  <a:gd name="T5" fmla="*/ 7 h 9"/>
                  <a:gd name="T6" fmla="*/ 0 w 21"/>
                  <a:gd name="T7" fmla="*/ 9 h 9"/>
                  <a:gd name="T8" fmla="*/ 21 w 21"/>
                  <a:gd name="T9" fmla="*/ 2 h 9"/>
                  <a:gd name="T10" fmla="*/ 15 w 21"/>
                  <a:gd name="T11" fmla="*/ 5 h 9"/>
                </a:gdLst>
                <a:ahLst/>
                <a:cxnLst>
                  <a:cxn ang="0">
                    <a:pos x="T0" y="T1"/>
                  </a:cxn>
                  <a:cxn ang="0">
                    <a:pos x="T2" y="T3"/>
                  </a:cxn>
                  <a:cxn ang="0">
                    <a:pos x="T4" y="T5"/>
                  </a:cxn>
                  <a:cxn ang="0">
                    <a:pos x="T6" y="T7"/>
                  </a:cxn>
                  <a:cxn ang="0">
                    <a:pos x="T8" y="T9"/>
                  </a:cxn>
                  <a:cxn ang="0">
                    <a:pos x="T10" y="T11"/>
                  </a:cxn>
                </a:cxnLst>
                <a:rect l="0" t="0" r="r" b="b"/>
                <a:pathLst>
                  <a:path w="21" h="9">
                    <a:moveTo>
                      <a:pt x="15" y="5"/>
                    </a:moveTo>
                    <a:cubicBezTo>
                      <a:pt x="14" y="6"/>
                      <a:pt x="10" y="6"/>
                      <a:pt x="4" y="8"/>
                    </a:cubicBezTo>
                    <a:cubicBezTo>
                      <a:pt x="3" y="8"/>
                      <a:pt x="5" y="8"/>
                      <a:pt x="7" y="7"/>
                    </a:cubicBezTo>
                    <a:cubicBezTo>
                      <a:pt x="7" y="6"/>
                      <a:pt x="3" y="8"/>
                      <a:pt x="0" y="9"/>
                    </a:cubicBezTo>
                    <a:cubicBezTo>
                      <a:pt x="5" y="6"/>
                      <a:pt x="19" y="0"/>
                      <a:pt x="21" y="2"/>
                    </a:cubicBezTo>
                    <a:cubicBezTo>
                      <a:pt x="13" y="4"/>
                      <a:pt x="5" y="8"/>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935">
                <a:extLst>
                  <a:ext uri="{FF2B5EF4-FFF2-40B4-BE49-F238E27FC236}">
                    <a16:creationId xmlns:a16="http://schemas.microsoft.com/office/drawing/2014/main" id="{20F09DBA-2D79-4659-93C8-823DC5B9E897}"/>
                  </a:ext>
                </a:extLst>
              </p:cNvPr>
              <p:cNvSpPr>
                <a:spLocks/>
              </p:cNvSpPr>
              <p:nvPr/>
            </p:nvSpPr>
            <p:spPr bwMode="auto">
              <a:xfrm>
                <a:off x="2624" y="2452"/>
                <a:ext cx="9" cy="10"/>
              </a:xfrm>
              <a:custGeom>
                <a:avLst/>
                <a:gdLst>
                  <a:gd name="T0" fmla="*/ 15 w 16"/>
                  <a:gd name="T1" fmla="*/ 4 h 17"/>
                  <a:gd name="T2" fmla="*/ 0 w 16"/>
                  <a:gd name="T3" fmla="*/ 17 h 17"/>
                  <a:gd name="T4" fmla="*/ 15 w 16"/>
                  <a:gd name="T5" fmla="*/ 4 h 17"/>
                </a:gdLst>
                <a:ahLst/>
                <a:cxnLst>
                  <a:cxn ang="0">
                    <a:pos x="T0" y="T1"/>
                  </a:cxn>
                  <a:cxn ang="0">
                    <a:pos x="T2" y="T3"/>
                  </a:cxn>
                  <a:cxn ang="0">
                    <a:pos x="T4" y="T5"/>
                  </a:cxn>
                </a:cxnLst>
                <a:rect l="0" t="0" r="r" b="b"/>
                <a:pathLst>
                  <a:path w="16" h="17">
                    <a:moveTo>
                      <a:pt x="15" y="4"/>
                    </a:moveTo>
                    <a:cubicBezTo>
                      <a:pt x="9" y="10"/>
                      <a:pt x="8" y="8"/>
                      <a:pt x="0" y="17"/>
                    </a:cubicBezTo>
                    <a:cubicBezTo>
                      <a:pt x="3" y="13"/>
                      <a:pt x="16" y="0"/>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936">
                <a:extLst>
                  <a:ext uri="{FF2B5EF4-FFF2-40B4-BE49-F238E27FC236}">
                    <a16:creationId xmlns:a16="http://schemas.microsoft.com/office/drawing/2014/main" id="{47D3460E-F9D2-4357-AEAC-3424A9B39618}"/>
                  </a:ext>
                </a:extLst>
              </p:cNvPr>
              <p:cNvSpPr>
                <a:spLocks/>
              </p:cNvSpPr>
              <p:nvPr/>
            </p:nvSpPr>
            <p:spPr bwMode="auto">
              <a:xfrm>
                <a:off x="2503" y="2549"/>
                <a:ext cx="12" cy="6"/>
              </a:xfrm>
              <a:custGeom>
                <a:avLst/>
                <a:gdLst>
                  <a:gd name="T0" fmla="*/ 13 w 21"/>
                  <a:gd name="T1" fmla="*/ 5 h 12"/>
                  <a:gd name="T2" fmla="*/ 3 w 21"/>
                  <a:gd name="T3" fmla="*/ 7 h 12"/>
                  <a:gd name="T4" fmla="*/ 13 w 21"/>
                  <a:gd name="T5" fmla="*/ 5 h 12"/>
                </a:gdLst>
                <a:ahLst/>
                <a:cxnLst>
                  <a:cxn ang="0">
                    <a:pos x="T0" y="T1"/>
                  </a:cxn>
                  <a:cxn ang="0">
                    <a:pos x="T2" y="T3"/>
                  </a:cxn>
                  <a:cxn ang="0">
                    <a:pos x="T4" y="T5"/>
                  </a:cxn>
                </a:cxnLst>
                <a:rect l="0" t="0" r="r" b="b"/>
                <a:pathLst>
                  <a:path w="21" h="12">
                    <a:moveTo>
                      <a:pt x="13" y="5"/>
                    </a:moveTo>
                    <a:cubicBezTo>
                      <a:pt x="0" y="12"/>
                      <a:pt x="10" y="4"/>
                      <a:pt x="3" y="7"/>
                    </a:cubicBezTo>
                    <a:cubicBezTo>
                      <a:pt x="8" y="3"/>
                      <a:pt x="21" y="0"/>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937">
                <a:extLst>
                  <a:ext uri="{FF2B5EF4-FFF2-40B4-BE49-F238E27FC236}">
                    <a16:creationId xmlns:a16="http://schemas.microsoft.com/office/drawing/2014/main" id="{26A8330F-3FFF-4753-92AB-38CBDB94602E}"/>
                  </a:ext>
                </a:extLst>
              </p:cNvPr>
              <p:cNvSpPr>
                <a:spLocks/>
              </p:cNvSpPr>
              <p:nvPr/>
            </p:nvSpPr>
            <p:spPr bwMode="auto">
              <a:xfrm>
                <a:off x="2444" y="2578"/>
                <a:ext cx="12" cy="5"/>
              </a:xfrm>
              <a:custGeom>
                <a:avLst/>
                <a:gdLst>
                  <a:gd name="T0" fmla="*/ 21 w 21"/>
                  <a:gd name="T1" fmla="*/ 1 h 9"/>
                  <a:gd name="T2" fmla="*/ 16 w 21"/>
                  <a:gd name="T3" fmla="*/ 2 h 9"/>
                  <a:gd name="T4" fmla="*/ 14 w 21"/>
                  <a:gd name="T5" fmla="*/ 4 h 9"/>
                  <a:gd name="T6" fmla="*/ 2 w 21"/>
                  <a:gd name="T7" fmla="*/ 7 h 9"/>
                  <a:gd name="T8" fmla="*/ 21 w 21"/>
                  <a:gd name="T9" fmla="*/ 1 h 9"/>
                </a:gdLst>
                <a:ahLst/>
                <a:cxnLst>
                  <a:cxn ang="0">
                    <a:pos x="T0" y="T1"/>
                  </a:cxn>
                  <a:cxn ang="0">
                    <a:pos x="T2" y="T3"/>
                  </a:cxn>
                  <a:cxn ang="0">
                    <a:pos x="T4" y="T5"/>
                  </a:cxn>
                  <a:cxn ang="0">
                    <a:pos x="T6" y="T7"/>
                  </a:cxn>
                  <a:cxn ang="0">
                    <a:pos x="T8" y="T9"/>
                  </a:cxn>
                </a:cxnLst>
                <a:rect l="0" t="0" r="r" b="b"/>
                <a:pathLst>
                  <a:path w="21" h="9">
                    <a:moveTo>
                      <a:pt x="21" y="1"/>
                    </a:moveTo>
                    <a:cubicBezTo>
                      <a:pt x="17" y="2"/>
                      <a:pt x="17" y="2"/>
                      <a:pt x="16" y="2"/>
                    </a:cubicBezTo>
                    <a:cubicBezTo>
                      <a:pt x="13" y="3"/>
                      <a:pt x="14" y="3"/>
                      <a:pt x="14" y="4"/>
                    </a:cubicBezTo>
                    <a:cubicBezTo>
                      <a:pt x="0" y="9"/>
                      <a:pt x="16" y="1"/>
                      <a:pt x="2" y="7"/>
                    </a:cubicBezTo>
                    <a:cubicBezTo>
                      <a:pt x="6" y="4"/>
                      <a:pt x="21" y="0"/>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938">
                <a:extLst>
                  <a:ext uri="{FF2B5EF4-FFF2-40B4-BE49-F238E27FC236}">
                    <a16:creationId xmlns:a16="http://schemas.microsoft.com/office/drawing/2014/main" id="{2CB1D073-336E-4EBC-AB98-0CF7CAF0DC65}"/>
                  </a:ext>
                </a:extLst>
              </p:cNvPr>
              <p:cNvSpPr>
                <a:spLocks/>
              </p:cNvSpPr>
              <p:nvPr/>
            </p:nvSpPr>
            <p:spPr bwMode="auto">
              <a:xfrm>
                <a:off x="2723" y="2261"/>
                <a:ext cx="17" cy="50"/>
              </a:xfrm>
              <a:custGeom>
                <a:avLst/>
                <a:gdLst>
                  <a:gd name="T0" fmla="*/ 12 w 30"/>
                  <a:gd name="T1" fmla="*/ 58 h 88"/>
                  <a:gd name="T2" fmla="*/ 15 w 30"/>
                  <a:gd name="T3" fmla="*/ 54 h 88"/>
                  <a:gd name="T4" fmla="*/ 6 w 30"/>
                  <a:gd name="T5" fmla="*/ 78 h 88"/>
                  <a:gd name="T6" fmla="*/ 14 w 30"/>
                  <a:gd name="T7" fmla="*/ 48 h 88"/>
                  <a:gd name="T8" fmla="*/ 11 w 30"/>
                  <a:gd name="T9" fmla="*/ 55 h 88"/>
                  <a:gd name="T10" fmla="*/ 6 w 30"/>
                  <a:gd name="T11" fmla="*/ 74 h 88"/>
                  <a:gd name="T12" fmla="*/ 1 w 30"/>
                  <a:gd name="T13" fmla="*/ 82 h 88"/>
                  <a:gd name="T14" fmla="*/ 8 w 30"/>
                  <a:gd name="T15" fmla="*/ 65 h 88"/>
                  <a:gd name="T16" fmla="*/ 4 w 30"/>
                  <a:gd name="T17" fmla="*/ 71 h 88"/>
                  <a:gd name="T18" fmla="*/ 0 w 30"/>
                  <a:gd name="T19" fmla="*/ 79 h 88"/>
                  <a:gd name="T20" fmla="*/ 14 w 30"/>
                  <a:gd name="T21" fmla="*/ 42 h 88"/>
                  <a:gd name="T22" fmla="*/ 15 w 30"/>
                  <a:gd name="T23" fmla="*/ 45 h 88"/>
                  <a:gd name="T24" fmla="*/ 21 w 30"/>
                  <a:gd name="T25" fmla="*/ 31 h 88"/>
                  <a:gd name="T26" fmla="*/ 20 w 30"/>
                  <a:gd name="T27" fmla="*/ 28 h 88"/>
                  <a:gd name="T28" fmla="*/ 28 w 30"/>
                  <a:gd name="T29" fmla="*/ 7 h 88"/>
                  <a:gd name="T30" fmla="*/ 27 w 30"/>
                  <a:gd name="T31" fmla="*/ 12 h 88"/>
                  <a:gd name="T32" fmla="*/ 28 w 30"/>
                  <a:gd name="T33" fmla="*/ 10 h 88"/>
                  <a:gd name="T34" fmla="*/ 22 w 30"/>
                  <a:gd name="T35" fmla="*/ 29 h 88"/>
                  <a:gd name="T36" fmla="*/ 16 w 30"/>
                  <a:gd name="T37" fmla="*/ 45 h 88"/>
                  <a:gd name="T38" fmla="*/ 12 w 30"/>
                  <a:gd name="T39"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88">
                    <a:moveTo>
                      <a:pt x="12" y="58"/>
                    </a:moveTo>
                    <a:cubicBezTo>
                      <a:pt x="13" y="56"/>
                      <a:pt x="14" y="54"/>
                      <a:pt x="15" y="54"/>
                    </a:cubicBezTo>
                    <a:cubicBezTo>
                      <a:pt x="14" y="60"/>
                      <a:pt x="9" y="70"/>
                      <a:pt x="6" y="78"/>
                    </a:cubicBezTo>
                    <a:cubicBezTo>
                      <a:pt x="11" y="64"/>
                      <a:pt x="13" y="55"/>
                      <a:pt x="14" y="48"/>
                    </a:cubicBezTo>
                    <a:cubicBezTo>
                      <a:pt x="13" y="48"/>
                      <a:pt x="12" y="52"/>
                      <a:pt x="11" y="55"/>
                    </a:cubicBezTo>
                    <a:cubicBezTo>
                      <a:pt x="13" y="54"/>
                      <a:pt x="8" y="68"/>
                      <a:pt x="6" y="74"/>
                    </a:cubicBezTo>
                    <a:cubicBezTo>
                      <a:pt x="1" y="88"/>
                      <a:pt x="5" y="72"/>
                      <a:pt x="1" y="82"/>
                    </a:cubicBezTo>
                    <a:cubicBezTo>
                      <a:pt x="1" y="78"/>
                      <a:pt x="7" y="69"/>
                      <a:pt x="8" y="65"/>
                    </a:cubicBezTo>
                    <a:cubicBezTo>
                      <a:pt x="8" y="63"/>
                      <a:pt x="6" y="66"/>
                      <a:pt x="4" y="71"/>
                    </a:cubicBezTo>
                    <a:cubicBezTo>
                      <a:pt x="3" y="75"/>
                      <a:pt x="1" y="80"/>
                      <a:pt x="0" y="79"/>
                    </a:cubicBezTo>
                    <a:cubicBezTo>
                      <a:pt x="5" y="67"/>
                      <a:pt x="9" y="54"/>
                      <a:pt x="14" y="42"/>
                    </a:cubicBezTo>
                    <a:cubicBezTo>
                      <a:pt x="15" y="40"/>
                      <a:pt x="14" y="44"/>
                      <a:pt x="15" y="45"/>
                    </a:cubicBezTo>
                    <a:cubicBezTo>
                      <a:pt x="16" y="42"/>
                      <a:pt x="18" y="37"/>
                      <a:pt x="21" y="31"/>
                    </a:cubicBezTo>
                    <a:cubicBezTo>
                      <a:pt x="22" y="27"/>
                      <a:pt x="21" y="28"/>
                      <a:pt x="20" y="28"/>
                    </a:cubicBezTo>
                    <a:cubicBezTo>
                      <a:pt x="23" y="22"/>
                      <a:pt x="25" y="19"/>
                      <a:pt x="28" y="7"/>
                    </a:cubicBezTo>
                    <a:cubicBezTo>
                      <a:pt x="30" y="0"/>
                      <a:pt x="28" y="7"/>
                      <a:pt x="27" y="12"/>
                    </a:cubicBezTo>
                    <a:cubicBezTo>
                      <a:pt x="25" y="17"/>
                      <a:pt x="24" y="22"/>
                      <a:pt x="28" y="10"/>
                    </a:cubicBezTo>
                    <a:cubicBezTo>
                      <a:pt x="27" y="13"/>
                      <a:pt x="25" y="21"/>
                      <a:pt x="22" y="29"/>
                    </a:cubicBezTo>
                    <a:cubicBezTo>
                      <a:pt x="20" y="37"/>
                      <a:pt x="17" y="44"/>
                      <a:pt x="16" y="45"/>
                    </a:cubicBezTo>
                    <a:cubicBezTo>
                      <a:pt x="11" y="56"/>
                      <a:pt x="17" y="47"/>
                      <a:pt x="12"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939">
                <a:extLst>
                  <a:ext uri="{FF2B5EF4-FFF2-40B4-BE49-F238E27FC236}">
                    <a16:creationId xmlns:a16="http://schemas.microsoft.com/office/drawing/2014/main" id="{0FEF7E5E-4006-4105-8FE6-A84A47C7F88B}"/>
                  </a:ext>
                </a:extLst>
              </p:cNvPr>
              <p:cNvSpPr>
                <a:spLocks/>
              </p:cNvSpPr>
              <p:nvPr/>
            </p:nvSpPr>
            <p:spPr bwMode="auto">
              <a:xfrm>
                <a:off x="2338" y="2604"/>
                <a:ext cx="18" cy="5"/>
              </a:xfrm>
              <a:custGeom>
                <a:avLst/>
                <a:gdLst>
                  <a:gd name="T0" fmla="*/ 18 w 32"/>
                  <a:gd name="T1" fmla="*/ 9 h 9"/>
                  <a:gd name="T2" fmla="*/ 16 w 32"/>
                  <a:gd name="T3" fmla="*/ 7 h 9"/>
                  <a:gd name="T4" fmla="*/ 27 w 32"/>
                  <a:gd name="T5" fmla="*/ 5 h 9"/>
                  <a:gd name="T6" fmla="*/ 21 w 32"/>
                  <a:gd name="T7" fmla="*/ 4 h 9"/>
                  <a:gd name="T8" fmla="*/ 7 w 32"/>
                  <a:gd name="T9" fmla="*/ 7 h 9"/>
                  <a:gd name="T10" fmla="*/ 5 w 32"/>
                  <a:gd name="T11" fmla="*/ 5 h 9"/>
                  <a:gd name="T12" fmla="*/ 3 w 32"/>
                  <a:gd name="T13" fmla="*/ 3 h 9"/>
                  <a:gd name="T14" fmla="*/ 5 w 32"/>
                  <a:gd name="T15" fmla="*/ 0 h 9"/>
                  <a:gd name="T16" fmla="*/ 23 w 32"/>
                  <a:gd name="T17" fmla="*/ 2 h 9"/>
                  <a:gd name="T18" fmla="*/ 18 w 32"/>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8" y="9"/>
                    </a:moveTo>
                    <a:cubicBezTo>
                      <a:pt x="24" y="7"/>
                      <a:pt x="15" y="9"/>
                      <a:pt x="16" y="7"/>
                    </a:cubicBezTo>
                    <a:cubicBezTo>
                      <a:pt x="27" y="5"/>
                      <a:pt x="27" y="5"/>
                      <a:pt x="27" y="5"/>
                    </a:cubicBezTo>
                    <a:cubicBezTo>
                      <a:pt x="23" y="5"/>
                      <a:pt x="22" y="5"/>
                      <a:pt x="21" y="4"/>
                    </a:cubicBezTo>
                    <a:cubicBezTo>
                      <a:pt x="19" y="5"/>
                      <a:pt x="14" y="6"/>
                      <a:pt x="7" y="7"/>
                    </a:cubicBezTo>
                    <a:cubicBezTo>
                      <a:pt x="9" y="5"/>
                      <a:pt x="27" y="2"/>
                      <a:pt x="5" y="5"/>
                    </a:cubicBezTo>
                    <a:cubicBezTo>
                      <a:pt x="7" y="4"/>
                      <a:pt x="19" y="0"/>
                      <a:pt x="3" y="3"/>
                    </a:cubicBezTo>
                    <a:cubicBezTo>
                      <a:pt x="8" y="1"/>
                      <a:pt x="0" y="1"/>
                      <a:pt x="5" y="0"/>
                    </a:cubicBezTo>
                    <a:cubicBezTo>
                      <a:pt x="7" y="1"/>
                      <a:pt x="17" y="1"/>
                      <a:pt x="23" y="2"/>
                    </a:cubicBezTo>
                    <a:cubicBezTo>
                      <a:pt x="29" y="3"/>
                      <a:pt x="32" y="5"/>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40">
                <a:extLst>
                  <a:ext uri="{FF2B5EF4-FFF2-40B4-BE49-F238E27FC236}">
                    <a16:creationId xmlns:a16="http://schemas.microsoft.com/office/drawing/2014/main" id="{0FD53187-74C4-479F-9E62-7E6312D3C542}"/>
                  </a:ext>
                </a:extLst>
              </p:cNvPr>
              <p:cNvSpPr>
                <a:spLocks/>
              </p:cNvSpPr>
              <p:nvPr/>
            </p:nvSpPr>
            <p:spPr bwMode="auto">
              <a:xfrm>
                <a:off x="2736" y="2245"/>
                <a:ext cx="9" cy="25"/>
              </a:xfrm>
              <a:custGeom>
                <a:avLst/>
                <a:gdLst>
                  <a:gd name="T0" fmla="*/ 11 w 16"/>
                  <a:gd name="T1" fmla="*/ 12 h 44"/>
                  <a:gd name="T2" fmla="*/ 14 w 16"/>
                  <a:gd name="T3" fmla="*/ 15 h 44"/>
                  <a:gd name="T4" fmla="*/ 9 w 16"/>
                  <a:gd name="T5" fmla="*/ 24 h 44"/>
                  <a:gd name="T6" fmla="*/ 1 w 16"/>
                  <a:gd name="T7" fmla="*/ 44 h 44"/>
                  <a:gd name="T8" fmla="*/ 8 w 16"/>
                  <a:gd name="T9" fmla="*/ 20 h 44"/>
                  <a:gd name="T10" fmla="*/ 11 w 16"/>
                  <a:gd name="T11" fmla="*/ 12 h 44"/>
                </a:gdLst>
                <a:ahLst/>
                <a:cxnLst>
                  <a:cxn ang="0">
                    <a:pos x="T0" y="T1"/>
                  </a:cxn>
                  <a:cxn ang="0">
                    <a:pos x="T2" y="T3"/>
                  </a:cxn>
                  <a:cxn ang="0">
                    <a:pos x="T4" y="T5"/>
                  </a:cxn>
                  <a:cxn ang="0">
                    <a:pos x="T6" y="T7"/>
                  </a:cxn>
                  <a:cxn ang="0">
                    <a:pos x="T8" y="T9"/>
                  </a:cxn>
                  <a:cxn ang="0">
                    <a:pos x="T10" y="T11"/>
                  </a:cxn>
                </a:cxnLst>
                <a:rect l="0" t="0" r="r" b="b"/>
                <a:pathLst>
                  <a:path w="16" h="44">
                    <a:moveTo>
                      <a:pt x="11" y="12"/>
                    </a:moveTo>
                    <a:cubicBezTo>
                      <a:pt x="16" y="0"/>
                      <a:pt x="13" y="16"/>
                      <a:pt x="14" y="15"/>
                    </a:cubicBezTo>
                    <a:cubicBezTo>
                      <a:pt x="12" y="20"/>
                      <a:pt x="11" y="21"/>
                      <a:pt x="9" y="24"/>
                    </a:cubicBezTo>
                    <a:cubicBezTo>
                      <a:pt x="7" y="27"/>
                      <a:pt x="5" y="31"/>
                      <a:pt x="1" y="44"/>
                    </a:cubicBezTo>
                    <a:cubicBezTo>
                      <a:pt x="0" y="42"/>
                      <a:pt x="6" y="27"/>
                      <a:pt x="8" y="20"/>
                    </a:cubicBezTo>
                    <a:cubicBezTo>
                      <a:pt x="5" y="31"/>
                      <a:pt x="10" y="21"/>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941">
                <a:extLst>
                  <a:ext uri="{FF2B5EF4-FFF2-40B4-BE49-F238E27FC236}">
                    <a16:creationId xmlns:a16="http://schemas.microsoft.com/office/drawing/2014/main" id="{70464F77-94E3-4E2B-A4F4-87DD3AEC92C7}"/>
                  </a:ext>
                </a:extLst>
              </p:cNvPr>
              <p:cNvSpPr>
                <a:spLocks/>
              </p:cNvSpPr>
              <p:nvPr/>
            </p:nvSpPr>
            <p:spPr bwMode="auto">
              <a:xfrm>
                <a:off x="2664" y="2394"/>
                <a:ext cx="13" cy="17"/>
              </a:xfrm>
              <a:custGeom>
                <a:avLst/>
                <a:gdLst>
                  <a:gd name="T0" fmla="*/ 13 w 24"/>
                  <a:gd name="T1" fmla="*/ 9 h 30"/>
                  <a:gd name="T2" fmla="*/ 24 w 24"/>
                  <a:gd name="T3" fmla="*/ 0 h 30"/>
                  <a:gd name="T4" fmla="*/ 16 w 24"/>
                  <a:gd name="T5" fmla="*/ 15 h 30"/>
                  <a:gd name="T6" fmla="*/ 14 w 24"/>
                  <a:gd name="T7" fmla="*/ 12 h 30"/>
                  <a:gd name="T8" fmla="*/ 12 w 24"/>
                  <a:gd name="T9" fmla="*/ 18 h 30"/>
                  <a:gd name="T10" fmla="*/ 3 w 24"/>
                  <a:gd name="T11" fmla="*/ 30 h 30"/>
                  <a:gd name="T12" fmla="*/ 0 w 24"/>
                  <a:gd name="T13" fmla="*/ 29 h 30"/>
                  <a:gd name="T14" fmla="*/ 17 w 24"/>
                  <a:gd name="T15" fmla="*/ 6 h 30"/>
                  <a:gd name="T16" fmla="*/ 9 w 24"/>
                  <a:gd name="T17" fmla="*/ 15 h 30"/>
                  <a:gd name="T18" fmla="*/ 13 w 24"/>
                  <a:gd name="T1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0">
                    <a:moveTo>
                      <a:pt x="13" y="9"/>
                    </a:moveTo>
                    <a:cubicBezTo>
                      <a:pt x="18" y="3"/>
                      <a:pt x="21" y="1"/>
                      <a:pt x="24" y="0"/>
                    </a:cubicBezTo>
                    <a:cubicBezTo>
                      <a:pt x="17" y="10"/>
                      <a:pt x="22" y="5"/>
                      <a:pt x="16" y="15"/>
                    </a:cubicBezTo>
                    <a:cubicBezTo>
                      <a:pt x="12" y="17"/>
                      <a:pt x="18" y="10"/>
                      <a:pt x="14" y="12"/>
                    </a:cubicBezTo>
                    <a:cubicBezTo>
                      <a:pt x="7" y="21"/>
                      <a:pt x="12" y="17"/>
                      <a:pt x="12" y="18"/>
                    </a:cubicBezTo>
                    <a:cubicBezTo>
                      <a:pt x="8" y="24"/>
                      <a:pt x="8" y="22"/>
                      <a:pt x="3" y="30"/>
                    </a:cubicBezTo>
                    <a:cubicBezTo>
                      <a:pt x="12" y="16"/>
                      <a:pt x="5" y="25"/>
                      <a:pt x="0" y="29"/>
                    </a:cubicBezTo>
                    <a:cubicBezTo>
                      <a:pt x="4" y="25"/>
                      <a:pt x="11" y="14"/>
                      <a:pt x="17" y="6"/>
                    </a:cubicBezTo>
                    <a:cubicBezTo>
                      <a:pt x="15" y="7"/>
                      <a:pt x="13" y="10"/>
                      <a:pt x="9" y="15"/>
                    </a:cubicBezTo>
                    <a:cubicBezTo>
                      <a:pt x="9" y="14"/>
                      <a:pt x="14" y="9"/>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942">
                <a:extLst>
                  <a:ext uri="{FF2B5EF4-FFF2-40B4-BE49-F238E27FC236}">
                    <a16:creationId xmlns:a16="http://schemas.microsoft.com/office/drawing/2014/main" id="{782BF338-9E28-4131-824A-D7A4847EB746}"/>
                  </a:ext>
                </a:extLst>
              </p:cNvPr>
              <p:cNvSpPr>
                <a:spLocks/>
              </p:cNvSpPr>
              <p:nvPr/>
            </p:nvSpPr>
            <p:spPr bwMode="auto">
              <a:xfrm>
                <a:off x="2425" y="2578"/>
                <a:ext cx="19" cy="8"/>
              </a:xfrm>
              <a:custGeom>
                <a:avLst/>
                <a:gdLst>
                  <a:gd name="T0" fmla="*/ 14 w 33"/>
                  <a:gd name="T1" fmla="*/ 6 h 14"/>
                  <a:gd name="T2" fmla="*/ 33 w 33"/>
                  <a:gd name="T3" fmla="*/ 1 h 14"/>
                  <a:gd name="T4" fmla="*/ 19 w 33"/>
                  <a:gd name="T5" fmla="*/ 10 h 14"/>
                  <a:gd name="T6" fmla="*/ 9 w 33"/>
                  <a:gd name="T7" fmla="*/ 13 h 14"/>
                  <a:gd name="T8" fmla="*/ 0 w 33"/>
                  <a:gd name="T9" fmla="*/ 14 h 14"/>
                  <a:gd name="T10" fmla="*/ 14 w 33"/>
                  <a:gd name="T11" fmla="*/ 6 h 14"/>
                </a:gdLst>
                <a:ahLst/>
                <a:cxnLst>
                  <a:cxn ang="0">
                    <a:pos x="T0" y="T1"/>
                  </a:cxn>
                  <a:cxn ang="0">
                    <a:pos x="T2" y="T3"/>
                  </a:cxn>
                  <a:cxn ang="0">
                    <a:pos x="T4" y="T5"/>
                  </a:cxn>
                  <a:cxn ang="0">
                    <a:pos x="T6" y="T7"/>
                  </a:cxn>
                  <a:cxn ang="0">
                    <a:pos x="T8" y="T9"/>
                  </a:cxn>
                  <a:cxn ang="0">
                    <a:pos x="T10" y="T11"/>
                  </a:cxn>
                </a:cxnLst>
                <a:rect l="0" t="0" r="r" b="b"/>
                <a:pathLst>
                  <a:path w="33" h="14">
                    <a:moveTo>
                      <a:pt x="14" y="6"/>
                    </a:moveTo>
                    <a:cubicBezTo>
                      <a:pt x="22" y="4"/>
                      <a:pt x="30" y="0"/>
                      <a:pt x="33" y="1"/>
                    </a:cubicBezTo>
                    <a:cubicBezTo>
                      <a:pt x="19" y="5"/>
                      <a:pt x="17" y="8"/>
                      <a:pt x="19" y="10"/>
                    </a:cubicBezTo>
                    <a:cubicBezTo>
                      <a:pt x="9" y="13"/>
                      <a:pt x="9" y="13"/>
                      <a:pt x="9" y="13"/>
                    </a:cubicBezTo>
                    <a:cubicBezTo>
                      <a:pt x="10" y="11"/>
                      <a:pt x="17" y="9"/>
                      <a:pt x="0" y="14"/>
                    </a:cubicBezTo>
                    <a:cubicBezTo>
                      <a:pt x="3" y="13"/>
                      <a:pt x="19"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943">
                <a:extLst>
                  <a:ext uri="{FF2B5EF4-FFF2-40B4-BE49-F238E27FC236}">
                    <a16:creationId xmlns:a16="http://schemas.microsoft.com/office/drawing/2014/main" id="{6B1A47B9-D15B-4CBD-82A7-32129FF213CE}"/>
                  </a:ext>
                </a:extLst>
              </p:cNvPr>
              <p:cNvSpPr>
                <a:spLocks/>
              </p:cNvSpPr>
              <p:nvPr/>
            </p:nvSpPr>
            <p:spPr bwMode="auto">
              <a:xfrm>
                <a:off x="2583" y="2490"/>
                <a:ext cx="9" cy="8"/>
              </a:xfrm>
              <a:custGeom>
                <a:avLst/>
                <a:gdLst>
                  <a:gd name="T0" fmla="*/ 6 w 15"/>
                  <a:gd name="T1" fmla="*/ 10 h 14"/>
                  <a:gd name="T2" fmla="*/ 2 w 15"/>
                  <a:gd name="T3" fmla="*/ 9 h 14"/>
                  <a:gd name="T4" fmla="*/ 14 w 15"/>
                  <a:gd name="T5" fmla="*/ 3 h 14"/>
                  <a:gd name="T6" fmla="*/ 6 w 15"/>
                  <a:gd name="T7" fmla="*/ 10 h 14"/>
                </a:gdLst>
                <a:ahLst/>
                <a:cxnLst>
                  <a:cxn ang="0">
                    <a:pos x="T0" y="T1"/>
                  </a:cxn>
                  <a:cxn ang="0">
                    <a:pos x="T2" y="T3"/>
                  </a:cxn>
                  <a:cxn ang="0">
                    <a:pos x="T4" y="T5"/>
                  </a:cxn>
                  <a:cxn ang="0">
                    <a:pos x="T6" y="T7"/>
                  </a:cxn>
                </a:cxnLst>
                <a:rect l="0" t="0" r="r" b="b"/>
                <a:pathLst>
                  <a:path w="15" h="14">
                    <a:moveTo>
                      <a:pt x="6" y="10"/>
                    </a:moveTo>
                    <a:cubicBezTo>
                      <a:pt x="0" y="14"/>
                      <a:pt x="10" y="4"/>
                      <a:pt x="2" y="9"/>
                    </a:cubicBezTo>
                    <a:cubicBezTo>
                      <a:pt x="13" y="0"/>
                      <a:pt x="15" y="0"/>
                      <a:pt x="14" y="3"/>
                    </a:cubicBezTo>
                    <a:cubicBezTo>
                      <a:pt x="10" y="6"/>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944">
                <a:extLst>
                  <a:ext uri="{FF2B5EF4-FFF2-40B4-BE49-F238E27FC236}">
                    <a16:creationId xmlns:a16="http://schemas.microsoft.com/office/drawing/2014/main" id="{1F37FFFC-C710-4959-83C5-8A78EE76A7A7}"/>
                  </a:ext>
                </a:extLst>
              </p:cNvPr>
              <p:cNvSpPr>
                <a:spLocks/>
              </p:cNvSpPr>
              <p:nvPr/>
            </p:nvSpPr>
            <p:spPr bwMode="auto">
              <a:xfrm>
                <a:off x="2199" y="1662"/>
                <a:ext cx="12" cy="4"/>
              </a:xfrm>
              <a:custGeom>
                <a:avLst/>
                <a:gdLst>
                  <a:gd name="T0" fmla="*/ 21 w 21"/>
                  <a:gd name="T1" fmla="*/ 0 h 6"/>
                  <a:gd name="T2" fmla="*/ 0 w 21"/>
                  <a:gd name="T3" fmla="*/ 6 h 6"/>
                  <a:gd name="T4" fmla="*/ 21 w 21"/>
                  <a:gd name="T5" fmla="*/ 0 h 6"/>
                </a:gdLst>
                <a:ahLst/>
                <a:cxnLst>
                  <a:cxn ang="0">
                    <a:pos x="T0" y="T1"/>
                  </a:cxn>
                  <a:cxn ang="0">
                    <a:pos x="T2" y="T3"/>
                  </a:cxn>
                  <a:cxn ang="0">
                    <a:pos x="T4" y="T5"/>
                  </a:cxn>
                </a:cxnLst>
                <a:rect l="0" t="0" r="r" b="b"/>
                <a:pathLst>
                  <a:path w="21" h="6">
                    <a:moveTo>
                      <a:pt x="21" y="0"/>
                    </a:moveTo>
                    <a:cubicBezTo>
                      <a:pt x="21" y="1"/>
                      <a:pt x="8" y="5"/>
                      <a:pt x="0" y="6"/>
                    </a:cubicBezTo>
                    <a:cubicBezTo>
                      <a:pt x="10" y="4"/>
                      <a:pt x="13" y="2"/>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945">
                <a:extLst>
                  <a:ext uri="{FF2B5EF4-FFF2-40B4-BE49-F238E27FC236}">
                    <a16:creationId xmlns:a16="http://schemas.microsoft.com/office/drawing/2014/main" id="{D78ACA45-8115-4851-9BC2-82BA37715256}"/>
                  </a:ext>
                </a:extLst>
              </p:cNvPr>
              <p:cNvSpPr>
                <a:spLocks/>
              </p:cNvSpPr>
              <p:nvPr/>
            </p:nvSpPr>
            <p:spPr bwMode="auto">
              <a:xfrm>
                <a:off x="2710" y="1918"/>
                <a:ext cx="10" cy="17"/>
              </a:xfrm>
              <a:custGeom>
                <a:avLst/>
                <a:gdLst>
                  <a:gd name="T0" fmla="*/ 13 w 19"/>
                  <a:gd name="T1" fmla="*/ 22 h 31"/>
                  <a:gd name="T2" fmla="*/ 14 w 19"/>
                  <a:gd name="T3" fmla="*/ 27 h 31"/>
                  <a:gd name="T4" fmla="*/ 5 w 19"/>
                  <a:gd name="T5" fmla="*/ 8 h 31"/>
                  <a:gd name="T6" fmla="*/ 12 w 19"/>
                  <a:gd name="T7" fmla="*/ 25 h 31"/>
                  <a:gd name="T8" fmla="*/ 9 w 19"/>
                  <a:gd name="T9" fmla="*/ 21 h 31"/>
                  <a:gd name="T10" fmla="*/ 2 w 19"/>
                  <a:gd name="T11" fmla="*/ 7 h 31"/>
                  <a:gd name="T12" fmla="*/ 4 w 19"/>
                  <a:gd name="T13" fmla="*/ 4 h 31"/>
                  <a:gd name="T14" fmla="*/ 13 w 19"/>
                  <a:gd name="T15" fmla="*/ 22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3" y="22"/>
                    </a:moveTo>
                    <a:cubicBezTo>
                      <a:pt x="19" y="31"/>
                      <a:pt x="6" y="10"/>
                      <a:pt x="14" y="27"/>
                    </a:cubicBezTo>
                    <a:cubicBezTo>
                      <a:pt x="10" y="21"/>
                      <a:pt x="9" y="15"/>
                      <a:pt x="5" y="8"/>
                    </a:cubicBezTo>
                    <a:cubicBezTo>
                      <a:pt x="4" y="9"/>
                      <a:pt x="10" y="20"/>
                      <a:pt x="12" y="25"/>
                    </a:cubicBezTo>
                    <a:cubicBezTo>
                      <a:pt x="13" y="28"/>
                      <a:pt x="12" y="25"/>
                      <a:pt x="9" y="21"/>
                    </a:cubicBezTo>
                    <a:cubicBezTo>
                      <a:pt x="2" y="7"/>
                      <a:pt x="2" y="7"/>
                      <a:pt x="2" y="7"/>
                    </a:cubicBezTo>
                    <a:cubicBezTo>
                      <a:pt x="0" y="0"/>
                      <a:pt x="4" y="8"/>
                      <a:pt x="4" y="4"/>
                    </a:cubicBezTo>
                    <a:cubicBezTo>
                      <a:pt x="9" y="16"/>
                      <a:pt x="11" y="17"/>
                      <a:pt x="1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46">
                <a:extLst>
                  <a:ext uri="{FF2B5EF4-FFF2-40B4-BE49-F238E27FC236}">
                    <a16:creationId xmlns:a16="http://schemas.microsoft.com/office/drawing/2014/main" id="{A3B3091A-046B-4197-BBEA-499F325A6D1D}"/>
                  </a:ext>
                </a:extLst>
              </p:cNvPr>
              <p:cNvSpPr>
                <a:spLocks/>
              </p:cNvSpPr>
              <p:nvPr/>
            </p:nvSpPr>
            <p:spPr bwMode="auto">
              <a:xfrm>
                <a:off x="2756" y="2078"/>
                <a:ext cx="1" cy="14"/>
              </a:xfrm>
              <a:custGeom>
                <a:avLst/>
                <a:gdLst>
                  <a:gd name="T0" fmla="*/ 1 w 3"/>
                  <a:gd name="T1" fmla="*/ 15 h 25"/>
                  <a:gd name="T2" fmla="*/ 3 w 3"/>
                  <a:gd name="T3" fmla="*/ 17 h 25"/>
                  <a:gd name="T4" fmla="*/ 3 w 3"/>
                  <a:gd name="T5" fmla="*/ 25 h 25"/>
                  <a:gd name="T6" fmla="*/ 2 w 3"/>
                  <a:gd name="T7" fmla="*/ 25 h 25"/>
                  <a:gd name="T8" fmla="*/ 0 w 3"/>
                  <a:gd name="T9" fmla="*/ 1 h 25"/>
                  <a:gd name="T10" fmla="*/ 2 w 3"/>
                  <a:gd name="T11" fmla="*/ 0 h 25"/>
                  <a:gd name="T12" fmla="*/ 1 w 3"/>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15"/>
                    </a:moveTo>
                    <a:cubicBezTo>
                      <a:pt x="2" y="23"/>
                      <a:pt x="2" y="10"/>
                      <a:pt x="3" y="17"/>
                    </a:cubicBezTo>
                    <a:cubicBezTo>
                      <a:pt x="3" y="20"/>
                      <a:pt x="3" y="21"/>
                      <a:pt x="3" y="25"/>
                    </a:cubicBezTo>
                    <a:cubicBezTo>
                      <a:pt x="2" y="25"/>
                      <a:pt x="2" y="25"/>
                      <a:pt x="2" y="25"/>
                    </a:cubicBezTo>
                    <a:cubicBezTo>
                      <a:pt x="1" y="15"/>
                      <a:pt x="2" y="15"/>
                      <a:pt x="0" y="1"/>
                    </a:cubicBezTo>
                    <a:cubicBezTo>
                      <a:pt x="2" y="0"/>
                      <a:pt x="2" y="0"/>
                      <a:pt x="2" y="0"/>
                    </a:cubicBezTo>
                    <a:cubicBezTo>
                      <a:pt x="3" y="9"/>
                      <a:pt x="2" y="11"/>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947">
                <a:extLst>
                  <a:ext uri="{FF2B5EF4-FFF2-40B4-BE49-F238E27FC236}">
                    <a16:creationId xmlns:a16="http://schemas.microsoft.com/office/drawing/2014/main" id="{B803457D-404B-418A-9CD3-02AABB97BC64}"/>
                  </a:ext>
                </a:extLst>
              </p:cNvPr>
              <p:cNvSpPr>
                <a:spLocks/>
              </p:cNvSpPr>
              <p:nvPr/>
            </p:nvSpPr>
            <p:spPr bwMode="auto">
              <a:xfrm>
                <a:off x="2265" y="1655"/>
                <a:ext cx="14" cy="1"/>
              </a:xfrm>
              <a:custGeom>
                <a:avLst/>
                <a:gdLst>
                  <a:gd name="T0" fmla="*/ 12 w 24"/>
                  <a:gd name="T1" fmla="*/ 3 h 3"/>
                  <a:gd name="T2" fmla="*/ 0 w 24"/>
                  <a:gd name="T3" fmla="*/ 1 h 3"/>
                  <a:gd name="T4" fmla="*/ 4 w 24"/>
                  <a:gd name="T5" fmla="*/ 2 h 3"/>
                  <a:gd name="T6" fmla="*/ 13 w 24"/>
                  <a:gd name="T7" fmla="*/ 0 h 3"/>
                  <a:gd name="T8" fmla="*/ 24 w 24"/>
                  <a:gd name="T9" fmla="*/ 1 h 3"/>
                  <a:gd name="T10" fmla="*/ 12 w 24"/>
                  <a:gd name="T11" fmla="*/ 3 h 3"/>
                </a:gdLst>
                <a:ahLst/>
                <a:cxnLst>
                  <a:cxn ang="0">
                    <a:pos x="T0" y="T1"/>
                  </a:cxn>
                  <a:cxn ang="0">
                    <a:pos x="T2" y="T3"/>
                  </a:cxn>
                  <a:cxn ang="0">
                    <a:pos x="T4" y="T5"/>
                  </a:cxn>
                  <a:cxn ang="0">
                    <a:pos x="T6" y="T7"/>
                  </a:cxn>
                  <a:cxn ang="0">
                    <a:pos x="T8" y="T9"/>
                  </a:cxn>
                  <a:cxn ang="0">
                    <a:pos x="T10" y="T11"/>
                  </a:cxn>
                </a:cxnLst>
                <a:rect l="0" t="0" r="r" b="b"/>
                <a:pathLst>
                  <a:path w="24" h="3">
                    <a:moveTo>
                      <a:pt x="12" y="3"/>
                    </a:moveTo>
                    <a:cubicBezTo>
                      <a:pt x="9" y="2"/>
                      <a:pt x="1" y="3"/>
                      <a:pt x="0" y="1"/>
                    </a:cubicBezTo>
                    <a:cubicBezTo>
                      <a:pt x="3" y="1"/>
                      <a:pt x="4" y="1"/>
                      <a:pt x="4" y="2"/>
                    </a:cubicBezTo>
                    <a:cubicBezTo>
                      <a:pt x="10" y="1"/>
                      <a:pt x="13" y="1"/>
                      <a:pt x="13" y="0"/>
                    </a:cubicBezTo>
                    <a:cubicBezTo>
                      <a:pt x="21" y="0"/>
                      <a:pt x="18" y="1"/>
                      <a:pt x="24" y="1"/>
                    </a:cubicBezTo>
                    <a:cubicBezTo>
                      <a:pt x="24" y="2"/>
                      <a:pt x="14" y="1"/>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948">
                <a:extLst>
                  <a:ext uri="{FF2B5EF4-FFF2-40B4-BE49-F238E27FC236}">
                    <a16:creationId xmlns:a16="http://schemas.microsoft.com/office/drawing/2014/main" id="{0548BF1B-9D2C-4002-8858-F4226D1E8102}"/>
                  </a:ext>
                </a:extLst>
              </p:cNvPr>
              <p:cNvSpPr>
                <a:spLocks/>
              </p:cNvSpPr>
              <p:nvPr/>
            </p:nvSpPr>
            <p:spPr bwMode="auto">
              <a:xfrm>
                <a:off x="2652" y="1826"/>
                <a:ext cx="9" cy="10"/>
              </a:xfrm>
              <a:custGeom>
                <a:avLst/>
                <a:gdLst>
                  <a:gd name="T0" fmla="*/ 8 w 15"/>
                  <a:gd name="T1" fmla="*/ 10 h 17"/>
                  <a:gd name="T2" fmla="*/ 7 w 15"/>
                  <a:gd name="T3" fmla="*/ 6 h 17"/>
                  <a:gd name="T4" fmla="*/ 15 w 15"/>
                  <a:gd name="T5" fmla="*/ 17 h 17"/>
                  <a:gd name="T6" fmla="*/ 4 w 15"/>
                  <a:gd name="T7" fmla="*/ 6 h 17"/>
                  <a:gd name="T8" fmla="*/ 8 w 15"/>
                  <a:gd name="T9" fmla="*/ 10 h 17"/>
                </a:gdLst>
                <a:ahLst/>
                <a:cxnLst>
                  <a:cxn ang="0">
                    <a:pos x="T0" y="T1"/>
                  </a:cxn>
                  <a:cxn ang="0">
                    <a:pos x="T2" y="T3"/>
                  </a:cxn>
                  <a:cxn ang="0">
                    <a:pos x="T4" y="T5"/>
                  </a:cxn>
                  <a:cxn ang="0">
                    <a:pos x="T6" y="T7"/>
                  </a:cxn>
                  <a:cxn ang="0">
                    <a:pos x="T8" y="T9"/>
                  </a:cxn>
                </a:cxnLst>
                <a:rect l="0" t="0" r="r" b="b"/>
                <a:pathLst>
                  <a:path w="15" h="17">
                    <a:moveTo>
                      <a:pt x="8" y="10"/>
                    </a:moveTo>
                    <a:cubicBezTo>
                      <a:pt x="7" y="9"/>
                      <a:pt x="6" y="7"/>
                      <a:pt x="7" y="6"/>
                    </a:cubicBezTo>
                    <a:cubicBezTo>
                      <a:pt x="9" y="10"/>
                      <a:pt x="12" y="13"/>
                      <a:pt x="15" y="17"/>
                    </a:cubicBezTo>
                    <a:cubicBezTo>
                      <a:pt x="14" y="17"/>
                      <a:pt x="9" y="12"/>
                      <a:pt x="4" y="6"/>
                    </a:cubicBezTo>
                    <a:cubicBezTo>
                      <a:pt x="0" y="0"/>
                      <a:pt x="5" y="7"/>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949">
                <a:extLst>
                  <a:ext uri="{FF2B5EF4-FFF2-40B4-BE49-F238E27FC236}">
                    <a16:creationId xmlns:a16="http://schemas.microsoft.com/office/drawing/2014/main" id="{5FC8FCE1-7CC4-494F-BF15-9B1D38A8B1AE}"/>
                  </a:ext>
                </a:extLst>
              </p:cNvPr>
              <p:cNvSpPr>
                <a:spLocks/>
              </p:cNvSpPr>
              <p:nvPr/>
            </p:nvSpPr>
            <p:spPr bwMode="auto">
              <a:xfrm>
                <a:off x="2739" y="2230"/>
                <a:ext cx="6" cy="24"/>
              </a:xfrm>
              <a:custGeom>
                <a:avLst/>
                <a:gdLst>
                  <a:gd name="T0" fmla="*/ 6 w 10"/>
                  <a:gd name="T1" fmla="*/ 12 h 42"/>
                  <a:gd name="T2" fmla="*/ 7 w 10"/>
                  <a:gd name="T3" fmla="*/ 24 h 42"/>
                  <a:gd name="T4" fmla="*/ 2 w 10"/>
                  <a:gd name="T5" fmla="*/ 32 h 42"/>
                  <a:gd name="T6" fmla="*/ 1 w 10"/>
                  <a:gd name="T7" fmla="*/ 42 h 42"/>
                  <a:gd name="T8" fmla="*/ 0 w 10"/>
                  <a:gd name="T9" fmla="*/ 36 h 42"/>
                  <a:gd name="T10" fmla="*/ 6 w 10"/>
                  <a:gd name="T11" fmla="*/ 12 h 42"/>
                </a:gdLst>
                <a:ahLst/>
                <a:cxnLst>
                  <a:cxn ang="0">
                    <a:pos x="T0" y="T1"/>
                  </a:cxn>
                  <a:cxn ang="0">
                    <a:pos x="T2" y="T3"/>
                  </a:cxn>
                  <a:cxn ang="0">
                    <a:pos x="T4" y="T5"/>
                  </a:cxn>
                  <a:cxn ang="0">
                    <a:pos x="T6" y="T7"/>
                  </a:cxn>
                  <a:cxn ang="0">
                    <a:pos x="T8" y="T9"/>
                  </a:cxn>
                  <a:cxn ang="0">
                    <a:pos x="T10" y="T11"/>
                  </a:cxn>
                </a:cxnLst>
                <a:rect l="0" t="0" r="r" b="b"/>
                <a:pathLst>
                  <a:path w="10" h="42">
                    <a:moveTo>
                      <a:pt x="6" y="12"/>
                    </a:moveTo>
                    <a:cubicBezTo>
                      <a:pt x="10" y="0"/>
                      <a:pt x="9" y="14"/>
                      <a:pt x="7" y="24"/>
                    </a:cubicBezTo>
                    <a:cubicBezTo>
                      <a:pt x="8" y="17"/>
                      <a:pt x="4" y="27"/>
                      <a:pt x="2" y="32"/>
                    </a:cubicBezTo>
                    <a:cubicBezTo>
                      <a:pt x="0" y="38"/>
                      <a:pt x="5" y="28"/>
                      <a:pt x="1" y="42"/>
                    </a:cubicBezTo>
                    <a:cubicBezTo>
                      <a:pt x="0" y="41"/>
                      <a:pt x="0" y="38"/>
                      <a:pt x="0" y="36"/>
                    </a:cubicBezTo>
                    <a:cubicBezTo>
                      <a:pt x="2" y="30"/>
                      <a:pt x="5" y="20"/>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950">
                <a:extLst>
                  <a:ext uri="{FF2B5EF4-FFF2-40B4-BE49-F238E27FC236}">
                    <a16:creationId xmlns:a16="http://schemas.microsoft.com/office/drawing/2014/main" id="{574440BF-AD7E-4C12-A09B-EB9873A5628A}"/>
                  </a:ext>
                </a:extLst>
              </p:cNvPr>
              <p:cNvSpPr>
                <a:spLocks/>
              </p:cNvSpPr>
              <p:nvPr/>
            </p:nvSpPr>
            <p:spPr bwMode="auto">
              <a:xfrm>
                <a:off x="2138" y="2593"/>
                <a:ext cx="15" cy="6"/>
              </a:xfrm>
              <a:custGeom>
                <a:avLst/>
                <a:gdLst>
                  <a:gd name="T0" fmla="*/ 5 w 26"/>
                  <a:gd name="T1" fmla="*/ 4 h 9"/>
                  <a:gd name="T2" fmla="*/ 18 w 26"/>
                  <a:gd name="T3" fmla="*/ 4 h 9"/>
                  <a:gd name="T4" fmla="*/ 26 w 26"/>
                  <a:gd name="T5" fmla="*/ 9 h 9"/>
                  <a:gd name="T6" fmla="*/ 5 w 26"/>
                  <a:gd name="T7" fmla="*/ 4 h 9"/>
                </a:gdLst>
                <a:ahLst/>
                <a:cxnLst>
                  <a:cxn ang="0">
                    <a:pos x="T0" y="T1"/>
                  </a:cxn>
                  <a:cxn ang="0">
                    <a:pos x="T2" y="T3"/>
                  </a:cxn>
                  <a:cxn ang="0">
                    <a:pos x="T4" y="T5"/>
                  </a:cxn>
                  <a:cxn ang="0">
                    <a:pos x="T6" y="T7"/>
                  </a:cxn>
                </a:cxnLst>
                <a:rect l="0" t="0" r="r" b="b"/>
                <a:pathLst>
                  <a:path w="26" h="9">
                    <a:moveTo>
                      <a:pt x="5" y="4"/>
                    </a:moveTo>
                    <a:cubicBezTo>
                      <a:pt x="17" y="6"/>
                      <a:pt x="0" y="0"/>
                      <a:pt x="18" y="4"/>
                    </a:cubicBezTo>
                    <a:cubicBezTo>
                      <a:pt x="7" y="4"/>
                      <a:pt x="23" y="7"/>
                      <a:pt x="26" y="9"/>
                    </a:cubicBezTo>
                    <a:cubicBezTo>
                      <a:pt x="18" y="6"/>
                      <a:pt x="16"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51">
                <a:extLst>
                  <a:ext uri="{FF2B5EF4-FFF2-40B4-BE49-F238E27FC236}">
                    <a16:creationId xmlns:a16="http://schemas.microsoft.com/office/drawing/2014/main" id="{5E19E065-6000-41B5-80D6-DA7DA14A04B1}"/>
                  </a:ext>
                </a:extLst>
              </p:cNvPr>
              <p:cNvSpPr>
                <a:spLocks/>
              </p:cNvSpPr>
              <p:nvPr/>
            </p:nvSpPr>
            <p:spPr bwMode="auto">
              <a:xfrm>
                <a:off x="2690" y="2358"/>
                <a:ext cx="5" cy="12"/>
              </a:xfrm>
              <a:custGeom>
                <a:avLst/>
                <a:gdLst>
                  <a:gd name="T0" fmla="*/ 3 w 9"/>
                  <a:gd name="T1" fmla="*/ 14 h 20"/>
                  <a:gd name="T2" fmla="*/ 0 w 9"/>
                  <a:gd name="T3" fmla="*/ 17 h 20"/>
                  <a:gd name="T4" fmla="*/ 2 w 9"/>
                  <a:gd name="T5" fmla="*/ 14 h 20"/>
                  <a:gd name="T6" fmla="*/ 5 w 9"/>
                  <a:gd name="T7" fmla="*/ 8 h 20"/>
                  <a:gd name="T8" fmla="*/ 7 w 9"/>
                  <a:gd name="T9" fmla="*/ 8 h 20"/>
                  <a:gd name="T10" fmla="*/ 0 w 9"/>
                  <a:gd name="T11" fmla="*/ 20 h 20"/>
                  <a:gd name="T12" fmla="*/ 3 w 9"/>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9" h="20">
                    <a:moveTo>
                      <a:pt x="3" y="14"/>
                    </a:moveTo>
                    <a:cubicBezTo>
                      <a:pt x="2" y="16"/>
                      <a:pt x="0" y="17"/>
                      <a:pt x="0" y="17"/>
                    </a:cubicBezTo>
                    <a:cubicBezTo>
                      <a:pt x="4" y="9"/>
                      <a:pt x="2" y="13"/>
                      <a:pt x="2" y="14"/>
                    </a:cubicBezTo>
                    <a:cubicBezTo>
                      <a:pt x="6" y="9"/>
                      <a:pt x="5" y="8"/>
                      <a:pt x="5" y="8"/>
                    </a:cubicBezTo>
                    <a:cubicBezTo>
                      <a:pt x="9" y="0"/>
                      <a:pt x="7" y="7"/>
                      <a:pt x="7" y="8"/>
                    </a:cubicBezTo>
                    <a:cubicBezTo>
                      <a:pt x="3" y="14"/>
                      <a:pt x="5" y="12"/>
                      <a:pt x="0" y="20"/>
                    </a:cubicBezTo>
                    <a:cubicBezTo>
                      <a:pt x="0" y="20"/>
                      <a:pt x="2" y="16"/>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952">
                <a:extLst>
                  <a:ext uri="{FF2B5EF4-FFF2-40B4-BE49-F238E27FC236}">
                    <a16:creationId xmlns:a16="http://schemas.microsoft.com/office/drawing/2014/main" id="{D7D503C3-9FAC-4895-A2EC-4655F7D23569}"/>
                  </a:ext>
                </a:extLst>
              </p:cNvPr>
              <p:cNvSpPr>
                <a:spLocks/>
              </p:cNvSpPr>
              <p:nvPr/>
            </p:nvSpPr>
            <p:spPr bwMode="auto">
              <a:xfrm>
                <a:off x="2719" y="2299"/>
                <a:ext cx="5" cy="12"/>
              </a:xfrm>
              <a:custGeom>
                <a:avLst/>
                <a:gdLst>
                  <a:gd name="T0" fmla="*/ 8 w 9"/>
                  <a:gd name="T1" fmla="*/ 5 h 21"/>
                  <a:gd name="T2" fmla="*/ 0 w 9"/>
                  <a:gd name="T3" fmla="*/ 16 h 21"/>
                  <a:gd name="T4" fmla="*/ 5 w 9"/>
                  <a:gd name="T5" fmla="*/ 3 h 21"/>
                  <a:gd name="T6" fmla="*/ 3 w 9"/>
                  <a:gd name="T7" fmla="*/ 9 h 21"/>
                  <a:gd name="T8" fmla="*/ 8 w 9"/>
                  <a:gd name="T9" fmla="*/ 5 h 21"/>
                </a:gdLst>
                <a:ahLst/>
                <a:cxnLst>
                  <a:cxn ang="0">
                    <a:pos x="T0" y="T1"/>
                  </a:cxn>
                  <a:cxn ang="0">
                    <a:pos x="T2" y="T3"/>
                  </a:cxn>
                  <a:cxn ang="0">
                    <a:pos x="T4" y="T5"/>
                  </a:cxn>
                  <a:cxn ang="0">
                    <a:pos x="T6" y="T7"/>
                  </a:cxn>
                  <a:cxn ang="0">
                    <a:pos x="T8" y="T9"/>
                  </a:cxn>
                </a:cxnLst>
                <a:rect l="0" t="0" r="r" b="b"/>
                <a:pathLst>
                  <a:path w="9" h="21">
                    <a:moveTo>
                      <a:pt x="8" y="5"/>
                    </a:moveTo>
                    <a:cubicBezTo>
                      <a:pt x="1" y="21"/>
                      <a:pt x="7" y="0"/>
                      <a:pt x="0" y="16"/>
                    </a:cubicBezTo>
                    <a:cubicBezTo>
                      <a:pt x="0" y="15"/>
                      <a:pt x="3" y="8"/>
                      <a:pt x="5" y="3"/>
                    </a:cubicBezTo>
                    <a:cubicBezTo>
                      <a:pt x="5" y="3"/>
                      <a:pt x="3" y="7"/>
                      <a:pt x="3" y="9"/>
                    </a:cubicBezTo>
                    <a:cubicBezTo>
                      <a:pt x="5" y="7"/>
                      <a:pt x="9" y="1"/>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953">
                <a:extLst>
                  <a:ext uri="{FF2B5EF4-FFF2-40B4-BE49-F238E27FC236}">
                    <a16:creationId xmlns:a16="http://schemas.microsoft.com/office/drawing/2014/main" id="{8E25F508-C404-4D73-8CFC-8E24F72632DF}"/>
                  </a:ext>
                </a:extLst>
              </p:cNvPr>
              <p:cNvSpPr>
                <a:spLocks/>
              </p:cNvSpPr>
              <p:nvPr/>
            </p:nvSpPr>
            <p:spPr bwMode="auto">
              <a:xfrm>
                <a:off x="2631" y="2395"/>
                <a:ext cx="40" cy="47"/>
              </a:xfrm>
              <a:custGeom>
                <a:avLst/>
                <a:gdLst>
                  <a:gd name="T0" fmla="*/ 42 w 70"/>
                  <a:gd name="T1" fmla="*/ 45 h 82"/>
                  <a:gd name="T2" fmla="*/ 43 w 70"/>
                  <a:gd name="T3" fmla="*/ 42 h 82"/>
                  <a:gd name="T4" fmla="*/ 48 w 70"/>
                  <a:gd name="T5" fmla="*/ 33 h 82"/>
                  <a:gd name="T6" fmla="*/ 42 w 70"/>
                  <a:gd name="T7" fmla="*/ 41 h 82"/>
                  <a:gd name="T8" fmla="*/ 33 w 70"/>
                  <a:gd name="T9" fmla="*/ 50 h 82"/>
                  <a:gd name="T10" fmla="*/ 40 w 70"/>
                  <a:gd name="T11" fmla="*/ 38 h 82"/>
                  <a:gd name="T12" fmla="*/ 32 w 70"/>
                  <a:gd name="T13" fmla="*/ 47 h 82"/>
                  <a:gd name="T14" fmla="*/ 27 w 70"/>
                  <a:gd name="T15" fmla="*/ 58 h 82"/>
                  <a:gd name="T16" fmla="*/ 17 w 70"/>
                  <a:gd name="T17" fmla="*/ 69 h 82"/>
                  <a:gd name="T18" fmla="*/ 31 w 70"/>
                  <a:gd name="T19" fmla="*/ 46 h 82"/>
                  <a:gd name="T20" fmla="*/ 3 w 70"/>
                  <a:gd name="T21" fmla="*/ 79 h 82"/>
                  <a:gd name="T22" fmla="*/ 0 w 70"/>
                  <a:gd name="T23" fmla="*/ 82 h 82"/>
                  <a:gd name="T24" fmla="*/ 36 w 70"/>
                  <a:gd name="T25" fmla="*/ 38 h 82"/>
                  <a:gd name="T26" fmla="*/ 24 w 70"/>
                  <a:gd name="T27" fmla="*/ 52 h 82"/>
                  <a:gd name="T28" fmla="*/ 26 w 70"/>
                  <a:gd name="T29" fmla="*/ 49 h 82"/>
                  <a:gd name="T30" fmla="*/ 25 w 70"/>
                  <a:gd name="T31" fmla="*/ 49 h 82"/>
                  <a:gd name="T32" fmla="*/ 36 w 70"/>
                  <a:gd name="T33" fmla="*/ 41 h 82"/>
                  <a:gd name="T34" fmla="*/ 58 w 70"/>
                  <a:gd name="T35" fmla="*/ 12 h 82"/>
                  <a:gd name="T36" fmla="*/ 56 w 70"/>
                  <a:gd name="T37" fmla="*/ 18 h 82"/>
                  <a:gd name="T38" fmla="*/ 63 w 70"/>
                  <a:gd name="T39" fmla="*/ 9 h 82"/>
                  <a:gd name="T40" fmla="*/ 64 w 70"/>
                  <a:gd name="T41" fmla="*/ 13 h 82"/>
                  <a:gd name="T42" fmla="*/ 53 w 70"/>
                  <a:gd name="T43" fmla="*/ 28 h 82"/>
                  <a:gd name="T44" fmla="*/ 42 w 70"/>
                  <a:gd name="T4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82">
                    <a:moveTo>
                      <a:pt x="42" y="45"/>
                    </a:moveTo>
                    <a:cubicBezTo>
                      <a:pt x="38" y="49"/>
                      <a:pt x="40" y="46"/>
                      <a:pt x="43" y="42"/>
                    </a:cubicBezTo>
                    <a:cubicBezTo>
                      <a:pt x="46" y="37"/>
                      <a:pt x="50" y="32"/>
                      <a:pt x="48" y="33"/>
                    </a:cubicBezTo>
                    <a:cubicBezTo>
                      <a:pt x="46" y="34"/>
                      <a:pt x="41" y="40"/>
                      <a:pt x="42" y="41"/>
                    </a:cubicBezTo>
                    <a:cubicBezTo>
                      <a:pt x="39" y="43"/>
                      <a:pt x="34" y="50"/>
                      <a:pt x="33" y="50"/>
                    </a:cubicBezTo>
                    <a:cubicBezTo>
                      <a:pt x="38" y="43"/>
                      <a:pt x="41" y="39"/>
                      <a:pt x="40" y="38"/>
                    </a:cubicBezTo>
                    <a:cubicBezTo>
                      <a:pt x="39" y="38"/>
                      <a:pt x="33" y="48"/>
                      <a:pt x="32" y="47"/>
                    </a:cubicBezTo>
                    <a:cubicBezTo>
                      <a:pt x="28" y="52"/>
                      <a:pt x="29" y="54"/>
                      <a:pt x="27" y="58"/>
                    </a:cubicBezTo>
                    <a:cubicBezTo>
                      <a:pt x="23" y="63"/>
                      <a:pt x="22" y="64"/>
                      <a:pt x="17" y="69"/>
                    </a:cubicBezTo>
                    <a:cubicBezTo>
                      <a:pt x="24" y="58"/>
                      <a:pt x="26" y="56"/>
                      <a:pt x="31" y="46"/>
                    </a:cubicBezTo>
                    <a:cubicBezTo>
                      <a:pt x="22" y="57"/>
                      <a:pt x="13" y="68"/>
                      <a:pt x="3" y="79"/>
                    </a:cubicBezTo>
                    <a:cubicBezTo>
                      <a:pt x="3" y="79"/>
                      <a:pt x="2" y="80"/>
                      <a:pt x="0" y="82"/>
                    </a:cubicBezTo>
                    <a:cubicBezTo>
                      <a:pt x="9" y="70"/>
                      <a:pt x="20" y="59"/>
                      <a:pt x="36" y="38"/>
                    </a:cubicBezTo>
                    <a:cubicBezTo>
                      <a:pt x="31" y="42"/>
                      <a:pt x="30" y="45"/>
                      <a:pt x="24" y="52"/>
                    </a:cubicBezTo>
                    <a:cubicBezTo>
                      <a:pt x="23" y="52"/>
                      <a:pt x="25" y="51"/>
                      <a:pt x="26" y="49"/>
                    </a:cubicBezTo>
                    <a:cubicBezTo>
                      <a:pt x="25" y="49"/>
                      <a:pt x="25" y="49"/>
                      <a:pt x="25" y="49"/>
                    </a:cubicBezTo>
                    <a:cubicBezTo>
                      <a:pt x="33" y="38"/>
                      <a:pt x="49" y="22"/>
                      <a:pt x="36" y="41"/>
                    </a:cubicBezTo>
                    <a:cubicBezTo>
                      <a:pt x="45" y="31"/>
                      <a:pt x="51" y="23"/>
                      <a:pt x="58" y="12"/>
                    </a:cubicBezTo>
                    <a:cubicBezTo>
                      <a:pt x="61" y="10"/>
                      <a:pt x="55" y="18"/>
                      <a:pt x="56" y="18"/>
                    </a:cubicBezTo>
                    <a:cubicBezTo>
                      <a:pt x="58" y="17"/>
                      <a:pt x="67" y="7"/>
                      <a:pt x="63" y="9"/>
                    </a:cubicBezTo>
                    <a:cubicBezTo>
                      <a:pt x="70" y="0"/>
                      <a:pt x="60" y="16"/>
                      <a:pt x="64" y="13"/>
                    </a:cubicBezTo>
                    <a:cubicBezTo>
                      <a:pt x="57" y="22"/>
                      <a:pt x="55" y="25"/>
                      <a:pt x="53" y="28"/>
                    </a:cubicBezTo>
                    <a:cubicBezTo>
                      <a:pt x="51" y="31"/>
                      <a:pt x="50" y="34"/>
                      <a:pt x="4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954">
                <a:extLst>
                  <a:ext uri="{FF2B5EF4-FFF2-40B4-BE49-F238E27FC236}">
                    <a16:creationId xmlns:a16="http://schemas.microsoft.com/office/drawing/2014/main" id="{C3DEDC23-908E-45EF-AC74-E590F4765948}"/>
                  </a:ext>
                </a:extLst>
              </p:cNvPr>
              <p:cNvSpPr>
                <a:spLocks/>
              </p:cNvSpPr>
              <p:nvPr/>
            </p:nvSpPr>
            <p:spPr bwMode="auto">
              <a:xfrm>
                <a:off x="2662" y="1844"/>
                <a:ext cx="11" cy="12"/>
              </a:xfrm>
              <a:custGeom>
                <a:avLst/>
                <a:gdLst>
                  <a:gd name="T0" fmla="*/ 11 w 19"/>
                  <a:gd name="T1" fmla="*/ 15 h 21"/>
                  <a:gd name="T2" fmla="*/ 9 w 19"/>
                  <a:gd name="T3" fmla="*/ 14 h 21"/>
                  <a:gd name="T4" fmla="*/ 4 w 19"/>
                  <a:gd name="T5" fmla="*/ 2 h 21"/>
                  <a:gd name="T6" fmla="*/ 11 w 19"/>
                  <a:gd name="T7" fmla="*/ 8 h 21"/>
                  <a:gd name="T8" fmla="*/ 19 w 19"/>
                  <a:gd name="T9" fmla="*/ 18 h 21"/>
                  <a:gd name="T10" fmla="*/ 11 w 19"/>
                  <a:gd name="T11" fmla="*/ 15 h 21"/>
                </a:gdLst>
                <a:ahLst/>
                <a:cxnLst>
                  <a:cxn ang="0">
                    <a:pos x="T0" y="T1"/>
                  </a:cxn>
                  <a:cxn ang="0">
                    <a:pos x="T2" y="T3"/>
                  </a:cxn>
                  <a:cxn ang="0">
                    <a:pos x="T4" y="T5"/>
                  </a:cxn>
                  <a:cxn ang="0">
                    <a:pos x="T6" y="T7"/>
                  </a:cxn>
                  <a:cxn ang="0">
                    <a:pos x="T8" y="T9"/>
                  </a:cxn>
                  <a:cxn ang="0">
                    <a:pos x="T10" y="T11"/>
                  </a:cxn>
                </a:cxnLst>
                <a:rect l="0" t="0" r="r" b="b"/>
                <a:pathLst>
                  <a:path w="19" h="21">
                    <a:moveTo>
                      <a:pt x="11" y="15"/>
                    </a:moveTo>
                    <a:cubicBezTo>
                      <a:pt x="9" y="12"/>
                      <a:pt x="9" y="14"/>
                      <a:pt x="9" y="14"/>
                    </a:cubicBezTo>
                    <a:cubicBezTo>
                      <a:pt x="0" y="0"/>
                      <a:pt x="18" y="21"/>
                      <a:pt x="4" y="2"/>
                    </a:cubicBezTo>
                    <a:cubicBezTo>
                      <a:pt x="10" y="9"/>
                      <a:pt x="10" y="8"/>
                      <a:pt x="11" y="8"/>
                    </a:cubicBezTo>
                    <a:cubicBezTo>
                      <a:pt x="11" y="7"/>
                      <a:pt x="12" y="8"/>
                      <a:pt x="19" y="18"/>
                    </a:cubicBezTo>
                    <a:cubicBezTo>
                      <a:pt x="13" y="13"/>
                      <a:pt x="14" y="21"/>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955">
                <a:extLst>
                  <a:ext uri="{FF2B5EF4-FFF2-40B4-BE49-F238E27FC236}">
                    <a16:creationId xmlns:a16="http://schemas.microsoft.com/office/drawing/2014/main" id="{563A02E6-2D80-447D-ADDF-FB8FC4273CAD}"/>
                  </a:ext>
                </a:extLst>
              </p:cNvPr>
              <p:cNvSpPr>
                <a:spLocks/>
              </p:cNvSpPr>
              <p:nvPr/>
            </p:nvSpPr>
            <p:spPr bwMode="auto">
              <a:xfrm>
                <a:off x="2248" y="2608"/>
                <a:ext cx="12" cy="4"/>
              </a:xfrm>
              <a:custGeom>
                <a:avLst/>
                <a:gdLst>
                  <a:gd name="T0" fmla="*/ 21 w 21"/>
                  <a:gd name="T1" fmla="*/ 6 h 7"/>
                  <a:gd name="T2" fmla="*/ 10 w 21"/>
                  <a:gd name="T3" fmla="*/ 6 h 7"/>
                  <a:gd name="T4" fmla="*/ 11 w 21"/>
                  <a:gd name="T5" fmla="*/ 1 h 7"/>
                  <a:gd name="T6" fmla="*/ 0 w 21"/>
                  <a:gd name="T7" fmla="*/ 1 h 7"/>
                  <a:gd name="T8" fmla="*/ 18 w 21"/>
                  <a:gd name="T9" fmla="*/ 1 h 7"/>
                  <a:gd name="T10" fmla="*/ 21 w 21"/>
                  <a:gd name="T11" fmla="*/ 6 h 7"/>
                </a:gdLst>
                <a:ahLst/>
                <a:cxnLst>
                  <a:cxn ang="0">
                    <a:pos x="T0" y="T1"/>
                  </a:cxn>
                  <a:cxn ang="0">
                    <a:pos x="T2" y="T3"/>
                  </a:cxn>
                  <a:cxn ang="0">
                    <a:pos x="T4" y="T5"/>
                  </a:cxn>
                  <a:cxn ang="0">
                    <a:pos x="T6" y="T7"/>
                  </a:cxn>
                  <a:cxn ang="0">
                    <a:pos x="T8" y="T9"/>
                  </a:cxn>
                  <a:cxn ang="0">
                    <a:pos x="T10" y="T11"/>
                  </a:cxn>
                </a:cxnLst>
                <a:rect l="0" t="0" r="r" b="b"/>
                <a:pathLst>
                  <a:path w="21" h="7">
                    <a:moveTo>
                      <a:pt x="21" y="6"/>
                    </a:moveTo>
                    <a:cubicBezTo>
                      <a:pt x="20" y="7"/>
                      <a:pt x="16" y="6"/>
                      <a:pt x="10" y="6"/>
                    </a:cubicBezTo>
                    <a:cubicBezTo>
                      <a:pt x="18" y="4"/>
                      <a:pt x="10" y="3"/>
                      <a:pt x="11" y="1"/>
                    </a:cubicBezTo>
                    <a:cubicBezTo>
                      <a:pt x="0" y="1"/>
                      <a:pt x="0" y="1"/>
                      <a:pt x="0" y="1"/>
                    </a:cubicBezTo>
                    <a:cubicBezTo>
                      <a:pt x="0" y="0"/>
                      <a:pt x="16" y="1"/>
                      <a:pt x="18" y="1"/>
                    </a:cubicBezTo>
                    <a:cubicBezTo>
                      <a:pt x="16" y="2"/>
                      <a:pt x="19" y="5"/>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56">
                <a:extLst>
                  <a:ext uri="{FF2B5EF4-FFF2-40B4-BE49-F238E27FC236}">
                    <a16:creationId xmlns:a16="http://schemas.microsoft.com/office/drawing/2014/main" id="{ED2C0ABD-FCFD-4CD8-AAA9-A0DD77E93FC9}"/>
                  </a:ext>
                </a:extLst>
              </p:cNvPr>
              <p:cNvSpPr>
                <a:spLocks/>
              </p:cNvSpPr>
              <p:nvPr/>
            </p:nvSpPr>
            <p:spPr bwMode="auto">
              <a:xfrm>
                <a:off x="2045" y="2560"/>
                <a:ext cx="11" cy="6"/>
              </a:xfrm>
              <a:custGeom>
                <a:avLst/>
                <a:gdLst>
                  <a:gd name="T0" fmla="*/ 13 w 20"/>
                  <a:gd name="T1" fmla="*/ 8 h 11"/>
                  <a:gd name="T2" fmla="*/ 0 w 20"/>
                  <a:gd name="T3" fmla="*/ 0 h 11"/>
                  <a:gd name="T4" fmla="*/ 20 w 20"/>
                  <a:gd name="T5" fmla="*/ 10 h 11"/>
                  <a:gd name="T6" fmla="*/ 13 w 20"/>
                  <a:gd name="T7" fmla="*/ 8 h 11"/>
                </a:gdLst>
                <a:ahLst/>
                <a:cxnLst>
                  <a:cxn ang="0">
                    <a:pos x="T0" y="T1"/>
                  </a:cxn>
                  <a:cxn ang="0">
                    <a:pos x="T2" y="T3"/>
                  </a:cxn>
                  <a:cxn ang="0">
                    <a:pos x="T4" y="T5"/>
                  </a:cxn>
                  <a:cxn ang="0">
                    <a:pos x="T6" y="T7"/>
                  </a:cxn>
                </a:cxnLst>
                <a:rect l="0" t="0" r="r" b="b"/>
                <a:pathLst>
                  <a:path w="20" h="11">
                    <a:moveTo>
                      <a:pt x="13" y="8"/>
                    </a:moveTo>
                    <a:cubicBezTo>
                      <a:pt x="4" y="5"/>
                      <a:pt x="10" y="5"/>
                      <a:pt x="0" y="0"/>
                    </a:cubicBezTo>
                    <a:cubicBezTo>
                      <a:pt x="4" y="1"/>
                      <a:pt x="16" y="8"/>
                      <a:pt x="20" y="10"/>
                    </a:cubicBezTo>
                    <a:cubicBezTo>
                      <a:pt x="19" y="11"/>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957">
                <a:extLst>
                  <a:ext uri="{FF2B5EF4-FFF2-40B4-BE49-F238E27FC236}">
                    <a16:creationId xmlns:a16="http://schemas.microsoft.com/office/drawing/2014/main" id="{B4D5A0A1-30CA-42B9-8F74-2695C8DE0C1B}"/>
                  </a:ext>
                </a:extLst>
              </p:cNvPr>
              <p:cNvSpPr>
                <a:spLocks/>
              </p:cNvSpPr>
              <p:nvPr/>
            </p:nvSpPr>
            <p:spPr bwMode="auto">
              <a:xfrm>
                <a:off x="2467" y="2544"/>
                <a:ext cx="37" cy="20"/>
              </a:xfrm>
              <a:custGeom>
                <a:avLst/>
                <a:gdLst>
                  <a:gd name="T0" fmla="*/ 21 w 66"/>
                  <a:gd name="T1" fmla="*/ 31 h 36"/>
                  <a:gd name="T2" fmla="*/ 31 w 66"/>
                  <a:gd name="T3" fmla="*/ 23 h 36"/>
                  <a:gd name="T4" fmla="*/ 11 w 66"/>
                  <a:gd name="T5" fmla="*/ 32 h 36"/>
                  <a:gd name="T6" fmla="*/ 23 w 66"/>
                  <a:gd name="T7" fmla="*/ 25 h 36"/>
                  <a:gd name="T8" fmla="*/ 0 w 66"/>
                  <a:gd name="T9" fmla="*/ 36 h 36"/>
                  <a:gd name="T10" fmla="*/ 3 w 66"/>
                  <a:gd name="T11" fmla="*/ 31 h 36"/>
                  <a:gd name="T12" fmla="*/ 16 w 66"/>
                  <a:gd name="T13" fmla="*/ 24 h 36"/>
                  <a:gd name="T14" fmla="*/ 7 w 66"/>
                  <a:gd name="T15" fmla="*/ 30 h 36"/>
                  <a:gd name="T16" fmla="*/ 22 w 66"/>
                  <a:gd name="T17" fmla="*/ 21 h 36"/>
                  <a:gd name="T18" fmla="*/ 12 w 66"/>
                  <a:gd name="T19" fmla="*/ 26 h 36"/>
                  <a:gd name="T20" fmla="*/ 5 w 66"/>
                  <a:gd name="T21" fmla="*/ 28 h 36"/>
                  <a:gd name="T22" fmla="*/ 30 w 66"/>
                  <a:gd name="T23" fmla="*/ 15 h 36"/>
                  <a:gd name="T24" fmla="*/ 61 w 66"/>
                  <a:gd name="T25" fmla="*/ 1 h 36"/>
                  <a:gd name="T26" fmla="*/ 46 w 66"/>
                  <a:gd name="T27" fmla="*/ 10 h 36"/>
                  <a:gd name="T28" fmla="*/ 33 w 66"/>
                  <a:gd name="T29" fmla="*/ 21 h 36"/>
                  <a:gd name="T30" fmla="*/ 35 w 66"/>
                  <a:gd name="T31" fmla="*/ 18 h 36"/>
                  <a:gd name="T32" fmla="*/ 26 w 66"/>
                  <a:gd name="T33" fmla="*/ 23 h 36"/>
                  <a:gd name="T34" fmla="*/ 38 w 66"/>
                  <a:gd name="T35" fmla="*/ 20 h 36"/>
                  <a:gd name="T36" fmla="*/ 31 w 66"/>
                  <a:gd name="T37" fmla="*/ 25 h 36"/>
                  <a:gd name="T38" fmla="*/ 21 w 66"/>
                  <a:gd name="T39"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36">
                    <a:moveTo>
                      <a:pt x="21" y="31"/>
                    </a:moveTo>
                    <a:cubicBezTo>
                      <a:pt x="12" y="34"/>
                      <a:pt x="25" y="26"/>
                      <a:pt x="31" y="23"/>
                    </a:cubicBezTo>
                    <a:cubicBezTo>
                      <a:pt x="25" y="24"/>
                      <a:pt x="16" y="31"/>
                      <a:pt x="11" y="32"/>
                    </a:cubicBezTo>
                    <a:cubicBezTo>
                      <a:pt x="12" y="31"/>
                      <a:pt x="17" y="28"/>
                      <a:pt x="23" y="25"/>
                    </a:cubicBezTo>
                    <a:cubicBezTo>
                      <a:pt x="18" y="26"/>
                      <a:pt x="12" y="31"/>
                      <a:pt x="0" y="36"/>
                    </a:cubicBezTo>
                    <a:cubicBezTo>
                      <a:pt x="9" y="30"/>
                      <a:pt x="13" y="29"/>
                      <a:pt x="3" y="31"/>
                    </a:cubicBezTo>
                    <a:cubicBezTo>
                      <a:pt x="6" y="29"/>
                      <a:pt x="10" y="27"/>
                      <a:pt x="16" y="24"/>
                    </a:cubicBezTo>
                    <a:cubicBezTo>
                      <a:pt x="16" y="25"/>
                      <a:pt x="6" y="29"/>
                      <a:pt x="7" y="30"/>
                    </a:cubicBezTo>
                    <a:cubicBezTo>
                      <a:pt x="14" y="28"/>
                      <a:pt x="16" y="24"/>
                      <a:pt x="22" y="21"/>
                    </a:cubicBezTo>
                    <a:cubicBezTo>
                      <a:pt x="22" y="21"/>
                      <a:pt x="17" y="23"/>
                      <a:pt x="12" y="26"/>
                    </a:cubicBezTo>
                    <a:cubicBezTo>
                      <a:pt x="7" y="28"/>
                      <a:pt x="3" y="30"/>
                      <a:pt x="5" y="28"/>
                    </a:cubicBezTo>
                    <a:cubicBezTo>
                      <a:pt x="18" y="22"/>
                      <a:pt x="28" y="17"/>
                      <a:pt x="30" y="15"/>
                    </a:cubicBezTo>
                    <a:cubicBezTo>
                      <a:pt x="37" y="13"/>
                      <a:pt x="49" y="9"/>
                      <a:pt x="61" y="1"/>
                    </a:cubicBezTo>
                    <a:cubicBezTo>
                      <a:pt x="66" y="0"/>
                      <a:pt x="52" y="7"/>
                      <a:pt x="46" y="10"/>
                    </a:cubicBezTo>
                    <a:cubicBezTo>
                      <a:pt x="52" y="9"/>
                      <a:pt x="49" y="13"/>
                      <a:pt x="33" y="21"/>
                    </a:cubicBezTo>
                    <a:cubicBezTo>
                      <a:pt x="35" y="20"/>
                      <a:pt x="36" y="19"/>
                      <a:pt x="35" y="18"/>
                    </a:cubicBezTo>
                    <a:cubicBezTo>
                      <a:pt x="33" y="20"/>
                      <a:pt x="30" y="21"/>
                      <a:pt x="26" y="23"/>
                    </a:cubicBezTo>
                    <a:cubicBezTo>
                      <a:pt x="25" y="26"/>
                      <a:pt x="40" y="17"/>
                      <a:pt x="38" y="20"/>
                    </a:cubicBezTo>
                    <a:cubicBezTo>
                      <a:pt x="32" y="23"/>
                      <a:pt x="32" y="24"/>
                      <a:pt x="31" y="25"/>
                    </a:cubicBezTo>
                    <a:cubicBezTo>
                      <a:pt x="30" y="26"/>
                      <a:pt x="29" y="28"/>
                      <a:pt x="2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958">
                <a:extLst>
                  <a:ext uri="{FF2B5EF4-FFF2-40B4-BE49-F238E27FC236}">
                    <a16:creationId xmlns:a16="http://schemas.microsoft.com/office/drawing/2014/main" id="{E53A09C9-F432-4976-8DBC-25D8282C3E47}"/>
                  </a:ext>
                </a:extLst>
              </p:cNvPr>
              <p:cNvSpPr>
                <a:spLocks/>
              </p:cNvSpPr>
              <p:nvPr/>
            </p:nvSpPr>
            <p:spPr bwMode="auto">
              <a:xfrm>
                <a:off x="2399" y="2580"/>
                <a:ext cx="27" cy="9"/>
              </a:xfrm>
              <a:custGeom>
                <a:avLst/>
                <a:gdLst>
                  <a:gd name="T0" fmla="*/ 25 w 48"/>
                  <a:gd name="T1" fmla="*/ 10 h 16"/>
                  <a:gd name="T2" fmla="*/ 19 w 48"/>
                  <a:gd name="T3" fmla="*/ 8 h 16"/>
                  <a:gd name="T4" fmla="*/ 32 w 48"/>
                  <a:gd name="T5" fmla="*/ 3 h 16"/>
                  <a:gd name="T6" fmla="*/ 32 w 48"/>
                  <a:gd name="T7" fmla="*/ 11 h 16"/>
                  <a:gd name="T8" fmla="*/ 20 w 48"/>
                  <a:gd name="T9" fmla="*/ 13 h 16"/>
                  <a:gd name="T10" fmla="*/ 33 w 48"/>
                  <a:gd name="T11" fmla="*/ 8 h 16"/>
                  <a:gd name="T12" fmla="*/ 27 w 48"/>
                  <a:gd name="T13" fmla="*/ 11 h 16"/>
                  <a:gd name="T14" fmla="*/ 14 w 48"/>
                  <a:gd name="T15" fmla="*/ 13 h 16"/>
                  <a:gd name="T16" fmla="*/ 0 w 48"/>
                  <a:gd name="T17" fmla="*/ 16 h 16"/>
                  <a:gd name="T18" fmla="*/ 25 w 48"/>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
                    <a:moveTo>
                      <a:pt x="25" y="10"/>
                    </a:moveTo>
                    <a:cubicBezTo>
                      <a:pt x="23" y="9"/>
                      <a:pt x="35" y="3"/>
                      <a:pt x="19" y="8"/>
                    </a:cubicBezTo>
                    <a:cubicBezTo>
                      <a:pt x="20" y="7"/>
                      <a:pt x="25" y="5"/>
                      <a:pt x="32" y="3"/>
                    </a:cubicBezTo>
                    <a:cubicBezTo>
                      <a:pt x="48" y="0"/>
                      <a:pt x="40" y="7"/>
                      <a:pt x="32" y="11"/>
                    </a:cubicBezTo>
                    <a:cubicBezTo>
                      <a:pt x="22" y="14"/>
                      <a:pt x="28" y="12"/>
                      <a:pt x="20" y="13"/>
                    </a:cubicBezTo>
                    <a:cubicBezTo>
                      <a:pt x="32" y="10"/>
                      <a:pt x="30" y="9"/>
                      <a:pt x="33" y="8"/>
                    </a:cubicBezTo>
                    <a:cubicBezTo>
                      <a:pt x="32" y="7"/>
                      <a:pt x="23" y="11"/>
                      <a:pt x="27" y="11"/>
                    </a:cubicBezTo>
                    <a:cubicBezTo>
                      <a:pt x="18" y="13"/>
                      <a:pt x="16" y="13"/>
                      <a:pt x="14" y="13"/>
                    </a:cubicBezTo>
                    <a:cubicBezTo>
                      <a:pt x="12" y="13"/>
                      <a:pt x="9" y="14"/>
                      <a:pt x="0" y="16"/>
                    </a:cubicBezTo>
                    <a:cubicBezTo>
                      <a:pt x="5" y="13"/>
                      <a:pt x="17" y="12"/>
                      <a:pt x="2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959">
                <a:extLst>
                  <a:ext uri="{FF2B5EF4-FFF2-40B4-BE49-F238E27FC236}">
                    <a16:creationId xmlns:a16="http://schemas.microsoft.com/office/drawing/2014/main" id="{3FE91D43-9213-4621-ACDB-4476503AC5C8}"/>
                  </a:ext>
                </a:extLst>
              </p:cNvPr>
              <p:cNvSpPr>
                <a:spLocks/>
              </p:cNvSpPr>
              <p:nvPr/>
            </p:nvSpPr>
            <p:spPr bwMode="auto">
              <a:xfrm>
                <a:off x="2690" y="2341"/>
                <a:ext cx="12" cy="22"/>
              </a:xfrm>
              <a:custGeom>
                <a:avLst/>
                <a:gdLst>
                  <a:gd name="T0" fmla="*/ 6 w 20"/>
                  <a:gd name="T1" fmla="*/ 26 h 38"/>
                  <a:gd name="T2" fmla="*/ 0 w 20"/>
                  <a:gd name="T3" fmla="*/ 32 h 38"/>
                  <a:gd name="T4" fmla="*/ 15 w 20"/>
                  <a:gd name="T5" fmla="*/ 4 h 38"/>
                  <a:gd name="T6" fmla="*/ 20 w 20"/>
                  <a:gd name="T7" fmla="*/ 4 h 38"/>
                  <a:gd name="T8" fmla="*/ 14 w 20"/>
                  <a:gd name="T9" fmla="*/ 10 h 38"/>
                  <a:gd name="T10" fmla="*/ 11 w 20"/>
                  <a:gd name="T11" fmla="*/ 22 h 38"/>
                  <a:gd name="T12" fmla="*/ 3 w 20"/>
                  <a:gd name="T13" fmla="*/ 38 h 38"/>
                  <a:gd name="T14" fmla="*/ 7 w 20"/>
                  <a:gd name="T15" fmla="*/ 29 h 38"/>
                  <a:gd name="T16" fmla="*/ 0 w 20"/>
                  <a:gd name="T17" fmla="*/ 35 h 38"/>
                  <a:gd name="T18" fmla="*/ 6 w 20"/>
                  <a:gd name="T1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38">
                    <a:moveTo>
                      <a:pt x="6" y="26"/>
                    </a:moveTo>
                    <a:cubicBezTo>
                      <a:pt x="6" y="22"/>
                      <a:pt x="0" y="36"/>
                      <a:pt x="0" y="32"/>
                    </a:cubicBezTo>
                    <a:cubicBezTo>
                      <a:pt x="5" y="24"/>
                      <a:pt x="8" y="16"/>
                      <a:pt x="15" y="4"/>
                    </a:cubicBezTo>
                    <a:cubicBezTo>
                      <a:pt x="19" y="0"/>
                      <a:pt x="18" y="3"/>
                      <a:pt x="20" y="4"/>
                    </a:cubicBezTo>
                    <a:cubicBezTo>
                      <a:pt x="17" y="9"/>
                      <a:pt x="15" y="11"/>
                      <a:pt x="14" y="10"/>
                    </a:cubicBezTo>
                    <a:cubicBezTo>
                      <a:pt x="13" y="14"/>
                      <a:pt x="13" y="18"/>
                      <a:pt x="11" y="22"/>
                    </a:cubicBezTo>
                    <a:cubicBezTo>
                      <a:pt x="9" y="28"/>
                      <a:pt x="6" y="33"/>
                      <a:pt x="3" y="38"/>
                    </a:cubicBezTo>
                    <a:cubicBezTo>
                      <a:pt x="2" y="38"/>
                      <a:pt x="5" y="32"/>
                      <a:pt x="7" y="29"/>
                    </a:cubicBezTo>
                    <a:cubicBezTo>
                      <a:pt x="2" y="37"/>
                      <a:pt x="2" y="32"/>
                      <a:pt x="0" y="35"/>
                    </a:cubicBezTo>
                    <a:cubicBezTo>
                      <a:pt x="0" y="34"/>
                      <a:pt x="3" y="31"/>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960">
                <a:extLst>
                  <a:ext uri="{FF2B5EF4-FFF2-40B4-BE49-F238E27FC236}">
                    <a16:creationId xmlns:a16="http://schemas.microsoft.com/office/drawing/2014/main" id="{500D26E5-5BC3-4902-95CA-4796EE534A71}"/>
                  </a:ext>
                </a:extLst>
              </p:cNvPr>
              <p:cNvSpPr>
                <a:spLocks/>
              </p:cNvSpPr>
              <p:nvPr/>
            </p:nvSpPr>
            <p:spPr bwMode="auto">
              <a:xfrm>
                <a:off x="2282" y="2604"/>
                <a:ext cx="24" cy="4"/>
              </a:xfrm>
              <a:custGeom>
                <a:avLst/>
                <a:gdLst>
                  <a:gd name="T0" fmla="*/ 40 w 42"/>
                  <a:gd name="T1" fmla="*/ 7 h 7"/>
                  <a:gd name="T2" fmla="*/ 9 w 42"/>
                  <a:gd name="T3" fmla="*/ 7 h 7"/>
                  <a:gd name="T4" fmla="*/ 19 w 42"/>
                  <a:gd name="T5" fmla="*/ 5 h 7"/>
                  <a:gd name="T6" fmla="*/ 13 w 42"/>
                  <a:gd name="T7" fmla="*/ 1 h 7"/>
                  <a:gd name="T8" fmla="*/ 38 w 42"/>
                  <a:gd name="T9" fmla="*/ 0 h 7"/>
                  <a:gd name="T10" fmla="*/ 21 w 42"/>
                  <a:gd name="T11" fmla="*/ 1 h 7"/>
                  <a:gd name="T12" fmla="*/ 24 w 42"/>
                  <a:gd name="T13" fmla="*/ 6 h 7"/>
                  <a:gd name="T14" fmla="*/ 40 w 4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
                    <a:moveTo>
                      <a:pt x="40" y="7"/>
                    </a:moveTo>
                    <a:cubicBezTo>
                      <a:pt x="28" y="7"/>
                      <a:pt x="23" y="6"/>
                      <a:pt x="9" y="7"/>
                    </a:cubicBezTo>
                    <a:cubicBezTo>
                      <a:pt x="6" y="6"/>
                      <a:pt x="16" y="6"/>
                      <a:pt x="19" y="5"/>
                    </a:cubicBezTo>
                    <a:cubicBezTo>
                      <a:pt x="0" y="5"/>
                      <a:pt x="19" y="4"/>
                      <a:pt x="13" y="1"/>
                    </a:cubicBezTo>
                    <a:cubicBezTo>
                      <a:pt x="27" y="0"/>
                      <a:pt x="24" y="0"/>
                      <a:pt x="38" y="0"/>
                    </a:cubicBezTo>
                    <a:cubicBezTo>
                      <a:pt x="40" y="0"/>
                      <a:pt x="26" y="1"/>
                      <a:pt x="21" y="1"/>
                    </a:cubicBezTo>
                    <a:cubicBezTo>
                      <a:pt x="24" y="6"/>
                      <a:pt x="24" y="6"/>
                      <a:pt x="24" y="6"/>
                    </a:cubicBezTo>
                    <a:cubicBezTo>
                      <a:pt x="28" y="7"/>
                      <a:pt x="42" y="5"/>
                      <a:pt x="4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961">
                <a:extLst>
                  <a:ext uri="{FF2B5EF4-FFF2-40B4-BE49-F238E27FC236}">
                    <a16:creationId xmlns:a16="http://schemas.microsoft.com/office/drawing/2014/main" id="{50D8A111-6B4C-44CB-988F-CAF9B6C40FF4}"/>
                  </a:ext>
                </a:extLst>
              </p:cNvPr>
              <p:cNvSpPr>
                <a:spLocks/>
              </p:cNvSpPr>
              <p:nvPr/>
            </p:nvSpPr>
            <p:spPr bwMode="auto">
              <a:xfrm>
                <a:off x="2702" y="2315"/>
                <a:ext cx="12" cy="25"/>
              </a:xfrm>
              <a:custGeom>
                <a:avLst/>
                <a:gdLst>
                  <a:gd name="T0" fmla="*/ 22 w 22"/>
                  <a:gd name="T1" fmla="*/ 2 h 44"/>
                  <a:gd name="T2" fmla="*/ 4 w 22"/>
                  <a:gd name="T3" fmla="*/ 37 h 44"/>
                  <a:gd name="T4" fmla="*/ 1 w 22"/>
                  <a:gd name="T5" fmla="*/ 37 h 44"/>
                  <a:gd name="T6" fmla="*/ 10 w 22"/>
                  <a:gd name="T7" fmla="*/ 18 h 44"/>
                  <a:gd name="T8" fmla="*/ 15 w 22"/>
                  <a:gd name="T9" fmla="*/ 12 h 44"/>
                  <a:gd name="T10" fmla="*/ 22 w 22"/>
                  <a:gd name="T11" fmla="*/ 2 h 44"/>
                </a:gdLst>
                <a:ahLst/>
                <a:cxnLst>
                  <a:cxn ang="0">
                    <a:pos x="T0" y="T1"/>
                  </a:cxn>
                  <a:cxn ang="0">
                    <a:pos x="T2" y="T3"/>
                  </a:cxn>
                  <a:cxn ang="0">
                    <a:pos x="T4" y="T5"/>
                  </a:cxn>
                  <a:cxn ang="0">
                    <a:pos x="T6" y="T7"/>
                  </a:cxn>
                  <a:cxn ang="0">
                    <a:pos x="T8" y="T9"/>
                  </a:cxn>
                  <a:cxn ang="0">
                    <a:pos x="T10" y="T11"/>
                  </a:cxn>
                </a:cxnLst>
                <a:rect l="0" t="0" r="r" b="b"/>
                <a:pathLst>
                  <a:path w="22" h="44">
                    <a:moveTo>
                      <a:pt x="22" y="2"/>
                    </a:moveTo>
                    <a:cubicBezTo>
                      <a:pt x="16" y="11"/>
                      <a:pt x="7" y="28"/>
                      <a:pt x="4" y="37"/>
                    </a:cubicBezTo>
                    <a:cubicBezTo>
                      <a:pt x="0" y="44"/>
                      <a:pt x="4" y="33"/>
                      <a:pt x="1" y="37"/>
                    </a:cubicBezTo>
                    <a:cubicBezTo>
                      <a:pt x="5" y="31"/>
                      <a:pt x="5" y="28"/>
                      <a:pt x="10" y="18"/>
                    </a:cubicBezTo>
                    <a:cubicBezTo>
                      <a:pt x="9" y="23"/>
                      <a:pt x="12" y="18"/>
                      <a:pt x="15" y="12"/>
                    </a:cubicBezTo>
                    <a:cubicBezTo>
                      <a:pt x="18" y="7"/>
                      <a:pt x="21"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962">
                <a:extLst>
                  <a:ext uri="{FF2B5EF4-FFF2-40B4-BE49-F238E27FC236}">
                    <a16:creationId xmlns:a16="http://schemas.microsoft.com/office/drawing/2014/main" id="{3557BD95-DE83-4D5E-81E1-5F16140E37FE}"/>
                  </a:ext>
                </a:extLst>
              </p:cNvPr>
              <p:cNvSpPr>
                <a:spLocks/>
              </p:cNvSpPr>
              <p:nvPr/>
            </p:nvSpPr>
            <p:spPr bwMode="auto">
              <a:xfrm>
                <a:off x="2588" y="2461"/>
                <a:ext cx="27" cy="24"/>
              </a:xfrm>
              <a:custGeom>
                <a:avLst/>
                <a:gdLst>
                  <a:gd name="T0" fmla="*/ 27 w 47"/>
                  <a:gd name="T1" fmla="*/ 18 h 42"/>
                  <a:gd name="T2" fmla="*/ 45 w 47"/>
                  <a:gd name="T3" fmla="*/ 0 h 42"/>
                  <a:gd name="T4" fmla="*/ 40 w 47"/>
                  <a:gd name="T5" fmla="*/ 7 h 42"/>
                  <a:gd name="T6" fmla="*/ 40 w 47"/>
                  <a:gd name="T7" fmla="*/ 8 h 42"/>
                  <a:gd name="T8" fmla="*/ 35 w 47"/>
                  <a:gd name="T9" fmla="*/ 13 h 42"/>
                  <a:gd name="T10" fmla="*/ 20 w 47"/>
                  <a:gd name="T11" fmla="*/ 22 h 42"/>
                  <a:gd name="T12" fmla="*/ 0 w 47"/>
                  <a:gd name="T13" fmla="*/ 42 h 42"/>
                  <a:gd name="T14" fmla="*/ 11 w 47"/>
                  <a:gd name="T15" fmla="*/ 30 h 42"/>
                  <a:gd name="T16" fmla="*/ 27 w 47"/>
                  <a:gd name="T17" fmla="*/ 15 h 42"/>
                  <a:gd name="T18" fmla="*/ 36 w 47"/>
                  <a:gd name="T19" fmla="*/ 7 h 42"/>
                  <a:gd name="T20" fmla="*/ 27 w 47"/>
                  <a:gd name="T2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18"/>
                    </a:moveTo>
                    <a:cubicBezTo>
                      <a:pt x="34" y="15"/>
                      <a:pt x="33" y="11"/>
                      <a:pt x="45" y="0"/>
                    </a:cubicBezTo>
                    <a:cubicBezTo>
                      <a:pt x="47" y="0"/>
                      <a:pt x="43" y="3"/>
                      <a:pt x="40" y="7"/>
                    </a:cubicBezTo>
                    <a:cubicBezTo>
                      <a:pt x="37" y="10"/>
                      <a:pt x="34" y="12"/>
                      <a:pt x="40" y="8"/>
                    </a:cubicBezTo>
                    <a:cubicBezTo>
                      <a:pt x="37" y="11"/>
                      <a:pt x="35" y="13"/>
                      <a:pt x="35" y="13"/>
                    </a:cubicBezTo>
                    <a:cubicBezTo>
                      <a:pt x="30" y="18"/>
                      <a:pt x="22" y="23"/>
                      <a:pt x="20" y="22"/>
                    </a:cubicBezTo>
                    <a:cubicBezTo>
                      <a:pt x="12" y="31"/>
                      <a:pt x="8" y="33"/>
                      <a:pt x="0" y="42"/>
                    </a:cubicBezTo>
                    <a:cubicBezTo>
                      <a:pt x="1" y="40"/>
                      <a:pt x="6" y="35"/>
                      <a:pt x="11" y="30"/>
                    </a:cubicBezTo>
                    <a:cubicBezTo>
                      <a:pt x="16" y="25"/>
                      <a:pt x="23" y="19"/>
                      <a:pt x="27" y="15"/>
                    </a:cubicBezTo>
                    <a:cubicBezTo>
                      <a:pt x="28" y="15"/>
                      <a:pt x="33" y="11"/>
                      <a:pt x="36" y="7"/>
                    </a:cubicBezTo>
                    <a:cubicBezTo>
                      <a:pt x="43" y="1"/>
                      <a:pt x="29" y="16"/>
                      <a:pt x="2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963">
                <a:extLst>
                  <a:ext uri="{FF2B5EF4-FFF2-40B4-BE49-F238E27FC236}">
                    <a16:creationId xmlns:a16="http://schemas.microsoft.com/office/drawing/2014/main" id="{8E89DE5B-8C65-483A-AF0D-F38B10E668D0}"/>
                  </a:ext>
                </a:extLst>
              </p:cNvPr>
              <p:cNvSpPr>
                <a:spLocks/>
              </p:cNvSpPr>
              <p:nvPr/>
            </p:nvSpPr>
            <p:spPr bwMode="auto">
              <a:xfrm>
                <a:off x="2571" y="2488"/>
                <a:ext cx="13" cy="13"/>
              </a:xfrm>
              <a:custGeom>
                <a:avLst/>
                <a:gdLst>
                  <a:gd name="T0" fmla="*/ 16 w 23"/>
                  <a:gd name="T1" fmla="*/ 11 h 24"/>
                  <a:gd name="T2" fmla="*/ 1 w 23"/>
                  <a:gd name="T3" fmla="*/ 22 h 24"/>
                  <a:gd name="T4" fmla="*/ 12 w 23"/>
                  <a:gd name="T5" fmla="*/ 9 h 24"/>
                  <a:gd name="T6" fmla="*/ 7 w 23"/>
                  <a:gd name="T7" fmla="*/ 17 h 24"/>
                  <a:gd name="T8" fmla="*/ 16 w 23"/>
                  <a:gd name="T9" fmla="*/ 11 h 24"/>
                </a:gdLst>
                <a:ahLst/>
                <a:cxnLst>
                  <a:cxn ang="0">
                    <a:pos x="T0" y="T1"/>
                  </a:cxn>
                  <a:cxn ang="0">
                    <a:pos x="T2" y="T3"/>
                  </a:cxn>
                  <a:cxn ang="0">
                    <a:pos x="T4" y="T5"/>
                  </a:cxn>
                  <a:cxn ang="0">
                    <a:pos x="T6" y="T7"/>
                  </a:cxn>
                  <a:cxn ang="0">
                    <a:pos x="T8" y="T9"/>
                  </a:cxn>
                </a:cxnLst>
                <a:rect l="0" t="0" r="r" b="b"/>
                <a:pathLst>
                  <a:path w="23" h="24">
                    <a:moveTo>
                      <a:pt x="16" y="11"/>
                    </a:moveTo>
                    <a:cubicBezTo>
                      <a:pt x="15" y="13"/>
                      <a:pt x="0" y="24"/>
                      <a:pt x="1" y="22"/>
                    </a:cubicBezTo>
                    <a:cubicBezTo>
                      <a:pt x="9" y="15"/>
                      <a:pt x="15" y="10"/>
                      <a:pt x="12" y="9"/>
                    </a:cubicBezTo>
                    <a:cubicBezTo>
                      <a:pt x="23" y="0"/>
                      <a:pt x="19" y="8"/>
                      <a:pt x="7" y="17"/>
                    </a:cubicBezTo>
                    <a:cubicBezTo>
                      <a:pt x="8" y="17"/>
                      <a:pt x="13" y="13"/>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964">
                <a:extLst>
                  <a:ext uri="{FF2B5EF4-FFF2-40B4-BE49-F238E27FC236}">
                    <a16:creationId xmlns:a16="http://schemas.microsoft.com/office/drawing/2014/main" id="{79A27A42-26B9-4E01-AA32-D4A744830C7E}"/>
                  </a:ext>
                </a:extLst>
              </p:cNvPr>
              <p:cNvSpPr>
                <a:spLocks/>
              </p:cNvSpPr>
              <p:nvPr/>
            </p:nvSpPr>
            <p:spPr bwMode="auto">
              <a:xfrm>
                <a:off x="2256" y="2608"/>
                <a:ext cx="16" cy="1"/>
              </a:xfrm>
              <a:custGeom>
                <a:avLst/>
                <a:gdLst>
                  <a:gd name="T0" fmla="*/ 25 w 27"/>
                  <a:gd name="T1" fmla="*/ 0 h 2"/>
                  <a:gd name="T2" fmla="*/ 0 w 27"/>
                  <a:gd name="T3" fmla="*/ 0 h 2"/>
                  <a:gd name="T4" fmla="*/ 25 w 27"/>
                  <a:gd name="T5" fmla="*/ 0 h 2"/>
                </a:gdLst>
                <a:ahLst/>
                <a:cxnLst>
                  <a:cxn ang="0">
                    <a:pos x="T0" y="T1"/>
                  </a:cxn>
                  <a:cxn ang="0">
                    <a:pos x="T2" y="T3"/>
                  </a:cxn>
                  <a:cxn ang="0">
                    <a:pos x="T4" y="T5"/>
                  </a:cxn>
                </a:cxnLst>
                <a:rect l="0" t="0" r="r" b="b"/>
                <a:pathLst>
                  <a:path w="27" h="2">
                    <a:moveTo>
                      <a:pt x="25" y="0"/>
                    </a:moveTo>
                    <a:cubicBezTo>
                      <a:pt x="27" y="2"/>
                      <a:pt x="11" y="0"/>
                      <a:pt x="0" y="0"/>
                    </a:cubicBezTo>
                    <a:cubicBezTo>
                      <a:pt x="8" y="0"/>
                      <a:pt x="17"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65">
                <a:extLst>
                  <a:ext uri="{FF2B5EF4-FFF2-40B4-BE49-F238E27FC236}">
                    <a16:creationId xmlns:a16="http://schemas.microsoft.com/office/drawing/2014/main" id="{CF479082-1452-41BE-9C37-229BA48301AE}"/>
                  </a:ext>
                </a:extLst>
              </p:cNvPr>
              <p:cNvSpPr>
                <a:spLocks/>
              </p:cNvSpPr>
              <p:nvPr/>
            </p:nvSpPr>
            <p:spPr bwMode="auto">
              <a:xfrm>
                <a:off x="2182" y="2601"/>
                <a:ext cx="18" cy="3"/>
              </a:xfrm>
              <a:custGeom>
                <a:avLst/>
                <a:gdLst>
                  <a:gd name="T0" fmla="*/ 28 w 32"/>
                  <a:gd name="T1" fmla="*/ 4 h 4"/>
                  <a:gd name="T2" fmla="*/ 9 w 32"/>
                  <a:gd name="T3" fmla="*/ 2 h 4"/>
                  <a:gd name="T4" fmla="*/ 11 w 32"/>
                  <a:gd name="T5" fmla="*/ 1 h 4"/>
                  <a:gd name="T6" fmla="*/ 16 w 32"/>
                  <a:gd name="T7" fmla="*/ 1 h 4"/>
                  <a:gd name="T8" fmla="*/ 28 w 32"/>
                  <a:gd name="T9" fmla="*/ 4 h 4"/>
                </a:gdLst>
                <a:ahLst/>
                <a:cxnLst>
                  <a:cxn ang="0">
                    <a:pos x="T0" y="T1"/>
                  </a:cxn>
                  <a:cxn ang="0">
                    <a:pos x="T2" y="T3"/>
                  </a:cxn>
                  <a:cxn ang="0">
                    <a:pos x="T4" y="T5"/>
                  </a:cxn>
                  <a:cxn ang="0">
                    <a:pos x="T6" y="T7"/>
                  </a:cxn>
                  <a:cxn ang="0">
                    <a:pos x="T8" y="T9"/>
                  </a:cxn>
                </a:cxnLst>
                <a:rect l="0" t="0" r="r" b="b"/>
                <a:pathLst>
                  <a:path w="32" h="4">
                    <a:moveTo>
                      <a:pt x="28" y="4"/>
                    </a:moveTo>
                    <a:cubicBezTo>
                      <a:pt x="25" y="4"/>
                      <a:pt x="10" y="1"/>
                      <a:pt x="9" y="2"/>
                    </a:cubicBezTo>
                    <a:cubicBezTo>
                      <a:pt x="0" y="0"/>
                      <a:pt x="5" y="0"/>
                      <a:pt x="11" y="1"/>
                    </a:cubicBezTo>
                    <a:cubicBezTo>
                      <a:pt x="17" y="2"/>
                      <a:pt x="23" y="3"/>
                      <a:pt x="16" y="1"/>
                    </a:cubicBezTo>
                    <a:cubicBezTo>
                      <a:pt x="16" y="0"/>
                      <a:pt x="32" y="3"/>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6966">
                <a:extLst>
                  <a:ext uri="{FF2B5EF4-FFF2-40B4-BE49-F238E27FC236}">
                    <a16:creationId xmlns:a16="http://schemas.microsoft.com/office/drawing/2014/main" id="{99D0E646-5E1A-4818-B742-9ED037FC42E1}"/>
                  </a:ext>
                </a:extLst>
              </p:cNvPr>
              <p:cNvSpPr>
                <a:spLocks/>
              </p:cNvSpPr>
              <p:nvPr/>
            </p:nvSpPr>
            <p:spPr bwMode="auto">
              <a:xfrm>
                <a:off x="2544" y="2511"/>
                <a:ext cx="11" cy="7"/>
              </a:xfrm>
              <a:custGeom>
                <a:avLst/>
                <a:gdLst>
                  <a:gd name="T0" fmla="*/ 16 w 20"/>
                  <a:gd name="T1" fmla="*/ 5 h 12"/>
                  <a:gd name="T2" fmla="*/ 12 w 20"/>
                  <a:gd name="T3" fmla="*/ 3 h 12"/>
                  <a:gd name="T4" fmla="*/ 16 w 20"/>
                  <a:gd name="T5" fmla="*/ 5 h 12"/>
                </a:gdLst>
                <a:ahLst/>
                <a:cxnLst>
                  <a:cxn ang="0">
                    <a:pos x="T0" y="T1"/>
                  </a:cxn>
                  <a:cxn ang="0">
                    <a:pos x="T2" y="T3"/>
                  </a:cxn>
                  <a:cxn ang="0">
                    <a:pos x="T4" y="T5"/>
                  </a:cxn>
                </a:cxnLst>
                <a:rect l="0" t="0" r="r" b="b"/>
                <a:pathLst>
                  <a:path w="20" h="12">
                    <a:moveTo>
                      <a:pt x="16" y="5"/>
                    </a:moveTo>
                    <a:cubicBezTo>
                      <a:pt x="12" y="7"/>
                      <a:pt x="0" y="12"/>
                      <a:pt x="12" y="3"/>
                    </a:cubicBezTo>
                    <a:cubicBezTo>
                      <a:pt x="6" y="9"/>
                      <a:pt x="20"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967">
                <a:extLst>
                  <a:ext uri="{FF2B5EF4-FFF2-40B4-BE49-F238E27FC236}">
                    <a16:creationId xmlns:a16="http://schemas.microsoft.com/office/drawing/2014/main" id="{B6A2E78A-868E-478A-AA88-921800C16674}"/>
                  </a:ext>
                </a:extLst>
              </p:cNvPr>
              <p:cNvSpPr>
                <a:spLocks/>
              </p:cNvSpPr>
              <p:nvPr/>
            </p:nvSpPr>
            <p:spPr bwMode="auto">
              <a:xfrm>
                <a:off x="2620" y="2432"/>
                <a:ext cx="16" cy="19"/>
              </a:xfrm>
              <a:custGeom>
                <a:avLst/>
                <a:gdLst>
                  <a:gd name="T0" fmla="*/ 11 w 29"/>
                  <a:gd name="T1" fmla="*/ 25 h 32"/>
                  <a:gd name="T2" fmla="*/ 0 w 29"/>
                  <a:gd name="T3" fmla="*/ 32 h 32"/>
                  <a:gd name="T4" fmla="*/ 29 w 29"/>
                  <a:gd name="T5" fmla="*/ 0 h 32"/>
                  <a:gd name="T6" fmla="*/ 21 w 29"/>
                  <a:gd name="T7" fmla="*/ 11 h 32"/>
                  <a:gd name="T8" fmla="*/ 20 w 29"/>
                  <a:gd name="T9" fmla="*/ 11 h 32"/>
                  <a:gd name="T10" fmla="*/ 6 w 29"/>
                  <a:gd name="T11" fmla="*/ 27 h 32"/>
                  <a:gd name="T12" fmla="*/ 11 w 29"/>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11" y="25"/>
                    </a:moveTo>
                    <a:cubicBezTo>
                      <a:pt x="4" y="31"/>
                      <a:pt x="5" y="30"/>
                      <a:pt x="0" y="32"/>
                    </a:cubicBezTo>
                    <a:cubicBezTo>
                      <a:pt x="13" y="18"/>
                      <a:pt x="18" y="11"/>
                      <a:pt x="29" y="0"/>
                    </a:cubicBezTo>
                    <a:cubicBezTo>
                      <a:pt x="28" y="2"/>
                      <a:pt x="27" y="4"/>
                      <a:pt x="21" y="11"/>
                    </a:cubicBezTo>
                    <a:cubicBezTo>
                      <a:pt x="23" y="8"/>
                      <a:pt x="21" y="10"/>
                      <a:pt x="20" y="11"/>
                    </a:cubicBezTo>
                    <a:cubicBezTo>
                      <a:pt x="18" y="15"/>
                      <a:pt x="15" y="16"/>
                      <a:pt x="6" y="27"/>
                    </a:cubicBezTo>
                    <a:cubicBezTo>
                      <a:pt x="7" y="27"/>
                      <a:pt x="10" y="24"/>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968">
                <a:extLst>
                  <a:ext uri="{FF2B5EF4-FFF2-40B4-BE49-F238E27FC236}">
                    <a16:creationId xmlns:a16="http://schemas.microsoft.com/office/drawing/2014/main" id="{3F4EB0A4-1885-4214-8B06-BB9D85F5123B}"/>
                  </a:ext>
                </a:extLst>
              </p:cNvPr>
              <p:cNvSpPr>
                <a:spLocks/>
              </p:cNvSpPr>
              <p:nvPr/>
            </p:nvSpPr>
            <p:spPr bwMode="auto">
              <a:xfrm>
                <a:off x="2449" y="2564"/>
                <a:ext cx="14" cy="5"/>
              </a:xfrm>
              <a:custGeom>
                <a:avLst/>
                <a:gdLst>
                  <a:gd name="T0" fmla="*/ 16 w 25"/>
                  <a:gd name="T1" fmla="*/ 2 h 9"/>
                  <a:gd name="T2" fmla="*/ 0 w 25"/>
                  <a:gd name="T3" fmla="*/ 9 h 9"/>
                  <a:gd name="T4" fmla="*/ 15 w 25"/>
                  <a:gd name="T5" fmla="*/ 2 h 9"/>
                  <a:gd name="T6" fmla="*/ 16 w 25"/>
                  <a:gd name="T7" fmla="*/ 2 h 9"/>
                </a:gdLst>
                <a:ahLst/>
                <a:cxnLst>
                  <a:cxn ang="0">
                    <a:pos x="T0" y="T1"/>
                  </a:cxn>
                  <a:cxn ang="0">
                    <a:pos x="T2" y="T3"/>
                  </a:cxn>
                  <a:cxn ang="0">
                    <a:pos x="T4" y="T5"/>
                  </a:cxn>
                  <a:cxn ang="0">
                    <a:pos x="T6" y="T7"/>
                  </a:cxn>
                </a:cxnLst>
                <a:rect l="0" t="0" r="r" b="b"/>
                <a:pathLst>
                  <a:path w="25" h="9">
                    <a:moveTo>
                      <a:pt x="16" y="2"/>
                    </a:moveTo>
                    <a:cubicBezTo>
                      <a:pt x="25" y="0"/>
                      <a:pt x="6" y="7"/>
                      <a:pt x="0" y="9"/>
                    </a:cubicBezTo>
                    <a:cubicBezTo>
                      <a:pt x="3" y="7"/>
                      <a:pt x="5" y="5"/>
                      <a:pt x="15" y="2"/>
                    </a:cubicBezTo>
                    <a:cubicBezTo>
                      <a:pt x="15" y="2"/>
                      <a:pt x="2" y="8"/>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6969">
                <a:extLst>
                  <a:ext uri="{FF2B5EF4-FFF2-40B4-BE49-F238E27FC236}">
                    <a16:creationId xmlns:a16="http://schemas.microsoft.com/office/drawing/2014/main" id="{AA01079B-ABB1-4662-B73D-2C1C3C8C235B}"/>
                  </a:ext>
                </a:extLst>
              </p:cNvPr>
              <p:cNvSpPr>
                <a:spLocks/>
              </p:cNvSpPr>
              <p:nvPr/>
            </p:nvSpPr>
            <p:spPr bwMode="auto">
              <a:xfrm>
                <a:off x="2566" y="2492"/>
                <a:ext cx="11" cy="8"/>
              </a:xfrm>
              <a:custGeom>
                <a:avLst/>
                <a:gdLst>
                  <a:gd name="T0" fmla="*/ 17 w 20"/>
                  <a:gd name="T1" fmla="*/ 3 h 14"/>
                  <a:gd name="T2" fmla="*/ 16 w 20"/>
                  <a:gd name="T3" fmla="*/ 3 h 14"/>
                  <a:gd name="T4" fmla="*/ 1 w 20"/>
                  <a:gd name="T5" fmla="*/ 14 h 14"/>
                  <a:gd name="T6" fmla="*/ 17 w 20"/>
                  <a:gd name="T7" fmla="*/ 0 h 14"/>
                  <a:gd name="T8" fmla="*/ 17 w 20"/>
                  <a:gd name="T9" fmla="*/ 3 h 14"/>
                </a:gdLst>
                <a:ahLst/>
                <a:cxnLst>
                  <a:cxn ang="0">
                    <a:pos x="T0" y="T1"/>
                  </a:cxn>
                  <a:cxn ang="0">
                    <a:pos x="T2" y="T3"/>
                  </a:cxn>
                  <a:cxn ang="0">
                    <a:pos x="T4" y="T5"/>
                  </a:cxn>
                  <a:cxn ang="0">
                    <a:pos x="T6" y="T7"/>
                  </a:cxn>
                  <a:cxn ang="0">
                    <a:pos x="T8" y="T9"/>
                  </a:cxn>
                </a:cxnLst>
                <a:rect l="0" t="0" r="r" b="b"/>
                <a:pathLst>
                  <a:path w="20" h="14">
                    <a:moveTo>
                      <a:pt x="17" y="3"/>
                    </a:moveTo>
                    <a:cubicBezTo>
                      <a:pt x="14" y="6"/>
                      <a:pt x="15" y="4"/>
                      <a:pt x="16" y="3"/>
                    </a:cubicBezTo>
                    <a:cubicBezTo>
                      <a:pt x="11" y="6"/>
                      <a:pt x="8" y="10"/>
                      <a:pt x="1" y="14"/>
                    </a:cubicBezTo>
                    <a:cubicBezTo>
                      <a:pt x="0" y="13"/>
                      <a:pt x="13" y="4"/>
                      <a:pt x="17" y="0"/>
                    </a:cubicBezTo>
                    <a:cubicBezTo>
                      <a:pt x="20" y="0"/>
                      <a:pt x="17" y="2"/>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970">
                <a:extLst>
                  <a:ext uri="{FF2B5EF4-FFF2-40B4-BE49-F238E27FC236}">
                    <a16:creationId xmlns:a16="http://schemas.microsoft.com/office/drawing/2014/main" id="{D72C45F2-9172-4ADB-875F-555C469DD127}"/>
                  </a:ext>
                </a:extLst>
              </p:cNvPr>
              <p:cNvSpPr>
                <a:spLocks/>
              </p:cNvSpPr>
              <p:nvPr/>
            </p:nvSpPr>
            <p:spPr bwMode="auto">
              <a:xfrm>
                <a:off x="2574" y="2412"/>
                <a:ext cx="77" cy="80"/>
              </a:xfrm>
              <a:custGeom>
                <a:avLst/>
                <a:gdLst>
                  <a:gd name="T0" fmla="*/ 114 w 136"/>
                  <a:gd name="T1" fmla="*/ 25 h 140"/>
                  <a:gd name="T2" fmla="*/ 104 w 136"/>
                  <a:gd name="T3" fmla="*/ 36 h 140"/>
                  <a:gd name="T4" fmla="*/ 94 w 136"/>
                  <a:gd name="T5" fmla="*/ 49 h 140"/>
                  <a:gd name="T6" fmla="*/ 108 w 136"/>
                  <a:gd name="T7" fmla="*/ 30 h 140"/>
                  <a:gd name="T8" fmla="*/ 122 w 136"/>
                  <a:gd name="T9" fmla="*/ 13 h 140"/>
                  <a:gd name="T10" fmla="*/ 120 w 136"/>
                  <a:gd name="T11" fmla="*/ 19 h 140"/>
                  <a:gd name="T12" fmla="*/ 122 w 136"/>
                  <a:gd name="T13" fmla="*/ 16 h 140"/>
                  <a:gd name="T14" fmla="*/ 123 w 136"/>
                  <a:gd name="T15" fmla="*/ 16 h 140"/>
                  <a:gd name="T16" fmla="*/ 136 w 136"/>
                  <a:gd name="T17" fmla="*/ 0 h 140"/>
                  <a:gd name="T18" fmla="*/ 120 w 136"/>
                  <a:gd name="T19" fmla="*/ 22 h 140"/>
                  <a:gd name="T20" fmla="*/ 130 w 136"/>
                  <a:gd name="T21" fmla="*/ 11 h 140"/>
                  <a:gd name="T22" fmla="*/ 119 w 136"/>
                  <a:gd name="T23" fmla="*/ 26 h 140"/>
                  <a:gd name="T24" fmla="*/ 118 w 136"/>
                  <a:gd name="T25" fmla="*/ 25 h 140"/>
                  <a:gd name="T26" fmla="*/ 77 w 136"/>
                  <a:gd name="T27" fmla="*/ 70 h 140"/>
                  <a:gd name="T28" fmla="*/ 26 w 136"/>
                  <a:gd name="T29" fmla="*/ 120 h 140"/>
                  <a:gd name="T30" fmla="*/ 25 w 136"/>
                  <a:gd name="T31" fmla="*/ 119 h 140"/>
                  <a:gd name="T32" fmla="*/ 5 w 136"/>
                  <a:gd name="T33" fmla="*/ 139 h 140"/>
                  <a:gd name="T34" fmla="*/ 0 w 136"/>
                  <a:gd name="T35" fmla="*/ 140 h 140"/>
                  <a:gd name="T36" fmla="*/ 12 w 136"/>
                  <a:gd name="T37" fmla="*/ 128 h 140"/>
                  <a:gd name="T38" fmla="*/ 15 w 136"/>
                  <a:gd name="T39" fmla="*/ 126 h 140"/>
                  <a:gd name="T40" fmla="*/ 26 w 136"/>
                  <a:gd name="T41" fmla="*/ 117 h 140"/>
                  <a:gd name="T42" fmla="*/ 16 w 136"/>
                  <a:gd name="T43" fmla="*/ 123 h 140"/>
                  <a:gd name="T44" fmla="*/ 32 w 136"/>
                  <a:gd name="T45" fmla="*/ 109 h 140"/>
                  <a:gd name="T46" fmla="*/ 28 w 136"/>
                  <a:gd name="T47" fmla="*/ 117 h 140"/>
                  <a:gd name="T48" fmla="*/ 44 w 136"/>
                  <a:gd name="T49" fmla="*/ 102 h 140"/>
                  <a:gd name="T50" fmla="*/ 56 w 136"/>
                  <a:gd name="T51" fmla="*/ 90 h 140"/>
                  <a:gd name="T52" fmla="*/ 62 w 136"/>
                  <a:gd name="T53" fmla="*/ 82 h 140"/>
                  <a:gd name="T54" fmla="*/ 76 w 136"/>
                  <a:gd name="T55" fmla="*/ 70 h 140"/>
                  <a:gd name="T56" fmla="*/ 82 w 136"/>
                  <a:gd name="T57" fmla="*/ 62 h 140"/>
                  <a:gd name="T58" fmla="*/ 97 w 136"/>
                  <a:gd name="T59" fmla="*/ 47 h 140"/>
                  <a:gd name="T60" fmla="*/ 114 w 136"/>
                  <a:gd name="T61"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40">
                    <a:moveTo>
                      <a:pt x="114" y="25"/>
                    </a:moveTo>
                    <a:cubicBezTo>
                      <a:pt x="112" y="26"/>
                      <a:pt x="108" y="31"/>
                      <a:pt x="104" y="36"/>
                    </a:cubicBezTo>
                    <a:cubicBezTo>
                      <a:pt x="100" y="41"/>
                      <a:pt x="96" y="46"/>
                      <a:pt x="94" y="49"/>
                    </a:cubicBezTo>
                    <a:cubicBezTo>
                      <a:pt x="95" y="46"/>
                      <a:pt x="102" y="38"/>
                      <a:pt x="108" y="30"/>
                    </a:cubicBezTo>
                    <a:cubicBezTo>
                      <a:pt x="115" y="22"/>
                      <a:pt x="121" y="14"/>
                      <a:pt x="122" y="13"/>
                    </a:cubicBezTo>
                    <a:cubicBezTo>
                      <a:pt x="132" y="3"/>
                      <a:pt x="118" y="20"/>
                      <a:pt x="120" y="19"/>
                    </a:cubicBezTo>
                    <a:cubicBezTo>
                      <a:pt x="121" y="19"/>
                      <a:pt x="122" y="16"/>
                      <a:pt x="122" y="16"/>
                    </a:cubicBezTo>
                    <a:cubicBezTo>
                      <a:pt x="125" y="13"/>
                      <a:pt x="125" y="14"/>
                      <a:pt x="123" y="16"/>
                    </a:cubicBezTo>
                    <a:cubicBezTo>
                      <a:pt x="124" y="16"/>
                      <a:pt x="132" y="5"/>
                      <a:pt x="136" y="0"/>
                    </a:cubicBezTo>
                    <a:cubicBezTo>
                      <a:pt x="136" y="3"/>
                      <a:pt x="128" y="13"/>
                      <a:pt x="120" y="22"/>
                    </a:cubicBezTo>
                    <a:cubicBezTo>
                      <a:pt x="122" y="22"/>
                      <a:pt x="125" y="18"/>
                      <a:pt x="130" y="11"/>
                    </a:cubicBezTo>
                    <a:cubicBezTo>
                      <a:pt x="129" y="15"/>
                      <a:pt x="123" y="22"/>
                      <a:pt x="119" y="26"/>
                    </a:cubicBezTo>
                    <a:cubicBezTo>
                      <a:pt x="115" y="30"/>
                      <a:pt x="113" y="32"/>
                      <a:pt x="118" y="25"/>
                    </a:cubicBezTo>
                    <a:cubicBezTo>
                      <a:pt x="105" y="40"/>
                      <a:pt x="92" y="55"/>
                      <a:pt x="77" y="70"/>
                    </a:cubicBezTo>
                    <a:cubicBezTo>
                      <a:pt x="62" y="86"/>
                      <a:pt x="45" y="103"/>
                      <a:pt x="26" y="120"/>
                    </a:cubicBezTo>
                    <a:cubicBezTo>
                      <a:pt x="25" y="119"/>
                      <a:pt x="25" y="119"/>
                      <a:pt x="25" y="119"/>
                    </a:cubicBezTo>
                    <a:cubicBezTo>
                      <a:pt x="18" y="126"/>
                      <a:pt x="14" y="129"/>
                      <a:pt x="5" y="139"/>
                    </a:cubicBezTo>
                    <a:cubicBezTo>
                      <a:pt x="5" y="137"/>
                      <a:pt x="7" y="135"/>
                      <a:pt x="0" y="140"/>
                    </a:cubicBezTo>
                    <a:cubicBezTo>
                      <a:pt x="1" y="137"/>
                      <a:pt x="19" y="126"/>
                      <a:pt x="12" y="128"/>
                    </a:cubicBezTo>
                    <a:cubicBezTo>
                      <a:pt x="13" y="126"/>
                      <a:pt x="15" y="126"/>
                      <a:pt x="15" y="126"/>
                    </a:cubicBezTo>
                    <a:cubicBezTo>
                      <a:pt x="19" y="123"/>
                      <a:pt x="23" y="120"/>
                      <a:pt x="26" y="117"/>
                    </a:cubicBezTo>
                    <a:cubicBezTo>
                      <a:pt x="26" y="115"/>
                      <a:pt x="14" y="127"/>
                      <a:pt x="16" y="123"/>
                    </a:cubicBezTo>
                    <a:cubicBezTo>
                      <a:pt x="25" y="116"/>
                      <a:pt x="23" y="118"/>
                      <a:pt x="32" y="109"/>
                    </a:cubicBezTo>
                    <a:cubicBezTo>
                      <a:pt x="31" y="112"/>
                      <a:pt x="29" y="114"/>
                      <a:pt x="28" y="117"/>
                    </a:cubicBezTo>
                    <a:cubicBezTo>
                      <a:pt x="35" y="111"/>
                      <a:pt x="40" y="106"/>
                      <a:pt x="44" y="102"/>
                    </a:cubicBezTo>
                    <a:cubicBezTo>
                      <a:pt x="48" y="98"/>
                      <a:pt x="51" y="94"/>
                      <a:pt x="56" y="90"/>
                    </a:cubicBezTo>
                    <a:cubicBezTo>
                      <a:pt x="54" y="90"/>
                      <a:pt x="58" y="86"/>
                      <a:pt x="62" y="82"/>
                    </a:cubicBezTo>
                    <a:cubicBezTo>
                      <a:pt x="67" y="78"/>
                      <a:pt x="73" y="74"/>
                      <a:pt x="76" y="70"/>
                    </a:cubicBezTo>
                    <a:cubicBezTo>
                      <a:pt x="80" y="66"/>
                      <a:pt x="82" y="63"/>
                      <a:pt x="82" y="62"/>
                    </a:cubicBezTo>
                    <a:cubicBezTo>
                      <a:pt x="85" y="61"/>
                      <a:pt x="91" y="55"/>
                      <a:pt x="97" y="47"/>
                    </a:cubicBezTo>
                    <a:cubicBezTo>
                      <a:pt x="104" y="40"/>
                      <a:pt x="110" y="31"/>
                      <a:pt x="11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6971">
                <a:extLst>
                  <a:ext uri="{FF2B5EF4-FFF2-40B4-BE49-F238E27FC236}">
                    <a16:creationId xmlns:a16="http://schemas.microsoft.com/office/drawing/2014/main" id="{0F667B1D-499C-4147-991A-FDC76A86D817}"/>
                  </a:ext>
                </a:extLst>
              </p:cNvPr>
              <p:cNvSpPr>
                <a:spLocks/>
              </p:cNvSpPr>
              <p:nvPr/>
            </p:nvSpPr>
            <p:spPr bwMode="auto">
              <a:xfrm>
                <a:off x="2553" y="2501"/>
                <a:ext cx="12" cy="9"/>
              </a:xfrm>
              <a:custGeom>
                <a:avLst/>
                <a:gdLst>
                  <a:gd name="T0" fmla="*/ 1 w 20"/>
                  <a:gd name="T1" fmla="*/ 16 h 16"/>
                  <a:gd name="T2" fmla="*/ 7 w 20"/>
                  <a:gd name="T3" fmla="*/ 11 h 16"/>
                  <a:gd name="T4" fmla="*/ 0 w 20"/>
                  <a:gd name="T5" fmla="*/ 15 h 16"/>
                  <a:gd name="T6" fmla="*/ 20 w 20"/>
                  <a:gd name="T7" fmla="*/ 0 h 16"/>
                  <a:gd name="T8" fmla="*/ 1 w 20"/>
                  <a:gd name="T9" fmla="*/ 16 h 16"/>
                </a:gdLst>
                <a:ahLst/>
                <a:cxnLst>
                  <a:cxn ang="0">
                    <a:pos x="T0" y="T1"/>
                  </a:cxn>
                  <a:cxn ang="0">
                    <a:pos x="T2" y="T3"/>
                  </a:cxn>
                  <a:cxn ang="0">
                    <a:pos x="T4" y="T5"/>
                  </a:cxn>
                  <a:cxn ang="0">
                    <a:pos x="T6" y="T7"/>
                  </a:cxn>
                  <a:cxn ang="0">
                    <a:pos x="T8" y="T9"/>
                  </a:cxn>
                </a:cxnLst>
                <a:rect l="0" t="0" r="r" b="b"/>
                <a:pathLst>
                  <a:path w="20" h="16">
                    <a:moveTo>
                      <a:pt x="1" y="16"/>
                    </a:moveTo>
                    <a:cubicBezTo>
                      <a:pt x="1" y="15"/>
                      <a:pt x="5" y="13"/>
                      <a:pt x="7" y="11"/>
                    </a:cubicBezTo>
                    <a:cubicBezTo>
                      <a:pt x="6" y="11"/>
                      <a:pt x="3" y="14"/>
                      <a:pt x="0" y="15"/>
                    </a:cubicBezTo>
                    <a:cubicBezTo>
                      <a:pt x="0" y="14"/>
                      <a:pt x="14" y="5"/>
                      <a:pt x="20" y="0"/>
                    </a:cubicBezTo>
                    <a:cubicBezTo>
                      <a:pt x="15" y="4"/>
                      <a:pt x="9" y="10"/>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6972">
                <a:extLst>
                  <a:ext uri="{FF2B5EF4-FFF2-40B4-BE49-F238E27FC236}">
                    <a16:creationId xmlns:a16="http://schemas.microsoft.com/office/drawing/2014/main" id="{B05058AF-D765-410B-A252-07B6E102C863}"/>
                  </a:ext>
                </a:extLst>
              </p:cNvPr>
              <p:cNvSpPr>
                <a:spLocks noEditPoints="1"/>
              </p:cNvSpPr>
              <p:nvPr/>
            </p:nvSpPr>
            <p:spPr bwMode="auto">
              <a:xfrm>
                <a:off x="2431" y="2546"/>
                <a:ext cx="65" cy="30"/>
              </a:xfrm>
              <a:custGeom>
                <a:avLst/>
                <a:gdLst>
                  <a:gd name="T0" fmla="*/ 45 w 115"/>
                  <a:gd name="T1" fmla="*/ 32 h 53"/>
                  <a:gd name="T2" fmla="*/ 77 w 115"/>
                  <a:gd name="T3" fmla="*/ 20 h 53"/>
                  <a:gd name="T4" fmla="*/ 115 w 115"/>
                  <a:gd name="T5" fmla="*/ 0 h 53"/>
                  <a:gd name="T6" fmla="*/ 96 w 115"/>
                  <a:gd name="T7" fmla="*/ 7 h 53"/>
                  <a:gd name="T8" fmla="*/ 71 w 115"/>
                  <a:gd name="T9" fmla="*/ 20 h 53"/>
                  <a:gd name="T10" fmla="*/ 89 w 115"/>
                  <a:gd name="T11" fmla="*/ 10 h 53"/>
                  <a:gd name="T12" fmla="*/ 79 w 115"/>
                  <a:gd name="T13" fmla="*/ 11 h 53"/>
                  <a:gd name="T14" fmla="*/ 67 w 115"/>
                  <a:gd name="T15" fmla="*/ 17 h 53"/>
                  <a:gd name="T16" fmla="*/ 72 w 115"/>
                  <a:gd name="T17" fmla="*/ 17 h 53"/>
                  <a:gd name="T18" fmla="*/ 49 w 115"/>
                  <a:gd name="T19" fmla="*/ 27 h 53"/>
                  <a:gd name="T20" fmla="*/ 57 w 115"/>
                  <a:gd name="T21" fmla="*/ 22 h 53"/>
                  <a:gd name="T22" fmla="*/ 29 w 115"/>
                  <a:gd name="T23" fmla="*/ 35 h 53"/>
                  <a:gd name="T24" fmla="*/ 35 w 115"/>
                  <a:gd name="T25" fmla="*/ 32 h 53"/>
                  <a:gd name="T26" fmla="*/ 28 w 115"/>
                  <a:gd name="T27" fmla="*/ 35 h 53"/>
                  <a:gd name="T28" fmla="*/ 24 w 115"/>
                  <a:gd name="T29" fmla="*/ 36 h 53"/>
                  <a:gd name="T30" fmla="*/ 17 w 115"/>
                  <a:gd name="T31" fmla="*/ 42 h 53"/>
                  <a:gd name="T32" fmla="*/ 31 w 115"/>
                  <a:gd name="T33" fmla="*/ 37 h 53"/>
                  <a:gd name="T34" fmla="*/ 0 w 115"/>
                  <a:gd name="T35" fmla="*/ 52 h 53"/>
                  <a:gd name="T36" fmla="*/ 11 w 115"/>
                  <a:gd name="T37" fmla="*/ 49 h 53"/>
                  <a:gd name="T38" fmla="*/ 33 w 115"/>
                  <a:gd name="T39" fmla="*/ 39 h 53"/>
                  <a:gd name="T40" fmla="*/ 32 w 115"/>
                  <a:gd name="T41" fmla="*/ 37 h 53"/>
                  <a:gd name="T42" fmla="*/ 45 w 115"/>
                  <a:gd name="T43" fmla="*/ 32 h 53"/>
                  <a:gd name="T44" fmla="*/ 65 w 115"/>
                  <a:gd name="T45" fmla="*/ 24 h 53"/>
                  <a:gd name="T46" fmla="*/ 53 w 115"/>
                  <a:gd name="T47" fmla="*/ 26 h 53"/>
                  <a:gd name="T48" fmla="*/ 65 w 115"/>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53">
                    <a:moveTo>
                      <a:pt x="45" y="32"/>
                    </a:moveTo>
                    <a:cubicBezTo>
                      <a:pt x="46" y="33"/>
                      <a:pt x="61" y="27"/>
                      <a:pt x="77" y="20"/>
                    </a:cubicBezTo>
                    <a:cubicBezTo>
                      <a:pt x="92" y="13"/>
                      <a:pt x="109" y="4"/>
                      <a:pt x="115" y="0"/>
                    </a:cubicBezTo>
                    <a:cubicBezTo>
                      <a:pt x="107" y="4"/>
                      <a:pt x="98" y="8"/>
                      <a:pt x="96" y="7"/>
                    </a:cubicBezTo>
                    <a:cubicBezTo>
                      <a:pt x="87" y="11"/>
                      <a:pt x="80" y="17"/>
                      <a:pt x="71" y="20"/>
                    </a:cubicBezTo>
                    <a:cubicBezTo>
                      <a:pt x="69" y="18"/>
                      <a:pt x="78" y="16"/>
                      <a:pt x="89" y="10"/>
                    </a:cubicBezTo>
                    <a:cubicBezTo>
                      <a:pt x="84" y="12"/>
                      <a:pt x="86" y="8"/>
                      <a:pt x="79" y="11"/>
                    </a:cubicBezTo>
                    <a:cubicBezTo>
                      <a:pt x="85" y="10"/>
                      <a:pt x="72" y="16"/>
                      <a:pt x="67" y="17"/>
                    </a:cubicBezTo>
                    <a:cubicBezTo>
                      <a:pt x="67" y="18"/>
                      <a:pt x="72" y="16"/>
                      <a:pt x="72" y="17"/>
                    </a:cubicBezTo>
                    <a:cubicBezTo>
                      <a:pt x="65" y="20"/>
                      <a:pt x="51" y="27"/>
                      <a:pt x="49" y="27"/>
                    </a:cubicBezTo>
                    <a:cubicBezTo>
                      <a:pt x="51" y="26"/>
                      <a:pt x="61" y="22"/>
                      <a:pt x="57" y="22"/>
                    </a:cubicBezTo>
                    <a:cubicBezTo>
                      <a:pt x="45" y="27"/>
                      <a:pt x="45" y="31"/>
                      <a:pt x="29" y="35"/>
                    </a:cubicBezTo>
                    <a:cubicBezTo>
                      <a:pt x="28" y="35"/>
                      <a:pt x="34" y="33"/>
                      <a:pt x="35" y="32"/>
                    </a:cubicBezTo>
                    <a:cubicBezTo>
                      <a:pt x="28" y="35"/>
                      <a:pt x="28" y="35"/>
                      <a:pt x="28" y="35"/>
                    </a:cubicBezTo>
                    <a:cubicBezTo>
                      <a:pt x="27" y="35"/>
                      <a:pt x="27" y="35"/>
                      <a:pt x="24" y="36"/>
                    </a:cubicBezTo>
                    <a:cubicBezTo>
                      <a:pt x="29" y="36"/>
                      <a:pt x="26" y="39"/>
                      <a:pt x="17" y="42"/>
                    </a:cubicBezTo>
                    <a:cubicBezTo>
                      <a:pt x="23" y="41"/>
                      <a:pt x="27" y="38"/>
                      <a:pt x="31" y="37"/>
                    </a:cubicBezTo>
                    <a:cubicBezTo>
                      <a:pt x="15" y="45"/>
                      <a:pt x="12" y="47"/>
                      <a:pt x="0" y="52"/>
                    </a:cubicBezTo>
                    <a:cubicBezTo>
                      <a:pt x="0" y="53"/>
                      <a:pt x="9" y="52"/>
                      <a:pt x="11" y="49"/>
                    </a:cubicBezTo>
                    <a:cubicBezTo>
                      <a:pt x="1" y="52"/>
                      <a:pt x="23" y="43"/>
                      <a:pt x="33" y="39"/>
                    </a:cubicBezTo>
                    <a:cubicBezTo>
                      <a:pt x="38" y="36"/>
                      <a:pt x="33" y="39"/>
                      <a:pt x="32" y="37"/>
                    </a:cubicBezTo>
                    <a:cubicBezTo>
                      <a:pt x="40" y="35"/>
                      <a:pt x="43" y="31"/>
                      <a:pt x="45" y="32"/>
                    </a:cubicBezTo>
                    <a:close/>
                    <a:moveTo>
                      <a:pt x="65" y="24"/>
                    </a:moveTo>
                    <a:cubicBezTo>
                      <a:pt x="58" y="27"/>
                      <a:pt x="46" y="31"/>
                      <a:pt x="53" y="26"/>
                    </a:cubicBezTo>
                    <a:cubicBezTo>
                      <a:pt x="63" y="22"/>
                      <a:pt x="64" y="22"/>
                      <a:pt x="6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6973">
                <a:extLst>
                  <a:ext uri="{FF2B5EF4-FFF2-40B4-BE49-F238E27FC236}">
                    <a16:creationId xmlns:a16="http://schemas.microsoft.com/office/drawing/2014/main" id="{25CAA68D-13DF-4582-B160-86BB132FB4EE}"/>
                  </a:ext>
                </a:extLst>
              </p:cNvPr>
              <p:cNvSpPr>
                <a:spLocks/>
              </p:cNvSpPr>
              <p:nvPr/>
            </p:nvSpPr>
            <p:spPr bwMode="auto">
              <a:xfrm>
                <a:off x="2533" y="2492"/>
                <a:ext cx="40" cy="30"/>
              </a:xfrm>
              <a:custGeom>
                <a:avLst/>
                <a:gdLst>
                  <a:gd name="T0" fmla="*/ 39 w 70"/>
                  <a:gd name="T1" fmla="*/ 23 h 52"/>
                  <a:gd name="T2" fmla="*/ 31 w 70"/>
                  <a:gd name="T3" fmla="*/ 30 h 52"/>
                  <a:gd name="T4" fmla="*/ 65 w 70"/>
                  <a:gd name="T5" fmla="*/ 3 h 52"/>
                  <a:gd name="T6" fmla="*/ 70 w 70"/>
                  <a:gd name="T7" fmla="*/ 2 h 52"/>
                  <a:gd name="T8" fmla="*/ 36 w 70"/>
                  <a:gd name="T9" fmla="*/ 28 h 52"/>
                  <a:gd name="T10" fmla="*/ 7 w 70"/>
                  <a:gd name="T11" fmla="*/ 49 h 52"/>
                  <a:gd name="T12" fmla="*/ 3 w 70"/>
                  <a:gd name="T13" fmla="*/ 51 h 52"/>
                  <a:gd name="T14" fmla="*/ 0 w 70"/>
                  <a:gd name="T15" fmla="*/ 52 h 52"/>
                  <a:gd name="T16" fmla="*/ 4 w 70"/>
                  <a:gd name="T17" fmla="*/ 47 h 52"/>
                  <a:gd name="T18" fmla="*/ 17 w 70"/>
                  <a:gd name="T19" fmla="*/ 40 h 52"/>
                  <a:gd name="T20" fmla="*/ 12 w 70"/>
                  <a:gd name="T21" fmla="*/ 41 h 52"/>
                  <a:gd name="T22" fmla="*/ 26 w 70"/>
                  <a:gd name="T23" fmla="*/ 31 h 52"/>
                  <a:gd name="T24" fmla="*/ 39 w 70"/>
                  <a:gd name="T25"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2">
                    <a:moveTo>
                      <a:pt x="39" y="23"/>
                    </a:moveTo>
                    <a:cubicBezTo>
                      <a:pt x="41" y="23"/>
                      <a:pt x="26" y="30"/>
                      <a:pt x="31" y="30"/>
                    </a:cubicBezTo>
                    <a:cubicBezTo>
                      <a:pt x="44" y="20"/>
                      <a:pt x="58" y="11"/>
                      <a:pt x="65" y="3"/>
                    </a:cubicBezTo>
                    <a:cubicBezTo>
                      <a:pt x="69" y="0"/>
                      <a:pt x="69" y="2"/>
                      <a:pt x="70" y="2"/>
                    </a:cubicBezTo>
                    <a:cubicBezTo>
                      <a:pt x="57" y="13"/>
                      <a:pt x="46" y="21"/>
                      <a:pt x="36" y="28"/>
                    </a:cubicBezTo>
                    <a:cubicBezTo>
                      <a:pt x="25" y="35"/>
                      <a:pt x="16" y="41"/>
                      <a:pt x="7" y="49"/>
                    </a:cubicBezTo>
                    <a:cubicBezTo>
                      <a:pt x="4" y="51"/>
                      <a:pt x="4" y="51"/>
                      <a:pt x="3" y="51"/>
                    </a:cubicBezTo>
                    <a:cubicBezTo>
                      <a:pt x="3" y="50"/>
                      <a:pt x="2" y="51"/>
                      <a:pt x="0" y="52"/>
                    </a:cubicBezTo>
                    <a:cubicBezTo>
                      <a:pt x="8" y="46"/>
                      <a:pt x="13" y="43"/>
                      <a:pt x="4" y="47"/>
                    </a:cubicBezTo>
                    <a:cubicBezTo>
                      <a:pt x="10" y="43"/>
                      <a:pt x="15" y="40"/>
                      <a:pt x="17" y="40"/>
                    </a:cubicBezTo>
                    <a:cubicBezTo>
                      <a:pt x="18" y="39"/>
                      <a:pt x="20" y="35"/>
                      <a:pt x="12" y="41"/>
                    </a:cubicBezTo>
                    <a:cubicBezTo>
                      <a:pt x="13" y="39"/>
                      <a:pt x="31" y="31"/>
                      <a:pt x="26" y="31"/>
                    </a:cubicBezTo>
                    <a:cubicBezTo>
                      <a:pt x="34" y="25"/>
                      <a:pt x="33" y="27"/>
                      <a:pt x="3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6974">
                <a:extLst>
                  <a:ext uri="{FF2B5EF4-FFF2-40B4-BE49-F238E27FC236}">
                    <a16:creationId xmlns:a16="http://schemas.microsoft.com/office/drawing/2014/main" id="{0E8A245F-D981-405E-A729-9C70B3190A41}"/>
                  </a:ext>
                </a:extLst>
              </p:cNvPr>
              <p:cNvSpPr>
                <a:spLocks/>
              </p:cNvSpPr>
              <p:nvPr/>
            </p:nvSpPr>
            <p:spPr bwMode="auto">
              <a:xfrm>
                <a:off x="2487" y="2534"/>
                <a:ext cx="22" cy="15"/>
              </a:xfrm>
              <a:custGeom>
                <a:avLst/>
                <a:gdLst>
                  <a:gd name="T0" fmla="*/ 33 w 39"/>
                  <a:gd name="T1" fmla="*/ 12 h 25"/>
                  <a:gd name="T2" fmla="*/ 21 w 39"/>
                  <a:gd name="T3" fmla="*/ 16 h 25"/>
                  <a:gd name="T4" fmla="*/ 9 w 39"/>
                  <a:gd name="T5" fmla="*/ 22 h 25"/>
                  <a:gd name="T6" fmla="*/ 0 w 39"/>
                  <a:gd name="T7" fmla="*/ 25 h 25"/>
                  <a:gd name="T8" fmla="*/ 18 w 39"/>
                  <a:gd name="T9" fmla="*/ 14 h 25"/>
                  <a:gd name="T10" fmla="*/ 19 w 39"/>
                  <a:gd name="T11" fmla="*/ 11 h 25"/>
                  <a:gd name="T12" fmla="*/ 35 w 39"/>
                  <a:gd name="T13" fmla="*/ 6 h 25"/>
                  <a:gd name="T14" fmla="*/ 23 w 39"/>
                  <a:gd name="T15" fmla="*/ 14 h 25"/>
                  <a:gd name="T16" fmla="*/ 33 w 39"/>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3" y="12"/>
                    </a:moveTo>
                    <a:cubicBezTo>
                      <a:pt x="30" y="15"/>
                      <a:pt x="21" y="17"/>
                      <a:pt x="21" y="16"/>
                    </a:cubicBezTo>
                    <a:cubicBezTo>
                      <a:pt x="13" y="21"/>
                      <a:pt x="11" y="22"/>
                      <a:pt x="9" y="22"/>
                    </a:cubicBezTo>
                    <a:cubicBezTo>
                      <a:pt x="6" y="23"/>
                      <a:pt x="5" y="23"/>
                      <a:pt x="0" y="25"/>
                    </a:cubicBezTo>
                    <a:cubicBezTo>
                      <a:pt x="3" y="23"/>
                      <a:pt x="13" y="17"/>
                      <a:pt x="18" y="14"/>
                    </a:cubicBezTo>
                    <a:cubicBezTo>
                      <a:pt x="9" y="18"/>
                      <a:pt x="22" y="11"/>
                      <a:pt x="19" y="11"/>
                    </a:cubicBezTo>
                    <a:cubicBezTo>
                      <a:pt x="39" y="0"/>
                      <a:pt x="21" y="14"/>
                      <a:pt x="35" y="6"/>
                    </a:cubicBezTo>
                    <a:cubicBezTo>
                      <a:pt x="35" y="7"/>
                      <a:pt x="31" y="10"/>
                      <a:pt x="23" y="14"/>
                    </a:cubicBezTo>
                    <a:cubicBezTo>
                      <a:pt x="25" y="14"/>
                      <a:pt x="25" y="16"/>
                      <a:pt x="3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6975">
                <a:extLst>
                  <a:ext uri="{FF2B5EF4-FFF2-40B4-BE49-F238E27FC236}">
                    <a16:creationId xmlns:a16="http://schemas.microsoft.com/office/drawing/2014/main" id="{E9A37F15-17D5-4660-A793-874400174724}"/>
                  </a:ext>
                </a:extLst>
              </p:cNvPr>
              <p:cNvSpPr>
                <a:spLocks/>
              </p:cNvSpPr>
              <p:nvPr/>
            </p:nvSpPr>
            <p:spPr bwMode="auto">
              <a:xfrm>
                <a:off x="2402" y="2571"/>
                <a:ext cx="29" cy="11"/>
              </a:xfrm>
              <a:custGeom>
                <a:avLst/>
                <a:gdLst>
                  <a:gd name="T0" fmla="*/ 21 w 51"/>
                  <a:gd name="T1" fmla="*/ 11 h 20"/>
                  <a:gd name="T2" fmla="*/ 29 w 51"/>
                  <a:gd name="T3" fmla="*/ 10 h 20"/>
                  <a:gd name="T4" fmla="*/ 51 w 51"/>
                  <a:gd name="T5" fmla="*/ 0 h 20"/>
                  <a:gd name="T6" fmla="*/ 38 w 51"/>
                  <a:gd name="T7" fmla="*/ 9 h 20"/>
                  <a:gd name="T8" fmla="*/ 30 w 51"/>
                  <a:gd name="T9" fmla="*/ 11 h 20"/>
                  <a:gd name="T10" fmla="*/ 24 w 51"/>
                  <a:gd name="T11" fmla="*/ 14 h 20"/>
                  <a:gd name="T12" fmla="*/ 0 w 51"/>
                  <a:gd name="T13" fmla="*/ 18 h 20"/>
                  <a:gd name="T14" fmla="*/ 21 w 51"/>
                  <a:gd name="T15" fmla="*/ 1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0">
                    <a:moveTo>
                      <a:pt x="21" y="11"/>
                    </a:moveTo>
                    <a:cubicBezTo>
                      <a:pt x="27" y="9"/>
                      <a:pt x="16" y="14"/>
                      <a:pt x="29" y="10"/>
                    </a:cubicBezTo>
                    <a:cubicBezTo>
                      <a:pt x="36" y="7"/>
                      <a:pt x="44" y="3"/>
                      <a:pt x="51" y="0"/>
                    </a:cubicBezTo>
                    <a:cubicBezTo>
                      <a:pt x="51" y="2"/>
                      <a:pt x="36" y="8"/>
                      <a:pt x="38" y="9"/>
                    </a:cubicBezTo>
                    <a:cubicBezTo>
                      <a:pt x="34" y="13"/>
                      <a:pt x="36" y="8"/>
                      <a:pt x="30" y="11"/>
                    </a:cubicBezTo>
                    <a:cubicBezTo>
                      <a:pt x="22" y="13"/>
                      <a:pt x="18" y="16"/>
                      <a:pt x="24" y="14"/>
                    </a:cubicBezTo>
                    <a:cubicBezTo>
                      <a:pt x="9" y="20"/>
                      <a:pt x="3" y="19"/>
                      <a:pt x="0" y="18"/>
                    </a:cubicBezTo>
                    <a:cubicBezTo>
                      <a:pt x="5" y="15"/>
                      <a:pt x="19" y="13"/>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6976">
                <a:extLst>
                  <a:ext uri="{FF2B5EF4-FFF2-40B4-BE49-F238E27FC236}">
                    <a16:creationId xmlns:a16="http://schemas.microsoft.com/office/drawing/2014/main" id="{2B401E7E-916A-4B0C-89C2-17F2AC63377F}"/>
                  </a:ext>
                </a:extLst>
              </p:cNvPr>
              <p:cNvSpPr>
                <a:spLocks/>
              </p:cNvSpPr>
              <p:nvPr/>
            </p:nvSpPr>
            <p:spPr bwMode="auto">
              <a:xfrm>
                <a:off x="2156" y="2587"/>
                <a:ext cx="14" cy="4"/>
              </a:xfrm>
              <a:custGeom>
                <a:avLst/>
                <a:gdLst>
                  <a:gd name="T0" fmla="*/ 18 w 24"/>
                  <a:gd name="T1" fmla="*/ 5 h 7"/>
                  <a:gd name="T2" fmla="*/ 19 w 24"/>
                  <a:gd name="T3" fmla="*/ 7 h 7"/>
                  <a:gd name="T4" fmla="*/ 8 w 24"/>
                  <a:gd name="T5" fmla="*/ 4 h 7"/>
                  <a:gd name="T6" fmla="*/ 11 w 24"/>
                  <a:gd name="T7" fmla="*/ 4 h 7"/>
                  <a:gd name="T8" fmla="*/ 0 w 24"/>
                  <a:gd name="T9" fmla="*/ 1 h 7"/>
                  <a:gd name="T10" fmla="*/ 18 w 24"/>
                  <a:gd name="T11" fmla="*/ 5 h 7"/>
                </a:gdLst>
                <a:ahLst/>
                <a:cxnLst>
                  <a:cxn ang="0">
                    <a:pos x="T0" y="T1"/>
                  </a:cxn>
                  <a:cxn ang="0">
                    <a:pos x="T2" y="T3"/>
                  </a:cxn>
                  <a:cxn ang="0">
                    <a:pos x="T4" y="T5"/>
                  </a:cxn>
                  <a:cxn ang="0">
                    <a:pos x="T6" y="T7"/>
                  </a:cxn>
                  <a:cxn ang="0">
                    <a:pos x="T8" y="T9"/>
                  </a:cxn>
                  <a:cxn ang="0">
                    <a:pos x="T10" y="T11"/>
                  </a:cxn>
                </a:cxnLst>
                <a:rect l="0" t="0" r="r" b="b"/>
                <a:pathLst>
                  <a:path w="24" h="7">
                    <a:moveTo>
                      <a:pt x="18" y="5"/>
                    </a:moveTo>
                    <a:cubicBezTo>
                      <a:pt x="18" y="6"/>
                      <a:pt x="24" y="7"/>
                      <a:pt x="19" y="7"/>
                    </a:cubicBezTo>
                    <a:cubicBezTo>
                      <a:pt x="16" y="6"/>
                      <a:pt x="13" y="5"/>
                      <a:pt x="8" y="4"/>
                    </a:cubicBezTo>
                    <a:cubicBezTo>
                      <a:pt x="8" y="4"/>
                      <a:pt x="11" y="5"/>
                      <a:pt x="11" y="4"/>
                    </a:cubicBezTo>
                    <a:cubicBezTo>
                      <a:pt x="10" y="3"/>
                      <a:pt x="4" y="2"/>
                      <a:pt x="0" y="1"/>
                    </a:cubicBezTo>
                    <a:cubicBezTo>
                      <a:pt x="4" y="0"/>
                      <a:pt x="8" y="3"/>
                      <a:pt x="1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977">
                <a:extLst>
                  <a:ext uri="{FF2B5EF4-FFF2-40B4-BE49-F238E27FC236}">
                    <a16:creationId xmlns:a16="http://schemas.microsoft.com/office/drawing/2014/main" id="{57B4F6C2-E170-42CD-94FB-3458D9E2ACFB}"/>
                  </a:ext>
                </a:extLst>
              </p:cNvPr>
              <p:cNvSpPr>
                <a:spLocks noEditPoints="1"/>
              </p:cNvSpPr>
              <p:nvPr/>
            </p:nvSpPr>
            <p:spPr bwMode="auto">
              <a:xfrm>
                <a:off x="2296" y="2506"/>
                <a:ext cx="248" cy="89"/>
              </a:xfrm>
              <a:custGeom>
                <a:avLst/>
                <a:gdLst>
                  <a:gd name="T0" fmla="*/ 368 w 436"/>
                  <a:gd name="T1" fmla="*/ 48 h 157"/>
                  <a:gd name="T2" fmla="*/ 398 w 436"/>
                  <a:gd name="T3" fmla="*/ 32 h 157"/>
                  <a:gd name="T4" fmla="*/ 415 w 436"/>
                  <a:gd name="T5" fmla="*/ 19 h 157"/>
                  <a:gd name="T6" fmla="*/ 423 w 436"/>
                  <a:gd name="T7" fmla="*/ 8 h 157"/>
                  <a:gd name="T8" fmla="*/ 410 w 436"/>
                  <a:gd name="T9" fmla="*/ 22 h 157"/>
                  <a:gd name="T10" fmla="*/ 375 w 436"/>
                  <a:gd name="T11" fmla="*/ 38 h 157"/>
                  <a:gd name="T12" fmla="*/ 322 w 436"/>
                  <a:gd name="T13" fmla="*/ 66 h 157"/>
                  <a:gd name="T14" fmla="*/ 336 w 436"/>
                  <a:gd name="T15" fmla="*/ 57 h 157"/>
                  <a:gd name="T16" fmla="*/ 344 w 436"/>
                  <a:gd name="T17" fmla="*/ 52 h 157"/>
                  <a:gd name="T18" fmla="*/ 315 w 436"/>
                  <a:gd name="T19" fmla="*/ 66 h 157"/>
                  <a:gd name="T20" fmla="*/ 311 w 436"/>
                  <a:gd name="T21" fmla="*/ 70 h 157"/>
                  <a:gd name="T22" fmla="*/ 297 w 436"/>
                  <a:gd name="T23" fmla="*/ 78 h 157"/>
                  <a:gd name="T24" fmla="*/ 289 w 436"/>
                  <a:gd name="T25" fmla="*/ 83 h 157"/>
                  <a:gd name="T26" fmla="*/ 283 w 436"/>
                  <a:gd name="T27" fmla="*/ 87 h 157"/>
                  <a:gd name="T28" fmla="*/ 261 w 436"/>
                  <a:gd name="T29" fmla="*/ 90 h 157"/>
                  <a:gd name="T30" fmla="*/ 246 w 436"/>
                  <a:gd name="T31" fmla="*/ 98 h 157"/>
                  <a:gd name="T32" fmla="*/ 257 w 436"/>
                  <a:gd name="T33" fmla="*/ 95 h 157"/>
                  <a:gd name="T34" fmla="*/ 250 w 436"/>
                  <a:gd name="T35" fmla="*/ 101 h 157"/>
                  <a:gd name="T36" fmla="*/ 228 w 436"/>
                  <a:gd name="T37" fmla="*/ 110 h 157"/>
                  <a:gd name="T38" fmla="*/ 231 w 436"/>
                  <a:gd name="T39" fmla="*/ 105 h 157"/>
                  <a:gd name="T40" fmla="*/ 226 w 436"/>
                  <a:gd name="T41" fmla="*/ 109 h 157"/>
                  <a:gd name="T42" fmla="*/ 206 w 436"/>
                  <a:gd name="T43" fmla="*/ 116 h 157"/>
                  <a:gd name="T44" fmla="*/ 191 w 436"/>
                  <a:gd name="T45" fmla="*/ 123 h 157"/>
                  <a:gd name="T46" fmla="*/ 174 w 436"/>
                  <a:gd name="T47" fmla="*/ 126 h 157"/>
                  <a:gd name="T48" fmla="*/ 155 w 436"/>
                  <a:gd name="T49" fmla="*/ 131 h 157"/>
                  <a:gd name="T50" fmla="*/ 133 w 436"/>
                  <a:gd name="T51" fmla="*/ 135 h 157"/>
                  <a:gd name="T52" fmla="*/ 168 w 436"/>
                  <a:gd name="T53" fmla="*/ 126 h 157"/>
                  <a:gd name="T54" fmla="*/ 138 w 436"/>
                  <a:gd name="T55" fmla="*/ 132 h 157"/>
                  <a:gd name="T56" fmla="*/ 158 w 436"/>
                  <a:gd name="T57" fmla="*/ 121 h 157"/>
                  <a:gd name="T58" fmla="*/ 137 w 436"/>
                  <a:gd name="T59" fmla="*/ 127 h 157"/>
                  <a:gd name="T60" fmla="*/ 119 w 436"/>
                  <a:gd name="T61" fmla="*/ 133 h 157"/>
                  <a:gd name="T62" fmla="*/ 131 w 436"/>
                  <a:gd name="T63" fmla="*/ 133 h 157"/>
                  <a:gd name="T64" fmla="*/ 89 w 436"/>
                  <a:gd name="T65" fmla="*/ 141 h 157"/>
                  <a:gd name="T66" fmla="*/ 57 w 436"/>
                  <a:gd name="T67" fmla="*/ 146 h 157"/>
                  <a:gd name="T68" fmla="*/ 59 w 436"/>
                  <a:gd name="T69" fmla="*/ 148 h 157"/>
                  <a:gd name="T70" fmla="*/ 62 w 436"/>
                  <a:gd name="T71" fmla="*/ 149 h 157"/>
                  <a:gd name="T72" fmla="*/ 0 w 436"/>
                  <a:gd name="T73" fmla="*/ 156 h 157"/>
                  <a:gd name="T74" fmla="*/ 98 w 436"/>
                  <a:gd name="T75" fmla="*/ 146 h 157"/>
                  <a:gd name="T76" fmla="*/ 103 w 436"/>
                  <a:gd name="T77" fmla="*/ 143 h 157"/>
                  <a:gd name="T78" fmla="*/ 159 w 436"/>
                  <a:gd name="T79" fmla="*/ 132 h 157"/>
                  <a:gd name="T80" fmla="*/ 252 w 436"/>
                  <a:gd name="T81" fmla="*/ 103 h 157"/>
                  <a:gd name="T82" fmla="*/ 288 w 436"/>
                  <a:gd name="T83" fmla="*/ 87 h 157"/>
                  <a:gd name="T84" fmla="*/ 316 w 436"/>
                  <a:gd name="T85" fmla="*/ 73 h 157"/>
                  <a:gd name="T86" fmla="*/ 329 w 436"/>
                  <a:gd name="T87" fmla="*/ 67 h 157"/>
                  <a:gd name="T88" fmla="*/ 346 w 436"/>
                  <a:gd name="T89" fmla="*/ 56 h 157"/>
                  <a:gd name="T90" fmla="*/ 335 w 436"/>
                  <a:gd name="T91" fmla="*/ 65 h 157"/>
                  <a:gd name="T92" fmla="*/ 306 w 436"/>
                  <a:gd name="T93" fmla="*/ 78 h 157"/>
                  <a:gd name="T94" fmla="*/ 356 w 436"/>
                  <a:gd name="T95" fmla="*/ 55 h 157"/>
                  <a:gd name="T96" fmla="*/ 313 w 436"/>
                  <a:gd name="T97" fmla="*/ 79 h 157"/>
                  <a:gd name="T98" fmla="*/ 374 w 436"/>
                  <a:gd name="T99" fmla="*/ 44 h 157"/>
                  <a:gd name="T100" fmla="*/ 376 w 436"/>
                  <a:gd name="T101" fmla="*/ 38 h 157"/>
                  <a:gd name="T102" fmla="*/ 107 w 436"/>
                  <a:gd name="T103" fmla="*/ 143 h 157"/>
                  <a:gd name="T104" fmla="*/ 131 w 436"/>
                  <a:gd name="T105" fmla="*/ 137 h 157"/>
                  <a:gd name="T106" fmla="*/ 107 w 436"/>
                  <a:gd name="T107" fmla="*/ 143 h 157"/>
                  <a:gd name="T108" fmla="*/ 131 w 436"/>
                  <a:gd name="T109" fmla="*/ 137 h 157"/>
                  <a:gd name="T110" fmla="*/ 122 w 436"/>
                  <a:gd name="T111" fmla="*/ 1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57">
                    <a:moveTo>
                      <a:pt x="357" y="59"/>
                    </a:moveTo>
                    <a:cubicBezTo>
                      <a:pt x="356" y="57"/>
                      <a:pt x="359" y="53"/>
                      <a:pt x="368" y="48"/>
                    </a:cubicBezTo>
                    <a:cubicBezTo>
                      <a:pt x="373" y="47"/>
                      <a:pt x="371" y="48"/>
                      <a:pt x="368" y="51"/>
                    </a:cubicBezTo>
                    <a:cubicBezTo>
                      <a:pt x="381" y="44"/>
                      <a:pt x="382" y="42"/>
                      <a:pt x="398" y="32"/>
                    </a:cubicBezTo>
                    <a:cubicBezTo>
                      <a:pt x="398" y="30"/>
                      <a:pt x="391" y="38"/>
                      <a:pt x="391" y="35"/>
                    </a:cubicBezTo>
                    <a:cubicBezTo>
                      <a:pt x="402" y="29"/>
                      <a:pt x="409" y="24"/>
                      <a:pt x="415" y="19"/>
                    </a:cubicBezTo>
                    <a:cubicBezTo>
                      <a:pt x="422" y="15"/>
                      <a:pt x="428" y="11"/>
                      <a:pt x="435" y="6"/>
                    </a:cubicBezTo>
                    <a:cubicBezTo>
                      <a:pt x="436" y="3"/>
                      <a:pt x="436" y="0"/>
                      <a:pt x="423" y="8"/>
                    </a:cubicBezTo>
                    <a:cubicBezTo>
                      <a:pt x="425" y="8"/>
                      <a:pt x="431" y="6"/>
                      <a:pt x="434" y="6"/>
                    </a:cubicBezTo>
                    <a:cubicBezTo>
                      <a:pt x="427" y="10"/>
                      <a:pt x="419" y="16"/>
                      <a:pt x="410" y="22"/>
                    </a:cubicBezTo>
                    <a:cubicBezTo>
                      <a:pt x="401" y="28"/>
                      <a:pt x="392" y="33"/>
                      <a:pt x="386" y="37"/>
                    </a:cubicBezTo>
                    <a:cubicBezTo>
                      <a:pt x="381" y="37"/>
                      <a:pt x="385" y="33"/>
                      <a:pt x="375" y="38"/>
                    </a:cubicBezTo>
                    <a:cubicBezTo>
                      <a:pt x="369" y="42"/>
                      <a:pt x="359" y="48"/>
                      <a:pt x="348" y="54"/>
                    </a:cubicBezTo>
                    <a:cubicBezTo>
                      <a:pt x="338" y="60"/>
                      <a:pt x="327" y="65"/>
                      <a:pt x="322" y="66"/>
                    </a:cubicBezTo>
                    <a:cubicBezTo>
                      <a:pt x="325" y="65"/>
                      <a:pt x="313" y="72"/>
                      <a:pt x="313" y="71"/>
                    </a:cubicBezTo>
                    <a:cubicBezTo>
                      <a:pt x="315" y="69"/>
                      <a:pt x="325" y="64"/>
                      <a:pt x="336" y="57"/>
                    </a:cubicBezTo>
                    <a:cubicBezTo>
                      <a:pt x="339" y="57"/>
                      <a:pt x="329" y="63"/>
                      <a:pt x="341" y="57"/>
                    </a:cubicBezTo>
                    <a:cubicBezTo>
                      <a:pt x="338" y="57"/>
                      <a:pt x="343" y="53"/>
                      <a:pt x="344" y="52"/>
                    </a:cubicBezTo>
                    <a:cubicBezTo>
                      <a:pt x="339" y="54"/>
                      <a:pt x="331" y="58"/>
                      <a:pt x="337" y="54"/>
                    </a:cubicBezTo>
                    <a:cubicBezTo>
                      <a:pt x="315" y="66"/>
                      <a:pt x="315" y="66"/>
                      <a:pt x="315" y="66"/>
                    </a:cubicBezTo>
                    <a:cubicBezTo>
                      <a:pt x="309" y="69"/>
                      <a:pt x="305" y="72"/>
                      <a:pt x="294" y="77"/>
                    </a:cubicBezTo>
                    <a:cubicBezTo>
                      <a:pt x="305" y="72"/>
                      <a:pt x="306" y="70"/>
                      <a:pt x="311" y="70"/>
                    </a:cubicBezTo>
                    <a:cubicBezTo>
                      <a:pt x="302" y="75"/>
                      <a:pt x="304" y="74"/>
                      <a:pt x="310" y="73"/>
                    </a:cubicBezTo>
                    <a:cubicBezTo>
                      <a:pt x="301" y="78"/>
                      <a:pt x="302" y="76"/>
                      <a:pt x="297" y="78"/>
                    </a:cubicBezTo>
                    <a:cubicBezTo>
                      <a:pt x="293" y="82"/>
                      <a:pt x="299" y="78"/>
                      <a:pt x="302" y="79"/>
                    </a:cubicBezTo>
                    <a:cubicBezTo>
                      <a:pt x="295" y="82"/>
                      <a:pt x="292" y="83"/>
                      <a:pt x="289" y="83"/>
                    </a:cubicBezTo>
                    <a:cubicBezTo>
                      <a:pt x="285" y="84"/>
                      <a:pt x="282" y="85"/>
                      <a:pt x="274" y="88"/>
                    </a:cubicBezTo>
                    <a:cubicBezTo>
                      <a:pt x="273" y="91"/>
                      <a:pt x="286" y="84"/>
                      <a:pt x="283" y="87"/>
                    </a:cubicBezTo>
                    <a:cubicBezTo>
                      <a:pt x="274" y="91"/>
                      <a:pt x="257" y="99"/>
                      <a:pt x="253" y="99"/>
                    </a:cubicBezTo>
                    <a:cubicBezTo>
                      <a:pt x="268" y="93"/>
                      <a:pt x="264" y="92"/>
                      <a:pt x="261" y="90"/>
                    </a:cubicBezTo>
                    <a:cubicBezTo>
                      <a:pt x="253" y="93"/>
                      <a:pt x="246" y="96"/>
                      <a:pt x="238" y="99"/>
                    </a:cubicBezTo>
                    <a:cubicBezTo>
                      <a:pt x="239" y="100"/>
                      <a:pt x="242" y="99"/>
                      <a:pt x="246" y="98"/>
                    </a:cubicBezTo>
                    <a:cubicBezTo>
                      <a:pt x="242" y="98"/>
                      <a:pt x="253" y="95"/>
                      <a:pt x="259" y="92"/>
                    </a:cubicBezTo>
                    <a:cubicBezTo>
                      <a:pt x="258" y="93"/>
                      <a:pt x="255" y="95"/>
                      <a:pt x="257" y="95"/>
                    </a:cubicBezTo>
                    <a:cubicBezTo>
                      <a:pt x="246" y="99"/>
                      <a:pt x="243" y="101"/>
                      <a:pt x="243" y="101"/>
                    </a:cubicBezTo>
                    <a:cubicBezTo>
                      <a:pt x="243" y="102"/>
                      <a:pt x="247" y="102"/>
                      <a:pt x="250" y="101"/>
                    </a:cubicBezTo>
                    <a:cubicBezTo>
                      <a:pt x="243" y="104"/>
                      <a:pt x="248" y="103"/>
                      <a:pt x="242" y="106"/>
                    </a:cubicBezTo>
                    <a:cubicBezTo>
                      <a:pt x="234" y="109"/>
                      <a:pt x="229" y="110"/>
                      <a:pt x="228" y="110"/>
                    </a:cubicBezTo>
                    <a:cubicBezTo>
                      <a:pt x="233" y="109"/>
                      <a:pt x="234" y="108"/>
                      <a:pt x="238" y="106"/>
                    </a:cubicBezTo>
                    <a:cubicBezTo>
                      <a:pt x="233" y="106"/>
                      <a:pt x="226" y="109"/>
                      <a:pt x="231" y="105"/>
                    </a:cubicBezTo>
                    <a:cubicBezTo>
                      <a:pt x="224" y="107"/>
                      <a:pt x="224" y="108"/>
                      <a:pt x="218" y="110"/>
                    </a:cubicBezTo>
                    <a:cubicBezTo>
                      <a:pt x="215" y="112"/>
                      <a:pt x="224" y="109"/>
                      <a:pt x="226" y="109"/>
                    </a:cubicBezTo>
                    <a:cubicBezTo>
                      <a:pt x="218" y="112"/>
                      <a:pt x="218" y="114"/>
                      <a:pt x="208" y="117"/>
                    </a:cubicBezTo>
                    <a:cubicBezTo>
                      <a:pt x="209" y="117"/>
                      <a:pt x="215" y="113"/>
                      <a:pt x="206" y="116"/>
                    </a:cubicBezTo>
                    <a:cubicBezTo>
                      <a:pt x="201" y="119"/>
                      <a:pt x="199" y="116"/>
                      <a:pt x="188" y="120"/>
                    </a:cubicBezTo>
                    <a:cubicBezTo>
                      <a:pt x="186" y="123"/>
                      <a:pt x="189" y="121"/>
                      <a:pt x="191" y="123"/>
                    </a:cubicBezTo>
                    <a:cubicBezTo>
                      <a:pt x="183" y="125"/>
                      <a:pt x="175" y="128"/>
                      <a:pt x="166" y="129"/>
                    </a:cubicBezTo>
                    <a:cubicBezTo>
                      <a:pt x="165" y="129"/>
                      <a:pt x="170" y="128"/>
                      <a:pt x="174" y="126"/>
                    </a:cubicBezTo>
                    <a:cubicBezTo>
                      <a:pt x="179" y="125"/>
                      <a:pt x="182" y="124"/>
                      <a:pt x="179" y="124"/>
                    </a:cubicBezTo>
                    <a:cubicBezTo>
                      <a:pt x="165" y="128"/>
                      <a:pt x="159" y="129"/>
                      <a:pt x="155" y="131"/>
                    </a:cubicBezTo>
                    <a:cubicBezTo>
                      <a:pt x="151" y="132"/>
                      <a:pt x="148" y="133"/>
                      <a:pt x="139" y="136"/>
                    </a:cubicBezTo>
                    <a:cubicBezTo>
                      <a:pt x="141" y="134"/>
                      <a:pt x="142" y="134"/>
                      <a:pt x="133" y="135"/>
                    </a:cubicBezTo>
                    <a:cubicBezTo>
                      <a:pt x="140" y="133"/>
                      <a:pt x="141" y="132"/>
                      <a:pt x="150" y="130"/>
                    </a:cubicBezTo>
                    <a:cubicBezTo>
                      <a:pt x="152" y="131"/>
                      <a:pt x="160" y="129"/>
                      <a:pt x="168" y="126"/>
                    </a:cubicBezTo>
                    <a:cubicBezTo>
                      <a:pt x="176" y="124"/>
                      <a:pt x="183" y="121"/>
                      <a:pt x="184" y="120"/>
                    </a:cubicBezTo>
                    <a:cubicBezTo>
                      <a:pt x="168" y="124"/>
                      <a:pt x="154" y="129"/>
                      <a:pt x="138" y="132"/>
                    </a:cubicBezTo>
                    <a:cubicBezTo>
                      <a:pt x="143" y="130"/>
                      <a:pt x="153" y="127"/>
                      <a:pt x="159" y="125"/>
                    </a:cubicBezTo>
                    <a:cubicBezTo>
                      <a:pt x="165" y="122"/>
                      <a:pt x="168" y="120"/>
                      <a:pt x="158" y="121"/>
                    </a:cubicBezTo>
                    <a:cubicBezTo>
                      <a:pt x="160" y="122"/>
                      <a:pt x="161" y="124"/>
                      <a:pt x="150" y="126"/>
                    </a:cubicBezTo>
                    <a:cubicBezTo>
                      <a:pt x="138" y="129"/>
                      <a:pt x="142" y="126"/>
                      <a:pt x="137" y="127"/>
                    </a:cubicBezTo>
                    <a:cubicBezTo>
                      <a:pt x="129" y="129"/>
                      <a:pt x="126" y="133"/>
                      <a:pt x="111" y="134"/>
                    </a:cubicBezTo>
                    <a:cubicBezTo>
                      <a:pt x="109" y="135"/>
                      <a:pt x="114" y="134"/>
                      <a:pt x="119" y="133"/>
                    </a:cubicBezTo>
                    <a:cubicBezTo>
                      <a:pt x="124" y="132"/>
                      <a:pt x="129" y="131"/>
                      <a:pt x="130" y="131"/>
                    </a:cubicBezTo>
                    <a:cubicBezTo>
                      <a:pt x="118" y="134"/>
                      <a:pt x="127" y="133"/>
                      <a:pt x="131" y="133"/>
                    </a:cubicBezTo>
                    <a:cubicBezTo>
                      <a:pt x="126" y="135"/>
                      <a:pt x="118" y="137"/>
                      <a:pt x="110" y="138"/>
                    </a:cubicBezTo>
                    <a:cubicBezTo>
                      <a:pt x="103" y="140"/>
                      <a:pt x="94" y="141"/>
                      <a:pt x="89" y="141"/>
                    </a:cubicBezTo>
                    <a:cubicBezTo>
                      <a:pt x="85" y="142"/>
                      <a:pt x="77" y="144"/>
                      <a:pt x="70" y="145"/>
                    </a:cubicBezTo>
                    <a:cubicBezTo>
                      <a:pt x="62" y="146"/>
                      <a:pt x="56" y="147"/>
                      <a:pt x="57" y="146"/>
                    </a:cubicBezTo>
                    <a:cubicBezTo>
                      <a:pt x="52" y="147"/>
                      <a:pt x="46" y="149"/>
                      <a:pt x="37" y="150"/>
                    </a:cubicBezTo>
                    <a:cubicBezTo>
                      <a:pt x="44" y="150"/>
                      <a:pt x="52" y="149"/>
                      <a:pt x="59" y="148"/>
                    </a:cubicBezTo>
                    <a:cubicBezTo>
                      <a:pt x="67" y="147"/>
                      <a:pt x="73" y="146"/>
                      <a:pt x="77" y="146"/>
                    </a:cubicBezTo>
                    <a:cubicBezTo>
                      <a:pt x="76" y="147"/>
                      <a:pt x="70" y="148"/>
                      <a:pt x="62" y="149"/>
                    </a:cubicBezTo>
                    <a:cubicBezTo>
                      <a:pt x="55" y="150"/>
                      <a:pt x="47" y="150"/>
                      <a:pt x="42" y="151"/>
                    </a:cubicBezTo>
                    <a:cubicBezTo>
                      <a:pt x="46" y="153"/>
                      <a:pt x="25" y="154"/>
                      <a:pt x="0" y="156"/>
                    </a:cubicBezTo>
                    <a:cubicBezTo>
                      <a:pt x="8" y="157"/>
                      <a:pt x="27" y="156"/>
                      <a:pt x="47" y="153"/>
                    </a:cubicBezTo>
                    <a:cubicBezTo>
                      <a:pt x="67" y="151"/>
                      <a:pt x="88" y="147"/>
                      <a:pt x="98" y="146"/>
                    </a:cubicBezTo>
                    <a:cubicBezTo>
                      <a:pt x="101" y="144"/>
                      <a:pt x="87" y="147"/>
                      <a:pt x="89" y="146"/>
                    </a:cubicBezTo>
                    <a:cubicBezTo>
                      <a:pt x="94" y="145"/>
                      <a:pt x="98" y="144"/>
                      <a:pt x="103" y="143"/>
                    </a:cubicBezTo>
                    <a:cubicBezTo>
                      <a:pt x="105" y="145"/>
                      <a:pt x="105" y="145"/>
                      <a:pt x="105" y="145"/>
                    </a:cubicBezTo>
                    <a:cubicBezTo>
                      <a:pt x="125" y="141"/>
                      <a:pt x="143" y="137"/>
                      <a:pt x="159" y="132"/>
                    </a:cubicBezTo>
                    <a:cubicBezTo>
                      <a:pt x="176" y="128"/>
                      <a:pt x="192" y="124"/>
                      <a:pt x="207" y="119"/>
                    </a:cubicBezTo>
                    <a:cubicBezTo>
                      <a:pt x="222" y="114"/>
                      <a:pt x="237" y="109"/>
                      <a:pt x="252" y="103"/>
                    </a:cubicBezTo>
                    <a:cubicBezTo>
                      <a:pt x="268" y="97"/>
                      <a:pt x="284" y="90"/>
                      <a:pt x="301" y="82"/>
                    </a:cubicBezTo>
                    <a:cubicBezTo>
                      <a:pt x="294" y="85"/>
                      <a:pt x="289" y="87"/>
                      <a:pt x="288" y="87"/>
                    </a:cubicBezTo>
                    <a:cubicBezTo>
                      <a:pt x="298" y="81"/>
                      <a:pt x="312" y="74"/>
                      <a:pt x="314" y="72"/>
                    </a:cubicBezTo>
                    <a:cubicBezTo>
                      <a:pt x="319" y="70"/>
                      <a:pt x="317" y="71"/>
                      <a:pt x="316" y="73"/>
                    </a:cubicBezTo>
                    <a:cubicBezTo>
                      <a:pt x="328" y="67"/>
                      <a:pt x="314" y="71"/>
                      <a:pt x="327" y="66"/>
                    </a:cubicBezTo>
                    <a:cubicBezTo>
                      <a:pt x="329" y="67"/>
                      <a:pt x="329" y="67"/>
                      <a:pt x="329" y="67"/>
                    </a:cubicBezTo>
                    <a:cubicBezTo>
                      <a:pt x="339" y="62"/>
                      <a:pt x="340" y="61"/>
                      <a:pt x="341" y="60"/>
                    </a:cubicBezTo>
                    <a:cubicBezTo>
                      <a:pt x="342" y="59"/>
                      <a:pt x="341" y="59"/>
                      <a:pt x="346" y="56"/>
                    </a:cubicBezTo>
                    <a:cubicBezTo>
                      <a:pt x="353" y="53"/>
                      <a:pt x="349" y="57"/>
                      <a:pt x="355" y="54"/>
                    </a:cubicBezTo>
                    <a:cubicBezTo>
                      <a:pt x="352" y="56"/>
                      <a:pt x="343" y="61"/>
                      <a:pt x="335" y="65"/>
                    </a:cubicBezTo>
                    <a:cubicBezTo>
                      <a:pt x="326" y="69"/>
                      <a:pt x="320" y="72"/>
                      <a:pt x="322" y="70"/>
                    </a:cubicBezTo>
                    <a:cubicBezTo>
                      <a:pt x="317" y="73"/>
                      <a:pt x="312" y="75"/>
                      <a:pt x="306" y="78"/>
                    </a:cubicBezTo>
                    <a:cubicBezTo>
                      <a:pt x="310" y="78"/>
                      <a:pt x="310" y="77"/>
                      <a:pt x="309" y="79"/>
                    </a:cubicBezTo>
                    <a:cubicBezTo>
                      <a:pt x="325" y="71"/>
                      <a:pt x="343" y="62"/>
                      <a:pt x="356" y="55"/>
                    </a:cubicBezTo>
                    <a:cubicBezTo>
                      <a:pt x="357" y="55"/>
                      <a:pt x="357" y="55"/>
                      <a:pt x="357" y="55"/>
                    </a:cubicBezTo>
                    <a:cubicBezTo>
                      <a:pt x="343" y="64"/>
                      <a:pt x="332" y="69"/>
                      <a:pt x="313" y="79"/>
                    </a:cubicBezTo>
                    <a:cubicBezTo>
                      <a:pt x="327" y="75"/>
                      <a:pt x="342" y="64"/>
                      <a:pt x="357" y="59"/>
                    </a:cubicBezTo>
                    <a:close/>
                    <a:moveTo>
                      <a:pt x="374" y="44"/>
                    </a:moveTo>
                    <a:cubicBezTo>
                      <a:pt x="365" y="49"/>
                      <a:pt x="365" y="49"/>
                      <a:pt x="365" y="49"/>
                    </a:cubicBezTo>
                    <a:cubicBezTo>
                      <a:pt x="354" y="53"/>
                      <a:pt x="362" y="46"/>
                      <a:pt x="376" y="38"/>
                    </a:cubicBezTo>
                    <a:cubicBezTo>
                      <a:pt x="380" y="38"/>
                      <a:pt x="372" y="43"/>
                      <a:pt x="374" y="44"/>
                    </a:cubicBezTo>
                    <a:close/>
                    <a:moveTo>
                      <a:pt x="107" y="143"/>
                    </a:moveTo>
                    <a:cubicBezTo>
                      <a:pt x="106" y="143"/>
                      <a:pt x="111" y="141"/>
                      <a:pt x="117" y="140"/>
                    </a:cubicBezTo>
                    <a:cubicBezTo>
                      <a:pt x="123" y="139"/>
                      <a:pt x="130" y="137"/>
                      <a:pt x="131" y="137"/>
                    </a:cubicBezTo>
                    <a:cubicBezTo>
                      <a:pt x="134" y="138"/>
                      <a:pt x="128" y="139"/>
                      <a:pt x="122" y="141"/>
                    </a:cubicBezTo>
                    <a:cubicBezTo>
                      <a:pt x="116" y="142"/>
                      <a:pt x="109" y="143"/>
                      <a:pt x="107" y="143"/>
                    </a:cubicBezTo>
                    <a:close/>
                    <a:moveTo>
                      <a:pt x="122" y="137"/>
                    </a:moveTo>
                    <a:cubicBezTo>
                      <a:pt x="119" y="139"/>
                      <a:pt x="134" y="134"/>
                      <a:pt x="131" y="137"/>
                    </a:cubicBezTo>
                    <a:cubicBezTo>
                      <a:pt x="113" y="140"/>
                      <a:pt x="106" y="141"/>
                      <a:pt x="94" y="143"/>
                    </a:cubicBezTo>
                    <a:cubicBezTo>
                      <a:pt x="100" y="141"/>
                      <a:pt x="111" y="140"/>
                      <a:pt x="12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978">
                <a:extLst>
                  <a:ext uri="{FF2B5EF4-FFF2-40B4-BE49-F238E27FC236}">
                    <a16:creationId xmlns:a16="http://schemas.microsoft.com/office/drawing/2014/main" id="{1BA35028-9CD2-4B0E-8972-97FBE46B8AB5}"/>
                  </a:ext>
                </a:extLst>
              </p:cNvPr>
              <p:cNvSpPr>
                <a:spLocks/>
              </p:cNvSpPr>
              <p:nvPr/>
            </p:nvSpPr>
            <p:spPr bwMode="auto">
              <a:xfrm>
                <a:off x="2457" y="2551"/>
                <a:ext cx="15" cy="7"/>
              </a:xfrm>
              <a:custGeom>
                <a:avLst/>
                <a:gdLst>
                  <a:gd name="T0" fmla="*/ 25 w 27"/>
                  <a:gd name="T1" fmla="*/ 2 h 11"/>
                  <a:gd name="T2" fmla="*/ 13 w 27"/>
                  <a:gd name="T3" fmla="*/ 7 h 11"/>
                  <a:gd name="T4" fmla="*/ 0 w 27"/>
                  <a:gd name="T5" fmla="*/ 11 h 11"/>
                  <a:gd name="T6" fmla="*/ 23 w 27"/>
                  <a:gd name="T7" fmla="*/ 1 h 11"/>
                  <a:gd name="T8" fmla="*/ 25 w 27"/>
                  <a:gd name="T9" fmla="*/ 2 h 11"/>
                </a:gdLst>
                <a:ahLst/>
                <a:cxnLst>
                  <a:cxn ang="0">
                    <a:pos x="T0" y="T1"/>
                  </a:cxn>
                  <a:cxn ang="0">
                    <a:pos x="T2" y="T3"/>
                  </a:cxn>
                  <a:cxn ang="0">
                    <a:pos x="T4" y="T5"/>
                  </a:cxn>
                  <a:cxn ang="0">
                    <a:pos x="T6" y="T7"/>
                  </a:cxn>
                  <a:cxn ang="0">
                    <a:pos x="T8" y="T9"/>
                  </a:cxn>
                </a:cxnLst>
                <a:rect l="0" t="0" r="r" b="b"/>
                <a:pathLst>
                  <a:path w="27" h="11">
                    <a:moveTo>
                      <a:pt x="25" y="2"/>
                    </a:moveTo>
                    <a:cubicBezTo>
                      <a:pt x="24" y="3"/>
                      <a:pt x="19" y="5"/>
                      <a:pt x="13" y="7"/>
                    </a:cubicBezTo>
                    <a:cubicBezTo>
                      <a:pt x="8" y="9"/>
                      <a:pt x="2" y="11"/>
                      <a:pt x="0" y="11"/>
                    </a:cubicBezTo>
                    <a:cubicBezTo>
                      <a:pt x="8" y="8"/>
                      <a:pt x="16" y="5"/>
                      <a:pt x="23" y="1"/>
                    </a:cubicBezTo>
                    <a:cubicBezTo>
                      <a:pt x="27" y="0"/>
                      <a:pt x="15" y="7"/>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979">
                <a:extLst>
                  <a:ext uri="{FF2B5EF4-FFF2-40B4-BE49-F238E27FC236}">
                    <a16:creationId xmlns:a16="http://schemas.microsoft.com/office/drawing/2014/main" id="{73048C25-E678-434B-BDA3-A59DE6B390B1}"/>
                  </a:ext>
                </a:extLst>
              </p:cNvPr>
              <p:cNvSpPr>
                <a:spLocks/>
              </p:cNvSpPr>
              <p:nvPr/>
            </p:nvSpPr>
            <p:spPr bwMode="auto">
              <a:xfrm>
                <a:off x="2330" y="2570"/>
                <a:ext cx="96" cy="23"/>
              </a:xfrm>
              <a:custGeom>
                <a:avLst/>
                <a:gdLst>
                  <a:gd name="T0" fmla="*/ 55 w 170"/>
                  <a:gd name="T1" fmla="*/ 35 h 41"/>
                  <a:gd name="T2" fmla="*/ 55 w 170"/>
                  <a:gd name="T3" fmla="*/ 34 h 41"/>
                  <a:gd name="T4" fmla="*/ 23 w 170"/>
                  <a:gd name="T5" fmla="*/ 40 h 41"/>
                  <a:gd name="T6" fmla="*/ 38 w 170"/>
                  <a:gd name="T7" fmla="*/ 37 h 41"/>
                  <a:gd name="T8" fmla="*/ 53 w 170"/>
                  <a:gd name="T9" fmla="*/ 33 h 41"/>
                  <a:gd name="T10" fmla="*/ 0 w 170"/>
                  <a:gd name="T11" fmla="*/ 41 h 41"/>
                  <a:gd name="T12" fmla="*/ 82 w 170"/>
                  <a:gd name="T13" fmla="*/ 26 h 41"/>
                  <a:gd name="T14" fmla="*/ 170 w 170"/>
                  <a:gd name="T15" fmla="*/ 0 h 41"/>
                  <a:gd name="T16" fmla="*/ 165 w 170"/>
                  <a:gd name="T17" fmla="*/ 4 h 41"/>
                  <a:gd name="T18" fmla="*/ 147 w 170"/>
                  <a:gd name="T19" fmla="*/ 8 h 41"/>
                  <a:gd name="T20" fmla="*/ 122 w 170"/>
                  <a:gd name="T21" fmla="*/ 17 h 41"/>
                  <a:gd name="T22" fmla="*/ 99 w 170"/>
                  <a:gd name="T23" fmla="*/ 22 h 41"/>
                  <a:gd name="T24" fmla="*/ 86 w 170"/>
                  <a:gd name="T25" fmla="*/ 27 h 41"/>
                  <a:gd name="T26" fmla="*/ 85 w 170"/>
                  <a:gd name="T27" fmla="*/ 26 h 41"/>
                  <a:gd name="T28" fmla="*/ 60 w 170"/>
                  <a:gd name="T29" fmla="*/ 31 h 41"/>
                  <a:gd name="T30" fmla="*/ 55 w 170"/>
                  <a:gd name="T3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41">
                    <a:moveTo>
                      <a:pt x="55" y="35"/>
                    </a:moveTo>
                    <a:cubicBezTo>
                      <a:pt x="51" y="36"/>
                      <a:pt x="53" y="35"/>
                      <a:pt x="55" y="34"/>
                    </a:cubicBezTo>
                    <a:cubicBezTo>
                      <a:pt x="50" y="34"/>
                      <a:pt x="32" y="39"/>
                      <a:pt x="23" y="40"/>
                    </a:cubicBezTo>
                    <a:cubicBezTo>
                      <a:pt x="25" y="38"/>
                      <a:pt x="31" y="38"/>
                      <a:pt x="38" y="37"/>
                    </a:cubicBezTo>
                    <a:cubicBezTo>
                      <a:pt x="44" y="36"/>
                      <a:pt x="51" y="34"/>
                      <a:pt x="53" y="33"/>
                    </a:cubicBezTo>
                    <a:cubicBezTo>
                      <a:pt x="36" y="35"/>
                      <a:pt x="19" y="41"/>
                      <a:pt x="0" y="41"/>
                    </a:cubicBezTo>
                    <a:cubicBezTo>
                      <a:pt x="28" y="37"/>
                      <a:pt x="55" y="32"/>
                      <a:pt x="82" y="26"/>
                    </a:cubicBezTo>
                    <a:cubicBezTo>
                      <a:pt x="110" y="19"/>
                      <a:pt x="139" y="11"/>
                      <a:pt x="170" y="0"/>
                    </a:cubicBezTo>
                    <a:cubicBezTo>
                      <a:pt x="170" y="1"/>
                      <a:pt x="160" y="4"/>
                      <a:pt x="165" y="4"/>
                    </a:cubicBezTo>
                    <a:cubicBezTo>
                      <a:pt x="154" y="8"/>
                      <a:pt x="148" y="9"/>
                      <a:pt x="147" y="8"/>
                    </a:cubicBezTo>
                    <a:cubicBezTo>
                      <a:pt x="140" y="11"/>
                      <a:pt x="131" y="14"/>
                      <a:pt x="122" y="17"/>
                    </a:cubicBezTo>
                    <a:cubicBezTo>
                      <a:pt x="113" y="20"/>
                      <a:pt x="104" y="22"/>
                      <a:pt x="99" y="22"/>
                    </a:cubicBezTo>
                    <a:cubicBezTo>
                      <a:pt x="85" y="25"/>
                      <a:pt x="100" y="24"/>
                      <a:pt x="86" y="27"/>
                    </a:cubicBezTo>
                    <a:cubicBezTo>
                      <a:pt x="85" y="26"/>
                      <a:pt x="85" y="26"/>
                      <a:pt x="85" y="26"/>
                    </a:cubicBezTo>
                    <a:cubicBezTo>
                      <a:pt x="72" y="29"/>
                      <a:pt x="66" y="31"/>
                      <a:pt x="60" y="31"/>
                    </a:cubicBezTo>
                    <a:cubicBezTo>
                      <a:pt x="52" y="33"/>
                      <a:pt x="62" y="33"/>
                      <a:pt x="5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980">
                <a:extLst>
                  <a:ext uri="{FF2B5EF4-FFF2-40B4-BE49-F238E27FC236}">
                    <a16:creationId xmlns:a16="http://schemas.microsoft.com/office/drawing/2014/main" id="{7310AD56-A6B6-4A00-A8F0-40080747F4EA}"/>
                  </a:ext>
                </a:extLst>
              </p:cNvPr>
              <p:cNvSpPr>
                <a:spLocks/>
              </p:cNvSpPr>
              <p:nvPr/>
            </p:nvSpPr>
            <p:spPr bwMode="auto">
              <a:xfrm>
                <a:off x="2517" y="2509"/>
                <a:ext cx="20" cy="15"/>
              </a:xfrm>
              <a:custGeom>
                <a:avLst/>
                <a:gdLst>
                  <a:gd name="T0" fmla="*/ 14 w 35"/>
                  <a:gd name="T1" fmla="*/ 13 h 27"/>
                  <a:gd name="T2" fmla="*/ 35 w 35"/>
                  <a:gd name="T3" fmla="*/ 0 h 27"/>
                  <a:gd name="T4" fmla="*/ 34 w 35"/>
                  <a:gd name="T5" fmla="*/ 6 h 27"/>
                  <a:gd name="T6" fmla="*/ 19 w 35"/>
                  <a:gd name="T7" fmla="*/ 17 h 27"/>
                  <a:gd name="T8" fmla="*/ 1 w 35"/>
                  <a:gd name="T9" fmla="*/ 27 h 27"/>
                  <a:gd name="T10" fmla="*/ 20 w 35"/>
                  <a:gd name="T11" fmla="*/ 13 h 27"/>
                  <a:gd name="T12" fmla="*/ 19 w 35"/>
                  <a:gd name="T13" fmla="*/ 12 h 27"/>
                  <a:gd name="T14" fmla="*/ 11 w 35"/>
                  <a:gd name="T15" fmla="*/ 17 h 27"/>
                  <a:gd name="T16" fmla="*/ 4 w 35"/>
                  <a:gd name="T17" fmla="*/ 22 h 27"/>
                  <a:gd name="T18" fmla="*/ 6 w 35"/>
                  <a:gd name="T19" fmla="*/ 18 h 27"/>
                  <a:gd name="T20" fmla="*/ 14 w 35"/>
                  <a:gd name="T21" fmla="*/ 10 h 27"/>
                  <a:gd name="T22" fmla="*/ 14 w 35"/>
                  <a:gd name="T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7">
                    <a:moveTo>
                      <a:pt x="14" y="13"/>
                    </a:moveTo>
                    <a:cubicBezTo>
                      <a:pt x="20" y="11"/>
                      <a:pt x="28" y="4"/>
                      <a:pt x="35" y="0"/>
                    </a:cubicBezTo>
                    <a:cubicBezTo>
                      <a:pt x="30" y="4"/>
                      <a:pt x="21" y="14"/>
                      <a:pt x="34" y="6"/>
                    </a:cubicBezTo>
                    <a:cubicBezTo>
                      <a:pt x="32" y="8"/>
                      <a:pt x="26" y="12"/>
                      <a:pt x="19" y="17"/>
                    </a:cubicBezTo>
                    <a:cubicBezTo>
                      <a:pt x="12" y="21"/>
                      <a:pt x="4" y="26"/>
                      <a:pt x="1" y="27"/>
                    </a:cubicBezTo>
                    <a:cubicBezTo>
                      <a:pt x="2" y="25"/>
                      <a:pt x="5" y="22"/>
                      <a:pt x="20" y="13"/>
                    </a:cubicBezTo>
                    <a:cubicBezTo>
                      <a:pt x="19" y="12"/>
                      <a:pt x="19" y="12"/>
                      <a:pt x="19" y="12"/>
                    </a:cubicBezTo>
                    <a:cubicBezTo>
                      <a:pt x="19" y="12"/>
                      <a:pt x="15" y="14"/>
                      <a:pt x="11" y="17"/>
                    </a:cubicBezTo>
                    <a:cubicBezTo>
                      <a:pt x="7" y="19"/>
                      <a:pt x="3" y="22"/>
                      <a:pt x="4" y="22"/>
                    </a:cubicBezTo>
                    <a:cubicBezTo>
                      <a:pt x="0" y="23"/>
                      <a:pt x="3" y="21"/>
                      <a:pt x="6" y="18"/>
                    </a:cubicBezTo>
                    <a:cubicBezTo>
                      <a:pt x="10" y="14"/>
                      <a:pt x="14" y="11"/>
                      <a:pt x="14" y="10"/>
                    </a:cubicBezTo>
                    <a:cubicBezTo>
                      <a:pt x="12" y="12"/>
                      <a:pt x="28" y="4"/>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981">
                <a:extLst>
                  <a:ext uri="{FF2B5EF4-FFF2-40B4-BE49-F238E27FC236}">
                    <a16:creationId xmlns:a16="http://schemas.microsoft.com/office/drawing/2014/main" id="{F0999016-6947-499B-BCEB-E20E4C11A72A}"/>
                  </a:ext>
                </a:extLst>
              </p:cNvPr>
              <p:cNvSpPr>
                <a:spLocks/>
              </p:cNvSpPr>
              <p:nvPr/>
            </p:nvSpPr>
            <p:spPr bwMode="auto">
              <a:xfrm>
                <a:off x="2226" y="2592"/>
                <a:ext cx="66" cy="4"/>
              </a:xfrm>
              <a:custGeom>
                <a:avLst/>
                <a:gdLst>
                  <a:gd name="T0" fmla="*/ 81 w 117"/>
                  <a:gd name="T1" fmla="*/ 4 h 8"/>
                  <a:gd name="T2" fmla="*/ 61 w 117"/>
                  <a:gd name="T3" fmla="*/ 5 h 8"/>
                  <a:gd name="T4" fmla="*/ 69 w 117"/>
                  <a:gd name="T5" fmla="*/ 7 h 8"/>
                  <a:gd name="T6" fmla="*/ 87 w 117"/>
                  <a:gd name="T7" fmla="*/ 5 h 8"/>
                  <a:gd name="T8" fmla="*/ 107 w 117"/>
                  <a:gd name="T9" fmla="*/ 3 h 8"/>
                  <a:gd name="T10" fmla="*/ 92 w 117"/>
                  <a:gd name="T11" fmla="*/ 4 h 8"/>
                  <a:gd name="T12" fmla="*/ 109 w 117"/>
                  <a:gd name="T13" fmla="*/ 1 h 8"/>
                  <a:gd name="T14" fmla="*/ 117 w 117"/>
                  <a:gd name="T15" fmla="*/ 2 h 8"/>
                  <a:gd name="T16" fmla="*/ 113 w 117"/>
                  <a:gd name="T17" fmla="*/ 7 h 8"/>
                  <a:gd name="T18" fmla="*/ 78 w 117"/>
                  <a:gd name="T19" fmla="*/ 8 h 8"/>
                  <a:gd name="T20" fmla="*/ 44 w 117"/>
                  <a:gd name="T21" fmla="*/ 7 h 8"/>
                  <a:gd name="T22" fmla="*/ 43 w 117"/>
                  <a:gd name="T23" fmla="*/ 5 h 8"/>
                  <a:gd name="T24" fmla="*/ 23 w 117"/>
                  <a:gd name="T25" fmla="*/ 4 h 8"/>
                  <a:gd name="T26" fmla="*/ 4 w 117"/>
                  <a:gd name="T27" fmla="*/ 3 h 8"/>
                  <a:gd name="T28" fmla="*/ 8 w 117"/>
                  <a:gd name="T29" fmla="*/ 0 h 8"/>
                  <a:gd name="T30" fmla="*/ 21 w 117"/>
                  <a:gd name="T31" fmla="*/ 4 h 8"/>
                  <a:gd name="T32" fmla="*/ 49 w 117"/>
                  <a:gd name="T33" fmla="*/ 4 h 8"/>
                  <a:gd name="T34" fmla="*/ 35 w 117"/>
                  <a:gd name="T35" fmla="*/ 4 h 8"/>
                  <a:gd name="T36" fmla="*/ 34 w 117"/>
                  <a:gd name="T37" fmla="*/ 2 h 8"/>
                  <a:gd name="T38" fmla="*/ 81 w 117"/>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8">
                    <a:moveTo>
                      <a:pt x="81" y="4"/>
                    </a:moveTo>
                    <a:cubicBezTo>
                      <a:pt x="84" y="5"/>
                      <a:pt x="66" y="5"/>
                      <a:pt x="61" y="5"/>
                    </a:cubicBezTo>
                    <a:cubicBezTo>
                      <a:pt x="61" y="6"/>
                      <a:pt x="71" y="6"/>
                      <a:pt x="69" y="7"/>
                    </a:cubicBezTo>
                    <a:cubicBezTo>
                      <a:pt x="71" y="6"/>
                      <a:pt x="79" y="6"/>
                      <a:pt x="87" y="5"/>
                    </a:cubicBezTo>
                    <a:cubicBezTo>
                      <a:pt x="96" y="5"/>
                      <a:pt x="104" y="5"/>
                      <a:pt x="107" y="3"/>
                    </a:cubicBezTo>
                    <a:cubicBezTo>
                      <a:pt x="102" y="2"/>
                      <a:pt x="95" y="5"/>
                      <a:pt x="92" y="4"/>
                    </a:cubicBezTo>
                    <a:cubicBezTo>
                      <a:pt x="101" y="2"/>
                      <a:pt x="95" y="2"/>
                      <a:pt x="109" y="1"/>
                    </a:cubicBezTo>
                    <a:cubicBezTo>
                      <a:pt x="108" y="2"/>
                      <a:pt x="110" y="2"/>
                      <a:pt x="117" y="2"/>
                    </a:cubicBezTo>
                    <a:cubicBezTo>
                      <a:pt x="108" y="5"/>
                      <a:pt x="117" y="5"/>
                      <a:pt x="113" y="7"/>
                    </a:cubicBezTo>
                    <a:cubicBezTo>
                      <a:pt x="100" y="8"/>
                      <a:pt x="89" y="8"/>
                      <a:pt x="78" y="8"/>
                    </a:cubicBezTo>
                    <a:cubicBezTo>
                      <a:pt x="67" y="8"/>
                      <a:pt x="57" y="8"/>
                      <a:pt x="44" y="7"/>
                    </a:cubicBezTo>
                    <a:cubicBezTo>
                      <a:pt x="43" y="5"/>
                      <a:pt x="43" y="5"/>
                      <a:pt x="43" y="5"/>
                    </a:cubicBezTo>
                    <a:cubicBezTo>
                      <a:pt x="33" y="5"/>
                      <a:pt x="28" y="5"/>
                      <a:pt x="23" y="4"/>
                    </a:cubicBezTo>
                    <a:cubicBezTo>
                      <a:pt x="4" y="3"/>
                      <a:pt x="4" y="3"/>
                      <a:pt x="4" y="3"/>
                    </a:cubicBezTo>
                    <a:cubicBezTo>
                      <a:pt x="6" y="2"/>
                      <a:pt x="0" y="1"/>
                      <a:pt x="8" y="0"/>
                    </a:cubicBezTo>
                    <a:cubicBezTo>
                      <a:pt x="12" y="1"/>
                      <a:pt x="21" y="2"/>
                      <a:pt x="21" y="4"/>
                    </a:cubicBezTo>
                    <a:cubicBezTo>
                      <a:pt x="31" y="4"/>
                      <a:pt x="45" y="5"/>
                      <a:pt x="49" y="4"/>
                    </a:cubicBezTo>
                    <a:cubicBezTo>
                      <a:pt x="46" y="3"/>
                      <a:pt x="42" y="4"/>
                      <a:pt x="35" y="4"/>
                    </a:cubicBezTo>
                    <a:cubicBezTo>
                      <a:pt x="34" y="2"/>
                      <a:pt x="34" y="2"/>
                      <a:pt x="34" y="2"/>
                    </a:cubicBezTo>
                    <a:cubicBezTo>
                      <a:pt x="51" y="4"/>
                      <a:pt x="66" y="3"/>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982">
                <a:extLst>
                  <a:ext uri="{FF2B5EF4-FFF2-40B4-BE49-F238E27FC236}">
                    <a16:creationId xmlns:a16="http://schemas.microsoft.com/office/drawing/2014/main" id="{ABCFBB32-10A4-4ED3-BD9A-B1F0C26E51AB}"/>
                  </a:ext>
                </a:extLst>
              </p:cNvPr>
              <p:cNvSpPr>
                <a:spLocks/>
              </p:cNvSpPr>
              <p:nvPr/>
            </p:nvSpPr>
            <p:spPr bwMode="auto">
              <a:xfrm>
                <a:off x="2178" y="2587"/>
                <a:ext cx="15" cy="3"/>
              </a:xfrm>
              <a:custGeom>
                <a:avLst/>
                <a:gdLst>
                  <a:gd name="T0" fmla="*/ 0 w 26"/>
                  <a:gd name="T1" fmla="*/ 0 h 6"/>
                  <a:gd name="T2" fmla="*/ 26 w 26"/>
                  <a:gd name="T3" fmla="*/ 6 h 6"/>
                  <a:gd name="T4" fmla="*/ 0 w 26"/>
                  <a:gd name="T5" fmla="*/ 0 h 6"/>
                </a:gdLst>
                <a:ahLst/>
                <a:cxnLst>
                  <a:cxn ang="0">
                    <a:pos x="T0" y="T1"/>
                  </a:cxn>
                  <a:cxn ang="0">
                    <a:pos x="T2" y="T3"/>
                  </a:cxn>
                  <a:cxn ang="0">
                    <a:pos x="T4" y="T5"/>
                  </a:cxn>
                </a:cxnLst>
                <a:rect l="0" t="0" r="r" b="b"/>
                <a:pathLst>
                  <a:path w="26" h="6">
                    <a:moveTo>
                      <a:pt x="0" y="0"/>
                    </a:moveTo>
                    <a:cubicBezTo>
                      <a:pt x="9" y="3"/>
                      <a:pt x="24" y="3"/>
                      <a:pt x="26" y="6"/>
                    </a:cubicBezTo>
                    <a:cubicBezTo>
                      <a:pt x="19" y="3"/>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983">
                <a:extLst>
                  <a:ext uri="{FF2B5EF4-FFF2-40B4-BE49-F238E27FC236}">
                    <a16:creationId xmlns:a16="http://schemas.microsoft.com/office/drawing/2014/main" id="{B99EC67D-4490-442A-9D1B-161FC567F964}"/>
                  </a:ext>
                </a:extLst>
              </p:cNvPr>
              <p:cNvSpPr>
                <a:spLocks/>
              </p:cNvSpPr>
              <p:nvPr/>
            </p:nvSpPr>
            <p:spPr bwMode="auto">
              <a:xfrm>
                <a:off x="1975" y="2500"/>
                <a:ext cx="24" cy="17"/>
              </a:xfrm>
              <a:custGeom>
                <a:avLst/>
                <a:gdLst>
                  <a:gd name="T0" fmla="*/ 0 w 43"/>
                  <a:gd name="T1" fmla="*/ 0 h 30"/>
                  <a:gd name="T2" fmla="*/ 6 w 43"/>
                  <a:gd name="T3" fmla="*/ 5 h 30"/>
                  <a:gd name="T4" fmla="*/ 0 w 43"/>
                  <a:gd name="T5" fmla="*/ 0 h 30"/>
                </a:gdLst>
                <a:ahLst/>
                <a:cxnLst>
                  <a:cxn ang="0">
                    <a:pos x="T0" y="T1"/>
                  </a:cxn>
                  <a:cxn ang="0">
                    <a:pos x="T2" y="T3"/>
                  </a:cxn>
                  <a:cxn ang="0">
                    <a:pos x="T4" y="T5"/>
                  </a:cxn>
                </a:cxnLst>
                <a:rect l="0" t="0" r="r" b="b"/>
                <a:pathLst>
                  <a:path w="43" h="30">
                    <a:moveTo>
                      <a:pt x="0" y="0"/>
                    </a:moveTo>
                    <a:cubicBezTo>
                      <a:pt x="5" y="3"/>
                      <a:pt x="6" y="4"/>
                      <a:pt x="6" y="5"/>
                    </a:cubicBezTo>
                    <a:cubicBezTo>
                      <a:pt x="43" y="30"/>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984">
                <a:extLst>
                  <a:ext uri="{FF2B5EF4-FFF2-40B4-BE49-F238E27FC236}">
                    <a16:creationId xmlns:a16="http://schemas.microsoft.com/office/drawing/2014/main" id="{40E63BCF-8146-48C0-ACF7-2A15D6B6D3E4}"/>
                  </a:ext>
                </a:extLst>
              </p:cNvPr>
              <p:cNvSpPr>
                <a:spLocks/>
              </p:cNvSpPr>
              <p:nvPr/>
            </p:nvSpPr>
            <p:spPr bwMode="auto">
              <a:xfrm>
                <a:off x="2599" y="2445"/>
                <a:ext cx="10" cy="11"/>
              </a:xfrm>
              <a:custGeom>
                <a:avLst/>
                <a:gdLst>
                  <a:gd name="T0" fmla="*/ 7 w 18"/>
                  <a:gd name="T1" fmla="*/ 16 h 19"/>
                  <a:gd name="T2" fmla="*/ 15 w 18"/>
                  <a:gd name="T3" fmla="*/ 5 h 19"/>
                  <a:gd name="T4" fmla="*/ 4 w 18"/>
                  <a:gd name="T5" fmla="*/ 15 h 19"/>
                  <a:gd name="T6" fmla="*/ 7 w 18"/>
                  <a:gd name="T7" fmla="*/ 12 h 19"/>
                  <a:gd name="T8" fmla="*/ 18 w 18"/>
                  <a:gd name="T9" fmla="*/ 0 h 19"/>
                  <a:gd name="T10" fmla="*/ 7 w 18"/>
                  <a:gd name="T11" fmla="*/ 16 h 19"/>
                </a:gdLst>
                <a:ahLst/>
                <a:cxnLst>
                  <a:cxn ang="0">
                    <a:pos x="T0" y="T1"/>
                  </a:cxn>
                  <a:cxn ang="0">
                    <a:pos x="T2" y="T3"/>
                  </a:cxn>
                  <a:cxn ang="0">
                    <a:pos x="T4" y="T5"/>
                  </a:cxn>
                  <a:cxn ang="0">
                    <a:pos x="T6" y="T7"/>
                  </a:cxn>
                  <a:cxn ang="0">
                    <a:pos x="T8" y="T9"/>
                  </a:cxn>
                  <a:cxn ang="0">
                    <a:pos x="T10" y="T11"/>
                  </a:cxn>
                </a:cxnLst>
                <a:rect l="0" t="0" r="r" b="b"/>
                <a:pathLst>
                  <a:path w="18" h="19">
                    <a:moveTo>
                      <a:pt x="7" y="16"/>
                    </a:moveTo>
                    <a:cubicBezTo>
                      <a:pt x="6" y="15"/>
                      <a:pt x="9" y="12"/>
                      <a:pt x="15" y="5"/>
                    </a:cubicBezTo>
                    <a:cubicBezTo>
                      <a:pt x="13" y="6"/>
                      <a:pt x="8" y="11"/>
                      <a:pt x="4" y="15"/>
                    </a:cubicBezTo>
                    <a:cubicBezTo>
                      <a:pt x="0" y="19"/>
                      <a:pt x="3" y="16"/>
                      <a:pt x="7" y="12"/>
                    </a:cubicBezTo>
                    <a:cubicBezTo>
                      <a:pt x="11" y="8"/>
                      <a:pt x="16" y="2"/>
                      <a:pt x="18" y="0"/>
                    </a:cubicBezTo>
                    <a:cubicBezTo>
                      <a:pt x="15" y="6"/>
                      <a:pt x="17" y="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985">
                <a:extLst>
                  <a:ext uri="{FF2B5EF4-FFF2-40B4-BE49-F238E27FC236}">
                    <a16:creationId xmlns:a16="http://schemas.microsoft.com/office/drawing/2014/main" id="{D6A80B83-AD6F-4E43-9ABE-10E7E0AD1BA5}"/>
                  </a:ext>
                </a:extLst>
              </p:cNvPr>
              <p:cNvSpPr>
                <a:spLocks/>
              </p:cNvSpPr>
              <p:nvPr/>
            </p:nvSpPr>
            <p:spPr bwMode="auto">
              <a:xfrm>
                <a:off x="1942" y="2472"/>
                <a:ext cx="162" cy="95"/>
              </a:xfrm>
              <a:custGeom>
                <a:avLst/>
                <a:gdLst>
                  <a:gd name="T0" fmla="*/ 31 w 285"/>
                  <a:gd name="T1" fmla="*/ 25 h 167"/>
                  <a:gd name="T2" fmla="*/ 31 w 285"/>
                  <a:gd name="T3" fmla="*/ 23 h 167"/>
                  <a:gd name="T4" fmla="*/ 49 w 285"/>
                  <a:gd name="T5" fmla="*/ 38 h 167"/>
                  <a:gd name="T6" fmla="*/ 72 w 285"/>
                  <a:gd name="T7" fmla="*/ 56 h 167"/>
                  <a:gd name="T8" fmla="*/ 78 w 285"/>
                  <a:gd name="T9" fmla="*/ 57 h 167"/>
                  <a:gd name="T10" fmla="*/ 139 w 285"/>
                  <a:gd name="T11" fmla="*/ 99 h 167"/>
                  <a:gd name="T12" fmla="*/ 195 w 285"/>
                  <a:gd name="T13" fmla="*/ 128 h 167"/>
                  <a:gd name="T14" fmla="*/ 238 w 285"/>
                  <a:gd name="T15" fmla="*/ 147 h 167"/>
                  <a:gd name="T16" fmla="*/ 248 w 285"/>
                  <a:gd name="T17" fmla="*/ 152 h 167"/>
                  <a:gd name="T18" fmla="*/ 281 w 285"/>
                  <a:gd name="T19" fmla="*/ 163 h 167"/>
                  <a:gd name="T20" fmla="*/ 275 w 285"/>
                  <a:gd name="T21" fmla="*/ 162 h 167"/>
                  <a:gd name="T22" fmla="*/ 285 w 285"/>
                  <a:gd name="T23" fmla="*/ 167 h 167"/>
                  <a:gd name="T24" fmla="*/ 140 w 285"/>
                  <a:gd name="T25" fmla="*/ 100 h 167"/>
                  <a:gd name="T26" fmla="*/ 0 w 285"/>
                  <a:gd name="T27" fmla="*/ 0 h 167"/>
                  <a:gd name="T28" fmla="*/ 14 w 285"/>
                  <a:gd name="T29" fmla="*/ 9 h 167"/>
                  <a:gd name="T30" fmla="*/ 31 w 285"/>
                  <a:gd name="T31"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 h="167">
                    <a:moveTo>
                      <a:pt x="31" y="25"/>
                    </a:moveTo>
                    <a:cubicBezTo>
                      <a:pt x="35" y="28"/>
                      <a:pt x="30" y="23"/>
                      <a:pt x="31" y="23"/>
                    </a:cubicBezTo>
                    <a:cubicBezTo>
                      <a:pt x="34" y="27"/>
                      <a:pt x="41" y="32"/>
                      <a:pt x="49" y="38"/>
                    </a:cubicBezTo>
                    <a:cubicBezTo>
                      <a:pt x="56" y="44"/>
                      <a:pt x="65" y="50"/>
                      <a:pt x="72" y="56"/>
                    </a:cubicBezTo>
                    <a:cubicBezTo>
                      <a:pt x="80" y="62"/>
                      <a:pt x="70" y="51"/>
                      <a:pt x="78" y="57"/>
                    </a:cubicBezTo>
                    <a:cubicBezTo>
                      <a:pt x="73" y="57"/>
                      <a:pt x="102" y="78"/>
                      <a:pt x="139" y="99"/>
                    </a:cubicBezTo>
                    <a:cubicBezTo>
                      <a:pt x="157" y="109"/>
                      <a:pt x="177" y="119"/>
                      <a:pt x="195" y="128"/>
                    </a:cubicBezTo>
                    <a:cubicBezTo>
                      <a:pt x="213" y="136"/>
                      <a:pt x="228" y="143"/>
                      <a:pt x="238" y="147"/>
                    </a:cubicBezTo>
                    <a:cubicBezTo>
                      <a:pt x="245" y="150"/>
                      <a:pt x="243" y="150"/>
                      <a:pt x="248" y="152"/>
                    </a:cubicBezTo>
                    <a:cubicBezTo>
                      <a:pt x="255" y="155"/>
                      <a:pt x="269" y="160"/>
                      <a:pt x="281" y="163"/>
                    </a:cubicBezTo>
                    <a:cubicBezTo>
                      <a:pt x="283" y="165"/>
                      <a:pt x="279" y="163"/>
                      <a:pt x="275" y="162"/>
                    </a:cubicBezTo>
                    <a:cubicBezTo>
                      <a:pt x="277" y="163"/>
                      <a:pt x="279" y="165"/>
                      <a:pt x="285" y="167"/>
                    </a:cubicBezTo>
                    <a:cubicBezTo>
                      <a:pt x="237" y="151"/>
                      <a:pt x="188" y="128"/>
                      <a:pt x="140" y="100"/>
                    </a:cubicBezTo>
                    <a:cubicBezTo>
                      <a:pt x="92" y="73"/>
                      <a:pt x="44" y="39"/>
                      <a:pt x="0" y="0"/>
                    </a:cubicBezTo>
                    <a:cubicBezTo>
                      <a:pt x="6" y="4"/>
                      <a:pt x="12" y="10"/>
                      <a:pt x="14" y="9"/>
                    </a:cubicBezTo>
                    <a:cubicBezTo>
                      <a:pt x="16" y="13"/>
                      <a:pt x="27" y="20"/>
                      <a:pt x="3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86">
                <a:extLst>
                  <a:ext uri="{FF2B5EF4-FFF2-40B4-BE49-F238E27FC236}">
                    <a16:creationId xmlns:a16="http://schemas.microsoft.com/office/drawing/2014/main" id="{9C0343CF-9DE0-48C7-8865-79ACBC4EACD4}"/>
                  </a:ext>
                </a:extLst>
              </p:cNvPr>
              <p:cNvSpPr>
                <a:spLocks/>
              </p:cNvSpPr>
              <p:nvPr/>
            </p:nvSpPr>
            <p:spPr bwMode="auto">
              <a:xfrm>
                <a:off x="2170" y="2584"/>
                <a:ext cx="11" cy="3"/>
              </a:xfrm>
              <a:custGeom>
                <a:avLst/>
                <a:gdLst>
                  <a:gd name="T0" fmla="*/ 17 w 19"/>
                  <a:gd name="T1" fmla="*/ 4 h 5"/>
                  <a:gd name="T2" fmla="*/ 8 w 19"/>
                  <a:gd name="T3" fmla="*/ 2 h 5"/>
                  <a:gd name="T4" fmla="*/ 10 w 19"/>
                  <a:gd name="T5" fmla="*/ 2 h 5"/>
                  <a:gd name="T6" fmla="*/ 16 w 19"/>
                  <a:gd name="T7" fmla="*/ 2 h 5"/>
                  <a:gd name="T8" fmla="*/ 13 w 19"/>
                  <a:gd name="T9" fmla="*/ 3 h 5"/>
                  <a:gd name="T10" fmla="*/ 17 w 19"/>
                  <a:gd name="T11" fmla="*/ 4 h 5"/>
                </a:gdLst>
                <a:ahLst/>
                <a:cxnLst>
                  <a:cxn ang="0">
                    <a:pos x="T0" y="T1"/>
                  </a:cxn>
                  <a:cxn ang="0">
                    <a:pos x="T2" y="T3"/>
                  </a:cxn>
                  <a:cxn ang="0">
                    <a:pos x="T4" y="T5"/>
                  </a:cxn>
                  <a:cxn ang="0">
                    <a:pos x="T6" y="T7"/>
                  </a:cxn>
                  <a:cxn ang="0">
                    <a:pos x="T8" y="T9"/>
                  </a:cxn>
                  <a:cxn ang="0">
                    <a:pos x="T10" y="T11"/>
                  </a:cxn>
                </a:cxnLst>
                <a:rect l="0" t="0" r="r" b="b"/>
                <a:pathLst>
                  <a:path w="19" h="5">
                    <a:moveTo>
                      <a:pt x="17" y="4"/>
                    </a:moveTo>
                    <a:cubicBezTo>
                      <a:pt x="19" y="5"/>
                      <a:pt x="12" y="3"/>
                      <a:pt x="8" y="2"/>
                    </a:cubicBezTo>
                    <a:cubicBezTo>
                      <a:pt x="3" y="1"/>
                      <a:pt x="0" y="0"/>
                      <a:pt x="10" y="2"/>
                    </a:cubicBezTo>
                    <a:cubicBezTo>
                      <a:pt x="4" y="0"/>
                      <a:pt x="6" y="0"/>
                      <a:pt x="16" y="2"/>
                    </a:cubicBezTo>
                    <a:cubicBezTo>
                      <a:pt x="18" y="3"/>
                      <a:pt x="13" y="2"/>
                      <a:pt x="13" y="3"/>
                    </a:cubicBezTo>
                    <a:cubicBezTo>
                      <a:pt x="13" y="3"/>
                      <a:pt x="15" y="3"/>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6987">
                <a:extLst>
                  <a:ext uri="{FF2B5EF4-FFF2-40B4-BE49-F238E27FC236}">
                    <a16:creationId xmlns:a16="http://schemas.microsoft.com/office/drawing/2014/main" id="{AD800837-9D00-44F4-80BE-C7E5782E3CF5}"/>
                  </a:ext>
                </a:extLst>
              </p:cNvPr>
              <p:cNvSpPr>
                <a:spLocks/>
              </p:cNvSpPr>
              <p:nvPr/>
            </p:nvSpPr>
            <p:spPr bwMode="auto">
              <a:xfrm>
                <a:off x="2397" y="2560"/>
                <a:ext cx="34" cy="14"/>
              </a:xfrm>
              <a:custGeom>
                <a:avLst/>
                <a:gdLst>
                  <a:gd name="T0" fmla="*/ 0 w 61"/>
                  <a:gd name="T1" fmla="*/ 23 h 23"/>
                  <a:gd name="T2" fmla="*/ 16 w 61"/>
                  <a:gd name="T3" fmla="*/ 18 h 23"/>
                  <a:gd name="T4" fmla="*/ 22 w 61"/>
                  <a:gd name="T5" fmla="*/ 14 h 23"/>
                  <a:gd name="T6" fmla="*/ 30 w 61"/>
                  <a:gd name="T7" fmla="*/ 14 h 23"/>
                  <a:gd name="T8" fmla="*/ 40 w 61"/>
                  <a:gd name="T9" fmla="*/ 10 h 23"/>
                  <a:gd name="T10" fmla="*/ 53 w 61"/>
                  <a:gd name="T11" fmla="*/ 2 h 23"/>
                  <a:gd name="T12" fmla="*/ 51 w 61"/>
                  <a:gd name="T13" fmla="*/ 7 h 23"/>
                  <a:gd name="T14" fmla="*/ 32 w 61"/>
                  <a:gd name="T15" fmla="*/ 14 h 23"/>
                  <a:gd name="T16" fmla="*/ 22 w 61"/>
                  <a:gd name="T17" fmla="*/ 18 h 23"/>
                  <a:gd name="T18" fmla="*/ 5 w 61"/>
                  <a:gd name="T19" fmla="*/ 23 h 23"/>
                  <a:gd name="T20" fmla="*/ 0 w 61"/>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3">
                    <a:moveTo>
                      <a:pt x="0" y="23"/>
                    </a:moveTo>
                    <a:cubicBezTo>
                      <a:pt x="2" y="21"/>
                      <a:pt x="10" y="19"/>
                      <a:pt x="16" y="18"/>
                    </a:cubicBezTo>
                    <a:cubicBezTo>
                      <a:pt x="22" y="16"/>
                      <a:pt x="26" y="15"/>
                      <a:pt x="22" y="14"/>
                    </a:cubicBezTo>
                    <a:cubicBezTo>
                      <a:pt x="31" y="11"/>
                      <a:pt x="34" y="12"/>
                      <a:pt x="30" y="14"/>
                    </a:cubicBezTo>
                    <a:cubicBezTo>
                      <a:pt x="40" y="10"/>
                      <a:pt x="40" y="10"/>
                      <a:pt x="40" y="10"/>
                    </a:cubicBezTo>
                    <a:cubicBezTo>
                      <a:pt x="44" y="7"/>
                      <a:pt x="46" y="5"/>
                      <a:pt x="53" y="2"/>
                    </a:cubicBezTo>
                    <a:cubicBezTo>
                      <a:pt x="61" y="0"/>
                      <a:pt x="50" y="6"/>
                      <a:pt x="51" y="7"/>
                    </a:cubicBezTo>
                    <a:cubicBezTo>
                      <a:pt x="47" y="9"/>
                      <a:pt x="38" y="11"/>
                      <a:pt x="32" y="14"/>
                    </a:cubicBezTo>
                    <a:cubicBezTo>
                      <a:pt x="25" y="16"/>
                      <a:pt x="20" y="18"/>
                      <a:pt x="22" y="18"/>
                    </a:cubicBezTo>
                    <a:cubicBezTo>
                      <a:pt x="6" y="23"/>
                      <a:pt x="5" y="23"/>
                      <a:pt x="5" y="23"/>
                    </a:cubicBezTo>
                    <a:cubicBezTo>
                      <a:pt x="6" y="22"/>
                      <a:pt x="9" y="21"/>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6988">
                <a:extLst>
                  <a:ext uri="{FF2B5EF4-FFF2-40B4-BE49-F238E27FC236}">
                    <a16:creationId xmlns:a16="http://schemas.microsoft.com/office/drawing/2014/main" id="{A147F52A-765D-45F4-AE21-B354BFD33486}"/>
                  </a:ext>
                </a:extLst>
              </p:cNvPr>
              <p:cNvSpPr>
                <a:spLocks/>
              </p:cNvSpPr>
              <p:nvPr/>
            </p:nvSpPr>
            <p:spPr bwMode="auto">
              <a:xfrm>
                <a:off x="2657" y="1870"/>
                <a:ext cx="8" cy="8"/>
              </a:xfrm>
              <a:custGeom>
                <a:avLst/>
                <a:gdLst>
                  <a:gd name="T0" fmla="*/ 2 w 13"/>
                  <a:gd name="T1" fmla="*/ 0 h 14"/>
                  <a:gd name="T2" fmla="*/ 7 w 13"/>
                  <a:gd name="T3" fmla="*/ 2 h 14"/>
                  <a:gd name="T4" fmla="*/ 12 w 13"/>
                  <a:gd name="T5" fmla="*/ 12 h 14"/>
                  <a:gd name="T6" fmla="*/ 5 w 13"/>
                  <a:gd name="T7" fmla="*/ 7 h 14"/>
                  <a:gd name="T8" fmla="*/ 6 w 13"/>
                  <a:gd name="T9" fmla="*/ 10 h 14"/>
                  <a:gd name="T10" fmla="*/ 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2" y="0"/>
                    </a:moveTo>
                    <a:cubicBezTo>
                      <a:pt x="9" y="13"/>
                      <a:pt x="4" y="0"/>
                      <a:pt x="7" y="2"/>
                    </a:cubicBezTo>
                    <a:cubicBezTo>
                      <a:pt x="12" y="7"/>
                      <a:pt x="13" y="11"/>
                      <a:pt x="12" y="12"/>
                    </a:cubicBezTo>
                    <a:cubicBezTo>
                      <a:pt x="11" y="14"/>
                      <a:pt x="8" y="12"/>
                      <a:pt x="5" y="7"/>
                    </a:cubicBezTo>
                    <a:cubicBezTo>
                      <a:pt x="4" y="7"/>
                      <a:pt x="5" y="8"/>
                      <a:pt x="6" y="10"/>
                    </a:cubicBezTo>
                    <a:cubicBezTo>
                      <a:pt x="5" y="1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6989">
                <a:extLst>
                  <a:ext uri="{FF2B5EF4-FFF2-40B4-BE49-F238E27FC236}">
                    <a16:creationId xmlns:a16="http://schemas.microsoft.com/office/drawing/2014/main" id="{B269FDC7-74A9-4F35-8B61-28E2E2D8859E}"/>
                  </a:ext>
                </a:extLst>
              </p:cNvPr>
              <p:cNvSpPr>
                <a:spLocks/>
              </p:cNvSpPr>
              <p:nvPr/>
            </p:nvSpPr>
            <p:spPr bwMode="auto">
              <a:xfrm>
                <a:off x="2292" y="2589"/>
                <a:ext cx="13" cy="3"/>
              </a:xfrm>
              <a:custGeom>
                <a:avLst/>
                <a:gdLst>
                  <a:gd name="T0" fmla="*/ 7 w 24"/>
                  <a:gd name="T1" fmla="*/ 5 h 5"/>
                  <a:gd name="T2" fmla="*/ 22 w 24"/>
                  <a:gd name="T3" fmla="*/ 0 h 5"/>
                  <a:gd name="T4" fmla="*/ 7 w 24"/>
                  <a:gd name="T5" fmla="*/ 5 h 5"/>
                </a:gdLst>
                <a:ahLst/>
                <a:cxnLst>
                  <a:cxn ang="0">
                    <a:pos x="T0" y="T1"/>
                  </a:cxn>
                  <a:cxn ang="0">
                    <a:pos x="T2" y="T3"/>
                  </a:cxn>
                  <a:cxn ang="0">
                    <a:pos x="T4" y="T5"/>
                  </a:cxn>
                </a:cxnLst>
                <a:rect l="0" t="0" r="r" b="b"/>
                <a:pathLst>
                  <a:path w="24" h="5">
                    <a:moveTo>
                      <a:pt x="7" y="5"/>
                    </a:moveTo>
                    <a:cubicBezTo>
                      <a:pt x="0" y="5"/>
                      <a:pt x="12" y="2"/>
                      <a:pt x="22" y="0"/>
                    </a:cubicBezTo>
                    <a:cubicBezTo>
                      <a:pt x="24" y="2"/>
                      <a:pt x="7"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6990">
                <a:extLst>
                  <a:ext uri="{FF2B5EF4-FFF2-40B4-BE49-F238E27FC236}">
                    <a16:creationId xmlns:a16="http://schemas.microsoft.com/office/drawing/2014/main" id="{BD58DCB2-5830-464C-BB91-161F0FBEE2CC}"/>
                  </a:ext>
                </a:extLst>
              </p:cNvPr>
              <p:cNvSpPr>
                <a:spLocks/>
              </p:cNvSpPr>
              <p:nvPr/>
            </p:nvSpPr>
            <p:spPr bwMode="auto">
              <a:xfrm>
                <a:off x="1860" y="2381"/>
                <a:ext cx="12" cy="17"/>
              </a:xfrm>
              <a:custGeom>
                <a:avLst/>
                <a:gdLst>
                  <a:gd name="T0" fmla="*/ 3 w 20"/>
                  <a:gd name="T1" fmla="*/ 7 h 30"/>
                  <a:gd name="T2" fmla="*/ 7 w 20"/>
                  <a:gd name="T3" fmla="*/ 11 h 30"/>
                  <a:gd name="T4" fmla="*/ 17 w 20"/>
                  <a:gd name="T5" fmla="*/ 24 h 30"/>
                  <a:gd name="T6" fmla="*/ 12 w 20"/>
                  <a:gd name="T7" fmla="*/ 19 h 30"/>
                  <a:gd name="T8" fmla="*/ 3 w 20"/>
                  <a:gd name="T9" fmla="*/ 7 h 30"/>
                </a:gdLst>
                <a:ahLst/>
                <a:cxnLst>
                  <a:cxn ang="0">
                    <a:pos x="T0" y="T1"/>
                  </a:cxn>
                  <a:cxn ang="0">
                    <a:pos x="T2" y="T3"/>
                  </a:cxn>
                  <a:cxn ang="0">
                    <a:pos x="T4" y="T5"/>
                  </a:cxn>
                  <a:cxn ang="0">
                    <a:pos x="T6" y="T7"/>
                  </a:cxn>
                  <a:cxn ang="0">
                    <a:pos x="T8" y="T9"/>
                  </a:cxn>
                </a:cxnLst>
                <a:rect l="0" t="0" r="r" b="b"/>
                <a:pathLst>
                  <a:path w="20" h="30">
                    <a:moveTo>
                      <a:pt x="3" y="7"/>
                    </a:moveTo>
                    <a:cubicBezTo>
                      <a:pt x="0" y="0"/>
                      <a:pt x="3" y="5"/>
                      <a:pt x="7" y="11"/>
                    </a:cubicBezTo>
                    <a:cubicBezTo>
                      <a:pt x="12" y="17"/>
                      <a:pt x="17" y="25"/>
                      <a:pt x="17" y="24"/>
                    </a:cubicBezTo>
                    <a:cubicBezTo>
                      <a:pt x="20" y="30"/>
                      <a:pt x="17" y="25"/>
                      <a:pt x="12" y="19"/>
                    </a:cubicBezTo>
                    <a:cubicBezTo>
                      <a:pt x="8" y="13"/>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6991">
                <a:extLst>
                  <a:ext uri="{FF2B5EF4-FFF2-40B4-BE49-F238E27FC236}">
                    <a16:creationId xmlns:a16="http://schemas.microsoft.com/office/drawing/2014/main" id="{FFF29F12-33EB-413C-8B86-7F0A4E199C8B}"/>
                  </a:ext>
                </a:extLst>
              </p:cNvPr>
              <p:cNvSpPr>
                <a:spLocks/>
              </p:cNvSpPr>
              <p:nvPr/>
            </p:nvSpPr>
            <p:spPr bwMode="auto">
              <a:xfrm>
                <a:off x="2536" y="2483"/>
                <a:ext cx="27" cy="21"/>
              </a:xfrm>
              <a:custGeom>
                <a:avLst/>
                <a:gdLst>
                  <a:gd name="T0" fmla="*/ 15 w 49"/>
                  <a:gd name="T1" fmla="*/ 29 h 38"/>
                  <a:gd name="T2" fmla="*/ 11 w 49"/>
                  <a:gd name="T3" fmla="*/ 30 h 38"/>
                  <a:gd name="T4" fmla="*/ 0 w 49"/>
                  <a:gd name="T5" fmla="*/ 38 h 38"/>
                  <a:gd name="T6" fmla="*/ 6 w 49"/>
                  <a:gd name="T7" fmla="*/ 31 h 38"/>
                  <a:gd name="T8" fmla="*/ 24 w 49"/>
                  <a:gd name="T9" fmla="*/ 18 h 38"/>
                  <a:gd name="T10" fmla="*/ 39 w 49"/>
                  <a:gd name="T11" fmla="*/ 6 h 38"/>
                  <a:gd name="T12" fmla="*/ 36 w 49"/>
                  <a:gd name="T13" fmla="*/ 11 h 38"/>
                  <a:gd name="T14" fmla="*/ 18 w 49"/>
                  <a:gd name="T15" fmla="*/ 24 h 38"/>
                  <a:gd name="T16" fmla="*/ 34 w 49"/>
                  <a:gd name="T17" fmla="*/ 13 h 38"/>
                  <a:gd name="T18" fmla="*/ 48 w 49"/>
                  <a:gd name="T19" fmla="*/ 0 h 38"/>
                  <a:gd name="T20" fmla="*/ 34 w 49"/>
                  <a:gd name="T21" fmla="*/ 14 h 38"/>
                  <a:gd name="T22" fmla="*/ 15 w 49"/>
                  <a:gd name="T2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8">
                    <a:moveTo>
                      <a:pt x="15" y="29"/>
                    </a:moveTo>
                    <a:cubicBezTo>
                      <a:pt x="10" y="33"/>
                      <a:pt x="11" y="31"/>
                      <a:pt x="11" y="30"/>
                    </a:cubicBezTo>
                    <a:cubicBezTo>
                      <a:pt x="12" y="30"/>
                      <a:pt x="10" y="30"/>
                      <a:pt x="0" y="38"/>
                    </a:cubicBezTo>
                    <a:cubicBezTo>
                      <a:pt x="0" y="37"/>
                      <a:pt x="12" y="29"/>
                      <a:pt x="6" y="31"/>
                    </a:cubicBezTo>
                    <a:cubicBezTo>
                      <a:pt x="14" y="25"/>
                      <a:pt x="20" y="22"/>
                      <a:pt x="24" y="18"/>
                    </a:cubicBezTo>
                    <a:cubicBezTo>
                      <a:pt x="29" y="15"/>
                      <a:pt x="33" y="12"/>
                      <a:pt x="39" y="6"/>
                    </a:cubicBezTo>
                    <a:cubicBezTo>
                      <a:pt x="45" y="3"/>
                      <a:pt x="41" y="6"/>
                      <a:pt x="36" y="11"/>
                    </a:cubicBezTo>
                    <a:cubicBezTo>
                      <a:pt x="30" y="15"/>
                      <a:pt x="22" y="21"/>
                      <a:pt x="18" y="24"/>
                    </a:cubicBezTo>
                    <a:cubicBezTo>
                      <a:pt x="21" y="23"/>
                      <a:pt x="27" y="18"/>
                      <a:pt x="34" y="13"/>
                    </a:cubicBezTo>
                    <a:cubicBezTo>
                      <a:pt x="41" y="8"/>
                      <a:pt x="47" y="2"/>
                      <a:pt x="48" y="0"/>
                    </a:cubicBezTo>
                    <a:cubicBezTo>
                      <a:pt x="49" y="2"/>
                      <a:pt x="42" y="8"/>
                      <a:pt x="34" y="14"/>
                    </a:cubicBezTo>
                    <a:cubicBezTo>
                      <a:pt x="26" y="20"/>
                      <a:pt x="17" y="26"/>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6992">
                <a:extLst>
                  <a:ext uri="{FF2B5EF4-FFF2-40B4-BE49-F238E27FC236}">
                    <a16:creationId xmlns:a16="http://schemas.microsoft.com/office/drawing/2014/main" id="{3BA7E7F1-CA22-4C01-8AD0-BAB59BA62107}"/>
                  </a:ext>
                </a:extLst>
              </p:cNvPr>
              <p:cNvSpPr>
                <a:spLocks/>
              </p:cNvSpPr>
              <p:nvPr/>
            </p:nvSpPr>
            <p:spPr bwMode="auto">
              <a:xfrm>
                <a:off x="2691" y="2307"/>
                <a:ext cx="6" cy="13"/>
              </a:xfrm>
              <a:custGeom>
                <a:avLst/>
                <a:gdLst>
                  <a:gd name="T0" fmla="*/ 9 w 9"/>
                  <a:gd name="T1" fmla="*/ 3 h 24"/>
                  <a:gd name="T2" fmla="*/ 3 w 9"/>
                  <a:gd name="T3" fmla="*/ 18 h 24"/>
                  <a:gd name="T4" fmla="*/ 5 w 9"/>
                  <a:gd name="T5" fmla="*/ 12 h 24"/>
                  <a:gd name="T6" fmla="*/ 1 w 9"/>
                  <a:gd name="T7" fmla="*/ 16 h 24"/>
                  <a:gd name="T8" fmla="*/ 9 w 9"/>
                  <a:gd name="T9" fmla="*/ 3 h 24"/>
                </a:gdLst>
                <a:ahLst/>
                <a:cxnLst>
                  <a:cxn ang="0">
                    <a:pos x="T0" y="T1"/>
                  </a:cxn>
                  <a:cxn ang="0">
                    <a:pos x="T2" y="T3"/>
                  </a:cxn>
                  <a:cxn ang="0">
                    <a:pos x="T4" y="T5"/>
                  </a:cxn>
                  <a:cxn ang="0">
                    <a:pos x="T6" y="T7"/>
                  </a:cxn>
                  <a:cxn ang="0">
                    <a:pos x="T8" y="T9"/>
                  </a:cxn>
                </a:cxnLst>
                <a:rect l="0" t="0" r="r" b="b"/>
                <a:pathLst>
                  <a:path w="9" h="24">
                    <a:moveTo>
                      <a:pt x="9" y="3"/>
                    </a:moveTo>
                    <a:cubicBezTo>
                      <a:pt x="9" y="5"/>
                      <a:pt x="5" y="11"/>
                      <a:pt x="3" y="18"/>
                    </a:cubicBezTo>
                    <a:cubicBezTo>
                      <a:pt x="0" y="24"/>
                      <a:pt x="3" y="17"/>
                      <a:pt x="5" y="12"/>
                    </a:cubicBezTo>
                    <a:cubicBezTo>
                      <a:pt x="4" y="11"/>
                      <a:pt x="1" y="18"/>
                      <a:pt x="1" y="16"/>
                    </a:cubicBezTo>
                    <a:cubicBezTo>
                      <a:pt x="7" y="0"/>
                      <a:pt x="5" y="11"/>
                      <a:pt x="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6993">
                <a:extLst>
                  <a:ext uri="{FF2B5EF4-FFF2-40B4-BE49-F238E27FC236}">
                    <a16:creationId xmlns:a16="http://schemas.microsoft.com/office/drawing/2014/main" id="{1272282E-D176-491E-90D9-247C784C88E3}"/>
                  </a:ext>
                </a:extLst>
              </p:cNvPr>
              <p:cNvSpPr>
                <a:spLocks/>
              </p:cNvSpPr>
              <p:nvPr/>
            </p:nvSpPr>
            <p:spPr bwMode="auto">
              <a:xfrm>
                <a:off x="2564" y="2459"/>
                <a:ext cx="26" cy="22"/>
              </a:xfrm>
              <a:custGeom>
                <a:avLst/>
                <a:gdLst>
                  <a:gd name="T0" fmla="*/ 39 w 45"/>
                  <a:gd name="T1" fmla="*/ 8 h 39"/>
                  <a:gd name="T2" fmla="*/ 24 w 45"/>
                  <a:gd name="T3" fmla="*/ 20 h 39"/>
                  <a:gd name="T4" fmla="*/ 1 w 45"/>
                  <a:gd name="T5" fmla="*/ 39 h 39"/>
                  <a:gd name="T6" fmla="*/ 3 w 45"/>
                  <a:gd name="T7" fmla="*/ 37 h 39"/>
                  <a:gd name="T8" fmla="*/ 2 w 45"/>
                  <a:gd name="T9" fmla="*/ 36 h 39"/>
                  <a:gd name="T10" fmla="*/ 21 w 45"/>
                  <a:gd name="T11" fmla="*/ 22 h 39"/>
                  <a:gd name="T12" fmla="*/ 36 w 45"/>
                  <a:gd name="T13" fmla="*/ 7 h 39"/>
                  <a:gd name="T14" fmla="*/ 39 w 45"/>
                  <a:gd name="T15" fmla="*/ 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9">
                    <a:moveTo>
                      <a:pt x="39" y="8"/>
                    </a:moveTo>
                    <a:cubicBezTo>
                      <a:pt x="37" y="10"/>
                      <a:pt x="31" y="15"/>
                      <a:pt x="24" y="20"/>
                    </a:cubicBezTo>
                    <a:cubicBezTo>
                      <a:pt x="17" y="26"/>
                      <a:pt x="8" y="33"/>
                      <a:pt x="1" y="39"/>
                    </a:cubicBezTo>
                    <a:cubicBezTo>
                      <a:pt x="0" y="39"/>
                      <a:pt x="2" y="38"/>
                      <a:pt x="3" y="37"/>
                    </a:cubicBezTo>
                    <a:cubicBezTo>
                      <a:pt x="2" y="36"/>
                      <a:pt x="2" y="36"/>
                      <a:pt x="2" y="36"/>
                    </a:cubicBezTo>
                    <a:cubicBezTo>
                      <a:pt x="6" y="34"/>
                      <a:pt x="14" y="28"/>
                      <a:pt x="21" y="22"/>
                    </a:cubicBezTo>
                    <a:cubicBezTo>
                      <a:pt x="28" y="16"/>
                      <a:pt x="34" y="10"/>
                      <a:pt x="36" y="7"/>
                    </a:cubicBezTo>
                    <a:cubicBezTo>
                      <a:pt x="45" y="0"/>
                      <a:pt x="26" y="19"/>
                      <a:pt x="3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6994">
                <a:extLst>
                  <a:ext uri="{FF2B5EF4-FFF2-40B4-BE49-F238E27FC236}">
                    <a16:creationId xmlns:a16="http://schemas.microsoft.com/office/drawing/2014/main" id="{01260D23-C76B-4013-A8AA-509B85DB940C}"/>
                  </a:ext>
                </a:extLst>
              </p:cNvPr>
              <p:cNvSpPr>
                <a:spLocks/>
              </p:cNvSpPr>
              <p:nvPr/>
            </p:nvSpPr>
            <p:spPr bwMode="auto">
              <a:xfrm>
                <a:off x="2432" y="2551"/>
                <a:ext cx="15" cy="8"/>
              </a:xfrm>
              <a:custGeom>
                <a:avLst/>
                <a:gdLst>
                  <a:gd name="T0" fmla="*/ 20 w 27"/>
                  <a:gd name="T1" fmla="*/ 6 h 13"/>
                  <a:gd name="T2" fmla="*/ 0 w 27"/>
                  <a:gd name="T3" fmla="*/ 13 h 13"/>
                  <a:gd name="T4" fmla="*/ 6 w 27"/>
                  <a:gd name="T5" fmla="*/ 6 h 13"/>
                  <a:gd name="T6" fmla="*/ 10 w 27"/>
                  <a:gd name="T7" fmla="*/ 6 h 13"/>
                  <a:gd name="T8" fmla="*/ 27 w 27"/>
                  <a:gd name="T9" fmla="*/ 0 h 13"/>
                  <a:gd name="T10" fmla="*/ 6 w 27"/>
                  <a:gd name="T11" fmla="*/ 10 h 13"/>
                  <a:gd name="T12" fmla="*/ 20 w 2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0" y="6"/>
                    </a:moveTo>
                    <a:cubicBezTo>
                      <a:pt x="18" y="8"/>
                      <a:pt x="1" y="13"/>
                      <a:pt x="0" y="13"/>
                    </a:cubicBezTo>
                    <a:cubicBezTo>
                      <a:pt x="1" y="11"/>
                      <a:pt x="9" y="7"/>
                      <a:pt x="6" y="6"/>
                    </a:cubicBezTo>
                    <a:cubicBezTo>
                      <a:pt x="14" y="3"/>
                      <a:pt x="10" y="5"/>
                      <a:pt x="10" y="6"/>
                    </a:cubicBezTo>
                    <a:cubicBezTo>
                      <a:pt x="10" y="7"/>
                      <a:pt x="22" y="1"/>
                      <a:pt x="27" y="0"/>
                    </a:cubicBezTo>
                    <a:cubicBezTo>
                      <a:pt x="19" y="3"/>
                      <a:pt x="20" y="5"/>
                      <a:pt x="6" y="10"/>
                    </a:cubicBezTo>
                    <a:cubicBezTo>
                      <a:pt x="8" y="10"/>
                      <a:pt x="15" y="7"/>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995">
                <a:extLst>
                  <a:ext uri="{FF2B5EF4-FFF2-40B4-BE49-F238E27FC236}">
                    <a16:creationId xmlns:a16="http://schemas.microsoft.com/office/drawing/2014/main" id="{46BCB9D9-2154-4313-83BB-D2D85AAF660C}"/>
                  </a:ext>
                </a:extLst>
              </p:cNvPr>
              <p:cNvSpPr>
                <a:spLocks/>
              </p:cNvSpPr>
              <p:nvPr/>
            </p:nvSpPr>
            <p:spPr bwMode="auto">
              <a:xfrm>
                <a:off x="2623" y="2411"/>
                <a:ext cx="9" cy="15"/>
              </a:xfrm>
              <a:custGeom>
                <a:avLst/>
                <a:gdLst>
                  <a:gd name="T0" fmla="*/ 5 w 16"/>
                  <a:gd name="T1" fmla="*/ 19 h 25"/>
                  <a:gd name="T2" fmla="*/ 0 w 16"/>
                  <a:gd name="T3" fmla="*/ 21 h 25"/>
                  <a:gd name="T4" fmla="*/ 5 w 16"/>
                  <a:gd name="T5" fmla="*/ 13 h 25"/>
                  <a:gd name="T6" fmla="*/ 15 w 16"/>
                  <a:gd name="T7" fmla="*/ 0 h 25"/>
                  <a:gd name="T8" fmla="*/ 9 w 16"/>
                  <a:gd name="T9" fmla="*/ 10 h 25"/>
                  <a:gd name="T10" fmla="*/ 5 w 16"/>
                  <a:gd name="T11" fmla="*/ 19 h 25"/>
                </a:gdLst>
                <a:ahLst/>
                <a:cxnLst>
                  <a:cxn ang="0">
                    <a:pos x="T0" y="T1"/>
                  </a:cxn>
                  <a:cxn ang="0">
                    <a:pos x="T2" y="T3"/>
                  </a:cxn>
                  <a:cxn ang="0">
                    <a:pos x="T4" y="T5"/>
                  </a:cxn>
                  <a:cxn ang="0">
                    <a:pos x="T6" y="T7"/>
                  </a:cxn>
                  <a:cxn ang="0">
                    <a:pos x="T8" y="T9"/>
                  </a:cxn>
                  <a:cxn ang="0">
                    <a:pos x="T10" y="T11"/>
                  </a:cxn>
                </a:cxnLst>
                <a:rect l="0" t="0" r="r" b="b"/>
                <a:pathLst>
                  <a:path w="16" h="25">
                    <a:moveTo>
                      <a:pt x="5" y="19"/>
                    </a:moveTo>
                    <a:cubicBezTo>
                      <a:pt x="0" y="25"/>
                      <a:pt x="2" y="20"/>
                      <a:pt x="0" y="21"/>
                    </a:cubicBezTo>
                    <a:cubicBezTo>
                      <a:pt x="7" y="14"/>
                      <a:pt x="12" y="5"/>
                      <a:pt x="5" y="13"/>
                    </a:cubicBezTo>
                    <a:cubicBezTo>
                      <a:pt x="7" y="9"/>
                      <a:pt x="11" y="7"/>
                      <a:pt x="15" y="0"/>
                    </a:cubicBezTo>
                    <a:cubicBezTo>
                      <a:pt x="16" y="1"/>
                      <a:pt x="13" y="6"/>
                      <a:pt x="9" y="10"/>
                    </a:cubicBezTo>
                    <a:cubicBezTo>
                      <a:pt x="6" y="15"/>
                      <a:pt x="3" y="19"/>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996">
                <a:extLst>
                  <a:ext uri="{FF2B5EF4-FFF2-40B4-BE49-F238E27FC236}">
                    <a16:creationId xmlns:a16="http://schemas.microsoft.com/office/drawing/2014/main" id="{075D30E2-86A0-44B0-989B-1E86F0DF93E7}"/>
                  </a:ext>
                </a:extLst>
              </p:cNvPr>
              <p:cNvSpPr>
                <a:spLocks/>
              </p:cNvSpPr>
              <p:nvPr/>
            </p:nvSpPr>
            <p:spPr bwMode="auto">
              <a:xfrm>
                <a:off x="1805" y="2260"/>
                <a:ext cx="39" cy="87"/>
              </a:xfrm>
              <a:custGeom>
                <a:avLst/>
                <a:gdLst>
                  <a:gd name="T0" fmla="*/ 1 w 70"/>
                  <a:gd name="T1" fmla="*/ 4 h 154"/>
                  <a:gd name="T2" fmla="*/ 8 w 70"/>
                  <a:gd name="T3" fmla="*/ 21 h 154"/>
                  <a:gd name="T4" fmla="*/ 11 w 70"/>
                  <a:gd name="T5" fmla="*/ 31 h 154"/>
                  <a:gd name="T6" fmla="*/ 15 w 70"/>
                  <a:gd name="T7" fmla="*/ 41 h 154"/>
                  <a:gd name="T8" fmla="*/ 23 w 70"/>
                  <a:gd name="T9" fmla="*/ 57 h 154"/>
                  <a:gd name="T10" fmla="*/ 45 w 70"/>
                  <a:gd name="T11" fmla="*/ 107 h 154"/>
                  <a:gd name="T12" fmla="*/ 70 w 70"/>
                  <a:gd name="T13" fmla="*/ 154 h 154"/>
                  <a:gd name="T14" fmla="*/ 47 w 70"/>
                  <a:gd name="T15" fmla="*/ 112 h 154"/>
                  <a:gd name="T16" fmla="*/ 24 w 70"/>
                  <a:gd name="T17" fmla="*/ 65 h 154"/>
                  <a:gd name="T18" fmla="*/ 1 w 70"/>
                  <a:gd name="T19" fmla="*/ 4 h 154"/>
                  <a:gd name="T20" fmla="*/ 0 w 70"/>
                  <a:gd name="T21" fmla="*/ 0 h 154"/>
                  <a:gd name="T22" fmla="*/ 1 w 70"/>
                  <a:gd name="T2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4">
                    <a:moveTo>
                      <a:pt x="1" y="4"/>
                    </a:moveTo>
                    <a:cubicBezTo>
                      <a:pt x="3" y="8"/>
                      <a:pt x="6" y="15"/>
                      <a:pt x="8" y="21"/>
                    </a:cubicBezTo>
                    <a:cubicBezTo>
                      <a:pt x="10" y="26"/>
                      <a:pt x="12" y="31"/>
                      <a:pt x="11" y="31"/>
                    </a:cubicBezTo>
                    <a:cubicBezTo>
                      <a:pt x="15" y="41"/>
                      <a:pt x="14" y="32"/>
                      <a:pt x="15" y="41"/>
                    </a:cubicBezTo>
                    <a:cubicBezTo>
                      <a:pt x="19" y="52"/>
                      <a:pt x="18" y="44"/>
                      <a:pt x="23" y="57"/>
                    </a:cubicBezTo>
                    <a:cubicBezTo>
                      <a:pt x="27" y="69"/>
                      <a:pt x="36" y="89"/>
                      <a:pt x="45" y="107"/>
                    </a:cubicBezTo>
                    <a:cubicBezTo>
                      <a:pt x="55" y="126"/>
                      <a:pt x="65" y="144"/>
                      <a:pt x="70" y="154"/>
                    </a:cubicBezTo>
                    <a:cubicBezTo>
                      <a:pt x="61" y="140"/>
                      <a:pt x="52" y="123"/>
                      <a:pt x="47" y="112"/>
                    </a:cubicBezTo>
                    <a:cubicBezTo>
                      <a:pt x="41" y="102"/>
                      <a:pt x="33" y="84"/>
                      <a:pt x="24" y="65"/>
                    </a:cubicBezTo>
                    <a:cubicBezTo>
                      <a:pt x="16" y="45"/>
                      <a:pt x="8" y="22"/>
                      <a:pt x="1" y="4"/>
                    </a:cubicBezTo>
                    <a:cubicBezTo>
                      <a:pt x="1" y="3"/>
                      <a:pt x="0" y="0"/>
                      <a:pt x="0" y="0"/>
                    </a:cubicBezTo>
                    <a:cubicBezTo>
                      <a:pt x="1" y="1"/>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997">
                <a:extLst>
                  <a:ext uri="{FF2B5EF4-FFF2-40B4-BE49-F238E27FC236}">
                    <a16:creationId xmlns:a16="http://schemas.microsoft.com/office/drawing/2014/main" id="{7D5D197D-0AE1-427A-A2C4-3BC32E5F9FFD}"/>
                  </a:ext>
                </a:extLst>
              </p:cNvPr>
              <p:cNvSpPr>
                <a:spLocks/>
              </p:cNvSpPr>
              <p:nvPr/>
            </p:nvSpPr>
            <p:spPr bwMode="auto">
              <a:xfrm>
                <a:off x="2699" y="2270"/>
                <a:ext cx="8" cy="13"/>
              </a:xfrm>
              <a:custGeom>
                <a:avLst/>
                <a:gdLst>
                  <a:gd name="T0" fmla="*/ 13 w 14"/>
                  <a:gd name="T1" fmla="*/ 9 h 23"/>
                  <a:gd name="T2" fmla="*/ 7 w 14"/>
                  <a:gd name="T3" fmla="*/ 22 h 23"/>
                  <a:gd name="T4" fmla="*/ 12 w 14"/>
                  <a:gd name="T5" fmla="*/ 9 h 23"/>
                  <a:gd name="T6" fmla="*/ 5 w 14"/>
                  <a:gd name="T7" fmla="*/ 19 h 23"/>
                  <a:gd name="T8" fmla="*/ 1 w 14"/>
                  <a:gd name="T9" fmla="*/ 23 h 23"/>
                  <a:gd name="T10" fmla="*/ 0 w 14"/>
                  <a:gd name="T11" fmla="*/ 20 h 23"/>
                  <a:gd name="T12" fmla="*/ 14 w 14"/>
                  <a:gd name="T13" fmla="*/ 0 h 23"/>
                  <a:gd name="T14" fmla="*/ 13 w 14"/>
                  <a:gd name="T15" fmla="*/ 9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13" y="9"/>
                    </a:moveTo>
                    <a:cubicBezTo>
                      <a:pt x="11" y="12"/>
                      <a:pt x="9" y="16"/>
                      <a:pt x="7" y="22"/>
                    </a:cubicBezTo>
                    <a:cubicBezTo>
                      <a:pt x="7" y="21"/>
                      <a:pt x="10" y="14"/>
                      <a:pt x="12" y="9"/>
                    </a:cubicBezTo>
                    <a:cubicBezTo>
                      <a:pt x="11" y="7"/>
                      <a:pt x="8" y="13"/>
                      <a:pt x="5" y="19"/>
                    </a:cubicBezTo>
                    <a:cubicBezTo>
                      <a:pt x="8" y="9"/>
                      <a:pt x="5" y="17"/>
                      <a:pt x="1" y="23"/>
                    </a:cubicBezTo>
                    <a:cubicBezTo>
                      <a:pt x="3" y="16"/>
                      <a:pt x="2" y="17"/>
                      <a:pt x="0" y="20"/>
                    </a:cubicBezTo>
                    <a:cubicBezTo>
                      <a:pt x="6" y="6"/>
                      <a:pt x="10" y="5"/>
                      <a:pt x="14" y="0"/>
                    </a:cubicBezTo>
                    <a:cubicBezTo>
                      <a:pt x="12" y="7"/>
                      <a:pt x="11" y="10"/>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998">
                <a:extLst>
                  <a:ext uri="{FF2B5EF4-FFF2-40B4-BE49-F238E27FC236}">
                    <a16:creationId xmlns:a16="http://schemas.microsoft.com/office/drawing/2014/main" id="{E609C056-FA49-42AB-94DF-85B6B180E171}"/>
                  </a:ext>
                </a:extLst>
              </p:cNvPr>
              <p:cNvSpPr>
                <a:spLocks/>
              </p:cNvSpPr>
              <p:nvPr/>
            </p:nvSpPr>
            <p:spPr bwMode="auto">
              <a:xfrm>
                <a:off x="2663" y="2344"/>
                <a:ext cx="11" cy="20"/>
              </a:xfrm>
              <a:custGeom>
                <a:avLst/>
                <a:gdLst>
                  <a:gd name="T0" fmla="*/ 13 w 20"/>
                  <a:gd name="T1" fmla="*/ 16 h 34"/>
                  <a:gd name="T2" fmla="*/ 1 w 20"/>
                  <a:gd name="T3" fmla="*/ 34 h 34"/>
                  <a:gd name="T4" fmla="*/ 0 w 20"/>
                  <a:gd name="T5" fmla="*/ 31 h 34"/>
                  <a:gd name="T6" fmla="*/ 4 w 20"/>
                  <a:gd name="T7" fmla="*/ 25 h 34"/>
                  <a:gd name="T8" fmla="*/ 7 w 20"/>
                  <a:gd name="T9" fmla="*/ 19 h 34"/>
                  <a:gd name="T10" fmla="*/ 5 w 20"/>
                  <a:gd name="T11" fmla="*/ 25 h 34"/>
                  <a:gd name="T12" fmla="*/ 16 w 20"/>
                  <a:gd name="T13" fmla="*/ 8 h 34"/>
                  <a:gd name="T14" fmla="*/ 13 w 20"/>
                  <a:gd name="T15" fmla="*/ 1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4">
                    <a:moveTo>
                      <a:pt x="13" y="16"/>
                    </a:moveTo>
                    <a:cubicBezTo>
                      <a:pt x="8" y="23"/>
                      <a:pt x="8" y="21"/>
                      <a:pt x="1" y="34"/>
                    </a:cubicBezTo>
                    <a:cubicBezTo>
                      <a:pt x="2" y="32"/>
                      <a:pt x="2" y="30"/>
                      <a:pt x="0" y="31"/>
                    </a:cubicBezTo>
                    <a:cubicBezTo>
                      <a:pt x="3" y="26"/>
                      <a:pt x="3" y="26"/>
                      <a:pt x="4" y="25"/>
                    </a:cubicBezTo>
                    <a:cubicBezTo>
                      <a:pt x="6" y="22"/>
                      <a:pt x="7" y="20"/>
                      <a:pt x="7" y="19"/>
                    </a:cubicBezTo>
                    <a:cubicBezTo>
                      <a:pt x="12" y="11"/>
                      <a:pt x="9" y="19"/>
                      <a:pt x="5" y="25"/>
                    </a:cubicBezTo>
                    <a:cubicBezTo>
                      <a:pt x="8" y="21"/>
                      <a:pt x="14" y="12"/>
                      <a:pt x="16" y="8"/>
                    </a:cubicBezTo>
                    <a:cubicBezTo>
                      <a:pt x="20" y="0"/>
                      <a:pt x="11" y="18"/>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999">
                <a:extLst>
                  <a:ext uri="{FF2B5EF4-FFF2-40B4-BE49-F238E27FC236}">
                    <a16:creationId xmlns:a16="http://schemas.microsoft.com/office/drawing/2014/main" id="{B8610CCE-FD3E-41D3-8927-21471FFC1A94}"/>
                  </a:ext>
                </a:extLst>
              </p:cNvPr>
              <p:cNvSpPr>
                <a:spLocks/>
              </p:cNvSpPr>
              <p:nvPr/>
            </p:nvSpPr>
            <p:spPr bwMode="auto">
              <a:xfrm>
                <a:off x="2638" y="2385"/>
                <a:ext cx="11" cy="17"/>
              </a:xfrm>
              <a:custGeom>
                <a:avLst/>
                <a:gdLst>
                  <a:gd name="T0" fmla="*/ 16 w 19"/>
                  <a:gd name="T1" fmla="*/ 9 h 31"/>
                  <a:gd name="T2" fmla="*/ 0 w 19"/>
                  <a:gd name="T3" fmla="*/ 31 h 31"/>
                  <a:gd name="T4" fmla="*/ 8 w 19"/>
                  <a:gd name="T5" fmla="*/ 18 h 31"/>
                  <a:gd name="T6" fmla="*/ 14 w 19"/>
                  <a:gd name="T7" fmla="*/ 6 h 31"/>
                  <a:gd name="T8" fmla="*/ 16 w 19"/>
                  <a:gd name="T9" fmla="*/ 9 h 31"/>
                </a:gdLst>
                <a:ahLst/>
                <a:cxnLst>
                  <a:cxn ang="0">
                    <a:pos x="T0" y="T1"/>
                  </a:cxn>
                  <a:cxn ang="0">
                    <a:pos x="T2" y="T3"/>
                  </a:cxn>
                  <a:cxn ang="0">
                    <a:pos x="T4" y="T5"/>
                  </a:cxn>
                  <a:cxn ang="0">
                    <a:pos x="T6" y="T7"/>
                  </a:cxn>
                  <a:cxn ang="0">
                    <a:pos x="T8" y="T9"/>
                  </a:cxn>
                </a:cxnLst>
                <a:rect l="0" t="0" r="r" b="b"/>
                <a:pathLst>
                  <a:path w="19" h="31">
                    <a:moveTo>
                      <a:pt x="16" y="9"/>
                    </a:moveTo>
                    <a:cubicBezTo>
                      <a:pt x="7" y="20"/>
                      <a:pt x="7" y="22"/>
                      <a:pt x="0" y="31"/>
                    </a:cubicBezTo>
                    <a:cubicBezTo>
                      <a:pt x="1" y="28"/>
                      <a:pt x="4" y="23"/>
                      <a:pt x="8" y="18"/>
                    </a:cubicBezTo>
                    <a:cubicBezTo>
                      <a:pt x="11" y="13"/>
                      <a:pt x="14" y="8"/>
                      <a:pt x="14" y="6"/>
                    </a:cubicBezTo>
                    <a:cubicBezTo>
                      <a:pt x="19" y="0"/>
                      <a:pt x="14" y="1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000">
                <a:extLst>
                  <a:ext uri="{FF2B5EF4-FFF2-40B4-BE49-F238E27FC236}">
                    <a16:creationId xmlns:a16="http://schemas.microsoft.com/office/drawing/2014/main" id="{40AA2A90-A7DB-43AB-8F75-608A91CFA9AC}"/>
                  </a:ext>
                </a:extLst>
              </p:cNvPr>
              <p:cNvSpPr>
                <a:spLocks/>
              </p:cNvSpPr>
              <p:nvPr/>
            </p:nvSpPr>
            <p:spPr bwMode="auto">
              <a:xfrm>
                <a:off x="2540" y="2488"/>
                <a:ext cx="10" cy="9"/>
              </a:xfrm>
              <a:custGeom>
                <a:avLst/>
                <a:gdLst>
                  <a:gd name="T0" fmla="*/ 7 w 18"/>
                  <a:gd name="T1" fmla="*/ 12 h 15"/>
                  <a:gd name="T2" fmla="*/ 7 w 18"/>
                  <a:gd name="T3" fmla="*/ 12 h 15"/>
                  <a:gd name="T4" fmla="*/ 0 w 18"/>
                  <a:gd name="T5" fmla="*/ 15 h 15"/>
                  <a:gd name="T6" fmla="*/ 18 w 18"/>
                  <a:gd name="T7" fmla="*/ 0 h 15"/>
                  <a:gd name="T8" fmla="*/ 7 w 18"/>
                  <a:gd name="T9" fmla="*/ 12 h 15"/>
                </a:gdLst>
                <a:ahLst/>
                <a:cxnLst>
                  <a:cxn ang="0">
                    <a:pos x="T0" y="T1"/>
                  </a:cxn>
                  <a:cxn ang="0">
                    <a:pos x="T2" y="T3"/>
                  </a:cxn>
                  <a:cxn ang="0">
                    <a:pos x="T4" y="T5"/>
                  </a:cxn>
                  <a:cxn ang="0">
                    <a:pos x="T6" y="T7"/>
                  </a:cxn>
                  <a:cxn ang="0">
                    <a:pos x="T8" y="T9"/>
                  </a:cxn>
                </a:cxnLst>
                <a:rect l="0" t="0" r="r" b="b"/>
                <a:pathLst>
                  <a:path w="18" h="15">
                    <a:moveTo>
                      <a:pt x="7" y="12"/>
                    </a:moveTo>
                    <a:cubicBezTo>
                      <a:pt x="4" y="14"/>
                      <a:pt x="5" y="13"/>
                      <a:pt x="7" y="12"/>
                    </a:cubicBezTo>
                    <a:cubicBezTo>
                      <a:pt x="7" y="11"/>
                      <a:pt x="3" y="13"/>
                      <a:pt x="0" y="15"/>
                    </a:cubicBezTo>
                    <a:cubicBezTo>
                      <a:pt x="1" y="13"/>
                      <a:pt x="10" y="7"/>
                      <a:pt x="18" y="0"/>
                    </a:cubicBezTo>
                    <a:cubicBezTo>
                      <a:pt x="16" y="3"/>
                      <a:pt x="6" y="11"/>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001">
                <a:extLst>
                  <a:ext uri="{FF2B5EF4-FFF2-40B4-BE49-F238E27FC236}">
                    <a16:creationId xmlns:a16="http://schemas.microsoft.com/office/drawing/2014/main" id="{6A1F3AEA-B8AE-4D11-A601-9ECAF3F10D82}"/>
                  </a:ext>
                </a:extLst>
              </p:cNvPr>
              <p:cNvSpPr>
                <a:spLocks/>
              </p:cNvSpPr>
              <p:nvPr/>
            </p:nvSpPr>
            <p:spPr bwMode="auto">
              <a:xfrm>
                <a:off x="2686" y="2307"/>
                <a:ext cx="5" cy="13"/>
              </a:xfrm>
              <a:custGeom>
                <a:avLst/>
                <a:gdLst>
                  <a:gd name="T0" fmla="*/ 3 w 8"/>
                  <a:gd name="T1" fmla="*/ 15 h 23"/>
                  <a:gd name="T2" fmla="*/ 4 w 8"/>
                  <a:gd name="T3" fmla="*/ 15 h 23"/>
                  <a:gd name="T4" fmla="*/ 0 w 8"/>
                  <a:gd name="T5" fmla="*/ 16 h 23"/>
                  <a:gd name="T6" fmla="*/ 8 w 8"/>
                  <a:gd name="T7" fmla="*/ 0 h 23"/>
                  <a:gd name="T8" fmla="*/ 7 w 8"/>
                  <a:gd name="T9" fmla="*/ 6 h 23"/>
                  <a:gd name="T10" fmla="*/ 3 w 8"/>
                  <a:gd name="T11" fmla="*/ 15 h 23"/>
                </a:gdLst>
                <a:ahLst/>
                <a:cxnLst>
                  <a:cxn ang="0">
                    <a:pos x="T0" y="T1"/>
                  </a:cxn>
                  <a:cxn ang="0">
                    <a:pos x="T2" y="T3"/>
                  </a:cxn>
                  <a:cxn ang="0">
                    <a:pos x="T4" y="T5"/>
                  </a:cxn>
                  <a:cxn ang="0">
                    <a:pos x="T6" y="T7"/>
                  </a:cxn>
                  <a:cxn ang="0">
                    <a:pos x="T8" y="T9"/>
                  </a:cxn>
                  <a:cxn ang="0">
                    <a:pos x="T10" y="T11"/>
                  </a:cxn>
                </a:cxnLst>
                <a:rect l="0" t="0" r="r" b="b"/>
                <a:pathLst>
                  <a:path w="8" h="23">
                    <a:moveTo>
                      <a:pt x="3" y="15"/>
                    </a:moveTo>
                    <a:cubicBezTo>
                      <a:pt x="4" y="15"/>
                      <a:pt x="4" y="15"/>
                      <a:pt x="4" y="15"/>
                    </a:cubicBezTo>
                    <a:cubicBezTo>
                      <a:pt x="2" y="23"/>
                      <a:pt x="3" y="12"/>
                      <a:pt x="0" y="16"/>
                    </a:cubicBezTo>
                    <a:cubicBezTo>
                      <a:pt x="4" y="9"/>
                      <a:pt x="4" y="8"/>
                      <a:pt x="8" y="0"/>
                    </a:cubicBezTo>
                    <a:cubicBezTo>
                      <a:pt x="8" y="2"/>
                      <a:pt x="7" y="5"/>
                      <a:pt x="7" y="6"/>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002">
                <a:extLst>
                  <a:ext uri="{FF2B5EF4-FFF2-40B4-BE49-F238E27FC236}">
                    <a16:creationId xmlns:a16="http://schemas.microsoft.com/office/drawing/2014/main" id="{4BEA1793-1469-47A9-A34D-757B95F084C6}"/>
                  </a:ext>
                </a:extLst>
              </p:cNvPr>
              <p:cNvSpPr>
                <a:spLocks/>
              </p:cNvSpPr>
              <p:nvPr/>
            </p:nvSpPr>
            <p:spPr bwMode="auto">
              <a:xfrm>
                <a:off x="2469" y="2531"/>
                <a:ext cx="12" cy="7"/>
              </a:xfrm>
              <a:custGeom>
                <a:avLst/>
                <a:gdLst>
                  <a:gd name="T0" fmla="*/ 20 w 21"/>
                  <a:gd name="T1" fmla="*/ 2 h 12"/>
                  <a:gd name="T2" fmla="*/ 9 w 21"/>
                  <a:gd name="T3" fmla="*/ 8 h 12"/>
                  <a:gd name="T4" fmla="*/ 1 w 21"/>
                  <a:gd name="T5" fmla="*/ 11 h 12"/>
                  <a:gd name="T6" fmla="*/ 12 w 21"/>
                  <a:gd name="T7" fmla="*/ 4 h 12"/>
                  <a:gd name="T8" fmla="*/ 20 w 21"/>
                  <a:gd name="T9" fmla="*/ 2 h 12"/>
                </a:gdLst>
                <a:ahLst/>
                <a:cxnLst>
                  <a:cxn ang="0">
                    <a:pos x="T0" y="T1"/>
                  </a:cxn>
                  <a:cxn ang="0">
                    <a:pos x="T2" y="T3"/>
                  </a:cxn>
                  <a:cxn ang="0">
                    <a:pos x="T4" y="T5"/>
                  </a:cxn>
                  <a:cxn ang="0">
                    <a:pos x="T6" y="T7"/>
                  </a:cxn>
                  <a:cxn ang="0">
                    <a:pos x="T8" y="T9"/>
                  </a:cxn>
                </a:cxnLst>
                <a:rect l="0" t="0" r="r" b="b"/>
                <a:pathLst>
                  <a:path w="21" h="12">
                    <a:moveTo>
                      <a:pt x="20" y="2"/>
                    </a:moveTo>
                    <a:cubicBezTo>
                      <a:pt x="19" y="3"/>
                      <a:pt x="14" y="6"/>
                      <a:pt x="9" y="8"/>
                    </a:cubicBezTo>
                    <a:cubicBezTo>
                      <a:pt x="5" y="10"/>
                      <a:pt x="0" y="12"/>
                      <a:pt x="1" y="11"/>
                    </a:cubicBezTo>
                    <a:cubicBezTo>
                      <a:pt x="7" y="9"/>
                      <a:pt x="21" y="1"/>
                      <a:pt x="12" y="4"/>
                    </a:cubicBezTo>
                    <a:cubicBezTo>
                      <a:pt x="12" y="3"/>
                      <a:pt x="21" y="0"/>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003">
                <a:extLst>
                  <a:ext uri="{FF2B5EF4-FFF2-40B4-BE49-F238E27FC236}">
                    <a16:creationId xmlns:a16="http://schemas.microsoft.com/office/drawing/2014/main" id="{2BEB0B5B-2979-4253-ACE4-046BDACE392A}"/>
                  </a:ext>
                </a:extLst>
              </p:cNvPr>
              <p:cNvSpPr>
                <a:spLocks/>
              </p:cNvSpPr>
              <p:nvPr/>
            </p:nvSpPr>
            <p:spPr bwMode="auto">
              <a:xfrm>
                <a:off x="2503" y="2514"/>
                <a:ext cx="9" cy="3"/>
              </a:xfrm>
              <a:custGeom>
                <a:avLst/>
                <a:gdLst>
                  <a:gd name="T0" fmla="*/ 13 w 15"/>
                  <a:gd name="T1" fmla="*/ 2 h 5"/>
                  <a:gd name="T2" fmla="*/ 0 w 15"/>
                  <a:gd name="T3" fmla="*/ 5 h 5"/>
                  <a:gd name="T4" fmla="*/ 13 w 15"/>
                  <a:gd name="T5" fmla="*/ 2 h 5"/>
                </a:gdLst>
                <a:ahLst/>
                <a:cxnLst>
                  <a:cxn ang="0">
                    <a:pos x="T0" y="T1"/>
                  </a:cxn>
                  <a:cxn ang="0">
                    <a:pos x="T2" y="T3"/>
                  </a:cxn>
                  <a:cxn ang="0">
                    <a:pos x="T4" y="T5"/>
                  </a:cxn>
                </a:cxnLst>
                <a:rect l="0" t="0" r="r" b="b"/>
                <a:pathLst>
                  <a:path w="15" h="5">
                    <a:moveTo>
                      <a:pt x="13" y="2"/>
                    </a:moveTo>
                    <a:cubicBezTo>
                      <a:pt x="8" y="4"/>
                      <a:pt x="4" y="4"/>
                      <a:pt x="0" y="5"/>
                    </a:cubicBezTo>
                    <a:cubicBezTo>
                      <a:pt x="9" y="1"/>
                      <a:pt x="15"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004">
                <a:extLst>
                  <a:ext uri="{FF2B5EF4-FFF2-40B4-BE49-F238E27FC236}">
                    <a16:creationId xmlns:a16="http://schemas.microsoft.com/office/drawing/2014/main" id="{9317D830-1D5A-42AA-BF1D-03C71E919673}"/>
                  </a:ext>
                </a:extLst>
              </p:cNvPr>
              <p:cNvSpPr>
                <a:spLocks/>
              </p:cNvSpPr>
              <p:nvPr/>
            </p:nvSpPr>
            <p:spPr bwMode="auto">
              <a:xfrm>
                <a:off x="2666" y="2344"/>
                <a:ext cx="7" cy="10"/>
              </a:xfrm>
              <a:custGeom>
                <a:avLst/>
                <a:gdLst>
                  <a:gd name="T0" fmla="*/ 8 w 11"/>
                  <a:gd name="T1" fmla="*/ 5 h 17"/>
                  <a:gd name="T2" fmla="*/ 1 w 11"/>
                  <a:gd name="T3" fmla="*/ 17 h 17"/>
                  <a:gd name="T4" fmla="*/ 9 w 11"/>
                  <a:gd name="T5" fmla="*/ 2 h 17"/>
                  <a:gd name="T6" fmla="*/ 7 w 11"/>
                  <a:gd name="T7" fmla="*/ 8 h 17"/>
                  <a:gd name="T8" fmla="*/ 8 w 11"/>
                  <a:gd name="T9" fmla="*/ 5 h 17"/>
                </a:gdLst>
                <a:ahLst/>
                <a:cxnLst>
                  <a:cxn ang="0">
                    <a:pos x="T0" y="T1"/>
                  </a:cxn>
                  <a:cxn ang="0">
                    <a:pos x="T2" y="T3"/>
                  </a:cxn>
                  <a:cxn ang="0">
                    <a:pos x="T4" y="T5"/>
                  </a:cxn>
                  <a:cxn ang="0">
                    <a:pos x="T6" y="T7"/>
                  </a:cxn>
                  <a:cxn ang="0">
                    <a:pos x="T8" y="T9"/>
                  </a:cxn>
                </a:cxnLst>
                <a:rect l="0" t="0" r="r" b="b"/>
                <a:pathLst>
                  <a:path w="11" h="17">
                    <a:moveTo>
                      <a:pt x="8" y="5"/>
                    </a:moveTo>
                    <a:cubicBezTo>
                      <a:pt x="5" y="7"/>
                      <a:pt x="5" y="11"/>
                      <a:pt x="1" y="17"/>
                    </a:cubicBezTo>
                    <a:cubicBezTo>
                      <a:pt x="0" y="16"/>
                      <a:pt x="4" y="9"/>
                      <a:pt x="9" y="2"/>
                    </a:cubicBezTo>
                    <a:cubicBezTo>
                      <a:pt x="11" y="0"/>
                      <a:pt x="6" y="8"/>
                      <a:pt x="7" y="8"/>
                    </a:cubicBezTo>
                    <a:cubicBezTo>
                      <a:pt x="4" y="13"/>
                      <a:pt x="5" y="10"/>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005">
                <a:extLst>
                  <a:ext uri="{FF2B5EF4-FFF2-40B4-BE49-F238E27FC236}">
                    <a16:creationId xmlns:a16="http://schemas.microsoft.com/office/drawing/2014/main" id="{7D71C67E-B555-437C-B964-33C4EB52DAFD}"/>
                  </a:ext>
                </a:extLst>
              </p:cNvPr>
              <p:cNvSpPr>
                <a:spLocks/>
              </p:cNvSpPr>
              <p:nvPr/>
            </p:nvSpPr>
            <p:spPr bwMode="auto">
              <a:xfrm>
                <a:off x="2371" y="2568"/>
                <a:ext cx="10" cy="3"/>
              </a:xfrm>
              <a:custGeom>
                <a:avLst/>
                <a:gdLst>
                  <a:gd name="T0" fmla="*/ 10 w 18"/>
                  <a:gd name="T1" fmla="*/ 2 h 6"/>
                  <a:gd name="T2" fmla="*/ 15 w 18"/>
                  <a:gd name="T3" fmla="*/ 3 h 6"/>
                  <a:gd name="T4" fmla="*/ 1 w 18"/>
                  <a:gd name="T5" fmla="*/ 6 h 6"/>
                  <a:gd name="T6" fmla="*/ 13 w 18"/>
                  <a:gd name="T7" fmla="*/ 1 h 6"/>
                  <a:gd name="T8" fmla="*/ 10 w 18"/>
                  <a:gd name="T9" fmla="*/ 2 h 6"/>
                </a:gdLst>
                <a:ahLst/>
                <a:cxnLst>
                  <a:cxn ang="0">
                    <a:pos x="T0" y="T1"/>
                  </a:cxn>
                  <a:cxn ang="0">
                    <a:pos x="T2" y="T3"/>
                  </a:cxn>
                  <a:cxn ang="0">
                    <a:pos x="T4" y="T5"/>
                  </a:cxn>
                  <a:cxn ang="0">
                    <a:pos x="T6" y="T7"/>
                  </a:cxn>
                  <a:cxn ang="0">
                    <a:pos x="T8" y="T9"/>
                  </a:cxn>
                </a:cxnLst>
                <a:rect l="0" t="0" r="r" b="b"/>
                <a:pathLst>
                  <a:path w="18" h="6">
                    <a:moveTo>
                      <a:pt x="10" y="2"/>
                    </a:moveTo>
                    <a:cubicBezTo>
                      <a:pt x="12" y="2"/>
                      <a:pt x="14" y="2"/>
                      <a:pt x="15" y="3"/>
                    </a:cubicBezTo>
                    <a:cubicBezTo>
                      <a:pt x="5" y="5"/>
                      <a:pt x="9" y="5"/>
                      <a:pt x="1" y="6"/>
                    </a:cubicBezTo>
                    <a:cubicBezTo>
                      <a:pt x="0" y="5"/>
                      <a:pt x="10" y="3"/>
                      <a:pt x="13" y="1"/>
                    </a:cubicBezTo>
                    <a:cubicBezTo>
                      <a:pt x="18" y="0"/>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006">
                <a:extLst>
                  <a:ext uri="{FF2B5EF4-FFF2-40B4-BE49-F238E27FC236}">
                    <a16:creationId xmlns:a16="http://schemas.microsoft.com/office/drawing/2014/main" id="{206BB9CC-355B-4F65-8B9D-008CE8A580B6}"/>
                  </a:ext>
                </a:extLst>
              </p:cNvPr>
              <p:cNvSpPr>
                <a:spLocks noEditPoints="1"/>
              </p:cNvSpPr>
              <p:nvPr/>
            </p:nvSpPr>
            <p:spPr bwMode="auto">
              <a:xfrm>
                <a:off x="2674" y="2283"/>
                <a:ext cx="23" cy="53"/>
              </a:xfrm>
              <a:custGeom>
                <a:avLst/>
                <a:gdLst>
                  <a:gd name="T0" fmla="*/ 31 w 39"/>
                  <a:gd name="T1" fmla="*/ 27 h 92"/>
                  <a:gd name="T2" fmla="*/ 33 w 39"/>
                  <a:gd name="T3" fmla="*/ 18 h 92"/>
                  <a:gd name="T4" fmla="*/ 33 w 39"/>
                  <a:gd name="T5" fmla="*/ 24 h 92"/>
                  <a:gd name="T6" fmla="*/ 39 w 39"/>
                  <a:gd name="T7" fmla="*/ 0 h 92"/>
                  <a:gd name="T8" fmla="*/ 21 w 39"/>
                  <a:gd name="T9" fmla="*/ 43 h 92"/>
                  <a:gd name="T10" fmla="*/ 6 w 39"/>
                  <a:gd name="T11" fmla="*/ 76 h 92"/>
                  <a:gd name="T12" fmla="*/ 11 w 39"/>
                  <a:gd name="T13" fmla="*/ 67 h 92"/>
                  <a:gd name="T14" fmla="*/ 4 w 39"/>
                  <a:gd name="T15" fmla="*/ 82 h 92"/>
                  <a:gd name="T16" fmla="*/ 4 w 39"/>
                  <a:gd name="T17" fmla="*/ 88 h 92"/>
                  <a:gd name="T18" fmla="*/ 11 w 39"/>
                  <a:gd name="T19" fmla="*/ 76 h 92"/>
                  <a:gd name="T20" fmla="*/ 13 w 39"/>
                  <a:gd name="T21" fmla="*/ 64 h 92"/>
                  <a:gd name="T22" fmla="*/ 21 w 39"/>
                  <a:gd name="T23" fmla="*/ 55 h 92"/>
                  <a:gd name="T24" fmla="*/ 29 w 39"/>
                  <a:gd name="T25" fmla="*/ 34 h 92"/>
                  <a:gd name="T26" fmla="*/ 23 w 39"/>
                  <a:gd name="T27" fmla="*/ 49 h 92"/>
                  <a:gd name="T28" fmla="*/ 21 w 39"/>
                  <a:gd name="T29" fmla="*/ 52 h 92"/>
                  <a:gd name="T30" fmla="*/ 22 w 39"/>
                  <a:gd name="T31" fmla="*/ 46 h 92"/>
                  <a:gd name="T32" fmla="*/ 31 w 39"/>
                  <a:gd name="T33" fmla="*/ 27 h 92"/>
                  <a:gd name="T34" fmla="*/ 16 w 39"/>
                  <a:gd name="T35" fmla="*/ 58 h 92"/>
                  <a:gd name="T36" fmla="*/ 25 w 39"/>
                  <a:gd name="T37" fmla="*/ 37 h 92"/>
                  <a:gd name="T38" fmla="*/ 16 w 39"/>
                  <a:gd name="T39"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92">
                    <a:moveTo>
                      <a:pt x="31" y="27"/>
                    </a:moveTo>
                    <a:cubicBezTo>
                      <a:pt x="28" y="34"/>
                      <a:pt x="29" y="24"/>
                      <a:pt x="33" y="18"/>
                    </a:cubicBezTo>
                    <a:cubicBezTo>
                      <a:pt x="33" y="20"/>
                      <a:pt x="30" y="28"/>
                      <a:pt x="33" y="24"/>
                    </a:cubicBezTo>
                    <a:cubicBezTo>
                      <a:pt x="38" y="11"/>
                      <a:pt x="39" y="4"/>
                      <a:pt x="39" y="0"/>
                    </a:cubicBezTo>
                    <a:cubicBezTo>
                      <a:pt x="35" y="11"/>
                      <a:pt x="28" y="28"/>
                      <a:pt x="21" y="43"/>
                    </a:cubicBezTo>
                    <a:cubicBezTo>
                      <a:pt x="14" y="58"/>
                      <a:pt x="7" y="71"/>
                      <a:pt x="6" y="76"/>
                    </a:cubicBezTo>
                    <a:cubicBezTo>
                      <a:pt x="8" y="73"/>
                      <a:pt x="10" y="68"/>
                      <a:pt x="11" y="67"/>
                    </a:cubicBezTo>
                    <a:cubicBezTo>
                      <a:pt x="9" y="72"/>
                      <a:pt x="2" y="83"/>
                      <a:pt x="4" y="82"/>
                    </a:cubicBezTo>
                    <a:cubicBezTo>
                      <a:pt x="9" y="74"/>
                      <a:pt x="0" y="92"/>
                      <a:pt x="4" y="88"/>
                    </a:cubicBezTo>
                    <a:cubicBezTo>
                      <a:pt x="7" y="82"/>
                      <a:pt x="9" y="80"/>
                      <a:pt x="11" y="76"/>
                    </a:cubicBezTo>
                    <a:cubicBezTo>
                      <a:pt x="14" y="69"/>
                      <a:pt x="13" y="68"/>
                      <a:pt x="13" y="64"/>
                    </a:cubicBezTo>
                    <a:cubicBezTo>
                      <a:pt x="18" y="55"/>
                      <a:pt x="19" y="55"/>
                      <a:pt x="21" y="55"/>
                    </a:cubicBezTo>
                    <a:cubicBezTo>
                      <a:pt x="26" y="45"/>
                      <a:pt x="31" y="33"/>
                      <a:pt x="29" y="34"/>
                    </a:cubicBezTo>
                    <a:cubicBezTo>
                      <a:pt x="24" y="43"/>
                      <a:pt x="29" y="37"/>
                      <a:pt x="23" y="49"/>
                    </a:cubicBezTo>
                    <a:cubicBezTo>
                      <a:pt x="23" y="49"/>
                      <a:pt x="21" y="51"/>
                      <a:pt x="21" y="52"/>
                    </a:cubicBezTo>
                    <a:cubicBezTo>
                      <a:pt x="20" y="51"/>
                      <a:pt x="21" y="49"/>
                      <a:pt x="22" y="46"/>
                    </a:cubicBezTo>
                    <a:cubicBezTo>
                      <a:pt x="26" y="36"/>
                      <a:pt x="30" y="33"/>
                      <a:pt x="31" y="27"/>
                    </a:cubicBezTo>
                    <a:close/>
                    <a:moveTo>
                      <a:pt x="16" y="58"/>
                    </a:moveTo>
                    <a:cubicBezTo>
                      <a:pt x="17" y="53"/>
                      <a:pt x="22" y="42"/>
                      <a:pt x="25" y="37"/>
                    </a:cubicBezTo>
                    <a:cubicBezTo>
                      <a:pt x="26" y="40"/>
                      <a:pt x="20" y="48"/>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007">
                <a:extLst>
                  <a:ext uri="{FF2B5EF4-FFF2-40B4-BE49-F238E27FC236}">
                    <a16:creationId xmlns:a16="http://schemas.microsoft.com/office/drawing/2014/main" id="{BAEE1E4F-13A0-40F8-B3EA-042C33AC6750}"/>
                  </a:ext>
                </a:extLst>
              </p:cNvPr>
              <p:cNvSpPr>
                <a:spLocks/>
              </p:cNvSpPr>
              <p:nvPr/>
            </p:nvSpPr>
            <p:spPr bwMode="auto">
              <a:xfrm>
                <a:off x="2365" y="2563"/>
                <a:ext cx="25" cy="8"/>
              </a:xfrm>
              <a:custGeom>
                <a:avLst/>
                <a:gdLst>
                  <a:gd name="T0" fmla="*/ 38 w 44"/>
                  <a:gd name="T1" fmla="*/ 6 h 13"/>
                  <a:gd name="T2" fmla="*/ 33 w 44"/>
                  <a:gd name="T3" fmla="*/ 5 h 13"/>
                  <a:gd name="T4" fmla="*/ 22 w 44"/>
                  <a:gd name="T5" fmla="*/ 7 h 13"/>
                  <a:gd name="T6" fmla="*/ 40 w 44"/>
                  <a:gd name="T7" fmla="*/ 0 h 13"/>
                  <a:gd name="T8" fmla="*/ 32 w 44"/>
                  <a:gd name="T9" fmla="*/ 4 h 13"/>
                  <a:gd name="T10" fmla="*/ 38 w 44"/>
                  <a:gd name="T11" fmla="*/ 6 h 13"/>
                </a:gdLst>
                <a:ahLst/>
                <a:cxnLst>
                  <a:cxn ang="0">
                    <a:pos x="T0" y="T1"/>
                  </a:cxn>
                  <a:cxn ang="0">
                    <a:pos x="T2" y="T3"/>
                  </a:cxn>
                  <a:cxn ang="0">
                    <a:pos x="T4" y="T5"/>
                  </a:cxn>
                  <a:cxn ang="0">
                    <a:pos x="T6" y="T7"/>
                  </a:cxn>
                  <a:cxn ang="0">
                    <a:pos x="T8" y="T9"/>
                  </a:cxn>
                  <a:cxn ang="0">
                    <a:pos x="T10" y="T11"/>
                  </a:cxn>
                </a:cxnLst>
                <a:rect l="0" t="0" r="r" b="b"/>
                <a:pathLst>
                  <a:path w="44" h="13">
                    <a:moveTo>
                      <a:pt x="38" y="6"/>
                    </a:moveTo>
                    <a:cubicBezTo>
                      <a:pt x="35" y="4"/>
                      <a:pt x="0" y="13"/>
                      <a:pt x="33" y="5"/>
                    </a:cubicBezTo>
                    <a:cubicBezTo>
                      <a:pt x="31" y="5"/>
                      <a:pt x="27" y="5"/>
                      <a:pt x="22" y="7"/>
                    </a:cubicBezTo>
                    <a:cubicBezTo>
                      <a:pt x="33" y="4"/>
                      <a:pt x="27" y="3"/>
                      <a:pt x="40" y="0"/>
                    </a:cubicBezTo>
                    <a:cubicBezTo>
                      <a:pt x="35" y="2"/>
                      <a:pt x="41" y="1"/>
                      <a:pt x="32" y="4"/>
                    </a:cubicBezTo>
                    <a:cubicBezTo>
                      <a:pt x="36" y="4"/>
                      <a:pt x="44" y="3"/>
                      <a:pt x="3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008">
                <a:extLst>
                  <a:ext uri="{FF2B5EF4-FFF2-40B4-BE49-F238E27FC236}">
                    <a16:creationId xmlns:a16="http://schemas.microsoft.com/office/drawing/2014/main" id="{1115F0A3-EF0E-45D6-BD4A-A8B3D3BFF69F}"/>
                  </a:ext>
                </a:extLst>
              </p:cNvPr>
              <p:cNvSpPr>
                <a:spLocks/>
              </p:cNvSpPr>
              <p:nvPr/>
            </p:nvSpPr>
            <p:spPr bwMode="auto">
              <a:xfrm>
                <a:off x="2402" y="2541"/>
                <a:ext cx="50" cy="18"/>
              </a:xfrm>
              <a:custGeom>
                <a:avLst/>
                <a:gdLst>
                  <a:gd name="T0" fmla="*/ 34 w 87"/>
                  <a:gd name="T1" fmla="*/ 22 h 32"/>
                  <a:gd name="T2" fmla="*/ 33 w 87"/>
                  <a:gd name="T3" fmla="*/ 21 h 32"/>
                  <a:gd name="T4" fmla="*/ 0 w 87"/>
                  <a:gd name="T5" fmla="*/ 32 h 32"/>
                  <a:gd name="T6" fmla="*/ 9 w 87"/>
                  <a:gd name="T7" fmla="*/ 28 h 32"/>
                  <a:gd name="T8" fmla="*/ 44 w 87"/>
                  <a:gd name="T9" fmla="*/ 16 h 32"/>
                  <a:gd name="T10" fmla="*/ 83 w 87"/>
                  <a:gd name="T11" fmla="*/ 0 h 32"/>
                  <a:gd name="T12" fmla="*/ 87 w 87"/>
                  <a:gd name="T13" fmla="*/ 0 h 32"/>
                  <a:gd name="T14" fmla="*/ 52 w 87"/>
                  <a:gd name="T15" fmla="*/ 13 h 32"/>
                  <a:gd name="T16" fmla="*/ 60 w 87"/>
                  <a:gd name="T17" fmla="*/ 12 h 32"/>
                  <a:gd name="T18" fmla="*/ 34 w 87"/>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32">
                    <a:moveTo>
                      <a:pt x="34" y="22"/>
                    </a:moveTo>
                    <a:cubicBezTo>
                      <a:pt x="29" y="23"/>
                      <a:pt x="34" y="21"/>
                      <a:pt x="33" y="21"/>
                    </a:cubicBezTo>
                    <a:cubicBezTo>
                      <a:pt x="22" y="23"/>
                      <a:pt x="14" y="29"/>
                      <a:pt x="0" y="32"/>
                    </a:cubicBezTo>
                    <a:cubicBezTo>
                      <a:pt x="3" y="31"/>
                      <a:pt x="9" y="29"/>
                      <a:pt x="9" y="28"/>
                    </a:cubicBezTo>
                    <a:cubicBezTo>
                      <a:pt x="19" y="25"/>
                      <a:pt x="32" y="20"/>
                      <a:pt x="44" y="16"/>
                    </a:cubicBezTo>
                    <a:cubicBezTo>
                      <a:pt x="57" y="11"/>
                      <a:pt x="71" y="5"/>
                      <a:pt x="83" y="0"/>
                    </a:cubicBezTo>
                    <a:cubicBezTo>
                      <a:pt x="83" y="1"/>
                      <a:pt x="84" y="1"/>
                      <a:pt x="87" y="0"/>
                    </a:cubicBezTo>
                    <a:cubicBezTo>
                      <a:pt x="79" y="5"/>
                      <a:pt x="66" y="7"/>
                      <a:pt x="52" y="13"/>
                    </a:cubicBezTo>
                    <a:cubicBezTo>
                      <a:pt x="51" y="15"/>
                      <a:pt x="63" y="9"/>
                      <a:pt x="60" y="12"/>
                    </a:cubicBezTo>
                    <a:cubicBezTo>
                      <a:pt x="51" y="16"/>
                      <a:pt x="39" y="18"/>
                      <a:pt x="3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009">
                <a:extLst>
                  <a:ext uri="{FF2B5EF4-FFF2-40B4-BE49-F238E27FC236}">
                    <a16:creationId xmlns:a16="http://schemas.microsoft.com/office/drawing/2014/main" id="{616CBA64-567D-49C3-8BFE-80241886F8EC}"/>
                  </a:ext>
                </a:extLst>
              </p:cNvPr>
              <p:cNvSpPr>
                <a:spLocks/>
              </p:cNvSpPr>
              <p:nvPr/>
            </p:nvSpPr>
            <p:spPr bwMode="auto">
              <a:xfrm>
                <a:off x="2283" y="2579"/>
                <a:ext cx="11" cy="1"/>
              </a:xfrm>
              <a:custGeom>
                <a:avLst/>
                <a:gdLst>
                  <a:gd name="T0" fmla="*/ 1 w 19"/>
                  <a:gd name="T1" fmla="*/ 3 h 3"/>
                  <a:gd name="T2" fmla="*/ 0 w 19"/>
                  <a:gd name="T3" fmla="*/ 2 h 3"/>
                  <a:gd name="T4" fmla="*/ 13 w 19"/>
                  <a:gd name="T5" fmla="*/ 0 h 3"/>
                  <a:gd name="T6" fmla="*/ 1 w 19"/>
                  <a:gd name="T7" fmla="*/ 3 h 3"/>
                </a:gdLst>
                <a:ahLst/>
                <a:cxnLst>
                  <a:cxn ang="0">
                    <a:pos x="T0" y="T1"/>
                  </a:cxn>
                  <a:cxn ang="0">
                    <a:pos x="T2" y="T3"/>
                  </a:cxn>
                  <a:cxn ang="0">
                    <a:pos x="T4" y="T5"/>
                  </a:cxn>
                  <a:cxn ang="0">
                    <a:pos x="T6" y="T7"/>
                  </a:cxn>
                </a:cxnLst>
                <a:rect l="0" t="0" r="r" b="b"/>
                <a:pathLst>
                  <a:path w="19" h="3">
                    <a:moveTo>
                      <a:pt x="1" y="3"/>
                    </a:moveTo>
                    <a:cubicBezTo>
                      <a:pt x="3" y="3"/>
                      <a:pt x="4" y="2"/>
                      <a:pt x="0" y="2"/>
                    </a:cubicBezTo>
                    <a:cubicBezTo>
                      <a:pt x="0" y="1"/>
                      <a:pt x="15" y="2"/>
                      <a:pt x="13" y="0"/>
                    </a:cubicBezTo>
                    <a:cubicBezTo>
                      <a:pt x="19" y="0"/>
                      <a:pt x="1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010">
                <a:extLst>
                  <a:ext uri="{FF2B5EF4-FFF2-40B4-BE49-F238E27FC236}">
                    <a16:creationId xmlns:a16="http://schemas.microsoft.com/office/drawing/2014/main" id="{C2C5999E-DC03-4490-9BAC-774660FA1480}"/>
                  </a:ext>
                </a:extLst>
              </p:cNvPr>
              <p:cNvSpPr>
                <a:spLocks/>
              </p:cNvSpPr>
              <p:nvPr/>
            </p:nvSpPr>
            <p:spPr bwMode="auto">
              <a:xfrm>
                <a:off x="2530" y="2490"/>
                <a:ext cx="10" cy="7"/>
              </a:xfrm>
              <a:custGeom>
                <a:avLst/>
                <a:gdLst>
                  <a:gd name="T0" fmla="*/ 9 w 17"/>
                  <a:gd name="T1" fmla="*/ 6 h 12"/>
                  <a:gd name="T2" fmla="*/ 0 w 17"/>
                  <a:gd name="T3" fmla="*/ 12 h 12"/>
                  <a:gd name="T4" fmla="*/ 8 w 17"/>
                  <a:gd name="T5" fmla="*/ 6 h 12"/>
                  <a:gd name="T6" fmla="*/ 17 w 17"/>
                  <a:gd name="T7" fmla="*/ 0 h 12"/>
                  <a:gd name="T8" fmla="*/ 6 w 17"/>
                  <a:gd name="T9" fmla="*/ 8 h 12"/>
                  <a:gd name="T10" fmla="*/ 9 w 17"/>
                  <a:gd name="T11" fmla="*/ 6 h 12"/>
                </a:gdLst>
                <a:ahLst/>
                <a:cxnLst>
                  <a:cxn ang="0">
                    <a:pos x="T0" y="T1"/>
                  </a:cxn>
                  <a:cxn ang="0">
                    <a:pos x="T2" y="T3"/>
                  </a:cxn>
                  <a:cxn ang="0">
                    <a:pos x="T4" y="T5"/>
                  </a:cxn>
                  <a:cxn ang="0">
                    <a:pos x="T6" y="T7"/>
                  </a:cxn>
                  <a:cxn ang="0">
                    <a:pos x="T8" y="T9"/>
                  </a:cxn>
                  <a:cxn ang="0">
                    <a:pos x="T10" y="T11"/>
                  </a:cxn>
                </a:cxnLst>
                <a:rect l="0" t="0" r="r" b="b"/>
                <a:pathLst>
                  <a:path w="17" h="12">
                    <a:moveTo>
                      <a:pt x="9" y="6"/>
                    </a:moveTo>
                    <a:cubicBezTo>
                      <a:pt x="9" y="8"/>
                      <a:pt x="4" y="9"/>
                      <a:pt x="0" y="12"/>
                    </a:cubicBezTo>
                    <a:cubicBezTo>
                      <a:pt x="0" y="11"/>
                      <a:pt x="4" y="8"/>
                      <a:pt x="8" y="6"/>
                    </a:cubicBezTo>
                    <a:cubicBezTo>
                      <a:pt x="12" y="3"/>
                      <a:pt x="16" y="0"/>
                      <a:pt x="17" y="0"/>
                    </a:cubicBezTo>
                    <a:cubicBezTo>
                      <a:pt x="16" y="2"/>
                      <a:pt x="11" y="4"/>
                      <a:pt x="6" y="8"/>
                    </a:cubicBezTo>
                    <a:cubicBezTo>
                      <a:pt x="6" y="8"/>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011">
                <a:extLst>
                  <a:ext uri="{FF2B5EF4-FFF2-40B4-BE49-F238E27FC236}">
                    <a16:creationId xmlns:a16="http://schemas.microsoft.com/office/drawing/2014/main" id="{C2BBAF66-8EFC-4965-B12E-69D0841CBEFB}"/>
                  </a:ext>
                </a:extLst>
              </p:cNvPr>
              <p:cNvSpPr>
                <a:spLocks/>
              </p:cNvSpPr>
              <p:nvPr/>
            </p:nvSpPr>
            <p:spPr bwMode="auto">
              <a:xfrm>
                <a:off x="2338" y="2488"/>
                <a:ext cx="197" cy="81"/>
              </a:xfrm>
              <a:custGeom>
                <a:avLst/>
                <a:gdLst>
                  <a:gd name="T0" fmla="*/ 208 w 347"/>
                  <a:gd name="T1" fmla="*/ 82 h 142"/>
                  <a:gd name="T2" fmla="*/ 197 w 347"/>
                  <a:gd name="T3" fmla="*/ 85 h 142"/>
                  <a:gd name="T4" fmla="*/ 174 w 347"/>
                  <a:gd name="T5" fmla="*/ 97 h 142"/>
                  <a:gd name="T6" fmla="*/ 135 w 347"/>
                  <a:gd name="T7" fmla="*/ 110 h 142"/>
                  <a:gd name="T8" fmla="*/ 123 w 347"/>
                  <a:gd name="T9" fmla="*/ 112 h 142"/>
                  <a:gd name="T10" fmla="*/ 113 w 347"/>
                  <a:gd name="T11" fmla="*/ 115 h 142"/>
                  <a:gd name="T12" fmla="*/ 97 w 347"/>
                  <a:gd name="T13" fmla="*/ 120 h 142"/>
                  <a:gd name="T14" fmla="*/ 60 w 347"/>
                  <a:gd name="T15" fmla="*/ 133 h 142"/>
                  <a:gd name="T16" fmla="*/ 75 w 347"/>
                  <a:gd name="T17" fmla="*/ 127 h 142"/>
                  <a:gd name="T18" fmla="*/ 51 w 347"/>
                  <a:gd name="T19" fmla="*/ 132 h 142"/>
                  <a:gd name="T20" fmla="*/ 38 w 347"/>
                  <a:gd name="T21" fmla="*/ 136 h 142"/>
                  <a:gd name="T22" fmla="*/ 19 w 347"/>
                  <a:gd name="T23" fmla="*/ 137 h 142"/>
                  <a:gd name="T24" fmla="*/ 46 w 347"/>
                  <a:gd name="T25" fmla="*/ 132 h 142"/>
                  <a:gd name="T26" fmla="*/ 75 w 347"/>
                  <a:gd name="T27" fmla="*/ 124 h 142"/>
                  <a:gd name="T28" fmla="*/ 69 w 347"/>
                  <a:gd name="T29" fmla="*/ 124 h 142"/>
                  <a:gd name="T30" fmla="*/ 50 w 347"/>
                  <a:gd name="T31" fmla="*/ 128 h 142"/>
                  <a:gd name="T32" fmla="*/ 15 w 347"/>
                  <a:gd name="T33" fmla="*/ 132 h 142"/>
                  <a:gd name="T34" fmla="*/ 30 w 347"/>
                  <a:gd name="T35" fmla="*/ 131 h 142"/>
                  <a:gd name="T36" fmla="*/ 55 w 347"/>
                  <a:gd name="T37" fmla="*/ 124 h 142"/>
                  <a:gd name="T38" fmla="*/ 109 w 347"/>
                  <a:gd name="T39" fmla="*/ 112 h 142"/>
                  <a:gd name="T40" fmla="*/ 130 w 347"/>
                  <a:gd name="T41" fmla="*/ 102 h 142"/>
                  <a:gd name="T42" fmla="*/ 215 w 347"/>
                  <a:gd name="T43" fmla="*/ 69 h 142"/>
                  <a:gd name="T44" fmla="*/ 189 w 347"/>
                  <a:gd name="T45" fmla="*/ 83 h 142"/>
                  <a:gd name="T46" fmla="*/ 121 w 347"/>
                  <a:gd name="T47" fmla="*/ 108 h 142"/>
                  <a:gd name="T48" fmla="*/ 86 w 347"/>
                  <a:gd name="T49" fmla="*/ 122 h 142"/>
                  <a:gd name="T50" fmla="*/ 133 w 347"/>
                  <a:gd name="T51" fmla="*/ 105 h 142"/>
                  <a:gd name="T52" fmla="*/ 151 w 347"/>
                  <a:gd name="T53" fmla="*/ 101 h 142"/>
                  <a:gd name="T54" fmla="*/ 168 w 347"/>
                  <a:gd name="T55" fmla="*/ 94 h 142"/>
                  <a:gd name="T56" fmla="*/ 162 w 347"/>
                  <a:gd name="T57" fmla="*/ 99 h 142"/>
                  <a:gd name="T58" fmla="*/ 156 w 347"/>
                  <a:gd name="T59" fmla="*/ 101 h 142"/>
                  <a:gd name="T60" fmla="*/ 188 w 347"/>
                  <a:gd name="T61" fmla="*/ 89 h 142"/>
                  <a:gd name="T62" fmla="*/ 178 w 347"/>
                  <a:gd name="T63" fmla="*/ 89 h 142"/>
                  <a:gd name="T64" fmla="*/ 192 w 347"/>
                  <a:gd name="T65" fmla="*/ 85 h 142"/>
                  <a:gd name="T66" fmla="*/ 203 w 347"/>
                  <a:gd name="T67" fmla="*/ 78 h 142"/>
                  <a:gd name="T68" fmla="*/ 228 w 347"/>
                  <a:gd name="T69" fmla="*/ 67 h 142"/>
                  <a:gd name="T70" fmla="*/ 246 w 347"/>
                  <a:gd name="T71" fmla="*/ 60 h 142"/>
                  <a:gd name="T72" fmla="*/ 265 w 347"/>
                  <a:gd name="T73" fmla="*/ 49 h 142"/>
                  <a:gd name="T74" fmla="*/ 291 w 347"/>
                  <a:gd name="T75" fmla="*/ 34 h 142"/>
                  <a:gd name="T76" fmla="*/ 312 w 347"/>
                  <a:gd name="T77" fmla="*/ 22 h 142"/>
                  <a:gd name="T78" fmla="*/ 321 w 347"/>
                  <a:gd name="T79" fmla="*/ 16 h 142"/>
                  <a:gd name="T80" fmla="*/ 303 w 347"/>
                  <a:gd name="T81" fmla="*/ 30 h 142"/>
                  <a:gd name="T82" fmla="*/ 264 w 347"/>
                  <a:gd name="T83" fmla="*/ 52 h 142"/>
                  <a:gd name="T84" fmla="*/ 219 w 347"/>
                  <a:gd name="T85" fmla="*/ 7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142">
                    <a:moveTo>
                      <a:pt x="219" y="78"/>
                    </a:moveTo>
                    <a:cubicBezTo>
                      <a:pt x="215" y="80"/>
                      <a:pt x="214" y="79"/>
                      <a:pt x="208" y="82"/>
                    </a:cubicBezTo>
                    <a:cubicBezTo>
                      <a:pt x="209" y="82"/>
                      <a:pt x="211" y="80"/>
                      <a:pt x="210" y="80"/>
                    </a:cubicBezTo>
                    <a:cubicBezTo>
                      <a:pt x="208" y="81"/>
                      <a:pt x="203" y="82"/>
                      <a:pt x="197" y="85"/>
                    </a:cubicBezTo>
                    <a:cubicBezTo>
                      <a:pt x="199" y="86"/>
                      <a:pt x="191" y="89"/>
                      <a:pt x="184" y="92"/>
                    </a:cubicBezTo>
                    <a:cubicBezTo>
                      <a:pt x="176" y="95"/>
                      <a:pt x="169" y="97"/>
                      <a:pt x="174" y="97"/>
                    </a:cubicBezTo>
                    <a:cubicBezTo>
                      <a:pt x="163" y="102"/>
                      <a:pt x="145" y="105"/>
                      <a:pt x="124" y="113"/>
                    </a:cubicBezTo>
                    <a:cubicBezTo>
                      <a:pt x="125" y="114"/>
                      <a:pt x="131" y="112"/>
                      <a:pt x="135" y="110"/>
                    </a:cubicBezTo>
                    <a:cubicBezTo>
                      <a:pt x="123" y="115"/>
                      <a:pt x="112" y="118"/>
                      <a:pt x="105" y="119"/>
                    </a:cubicBezTo>
                    <a:cubicBezTo>
                      <a:pt x="110" y="116"/>
                      <a:pt x="119" y="115"/>
                      <a:pt x="123" y="112"/>
                    </a:cubicBezTo>
                    <a:cubicBezTo>
                      <a:pt x="121" y="112"/>
                      <a:pt x="117" y="114"/>
                      <a:pt x="117" y="115"/>
                    </a:cubicBezTo>
                    <a:cubicBezTo>
                      <a:pt x="114" y="116"/>
                      <a:pt x="114" y="115"/>
                      <a:pt x="113" y="115"/>
                    </a:cubicBezTo>
                    <a:cubicBezTo>
                      <a:pt x="102" y="118"/>
                      <a:pt x="102" y="120"/>
                      <a:pt x="99" y="122"/>
                    </a:cubicBezTo>
                    <a:cubicBezTo>
                      <a:pt x="91" y="124"/>
                      <a:pt x="96" y="121"/>
                      <a:pt x="97" y="120"/>
                    </a:cubicBezTo>
                    <a:cubicBezTo>
                      <a:pt x="87" y="123"/>
                      <a:pt x="85" y="125"/>
                      <a:pt x="77" y="126"/>
                    </a:cubicBezTo>
                    <a:cubicBezTo>
                      <a:pt x="90" y="124"/>
                      <a:pt x="78" y="129"/>
                      <a:pt x="60" y="133"/>
                    </a:cubicBezTo>
                    <a:cubicBezTo>
                      <a:pt x="59" y="132"/>
                      <a:pt x="56" y="132"/>
                      <a:pt x="52" y="133"/>
                    </a:cubicBezTo>
                    <a:cubicBezTo>
                      <a:pt x="55" y="132"/>
                      <a:pt x="69" y="129"/>
                      <a:pt x="75" y="127"/>
                    </a:cubicBezTo>
                    <a:cubicBezTo>
                      <a:pt x="72" y="127"/>
                      <a:pt x="70" y="127"/>
                      <a:pt x="70" y="127"/>
                    </a:cubicBezTo>
                    <a:cubicBezTo>
                      <a:pt x="64" y="129"/>
                      <a:pt x="63" y="130"/>
                      <a:pt x="51" y="132"/>
                    </a:cubicBezTo>
                    <a:cubicBezTo>
                      <a:pt x="60" y="129"/>
                      <a:pt x="54" y="130"/>
                      <a:pt x="47" y="132"/>
                    </a:cubicBezTo>
                    <a:cubicBezTo>
                      <a:pt x="40" y="134"/>
                      <a:pt x="32" y="136"/>
                      <a:pt x="38" y="136"/>
                    </a:cubicBezTo>
                    <a:cubicBezTo>
                      <a:pt x="33" y="137"/>
                      <a:pt x="14" y="138"/>
                      <a:pt x="0" y="142"/>
                    </a:cubicBezTo>
                    <a:cubicBezTo>
                      <a:pt x="0" y="141"/>
                      <a:pt x="15" y="139"/>
                      <a:pt x="19" y="137"/>
                    </a:cubicBezTo>
                    <a:cubicBezTo>
                      <a:pt x="24" y="136"/>
                      <a:pt x="19" y="137"/>
                      <a:pt x="20" y="138"/>
                    </a:cubicBezTo>
                    <a:cubicBezTo>
                      <a:pt x="31" y="135"/>
                      <a:pt x="38" y="133"/>
                      <a:pt x="46" y="132"/>
                    </a:cubicBezTo>
                    <a:cubicBezTo>
                      <a:pt x="53" y="130"/>
                      <a:pt x="61" y="128"/>
                      <a:pt x="73" y="126"/>
                    </a:cubicBezTo>
                    <a:cubicBezTo>
                      <a:pt x="69" y="126"/>
                      <a:pt x="69" y="125"/>
                      <a:pt x="75" y="124"/>
                    </a:cubicBezTo>
                    <a:cubicBezTo>
                      <a:pt x="73" y="124"/>
                      <a:pt x="70" y="124"/>
                      <a:pt x="65" y="126"/>
                    </a:cubicBezTo>
                    <a:cubicBezTo>
                      <a:pt x="60" y="126"/>
                      <a:pt x="64" y="125"/>
                      <a:pt x="69" y="124"/>
                    </a:cubicBezTo>
                    <a:cubicBezTo>
                      <a:pt x="74" y="123"/>
                      <a:pt x="80" y="122"/>
                      <a:pt x="81" y="121"/>
                    </a:cubicBezTo>
                    <a:cubicBezTo>
                      <a:pt x="72" y="122"/>
                      <a:pt x="61" y="125"/>
                      <a:pt x="50" y="128"/>
                    </a:cubicBezTo>
                    <a:cubicBezTo>
                      <a:pt x="38" y="130"/>
                      <a:pt x="25" y="133"/>
                      <a:pt x="14" y="135"/>
                    </a:cubicBezTo>
                    <a:cubicBezTo>
                      <a:pt x="16" y="133"/>
                      <a:pt x="28" y="132"/>
                      <a:pt x="15" y="132"/>
                    </a:cubicBezTo>
                    <a:cubicBezTo>
                      <a:pt x="21" y="131"/>
                      <a:pt x="26" y="130"/>
                      <a:pt x="32" y="129"/>
                    </a:cubicBezTo>
                    <a:cubicBezTo>
                      <a:pt x="30" y="130"/>
                      <a:pt x="29" y="131"/>
                      <a:pt x="30" y="131"/>
                    </a:cubicBezTo>
                    <a:cubicBezTo>
                      <a:pt x="41" y="128"/>
                      <a:pt x="45" y="127"/>
                      <a:pt x="56" y="125"/>
                    </a:cubicBezTo>
                    <a:cubicBezTo>
                      <a:pt x="61" y="124"/>
                      <a:pt x="54" y="125"/>
                      <a:pt x="55" y="124"/>
                    </a:cubicBezTo>
                    <a:cubicBezTo>
                      <a:pt x="65" y="121"/>
                      <a:pt x="69" y="120"/>
                      <a:pt x="81" y="117"/>
                    </a:cubicBezTo>
                    <a:cubicBezTo>
                      <a:pt x="79" y="121"/>
                      <a:pt x="95" y="116"/>
                      <a:pt x="109" y="112"/>
                    </a:cubicBezTo>
                    <a:cubicBezTo>
                      <a:pt x="111" y="111"/>
                      <a:pt x="123" y="105"/>
                      <a:pt x="114" y="108"/>
                    </a:cubicBezTo>
                    <a:cubicBezTo>
                      <a:pt x="115" y="106"/>
                      <a:pt x="122" y="106"/>
                      <a:pt x="130" y="102"/>
                    </a:cubicBezTo>
                    <a:cubicBezTo>
                      <a:pt x="132" y="103"/>
                      <a:pt x="128" y="104"/>
                      <a:pt x="124" y="105"/>
                    </a:cubicBezTo>
                    <a:cubicBezTo>
                      <a:pt x="159" y="94"/>
                      <a:pt x="187" y="81"/>
                      <a:pt x="215" y="69"/>
                    </a:cubicBezTo>
                    <a:cubicBezTo>
                      <a:pt x="220" y="69"/>
                      <a:pt x="205" y="75"/>
                      <a:pt x="208" y="75"/>
                    </a:cubicBezTo>
                    <a:cubicBezTo>
                      <a:pt x="204" y="76"/>
                      <a:pt x="197" y="80"/>
                      <a:pt x="189" y="83"/>
                    </a:cubicBezTo>
                    <a:cubicBezTo>
                      <a:pt x="192" y="80"/>
                      <a:pt x="177" y="87"/>
                      <a:pt x="156" y="96"/>
                    </a:cubicBezTo>
                    <a:cubicBezTo>
                      <a:pt x="145" y="100"/>
                      <a:pt x="133" y="104"/>
                      <a:pt x="121" y="108"/>
                    </a:cubicBezTo>
                    <a:cubicBezTo>
                      <a:pt x="109" y="113"/>
                      <a:pt x="97" y="116"/>
                      <a:pt x="87" y="119"/>
                    </a:cubicBezTo>
                    <a:cubicBezTo>
                      <a:pt x="81" y="121"/>
                      <a:pt x="83" y="122"/>
                      <a:pt x="86" y="122"/>
                    </a:cubicBezTo>
                    <a:cubicBezTo>
                      <a:pt x="95" y="118"/>
                      <a:pt x="111" y="115"/>
                      <a:pt x="110" y="113"/>
                    </a:cubicBezTo>
                    <a:cubicBezTo>
                      <a:pt x="118" y="110"/>
                      <a:pt x="126" y="108"/>
                      <a:pt x="133" y="105"/>
                    </a:cubicBezTo>
                    <a:cubicBezTo>
                      <a:pt x="132" y="106"/>
                      <a:pt x="130" y="108"/>
                      <a:pt x="124" y="109"/>
                    </a:cubicBezTo>
                    <a:cubicBezTo>
                      <a:pt x="131" y="109"/>
                      <a:pt x="143" y="103"/>
                      <a:pt x="151" y="101"/>
                    </a:cubicBezTo>
                    <a:cubicBezTo>
                      <a:pt x="155" y="99"/>
                      <a:pt x="153" y="99"/>
                      <a:pt x="150" y="100"/>
                    </a:cubicBezTo>
                    <a:cubicBezTo>
                      <a:pt x="168" y="94"/>
                      <a:pt x="168" y="94"/>
                      <a:pt x="168" y="94"/>
                    </a:cubicBezTo>
                    <a:cubicBezTo>
                      <a:pt x="175" y="92"/>
                      <a:pt x="183" y="89"/>
                      <a:pt x="184" y="90"/>
                    </a:cubicBezTo>
                    <a:cubicBezTo>
                      <a:pt x="176" y="93"/>
                      <a:pt x="173" y="94"/>
                      <a:pt x="162" y="99"/>
                    </a:cubicBezTo>
                    <a:cubicBezTo>
                      <a:pt x="162" y="98"/>
                      <a:pt x="165" y="97"/>
                      <a:pt x="164" y="97"/>
                    </a:cubicBezTo>
                    <a:cubicBezTo>
                      <a:pt x="160" y="99"/>
                      <a:pt x="160" y="99"/>
                      <a:pt x="156" y="101"/>
                    </a:cubicBezTo>
                    <a:cubicBezTo>
                      <a:pt x="163" y="99"/>
                      <a:pt x="167" y="98"/>
                      <a:pt x="171" y="96"/>
                    </a:cubicBezTo>
                    <a:cubicBezTo>
                      <a:pt x="175" y="94"/>
                      <a:pt x="179" y="92"/>
                      <a:pt x="188" y="89"/>
                    </a:cubicBezTo>
                    <a:cubicBezTo>
                      <a:pt x="186" y="88"/>
                      <a:pt x="185" y="88"/>
                      <a:pt x="176" y="91"/>
                    </a:cubicBezTo>
                    <a:cubicBezTo>
                      <a:pt x="176" y="91"/>
                      <a:pt x="179" y="90"/>
                      <a:pt x="178" y="89"/>
                    </a:cubicBezTo>
                    <a:cubicBezTo>
                      <a:pt x="181" y="88"/>
                      <a:pt x="181" y="88"/>
                      <a:pt x="181" y="88"/>
                    </a:cubicBezTo>
                    <a:cubicBezTo>
                      <a:pt x="187" y="85"/>
                      <a:pt x="185" y="88"/>
                      <a:pt x="192" y="85"/>
                    </a:cubicBezTo>
                    <a:cubicBezTo>
                      <a:pt x="197" y="82"/>
                      <a:pt x="193" y="83"/>
                      <a:pt x="188" y="85"/>
                    </a:cubicBezTo>
                    <a:cubicBezTo>
                      <a:pt x="186" y="85"/>
                      <a:pt x="199" y="80"/>
                      <a:pt x="203" y="78"/>
                    </a:cubicBezTo>
                    <a:cubicBezTo>
                      <a:pt x="202" y="80"/>
                      <a:pt x="206" y="78"/>
                      <a:pt x="208" y="78"/>
                    </a:cubicBezTo>
                    <a:cubicBezTo>
                      <a:pt x="213" y="75"/>
                      <a:pt x="222" y="71"/>
                      <a:pt x="228" y="67"/>
                    </a:cubicBezTo>
                    <a:cubicBezTo>
                      <a:pt x="230" y="67"/>
                      <a:pt x="226" y="69"/>
                      <a:pt x="227" y="70"/>
                    </a:cubicBezTo>
                    <a:cubicBezTo>
                      <a:pt x="237" y="65"/>
                      <a:pt x="242" y="62"/>
                      <a:pt x="246" y="60"/>
                    </a:cubicBezTo>
                    <a:cubicBezTo>
                      <a:pt x="250" y="58"/>
                      <a:pt x="253" y="57"/>
                      <a:pt x="258" y="55"/>
                    </a:cubicBezTo>
                    <a:cubicBezTo>
                      <a:pt x="263" y="52"/>
                      <a:pt x="272" y="45"/>
                      <a:pt x="265" y="49"/>
                    </a:cubicBezTo>
                    <a:cubicBezTo>
                      <a:pt x="265" y="47"/>
                      <a:pt x="274" y="44"/>
                      <a:pt x="272" y="46"/>
                    </a:cubicBezTo>
                    <a:cubicBezTo>
                      <a:pt x="276" y="42"/>
                      <a:pt x="284" y="38"/>
                      <a:pt x="291" y="34"/>
                    </a:cubicBezTo>
                    <a:cubicBezTo>
                      <a:pt x="298" y="29"/>
                      <a:pt x="305" y="25"/>
                      <a:pt x="307" y="22"/>
                    </a:cubicBezTo>
                    <a:cubicBezTo>
                      <a:pt x="305" y="26"/>
                      <a:pt x="319" y="16"/>
                      <a:pt x="312" y="22"/>
                    </a:cubicBezTo>
                    <a:cubicBezTo>
                      <a:pt x="317" y="18"/>
                      <a:pt x="318" y="17"/>
                      <a:pt x="316" y="17"/>
                    </a:cubicBezTo>
                    <a:cubicBezTo>
                      <a:pt x="320" y="15"/>
                      <a:pt x="320" y="16"/>
                      <a:pt x="321" y="16"/>
                    </a:cubicBezTo>
                    <a:cubicBezTo>
                      <a:pt x="335" y="7"/>
                      <a:pt x="342" y="0"/>
                      <a:pt x="347" y="0"/>
                    </a:cubicBezTo>
                    <a:cubicBezTo>
                      <a:pt x="333" y="11"/>
                      <a:pt x="317" y="21"/>
                      <a:pt x="303" y="30"/>
                    </a:cubicBezTo>
                    <a:cubicBezTo>
                      <a:pt x="288" y="38"/>
                      <a:pt x="275" y="46"/>
                      <a:pt x="266" y="53"/>
                    </a:cubicBezTo>
                    <a:cubicBezTo>
                      <a:pt x="264" y="52"/>
                      <a:pt x="264" y="52"/>
                      <a:pt x="264" y="52"/>
                    </a:cubicBezTo>
                    <a:cubicBezTo>
                      <a:pt x="257" y="57"/>
                      <a:pt x="245" y="63"/>
                      <a:pt x="234" y="68"/>
                    </a:cubicBezTo>
                    <a:cubicBezTo>
                      <a:pt x="224" y="73"/>
                      <a:pt x="216" y="77"/>
                      <a:pt x="2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012">
                <a:extLst>
                  <a:ext uri="{FF2B5EF4-FFF2-40B4-BE49-F238E27FC236}">
                    <a16:creationId xmlns:a16="http://schemas.microsoft.com/office/drawing/2014/main" id="{90906B53-5293-4A56-87DF-4EA8649ADEDE}"/>
                  </a:ext>
                </a:extLst>
              </p:cNvPr>
              <p:cNvSpPr>
                <a:spLocks/>
              </p:cNvSpPr>
              <p:nvPr/>
            </p:nvSpPr>
            <p:spPr bwMode="auto">
              <a:xfrm>
                <a:off x="2277" y="2574"/>
                <a:ext cx="14" cy="1"/>
              </a:xfrm>
              <a:custGeom>
                <a:avLst/>
                <a:gdLst>
                  <a:gd name="T0" fmla="*/ 22 w 24"/>
                  <a:gd name="T1" fmla="*/ 2 h 3"/>
                  <a:gd name="T2" fmla="*/ 2 w 24"/>
                  <a:gd name="T3" fmla="*/ 3 h 3"/>
                  <a:gd name="T4" fmla="*/ 21 w 24"/>
                  <a:gd name="T5" fmla="*/ 1 h 3"/>
                  <a:gd name="T6" fmla="*/ 10 w 24"/>
                  <a:gd name="T7" fmla="*/ 1 h 3"/>
                  <a:gd name="T8" fmla="*/ 0 w 24"/>
                  <a:gd name="T9" fmla="*/ 1 h 3"/>
                  <a:gd name="T10" fmla="*/ 12 w 24"/>
                  <a:gd name="T11" fmla="*/ 0 h 3"/>
                  <a:gd name="T12" fmla="*/ 24 w 24"/>
                  <a:gd name="T13" fmla="*/ 1 h 3"/>
                  <a:gd name="T14" fmla="*/ 22 w 2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
                    <a:moveTo>
                      <a:pt x="22" y="2"/>
                    </a:moveTo>
                    <a:cubicBezTo>
                      <a:pt x="7" y="3"/>
                      <a:pt x="1" y="3"/>
                      <a:pt x="2" y="3"/>
                    </a:cubicBezTo>
                    <a:cubicBezTo>
                      <a:pt x="2" y="2"/>
                      <a:pt x="10" y="2"/>
                      <a:pt x="21" y="1"/>
                    </a:cubicBezTo>
                    <a:cubicBezTo>
                      <a:pt x="20" y="0"/>
                      <a:pt x="15" y="1"/>
                      <a:pt x="10" y="1"/>
                    </a:cubicBezTo>
                    <a:cubicBezTo>
                      <a:pt x="5" y="1"/>
                      <a:pt x="0" y="2"/>
                      <a:pt x="0" y="1"/>
                    </a:cubicBezTo>
                    <a:cubicBezTo>
                      <a:pt x="0" y="0"/>
                      <a:pt x="6" y="0"/>
                      <a:pt x="12" y="0"/>
                    </a:cubicBezTo>
                    <a:cubicBezTo>
                      <a:pt x="18" y="0"/>
                      <a:pt x="24" y="0"/>
                      <a:pt x="24" y="1"/>
                    </a:cubicBezTo>
                    <a:cubicBezTo>
                      <a:pt x="21" y="1"/>
                      <a:pt x="22" y="2"/>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013">
                <a:extLst>
                  <a:ext uri="{FF2B5EF4-FFF2-40B4-BE49-F238E27FC236}">
                    <a16:creationId xmlns:a16="http://schemas.microsoft.com/office/drawing/2014/main" id="{56B76B81-D561-4B8D-B8A2-82236E193497}"/>
                  </a:ext>
                </a:extLst>
              </p:cNvPr>
              <p:cNvSpPr>
                <a:spLocks/>
              </p:cNvSpPr>
              <p:nvPr/>
            </p:nvSpPr>
            <p:spPr bwMode="auto">
              <a:xfrm>
                <a:off x="2596" y="2423"/>
                <a:ext cx="9" cy="7"/>
              </a:xfrm>
              <a:custGeom>
                <a:avLst/>
                <a:gdLst>
                  <a:gd name="T0" fmla="*/ 11 w 16"/>
                  <a:gd name="T1" fmla="*/ 4 h 13"/>
                  <a:gd name="T2" fmla="*/ 1 w 16"/>
                  <a:gd name="T3" fmla="*/ 13 h 13"/>
                  <a:gd name="T4" fmla="*/ 12 w 16"/>
                  <a:gd name="T5" fmla="*/ 1 h 13"/>
                  <a:gd name="T6" fmla="*/ 11 w 16"/>
                  <a:gd name="T7" fmla="*/ 4 h 13"/>
                </a:gdLst>
                <a:ahLst/>
                <a:cxnLst>
                  <a:cxn ang="0">
                    <a:pos x="T0" y="T1"/>
                  </a:cxn>
                  <a:cxn ang="0">
                    <a:pos x="T2" y="T3"/>
                  </a:cxn>
                  <a:cxn ang="0">
                    <a:pos x="T4" y="T5"/>
                  </a:cxn>
                  <a:cxn ang="0">
                    <a:pos x="T6" y="T7"/>
                  </a:cxn>
                </a:cxnLst>
                <a:rect l="0" t="0" r="r" b="b"/>
                <a:pathLst>
                  <a:path w="16" h="13">
                    <a:moveTo>
                      <a:pt x="11" y="4"/>
                    </a:moveTo>
                    <a:cubicBezTo>
                      <a:pt x="16" y="1"/>
                      <a:pt x="5" y="9"/>
                      <a:pt x="1" y="13"/>
                    </a:cubicBezTo>
                    <a:cubicBezTo>
                      <a:pt x="0" y="13"/>
                      <a:pt x="9" y="5"/>
                      <a:pt x="12" y="1"/>
                    </a:cubicBezTo>
                    <a:cubicBezTo>
                      <a:pt x="14" y="0"/>
                      <a:pt x="5" y="11"/>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014">
                <a:extLst>
                  <a:ext uri="{FF2B5EF4-FFF2-40B4-BE49-F238E27FC236}">
                    <a16:creationId xmlns:a16="http://schemas.microsoft.com/office/drawing/2014/main" id="{7EB7FFBF-2E6B-4ABD-BB3A-ACE5885B2B8E}"/>
                  </a:ext>
                </a:extLst>
              </p:cNvPr>
              <p:cNvSpPr>
                <a:spLocks/>
              </p:cNvSpPr>
              <p:nvPr/>
            </p:nvSpPr>
            <p:spPr bwMode="auto">
              <a:xfrm>
                <a:off x="2078" y="2533"/>
                <a:ext cx="18" cy="9"/>
              </a:xfrm>
              <a:custGeom>
                <a:avLst/>
                <a:gdLst>
                  <a:gd name="T0" fmla="*/ 18 w 31"/>
                  <a:gd name="T1" fmla="*/ 13 h 16"/>
                  <a:gd name="T2" fmla="*/ 21 w 31"/>
                  <a:gd name="T3" fmla="*/ 11 h 16"/>
                  <a:gd name="T4" fmla="*/ 5 w 31"/>
                  <a:gd name="T5" fmla="*/ 5 h 16"/>
                  <a:gd name="T6" fmla="*/ 27 w 31"/>
                  <a:gd name="T7" fmla="*/ 12 h 16"/>
                  <a:gd name="T8" fmla="*/ 31 w 31"/>
                  <a:gd name="T9" fmla="*/ 16 h 16"/>
                  <a:gd name="T10" fmla="*/ 24 w 31"/>
                  <a:gd name="T11" fmla="*/ 13 h 16"/>
                  <a:gd name="T12" fmla="*/ 18 w 31"/>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18" y="13"/>
                    </a:moveTo>
                    <a:cubicBezTo>
                      <a:pt x="10" y="9"/>
                      <a:pt x="16" y="9"/>
                      <a:pt x="21" y="11"/>
                    </a:cubicBezTo>
                    <a:cubicBezTo>
                      <a:pt x="16" y="7"/>
                      <a:pt x="13" y="9"/>
                      <a:pt x="5" y="5"/>
                    </a:cubicBezTo>
                    <a:cubicBezTo>
                      <a:pt x="0" y="0"/>
                      <a:pt x="18" y="9"/>
                      <a:pt x="27" y="12"/>
                    </a:cubicBezTo>
                    <a:cubicBezTo>
                      <a:pt x="27" y="13"/>
                      <a:pt x="31" y="15"/>
                      <a:pt x="31" y="16"/>
                    </a:cubicBezTo>
                    <a:cubicBezTo>
                      <a:pt x="28" y="15"/>
                      <a:pt x="27" y="14"/>
                      <a:pt x="24" y="13"/>
                    </a:cubicBezTo>
                    <a:cubicBezTo>
                      <a:pt x="17" y="10"/>
                      <a:pt x="17" y="11"/>
                      <a:pt x="1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015">
                <a:extLst>
                  <a:ext uri="{FF2B5EF4-FFF2-40B4-BE49-F238E27FC236}">
                    <a16:creationId xmlns:a16="http://schemas.microsoft.com/office/drawing/2014/main" id="{661E7977-C2B8-41C9-807E-9C74F849672C}"/>
                  </a:ext>
                </a:extLst>
              </p:cNvPr>
              <p:cNvSpPr>
                <a:spLocks/>
              </p:cNvSpPr>
              <p:nvPr/>
            </p:nvSpPr>
            <p:spPr bwMode="auto">
              <a:xfrm>
                <a:off x="2008" y="2497"/>
                <a:ext cx="23" cy="15"/>
              </a:xfrm>
              <a:custGeom>
                <a:avLst/>
                <a:gdLst>
                  <a:gd name="T0" fmla="*/ 41 w 41"/>
                  <a:gd name="T1" fmla="*/ 26 h 26"/>
                  <a:gd name="T2" fmla="*/ 3 w 41"/>
                  <a:gd name="T3" fmla="*/ 3 h 26"/>
                  <a:gd name="T4" fmla="*/ 0 w 41"/>
                  <a:gd name="T5" fmla="*/ 0 h 26"/>
                  <a:gd name="T6" fmla="*/ 41 w 41"/>
                  <a:gd name="T7" fmla="*/ 26 h 26"/>
                </a:gdLst>
                <a:ahLst/>
                <a:cxnLst>
                  <a:cxn ang="0">
                    <a:pos x="T0" y="T1"/>
                  </a:cxn>
                  <a:cxn ang="0">
                    <a:pos x="T2" y="T3"/>
                  </a:cxn>
                  <a:cxn ang="0">
                    <a:pos x="T4" y="T5"/>
                  </a:cxn>
                  <a:cxn ang="0">
                    <a:pos x="T6" y="T7"/>
                  </a:cxn>
                </a:cxnLst>
                <a:rect l="0" t="0" r="r" b="b"/>
                <a:pathLst>
                  <a:path w="41" h="26">
                    <a:moveTo>
                      <a:pt x="41" y="26"/>
                    </a:moveTo>
                    <a:cubicBezTo>
                      <a:pt x="32" y="23"/>
                      <a:pt x="18" y="12"/>
                      <a:pt x="3" y="3"/>
                    </a:cubicBezTo>
                    <a:cubicBezTo>
                      <a:pt x="3" y="3"/>
                      <a:pt x="2" y="2"/>
                      <a:pt x="0" y="0"/>
                    </a:cubicBezTo>
                    <a:cubicBezTo>
                      <a:pt x="9" y="7"/>
                      <a:pt x="24" y="16"/>
                      <a:pt x="4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016">
                <a:extLst>
                  <a:ext uri="{FF2B5EF4-FFF2-40B4-BE49-F238E27FC236}">
                    <a16:creationId xmlns:a16="http://schemas.microsoft.com/office/drawing/2014/main" id="{9702EC75-3F17-4A79-B0FB-E0E036FEC180}"/>
                  </a:ext>
                </a:extLst>
              </p:cNvPr>
              <p:cNvSpPr>
                <a:spLocks/>
              </p:cNvSpPr>
              <p:nvPr/>
            </p:nvSpPr>
            <p:spPr bwMode="auto">
              <a:xfrm>
                <a:off x="2493" y="2494"/>
                <a:ext cx="27" cy="17"/>
              </a:xfrm>
              <a:custGeom>
                <a:avLst/>
                <a:gdLst>
                  <a:gd name="T0" fmla="*/ 24 w 48"/>
                  <a:gd name="T1" fmla="*/ 17 h 30"/>
                  <a:gd name="T2" fmla="*/ 22 w 48"/>
                  <a:gd name="T3" fmla="*/ 16 h 30"/>
                  <a:gd name="T4" fmla="*/ 31 w 48"/>
                  <a:gd name="T5" fmla="*/ 11 h 30"/>
                  <a:gd name="T6" fmla="*/ 45 w 48"/>
                  <a:gd name="T7" fmla="*/ 1 h 30"/>
                  <a:gd name="T8" fmla="*/ 37 w 48"/>
                  <a:gd name="T9" fmla="*/ 7 h 30"/>
                  <a:gd name="T10" fmla="*/ 36 w 48"/>
                  <a:gd name="T11" fmla="*/ 10 h 30"/>
                  <a:gd name="T12" fmla="*/ 0 w 48"/>
                  <a:gd name="T13" fmla="*/ 30 h 30"/>
                  <a:gd name="T14" fmla="*/ 8 w 48"/>
                  <a:gd name="T15" fmla="*/ 25 h 30"/>
                  <a:gd name="T16" fmla="*/ 12 w 48"/>
                  <a:gd name="T17" fmla="*/ 24 h 30"/>
                  <a:gd name="T18" fmla="*/ 24 w 48"/>
                  <a:gd name="T19"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24" y="17"/>
                    </a:moveTo>
                    <a:cubicBezTo>
                      <a:pt x="22" y="16"/>
                      <a:pt x="22" y="16"/>
                      <a:pt x="22" y="16"/>
                    </a:cubicBezTo>
                    <a:cubicBezTo>
                      <a:pt x="25" y="15"/>
                      <a:pt x="33" y="11"/>
                      <a:pt x="31" y="11"/>
                    </a:cubicBezTo>
                    <a:cubicBezTo>
                      <a:pt x="35" y="8"/>
                      <a:pt x="40" y="5"/>
                      <a:pt x="45" y="1"/>
                    </a:cubicBezTo>
                    <a:cubicBezTo>
                      <a:pt x="48" y="0"/>
                      <a:pt x="42" y="4"/>
                      <a:pt x="37" y="7"/>
                    </a:cubicBezTo>
                    <a:cubicBezTo>
                      <a:pt x="32" y="11"/>
                      <a:pt x="28" y="13"/>
                      <a:pt x="36" y="10"/>
                    </a:cubicBezTo>
                    <a:cubicBezTo>
                      <a:pt x="23" y="16"/>
                      <a:pt x="11" y="28"/>
                      <a:pt x="0" y="30"/>
                    </a:cubicBezTo>
                    <a:cubicBezTo>
                      <a:pt x="6" y="27"/>
                      <a:pt x="9" y="25"/>
                      <a:pt x="8" y="25"/>
                    </a:cubicBezTo>
                    <a:cubicBezTo>
                      <a:pt x="12" y="22"/>
                      <a:pt x="11" y="24"/>
                      <a:pt x="12" y="24"/>
                    </a:cubicBezTo>
                    <a:cubicBezTo>
                      <a:pt x="15" y="22"/>
                      <a:pt x="19" y="20"/>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017">
                <a:extLst>
                  <a:ext uri="{FF2B5EF4-FFF2-40B4-BE49-F238E27FC236}">
                    <a16:creationId xmlns:a16="http://schemas.microsoft.com/office/drawing/2014/main" id="{3520F1C2-BC88-43EF-9AF3-E8C58EBDF6A7}"/>
                  </a:ext>
                </a:extLst>
              </p:cNvPr>
              <p:cNvSpPr>
                <a:spLocks/>
              </p:cNvSpPr>
              <p:nvPr/>
            </p:nvSpPr>
            <p:spPr bwMode="auto">
              <a:xfrm>
                <a:off x="2129" y="2553"/>
                <a:ext cx="22" cy="6"/>
              </a:xfrm>
              <a:custGeom>
                <a:avLst/>
                <a:gdLst>
                  <a:gd name="T0" fmla="*/ 22 w 37"/>
                  <a:gd name="T1" fmla="*/ 5 h 11"/>
                  <a:gd name="T2" fmla="*/ 33 w 37"/>
                  <a:gd name="T3" fmla="*/ 9 h 11"/>
                  <a:gd name="T4" fmla="*/ 20 w 37"/>
                  <a:gd name="T5" fmla="*/ 7 h 11"/>
                  <a:gd name="T6" fmla="*/ 0 w 37"/>
                  <a:gd name="T7" fmla="*/ 0 h 11"/>
                  <a:gd name="T8" fmla="*/ 22 w 37"/>
                  <a:gd name="T9" fmla="*/ 5 h 11"/>
                </a:gdLst>
                <a:ahLst/>
                <a:cxnLst>
                  <a:cxn ang="0">
                    <a:pos x="T0" y="T1"/>
                  </a:cxn>
                  <a:cxn ang="0">
                    <a:pos x="T2" y="T3"/>
                  </a:cxn>
                  <a:cxn ang="0">
                    <a:pos x="T4" y="T5"/>
                  </a:cxn>
                  <a:cxn ang="0">
                    <a:pos x="T6" y="T7"/>
                  </a:cxn>
                  <a:cxn ang="0">
                    <a:pos x="T8" y="T9"/>
                  </a:cxn>
                </a:cxnLst>
                <a:rect l="0" t="0" r="r" b="b"/>
                <a:pathLst>
                  <a:path w="37" h="11">
                    <a:moveTo>
                      <a:pt x="22" y="5"/>
                    </a:moveTo>
                    <a:cubicBezTo>
                      <a:pt x="14" y="4"/>
                      <a:pt x="17" y="5"/>
                      <a:pt x="33" y="9"/>
                    </a:cubicBezTo>
                    <a:cubicBezTo>
                      <a:pt x="37" y="11"/>
                      <a:pt x="29" y="9"/>
                      <a:pt x="20" y="7"/>
                    </a:cubicBezTo>
                    <a:cubicBezTo>
                      <a:pt x="12" y="4"/>
                      <a:pt x="1" y="1"/>
                      <a:pt x="0" y="0"/>
                    </a:cubicBezTo>
                    <a:cubicBezTo>
                      <a:pt x="4" y="1"/>
                      <a:pt x="12" y="3"/>
                      <a:pt x="2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018">
                <a:extLst>
                  <a:ext uri="{FF2B5EF4-FFF2-40B4-BE49-F238E27FC236}">
                    <a16:creationId xmlns:a16="http://schemas.microsoft.com/office/drawing/2014/main" id="{00AE1BDD-DCBC-4CC6-8C32-B78459CE43EE}"/>
                  </a:ext>
                </a:extLst>
              </p:cNvPr>
              <p:cNvSpPr>
                <a:spLocks/>
              </p:cNvSpPr>
              <p:nvPr/>
            </p:nvSpPr>
            <p:spPr bwMode="auto">
              <a:xfrm>
                <a:off x="2021" y="2504"/>
                <a:ext cx="57" cy="30"/>
              </a:xfrm>
              <a:custGeom>
                <a:avLst/>
                <a:gdLst>
                  <a:gd name="T0" fmla="*/ 74 w 100"/>
                  <a:gd name="T1" fmla="*/ 39 h 53"/>
                  <a:gd name="T2" fmla="*/ 89 w 100"/>
                  <a:gd name="T3" fmla="*/ 47 h 53"/>
                  <a:gd name="T4" fmla="*/ 99 w 100"/>
                  <a:gd name="T5" fmla="*/ 53 h 53"/>
                  <a:gd name="T6" fmla="*/ 49 w 100"/>
                  <a:gd name="T7" fmla="*/ 28 h 53"/>
                  <a:gd name="T8" fmla="*/ 0 w 100"/>
                  <a:gd name="T9" fmla="*/ 0 h 53"/>
                  <a:gd name="T10" fmla="*/ 29 w 100"/>
                  <a:gd name="T11" fmla="*/ 16 h 53"/>
                  <a:gd name="T12" fmla="*/ 61 w 100"/>
                  <a:gd name="T13" fmla="*/ 33 h 53"/>
                  <a:gd name="T14" fmla="*/ 74 w 100"/>
                  <a:gd name="T15" fmla="*/ 3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53">
                    <a:moveTo>
                      <a:pt x="74" y="39"/>
                    </a:moveTo>
                    <a:cubicBezTo>
                      <a:pt x="76" y="41"/>
                      <a:pt x="83" y="44"/>
                      <a:pt x="89" y="47"/>
                    </a:cubicBezTo>
                    <a:cubicBezTo>
                      <a:pt x="95" y="50"/>
                      <a:pt x="100" y="52"/>
                      <a:pt x="99" y="53"/>
                    </a:cubicBezTo>
                    <a:cubicBezTo>
                      <a:pt x="81" y="45"/>
                      <a:pt x="65" y="37"/>
                      <a:pt x="49" y="28"/>
                    </a:cubicBezTo>
                    <a:cubicBezTo>
                      <a:pt x="33" y="20"/>
                      <a:pt x="17" y="11"/>
                      <a:pt x="0" y="0"/>
                    </a:cubicBezTo>
                    <a:cubicBezTo>
                      <a:pt x="5" y="3"/>
                      <a:pt x="16" y="9"/>
                      <a:pt x="29" y="16"/>
                    </a:cubicBezTo>
                    <a:cubicBezTo>
                      <a:pt x="41" y="23"/>
                      <a:pt x="54" y="29"/>
                      <a:pt x="61" y="33"/>
                    </a:cubicBezTo>
                    <a:cubicBezTo>
                      <a:pt x="62" y="34"/>
                      <a:pt x="76" y="43"/>
                      <a:pt x="7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019">
                <a:extLst>
                  <a:ext uri="{FF2B5EF4-FFF2-40B4-BE49-F238E27FC236}">
                    <a16:creationId xmlns:a16="http://schemas.microsoft.com/office/drawing/2014/main" id="{EFDF8557-8B3A-49D6-8F2F-053379B417BD}"/>
                  </a:ext>
                </a:extLst>
              </p:cNvPr>
              <p:cNvSpPr>
                <a:spLocks/>
              </p:cNvSpPr>
              <p:nvPr/>
            </p:nvSpPr>
            <p:spPr bwMode="auto">
              <a:xfrm>
                <a:off x="2574" y="2421"/>
                <a:ext cx="29" cy="24"/>
              </a:xfrm>
              <a:custGeom>
                <a:avLst/>
                <a:gdLst>
                  <a:gd name="T0" fmla="*/ 35 w 50"/>
                  <a:gd name="T1" fmla="*/ 16 h 43"/>
                  <a:gd name="T2" fmla="*/ 33 w 50"/>
                  <a:gd name="T3" fmla="*/ 16 h 43"/>
                  <a:gd name="T4" fmla="*/ 23 w 50"/>
                  <a:gd name="T5" fmla="*/ 25 h 43"/>
                  <a:gd name="T6" fmla="*/ 30 w 50"/>
                  <a:gd name="T7" fmla="*/ 24 h 43"/>
                  <a:gd name="T8" fmla="*/ 16 w 50"/>
                  <a:gd name="T9" fmla="*/ 32 h 43"/>
                  <a:gd name="T10" fmla="*/ 38 w 50"/>
                  <a:gd name="T11" fmla="*/ 8 h 43"/>
                  <a:gd name="T12" fmla="*/ 23 w 50"/>
                  <a:gd name="T13" fmla="*/ 22 h 43"/>
                  <a:gd name="T14" fmla="*/ 2 w 50"/>
                  <a:gd name="T15" fmla="*/ 43 h 43"/>
                  <a:gd name="T16" fmla="*/ 9 w 50"/>
                  <a:gd name="T17" fmla="*/ 34 h 43"/>
                  <a:gd name="T18" fmla="*/ 21 w 50"/>
                  <a:gd name="T19" fmla="*/ 22 h 43"/>
                  <a:gd name="T20" fmla="*/ 12 w 50"/>
                  <a:gd name="T21" fmla="*/ 28 h 43"/>
                  <a:gd name="T22" fmla="*/ 22 w 50"/>
                  <a:gd name="T23" fmla="*/ 16 h 43"/>
                  <a:gd name="T24" fmla="*/ 26 w 50"/>
                  <a:gd name="T25" fmla="*/ 14 h 43"/>
                  <a:gd name="T26" fmla="*/ 33 w 50"/>
                  <a:gd name="T27" fmla="*/ 7 h 43"/>
                  <a:gd name="T28" fmla="*/ 32 w 50"/>
                  <a:gd name="T29" fmla="*/ 9 h 43"/>
                  <a:gd name="T30" fmla="*/ 24 w 50"/>
                  <a:gd name="T31" fmla="*/ 17 h 43"/>
                  <a:gd name="T32" fmla="*/ 26 w 50"/>
                  <a:gd name="T33" fmla="*/ 17 h 43"/>
                  <a:gd name="T34" fmla="*/ 44 w 50"/>
                  <a:gd name="T35" fmla="*/ 4 h 43"/>
                  <a:gd name="T36" fmla="*/ 35 w 50"/>
                  <a:gd name="T37" fmla="*/ 13 h 43"/>
                  <a:gd name="T38" fmla="*/ 47 w 50"/>
                  <a:gd name="T39" fmla="*/ 1 h 43"/>
                  <a:gd name="T40" fmla="*/ 50 w 50"/>
                  <a:gd name="T41" fmla="*/ 2 h 43"/>
                  <a:gd name="T42" fmla="*/ 35 w 50"/>
                  <a:gd name="T4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43">
                    <a:moveTo>
                      <a:pt x="35" y="16"/>
                    </a:moveTo>
                    <a:cubicBezTo>
                      <a:pt x="29" y="23"/>
                      <a:pt x="38" y="13"/>
                      <a:pt x="33" y="16"/>
                    </a:cubicBezTo>
                    <a:cubicBezTo>
                      <a:pt x="32" y="16"/>
                      <a:pt x="27" y="22"/>
                      <a:pt x="23" y="25"/>
                    </a:cubicBezTo>
                    <a:cubicBezTo>
                      <a:pt x="27" y="23"/>
                      <a:pt x="32" y="21"/>
                      <a:pt x="30" y="24"/>
                    </a:cubicBezTo>
                    <a:cubicBezTo>
                      <a:pt x="20" y="33"/>
                      <a:pt x="25" y="23"/>
                      <a:pt x="16" y="32"/>
                    </a:cubicBezTo>
                    <a:cubicBezTo>
                      <a:pt x="20" y="26"/>
                      <a:pt x="33" y="16"/>
                      <a:pt x="38" y="8"/>
                    </a:cubicBezTo>
                    <a:cubicBezTo>
                      <a:pt x="33" y="13"/>
                      <a:pt x="28" y="17"/>
                      <a:pt x="23" y="22"/>
                    </a:cubicBezTo>
                    <a:cubicBezTo>
                      <a:pt x="18" y="28"/>
                      <a:pt x="11" y="34"/>
                      <a:pt x="2" y="43"/>
                    </a:cubicBezTo>
                    <a:cubicBezTo>
                      <a:pt x="0" y="43"/>
                      <a:pt x="4" y="39"/>
                      <a:pt x="9" y="34"/>
                    </a:cubicBezTo>
                    <a:cubicBezTo>
                      <a:pt x="14" y="29"/>
                      <a:pt x="20" y="23"/>
                      <a:pt x="21" y="22"/>
                    </a:cubicBezTo>
                    <a:cubicBezTo>
                      <a:pt x="21" y="21"/>
                      <a:pt x="12" y="31"/>
                      <a:pt x="12" y="28"/>
                    </a:cubicBezTo>
                    <a:cubicBezTo>
                      <a:pt x="19" y="22"/>
                      <a:pt x="25" y="15"/>
                      <a:pt x="22" y="16"/>
                    </a:cubicBezTo>
                    <a:cubicBezTo>
                      <a:pt x="25" y="13"/>
                      <a:pt x="25" y="14"/>
                      <a:pt x="26" y="14"/>
                    </a:cubicBezTo>
                    <a:cubicBezTo>
                      <a:pt x="27" y="14"/>
                      <a:pt x="31" y="10"/>
                      <a:pt x="33" y="7"/>
                    </a:cubicBezTo>
                    <a:cubicBezTo>
                      <a:pt x="37" y="3"/>
                      <a:pt x="35" y="6"/>
                      <a:pt x="32" y="9"/>
                    </a:cubicBezTo>
                    <a:cubicBezTo>
                      <a:pt x="29" y="12"/>
                      <a:pt x="25" y="17"/>
                      <a:pt x="24" y="17"/>
                    </a:cubicBezTo>
                    <a:cubicBezTo>
                      <a:pt x="26" y="17"/>
                      <a:pt x="26" y="17"/>
                      <a:pt x="26" y="17"/>
                    </a:cubicBezTo>
                    <a:cubicBezTo>
                      <a:pt x="34" y="10"/>
                      <a:pt x="44" y="0"/>
                      <a:pt x="44" y="4"/>
                    </a:cubicBezTo>
                    <a:cubicBezTo>
                      <a:pt x="40" y="8"/>
                      <a:pt x="40" y="9"/>
                      <a:pt x="35" y="13"/>
                    </a:cubicBezTo>
                    <a:cubicBezTo>
                      <a:pt x="40" y="10"/>
                      <a:pt x="41" y="7"/>
                      <a:pt x="47" y="1"/>
                    </a:cubicBezTo>
                    <a:cubicBezTo>
                      <a:pt x="50" y="0"/>
                      <a:pt x="50" y="0"/>
                      <a:pt x="50" y="2"/>
                    </a:cubicBezTo>
                    <a:cubicBezTo>
                      <a:pt x="45" y="8"/>
                      <a:pt x="37" y="13"/>
                      <a:pt x="3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020">
                <a:extLst>
                  <a:ext uri="{FF2B5EF4-FFF2-40B4-BE49-F238E27FC236}">
                    <a16:creationId xmlns:a16="http://schemas.microsoft.com/office/drawing/2014/main" id="{D04CFC2E-D3D6-4F8F-A395-A32DC8253FAB}"/>
                  </a:ext>
                </a:extLst>
              </p:cNvPr>
              <p:cNvSpPr>
                <a:spLocks noEditPoints="1"/>
              </p:cNvSpPr>
              <p:nvPr/>
            </p:nvSpPr>
            <p:spPr bwMode="auto">
              <a:xfrm>
                <a:off x="2326" y="2484"/>
                <a:ext cx="199" cy="82"/>
              </a:xfrm>
              <a:custGeom>
                <a:avLst/>
                <a:gdLst>
                  <a:gd name="T0" fmla="*/ 259 w 350"/>
                  <a:gd name="T1" fmla="*/ 60 h 143"/>
                  <a:gd name="T2" fmla="*/ 309 w 350"/>
                  <a:gd name="T3" fmla="*/ 33 h 143"/>
                  <a:gd name="T4" fmla="*/ 281 w 350"/>
                  <a:gd name="T5" fmla="*/ 47 h 143"/>
                  <a:gd name="T6" fmla="*/ 303 w 350"/>
                  <a:gd name="T7" fmla="*/ 33 h 143"/>
                  <a:gd name="T8" fmla="*/ 318 w 350"/>
                  <a:gd name="T9" fmla="*/ 25 h 143"/>
                  <a:gd name="T10" fmla="*/ 350 w 350"/>
                  <a:gd name="T11" fmla="*/ 2 h 143"/>
                  <a:gd name="T12" fmla="*/ 340 w 350"/>
                  <a:gd name="T13" fmla="*/ 7 h 143"/>
                  <a:gd name="T14" fmla="*/ 333 w 350"/>
                  <a:gd name="T15" fmla="*/ 10 h 143"/>
                  <a:gd name="T16" fmla="*/ 307 w 350"/>
                  <a:gd name="T17" fmla="*/ 26 h 143"/>
                  <a:gd name="T18" fmla="*/ 276 w 350"/>
                  <a:gd name="T19" fmla="*/ 44 h 143"/>
                  <a:gd name="T20" fmla="*/ 301 w 350"/>
                  <a:gd name="T21" fmla="*/ 32 h 143"/>
                  <a:gd name="T22" fmla="*/ 275 w 350"/>
                  <a:gd name="T23" fmla="*/ 50 h 143"/>
                  <a:gd name="T24" fmla="*/ 214 w 350"/>
                  <a:gd name="T25" fmla="*/ 79 h 143"/>
                  <a:gd name="T26" fmla="*/ 272 w 350"/>
                  <a:gd name="T27" fmla="*/ 48 h 143"/>
                  <a:gd name="T28" fmla="*/ 257 w 350"/>
                  <a:gd name="T29" fmla="*/ 52 h 143"/>
                  <a:gd name="T30" fmla="*/ 233 w 350"/>
                  <a:gd name="T31" fmla="*/ 64 h 143"/>
                  <a:gd name="T32" fmla="*/ 251 w 350"/>
                  <a:gd name="T33" fmla="*/ 55 h 143"/>
                  <a:gd name="T34" fmla="*/ 224 w 350"/>
                  <a:gd name="T35" fmla="*/ 65 h 143"/>
                  <a:gd name="T36" fmla="*/ 229 w 350"/>
                  <a:gd name="T37" fmla="*/ 65 h 143"/>
                  <a:gd name="T38" fmla="*/ 209 w 350"/>
                  <a:gd name="T39" fmla="*/ 76 h 143"/>
                  <a:gd name="T40" fmla="*/ 209 w 350"/>
                  <a:gd name="T41" fmla="*/ 82 h 143"/>
                  <a:gd name="T42" fmla="*/ 204 w 350"/>
                  <a:gd name="T43" fmla="*/ 86 h 143"/>
                  <a:gd name="T44" fmla="*/ 192 w 350"/>
                  <a:gd name="T45" fmla="*/ 88 h 143"/>
                  <a:gd name="T46" fmla="*/ 152 w 350"/>
                  <a:gd name="T47" fmla="*/ 100 h 143"/>
                  <a:gd name="T48" fmla="*/ 174 w 350"/>
                  <a:gd name="T49" fmla="*/ 89 h 143"/>
                  <a:gd name="T50" fmla="*/ 188 w 350"/>
                  <a:gd name="T51" fmla="*/ 85 h 143"/>
                  <a:gd name="T52" fmla="*/ 189 w 350"/>
                  <a:gd name="T53" fmla="*/ 89 h 143"/>
                  <a:gd name="T54" fmla="*/ 220 w 350"/>
                  <a:gd name="T55" fmla="*/ 69 h 143"/>
                  <a:gd name="T56" fmla="*/ 196 w 350"/>
                  <a:gd name="T57" fmla="*/ 77 h 143"/>
                  <a:gd name="T58" fmla="*/ 161 w 350"/>
                  <a:gd name="T59" fmla="*/ 93 h 143"/>
                  <a:gd name="T60" fmla="*/ 139 w 350"/>
                  <a:gd name="T61" fmla="*/ 99 h 143"/>
                  <a:gd name="T62" fmla="*/ 122 w 350"/>
                  <a:gd name="T63" fmla="*/ 108 h 143"/>
                  <a:gd name="T64" fmla="*/ 120 w 350"/>
                  <a:gd name="T65" fmla="*/ 110 h 143"/>
                  <a:gd name="T66" fmla="*/ 116 w 350"/>
                  <a:gd name="T67" fmla="*/ 114 h 143"/>
                  <a:gd name="T68" fmla="*/ 92 w 350"/>
                  <a:gd name="T69" fmla="*/ 119 h 143"/>
                  <a:gd name="T70" fmla="*/ 64 w 350"/>
                  <a:gd name="T71" fmla="*/ 128 h 143"/>
                  <a:gd name="T72" fmla="*/ 46 w 350"/>
                  <a:gd name="T73" fmla="*/ 130 h 143"/>
                  <a:gd name="T74" fmla="*/ 7 w 350"/>
                  <a:gd name="T75" fmla="*/ 133 h 143"/>
                  <a:gd name="T76" fmla="*/ 33 w 350"/>
                  <a:gd name="T77" fmla="*/ 132 h 143"/>
                  <a:gd name="T78" fmla="*/ 39 w 350"/>
                  <a:gd name="T79" fmla="*/ 131 h 143"/>
                  <a:gd name="T80" fmla="*/ 0 w 350"/>
                  <a:gd name="T81" fmla="*/ 143 h 143"/>
                  <a:gd name="T82" fmla="*/ 125 w 350"/>
                  <a:gd name="T83" fmla="*/ 118 h 143"/>
                  <a:gd name="T84" fmla="*/ 147 w 350"/>
                  <a:gd name="T85" fmla="*/ 107 h 143"/>
                  <a:gd name="T86" fmla="*/ 223 w 350"/>
                  <a:gd name="T87" fmla="*/ 79 h 143"/>
                  <a:gd name="T88" fmla="*/ 232 w 350"/>
                  <a:gd name="T89" fmla="*/ 74 h 143"/>
                  <a:gd name="T90" fmla="*/ 240 w 350"/>
                  <a:gd name="T91" fmla="*/ 69 h 143"/>
                  <a:gd name="T92" fmla="*/ 278 w 350"/>
                  <a:gd name="T93" fmla="*/ 50 h 143"/>
                  <a:gd name="T94" fmla="*/ 274 w 350"/>
                  <a:gd name="T95" fmla="*/ 54 h 143"/>
                  <a:gd name="T96" fmla="*/ 89 w 350"/>
                  <a:gd name="T97" fmla="*/ 125 h 143"/>
                  <a:gd name="T98" fmla="*/ 82 w 350"/>
                  <a:gd name="T99" fmla="*/ 125 h 143"/>
                  <a:gd name="T100" fmla="*/ 143 w 350"/>
                  <a:gd name="T101" fmla="*/ 107 h 143"/>
                  <a:gd name="T102" fmla="*/ 143 w 350"/>
                  <a:gd name="T103" fmla="*/ 107 h 143"/>
                  <a:gd name="T104" fmla="*/ 77 w 350"/>
                  <a:gd name="T105" fmla="*/ 125 h 143"/>
                  <a:gd name="T106" fmla="*/ 96 w 350"/>
                  <a:gd name="T107" fmla="*/ 120 h 143"/>
                  <a:gd name="T108" fmla="*/ 227 w 350"/>
                  <a:gd name="T109" fmla="*/ 71 h 143"/>
                  <a:gd name="T110" fmla="*/ 248 w 350"/>
                  <a:gd name="T111" fmla="*/ 60 h 143"/>
                  <a:gd name="T112" fmla="*/ 227 w 350"/>
                  <a:gd name="T113"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143">
                    <a:moveTo>
                      <a:pt x="240" y="69"/>
                    </a:moveTo>
                    <a:cubicBezTo>
                      <a:pt x="246" y="68"/>
                      <a:pt x="253" y="62"/>
                      <a:pt x="259" y="60"/>
                    </a:cubicBezTo>
                    <a:cubicBezTo>
                      <a:pt x="260" y="62"/>
                      <a:pt x="245" y="67"/>
                      <a:pt x="242" y="70"/>
                    </a:cubicBezTo>
                    <a:cubicBezTo>
                      <a:pt x="268" y="57"/>
                      <a:pt x="290" y="47"/>
                      <a:pt x="309" y="33"/>
                    </a:cubicBezTo>
                    <a:cubicBezTo>
                      <a:pt x="303" y="36"/>
                      <a:pt x="305" y="35"/>
                      <a:pt x="294" y="41"/>
                    </a:cubicBezTo>
                    <a:cubicBezTo>
                      <a:pt x="296" y="39"/>
                      <a:pt x="284" y="47"/>
                      <a:pt x="281" y="47"/>
                    </a:cubicBezTo>
                    <a:cubicBezTo>
                      <a:pt x="291" y="42"/>
                      <a:pt x="284" y="43"/>
                      <a:pt x="290" y="39"/>
                    </a:cubicBezTo>
                    <a:cubicBezTo>
                      <a:pt x="292" y="39"/>
                      <a:pt x="298" y="35"/>
                      <a:pt x="303" y="33"/>
                    </a:cubicBezTo>
                    <a:cubicBezTo>
                      <a:pt x="307" y="30"/>
                      <a:pt x="310" y="28"/>
                      <a:pt x="306" y="32"/>
                    </a:cubicBezTo>
                    <a:cubicBezTo>
                      <a:pt x="308" y="29"/>
                      <a:pt x="316" y="26"/>
                      <a:pt x="318" y="25"/>
                    </a:cubicBezTo>
                    <a:cubicBezTo>
                      <a:pt x="320" y="24"/>
                      <a:pt x="318" y="23"/>
                      <a:pt x="322" y="20"/>
                    </a:cubicBezTo>
                    <a:cubicBezTo>
                      <a:pt x="331" y="13"/>
                      <a:pt x="338" y="12"/>
                      <a:pt x="350" y="2"/>
                    </a:cubicBezTo>
                    <a:cubicBezTo>
                      <a:pt x="344" y="5"/>
                      <a:pt x="350" y="0"/>
                      <a:pt x="346" y="3"/>
                    </a:cubicBezTo>
                    <a:cubicBezTo>
                      <a:pt x="344" y="7"/>
                      <a:pt x="344" y="3"/>
                      <a:pt x="340" y="7"/>
                    </a:cubicBezTo>
                    <a:cubicBezTo>
                      <a:pt x="341" y="7"/>
                      <a:pt x="339" y="9"/>
                      <a:pt x="336" y="11"/>
                    </a:cubicBezTo>
                    <a:cubicBezTo>
                      <a:pt x="329" y="14"/>
                      <a:pt x="333" y="11"/>
                      <a:pt x="333" y="10"/>
                    </a:cubicBezTo>
                    <a:cubicBezTo>
                      <a:pt x="324" y="16"/>
                      <a:pt x="327" y="11"/>
                      <a:pt x="320" y="16"/>
                    </a:cubicBezTo>
                    <a:cubicBezTo>
                      <a:pt x="322" y="16"/>
                      <a:pt x="314" y="21"/>
                      <a:pt x="307" y="26"/>
                    </a:cubicBezTo>
                    <a:cubicBezTo>
                      <a:pt x="300" y="30"/>
                      <a:pt x="292" y="34"/>
                      <a:pt x="295" y="32"/>
                    </a:cubicBezTo>
                    <a:cubicBezTo>
                      <a:pt x="288" y="36"/>
                      <a:pt x="279" y="42"/>
                      <a:pt x="276" y="44"/>
                    </a:cubicBezTo>
                    <a:cubicBezTo>
                      <a:pt x="292" y="37"/>
                      <a:pt x="300" y="31"/>
                      <a:pt x="308" y="26"/>
                    </a:cubicBezTo>
                    <a:cubicBezTo>
                      <a:pt x="303" y="30"/>
                      <a:pt x="308" y="28"/>
                      <a:pt x="301" y="32"/>
                    </a:cubicBezTo>
                    <a:cubicBezTo>
                      <a:pt x="298" y="33"/>
                      <a:pt x="285" y="42"/>
                      <a:pt x="278" y="45"/>
                    </a:cubicBezTo>
                    <a:cubicBezTo>
                      <a:pt x="279" y="46"/>
                      <a:pt x="282" y="46"/>
                      <a:pt x="275" y="50"/>
                    </a:cubicBezTo>
                    <a:cubicBezTo>
                      <a:pt x="265" y="55"/>
                      <a:pt x="255" y="60"/>
                      <a:pt x="245" y="65"/>
                    </a:cubicBezTo>
                    <a:cubicBezTo>
                      <a:pt x="234" y="71"/>
                      <a:pt x="224" y="75"/>
                      <a:pt x="214" y="79"/>
                    </a:cubicBezTo>
                    <a:cubicBezTo>
                      <a:pt x="223" y="74"/>
                      <a:pt x="236" y="68"/>
                      <a:pt x="247" y="63"/>
                    </a:cubicBezTo>
                    <a:cubicBezTo>
                      <a:pt x="258" y="57"/>
                      <a:pt x="268" y="52"/>
                      <a:pt x="272" y="48"/>
                    </a:cubicBezTo>
                    <a:cubicBezTo>
                      <a:pt x="265" y="52"/>
                      <a:pt x="260" y="55"/>
                      <a:pt x="257" y="56"/>
                    </a:cubicBezTo>
                    <a:cubicBezTo>
                      <a:pt x="260" y="53"/>
                      <a:pt x="258" y="53"/>
                      <a:pt x="257" y="52"/>
                    </a:cubicBezTo>
                    <a:cubicBezTo>
                      <a:pt x="245" y="58"/>
                      <a:pt x="252" y="56"/>
                      <a:pt x="247" y="60"/>
                    </a:cubicBezTo>
                    <a:cubicBezTo>
                      <a:pt x="237" y="64"/>
                      <a:pt x="233" y="65"/>
                      <a:pt x="233" y="64"/>
                    </a:cubicBezTo>
                    <a:cubicBezTo>
                      <a:pt x="233" y="63"/>
                      <a:pt x="237" y="60"/>
                      <a:pt x="242" y="57"/>
                    </a:cubicBezTo>
                    <a:cubicBezTo>
                      <a:pt x="243" y="58"/>
                      <a:pt x="244" y="59"/>
                      <a:pt x="251" y="55"/>
                    </a:cubicBezTo>
                    <a:cubicBezTo>
                      <a:pt x="252" y="53"/>
                      <a:pt x="246" y="55"/>
                      <a:pt x="240" y="57"/>
                    </a:cubicBezTo>
                    <a:cubicBezTo>
                      <a:pt x="233" y="60"/>
                      <a:pt x="226" y="64"/>
                      <a:pt x="224" y="65"/>
                    </a:cubicBezTo>
                    <a:cubicBezTo>
                      <a:pt x="231" y="62"/>
                      <a:pt x="220" y="68"/>
                      <a:pt x="220" y="69"/>
                    </a:cubicBezTo>
                    <a:cubicBezTo>
                      <a:pt x="225" y="67"/>
                      <a:pt x="227" y="65"/>
                      <a:pt x="229" y="65"/>
                    </a:cubicBezTo>
                    <a:cubicBezTo>
                      <a:pt x="222" y="69"/>
                      <a:pt x="224" y="69"/>
                      <a:pt x="222" y="70"/>
                    </a:cubicBezTo>
                    <a:cubicBezTo>
                      <a:pt x="212" y="75"/>
                      <a:pt x="216" y="74"/>
                      <a:pt x="209" y="76"/>
                    </a:cubicBezTo>
                    <a:cubicBezTo>
                      <a:pt x="209" y="78"/>
                      <a:pt x="220" y="72"/>
                      <a:pt x="219" y="75"/>
                    </a:cubicBezTo>
                    <a:cubicBezTo>
                      <a:pt x="205" y="82"/>
                      <a:pt x="213" y="79"/>
                      <a:pt x="209" y="82"/>
                    </a:cubicBezTo>
                    <a:cubicBezTo>
                      <a:pt x="210" y="81"/>
                      <a:pt x="206" y="82"/>
                      <a:pt x="198" y="85"/>
                    </a:cubicBezTo>
                    <a:cubicBezTo>
                      <a:pt x="198" y="86"/>
                      <a:pt x="214" y="81"/>
                      <a:pt x="204" y="86"/>
                    </a:cubicBezTo>
                    <a:cubicBezTo>
                      <a:pt x="198" y="89"/>
                      <a:pt x="198" y="89"/>
                      <a:pt x="198" y="89"/>
                    </a:cubicBezTo>
                    <a:cubicBezTo>
                      <a:pt x="199" y="87"/>
                      <a:pt x="193" y="89"/>
                      <a:pt x="192" y="88"/>
                    </a:cubicBezTo>
                    <a:cubicBezTo>
                      <a:pt x="181" y="94"/>
                      <a:pt x="175" y="96"/>
                      <a:pt x="170" y="96"/>
                    </a:cubicBezTo>
                    <a:cubicBezTo>
                      <a:pt x="165" y="97"/>
                      <a:pt x="161" y="97"/>
                      <a:pt x="152" y="100"/>
                    </a:cubicBezTo>
                    <a:cubicBezTo>
                      <a:pt x="152" y="100"/>
                      <a:pt x="164" y="94"/>
                      <a:pt x="162" y="93"/>
                    </a:cubicBezTo>
                    <a:cubicBezTo>
                      <a:pt x="172" y="90"/>
                      <a:pt x="173" y="90"/>
                      <a:pt x="174" y="89"/>
                    </a:cubicBezTo>
                    <a:cubicBezTo>
                      <a:pt x="175" y="89"/>
                      <a:pt x="176" y="88"/>
                      <a:pt x="187" y="84"/>
                    </a:cubicBezTo>
                    <a:cubicBezTo>
                      <a:pt x="188" y="85"/>
                      <a:pt x="188" y="85"/>
                      <a:pt x="188" y="85"/>
                    </a:cubicBezTo>
                    <a:cubicBezTo>
                      <a:pt x="181" y="87"/>
                      <a:pt x="176" y="91"/>
                      <a:pt x="164" y="95"/>
                    </a:cubicBezTo>
                    <a:cubicBezTo>
                      <a:pt x="170" y="95"/>
                      <a:pt x="172" y="94"/>
                      <a:pt x="189" y="89"/>
                    </a:cubicBezTo>
                    <a:cubicBezTo>
                      <a:pt x="188" y="87"/>
                      <a:pt x="189" y="85"/>
                      <a:pt x="194" y="82"/>
                    </a:cubicBezTo>
                    <a:cubicBezTo>
                      <a:pt x="199" y="79"/>
                      <a:pt x="207" y="75"/>
                      <a:pt x="220" y="69"/>
                    </a:cubicBezTo>
                    <a:cubicBezTo>
                      <a:pt x="214" y="71"/>
                      <a:pt x="220" y="68"/>
                      <a:pt x="218" y="68"/>
                    </a:cubicBezTo>
                    <a:cubicBezTo>
                      <a:pt x="208" y="73"/>
                      <a:pt x="203" y="74"/>
                      <a:pt x="196" y="77"/>
                    </a:cubicBezTo>
                    <a:cubicBezTo>
                      <a:pt x="200" y="78"/>
                      <a:pt x="189" y="81"/>
                      <a:pt x="186" y="84"/>
                    </a:cubicBezTo>
                    <a:cubicBezTo>
                      <a:pt x="180" y="84"/>
                      <a:pt x="172" y="88"/>
                      <a:pt x="161" y="93"/>
                    </a:cubicBezTo>
                    <a:cubicBezTo>
                      <a:pt x="154" y="94"/>
                      <a:pt x="162" y="91"/>
                      <a:pt x="159" y="91"/>
                    </a:cubicBezTo>
                    <a:cubicBezTo>
                      <a:pt x="155" y="93"/>
                      <a:pt x="147" y="96"/>
                      <a:pt x="139" y="99"/>
                    </a:cubicBezTo>
                    <a:cubicBezTo>
                      <a:pt x="131" y="101"/>
                      <a:pt x="123" y="103"/>
                      <a:pt x="122" y="104"/>
                    </a:cubicBezTo>
                    <a:cubicBezTo>
                      <a:pt x="134" y="102"/>
                      <a:pt x="129" y="105"/>
                      <a:pt x="122" y="108"/>
                    </a:cubicBezTo>
                    <a:cubicBezTo>
                      <a:pt x="136" y="103"/>
                      <a:pt x="139" y="101"/>
                      <a:pt x="153" y="97"/>
                    </a:cubicBezTo>
                    <a:cubicBezTo>
                      <a:pt x="147" y="103"/>
                      <a:pt x="130" y="106"/>
                      <a:pt x="120" y="110"/>
                    </a:cubicBezTo>
                    <a:cubicBezTo>
                      <a:pt x="125" y="109"/>
                      <a:pt x="128" y="109"/>
                      <a:pt x="128" y="110"/>
                    </a:cubicBezTo>
                    <a:cubicBezTo>
                      <a:pt x="124" y="111"/>
                      <a:pt x="123" y="112"/>
                      <a:pt x="116" y="114"/>
                    </a:cubicBezTo>
                    <a:cubicBezTo>
                      <a:pt x="108" y="115"/>
                      <a:pt x="116" y="113"/>
                      <a:pt x="117" y="112"/>
                    </a:cubicBezTo>
                    <a:cubicBezTo>
                      <a:pt x="106" y="116"/>
                      <a:pt x="99" y="117"/>
                      <a:pt x="92" y="119"/>
                    </a:cubicBezTo>
                    <a:cubicBezTo>
                      <a:pt x="85" y="121"/>
                      <a:pt x="80" y="122"/>
                      <a:pt x="72" y="124"/>
                    </a:cubicBezTo>
                    <a:cubicBezTo>
                      <a:pt x="79" y="123"/>
                      <a:pt x="70" y="127"/>
                      <a:pt x="64" y="128"/>
                    </a:cubicBezTo>
                    <a:cubicBezTo>
                      <a:pt x="56" y="129"/>
                      <a:pt x="67" y="126"/>
                      <a:pt x="65" y="125"/>
                    </a:cubicBezTo>
                    <a:cubicBezTo>
                      <a:pt x="56" y="127"/>
                      <a:pt x="56" y="128"/>
                      <a:pt x="46" y="130"/>
                    </a:cubicBezTo>
                    <a:cubicBezTo>
                      <a:pt x="40" y="131"/>
                      <a:pt x="38" y="131"/>
                      <a:pt x="41" y="128"/>
                    </a:cubicBezTo>
                    <a:cubicBezTo>
                      <a:pt x="30" y="130"/>
                      <a:pt x="23" y="130"/>
                      <a:pt x="7" y="133"/>
                    </a:cubicBezTo>
                    <a:cubicBezTo>
                      <a:pt x="15" y="133"/>
                      <a:pt x="18" y="135"/>
                      <a:pt x="20" y="135"/>
                    </a:cubicBezTo>
                    <a:cubicBezTo>
                      <a:pt x="18" y="134"/>
                      <a:pt x="33" y="134"/>
                      <a:pt x="33" y="132"/>
                    </a:cubicBezTo>
                    <a:cubicBezTo>
                      <a:pt x="26" y="134"/>
                      <a:pt x="15" y="134"/>
                      <a:pt x="24" y="132"/>
                    </a:cubicBezTo>
                    <a:cubicBezTo>
                      <a:pt x="29" y="132"/>
                      <a:pt x="32" y="132"/>
                      <a:pt x="39" y="131"/>
                    </a:cubicBezTo>
                    <a:cubicBezTo>
                      <a:pt x="37" y="134"/>
                      <a:pt x="30" y="136"/>
                      <a:pt x="21" y="137"/>
                    </a:cubicBezTo>
                    <a:cubicBezTo>
                      <a:pt x="13" y="139"/>
                      <a:pt x="4" y="140"/>
                      <a:pt x="0" y="143"/>
                    </a:cubicBezTo>
                    <a:cubicBezTo>
                      <a:pt x="42" y="137"/>
                      <a:pt x="84" y="128"/>
                      <a:pt x="122" y="116"/>
                    </a:cubicBezTo>
                    <a:cubicBezTo>
                      <a:pt x="113" y="119"/>
                      <a:pt x="121" y="120"/>
                      <a:pt x="125" y="118"/>
                    </a:cubicBezTo>
                    <a:cubicBezTo>
                      <a:pt x="118" y="118"/>
                      <a:pt x="135" y="113"/>
                      <a:pt x="146" y="110"/>
                    </a:cubicBezTo>
                    <a:cubicBezTo>
                      <a:pt x="153" y="107"/>
                      <a:pt x="139" y="111"/>
                      <a:pt x="147" y="107"/>
                    </a:cubicBezTo>
                    <a:cubicBezTo>
                      <a:pt x="156" y="104"/>
                      <a:pt x="154" y="106"/>
                      <a:pt x="155" y="107"/>
                    </a:cubicBezTo>
                    <a:cubicBezTo>
                      <a:pt x="176" y="98"/>
                      <a:pt x="199" y="91"/>
                      <a:pt x="223" y="79"/>
                    </a:cubicBezTo>
                    <a:cubicBezTo>
                      <a:pt x="221" y="80"/>
                      <a:pt x="217" y="81"/>
                      <a:pt x="217" y="81"/>
                    </a:cubicBezTo>
                    <a:cubicBezTo>
                      <a:pt x="224" y="78"/>
                      <a:pt x="223" y="78"/>
                      <a:pt x="232" y="74"/>
                    </a:cubicBezTo>
                    <a:cubicBezTo>
                      <a:pt x="237" y="73"/>
                      <a:pt x="226" y="79"/>
                      <a:pt x="233" y="75"/>
                    </a:cubicBezTo>
                    <a:cubicBezTo>
                      <a:pt x="241" y="70"/>
                      <a:pt x="231" y="74"/>
                      <a:pt x="240" y="69"/>
                    </a:cubicBezTo>
                    <a:close/>
                    <a:moveTo>
                      <a:pt x="261" y="59"/>
                    </a:moveTo>
                    <a:cubicBezTo>
                      <a:pt x="265" y="57"/>
                      <a:pt x="272" y="53"/>
                      <a:pt x="278" y="50"/>
                    </a:cubicBezTo>
                    <a:cubicBezTo>
                      <a:pt x="283" y="46"/>
                      <a:pt x="288" y="44"/>
                      <a:pt x="289" y="45"/>
                    </a:cubicBezTo>
                    <a:cubicBezTo>
                      <a:pt x="286" y="47"/>
                      <a:pt x="279" y="51"/>
                      <a:pt x="274" y="54"/>
                    </a:cubicBezTo>
                    <a:cubicBezTo>
                      <a:pt x="268" y="57"/>
                      <a:pt x="262" y="59"/>
                      <a:pt x="261" y="59"/>
                    </a:cubicBezTo>
                    <a:close/>
                    <a:moveTo>
                      <a:pt x="89" y="125"/>
                    </a:moveTo>
                    <a:cubicBezTo>
                      <a:pt x="85" y="126"/>
                      <a:pt x="81" y="127"/>
                      <a:pt x="76" y="128"/>
                    </a:cubicBezTo>
                    <a:cubicBezTo>
                      <a:pt x="74" y="128"/>
                      <a:pt x="78" y="126"/>
                      <a:pt x="82" y="125"/>
                    </a:cubicBezTo>
                    <a:cubicBezTo>
                      <a:pt x="86" y="124"/>
                      <a:pt x="91" y="123"/>
                      <a:pt x="89" y="125"/>
                    </a:cubicBezTo>
                    <a:close/>
                    <a:moveTo>
                      <a:pt x="143" y="107"/>
                    </a:moveTo>
                    <a:cubicBezTo>
                      <a:pt x="137" y="107"/>
                      <a:pt x="150" y="102"/>
                      <a:pt x="157" y="101"/>
                    </a:cubicBezTo>
                    <a:cubicBezTo>
                      <a:pt x="153" y="103"/>
                      <a:pt x="151" y="104"/>
                      <a:pt x="143" y="107"/>
                    </a:cubicBezTo>
                    <a:close/>
                    <a:moveTo>
                      <a:pt x="88" y="123"/>
                    </a:moveTo>
                    <a:cubicBezTo>
                      <a:pt x="83" y="124"/>
                      <a:pt x="82" y="124"/>
                      <a:pt x="77" y="125"/>
                    </a:cubicBezTo>
                    <a:cubicBezTo>
                      <a:pt x="76" y="123"/>
                      <a:pt x="92" y="122"/>
                      <a:pt x="96" y="119"/>
                    </a:cubicBezTo>
                    <a:cubicBezTo>
                      <a:pt x="103" y="118"/>
                      <a:pt x="100" y="119"/>
                      <a:pt x="96" y="120"/>
                    </a:cubicBezTo>
                    <a:cubicBezTo>
                      <a:pt x="91" y="122"/>
                      <a:pt x="86" y="123"/>
                      <a:pt x="88" y="123"/>
                    </a:cubicBezTo>
                    <a:close/>
                    <a:moveTo>
                      <a:pt x="227" y="71"/>
                    </a:moveTo>
                    <a:cubicBezTo>
                      <a:pt x="218" y="75"/>
                      <a:pt x="233" y="67"/>
                      <a:pt x="232" y="67"/>
                    </a:cubicBezTo>
                    <a:cubicBezTo>
                      <a:pt x="241" y="62"/>
                      <a:pt x="239" y="65"/>
                      <a:pt x="248" y="60"/>
                    </a:cubicBezTo>
                    <a:cubicBezTo>
                      <a:pt x="248" y="62"/>
                      <a:pt x="242" y="64"/>
                      <a:pt x="237" y="67"/>
                    </a:cubicBezTo>
                    <a:cubicBezTo>
                      <a:pt x="231" y="69"/>
                      <a:pt x="226" y="71"/>
                      <a:pt x="22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021">
                <a:extLst>
                  <a:ext uri="{FF2B5EF4-FFF2-40B4-BE49-F238E27FC236}">
                    <a16:creationId xmlns:a16="http://schemas.microsoft.com/office/drawing/2014/main" id="{20178F4B-BF34-4CA1-B679-3448915658BC}"/>
                  </a:ext>
                </a:extLst>
              </p:cNvPr>
              <p:cNvSpPr>
                <a:spLocks/>
              </p:cNvSpPr>
              <p:nvPr/>
            </p:nvSpPr>
            <p:spPr bwMode="auto">
              <a:xfrm>
                <a:off x="2003" y="2489"/>
                <a:ext cx="12" cy="9"/>
              </a:xfrm>
              <a:custGeom>
                <a:avLst/>
                <a:gdLst>
                  <a:gd name="T0" fmla="*/ 20 w 21"/>
                  <a:gd name="T1" fmla="*/ 15 h 15"/>
                  <a:gd name="T2" fmla="*/ 0 w 21"/>
                  <a:gd name="T3" fmla="*/ 0 h 15"/>
                  <a:gd name="T4" fmla="*/ 20 w 21"/>
                  <a:gd name="T5" fmla="*/ 13 h 15"/>
                  <a:gd name="T6" fmla="*/ 20 w 21"/>
                  <a:gd name="T7" fmla="*/ 15 h 15"/>
                </a:gdLst>
                <a:ahLst/>
                <a:cxnLst>
                  <a:cxn ang="0">
                    <a:pos x="T0" y="T1"/>
                  </a:cxn>
                  <a:cxn ang="0">
                    <a:pos x="T2" y="T3"/>
                  </a:cxn>
                  <a:cxn ang="0">
                    <a:pos x="T4" y="T5"/>
                  </a:cxn>
                  <a:cxn ang="0">
                    <a:pos x="T6" y="T7"/>
                  </a:cxn>
                </a:cxnLst>
                <a:rect l="0" t="0" r="r" b="b"/>
                <a:pathLst>
                  <a:path w="21" h="15">
                    <a:moveTo>
                      <a:pt x="20" y="15"/>
                    </a:moveTo>
                    <a:cubicBezTo>
                      <a:pt x="18" y="15"/>
                      <a:pt x="14" y="8"/>
                      <a:pt x="0" y="0"/>
                    </a:cubicBezTo>
                    <a:cubicBezTo>
                      <a:pt x="2" y="1"/>
                      <a:pt x="15" y="9"/>
                      <a:pt x="20" y="13"/>
                    </a:cubicBezTo>
                    <a:cubicBezTo>
                      <a:pt x="16" y="11"/>
                      <a:pt x="21" y="14"/>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022">
                <a:extLst>
                  <a:ext uri="{FF2B5EF4-FFF2-40B4-BE49-F238E27FC236}">
                    <a16:creationId xmlns:a16="http://schemas.microsoft.com/office/drawing/2014/main" id="{1C4A0EEE-9A9E-45DB-83C4-7D629839C9A7}"/>
                  </a:ext>
                </a:extLst>
              </p:cNvPr>
              <p:cNvSpPr>
                <a:spLocks/>
              </p:cNvSpPr>
              <p:nvPr/>
            </p:nvSpPr>
            <p:spPr bwMode="auto">
              <a:xfrm>
                <a:off x="2504" y="2488"/>
                <a:ext cx="22" cy="14"/>
              </a:xfrm>
              <a:custGeom>
                <a:avLst/>
                <a:gdLst>
                  <a:gd name="T0" fmla="*/ 40 w 40"/>
                  <a:gd name="T1" fmla="*/ 0 h 26"/>
                  <a:gd name="T2" fmla="*/ 26 w 40"/>
                  <a:gd name="T3" fmla="*/ 10 h 26"/>
                  <a:gd name="T4" fmla="*/ 2 w 40"/>
                  <a:gd name="T5" fmla="*/ 26 h 26"/>
                  <a:gd name="T6" fmla="*/ 0 w 40"/>
                  <a:gd name="T7" fmla="*/ 25 h 26"/>
                  <a:gd name="T8" fmla="*/ 7 w 40"/>
                  <a:gd name="T9" fmla="*/ 19 h 26"/>
                  <a:gd name="T10" fmla="*/ 18 w 40"/>
                  <a:gd name="T11" fmla="*/ 12 h 26"/>
                  <a:gd name="T12" fmla="*/ 40 w 4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40" y="0"/>
                    </a:moveTo>
                    <a:cubicBezTo>
                      <a:pt x="40" y="0"/>
                      <a:pt x="34" y="4"/>
                      <a:pt x="26" y="10"/>
                    </a:cubicBezTo>
                    <a:cubicBezTo>
                      <a:pt x="18" y="15"/>
                      <a:pt x="8" y="22"/>
                      <a:pt x="2" y="26"/>
                    </a:cubicBezTo>
                    <a:cubicBezTo>
                      <a:pt x="5" y="23"/>
                      <a:pt x="1" y="26"/>
                      <a:pt x="0" y="25"/>
                    </a:cubicBezTo>
                    <a:cubicBezTo>
                      <a:pt x="8" y="21"/>
                      <a:pt x="4" y="21"/>
                      <a:pt x="7" y="19"/>
                    </a:cubicBezTo>
                    <a:cubicBezTo>
                      <a:pt x="13" y="17"/>
                      <a:pt x="13" y="16"/>
                      <a:pt x="18" y="12"/>
                    </a:cubicBezTo>
                    <a:cubicBezTo>
                      <a:pt x="19" y="13"/>
                      <a:pt x="28" y="8"/>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023">
                <a:extLst>
                  <a:ext uri="{FF2B5EF4-FFF2-40B4-BE49-F238E27FC236}">
                    <a16:creationId xmlns:a16="http://schemas.microsoft.com/office/drawing/2014/main" id="{AEBBA9A2-7C7B-4847-8E7C-FAB649D9CE73}"/>
                  </a:ext>
                </a:extLst>
              </p:cNvPr>
              <p:cNvSpPr>
                <a:spLocks/>
              </p:cNvSpPr>
              <p:nvPr/>
            </p:nvSpPr>
            <p:spPr bwMode="auto">
              <a:xfrm>
                <a:off x="2250" y="2564"/>
                <a:ext cx="64" cy="6"/>
              </a:xfrm>
              <a:custGeom>
                <a:avLst/>
                <a:gdLst>
                  <a:gd name="T0" fmla="*/ 97 w 113"/>
                  <a:gd name="T1" fmla="*/ 3 h 10"/>
                  <a:gd name="T2" fmla="*/ 81 w 113"/>
                  <a:gd name="T3" fmla="*/ 7 h 10"/>
                  <a:gd name="T4" fmla="*/ 42 w 113"/>
                  <a:gd name="T5" fmla="*/ 9 h 10"/>
                  <a:gd name="T6" fmla="*/ 73 w 113"/>
                  <a:gd name="T7" fmla="*/ 8 h 10"/>
                  <a:gd name="T8" fmla="*/ 103 w 113"/>
                  <a:gd name="T9" fmla="*/ 5 h 10"/>
                  <a:gd name="T10" fmla="*/ 108 w 113"/>
                  <a:gd name="T11" fmla="*/ 7 h 10"/>
                  <a:gd name="T12" fmla="*/ 72 w 113"/>
                  <a:gd name="T13" fmla="*/ 9 h 10"/>
                  <a:gd name="T14" fmla="*/ 36 w 113"/>
                  <a:gd name="T15" fmla="*/ 10 h 10"/>
                  <a:gd name="T16" fmla="*/ 38 w 113"/>
                  <a:gd name="T17" fmla="*/ 8 h 10"/>
                  <a:gd name="T18" fmla="*/ 11 w 113"/>
                  <a:gd name="T19" fmla="*/ 8 h 10"/>
                  <a:gd name="T20" fmla="*/ 0 w 113"/>
                  <a:gd name="T21" fmla="*/ 7 h 10"/>
                  <a:gd name="T22" fmla="*/ 37 w 113"/>
                  <a:gd name="T23" fmla="*/ 7 h 10"/>
                  <a:gd name="T24" fmla="*/ 71 w 113"/>
                  <a:gd name="T25" fmla="*/ 6 h 10"/>
                  <a:gd name="T26" fmla="*/ 87 w 113"/>
                  <a:gd name="T27" fmla="*/ 4 h 10"/>
                  <a:gd name="T28" fmla="*/ 96 w 113"/>
                  <a:gd name="T29" fmla="*/ 1 h 10"/>
                  <a:gd name="T30" fmla="*/ 113 w 113"/>
                  <a:gd name="T31" fmla="*/ 0 h 10"/>
                  <a:gd name="T32" fmla="*/ 97 w 1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0">
                    <a:moveTo>
                      <a:pt x="97" y="3"/>
                    </a:moveTo>
                    <a:cubicBezTo>
                      <a:pt x="104" y="4"/>
                      <a:pt x="94" y="6"/>
                      <a:pt x="81" y="7"/>
                    </a:cubicBezTo>
                    <a:cubicBezTo>
                      <a:pt x="67" y="8"/>
                      <a:pt x="49" y="8"/>
                      <a:pt x="42" y="9"/>
                    </a:cubicBezTo>
                    <a:cubicBezTo>
                      <a:pt x="50" y="9"/>
                      <a:pt x="62" y="9"/>
                      <a:pt x="73" y="8"/>
                    </a:cubicBezTo>
                    <a:cubicBezTo>
                      <a:pt x="84" y="8"/>
                      <a:pt x="95" y="6"/>
                      <a:pt x="103" y="5"/>
                    </a:cubicBezTo>
                    <a:cubicBezTo>
                      <a:pt x="110" y="4"/>
                      <a:pt x="105" y="6"/>
                      <a:pt x="108" y="7"/>
                    </a:cubicBezTo>
                    <a:cubicBezTo>
                      <a:pt x="98" y="7"/>
                      <a:pt x="85" y="8"/>
                      <a:pt x="72" y="9"/>
                    </a:cubicBezTo>
                    <a:cubicBezTo>
                      <a:pt x="59" y="10"/>
                      <a:pt x="45" y="10"/>
                      <a:pt x="36" y="10"/>
                    </a:cubicBezTo>
                    <a:cubicBezTo>
                      <a:pt x="25" y="10"/>
                      <a:pt x="39" y="9"/>
                      <a:pt x="38" y="8"/>
                    </a:cubicBezTo>
                    <a:cubicBezTo>
                      <a:pt x="31" y="8"/>
                      <a:pt x="13" y="7"/>
                      <a:pt x="11" y="8"/>
                    </a:cubicBezTo>
                    <a:cubicBezTo>
                      <a:pt x="7" y="8"/>
                      <a:pt x="7" y="7"/>
                      <a:pt x="0" y="7"/>
                    </a:cubicBezTo>
                    <a:cubicBezTo>
                      <a:pt x="37" y="7"/>
                      <a:pt x="37" y="7"/>
                      <a:pt x="37" y="7"/>
                    </a:cubicBezTo>
                    <a:cubicBezTo>
                      <a:pt x="51" y="6"/>
                      <a:pt x="65" y="6"/>
                      <a:pt x="71" y="6"/>
                    </a:cubicBezTo>
                    <a:cubicBezTo>
                      <a:pt x="74" y="5"/>
                      <a:pt x="81" y="5"/>
                      <a:pt x="87" y="4"/>
                    </a:cubicBezTo>
                    <a:cubicBezTo>
                      <a:pt x="93" y="3"/>
                      <a:pt x="97" y="3"/>
                      <a:pt x="96" y="1"/>
                    </a:cubicBezTo>
                    <a:cubicBezTo>
                      <a:pt x="104" y="0"/>
                      <a:pt x="109" y="0"/>
                      <a:pt x="113" y="0"/>
                    </a:cubicBezTo>
                    <a:cubicBezTo>
                      <a:pt x="112" y="2"/>
                      <a:pt x="103" y="1"/>
                      <a:pt x="9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024">
                <a:extLst>
                  <a:ext uri="{FF2B5EF4-FFF2-40B4-BE49-F238E27FC236}">
                    <a16:creationId xmlns:a16="http://schemas.microsoft.com/office/drawing/2014/main" id="{B114C20F-9C77-4CB4-AC9E-8AFCD30B9966}"/>
                  </a:ext>
                </a:extLst>
              </p:cNvPr>
              <p:cNvSpPr>
                <a:spLocks/>
              </p:cNvSpPr>
              <p:nvPr/>
            </p:nvSpPr>
            <p:spPr bwMode="auto">
              <a:xfrm>
                <a:off x="2220" y="2566"/>
                <a:ext cx="28" cy="2"/>
              </a:xfrm>
              <a:custGeom>
                <a:avLst/>
                <a:gdLst>
                  <a:gd name="T0" fmla="*/ 34 w 48"/>
                  <a:gd name="T1" fmla="*/ 2 h 5"/>
                  <a:gd name="T2" fmla="*/ 48 w 48"/>
                  <a:gd name="T3" fmla="*/ 4 h 5"/>
                  <a:gd name="T4" fmla="*/ 36 w 48"/>
                  <a:gd name="T5" fmla="*/ 4 h 5"/>
                  <a:gd name="T6" fmla="*/ 18 w 48"/>
                  <a:gd name="T7" fmla="*/ 2 h 5"/>
                  <a:gd name="T8" fmla="*/ 1 w 48"/>
                  <a:gd name="T9" fmla="*/ 0 h 5"/>
                  <a:gd name="T10" fmla="*/ 41 w 48"/>
                  <a:gd name="T11" fmla="*/ 2 h 5"/>
                  <a:gd name="T12" fmla="*/ 34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34" y="2"/>
                    </a:moveTo>
                    <a:cubicBezTo>
                      <a:pt x="36" y="3"/>
                      <a:pt x="43" y="3"/>
                      <a:pt x="48" y="4"/>
                    </a:cubicBezTo>
                    <a:cubicBezTo>
                      <a:pt x="46" y="4"/>
                      <a:pt x="44" y="5"/>
                      <a:pt x="36" y="4"/>
                    </a:cubicBezTo>
                    <a:cubicBezTo>
                      <a:pt x="36" y="3"/>
                      <a:pt x="27" y="3"/>
                      <a:pt x="18" y="2"/>
                    </a:cubicBezTo>
                    <a:cubicBezTo>
                      <a:pt x="9" y="2"/>
                      <a:pt x="0" y="1"/>
                      <a:pt x="1" y="0"/>
                    </a:cubicBezTo>
                    <a:cubicBezTo>
                      <a:pt x="14" y="2"/>
                      <a:pt x="32" y="3"/>
                      <a:pt x="41" y="2"/>
                    </a:cubicBezTo>
                    <a:cubicBezTo>
                      <a:pt x="41" y="3"/>
                      <a:pt x="37"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025">
                <a:extLst>
                  <a:ext uri="{FF2B5EF4-FFF2-40B4-BE49-F238E27FC236}">
                    <a16:creationId xmlns:a16="http://schemas.microsoft.com/office/drawing/2014/main" id="{3E4F7525-5C74-476D-9AD8-1C7CCB9D913B}"/>
                  </a:ext>
                </a:extLst>
              </p:cNvPr>
              <p:cNvSpPr>
                <a:spLocks/>
              </p:cNvSpPr>
              <p:nvPr/>
            </p:nvSpPr>
            <p:spPr bwMode="auto">
              <a:xfrm>
                <a:off x="2549" y="2453"/>
                <a:ext cx="14" cy="12"/>
              </a:xfrm>
              <a:custGeom>
                <a:avLst/>
                <a:gdLst>
                  <a:gd name="T0" fmla="*/ 26 w 26"/>
                  <a:gd name="T1" fmla="*/ 0 h 22"/>
                  <a:gd name="T2" fmla="*/ 1 w 26"/>
                  <a:gd name="T3" fmla="*/ 22 h 22"/>
                  <a:gd name="T4" fmla="*/ 20 w 26"/>
                  <a:gd name="T5" fmla="*/ 4 h 22"/>
                  <a:gd name="T6" fmla="*/ 26 w 26"/>
                  <a:gd name="T7" fmla="*/ 0 h 22"/>
                </a:gdLst>
                <a:ahLst/>
                <a:cxnLst>
                  <a:cxn ang="0">
                    <a:pos x="T0" y="T1"/>
                  </a:cxn>
                  <a:cxn ang="0">
                    <a:pos x="T2" y="T3"/>
                  </a:cxn>
                  <a:cxn ang="0">
                    <a:pos x="T4" y="T5"/>
                  </a:cxn>
                  <a:cxn ang="0">
                    <a:pos x="T6" y="T7"/>
                  </a:cxn>
                </a:cxnLst>
                <a:rect l="0" t="0" r="r" b="b"/>
                <a:pathLst>
                  <a:path w="26" h="22">
                    <a:moveTo>
                      <a:pt x="26" y="0"/>
                    </a:moveTo>
                    <a:cubicBezTo>
                      <a:pt x="21" y="5"/>
                      <a:pt x="8" y="17"/>
                      <a:pt x="1" y="22"/>
                    </a:cubicBezTo>
                    <a:cubicBezTo>
                      <a:pt x="0" y="21"/>
                      <a:pt x="12" y="13"/>
                      <a:pt x="20" y="4"/>
                    </a:cubicBezTo>
                    <a:cubicBezTo>
                      <a:pt x="22" y="4"/>
                      <a:pt x="23" y="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026">
                <a:extLst>
                  <a:ext uri="{FF2B5EF4-FFF2-40B4-BE49-F238E27FC236}">
                    <a16:creationId xmlns:a16="http://schemas.microsoft.com/office/drawing/2014/main" id="{FCEDA763-B9C9-4141-83F5-90454B06378F}"/>
                  </a:ext>
                </a:extLst>
              </p:cNvPr>
              <p:cNvSpPr>
                <a:spLocks/>
              </p:cNvSpPr>
              <p:nvPr/>
            </p:nvSpPr>
            <p:spPr bwMode="auto">
              <a:xfrm>
                <a:off x="2230" y="2564"/>
                <a:ext cx="14" cy="2"/>
              </a:xfrm>
              <a:custGeom>
                <a:avLst/>
                <a:gdLst>
                  <a:gd name="T0" fmla="*/ 23 w 25"/>
                  <a:gd name="T1" fmla="*/ 3 h 4"/>
                  <a:gd name="T2" fmla="*/ 20 w 25"/>
                  <a:gd name="T3" fmla="*/ 3 h 4"/>
                  <a:gd name="T4" fmla="*/ 13 w 25"/>
                  <a:gd name="T5" fmla="*/ 4 h 4"/>
                  <a:gd name="T6" fmla="*/ 0 w 25"/>
                  <a:gd name="T7" fmla="*/ 2 h 4"/>
                  <a:gd name="T8" fmla="*/ 16 w 25"/>
                  <a:gd name="T9" fmla="*/ 3 h 4"/>
                  <a:gd name="T10" fmla="*/ 5 w 25"/>
                  <a:gd name="T11" fmla="*/ 1 h 4"/>
                  <a:gd name="T12" fmla="*/ 25 w 25"/>
                  <a:gd name="T13" fmla="*/ 1 h 4"/>
                  <a:gd name="T14" fmla="*/ 23 w 2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
                    <a:moveTo>
                      <a:pt x="23" y="3"/>
                    </a:moveTo>
                    <a:cubicBezTo>
                      <a:pt x="23" y="4"/>
                      <a:pt x="20" y="3"/>
                      <a:pt x="20" y="3"/>
                    </a:cubicBezTo>
                    <a:cubicBezTo>
                      <a:pt x="14" y="3"/>
                      <a:pt x="13" y="3"/>
                      <a:pt x="13" y="4"/>
                    </a:cubicBezTo>
                    <a:cubicBezTo>
                      <a:pt x="10" y="3"/>
                      <a:pt x="5" y="3"/>
                      <a:pt x="0" y="2"/>
                    </a:cubicBezTo>
                    <a:cubicBezTo>
                      <a:pt x="2" y="2"/>
                      <a:pt x="10" y="2"/>
                      <a:pt x="16" y="3"/>
                    </a:cubicBezTo>
                    <a:cubicBezTo>
                      <a:pt x="17" y="2"/>
                      <a:pt x="11" y="1"/>
                      <a:pt x="5" y="1"/>
                    </a:cubicBezTo>
                    <a:cubicBezTo>
                      <a:pt x="9" y="0"/>
                      <a:pt x="16" y="1"/>
                      <a:pt x="25" y="1"/>
                    </a:cubicBezTo>
                    <a:cubicBezTo>
                      <a:pt x="25" y="2"/>
                      <a:pt x="13" y="2"/>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27">
                <a:extLst>
                  <a:ext uri="{FF2B5EF4-FFF2-40B4-BE49-F238E27FC236}">
                    <a16:creationId xmlns:a16="http://schemas.microsoft.com/office/drawing/2014/main" id="{04A14DC3-0137-4B0A-9B30-07F3A09E80FD}"/>
                  </a:ext>
                </a:extLst>
              </p:cNvPr>
              <p:cNvSpPr>
                <a:spLocks/>
              </p:cNvSpPr>
              <p:nvPr/>
            </p:nvSpPr>
            <p:spPr bwMode="auto">
              <a:xfrm>
                <a:off x="2575" y="2411"/>
                <a:ext cx="28" cy="27"/>
              </a:xfrm>
              <a:custGeom>
                <a:avLst/>
                <a:gdLst>
                  <a:gd name="T0" fmla="*/ 15 w 50"/>
                  <a:gd name="T1" fmla="*/ 36 h 47"/>
                  <a:gd name="T2" fmla="*/ 22 w 50"/>
                  <a:gd name="T3" fmla="*/ 28 h 47"/>
                  <a:gd name="T4" fmla="*/ 28 w 50"/>
                  <a:gd name="T5" fmla="*/ 19 h 47"/>
                  <a:gd name="T6" fmla="*/ 41 w 50"/>
                  <a:gd name="T7" fmla="*/ 8 h 47"/>
                  <a:gd name="T8" fmla="*/ 39 w 50"/>
                  <a:gd name="T9" fmla="*/ 7 h 47"/>
                  <a:gd name="T10" fmla="*/ 46 w 50"/>
                  <a:gd name="T11" fmla="*/ 0 h 47"/>
                  <a:gd name="T12" fmla="*/ 50 w 50"/>
                  <a:gd name="T13" fmla="*/ 1 h 47"/>
                  <a:gd name="T14" fmla="*/ 34 w 50"/>
                  <a:gd name="T15" fmla="*/ 18 h 47"/>
                  <a:gd name="T16" fmla="*/ 30 w 50"/>
                  <a:gd name="T17" fmla="*/ 20 h 47"/>
                  <a:gd name="T18" fmla="*/ 1 w 50"/>
                  <a:gd name="T19" fmla="*/ 47 h 47"/>
                  <a:gd name="T20" fmla="*/ 15 w 50"/>
                  <a:gd name="T2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7">
                    <a:moveTo>
                      <a:pt x="15" y="36"/>
                    </a:moveTo>
                    <a:cubicBezTo>
                      <a:pt x="15" y="34"/>
                      <a:pt x="19" y="31"/>
                      <a:pt x="22" y="28"/>
                    </a:cubicBezTo>
                    <a:cubicBezTo>
                      <a:pt x="25" y="24"/>
                      <a:pt x="29" y="21"/>
                      <a:pt x="28" y="19"/>
                    </a:cubicBezTo>
                    <a:cubicBezTo>
                      <a:pt x="32" y="16"/>
                      <a:pt x="39" y="7"/>
                      <a:pt x="41" y="8"/>
                    </a:cubicBezTo>
                    <a:cubicBezTo>
                      <a:pt x="47" y="0"/>
                      <a:pt x="38" y="10"/>
                      <a:pt x="39" y="7"/>
                    </a:cubicBezTo>
                    <a:cubicBezTo>
                      <a:pt x="41" y="5"/>
                      <a:pt x="42" y="5"/>
                      <a:pt x="46" y="0"/>
                    </a:cubicBezTo>
                    <a:cubicBezTo>
                      <a:pt x="50" y="1"/>
                      <a:pt x="50" y="1"/>
                      <a:pt x="50" y="1"/>
                    </a:cubicBezTo>
                    <a:cubicBezTo>
                      <a:pt x="44" y="7"/>
                      <a:pt x="30" y="18"/>
                      <a:pt x="34" y="18"/>
                    </a:cubicBezTo>
                    <a:cubicBezTo>
                      <a:pt x="32" y="20"/>
                      <a:pt x="31" y="19"/>
                      <a:pt x="30" y="20"/>
                    </a:cubicBezTo>
                    <a:cubicBezTo>
                      <a:pt x="22" y="32"/>
                      <a:pt x="14" y="39"/>
                      <a:pt x="1" y="47"/>
                    </a:cubicBezTo>
                    <a:cubicBezTo>
                      <a:pt x="0" y="47"/>
                      <a:pt x="12" y="37"/>
                      <a:pt x="1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028">
                <a:extLst>
                  <a:ext uri="{FF2B5EF4-FFF2-40B4-BE49-F238E27FC236}">
                    <a16:creationId xmlns:a16="http://schemas.microsoft.com/office/drawing/2014/main" id="{33CF3287-97F8-4C77-8E82-9B4789255470}"/>
                  </a:ext>
                </a:extLst>
              </p:cNvPr>
              <p:cNvSpPr>
                <a:spLocks/>
              </p:cNvSpPr>
              <p:nvPr/>
            </p:nvSpPr>
            <p:spPr bwMode="auto">
              <a:xfrm>
                <a:off x="2606" y="2369"/>
                <a:ext cx="27" cy="38"/>
              </a:xfrm>
              <a:custGeom>
                <a:avLst/>
                <a:gdLst>
                  <a:gd name="T0" fmla="*/ 14 w 49"/>
                  <a:gd name="T1" fmla="*/ 49 h 67"/>
                  <a:gd name="T2" fmla="*/ 7 w 49"/>
                  <a:gd name="T3" fmla="*/ 57 h 67"/>
                  <a:gd name="T4" fmla="*/ 9 w 49"/>
                  <a:gd name="T5" fmla="*/ 51 h 67"/>
                  <a:gd name="T6" fmla="*/ 17 w 49"/>
                  <a:gd name="T7" fmla="*/ 44 h 67"/>
                  <a:gd name="T8" fmla="*/ 17 w 49"/>
                  <a:gd name="T9" fmla="*/ 38 h 67"/>
                  <a:gd name="T10" fmla="*/ 30 w 49"/>
                  <a:gd name="T11" fmla="*/ 23 h 67"/>
                  <a:gd name="T12" fmla="*/ 35 w 49"/>
                  <a:gd name="T13" fmla="*/ 15 h 67"/>
                  <a:gd name="T14" fmla="*/ 43 w 49"/>
                  <a:gd name="T15" fmla="*/ 7 h 67"/>
                  <a:gd name="T16" fmla="*/ 35 w 49"/>
                  <a:gd name="T17" fmla="*/ 18 h 67"/>
                  <a:gd name="T18" fmla="*/ 44 w 49"/>
                  <a:gd name="T19" fmla="*/ 7 h 67"/>
                  <a:gd name="T20" fmla="*/ 46 w 49"/>
                  <a:gd name="T21" fmla="*/ 7 h 67"/>
                  <a:gd name="T22" fmla="*/ 40 w 49"/>
                  <a:gd name="T23" fmla="*/ 18 h 67"/>
                  <a:gd name="T24" fmla="*/ 21 w 49"/>
                  <a:gd name="T25" fmla="*/ 43 h 67"/>
                  <a:gd name="T26" fmla="*/ 6 w 49"/>
                  <a:gd name="T27" fmla="*/ 62 h 67"/>
                  <a:gd name="T28" fmla="*/ 0 w 49"/>
                  <a:gd name="T29" fmla="*/ 67 h 67"/>
                  <a:gd name="T30" fmla="*/ 14 w 49"/>
                  <a:gd name="T3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7">
                    <a:moveTo>
                      <a:pt x="14" y="49"/>
                    </a:moveTo>
                    <a:cubicBezTo>
                      <a:pt x="19" y="43"/>
                      <a:pt x="11" y="51"/>
                      <a:pt x="7" y="57"/>
                    </a:cubicBezTo>
                    <a:cubicBezTo>
                      <a:pt x="7" y="55"/>
                      <a:pt x="13" y="49"/>
                      <a:pt x="9" y="51"/>
                    </a:cubicBezTo>
                    <a:cubicBezTo>
                      <a:pt x="13" y="46"/>
                      <a:pt x="16" y="43"/>
                      <a:pt x="17" y="44"/>
                    </a:cubicBezTo>
                    <a:cubicBezTo>
                      <a:pt x="22" y="36"/>
                      <a:pt x="18" y="39"/>
                      <a:pt x="17" y="38"/>
                    </a:cubicBezTo>
                    <a:cubicBezTo>
                      <a:pt x="22" y="31"/>
                      <a:pt x="24" y="31"/>
                      <a:pt x="30" y="23"/>
                    </a:cubicBezTo>
                    <a:cubicBezTo>
                      <a:pt x="26" y="26"/>
                      <a:pt x="38" y="12"/>
                      <a:pt x="35" y="15"/>
                    </a:cubicBezTo>
                    <a:cubicBezTo>
                      <a:pt x="36" y="11"/>
                      <a:pt x="42" y="6"/>
                      <a:pt x="43" y="7"/>
                    </a:cubicBezTo>
                    <a:cubicBezTo>
                      <a:pt x="40" y="11"/>
                      <a:pt x="38" y="14"/>
                      <a:pt x="35" y="18"/>
                    </a:cubicBezTo>
                    <a:cubicBezTo>
                      <a:pt x="35" y="20"/>
                      <a:pt x="45" y="6"/>
                      <a:pt x="44" y="7"/>
                    </a:cubicBezTo>
                    <a:cubicBezTo>
                      <a:pt x="49" y="0"/>
                      <a:pt x="42" y="11"/>
                      <a:pt x="46" y="7"/>
                    </a:cubicBezTo>
                    <a:cubicBezTo>
                      <a:pt x="39" y="18"/>
                      <a:pt x="35" y="23"/>
                      <a:pt x="40" y="18"/>
                    </a:cubicBezTo>
                    <a:cubicBezTo>
                      <a:pt x="33" y="29"/>
                      <a:pt x="27" y="36"/>
                      <a:pt x="21" y="43"/>
                    </a:cubicBezTo>
                    <a:cubicBezTo>
                      <a:pt x="16" y="49"/>
                      <a:pt x="12" y="55"/>
                      <a:pt x="6" y="62"/>
                    </a:cubicBezTo>
                    <a:cubicBezTo>
                      <a:pt x="5" y="62"/>
                      <a:pt x="3" y="64"/>
                      <a:pt x="0" y="67"/>
                    </a:cubicBezTo>
                    <a:cubicBezTo>
                      <a:pt x="3" y="63"/>
                      <a:pt x="12" y="52"/>
                      <a:pt x="1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029">
                <a:extLst>
                  <a:ext uri="{FF2B5EF4-FFF2-40B4-BE49-F238E27FC236}">
                    <a16:creationId xmlns:a16="http://schemas.microsoft.com/office/drawing/2014/main" id="{1859E4BB-5C66-4C2E-98D3-875C0F4441C7}"/>
                  </a:ext>
                </a:extLst>
              </p:cNvPr>
              <p:cNvSpPr>
                <a:spLocks/>
              </p:cNvSpPr>
              <p:nvPr/>
            </p:nvSpPr>
            <p:spPr bwMode="auto">
              <a:xfrm>
                <a:off x="2534" y="2452"/>
                <a:ext cx="28" cy="21"/>
              </a:xfrm>
              <a:custGeom>
                <a:avLst/>
                <a:gdLst>
                  <a:gd name="T0" fmla="*/ 47 w 49"/>
                  <a:gd name="T1" fmla="*/ 0 h 36"/>
                  <a:gd name="T2" fmla="*/ 49 w 49"/>
                  <a:gd name="T3" fmla="*/ 1 h 36"/>
                  <a:gd name="T4" fmla="*/ 19 w 49"/>
                  <a:gd name="T5" fmla="*/ 26 h 36"/>
                  <a:gd name="T6" fmla="*/ 18 w 49"/>
                  <a:gd name="T7" fmla="*/ 25 h 36"/>
                  <a:gd name="T8" fmla="*/ 9 w 49"/>
                  <a:gd name="T9" fmla="*/ 34 h 36"/>
                  <a:gd name="T10" fmla="*/ 0 w 49"/>
                  <a:gd name="T11" fmla="*/ 34 h 36"/>
                  <a:gd name="T12" fmla="*/ 9 w 49"/>
                  <a:gd name="T13" fmla="*/ 28 h 36"/>
                  <a:gd name="T14" fmla="*/ 3 w 49"/>
                  <a:gd name="T15" fmla="*/ 35 h 36"/>
                  <a:gd name="T16" fmla="*/ 47 w 49"/>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6">
                    <a:moveTo>
                      <a:pt x="47" y="0"/>
                    </a:moveTo>
                    <a:cubicBezTo>
                      <a:pt x="44" y="4"/>
                      <a:pt x="48" y="0"/>
                      <a:pt x="49" y="1"/>
                    </a:cubicBezTo>
                    <a:cubicBezTo>
                      <a:pt x="36" y="13"/>
                      <a:pt x="29" y="17"/>
                      <a:pt x="19" y="26"/>
                    </a:cubicBezTo>
                    <a:cubicBezTo>
                      <a:pt x="18" y="25"/>
                      <a:pt x="18" y="25"/>
                      <a:pt x="18" y="25"/>
                    </a:cubicBezTo>
                    <a:cubicBezTo>
                      <a:pt x="4" y="36"/>
                      <a:pt x="20" y="26"/>
                      <a:pt x="9" y="34"/>
                    </a:cubicBezTo>
                    <a:cubicBezTo>
                      <a:pt x="2" y="36"/>
                      <a:pt x="5" y="34"/>
                      <a:pt x="0" y="34"/>
                    </a:cubicBezTo>
                    <a:cubicBezTo>
                      <a:pt x="6" y="28"/>
                      <a:pt x="9" y="27"/>
                      <a:pt x="9" y="28"/>
                    </a:cubicBezTo>
                    <a:cubicBezTo>
                      <a:pt x="9" y="29"/>
                      <a:pt x="7" y="32"/>
                      <a:pt x="3" y="35"/>
                    </a:cubicBezTo>
                    <a:cubicBezTo>
                      <a:pt x="13" y="31"/>
                      <a:pt x="28" y="17"/>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030">
                <a:extLst>
                  <a:ext uri="{FF2B5EF4-FFF2-40B4-BE49-F238E27FC236}">
                    <a16:creationId xmlns:a16="http://schemas.microsoft.com/office/drawing/2014/main" id="{8AD33F17-40F4-474B-9C2E-550DC97CC252}"/>
                  </a:ext>
                </a:extLst>
              </p:cNvPr>
              <p:cNvSpPr>
                <a:spLocks/>
              </p:cNvSpPr>
              <p:nvPr/>
            </p:nvSpPr>
            <p:spPr bwMode="auto">
              <a:xfrm>
                <a:off x="2493" y="2485"/>
                <a:ext cx="27" cy="17"/>
              </a:xfrm>
              <a:custGeom>
                <a:avLst/>
                <a:gdLst>
                  <a:gd name="T0" fmla="*/ 0 w 47"/>
                  <a:gd name="T1" fmla="*/ 30 h 31"/>
                  <a:gd name="T2" fmla="*/ 23 w 47"/>
                  <a:gd name="T3" fmla="*/ 15 h 31"/>
                  <a:gd name="T4" fmla="*/ 47 w 47"/>
                  <a:gd name="T5" fmla="*/ 0 h 31"/>
                  <a:gd name="T6" fmla="*/ 7 w 47"/>
                  <a:gd name="T7" fmla="*/ 27 h 31"/>
                  <a:gd name="T8" fmla="*/ 0 w 47"/>
                  <a:gd name="T9" fmla="*/ 30 h 31"/>
                </a:gdLst>
                <a:ahLst/>
                <a:cxnLst>
                  <a:cxn ang="0">
                    <a:pos x="T0" y="T1"/>
                  </a:cxn>
                  <a:cxn ang="0">
                    <a:pos x="T2" y="T3"/>
                  </a:cxn>
                  <a:cxn ang="0">
                    <a:pos x="T4" y="T5"/>
                  </a:cxn>
                  <a:cxn ang="0">
                    <a:pos x="T6" y="T7"/>
                  </a:cxn>
                  <a:cxn ang="0">
                    <a:pos x="T8" y="T9"/>
                  </a:cxn>
                </a:cxnLst>
                <a:rect l="0" t="0" r="r" b="b"/>
                <a:pathLst>
                  <a:path w="47" h="31">
                    <a:moveTo>
                      <a:pt x="0" y="30"/>
                    </a:moveTo>
                    <a:cubicBezTo>
                      <a:pt x="6" y="26"/>
                      <a:pt x="14" y="21"/>
                      <a:pt x="23" y="15"/>
                    </a:cubicBezTo>
                    <a:cubicBezTo>
                      <a:pt x="32" y="9"/>
                      <a:pt x="41" y="4"/>
                      <a:pt x="47" y="0"/>
                    </a:cubicBezTo>
                    <a:cubicBezTo>
                      <a:pt x="39" y="8"/>
                      <a:pt x="21" y="17"/>
                      <a:pt x="7" y="27"/>
                    </a:cubicBezTo>
                    <a:cubicBezTo>
                      <a:pt x="1" y="31"/>
                      <a:pt x="10" y="24"/>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031">
                <a:extLst>
                  <a:ext uri="{FF2B5EF4-FFF2-40B4-BE49-F238E27FC236}">
                    <a16:creationId xmlns:a16="http://schemas.microsoft.com/office/drawing/2014/main" id="{2CA54035-98A7-4A59-9474-1FC6BB00E93A}"/>
                  </a:ext>
                </a:extLst>
              </p:cNvPr>
              <p:cNvSpPr>
                <a:spLocks/>
              </p:cNvSpPr>
              <p:nvPr/>
            </p:nvSpPr>
            <p:spPr bwMode="auto">
              <a:xfrm>
                <a:off x="2679" y="1966"/>
                <a:ext cx="4" cy="10"/>
              </a:xfrm>
              <a:custGeom>
                <a:avLst/>
                <a:gdLst>
                  <a:gd name="T0" fmla="*/ 4 w 6"/>
                  <a:gd name="T1" fmla="*/ 14 h 17"/>
                  <a:gd name="T2" fmla="*/ 0 w 6"/>
                  <a:gd name="T3" fmla="*/ 2 h 17"/>
                  <a:gd name="T4" fmla="*/ 5 w 6"/>
                  <a:gd name="T5" fmla="*/ 13 h 17"/>
                  <a:gd name="T6" fmla="*/ 5 w 6"/>
                  <a:gd name="T7" fmla="*/ 17 h 17"/>
                  <a:gd name="T8" fmla="*/ 4 w 6"/>
                  <a:gd name="T9" fmla="*/ 14 h 17"/>
                </a:gdLst>
                <a:ahLst/>
                <a:cxnLst>
                  <a:cxn ang="0">
                    <a:pos x="T0" y="T1"/>
                  </a:cxn>
                  <a:cxn ang="0">
                    <a:pos x="T2" y="T3"/>
                  </a:cxn>
                  <a:cxn ang="0">
                    <a:pos x="T4" y="T5"/>
                  </a:cxn>
                  <a:cxn ang="0">
                    <a:pos x="T6" y="T7"/>
                  </a:cxn>
                  <a:cxn ang="0">
                    <a:pos x="T8" y="T9"/>
                  </a:cxn>
                </a:cxnLst>
                <a:rect l="0" t="0" r="r" b="b"/>
                <a:pathLst>
                  <a:path w="6" h="17">
                    <a:moveTo>
                      <a:pt x="4" y="14"/>
                    </a:moveTo>
                    <a:cubicBezTo>
                      <a:pt x="3" y="8"/>
                      <a:pt x="2" y="8"/>
                      <a:pt x="0" y="2"/>
                    </a:cubicBezTo>
                    <a:cubicBezTo>
                      <a:pt x="0" y="0"/>
                      <a:pt x="3" y="7"/>
                      <a:pt x="5" y="13"/>
                    </a:cubicBezTo>
                    <a:cubicBezTo>
                      <a:pt x="4" y="13"/>
                      <a:pt x="6" y="16"/>
                      <a:pt x="5" y="17"/>
                    </a:cubicBezTo>
                    <a:cubicBezTo>
                      <a:pt x="4" y="16"/>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032">
                <a:extLst>
                  <a:ext uri="{FF2B5EF4-FFF2-40B4-BE49-F238E27FC236}">
                    <a16:creationId xmlns:a16="http://schemas.microsoft.com/office/drawing/2014/main" id="{BD28C7F8-AACF-4066-92AE-53A1921A10AD}"/>
                  </a:ext>
                </a:extLst>
              </p:cNvPr>
              <p:cNvSpPr>
                <a:spLocks/>
              </p:cNvSpPr>
              <p:nvPr/>
            </p:nvSpPr>
            <p:spPr bwMode="auto">
              <a:xfrm>
                <a:off x="2280" y="2556"/>
                <a:ext cx="64" cy="7"/>
              </a:xfrm>
              <a:custGeom>
                <a:avLst/>
                <a:gdLst>
                  <a:gd name="T0" fmla="*/ 35 w 114"/>
                  <a:gd name="T1" fmla="*/ 12 h 13"/>
                  <a:gd name="T2" fmla="*/ 24 w 114"/>
                  <a:gd name="T3" fmla="*/ 12 h 13"/>
                  <a:gd name="T4" fmla="*/ 0 w 114"/>
                  <a:gd name="T5" fmla="*/ 13 h 13"/>
                  <a:gd name="T6" fmla="*/ 36 w 114"/>
                  <a:gd name="T7" fmla="*/ 10 h 13"/>
                  <a:gd name="T8" fmla="*/ 62 w 114"/>
                  <a:gd name="T9" fmla="*/ 5 h 13"/>
                  <a:gd name="T10" fmla="*/ 86 w 114"/>
                  <a:gd name="T11" fmla="*/ 3 h 13"/>
                  <a:gd name="T12" fmla="*/ 63 w 114"/>
                  <a:gd name="T13" fmla="*/ 6 h 13"/>
                  <a:gd name="T14" fmla="*/ 70 w 114"/>
                  <a:gd name="T15" fmla="*/ 7 h 13"/>
                  <a:gd name="T16" fmla="*/ 113 w 114"/>
                  <a:gd name="T17" fmla="*/ 0 h 13"/>
                  <a:gd name="T18" fmla="*/ 93 w 114"/>
                  <a:gd name="T19" fmla="*/ 4 h 13"/>
                  <a:gd name="T20" fmla="*/ 75 w 114"/>
                  <a:gd name="T21" fmla="*/ 8 h 13"/>
                  <a:gd name="T22" fmla="*/ 45 w 114"/>
                  <a:gd name="T23" fmla="*/ 11 h 13"/>
                  <a:gd name="T24" fmla="*/ 54 w 114"/>
                  <a:gd name="T25" fmla="*/ 9 h 13"/>
                  <a:gd name="T26" fmla="*/ 42 w 114"/>
                  <a:gd name="T27" fmla="*/ 10 h 13"/>
                  <a:gd name="T28" fmla="*/ 35 w 11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
                    <a:moveTo>
                      <a:pt x="35" y="12"/>
                    </a:moveTo>
                    <a:cubicBezTo>
                      <a:pt x="39" y="12"/>
                      <a:pt x="32" y="12"/>
                      <a:pt x="24" y="12"/>
                    </a:cubicBezTo>
                    <a:cubicBezTo>
                      <a:pt x="15" y="12"/>
                      <a:pt x="5" y="12"/>
                      <a:pt x="0" y="13"/>
                    </a:cubicBezTo>
                    <a:cubicBezTo>
                      <a:pt x="8" y="11"/>
                      <a:pt x="23" y="11"/>
                      <a:pt x="36" y="10"/>
                    </a:cubicBezTo>
                    <a:cubicBezTo>
                      <a:pt x="49" y="9"/>
                      <a:pt x="61" y="7"/>
                      <a:pt x="62" y="5"/>
                    </a:cubicBezTo>
                    <a:cubicBezTo>
                      <a:pt x="70" y="5"/>
                      <a:pt x="87" y="1"/>
                      <a:pt x="86" y="3"/>
                    </a:cubicBezTo>
                    <a:cubicBezTo>
                      <a:pt x="76" y="3"/>
                      <a:pt x="72" y="5"/>
                      <a:pt x="63" y="6"/>
                    </a:cubicBezTo>
                    <a:cubicBezTo>
                      <a:pt x="64" y="7"/>
                      <a:pt x="70" y="6"/>
                      <a:pt x="70" y="7"/>
                    </a:cubicBezTo>
                    <a:cubicBezTo>
                      <a:pt x="73" y="4"/>
                      <a:pt x="90" y="5"/>
                      <a:pt x="113" y="0"/>
                    </a:cubicBezTo>
                    <a:cubicBezTo>
                      <a:pt x="114" y="1"/>
                      <a:pt x="103" y="2"/>
                      <a:pt x="93" y="4"/>
                    </a:cubicBezTo>
                    <a:cubicBezTo>
                      <a:pt x="83" y="5"/>
                      <a:pt x="73" y="6"/>
                      <a:pt x="75" y="8"/>
                    </a:cubicBezTo>
                    <a:cubicBezTo>
                      <a:pt x="65" y="9"/>
                      <a:pt x="55" y="10"/>
                      <a:pt x="45" y="11"/>
                    </a:cubicBezTo>
                    <a:cubicBezTo>
                      <a:pt x="45" y="11"/>
                      <a:pt x="55" y="10"/>
                      <a:pt x="54" y="9"/>
                    </a:cubicBezTo>
                    <a:cubicBezTo>
                      <a:pt x="54" y="9"/>
                      <a:pt x="48" y="9"/>
                      <a:pt x="42" y="10"/>
                    </a:cubicBezTo>
                    <a:cubicBezTo>
                      <a:pt x="36" y="10"/>
                      <a:pt x="32" y="1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033">
                <a:extLst>
                  <a:ext uri="{FF2B5EF4-FFF2-40B4-BE49-F238E27FC236}">
                    <a16:creationId xmlns:a16="http://schemas.microsoft.com/office/drawing/2014/main" id="{A66BD616-C08D-48A9-A1D4-FD8FC3BA94CA}"/>
                  </a:ext>
                </a:extLst>
              </p:cNvPr>
              <p:cNvSpPr>
                <a:spLocks/>
              </p:cNvSpPr>
              <p:nvPr/>
            </p:nvSpPr>
            <p:spPr bwMode="auto">
              <a:xfrm>
                <a:off x="1894" y="2378"/>
                <a:ext cx="9" cy="12"/>
              </a:xfrm>
              <a:custGeom>
                <a:avLst/>
                <a:gdLst>
                  <a:gd name="T0" fmla="*/ 15 w 15"/>
                  <a:gd name="T1" fmla="*/ 21 h 21"/>
                  <a:gd name="T2" fmla="*/ 0 w 15"/>
                  <a:gd name="T3" fmla="*/ 1 h 21"/>
                  <a:gd name="T4" fmla="*/ 7 w 15"/>
                  <a:gd name="T5" fmla="*/ 9 h 21"/>
                  <a:gd name="T6" fmla="*/ 15 w 15"/>
                  <a:gd name="T7" fmla="*/ 21 h 21"/>
                </a:gdLst>
                <a:ahLst/>
                <a:cxnLst>
                  <a:cxn ang="0">
                    <a:pos x="T0" y="T1"/>
                  </a:cxn>
                  <a:cxn ang="0">
                    <a:pos x="T2" y="T3"/>
                  </a:cxn>
                  <a:cxn ang="0">
                    <a:pos x="T4" y="T5"/>
                  </a:cxn>
                  <a:cxn ang="0">
                    <a:pos x="T6" y="T7"/>
                  </a:cxn>
                </a:cxnLst>
                <a:rect l="0" t="0" r="r" b="b"/>
                <a:pathLst>
                  <a:path w="15" h="21">
                    <a:moveTo>
                      <a:pt x="15" y="21"/>
                    </a:moveTo>
                    <a:cubicBezTo>
                      <a:pt x="14" y="21"/>
                      <a:pt x="6" y="9"/>
                      <a:pt x="0" y="1"/>
                    </a:cubicBezTo>
                    <a:cubicBezTo>
                      <a:pt x="0" y="0"/>
                      <a:pt x="4" y="4"/>
                      <a:pt x="7" y="9"/>
                    </a:cubicBezTo>
                    <a:cubicBezTo>
                      <a:pt x="11" y="15"/>
                      <a:pt x="15" y="20"/>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034">
                <a:extLst>
                  <a:ext uri="{FF2B5EF4-FFF2-40B4-BE49-F238E27FC236}">
                    <a16:creationId xmlns:a16="http://schemas.microsoft.com/office/drawing/2014/main" id="{18F1DB93-9C40-423B-9669-61D2C5DB5DA8}"/>
                  </a:ext>
                </a:extLst>
              </p:cNvPr>
              <p:cNvSpPr>
                <a:spLocks/>
              </p:cNvSpPr>
              <p:nvPr/>
            </p:nvSpPr>
            <p:spPr bwMode="auto">
              <a:xfrm>
                <a:off x="2665" y="2302"/>
                <a:ext cx="6" cy="10"/>
              </a:xfrm>
              <a:custGeom>
                <a:avLst/>
                <a:gdLst>
                  <a:gd name="T0" fmla="*/ 11 w 11"/>
                  <a:gd name="T1" fmla="*/ 0 h 18"/>
                  <a:gd name="T2" fmla="*/ 5 w 11"/>
                  <a:gd name="T3" fmla="*/ 12 h 18"/>
                  <a:gd name="T4" fmla="*/ 0 w 11"/>
                  <a:gd name="T5" fmla="*/ 18 h 18"/>
                  <a:gd name="T6" fmla="*/ 11 w 11"/>
                  <a:gd name="T7" fmla="*/ 0 h 18"/>
                </a:gdLst>
                <a:ahLst/>
                <a:cxnLst>
                  <a:cxn ang="0">
                    <a:pos x="T0" y="T1"/>
                  </a:cxn>
                  <a:cxn ang="0">
                    <a:pos x="T2" y="T3"/>
                  </a:cxn>
                  <a:cxn ang="0">
                    <a:pos x="T4" y="T5"/>
                  </a:cxn>
                  <a:cxn ang="0">
                    <a:pos x="T6" y="T7"/>
                  </a:cxn>
                </a:cxnLst>
                <a:rect l="0" t="0" r="r" b="b"/>
                <a:pathLst>
                  <a:path w="11" h="18">
                    <a:moveTo>
                      <a:pt x="11" y="0"/>
                    </a:moveTo>
                    <a:cubicBezTo>
                      <a:pt x="9" y="5"/>
                      <a:pt x="7" y="6"/>
                      <a:pt x="5" y="12"/>
                    </a:cubicBezTo>
                    <a:cubicBezTo>
                      <a:pt x="7" y="2"/>
                      <a:pt x="2" y="18"/>
                      <a:pt x="0" y="18"/>
                    </a:cubicBezTo>
                    <a:cubicBezTo>
                      <a:pt x="5" y="8"/>
                      <a:pt x="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035">
                <a:extLst>
                  <a:ext uri="{FF2B5EF4-FFF2-40B4-BE49-F238E27FC236}">
                    <a16:creationId xmlns:a16="http://schemas.microsoft.com/office/drawing/2014/main" id="{4ACEA157-BF80-4169-A81C-30C85AF15B27}"/>
                  </a:ext>
                </a:extLst>
              </p:cNvPr>
              <p:cNvSpPr>
                <a:spLocks/>
              </p:cNvSpPr>
              <p:nvPr/>
            </p:nvSpPr>
            <p:spPr bwMode="auto">
              <a:xfrm>
                <a:off x="2099" y="2530"/>
                <a:ext cx="32" cy="11"/>
              </a:xfrm>
              <a:custGeom>
                <a:avLst/>
                <a:gdLst>
                  <a:gd name="T0" fmla="*/ 29 w 57"/>
                  <a:gd name="T1" fmla="*/ 14 h 20"/>
                  <a:gd name="T2" fmla="*/ 20 w 57"/>
                  <a:gd name="T3" fmla="*/ 9 h 20"/>
                  <a:gd name="T4" fmla="*/ 0 w 57"/>
                  <a:gd name="T5" fmla="*/ 0 h 20"/>
                  <a:gd name="T6" fmla="*/ 57 w 57"/>
                  <a:gd name="T7" fmla="*/ 20 h 20"/>
                  <a:gd name="T8" fmla="*/ 29 w 57"/>
                  <a:gd name="T9" fmla="*/ 14 h 20"/>
                </a:gdLst>
                <a:ahLst/>
                <a:cxnLst>
                  <a:cxn ang="0">
                    <a:pos x="T0" y="T1"/>
                  </a:cxn>
                  <a:cxn ang="0">
                    <a:pos x="T2" y="T3"/>
                  </a:cxn>
                  <a:cxn ang="0">
                    <a:pos x="T4" y="T5"/>
                  </a:cxn>
                  <a:cxn ang="0">
                    <a:pos x="T6" y="T7"/>
                  </a:cxn>
                  <a:cxn ang="0">
                    <a:pos x="T8" y="T9"/>
                  </a:cxn>
                </a:cxnLst>
                <a:rect l="0" t="0" r="r" b="b"/>
                <a:pathLst>
                  <a:path w="57" h="20">
                    <a:moveTo>
                      <a:pt x="29" y="14"/>
                    </a:moveTo>
                    <a:cubicBezTo>
                      <a:pt x="35" y="15"/>
                      <a:pt x="29" y="12"/>
                      <a:pt x="20" y="9"/>
                    </a:cubicBezTo>
                    <a:cubicBezTo>
                      <a:pt x="11" y="6"/>
                      <a:pt x="1" y="2"/>
                      <a:pt x="0" y="0"/>
                    </a:cubicBezTo>
                    <a:cubicBezTo>
                      <a:pt x="21" y="10"/>
                      <a:pt x="42" y="16"/>
                      <a:pt x="57" y="20"/>
                    </a:cubicBezTo>
                    <a:cubicBezTo>
                      <a:pt x="45" y="17"/>
                      <a:pt x="36"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036">
                <a:extLst>
                  <a:ext uri="{FF2B5EF4-FFF2-40B4-BE49-F238E27FC236}">
                    <a16:creationId xmlns:a16="http://schemas.microsoft.com/office/drawing/2014/main" id="{EFAC9399-B9F2-4414-A4C8-A9AEFA54C291}"/>
                  </a:ext>
                </a:extLst>
              </p:cNvPr>
              <p:cNvSpPr>
                <a:spLocks/>
              </p:cNvSpPr>
              <p:nvPr/>
            </p:nvSpPr>
            <p:spPr bwMode="auto">
              <a:xfrm>
                <a:off x="2312" y="2551"/>
                <a:ext cx="44" cy="7"/>
              </a:xfrm>
              <a:custGeom>
                <a:avLst/>
                <a:gdLst>
                  <a:gd name="T0" fmla="*/ 76 w 77"/>
                  <a:gd name="T1" fmla="*/ 0 h 12"/>
                  <a:gd name="T2" fmla="*/ 71 w 77"/>
                  <a:gd name="T3" fmla="*/ 3 h 12"/>
                  <a:gd name="T4" fmla="*/ 56 w 77"/>
                  <a:gd name="T5" fmla="*/ 4 h 12"/>
                  <a:gd name="T6" fmla="*/ 41 w 77"/>
                  <a:gd name="T7" fmla="*/ 9 h 12"/>
                  <a:gd name="T8" fmla="*/ 0 w 77"/>
                  <a:gd name="T9" fmla="*/ 12 h 12"/>
                  <a:gd name="T10" fmla="*/ 40 w 77"/>
                  <a:gd name="T11" fmla="*/ 7 h 12"/>
                  <a:gd name="T12" fmla="*/ 76 w 7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7" h="12">
                    <a:moveTo>
                      <a:pt x="76" y="0"/>
                    </a:moveTo>
                    <a:cubicBezTo>
                      <a:pt x="77" y="1"/>
                      <a:pt x="67" y="2"/>
                      <a:pt x="71" y="3"/>
                    </a:cubicBezTo>
                    <a:cubicBezTo>
                      <a:pt x="62" y="5"/>
                      <a:pt x="62" y="4"/>
                      <a:pt x="56" y="4"/>
                    </a:cubicBezTo>
                    <a:cubicBezTo>
                      <a:pt x="52" y="6"/>
                      <a:pt x="40" y="7"/>
                      <a:pt x="41" y="9"/>
                    </a:cubicBezTo>
                    <a:cubicBezTo>
                      <a:pt x="30" y="9"/>
                      <a:pt x="16" y="11"/>
                      <a:pt x="0" y="12"/>
                    </a:cubicBezTo>
                    <a:cubicBezTo>
                      <a:pt x="13" y="11"/>
                      <a:pt x="27" y="9"/>
                      <a:pt x="40" y="7"/>
                    </a:cubicBezTo>
                    <a:cubicBezTo>
                      <a:pt x="53" y="4"/>
                      <a:pt x="66" y="2"/>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7037">
                <a:extLst>
                  <a:ext uri="{FF2B5EF4-FFF2-40B4-BE49-F238E27FC236}">
                    <a16:creationId xmlns:a16="http://schemas.microsoft.com/office/drawing/2014/main" id="{50E118E9-E9BD-48DA-A773-DDE89C66FBB3}"/>
                  </a:ext>
                </a:extLst>
              </p:cNvPr>
              <p:cNvSpPr>
                <a:spLocks/>
              </p:cNvSpPr>
              <p:nvPr/>
            </p:nvSpPr>
            <p:spPr bwMode="auto">
              <a:xfrm>
                <a:off x="2626" y="2195"/>
                <a:ext cx="68" cy="178"/>
              </a:xfrm>
              <a:custGeom>
                <a:avLst/>
                <a:gdLst>
                  <a:gd name="T0" fmla="*/ 32 w 119"/>
                  <a:gd name="T1" fmla="*/ 261 h 313"/>
                  <a:gd name="T2" fmla="*/ 26 w 119"/>
                  <a:gd name="T3" fmla="*/ 272 h 313"/>
                  <a:gd name="T4" fmla="*/ 29 w 119"/>
                  <a:gd name="T5" fmla="*/ 275 h 313"/>
                  <a:gd name="T6" fmla="*/ 14 w 119"/>
                  <a:gd name="T7" fmla="*/ 294 h 313"/>
                  <a:gd name="T8" fmla="*/ 7 w 119"/>
                  <a:gd name="T9" fmla="*/ 308 h 313"/>
                  <a:gd name="T10" fmla="*/ 2 w 119"/>
                  <a:gd name="T11" fmla="*/ 313 h 313"/>
                  <a:gd name="T12" fmla="*/ 9 w 119"/>
                  <a:gd name="T13" fmla="*/ 302 h 313"/>
                  <a:gd name="T14" fmla="*/ 0 w 119"/>
                  <a:gd name="T15" fmla="*/ 310 h 313"/>
                  <a:gd name="T16" fmla="*/ 7 w 119"/>
                  <a:gd name="T17" fmla="*/ 302 h 313"/>
                  <a:gd name="T18" fmla="*/ 11 w 119"/>
                  <a:gd name="T19" fmla="*/ 291 h 313"/>
                  <a:gd name="T20" fmla="*/ 5 w 119"/>
                  <a:gd name="T21" fmla="*/ 302 h 313"/>
                  <a:gd name="T22" fmla="*/ 1 w 119"/>
                  <a:gd name="T23" fmla="*/ 304 h 313"/>
                  <a:gd name="T24" fmla="*/ 10 w 119"/>
                  <a:gd name="T25" fmla="*/ 291 h 313"/>
                  <a:gd name="T26" fmla="*/ 5 w 119"/>
                  <a:gd name="T27" fmla="*/ 291 h 313"/>
                  <a:gd name="T28" fmla="*/ 40 w 119"/>
                  <a:gd name="T29" fmla="*/ 233 h 313"/>
                  <a:gd name="T30" fmla="*/ 43 w 119"/>
                  <a:gd name="T31" fmla="*/ 231 h 313"/>
                  <a:gd name="T32" fmla="*/ 51 w 119"/>
                  <a:gd name="T33" fmla="*/ 211 h 313"/>
                  <a:gd name="T34" fmla="*/ 56 w 119"/>
                  <a:gd name="T35" fmla="*/ 205 h 313"/>
                  <a:gd name="T36" fmla="*/ 70 w 119"/>
                  <a:gd name="T37" fmla="*/ 173 h 313"/>
                  <a:gd name="T38" fmla="*/ 83 w 119"/>
                  <a:gd name="T39" fmla="*/ 139 h 313"/>
                  <a:gd name="T40" fmla="*/ 68 w 119"/>
                  <a:gd name="T41" fmla="*/ 171 h 313"/>
                  <a:gd name="T42" fmla="*/ 77 w 119"/>
                  <a:gd name="T43" fmla="*/ 145 h 313"/>
                  <a:gd name="T44" fmla="*/ 98 w 119"/>
                  <a:gd name="T45" fmla="*/ 88 h 313"/>
                  <a:gd name="T46" fmla="*/ 93 w 119"/>
                  <a:gd name="T47" fmla="*/ 98 h 313"/>
                  <a:gd name="T48" fmla="*/ 97 w 119"/>
                  <a:gd name="T49" fmla="*/ 86 h 313"/>
                  <a:gd name="T50" fmla="*/ 94 w 119"/>
                  <a:gd name="T51" fmla="*/ 92 h 313"/>
                  <a:gd name="T52" fmla="*/ 96 w 119"/>
                  <a:gd name="T53" fmla="*/ 83 h 313"/>
                  <a:gd name="T54" fmla="*/ 98 w 119"/>
                  <a:gd name="T55" fmla="*/ 69 h 313"/>
                  <a:gd name="T56" fmla="*/ 102 w 119"/>
                  <a:gd name="T57" fmla="*/ 65 h 313"/>
                  <a:gd name="T58" fmla="*/ 99 w 119"/>
                  <a:gd name="T59" fmla="*/ 85 h 313"/>
                  <a:gd name="T60" fmla="*/ 101 w 119"/>
                  <a:gd name="T61" fmla="*/ 72 h 313"/>
                  <a:gd name="T62" fmla="*/ 105 w 119"/>
                  <a:gd name="T63" fmla="*/ 56 h 313"/>
                  <a:gd name="T64" fmla="*/ 107 w 119"/>
                  <a:gd name="T65" fmla="*/ 55 h 313"/>
                  <a:gd name="T66" fmla="*/ 108 w 119"/>
                  <a:gd name="T67" fmla="*/ 41 h 313"/>
                  <a:gd name="T68" fmla="*/ 110 w 119"/>
                  <a:gd name="T69" fmla="*/ 43 h 313"/>
                  <a:gd name="T70" fmla="*/ 115 w 119"/>
                  <a:gd name="T71" fmla="*/ 13 h 313"/>
                  <a:gd name="T72" fmla="*/ 118 w 119"/>
                  <a:gd name="T73" fmla="*/ 0 h 313"/>
                  <a:gd name="T74" fmla="*/ 105 w 119"/>
                  <a:gd name="T75" fmla="*/ 67 h 313"/>
                  <a:gd name="T76" fmla="*/ 83 w 119"/>
                  <a:gd name="T77" fmla="*/ 139 h 313"/>
                  <a:gd name="T78" fmla="*/ 89 w 119"/>
                  <a:gd name="T79" fmla="*/ 127 h 313"/>
                  <a:gd name="T80" fmla="*/ 90 w 119"/>
                  <a:gd name="T81" fmla="*/ 118 h 313"/>
                  <a:gd name="T82" fmla="*/ 98 w 119"/>
                  <a:gd name="T83" fmla="*/ 103 h 313"/>
                  <a:gd name="T84" fmla="*/ 98 w 119"/>
                  <a:gd name="T85" fmla="*/ 97 h 313"/>
                  <a:gd name="T86" fmla="*/ 101 w 119"/>
                  <a:gd name="T87" fmla="*/ 93 h 313"/>
                  <a:gd name="T88" fmla="*/ 105 w 119"/>
                  <a:gd name="T89" fmla="*/ 76 h 313"/>
                  <a:gd name="T90" fmla="*/ 111 w 119"/>
                  <a:gd name="T91" fmla="*/ 60 h 313"/>
                  <a:gd name="T92" fmla="*/ 105 w 119"/>
                  <a:gd name="T93" fmla="*/ 82 h 313"/>
                  <a:gd name="T94" fmla="*/ 100 w 119"/>
                  <a:gd name="T95" fmla="*/ 102 h 313"/>
                  <a:gd name="T96" fmla="*/ 98 w 119"/>
                  <a:gd name="T97" fmla="*/ 102 h 313"/>
                  <a:gd name="T98" fmla="*/ 92 w 119"/>
                  <a:gd name="T99" fmla="*/ 132 h 313"/>
                  <a:gd name="T100" fmla="*/ 84 w 119"/>
                  <a:gd name="T101" fmla="*/ 138 h 313"/>
                  <a:gd name="T102" fmla="*/ 83 w 119"/>
                  <a:gd name="T103" fmla="*/ 147 h 313"/>
                  <a:gd name="T104" fmla="*/ 67 w 119"/>
                  <a:gd name="T105" fmla="*/ 183 h 313"/>
                  <a:gd name="T106" fmla="*/ 49 w 119"/>
                  <a:gd name="T107" fmla="*/ 225 h 313"/>
                  <a:gd name="T108" fmla="*/ 26 w 119"/>
                  <a:gd name="T109" fmla="*/ 261 h 313"/>
                  <a:gd name="T110" fmla="*/ 32 w 119"/>
                  <a:gd name="T111" fmla="*/ 26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313">
                    <a:moveTo>
                      <a:pt x="32" y="261"/>
                    </a:moveTo>
                    <a:cubicBezTo>
                      <a:pt x="32" y="264"/>
                      <a:pt x="30" y="265"/>
                      <a:pt x="26" y="272"/>
                    </a:cubicBezTo>
                    <a:cubicBezTo>
                      <a:pt x="35" y="262"/>
                      <a:pt x="22" y="283"/>
                      <a:pt x="29" y="275"/>
                    </a:cubicBezTo>
                    <a:cubicBezTo>
                      <a:pt x="22" y="284"/>
                      <a:pt x="21" y="286"/>
                      <a:pt x="14" y="294"/>
                    </a:cubicBezTo>
                    <a:cubicBezTo>
                      <a:pt x="11" y="299"/>
                      <a:pt x="14" y="298"/>
                      <a:pt x="7" y="308"/>
                    </a:cubicBezTo>
                    <a:cubicBezTo>
                      <a:pt x="7" y="307"/>
                      <a:pt x="5" y="310"/>
                      <a:pt x="2" y="313"/>
                    </a:cubicBezTo>
                    <a:cubicBezTo>
                      <a:pt x="3" y="310"/>
                      <a:pt x="6" y="306"/>
                      <a:pt x="9" y="302"/>
                    </a:cubicBezTo>
                    <a:cubicBezTo>
                      <a:pt x="9" y="299"/>
                      <a:pt x="1" y="311"/>
                      <a:pt x="0" y="310"/>
                    </a:cubicBezTo>
                    <a:cubicBezTo>
                      <a:pt x="4" y="304"/>
                      <a:pt x="3" y="307"/>
                      <a:pt x="7" y="302"/>
                    </a:cubicBezTo>
                    <a:cubicBezTo>
                      <a:pt x="4" y="302"/>
                      <a:pt x="10" y="295"/>
                      <a:pt x="11" y="291"/>
                    </a:cubicBezTo>
                    <a:cubicBezTo>
                      <a:pt x="9" y="292"/>
                      <a:pt x="5" y="301"/>
                      <a:pt x="5" y="302"/>
                    </a:cubicBezTo>
                    <a:cubicBezTo>
                      <a:pt x="2" y="305"/>
                      <a:pt x="2" y="304"/>
                      <a:pt x="1" y="304"/>
                    </a:cubicBezTo>
                    <a:cubicBezTo>
                      <a:pt x="4" y="300"/>
                      <a:pt x="7" y="295"/>
                      <a:pt x="10" y="291"/>
                    </a:cubicBezTo>
                    <a:cubicBezTo>
                      <a:pt x="7" y="293"/>
                      <a:pt x="3" y="296"/>
                      <a:pt x="5" y="291"/>
                    </a:cubicBezTo>
                    <a:cubicBezTo>
                      <a:pt x="15" y="278"/>
                      <a:pt x="27" y="259"/>
                      <a:pt x="40" y="233"/>
                    </a:cubicBezTo>
                    <a:cubicBezTo>
                      <a:pt x="40" y="234"/>
                      <a:pt x="42" y="231"/>
                      <a:pt x="43" y="231"/>
                    </a:cubicBezTo>
                    <a:cubicBezTo>
                      <a:pt x="48" y="221"/>
                      <a:pt x="48" y="219"/>
                      <a:pt x="51" y="211"/>
                    </a:cubicBezTo>
                    <a:cubicBezTo>
                      <a:pt x="52" y="212"/>
                      <a:pt x="54" y="210"/>
                      <a:pt x="56" y="205"/>
                    </a:cubicBezTo>
                    <a:cubicBezTo>
                      <a:pt x="59" y="198"/>
                      <a:pt x="65" y="186"/>
                      <a:pt x="70" y="173"/>
                    </a:cubicBezTo>
                    <a:cubicBezTo>
                      <a:pt x="76" y="160"/>
                      <a:pt x="81" y="147"/>
                      <a:pt x="83" y="139"/>
                    </a:cubicBezTo>
                    <a:cubicBezTo>
                      <a:pt x="74" y="153"/>
                      <a:pt x="74" y="162"/>
                      <a:pt x="68" y="171"/>
                    </a:cubicBezTo>
                    <a:cubicBezTo>
                      <a:pt x="70" y="165"/>
                      <a:pt x="76" y="150"/>
                      <a:pt x="77" y="145"/>
                    </a:cubicBezTo>
                    <a:cubicBezTo>
                      <a:pt x="84" y="132"/>
                      <a:pt x="90" y="112"/>
                      <a:pt x="98" y="88"/>
                    </a:cubicBezTo>
                    <a:cubicBezTo>
                      <a:pt x="96" y="91"/>
                      <a:pt x="94" y="96"/>
                      <a:pt x="93" y="98"/>
                    </a:cubicBezTo>
                    <a:cubicBezTo>
                      <a:pt x="93" y="99"/>
                      <a:pt x="93" y="97"/>
                      <a:pt x="97" y="86"/>
                    </a:cubicBezTo>
                    <a:cubicBezTo>
                      <a:pt x="96" y="84"/>
                      <a:pt x="94" y="92"/>
                      <a:pt x="94" y="92"/>
                    </a:cubicBezTo>
                    <a:cubicBezTo>
                      <a:pt x="94" y="94"/>
                      <a:pt x="95" y="89"/>
                      <a:pt x="96" y="83"/>
                    </a:cubicBezTo>
                    <a:cubicBezTo>
                      <a:pt x="97" y="77"/>
                      <a:pt x="98" y="71"/>
                      <a:pt x="98" y="69"/>
                    </a:cubicBezTo>
                    <a:cubicBezTo>
                      <a:pt x="99" y="66"/>
                      <a:pt x="101" y="64"/>
                      <a:pt x="102" y="65"/>
                    </a:cubicBezTo>
                    <a:cubicBezTo>
                      <a:pt x="100" y="74"/>
                      <a:pt x="96" y="87"/>
                      <a:pt x="99" y="85"/>
                    </a:cubicBezTo>
                    <a:cubicBezTo>
                      <a:pt x="102" y="76"/>
                      <a:pt x="101" y="74"/>
                      <a:pt x="101" y="72"/>
                    </a:cubicBezTo>
                    <a:cubicBezTo>
                      <a:pt x="101" y="71"/>
                      <a:pt x="102" y="68"/>
                      <a:pt x="105" y="56"/>
                    </a:cubicBezTo>
                    <a:cubicBezTo>
                      <a:pt x="107" y="55"/>
                      <a:pt x="107" y="55"/>
                      <a:pt x="107" y="55"/>
                    </a:cubicBezTo>
                    <a:cubicBezTo>
                      <a:pt x="107" y="51"/>
                      <a:pt x="109" y="43"/>
                      <a:pt x="108" y="41"/>
                    </a:cubicBezTo>
                    <a:cubicBezTo>
                      <a:pt x="110" y="33"/>
                      <a:pt x="109" y="44"/>
                      <a:pt x="110" y="43"/>
                    </a:cubicBezTo>
                    <a:cubicBezTo>
                      <a:pt x="113" y="31"/>
                      <a:pt x="115" y="18"/>
                      <a:pt x="115" y="13"/>
                    </a:cubicBezTo>
                    <a:cubicBezTo>
                      <a:pt x="116" y="10"/>
                      <a:pt x="119" y="5"/>
                      <a:pt x="118" y="0"/>
                    </a:cubicBezTo>
                    <a:cubicBezTo>
                      <a:pt x="117" y="15"/>
                      <a:pt x="112" y="40"/>
                      <a:pt x="105" y="67"/>
                    </a:cubicBezTo>
                    <a:cubicBezTo>
                      <a:pt x="98" y="93"/>
                      <a:pt x="88" y="120"/>
                      <a:pt x="83" y="139"/>
                    </a:cubicBezTo>
                    <a:cubicBezTo>
                      <a:pt x="84" y="138"/>
                      <a:pt x="87" y="131"/>
                      <a:pt x="89" y="127"/>
                    </a:cubicBezTo>
                    <a:cubicBezTo>
                      <a:pt x="91" y="120"/>
                      <a:pt x="91" y="117"/>
                      <a:pt x="90" y="118"/>
                    </a:cubicBezTo>
                    <a:cubicBezTo>
                      <a:pt x="92" y="115"/>
                      <a:pt x="95" y="110"/>
                      <a:pt x="98" y="103"/>
                    </a:cubicBezTo>
                    <a:cubicBezTo>
                      <a:pt x="98" y="100"/>
                      <a:pt x="98" y="98"/>
                      <a:pt x="98" y="97"/>
                    </a:cubicBezTo>
                    <a:cubicBezTo>
                      <a:pt x="99" y="93"/>
                      <a:pt x="100" y="94"/>
                      <a:pt x="101" y="93"/>
                    </a:cubicBezTo>
                    <a:cubicBezTo>
                      <a:pt x="101" y="90"/>
                      <a:pt x="103" y="83"/>
                      <a:pt x="105" y="76"/>
                    </a:cubicBezTo>
                    <a:cubicBezTo>
                      <a:pt x="107" y="69"/>
                      <a:pt x="109" y="62"/>
                      <a:pt x="111" y="60"/>
                    </a:cubicBezTo>
                    <a:cubicBezTo>
                      <a:pt x="108" y="69"/>
                      <a:pt x="106" y="76"/>
                      <a:pt x="105" y="82"/>
                    </a:cubicBezTo>
                    <a:cubicBezTo>
                      <a:pt x="103" y="88"/>
                      <a:pt x="102" y="94"/>
                      <a:pt x="100" y="102"/>
                    </a:cubicBezTo>
                    <a:cubicBezTo>
                      <a:pt x="98" y="102"/>
                      <a:pt x="98" y="102"/>
                      <a:pt x="98" y="102"/>
                    </a:cubicBezTo>
                    <a:cubicBezTo>
                      <a:pt x="95" y="117"/>
                      <a:pt x="91" y="130"/>
                      <a:pt x="92" y="132"/>
                    </a:cubicBezTo>
                    <a:cubicBezTo>
                      <a:pt x="90" y="132"/>
                      <a:pt x="86" y="137"/>
                      <a:pt x="84" y="138"/>
                    </a:cubicBezTo>
                    <a:cubicBezTo>
                      <a:pt x="80" y="148"/>
                      <a:pt x="84" y="142"/>
                      <a:pt x="83" y="147"/>
                    </a:cubicBezTo>
                    <a:cubicBezTo>
                      <a:pt x="77" y="159"/>
                      <a:pt x="72" y="171"/>
                      <a:pt x="67" y="183"/>
                    </a:cubicBezTo>
                    <a:cubicBezTo>
                      <a:pt x="62" y="196"/>
                      <a:pt x="56" y="210"/>
                      <a:pt x="49" y="225"/>
                    </a:cubicBezTo>
                    <a:cubicBezTo>
                      <a:pt x="41" y="234"/>
                      <a:pt x="37" y="246"/>
                      <a:pt x="26" y="261"/>
                    </a:cubicBezTo>
                    <a:cubicBezTo>
                      <a:pt x="22" y="270"/>
                      <a:pt x="29" y="264"/>
                      <a:pt x="32"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7038">
                <a:extLst>
                  <a:ext uri="{FF2B5EF4-FFF2-40B4-BE49-F238E27FC236}">
                    <a16:creationId xmlns:a16="http://schemas.microsoft.com/office/drawing/2014/main" id="{5EA5280E-BA9B-44C3-8874-53169D142DED}"/>
                  </a:ext>
                </a:extLst>
              </p:cNvPr>
              <p:cNvSpPr>
                <a:spLocks/>
              </p:cNvSpPr>
              <p:nvPr/>
            </p:nvSpPr>
            <p:spPr bwMode="auto">
              <a:xfrm>
                <a:off x="2645" y="2295"/>
                <a:ext cx="24" cy="47"/>
              </a:xfrm>
              <a:custGeom>
                <a:avLst/>
                <a:gdLst>
                  <a:gd name="T0" fmla="*/ 5 w 43"/>
                  <a:gd name="T1" fmla="*/ 71 h 82"/>
                  <a:gd name="T2" fmla="*/ 5 w 43"/>
                  <a:gd name="T3" fmla="*/ 69 h 82"/>
                  <a:gd name="T4" fmla="*/ 23 w 43"/>
                  <a:gd name="T5" fmla="*/ 35 h 82"/>
                  <a:gd name="T6" fmla="*/ 38 w 43"/>
                  <a:gd name="T7" fmla="*/ 6 h 82"/>
                  <a:gd name="T8" fmla="*/ 38 w 43"/>
                  <a:gd name="T9" fmla="*/ 7 h 82"/>
                  <a:gd name="T10" fmla="*/ 35 w 43"/>
                  <a:gd name="T11" fmla="*/ 15 h 82"/>
                  <a:gd name="T12" fmla="*/ 39 w 43"/>
                  <a:gd name="T13" fmla="*/ 6 h 82"/>
                  <a:gd name="T14" fmla="*/ 41 w 43"/>
                  <a:gd name="T15" fmla="*/ 3 h 82"/>
                  <a:gd name="T16" fmla="*/ 43 w 43"/>
                  <a:gd name="T17" fmla="*/ 3 h 82"/>
                  <a:gd name="T18" fmla="*/ 37 w 43"/>
                  <a:gd name="T19" fmla="*/ 15 h 82"/>
                  <a:gd name="T20" fmla="*/ 30 w 43"/>
                  <a:gd name="T21" fmla="*/ 29 h 82"/>
                  <a:gd name="T22" fmla="*/ 26 w 43"/>
                  <a:gd name="T23" fmla="*/ 43 h 82"/>
                  <a:gd name="T24" fmla="*/ 21 w 43"/>
                  <a:gd name="T25" fmla="*/ 46 h 82"/>
                  <a:gd name="T26" fmla="*/ 14 w 43"/>
                  <a:gd name="T27" fmla="*/ 60 h 82"/>
                  <a:gd name="T28" fmla="*/ 21 w 43"/>
                  <a:gd name="T29" fmla="*/ 54 h 82"/>
                  <a:gd name="T30" fmla="*/ 14 w 43"/>
                  <a:gd name="T31" fmla="*/ 66 h 82"/>
                  <a:gd name="T32" fmla="*/ 13 w 43"/>
                  <a:gd name="T33" fmla="*/ 63 h 82"/>
                  <a:gd name="T34" fmla="*/ 10 w 43"/>
                  <a:gd name="T35" fmla="*/ 66 h 82"/>
                  <a:gd name="T36" fmla="*/ 1 w 43"/>
                  <a:gd name="T37" fmla="*/ 82 h 82"/>
                  <a:gd name="T38" fmla="*/ 13 w 43"/>
                  <a:gd name="T39" fmla="*/ 60 h 82"/>
                  <a:gd name="T40" fmla="*/ 3 w 43"/>
                  <a:gd name="T41" fmla="*/ 74 h 82"/>
                  <a:gd name="T42" fmla="*/ 5 w 43"/>
                  <a:gd name="T4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82">
                    <a:moveTo>
                      <a:pt x="5" y="71"/>
                    </a:moveTo>
                    <a:cubicBezTo>
                      <a:pt x="6" y="69"/>
                      <a:pt x="5" y="69"/>
                      <a:pt x="5" y="69"/>
                    </a:cubicBezTo>
                    <a:cubicBezTo>
                      <a:pt x="11" y="58"/>
                      <a:pt x="21" y="42"/>
                      <a:pt x="23" y="35"/>
                    </a:cubicBezTo>
                    <a:cubicBezTo>
                      <a:pt x="28" y="28"/>
                      <a:pt x="29" y="24"/>
                      <a:pt x="38" y="6"/>
                    </a:cubicBezTo>
                    <a:cubicBezTo>
                      <a:pt x="41" y="0"/>
                      <a:pt x="40" y="3"/>
                      <a:pt x="38" y="7"/>
                    </a:cubicBezTo>
                    <a:cubicBezTo>
                      <a:pt x="36" y="11"/>
                      <a:pt x="34" y="16"/>
                      <a:pt x="35" y="15"/>
                    </a:cubicBezTo>
                    <a:cubicBezTo>
                      <a:pt x="36" y="14"/>
                      <a:pt x="40" y="6"/>
                      <a:pt x="39" y="6"/>
                    </a:cubicBezTo>
                    <a:cubicBezTo>
                      <a:pt x="40" y="3"/>
                      <a:pt x="41" y="3"/>
                      <a:pt x="41" y="3"/>
                    </a:cubicBezTo>
                    <a:cubicBezTo>
                      <a:pt x="43" y="3"/>
                      <a:pt x="43" y="3"/>
                      <a:pt x="43" y="3"/>
                    </a:cubicBezTo>
                    <a:cubicBezTo>
                      <a:pt x="39" y="9"/>
                      <a:pt x="38" y="12"/>
                      <a:pt x="37" y="15"/>
                    </a:cubicBezTo>
                    <a:cubicBezTo>
                      <a:pt x="35" y="18"/>
                      <a:pt x="34" y="22"/>
                      <a:pt x="30" y="29"/>
                    </a:cubicBezTo>
                    <a:cubicBezTo>
                      <a:pt x="28" y="35"/>
                      <a:pt x="35" y="28"/>
                      <a:pt x="26" y="43"/>
                    </a:cubicBezTo>
                    <a:cubicBezTo>
                      <a:pt x="29" y="35"/>
                      <a:pt x="21" y="50"/>
                      <a:pt x="21" y="46"/>
                    </a:cubicBezTo>
                    <a:cubicBezTo>
                      <a:pt x="20" y="49"/>
                      <a:pt x="18" y="54"/>
                      <a:pt x="14" y="60"/>
                    </a:cubicBezTo>
                    <a:cubicBezTo>
                      <a:pt x="19" y="53"/>
                      <a:pt x="17" y="58"/>
                      <a:pt x="21" y="54"/>
                    </a:cubicBezTo>
                    <a:cubicBezTo>
                      <a:pt x="17" y="64"/>
                      <a:pt x="18" y="57"/>
                      <a:pt x="14" y="66"/>
                    </a:cubicBezTo>
                    <a:cubicBezTo>
                      <a:pt x="12" y="66"/>
                      <a:pt x="14" y="62"/>
                      <a:pt x="13" y="63"/>
                    </a:cubicBezTo>
                    <a:cubicBezTo>
                      <a:pt x="12" y="63"/>
                      <a:pt x="11" y="66"/>
                      <a:pt x="10" y="66"/>
                    </a:cubicBezTo>
                    <a:cubicBezTo>
                      <a:pt x="5" y="74"/>
                      <a:pt x="5" y="76"/>
                      <a:pt x="1" y="82"/>
                    </a:cubicBezTo>
                    <a:cubicBezTo>
                      <a:pt x="0" y="82"/>
                      <a:pt x="8" y="69"/>
                      <a:pt x="13" y="60"/>
                    </a:cubicBezTo>
                    <a:cubicBezTo>
                      <a:pt x="11" y="60"/>
                      <a:pt x="6" y="71"/>
                      <a:pt x="3" y="74"/>
                    </a:cubicBezTo>
                    <a:cubicBezTo>
                      <a:pt x="3" y="74"/>
                      <a:pt x="5" y="71"/>
                      <a:pt x="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2" name="Freeform 7040">
              <a:extLst>
                <a:ext uri="{FF2B5EF4-FFF2-40B4-BE49-F238E27FC236}">
                  <a16:creationId xmlns:a16="http://schemas.microsoft.com/office/drawing/2014/main" id="{EC920982-6049-499B-8824-0B3AF6FCBDE3}"/>
                </a:ext>
              </a:extLst>
            </p:cNvPr>
            <p:cNvSpPr>
              <a:spLocks/>
            </p:cNvSpPr>
            <p:nvPr/>
          </p:nvSpPr>
          <p:spPr bwMode="auto">
            <a:xfrm>
              <a:off x="6233550" y="3493258"/>
              <a:ext cx="19050" cy="11113"/>
            </a:xfrm>
            <a:custGeom>
              <a:avLst/>
              <a:gdLst>
                <a:gd name="T0" fmla="*/ 21 w 21"/>
                <a:gd name="T1" fmla="*/ 3 h 12"/>
                <a:gd name="T2" fmla="*/ 17 w 21"/>
                <a:gd name="T3" fmla="*/ 4 h 12"/>
                <a:gd name="T4" fmla="*/ 9 w 21"/>
                <a:gd name="T5" fmla="*/ 9 h 12"/>
                <a:gd name="T6" fmla="*/ 0 w 21"/>
                <a:gd name="T7" fmla="*/ 11 h 12"/>
                <a:gd name="T8" fmla="*/ 21 w 21"/>
                <a:gd name="T9" fmla="*/ 0 h 12"/>
                <a:gd name="T10" fmla="*/ 21 w 21"/>
                <a:gd name="T11" fmla="*/ 3 h 12"/>
              </a:gdLst>
              <a:ahLst/>
              <a:cxnLst>
                <a:cxn ang="0">
                  <a:pos x="T0" y="T1"/>
                </a:cxn>
                <a:cxn ang="0">
                  <a:pos x="T2" y="T3"/>
                </a:cxn>
                <a:cxn ang="0">
                  <a:pos x="T4" y="T5"/>
                </a:cxn>
                <a:cxn ang="0">
                  <a:pos x="T6" y="T7"/>
                </a:cxn>
                <a:cxn ang="0">
                  <a:pos x="T8" y="T9"/>
                </a:cxn>
                <a:cxn ang="0">
                  <a:pos x="T10" y="T11"/>
                </a:cxn>
              </a:cxnLst>
              <a:rect l="0" t="0" r="r" b="b"/>
              <a:pathLst>
                <a:path w="21" h="12">
                  <a:moveTo>
                    <a:pt x="21" y="3"/>
                  </a:moveTo>
                  <a:cubicBezTo>
                    <a:pt x="19" y="5"/>
                    <a:pt x="17" y="5"/>
                    <a:pt x="17" y="4"/>
                  </a:cubicBezTo>
                  <a:cubicBezTo>
                    <a:pt x="13" y="7"/>
                    <a:pt x="9" y="9"/>
                    <a:pt x="9" y="9"/>
                  </a:cubicBezTo>
                  <a:cubicBezTo>
                    <a:pt x="4" y="12"/>
                    <a:pt x="4" y="10"/>
                    <a:pt x="0" y="11"/>
                  </a:cubicBezTo>
                  <a:cubicBezTo>
                    <a:pt x="8" y="8"/>
                    <a:pt x="10" y="6"/>
                    <a:pt x="21" y="0"/>
                  </a:cubicBezTo>
                  <a:cubicBezTo>
                    <a:pt x="17" y="3"/>
                    <a:pt x="16" y="4"/>
                    <a:pt x="21"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7042">
              <a:extLst>
                <a:ext uri="{FF2B5EF4-FFF2-40B4-BE49-F238E27FC236}">
                  <a16:creationId xmlns:a16="http://schemas.microsoft.com/office/drawing/2014/main" id="{99E59557-41EE-4672-82B7-33E819CEFE99}"/>
                </a:ext>
              </a:extLst>
            </p:cNvPr>
            <p:cNvSpPr>
              <a:spLocks/>
            </p:cNvSpPr>
            <p:nvPr/>
          </p:nvSpPr>
          <p:spPr bwMode="auto">
            <a:xfrm>
              <a:off x="6406587" y="3345621"/>
              <a:ext cx="28575" cy="30163"/>
            </a:xfrm>
            <a:custGeom>
              <a:avLst/>
              <a:gdLst>
                <a:gd name="T0" fmla="*/ 9 w 32"/>
                <a:gd name="T1" fmla="*/ 25 h 34"/>
                <a:gd name="T2" fmla="*/ 1 w 32"/>
                <a:gd name="T3" fmla="*/ 34 h 34"/>
                <a:gd name="T4" fmla="*/ 11 w 32"/>
                <a:gd name="T5" fmla="*/ 19 h 34"/>
                <a:gd name="T6" fmla="*/ 29 w 32"/>
                <a:gd name="T7" fmla="*/ 0 h 34"/>
                <a:gd name="T8" fmla="*/ 25 w 32"/>
                <a:gd name="T9" fmla="*/ 8 h 34"/>
                <a:gd name="T10" fmla="*/ 4 w 32"/>
                <a:gd name="T11" fmla="*/ 29 h 34"/>
                <a:gd name="T12" fmla="*/ 9 w 32"/>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32" h="34">
                  <a:moveTo>
                    <a:pt x="9" y="25"/>
                  </a:moveTo>
                  <a:cubicBezTo>
                    <a:pt x="14" y="20"/>
                    <a:pt x="4" y="30"/>
                    <a:pt x="1" y="34"/>
                  </a:cubicBezTo>
                  <a:cubicBezTo>
                    <a:pt x="0" y="33"/>
                    <a:pt x="5" y="26"/>
                    <a:pt x="11" y="19"/>
                  </a:cubicBezTo>
                  <a:cubicBezTo>
                    <a:pt x="17" y="12"/>
                    <a:pt x="25" y="5"/>
                    <a:pt x="29" y="0"/>
                  </a:cubicBezTo>
                  <a:cubicBezTo>
                    <a:pt x="32" y="0"/>
                    <a:pt x="20" y="11"/>
                    <a:pt x="25" y="8"/>
                  </a:cubicBezTo>
                  <a:cubicBezTo>
                    <a:pt x="19" y="11"/>
                    <a:pt x="11" y="22"/>
                    <a:pt x="4" y="29"/>
                  </a:cubicBezTo>
                  <a:cubicBezTo>
                    <a:pt x="5" y="28"/>
                    <a:pt x="6" y="27"/>
                    <a:pt x="9"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7043">
              <a:extLst>
                <a:ext uri="{FF2B5EF4-FFF2-40B4-BE49-F238E27FC236}">
                  <a16:creationId xmlns:a16="http://schemas.microsoft.com/office/drawing/2014/main" id="{5C83928C-76FD-4B5B-B955-52F419CD2C42}"/>
                </a:ext>
              </a:extLst>
            </p:cNvPr>
            <p:cNvSpPr>
              <a:spLocks/>
            </p:cNvSpPr>
            <p:nvPr/>
          </p:nvSpPr>
          <p:spPr bwMode="auto">
            <a:xfrm>
              <a:off x="5960500" y="3566283"/>
              <a:ext cx="90487" cy="20638"/>
            </a:xfrm>
            <a:custGeom>
              <a:avLst/>
              <a:gdLst>
                <a:gd name="T0" fmla="*/ 19 w 100"/>
                <a:gd name="T1" fmla="*/ 23 h 23"/>
                <a:gd name="T2" fmla="*/ 29 w 100"/>
                <a:gd name="T3" fmla="*/ 18 h 23"/>
                <a:gd name="T4" fmla="*/ 0 w 100"/>
                <a:gd name="T5" fmla="*/ 22 h 23"/>
                <a:gd name="T6" fmla="*/ 25 w 100"/>
                <a:gd name="T7" fmla="*/ 18 h 23"/>
                <a:gd name="T8" fmla="*/ 15 w 100"/>
                <a:gd name="T9" fmla="*/ 18 h 23"/>
                <a:gd name="T10" fmla="*/ 41 w 100"/>
                <a:gd name="T11" fmla="*/ 15 h 23"/>
                <a:gd name="T12" fmla="*/ 50 w 100"/>
                <a:gd name="T13" fmla="*/ 12 h 23"/>
                <a:gd name="T14" fmla="*/ 25 w 100"/>
                <a:gd name="T15" fmla="*/ 15 h 23"/>
                <a:gd name="T16" fmla="*/ 3 w 100"/>
                <a:gd name="T17" fmla="*/ 16 h 23"/>
                <a:gd name="T18" fmla="*/ 19 w 100"/>
                <a:gd name="T19" fmla="*/ 14 h 23"/>
                <a:gd name="T20" fmla="*/ 31 w 100"/>
                <a:gd name="T21" fmla="*/ 12 h 23"/>
                <a:gd name="T22" fmla="*/ 77 w 100"/>
                <a:gd name="T23" fmla="*/ 4 h 23"/>
                <a:gd name="T24" fmla="*/ 84 w 100"/>
                <a:gd name="T25" fmla="*/ 4 h 23"/>
                <a:gd name="T26" fmla="*/ 96 w 100"/>
                <a:gd name="T27" fmla="*/ 0 h 23"/>
                <a:gd name="T28" fmla="*/ 100 w 100"/>
                <a:gd name="T29" fmla="*/ 1 h 23"/>
                <a:gd name="T30" fmla="*/ 62 w 100"/>
                <a:gd name="T31" fmla="*/ 9 h 23"/>
                <a:gd name="T32" fmla="*/ 60 w 100"/>
                <a:gd name="T33" fmla="*/ 12 h 23"/>
                <a:gd name="T34" fmla="*/ 80 w 100"/>
                <a:gd name="T35" fmla="*/ 8 h 23"/>
                <a:gd name="T36" fmla="*/ 56 w 100"/>
                <a:gd name="T37" fmla="*/ 15 h 23"/>
                <a:gd name="T38" fmla="*/ 58 w 100"/>
                <a:gd name="T39" fmla="*/ 18 h 23"/>
                <a:gd name="T40" fmla="*/ 45 w 100"/>
                <a:gd name="T41" fmla="*/ 20 h 23"/>
                <a:gd name="T42" fmla="*/ 40 w 100"/>
                <a:gd name="T43" fmla="*/ 18 h 23"/>
                <a:gd name="T44" fmla="*/ 29 w 100"/>
                <a:gd name="T45" fmla="*/ 21 h 23"/>
                <a:gd name="T46" fmla="*/ 19 w 100"/>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3">
                  <a:moveTo>
                    <a:pt x="19" y="23"/>
                  </a:moveTo>
                  <a:cubicBezTo>
                    <a:pt x="27" y="21"/>
                    <a:pt x="23" y="21"/>
                    <a:pt x="29" y="18"/>
                  </a:cubicBezTo>
                  <a:cubicBezTo>
                    <a:pt x="17" y="20"/>
                    <a:pt x="8" y="21"/>
                    <a:pt x="0" y="22"/>
                  </a:cubicBezTo>
                  <a:cubicBezTo>
                    <a:pt x="2" y="20"/>
                    <a:pt x="13" y="20"/>
                    <a:pt x="25" y="18"/>
                  </a:cubicBezTo>
                  <a:cubicBezTo>
                    <a:pt x="26" y="17"/>
                    <a:pt x="20" y="18"/>
                    <a:pt x="15" y="18"/>
                  </a:cubicBezTo>
                  <a:cubicBezTo>
                    <a:pt x="16" y="16"/>
                    <a:pt x="33" y="16"/>
                    <a:pt x="41" y="15"/>
                  </a:cubicBezTo>
                  <a:cubicBezTo>
                    <a:pt x="44" y="14"/>
                    <a:pt x="47" y="13"/>
                    <a:pt x="50" y="12"/>
                  </a:cubicBezTo>
                  <a:cubicBezTo>
                    <a:pt x="44" y="12"/>
                    <a:pt x="34" y="14"/>
                    <a:pt x="25" y="15"/>
                  </a:cubicBezTo>
                  <a:cubicBezTo>
                    <a:pt x="16" y="16"/>
                    <a:pt x="8" y="17"/>
                    <a:pt x="3" y="16"/>
                  </a:cubicBezTo>
                  <a:cubicBezTo>
                    <a:pt x="4" y="16"/>
                    <a:pt x="12" y="15"/>
                    <a:pt x="19" y="14"/>
                  </a:cubicBezTo>
                  <a:cubicBezTo>
                    <a:pt x="27" y="13"/>
                    <a:pt x="33" y="13"/>
                    <a:pt x="31" y="12"/>
                  </a:cubicBezTo>
                  <a:cubicBezTo>
                    <a:pt x="48" y="10"/>
                    <a:pt x="66" y="8"/>
                    <a:pt x="77" y="4"/>
                  </a:cubicBezTo>
                  <a:cubicBezTo>
                    <a:pt x="80" y="4"/>
                    <a:pt x="82" y="4"/>
                    <a:pt x="84" y="4"/>
                  </a:cubicBezTo>
                  <a:cubicBezTo>
                    <a:pt x="88" y="3"/>
                    <a:pt x="96" y="1"/>
                    <a:pt x="96" y="0"/>
                  </a:cubicBezTo>
                  <a:cubicBezTo>
                    <a:pt x="100" y="0"/>
                    <a:pt x="99" y="1"/>
                    <a:pt x="100" y="1"/>
                  </a:cubicBezTo>
                  <a:cubicBezTo>
                    <a:pt x="88" y="4"/>
                    <a:pt x="75" y="7"/>
                    <a:pt x="62" y="9"/>
                  </a:cubicBezTo>
                  <a:cubicBezTo>
                    <a:pt x="55" y="11"/>
                    <a:pt x="58" y="11"/>
                    <a:pt x="60" y="12"/>
                  </a:cubicBezTo>
                  <a:cubicBezTo>
                    <a:pt x="71" y="10"/>
                    <a:pt x="72" y="9"/>
                    <a:pt x="80" y="8"/>
                  </a:cubicBezTo>
                  <a:cubicBezTo>
                    <a:pt x="74" y="10"/>
                    <a:pt x="64" y="13"/>
                    <a:pt x="56" y="15"/>
                  </a:cubicBezTo>
                  <a:cubicBezTo>
                    <a:pt x="59" y="17"/>
                    <a:pt x="61" y="16"/>
                    <a:pt x="58" y="18"/>
                  </a:cubicBezTo>
                  <a:cubicBezTo>
                    <a:pt x="54" y="19"/>
                    <a:pt x="49" y="19"/>
                    <a:pt x="45" y="20"/>
                  </a:cubicBezTo>
                  <a:cubicBezTo>
                    <a:pt x="41" y="19"/>
                    <a:pt x="43" y="19"/>
                    <a:pt x="40" y="18"/>
                  </a:cubicBezTo>
                  <a:cubicBezTo>
                    <a:pt x="31" y="19"/>
                    <a:pt x="30" y="20"/>
                    <a:pt x="29" y="21"/>
                  </a:cubicBezTo>
                  <a:cubicBezTo>
                    <a:pt x="28" y="22"/>
                    <a:pt x="27" y="23"/>
                    <a:pt x="19"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7044">
              <a:extLst>
                <a:ext uri="{FF2B5EF4-FFF2-40B4-BE49-F238E27FC236}">
                  <a16:creationId xmlns:a16="http://schemas.microsoft.com/office/drawing/2014/main" id="{C2562AEA-DB61-498E-817F-03741E85F8BF}"/>
                </a:ext>
              </a:extLst>
            </p:cNvPr>
            <p:cNvSpPr>
              <a:spLocks/>
            </p:cNvSpPr>
            <p:nvPr/>
          </p:nvSpPr>
          <p:spPr bwMode="auto">
            <a:xfrm>
              <a:off x="6403412" y="2445508"/>
              <a:ext cx="120650" cy="182563"/>
            </a:xfrm>
            <a:custGeom>
              <a:avLst/>
              <a:gdLst>
                <a:gd name="T0" fmla="*/ 84 w 135"/>
                <a:gd name="T1" fmla="*/ 78 h 201"/>
                <a:gd name="T2" fmla="*/ 95 w 135"/>
                <a:gd name="T3" fmla="*/ 102 h 201"/>
                <a:gd name="T4" fmla="*/ 97 w 135"/>
                <a:gd name="T5" fmla="*/ 105 h 201"/>
                <a:gd name="T6" fmla="*/ 109 w 135"/>
                <a:gd name="T7" fmla="*/ 122 h 201"/>
                <a:gd name="T8" fmla="*/ 110 w 135"/>
                <a:gd name="T9" fmla="*/ 125 h 201"/>
                <a:gd name="T10" fmla="*/ 102 w 135"/>
                <a:gd name="T11" fmla="*/ 117 h 201"/>
                <a:gd name="T12" fmla="*/ 116 w 135"/>
                <a:gd name="T13" fmla="*/ 146 h 201"/>
                <a:gd name="T14" fmla="*/ 104 w 135"/>
                <a:gd name="T15" fmla="*/ 129 h 201"/>
                <a:gd name="T16" fmla="*/ 88 w 135"/>
                <a:gd name="T17" fmla="*/ 99 h 201"/>
                <a:gd name="T18" fmla="*/ 77 w 135"/>
                <a:gd name="T19" fmla="*/ 86 h 201"/>
                <a:gd name="T20" fmla="*/ 79 w 135"/>
                <a:gd name="T21" fmla="*/ 93 h 201"/>
                <a:gd name="T22" fmla="*/ 91 w 135"/>
                <a:gd name="T23" fmla="*/ 115 h 201"/>
                <a:gd name="T24" fmla="*/ 108 w 135"/>
                <a:gd name="T25" fmla="*/ 134 h 201"/>
                <a:gd name="T26" fmla="*/ 111 w 135"/>
                <a:gd name="T27" fmla="*/ 144 h 201"/>
                <a:gd name="T28" fmla="*/ 113 w 135"/>
                <a:gd name="T29" fmla="*/ 155 h 201"/>
                <a:gd name="T30" fmla="*/ 132 w 135"/>
                <a:gd name="T31" fmla="*/ 185 h 201"/>
                <a:gd name="T32" fmla="*/ 125 w 135"/>
                <a:gd name="T33" fmla="*/ 176 h 201"/>
                <a:gd name="T34" fmla="*/ 131 w 135"/>
                <a:gd name="T35" fmla="*/ 194 h 201"/>
                <a:gd name="T36" fmla="*/ 123 w 135"/>
                <a:gd name="T37" fmla="*/ 179 h 201"/>
                <a:gd name="T38" fmla="*/ 106 w 135"/>
                <a:gd name="T39" fmla="*/ 142 h 201"/>
                <a:gd name="T40" fmla="*/ 89 w 135"/>
                <a:gd name="T41" fmla="*/ 112 h 201"/>
                <a:gd name="T42" fmla="*/ 80 w 135"/>
                <a:gd name="T43" fmla="*/ 97 h 201"/>
                <a:gd name="T44" fmla="*/ 65 w 135"/>
                <a:gd name="T45" fmla="*/ 80 h 201"/>
                <a:gd name="T46" fmla="*/ 36 w 135"/>
                <a:gd name="T47" fmla="*/ 41 h 201"/>
                <a:gd name="T48" fmla="*/ 55 w 135"/>
                <a:gd name="T49" fmla="*/ 63 h 201"/>
                <a:gd name="T50" fmla="*/ 41 w 135"/>
                <a:gd name="T51" fmla="*/ 43 h 201"/>
                <a:gd name="T52" fmla="*/ 29 w 135"/>
                <a:gd name="T53" fmla="*/ 29 h 201"/>
                <a:gd name="T54" fmla="*/ 0 w 135"/>
                <a:gd name="T55" fmla="*/ 0 h 201"/>
                <a:gd name="T56" fmla="*/ 13 w 135"/>
                <a:gd name="T57" fmla="*/ 13 h 201"/>
                <a:gd name="T58" fmla="*/ 16 w 135"/>
                <a:gd name="T59" fmla="*/ 11 h 201"/>
                <a:gd name="T60" fmla="*/ 73 w 135"/>
                <a:gd name="T61" fmla="*/ 82 h 201"/>
                <a:gd name="T62" fmla="*/ 67 w 135"/>
                <a:gd name="T63" fmla="*/ 70 h 201"/>
                <a:gd name="T64" fmla="*/ 74 w 135"/>
                <a:gd name="T65" fmla="*/ 79 h 201"/>
                <a:gd name="T66" fmla="*/ 84 w 135"/>
                <a:gd name="T67" fmla="*/ 89 h 201"/>
                <a:gd name="T68" fmla="*/ 97 w 135"/>
                <a:gd name="T69" fmla="*/ 110 h 201"/>
                <a:gd name="T70" fmla="*/ 85 w 135"/>
                <a:gd name="T71" fmla="*/ 90 h 201"/>
                <a:gd name="T72" fmla="*/ 84 w 135"/>
                <a:gd name="T73" fmla="*/ 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01">
                  <a:moveTo>
                    <a:pt x="82" y="75"/>
                  </a:moveTo>
                  <a:cubicBezTo>
                    <a:pt x="86" y="79"/>
                    <a:pt x="86" y="80"/>
                    <a:pt x="84" y="78"/>
                  </a:cubicBezTo>
                  <a:cubicBezTo>
                    <a:pt x="89" y="86"/>
                    <a:pt x="93" y="98"/>
                    <a:pt x="100" y="105"/>
                  </a:cubicBezTo>
                  <a:cubicBezTo>
                    <a:pt x="105" y="115"/>
                    <a:pt x="95" y="100"/>
                    <a:pt x="95" y="102"/>
                  </a:cubicBezTo>
                  <a:cubicBezTo>
                    <a:pt x="94" y="98"/>
                    <a:pt x="89" y="90"/>
                    <a:pt x="85" y="87"/>
                  </a:cubicBezTo>
                  <a:cubicBezTo>
                    <a:pt x="97" y="105"/>
                    <a:pt x="97" y="105"/>
                    <a:pt x="97" y="105"/>
                  </a:cubicBezTo>
                  <a:cubicBezTo>
                    <a:pt x="101" y="112"/>
                    <a:pt x="105" y="118"/>
                    <a:pt x="108" y="124"/>
                  </a:cubicBezTo>
                  <a:cubicBezTo>
                    <a:pt x="112" y="130"/>
                    <a:pt x="106" y="119"/>
                    <a:pt x="109" y="122"/>
                  </a:cubicBezTo>
                  <a:cubicBezTo>
                    <a:pt x="114" y="131"/>
                    <a:pt x="125" y="145"/>
                    <a:pt x="122" y="147"/>
                  </a:cubicBezTo>
                  <a:cubicBezTo>
                    <a:pt x="116" y="135"/>
                    <a:pt x="116" y="135"/>
                    <a:pt x="110" y="125"/>
                  </a:cubicBezTo>
                  <a:cubicBezTo>
                    <a:pt x="113" y="135"/>
                    <a:pt x="121" y="145"/>
                    <a:pt x="125" y="157"/>
                  </a:cubicBezTo>
                  <a:cubicBezTo>
                    <a:pt x="119" y="146"/>
                    <a:pt x="112" y="133"/>
                    <a:pt x="102" y="117"/>
                  </a:cubicBezTo>
                  <a:cubicBezTo>
                    <a:pt x="103" y="120"/>
                    <a:pt x="110" y="131"/>
                    <a:pt x="101" y="119"/>
                  </a:cubicBezTo>
                  <a:cubicBezTo>
                    <a:pt x="106" y="128"/>
                    <a:pt x="111" y="138"/>
                    <a:pt x="116" y="146"/>
                  </a:cubicBezTo>
                  <a:cubicBezTo>
                    <a:pt x="117" y="149"/>
                    <a:pt x="112" y="141"/>
                    <a:pt x="109" y="135"/>
                  </a:cubicBezTo>
                  <a:cubicBezTo>
                    <a:pt x="105" y="128"/>
                    <a:pt x="101" y="122"/>
                    <a:pt x="104" y="129"/>
                  </a:cubicBezTo>
                  <a:cubicBezTo>
                    <a:pt x="104" y="130"/>
                    <a:pt x="98" y="118"/>
                    <a:pt x="95" y="114"/>
                  </a:cubicBezTo>
                  <a:cubicBezTo>
                    <a:pt x="98" y="115"/>
                    <a:pt x="92" y="106"/>
                    <a:pt x="88" y="99"/>
                  </a:cubicBezTo>
                  <a:cubicBezTo>
                    <a:pt x="85" y="95"/>
                    <a:pt x="84" y="96"/>
                    <a:pt x="83" y="95"/>
                  </a:cubicBezTo>
                  <a:cubicBezTo>
                    <a:pt x="82" y="95"/>
                    <a:pt x="81" y="94"/>
                    <a:pt x="77" y="86"/>
                  </a:cubicBezTo>
                  <a:cubicBezTo>
                    <a:pt x="74" y="85"/>
                    <a:pt x="82" y="94"/>
                    <a:pt x="85" y="99"/>
                  </a:cubicBezTo>
                  <a:cubicBezTo>
                    <a:pt x="85" y="102"/>
                    <a:pt x="82" y="97"/>
                    <a:pt x="79" y="93"/>
                  </a:cubicBezTo>
                  <a:cubicBezTo>
                    <a:pt x="80" y="95"/>
                    <a:pt x="84" y="101"/>
                    <a:pt x="87" y="106"/>
                  </a:cubicBezTo>
                  <a:cubicBezTo>
                    <a:pt x="90" y="111"/>
                    <a:pt x="92" y="116"/>
                    <a:pt x="91" y="115"/>
                  </a:cubicBezTo>
                  <a:cubicBezTo>
                    <a:pt x="97" y="125"/>
                    <a:pt x="103" y="128"/>
                    <a:pt x="109" y="142"/>
                  </a:cubicBezTo>
                  <a:cubicBezTo>
                    <a:pt x="111" y="142"/>
                    <a:pt x="104" y="132"/>
                    <a:pt x="108" y="134"/>
                  </a:cubicBezTo>
                  <a:cubicBezTo>
                    <a:pt x="115" y="146"/>
                    <a:pt x="109" y="142"/>
                    <a:pt x="115" y="153"/>
                  </a:cubicBezTo>
                  <a:cubicBezTo>
                    <a:pt x="115" y="155"/>
                    <a:pt x="108" y="141"/>
                    <a:pt x="111" y="144"/>
                  </a:cubicBezTo>
                  <a:cubicBezTo>
                    <a:pt x="109" y="143"/>
                    <a:pt x="107" y="137"/>
                    <a:pt x="106" y="137"/>
                  </a:cubicBezTo>
                  <a:cubicBezTo>
                    <a:pt x="110" y="145"/>
                    <a:pt x="111" y="149"/>
                    <a:pt x="113" y="155"/>
                  </a:cubicBezTo>
                  <a:cubicBezTo>
                    <a:pt x="117" y="163"/>
                    <a:pt x="120" y="166"/>
                    <a:pt x="122" y="169"/>
                  </a:cubicBezTo>
                  <a:cubicBezTo>
                    <a:pt x="125" y="172"/>
                    <a:pt x="127" y="175"/>
                    <a:pt x="132" y="185"/>
                  </a:cubicBezTo>
                  <a:cubicBezTo>
                    <a:pt x="133" y="188"/>
                    <a:pt x="132" y="185"/>
                    <a:pt x="130" y="182"/>
                  </a:cubicBezTo>
                  <a:cubicBezTo>
                    <a:pt x="128" y="178"/>
                    <a:pt x="125" y="174"/>
                    <a:pt x="125" y="176"/>
                  </a:cubicBezTo>
                  <a:cubicBezTo>
                    <a:pt x="128" y="181"/>
                    <a:pt x="130" y="187"/>
                    <a:pt x="135" y="198"/>
                  </a:cubicBezTo>
                  <a:cubicBezTo>
                    <a:pt x="135" y="201"/>
                    <a:pt x="132" y="194"/>
                    <a:pt x="131" y="194"/>
                  </a:cubicBezTo>
                  <a:cubicBezTo>
                    <a:pt x="127" y="186"/>
                    <a:pt x="128" y="185"/>
                    <a:pt x="126" y="180"/>
                  </a:cubicBezTo>
                  <a:cubicBezTo>
                    <a:pt x="124" y="176"/>
                    <a:pt x="124" y="178"/>
                    <a:pt x="123" y="179"/>
                  </a:cubicBezTo>
                  <a:cubicBezTo>
                    <a:pt x="122" y="175"/>
                    <a:pt x="119" y="169"/>
                    <a:pt x="116" y="162"/>
                  </a:cubicBezTo>
                  <a:cubicBezTo>
                    <a:pt x="112" y="155"/>
                    <a:pt x="109" y="148"/>
                    <a:pt x="106" y="142"/>
                  </a:cubicBezTo>
                  <a:cubicBezTo>
                    <a:pt x="98" y="131"/>
                    <a:pt x="94" y="120"/>
                    <a:pt x="85" y="109"/>
                  </a:cubicBezTo>
                  <a:cubicBezTo>
                    <a:pt x="86" y="109"/>
                    <a:pt x="89" y="113"/>
                    <a:pt x="89" y="112"/>
                  </a:cubicBezTo>
                  <a:cubicBezTo>
                    <a:pt x="84" y="103"/>
                    <a:pt x="85" y="108"/>
                    <a:pt x="79" y="99"/>
                  </a:cubicBezTo>
                  <a:cubicBezTo>
                    <a:pt x="80" y="97"/>
                    <a:pt x="80" y="97"/>
                    <a:pt x="80" y="97"/>
                  </a:cubicBezTo>
                  <a:cubicBezTo>
                    <a:pt x="77" y="93"/>
                    <a:pt x="74" y="89"/>
                    <a:pt x="71" y="85"/>
                  </a:cubicBezTo>
                  <a:cubicBezTo>
                    <a:pt x="69" y="83"/>
                    <a:pt x="65" y="79"/>
                    <a:pt x="65" y="80"/>
                  </a:cubicBezTo>
                  <a:cubicBezTo>
                    <a:pt x="62" y="75"/>
                    <a:pt x="57" y="67"/>
                    <a:pt x="51" y="60"/>
                  </a:cubicBezTo>
                  <a:cubicBezTo>
                    <a:pt x="46" y="52"/>
                    <a:pt x="40" y="45"/>
                    <a:pt x="36" y="41"/>
                  </a:cubicBezTo>
                  <a:cubicBezTo>
                    <a:pt x="37" y="40"/>
                    <a:pt x="41" y="45"/>
                    <a:pt x="45" y="50"/>
                  </a:cubicBezTo>
                  <a:cubicBezTo>
                    <a:pt x="49" y="55"/>
                    <a:pt x="53" y="60"/>
                    <a:pt x="55" y="63"/>
                  </a:cubicBezTo>
                  <a:cubicBezTo>
                    <a:pt x="55" y="61"/>
                    <a:pt x="52" y="57"/>
                    <a:pt x="48" y="53"/>
                  </a:cubicBezTo>
                  <a:cubicBezTo>
                    <a:pt x="45" y="49"/>
                    <a:pt x="42" y="45"/>
                    <a:pt x="41" y="43"/>
                  </a:cubicBezTo>
                  <a:cubicBezTo>
                    <a:pt x="38" y="40"/>
                    <a:pt x="32" y="32"/>
                    <a:pt x="32" y="36"/>
                  </a:cubicBezTo>
                  <a:cubicBezTo>
                    <a:pt x="28" y="31"/>
                    <a:pt x="24" y="26"/>
                    <a:pt x="29" y="29"/>
                  </a:cubicBezTo>
                  <a:cubicBezTo>
                    <a:pt x="25" y="25"/>
                    <a:pt x="21" y="21"/>
                    <a:pt x="17" y="17"/>
                  </a:cubicBezTo>
                  <a:cubicBezTo>
                    <a:pt x="13" y="13"/>
                    <a:pt x="8" y="8"/>
                    <a:pt x="0" y="0"/>
                  </a:cubicBezTo>
                  <a:cubicBezTo>
                    <a:pt x="4" y="3"/>
                    <a:pt x="5" y="2"/>
                    <a:pt x="12" y="8"/>
                  </a:cubicBezTo>
                  <a:cubicBezTo>
                    <a:pt x="11" y="9"/>
                    <a:pt x="14" y="12"/>
                    <a:pt x="13" y="13"/>
                  </a:cubicBezTo>
                  <a:cubicBezTo>
                    <a:pt x="16" y="16"/>
                    <a:pt x="17" y="16"/>
                    <a:pt x="19" y="19"/>
                  </a:cubicBezTo>
                  <a:cubicBezTo>
                    <a:pt x="19" y="17"/>
                    <a:pt x="16" y="12"/>
                    <a:pt x="16" y="11"/>
                  </a:cubicBezTo>
                  <a:cubicBezTo>
                    <a:pt x="25" y="21"/>
                    <a:pt x="36" y="34"/>
                    <a:pt x="47" y="47"/>
                  </a:cubicBezTo>
                  <a:cubicBezTo>
                    <a:pt x="57" y="60"/>
                    <a:pt x="67" y="73"/>
                    <a:pt x="73" y="82"/>
                  </a:cubicBezTo>
                  <a:cubicBezTo>
                    <a:pt x="77" y="88"/>
                    <a:pt x="73" y="78"/>
                    <a:pt x="79" y="88"/>
                  </a:cubicBezTo>
                  <a:cubicBezTo>
                    <a:pt x="76" y="82"/>
                    <a:pt x="73" y="78"/>
                    <a:pt x="67" y="70"/>
                  </a:cubicBezTo>
                  <a:cubicBezTo>
                    <a:pt x="68" y="69"/>
                    <a:pt x="71" y="73"/>
                    <a:pt x="71" y="73"/>
                  </a:cubicBezTo>
                  <a:cubicBezTo>
                    <a:pt x="78" y="82"/>
                    <a:pt x="70" y="73"/>
                    <a:pt x="74" y="79"/>
                  </a:cubicBezTo>
                  <a:cubicBezTo>
                    <a:pt x="80" y="86"/>
                    <a:pt x="75" y="79"/>
                    <a:pt x="79" y="82"/>
                  </a:cubicBezTo>
                  <a:cubicBezTo>
                    <a:pt x="80" y="84"/>
                    <a:pt x="83" y="89"/>
                    <a:pt x="84" y="89"/>
                  </a:cubicBezTo>
                  <a:cubicBezTo>
                    <a:pt x="88" y="96"/>
                    <a:pt x="78" y="83"/>
                    <a:pt x="78" y="84"/>
                  </a:cubicBezTo>
                  <a:cubicBezTo>
                    <a:pt x="88" y="97"/>
                    <a:pt x="91" y="102"/>
                    <a:pt x="97" y="110"/>
                  </a:cubicBezTo>
                  <a:cubicBezTo>
                    <a:pt x="97" y="108"/>
                    <a:pt x="94" y="105"/>
                    <a:pt x="94" y="104"/>
                  </a:cubicBezTo>
                  <a:cubicBezTo>
                    <a:pt x="94" y="107"/>
                    <a:pt x="90" y="98"/>
                    <a:pt x="85" y="90"/>
                  </a:cubicBezTo>
                  <a:cubicBezTo>
                    <a:pt x="80" y="81"/>
                    <a:pt x="74" y="73"/>
                    <a:pt x="73" y="75"/>
                  </a:cubicBezTo>
                  <a:cubicBezTo>
                    <a:pt x="64" y="60"/>
                    <a:pt x="78" y="77"/>
                    <a:pt x="84" y="84"/>
                  </a:cubicBezTo>
                  <a:cubicBezTo>
                    <a:pt x="81" y="77"/>
                    <a:pt x="83" y="79"/>
                    <a:pt x="82"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7045">
              <a:extLst>
                <a:ext uri="{FF2B5EF4-FFF2-40B4-BE49-F238E27FC236}">
                  <a16:creationId xmlns:a16="http://schemas.microsoft.com/office/drawing/2014/main" id="{19EF2D9A-EAB0-419C-B34C-67A137CE5539}"/>
                </a:ext>
              </a:extLst>
            </p:cNvPr>
            <p:cNvSpPr>
              <a:spLocks/>
            </p:cNvSpPr>
            <p:nvPr/>
          </p:nvSpPr>
          <p:spPr bwMode="auto">
            <a:xfrm>
              <a:off x="6117662" y="3512308"/>
              <a:ext cx="95250" cy="41275"/>
            </a:xfrm>
            <a:custGeom>
              <a:avLst/>
              <a:gdLst>
                <a:gd name="T0" fmla="*/ 4 w 105"/>
                <a:gd name="T1" fmla="*/ 45 h 45"/>
                <a:gd name="T2" fmla="*/ 10 w 105"/>
                <a:gd name="T3" fmla="*/ 43 h 45"/>
                <a:gd name="T4" fmla="*/ 0 w 105"/>
                <a:gd name="T5" fmla="*/ 45 h 45"/>
                <a:gd name="T6" fmla="*/ 49 w 105"/>
                <a:gd name="T7" fmla="*/ 27 h 45"/>
                <a:gd name="T8" fmla="*/ 53 w 105"/>
                <a:gd name="T9" fmla="*/ 23 h 45"/>
                <a:gd name="T10" fmla="*/ 83 w 105"/>
                <a:gd name="T11" fmla="*/ 13 h 45"/>
                <a:gd name="T12" fmla="*/ 92 w 105"/>
                <a:gd name="T13" fmla="*/ 6 h 45"/>
                <a:gd name="T14" fmla="*/ 101 w 105"/>
                <a:gd name="T15" fmla="*/ 5 h 45"/>
                <a:gd name="T16" fmla="*/ 88 w 105"/>
                <a:gd name="T17" fmla="*/ 14 h 45"/>
                <a:gd name="T18" fmla="*/ 60 w 105"/>
                <a:gd name="T19" fmla="*/ 24 h 45"/>
                <a:gd name="T20" fmla="*/ 33 w 105"/>
                <a:gd name="T21" fmla="*/ 36 h 45"/>
                <a:gd name="T22" fmla="*/ 28 w 105"/>
                <a:gd name="T23" fmla="*/ 36 h 45"/>
                <a:gd name="T24" fmla="*/ 4 w 105"/>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5">
                  <a:moveTo>
                    <a:pt x="4" y="45"/>
                  </a:moveTo>
                  <a:cubicBezTo>
                    <a:pt x="4" y="45"/>
                    <a:pt x="8" y="44"/>
                    <a:pt x="10" y="43"/>
                  </a:cubicBezTo>
                  <a:cubicBezTo>
                    <a:pt x="7" y="43"/>
                    <a:pt x="4" y="44"/>
                    <a:pt x="0" y="45"/>
                  </a:cubicBezTo>
                  <a:cubicBezTo>
                    <a:pt x="16" y="40"/>
                    <a:pt x="31" y="33"/>
                    <a:pt x="49" y="27"/>
                  </a:cubicBezTo>
                  <a:cubicBezTo>
                    <a:pt x="53" y="25"/>
                    <a:pt x="52" y="24"/>
                    <a:pt x="53" y="23"/>
                  </a:cubicBezTo>
                  <a:cubicBezTo>
                    <a:pt x="64" y="19"/>
                    <a:pt x="73" y="17"/>
                    <a:pt x="83" y="13"/>
                  </a:cubicBezTo>
                  <a:cubicBezTo>
                    <a:pt x="86" y="11"/>
                    <a:pt x="93" y="7"/>
                    <a:pt x="92" y="6"/>
                  </a:cubicBezTo>
                  <a:cubicBezTo>
                    <a:pt x="105" y="0"/>
                    <a:pt x="91" y="9"/>
                    <a:pt x="101" y="5"/>
                  </a:cubicBezTo>
                  <a:cubicBezTo>
                    <a:pt x="95" y="8"/>
                    <a:pt x="88" y="12"/>
                    <a:pt x="88" y="14"/>
                  </a:cubicBezTo>
                  <a:cubicBezTo>
                    <a:pt x="86" y="13"/>
                    <a:pt x="73" y="18"/>
                    <a:pt x="60" y="24"/>
                  </a:cubicBezTo>
                  <a:cubicBezTo>
                    <a:pt x="47" y="29"/>
                    <a:pt x="34" y="34"/>
                    <a:pt x="33" y="36"/>
                  </a:cubicBezTo>
                  <a:cubicBezTo>
                    <a:pt x="21" y="40"/>
                    <a:pt x="31" y="36"/>
                    <a:pt x="28" y="36"/>
                  </a:cubicBezTo>
                  <a:cubicBezTo>
                    <a:pt x="17" y="40"/>
                    <a:pt x="14" y="42"/>
                    <a:pt x="4" y="4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7046">
              <a:extLst>
                <a:ext uri="{FF2B5EF4-FFF2-40B4-BE49-F238E27FC236}">
                  <a16:creationId xmlns:a16="http://schemas.microsoft.com/office/drawing/2014/main" id="{8B612568-2C83-4F0D-9F8F-657AAE902DCB}"/>
                </a:ext>
              </a:extLst>
            </p:cNvPr>
            <p:cNvSpPr>
              <a:spLocks/>
            </p:cNvSpPr>
            <p:nvPr/>
          </p:nvSpPr>
          <p:spPr bwMode="auto">
            <a:xfrm>
              <a:off x="5909700" y="3585333"/>
              <a:ext cx="33337" cy="6350"/>
            </a:xfrm>
            <a:custGeom>
              <a:avLst/>
              <a:gdLst>
                <a:gd name="T0" fmla="*/ 19 w 37"/>
                <a:gd name="T1" fmla="*/ 6 h 7"/>
                <a:gd name="T2" fmla="*/ 0 w 37"/>
                <a:gd name="T3" fmla="*/ 4 h 7"/>
                <a:gd name="T4" fmla="*/ 16 w 37"/>
                <a:gd name="T5" fmla="*/ 1 h 7"/>
                <a:gd name="T6" fmla="*/ 37 w 37"/>
                <a:gd name="T7" fmla="*/ 2 h 7"/>
                <a:gd name="T8" fmla="*/ 35 w 37"/>
                <a:gd name="T9" fmla="*/ 5 h 7"/>
                <a:gd name="T10" fmla="*/ 6 w 37"/>
                <a:gd name="T11" fmla="*/ 7 h 7"/>
                <a:gd name="T12" fmla="*/ 19 w 3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7" h="7">
                  <a:moveTo>
                    <a:pt x="19" y="6"/>
                  </a:moveTo>
                  <a:cubicBezTo>
                    <a:pt x="30" y="4"/>
                    <a:pt x="11" y="3"/>
                    <a:pt x="0" y="4"/>
                  </a:cubicBezTo>
                  <a:cubicBezTo>
                    <a:pt x="7" y="2"/>
                    <a:pt x="17" y="3"/>
                    <a:pt x="16" y="1"/>
                  </a:cubicBezTo>
                  <a:cubicBezTo>
                    <a:pt x="28" y="0"/>
                    <a:pt x="19" y="4"/>
                    <a:pt x="37" y="2"/>
                  </a:cubicBezTo>
                  <a:cubicBezTo>
                    <a:pt x="28" y="3"/>
                    <a:pt x="19" y="5"/>
                    <a:pt x="35" y="5"/>
                  </a:cubicBezTo>
                  <a:cubicBezTo>
                    <a:pt x="28" y="7"/>
                    <a:pt x="13" y="6"/>
                    <a:pt x="6" y="7"/>
                  </a:cubicBezTo>
                  <a:cubicBezTo>
                    <a:pt x="6" y="6"/>
                    <a:pt x="14" y="5"/>
                    <a:pt x="19" y="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48">
              <a:extLst>
                <a:ext uri="{FF2B5EF4-FFF2-40B4-BE49-F238E27FC236}">
                  <a16:creationId xmlns:a16="http://schemas.microsoft.com/office/drawing/2014/main" id="{877EB367-38A6-40B3-A950-2FB206A03C9A}"/>
                </a:ext>
              </a:extLst>
            </p:cNvPr>
            <p:cNvSpPr>
              <a:spLocks/>
            </p:cNvSpPr>
            <p:nvPr/>
          </p:nvSpPr>
          <p:spPr bwMode="auto">
            <a:xfrm>
              <a:off x="6268475" y="3471033"/>
              <a:ext cx="22225" cy="14288"/>
            </a:xfrm>
            <a:custGeom>
              <a:avLst/>
              <a:gdLst>
                <a:gd name="T0" fmla="*/ 24 w 24"/>
                <a:gd name="T1" fmla="*/ 0 h 16"/>
                <a:gd name="T2" fmla="*/ 12 w 24"/>
                <a:gd name="T3" fmla="*/ 10 h 16"/>
                <a:gd name="T4" fmla="*/ 0 w 24"/>
                <a:gd name="T5" fmla="*/ 16 h 16"/>
                <a:gd name="T6" fmla="*/ 16 w 24"/>
                <a:gd name="T7" fmla="*/ 5 h 16"/>
                <a:gd name="T8" fmla="*/ 9 w 24"/>
                <a:gd name="T9" fmla="*/ 8 h 16"/>
                <a:gd name="T10" fmla="*/ 3 w 24"/>
                <a:gd name="T11" fmla="*/ 11 h 16"/>
                <a:gd name="T12" fmla="*/ 24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24" y="0"/>
                  </a:moveTo>
                  <a:cubicBezTo>
                    <a:pt x="16" y="6"/>
                    <a:pt x="14" y="8"/>
                    <a:pt x="12" y="10"/>
                  </a:cubicBezTo>
                  <a:cubicBezTo>
                    <a:pt x="7" y="13"/>
                    <a:pt x="8" y="10"/>
                    <a:pt x="0" y="16"/>
                  </a:cubicBezTo>
                  <a:cubicBezTo>
                    <a:pt x="0" y="14"/>
                    <a:pt x="10" y="9"/>
                    <a:pt x="16" y="5"/>
                  </a:cubicBezTo>
                  <a:cubicBezTo>
                    <a:pt x="17" y="4"/>
                    <a:pt x="13" y="6"/>
                    <a:pt x="9" y="8"/>
                  </a:cubicBezTo>
                  <a:cubicBezTo>
                    <a:pt x="6" y="11"/>
                    <a:pt x="2" y="13"/>
                    <a:pt x="3" y="11"/>
                  </a:cubicBezTo>
                  <a:cubicBezTo>
                    <a:pt x="14" y="5"/>
                    <a:pt x="20" y="2"/>
                    <a:pt x="2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049">
              <a:extLst>
                <a:ext uri="{FF2B5EF4-FFF2-40B4-BE49-F238E27FC236}">
                  <a16:creationId xmlns:a16="http://schemas.microsoft.com/office/drawing/2014/main" id="{C29C09BC-3CBE-4F7C-86FD-D87FBEB7BB44}"/>
                </a:ext>
              </a:extLst>
            </p:cNvPr>
            <p:cNvSpPr>
              <a:spLocks/>
            </p:cNvSpPr>
            <p:nvPr/>
          </p:nvSpPr>
          <p:spPr bwMode="auto">
            <a:xfrm>
              <a:off x="6430400" y="2458208"/>
              <a:ext cx="14287" cy="19050"/>
            </a:xfrm>
            <a:custGeom>
              <a:avLst/>
              <a:gdLst>
                <a:gd name="T0" fmla="*/ 8 w 17"/>
                <a:gd name="T1" fmla="*/ 9 h 21"/>
                <a:gd name="T2" fmla="*/ 0 w 17"/>
                <a:gd name="T3" fmla="*/ 0 h 21"/>
                <a:gd name="T4" fmla="*/ 6 w 17"/>
                <a:gd name="T5" fmla="*/ 6 h 21"/>
                <a:gd name="T6" fmla="*/ 4 w 17"/>
                <a:gd name="T7" fmla="*/ 3 h 21"/>
                <a:gd name="T8" fmla="*/ 12 w 17"/>
                <a:gd name="T9" fmla="*/ 14 h 21"/>
                <a:gd name="T10" fmla="*/ 8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8" y="9"/>
                  </a:moveTo>
                  <a:cubicBezTo>
                    <a:pt x="5" y="6"/>
                    <a:pt x="3" y="6"/>
                    <a:pt x="0" y="0"/>
                  </a:cubicBezTo>
                  <a:cubicBezTo>
                    <a:pt x="1" y="1"/>
                    <a:pt x="3" y="2"/>
                    <a:pt x="6" y="6"/>
                  </a:cubicBezTo>
                  <a:cubicBezTo>
                    <a:pt x="7" y="6"/>
                    <a:pt x="6" y="5"/>
                    <a:pt x="4" y="3"/>
                  </a:cubicBezTo>
                  <a:cubicBezTo>
                    <a:pt x="8" y="5"/>
                    <a:pt x="8" y="9"/>
                    <a:pt x="12" y="14"/>
                  </a:cubicBezTo>
                  <a:cubicBezTo>
                    <a:pt x="17" y="21"/>
                    <a:pt x="8" y="10"/>
                    <a:pt x="8"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050">
              <a:extLst>
                <a:ext uri="{FF2B5EF4-FFF2-40B4-BE49-F238E27FC236}">
                  <a16:creationId xmlns:a16="http://schemas.microsoft.com/office/drawing/2014/main" id="{934362F3-B800-44EB-A0E2-C22F773382AA}"/>
                </a:ext>
              </a:extLst>
            </p:cNvPr>
            <p:cNvSpPr>
              <a:spLocks/>
            </p:cNvSpPr>
            <p:nvPr/>
          </p:nvSpPr>
          <p:spPr bwMode="auto">
            <a:xfrm>
              <a:off x="5481075" y="3458333"/>
              <a:ext cx="25400" cy="12700"/>
            </a:xfrm>
            <a:custGeom>
              <a:avLst/>
              <a:gdLst>
                <a:gd name="T0" fmla="*/ 0 w 28"/>
                <a:gd name="T1" fmla="*/ 0 h 15"/>
                <a:gd name="T2" fmla="*/ 15 w 28"/>
                <a:gd name="T3" fmla="*/ 9 h 15"/>
                <a:gd name="T4" fmla="*/ 15 w 28"/>
                <a:gd name="T5" fmla="*/ 5 h 15"/>
                <a:gd name="T6" fmla="*/ 20 w 28"/>
                <a:gd name="T7" fmla="*/ 8 h 15"/>
                <a:gd name="T8" fmla="*/ 22 w 28"/>
                <a:gd name="T9" fmla="*/ 14 h 15"/>
                <a:gd name="T10" fmla="*/ 0 w 28"/>
                <a:gd name="T11" fmla="*/ 0 h 15"/>
              </a:gdLst>
              <a:ahLst/>
              <a:cxnLst>
                <a:cxn ang="0">
                  <a:pos x="T0" y="T1"/>
                </a:cxn>
                <a:cxn ang="0">
                  <a:pos x="T2" y="T3"/>
                </a:cxn>
                <a:cxn ang="0">
                  <a:pos x="T4" y="T5"/>
                </a:cxn>
                <a:cxn ang="0">
                  <a:pos x="T6" y="T7"/>
                </a:cxn>
                <a:cxn ang="0">
                  <a:pos x="T8" y="T9"/>
                </a:cxn>
                <a:cxn ang="0">
                  <a:pos x="T10" y="T11"/>
                </a:cxn>
              </a:cxnLst>
              <a:rect l="0" t="0" r="r" b="b"/>
              <a:pathLst>
                <a:path w="28" h="15">
                  <a:moveTo>
                    <a:pt x="0" y="0"/>
                  </a:moveTo>
                  <a:cubicBezTo>
                    <a:pt x="9" y="7"/>
                    <a:pt x="14" y="9"/>
                    <a:pt x="15" y="9"/>
                  </a:cubicBezTo>
                  <a:cubicBezTo>
                    <a:pt x="17" y="9"/>
                    <a:pt x="17" y="8"/>
                    <a:pt x="15" y="5"/>
                  </a:cubicBezTo>
                  <a:cubicBezTo>
                    <a:pt x="20" y="8"/>
                    <a:pt x="20" y="8"/>
                    <a:pt x="20" y="8"/>
                  </a:cubicBezTo>
                  <a:cubicBezTo>
                    <a:pt x="28" y="14"/>
                    <a:pt x="27" y="15"/>
                    <a:pt x="22" y="14"/>
                  </a:cubicBezTo>
                  <a:cubicBezTo>
                    <a:pt x="17" y="12"/>
                    <a:pt x="8" y="7"/>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051">
              <a:extLst>
                <a:ext uri="{FF2B5EF4-FFF2-40B4-BE49-F238E27FC236}">
                  <a16:creationId xmlns:a16="http://schemas.microsoft.com/office/drawing/2014/main" id="{86589717-4BF0-4216-AEE2-089AD1CE035C}"/>
                </a:ext>
              </a:extLst>
            </p:cNvPr>
            <p:cNvSpPr>
              <a:spLocks noEditPoints="1"/>
            </p:cNvSpPr>
            <p:nvPr/>
          </p:nvSpPr>
          <p:spPr bwMode="auto">
            <a:xfrm>
              <a:off x="6252600" y="2320096"/>
              <a:ext cx="168275" cy="131763"/>
            </a:xfrm>
            <a:custGeom>
              <a:avLst/>
              <a:gdLst>
                <a:gd name="T0" fmla="*/ 165 w 186"/>
                <a:gd name="T1" fmla="*/ 126 h 147"/>
                <a:gd name="T2" fmla="*/ 171 w 186"/>
                <a:gd name="T3" fmla="*/ 130 h 147"/>
                <a:gd name="T4" fmla="*/ 186 w 186"/>
                <a:gd name="T5" fmla="*/ 147 h 147"/>
                <a:gd name="T6" fmla="*/ 104 w 186"/>
                <a:gd name="T7" fmla="*/ 68 h 147"/>
                <a:gd name="T8" fmla="*/ 0 w 186"/>
                <a:gd name="T9" fmla="*/ 0 h 147"/>
                <a:gd name="T10" fmla="*/ 36 w 186"/>
                <a:gd name="T11" fmla="*/ 21 h 147"/>
                <a:gd name="T12" fmla="*/ 69 w 186"/>
                <a:gd name="T13" fmla="*/ 44 h 147"/>
                <a:gd name="T14" fmla="*/ 58 w 186"/>
                <a:gd name="T15" fmla="*/ 40 h 147"/>
                <a:gd name="T16" fmla="*/ 90 w 186"/>
                <a:gd name="T17" fmla="*/ 62 h 147"/>
                <a:gd name="T18" fmla="*/ 78 w 186"/>
                <a:gd name="T19" fmla="*/ 51 h 147"/>
                <a:gd name="T20" fmla="*/ 95 w 186"/>
                <a:gd name="T21" fmla="*/ 64 h 147"/>
                <a:gd name="T22" fmla="*/ 91 w 186"/>
                <a:gd name="T23" fmla="*/ 59 h 147"/>
                <a:gd name="T24" fmla="*/ 135 w 186"/>
                <a:gd name="T25" fmla="*/ 97 h 147"/>
                <a:gd name="T26" fmla="*/ 121 w 186"/>
                <a:gd name="T27" fmla="*/ 86 h 147"/>
                <a:gd name="T28" fmla="*/ 131 w 186"/>
                <a:gd name="T29" fmla="*/ 99 h 147"/>
                <a:gd name="T30" fmla="*/ 117 w 186"/>
                <a:gd name="T31" fmla="*/ 88 h 147"/>
                <a:gd name="T32" fmla="*/ 119 w 186"/>
                <a:gd name="T33" fmla="*/ 93 h 147"/>
                <a:gd name="T34" fmla="*/ 109 w 186"/>
                <a:gd name="T35" fmla="*/ 88 h 147"/>
                <a:gd name="T36" fmla="*/ 98 w 186"/>
                <a:gd name="T37" fmla="*/ 80 h 147"/>
                <a:gd name="T38" fmla="*/ 100 w 186"/>
                <a:gd name="T39" fmla="*/ 84 h 147"/>
                <a:gd name="T40" fmla="*/ 140 w 186"/>
                <a:gd name="T41" fmla="*/ 119 h 147"/>
                <a:gd name="T42" fmla="*/ 129 w 186"/>
                <a:gd name="T43" fmla="*/ 107 h 147"/>
                <a:gd name="T44" fmla="*/ 119 w 186"/>
                <a:gd name="T45" fmla="*/ 95 h 147"/>
                <a:gd name="T46" fmla="*/ 137 w 186"/>
                <a:gd name="T47" fmla="*/ 111 h 147"/>
                <a:gd name="T48" fmla="*/ 154 w 186"/>
                <a:gd name="T49" fmla="*/ 127 h 147"/>
                <a:gd name="T50" fmla="*/ 167 w 186"/>
                <a:gd name="T51" fmla="*/ 139 h 147"/>
                <a:gd name="T52" fmla="*/ 161 w 186"/>
                <a:gd name="T53" fmla="*/ 131 h 147"/>
                <a:gd name="T54" fmla="*/ 150 w 186"/>
                <a:gd name="T55" fmla="*/ 120 h 147"/>
                <a:gd name="T56" fmla="*/ 153 w 186"/>
                <a:gd name="T57" fmla="*/ 120 h 147"/>
                <a:gd name="T58" fmla="*/ 136 w 186"/>
                <a:gd name="T59" fmla="*/ 102 h 147"/>
                <a:gd name="T60" fmla="*/ 154 w 186"/>
                <a:gd name="T61" fmla="*/ 117 h 147"/>
                <a:gd name="T62" fmla="*/ 152 w 186"/>
                <a:gd name="T63" fmla="*/ 115 h 147"/>
                <a:gd name="T64" fmla="*/ 139 w 186"/>
                <a:gd name="T65" fmla="*/ 101 h 147"/>
                <a:gd name="T66" fmla="*/ 148 w 186"/>
                <a:gd name="T67" fmla="*/ 110 h 147"/>
                <a:gd name="T68" fmla="*/ 137 w 186"/>
                <a:gd name="T69" fmla="*/ 98 h 147"/>
                <a:gd name="T70" fmla="*/ 165 w 186"/>
                <a:gd name="T71" fmla="*/ 126 h 147"/>
                <a:gd name="T72" fmla="*/ 135 w 186"/>
                <a:gd name="T73" fmla="*/ 105 h 147"/>
                <a:gd name="T74" fmla="*/ 148 w 186"/>
                <a:gd name="T75" fmla="*/ 118 h 147"/>
                <a:gd name="T76" fmla="*/ 135 w 186"/>
                <a:gd name="T77" fmla="*/ 105 h 147"/>
                <a:gd name="T78" fmla="*/ 124 w 186"/>
                <a:gd name="T79" fmla="*/ 96 h 147"/>
                <a:gd name="T80" fmla="*/ 139 w 186"/>
                <a:gd name="T81" fmla="*/ 110 h 147"/>
                <a:gd name="T82" fmla="*/ 119 w 186"/>
                <a:gd name="T83" fmla="*/ 94 h 147"/>
                <a:gd name="T84" fmla="*/ 124 w 186"/>
                <a:gd name="T85"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47">
                  <a:moveTo>
                    <a:pt x="165" y="126"/>
                  </a:moveTo>
                  <a:cubicBezTo>
                    <a:pt x="162" y="121"/>
                    <a:pt x="165" y="125"/>
                    <a:pt x="171" y="130"/>
                  </a:cubicBezTo>
                  <a:cubicBezTo>
                    <a:pt x="176" y="136"/>
                    <a:pt x="183" y="143"/>
                    <a:pt x="186" y="147"/>
                  </a:cubicBezTo>
                  <a:cubicBezTo>
                    <a:pt x="162" y="119"/>
                    <a:pt x="135" y="92"/>
                    <a:pt x="104" y="68"/>
                  </a:cubicBezTo>
                  <a:cubicBezTo>
                    <a:pt x="73" y="43"/>
                    <a:pt x="38" y="20"/>
                    <a:pt x="0" y="0"/>
                  </a:cubicBezTo>
                  <a:cubicBezTo>
                    <a:pt x="8" y="6"/>
                    <a:pt x="22" y="13"/>
                    <a:pt x="36" y="21"/>
                  </a:cubicBezTo>
                  <a:cubicBezTo>
                    <a:pt x="49" y="29"/>
                    <a:pt x="62" y="37"/>
                    <a:pt x="69" y="44"/>
                  </a:cubicBezTo>
                  <a:cubicBezTo>
                    <a:pt x="65" y="41"/>
                    <a:pt x="52" y="35"/>
                    <a:pt x="58" y="40"/>
                  </a:cubicBezTo>
                  <a:cubicBezTo>
                    <a:pt x="69" y="48"/>
                    <a:pt x="79" y="58"/>
                    <a:pt x="90" y="62"/>
                  </a:cubicBezTo>
                  <a:cubicBezTo>
                    <a:pt x="86" y="58"/>
                    <a:pt x="76" y="51"/>
                    <a:pt x="78" y="51"/>
                  </a:cubicBezTo>
                  <a:cubicBezTo>
                    <a:pt x="86" y="56"/>
                    <a:pt x="91" y="63"/>
                    <a:pt x="95" y="64"/>
                  </a:cubicBezTo>
                  <a:cubicBezTo>
                    <a:pt x="92" y="62"/>
                    <a:pt x="90" y="60"/>
                    <a:pt x="91" y="59"/>
                  </a:cubicBezTo>
                  <a:cubicBezTo>
                    <a:pt x="105" y="71"/>
                    <a:pt x="121" y="81"/>
                    <a:pt x="135" y="97"/>
                  </a:cubicBezTo>
                  <a:cubicBezTo>
                    <a:pt x="126" y="88"/>
                    <a:pt x="130" y="94"/>
                    <a:pt x="121" y="86"/>
                  </a:cubicBezTo>
                  <a:cubicBezTo>
                    <a:pt x="120" y="89"/>
                    <a:pt x="129" y="95"/>
                    <a:pt x="131" y="99"/>
                  </a:cubicBezTo>
                  <a:cubicBezTo>
                    <a:pt x="124" y="93"/>
                    <a:pt x="126" y="96"/>
                    <a:pt x="117" y="88"/>
                  </a:cubicBezTo>
                  <a:cubicBezTo>
                    <a:pt x="115" y="88"/>
                    <a:pt x="127" y="99"/>
                    <a:pt x="119" y="93"/>
                  </a:cubicBezTo>
                  <a:cubicBezTo>
                    <a:pt x="119" y="90"/>
                    <a:pt x="108" y="85"/>
                    <a:pt x="109" y="88"/>
                  </a:cubicBezTo>
                  <a:cubicBezTo>
                    <a:pt x="104" y="84"/>
                    <a:pt x="100" y="81"/>
                    <a:pt x="98" y="80"/>
                  </a:cubicBezTo>
                  <a:cubicBezTo>
                    <a:pt x="100" y="83"/>
                    <a:pt x="96" y="80"/>
                    <a:pt x="100" y="84"/>
                  </a:cubicBezTo>
                  <a:cubicBezTo>
                    <a:pt x="114" y="96"/>
                    <a:pt x="126" y="106"/>
                    <a:pt x="140" y="119"/>
                  </a:cubicBezTo>
                  <a:cubicBezTo>
                    <a:pt x="139" y="116"/>
                    <a:pt x="134" y="112"/>
                    <a:pt x="129" y="107"/>
                  </a:cubicBezTo>
                  <a:cubicBezTo>
                    <a:pt x="124" y="102"/>
                    <a:pt x="119" y="98"/>
                    <a:pt x="119" y="95"/>
                  </a:cubicBezTo>
                  <a:cubicBezTo>
                    <a:pt x="127" y="103"/>
                    <a:pt x="132" y="107"/>
                    <a:pt x="137" y="111"/>
                  </a:cubicBezTo>
                  <a:cubicBezTo>
                    <a:pt x="142" y="115"/>
                    <a:pt x="146" y="120"/>
                    <a:pt x="154" y="127"/>
                  </a:cubicBezTo>
                  <a:cubicBezTo>
                    <a:pt x="154" y="125"/>
                    <a:pt x="164" y="135"/>
                    <a:pt x="167" y="139"/>
                  </a:cubicBezTo>
                  <a:cubicBezTo>
                    <a:pt x="168" y="139"/>
                    <a:pt x="165" y="135"/>
                    <a:pt x="161" y="131"/>
                  </a:cubicBezTo>
                  <a:cubicBezTo>
                    <a:pt x="157" y="127"/>
                    <a:pt x="152" y="122"/>
                    <a:pt x="150" y="120"/>
                  </a:cubicBezTo>
                  <a:cubicBezTo>
                    <a:pt x="150" y="119"/>
                    <a:pt x="153" y="121"/>
                    <a:pt x="153" y="120"/>
                  </a:cubicBezTo>
                  <a:cubicBezTo>
                    <a:pt x="146" y="113"/>
                    <a:pt x="134" y="103"/>
                    <a:pt x="136" y="102"/>
                  </a:cubicBezTo>
                  <a:cubicBezTo>
                    <a:pt x="145" y="108"/>
                    <a:pt x="152" y="115"/>
                    <a:pt x="154" y="117"/>
                  </a:cubicBezTo>
                  <a:cubicBezTo>
                    <a:pt x="155" y="118"/>
                    <a:pt x="155" y="118"/>
                    <a:pt x="152" y="115"/>
                  </a:cubicBezTo>
                  <a:cubicBezTo>
                    <a:pt x="150" y="113"/>
                    <a:pt x="146" y="108"/>
                    <a:pt x="139" y="101"/>
                  </a:cubicBezTo>
                  <a:cubicBezTo>
                    <a:pt x="143" y="105"/>
                    <a:pt x="146" y="110"/>
                    <a:pt x="148" y="110"/>
                  </a:cubicBezTo>
                  <a:cubicBezTo>
                    <a:pt x="145" y="106"/>
                    <a:pt x="139" y="101"/>
                    <a:pt x="137" y="98"/>
                  </a:cubicBezTo>
                  <a:cubicBezTo>
                    <a:pt x="152" y="110"/>
                    <a:pt x="161" y="122"/>
                    <a:pt x="165" y="126"/>
                  </a:cubicBezTo>
                  <a:close/>
                  <a:moveTo>
                    <a:pt x="135" y="105"/>
                  </a:moveTo>
                  <a:cubicBezTo>
                    <a:pt x="140" y="107"/>
                    <a:pt x="150" y="118"/>
                    <a:pt x="148" y="118"/>
                  </a:cubicBezTo>
                  <a:cubicBezTo>
                    <a:pt x="140" y="111"/>
                    <a:pt x="143" y="111"/>
                    <a:pt x="135" y="105"/>
                  </a:cubicBezTo>
                  <a:close/>
                  <a:moveTo>
                    <a:pt x="124" y="96"/>
                  </a:moveTo>
                  <a:cubicBezTo>
                    <a:pt x="133" y="104"/>
                    <a:pt x="130" y="102"/>
                    <a:pt x="139" y="110"/>
                  </a:cubicBezTo>
                  <a:cubicBezTo>
                    <a:pt x="139" y="113"/>
                    <a:pt x="126" y="100"/>
                    <a:pt x="119" y="94"/>
                  </a:cubicBezTo>
                  <a:cubicBezTo>
                    <a:pt x="119" y="93"/>
                    <a:pt x="125" y="99"/>
                    <a:pt x="124" y="9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052">
              <a:extLst>
                <a:ext uri="{FF2B5EF4-FFF2-40B4-BE49-F238E27FC236}">
                  <a16:creationId xmlns:a16="http://schemas.microsoft.com/office/drawing/2014/main" id="{0A6EA2FB-89BC-43B0-B3FB-504FBBE3D003}"/>
                </a:ext>
              </a:extLst>
            </p:cNvPr>
            <p:cNvSpPr>
              <a:spLocks/>
            </p:cNvSpPr>
            <p:nvPr/>
          </p:nvSpPr>
          <p:spPr bwMode="auto">
            <a:xfrm>
              <a:off x="5808100" y="3582158"/>
              <a:ext cx="17462" cy="3175"/>
            </a:xfrm>
            <a:custGeom>
              <a:avLst/>
              <a:gdLst>
                <a:gd name="T0" fmla="*/ 19 w 19"/>
                <a:gd name="T1" fmla="*/ 3 h 4"/>
                <a:gd name="T2" fmla="*/ 0 w 19"/>
                <a:gd name="T3" fmla="*/ 1 h 4"/>
                <a:gd name="T4" fmla="*/ 12 w 19"/>
                <a:gd name="T5" fmla="*/ 1 h 4"/>
                <a:gd name="T6" fmla="*/ 19 w 19"/>
                <a:gd name="T7" fmla="*/ 3 h 4"/>
              </a:gdLst>
              <a:ahLst/>
              <a:cxnLst>
                <a:cxn ang="0">
                  <a:pos x="T0" y="T1"/>
                </a:cxn>
                <a:cxn ang="0">
                  <a:pos x="T2" y="T3"/>
                </a:cxn>
                <a:cxn ang="0">
                  <a:pos x="T4" y="T5"/>
                </a:cxn>
                <a:cxn ang="0">
                  <a:pos x="T6" y="T7"/>
                </a:cxn>
              </a:cxnLst>
              <a:rect l="0" t="0" r="r" b="b"/>
              <a:pathLst>
                <a:path w="19" h="4">
                  <a:moveTo>
                    <a:pt x="19" y="3"/>
                  </a:moveTo>
                  <a:cubicBezTo>
                    <a:pt x="19" y="4"/>
                    <a:pt x="8" y="2"/>
                    <a:pt x="0" y="1"/>
                  </a:cubicBezTo>
                  <a:cubicBezTo>
                    <a:pt x="4" y="1"/>
                    <a:pt x="3" y="0"/>
                    <a:pt x="12" y="1"/>
                  </a:cubicBezTo>
                  <a:cubicBezTo>
                    <a:pt x="14" y="2"/>
                    <a:pt x="15" y="2"/>
                    <a:pt x="1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053">
              <a:extLst>
                <a:ext uri="{FF2B5EF4-FFF2-40B4-BE49-F238E27FC236}">
                  <a16:creationId xmlns:a16="http://schemas.microsoft.com/office/drawing/2014/main" id="{515C498F-7A8A-446C-A1B1-AC17D605F59E}"/>
                </a:ext>
              </a:extLst>
            </p:cNvPr>
            <p:cNvSpPr>
              <a:spLocks/>
            </p:cNvSpPr>
            <p:nvPr/>
          </p:nvSpPr>
          <p:spPr bwMode="auto">
            <a:xfrm>
              <a:off x="5787462" y="3577396"/>
              <a:ext cx="19050" cy="4763"/>
            </a:xfrm>
            <a:custGeom>
              <a:avLst/>
              <a:gdLst>
                <a:gd name="T0" fmla="*/ 2 w 21"/>
                <a:gd name="T1" fmla="*/ 4 h 6"/>
                <a:gd name="T2" fmla="*/ 0 w 21"/>
                <a:gd name="T3" fmla="*/ 0 h 6"/>
                <a:gd name="T4" fmla="*/ 14 w 21"/>
                <a:gd name="T5" fmla="*/ 2 h 6"/>
                <a:gd name="T6" fmla="*/ 17 w 21"/>
                <a:gd name="T7" fmla="*/ 2 h 6"/>
                <a:gd name="T8" fmla="*/ 2 w 21"/>
                <a:gd name="T9" fmla="*/ 4 h 6"/>
              </a:gdLst>
              <a:ahLst/>
              <a:cxnLst>
                <a:cxn ang="0">
                  <a:pos x="T0" y="T1"/>
                </a:cxn>
                <a:cxn ang="0">
                  <a:pos x="T2" y="T3"/>
                </a:cxn>
                <a:cxn ang="0">
                  <a:pos x="T4" y="T5"/>
                </a:cxn>
                <a:cxn ang="0">
                  <a:pos x="T6" y="T7"/>
                </a:cxn>
                <a:cxn ang="0">
                  <a:pos x="T8" y="T9"/>
                </a:cxn>
              </a:cxnLst>
              <a:rect l="0" t="0" r="r" b="b"/>
              <a:pathLst>
                <a:path w="21" h="6">
                  <a:moveTo>
                    <a:pt x="2" y="4"/>
                  </a:moveTo>
                  <a:cubicBezTo>
                    <a:pt x="4" y="2"/>
                    <a:pt x="8" y="3"/>
                    <a:pt x="0" y="0"/>
                  </a:cubicBezTo>
                  <a:cubicBezTo>
                    <a:pt x="7" y="1"/>
                    <a:pt x="9" y="2"/>
                    <a:pt x="14" y="2"/>
                  </a:cubicBezTo>
                  <a:cubicBezTo>
                    <a:pt x="17" y="3"/>
                    <a:pt x="17" y="3"/>
                    <a:pt x="17" y="2"/>
                  </a:cubicBezTo>
                  <a:cubicBezTo>
                    <a:pt x="21" y="3"/>
                    <a:pt x="16" y="6"/>
                    <a:pt x="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054">
              <a:extLst>
                <a:ext uri="{FF2B5EF4-FFF2-40B4-BE49-F238E27FC236}">
                  <a16:creationId xmlns:a16="http://schemas.microsoft.com/office/drawing/2014/main" id="{4BFFA536-699A-41DD-951B-94CD88F8FB05}"/>
                </a:ext>
              </a:extLst>
            </p:cNvPr>
            <p:cNvSpPr>
              <a:spLocks/>
            </p:cNvSpPr>
            <p:nvPr/>
          </p:nvSpPr>
          <p:spPr bwMode="auto">
            <a:xfrm>
              <a:off x="6052575" y="2251833"/>
              <a:ext cx="69850" cy="15875"/>
            </a:xfrm>
            <a:custGeom>
              <a:avLst/>
              <a:gdLst>
                <a:gd name="T0" fmla="*/ 0 w 78"/>
                <a:gd name="T1" fmla="*/ 0 h 18"/>
                <a:gd name="T2" fmla="*/ 26 w 78"/>
                <a:gd name="T3" fmla="*/ 4 h 18"/>
                <a:gd name="T4" fmla="*/ 55 w 78"/>
                <a:gd name="T5" fmla="*/ 11 h 18"/>
                <a:gd name="T6" fmla="*/ 78 w 78"/>
                <a:gd name="T7" fmla="*/ 18 h 18"/>
                <a:gd name="T8" fmla="*/ 41 w 78"/>
                <a:gd name="T9" fmla="*/ 8 h 18"/>
                <a:gd name="T10" fmla="*/ 0 w 78"/>
                <a:gd name="T11" fmla="*/ 0 h 18"/>
              </a:gdLst>
              <a:ahLst/>
              <a:cxnLst>
                <a:cxn ang="0">
                  <a:pos x="T0" y="T1"/>
                </a:cxn>
                <a:cxn ang="0">
                  <a:pos x="T2" y="T3"/>
                </a:cxn>
                <a:cxn ang="0">
                  <a:pos x="T4" y="T5"/>
                </a:cxn>
                <a:cxn ang="0">
                  <a:pos x="T6" y="T7"/>
                </a:cxn>
                <a:cxn ang="0">
                  <a:pos x="T8" y="T9"/>
                </a:cxn>
                <a:cxn ang="0">
                  <a:pos x="T10" y="T11"/>
                </a:cxn>
              </a:cxnLst>
              <a:rect l="0" t="0" r="r" b="b"/>
              <a:pathLst>
                <a:path w="78" h="18">
                  <a:moveTo>
                    <a:pt x="0" y="0"/>
                  </a:moveTo>
                  <a:cubicBezTo>
                    <a:pt x="7" y="1"/>
                    <a:pt x="17" y="2"/>
                    <a:pt x="26" y="4"/>
                  </a:cubicBezTo>
                  <a:cubicBezTo>
                    <a:pt x="36" y="6"/>
                    <a:pt x="46" y="8"/>
                    <a:pt x="55" y="11"/>
                  </a:cubicBezTo>
                  <a:cubicBezTo>
                    <a:pt x="62" y="13"/>
                    <a:pt x="77" y="15"/>
                    <a:pt x="78" y="18"/>
                  </a:cubicBezTo>
                  <a:cubicBezTo>
                    <a:pt x="69" y="15"/>
                    <a:pt x="55" y="11"/>
                    <a:pt x="41" y="8"/>
                  </a:cubicBezTo>
                  <a:cubicBezTo>
                    <a:pt x="27" y="5"/>
                    <a:pt x="12" y="3"/>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055">
              <a:extLst>
                <a:ext uri="{FF2B5EF4-FFF2-40B4-BE49-F238E27FC236}">
                  <a16:creationId xmlns:a16="http://schemas.microsoft.com/office/drawing/2014/main" id="{77F4E95A-29A8-4DF2-8ECB-6B084BBF01B3}"/>
                </a:ext>
              </a:extLst>
            </p:cNvPr>
            <p:cNvSpPr>
              <a:spLocks/>
            </p:cNvSpPr>
            <p:nvPr/>
          </p:nvSpPr>
          <p:spPr bwMode="auto">
            <a:xfrm>
              <a:off x="6443100" y="3275771"/>
              <a:ext cx="31750" cy="50800"/>
            </a:xfrm>
            <a:custGeom>
              <a:avLst/>
              <a:gdLst>
                <a:gd name="T0" fmla="*/ 27 w 36"/>
                <a:gd name="T1" fmla="*/ 17 h 55"/>
                <a:gd name="T2" fmla="*/ 35 w 36"/>
                <a:gd name="T3" fmla="*/ 7 h 55"/>
                <a:gd name="T4" fmla="*/ 19 w 36"/>
                <a:gd name="T5" fmla="*/ 33 h 55"/>
                <a:gd name="T6" fmla="*/ 13 w 36"/>
                <a:gd name="T7" fmla="*/ 40 h 55"/>
                <a:gd name="T8" fmla="*/ 0 w 36"/>
                <a:gd name="T9" fmla="*/ 55 h 55"/>
                <a:gd name="T10" fmla="*/ 2 w 36"/>
                <a:gd name="T11" fmla="*/ 50 h 55"/>
                <a:gd name="T12" fmla="*/ 22 w 36"/>
                <a:gd name="T13" fmla="*/ 25 h 55"/>
                <a:gd name="T14" fmla="*/ 27 w 36"/>
                <a:gd name="T15" fmla="*/ 14 h 55"/>
                <a:gd name="T16" fmla="*/ 14 w 36"/>
                <a:gd name="T17" fmla="*/ 30 h 55"/>
                <a:gd name="T18" fmla="*/ 1 w 36"/>
                <a:gd name="T19" fmla="*/ 47 h 55"/>
                <a:gd name="T20" fmla="*/ 16 w 36"/>
                <a:gd name="T21" fmla="*/ 27 h 55"/>
                <a:gd name="T22" fmla="*/ 32 w 36"/>
                <a:gd name="T23" fmla="*/ 4 h 55"/>
                <a:gd name="T24" fmla="*/ 36 w 36"/>
                <a:gd name="T25" fmla="*/ 1 h 55"/>
                <a:gd name="T26" fmla="*/ 28 w 36"/>
                <a:gd name="T27" fmla="*/ 14 h 55"/>
                <a:gd name="T28" fmla="*/ 27 w 36"/>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5">
                  <a:moveTo>
                    <a:pt x="27" y="17"/>
                  </a:moveTo>
                  <a:cubicBezTo>
                    <a:pt x="30" y="16"/>
                    <a:pt x="34" y="5"/>
                    <a:pt x="35" y="7"/>
                  </a:cubicBezTo>
                  <a:cubicBezTo>
                    <a:pt x="33" y="14"/>
                    <a:pt x="22" y="26"/>
                    <a:pt x="19" y="33"/>
                  </a:cubicBezTo>
                  <a:cubicBezTo>
                    <a:pt x="21" y="28"/>
                    <a:pt x="18" y="33"/>
                    <a:pt x="13" y="40"/>
                  </a:cubicBezTo>
                  <a:cubicBezTo>
                    <a:pt x="8" y="46"/>
                    <a:pt x="2" y="54"/>
                    <a:pt x="0" y="55"/>
                  </a:cubicBezTo>
                  <a:cubicBezTo>
                    <a:pt x="0" y="54"/>
                    <a:pt x="1" y="52"/>
                    <a:pt x="2" y="50"/>
                  </a:cubicBezTo>
                  <a:cubicBezTo>
                    <a:pt x="10" y="45"/>
                    <a:pt x="16" y="30"/>
                    <a:pt x="22" y="25"/>
                  </a:cubicBezTo>
                  <a:cubicBezTo>
                    <a:pt x="30" y="15"/>
                    <a:pt x="24" y="20"/>
                    <a:pt x="27" y="14"/>
                  </a:cubicBezTo>
                  <a:cubicBezTo>
                    <a:pt x="25" y="16"/>
                    <a:pt x="20" y="23"/>
                    <a:pt x="14" y="30"/>
                  </a:cubicBezTo>
                  <a:cubicBezTo>
                    <a:pt x="9" y="38"/>
                    <a:pt x="4" y="45"/>
                    <a:pt x="1" y="47"/>
                  </a:cubicBezTo>
                  <a:cubicBezTo>
                    <a:pt x="4" y="43"/>
                    <a:pt x="10" y="36"/>
                    <a:pt x="16" y="27"/>
                  </a:cubicBezTo>
                  <a:cubicBezTo>
                    <a:pt x="22" y="19"/>
                    <a:pt x="28" y="10"/>
                    <a:pt x="32" y="4"/>
                  </a:cubicBezTo>
                  <a:cubicBezTo>
                    <a:pt x="32" y="6"/>
                    <a:pt x="36" y="0"/>
                    <a:pt x="36" y="1"/>
                  </a:cubicBezTo>
                  <a:cubicBezTo>
                    <a:pt x="29" y="11"/>
                    <a:pt x="34" y="8"/>
                    <a:pt x="28" y="14"/>
                  </a:cubicBezTo>
                  <a:cubicBezTo>
                    <a:pt x="31" y="11"/>
                    <a:pt x="31" y="12"/>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056">
              <a:extLst>
                <a:ext uri="{FF2B5EF4-FFF2-40B4-BE49-F238E27FC236}">
                  <a16:creationId xmlns:a16="http://schemas.microsoft.com/office/drawing/2014/main" id="{B7A84DDE-263A-49F5-8D79-C1A40BC9EDB5}"/>
                </a:ext>
              </a:extLst>
            </p:cNvPr>
            <p:cNvSpPr>
              <a:spLocks noEditPoints="1"/>
            </p:cNvSpPr>
            <p:nvPr/>
          </p:nvSpPr>
          <p:spPr bwMode="auto">
            <a:xfrm>
              <a:off x="6033525" y="2251833"/>
              <a:ext cx="128587" cy="36513"/>
            </a:xfrm>
            <a:custGeom>
              <a:avLst/>
              <a:gdLst>
                <a:gd name="T0" fmla="*/ 120 w 143"/>
                <a:gd name="T1" fmla="*/ 31 h 41"/>
                <a:gd name="T2" fmla="*/ 129 w 143"/>
                <a:gd name="T3" fmla="*/ 33 h 41"/>
                <a:gd name="T4" fmla="*/ 126 w 143"/>
                <a:gd name="T5" fmla="*/ 31 h 41"/>
                <a:gd name="T6" fmla="*/ 120 w 143"/>
                <a:gd name="T7" fmla="*/ 29 h 41"/>
                <a:gd name="T8" fmla="*/ 106 w 143"/>
                <a:gd name="T9" fmla="*/ 24 h 41"/>
                <a:gd name="T10" fmla="*/ 101 w 143"/>
                <a:gd name="T11" fmla="*/ 27 h 41"/>
                <a:gd name="T12" fmla="*/ 118 w 143"/>
                <a:gd name="T13" fmla="*/ 33 h 41"/>
                <a:gd name="T14" fmla="*/ 95 w 143"/>
                <a:gd name="T15" fmla="*/ 24 h 41"/>
                <a:gd name="T16" fmla="*/ 83 w 143"/>
                <a:gd name="T17" fmla="*/ 18 h 41"/>
                <a:gd name="T18" fmla="*/ 86 w 143"/>
                <a:gd name="T19" fmla="*/ 20 h 41"/>
                <a:gd name="T20" fmla="*/ 63 w 143"/>
                <a:gd name="T21" fmla="*/ 15 h 41"/>
                <a:gd name="T22" fmla="*/ 44 w 143"/>
                <a:gd name="T23" fmla="*/ 11 h 41"/>
                <a:gd name="T24" fmla="*/ 38 w 143"/>
                <a:gd name="T25" fmla="*/ 8 h 41"/>
                <a:gd name="T26" fmla="*/ 46 w 143"/>
                <a:gd name="T27" fmla="*/ 8 h 41"/>
                <a:gd name="T28" fmla="*/ 57 w 143"/>
                <a:gd name="T29" fmla="*/ 11 h 41"/>
                <a:gd name="T30" fmla="*/ 60 w 143"/>
                <a:gd name="T31" fmla="*/ 12 h 41"/>
                <a:gd name="T32" fmla="*/ 78 w 143"/>
                <a:gd name="T33" fmla="*/ 15 h 41"/>
                <a:gd name="T34" fmla="*/ 97 w 143"/>
                <a:gd name="T35" fmla="*/ 20 h 41"/>
                <a:gd name="T36" fmla="*/ 105 w 143"/>
                <a:gd name="T37" fmla="*/ 21 h 41"/>
                <a:gd name="T38" fmla="*/ 94 w 143"/>
                <a:gd name="T39" fmla="*/ 17 h 41"/>
                <a:gd name="T40" fmla="*/ 52 w 143"/>
                <a:gd name="T41" fmla="*/ 7 h 41"/>
                <a:gd name="T42" fmla="*/ 10 w 143"/>
                <a:gd name="T43" fmla="*/ 0 h 41"/>
                <a:gd name="T44" fmla="*/ 20 w 143"/>
                <a:gd name="T45" fmla="*/ 4 h 41"/>
                <a:gd name="T46" fmla="*/ 19 w 143"/>
                <a:gd name="T47" fmla="*/ 2 h 41"/>
                <a:gd name="T48" fmla="*/ 34 w 143"/>
                <a:gd name="T49" fmla="*/ 7 h 41"/>
                <a:gd name="T50" fmla="*/ 35 w 143"/>
                <a:gd name="T51" fmla="*/ 9 h 41"/>
                <a:gd name="T52" fmla="*/ 0 w 143"/>
                <a:gd name="T53" fmla="*/ 3 h 41"/>
                <a:gd name="T54" fmla="*/ 2 w 143"/>
                <a:gd name="T55" fmla="*/ 8 h 41"/>
                <a:gd name="T56" fmla="*/ 31 w 143"/>
                <a:gd name="T57" fmla="*/ 13 h 41"/>
                <a:gd name="T58" fmla="*/ 31 w 143"/>
                <a:gd name="T59" fmla="*/ 15 h 41"/>
                <a:gd name="T60" fmla="*/ 23 w 143"/>
                <a:gd name="T61" fmla="*/ 13 h 41"/>
                <a:gd name="T62" fmla="*/ 22 w 143"/>
                <a:gd name="T63" fmla="*/ 12 h 41"/>
                <a:gd name="T64" fmla="*/ 12 w 143"/>
                <a:gd name="T65" fmla="*/ 13 h 41"/>
                <a:gd name="T66" fmla="*/ 29 w 143"/>
                <a:gd name="T67" fmla="*/ 15 h 41"/>
                <a:gd name="T68" fmla="*/ 49 w 143"/>
                <a:gd name="T69" fmla="*/ 20 h 41"/>
                <a:gd name="T70" fmla="*/ 63 w 143"/>
                <a:gd name="T71" fmla="*/ 22 h 41"/>
                <a:gd name="T72" fmla="*/ 56 w 143"/>
                <a:gd name="T73" fmla="*/ 18 h 41"/>
                <a:gd name="T74" fmla="*/ 48 w 143"/>
                <a:gd name="T75" fmla="*/ 17 h 41"/>
                <a:gd name="T76" fmla="*/ 41 w 143"/>
                <a:gd name="T77" fmla="*/ 12 h 41"/>
                <a:gd name="T78" fmla="*/ 53 w 143"/>
                <a:gd name="T79" fmla="*/ 16 h 41"/>
                <a:gd name="T80" fmla="*/ 65 w 143"/>
                <a:gd name="T81" fmla="*/ 19 h 41"/>
                <a:gd name="T82" fmla="*/ 70 w 143"/>
                <a:gd name="T83" fmla="*/ 19 h 41"/>
                <a:gd name="T84" fmla="*/ 87 w 143"/>
                <a:gd name="T85" fmla="*/ 24 h 41"/>
                <a:gd name="T86" fmla="*/ 68 w 143"/>
                <a:gd name="T87" fmla="*/ 20 h 41"/>
                <a:gd name="T88" fmla="*/ 76 w 143"/>
                <a:gd name="T89" fmla="*/ 23 h 41"/>
                <a:gd name="T90" fmla="*/ 90 w 143"/>
                <a:gd name="T91" fmla="*/ 27 h 41"/>
                <a:gd name="T92" fmla="*/ 93 w 143"/>
                <a:gd name="T93" fmla="*/ 26 h 41"/>
                <a:gd name="T94" fmla="*/ 143 w 143"/>
                <a:gd name="T95" fmla="*/ 41 h 41"/>
                <a:gd name="T96" fmla="*/ 135 w 143"/>
                <a:gd name="T97" fmla="*/ 37 h 41"/>
                <a:gd name="T98" fmla="*/ 120 w 143"/>
                <a:gd name="T99" fmla="*/ 31 h 41"/>
                <a:gd name="T100" fmla="*/ 109 w 143"/>
                <a:gd name="T101" fmla="*/ 28 h 41"/>
                <a:gd name="T102" fmla="*/ 124 w 143"/>
                <a:gd name="T103" fmla="*/ 34 h 41"/>
                <a:gd name="T104" fmla="*/ 109 w 143"/>
                <a:gd name="T10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41">
                  <a:moveTo>
                    <a:pt x="120" y="31"/>
                  </a:moveTo>
                  <a:cubicBezTo>
                    <a:pt x="124" y="31"/>
                    <a:pt x="128" y="33"/>
                    <a:pt x="129" y="33"/>
                  </a:cubicBezTo>
                  <a:cubicBezTo>
                    <a:pt x="127" y="32"/>
                    <a:pt x="125" y="32"/>
                    <a:pt x="126" y="31"/>
                  </a:cubicBezTo>
                  <a:cubicBezTo>
                    <a:pt x="123" y="30"/>
                    <a:pt x="122" y="30"/>
                    <a:pt x="120" y="29"/>
                  </a:cubicBezTo>
                  <a:cubicBezTo>
                    <a:pt x="118" y="31"/>
                    <a:pt x="106" y="23"/>
                    <a:pt x="106" y="24"/>
                  </a:cubicBezTo>
                  <a:cubicBezTo>
                    <a:pt x="111" y="28"/>
                    <a:pt x="105" y="26"/>
                    <a:pt x="101" y="27"/>
                  </a:cubicBezTo>
                  <a:cubicBezTo>
                    <a:pt x="109" y="29"/>
                    <a:pt x="118" y="31"/>
                    <a:pt x="118" y="33"/>
                  </a:cubicBezTo>
                  <a:cubicBezTo>
                    <a:pt x="103" y="29"/>
                    <a:pt x="98" y="27"/>
                    <a:pt x="95" y="24"/>
                  </a:cubicBezTo>
                  <a:cubicBezTo>
                    <a:pt x="92" y="22"/>
                    <a:pt x="91" y="20"/>
                    <a:pt x="83" y="18"/>
                  </a:cubicBezTo>
                  <a:cubicBezTo>
                    <a:pt x="81" y="19"/>
                    <a:pt x="81" y="18"/>
                    <a:pt x="86" y="20"/>
                  </a:cubicBezTo>
                  <a:cubicBezTo>
                    <a:pt x="74" y="18"/>
                    <a:pt x="68" y="16"/>
                    <a:pt x="63" y="15"/>
                  </a:cubicBezTo>
                  <a:cubicBezTo>
                    <a:pt x="58" y="13"/>
                    <a:pt x="54" y="12"/>
                    <a:pt x="44" y="11"/>
                  </a:cubicBezTo>
                  <a:cubicBezTo>
                    <a:pt x="44" y="10"/>
                    <a:pt x="40" y="9"/>
                    <a:pt x="38" y="8"/>
                  </a:cubicBezTo>
                  <a:cubicBezTo>
                    <a:pt x="42" y="9"/>
                    <a:pt x="42" y="7"/>
                    <a:pt x="46" y="8"/>
                  </a:cubicBezTo>
                  <a:cubicBezTo>
                    <a:pt x="46" y="9"/>
                    <a:pt x="53" y="10"/>
                    <a:pt x="57" y="11"/>
                  </a:cubicBezTo>
                  <a:cubicBezTo>
                    <a:pt x="62" y="12"/>
                    <a:pt x="66" y="13"/>
                    <a:pt x="60" y="12"/>
                  </a:cubicBezTo>
                  <a:cubicBezTo>
                    <a:pt x="64" y="13"/>
                    <a:pt x="71" y="13"/>
                    <a:pt x="78" y="15"/>
                  </a:cubicBezTo>
                  <a:cubicBezTo>
                    <a:pt x="85" y="16"/>
                    <a:pt x="92" y="18"/>
                    <a:pt x="97" y="20"/>
                  </a:cubicBezTo>
                  <a:cubicBezTo>
                    <a:pt x="92" y="17"/>
                    <a:pt x="107" y="23"/>
                    <a:pt x="105" y="21"/>
                  </a:cubicBezTo>
                  <a:cubicBezTo>
                    <a:pt x="100" y="20"/>
                    <a:pt x="102" y="19"/>
                    <a:pt x="94" y="17"/>
                  </a:cubicBezTo>
                  <a:cubicBezTo>
                    <a:pt x="84" y="15"/>
                    <a:pt x="68" y="11"/>
                    <a:pt x="52" y="7"/>
                  </a:cubicBezTo>
                  <a:cubicBezTo>
                    <a:pt x="36" y="4"/>
                    <a:pt x="20" y="1"/>
                    <a:pt x="10" y="0"/>
                  </a:cubicBezTo>
                  <a:cubicBezTo>
                    <a:pt x="13" y="1"/>
                    <a:pt x="13" y="3"/>
                    <a:pt x="20" y="4"/>
                  </a:cubicBezTo>
                  <a:cubicBezTo>
                    <a:pt x="22" y="4"/>
                    <a:pt x="11" y="1"/>
                    <a:pt x="19" y="2"/>
                  </a:cubicBezTo>
                  <a:cubicBezTo>
                    <a:pt x="21" y="4"/>
                    <a:pt x="32" y="5"/>
                    <a:pt x="34" y="7"/>
                  </a:cubicBezTo>
                  <a:cubicBezTo>
                    <a:pt x="31" y="7"/>
                    <a:pt x="41" y="10"/>
                    <a:pt x="35" y="9"/>
                  </a:cubicBezTo>
                  <a:cubicBezTo>
                    <a:pt x="26" y="6"/>
                    <a:pt x="12" y="4"/>
                    <a:pt x="0" y="3"/>
                  </a:cubicBezTo>
                  <a:cubicBezTo>
                    <a:pt x="6" y="6"/>
                    <a:pt x="12" y="7"/>
                    <a:pt x="2" y="8"/>
                  </a:cubicBezTo>
                  <a:cubicBezTo>
                    <a:pt x="12" y="9"/>
                    <a:pt x="19" y="11"/>
                    <a:pt x="31" y="13"/>
                  </a:cubicBezTo>
                  <a:cubicBezTo>
                    <a:pt x="26" y="13"/>
                    <a:pt x="31" y="13"/>
                    <a:pt x="31" y="15"/>
                  </a:cubicBezTo>
                  <a:cubicBezTo>
                    <a:pt x="27" y="14"/>
                    <a:pt x="26" y="13"/>
                    <a:pt x="23" y="13"/>
                  </a:cubicBezTo>
                  <a:cubicBezTo>
                    <a:pt x="23" y="13"/>
                    <a:pt x="27" y="13"/>
                    <a:pt x="22" y="12"/>
                  </a:cubicBezTo>
                  <a:cubicBezTo>
                    <a:pt x="20" y="12"/>
                    <a:pt x="1" y="9"/>
                    <a:pt x="12" y="13"/>
                  </a:cubicBezTo>
                  <a:cubicBezTo>
                    <a:pt x="13" y="13"/>
                    <a:pt x="21" y="14"/>
                    <a:pt x="29" y="15"/>
                  </a:cubicBezTo>
                  <a:cubicBezTo>
                    <a:pt x="37" y="17"/>
                    <a:pt x="45" y="19"/>
                    <a:pt x="49" y="20"/>
                  </a:cubicBezTo>
                  <a:cubicBezTo>
                    <a:pt x="50" y="19"/>
                    <a:pt x="61" y="23"/>
                    <a:pt x="63" y="22"/>
                  </a:cubicBezTo>
                  <a:cubicBezTo>
                    <a:pt x="48" y="19"/>
                    <a:pt x="67" y="21"/>
                    <a:pt x="56" y="18"/>
                  </a:cubicBezTo>
                  <a:cubicBezTo>
                    <a:pt x="56" y="19"/>
                    <a:pt x="52" y="18"/>
                    <a:pt x="48" y="17"/>
                  </a:cubicBezTo>
                  <a:cubicBezTo>
                    <a:pt x="48" y="15"/>
                    <a:pt x="41" y="14"/>
                    <a:pt x="41" y="12"/>
                  </a:cubicBezTo>
                  <a:cubicBezTo>
                    <a:pt x="53" y="14"/>
                    <a:pt x="64" y="18"/>
                    <a:pt x="53" y="16"/>
                  </a:cubicBezTo>
                  <a:cubicBezTo>
                    <a:pt x="59" y="17"/>
                    <a:pt x="60" y="18"/>
                    <a:pt x="65" y="19"/>
                  </a:cubicBezTo>
                  <a:cubicBezTo>
                    <a:pt x="64" y="18"/>
                    <a:pt x="65" y="18"/>
                    <a:pt x="70" y="19"/>
                  </a:cubicBezTo>
                  <a:cubicBezTo>
                    <a:pt x="76" y="20"/>
                    <a:pt x="90" y="23"/>
                    <a:pt x="87" y="24"/>
                  </a:cubicBezTo>
                  <a:cubicBezTo>
                    <a:pt x="81" y="23"/>
                    <a:pt x="68" y="19"/>
                    <a:pt x="68" y="20"/>
                  </a:cubicBezTo>
                  <a:cubicBezTo>
                    <a:pt x="73" y="21"/>
                    <a:pt x="73" y="22"/>
                    <a:pt x="76" y="23"/>
                  </a:cubicBezTo>
                  <a:cubicBezTo>
                    <a:pt x="78" y="20"/>
                    <a:pt x="87" y="28"/>
                    <a:pt x="90" y="27"/>
                  </a:cubicBezTo>
                  <a:cubicBezTo>
                    <a:pt x="85" y="25"/>
                    <a:pt x="91" y="25"/>
                    <a:pt x="93" y="26"/>
                  </a:cubicBezTo>
                  <a:cubicBezTo>
                    <a:pt x="114" y="33"/>
                    <a:pt x="129" y="38"/>
                    <a:pt x="143" y="41"/>
                  </a:cubicBezTo>
                  <a:cubicBezTo>
                    <a:pt x="129" y="37"/>
                    <a:pt x="140" y="39"/>
                    <a:pt x="135" y="37"/>
                  </a:cubicBezTo>
                  <a:cubicBezTo>
                    <a:pt x="131" y="37"/>
                    <a:pt x="123" y="32"/>
                    <a:pt x="120" y="31"/>
                  </a:cubicBezTo>
                  <a:close/>
                  <a:moveTo>
                    <a:pt x="109" y="28"/>
                  </a:moveTo>
                  <a:cubicBezTo>
                    <a:pt x="116" y="30"/>
                    <a:pt x="124" y="33"/>
                    <a:pt x="124" y="34"/>
                  </a:cubicBezTo>
                  <a:cubicBezTo>
                    <a:pt x="117" y="32"/>
                    <a:pt x="110" y="29"/>
                    <a:pt x="109" y="2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057">
              <a:extLst>
                <a:ext uri="{FF2B5EF4-FFF2-40B4-BE49-F238E27FC236}">
                  <a16:creationId xmlns:a16="http://schemas.microsoft.com/office/drawing/2014/main" id="{1530B361-F8E7-47A1-953D-B18831D98A10}"/>
                </a:ext>
              </a:extLst>
            </p:cNvPr>
            <p:cNvSpPr>
              <a:spLocks/>
            </p:cNvSpPr>
            <p:nvPr/>
          </p:nvSpPr>
          <p:spPr bwMode="auto">
            <a:xfrm>
              <a:off x="6176400" y="2286758"/>
              <a:ext cx="53975" cy="23813"/>
            </a:xfrm>
            <a:custGeom>
              <a:avLst/>
              <a:gdLst>
                <a:gd name="T0" fmla="*/ 54 w 59"/>
                <a:gd name="T1" fmla="*/ 25 h 27"/>
                <a:gd name="T2" fmla="*/ 51 w 59"/>
                <a:gd name="T3" fmla="*/ 24 h 27"/>
                <a:gd name="T4" fmla="*/ 44 w 59"/>
                <a:gd name="T5" fmla="*/ 22 h 27"/>
                <a:gd name="T6" fmla="*/ 31 w 59"/>
                <a:gd name="T7" fmla="*/ 16 h 27"/>
                <a:gd name="T8" fmla="*/ 19 w 59"/>
                <a:gd name="T9" fmla="*/ 12 h 27"/>
                <a:gd name="T10" fmla="*/ 0 w 59"/>
                <a:gd name="T11" fmla="*/ 0 h 27"/>
                <a:gd name="T12" fmla="*/ 27 w 59"/>
                <a:gd name="T13" fmla="*/ 12 h 27"/>
                <a:gd name="T14" fmla="*/ 36 w 59"/>
                <a:gd name="T15" fmla="*/ 14 h 27"/>
                <a:gd name="T16" fmla="*/ 54 w 59"/>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54" y="25"/>
                  </a:moveTo>
                  <a:cubicBezTo>
                    <a:pt x="59" y="27"/>
                    <a:pt x="55" y="25"/>
                    <a:pt x="51" y="24"/>
                  </a:cubicBezTo>
                  <a:cubicBezTo>
                    <a:pt x="47" y="22"/>
                    <a:pt x="42" y="21"/>
                    <a:pt x="44" y="22"/>
                  </a:cubicBezTo>
                  <a:cubicBezTo>
                    <a:pt x="44" y="22"/>
                    <a:pt x="37" y="18"/>
                    <a:pt x="31" y="16"/>
                  </a:cubicBezTo>
                  <a:cubicBezTo>
                    <a:pt x="25" y="13"/>
                    <a:pt x="19" y="10"/>
                    <a:pt x="19" y="12"/>
                  </a:cubicBezTo>
                  <a:cubicBezTo>
                    <a:pt x="12" y="7"/>
                    <a:pt x="1" y="3"/>
                    <a:pt x="0" y="0"/>
                  </a:cubicBezTo>
                  <a:cubicBezTo>
                    <a:pt x="16" y="6"/>
                    <a:pt x="19" y="7"/>
                    <a:pt x="27" y="12"/>
                  </a:cubicBezTo>
                  <a:cubicBezTo>
                    <a:pt x="30" y="13"/>
                    <a:pt x="37" y="17"/>
                    <a:pt x="36" y="14"/>
                  </a:cubicBezTo>
                  <a:cubicBezTo>
                    <a:pt x="41" y="18"/>
                    <a:pt x="46" y="21"/>
                    <a:pt x="54" y="2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058">
              <a:extLst>
                <a:ext uri="{FF2B5EF4-FFF2-40B4-BE49-F238E27FC236}">
                  <a16:creationId xmlns:a16="http://schemas.microsoft.com/office/drawing/2014/main" id="{1DE0AD97-4EEF-44A5-A457-A2558917110F}"/>
                </a:ext>
              </a:extLst>
            </p:cNvPr>
            <p:cNvSpPr>
              <a:spLocks/>
            </p:cNvSpPr>
            <p:nvPr/>
          </p:nvSpPr>
          <p:spPr bwMode="auto">
            <a:xfrm>
              <a:off x="6246250" y="2320096"/>
              <a:ext cx="47625" cy="28575"/>
            </a:xfrm>
            <a:custGeom>
              <a:avLst/>
              <a:gdLst>
                <a:gd name="T0" fmla="*/ 5 w 53"/>
                <a:gd name="T1" fmla="*/ 0 h 32"/>
                <a:gd name="T2" fmla="*/ 21 w 53"/>
                <a:gd name="T3" fmla="*/ 9 h 32"/>
                <a:gd name="T4" fmla="*/ 21 w 53"/>
                <a:gd name="T5" fmla="*/ 11 h 32"/>
                <a:gd name="T6" fmla="*/ 36 w 53"/>
                <a:gd name="T7" fmla="*/ 20 h 32"/>
                <a:gd name="T8" fmla="*/ 51 w 53"/>
                <a:gd name="T9" fmla="*/ 29 h 32"/>
                <a:gd name="T10" fmla="*/ 41 w 53"/>
                <a:gd name="T11" fmla="*/ 24 h 32"/>
                <a:gd name="T12" fmla="*/ 31 w 53"/>
                <a:gd name="T13" fmla="*/ 20 h 32"/>
                <a:gd name="T14" fmla="*/ 0 w 53"/>
                <a:gd name="T15" fmla="*/ 2 h 32"/>
                <a:gd name="T16" fmla="*/ 26 w 53"/>
                <a:gd name="T17" fmla="*/ 16 h 32"/>
                <a:gd name="T18" fmla="*/ 8 w 53"/>
                <a:gd name="T19" fmla="*/ 5 h 32"/>
                <a:gd name="T20" fmla="*/ 5 w 53"/>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2">
                  <a:moveTo>
                    <a:pt x="5" y="0"/>
                  </a:moveTo>
                  <a:cubicBezTo>
                    <a:pt x="9" y="1"/>
                    <a:pt x="14" y="6"/>
                    <a:pt x="21" y="9"/>
                  </a:cubicBezTo>
                  <a:cubicBezTo>
                    <a:pt x="24" y="12"/>
                    <a:pt x="22" y="11"/>
                    <a:pt x="21" y="11"/>
                  </a:cubicBezTo>
                  <a:cubicBezTo>
                    <a:pt x="36" y="20"/>
                    <a:pt x="36" y="20"/>
                    <a:pt x="36" y="20"/>
                  </a:cubicBezTo>
                  <a:cubicBezTo>
                    <a:pt x="40" y="22"/>
                    <a:pt x="44" y="25"/>
                    <a:pt x="51" y="29"/>
                  </a:cubicBezTo>
                  <a:cubicBezTo>
                    <a:pt x="53" y="32"/>
                    <a:pt x="47" y="28"/>
                    <a:pt x="41" y="24"/>
                  </a:cubicBezTo>
                  <a:cubicBezTo>
                    <a:pt x="34" y="20"/>
                    <a:pt x="28" y="16"/>
                    <a:pt x="31" y="20"/>
                  </a:cubicBezTo>
                  <a:cubicBezTo>
                    <a:pt x="22" y="14"/>
                    <a:pt x="12" y="8"/>
                    <a:pt x="0" y="2"/>
                  </a:cubicBezTo>
                  <a:cubicBezTo>
                    <a:pt x="3" y="2"/>
                    <a:pt x="14" y="10"/>
                    <a:pt x="26" y="16"/>
                  </a:cubicBezTo>
                  <a:cubicBezTo>
                    <a:pt x="22" y="12"/>
                    <a:pt x="19" y="11"/>
                    <a:pt x="8" y="5"/>
                  </a:cubicBezTo>
                  <a:cubicBezTo>
                    <a:pt x="1" y="0"/>
                    <a:pt x="10" y="3"/>
                    <a:pt x="5"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059">
              <a:extLst>
                <a:ext uri="{FF2B5EF4-FFF2-40B4-BE49-F238E27FC236}">
                  <a16:creationId xmlns:a16="http://schemas.microsoft.com/office/drawing/2014/main" id="{9B6D6320-892D-4958-9EE6-D4190149557F}"/>
                </a:ext>
              </a:extLst>
            </p:cNvPr>
            <p:cNvSpPr>
              <a:spLocks noEditPoints="1"/>
            </p:cNvSpPr>
            <p:nvPr/>
          </p:nvSpPr>
          <p:spPr bwMode="auto">
            <a:xfrm>
              <a:off x="5897000" y="2243896"/>
              <a:ext cx="133350" cy="14288"/>
            </a:xfrm>
            <a:custGeom>
              <a:avLst/>
              <a:gdLst>
                <a:gd name="T0" fmla="*/ 130 w 147"/>
                <a:gd name="T1" fmla="*/ 6 h 15"/>
                <a:gd name="T2" fmla="*/ 132 w 147"/>
                <a:gd name="T3" fmla="*/ 5 h 15"/>
                <a:gd name="T4" fmla="*/ 91 w 147"/>
                <a:gd name="T5" fmla="*/ 1 h 15"/>
                <a:gd name="T6" fmla="*/ 53 w 147"/>
                <a:gd name="T7" fmla="*/ 0 h 15"/>
                <a:gd name="T8" fmla="*/ 48 w 147"/>
                <a:gd name="T9" fmla="*/ 2 h 15"/>
                <a:gd name="T10" fmla="*/ 74 w 147"/>
                <a:gd name="T11" fmla="*/ 2 h 15"/>
                <a:gd name="T12" fmla="*/ 92 w 147"/>
                <a:gd name="T13" fmla="*/ 3 h 15"/>
                <a:gd name="T14" fmla="*/ 76 w 147"/>
                <a:gd name="T15" fmla="*/ 6 h 15"/>
                <a:gd name="T16" fmla="*/ 75 w 147"/>
                <a:gd name="T17" fmla="*/ 4 h 15"/>
                <a:gd name="T18" fmla="*/ 55 w 147"/>
                <a:gd name="T19" fmla="*/ 4 h 15"/>
                <a:gd name="T20" fmla="*/ 34 w 147"/>
                <a:gd name="T21" fmla="*/ 3 h 15"/>
                <a:gd name="T22" fmla="*/ 17 w 147"/>
                <a:gd name="T23" fmla="*/ 10 h 15"/>
                <a:gd name="T24" fmla="*/ 0 w 147"/>
                <a:gd name="T25" fmla="*/ 11 h 15"/>
                <a:gd name="T26" fmla="*/ 16 w 147"/>
                <a:gd name="T27" fmla="*/ 13 h 15"/>
                <a:gd name="T28" fmla="*/ 2 w 147"/>
                <a:gd name="T29" fmla="*/ 15 h 15"/>
                <a:gd name="T30" fmla="*/ 17 w 147"/>
                <a:gd name="T31" fmla="*/ 14 h 15"/>
                <a:gd name="T32" fmla="*/ 22 w 147"/>
                <a:gd name="T33" fmla="*/ 13 h 15"/>
                <a:gd name="T34" fmla="*/ 41 w 147"/>
                <a:gd name="T35" fmla="*/ 13 h 15"/>
                <a:gd name="T36" fmla="*/ 62 w 147"/>
                <a:gd name="T37" fmla="*/ 13 h 15"/>
                <a:gd name="T38" fmla="*/ 64 w 147"/>
                <a:gd name="T39" fmla="*/ 10 h 15"/>
                <a:gd name="T40" fmla="*/ 43 w 147"/>
                <a:gd name="T41" fmla="*/ 9 h 15"/>
                <a:gd name="T42" fmla="*/ 80 w 147"/>
                <a:gd name="T43" fmla="*/ 8 h 15"/>
                <a:gd name="T44" fmla="*/ 68 w 147"/>
                <a:gd name="T45" fmla="*/ 7 h 15"/>
                <a:gd name="T46" fmla="*/ 91 w 147"/>
                <a:gd name="T47" fmla="*/ 7 h 15"/>
                <a:gd name="T48" fmla="*/ 106 w 147"/>
                <a:gd name="T49" fmla="*/ 9 h 15"/>
                <a:gd name="T50" fmla="*/ 119 w 147"/>
                <a:gd name="T51" fmla="*/ 13 h 15"/>
                <a:gd name="T52" fmla="*/ 129 w 147"/>
                <a:gd name="T53" fmla="*/ 13 h 15"/>
                <a:gd name="T54" fmla="*/ 147 w 147"/>
                <a:gd name="T55" fmla="*/ 14 h 15"/>
                <a:gd name="T56" fmla="*/ 137 w 147"/>
                <a:gd name="T57" fmla="*/ 10 h 15"/>
                <a:gd name="T58" fmla="*/ 122 w 147"/>
                <a:gd name="T59" fmla="*/ 7 h 15"/>
                <a:gd name="T60" fmla="*/ 105 w 147"/>
                <a:gd name="T61" fmla="*/ 8 h 15"/>
                <a:gd name="T62" fmla="*/ 96 w 147"/>
                <a:gd name="T63" fmla="*/ 5 h 15"/>
                <a:gd name="T64" fmla="*/ 104 w 147"/>
                <a:gd name="T65" fmla="*/ 4 h 15"/>
                <a:gd name="T66" fmla="*/ 115 w 147"/>
                <a:gd name="T67" fmla="*/ 4 h 15"/>
                <a:gd name="T68" fmla="*/ 122 w 147"/>
                <a:gd name="T69" fmla="*/ 6 h 15"/>
                <a:gd name="T70" fmla="*/ 118 w 147"/>
                <a:gd name="T71" fmla="*/ 4 h 15"/>
                <a:gd name="T72" fmla="*/ 126 w 147"/>
                <a:gd name="T73" fmla="*/ 4 h 15"/>
                <a:gd name="T74" fmla="*/ 130 w 147"/>
                <a:gd name="T75" fmla="*/ 6 h 15"/>
                <a:gd name="T76" fmla="*/ 37 w 147"/>
                <a:gd name="T77" fmla="*/ 10 h 15"/>
                <a:gd name="T78" fmla="*/ 41 w 147"/>
                <a:gd name="T79" fmla="*/ 10 h 15"/>
                <a:gd name="T80" fmla="*/ 18 w 147"/>
                <a:gd name="T81" fmla="*/ 12 h 15"/>
                <a:gd name="T82" fmla="*/ 37 w 147"/>
                <a:gd name="T8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5">
                  <a:moveTo>
                    <a:pt x="130" y="6"/>
                  </a:moveTo>
                  <a:cubicBezTo>
                    <a:pt x="130" y="5"/>
                    <a:pt x="131" y="5"/>
                    <a:pt x="132" y="5"/>
                  </a:cubicBezTo>
                  <a:cubicBezTo>
                    <a:pt x="117" y="2"/>
                    <a:pt x="103" y="1"/>
                    <a:pt x="91" y="1"/>
                  </a:cubicBezTo>
                  <a:cubicBezTo>
                    <a:pt x="78" y="1"/>
                    <a:pt x="66" y="0"/>
                    <a:pt x="53" y="0"/>
                  </a:cubicBezTo>
                  <a:cubicBezTo>
                    <a:pt x="56" y="1"/>
                    <a:pt x="43" y="0"/>
                    <a:pt x="48" y="2"/>
                  </a:cubicBezTo>
                  <a:cubicBezTo>
                    <a:pt x="57" y="3"/>
                    <a:pt x="70" y="3"/>
                    <a:pt x="74" y="2"/>
                  </a:cubicBezTo>
                  <a:cubicBezTo>
                    <a:pt x="80" y="3"/>
                    <a:pt x="86" y="2"/>
                    <a:pt x="92" y="3"/>
                  </a:cubicBezTo>
                  <a:cubicBezTo>
                    <a:pt x="91" y="5"/>
                    <a:pt x="84" y="6"/>
                    <a:pt x="76" y="6"/>
                  </a:cubicBezTo>
                  <a:cubicBezTo>
                    <a:pt x="77" y="6"/>
                    <a:pt x="83" y="4"/>
                    <a:pt x="75" y="4"/>
                  </a:cubicBezTo>
                  <a:cubicBezTo>
                    <a:pt x="71" y="4"/>
                    <a:pt x="63" y="4"/>
                    <a:pt x="55" y="4"/>
                  </a:cubicBezTo>
                  <a:cubicBezTo>
                    <a:pt x="48" y="4"/>
                    <a:pt x="40" y="4"/>
                    <a:pt x="34" y="3"/>
                  </a:cubicBezTo>
                  <a:cubicBezTo>
                    <a:pt x="23" y="6"/>
                    <a:pt x="26" y="8"/>
                    <a:pt x="17" y="10"/>
                  </a:cubicBezTo>
                  <a:cubicBezTo>
                    <a:pt x="16" y="8"/>
                    <a:pt x="4" y="10"/>
                    <a:pt x="0" y="11"/>
                  </a:cubicBezTo>
                  <a:cubicBezTo>
                    <a:pt x="11" y="10"/>
                    <a:pt x="15" y="11"/>
                    <a:pt x="16" y="13"/>
                  </a:cubicBezTo>
                  <a:cubicBezTo>
                    <a:pt x="12" y="14"/>
                    <a:pt x="1" y="14"/>
                    <a:pt x="2" y="15"/>
                  </a:cubicBezTo>
                  <a:cubicBezTo>
                    <a:pt x="9" y="14"/>
                    <a:pt x="9" y="15"/>
                    <a:pt x="17" y="14"/>
                  </a:cubicBezTo>
                  <a:cubicBezTo>
                    <a:pt x="16" y="13"/>
                    <a:pt x="18" y="13"/>
                    <a:pt x="22" y="13"/>
                  </a:cubicBezTo>
                  <a:cubicBezTo>
                    <a:pt x="26" y="13"/>
                    <a:pt x="33" y="13"/>
                    <a:pt x="41" y="13"/>
                  </a:cubicBezTo>
                  <a:cubicBezTo>
                    <a:pt x="49" y="13"/>
                    <a:pt x="57" y="13"/>
                    <a:pt x="62" y="13"/>
                  </a:cubicBezTo>
                  <a:cubicBezTo>
                    <a:pt x="60" y="12"/>
                    <a:pt x="67" y="11"/>
                    <a:pt x="64" y="10"/>
                  </a:cubicBezTo>
                  <a:cubicBezTo>
                    <a:pt x="56" y="9"/>
                    <a:pt x="48" y="11"/>
                    <a:pt x="43" y="9"/>
                  </a:cubicBezTo>
                  <a:cubicBezTo>
                    <a:pt x="58" y="8"/>
                    <a:pt x="74" y="10"/>
                    <a:pt x="80" y="8"/>
                  </a:cubicBezTo>
                  <a:cubicBezTo>
                    <a:pt x="76" y="8"/>
                    <a:pt x="69" y="8"/>
                    <a:pt x="68" y="7"/>
                  </a:cubicBezTo>
                  <a:cubicBezTo>
                    <a:pt x="75" y="6"/>
                    <a:pt x="84" y="8"/>
                    <a:pt x="91" y="7"/>
                  </a:cubicBezTo>
                  <a:cubicBezTo>
                    <a:pt x="91" y="9"/>
                    <a:pt x="101" y="7"/>
                    <a:pt x="106" y="9"/>
                  </a:cubicBezTo>
                  <a:cubicBezTo>
                    <a:pt x="99" y="10"/>
                    <a:pt x="115" y="13"/>
                    <a:pt x="119" y="13"/>
                  </a:cubicBezTo>
                  <a:cubicBezTo>
                    <a:pt x="117" y="11"/>
                    <a:pt x="122" y="12"/>
                    <a:pt x="129" y="13"/>
                  </a:cubicBezTo>
                  <a:cubicBezTo>
                    <a:pt x="136" y="13"/>
                    <a:pt x="143" y="14"/>
                    <a:pt x="147" y="14"/>
                  </a:cubicBezTo>
                  <a:cubicBezTo>
                    <a:pt x="138" y="13"/>
                    <a:pt x="137" y="11"/>
                    <a:pt x="137" y="10"/>
                  </a:cubicBezTo>
                  <a:cubicBezTo>
                    <a:pt x="129" y="10"/>
                    <a:pt x="124" y="9"/>
                    <a:pt x="122" y="7"/>
                  </a:cubicBezTo>
                  <a:cubicBezTo>
                    <a:pt x="110" y="6"/>
                    <a:pt x="117" y="9"/>
                    <a:pt x="105" y="8"/>
                  </a:cubicBezTo>
                  <a:cubicBezTo>
                    <a:pt x="103" y="6"/>
                    <a:pt x="104" y="6"/>
                    <a:pt x="96" y="5"/>
                  </a:cubicBezTo>
                  <a:cubicBezTo>
                    <a:pt x="104" y="5"/>
                    <a:pt x="94" y="4"/>
                    <a:pt x="104" y="4"/>
                  </a:cubicBezTo>
                  <a:cubicBezTo>
                    <a:pt x="107" y="5"/>
                    <a:pt x="111" y="4"/>
                    <a:pt x="115" y="4"/>
                  </a:cubicBezTo>
                  <a:cubicBezTo>
                    <a:pt x="117" y="5"/>
                    <a:pt x="119" y="5"/>
                    <a:pt x="122" y="6"/>
                  </a:cubicBezTo>
                  <a:cubicBezTo>
                    <a:pt x="129" y="5"/>
                    <a:pt x="117" y="5"/>
                    <a:pt x="118" y="4"/>
                  </a:cubicBezTo>
                  <a:cubicBezTo>
                    <a:pt x="122" y="4"/>
                    <a:pt x="124" y="4"/>
                    <a:pt x="126" y="4"/>
                  </a:cubicBezTo>
                  <a:cubicBezTo>
                    <a:pt x="127" y="5"/>
                    <a:pt x="126" y="5"/>
                    <a:pt x="130" y="6"/>
                  </a:cubicBezTo>
                  <a:close/>
                  <a:moveTo>
                    <a:pt x="37" y="10"/>
                  </a:moveTo>
                  <a:cubicBezTo>
                    <a:pt x="37" y="10"/>
                    <a:pt x="39" y="10"/>
                    <a:pt x="41" y="10"/>
                  </a:cubicBezTo>
                  <a:cubicBezTo>
                    <a:pt x="35" y="11"/>
                    <a:pt x="27" y="11"/>
                    <a:pt x="18" y="12"/>
                  </a:cubicBezTo>
                  <a:cubicBezTo>
                    <a:pt x="14" y="10"/>
                    <a:pt x="27" y="10"/>
                    <a:pt x="37"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7060">
              <a:extLst>
                <a:ext uri="{FF2B5EF4-FFF2-40B4-BE49-F238E27FC236}">
                  <a16:creationId xmlns:a16="http://schemas.microsoft.com/office/drawing/2014/main" id="{40C1E71C-E42D-4F9E-8526-193B4A03C354}"/>
                </a:ext>
              </a:extLst>
            </p:cNvPr>
            <p:cNvSpPr>
              <a:spLocks/>
            </p:cNvSpPr>
            <p:nvPr/>
          </p:nvSpPr>
          <p:spPr bwMode="auto">
            <a:xfrm>
              <a:off x="6412937" y="2447096"/>
              <a:ext cx="34925" cy="38100"/>
            </a:xfrm>
            <a:custGeom>
              <a:avLst/>
              <a:gdLst>
                <a:gd name="T0" fmla="*/ 28 w 39"/>
                <a:gd name="T1" fmla="*/ 32 h 42"/>
                <a:gd name="T2" fmla="*/ 25 w 39"/>
                <a:gd name="T3" fmla="*/ 25 h 42"/>
                <a:gd name="T4" fmla="*/ 39 w 39"/>
                <a:gd name="T5" fmla="*/ 42 h 42"/>
                <a:gd name="T6" fmla="*/ 34 w 39"/>
                <a:gd name="T7" fmla="*/ 40 h 42"/>
                <a:gd name="T8" fmla="*/ 24 w 39"/>
                <a:gd name="T9" fmla="*/ 29 h 42"/>
                <a:gd name="T10" fmla="*/ 13 w 39"/>
                <a:gd name="T11" fmla="*/ 13 h 42"/>
                <a:gd name="T12" fmla="*/ 10 w 39"/>
                <a:gd name="T13" fmla="*/ 14 h 42"/>
                <a:gd name="T14" fmla="*/ 0 w 39"/>
                <a:gd name="T15" fmla="*/ 0 h 42"/>
                <a:gd name="T16" fmla="*/ 15 w 39"/>
                <a:gd name="T17" fmla="*/ 15 h 42"/>
                <a:gd name="T18" fmla="*/ 28 w 39"/>
                <a:gd name="T19"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2">
                  <a:moveTo>
                    <a:pt x="28" y="32"/>
                  </a:moveTo>
                  <a:cubicBezTo>
                    <a:pt x="27" y="29"/>
                    <a:pt x="28" y="29"/>
                    <a:pt x="25" y="25"/>
                  </a:cubicBezTo>
                  <a:cubicBezTo>
                    <a:pt x="28" y="26"/>
                    <a:pt x="32" y="35"/>
                    <a:pt x="39" y="42"/>
                  </a:cubicBezTo>
                  <a:cubicBezTo>
                    <a:pt x="35" y="38"/>
                    <a:pt x="33" y="37"/>
                    <a:pt x="34" y="40"/>
                  </a:cubicBezTo>
                  <a:cubicBezTo>
                    <a:pt x="29" y="34"/>
                    <a:pt x="15" y="18"/>
                    <a:pt x="24" y="29"/>
                  </a:cubicBezTo>
                  <a:cubicBezTo>
                    <a:pt x="16" y="23"/>
                    <a:pt x="20" y="21"/>
                    <a:pt x="13" y="13"/>
                  </a:cubicBezTo>
                  <a:cubicBezTo>
                    <a:pt x="8" y="8"/>
                    <a:pt x="11" y="14"/>
                    <a:pt x="10" y="14"/>
                  </a:cubicBezTo>
                  <a:cubicBezTo>
                    <a:pt x="4" y="7"/>
                    <a:pt x="10" y="10"/>
                    <a:pt x="0" y="0"/>
                  </a:cubicBezTo>
                  <a:cubicBezTo>
                    <a:pt x="4" y="2"/>
                    <a:pt x="9" y="9"/>
                    <a:pt x="15" y="15"/>
                  </a:cubicBezTo>
                  <a:cubicBezTo>
                    <a:pt x="20" y="22"/>
                    <a:pt x="25" y="28"/>
                    <a:pt x="28"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7061">
              <a:extLst>
                <a:ext uri="{FF2B5EF4-FFF2-40B4-BE49-F238E27FC236}">
                  <a16:creationId xmlns:a16="http://schemas.microsoft.com/office/drawing/2014/main" id="{65668A05-8F66-473C-B4C6-E1865DAC339A}"/>
                </a:ext>
              </a:extLst>
            </p:cNvPr>
            <p:cNvSpPr>
              <a:spLocks/>
            </p:cNvSpPr>
            <p:nvPr/>
          </p:nvSpPr>
          <p:spPr bwMode="auto">
            <a:xfrm>
              <a:off x="6252600" y="3469446"/>
              <a:ext cx="30162" cy="17463"/>
            </a:xfrm>
            <a:custGeom>
              <a:avLst/>
              <a:gdLst>
                <a:gd name="T0" fmla="*/ 14 w 33"/>
                <a:gd name="T1" fmla="*/ 12 h 20"/>
                <a:gd name="T2" fmla="*/ 29 w 33"/>
                <a:gd name="T3" fmla="*/ 1 h 20"/>
                <a:gd name="T4" fmla="*/ 33 w 33"/>
                <a:gd name="T5" fmla="*/ 0 h 20"/>
                <a:gd name="T6" fmla="*/ 15 w 33"/>
                <a:gd name="T7" fmla="*/ 13 h 20"/>
                <a:gd name="T8" fmla="*/ 13 w 33"/>
                <a:gd name="T9" fmla="*/ 12 h 20"/>
                <a:gd name="T10" fmla="*/ 14 w 33"/>
                <a:gd name="T11" fmla="*/ 12 h 20"/>
              </a:gdLst>
              <a:ahLst/>
              <a:cxnLst>
                <a:cxn ang="0">
                  <a:pos x="T0" y="T1"/>
                </a:cxn>
                <a:cxn ang="0">
                  <a:pos x="T2" y="T3"/>
                </a:cxn>
                <a:cxn ang="0">
                  <a:pos x="T4" y="T5"/>
                </a:cxn>
                <a:cxn ang="0">
                  <a:pos x="T6" y="T7"/>
                </a:cxn>
                <a:cxn ang="0">
                  <a:pos x="T8" y="T9"/>
                </a:cxn>
                <a:cxn ang="0">
                  <a:pos x="T10" y="T11"/>
                </a:cxn>
              </a:cxnLst>
              <a:rect l="0" t="0" r="r" b="b"/>
              <a:pathLst>
                <a:path w="33" h="20">
                  <a:moveTo>
                    <a:pt x="14" y="12"/>
                  </a:moveTo>
                  <a:cubicBezTo>
                    <a:pt x="16" y="10"/>
                    <a:pt x="20" y="7"/>
                    <a:pt x="29" y="1"/>
                  </a:cubicBezTo>
                  <a:cubicBezTo>
                    <a:pt x="29" y="2"/>
                    <a:pt x="31" y="1"/>
                    <a:pt x="33" y="0"/>
                  </a:cubicBezTo>
                  <a:cubicBezTo>
                    <a:pt x="28" y="4"/>
                    <a:pt x="22" y="8"/>
                    <a:pt x="15" y="13"/>
                  </a:cubicBezTo>
                  <a:cubicBezTo>
                    <a:pt x="18" y="9"/>
                    <a:pt x="0" y="20"/>
                    <a:pt x="13" y="12"/>
                  </a:cubicBezTo>
                  <a:lnTo>
                    <a:pt x="14"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7062">
              <a:extLst>
                <a:ext uri="{FF2B5EF4-FFF2-40B4-BE49-F238E27FC236}">
                  <a16:creationId xmlns:a16="http://schemas.microsoft.com/office/drawing/2014/main" id="{D3352E61-4772-413C-9F2C-821C0A294E76}"/>
                </a:ext>
              </a:extLst>
            </p:cNvPr>
            <p:cNvSpPr>
              <a:spLocks/>
            </p:cNvSpPr>
            <p:nvPr/>
          </p:nvSpPr>
          <p:spPr bwMode="auto">
            <a:xfrm>
              <a:off x="6185925" y="3493258"/>
              <a:ext cx="57150" cy="28575"/>
            </a:xfrm>
            <a:custGeom>
              <a:avLst/>
              <a:gdLst>
                <a:gd name="T0" fmla="*/ 52 w 63"/>
                <a:gd name="T1" fmla="*/ 8 h 32"/>
                <a:gd name="T2" fmla="*/ 2 w 63"/>
                <a:gd name="T3" fmla="*/ 32 h 32"/>
                <a:gd name="T4" fmla="*/ 15 w 63"/>
                <a:gd name="T5" fmla="*/ 24 h 32"/>
                <a:gd name="T6" fmla="*/ 53 w 63"/>
                <a:gd name="T7" fmla="*/ 5 h 32"/>
                <a:gd name="T8" fmla="*/ 52 w 63"/>
                <a:gd name="T9" fmla="*/ 8 h 32"/>
              </a:gdLst>
              <a:ahLst/>
              <a:cxnLst>
                <a:cxn ang="0">
                  <a:pos x="T0" y="T1"/>
                </a:cxn>
                <a:cxn ang="0">
                  <a:pos x="T2" y="T3"/>
                </a:cxn>
                <a:cxn ang="0">
                  <a:pos x="T4" y="T5"/>
                </a:cxn>
                <a:cxn ang="0">
                  <a:pos x="T6" y="T7"/>
                </a:cxn>
                <a:cxn ang="0">
                  <a:pos x="T8" y="T9"/>
                </a:cxn>
              </a:cxnLst>
              <a:rect l="0" t="0" r="r" b="b"/>
              <a:pathLst>
                <a:path w="63" h="32">
                  <a:moveTo>
                    <a:pt x="52" y="8"/>
                  </a:moveTo>
                  <a:cubicBezTo>
                    <a:pt x="37" y="16"/>
                    <a:pt x="19" y="25"/>
                    <a:pt x="2" y="32"/>
                  </a:cubicBezTo>
                  <a:cubicBezTo>
                    <a:pt x="0" y="30"/>
                    <a:pt x="18" y="25"/>
                    <a:pt x="15" y="24"/>
                  </a:cubicBezTo>
                  <a:cubicBezTo>
                    <a:pt x="29" y="18"/>
                    <a:pt x="43" y="11"/>
                    <a:pt x="53" y="5"/>
                  </a:cubicBezTo>
                  <a:cubicBezTo>
                    <a:pt x="63" y="0"/>
                    <a:pt x="45" y="10"/>
                    <a:pt x="52"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7063">
              <a:extLst>
                <a:ext uri="{FF2B5EF4-FFF2-40B4-BE49-F238E27FC236}">
                  <a16:creationId xmlns:a16="http://schemas.microsoft.com/office/drawing/2014/main" id="{2A461035-CBC1-4E97-AA4D-6FAC9ECB96F3}"/>
                </a:ext>
              </a:extLst>
            </p:cNvPr>
            <p:cNvSpPr>
              <a:spLocks/>
            </p:cNvSpPr>
            <p:nvPr/>
          </p:nvSpPr>
          <p:spPr bwMode="auto">
            <a:xfrm>
              <a:off x="6055750" y="3528183"/>
              <a:ext cx="119062" cy="38100"/>
            </a:xfrm>
            <a:custGeom>
              <a:avLst/>
              <a:gdLst>
                <a:gd name="T0" fmla="*/ 132 w 132"/>
                <a:gd name="T1" fmla="*/ 0 h 43"/>
                <a:gd name="T2" fmla="*/ 78 w 132"/>
                <a:gd name="T3" fmla="*/ 21 h 43"/>
                <a:gd name="T4" fmla="*/ 2 w 132"/>
                <a:gd name="T5" fmla="*/ 43 h 43"/>
                <a:gd name="T6" fmla="*/ 10 w 132"/>
                <a:gd name="T7" fmla="*/ 39 h 43"/>
                <a:gd name="T8" fmla="*/ 24 w 132"/>
                <a:gd name="T9" fmla="*/ 37 h 43"/>
                <a:gd name="T10" fmla="*/ 22 w 132"/>
                <a:gd name="T11" fmla="*/ 35 h 43"/>
                <a:gd name="T12" fmla="*/ 81 w 132"/>
                <a:gd name="T13" fmla="*/ 19 h 43"/>
                <a:gd name="T14" fmla="*/ 132 w 13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43">
                  <a:moveTo>
                    <a:pt x="132" y="0"/>
                  </a:moveTo>
                  <a:cubicBezTo>
                    <a:pt x="119" y="6"/>
                    <a:pt x="101" y="13"/>
                    <a:pt x="78" y="21"/>
                  </a:cubicBezTo>
                  <a:cubicBezTo>
                    <a:pt x="56" y="29"/>
                    <a:pt x="30" y="37"/>
                    <a:pt x="2" y="43"/>
                  </a:cubicBezTo>
                  <a:cubicBezTo>
                    <a:pt x="0" y="42"/>
                    <a:pt x="5" y="41"/>
                    <a:pt x="10" y="39"/>
                  </a:cubicBezTo>
                  <a:cubicBezTo>
                    <a:pt x="15" y="38"/>
                    <a:pt x="21" y="37"/>
                    <a:pt x="24" y="37"/>
                  </a:cubicBezTo>
                  <a:cubicBezTo>
                    <a:pt x="33" y="34"/>
                    <a:pt x="20" y="37"/>
                    <a:pt x="22" y="35"/>
                  </a:cubicBezTo>
                  <a:cubicBezTo>
                    <a:pt x="44" y="31"/>
                    <a:pt x="64" y="25"/>
                    <a:pt x="81" y="19"/>
                  </a:cubicBezTo>
                  <a:cubicBezTo>
                    <a:pt x="99" y="13"/>
                    <a:pt x="115" y="6"/>
                    <a:pt x="132"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7064">
              <a:extLst>
                <a:ext uri="{FF2B5EF4-FFF2-40B4-BE49-F238E27FC236}">
                  <a16:creationId xmlns:a16="http://schemas.microsoft.com/office/drawing/2014/main" id="{48FD43AD-525C-4070-A560-4DB15AF5A600}"/>
                </a:ext>
              </a:extLst>
            </p:cNvPr>
            <p:cNvSpPr>
              <a:spLocks/>
            </p:cNvSpPr>
            <p:nvPr/>
          </p:nvSpPr>
          <p:spPr bwMode="auto">
            <a:xfrm>
              <a:off x="6343087" y="2383596"/>
              <a:ext cx="12700" cy="9525"/>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13" y="12"/>
                    <a:pt x="2" y="2"/>
                    <a:pt x="0" y="0"/>
                  </a:cubicBezTo>
                  <a:cubicBezTo>
                    <a:pt x="6" y="3"/>
                    <a:pt x="7" y="6"/>
                    <a:pt x="14"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7065">
              <a:extLst>
                <a:ext uri="{FF2B5EF4-FFF2-40B4-BE49-F238E27FC236}">
                  <a16:creationId xmlns:a16="http://schemas.microsoft.com/office/drawing/2014/main" id="{6B359106-8640-43B5-8F5D-88F4D8B8CFA2}"/>
                </a:ext>
              </a:extLst>
            </p:cNvPr>
            <p:cNvSpPr>
              <a:spLocks/>
            </p:cNvSpPr>
            <p:nvPr/>
          </p:nvSpPr>
          <p:spPr bwMode="auto">
            <a:xfrm>
              <a:off x="6185925" y="2294696"/>
              <a:ext cx="120650" cy="68263"/>
            </a:xfrm>
            <a:custGeom>
              <a:avLst/>
              <a:gdLst>
                <a:gd name="T0" fmla="*/ 135 w 135"/>
                <a:gd name="T1" fmla="*/ 75 h 75"/>
                <a:gd name="T2" fmla="*/ 113 w 135"/>
                <a:gd name="T3" fmla="*/ 58 h 75"/>
                <a:gd name="T4" fmla="*/ 75 w 135"/>
                <a:gd name="T5" fmla="*/ 37 h 75"/>
                <a:gd name="T6" fmla="*/ 103 w 135"/>
                <a:gd name="T7" fmla="*/ 56 h 75"/>
                <a:gd name="T8" fmla="*/ 56 w 135"/>
                <a:gd name="T9" fmla="*/ 29 h 75"/>
                <a:gd name="T10" fmla="*/ 56 w 135"/>
                <a:gd name="T11" fmla="*/ 26 h 75"/>
                <a:gd name="T12" fmla="*/ 48 w 135"/>
                <a:gd name="T13" fmla="*/ 26 h 75"/>
                <a:gd name="T14" fmla="*/ 0 w 135"/>
                <a:gd name="T15" fmla="*/ 3 h 75"/>
                <a:gd name="T16" fmla="*/ 0 w 135"/>
                <a:gd name="T17" fmla="*/ 0 h 75"/>
                <a:gd name="T18" fmla="*/ 22 w 135"/>
                <a:gd name="T19" fmla="*/ 11 h 75"/>
                <a:gd name="T20" fmla="*/ 27 w 135"/>
                <a:gd name="T21" fmla="*/ 10 h 75"/>
                <a:gd name="T22" fmla="*/ 88 w 135"/>
                <a:gd name="T23" fmla="*/ 42 h 75"/>
                <a:gd name="T24" fmla="*/ 135 w 135"/>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75">
                  <a:moveTo>
                    <a:pt x="135" y="75"/>
                  </a:moveTo>
                  <a:cubicBezTo>
                    <a:pt x="127" y="68"/>
                    <a:pt x="117" y="63"/>
                    <a:pt x="113" y="58"/>
                  </a:cubicBezTo>
                  <a:cubicBezTo>
                    <a:pt x="107" y="56"/>
                    <a:pt x="90" y="46"/>
                    <a:pt x="75" y="37"/>
                  </a:cubicBezTo>
                  <a:cubicBezTo>
                    <a:pt x="82" y="43"/>
                    <a:pt x="97" y="49"/>
                    <a:pt x="103" y="56"/>
                  </a:cubicBezTo>
                  <a:cubicBezTo>
                    <a:pt x="84" y="45"/>
                    <a:pt x="69" y="34"/>
                    <a:pt x="56" y="29"/>
                  </a:cubicBezTo>
                  <a:cubicBezTo>
                    <a:pt x="57" y="28"/>
                    <a:pt x="53" y="26"/>
                    <a:pt x="56" y="26"/>
                  </a:cubicBezTo>
                  <a:cubicBezTo>
                    <a:pt x="48" y="23"/>
                    <a:pt x="50" y="25"/>
                    <a:pt x="48" y="26"/>
                  </a:cubicBezTo>
                  <a:cubicBezTo>
                    <a:pt x="29" y="17"/>
                    <a:pt x="15" y="10"/>
                    <a:pt x="0" y="3"/>
                  </a:cubicBezTo>
                  <a:cubicBezTo>
                    <a:pt x="10" y="7"/>
                    <a:pt x="7" y="4"/>
                    <a:pt x="0" y="0"/>
                  </a:cubicBezTo>
                  <a:cubicBezTo>
                    <a:pt x="6" y="1"/>
                    <a:pt x="9" y="6"/>
                    <a:pt x="22" y="11"/>
                  </a:cubicBezTo>
                  <a:cubicBezTo>
                    <a:pt x="32" y="15"/>
                    <a:pt x="22" y="8"/>
                    <a:pt x="27" y="10"/>
                  </a:cubicBezTo>
                  <a:cubicBezTo>
                    <a:pt x="50" y="21"/>
                    <a:pt x="70" y="31"/>
                    <a:pt x="88" y="42"/>
                  </a:cubicBezTo>
                  <a:cubicBezTo>
                    <a:pt x="106" y="53"/>
                    <a:pt x="121" y="63"/>
                    <a:pt x="135" y="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7069">
              <a:extLst>
                <a:ext uri="{FF2B5EF4-FFF2-40B4-BE49-F238E27FC236}">
                  <a16:creationId xmlns:a16="http://schemas.microsoft.com/office/drawing/2014/main" id="{1C9043B6-8F66-4AB8-8710-B7A0F7FC6819}"/>
                </a:ext>
              </a:extLst>
            </p:cNvPr>
            <p:cNvSpPr>
              <a:spLocks/>
            </p:cNvSpPr>
            <p:nvPr/>
          </p:nvSpPr>
          <p:spPr bwMode="auto">
            <a:xfrm>
              <a:off x="6439925" y="3283708"/>
              <a:ext cx="25400" cy="36513"/>
            </a:xfrm>
            <a:custGeom>
              <a:avLst/>
              <a:gdLst>
                <a:gd name="T0" fmla="*/ 22 w 28"/>
                <a:gd name="T1" fmla="*/ 11 h 41"/>
                <a:gd name="T2" fmla="*/ 13 w 28"/>
                <a:gd name="T3" fmla="*/ 23 h 41"/>
                <a:gd name="T4" fmla="*/ 5 w 28"/>
                <a:gd name="T5" fmla="*/ 34 h 41"/>
                <a:gd name="T6" fmla="*/ 0 w 28"/>
                <a:gd name="T7" fmla="*/ 39 h 41"/>
                <a:gd name="T8" fmla="*/ 26 w 28"/>
                <a:gd name="T9" fmla="*/ 3 h 41"/>
                <a:gd name="T10" fmla="*/ 23 w 28"/>
                <a:gd name="T11" fmla="*/ 9 h 41"/>
                <a:gd name="T12" fmla="*/ 22 w 28"/>
                <a:gd name="T13" fmla="*/ 11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22" y="11"/>
                  </a:moveTo>
                  <a:cubicBezTo>
                    <a:pt x="20" y="14"/>
                    <a:pt x="16" y="18"/>
                    <a:pt x="13" y="23"/>
                  </a:cubicBezTo>
                  <a:cubicBezTo>
                    <a:pt x="9" y="28"/>
                    <a:pt x="5" y="32"/>
                    <a:pt x="5" y="34"/>
                  </a:cubicBezTo>
                  <a:cubicBezTo>
                    <a:pt x="0" y="41"/>
                    <a:pt x="8" y="28"/>
                    <a:pt x="0" y="39"/>
                  </a:cubicBezTo>
                  <a:cubicBezTo>
                    <a:pt x="8" y="27"/>
                    <a:pt x="15" y="18"/>
                    <a:pt x="26" y="3"/>
                  </a:cubicBezTo>
                  <a:cubicBezTo>
                    <a:pt x="28" y="0"/>
                    <a:pt x="26" y="5"/>
                    <a:pt x="23" y="9"/>
                  </a:cubicBezTo>
                  <a:cubicBezTo>
                    <a:pt x="20" y="12"/>
                    <a:pt x="18" y="16"/>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7070">
              <a:extLst>
                <a:ext uri="{FF2B5EF4-FFF2-40B4-BE49-F238E27FC236}">
                  <a16:creationId xmlns:a16="http://schemas.microsoft.com/office/drawing/2014/main" id="{61592C20-523F-4C57-BCB6-E49A525759B4}"/>
                </a:ext>
              </a:extLst>
            </p:cNvPr>
            <p:cNvSpPr>
              <a:spLocks/>
            </p:cNvSpPr>
            <p:nvPr/>
          </p:nvSpPr>
          <p:spPr bwMode="auto">
            <a:xfrm>
              <a:off x="6189100" y="3502783"/>
              <a:ext cx="23812" cy="9525"/>
            </a:xfrm>
            <a:custGeom>
              <a:avLst/>
              <a:gdLst>
                <a:gd name="T0" fmla="*/ 19 w 26"/>
                <a:gd name="T1" fmla="*/ 5 h 12"/>
                <a:gd name="T2" fmla="*/ 18 w 26"/>
                <a:gd name="T3" fmla="*/ 4 h 12"/>
                <a:gd name="T4" fmla="*/ 0 w 26"/>
                <a:gd name="T5" fmla="*/ 12 h 12"/>
                <a:gd name="T6" fmla="*/ 10 w 26"/>
                <a:gd name="T7" fmla="*/ 7 h 12"/>
                <a:gd name="T8" fmla="*/ 26 w 26"/>
                <a:gd name="T9" fmla="*/ 0 h 12"/>
                <a:gd name="T10" fmla="*/ 19 w 26"/>
                <a:gd name="T11" fmla="*/ 5 h 12"/>
              </a:gdLst>
              <a:ahLst/>
              <a:cxnLst>
                <a:cxn ang="0">
                  <a:pos x="T0" y="T1"/>
                </a:cxn>
                <a:cxn ang="0">
                  <a:pos x="T2" y="T3"/>
                </a:cxn>
                <a:cxn ang="0">
                  <a:pos x="T4" y="T5"/>
                </a:cxn>
                <a:cxn ang="0">
                  <a:pos x="T6" y="T7"/>
                </a:cxn>
                <a:cxn ang="0">
                  <a:pos x="T8" y="T9"/>
                </a:cxn>
                <a:cxn ang="0">
                  <a:pos x="T10" y="T11"/>
                </a:cxn>
              </a:cxnLst>
              <a:rect l="0" t="0" r="r" b="b"/>
              <a:pathLst>
                <a:path w="26" h="12">
                  <a:moveTo>
                    <a:pt x="19" y="5"/>
                  </a:moveTo>
                  <a:cubicBezTo>
                    <a:pt x="17" y="8"/>
                    <a:pt x="14" y="6"/>
                    <a:pt x="18" y="4"/>
                  </a:cubicBezTo>
                  <a:cubicBezTo>
                    <a:pt x="12" y="7"/>
                    <a:pt x="6" y="10"/>
                    <a:pt x="0" y="12"/>
                  </a:cubicBezTo>
                  <a:cubicBezTo>
                    <a:pt x="0" y="12"/>
                    <a:pt x="5" y="10"/>
                    <a:pt x="10" y="7"/>
                  </a:cubicBezTo>
                  <a:cubicBezTo>
                    <a:pt x="15" y="4"/>
                    <a:pt x="22" y="1"/>
                    <a:pt x="26" y="0"/>
                  </a:cubicBezTo>
                  <a:cubicBezTo>
                    <a:pt x="26" y="1"/>
                    <a:pt x="15" y="5"/>
                    <a:pt x="19"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7071">
              <a:extLst>
                <a:ext uri="{FF2B5EF4-FFF2-40B4-BE49-F238E27FC236}">
                  <a16:creationId xmlns:a16="http://schemas.microsoft.com/office/drawing/2014/main" id="{AA5C7A8B-127A-4ABF-9389-62B1A34B4C81}"/>
                </a:ext>
              </a:extLst>
            </p:cNvPr>
            <p:cNvSpPr>
              <a:spLocks/>
            </p:cNvSpPr>
            <p:nvPr/>
          </p:nvSpPr>
          <p:spPr bwMode="auto">
            <a:xfrm>
              <a:off x="6255775" y="2332796"/>
              <a:ext cx="30162" cy="20638"/>
            </a:xfrm>
            <a:custGeom>
              <a:avLst/>
              <a:gdLst>
                <a:gd name="T0" fmla="*/ 27 w 34"/>
                <a:gd name="T1" fmla="*/ 17 h 23"/>
                <a:gd name="T2" fmla="*/ 19 w 34"/>
                <a:gd name="T3" fmla="*/ 14 h 23"/>
                <a:gd name="T4" fmla="*/ 2 w 34"/>
                <a:gd name="T5" fmla="*/ 3 h 23"/>
                <a:gd name="T6" fmla="*/ 9 w 34"/>
                <a:gd name="T7" fmla="*/ 5 h 23"/>
                <a:gd name="T8" fmla="*/ 21 w 34"/>
                <a:gd name="T9" fmla="*/ 13 h 23"/>
                <a:gd name="T10" fmla="*/ 34 w 34"/>
                <a:gd name="T11" fmla="*/ 23 h 23"/>
                <a:gd name="T12" fmla="*/ 32 w 34"/>
                <a:gd name="T13" fmla="*/ 22 h 23"/>
                <a:gd name="T14" fmla="*/ 24 w 34"/>
                <a:gd name="T15" fmla="*/ 17 h 23"/>
                <a:gd name="T16" fmla="*/ 27 w 34"/>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27" y="17"/>
                  </a:moveTo>
                  <a:cubicBezTo>
                    <a:pt x="21" y="14"/>
                    <a:pt x="19" y="13"/>
                    <a:pt x="19" y="14"/>
                  </a:cubicBezTo>
                  <a:cubicBezTo>
                    <a:pt x="11" y="10"/>
                    <a:pt x="8" y="7"/>
                    <a:pt x="2" y="3"/>
                  </a:cubicBezTo>
                  <a:cubicBezTo>
                    <a:pt x="0" y="0"/>
                    <a:pt x="12" y="9"/>
                    <a:pt x="9" y="5"/>
                  </a:cubicBezTo>
                  <a:cubicBezTo>
                    <a:pt x="11" y="7"/>
                    <a:pt x="16" y="10"/>
                    <a:pt x="21" y="13"/>
                  </a:cubicBezTo>
                  <a:cubicBezTo>
                    <a:pt x="27" y="17"/>
                    <a:pt x="32" y="20"/>
                    <a:pt x="34" y="23"/>
                  </a:cubicBezTo>
                  <a:cubicBezTo>
                    <a:pt x="34" y="23"/>
                    <a:pt x="32" y="21"/>
                    <a:pt x="32" y="22"/>
                  </a:cubicBezTo>
                  <a:cubicBezTo>
                    <a:pt x="24" y="17"/>
                    <a:pt x="24" y="17"/>
                    <a:pt x="24" y="17"/>
                  </a:cubicBezTo>
                  <a:cubicBezTo>
                    <a:pt x="26" y="18"/>
                    <a:pt x="27" y="18"/>
                    <a:pt x="27" y="1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7072">
              <a:extLst>
                <a:ext uri="{FF2B5EF4-FFF2-40B4-BE49-F238E27FC236}">
                  <a16:creationId xmlns:a16="http://schemas.microsoft.com/office/drawing/2014/main" id="{E20484EA-CEA9-47A6-934E-8177A62B94CB}"/>
                </a:ext>
              </a:extLst>
            </p:cNvPr>
            <p:cNvSpPr>
              <a:spLocks/>
            </p:cNvSpPr>
            <p:nvPr/>
          </p:nvSpPr>
          <p:spPr bwMode="auto">
            <a:xfrm>
              <a:off x="6500250" y="3188458"/>
              <a:ext cx="15875" cy="26988"/>
            </a:xfrm>
            <a:custGeom>
              <a:avLst/>
              <a:gdLst>
                <a:gd name="T0" fmla="*/ 11 w 18"/>
                <a:gd name="T1" fmla="*/ 19 h 30"/>
                <a:gd name="T2" fmla="*/ 9 w 18"/>
                <a:gd name="T3" fmla="*/ 14 h 30"/>
                <a:gd name="T4" fmla="*/ 7 w 18"/>
                <a:gd name="T5" fmla="*/ 19 h 30"/>
                <a:gd name="T6" fmla="*/ 18 w 18"/>
                <a:gd name="T7" fmla="*/ 0 h 30"/>
                <a:gd name="T8" fmla="*/ 14 w 18"/>
                <a:gd name="T9" fmla="*/ 16 h 30"/>
                <a:gd name="T10" fmla="*/ 7 w 18"/>
                <a:gd name="T11" fmla="*/ 27 h 30"/>
                <a:gd name="T12" fmla="*/ 11 w 18"/>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18" h="30">
                  <a:moveTo>
                    <a:pt x="11" y="19"/>
                  </a:moveTo>
                  <a:cubicBezTo>
                    <a:pt x="8" y="22"/>
                    <a:pt x="0" y="30"/>
                    <a:pt x="9" y="14"/>
                  </a:cubicBezTo>
                  <a:cubicBezTo>
                    <a:pt x="10" y="13"/>
                    <a:pt x="9" y="16"/>
                    <a:pt x="7" y="19"/>
                  </a:cubicBezTo>
                  <a:cubicBezTo>
                    <a:pt x="10" y="16"/>
                    <a:pt x="15" y="5"/>
                    <a:pt x="18" y="0"/>
                  </a:cubicBezTo>
                  <a:cubicBezTo>
                    <a:pt x="11" y="15"/>
                    <a:pt x="12" y="15"/>
                    <a:pt x="14" y="16"/>
                  </a:cubicBezTo>
                  <a:cubicBezTo>
                    <a:pt x="10" y="25"/>
                    <a:pt x="9" y="23"/>
                    <a:pt x="7" y="27"/>
                  </a:cubicBezTo>
                  <a:cubicBezTo>
                    <a:pt x="6" y="26"/>
                    <a:pt x="9" y="24"/>
                    <a:pt x="11" y="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7073">
              <a:extLst>
                <a:ext uri="{FF2B5EF4-FFF2-40B4-BE49-F238E27FC236}">
                  <a16:creationId xmlns:a16="http://schemas.microsoft.com/office/drawing/2014/main" id="{917965EF-2C0E-451D-87B7-C1F13BC04F50}"/>
                </a:ext>
              </a:extLst>
            </p:cNvPr>
            <p:cNvSpPr>
              <a:spLocks/>
            </p:cNvSpPr>
            <p:nvPr/>
          </p:nvSpPr>
          <p:spPr bwMode="auto">
            <a:xfrm>
              <a:off x="6443100" y="3290058"/>
              <a:ext cx="15875" cy="19050"/>
            </a:xfrm>
            <a:custGeom>
              <a:avLst/>
              <a:gdLst>
                <a:gd name="T0" fmla="*/ 17 w 17"/>
                <a:gd name="T1" fmla="*/ 1 h 21"/>
                <a:gd name="T2" fmla="*/ 9 w 17"/>
                <a:gd name="T3" fmla="*/ 11 h 21"/>
                <a:gd name="T4" fmla="*/ 1 w 17"/>
                <a:gd name="T5" fmla="*/ 21 h 21"/>
                <a:gd name="T6" fmla="*/ 8 w 17"/>
                <a:gd name="T7" fmla="*/ 10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2" y="7"/>
                    <a:pt x="10" y="9"/>
                    <a:pt x="9" y="11"/>
                  </a:cubicBezTo>
                  <a:cubicBezTo>
                    <a:pt x="7" y="12"/>
                    <a:pt x="5" y="14"/>
                    <a:pt x="1" y="21"/>
                  </a:cubicBezTo>
                  <a:cubicBezTo>
                    <a:pt x="0" y="21"/>
                    <a:pt x="4" y="15"/>
                    <a:pt x="8" y="10"/>
                  </a:cubicBezTo>
                  <a:cubicBezTo>
                    <a:pt x="12" y="5"/>
                    <a:pt x="17" y="0"/>
                    <a:pt x="17"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7074">
              <a:extLst>
                <a:ext uri="{FF2B5EF4-FFF2-40B4-BE49-F238E27FC236}">
                  <a16:creationId xmlns:a16="http://schemas.microsoft.com/office/drawing/2014/main" id="{F0D7AF91-6484-4CC1-AEFC-F46E7967D512}"/>
                </a:ext>
              </a:extLst>
            </p:cNvPr>
            <p:cNvSpPr>
              <a:spLocks/>
            </p:cNvSpPr>
            <p:nvPr/>
          </p:nvSpPr>
          <p:spPr bwMode="auto">
            <a:xfrm>
              <a:off x="6343087" y="3393246"/>
              <a:ext cx="20637" cy="20638"/>
            </a:xfrm>
            <a:custGeom>
              <a:avLst/>
              <a:gdLst>
                <a:gd name="T0" fmla="*/ 22 w 23"/>
                <a:gd name="T1" fmla="*/ 4 h 23"/>
                <a:gd name="T2" fmla="*/ 15 w 23"/>
                <a:gd name="T3" fmla="*/ 10 h 23"/>
                <a:gd name="T4" fmla="*/ 18 w 23"/>
                <a:gd name="T5" fmla="*/ 5 h 23"/>
                <a:gd name="T6" fmla="*/ 10 w 23"/>
                <a:gd name="T7" fmla="*/ 11 h 23"/>
                <a:gd name="T8" fmla="*/ 14 w 23"/>
                <a:gd name="T9" fmla="*/ 4 h 23"/>
                <a:gd name="T10" fmla="*/ 22 w 23"/>
                <a:gd name="T11" fmla="*/ 4 h 23"/>
              </a:gdLst>
              <a:ahLst/>
              <a:cxnLst>
                <a:cxn ang="0">
                  <a:pos x="T0" y="T1"/>
                </a:cxn>
                <a:cxn ang="0">
                  <a:pos x="T2" y="T3"/>
                </a:cxn>
                <a:cxn ang="0">
                  <a:pos x="T4" y="T5"/>
                </a:cxn>
                <a:cxn ang="0">
                  <a:pos x="T6" y="T7"/>
                </a:cxn>
                <a:cxn ang="0">
                  <a:pos x="T8" y="T9"/>
                </a:cxn>
                <a:cxn ang="0">
                  <a:pos x="T10" y="T11"/>
                </a:cxn>
              </a:cxnLst>
              <a:rect l="0" t="0" r="r" b="b"/>
              <a:pathLst>
                <a:path w="23" h="23">
                  <a:moveTo>
                    <a:pt x="22" y="4"/>
                  </a:moveTo>
                  <a:cubicBezTo>
                    <a:pt x="16" y="10"/>
                    <a:pt x="0" y="23"/>
                    <a:pt x="15" y="10"/>
                  </a:cubicBezTo>
                  <a:cubicBezTo>
                    <a:pt x="17" y="8"/>
                    <a:pt x="15" y="8"/>
                    <a:pt x="18" y="5"/>
                  </a:cubicBezTo>
                  <a:cubicBezTo>
                    <a:pt x="18" y="5"/>
                    <a:pt x="15" y="7"/>
                    <a:pt x="10" y="11"/>
                  </a:cubicBezTo>
                  <a:cubicBezTo>
                    <a:pt x="14" y="7"/>
                    <a:pt x="5" y="11"/>
                    <a:pt x="14" y="4"/>
                  </a:cubicBezTo>
                  <a:cubicBezTo>
                    <a:pt x="9" y="11"/>
                    <a:pt x="23" y="0"/>
                    <a:pt x="22"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75">
              <a:extLst>
                <a:ext uri="{FF2B5EF4-FFF2-40B4-BE49-F238E27FC236}">
                  <a16:creationId xmlns:a16="http://schemas.microsoft.com/office/drawing/2014/main" id="{D4C414F2-799F-462A-9830-F54CA96246D4}"/>
                </a:ext>
              </a:extLst>
            </p:cNvPr>
            <p:cNvSpPr>
              <a:spLocks/>
            </p:cNvSpPr>
            <p:nvPr/>
          </p:nvSpPr>
          <p:spPr bwMode="auto">
            <a:xfrm>
              <a:off x="5958912" y="2253421"/>
              <a:ext cx="20637" cy="3175"/>
            </a:xfrm>
            <a:custGeom>
              <a:avLst/>
              <a:gdLst>
                <a:gd name="T0" fmla="*/ 0 w 23"/>
                <a:gd name="T1" fmla="*/ 2 h 4"/>
                <a:gd name="T2" fmla="*/ 5 w 23"/>
                <a:gd name="T3" fmla="*/ 0 h 4"/>
                <a:gd name="T4" fmla="*/ 23 w 23"/>
                <a:gd name="T5" fmla="*/ 3 h 4"/>
                <a:gd name="T6" fmla="*/ 0 w 23"/>
                <a:gd name="T7" fmla="*/ 2 h 4"/>
              </a:gdLst>
              <a:ahLst/>
              <a:cxnLst>
                <a:cxn ang="0">
                  <a:pos x="T0" y="T1"/>
                </a:cxn>
                <a:cxn ang="0">
                  <a:pos x="T2" y="T3"/>
                </a:cxn>
                <a:cxn ang="0">
                  <a:pos x="T4" y="T5"/>
                </a:cxn>
                <a:cxn ang="0">
                  <a:pos x="T6" y="T7"/>
                </a:cxn>
              </a:cxnLst>
              <a:rect l="0" t="0" r="r" b="b"/>
              <a:pathLst>
                <a:path w="23" h="4">
                  <a:moveTo>
                    <a:pt x="0" y="2"/>
                  </a:moveTo>
                  <a:cubicBezTo>
                    <a:pt x="1" y="2"/>
                    <a:pt x="3" y="1"/>
                    <a:pt x="5" y="0"/>
                  </a:cubicBezTo>
                  <a:cubicBezTo>
                    <a:pt x="17" y="1"/>
                    <a:pt x="22" y="3"/>
                    <a:pt x="23" y="3"/>
                  </a:cubicBezTo>
                  <a:cubicBezTo>
                    <a:pt x="22" y="4"/>
                    <a:pt x="6" y="2"/>
                    <a:pt x="0"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076">
              <a:extLst>
                <a:ext uri="{FF2B5EF4-FFF2-40B4-BE49-F238E27FC236}">
                  <a16:creationId xmlns:a16="http://schemas.microsoft.com/office/drawing/2014/main" id="{F3FF2179-D5D9-416B-B409-410B5044816F}"/>
                </a:ext>
              </a:extLst>
            </p:cNvPr>
            <p:cNvSpPr>
              <a:spLocks/>
            </p:cNvSpPr>
            <p:nvPr/>
          </p:nvSpPr>
          <p:spPr bwMode="auto">
            <a:xfrm>
              <a:off x="5657287" y="3531358"/>
              <a:ext cx="22225" cy="11113"/>
            </a:xfrm>
            <a:custGeom>
              <a:avLst/>
              <a:gdLst>
                <a:gd name="T0" fmla="*/ 22 w 24"/>
                <a:gd name="T1" fmla="*/ 11 h 13"/>
                <a:gd name="T2" fmla="*/ 10 w 24"/>
                <a:gd name="T3" fmla="*/ 7 h 13"/>
                <a:gd name="T4" fmla="*/ 16 w 24"/>
                <a:gd name="T5" fmla="*/ 8 h 13"/>
                <a:gd name="T6" fmla="*/ 6 w 24"/>
                <a:gd name="T7" fmla="*/ 4 h 13"/>
                <a:gd name="T8" fmla="*/ 0 w 24"/>
                <a:gd name="T9" fmla="*/ 0 h 13"/>
                <a:gd name="T10" fmla="*/ 18 w 24"/>
                <a:gd name="T11" fmla="*/ 7 h 13"/>
                <a:gd name="T12" fmla="*/ 22 w 2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2" y="11"/>
                  </a:moveTo>
                  <a:cubicBezTo>
                    <a:pt x="24" y="13"/>
                    <a:pt x="10" y="5"/>
                    <a:pt x="10" y="7"/>
                  </a:cubicBezTo>
                  <a:cubicBezTo>
                    <a:pt x="1" y="4"/>
                    <a:pt x="9" y="5"/>
                    <a:pt x="16" y="8"/>
                  </a:cubicBezTo>
                  <a:cubicBezTo>
                    <a:pt x="15" y="7"/>
                    <a:pt x="10" y="6"/>
                    <a:pt x="6" y="4"/>
                  </a:cubicBezTo>
                  <a:cubicBezTo>
                    <a:pt x="7" y="3"/>
                    <a:pt x="5" y="2"/>
                    <a:pt x="0" y="0"/>
                  </a:cubicBezTo>
                  <a:cubicBezTo>
                    <a:pt x="5" y="0"/>
                    <a:pt x="8" y="5"/>
                    <a:pt x="18" y="7"/>
                  </a:cubicBezTo>
                  <a:cubicBezTo>
                    <a:pt x="19" y="8"/>
                    <a:pt x="17" y="9"/>
                    <a:pt x="22"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077">
              <a:extLst>
                <a:ext uri="{FF2B5EF4-FFF2-40B4-BE49-F238E27FC236}">
                  <a16:creationId xmlns:a16="http://schemas.microsoft.com/office/drawing/2014/main" id="{3C4FA395-2974-4056-B63C-1C5EA807F1B4}"/>
                </a:ext>
              </a:extLst>
            </p:cNvPr>
            <p:cNvSpPr>
              <a:spLocks/>
            </p:cNvSpPr>
            <p:nvPr/>
          </p:nvSpPr>
          <p:spPr bwMode="auto">
            <a:xfrm>
              <a:off x="5863662" y="2258183"/>
              <a:ext cx="30162" cy="3175"/>
            </a:xfrm>
            <a:custGeom>
              <a:avLst/>
              <a:gdLst>
                <a:gd name="T0" fmla="*/ 0 w 34"/>
                <a:gd name="T1" fmla="*/ 3 h 4"/>
                <a:gd name="T2" fmla="*/ 16 w 34"/>
                <a:gd name="T3" fmla="*/ 2 h 4"/>
                <a:gd name="T4" fmla="*/ 34 w 34"/>
                <a:gd name="T5" fmla="*/ 0 h 4"/>
                <a:gd name="T6" fmla="*/ 15 w 34"/>
                <a:gd name="T7" fmla="*/ 3 h 4"/>
                <a:gd name="T8" fmla="*/ 0 w 34"/>
                <a:gd name="T9" fmla="*/ 3 h 4"/>
              </a:gdLst>
              <a:ahLst/>
              <a:cxnLst>
                <a:cxn ang="0">
                  <a:pos x="T0" y="T1"/>
                </a:cxn>
                <a:cxn ang="0">
                  <a:pos x="T2" y="T3"/>
                </a:cxn>
                <a:cxn ang="0">
                  <a:pos x="T4" y="T5"/>
                </a:cxn>
                <a:cxn ang="0">
                  <a:pos x="T6" y="T7"/>
                </a:cxn>
                <a:cxn ang="0">
                  <a:pos x="T8" y="T9"/>
                </a:cxn>
              </a:cxnLst>
              <a:rect l="0" t="0" r="r" b="b"/>
              <a:pathLst>
                <a:path w="34" h="4">
                  <a:moveTo>
                    <a:pt x="0" y="3"/>
                  </a:moveTo>
                  <a:cubicBezTo>
                    <a:pt x="7" y="3"/>
                    <a:pt x="11" y="2"/>
                    <a:pt x="16" y="2"/>
                  </a:cubicBezTo>
                  <a:cubicBezTo>
                    <a:pt x="20" y="1"/>
                    <a:pt x="25" y="0"/>
                    <a:pt x="34" y="0"/>
                  </a:cubicBezTo>
                  <a:cubicBezTo>
                    <a:pt x="31" y="1"/>
                    <a:pt x="22" y="2"/>
                    <a:pt x="15" y="3"/>
                  </a:cubicBezTo>
                  <a:cubicBezTo>
                    <a:pt x="7" y="4"/>
                    <a:pt x="0" y="4"/>
                    <a:pt x="0"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080">
              <a:extLst>
                <a:ext uri="{FF2B5EF4-FFF2-40B4-BE49-F238E27FC236}">
                  <a16:creationId xmlns:a16="http://schemas.microsoft.com/office/drawing/2014/main" id="{D429E968-FBED-4B9F-9D56-A6D13236D9C9}"/>
                </a:ext>
              </a:extLst>
            </p:cNvPr>
            <p:cNvSpPr>
              <a:spLocks/>
            </p:cNvSpPr>
            <p:nvPr/>
          </p:nvSpPr>
          <p:spPr bwMode="auto">
            <a:xfrm>
              <a:off x="6439925" y="3288471"/>
              <a:ext cx="15875" cy="14288"/>
            </a:xfrm>
            <a:custGeom>
              <a:avLst/>
              <a:gdLst>
                <a:gd name="T0" fmla="*/ 17 w 17"/>
                <a:gd name="T1" fmla="*/ 0 h 16"/>
                <a:gd name="T2" fmla="*/ 6 w 17"/>
                <a:gd name="T3" fmla="*/ 12 h 16"/>
                <a:gd name="T4" fmla="*/ 4 w 17"/>
                <a:gd name="T5" fmla="*/ 9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4"/>
                    <a:pt x="10" y="9"/>
                    <a:pt x="6" y="12"/>
                  </a:cubicBezTo>
                  <a:cubicBezTo>
                    <a:pt x="2" y="15"/>
                    <a:pt x="0" y="16"/>
                    <a:pt x="4" y="9"/>
                  </a:cubicBezTo>
                  <a:cubicBezTo>
                    <a:pt x="4" y="14"/>
                    <a:pt x="8" y="10"/>
                    <a:pt x="17"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082">
              <a:extLst>
                <a:ext uri="{FF2B5EF4-FFF2-40B4-BE49-F238E27FC236}">
                  <a16:creationId xmlns:a16="http://schemas.microsoft.com/office/drawing/2014/main" id="{9F665A5E-F6D2-4C9D-AAD3-DBDCB347CC1B}"/>
                </a:ext>
              </a:extLst>
            </p:cNvPr>
            <p:cNvSpPr>
              <a:spLocks/>
            </p:cNvSpPr>
            <p:nvPr/>
          </p:nvSpPr>
          <p:spPr bwMode="auto">
            <a:xfrm>
              <a:off x="6425637" y="3299583"/>
              <a:ext cx="15875" cy="20638"/>
            </a:xfrm>
            <a:custGeom>
              <a:avLst/>
              <a:gdLst>
                <a:gd name="T0" fmla="*/ 9 w 17"/>
                <a:gd name="T1" fmla="*/ 11 h 23"/>
                <a:gd name="T2" fmla="*/ 8 w 17"/>
                <a:gd name="T3" fmla="*/ 16 h 23"/>
                <a:gd name="T4" fmla="*/ 0 w 17"/>
                <a:gd name="T5" fmla="*/ 23 h 23"/>
                <a:gd name="T6" fmla="*/ 9 w 17"/>
                <a:gd name="T7" fmla="*/ 11 h 23"/>
              </a:gdLst>
              <a:ahLst/>
              <a:cxnLst>
                <a:cxn ang="0">
                  <a:pos x="T0" y="T1"/>
                </a:cxn>
                <a:cxn ang="0">
                  <a:pos x="T2" y="T3"/>
                </a:cxn>
                <a:cxn ang="0">
                  <a:pos x="T4" y="T5"/>
                </a:cxn>
                <a:cxn ang="0">
                  <a:pos x="T6" y="T7"/>
                </a:cxn>
              </a:cxnLst>
              <a:rect l="0" t="0" r="r" b="b"/>
              <a:pathLst>
                <a:path w="17" h="23">
                  <a:moveTo>
                    <a:pt x="9" y="11"/>
                  </a:moveTo>
                  <a:cubicBezTo>
                    <a:pt x="17" y="0"/>
                    <a:pt x="8" y="15"/>
                    <a:pt x="8" y="16"/>
                  </a:cubicBezTo>
                  <a:cubicBezTo>
                    <a:pt x="3" y="23"/>
                    <a:pt x="3" y="21"/>
                    <a:pt x="0" y="23"/>
                  </a:cubicBezTo>
                  <a:cubicBezTo>
                    <a:pt x="1" y="22"/>
                    <a:pt x="10" y="13"/>
                    <a:pt x="9"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084">
              <a:extLst>
                <a:ext uri="{FF2B5EF4-FFF2-40B4-BE49-F238E27FC236}">
                  <a16:creationId xmlns:a16="http://schemas.microsoft.com/office/drawing/2014/main" id="{2CD11F9E-D368-4896-98F2-F310B2E2807C}"/>
                </a:ext>
              </a:extLst>
            </p:cNvPr>
            <p:cNvSpPr>
              <a:spLocks/>
            </p:cNvSpPr>
            <p:nvPr/>
          </p:nvSpPr>
          <p:spPr bwMode="auto">
            <a:xfrm>
              <a:off x="6247837" y="3461508"/>
              <a:ext cx="17462" cy="12700"/>
            </a:xfrm>
            <a:custGeom>
              <a:avLst/>
              <a:gdLst>
                <a:gd name="T0" fmla="*/ 12 w 18"/>
                <a:gd name="T1" fmla="*/ 5 h 14"/>
                <a:gd name="T2" fmla="*/ 15 w 18"/>
                <a:gd name="T3" fmla="*/ 3 h 14"/>
                <a:gd name="T4" fmla="*/ 0 w 18"/>
                <a:gd name="T5" fmla="*/ 14 h 14"/>
                <a:gd name="T6" fmla="*/ 14 w 18"/>
                <a:gd name="T7" fmla="*/ 3 h 14"/>
                <a:gd name="T8" fmla="*/ 12 w 18"/>
                <a:gd name="T9" fmla="*/ 5 h 14"/>
              </a:gdLst>
              <a:ahLst/>
              <a:cxnLst>
                <a:cxn ang="0">
                  <a:pos x="T0" y="T1"/>
                </a:cxn>
                <a:cxn ang="0">
                  <a:pos x="T2" y="T3"/>
                </a:cxn>
                <a:cxn ang="0">
                  <a:pos x="T4" y="T5"/>
                </a:cxn>
                <a:cxn ang="0">
                  <a:pos x="T6" y="T7"/>
                </a:cxn>
                <a:cxn ang="0">
                  <a:pos x="T8" y="T9"/>
                </a:cxn>
              </a:cxnLst>
              <a:rect l="0" t="0" r="r" b="b"/>
              <a:pathLst>
                <a:path w="18" h="14">
                  <a:moveTo>
                    <a:pt x="12" y="5"/>
                  </a:moveTo>
                  <a:cubicBezTo>
                    <a:pt x="12" y="5"/>
                    <a:pt x="13" y="5"/>
                    <a:pt x="15" y="3"/>
                  </a:cubicBezTo>
                  <a:cubicBezTo>
                    <a:pt x="13" y="6"/>
                    <a:pt x="6" y="9"/>
                    <a:pt x="0" y="14"/>
                  </a:cubicBezTo>
                  <a:cubicBezTo>
                    <a:pt x="2" y="10"/>
                    <a:pt x="8" y="7"/>
                    <a:pt x="14" y="3"/>
                  </a:cubicBezTo>
                  <a:cubicBezTo>
                    <a:pt x="18" y="0"/>
                    <a:pt x="15" y="3"/>
                    <a:pt x="12"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085">
              <a:extLst>
                <a:ext uri="{FF2B5EF4-FFF2-40B4-BE49-F238E27FC236}">
                  <a16:creationId xmlns:a16="http://schemas.microsoft.com/office/drawing/2014/main" id="{FF5F9A48-13A0-4493-B149-3222C60A543D}"/>
                </a:ext>
              </a:extLst>
            </p:cNvPr>
            <p:cNvSpPr>
              <a:spLocks/>
            </p:cNvSpPr>
            <p:nvPr/>
          </p:nvSpPr>
          <p:spPr bwMode="auto">
            <a:xfrm>
              <a:off x="5852550" y="2061333"/>
              <a:ext cx="158750" cy="7938"/>
            </a:xfrm>
            <a:custGeom>
              <a:avLst/>
              <a:gdLst>
                <a:gd name="T0" fmla="*/ 174 w 176"/>
                <a:gd name="T1" fmla="*/ 2 h 10"/>
                <a:gd name="T2" fmla="*/ 176 w 176"/>
                <a:gd name="T3" fmla="*/ 5 h 10"/>
                <a:gd name="T4" fmla="*/ 159 w 176"/>
                <a:gd name="T5" fmla="*/ 4 h 10"/>
                <a:gd name="T6" fmla="*/ 147 w 176"/>
                <a:gd name="T7" fmla="*/ 5 h 10"/>
                <a:gd name="T8" fmla="*/ 150 w 176"/>
                <a:gd name="T9" fmla="*/ 4 h 10"/>
                <a:gd name="T10" fmla="*/ 74 w 176"/>
                <a:gd name="T11" fmla="*/ 4 h 10"/>
                <a:gd name="T12" fmla="*/ 0 w 176"/>
                <a:gd name="T13" fmla="*/ 10 h 10"/>
                <a:gd name="T14" fmla="*/ 9 w 176"/>
                <a:gd name="T15" fmla="*/ 6 h 10"/>
                <a:gd name="T16" fmla="*/ 55 w 176"/>
                <a:gd name="T17" fmla="*/ 4 h 10"/>
                <a:gd name="T18" fmla="*/ 58 w 176"/>
                <a:gd name="T19" fmla="*/ 2 h 10"/>
                <a:gd name="T20" fmla="*/ 102 w 176"/>
                <a:gd name="T21" fmla="*/ 2 h 10"/>
                <a:gd name="T22" fmla="*/ 141 w 176"/>
                <a:gd name="T23" fmla="*/ 1 h 10"/>
                <a:gd name="T24" fmla="*/ 118 w 176"/>
                <a:gd name="T25" fmla="*/ 0 h 10"/>
                <a:gd name="T26" fmla="*/ 146 w 176"/>
                <a:gd name="T27" fmla="*/ 0 h 10"/>
                <a:gd name="T28" fmla="*/ 174 w 17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0">
                  <a:moveTo>
                    <a:pt x="174" y="2"/>
                  </a:moveTo>
                  <a:cubicBezTo>
                    <a:pt x="172" y="4"/>
                    <a:pt x="167" y="2"/>
                    <a:pt x="176" y="5"/>
                  </a:cubicBezTo>
                  <a:cubicBezTo>
                    <a:pt x="167" y="4"/>
                    <a:pt x="162" y="4"/>
                    <a:pt x="159" y="4"/>
                  </a:cubicBezTo>
                  <a:cubicBezTo>
                    <a:pt x="155" y="5"/>
                    <a:pt x="152" y="5"/>
                    <a:pt x="147" y="5"/>
                  </a:cubicBezTo>
                  <a:cubicBezTo>
                    <a:pt x="148" y="5"/>
                    <a:pt x="150" y="4"/>
                    <a:pt x="150" y="4"/>
                  </a:cubicBezTo>
                  <a:cubicBezTo>
                    <a:pt x="127" y="3"/>
                    <a:pt x="100" y="3"/>
                    <a:pt x="74" y="4"/>
                  </a:cubicBezTo>
                  <a:cubicBezTo>
                    <a:pt x="48" y="5"/>
                    <a:pt x="22" y="7"/>
                    <a:pt x="0" y="10"/>
                  </a:cubicBezTo>
                  <a:cubicBezTo>
                    <a:pt x="1" y="9"/>
                    <a:pt x="15" y="7"/>
                    <a:pt x="9" y="6"/>
                  </a:cubicBezTo>
                  <a:cubicBezTo>
                    <a:pt x="27" y="4"/>
                    <a:pt x="46" y="3"/>
                    <a:pt x="55" y="4"/>
                  </a:cubicBezTo>
                  <a:cubicBezTo>
                    <a:pt x="59" y="3"/>
                    <a:pt x="57" y="3"/>
                    <a:pt x="58" y="2"/>
                  </a:cubicBezTo>
                  <a:cubicBezTo>
                    <a:pt x="102" y="2"/>
                    <a:pt x="102" y="2"/>
                    <a:pt x="102" y="2"/>
                  </a:cubicBezTo>
                  <a:cubicBezTo>
                    <a:pt x="117" y="2"/>
                    <a:pt x="132" y="2"/>
                    <a:pt x="141" y="1"/>
                  </a:cubicBezTo>
                  <a:cubicBezTo>
                    <a:pt x="137" y="0"/>
                    <a:pt x="125" y="2"/>
                    <a:pt x="118" y="0"/>
                  </a:cubicBezTo>
                  <a:cubicBezTo>
                    <a:pt x="123" y="0"/>
                    <a:pt x="134" y="0"/>
                    <a:pt x="146" y="0"/>
                  </a:cubicBezTo>
                  <a:cubicBezTo>
                    <a:pt x="157" y="1"/>
                    <a:pt x="168" y="2"/>
                    <a:pt x="17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086">
              <a:extLst>
                <a:ext uri="{FF2B5EF4-FFF2-40B4-BE49-F238E27FC236}">
                  <a16:creationId xmlns:a16="http://schemas.microsoft.com/office/drawing/2014/main" id="{DE696E41-CA81-4D38-88B9-0DC41663904C}"/>
                </a:ext>
              </a:extLst>
            </p:cNvPr>
            <p:cNvSpPr>
              <a:spLocks/>
            </p:cNvSpPr>
            <p:nvPr/>
          </p:nvSpPr>
          <p:spPr bwMode="auto">
            <a:xfrm>
              <a:off x="6311337" y="2151821"/>
              <a:ext cx="79375" cy="44450"/>
            </a:xfrm>
            <a:custGeom>
              <a:avLst/>
              <a:gdLst>
                <a:gd name="T0" fmla="*/ 89 w 89"/>
                <a:gd name="T1" fmla="*/ 50 h 50"/>
                <a:gd name="T2" fmla="*/ 68 w 89"/>
                <a:gd name="T3" fmla="*/ 38 h 50"/>
                <a:gd name="T4" fmla="*/ 41 w 89"/>
                <a:gd name="T5" fmla="*/ 23 h 50"/>
                <a:gd name="T6" fmla="*/ 51 w 89"/>
                <a:gd name="T7" fmla="*/ 31 h 50"/>
                <a:gd name="T8" fmla="*/ 40 w 89"/>
                <a:gd name="T9" fmla="*/ 25 h 50"/>
                <a:gd name="T10" fmla="*/ 27 w 89"/>
                <a:gd name="T11" fmla="*/ 18 h 50"/>
                <a:gd name="T12" fmla="*/ 47 w 89"/>
                <a:gd name="T13" fmla="*/ 31 h 50"/>
                <a:gd name="T14" fmla="*/ 28 w 89"/>
                <a:gd name="T15" fmla="*/ 20 h 50"/>
                <a:gd name="T16" fmla="*/ 11 w 89"/>
                <a:gd name="T17" fmla="*/ 12 h 50"/>
                <a:gd name="T18" fmla="*/ 21 w 89"/>
                <a:gd name="T19" fmla="*/ 15 h 50"/>
                <a:gd name="T20" fmla="*/ 20 w 89"/>
                <a:gd name="T21" fmla="*/ 11 h 50"/>
                <a:gd name="T22" fmla="*/ 0 w 89"/>
                <a:gd name="T23" fmla="*/ 0 h 50"/>
                <a:gd name="T24" fmla="*/ 89 w 8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50">
                  <a:moveTo>
                    <a:pt x="89" y="50"/>
                  </a:moveTo>
                  <a:cubicBezTo>
                    <a:pt x="81" y="45"/>
                    <a:pt x="75" y="42"/>
                    <a:pt x="68" y="38"/>
                  </a:cubicBezTo>
                  <a:cubicBezTo>
                    <a:pt x="60" y="34"/>
                    <a:pt x="52" y="30"/>
                    <a:pt x="41" y="23"/>
                  </a:cubicBezTo>
                  <a:cubicBezTo>
                    <a:pt x="42" y="25"/>
                    <a:pt x="56" y="32"/>
                    <a:pt x="51" y="31"/>
                  </a:cubicBezTo>
                  <a:cubicBezTo>
                    <a:pt x="45" y="28"/>
                    <a:pt x="42" y="26"/>
                    <a:pt x="40" y="25"/>
                  </a:cubicBezTo>
                  <a:cubicBezTo>
                    <a:pt x="37" y="23"/>
                    <a:pt x="35" y="22"/>
                    <a:pt x="27" y="18"/>
                  </a:cubicBezTo>
                  <a:cubicBezTo>
                    <a:pt x="33" y="22"/>
                    <a:pt x="36" y="24"/>
                    <a:pt x="47" y="31"/>
                  </a:cubicBezTo>
                  <a:cubicBezTo>
                    <a:pt x="44" y="29"/>
                    <a:pt x="36" y="25"/>
                    <a:pt x="28" y="20"/>
                  </a:cubicBezTo>
                  <a:cubicBezTo>
                    <a:pt x="21" y="16"/>
                    <a:pt x="13" y="13"/>
                    <a:pt x="11" y="12"/>
                  </a:cubicBezTo>
                  <a:cubicBezTo>
                    <a:pt x="2" y="7"/>
                    <a:pt x="10" y="9"/>
                    <a:pt x="21" y="15"/>
                  </a:cubicBezTo>
                  <a:cubicBezTo>
                    <a:pt x="15" y="10"/>
                    <a:pt x="12" y="8"/>
                    <a:pt x="20" y="11"/>
                  </a:cubicBezTo>
                  <a:cubicBezTo>
                    <a:pt x="16" y="6"/>
                    <a:pt x="5" y="4"/>
                    <a:pt x="0" y="0"/>
                  </a:cubicBezTo>
                  <a:cubicBezTo>
                    <a:pt x="31" y="14"/>
                    <a:pt x="62" y="31"/>
                    <a:pt x="89" y="5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087">
              <a:extLst>
                <a:ext uri="{FF2B5EF4-FFF2-40B4-BE49-F238E27FC236}">
                  <a16:creationId xmlns:a16="http://schemas.microsoft.com/office/drawing/2014/main" id="{AB40BBCD-624D-4067-8D01-98B0DAAA708D}"/>
                </a:ext>
              </a:extLst>
            </p:cNvPr>
            <p:cNvSpPr>
              <a:spLocks/>
            </p:cNvSpPr>
            <p:nvPr/>
          </p:nvSpPr>
          <p:spPr bwMode="auto">
            <a:xfrm>
              <a:off x="6400237" y="2205796"/>
              <a:ext cx="120650" cy="95250"/>
            </a:xfrm>
            <a:custGeom>
              <a:avLst/>
              <a:gdLst>
                <a:gd name="T0" fmla="*/ 129 w 134"/>
                <a:gd name="T1" fmla="*/ 100 h 106"/>
                <a:gd name="T2" fmla="*/ 128 w 134"/>
                <a:gd name="T3" fmla="*/ 103 h 106"/>
                <a:gd name="T4" fmla="*/ 85 w 134"/>
                <a:gd name="T5" fmla="*/ 65 h 106"/>
                <a:gd name="T6" fmla="*/ 83 w 134"/>
                <a:gd name="T7" fmla="*/ 60 h 106"/>
                <a:gd name="T8" fmla="*/ 50 w 134"/>
                <a:gd name="T9" fmla="*/ 36 h 106"/>
                <a:gd name="T10" fmla="*/ 56 w 134"/>
                <a:gd name="T11" fmla="*/ 41 h 106"/>
                <a:gd name="T12" fmla="*/ 28 w 134"/>
                <a:gd name="T13" fmla="*/ 22 h 106"/>
                <a:gd name="T14" fmla="*/ 0 w 134"/>
                <a:gd name="T15" fmla="*/ 0 h 106"/>
                <a:gd name="T16" fmla="*/ 22 w 134"/>
                <a:gd name="T17" fmla="*/ 14 h 106"/>
                <a:gd name="T18" fmla="*/ 22 w 134"/>
                <a:gd name="T19" fmla="*/ 12 h 106"/>
                <a:gd name="T20" fmla="*/ 74 w 134"/>
                <a:gd name="T21" fmla="*/ 52 h 106"/>
                <a:gd name="T22" fmla="*/ 129 w 134"/>
                <a:gd name="T23"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06">
                  <a:moveTo>
                    <a:pt x="129" y="100"/>
                  </a:moveTo>
                  <a:cubicBezTo>
                    <a:pt x="134" y="106"/>
                    <a:pt x="127" y="99"/>
                    <a:pt x="128" y="103"/>
                  </a:cubicBezTo>
                  <a:cubicBezTo>
                    <a:pt x="119" y="89"/>
                    <a:pt x="104" y="81"/>
                    <a:pt x="85" y="65"/>
                  </a:cubicBezTo>
                  <a:cubicBezTo>
                    <a:pt x="87" y="65"/>
                    <a:pt x="84" y="61"/>
                    <a:pt x="83" y="60"/>
                  </a:cubicBezTo>
                  <a:cubicBezTo>
                    <a:pt x="74" y="55"/>
                    <a:pt x="61" y="43"/>
                    <a:pt x="50" y="36"/>
                  </a:cubicBezTo>
                  <a:cubicBezTo>
                    <a:pt x="50" y="36"/>
                    <a:pt x="53" y="39"/>
                    <a:pt x="56" y="41"/>
                  </a:cubicBezTo>
                  <a:cubicBezTo>
                    <a:pt x="51" y="40"/>
                    <a:pt x="40" y="29"/>
                    <a:pt x="28" y="22"/>
                  </a:cubicBezTo>
                  <a:cubicBezTo>
                    <a:pt x="31" y="20"/>
                    <a:pt x="13" y="8"/>
                    <a:pt x="0" y="0"/>
                  </a:cubicBezTo>
                  <a:cubicBezTo>
                    <a:pt x="3" y="0"/>
                    <a:pt x="17" y="9"/>
                    <a:pt x="22" y="14"/>
                  </a:cubicBezTo>
                  <a:cubicBezTo>
                    <a:pt x="29" y="19"/>
                    <a:pt x="29" y="18"/>
                    <a:pt x="22" y="12"/>
                  </a:cubicBezTo>
                  <a:cubicBezTo>
                    <a:pt x="36" y="21"/>
                    <a:pt x="55" y="36"/>
                    <a:pt x="74" y="52"/>
                  </a:cubicBezTo>
                  <a:cubicBezTo>
                    <a:pt x="94" y="68"/>
                    <a:pt x="113" y="86"/>
                    <a:pt x="129" y="10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088">
              <a:extLst>
                <a:ext uri="{FF2B5EF4-FFF2-40B4-BE49-F238E27FC236}">
                  <a16:creationId xmlns:a16="http://schemas.microsoft.com/office/drawing/2014/main" id="{BF2181E6-1BA5-4A3F-BEAF-4FC695FDF99F}"/>
                </a:ext>
              </a:extLst>
            </p:cNvPr>
            <p:cNvSpPr>
              <a:spLocks/>
            </p:cNvSpPr>
            <p:nvPr/>
          </p:nvSpPr>
          <p:spPr bwMode="auto">
            <a:xfrm>
              <a:off x="6174812" y="2102608"/>
              <a:ext cx="30162" cy="7938"/>
            </a:xfrm>
            <a:custGeom>
              <a:avLst/>
              <a:gdLst>
                <a:gd name="T0" fmla="*/ 32 w 32"/>
                <a:gd name="T1" fmla="*/ 9 h 9"/>
                <a:gd name="T2" fmla="*/ 29 w 32"/>
                <a:gd name="T3" fmla="*/ 9 h 9"/>
                <a:gd name="T4" fmla="*/ 0 w 32"/>
                <a:gd name="T5" fmla="*/ 2 h 9"/>
                <a:gd name="T6" fmla="*/ 3 w 32"/>
                <a:gd name="T7" fmla="*/ 0 h 9"/>
                <a:gd name="T8" fmla="*/ 32 w 32"/>
                <a:gd name="T9" fmla="*/ 9 h 9"/>
              </a:gdLst>
              <a:ahLst/>
              <a:cxnLst>
                <a:cxn ang="0">
                  <a:pos x="T0" y="T1"/>
                </a:cxn>
                <a:cxn ang="0">
                  <a:pos x="T2" y="T3"/>
                </a:cxn>
                <a:cxn ang="0">
                  <a:pos x="T4" y="T5"/>
                </a:cxn>
                <a:cxn ang="0">
                  <a:pos x="T6" y="T7"/>
                </a:cxn>
                <a:cxn ang="0">
                  <a:pos x="T8" y="T9"/>
                </a:cxn>
              </a:cxnLst>
              <a:rect l="0" t="0" r="r" b="b"/>
              <a:pathLst>
                <a:path w="32" h="9">
                  <a:moveTo>
                    <a:pt x="32" y="9"/>
                  </a:moveTo>
                  <a:cubicBezTo>
                    <a:pt x="28" y="8"/>
                    <a:pt x="14" y="4"/>
                    <a:pt x="29" y="9"/>
                  </a:cubicBezTo>
                  <a:cubicBezTo>
                    <a:pt x="20" y="8"/>
                    <a:pt x="14" y="5"/>
                    <a:pt x="0" y="2"/>
                  </a:cubicBezTo>
                  <a:cubicBezTo>
                    <a:pt x="0" y="1"/>
                    <a:pt x="14" y="4"/>
                    <a:pt x="3" y="0"/>
                  </a:cubicBezTo>
                  <a:cubicBezTo>
                    <a:pt x="8" y="0"/>
                    <a:pt x="26" y="7"/>
                    <a:pt x="32" y="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7089">
              <a:extLst>
                <a:ext uri="{FF2B5EF4-FFF2-40B4-BE49-F238E27FC236}">
                  <a16:creationId xmlns:a16="http://schemas.microsoft.com/office/drawing/2014/main" id="{DE1CC027-2575-4FF3-9CE4-618825C502D4}"/>
                </a:ext>
              </a:extLst>
            </p:cNvPr>
            <p:cNvSpPr>
              <a:spLocks/>
            </p:cNvSpPr>
            <p:nvPr/>
          </p:nvSpPr>
          <p:spPr bwMode="auto">
            <a:xfrm>
              <a:off x="6539937" y="2356608"/>
              <a:ext cx="41275" cy="52388"/>
            </a:xfrm>
            <a:custGeom>
              <a:avLst/>
              <a:gdLst>
                <a:gd name="T0" fmla="*/ 4 w 46"/>
                <a:gd name="T1" fmla="*/ 2 h 57"/>
                <a:gd name="T2" fmla="*/ 26 w 46"/>
                <a:gd name="T3" fmla="*/ 28 h 57"/>
                <a:gd name="T4" fmla="*/ 20 w 46"/>
                <a:gd name="T5" fmla="*/ 24 h 57"/>
                <a:gd name="T6" fmla="*/ 36 w 46"/>
                <a:gd name="T7" fmla="*/ 44 h 57"/>
                <a:gd name="T8" fmla="*/ 46 w 46"/>
                <a:gd name="T9" fmla="*/ 57 h 57"/>
                <a:gd name="T10" fmla="*/ 33 w 46"/>
                <a:gd name="T11" fmla="*/ 46 h 57"/>
                <a:gd name="T12" fmla="*/ 26 w 46"/>
                <a:gd name="T13" fmla="*/ 33 h 57"/>
                <a:gd name="T14" fmla="*/ 0 w 46"/>
                <a:gd name="T15" fmla="*/ 3 h 57"/>
                <a:gd name="T16" fmla="*/ 4 w 46"/>
                <a:gd name="T1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4" y="2"/>
                  </a:moveTo>
                  <a:cubicBezTo>
                    <a:pt x="11" y="11"/>
                    <a:pt x="19" y="20"/>
                    <a:pt x="26" y="28"/>
                  </a:cubicBezTo>
                  <a:cubicBezTo>
                    <a:pt x="27" y="32"/>
                    <a:pt x="21" y="23"/>
                    <a:pt x="20" y="24"/>
                  </a:cubicBezTo>
                  <a:cubicBezTo>
                    <a:pt x="24" y="30"/>
                    <a:pt x="30" y="38"/>
                    <a:pt x="36" y="44"/>
                  </a:cubicBezTo>
                  <a:cubicBezTo>
                    <a:pt x="41" y="51"/>
                    <a:pt x="45" y="56"/>
                    <a:pt x="46" y="57"/>
                  </a:cubicBezTo>
                  <a:cubicBezTo>
                    <a:pt x="44" y="57"/>
                    <a:pt x="34" y="45"/>
                    <a:pt x="33" y="46"/>
                  </a:cubicBezTo>
                  <a:cubicBezTo>
                    <a:pt x="34" y="44"/>
                    <a:pt x="31" y="40"/>
                    <a:pt x="26" y="33"/>
                  </a:cubicBezTo>
                  <a:cubicBezTo>
                    <a:pt x="20" y="25"/>
                    <a:pt x="11" y="15"/>
                    <a:pt x="0" y="3"/>
                  </a:cubicBezTo>
                  <a:cubicBezTo>
                    <a:pt x="4" y="5"/>
                    <a:pt x="0" y="0"/>
                    <a:pt x="4"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7090">
              <a:extLst>
                <a:ext uri="{FF2B5EF4-FFF2-40B4-BE49-F238E27FC236}">
                  <a16:creationId xmlns:a16="http://schemas.microsoft.com/office/drawing/2014/main" id="{720210AC-B519-45E8-97C6-A289F9D9273D}"/>
                </a:ext>
              </a:extLst>
            </p:cNvPr>
            <p:cNvSpPr>
              <a:spLocks/>
            </p:cNvSpPr>
            <p:nvPr/>
          </p:nvSpPr>
          <p:spPr bwMode="auto">
            <a:xfrm>
              <a:off x="6738375" y="2936046"/>
              <a:ext cx="9525" cy="39688"/>
            </a:xfrm>
            <a:custGeom>
              <a:avLst/>
              <a:gdLst>
                <a:gd name="T0" fmla="*/ 9 w 11"/>
                <a:gd name="T1" fmla="*/ 1 h 44"/>
                <a:gd name="T2" fmla="*/ 10 w 11"/>
                <a:gd name="T3" fmla="*/ 0 h 44"/>
                <a:gd name="T4" fmla="*/ 7 w 11"/>
                <a:gd name="T5" fmla="*/ 31 h 44"/>
                <a:gd name="T6" fmla="*/ 5 w 11"/>
                <a:gd name="T7" fmla="*/ 40 h 44"/>
                <a:gd name="T8" fmla="*/ 0 w 11"/>
                <a:gd name="T9" fmla="*/ 43 h 44"/>
                <a:gd name="T10" fmla="*/ 2 w 11"/>
                <a:gd name="T11" fmla="*/ 24 h 44"/>
                <a:gd name="T12" fmla="*/ 9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9" y="1"/>
                  </a:moveTo>
                  <a:cubicBezTo>
                    <a:pt x="9" y="3"/>
                    <a:pt x="9" y="5"/>
                    <a:pt x="10" y="0"/>
                  </a:cubicBezTo>
                  <a:cubicBezTo>
                    <a:pt x="11" y="11"/>
                    <a:pt x="6" y="13"/>
                    <a:pt x="7" y="31"/>
                  </a:cubicBezTo>
                  <a:cubicBezTo>
                    <a:pt x="6" y="44"/>
                    <a:pt x="6" y="21"/>
                    <a:pt x="5" y="40"/>
                  </a:cubicBezTo>
                  <a:cubicBezTo>
                    <a:pt x="3" y="30"/>
                    <a:pt x="3" y="31"/>
                    <a:pt x="0" y="43"/>
                  </a:cubicBezTo>
                  <a:cubicBezTo>
                    <a:pt x="1" y="36"/>
                    <a:pt x="1" y="30"/>
                    <a:pt x="2" y="24"/>
                  </a:cubicBezTo>
                  <a:cubicBezTo>
                    <a:pt x="5" y="26"/>
                    <a:pt x="5" y="21"/>
                    <a:pt x="9" y="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91">
              <a:extLst>
                <a:ext uri="{FF2B5EF4-FFF2-40B4-BE49-F238E27FC236}">
                  <a16:creationId xmlns:a16="http://schemas.microsoft.com/office/drawing/2014/main" id="{616328AF-A65F-4A96-85AA-7B51096397A6}"/>
                </a:ext>
              </a:extLst>
            </p:cNvPr>
            <p:cNvSpPr>
              <a:spLocks/>
            </p:cNvSpPr>
            <p:nvPr/>
          </p:nvSpPr>
          <p:spPr bwMode="auto">
            <a:xfrm>
              <a:off x="6712975" y="3051933"/>
              <a:ext cx="14287" cy="68263"/>
            </a:xfrm>
            <a:custGeom>
              <a:avLst/>
              <a:gdLst>
                <a:gd name="T0" fmla="*/ 15 w 16"/>
                <a:gd name="T1" fmla="*/ 14 h 76"/>
                <a:gd name="T2" fmla="*/ 9 w 16"/>
                <a:gd name="T3" fmla="*/ 45 h 76"/>
                <a:gd name="T4" fmla="*/ 3 w 16"/>
                <a:gd name="T5" fmla="*/ 67 h 76"/>
                <a:gd name="T6" fmla="*/ 3 w 16"/>
                <a:gd name="T7" fmla="*/ 63 h 76"/>
                <a:gd name="T8" fmla="*/ 2 w 16"/>
                <a:gd name="T9" fmla="*/ 64 h 76"/>
                <a:gd name="T10" fmla="*/ 7 w 16"/>
                <a:gd name="T11" fmla="*/ 42 h 76"/>
                <a:gd name="T12" fmla="*/ 6 w 16"/>
                <a:gd name="T13" fmla="*/ 52 h 76"/>
                <a:gd name="T14" fmla="*/ 11 w 16"/>
                <a:gd name="T15" fmla="*/ 33 h 76"/>
                <a:gd name="T16" fmla="*/ 10 w 16"/>
                <a:gd name="T17" fmla="*/ 30 h 76"/>
                <a:gd name="T18" fmla="*/ 14 w 16"/>
                <a:gd name="T19" fmla="*/ 8 h 76"/>
                <a:gd name="T20" fmla="*/ 15 w 16"/>
                <a:gd name="T21" fmla="*/ 9 h 76"/>
                <a:gd name="T22" fmla="*/ 15 w 16"/>
                <a:gd name="T23"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6">
                  <a:moveTo>
                    <a:pt x="15" y="14"/>
                  </a:moveTo>
                  <a:cubicBezTo>
                    <a:pt x="14" y="24"/>
                    <a:pt x="11" y="35"/>
                    <a:pt x="9" y="45"/>
                  </a:cubicBezTo>
                  <a:cubicBezTo>
                    <a:pt x="6" y="55"/>
                    <a:pt x="4" y="63"/>
                    <a:pt x="3" y="67"/>
                  </a:cubicBezTo>
                  <a:cubicBezTo>
                    <a:pt x="0" y="76"/>
                    <a:pt x="2" y="69"/>
                    <a:pt x="3" y="63"/>
                  </a:cubicBezTo>
                  <a:cubicBezTo>
                    <a:pt x="4" y="58"/>
                    <a:pt x="5" y="53"/>
                    <a:pt x="2" y="64"/>
                  </a:cubicBezTo>
                  <a:cubicBezTo>
                    <a:pt x="1" y="64"/>
                    <a:pt x="6" y="48"/>
                    <a:pt x="7" y="42"/>
                  </a:cubicBezTo>
                  <a:cubicBezTo>
                    <a:pt x="8" y="42"/>
                    <a:pt x="4" y="54"/>
                    <a:pt x="6" y="52"/>
                  </a:cubicBezTo>
                  <a:cubicBezTo>
                    <a:pt x="7" y="53"/>
                    <a:pt x="9" y="39"/>
                    <a:pt x="11" y="33"/>
                  </a:cubicBezTo>
                  <a:cubicBezTo>
                    <a:pt x="12" y="29"/>
                    <a:pt x="11" y="31"/>
                    <a:pt x="10" y="30"/>
                  </a:cubicBezTo>
                  <a:cubicBezTo>
                    <a:pt x="11" y="24"/>
                    <a:pt x="15" y="8"/>
                    <a:pt x="14" y="8"/>
                  </a:cubicBezTo>
                  <a:cubicBezTo>
                    <a:pt x="16" y="0"/>
                    <a:pt x="16" y="4"/>
                    <a:pt x="15" y="9"/>
                  </a:cubicBezTo>
                  <a:cubicBezTo>
                    <a:pt x="14" y="14"/>
                    <a:pt x="13" y="19"/>
                    <a:pt x="15"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092">
              <a:extLst>
                <a:ext uri="{FF2B5EF4-FFF2-40B4-BE49-F238E27FC236}">
                  <a16:creationId xmlns:a16="http://schemas.microsoft.com/office/drawing/2014/main" id="{D50D415D-98C3-4580-8DD1-99DD272F0A12}"/>
                </a:ext>
              </a:extLst>
            </p:cNvPr>
            <p:cNvSpPr>
              <a:spLocks/>
            </p:cNvSpPr>
            <p:nvPr/>
          </p:nvSpPr>
          <p:spPr bwMode="auto">
            <a:xfrm>
              <a:off x="6498662" y="2328033"/>
              <a:ext cx="53975" cy="53975"/>
            </a:xfrm>
            <a:custGeom>
              <a:avLst/>
              <a:gdLst>
                <a:gd name="T0" fmla="*/ 9 w 60"/>
                <a:gd name="T1" fmla="*/ 3 h 59"/>
                <a:gd name="T2" fmla="*/ 52 w 60"/>
                <a:gd name="T3" fmla="*/ 50 h 59"/>
                <a:gd name="T4" fmla="*/ 56 w 60"/>
                <a:gd name="T5" fmla="*/ 58 h 59"/>
                <a:gd name="T6" fmla="*/ 29 w 60"/>
                <a:gd name="T7" fmla="*/ 28 h 59"/>
                <a:gd name="T8" fmla="*/ 22 w 60"/>
                <a:gd name="T9" fmla="*/ 18 h 59"/>
                <a:gd name="T10" fmla="*/ 26 w 60"/>
                <a:gd name="T11" fmla="*/ 26 h 59"/>
                <a:gd name="T12" fmla="*/ 14 w 60"/>
                <a:gd name="T13" fmla="*/ 12 h 59"/>
                <a:gd name="T14" fmla="*/ 13 w 60"/>
                <a:gd name="T15" fmla="*/ 14 h 59"/>
                <a:gd name="T16" fmla="*/ 9 w 60"/>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9" y="3"/>
                  </a:moveTo>
                  <a:cubicBezTo>
                    <a:pt x="19" y="17"/>
                    <a:pt x="37" y="31"/>
                    <a:pt x="52" y="50"/>
                  </a:cubicBezTo>
                  <a:cubicBezTo>
                    <a:pt x="48" y="48"/>
                    <a:pt x="60" y="59"/>
                    <a:pt x="56" y="58"/>
                  </a:cubicBezTo>
                  <a:cubicBezTo>
                    <a:pt x="45" y="44"/>
                    <a:pt x="40" y="41"/>
                    <a:pt x="29" y="28"/>
                  </a:cubicBezTo>
                  <a:cubicBezTo>
                    <a:pt x="35" y="32"/>
                    <a:pt x="31" y="27"/>
                    <a:pt x="22" y="18"/>
                  </a:cubicBezTo>
                  <a:cubicBezTo>
                    <a:pt x="21" y="19"/>
                    <a:pt x="21" y="20"/>
                    <a:pt x="26" y="26"/>
                  </a:cubicBezTo>
                  <a:cubicBezTo>
                    <a:pt x="23" y="25"/>
                    <a:pt x="17" y="16"/>
                    <a:pt x="14" y="12"/>
                  </a:cubicBezTo>
                  <a:cubicBezTo>
                    <a:pt x="6" y="5"/>
                    <a:pt x="16" y="16"/>
                    <a:pt x="13" y="14"/>
                  </a:cubicBezTo>
                  <a:cubicBezTo>
                    <a:pt x="0" y="0"/>
                    <a:pt x="14" y="10"/>
                    <a:pt x="9" y="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093">
              <a:extLst>
                <a:ext uri="{FF2B5EF4-FFF2-40B4-BE49-F238E27FC236}">
                  <a16:creationId xmlns:a16="http://schemas.microsoft.com/office/drawing/2014/main" id="{D1A995FF-7A62-49C7-ABEA-4F23E67184C6}"/>
                </a:ext>
              </a:extLst>
            </p:cNvPr>
            <p:cNvSpPr>
              <a:spLocks/>
            </p:cNvSpPr>
            <p:nvPr/>
          </p:nvSpPr>
          <p:spPr bwMode="auto">
            <a:xfrm>
              <a:off x="6601850" y="2461383"/>
              <a:ext cx="42862" cy="63500"/>
            </a:xfrm>
            <a:custGeom>
              <a:avLst/>
              <a:gdLst>
                <a:gd name="T0" fmla="*/ 36 w 47"/>
                <a:gd name="T1" fmla="*/ 48 h 70"/>
                <a:gd name="T2" fmla="*/ 33 w 47"/>
                <a:gd name="T3" fmla="*/ 53 h 70"/>
                <a:gd name="T4" fmla="*/ 19 w 47"/>
                <a:gd name="T5" fmla="*/ 30 h 70"/>
                <a:gd name="T6" fmla="*/ 0 w 47"/>
                <a:gd name="T7" fmla="*/ 0 h 70"/>
                <a:gd name="T8" fmla="*/ 28 w 47"/>
                <a:gd name="T9" fmla="*/ 43 h 70"/>
                <a:gd name="T10" fmla="*/ 36 w 47"/>
                <a:gd name="T11" fmla="*/ 48 h 70"/>
              </a:gdLst>
              <a:ahLst/>
              <a:cxnLst>
                <a:cxn ang="0">
                  <a:pos x="T0" y="T1"/>
                </a:cxn>
                <a:cxn ang="0">
                  <a:pos x="T2" y="T3"/>
                </a:cxn>
                <a:cxn ang="0">
                  <a:pos x="T4" y="T5"/>
                </a:cxn>
                <a:cxn ang="0">
                  <a:pos x="T6" y="T7"/>
                </a:cxn>
                <a:cxn ang="0">
                  <a:pos x="T8" y="T9"/>
                </a:cxn>
                <a:cxn ang="0">
                  <a:pos x="T10" y="T11"/>
                </a:cxn>
              </a:cxnLst>
              <a:rect l="0" t="0" r="r" b="b"/>
              <a:pathLst>
                <a:path w="47" h="70">
                  <a:moveTo>
                    <a:pt x="36" y="48"/>
                  </a:moveTo>
                  <a:cubicBezTo>
                    <a:pt x="47" y="70"/>
                    <a:pt x="29" y="45"/>
                    <a:pt x="33" y="53"/>
                  </a:cubicBezTo>
                  <a:cubicBezTo>
                    <a:pt x="30" y="50"/>
                    <a:pt x="25" y="41"/>
                    <a:pt x="19" y="30"/>
                  </a:cubicBezTo>
                  <a:cubicBezTo>
                    <a:pt x="13" y="20"/>
                    <a:pt x="6" y="9"/>
                    <a:pt x="0" y="0"/>
                  </a:cubicBezTo>
                  <a:cubicBezTo>
                    <a:pt x="6" y="5"/>
                    <a:pt x="14" y="20"/>
                    <a:pt x="28" y="43"/>
                  </a:cubicBezTo>
                  <a:cubicBezTo>
                    <a:pt x="27" y="37"/>
                    <a:pt x="34" y="48"/>
                    <a:pt x="36"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094">
              <a:extLst>
                <a:ext uri="{FF2B5EF4-FFF2-40B4-BE49-F238E27FC236}">
                  <a16:creationId xmlns:a16="http://schemas.microsoft.com/office/drawing/2014/main" id="{4B268763-1648-4ED8-9761-F571C9A8AFC2}"/>
                </a:ext>
              </a:extLst>
            </p:cNvPr>
            <p:cNvSpPr>
              <a:spLocks noEditPoints="1"/>
            </p:cNvSpPr>
            <p:nvPr/>
          </p:nvSpPr>
          <p:spPr bwMode="auto">
            <a:xfrm>
              <a:off x="6695512" y="2882071"/>
              <a:ext cx="25400" cy="211138"/>
            </a:xfrm>
            <a:custGeom>
              <a:avLst/>
              <a:gdLst>
                <a:gd name="T0" fmla="*/ 14 w 28"/>
                <a:gd name="T1" fmla="*/ 167 h 233"/>
                <a:gd name="T2" fmla="*/ 15 w 28"/>
                <a:gd name="T3" fmla="*/ 170 h 233"/>
                <a:gd name="T4" fmla="*/ 22 w 28"/>
                <a:gd name="T5" fmla="*/ 126 h 233"/>
                <a:gd name="T6" fmla="*/ 22 w 28"/>
                <a:gd name="T7" fmla="*/ 111 h 233"/>
                <a:gd name="T8" fmla="*/ 26 w 28"/>
                <a:gd name="T9" fmla="*/ 77 h 233"/>
                <a:gd name="T10" fmla="*/ 25 w 28"/>
                <a:gd name="T11" fmla="*/ 68 h 233"/>
                <a:gd name="T12" fmla="*/ 27 w 28"/>
                <a:gd name="T13" fmla="*/ 55 h 233"/>
                <a:gd name="T14" fmla="*/ 27 w 28"/>
                <a:gd name="T15" fmla="*/ 36 h 233"/>
                <a:gd name="T16" fmla="*/ 27 w 28"/>
                <a:gd name="T17" fmla="*/ 8 h 233"/>
                <a:gd name="T18" fmla="*/ 25 w 28"/>
                <a:gd name="T19" fmla="*/ 2 h 233"/>
                <a:gd name="T20" fmla="*/ 24 w 28"/>
                <a:gd name="T21" fmla="*/ 32 h 233"/>
                <a:gd name="T22" fmla="*/ 24 w 28"/>
                <a:gd name="T23" fmla="*/ 10 h 233"/>
                <a:gd name="T24" fmla="*/ 20 w 28"/>
                <a:gd name="T25" fmla="*/ 20 h 233"/>
                <a:gd name="T26" fmla="*/ 23 w 28"/>
                <a:gd name="T27" fmla="*/ 21 h 233"/>
                <a:gd name="T28" fmla="*/ 24 w 28"/>
                <a:gd name="T29" fmla="*/ 39 h 233"/>
                <a:gd name="T30" fmla="*/ 18 w 28"/>
                <a:gd name="T31" fmla="*/ 110 h 233"/>
                <a:gd name="T32" fmla="*/ 7 w 28"/>
                <a:gd name="T33" fmla="*/ 184 h 233"/>
                <a:gd name="T34" fmla="*/ 6 w 28"/>
                <a:gd name="T35" fmla="*/ 201 h 233"/>
                <a:gd name="T36" fmla="*/ 2 w 28"/>
                <a:gd name="T37" fmla="*/ 216 h 233"/>
                <a:gd name="T38" fmla="*/ 0 w 28"/>
                <a:gd name="T39" fmla="*/ 233 h 233"/>
                <a:gd name="T40" fmla="*/ 7 w 28"/>
                <a:gd name="T41" fmla="*/ 199 h 233"/>
                <a:gd name="T42" fmla="*/ 14 w 28"/>
                <a:gd name="T43" fmla="*/ 167 h 233"/>
                <a:gd name="T44" fmla="*/ 16 w 28"/>
                <a:gd name="T45" fmla="*/ 163 h 233"/>
                <a:gd name="T46" fmla="*/ 18 w 28"/>
                <a:gd name="T47" fmla="*/ 141 h 233"/>
                <a:gd name="T48" fmla="*/ 16 w 28"/>
                <a:gd name="T49" fmla="*/ 163 h 233"/>
                <a:gd name="T50" fmla="*/ 25 w 28"/>
                <a:gd name="T51" fmla="*/ 60 h 233"/>
                <a:gd name="T52" fmla="*/ 23 w 28"/>
                <a:gd name="T53" fmla="*/ 85 h 233"/>
                <a:gd name="T54" fmla="*/ 22 w 28"/>
                <a:gd name="T55" fmla="*/ 90 h 233"/>
                <a:gd name="T56" fmla="*/ 23 w 28"/>
                <a:gd name="T57" fmla="*/ 62 h 233"/>
                <a:gd name="T58" fmla="*/ 25 w 28"/>
                <a:gd name="T59" fmla="*/ 6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33">
                  <a:moveTo>
                    <a:pt x="14" y="167"/>
                  </a:moveTo>
                  <a:cubicBezTo>
                    <a:pt x="15" y="166"/>
                    <a:pt x="15" y="168"/>
                    <a:pt x="15" y="170"/>
                  </a:cubicBezTo>
                  <a:cubicBezTo>
                    <a:pt x="17" y="158"/>
                    <a:pt x="20" y="139"/>
                    <a:pt x="22" y="126"/>
                  </a:cubicBezTo>
                  <a:cubicBezTo>
                    <a:pt x="23" y="112"/>
                    <a:pt x="24" y="103"/>
                    <a:pt x="22" y="111"/>
                  </a:cubicBezTo>
                  <a:cubicBezTo>
                    <a:pt x="23" y="100"/>
                    <a:pt x="24" y="82"/>
                    <a:pt x="26" y="77"/>
                  </a:cubicBezTo>
                  <a:cubicBezTo>
                    <a:pt x="25" y="80"/>
                    <a:pt x="25" y="74"/>
                    <a:pt x="25" y="68"/>
                  </a:cubicBezTo>
                  <a:cubicBezTo>
                    <a:pt x="26" y="62"/>
                    <a:pt x="27" y="56"/>
                    <a:pt x="27" y="55"/>
                  </a:cubicBezTo>
                  <a:cubicBezTo>
                    <a:pt x="27" y="46"/>
                    <a:pt x="27" y="42"/>
                    <a:pt x="27" y="36"/>
                  </a:cubicBezTo>
                  <a:cubicBezTo>
                    <a:pt x="27" y="30"/>
                    <a:pt x="28" y="22"/>
                    <a:pt x="27" y="8"/>
                  </a:cubicBezTo>
                  <a:cubicBezTo>
                    <a:pt x="26" y="7"/>
                    <a:pt x="26" y="0"/>
                    <a:pt x="25" y="2"/>
                  </a:cubicBezTo>
                  <a:cubicBezTo>
                    <a:pt x="24" y="11"/>
                    <a:pt x="25" y="28"/>
                    <a:pt x="24" y="32"/>
                  </a:cubicBezTo>
                  <a:cubicBezTo>
                    <a:pt x="24" y="24"/>
                    <a:pt x="24" y="17"/>
                    <a:pt x="24" y="10"/>
                  </a:cubicBezTo>
                  <a:cubicBezTo>
                    <a:pt x="22" y="20"/>
                    <a:pt x="20" y="6"/>
                    <a:pt x="20" y="20"/>
                  </a:cubicBezTo>
                  <a:cubicBezTo>
                    <a:pt x="20" y="27"/>
                    <a:pt x="23" y="10"/>
                    <a:pt x="23" y="21"/>
                  </a:cubicBezTo>
                  <a:cubicBezTo>
                    <a:pt x="22" y="31"/>
                    <a:pt x="22" y="30"/>
                    <a:pt x="24" y="39"/>
                  </a:cubicBezTo>
                  <a:cubicBezTo>
                    <a:pt x="22" y="55"/>
                    <a:pt x="21" y="82"/>
                    <a:pt x="18" y="110"/>
                  </a:cubicBezTo>
                  <a:cubicBezTo>
                    <a:pt x="16" y="138"/>
                    <a:pt x="11" y="166"/>
                    <a:pt x="7" y="184"/>
                  </a:cubicBezTo>
                  <a:cubicBezTo>
                    <a:pt x="7" y="187"/>
                    <a:pt x="7" y="193"/>
                    <a:pt x="6" y="201"/>
                  </a:cubicBezTo>
                  <a:cubicBezTo>
                    <a:pt x="5" y="202"/>
                    <a:pt x="3" y="209"/>
                    <a:pt x="2" y="216"/>
                  </a:cubicBezTo>
                  <a:cubicBezTo>
                    <a:pt x="1" y="223"/>
                    <a:pt x="0" y="230"/>
                    <a:pt x="0" y="233"/>
                  </a:cubicBezTo>
                  <a:cubicBezTo>
                    <a:pt x="3" y="217"/>
                    <a:pt x="5" y="208"/>
                    <a:pt x="7" y="199"/>
                  </a:cubicBezTo>
                  <a:cubicBezTo>
                    <a:pt x="10" y="191"/>
                    <a:pt x="12" y="182"/>
                    <a:pt x="14" y="167"/>
                  </a:cubicBezTo>
                  <a:close/>
                  <a:moveTo>
                    <a:pt x="16" y="163"/>
                  </a:moveTo>
                  <a:cubicBezTo>
                    <a:pt x="15" y="158"/>
                    <a:pt x="17" y="155"/>
                    <a:pt x="18" y="141"/>
                  </a:cubicBezTo>
                  <a:cubicBezTo>
                    <a:pt x="21" y="137"/>
                    <a:pt x="17" y="155"/>
                    <a:pt x="16" y="163"/>
                  </a:cubicBezTo>
                  <a:close/>
                  <a:moveTo>
                    <a:pt x="25" y="60"/>
                  </a:moveTo>
                  <a:cubicBezTo>
                    <a:pt x="25" y="62"/>
                    <a:pt x="24" y="75"/>
                    <a:pt x="23" y="85"/>
                  </a:cubicBezTo>
                  <a:cubicBezTo>
                    <a:pt x="23" y="94"/>
                    <a:pt x="22" y="101"/>
                    <a:pt x="22" y="90"/>
                  </a:cubicBezTo>
                  <a:cubicBezTo>
                    <a:pt x="22" y="85"/>
                    <a:pt x="22" y="78"/>
                    <a:pt x="23" y="62"/>
                  </a:cubicBezTo>
                  <a:lnTo>
                    <a:pt x="25" y="6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095">
              <a:extLst>
                <a:ext uri="{FF2B5EF4-FFF2-40B4-BE49-F238E27FC236}">
                  <a16:creationId xmlns:a16="http://schemas.microsoft.com/office/drawing/2014/main" id="{2C76405F-6557-4D91-B062-B7DC24A79084}"/>
                </a:ext>
              </a:extLst>
            </p:cNvPr>
            <p:cNvSpPr>
              <a:spLocks noEditPoints="1"/>
            </p:cNvSpPr>
            <p:nvPr/>
          </p:nvSpPr>
          <p:spPr bwMode="auto">
            <a:xfrm>
              <a:off x="6652650" y="3069396"/>
              <a:ext cx="42862" cy="147638"/>
            </a:xfrm>
            <a:custGeom>
              <a:avLst/>
              <a:gdLst>
                <a:gd name="T0" fmla="*/ 21 w 48"/>
                <a:gd name="T1" fmla="*/ 102 h 164"/>
                <a:gd name="T2" fmla="*/ 25 w 48"/>
                <a:gd name="T3" fmla="*/ 95 h 164"/>
                <a:gd name="T4" fmla="*/ 14 w 48"/>
                <a:gd name="T5" fmla="*/ 126 h 164"/>
                <a:gd name="T6" fmla="*/ 12 w 48"/>
                <a:gd name="T7" fmla="*/ 127 h 164"/>
                <a:gd name="T8" fmla="*/ 10 w 48"/>
                <a:gd name="T9" fmla="*/ 140 h 164"/>
                <a:gd name="T10" fmla="*/ 0 w 48"/>
                <a:gd name="T11" fmla="*/ 164 h 164"/>
                <a:gd name="T12" fmla="*/ 25 w 48"/>
                <a:gd name="T13" fmla="*/ 100 h 164"/>
                <a:gd name="T14" fmla="*/ 44 w 48"/>
                <a:gd name="T15" fmla="*/ 40 h 164"/>
                <a:gd name="T16" fmla="*/ 44 w 48"/>
                <a:gd name="T17" fmla="*/ 37 h 164"/>
                <a:gd name="T18" fmla="*/ 35 w 48"/>
                <a:gd name="T19" fmla="*/ 53 h 164"/>
                <a:gd name="T20" fmla="*/ 41 w 48"/>
                <a:gd name="T21" fmla="*/ 35 h 164"/>
                <a:gd name="T22" fmla="*/ 37 w 48"/>
                <a:gd name="T23" fmla="*/ 43 h 164"/>
                <a:gd name="T24" fmla="*/ 43 w 48"/>
                <a:gd name="T25" fmla="*/ 18 h 164"/>
                <a:gd name="T26" fmla="*/ 48 w 48"/>
                <a:gd name="T27" fmla="*/ 6 h 164"/>
                <a:gd name="T28" fmla="*/ 47 w 48"/>
                <a:gd name="T29" fmla="*/ 0 h 164"/>
                <a:gd name="T30" fmla="*/ 33 w 48"/>
                <a:gd name="T31" fmla="*/ 54 h 164"/>
                <a:gd name="T32" fmla="*/ 33 w 48"/>
                <a:gd name="T33" fmla="*/ 60 h 164"/>
                <a:gd name="T34" fmla="*/ 36 w 48"/>
                <a:gd name="T35" fmla="*/ 56 h 164"/>
                <a:gd name="T36" fmla="*/ 35 w 48"/>
                <a:gd name="T37" fmla="*/ 56 h 164"/>
                <a:gd name="T38" fmla="*/ 21 w 48"/>
                <a:gd name="T39" fmla="*/ 102 h 164"/>
                <a:gd name="T40" fmla="*/ 36 w 48"/>
                <a:gd name="T41" fmla="*/ 62 h 164"/>
                <a:gd name="T42" fmla="*/ 34 w 48"/>
                <a:gd name="T43" fmla="*/ 66 h 164"/>
                <a:gd name="T44" fmla="*/ 39 w 48"/>
                <a:gd name="T45" fmla="*/ 48 h 164"/>
                <a:gd name="T46" fmla="*/ 40 w 48"/>
                <a:gd name="T47" fmla="*/ 51 h 164"/>
                <a:gd name="T48" fmla="*/ 36 w 48"/>
                <a:gd name="T49" fmla="*/ 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64">
                  <a:moveTo>
                    <a:pt x="21" y="102"/>
                  </a:moveTo>
                  <a:cubicBezTo>
                    <a:pt x="22" y="103"/>
                    <a:pt x="24" y="97"/>
                    <a:pt x="25" y="95"/>
                  </a:cubicBezTo>
                  <a:cubicBezTo>
                    <a:pt x="20" y="109"/>
                    <a:pt x="19" y="115"/>
                    <a:pt x="14" y="126"/>
                  </a:cubicBezTo>
                  <a:cubicBezTo>
                    <a:pt x="12" y="130"/>
                    <a:pt x="11" y="130"/>
                    <a:pt x="12" y="127"/>
                  </a:cubicBezTo>
                  <a:cubicBezTo>
                    <a:pt x="7" y="139"/>
                    <a:pt x="13" y="130"/>
                    <a:pt x="10" y="140"/>
                  </a:cubicBezTo>
                  <a:cubicBezTo>
                    <a:pt x="6" y="146"/>
                    <a:pt x="4" y="154"/>
                    <a:pt x="0" y="164"/>
                  </a:cubicBezTo>
                  <a:cubicBezTo>
                    <a:pt x="11" y="140"/>
                    <a:pt x="19" y="119"/>
                    <a:pt x="25" y="100"/>
                  </a:cubicBezTo>
                  <a:cubicBezTo>
                    <a:pt x="32" y="80"/>
                    <a:pt x="38" y="61"/>
                    <a:pt x="44" y="40"/>
                  </a:cubicBezTo>
                  <a:cubicBezTo>
                    <a:pt x="44" y="40"/>
                    <a:pt x="43" y="41"/>
                    <a:pt x="44" y="37"/>
                  </a:cubicBezTo>
                  <a:cubicBezTo>
                    <a:pt x="41" y="44"/>
                    <a:pt x="39" y="44"/>
                    <a:pt x="35" y="53"/>
                  </a:cubicBezTo>
                  <a:cubicBezTo>
                    <a:pt x="37" y="44"/>
                    <a:pt x="38" y="45"/>
                    <a:pt x="41" y="35"/>
                  </a:cubicBezTo>
                  <a:cubicBezTo>
                    <a:pt x="39" y="33"/>
                    <a:pt x="39" y="44"/>
                    <a:pt x="37" y="43"/>
                  </a:cubicBezTo>
                  <a:cubicBezTo>
                    <a:pt x="41" y="31"/>
                    <a:pt x="40" y="31"/>
                    <a:pt x="43" y="18"/>
                  </a:cubicBezTo>
                  <a:cubicBezTo>
                    <a:pt x="44" y="20"/>
                    <a:pt x="46" y="11"/>
                    <a:pt x="48" y="6"/>
                  </a:cubicBezTo>
                  <a:cubicBezTo>
                    <a:pt x="48" y="2"/>
                    <a:pt x="47" y="3"/>
                    <a:pt x="47" y="0"/>
                  </a:cubicBezTo>
                  <a:cubicBezTo>
                    <a:pt x="43" y="18"/>
                    <a:pt x="38" y="40"/>
                    <a:pt x="33" y="54"/>
                  </a:cubicBezTo>
                  <a:cubicBezTo>
                    <a:pt x="36" y="49"/>
                    <a:pt x="33" y="59"/>
                    <a:pt x="33" y="60"/>
                  </a:cubicBezTo>
                  <a:cubicBezTo>
                    <a:pt x="34" y="57"/>
                    <a:pt x="39" y="47"/>
                    <a:pt x="36" y="56"/>
                  </a:cubicBezTo>
                  <a:cubicBezTo>
                    <a:pt x="35" y="56"/>
                    <a:pt x="35" y="56"/>
                    <a:pt x="35" y="56"/>
                  </a:cubicBezTo>
                  <a:cubicBezTo>
                    <a:pt x="31" y="74"/>
                    <a:pt x="26" y="86"/>
                    <a:pt x="21" y="102"/>
                  </a:cubicBezTo>
                  <a:close/>
                  <a:moveTo>
                    <a:pt x="36" y="62"/>
                  </a:moveTo>
                  <a:cubicBezTo>
                    <a:pt x="35" y="68"/>
                    <a:pt x="36" y="59"/>
                    <a:pt x="34" y="66"/>
                  </a:cubicBezTo>
                  <a:cubicBezTo>
                    <a:pt x="34" y="64"/>
                    <a:pt x="38" y="55"/>
                    <a:pt x="39" y="48"/>
                  </a:cubicBezTo>
                  <a:cubicBezTo>
                    <a:pt x="39" y="50"/>
                    <a:pt x="39" y="52"/>
                    <a:pt x="40" y="51"/>
                  </a:cubicBezTo>
                  <a:cubicBezTo>
                    <a:pt x="39" y="55"/>
                    <a:pt x="36" y="59"/>
                    <a:pt x="36"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6">
              <a:extLst>
                <a:ext uri="{FF2B5EF4-FFF2-40B4-BE49-F238E27FC236}">
                  <a16:creationId xmlns:a16="http://schemas.microsoft.com/office/drawing/2014/main" id="{837F342B-CE3B-49F6-936E-39C4C8BFA961}"/>
                </a:ext>
              </a:extLst>
            </p:cNvPr>
            <p:cNvSpPr>
              <a:spLocks/>
            </p:cNvSpPr>
            <p:nvPr/>
          </p:nvSpPr>
          <p:spPr bwMode="auto">
            <a:xfrm>
              <a:off x="6617725" y="3185283"/>
              <a:ext cx="39687" cy="88900"/>
            </a:xfrm>
            <a:custGeom>
              <a:avLst/>
              <a:gdLst>
                <a:gd name="T0" fmla="*/ 21 w 44"/>
                <a:gd name="T1" fmla="*/ 64 h 98"/>
                <a:gd name="T2" fmla="*/ 16 w 44"/>
                <a:gd name="T3" fmla="*/ 68 h 98"/>
                <a:gd name="T4" fmla="*/ 11 w 44"/>
                <a:gd name="T5" fmla="*/ 80 h 98"/>
                <a:gd name="T6" fmla="*/ 6 w 44"/>
                <a:gd name="T7" fmla="*/ 91 h 98"/>
                <a:gd name="T8" fmla="*/ 0 w 44"/>
                <a:gd name="T9" fmla="*/ 98 h 98"/>
                <a:gd name="T10" fmla="*/ 8 w 44"/>
                <a:gd name="T11" fmla="*/ 81 h 98"/>
                <a:gd name="T12" fmla="*/ 24 w 44"/>
                <a:gd name="T13" fmla="*/ 48 h 98"/>
                <a:gd name="T14" fmla="*/ 44 w 44"/>
                <a:gd name="T15" fmla="*/ 0 h 98"/>
                <a:gd name="T16" fmla="*/ 38 w 44"/>
                <a:gd name="T17" fmla="*/ 18 h 98"/>
                <a:gd name="T18" fmla="*/ 29 w 44"/>
                <a:gd name="T19" fmla="*/ 38 h 98"/>
                <a:gd name="T20" fmla="*/ 30 w 44"/>
                <a:gd name="T21" fmla="*/ 44 h 98"/>
                <a:gd name="T22" fmla="*/ 24 w 44"/>
                <a:gd name="T23" fmla="*/ 56 h 98"/>
                <a:gd name="T24" fmla="*/ 21 w 44"/>
                <a:gd name="T25"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98">
                  <a:moveTo>
                    <a:pt x="21" y="64"/>
                  </a:moveTo>
                  <a:cubicBezTo>
                    <a:pt x="16" y="75"/>
                    <a:pt x="17" y="68"/>
                    <a:pt x="16" y="68"/>
                  </a:cubicBezTo>
                  <a:cubicBezTo>
                    <a:pt x="12" y="76"/>
                    <a:pt x="11" y="78"/>
                    <a:pt x="11" y="80"/>
                  </a:cubicBezTo>
                  <a:cubicBezTo>
                    <a:pt x="11" y="82"/>
                    <a:pt x="10" y="83"/>
                    <a:pt x="6" y="91"/>
                  </a:cubicBezTo>
                  <a:cubicBezTo>
                    <a:pt x="13" y="74"/>
                    <a:pt x="2" y="97"/>
                    <a:pt x="0" y="98"/>
                  </a:cubicBezTo>
                  <a:cubicBezTo>
                    <a:pt x="5" y="88"/>
                    <a:pt x="4" y="89"/>
                    <a:pt x="8" y="81"/>
                  </a:cubicBezTo>
                  <a:cubicBezTo>
                    <a:pt x="11" y="77"/>
                    <a:pt x="17" y="64"/>
                    <a:pt x="24" y="48"/>
                  </a:cubicBezTo>
                  <a:cubicBezTo>
                    <a:pt x="31" y="33"/>
                    <a:pt x="38" y="15"/>
                    <a:pt x="44" y="0"/>
                  </a:cubicBezTo>
                  <a:cubicBezTo>
                    <a:pt x="44" y="3"/>
                    <a:pt x="41" y="10"/>
                    <a:pt x="38" y="18"/>
                  </a:cubicBezTo>
                  <a:cubicBezTo>
                    <a:pt x="34" y="26"/>
                    <a:pt x="30" y="34"/>
                    <a:pt x="29" y="38"/>
                  </a:cubicBezTo>
                  <a:cubicBezTo>
                    <a:pt x="26" y="47"/>
                    <a:pt x="29" y="41"/>
                    <a:pt x="30" y="44"/>
                  </a:cubicBezTo>
                  <a:cubicBezTo>
                    <a:pt x="29" y="45"/>
                    <a:pt x="26" y="51"/>
                    <a:pt x="24" y="56"/>
                  </a:cubicBezTo>
                  <a:cubicBezTo>
                    <a:pt x="21" y="61"/>
                    <a:pt x="19" y="66"/>
                    <a:pt x="21" y="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097">
              <a:extLst>
                <a:ext uri="{FF2B5EF4-FFF2-40B4-BE49-F238E27FC236}">
                  <a16:creationId xmlns:a16="http://schemas.microsoft.com/office/drawing/2014/main" id="{530F8530-3C44-40D8-A4F3-973A78136D2D}"/>
                </a:ext>
              </a:extLst>
            </p:cNvPr>
            <p:cNvSpPr>
              <a:spLocks/>
            </p:cNvSpPr>
            <p:nvPr/>
          </p:nvSpPr>
          <p:spPr bwMode="auto">
            <a:xfrm>
              <a:off x="6366900" y="2250246"/>
              <a:ext cx="76200" cy="66675"/>
            </a:xfrm>
            <a:custGeom>
              <a:avLst/>
              <a:gdLst>
                <a:gd name="T0" fmla="*/ 82 w 85"/>
                <a:gd name="T1" fmla="*/ 62 h 73"/>
                <a:gd name="T2" fmla="*/ 66 w 85"/>
                <a:gd name="T3" fmla="*/ 49 h 73"/>
                <a:gd name="T4" fmla="*/ 62 w 85"/>
                <a:gd name="T5" fmla="*/ 53 h 73"/>
                <a:gd name="T6" fmla="*/ 71 w 85"/>
                <a:gd name="T7" fmla="*/ 60 h 73"/>
                <a:gd name="T8" fmla="*/ 82 w 85"/>
                <a:gd name="T9" fmla="*/ 66 h 73"/>
                <a:gd name="T10" fmla="*/ 84 w 85"/>
                <a:gd name="T11" fmla="*/ 69 h 73"/>
                <a:gd name="T12" fmla="*/ 84 w 85"/>
                <a:gd name="T13" fmla="*/ 73 h 73"/>
                <a:gd name="T14" fmla="*/ 70 w 85"/>
                <a:gd name="T15" fmla="*/ 64 h 73"/>
                <a:gd name="T16" fmla="*/ 45 w 85"/>
                <a:gd name="T17" fmla="*/ 44 h 73"/>
                <a:gd name="T18" fmla="*/ 39 w 85"/>
                <a:gd name="T19" fmla="*/ 42 h 73"/>
                <a:gd name="T20" fmla="*/ 28 w 85"/>
                <a:gd name="T21" fmla="*/ 31 h 73"/>
                <a:gd name="T22" fmla="*/ 38 w 85"/>
                <a:gd name="T23" fmla="*/ 38 h 73"/>
                <a:gd name="T24" fmla="*/ 51 w 85"/>
                <a:gd name="T25" fmla="*/ 48 h 73"/>
                <a:gd name="T26" fmla="*/ 38 w 85"/>
                <a:gd name="T27" fmla="*/ 37 h 73"/>
                <a:gd name="T28" fmla="*/ 62 w 85"/>
                <a:gd name="T29" fmla="*/ 55 h 73"/>
                <a:gd name="T30" fmla="*/ 34 w 85"/>
                <a:gd name="T31" fmla="*/ 33 h 73"/>
                <a:gd name="T32" fmla="*/ 44 w 85"/>
                <a:gd name="T33" fmla="*/ 39 h 73"/>
                <a:gd name="T34" fmla="*/ 60 w 85"/>
                <a:gd name="T35" fmla="*/ 51 h 73"/>
                <a:gd name="T36" fmla="*/ 53 w 85"/>
                <a:gd name="T37" fmla="*/ 44 h 73"/>
                <a:gd name="T38" fmla="*/ 46 w 85"/>
                <a:gd name="T39" fmla="*/ 39 h 73"/>
                <a:gd name="T40" fmla="*/ 50 w 85"/>
                <a:gd name="T41" fmla="*/ 40 h 73"/>
                <a:gd name="T42" fmla="*/ 60 w 85"/>
                <a:gd name="T43" fmla="*/ 47 h 73"/>
                <a:gd name="T44" fmla="*/ 37 w 85"/>
                <a:gd name="T45" fmla="*/ 29 h 73"/>
                <a:gd name="T46" fmla="*/ 17 w 85"/>
                <a:gd name="T47" fmla="*/ 13 h 73"/>
                <a:gd name="T48" fmla="*/ 23 w 85"/>
                <a:gd name="T49" fmla="*/ 20 h 73"/>
                <a:gd name="T50" fmla="*/ 6 w 85"/>
                <a:gd name="T51" fmla="*/ 10 h 73"/>
                <a:gd name="T52" fmla="*/ 0 w 85"/>
                <a:gd name="T53" fmla="*/ 0 h 73"/>
                <a:gd name="T54" fmla="*/ 42 w 85"/>
                <a:gd name="T55" fmla="*/ 29 h 73"/>
                <a:gd name="T56" fmla="*/ 82 w 85"/>
                <a:gd name="T5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3">
                  <a:moveTo>
                    <a:pt x="82" y="62"/>
                  </a:moveTo>
                  <a:cubicBezTo>
                    <a:pt x="82" y="63"/>
                    <a:pt x="71" y="53"/>
                    <a:pt x="66" y="49"/>
                  </a:cubicBezTo>
                  <a:cubicBezTo>
                    <a:pt x="64" y="51"/>
                    <a:pt x="70" y="57"/>
                    <a:pt x="62" y="53"/>
                  </a:cubicBezTo>
                  <a:cubicBezTo>
                    <a:pt x="63" y="54"/>
                    <a:pt x="67" y="57"/>
                    <a:pt x="71" y="60"/>
                  </a:cubicBezTo>
                  <a:cubicBezTo>
                    <a:pt x="80" y="66"/>
                    <a:pt x="68" y="54"/>
                    <a:pt x="82" y="66"/>
                  </a:cubicBezTo>
                  <a:cubicBezTo>
                    <a:pt x="79" y="64"/>
                    <a:pt x="79" y="65"/>
                    <a:pt x="84" y="69"/>
                  </a:cubicBezTo>
                  <a:cubicBezTo>
                    <a:pt x="85" y="72"/>
                    <a:pt x="77" y="67"/>
                    <a:pt x="84" y="73"/>
                  </a:cubicBezTo>
                  <a:cubicBezTo>
                    <a:pt x="82" y="73"/>
                    <a:pt x="70" y="62"/>
                    <a:pt x="70" y="64"/>
                  </a:cubicBezTo>
                  <a:cubicBezTo>
                    <a:pt x="58" y="54"/>
                    <a:pt x="54" y="51"/>
                    <a:pt x="45" y="44"/>
                  </a:cubicBezTo>
                  <a:cubicBezTo>
                    <a:pt x="40" y="41"/>
                    <a:pt x="36" y="38"/>
                    <a:pt x="39" y="42"/>
                  </a:cubicBezTo>
                  <a:cubicBezTo>
                    <a:pt x="24" y="31"/>
                    <a:pt x="41" y="41"/>
                    <a:pt x="28" y="31"/>
                  </a:cubicBezTo>
                  <a:cubicBezTo>
                    <a:pt x="30" y="31"/>
                    <a:pt x="34" y="34"/>
                    <a:pt x="38" y="38"/>
                  </a:cubicBezTo>
                  <a:cubicBezTo>
                    <a:pt x="43" y="41"/>
                    <a:pt x="48" y="45"/>
                    <a:pt x="51" y="48"/>
                  </a:cubicBezTo>
                  <a:cubicBezTo>
                    <a:pt x="36" y="35"/>
                    <a:pt x="34" y="34"/>
                    <a:pt x="38" y="37"/>
                  </a:cubicBezTo>
                  <a:cubicBezTo>
                    <a:pt x="42" y="40"/>
                    <a:pt x="52" y="47"/>
                    <a:pt x="62" y="55"/>
                  </a:cubicBezTo>
                  <a:cubicBezTo>
                    <a:pt x="55" y="47"/>
                    <a:pt x="48" y="43"/>
                    <a:pt x="34" y="33"/>
                  </a:cubicBezTo>
                  <a:cubicBezTo>
                    <a:pt x="35" y="32"/>
                    <a:pt x="39" y="35"/>
                    <a:pt x="44" y="39"/>
                  </a:cubicBezTo>
                  <a:cubicBezTo>
                    <a:pt x="49" y="43"/>
                    <a:pt x="55" y="47"/>
                    <a:pt x="60" y="51"/>
                  </a:cubicBezTo>
                  <a:cubicBezTo>
                    <a:pt x="61" y="51"/>
                    <a:pt x="57" y="48"/>
                    <a:pt x="53" y="44"/>
                  </a:cubicBezTo>
                  <a:cubicBezTo>
                    <a:pt x="49" y="41"/>
                    <a:pt x="45" y="38"/>
                    <a:pt x="46" y="39"/>
                  </a:cubicBezTo>
                  <a:cubicBezTo>
                    <a:pt x="41" y="34"/>
                    <a:pt x="45" y="37"/>
                    <a:pt x="50" y="40"/>
                  </a:cubicBezTo>
                  <a:cubicBezTo>
                    <a:pt x="55" y="44"/>
                    <a:pt x="61" y="48"/>
                    <a:pt x="60" y="47"/>
                  </a:cubicBezTo>
                  <a:cubicBezTo>
                    <a:pt x="54" y="41"/>
                    <a:pt x="45" y="35"/>
                    <a:pt x="37" y="29"/>
                  </a:cubicBezTo>
                  <a:cubicBezTo>
                    <a:pt x="30" y="23"/>
                    <a:pt x="22" y="18"/>
                    <a:pt x="17" y="13"/>
                  </a:cubicBezTo>
                  <a:cubicBezTo>
                    <a:pt x="11" y="9"/>
                    <a:pt x="13" y="14"/>
                    <a:pt x="23" y="20"/>
                  </a:cubicBezTo>
                  <a:cubicBezTo>
                    <a:pt x="17" y="16"/>
                    <a:pt x="18" y="19"/>
                    <a:pt x="6" y="10"/>
                  </a:cubicBezTo>
                  <a:cubicBezTo>
                    <a:pt x="4" y="7"/>
                    <a:pt x="1" y="4"/>
                    <a:pt x="0" y="0"/>
                  </a:cubicBezTo>
                  <a:cubicBezTo>
                    <a:pt x="18" y="12"/>
                    <a:pt x="30" y="20"/>
                    <a:pt x="42" y="29"/>
                  </a:cubicBezTo>
                  <a:cubicBezTo>
                    <a:pt x="55" y="38"/>
                    <a:pt x="66" y="48"/>
                    <a:pt x="82" y="6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098">
              <a:extLst>
                <a:ext uri="{FF2B5EF4-FFF2-40B4-BE49-F238E27FC236}">
                  <a16:creationId xmlns:a16="http://schemas.microsoft.com/office/drawing/2014/main" id="{F0C761E8-F5EF-41D7-BE87-B581E5A9655C}"/>
                </a:ext>
              </a:extLst>
            </p:cNvPr>
            <p:cNvSpPr>
              <a:spLocks/>
            </p:cNvSpPr>
            <p:nvPr/>
          </p:nvSpPr>
          <p:spPr bwMode="auto">
            <a:xfrm>
              <a:off x="6162112" y="2156583"/>
              <a:ext cx="63500" cy="23813"/>
            </a:xfrm>
            <a:custGeom>
              <a:avLst/>
              <a:gdLst>
                <a:gd name="T0" fmla="*/ 66 w 70"/>
                <a:gd name="T1" fmla="*/ 22 h 25"/>
                <a:gd name="T2" fmla="*/ 70 w 70"/>
                <a:gd name="T3" fmla="*/ 24 h 25"/>
                <a:gd name="T4" fmla="*/ 43 w 70"/>
                <a:gd name="T5" fmla="*/ 15 h 25"/>
                <a:gd name="T6" fmla="*/ 46 w 70"/>
                <a:gd name="T7" fmla="*/ 15 h 25"/>
                <a:gd name="T8" fmla="*/ 36 w 70"/>
                <a:gd name="T9" fmla="*/ 11 h 25"/>
                <a:gd name="T10" fmla="*/ 26 w 70"/>
                <a:gd name="T11" fmla="*/ 9 h 25"/>
                <a:gd name="T12" fmla="*/ 16 w 70"/>
                <a:gd name="T13" fmla="*/ 5 h 25"/>
                <a:gd name="T14" fmla="*/ 10 w 70"/>
                <a:gd name="T15" fmla="*/ 3 h 25"/>
                <a:gd name="T16" fmla="*/ 3 w 70"/>
                <a:gd name="T17" fmla="*/ 2 h 25"/>
                <a:gd name="T18" fmla="*/ 3 w 70"/>
                <a:gd name="T19" fmla="*/ 0 h 25"/>
                <a:gd name="T20" fmla="*/ 35 w 70"/>
                <a:gd name="T21" fmla="*/ 10 h 25"/>
                <a:gd name="T22" fmla="*/ 66 w 70"/>
                <a:gd name="T2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5">
                  <a:moveTo>
                    <a:pt x="66" y="22"/>
                  </a:moveTo>
                  <a:cubicBezTo>
                    <a:pt x="62" y="21"/>
                    <a:pt x="63" y="22"/>
                    <a:pt x="70" y="24"/>
                  </a:cubicBezTo>
                  <a:cubicBezTo>
                    <a:pt x="67" y="25"/>
                    <a:pt x="51" y="17"/>
                    <a:pt x="43" y="15"/>
                  </a:cubicBezTo>
                  <a:cubicBezTo>
                    <a:pt x="44" y="15"/>
                    <a:pt x="46" y="16"/>
                    <a:pt x="46" y="15"/>
                  </a:cubicBezTo>
                  <a:cubicBezTo>
                    <a:pt x="36" y="11"/>
                    <a:pt x="36" y="11"/>
                    <a:pt x="36" y="11"/>
                  </a:cubicBezTo>
                  <a:cubicBezTo>
                    <a:pt x="39" y="13"/>
                    <a:pt x="32" y="11"/>
                    <a:pt x="26" y="9"/>
                  </a:cubicBezTo>
                  <a:cubicBezTo>
                    <a:pt x="19" y="7"/>
                    <a:pt x="13" y="5"/>
                    <a:pt x="16" y="5"/>
                  </a:cubicBezTo>
                  <a:cubicBezTo>
                    <a:pt x="10" y="3"/>
                    <a:pt x="10" y="3"/>
                    <a:pt x="10" y="3"/>
                  </a:cubicBezTo>
                  <a:cubicBezTo>
                    <a:pt x="0" y="0"/>
                    <a:pt x="18" y="7"/>
                    <a:pt x="3" y="2"/>
                  </a:cubicBezTo>
                  <a:cubicBezTo>
                    <a:pt x="3" y="0"/>
                    <a:pt x="3" y="0"/>
                    <a:pt x="3" y="0"/>
                  </a:cubicBezTo>
                  <a:cubicBezTo>
                    <a:pt x="20" y="5"/>
                    <a:pt x="28" y="8"/>
                    <a:pt x="35" y="10"/>
                  </a:cubicBezTo>
                  <a:cubicBezTo>
                    <a:pt x="42" y="13"/>
                    <a:pt x="49" y="15"/>
                    <a:pt x="66" y="2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099">
              <a:extLst>
                <a:ext uri="{FF2B5EF4-FFF2-40B4-BE49-F238E27FC236}">
                  <a16:creationId xmlns:a16="http://schemas.microsoft.com/office/drawing/2014/main" id="{8FA4BD1F-23A2-4A73-949E-67821F49277F}"/>
                </a:ext>
              </a:extLst>
            </p:cNvPr>
            <p:cNvSpPr>
              <a:spLocks/>
            </p:cNvSpPr>
            <p:nvPr/>
          </p:nvSpPr>
          <p:spPr bwMode="auto">
            <a:xfrm>
              <a:off x="6546287" y="2435983"/>
              <a:ext cx="42862" cy="73025"/>
            </a:xfrm>
            <a:custGeom>
              <a:avLst/>
              <a:gdLst>
                <a:gd name="T0" fmla="*/ 15 w 49"/>
                <a:gd name="T1" fmla="*/ 18 h 80"/>
                <a:gd name="T2" fmla="*/ 34 w 49"/>
                <a:gd name="T3" fmla="*/ 46 h 80"/>
                <a:gd name="T4" fmla="*/ 48 w 49"/>
                <a:gd name="T5" fmla="*/ 69 h 80"/>
                <a:gd name="T6" fmla="*/ 35 w 49"/>
                <a:gd name="T7" fmla="*/ 50 h 80"/>
                <a:gd name="T8" fmla="*/ 20 w 49"/>
                <a:gd name="T9" fmla="*/ 28 h 80"/>
                <a:gd name="T10" fmla="*/ 29 w 49"/>
                <a:gd name="T11" fmla="*/ 43 h 80"/>
                <a:gd name="T12" fmla="*/ 42 w 49"/>
                <a:gd name="T13" fmla="*/ 66 h 80"/>
                <a:gd name="T14" fmla="*/ 33 w 49"/>
                <a:gd name="T15" fmla="*/ 52 h 80"/>
                <a:gd name="T16" fmla="*/ 28 w 49"/>
                <a:gd name="T17" fmla="*/ 47 h 80"/>
                <a:gd name="T18" fmla="*/ 49 w 49"/>
                <a:gd name="T19" fmla="*/ 80 h 80"/>
                <a:gd name="T20" fmla="*/ 34 w 49"/>
                <a:gd name="T21" fmla="*/ 57 h 80"/>
                <a:gd name="T22" fmla="*/ 18 w 49"/>
                <a:gd name="T23" fmla="*/ 34 h 80"/>
                <a:gd name="T24" fmla="*/ 26 w 49"/>
                <a:gd name="T25" fmla="*/ 44 h 80"/>
                <a:gd name="T26" fmla="*/ 21 w 49"/>
                <a:gd name="T27" fmla="*/ 34 h 80"/>
                <a:gd name="T28" fmla="*/ 6 w 49"/>
                <a:gd name="T29" fmla="*/ 15 h 80"/>
                <a:gd name="T30" fmla="*/ 0 w 49"/>
                <a:gd name="T31" fmla="*/ 5 h 80"/>
                <a:gd name="T32" fmla="*/ 17 w 49"/>
                <a:gd name="T33" fmla="*/ 28 h 80"/>
                <a:gd name="T34" fmla="*/ 1 w 49"/>
                <a:gd name="T35" fmla="*/ 4 h 80"/>
                <a:gd name="T36" fmla="*/ 10 w 49"/>
                <a:gd name="T37" fmla="*/ 13 h 80"/>
                <a:gd name="T38" fmla="*/ 7 w 49"/>
                <a:gd name="T39" fmla="*/ 12 h 80"/>
                <a:gd name="T40" fmla="*/ 15 w 49"/>
                <a:gd name="T41"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0">
                  <a:moveTo>
                    <a:pt x="15" y="18"/>
                  </a:moveTo>
                  <a:cubicBezTo>
                    <a:pt x="20" y="25"/>
                    <a:pt x="28" y="36"/>
                    <a:pt x="34" y="46"/>
                  </a:cubicBezTo>
                  <a:cubicBezTo>
                    <a:pt x="41" y="56"/>
                    <a:pt x="46" y="65"/>
                    <a:pt x="48" y="69"/>
                  </a:cubicBezTo>
                  <a:cubicBezTo>
                    <a:pt x="35" y="50"/>
                    <a:pt x="35" y="50"/>
                    <a:pt x="35" y="50"/>
                  </a:cubicBezTo>
                  <a:cubicBezTo>
                    <a:pt x="32" y="45"/>
                    <a:pt x="28" y="39"/>
                    <a:pt x="20" y="28"/>
                  </a:cubicBezTo>
                  <a:cubicBezTo>
                    <a:pt x="25" y="34"/>
                    <a:pt x="26" y="38"/>
                    <a:pt x="29" y="43"/>
                  </a:cubicBezTo>
                  <a:cubicBezTo>
                    <a:pt x="31" y="48"/>
                    <a:pt x="35" y="54"/>
                    <a:pt x="42" y="66"/>
                  </a:cubicBezTo>
                  <a:cubicBezTo>
                    <a:pt x="39" y="63"/>
                    <a:pt x="37" y="60"/>
                    <a:pt x="33" y="52"/>
                  </a:cubicBezTo>
                  <a:cubicBezTo>
                    <a:pt x="31" y="49"/>
                    <a:pt x="29" y="48"/>
                    <a:pt x="28" y="47"/>
                  </a:cubicBezTo>
                  <a:cubicBezTo>
                    <a:pt x="38" y="61"/>
                    <a:pt x="43" y="70"/>
                    <a:pt x="49" y="80"/>
                  </a:cubicBezTo>
                  <a:cubicBezTo>
                    <a:pt x="45" y="75"/>
                    <a:pt x="39" y="66"/>
                    <a:pt x="34" y="57"/>
                  </a:cubicBezTo>
                  <a:cubicBezTo>
                    <a:pt x="28" y="49"/>
                    <a:pt x="22" y="40"/>
                    <a:pt x="18" y="34"/>
                  </a:cubicBezTo>
                  <a:cubicBezTo>
                    <a:pt x="16" y="29"/>
                    <a:pt x="23" y="39"/>
                    <a:pt x="26" y="44"/>
                  </a:cubicBezTo>
                  <a:cubicBezTo>
                    <a:pt x="26" y="42"/>
                    <a:pt x="14" y="26"/>
                    <a:pt x="21" y="34"/>
                  </a:cubicBezTo>
                  <a:cubicBezTo>
                    <a:pt x="15" y="25"/>
                    <a:pt x="9" y="17"/>
                    <a:pt x="6" y="15"/>
                  </a:cubicBezTo>
                  <a:cubicBezTo>
                    <a:pt x="4" y="12"/>
                    <a:pt x="5" y="11"/>
                    <a:pt x="0" y="5"/>
                  </a:cubicBezTo>
                  <a:cubicBezTo>
                    <a:pt x="2" y="6"/>
                    <a:pt x="12" y="21"/>
                    <a:pt x="17" y="28"/>
                  </a:cubicBezTo>
                  <a:cubicBezTo>
                    <a:pt x="16" y="24"/>
                    <a:pt x="6" y="11"/>
                    <a:pt x="1" y="4"/>
                  </a:cubicBezTo>
                  <a:cubicBezTo>
                    <a:pt x="8" y="13"/>
                    <a:pt x="0" y="0"/>
                    <a:pt x="10" y="13"/>
                  </a:cubicBezTo>
                  <a:cubicBezTo>
                    <a:pt x="9" y="12"/>
                    <a:pt x="8" y="11"/>
                    <a:pt x="7" y="12"/>
                  </a:cubicBezTo>
                  <a:cubicBezTo>
                    <a:pt x="14" y="21"/>
                    <a:pt x="21" y="30"/>
                    <a:pt x="15" y="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100">
              <a:extLst>
                <a:ext uri="{FF2B5EF4-FFF2-40B4-BE49-F238E27FC236}">
                  <a16:creationId xmlns:a16="http://schemas.microsoft.com/office/drawing/2014/main" id="{AB61DD51-7008-43DE-9DF0-BA4EF33BBD7B}"/>
                </a:ext>
              </a:extLst>
            </p:cNvPr>
            <p:cNvSpPr>
              <a:spLocks/>
            </p:cNvSpPr>
            <p:nvPr/>
          </p:nvSpPr>
          <p:spPr bwMode="auto">
            <a:xfrm>
              <a:off x="6590737" y="2516946"/>
              <a:ext cx="12700" cy="23813"/>
            </a:xfrm>
            <a:custGeom>
              <a:avLst/>
              <a:gdLst>
                <a:gd name="T0" fmla="*/ 10 w 15"/>
                <a:gd name="T1" fmla="*/ 14 h 26"/>
                <a:gd name="T2" fmla="*/ 15 w 15"/>
                <a:gd name="T3" fmla="*/ 23 h 26"/>
                <a:gd name="T4" fmla="*/ 8 w 15"/>
                <a:gd name="T5" fmla="*/ 19 h 26"/>
                <a:gd name="T6" fmla="*/ 6 w 15"/>
                <a:gd name="T7" fmla="*/ 12 h 26"/>
                <a:gd name="T8" fmla="*/ 0 w 15"/>
                <a:gd name="T9" fmla="*/ 2 h 26"/>
                <a:gd name="T10" fmla="*/ 4 w 15"/>
                <a:gd name="T11" fmla="*/ 8 h 26"/>
                <a:gd name="T12" fmla="*/ 12 w 15"/>
                <a:gd name="T13" fmla="*/ 22 h 26"/>
                <a:gd name="T14" fmla="*/ 10 w 1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6">
                  <a:moveTo>
                    <a:pt x="10" y="14"/>
                  </a:moveTo>
                  <a:cubicBezTo>
                    <a:pt x="15" y="23"/>
                    <a:pt x="15" y="23"/>
                    <a:pt x="15" y="23"/>
                  </a:cubicBezTo>
                  <a:cubicBezTo>
                    <a:pt x="10" y="22"/>
                    <a:pt x="13" y="26"/>
                    <a:pt x="8" y="19"/>
                  </a:cubicBezTo>
                  <a:cubicBezTo>
                    <a:pt x="5" y="13"/>
                    <a:pt x="6" y="13"/>
                    <a:pt x="6" y="12"/>
                  </a:cubicBezTo>
                  <a:cubicBezTo>
                    <a:pt x="6" y="12"/>
                    <a:pt x="5" y="10"/>
                    <a:pt x="0" y="2"/>
                  </a:cubicBezTo>
                  <a:cubicBezTo>
                    <a:pt x="0" y="0"/>
                    <a:pt x="2" y="3"/>
                    <a:pt x="4" y="8"/>
                  </a:cubicBezTo>
                  <a:cubicBezTo>
                    <a:pt x="7" y="13"/>
                    <a:pt x="10" y="19"/>
                    <a:pt x="12" y="22"/>
                  </a:cubicBezTo>
                  <a:cubicBezTo>
                    <a:pt x="11" y="18"/>
                    <a:pt x="8" y="13"/>
                    <a:pt x="1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101">
              <a:extLst>
                <a:ext uri="{FF2B5EF4-FFF2-40B4-BE49-F238E27FC236}">
                  <a16:creationId xmlns:a16="http://schemas.microsoft.com/office/drawing/2014/main" id="{1500D1CD-3D0E-4093-A3C5-FF4EF0C88C27}"/>
                </a:ext>
              </a:extLst>
            </p:cNvPr>
            <p:cNvSpPr>
              <a:spLocks/>
            </p:cNvSpPr>
            <p:nvPr/>
          </p:nvSpPr>
          <p:spPr bwMode="auto">
            <a:xfrm>
              <a:off x="6612962" y="2564571"/>
              <a:ext cx="36512" cy="77788"/>
            </a:xfrm>
            <a:custGeom>
              <a:avLst/>
              <a:gdLst>
                <a:gd name="T0" fmla="*/ 29 w 40"/>
                <a:gd name="T1" fmla="*/ 49 h 86"/>
                <a:gd name="T2" fmla="*/ 25 w 40"/>
                <a:gd name="T3" fmla="*/ 49 h 86"/>
                <a:gd name="T4" fmla="*/ 20 w 40"/>
                <a:gd name="T5" fmla="*/ 41 h 86"/>
                <a:gd name="T6" fmla="*/ 22 w 40"/>
                <a:gd name="T7" fmla="*/ 48 h 86"/>
                <a:gd name="T8" fmla="*/ 29 w 40"/>
                <a:gd name="T9" fmla="*/ 58 h 86"/>
                <a:gd name="T10" fmla="*/ 27 w 40"/>
                <a:gd name="T11" fmla="*/ 47 h 86"/>
                <a:gd name="T12" fmla="*/ 34 w 40"/>
                <a:gd name="T13" fmla="*/ 67 h 86"/>
                <a:gd name="T14" fmla="*/ 35 w 40"/>
                <a:gd name="T15" fmla="*/ 71 h 86"/>
                <a:gd name="T16" fmla="*/ 39 w 40"/>
                <a:gd name="T17" fmla="*/ 85 h 86"/>
                <a:gd name="T18" fmla="*/ 37 w 40"/>
                <a:gd name="T19" fmla="*/ 78 h 86"/>
                <a:gd name="T20" fmla="*/ 33 w 40"/>
                <a:gd name="T21" fmla="*/ 73 h 86"/>
                <a:gd name="T22" fmla="*/ 32 w 40"/>
                <a:gd name="T23" fmla="*/ 65 h 86"/>
                <a:gd name="T24" fmla="*/ 27 w 40"/>
                <a:gd name="T25" fmla="*/ 61 h 86"/>
                <a:gd name="T26" fmla="*/ 17 w 40"/>
                <a:gd name="T27" fmla="*/ 38 h 86"/>
                <a:gd name="T28" fmla="*/ 13 w 40"/>
                <a:gd name="T29" fmla="*/ 25 h 86"/>
                <a:gd name="T30" fmla="*/ 9 w 40"/>
                <a:gd name="T31" fmla="*/ 20 h 86"/>
                <a:gd name="T32" fmla="*/ 0 w 40"/>
                <a:gd name="T33" fmla="*/ 0 h 86"/>
                <a:gd name="T34" fmla="*/ 8 w 40"/>
                <a:gd name="T35" fmla="*/ 10 h 86"/>
                <a:gd name="T36" fmla="*/ 12 w 40"/>
                <a:gd name="T37" fmla="*/ 21 h 86"/>
                <a:gd name="T38" fmla="*/ 20 w 40"/>
                <a:gd name="T39" fmla="*/ 35 h 86"/>
                <a:gd name="T40" fmla="*/ 24 w 40"/>
                <a:gd name="T41" fmla="*/ 40 h 86"/>
                <a:gd name="T42" fmla="*/ 22 w 40"/>
                <a:gd name="T43" fmla="*/ 32 h 86"/>
                <a:gd name="T44" fmla="*/ 29 w 40"/>
                <a:gd name="T45"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86">
                  <a:moveTo>
                    <a:pt x="29" y="49"/>
                  </a:moveTo>
                  <a:cubicBezTo>
                    <a:pt x="27" y="45"/>
                    <a:pt x="19" y="33"/>
                    <a:pt x="25" y="49"/>
                  </a:cubicBezTo>
                  <a:cubicBezTo>
                    <a:pt x="24" y="46"/>
                    <a:pt x="23" y="47"/>
                    <a:pt x="20" y="41"/>
                  </a:cubicBezTo>
                  <a:cubicBezTo>
                    <a:pt x="20" y="41"/>
                    <a:pt x="21" y="45"/>
                    <a:pt x="22" y="48"/>
                  </a:cubicBezTo>
                  <a:cubicBezTo>
                    <a:pt x="23" y="48"/>
                    <a:pt x="26" y="53"/>
                    <a:pt x="29" y="58"/>
                  </a:cubicBezTo>
                  <a:cubicBezTo>
                    <a:pt x="31" y="58"/>
                    <a:pt x="24" y="45"/>
                    <a:pt x="27" y="47"/>
                  </a:cubicBezTo>
                  <a:cubicBezTo>
                    <a:pt x="29" y="53"/>
                    <a:pt x="32" y="60"/>
                    <a:pt x="34" y="67"/>
                  </a:cubicBezTo>
                  <a:cubicBezTo>
                    <a:pt x="31" y="60"/>
                    <a:pt x="32" y="65"/>
                    <a:pt x="35" y="71"/>
                  </a:cubicBezTo>
                  <a:cubicBezTo>
                    <a:pt x="37" y="78"/>
                    <a:pt x="40" y="86"/>
                    <a:pt x="39" y="85"/>
                  </a:cubicBezTo>
                  <a:cubicBezTo>
                    <a:pt x="37" y="82"/>
                    <a:pt x="37" y="79"/>
                    <a:pt x="37" y="78"/>
                  </a:cubicBezTo>
                  <a:cubicBezTo>
                    <a:pt x="35" y="74"/>
                    <a:pt x="35" y="78"/>
                    <a:pt x="33" y="73"/>
                  </a:cubicBezTo>
                  <a:cubicBezTo>
                    <a:pt x="28" y="60"/>
                    <a:pt x="34" y="73"/>
                    <a:pt x="32" y="65"/>
                  </a:cubicBezTo>
                  <a:cubicBezTo>
                    <a:pt x="29" y="60"/>
                    <a:pt x="28" y="59"/>
                    <a:pt x="27" y="61"/>
                  </a:cubicBezTo>
                  <a:cubicBezTo>
                    <a:pt x="24" y="54"/>
                    <a:pt x="20" y="45"/>
                    <a:pt x="17" y="38"/>
                  </a:cubicBezTo>
                  <a:cubicBezTo>
                    <a:pt x="14" y="31"/>
                    <a:pt x="12" y="26"/>
                    <a:pt x="13" y="25"/>
                  </a:cubicBezTo>
                  <a:cubicBezTo>
                    <a:pt x="11" y="21"/>
                    <a:pt x="9" y="19"/>
                    <a:pt x="9" y="20"/>
                  </a:cubicBezTo>
                  <a:cubicBezTo>
                    <a:pt x="6" y="13"/>
                    <a:pt x="4" y="11"/>
                    <a:pt x="0" y="0"/>
                  </a:cubicBezTo>
                  <a:cubicBezTo>
                    <a:pt x="2" y="1"/>
                    <a:pt x="8" y="16"/>
                    <a:pt x="8" y="10"/>
                  </a:cubicBezTo>
                  <a:cubicBezTo>
                    <a:pt x="12" y="19"/>
                    <a:pt x="16" y="27"/>
                    <a:pt x="12" y="21"/>
                  </a:cubicBezTo>
                  <a:cubicBezTo>
                    <a:pt x="17" y="35"/>
                    <a:pt x="14" y="17"/>
                    <a:pt x="20" y="35"/>
                  </a:cubicBezTo>
                  <a:cubicBezTo>
                    <a:pt x="20" y="31"/>
                    <a:pt x="19" y="26"/>
                    <a:pt x="24" y="40"/>
                  </a:cubicBezTo>
                  <a:cubicBezTo>
                    <a:pt x="23" y="38"/>
                    <a:pt x="21" y="32"/>
                    <a:pt x="22" y="32"/>
                  </a:cubicBezTo>
                  <a:cubicBezTo>
                    <a:pt x="26" y="40"/>
                    <a:pt x="25" y="40"/>
                    <a:pt x="29"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102">
              <a:extLst>
                <a:ext uri="{FF2B5EF4-FFF2-40B4-BE49-F238E27FC236}">
                  <a16:creationId xmlns:a16="http://schemas.microsoft.com/office/drawing/2014/main" id="{79A89F43-890A-4EF9-A566-703D94D76A80}"/>
                </a:ext>
              </a:extLst>
            </p:cNvPr>
            <p:cNvSpPr>
              <a:spLocks/>
            </p:cNvSpPr>
            <p:nvPr/>
          </p:nvSpPr>
          <p:spPr bwMode="auto">
            <a:xfrm>
              <a:off x="6035112" y="3650421"/>
              <a:ext cx="25400" cy="11113"/>
            </a:xfrm>
            <a:custGeom>
              <a:avLst/>
              <a:gdLst>
                <a:gd name="T0" fmla="*/ 16 w 28"/>
                <a:gd name="T1" fmla="*/ 10 h 12"/>
                <a:gd name="T2" fmla="*/ 5 w 28"/>
                <a:gd name="T3" fmla="*/ 12 h 12"/>
                <a:gd name="T4" fmla="*/ 0 w 28"/>
                <a:gd name="T5" fmla="*/ 6 h 12"/>
                <a:gd name="T6" fmla="*/ 17 w 28"/>
                <a:gd name="T7" fmla="*/ 2 h 12"/>
                <a:gd name="T8" fmla="*/ 19 w 28"/>
                <a:gd name="T9" fmla="*/ 5 h 12"/>
                <a:gd name="T10" fmla="*/ 5 w 28"/>
                <a:gd name="T11" fmla="*/ 8 h 12"/>
                <a:gd name="T12" fmla="*/ 16 w 2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6" y="10"/>
                  </a:moveTo>
                  <a:cubicBezTo>
                    <a:pt x="5" y="12"/>
                    <a:pt x="5" y="12"/>
                    <a:pt x="5" y="12"/>
                  </a:cubicBezTo>
                  <a:cubicBezTo>
                    <a:pt x="3" y="9"/>
                    <a:pt x="3" y="10"/>
                    <a:pt x="0" y="6"/>
                  </a:cubicBezTo>
                  <a:cubicBezTo>
                    <a:pt x="13" y="4"/>
                    <a:pt x="15" y="3"/>
                    <a:pt x="17" y="2"/>
                  </a:cubicBezTo>
                  <a:cubicBezTo>
                    <a:pt x="28" y="0"/>
                    <a:pt x="15" y="4"/>
                    <a:pt x="19" y="5"/>
                  </a:cubicBezTo>
                  <a:cubicBezTo>
                    <a:pt x="12" y="6"/>
                    <a:pt x="10" y="7"/>
                    <a:pt x="5" y="8"/>
                  </a:cubicBezTo>
                  <a:cubicBezTo>
                    <a:pt x="10" y="8"/>
                    <a:pt x="16" y="8"/>
                    <a:pt x="16"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103">
              <a:extLst>
                <a:ext uri="{FF2B5EF4-FFF2-40B4-BE49-F238E27FC236}">
                  <a16:creationId xmlns:a16="http://schemas.microsoft.com/office/drawing/2014/main" id="{21BABA05-4830-4762-9732-91B6BB64CC53}"/>
                </a:ext>
              </a:extLst>
            </p:cNvPr>
            <p:cNvSpPr>
              <a:spLocks/>
            </p:cNvSpPr>
            <p:nvPr/>
          </p:nvSpPr>
          <p:spPr bwMode="auto">
            <a:xfrm>
              <a:off x="6214500" y="3542471"/>
              <a:ext cx="49212" cy="26988"/>
            </a:xfrm>
            <a:custGeom>
              <a:avLst/>
              <a:gdLst>
                <a:gd name="T0" fmla="*/ 37 w 55"/>
                <a:gd name="T1" fmla="*/ 13 h 30"/>
                <a:gd name="T2" fmla="*/ 17 w 55"/>
                <a:gd name="T3" fmla="*/ 22 h 30"/>
                <a:gd name="T4" fmla="*/ 2 w 55"/>
                <a:gd name="T5" fmla="*/ 30 h 30"/>
                <a:gd name="T6" fmla="*/ 24 w 55"/>
                <a:gd name="T7" fmla="*/ 17 h 30"/>
                <a:gd name="T8" fmla="*/ 46 w 55"/>
                <a:gd name="T9" fmla="*/ 5 h 30"/>
                <a:gd name="T10" fmla="*/ 54 w 55"/>
                <a:gd name="T11" fmla="*/ 2 h 30"/>
                <a:gd name="T12" fmla="*/ 37 w 55"/>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55" h="30">
                  <a:moveTo>
                    <a:pt x="37" y="13"/>
                  </a:moveTo>
                  <a:cubicBezTo>
                    <a:pt x="28" y="18"/>
                    <a:pt x="22" y="20"/>
                    <a:pt x="17" y="22"/>
                  </a:cubicBezTo>
                  <a:cubicBezTo>
                    <a:pt x="12" y="24"/>
                    <a:pt x="8" y="26"/>
                    <a:pt x="2" y="30"/>
                  </a:cubicBezTo>
                  <a:cubicBezTo>
                    <a:pt x="0" y="29"/>
                    <a:pt x="12" y="23"/>
                    <a:pt x="24" y="17"/>
                  </a:cubicBezTo>
                  <a:cubicBezTo>
                    <a:pt x="37" y="11"/>
                    <a:pt x="48" y="4"/>
                    <a:pt x="46" y="5"/>
                  </a:cubicBezTo>
                  <a:cubicBezTo>
                    <a:pt x="48" y="2"/>
                    <a:pt x="55" y="0"/>
                    <a:pt x="54" y="2"/>
                  </a:cubicBezTo>
                  <a:cubicBezTo>
                    <a:pt x="37" y="11"/>
                    <a:pt x="37" y="12"/>
                    <a:pt x="37" y="1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104">
              <a:extLst>
                <a:ext uri="{FF2B5EF4-FFF2-40B4-BE49-F238E27FC236}">
                  <a16:creationId xmlns:a16="http://schemas.microsoft.com/office/drawing/2014/main" id="{3A7D022A-5D1A-42F3-B91B-A5B478B62F68}"/>
                </a:ext>
              </a:extLst>
            </p:cNvPr>
            <p:cNvSpPr>
              <a:spLocks/>
            </p:cNvSpPr>
            <p:nvPr/>
          </p:nvSpPr>
          <p:spPr bwMode="auto">
            <a:xfrm>
              <a:off x="6555812" y="3207508"/>
              <a:ext cx="22225" cy="28575"/>
            </a:xfrm>
            <a:custGeom>
              <a:avLst/>
              <a:gdLst>
                <a:gd name="T0" fmla="*/ 21 w 24"/>
                <a:gd name="T1" fmla="*/ 14 h 31"/>
                <a:gd name="T2" fmla="*/ 15 w 24"/>
                <a:gd name="T3" fmla="*/ 23 h 31"/>
                <a:gd name="T4" fmla="*/ 19 w 24"/>
                <a:gd name="T5" fmla="*/ 14 h 31"/>
                <a:gd name="T6" fmla="*/ 8 w 24"/>
                <a:gd name="T7" fmla="*/ 29 h 31"/>
                <a:gd name="T8" fmla="*/ 16 w 24"/>
                <a:gd name="T9" fmla="*/ 11 h 31"/>
                <a:gd name="T10" fmla="*/ 14 w 24"/>
                <a:gd name="T11" fmla="*/ 8 h 31"/>
                <a:gd name="T12" fmla="*/ 5 w 24"/>
                <a:gd name="T13" fmla="*/ 21 h 31"/>
                <a:gd name="T14" fmla="*/ 6 w 24"/>
                <a:gd name="T15" fmla="*/ 24 h 31"/>
                <a:gd name="T16" fmla="*/ 0 w 24"/>
                <a:gd name="T17" fmla="*/ 30 h 31"/>
                <a:gd name="T18" fmla="*/ 7 w 24"/>
                <a:gd name="T19" fmla="*/ 14 h 31"/>
                <a:gd name="T20" fmla="*/ 9 w 24"/>
                <a:gd name="T21" fmla="*/ 6 h 31"/>
                <a:gd name="T22" fmla="*/ 16 w 24"/>
                <a:gd name="T23" fmla="*/ 5 h 31"/>
                <a:gd name="T24" fmla="*/ 24 w 24"/>
                <a:gd name="T25" fmla="*/ 4 h 31"/>
                <a:gd name="T26" fmla="*/ 21 w 24"/>
                <a:gd name="T2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1">
                  <a:moveTo>
                    <a:pt x="21" y="14"/>
                  </a:moveTo>
                  <a:cubicBezTo>
                    <a:pt x="19" y="17"/>
                    <a:pt x="18" y="17"/>
                    <a:pt x="15" y="23"/>
                  </a:cubicBezTo>
                  <a:cubicBezTo>
                    <a:pt x="15" y="23"/>
                    <a:pt x="18" y="17"/>
                    <a:pt x="19" y="14"/>
                  </a:cubicBezTo>
                  <a:cubicBezTo>
                    <a:pt x="14" y="24"/>
                    <a:pt x="12" y="25"/>
                    <a:pt x="8" y="29"/>
                  </a:cubicBezTo>
                  <a:cubicBezTo>
                    <a:pt x="11" y="23"/>
                    <a:pt x="13" y="17"/>
                    <a:pt x="16" y="11"/>
                  </a:cubicBezTo>
                  <a:cubicBezTo>
                    <a:pt x="13" y="15"/>
                    <a:pt x="8" y="22"/>
                    <a:pt x="14" y="8"/>
                  </a:cubicBezTo>
                  <a:cubicBezTo>
                    <a:pt x="10" y="15"/>
                    <a:pt x="10" y="11"/>
                    <a:pt x="5" y="21"/>
                  </a:cubicBezTo>
                  <a:cubicBezTo>
                    <a:pt x="3" y="27"/>
                    <a:pt x="8" y="19"/>
                    <a:pt x="6" y="24"/>
                  </a:cubicBezTo>
                  <a:cubicBezTo>
                    <a:pt x="2" y="31"/>
                    <a:pt x="1" y="30"/>
                    <a:pt x="0" y="30"/>
                  </a:cubicBezTo>
                  <a:cubicBezTo>
                    <a:pt x="7" y="17"/>
                    <a:pt x="7" y="15"/>
                    <a:pt x="7" y="14"/>
                  </a:cubicBezTo>
                  <a:cubicBezTo>
                    <a:pt x="6" y="14"/>
                    <a:pt x="5" y="15"/>
                    <a:pt x="9" y="6"/>
                  </a:cubicBezTo>
                  <a:cubicBezTo>
                    <a:pt x="14" y="0"/>
                    <a:pt x="15" y="3"/>
                    <a:pt x="16" y="5"/>
                  </a:cubicBezTo>
                  <a:cubicBezTo>
                    <a:pt x="18" y="8"/>
                    <a:pt x="19" y="10"/>
                    <a:pt x="24" y="4"/>
                  </a:cubicBezTo>
                  <a:cubicBezTo>
                    <a:pt x="22" y="10"/>
                    <a:pt x="21" y="12"/>
                    <a:pt x="21"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105">
              <a:extLst>
                <a:ext uri="{FF2B5EF4-FFF2-40B4-BE49-F238E27FC236}">
                  <a16:creationId xmlns:a16="http://schemas.microsoft.com/office/drawing/2014/main" id="{0A491CC6-E5B7-4350-8904-B22AF89F6ECA}"/>
                </a:ext>
              </a:extLst>
            </p:cNvPr>
            <p:cNvSpPr>
              <a:spLocks/>
            </p:cNvSpPr>
            <p:nvPr/>
          </p:nvSpPr>
          <p:spPr bwMode="auto">
            <a:xfrm>
              <a:off x="6276412" y="3510721"/>
              <a:ext cx="41275" cy="26988"/>
            </a:xfrm>
            <a:custGeom>
              <a:avLst/>
              <a:gdLst>
                <a:gd name="T0" fmla="*/ 0 w 46"/>
                <a:gd name="T1" fmla="*/ 30 h 30"/>
                <a:gd name="T2" fmla="*/ 4 w 46"/>
                <a:gd name="T3" fmla="*/ 22 h 30"/>
                <a:gd name="T4" fmla="*/ 12 w 46"/>
                <a:gd name="T5" fmla="*/ 19 h 30"/>
                <a:gd name="T6" fmla="*/ 25 w 46"/>
                <a:gd name="T7" fmla="*/ 13 h 30"/>
                <a:gd name="T8" fmla="*/ 28 w 46"/>
                <a:gd name="T9" fmla="*/ 8 h 30"/>
                <a:gd name="T10" fmla="*/ 42 w 46"/>
                <a:gd name="T11" fmla="*/ 1 h 30"/>
                <a:gd name="T12" fmla="*/ 30 w 46"/>
                <a:gd name="T13" fmla="*/ 12 h 30"/>
                <a:gd name="T14" fmla="*/ 0 w 4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0" y="30"/>
                  </a:moveTo>
                  <a:cubicBezTo>
                    <a:pt x="8" y="23"/>
                    <a:pt x="7" y="22"/>
                    <a:pt x="4" y="22"/>
                  </a:cubicBezTo>
                  <a:cubicBezTo>
                    <a:pt x="13" y="16"/>
                    <a:pt x="11" y="19"/>
                    <a:pt x="12" y="19"/>
                  </a:cubicBezTo>
                  <a:cubicBezTo>
                    <a:pt x="11" y="22"/>
                    <a:pt x="26" y="11"/>
                    <a:pt x="25" y="13"/>
                  </a:cubicBezTo>
                  <a:cubicBezTo>
                    <a:pt x="29" y="9"/>
                    <a:pt x="26" y="10"/>
                    <a:pt x="28" y="8"/>
                  </a:cubicBezTo>
                  <a:cubicBezTo>
                    <a:pt x="33" y="6"/>
                    <a:pt x="33" y="9"/>
                    <a:pt x="42" y="1"/>
                  </a:cubicBezTo>
                  <a:cubicBezTo>
                    <a:pt x="46" y="0"/>
                    <a:pt x="40" y="5"/>
                    <a:pt x="30" y="12"/>
                  </a:cubicBezTo>
                  <a:cubicBezTo>
                    <a:pt x="20" y="18"/>
                    <a:pt x="7" y="26"/>
                    <a:pt x="0"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06">
              <a:extLst>
                <a:ext uri="{FF2B5EF4-FFF2-40B4-BE49-F238E27FC236}">
                  <a16:creationId xmlns:a16="http://schemas.microsoft.com/office/drawing/2014/main" id="{A4FFA437-B5FD-4351-BB4A-2925DB3A7CA5}"/>
                </a:ext>
              </a:extLst>
            </p:cNvPr>
            <p:cNvSpPr>
              <a:spLocks/>
            </p:cNvSpPr>
            <p:nvPr/>
          </p:nvSpPr>
          <p:spPr bwMode="auto">
            <a:xfrm>
              <a:off x="6014475" y="3610733"/>
              <a:ext cx="79375" cy="17463"/>
            </a:xfrm>
            <a:custGeom>
              <a:avLst/>
              <a:gdLst>
                <a:gd name="T0" fmla="*/ 80 w 88"/>
                <a:gd name="T1" fmla="*/ 4 h 18"/>
                <a:gd name="T2" fmla="*/ 63 w 88"/>
                <a:gd name="T3" fmla="*/ 8 h 18"/>
                <a:gd name="T4" fmla="*/ 39 w 88"/>
                <a:gd name="T5" fmla="*/ 12 h 18"/>
                <a:gd name="T6" fmla="*/ 7 w 88"/>
                <a:gd name="T7" fmla="*/ 18 h 18"/>
                <a:gd name="T8" fmla="*/ 16 w 88"/>
                <a:gd name="T9" fmla="*/ 15 h 18"/>
                <a:gd name="T10" fmla="*/ 81 w 88"/>
                <a:gd name="T11" fmla="*/ 1 h 18"/>
                <a:gd name="T12" fmla="*/ 80 w 88"/>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88" h="18">
                  <a:moveTo>
                    <a:pt x="80" y="4"/>
                  </a:moveTo>
                  <a:cubicBezTo>
                    <a:pt x="72" y="6"/>
                    <a:pt x="72" y="5"/>
                    <a:pt x="63" y="8"/>
                  </a:cubicBezTo>
                  <a:cubicBezTo>
                    <a:pt x="64" y="6"/>
                    <a:pt x="52" y="9"/>
                    <a:pt x="39" y="12"/>
                  </a:cubicBezTo>
                  <a:cubicBezTo>
                    <a:pt x="25" y="15"/>
                    <a:pt x="10" y="18"/>
                    <a:pt x="7" y="18"/>
                  </a:cubicBezTo>
                  <a:cubicBezTo>
                    <a:pt x="0" y="18"/>
                    <a:pt x="22" y="16"/>
                    <a:pt x="16" y="15"/>
                  </a:cubicBezTo>
                  <a:cubicBezTo>
                    <a:pt x="30" y="13"/>
                    <a:pt x="54" y="8"/>
                    <a:pt x="81" y="1"/>
                  </a:cubicBezTo>
                  <a:cubicBezTo>
                    <a:pt x="88" y="0"/>
                    <a:pt x="79" y="3"/>
                    <a:pt x="80"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107">
              <a:extLst>
                <a:ext uri="{FF2B5EF4-FFF2-40B4-BE49-F238E27FC236}">
                  <a16:creationId xmlns:a16="http://schemas.microsoft.com/office/drawing/2014/main" id="{9C3B7CDC-43F3-405A-8838-336BEA6F7BC3}"/>
                </a:ext>
              </a:extLst>
            </p:cNvPr>
            <p:cNvSpPr>
              <a:spLocks/>
            </p:cNvSpPr>
            <p:nvPr/>
          </p:nvSpPr>
          <p:spPr bwMode="auto">
            <a:xfrm>
              <a:off x="5963675" y="3602796"/>
              <a:ext cx="53975" cy="9525"/>
            </a:xfrm>
            <a:custGeom>
              <a:avLst/>
              <a:gdLst>
                <a:gd name="T0" fmla="*/ 4 w 61"/>
                <a:gd name="T1" fmla="*/ 10 h 10"/>
                <a:gd name="T2" fmla="*/ 16 w 61"/>
                <a:gd name="T3" fmla="*/ 7 h 10"/>
                <a:gd name="T4" fmla="*/ 29 w 61"/>
                <a:gd name="T5" fmla="*/ 4 h 10"/>
                <a:gd name="T6" fmla="*/ 53 w 61"/>
                <a:gd name="T7" fmla="*/ 1 h 10"/>
                <a:gd name="T8" fmla="*/ 61 w 61"/>
                <a:gd name="T9" fmla="*/ 2 h 10"/>
                <a:gd name="T10" fmla="*/ 35 w 61"/>
                <a:gd name="T11" fmla="*/ 6 h 10"/>
                <a:gd name="T12" fmla="*/ 4 w 6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1" h="10">
                  <a:moveTo>
                    <a:pt x="4" y="10"/>
                  </a:moveTo>
                  <a:cubicBezTo>
                    <a:pt x="0" y="9"/>
                    <a:pt x="8" y="8"/>
                    <a:pt x="16" y="7"/>
                  </a:cubicBezTo>
                  <a:cubicBezTo>
                    <a:pt x="24" y="6"/>
                    <a:pt x="33" y="5"/>
                    <a:pt x="29" y="4"/>
                  </a:cubicBezTo>
                  <a:cubicBezTo>
                    <a:pt x="37" y="3"/>
                    <a:pt x="45" y="2"/>
                    <a:pt x="53" y="1"/>
                  </a:cubicBezTo>
                  <a:cubicBezTo>
                    <a:pt x="46" y="4"/>
                    <a:pt x="59" y="0"/>
                    <a:pt x="61" y="2"/>
                  </a:cubicBezTo>
                  <a:cubicBezTo>
                    <a:pt x="47" y="4"/>
                    <a:pt x="42" y="5"/>
                    <a:pt x="35" y="6"/>
                  </a:cubicBezTo>
                  <a:lnTo>
                    <a:pt x="4" y="1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108">
              <a:extLst>
                <a:ext uri="{FF2B5EF4-FFF2-40B4-BE49-F238E27FC236}">
                  <a16:creationId xmlns:a16="http://schemas.microsoft.com/office/drawing/2014/main" id="{D55B988B-0DBC-44E7-8DBA-9C412F016841}"/>
                </a:ext>
              </a:extLst>
            </p:cNvPr>
            <p:cNvSpPr>
              <a:spLocks/>
            </p:cNvSpPr>
            <p:nvPr/>
          </p:nvSpPr>
          <p:spPr bwMode="auto">
            <a:xfrm>
              <a:off x="5374712" y="3398008"/>
              <a:ext cx="33337" cy="30163"/>
            </a:xfrm>
            <a:custGeom>
              <a:avLst/>
              <a:gdLst>
                <a:gd name="T0" fmla="*/ 0 w 36"/>
                <a:gd name="T1" fmla="*/ 0 h 34"/>
                <a:gd name="T2" fmla="*/ 18 w 36"/>
                <a:gd name="T3" fmla="*/ 16 h 34"/>
                <a:gd name="T4" fmla="*/ 36 w 36"/>
                <a:gd name="T5" fmla="*/ 34 h 34"/>
                <a:gd name="T6" fmla="*/ 18 w 36"/>
                <a:gd name="T7" fmla="*/ 19 h 34"/>
                <a:gd name="T8" fmla="*/ 0 w 36"/>
                <a:gd name="T9" fmla="*/ 0 h 34"/>
              </a:gdLst>
              <a:ahLst/>
              <a:cxnLst>
                <a:cxn ang="0">
                  <a:pos x="T0" y="T1"/>
                </a:cxn>
                <a:cxn ang="0">
                  <a:pos x="T2" y="T3"/>
                </a:cxn>
                <a:cxn ang="0">
                  <a:pos x="T4" y="T5"/>
                </a:cxn>
                <a:cxn ang="0">
                  <a:pos x="T6" y="T7"/>
                </a:cxn>
                <a:cxn ang="0">
                  <a:pos x="T8" y="T9"/>
                </a:cxn>
              </a:cxnLst>
              <a:rect l="0" t="0" r="r" b="b"/>
              <a:pathLst>
                <a:path w="36" h="34">
                  <a:moveTo>
                    <a:pt x="0" y="0"/>
                  </a:moveTo>
                  <a:cubicBezTo>
                    <a:pt x="3" y="3"/>
                    <a:pt x="11" y="10"/>
                    <a:pt x="18" y="16"/>
                  </a:cubicBezTo>
                  <a:cubicBezTo>
                    <a:pt x="25" y="23"/>
                    <a:pt x="33" y="30"/>
                    <a:pt x="36" y="34"/>
                  </a:cubicBezTo>
                  <a:cubicBezTo>
                    <a:pt x="32" y="30"/>
                    <a:pt x="25" y="24"/>
                    <a:pt x="18" y="19"/>
                  </a:cubicBezTo>
                  <a:cubicBezTo>
                    <a:pt x="11" y="13"/>
                    <a:pt x="5" y="6"/>
                    <a:pt x="0"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109">
              <a:extLst>
                <a:ext uri="{FF2B5EF4-FFF2-40B4-BE49-F238E27FC236}">
                  <a16:creationId xmlns:a16="http://schemas.microsoft.com/office/drawing/2014/main" id="{419137DE-2BFE-43C2-A6B0-1EBEBFEE56DD}"/>
                </a:ext>
              </a:extLst>
            </p:cNvPr>
            <p:cNvSpPr>
              <a:spLocks/>
            </p:cNvSpPr>
            <p:nvPr/>
          </p:nvSpPr>
          <p:spPr bwMode="auto">
            <a:xfrm>
              <a:off x="5439800" y="3451983"/>
              <a:ext cx="46037" cy="31750"/>
            </a:xfrm>
            <a:custGeom>
              <a:avLst/>
              <a:gdLst>
                <a:gd name="T0" fmla="*/ 48 w 51"/>
                <a:gd name="T1" fmla="*/ 36 h 36"/>
                <a:gd name="T2" fmla="*/ 19 w 51"/>
                <a:gd name="T3" fmla="*/ 15 h 36"/>
                <a:gd name="T4" fmla="*/ 3 w 51"/>
                <a:gd name="T5" fmla="*/ 3 h 36"/>
                <a:gd name="T6" fmla="*/ 0 w 51"/>
                <a:gd name="T7" fmla="*/ 0 h 36"/>
                <a:gd name="T8" fmla="*/ 51 w 51"/>
                <a:gd name="T9" fmla="*/ 36 h 36"/>
                <a:gd name="T10" fmla="*/ 48 w 51"/>
                <a:gd name="T11" fmla="*/ 36 h 36"/>
              </a:gdLst>
              <a:ahLst/>
              <a:cxnLst>
                <a:cxn ang="0">
                  <a:pos x="T0" y="T1"/>
                </a:cxn>
                <a:cxn ang="0">
                  <a:pos x="T2" y="T3"/>
                </a:cxn>
                <a:cxn ang="0">
                  <a:pos x="T4" y="T5"/>
                </a:cxn>
                <a:cxn ang="0">
                  <a:pos x="T6" y="T7"/>
                </a:cxn>
                <a:cxn ang="0">
                  <a:pos x="T8" y="T9"/>
                </a:cxn>
                <a:cxn ang="0">
                  <a:pos x="T10" y="T11"/>
                </a:cxn>
              </a:cxnLst>
              <a:rect l="0" t="0" r="r" b="b"/>
              <a:pathLst>
                <a:path w="51" h="36">
                  <a:moveTo>
                    <a:pt x="48" y="36"/>
                  </a:moveTo>
                  <a:cubicBezTo>
                    <a:pt x="36" y="25"/>
                    <a:pt x="18" y="16"/>
                    <a:pt x="19" y="15"/>
                  </a:cubicBezTo>
                  <a:cubicBezTo>
                    <a:pt x="11" y="9"/>
                    <a:pt x="14" y="13"/>
                    <a:pt x="3" y="3"/>
                  </a:cubicBezTo>
                  <a:cubicBezTo>
                    <a:pt x="3" y="3"/>
                    <a:pt x="2" y="2"/>
                    <a:pt x="0" y="0"/>
                  </a:cubicBezTo>
                  <a:cubicBezTo>
                    <a:pt x="13" y="8"/>
                    <a:pt x="28" y="21"/>
                    <a:pt x="51" y="36"/>
                  </a:cubicBezTo>
                  <a:cubicBezTo>
                    <a:pt x="49" y="35"/>
                    <a:pt x="48" y="35"/>
                    <a:pt x="4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110">
              <a:extLst>
                <a:ext uri="{FF2B5EF4-FFF2-40B4-BE49-F238E27FC236}">
                  <a16:creationId xmlns:a16="http://schemas.microsoft.com/office/drawing/2014/main" id="{CCDE2365-3015-44F4-A720-830CF8C72784}"/>
                </a:ext>
              </a:extLst>
            </p:cNvPr>
            <p:cNvSpPr>
              <a:spLocks/>
            </p:cNvSpPr>
            <p:nvPr/>
          </p:nvSpPr>
          <p:spPr bwMode="auto">
            <a:xfrm>
              <a:off x="5998600" y="3551996"/>
              <a:ext cx="139700" cy="38100"/>
            </a:xfrm>
            <a:custGeom>
              <a:avLst/>
              <a:gdLst>
                <a:gd name="T0" fmla="*/ 77 w 154"/>
                <a:gd name="T1" fmla="*/ 30 h 43"/>
                <a:gd name="T2" fmla="*/ 21 w 154"/>
                <a:gd name="T3" fmla="*/ 41 h 43"/>
                <a:gd name="T4" fmla="*/ 4 w 154"/>
                <a:gd name="T5" fmla="*/ 43 h 43"/>
                <a:gd name="T6" fmla="*/ 14 w 154"/>
                <a:gd name="T7" fmla="*/ 41 h 43"/>
                <a:gd name="T8" fmla="*/ 37 w 154"/>
                <a:gd name="T9" fmla="*/ 37 h 43"/>
                <a:gd name="T10" fmla="*/ 38 w 154"/>
                <a:gd name="T11" fmla="*/ 35 h 43"/>
                <a:gd name="T12" fmla="*/ 58 w 154"/>
                <a:gd name="T13" fmla="*/ 30 h 43"/>
                <a:gd name="T14" fmla="*/ 69 w 154"/>
                <a:gd name="T15" fmla="*/ 30 h 43"/>
                <a:gd name="T16" fmla="*/ 72 w 154"/>
                <a:gd name="T17" fmla="*/ 25 h 43"/>
                <a:gd name="T18" fmla="*/ 53 w 154"/>
                <a:gd name="T19" fmla="*/ 30 h 43"/>
                <a:gd name="T20" fmla="*/ 53 w 154"/>
                <a:gd name="T21" fmla="*/ 29 h 43"/>
                <a:gd name="T22" fmla="*/ 66 w 154"/>
                <a:gd name="T23" fmla="*/ 25 h 43"/>
                <a:gd name="T24" fmla="*/ 81 w 154"/>
                <a:gd name="T25" fmla="*/ 21 h 43"/>
                <a:gd name="T26" fmla="*/ 86 w 154"/>
                <a:gd name="T27" fmla="*/ 22 h 43"/>
                <a:gd name="T28" fmla="*/ 112 w 154"/>
                <a:gd name="T29" fmla="*/ 15 h 43"/>
                <a:gd name="T30" fmla="*/ 119 w 154"/>
                <a:gd name="T31" fmla="*/ 11 h 43"/>
                <a:gd name="T32" fmla="*/ 154 w 154"/>
                <a:gd name="T33" fmla="*/ 0 h 43"/>
                <a:gd name="T34" fmla="*/ 126 w 154"/>
                <a:gd name="T35" fmla="*/ 11 h 43"/>
                <a:gd name="T36" fmla="*/ 100 w 154"/>
                <a:gd name="T37" fmla="*/ 20 h 43"/>
                <a:gd name="T38" fmla="*/ 77 w 154"/>
                <a:gd name="T39" fmla="*/ 26 h 43"/>
                <a:gd name="T40" fmla="*/ 86 w 154"/>
                <a:gd name="T41" fmla="*/ 27 h 43"/>
                <a:gd name="T42" fmla="*/ 77 w 154"/>
                <a:gd name="T43"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43">
                  <a:moveTo>
                    <a:pt x="77" y="30"/>
                  </a:moveTo>
                  <a:cubicBezTo>
                    <a:pt x="62" y="31"/>
                    <a:pt x="43" y="37"/>
                    <a:pt x="21" y="41"/>
                  </a:cubicBezTo>
                  <a:cubicBezTo>
                    <a:pt x="23" y="39"/>
                    <a:pt x="11" y="42"/>
                    <a:pt x="4" y="43"/>
                  </a:cubicBezTo>
                  <a:cubicBezTo>
                    <a:pt x="0" y="43"/>
                    <a:pt x="6" y="42"/>
                    <a:pt x="14" y="41"/>
                  </a:cubicBezTo>
                  <a:cubicBezTo>
                    <a:pt x="22" y="40"/>
                    <a:pt x="32" y="38"/>
                    <a:pt x="37" y="37"/>
                  </a:cubicBezTo>
                  <a:cubicBezTo>
                    <a:pt x="40" y="36"/>
                    <a:pt x="44" y="33"/>
                    <a:pt x="38" y="35"/>
                  </a:cubicBezTo>
                  <a:cubicBezTo>
                    <a:pt x="41" y="33"/>
                    <a:pt x="56" y="33"/>
                    <a:pt x="58" y="30"/>
                  </a:cubicBezTo>
                  <a:cubicBezTo>
                    <a:pt x="68" y="29"/>
                    <a:pt x="52" y="34"/>
                    <a:pt x="69" y="30"/>
                  </a:cubicBezTo>
                  <a:cubicBezTo>
                    <a:pt x="77" y="27"/>
                    <a:pt x="63" y="28"/>
                    <a:pt x="72" y="25"/>
                  </a:cubicBezTo>
                  <a:cubicBezTo>
                    <a:pt x="65" y="25"/>
                    <a:pt x="60" y="28"/>
                    <a:pt x="53" y="30"/>
                  </a:cubicBezTo>
                  <a:cubicBezTo>
                    <a:pt x="55" y="29"/>
                    <a:pt x="57" y="28"/>
                    <a:pt x="53" y="29"/>
                  </a:cubicBezTo>
                  <a:cubicBezTo>
                    <a:pt x="55" y="28"/>
                    <a:pt x="60" y="27"/>
                    <a:pt x="66" y="25"/>
                  </a:cubicBezTo>
                  <a:cubicBezTo>
                    <a:pt x="72" y="24"/>
                    <a:pt x="78" y="22"/>
                    <a:pt x="81" y="21"/>
                  </a:cubicBezTo>
                  <a:cubicBezTo>
                    <a:pt x="80" y="22"/>
                    <a:pt x="84" y="22"/>
                    <a:pt x="86" y="22"/>
                  </a:cubicBezTo>
                  <a:cubicBezTo>
                    <a:pt x="89" y="18"/>
                    <a:pt x="103" y="18"/>
                    <a:pt x="112" y="15"/>
                  </a:cubicBezTo>
                  <a:cubicBezTo>
                    <a:pt x="116" y="14"/>
                    <a:pt x="118" y="11"/>
                    <a:pt x="119" y="11"/>
                  </a:cubicBezTo>
                  <a:cubicBezTo>
                    <a:pt x="126" y="9"/>
                    <a:pt x="141" y="6"/>
                    <a:pt x="154" y="0"/>
                  </a:cubicBezTo>
                  <a:cubicBezTo>
                    <a:pt x="150" y="3"/>
                    <a:pt x="138" y="7"/>
                    <a:pt x="126" y="11"/>
                  </a:cubicBezTo>
                  <a:cubicBezTo>
                    <a:pt x="114" y="15"/>
                    <a:pt x="102" y="18"/>
                    <a:pt x="100" y="20"/>
                  </a:cubicBezTo>
                  <a:cubicBezTo>
                    <a:pt x="93" y="21"/>
                    <a:pt x="86" y="23"/>
                    <a:pt x="77" y="26"/>
                  </a:cubicBezTo>
                  <a:cubicBezTo>
                    <a:pt x="81" y="26"/>
                    <a:pt x="87" y="25"/>
                    <a:pt x="86" y="27"/>
                  </a:cubicBezTo>
                  <a:cubicBezTo>
                    <a:pt x="84" y="28"/>
                    <a:pt x="78" y="29"/>
                    <a:pt x="77" y="3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111">
              <a:extLst>
                <a:ext uri="{FF2B5EF4-FFF2-40B4-BE49-F238E27FC236}">
                  <a16:creationId xmlns:a16="http://schemas.microsoft.com/office/drawing/2014/main" id="{B289C1FF-176C-4687-BA7E-0314412FFEB7}"/>
                </a:ext>
              </a:extLst>
            </p:cNvPr>
            <p:cNvSpPr>
              <a:spLocks/>
            </p:cNvSpPr>
            <p:nvPr/>
          </p:nvSpPr>
          <p:spPr bwMode="auto">
            <a:xfrm>
              <a:off x="6050987" y="3555171"/>
              <a:ext cx="57150" cy="19050"/>
            </a:xfrm>
            <a:custGeom>
              <a:avLst/>
              <a:gdLst>
                <a:gd name="T0" fmla="*/ 0 w 63"/>
                <a:gd name="T1" fmla="*/ 21 h 21"/>
                <a:gd name="T2" fmla="*/ 41 w 63"/>
                <a:gd name="T3" fmla="*/ 11 h 21"/>
                <a:gd name="T4" fmla="*/ 37 w 63"/>
                <a:gd name="T5" fmla="*/ 10 h 21"/>
                <a:gd name="T6" fmla="*/ 25 w 63"/>
                <a:gd name="T7" fmla="*/ 14 h 21"/>
                <a:gd name="T8" fmla="*/ 16 w 63"/>
                <a:gd name="T9" fmla="*/ 14 h 21"/>
                <a:gd name="T10" fmla="*/ 39 w 63"/>
                <a:gd name="T11" fmla="*/ 8 h 21"/>
                <a:gd name="T12" fmla="*/ 30 w 63"/>
                <a:gd name="T13" fmla="*/ 9 h 21"/>
                <a:gd name="T14" fmla="*/ 21 w 63"/>
                <a:gd name="T15" fmla="*/ 10 h 21"/>
                <a:gd name="T16" fmla="*/ 63 w 63"/>
                <a:gd name="T17" fmla="*/ 0 h 21"/>
                <a:gd name="T18" fmla="*/ 53 w 63"/>
                <a:gd name="T19" fmla="*/ 6 h 21"/>
                <a:gd name="T20" fmla="*/ 63 w 63"/>
                <a:gd name="T21" fmla="*/ 3 h 21"/>
                <a:gd name="T22" fmla="*/ 58 w 63"/>
                <a:gd name="T23" fmla="*/ 7 h 21"/>
                <a:gd name="T24" fmla="*/ 30 w 63"/>
                <a:gd name="T25" fmla="*/ 15 h 21"/>
                <a:gd name="T26" fmla="*/ 0 w 6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1">
                  <a:moveTo>
                    <a:pt x="0" y="21"/>
                  </a:moveTo>
                  <a:cubicBezTo>
                    <a:pt x="12" y="17"/>
                    <a:pt x="25" y="17"/>
                    <a:pt x="41" y="11"/>
                  </a:cubicBezTo>
                  <a:cubicBezTo>
                    <a:pt x="42" y="10"/>
                    <a:pt x="38" y="11"/>
                    <a:pt x="37" y="10"/>
                  </a:cubicBezTo>
                  <a:cubicBezTo>
                    <a:pt x="26" y="13"/>
                    <a:pt x="36" y="12"/>
                    <a:pt x="25" y="14"/>
                  </a:cubicBezTo>
                  <a:cubicBezTo>
                    <a:pt x="27" y="12"/>
                    <a:pt x="16" y="15"/>
                    <a:pt x="16" y="14"/>
                  </a:cubicBezTo>
                  <a:cubicBezTo>
                    <a:pt x="27" y="11"/>
                    <a:pt x="29" y="11"/>
                    <a:pt x="39" y="8"/>
                  </a:cubicBezTo>
                  <a:cubicBezTo>
                    <a:pt x="39" y="7"/>
                    <a:pt x="34" y="8"/>
                    <a:pt x="30" y="9"/>
                  </a:cubicBezTo>
                  <a:cubicBezTo>
                    <a:pt x="25" y="11"/>
                    <a:pt x="21" y="12"/>
                    <a:pt x="21" y="10"/>
                  </a:cubicBezTo>
                  <a:cubicBezTo>
                    <a:pt x="36" y="8"/>
                    <a:pt x="44" y="2"/>
                    <a:pt x="63" y="0"/>
                  </a:cubicBezTo>
                  <a:cubicBezTo>
                    <a:pt x="61" y="1"/>
                    <a:pt x="58" y="3"/>
                    <a:pt x="53" y="6"/>
                  </a:cubicBezTo>
                  <a:cubicBezTo>
                    <a:pt x="54" y="6"/>
                    <a:pt x="59" y="4"/>
                    <a:pt x="63" y="3"/>
                  </a:cubicBezTo>
                  <a:cubicBezTo>
                    <a:pt x="62" y="4"/>
                    <a:pt x="53" y="7"/>
                    <a:pt x="58" y="7"/>
                  </a:cubicBezTo>
                  <a:cubicBezTo>
                    <a:pt x="46" y="10"/>
                    <a:pt x="38" y="13"/>
                    <a:pt x="30" y="15"/>
                  </a:cubicBezTo>
                  <a:cubicBezTo>
                    <a:pt x="22" y="17"/>
                    <a:pt x="13" y="19"/>
                    <a:pt x="0" y="2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112">
              <a:extLst>
                <a:ext uri="{FF2B5EF4-FFF2-40B4-BE49-F238E27FC236}">
                  <a16:creationId xmlns:a16="http://schemas.microsoft.com/office/drawing/2014/main" id="{D4DC4667-BE93-4523-BC15-723E7D376ADE}"/>
                </a:ext>
              </a:extLst>
            </p:cNvPr>
            <p:cNvSpPr>
              <a:spLocks/>
            </p:cNvSpPr>
            <p:nvPr/>
          </p:nvSpPr>
          <p:spPr bwMode="auto">
            <a:xfrm>
              <a:off x="5700150" y="3561521"/>
              <a:ext cx="41275" cy="7938"/>
            </a:xfrm>
            <a:custGeom>
              <a:avLst/>
              <a:gdLst>
                <a:gd name="T0" fmla="*/ 14 w 47"/>
                <a:gd name="T1" fmla="*/ 10 h 10"/>
                <a:gd name="T2" fmla="*/ 0 w 47"/>
                <a:gd name="T3" fmla="*/ 5 h 10"/>
                <a:gd name="T4" fmla="*/ 10 w 47"/>
                <a:gd name="T5" fmla="*/ 8 h 10"/>
                <a:gd name="T6" fmla="*/ 5 w 47"/>
                <a:gd name="T7" fmla="*/ 0 h 10"/>
                <a:gd name="T8" fmla="*/ 27 w 47"/>
                <a:gd name="T9" fmla="*/ 3 h 10"/>
                <a:gd name="T10" fmla="*/ 47 w 47"/>
                <a:gd name="T11" fmla="*/ 9 h 10"/>
                <a:gd name="T12" fmla="*/ 41 w 47"/>
                <a:gd name="T13" fmla="*/ 10 h 10"/>
                <a:gd name="T14" fmla="*/ 8 w 47"/>
                <a:gd name="T15" fmla="*/ 2 h 10"/>
                <a:gd name="T16" fmla="*/ 14 w 4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0">
                  <a:moveTo>
                    <a:pt x="14" y="10"/>
                  </a:moveTo>
                  <a:cubicBezTo>
                    <a:pt x="5" y="8"/>
                    <a:pt x="0" y="6"/>
                    <a:pt x="0" y="5"/>
                  </a:cubicBezTo>
                  <a:cubicBezTo>
                    <a:pt x="5" y="6"/>
                    <a:pt x="6" y="7"/>
                    <a:pt x="10" y="8"/>
                  </a:cubicBezTo>
                  <a:cubicBezTo>
                    <a:pt x="3" y="3"/>
                    <a:pt x="2" y="1"/>
                    <a:pt x="5" y="0"/>
                  </a:cubicBezTo>
                  <a:cubicBezTo>
                    <a:pt x="20" y="4"/>
                    <a:pt x="15" y="1"/>
                    <a:pt x="27" y="3"/>
                  </a:cubicBezTo>
                  <a:cubicBezTo>
                    <a:pt x="36" y="6"/>
                    <a:pt x="34" y="7"/>
                    <a:pt x="47" y="9"/>
                  </a:cubicBezTo>
                  <a:cubicBezTo>
                    <a:pt x="37" y="8"/>
                    <a:pt x="45" y="10"/>
                    <a:pt x="41" y="10"/>
                  </a:cubicBezTo>
                  <a:cubicBezTo>
                    <a:pt x="25" y="7"/>
                    <a:pt x="19" y="4"/>
                    <a:pt x="8" y="2"/>
                  </a:cubicBezTo>
                  <a:cubicBezTo>
                    <a:pt x="10" y="5"/>
                    <a:pt x="15" y="8"/>
                    <a:pt x="14" y="1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114">
              <a:extLst>
                <a:ext uri="{FF2B5EF4-FFF2-40B4-BE49-F238E27FC236}">
                  <a16:creationId xmlns:a16="http://schemas.microsoft.com/office/drawing/2014/main" id="{53F5D343-1D79-404C-AF6D-81AFA35D7F4A}"/>
                </a:ext>
              </a:extLst>
            </p:cNvPr>
            <p:cNvSpPr>
              <a:spLocks/>
            </p:cNvSpPr>
            <p:nvPr/>
          </p:nvSpPr>
          <p:spPr bwMode="auto">
            <a:xfrm>
              <a:off x="5552512" y="3494846"/>
              <a:ext cx="31750" cy="15875"/>
            </a:xfrm>
            <a:custGeom>
              <a:avLst/>
              <a:gdLst>
                <a:gd name="T0" fmla="*/ 2 w 34"/>
                <a:gd name="T1" fmla="*/ 2 h 17"/>
                <a:gd name="T2" fmla="*/ 17 w 34"/>
                <a:gd name="T3" fmla="*/ 8 h 17"/>
                <a:gd name="T4" fmla="*/ 32 w 34"/>
                <a:gd name="T5" fmla="*/ 17 h 17"/>
                <a:gd name="T6" fmla="*/ 2 w 34"/>
                <a:gd name="T7" fmla="*/ 2 h 17"/>
              </a:gdLst>
              <a:ahLst/>
              <a:cxnLst>
                <a:cxn ang="0">
                  <a:pos x="T0" y="T1"/>
                </a:cxn>
                <a:cxn ang="0">
                  <a:pos x="T2" y="T3"/>
                </a:cxn>
                <a:cxn ang="0">
                  <a:pos x="T4" y="T5"/>
                </a:cxn>
                <a:cxn ang="0">
                  <a:pos x="T6" y="T7"/>
                </a:cxn>
              </a:cxnLst>
              <a:rect l="0" t="0" r="r" b="b"/>
              <a:pathLst>
                <a:path w="34" h="17">
                  <a:moveTo>
                    <a:pt x="2" y="2"/>
                  </a:moveTo>
                  <a:cubicBezTo>
                    <a:pt x="0" y="0"/>
                    <a:pt x="9" y="3"/>
                    <a:pt x="17" y="8"/>
                  </a:cubicBezTo>
                  <a:cubicBezTo>
                    <a:pt x="26" y="12"/>
                    <a:pt x="34" y="17"/>
                    <a:pt x="32" y="17"/>
                  </a:cubicBezTo>
                  <a:cubicBezTo>
                    <a:pt x="21" y="13"/>
                    <a:pt x="14" y="7"/>
                    <a:pt x="2"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117">
              <a:extLst>
                <a:ext uri="{FF2B5EF4-FFF2-40B4-BE49-F238E27FC236}">
                  <a16:creationId xmlns:a16="http://schemas.microsoft.com/office/drawing/2014/main" id="{F7332B7B-4840-4608-BF67-85A5DB7FBD4E}"/>
                </a:ext>
              </a:extLst>
            </p:cNvPr>
            <p:cNvSpPr>
              <a:spLocks/>
            </p:cNvSpPr>
            <p:nvPr/>
          </p:nvSpPr>
          <p:spPr bwMode="auto">
            <a:xfrm>
              <a:off x="6427225" y="2475671"/>
              <a:ext cx="23812" cy="30163"/>
            </a:xfrm>
            <a:custGeom>
              <a:avLst/>
              <a:gdLst>
                <a:gd name="T0" fmla="*/ 27 w 27"/>
                <a:gd name="T1" fmla="*/ 32 h 33"/>
                <a:gd name="T2" fmla="*/ 20 w 27"/>
                <a:gd name="T3" fmla="*/ 28 h 33"/>
                <a:gd name="T4" fmla="*/ 0 w 27"/>
                <a:gd name="T5" fmla="*/ 2 h 33"/>
                <a:gd name="T6" fmla="*/ 27 w 27"/>
                <a:gd name="T7" fmla="*/ 32 h 33"/>
              </a:gdLst>
              <a:ahLst/>
              <a:cxnLst>
                <a:cxn ang="0">
                  <a:pos x="T0" y="T1"/>
                </a:cxn>
                <a:cxn ang="0">
                  <a:pos x="T2" y="T3"/>
                </a:cxn>
                <a:cxn ang="0">
                  <a:pos x="T4" y="T5"/>
                </a:cxn>
                <a:cxn ang="0">
                  <a:pos x="T6" y="T7"/>
                </a:cxn>
              </a:cxnLst>
              <a:rect l="0" t="0" r="r" b="b"/>
              <a:pathLst>
                <a:path w="27" h="33">
                  <a:moveTo>
                    <a:pt x="27" y="32"/>
                  </a:moveTo>
                  <a:cubicBezTo>
                    <a:pt x="26" y="33"/>
                    <a:pt x="23" y="31"/>
                    <a:pt x="20" y="28"/>
                  </a:cubicBezTo>
                  <a:cubicBezTo>
                    <a:pt x="13" y="16"/>
                    <a:pt x="10" y="14"/>
                    <a:pt x="0" y="2"/>
                  </a:cubicBezTo>
                  <a:cubicBezTo>
                    <a:pt x="2" y="0"/>
                    <a:pt x="15" y="15"/>
                    <a:pt x="27" y="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7118">
              <a:extLst>
                <a:ext uri="{FF2B5EF4-FFF2-40B4-BE49-F238E27FC236}">
                  <a16:creationId xmlns:a16="http://schemas.microsoft.com/office/drawing/2014/main" id="{AB7D4852-3B2F-457F-92FE-154F85502C6C}"/>
                </a:ext>
              </a:extLst>
            </p:cNvPr>
            <p:cNvSpPr>
              <a:spLocks/>
            </p:cNvSpPr>
            <p:nvPr/>
          </p:nvSpPr>
          <p:spPr bwMode="auto">
            <a:xfrm>
              <a:off x="5749362" y="2278821"/>
              <a:ext cx="36512" cy="11113"/>
            </a:xfrm>
            <a:custGeom>
              <a:avLst/>
              <a:gdLst>
                <a:gd name="T0" fmla="*/ 39 w 39"/>
                <a:gd name="T1" fmla="*/ 0 h 12"/>
                <a:gd name="T2" fmla="*/ 4 w 39"/>
                <a:gd name="T3" fmla="*/ 11 h 12"/>
                <a:gd name="T4" fmla="*/ 0 w 39"/>
                <a:gd name="T5" fmla="*/ 11 h 12"/>
                <a:gd name="T6" fmla="*/ 39 w 39"/>
                <a:gd name="T7" fmla="*/ 0 h 12"/>
              </a:gdLst>
              <a:ahLst/>
              <a:cxnLst>
                <a:cxn ang="0">
                  <a:pos x="T0" y="T1"/>
                </a:cxn>
                <a:cxn ang="0">
                  <a:pos x="T2" y="T3"/>
                </a:cxn>
                <a:cxn ang="0">
                  <a:pos x="T4" y="T5"/>
                </a:cxn>
                <a:cxn ang="0">
                  <a:pos x="T6" y="T7"/>
                </a:cxn>
              </a:cxnLst>
              <a:rect l="0" t="0" r="r" b="b"/>
              <a:pathLst>
                <a:path w="39" h="12">
                  <a:moveTo>
                    <a:pt x="39" y="0"/>
                  </a:moveTo>
                  <a:cubicBezTo>
                    <a:pt x="4" y="11"/>
                    <a:pt x="4" y="11"/>
                    <a:pt x="4" y="11"/>
                  </a:cubicBezTo>
                  <a:cubicBezTo>
                    <a:pt x="4" y="10"/>
                    <a:pt x="0" y="12"/>
                    <a:pt x="0" y="11"/>
                  </a:cubicBezTo>
                  <a:cubicBezTo>
                    <a:pt x="16" y="4"/>
                    <a:pt x="28" y="1"/>
                    <a:pt x="39"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9192322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 name="图片 82">
            <a:extLst>
              <a:ext uri="{FF2B5EF4-FFF2-40B4-BE49-F238E27FC236}">
                <a16:creationId xmlns:a16="http://schemas.microsoft.com/office/drawing/2014/main" id="{B07B121A-4727-4FA6-8E54-CFC484798B2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625599" y="-6728"/>
            <a:ext cx="8940802" cy="8960982"/>
          </a:xfrm>
          <a:prstGeom prst="rect">
            <a:avLst/>
          </a:prstGeom>
        </p:spPr>
      </p:pic>
      <p:grpSp>
        <p:nvGrpSpPr>
          <p:cNvPr id="4" name="Group 4"/>
          <p:cNvGrpSpPr>
            <a:grpSpLocks noChangeAspect="1"/>
          </p:cNvGrpSpPr>
          <p:nvPr/>
        </p:nvGrpSpPr>
        <p:grpSpPr bwMode="auto">
          <a:xfrm>
            <a:off x="4478339" y="586778"/>
            <a:ext cx="3027363" cy="2239962"/>
            <a:chOff x="2821" y="498"/>
            <a:chExt cx="1907" cy="1411"/>
          </a:xfrm>
          <a:solidFill>
            <a:schemeClr val="tx1"/>
          </a:solidFill>
        </p:grpSpPr>
        <p:sp>
          <p:nvSpPr>
            <p:cNvPr id="5" name="Freeform 5"/>
            <p:cNvSpPr/>
            <p:nvPr/>
          </p:nvSpPr>
          <p:spPr bwMode="auto">
            <a:xfrm>
              <a:off x="3555" y="695"/>
              <a:ext cx="28" cy="37"/>
            </a:xfrm>
            <a:custGeom>
              <a:avLst/>
              <a:gdLst>
                <a:gd name="T0" fmla="*/ 14 w 22"/>
                <a:gd name="T1" fmla="*/ 0 h 29"/>
                <a:gd name="T2" fmla="*/ 12 w 22"/>
                <a:gd name="T3" fmla="*/ 29 h 29"/>
                <a:gd name="T4" fmla="*/ 14 w 22"/>
                <a:gd name="T5" fmla="*/ 0 h 29"/>
              </a:gdLst>
              <a:ahLst/>
              <a:cxnLst>
                <a:cxn ang="0">
                  <a:pos x="T0" y="T1"/>
                </a:cxn>
                <a:cxn ang="0">
                  <a:pos x="T2" y="T3"/>
                </a:cxn>
                <a:cxn ang="0">
                  <a:pos x="T4" y="T5"/>
                </a:cxn>
              </a:cxnLst>
              <a:rect l="0" t="0" r="r" b="b"/>
              <a:pathLst>
                <a:path w="22" h="29">
                  <a:moveTo>
                    <a:pt x="14" y="0"/>
                  </a:moveTo>
                  <a:cubicBezTo>
                    <a:pt x="22" y="6"/>
                    <a:pt x="18" y="21"/>
                    <a:pt x="12" y="29"/>
                  </a:cubicBezTo>
                  <a:cubicBezTo>
                    <a:pt x="0" y="19"/>
                    <a:pt x="7" y="1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 name="Freeform 6"/>
            <p:cNvSpPr/>
            <p:nvPr/>
          </p:nvSpPr>
          <p:spPr bwMode="auto">
            <a:xfrm>
              <a:off x="4241" y="1239"/>
              <a:ext cx="134" cy="134"/>
            </a:xfrm>
            <a:custGeom>
              <a:avLst/>
              <a:gdLst>
                <a:gd name="T0" fmla="*/ 102 w 105"/>
                <a:gd name="T1" fmla="*/ 26 h 105"/>
                <a:gd name="T2" fmla="*/ 103 w 105"/>
                <a:gd name="T3" fmla="*/ 63 h 105"/>
                <a:gd name="T4" fmla="*/ 84 w 105"/>
                <a:gd name="T5" fmla="*/ 95 h 105"/>
                <a:gd name="T6" fmla="*/ 13 w 105"/>
                <a:gd name="T7" fmla="*/ 80 h 105"/>
                <a:gd name="T8" fmla="*/ 22 w 105"/>
                <a:gd name="T9" fmla="*/ 13 h 105"/>
                <a:gd name="T10" fmla="*/ 52 w 105"/>
                <a:gd name="T11" fmla="*/ 0 h 105"/>
                <a:gd name="T12" fmla="*/ 102 w 105"/>
                <a:gd name="T13" fmla="*/ 26 h 105"/>
              </a:gdLst>
              <a:ahLst/>
              <a:cxnLst>
                <a:cxn ang="0">
                  <a:pos x="T0" y="T1"/>
                </a:cxn>
                <a:cxn ang="0">
                  <a:pos x="T2" y="T3"/>
                </a:cxn>
                <a:cxn ang="0">
                  <a:pos x="T4" y="T5"/>
                </a:cxn>
                <a:cxn ang="0">
                  <a:pos x="T6" y="T7"/>
                </a:cxn>
                <a:cxn ang="0">
                  <a:pos x="T8" y="T9"/>
                </a:cxn>
                <a:cxn ang="0">
                  <a:pos x="T10" y="T11"/>
                </a:cxn>
                <a:cxn ang="0">
                  <a:pos x="T12" y="T13"/>
                </a:cxn>
              </a:cxnLst>
              <a:rect l="0" t="0" r="r" b="b"/>
              <a:pathLst>
                <a:path w="105" h="105">
                  <a:moveTo>
                    <a:pt x="102" y="26"/>
                  </a:moveTo>
                  <a:cubicBezTo>
                    <a:pt x="101" y="38"/>
                    <a:pt x="105" y="51"/>
                    <a:pt x="103" y="63"/>
                  </a:cubicBezTo>
                  <a:cubicBezTo>
                    <a:pt x="101" y="78"/>
                    <a:pt x="90" y="85"/>
                    <a:pt x="84" y="95"/>
                  </a:cubicBezTo>
                  <a:cubicBezTo>
                    <a:pt x="55" y="105"/>
                    <a:pt x="31" y="95"/>
                    <a:pt x="13" y="80"/>
                  </a:cubicBezTo>
                  <a:cubicBezTo>
                    <a:pt x="0" y="57"/>
                    <a:pt x="6" y="29"/>
                    <a:pt x="22" y="13"/>
                  </a:cubicBezTo>
                  <a:cubicBezTo>
                    <a:pt x="36" y="12"/>
                    <a:pt x="46" y="5"/>
                    <a:pt x="52" y="0"/>
                  </a:cubicBezTo>
                  <a:cubicBezTo>
                    <a:pt x="70" y="6"/>
                    <a:pt x="87" y="16"/>
                    <a:pt x="10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 name="Freeform 7"/>
            <p:cNvSpPr/>
            <p:nvPr/>
          </p:nvSpPr>
          <p:spPr bwMode="auto">
            <a:xfrm>
              <a:off x="3281" y="1304"/>
              <a:ext cx="56" cy="15"/>
            </a:xfrm>
            <a:custGeom>
              <a:avLst/>
              <a:gdLst>
                <a:gd name="T0" fmla="*/ 44 w 44"/>
                <a:gd name="T1" fmla="*/ 0 h 12"/>
                <a:gd name="T2" fmla="*/ 0 w 44"/>
                <a:gd name="T3" fmla="*/ 12 h 12"/>
                <a:gd name="T4" fmla="*/ 44 w 44"/>
                <a:gd name="T5" fmla="*/ 0 h 12"/>
              </a:gdLst>
              <a:ahLst/>
              <a:cxnLst>
                <a:cxn ang="0">
                  <a:pos x="T0" y="T1"/>
                </a:cxn>
                <a:cxn ang="0">
                  <a:pos x="T2" y="T3"/>
                </a:cxn>
                <a:cxn ang="0">
                  <a:pos x="T4" y="T5"/>
                </a:cxn>
              </a:cxnLst>
              <a:rect l="0" t="0" r="r" b="b"/>
              <a:pathLst>
                <a:path w="44" h="12">
                  <a:moveTo>
                    <a:pt x="44" y="0"/>
                  </a:moveTo>
                  <a:cubicBezTo>
                    <a:pt x="33" y="8"/>
                    <a:pt x="19" y="9"/>
                    <a:pt x="0" y="12"/>
                  </a:cubicBezTo>
                  <a:cubicBezTo>
                    <a:pt x="12" y="5"/>
                    <a:pt x="27" y="2"/>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8" name="Freeform 8"/>
            <p:cNvSpPr/>
            <p:nvPr/>
          </p:nvSpPr>
          <p:spPr bwMode="auto">
            <a:xfrm>
              <a:off x="3187" y="1360"/>
              <a:ext cx="16" cy="23"/>
            </a:xfrm>
            <a:custGeom>
              <a:avLst/>
              <a:gdLst>
                <a:gd name="T0" fmla="*/ 8 w 13"/>
                <a:gd name="T1" fmla="*/ 0 h 18"/>
                <a:gd name="T2" fmla="*/ 0 w 13"/>
                <a:gd name="T3" fmla="*/ 16 h 18"/>
                <a:gd name="T4" fmla="*/ 3 w 13"/>
                <a:gd name="T5" fmla="*/ 2 h 18"/>
                <a:gd name="T6" fmla="*/ 8 w 13"/>
                <a:gd name="T7" fmla="*/ 0 h 18"/>
              </a:gdLst>
              <a:ahLst/>
              <a:cxnLst>
                <a:cxn ang="0">
                  <a:pos x="T0" y="T1"/>
                </a:cxn>
                <a:cxn ang="0">
                  <a:pos x="T2" y="T3"/>
                </a:cxn>
                <a:cxn ang="0">
                  <a:pos x="T4" y="T5"/>
                </a:cxn>
                <a:cxn ang="0">
                  <a:pos x="T6" y="T7"/>
                </a:cxn>
              </a:cxnLst>
              <a:rect l="0" t="0" r="r" b="b"/>
              <a:pathLst>
                <a:path w="13" h="18">
                  <a:moveTo>
                    <a:pt x="8" y="0"/>
                  </a:moveTo>
                  <a:cubicBezTo>
                    <a:pt x="13" y="4"/>
                    <a:pt x="9" y="18"/>
                    <a:pt x="0" y="16"/>
                  </a:cubicBezTo>
                  <a:cubicBezTo>
                    <a:pt x="2" y="12"/>
                    <a:pt x="3" y="7"/>
                    <a:pt x="3" y="2"/>
                  </a:cubicBezTo>
                  <a:cubicBezTo>
                    <a:pt x="5" y="2"/>
                    <a:pt x="8"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9" name="Freeform 9"/>
            <p:cNvSpPr/>
            <p:nvPr/>
          </p:nvSpPr>
          <p:spPr bwMode="auto">
            <a:xfrm>
              <a:off x="4200" y="1420"/>
              <a:ext cx="44" cy="18"/>
            </a:xfrm>
            <a:custGeom>
              <a:avLst/>
              <a:gdLst>
                <a:gd name="T0" fmla="*/ 0 w 34"/>
                <a:gd name="T1" fmla="*/ 0 h 14"/>
                <a:gd name="T2" fmla="*/ 34 w 34"/>
                <a:gd name="T3" fmla="*/ 12 h 14"/>
                <a:gd name="T4" fmla="*/ 0 w 34"/>
                <a:gd name="T5" fmla="*/ 0 h 14"/>
              </a:gdLst>
              <a:ahLst/>
              <a:cxnLst>
                <a:cxn ang="0">
                  <a:pos x="T0" y="T1"/>
                </a:cxn>
                <a:cxn ang="0">
                  <a:pos x="T2" y="T3"/>
                </a:cxn>
                <a:cxn ang="0">
                  <a:pos x="T4" y="T5"/>
                </a:cxn>
              </a:cxnLst>
              <a:rect l="0" t="0" r="r" b="b"/>
              <a:pathLst>
                <a:path w="34" h="14">
                  <a:moveTo>
                    <a:pt x="0" y="0"/>
                  </a:moveTo>
                  <a:cubicBezTo>
                    <a:pt x="8" y="1"/>
                    <a:pt x="26" y="6"/>
                    <a:pt x="34" y="12"/>
                  </a:cubicBezTo>
                  <a:cubicBezTo>
                    <a:pt x="18" y="14"/>
                    <a:pt x="11"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0" name="Freeform 10"/>
            <p:cNvSpPr/>
            <p:nvPr/>
          </p:nvSpPr>
          <p:spPr bwMode="auto">
            <a:xfrm>
              <a:off x="4281" y="1427"/>
              <a:ext cx="20" cy="19"/>
            </a:xfrm>
            <a:custGeom>
              <a:avLst/>
              <a:gdLst>
                <a:gd name="T0" fmla="*/ 0 w 16"/>
                <a:gd name="T1" fmla="*/ 3 h 15"/>
                <a:gd name="T2" fmla="*/ 16 w 16"/>
                <a:gd name="T3" fmla="*/ 8 h 15"/>
                <a:gd name="T4" fmla="*/ 0 w 16"/>
                <a:gd name="T5" fmla="*/ 3 h 15"/>
              </a:gdLst>
              <a:ahLst/>
              <a:cxnLst>
                <a:cxn ang="0">
                  <a:pos x="T0" y="T1"/>
                </a:cxn>
                <a:cxn ang="0">
                  <a:pos x="T2" y="T3"/>
                </a:cxn>
                <a:cxn ang="0">
                  <a:pos x="T4" y="T5"/>
                </a:cxn>
              </a:cxnLst>
              <a:rect l="0" t="0" r="r" b="b"/>
              <a:pathLst>
                <a:path w="16" h="15">
                  <a:moveTo>
                    <a:pt x="0" y="3"/>
                  </a:moveTo>
                  <a:cubicBezTo>
                    <a:pt x="7" y="0"/>
                    <a:pt x="10" y="5"/>
                    <a:pt x="16" y="8"/>
                  </a:cubicBezTo>
                  <a:cubicBezTo>
                    <a:pt x="13" y="15"/>
                    <a:pt x="7"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1" name="Freeform 11"/>
            <p:cNvSpPr/>
            <p:nvPr/>
          </p:nvSpPr>
          <p:spPr bwMode="auto">
            <a:xfrm>
              <a:off x="3222" y="1437"/>
              <a:ext cx="60" cy="31"/>
            </a:xfrm>
            <a:custGeom>
              <a:avLst/>
              <a:gdLst>
                <a:gd name="T0" fmla="*/ 47 w 47"/>
                <a:gd name="T1" fmla="*/ 0 h 24"/>
                <a:gd name="T2" fmla="*/ 0 w 47"/>
                <a:gd name="T3" fmla="*/ 24 h 24"/>
                <a:gd name="T4" fmla="*/ 20 w 47"/>
                <a:gd name="T5" fmla="*/ 6 h 24"/>
                <a:gd name="T6" fmla="*/ 47 w 47"/>
                <a:gd name="T7" fmla="*/ 0 h 24"/>
              </a:gdLst>
              <a:ahLst/>
              <a:cxnLst>
                <a:cxn ang="0">
                  <a:pos x="T0" y="T1"/>
                </a:cxn>
                <a:cxn ang="0">
                  <a:pos x="T2" y="T3"/>
                </a:cxn>
                <a:cxn ang="0">
                  <a:pos x="T4" y="T5"/>
                </a:cxn>
                <a:cxn ang="0">
                  <a:pos x="T6" y="T7"/>
                </a:cxn>
              </a:cxnLst>
              <a:rect l="0" t="0" r="r" b="b"/>
              <a:pathLst>
                <a:path w="47" h="24">
                  <a:moveTo>
                    <a:pt x="47" y="0"/>
                  </a:moveTo>
                  <a:cubicBezTo>
                    <a:pt x="30" y="7"/>
                    <a:pt x="20" y="20"/>
                    <a:pt x="0" y="24"/>
                  </a:cubicBezTo>
                  <a:cubicBezTo>
                    <a:pt x="0" y="12"/>
                    <a:pt x="18" y="17"/>
                    <a:pt x="20" y="6"/>
                  </a:cubicBezTo>
                  <a:cubicBezTo>
                    <a:pt x="30" y="11"/>
                    <a:pt x="36"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2" name="Freeform 12"/>
            <p:cNvSpPr/>
            <p:nvPr/>
          </p:nvSpPr>
          <p:spPr bwMode="auto">
            <a:xfrm>
              <a:off x="4309" y="1440"/>
              <a:ext cx="9" cy="7"/>
            </a:xfrm>
            <a:custGeom>
              <a:avLst/>
              <a:gdLst>
                <a:gd name="T0" fmla="*/ 6 w 7"/>
                <a:gd name="T1" fmla="*/ 0 h 6"/>
                <a:gd name="T2" fmla="*/ 7 w 7"/>
                <a:gd name="T3" fmla="*/ 3 h 6"/>
                <a:gd name="T4" fmla="*/ 0 w 7"/>
                <a:gd name="T5" fmla="*/ 3 h 6"/>
                <a:gd name="T6" fmla="*/ 6 w 7"/>
                <a:gd name="T7" fmla="*/ 0 h 6"/>
              </a:gdLst>
              <a:ahLst/>
              <a:cxnLst>
                <a:cxn ang="0">
                  <a:pos x="T0" y="T1"/>
                </a:cxn>
                <a:cxn ang="0">
                  <a:pos x="T2" y="T3"/>
                </a:cxn>
                <a:cxn ang="0">
                  <a:pos x="T4" y="T5"/>
                </a:cxn>
                <a:cxn ang="0">
                  <a:pos x="T6" y="T7"/>
                </a:cxn>
              </a:cxnLst>
              <a:rect l="0" t="0" r="r" b="b"/>
              <a:pathLst>
                <a:path w="7" h="6">
                  <a:moveTo>
                    <a:pt x="6" y="0"/>
                  </a:moveTo>
                  <a:cubicBezTo>
                    <a:pt x="6" y="2"/>
                    <a:pt x="6" y="3"/>
                    <a:pt x="7" y="3"/>
                  </a:cubicBezTo>
                  <a:cubicBezTo>
                    <a:pt x="7" y="6"/>
                    <a:pt x="1" y="4"/>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3" name="Freeform 13"/>
            <p:cNvSpPr/>
            <p:nvPr/>
          </p:nvSpPr>
          <p:spPr bwMode="auto">
            <a:xfrm>
              <a:off x="4301" y="1537"/>
              <a:ext cx="128" cy="123"/>
            </a:xfrm>
            <a:custGeom>
              <a:avLst/>
              <a:gdLst>
                <a:gd name="T0" fmla="*/ 85 w 100"/>
                <a:gd name="T1" fmla="*/ 81 h 96"/>
                <a:gd name="T2" fmla="*/ 94 w 100"/>
                <a:gd name="T3" fmla="*/ 84 h 96"/>
                <a:gd name="T4" fmla="*/ 80 w 100"/>
                <a:gd name="T5" fmla="*/ 81 h 96"/>
                <a:gd name="T6" fmla="*/ 60 w 100"/>
                <a:gd name="T7" fmla="*/ 96 h 96"/>
                <a:gd name="T8" fmla="*/ 12 w 100"/>
                <a:gd name="T9" fmla="*/ 69 h 96"/>
                <a:gd name="T10" fmla="*/ 2 w 100"/>
                <a:gd name="T11" fmla="*/ 53 h 96"/>
                <a:gd name="T12" fmla="*/ 24 w 100"/>
                <a:gd name="T13" fmla="*/ 9 h 96"/>
                <a:gd name="T14" fmla="*/ 71 w 100"/>
                <a:gd name="T15" fmla="*/ 9 h 96"/>
                <a:gd name="T16" fmla="*/ 97 w 100"/>
                <a:gd name="T17" fmla="*/ 46 h 96"/>
                <a:gd name="T18" fmla="*/ 85 w 100"/>
                <a:gd name="T19" fmla="*/ 8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6">
                  <a:moveTo>
                    <a:pt x="85" y="81"/>
                  </a:moveTo>
                  <a:cubicBezTo>
                    <a:pt x="87" y="85"/>
                    <a:pt x="94" y="77"/>
                    <a:pt x="94" y="84"/>
                  </a:cubicBezTo>
                  <a:cubicBezTo>
                    <a:pt x="87" y="85"/>
                    <a:pt x="85" y="85"/>
                    <a:pt x="80" y="81"/>
                  </a:cubicBezTo>
                  <a:cubicBezTo>
                    <a:pt x="71" y="83"/>
                    <a:pt x="57" y="89"/>
                    <a:pt x="60" y="96"/>
                  </a:cubicBezTo>
                  <a:cubicBezTo>
                    <a:pt x="44" y="96"/>
                    <a:pt x="20" y="84"/>
                    <a:pt x="12" y="69"/>
                  </a:cubicBezTo>
                  <a:cubicBezTo>
                    <a:pt x="8" y="63"/>
                    <a:pt x="2" y="57"/>
                    <a:pt x="2" y="53"/>
                  </a:cubicBezTo>
                  <a:cubicBezTo>
                    <a:pt x="0" y="40"/>
                    <a:pt x="13" y="17"/>
                    <a:pt x="24" y="9"/>
                  </a:cubicBezTo>
                  <a:cubicBezTo>
                    <a:pt x="37" y="0"/>
                    <a:pt x="54" y="7"/>
                    <a:pt x="71" y="9"/>
                  </a:cubicBezTo>
                  <a:cubicBezTo>
                    <a:pt x="83" y="18"/>
                    <a:pt x="91" y="31"/>
                    <a:pt x="97" y="46"/>
                  </a:cubicBezTo>
                  <a:cubicBezTo>
                    <a:pt x="100" y="61"/>
                    <a:pt x="87" y="66"/>
                    <a:pt x="85"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4" name="Freeform 14"/>
            <p:cNvSpPr/>
            <p:nvPr/>
          </p:nvSpPr>
          <p:spPr bwMode="auto">
            <a:xfrm>
              <a:off x="4016" y="1571"/>
              <a:ext cx="42" cy="66"/>
            </a:xfrm>
            <a:custGeom>
              <a:avLst/>
              <a:gdLst>
                <a:gd name="T0" fmla="*/ 0 w 33"/>
                <a:gd name="T1" fmla="*/ 0 h 51"/>
                <a:gd name="T2" fmla="*/ 28 w 33"/>
                <a:gd name="T3" fmla="*/ 35 h 51"/>
                <a:gd name="T4" fmla="*/ 31 w 33"/>
                <a:gd name="T5" fmla="*/ 31 h 51"/>
                <a:gd name="T6" fmla="*/ 17 w 33"/>
                <a:gd name="T7" fmla="*/ 47 h 51"/>
                <a:gd name="T8" fmla="*/ 11 w 33"/>
                <a:gd name="T9" fmla="*/ 38 h 51"/>
                <a:gd name="T10" fmla="*/ 0 w 33"/>
                <a:gd name="T11" fmla="*/ 0 h 51"/>
              </a:gdLst>
              <a:ahLst/>
              <a:cxnLst>
                <a:cxn ang="0">
                  <a:pos x="T0" y="T1"/>
                </a:cxn>
                <a:cxn ang="0">
                  <a:pos x="T2" y="T3"/>
                </a:cxn>
                <a:cxn ang="0">
                  <a:pos x="T4" y="T5"/>
                </a:cxn>
                <a:cxn ang="0">
                  <a:pos x="T6" y="T7"/>
                </a:cxn>
                <a:cxn ang="0">
                  <a:pos x="T8" y="T9"/>
                </a:cxn>
                <a:cxn ang="0">
                  <a:pos x="T10" y="T11"/>
                </a:cxn>
              </a:cxnLst>
              <a:rect l="0" t="0" r="r" b="b"/>
              <a:pathLst>
                <a:path w="33" h="51">
                  <a:moveTo>
                    <a:pt x="0" y="0"/>
                  </a:moveTo>
                  <a:cubicBezTo>
                    <a:pt x="12" y="9"/>
                    <a:pt x="19" y="23"/>
                    <a:pt x="28" y="35"/>
                  </a:cubicBezTo>
                  <a:cubicBezTo>
                    <a:pt x="33" y="34"/>
                    <a:pt x="24" y="29"/>
                    <a:pt x="31" y="31"/>
                  </a:cubicBezTo>
                  <a:cubicBezTo>
                    <a:pt x="32" y="40"/>
                    <a:pt x="30" y="51"/>
                    <a:pt x="17" y="47"/>
                  </a:cubicBezTo>
                  <a:cubicBezTo>
                    <a:pt x="18" y="41"/>
                    <a:pt x="16" y="38"/>
                    <a:pt x="11" y="38"/>
                  </a:cubicBezTo>
                  <a:cubicBezTo>
                    <a:pt x="19" y="23"/>
                    <a:pt x="0"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5" name="Freeform 15"/>
            <p:cNvSpPr/>
            <p:nvPr/>
          </p:nvSpPr>
          <p:spPr bwMode="auto">
            <a:xfrm>
              <a:off x="4046" y="1580"/>
              <a:ext cx="14" cy="13"/>
            </a:xfrm>
            <a:custGeom>
              <a:avLst/>
              <a:gdLst>
                <a:gd name="T0" fmla="*/ 0 w 11"/>
                <a:gd name="T1" fmla="*/ 0 h 10"/>
                <a:gd name="T2" fmla="*/ 11 w 11"/>
                <a:gd name="T3" fmla="*/ 10 h 10"/>
                <a:gd name="T4" fmla="*/ 0 w 11"/>
                <a:gd name="T5" fmla="*/ 0 h 10"/>
              </a:gdLst>
              <a:ahLst/>
              <a:cxnLst>
                <a:cxn ang="0">
                  <a:pos x="T0" y="T1"/>
                </a:cxn>
                <a:cxn ang="0">
                  <a:pos x="T2" y="T3"/>
                </a:cxn>
                <a:cxn ang="0">
                  <a:pos x="T4" y="T5"/>
                </a:cxn>
              </a:cxnLst>
              <a:rect l="0" t="0" r="r" b="b"/>
              <a:pathLst>
                <a:path w="11" h="10">
                  <a:moveTo>
                    <a:pt x="0" y="0"/>
                  </a:moveTo>
                  <a:cubicBezTo>
                    <a:pt x="5" y="2"/>
                    <a:pt x="10" y="4"/>
                    <a:pt x="11" y="10"/>
                  </a:cubicBezTo>
                  <a:cubicBezTo>
                    <a:pt x="4" y="10"/>
                    <a:pt x="2"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6" name="Freeform 16"/>
            <p:cNvSpPr/>
            <p:nvPr/>
          </p:nvSpPr>
          <p:spPr bwMode="auto">
            <a:xfrm>
              <a:off x="4042" y="1640"/>
              <a:ext cx="15" cy="31"/>
            </a:xfrm>
            <a:custGeom>
              <a:avLst/>
              <a:gdLst>
                <a:gd name="T0" fmla="*/ 0 w 12"/>
                <a:gd name="T1" fmla="*/ 0 h 24"/>
                <a:gd name="T2" fmla="*/ 12 w 12"/>
                <a:gd name="T3" fmla="*/ 24 h 24"/>
                <a:gd name="T4" fmla="*/ 0 w 12"/>
                <a:gd name="T5" fmla="*/ 0 h 24"/>
              </a:gdLst>
              <a:ahLst/>
              <a:cxnLst>
                <a:cxn ang="0">
                  <a:pos x="T0" y="T1"/>
                </a:cxn>
                <a:cxn ang="0">
                  <a:pos x="T2" y="T3"/>
                </a:cxn>
                <a:cxn ang="0">
                  <a:pos x="T4" y="T5"/>
                </a:cxn>
              </a:cxnLst>
              <a:rect l="0" t="0" r="r" b="b"/>
              <a:pathLst>
                <a:path w="12" h="24">
                  <a:moveTo>
                    <a:pt x="0" y="0"/>
                  </a:moveTo>
                  <a:cubicBezTo>
                    <a:pt x="8" y="4"/>
                    <a:pt x="9" y="15"/>
                    <a:pt x="12" y="24"/>
                  </a:cubicBezTo>
                  <a:cubicBezTo>
                    <a:pt x="3" y="21"/>
                    <a:pt x="5"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7" name="Freeform 17"/>
            <p:cNvSpPr/>
            <p:nvPr/>
          </p:nvSpPr>
          <p:spPr bwMode="auto">
            <a:xfrm>
              <a:off x="4150" y="1644"/>
              <a:ext cx="9" cy="8"/>
            </a:xfrm>
            <a:custGeom>
              <a:avLst/>
              <a:gdLst>
                <a:gd name="T0" fmla="*/ 1 w 7"/>
                <a:gd name="T1" fmla="*/ 0 h 6"/>
                <a:gd name="T2" fmla="*/ 6 w 7"/>
                <a:gd name="T3" fmla="*/ 6 h 6"/>
                <a:gd name="T4" fmla="*/ 1 w 7"/>
                <a:gd name="T5" fmla="*/ 0 h 6"/>
              </a:gdLst>
              <a:ahLst/>
              <a:cxnLst>
                <a:cxn ang="0">
                  <a:pos x="T0" y="T1"/>
                </a:cxn>
                <a:cxn ang="0">
                  <a:pos x="T2" y="T3"/>
                </a:cxn>
                <a:cxn ang="0">
                  <a:pos x="T4" y="T5"/>
                </a:cxn>
              </a:cxnLst>
              <a:rect l="0" t="0" r="r" b="b"/>
              <a:pathLst>
                <a:path w="7" h="6">
                  <a:moveTo>
                    <a:pt x="1" y="0"/>
                  </a:moveTo>
                  <a:cubicBezTo>
                    <a:pt x="4" y="1"/>
                    <a:pt x="7" y="1"/>
                    <a:pt x="6" y="6"/>
                  </a:cubicBezTo>
                  <a:cubicBezTo>
                    <a:pt x="4" y="4"/>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8" name="Freeform 18"/>
            <p:cNvSpPr/>
            <p:nvPr/>
          </p:nvSpPr>
          <p:spPr bwMode="auto">
            <a:xfrm>
              <a:off x="3573" y="1692"/>
              <a:ext cx="12" cy="8"/>
            </a:xfrm>
            <a:custGeom>
              <a:avLst/>
              <a:gdLst>
                <a:gd name="T0" fmla="*/ 0 w 10"/>
                <a:gd name="T1" fmla="*/ 3 h 7"/>
                <a:gd name="T2" fmla="*/ 7 w 10"/>
                <a:gd name="T3" fmla="*/ 6 h 7"/>
                <a:gd name="T4" fmla="*/ 0 w 10"/>
                <a:gd name="T5" fmla="*/ 3 h 7"/>
              </a:gdLst>
              <a:ahLst/>
              <a:cxnLst>
                <a:cxn ang="0">
                  <a:pos x="T0" y="T1"/>
                </a:cxn>
                <a:cxn ang="0">
                  <a:pos x="T2" y="T3"/>
                </a:cxn>
                <a:cxn ang="0">
                  <a:pos x="T4" y="T5"/>
                </a:cxn>
              </a:cxnLst>
              <a:rect l="0" t="0" r="r" b="b"/>
              <a:pathLst>
                <a:path w="10" h="7">
                  <a:moveTo>
                    <a:pt x="0" y="3"/>
                  </a:moveTo>
                  <a:cubicBezTo>
                    <a:pt x="0" y="0"/>
                    <a:pt x="10" y="0"/>
                    <a:pt x="7" y="6"/>
                  </a:cubicBezTo>
                  <a:cubicBezTo>
                    <a:pt x="2" y="7"/>
                    <a:pt x="3"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19" name="Freeform 19"/>
            <p:cNvSpPr/>
            <p:nvPr/>
          </p:nvSpPr>
          <p:spPr bwMode="auto">
            <a:xfrm>
              <a:off x="3879" y="1694"/>
              <a:ext cx="95" cy="88"/>
            </a:xfrm>
            <a:custGeom>
              <a:avLst/>
              <a:gdLst>
                <a:gd name="T0" fmla="*/ 17 w 74"/>
                <a:gd name="T1" fmla="*/ 57 h 69"/>
                <a:gd name="T2" fmla="*/ 64 w 74"/>
                <a:gd name="T3" fmla="*/ 24 h 69"/>
                <a:gd name="T4" fmla="*/ 23 w 74"/>
                <a:gd name="T5" fmla="*/ 54 h 69"/>
                <a:gd name="T6" fmla="*/ 17 w 74"/>
                <a:gd name="T7" fmla="*/ 57 h 69"/>
              </a:gdLst>
              <a:ahLst/>
              <a:cxnLst>
                <a:cxn ang="0">
                  <a:pos x="T0" y="T1"/>
                </a:cxn>
                <a:cxn ang="0">
                  <a:pos x="T2" y="T3"/>
                </a:cxn>
                <a:cxn ang="0">
                  <a:pos x="T4" y="T5"/>
                </a:cxn>
                <a:cxn ang="0">
                  <a:pos x="T6" y="T7"/>
                </a:cxn>
              </a:cxnLst>
              <a:rect l="0" t="0" r="r" b="b"/>
              <a:pathLst>
                <a:path w="74" h="69">
                  <a:moveTo>
                    <a:pt x="17" y="57"/>
                  </a:moveTo>
                  <a:cubicBezTo>
                    <a:pt x="0" y="19"/>
                    <a:pt x="45" y="0"/>
                    <a:pt x="64" y="24"/>
                  </a:cubicBezTo>
                  <a:cubicBezTo>
                    <a:pt x="74" y="52"/>
                    <a:pt x="42" y="69"/>
                    <a:pt x="23" y="54"/>
                  </a:cubicBezTo>
                  <a:cubicBezTo>
                    <a:pt x="20" y="53"/>
                    <a:pt x="18" y="61"/>
                    <a:pt x="1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0" name="Freeform 20"/>
            <p:cNvSpPr/>
            <p:nvPr/>
          </p:nvSpPr>
          <p:spPr bwMode="auto">
            <a:xfrm>
              <a:off x="3629" y="1752"/>
              <a:ext cx="22" cy="24"/>
            </a:xfrm>
            <a:custGeom>
              <a:avLst/>
              <a:gdLst>
                <a:gd name="T0" fmla="*/ 10 w 17"/>
                <a:gd name="T1" fmla="*/ 0 h 19"/>
                <a:gd name="T2" fmla="*/ 3 w 17"/>
                <a:gd name="T3" fmla="*/ 18 h 19"/>
                <a:gd name="T4" fmla="*/ 0 w 17"/>
                <a:gd name="T5" fmla="*/ 12 h 19"/>
                <a:gd name="T6" fmla="*/ 10 w 17"/>
                <a:gd name="T7" fmla="*/ 0 h 19"/>
              </a:gdLst>
              <a:ahLst/>
              <a:cxnLst>
                <a:cxn ang="0">
                  <a:pos x="T0" y="T1"/>
                </a:cxn>
                <a:cxn ang="0">
                  <a:pos x="T2" y="T3"/>
                </a:cxn>
                <a:cxn ang="0">
                  <a:pos x="T4" y="T5"/>
                </a:cxn>
                <a:cxn ang="0">
                  <a:pos x="T6" y="T7"/>
                </a:cxn>
              </a:cxnLst>
              <a:rect l="0" t="0" r="r" b="b"/>
              <a:pathLst>
                <a:path w="17" h="19">
                  <a:moveTo>
                    <a:pt x="10" y="0"/>
                  </a:moveTo>
                  <a:cubicBezTo>
                    <a:pt x="17" y="5"/>
                    <a:pt x="12" y="19"/>
                    <a:pt x="3" y="18"/>
                  </a:cubicBezTo>
                  <a:cubicBezTo>
                    <a:pt x="1" y="17"/>
                    <a:pt x="3" y="12"/>
                    <a:pt x="0" y="12"/>
                  </a:cubicBezTo>
                  <a:cubicBezTo>
                    <a:pt x="1" y="5"/>
                    <a:pt x="7" y="4"/>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1" name="Freeform 21"/>
            <p:cNvSpPr/>
            <p:nvPr/>
          </p:nvSpPr>
          <p:spPr bwMode="auto">
            <a:xfrm>
              <a:off x="3882" y="1836"/>
              <a:ext cx="82" cy="73"/>
            </a:xfrm>
            <a:custGeom>
              <a:avLst/>
              <a:gdLst>
                <a:gd name="T0" fmla="*/ 43 w 64"/>
                <a:gd name="T1" fmla="*/ 47 h 57"/>
                <a:gd name="T2" fmla="*/ 5 w 64"/>
                <a:gd name="T3" fmla="*/ 27 h 57"/>
                <a:gd name="T4" fmla="*/ 43 w 64"/>
                <a:gd name="T5" fmla="*/ 47 h 57"/>
              </a:gdLst>
              <a:ahLst/>
              <a:cxnLst>
                <a:cxn ang="0">
                  <a:pos x="T0" y="T1"/>
                </a:cxn>
                <a:cxn ang="0">
                  <a:pos x="T2" y="T3"/>
                </a:cxn>
                <a:cxn ang="0">
                  <a:pos x="T4" y="T5"/>
                </a:cxn>
              </a:cxnLst>
              <a:rect l="0" t="0" r="r" b="b"/>
              <a:pathLst>
                <a:path w="64" h="57">
                  <a:moveTo>
                    <a:pt x="43" y="47"/>
                  </a:moveTo>
                  <a:cubicBezTo>
                    <a:pt x="22" y="57"/>
                    <a:pt x="0" y="43"/>
                    <a:pt x="5" y="27"/>
                  </a:cubicBezTo>
                  <a:cubicBezTo>
                    <a:pt x="13" y="0"/>
                    <a:pt x="64" y="15"/>
                    <a:pt x="4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2" name="Freeform 22"/>
            <p:cNvSpPr/>
            <p:nvPr/>
          </p:nvSpPr>
          <p:spPr bwMode="auto">
            <a:xfrm>
              <a:off x="4035" y="740"/>
              <a:ext cx="49" cy="55"/>
            </a:xfrm>
            <a:custGeom>
              <a:avLst/>
              <a:gdLst>
                <a:gd name="T0" fmla="*/ 38 w 38"/>
                <a:gd name="T1" fmla="*/ 0 h 43"/>
                <a:gd name="T2" fmla="*/ 4 w 38"/>
                <a:gd name="T3" fmla="*/ 43 h 43"/>
                <a:gd name="T4" fmla="*/ 7 w 38"/>
                <a:gd name="T5" fmla="*/ 31 h 43"/>
                <a:gd name="T6" fmla="*/ 38 w 38"/>
                <a:gd name="T7" fmla="*/ 0 h 43"/>
              </a:gdLst>
              <a:ahLst/>
              <a:cxnLst>
                <a:cxn ang="0">
                  <a:pos x="T0" y="T1"/>
                </a:cxn>
                <a:cxn ang="0">
                  <a:pos x="T2" y="T3"/>
                </a:cxn>
                <a:cxn ang="0">
                  <a:pos x="T4" y="T5"/>
                </a:cxn>
                <a:cxn ang="0">
                  <a:pos x="T6" y="T7"/>
                </a:cxn>
              </a:cxnLst>
              <a:rect l="0" t="0" r="r" b="b"/>
              <a:pathLst>
                <a:path w="38" h="43">
                  <a:moveTo>
                    <a:pt x="38" y="0"/>
                  </a:moveTo>
                  <a:cubicBezTo>
                    <a:pt x="27" y="15"/>
                    <a:pt x="14" y="27"/>
                    <a:pt x="4" y="43"/>
                  </a:cubicBezTo>
                  <a:cubicBezTo>
                    <a:pt x="0" y="40"/>
                    <a:pt x="12" y="34"/>
                    <a:pt x="7" y="31"/>
                  </a:cubicBezTo>
                  <a:cubicBezTo>
                    <a:pt x="19" y="23"/>
                    <a:pt x="22"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3" name="Freeform 23"/>
            <p:cNvSpPr/>
            <p:nvPr/>
          </p:nvSpPr>
          <p:spPr bwMode="auto">
            <a:xfrm>
              <a:off x="3506" y="755"/>
              <a:ext cx="27" cy="33"/>
            </a:xfrm>
            <a:custGeom>
              <a:avLst/>
              <a:gdLst>
                <a:gd name="T0" fmla="*/ 0 w 21"/>
                <a:gd name="T1" fmla="*/ 1 h 26"/>
                <a:gd name="T2" fmla="*/ 21 w 21"/>
                <a:gd name="T3" fmla="*/ 26 h 26"/>
                <a:gd name="T4" fmla="*/ 0 w 21"/>
                <a:gd name="T5" fmla="*/ 1 h 26"/>
              </a:gdLst>
              <a:ahLst/>
              <a:cxnLst>
                <a:cxn ang="0">
                  <a:pos x="T0" y="T1"/>
                </a:cxn>
                <a:cxn ang="0">
                  <a:pos x="T2" y="T3"/>
                </a:cxn>
                <a:cxn ang="0">
                  <a:pos x="T4" y="T5"/>
                </a:cxn>
              </a:cxnLst>
              <a:rect l="0" t="0" r="r" b="b"/>
              <a:pathLst>
                <a:path w="21" h="26">
                  <a:moveTo>
                    <a:pt x="0" y="1"/>
                  </a:moveTo>
                  <a:cubicBezTo>
                    <a:pt x="11" y="0"/>
                    <a:pt x="15" y="18"/>
                    <a:pt x="21" y="26"/>
                  </a:cubicBezTo>
                  <a:cubicBezTo>
                    <a:pt x="14" y="24"/>
                    <a:pt x="5" y="1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4" name="Freeform 24"/>
            <p:cNvSpPr/>
            <p:nvPr/>
          </p:nvSpPr>
          <p:spPr bwMode="auto">
            <a:xfrm>
              <a:off x="2973" y="938"/>
              <a:ext cx="536" cy="481"/>
            </a:xfrm>
            <a:custGeom>
              <a:avLst/>
              <a:gdLst>
                <a:gd name="T0" fmla="*/ 346 w 419"/>
                <a:gd name="T1" fmla="*/ 257 h 376"/>
                <a:gd name="T2" fmla="*/ 330 w 419"/>
                <a:gd name="T3" fmla="*/ 269 h 376"/>
                <a:gd name="T4" fmla="*/ 313 w 419"/>
                <a:gd name="T5" fmla="*/ 294 h 376"/>
                <a:gd name="T6" fmla="*/ 293 w 419"/>
                <a:gd name="T7" fmla="*/ 310 h 376"/>
                <a:gd name="T8" fmla="*/ 271 w 419"/>
                <a:gd name="T9" fmla="*/ 324 h 376"/>
                <a:gd name="T10" fmla="*/ 230 w 419"/>
                <a:gd name="T11" fmla="*/ 332 h 376"/>
                <a:gd name="T12" fmla="*/ 187 w 419"/>
                <a:gd name="T13" fmla="*/ 376 h 376"/>
                <a:gd name="T14" fmla="*/ 143 w 419"/>
                <a:gd name="T15" fmla="*/ 333 h 376"/>
                <a:gd name="T16" fmla="*/ 78 w 419"/>
                <a:gd name="T17" fmla="*/ 297 h 376"/>
                <a:gd name="T18" fmla="*/ 74 w 419"/>
                <a:gd name="T19" fmla="*/ 297 h 376"/>
                <a:gd name="T20" fmla="*/ 59 w 419"/>
                <a:gd name="T21" fmla="*/ 277 h 376"/>
                <a:gd name="T22" fmla="*/ 34 w 419"/>
                <a:gd name="T23" fmla="*/ 282 h 376"/>
                <a:gd name="T24" fmla="*/ 37 w 419"/>
                <a:gd name="T25" fmla="*/ 261 h 376"/>
                <a:gd name="T26" fmla="*/ 0 w 419"/>
                <a:gd name="T27" fmla="*/ 245 h 376"/>
                <a:gd name="T28" fmla="*/ 28 w 419"/>
                <a:gd name="T29" fmla="*/ 204 h 376"/>
                <a:gd name="T30" fmla="*/ 25 w 419"/>
                <a:gd name="T31" fmla="*/ 195 h 376"/>
                <a:gd name="T32" fmla="*/ 15 w 419"/>
                <a:gd name="T33" fmla="*/ 173 h 376"/>
                <a:gd name="T34" fmla="*/ 2 w 419"/>
                <a:gd name="T35" fmla="*/ 154 h 376"/>
                <a:gd name="T36" fmla="*/ 28 w 419"/>
                <a:gd name="T37" fmla="*/ 123 h 376"/>
                <a:gd name="T38" fmla="*/ 37 w 419"/>
                <a:gd name="T39" fmla="*/ 104 h 376"/>
                <a:gd name="T40" fmla="*/ 59 w 419"/>
                <a:gd name="T41" fmla="*/ 92 h 376"/>
                <a:gd name="T42" fmla="*/ 66 w 419"/>
                <a:gd name="T43" fmla="*/ 80 h 376"/>
                <a:gd name="T44" fmla="*/ 78 w 419"/>
                <a:gd name="T45" fmla="*/ 64 h 376"/>
                <a:gd name="T46" fmla="*/ 97 w 419"/>
                <a:gd name="T47" fmla="*/ 54 h 376"/>
                <a:gd name="T48" fmla="*/ 109 w 419"/>
                <a:gd name="T49" fmla="*/ 42 h 376"/>
                <a:gd name="T50" fmla="*/ 130 w 419"/>
                <a:gd name="T51" fmla="*/ 38 h 376"/>
                <a:gd name="T52" fmla="*/ 156 w 419"/>
                <a:gd name="T53" fmla="*/ 28 h 376"/>
                <a:gd name="T54" fmla="*/ 230 w 419"/>
                <a:gd name="T55" fmla="*/ 7 h 376"/>
                <a:gd name="T56" fmla="*/ 246 w 419"/>
                <a:gd name="T57" fmla="*/ 32 h 376"/>
                <a:gd name="T58" fmla="*/ 266 w 419"/>
                <a:gd name="T59" fmla="*/ 39 h 376"/>
                <a:gd name="T60" fmla="*/ 303 w 419"/>
                <a:gd name="T61" fmla="*/ 60 h 376"/>
                <a:gd name="T62" fmla="*/ 341 w 419"/>
                <a:gd name="T63" fmla="*/ 98 h 376"/>
                <a:gd name="T64" fmla="*/ 372 w 419"/>
                <a:gd name="T65" fmla="*/ 110 h 376"/>
                <a:gd name="T66" fmla="*/ 353 w 419"/>
                <a:gd name="T67" fmla="*/ 135 h 376"/>
                <a:gd name="T68" fmla="*/ 372 w 419"/>
                <a:gd name="T69" fmla="*/ 182 h 376"/>
                <a:gd name="T70" fmla="*/ 406 w 419"/>
                <a:gd name="T71" fmla="*/ 185 h 376"/>
                <a:gd name="T72" fmla="*/ 347 w 419"/>
                <a:gd name="T73" fmla="*/ 213 h 376"/>
                <a:gd name="T74" fmla="*/ 372 w 419"/>
                <a:gd name="T75" fmla="*/ 244 h 376"/>
                <a:gd name="T76" fmla="*/ 378 w 419"/>
                <a:gd name="T77" fmla="*/ 24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376">
                  <a:moveTo>
                    <a:pt x="346" y="244"/>
                  </a:moveTo>
                  <a:cubicBezTo>
                    <a:pt x="342" y="246"/>
                    <a:pt x="345" y="254"/>
                    <a:pt x="346" y="257"/>
                  </a:cubicBezTo>
                  <a:cubicBezTo>
                    <a:pt x="354" y="256"/>
                    <a:pt x="362" y="255"/>
                    <a:pt x="366" y="261"/>
                  </a:cubicBezTo>
                  <a:cubicBezTo>
                    <a:pt x="360" y="270"/>
                    <a:pt x="340" y="264"/>
                    <a:pt x="330" y="269"/>
                  </a:cubicBezTo>
                  <a:cubicBezTo>
                    <a:pt x="324" y="271"/>
                    <a:pt x="323" y="278"/>
                    <a:pt x="316" y="280"/>
                  </a:cubicBezTo>
                  <a:cubicBezTo>
                    <a:pt x="317" y="286"/>
                    <a:pt x="312" y="287"/>
                    <a:pt x="313" y="294"/>
                  </a:cubicBezTo>
                  <a:cubicBezTo>
                    <a:pt x="305" y="293"/>
                    <a:pt x="303" y="299"/>
                    <a:pt x="302" y="305"/>
                  </a:cubicBezTo>
                  <a:cubicBezTo>
                    <a:pt x="298" y="304"/>
                    <a:pt x="292" y="302"/>
                    <a:pt x="293" y="310"/>
                  </a:cubicBezTo>
                  <a:cubicBezTo>
                    <a:pt x="289" y="310"/>
                    <a:pt x="285" y="310"/>
                    <a:pt x="281" y="310"/>
                  </a:cubicBezTo>
                  <a:cubicBezTo>
                    <a:pt x="280" y="314"/>
                    <a:pt x="276" y="321"/>
                    <a:pt x="271" y="324"/>
                  </a:cubicBezTo>
                  <a:cubicBezTo>
                    <a:pt x="261" y="322"/>
                    <a:pt x="241" y="314"/>
                    <a:pt x="228" y="323"/>
                  </a:cubicBezTo>
                  <a:cubicBezTo>
                    <a:pt x="227" y="327"/>
                    <a:pt x="230" y="328"/>
                    <a:pt x="230" y="332"/>
                  </a:cubicBezTo>
                  <a:cubicBezTo>
                    <a:pt x="215" y="349"/>
                    <a:pt x="196" y="317"/>
                    <a:pt x="178" y="333"/>
                  </a:cubicBezTo>
                  <a:cubicBezTo>
                    <a:pt x="179" y="351"/>
                    <a:pt x="186" y="362"/>
                    <a:pt x="187" y="376"/>
                  </a:cubicBezTo>
                  <a:cubicBezTo>
                    <a:pt x="173" y="367"/>
                    <a:pt x="176" y="330"/>
                    <a:pt x="158" y="327"/>
                  </a:cubicBezTo>
                  <a:cubicBezTo>
                    <a:pt x="149" y="326"/>
                    <a:pt x="151" y="331"/>
                    <a:pt x="143" y="333"/>
                  </a:cubicBezTo>
                  <a:cubicBezTo>
                    <a:pt x="136" y="327"/>
                    <a:pt x="128" y="322"/>
                    <a:pt x="119" y="317"/>
                  </a:cubicBezTo>
                  <a:cubicBezTo>
                    <a:pt x="96" y="326"/>
                    <a:pt x="93" y="301"/>
                    <a:pt x="78" y="297"/>
                  </a:cubicBezTo>
                  <a:cubicBezTo>
                    <a:pt x="74" y="299"/>
                    <a:pt x="82" y="305"/>
                    <a:pt x="74" y="304"/>
                  </a:cubicBezTo>
                  <a:cubicBezTo>
                    <a:pt x="71" y="301"/>
                    <a:pt x="74" y="300"/>
                    <a:pt x="74" y="297"/>
                  </a:cubicBezTo>
                  <a:cubicBezTo>
                    <a:pt x="70" y="297"/>
                    <a:pt x="65" y="297"/>
                    <a:pt x="64" y="295"/>
                  </a:cubicBezTo>
                  <a:cubicBezTo>
                    <a:pt x="65" y="286"/>
                    <a:pt x="58" y="286"/>
                    <a:pt x="59" y="277"/>
                  </a:cubicBezTo>
                  <a:cubicBezTo>
                    <a:pt x="57" y="278"/>
                    <a:pt x="55" y="278"/>
                    <a:pt x="55" y="276"/>
                  </a:cubicBezTo>
                  <a:cubicBezTo>
                    <a:pt x="44" y="274"/>
                    <a:pt x="43" y="282"/>
                    <a:pt x="34" y="282"/>
                  </a:cubicBezTo>
                  <a:cubicBezTo>
                    <a:pt x="35" y="272"/>
                    <a:pt x="49" y="276"/>
                    <a:pt x="49" y="266"/>
                  </a:cubicBezTo>
                  <a:cubicBezTo>
                    <a:pt x="45" y="264"/>
                    <a:pt x="41" y="263"/>
                    <a:pt x="37" y="261"/>
                  </a:cubicBezTo>
                  <a:cubicBezTo>
                    <a:pt x="41" y="250"/>
                    <a:pt x="37" y="245"/>
                    <a:pt x="33" y="236"/>
                  </a:cubicBezTo>
                  <a:cubicBezTo>
                    <a:pt x="18" y="237"/>
                    <a:pt x="10" y="242"/>
                    <a:pt x="0" y="245"/>
                  </a:cubicBezTo>
                  <a:cubicBezTo>
                    <a:pt x="3" y="238"/>
                    <a:pt x="22" y="236"/>
                    <a:pt x="28" y="229"/>
                  </a:cubicBezTo>
                  <a:cubicBezTo>
                    <a:pt x="28" y="221"/>
                    <a:pt x="28" y="212"/>
                    <a:pt x="28" y="204"/>
                  </a:cubicBezTo>
                  <a:cubicBezTo>
                    <a:pt x="18" y="203"/>
                    <a:pt x="16" y="208"/>
                    <a:pt x="8" y="204"/>
                  </a:cubicBezTo>
                  <a:cubicBezTo>
                    <a:pt x="10" y="198"/>
                    <a:pt x="19" y="197"/>
                    <a:pt x="25" y="195"/>
                  </a:cubicBezTo>
                  <a:cubicBezTo>
                    <a:pt x="24" y="189"/>
                    <a:pt x="26" y="185"/>
                    <a:pt x="27" y="180"/>
                  </a:cubicBezTo>
                  <a:cubicBezTo>
                    <a:pt x="26" y="175"/>
                    <a:pt x="16" y="178"/>
                    <a:pt x="15" y="173"/>
                  </a:cubicBezTo>
                  <a:cubicBezTo>
                    <a:pt x="14" y="167"/>
                    <a:pt x="25" y="172"/>
                    <a:pt x="25" y="167"/>
                  </a:cubicBezTo>
                  <a:cubicBezTo>
                    <a:pt x="24" y="157"/>
                    <a:pt x="5" y="162"/>
                    <a:pt x="2" y="154"/>
                  </a:cubicBezTo>
                  <a:cubicBezTo>
                    <a:pt x="9" y="158"/>
                    <a:pt x="21" y="156"/>
                    <a:pt x="30" y="158"/>
                  </a:cubicBezTo>
                  <a:cubicBezTo>
                    <a:pt x="30" y="146"/>
                    <a:pt x="32" y="140"/>
                    <a:pt x="28" y="123"/>
                  </a:cubicBezTo>
                  <a:cubicBezTo>
                    <a:pt x="35" y="123"/>
                    <a:pt x="42" y="124"/>
                    <a:pt x="43" y="119"/>
                  </a:cubicBezTo>
                  <a:cubicBezTo>
                    <a:pt x="44" y="111"/>
                    <a:pt x="38" y="110"/>
                    <a:pt x="37" y="104"/>
                  </a:cubicBezTo>
                  <a:cubicBezTo>
                    <a:pt x="43" y="101"/>
                    <a:pt x="47" y="104"/>
                    <a:pt x="50" y="107"/>
                  </a:cubicBezTo>
                  <a:cubicBezTo>
                    <a:pt x="56" y="105"/>
                    <a:pt x="55" y="96"/>
                    <a:pt x="59" y="92"/>
                  </a:cubicBezTo>
                  <a:cubicBezTo>
                    <a:pt x="56" y="86"/>
                    <a:pt x="49" y="83"/>
                    <a:pt x="49" y="75"/>
                  </a:cubicBezTo>
                  <a:cubicBezTo>
                    <a:pt x="55" y="76"/>
                    <a:pt x="57" y="82"/>
                    <a:pt x="66" y="80"/>
                  </a:cubicBezTo>
                  <a:cubicBezTo>
                    <a:pt x="72" y="77"/>
                    <a:pt x="66" y="71"/>
                    <a:pt x="68" y="63"/>
                  </a:cubicBezTo>
                  <a:cubicBezTo>
                    <a:pt x="73" y="62"/>
                    <a:pt x="75" y="61"/>
                    <a:pt x="78" y="64"/>
                  </a:cubicBezTo>
                  <a:cubicBezTo>
                    <a:pt x="86" y="63"/>
                    <a:pt x="79" y="52"/>
                    <a:pt x="84" y="50"/>
                  </a:cubicBezTo>
                  <a:cubicBezTo>
                    <a:pt x="88" y="47"/>
                    <a:pt x="93" y="53"/>
                    <a:pt x="97" y="54"/>
                  </a:cubicBezTo>
                  <a:cubicBezTo>
                    <a:pt x="104" y="49"/>
                    <a:pt x="96" y="39"/>
                    <a:pt x="100" y="32"/>
                  </a:cubicBezTo>
                  <a:cubicBezTo>
                    <a:pt x="107" y="32"/>
                    <a:pt x="106" y="39"/>
                    <a:pt x="109" y="42"/>
                  </a:cubicBezTo>
                  <a:cubicBezTo>
                    <a:pt x="115" y="43"/>
                    <a:pt x="114" y="36"/>
                    <a:pt x="118" y="35"/>
                  </a:cubicBezTo>
                  <a:cubicBezTo>
                    <a:pt x="125" y="33"/>
                    <a:pt x="124" y="39"/>
                    <a:pt x="130" y="38"/>
                  </a:cubicBezTo>
                  <a:cubicBezTo>
                    <a:pt x="150" y="40"/>
                    <a:pt x="139" y="9"/>
                    <a:pt x="149" y="0"/>
                  </a:cubicBezTo>
                  <a:cubicBezTo>
                    <a:pt x="149" y="11"/>
                    <a:pt x="145" y="24"/>
                    <a:pt x="156" y="28"/>
                  </a:cubicBezTo>
                  <a:cubicBezTo>
                    <a:pt x="168" y="15"/>
                    <a:pt x="187" y="24"/>
                    <a:pt x="202" y="20"/>
                  </a:cubicBezTo>
                  <a:cubicBezTo>
                    <a:pt x="213" y="17"/>
                    <a:pt x="216" y="0"/>
                    <a:pt x="230" y="7"/>
                  </a:cubicBezTo>
                  <a:cubicBezTo>
                    <a:pt x="230" y="15"/>
                    <a:pt x="221" y="13"/>
                    <a:pt x="221" y="20"/>
                  </a:cubicBezTo>
                  <a:cubicBezTo>
                    <a:pt x="226" y="29"/>
                    <a:pt x="237" y="33"/>
                    <a:pt x="246" y="32"/>
                  </a:cubicBezTo>
                  <a:cubicBezTo>
                    <a:pt x="262" y="31"/>
                    <a:pt x="274" y="11"/>
                    <a:pt x="288" y="14"/>
                  </a:cubicBezTo>
                  <a:cubicBezTo>
                    <a:pt x="285" y="26"/>
                    <a:pt x="263" y="25"/>
                    <a:pt x="266" y="39"/>
                  </a:cubicBezTo>
                  <a:cubicBezTo>
                    <a:pt x="275" y="46"/>
                    <a:pt x="287" y="42"/>
                    <a:pt x="299" y="44"/>
                  </a:cubicBezTo>
                  <a:cubicBezTo>
                    <a:pt x="300" y="49"/>
                    <a:pt x="310" y="56"/>
                    <a:pt x="303" y="60"/>
                  </a:cubicBezTo>
                  <a:cubicBezTo>
                    <a:pt x="314" y="73"/>
                    <a:pt x="329" y="84"/>
                    <a:pt x="349" y="88"/>
                  </a:cubicBezTo>
                  <a:cubicBezTo>
                    <a:pt x="348" y="93"/>
                    <a:pt x="343" y="94"/>
                    <a:pt x="341" y="98"/>
                  </a:cubicBezTo>
                  <a:cubicBezTo>
                    <a:pt x="344" y="105"/>
                    <a:pt x="349" y="109"/>
                    <a:pt x="355" y="113"/>
                  </a:cubicBezTo>
                  <a:cubicBezTo>
                    <a:pt x="363" y="115"/>
                    <a:pt x="365" y="109"/>
                    <a:pt x="372" y="110"/>
                  </a:cubicBezTo>
                  <a:cubicBezTo>
                    <a:pt x="373" y="112"/>
                    <a:pt x="374" y="114"/>
                    <a:pt x="375" y="116"/>
                  </a:cubicBezTo>
                  <a:cubicBezTo>
                    <a:pt x="372" y="127"/>
                    <a:pt x="356" y="124"/>
                    <a:pt x="353" y="135"/>
                  </a:cubicBezTo>
                  <a:cubicBezTo>
                    <a:pt x="357" y="149"/>
                    <a:pt x="361" y="165"/>
                    <a:pt x="380" y="167"/>
                  </a:cubicBezTo>
                  <a:cubicBezTo>
                    <a:pt x="376" y="171"/>
                    <a:pt x="374" y="177"/>
                    <a:pt x="372" y="182"/>
                  </a:cubicBezTo>
                  <a:cubicBezTo>
                    <a:pt x="389" y="189"/>
                    <a:pt x="399" y="161"/>
                    <a:pt x="413" y="175"/>
                  </a:cubicBezTo>
                  <a:cubicBezTo>
                    <a:pt x="411" y="178"/>
                    <a:pt x="409" y="182"/>
                    <a:pt x="406" y="185"/>
                  </a:cubicBezTo>
                  <a:cubicBezTo>
                    <a:pt x="404" y="187"/>
                    <a:pt x="400" y="185"/>
                    <a:pt x="399" y="183"/>
                  </a:cubicBezTo>
                  <a:cubicBezTo>
                    <a:pt x="384" y="196"/>
                    <a:pt x="360" y="198"/>
                    <a:pt x="347" y="213"/>
                  </a:cubicBezTo>
                  <a:cubicBezTo>
                    <a:pt x="348" y="221"/>
                    <a:pt x="352" y="225"/>
                    <a:pt x="353" y="232"/>
                  </a:cubicBezTo>
                  <a:cubicBezTo>
                    <a:pt x="363" y="232"/>
                    <a:pt x="369" y="236"/>
                    <a:pt x="372" y="244"/>
                  </a:cubicBezTo>
                  <a:cubicBezTo>
                    <a:pt x="393" y="243"/>
                    <a:pt x="401" y="247"/>
                    <a:pt x="419" y="247"/>
                  </a:cubicBezTo>
                  <a:cubicBezTo>
                    <a:pt x="413" y="257"/>
                    <a:pt x="390" y="242"/>
                    <a:pt x="378" y="248"/>
                  </a:cubicBezTo>
                  <a:cubicBezTo>
                    <a:pt x="370" y="241"/>
                    <a:pt x="359" y="245"/>
                    <a:pt x="346"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5" name="Freeform 25"/>
            <p:cNvSpPr/>
            <p:nvPr/>
          </p:nvSpPr>
          <p:spPr bwMode="auto">
            <a:xfrm>
              <a:off x="4349" y="1130"/>
              <a:ext cx="86" cy="20"/>
            </a:xfrm>
            <a:custGeom>
              <a:avLst/>
              <a:gdLst>
                <a:gd name="T0" fmla="*/ 63 w 68"/>
                <a:gd name="T1" fmla="*/ 7 h 16"/>
                <a:gd name="T2" fmla="*/ 68 w 68"/>
                <a:gd name="T3" fmla="*/ 16 h 16"/>
                <a:gd name="T4" fmla="*/ 3 w 68"/>
                <a:gd name="T5" fmla="*/ 5 h 16"/>
                <a:gd name="T6" fmla="*/ 3 w 68"/>
                <a:gd name="T7" fmla="*/ 4 h 16"/>
                <a:gd name="T8" fmla="*/ 50 w 68"/>
                <a:gd name="T9" fmla="*/ 10 h 16"/>
                <a:gd name="T10" fmla="*/ 63 w 68"/>
                <a:gd name="T11" fmla="*/ 7 h 16"/>
              </a:gdLst>
              <a:ahLst/>
              <a:cxnLst>
                <a:cxn ang="0">
                  <a:pos x="T0" y="T1"/>
                </a:cxn>
                <a:cxn ang="0">
                  <a:pos x="T2" y="T3"/>
                </a:cxn>
                <a:cxn ang="0">
                  <a:pos x="T4" y="T5"/>
                </a:cxn>
                <a:cxn ang="0">
                  <a:pos x="T6" y="T7"/>
                </a:cxn>
                <a:cxn ang="0">
                  <a:pos x="T8" y="T9"/>
                </a:cxn>
                <a:cxn ang="0">
                  <a:pos x="T10" y="T11"/>
                </a:cxn>
              </a:cxnLst>
              <a:rect l="0" t="0" r="r" b="b"/>
              <a:pathLst>
                <a:path w="68" h="16">
                  <a:moveTo>
                    <a:pt x="63" y="7"/>
                  </a:moveTo>
                  <a:cubicBezTo>
                    <a:pt x="64" y="10"/>
                    <a:pt x="68" y="11"/>
                    <a:pt x="68" y="16"/>
                  </a:cubicBezTo>
                  <a:cubicBezTo>
                    <a:pt x="53" y="15"/>
                    <a:pt x="26" y="7"/>
                    <a:pt x="3" y="5"/>
                  </a:cubicBezTo>
                  <a:cubicBezTo>
                    <a:pt x="0" y="4"/>
                    <a:pt x="0" y="0"/>
                    <a:pt x="3" y="4"/>
                  </a:cubicBezTo>
                  <a:cubicBezTo>
                    <a:pt x="24" y="7"/>
                    <a:pt x="33" y="3"/>
                    <a:pt x="50" y="10"/>
                  </a:cubicBezTo>
                  <a:cubicBezTo>
                    <a:pt x="57" y="11"/>
                    <a:pt x="56" y="5"/>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6" name="Freeform 26"/>
            <p:cNvSpPr/>
            <p:nvPr/>
          </p:nvSpPr>
          <p:spPr bwMode="auto">
            <a:xfrm>
              <a:off x="3242" y="1321"/>
              <a:ext cx="43" cy="10"/>
            </a:xfrm>
            <a:custGeom>
              <a:avLst/>
              <a:gdLst>
                <a:gd name="T0" fmla="*/ 0 w 34"/>
                <a:gd name="T1" fmla="*/ 8 h 8"/>
                <a:gd name="T2" fmla="*/ 25 w 34"/>
                <a:gd name="T3" fmla="*/ 0 h 8"/>
                <a:gd name="T4" fmla="*/ 9 w 34"/>
                <a:gd name="T5" fmla="*/ 8 h 8"/>
                <a:gd name="T6" fmla="*/ 0 w 34"/>
                <a:gd name="T7" fmla="*/ 8 h 8"/>
              </a:gdLst>
              <a:ahLst/>
              <a:cxnLst>
                <a:cxn ang="0">
                  <a:pos x="T0" y="T1"/>
                </a:cxn>
                <a:cxn ang="0">
                  <a:pos x="T2" y="T3"/>
                </a:cxn>
                <a:cxn ang="0">
                  <a:pos x="T4" y="T5"/>
                </a:cxn>
                <a:cxn ang="0">
                  <a:pos x="T6" y="T7"/>
                </a:cxn>
              </a:cxnLst>
              <a:rect l="0" t="0" r="r" b="b"/>
              <a:pathLst>
                <a:path w="34" h="8">
                  <a:moveTo>
                    <a:pt x="0" y="8"/>
                  </a:moveTo>
                  <a:cubicBezTo>
                    <a:pt x="7" y="1"/>
                    <a:pt x="16" y="0"/>
                    <a:pt x="25" y="0"/>
                  </a:cubicBezTo>
                  <a:cubicBezTo>
                    <a:pt x="34" y="1"/>
                    <a:pt x="17" y="6"/>
                    <a:pt x="9" y="8"/>
                  </a:cubicBezTo>
                  <a:cubicBezTo>
                    <a:pt x="6" y="8"/>
                    <a:pt x="3" y="7"/>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7" name="Freeform 27"/>
            <p:cNvSpPr/>
            <p:nvPr/>
          </p:nvSpPr>
          <p:spPr bwMode="auto">
            <a:xfrm>
              <a:off x="4320" y="1445"/>
              <a:ext cx="17" cy="10"/>
            </a:xfrm>
            <a:custGeom>
              <a:avLst/>
              <a:gdLst>
                <a:gd name="T0" fmla="*/ 0 w 13"/>
                <a:gd name="T1" fmla="*/ 2 h 8"/>
                <a:gd name="T2" fmla="*/ 13 w 13"/>
                <a:gd name="T3" fmla="*/ 8 h 8"/>
                <a:gd name="T4" fmla="*/ 0 w 13"/>
                <a:gd name="T5" fmla="*/ 2 h 8"/>
              </a:gdLst>
              <a:ahLst/>
              <a:cxnLst>
                <a:cxn ang="0">
                  <a:pos x="T0" y="T1"/>
                </a:cxn>
                <a:cxn ang="0">
                  <a:pos x="T2" y="T3"/>
                </a:cxn>
                <a:cxn ang="0">
                  <a:pos x="T4" y="T5"/>
                </a:cxn>
              </a:cxnLst>
              <a:rect l="0" t="0" r="r" b="b"/>
              <a:pathLst>
                <a:path w="13" h="8">
                  <a:moveTo>
                    <a:pt x="0" y="2"/>
                  </a:moveTo>
                  <a:cubicBezTo>
                    <a:pt x="2" y="0"/>
                    <a:pt x="13" y="2"/>
                    <a:pt x="13" y="8"/>
                  </a:cubicBezTo>
                  <a:cubicBezTo>
                    <a:pt x="7" y="7"/>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8" name="Freeform 28"/>
            <p:cNvSpPr/>
            <p:nvPr/>
          </p:nvSpPr>
          <p:spPr bwMode="auto">
            <a:xfrm>
              <a:off x="3458" y="1589"/>
              <a:ext cx="23" cy="31"/>
            </a:xfrm>
            <a:custGeom>
              <a:avLst/>
              <a:gdLst>
                <a:gd name="T0" fmla="*/ 18 w 18"/>
                <a:gd name="T1" fmla="*/ 0 h 24"/>
                <a:gd name="T2" fmla="*/ 0 w 18"/>
                <a:gd name="T3" fmla="*/ 24 h 24"/>
                <a:gd name="T4" fmla="*/ 18 w 18"/>
                <a:gd name="T5" fmla="*/ 0 h 24"/>
              </a:gdLst>
              <a:ahLst/>
              <a:cxnLst>
                <a:cxn ang="0">
                  <a:pos x="T0" y="T1"/>
                </a:cxn>
                <a:cxn ang="0">
                  <a:pos x="T2" y="T3"/>
                </a:cxn>
                <a:cxn ang="0">
                  <a:pos x="T4" y="T5"/>
                </a:cxn>
              </a:cxnLst>
              <a:rect l="0" t="0" r="r" b="b"/>
              <a:pathLst>
                <a:path w="18" h="24">
                  <a:moveTo>
                    <a:pt x="18" y="0"/>
                  </a:moveTo>
                  <a:cubicBezTo>
                    <a:pt x="16" y="7"/>
                    <a:pt x="8" y="19"/>
                    <a:pt x="0" y="24"/>
                  </a:cubicBezTo>
                  <a:cubicBezTo>
                    <a:pt x="2" y="13"/>
                    <a:pt x="13" y="9"/>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29" name="Freeform 29"/>
            <p:cNvSpPr/>
            <p:nvPr/>
          </p:nvSpPr>
          <p:spPr bwMode="auto">
            <a:xfrm>
              <a:off x="4112" y="1617"/>
              <a:ext cx="22" cy="16"/>
            </a:xfrm>
            <a:custGeom>
              <a:avLst/>
              <a:gdLst>
                <a:gd name="T0" fmla="*/ 0 w 17"/>
                <a:gd name="T1" fmla="*/ 1 h 12"/>
                <a:gd name="T2" fmla="*/ 17 w 17"/>
                <a:gd name="T3" fmla="*/ 12 h 12"/>
                <a:gd name="T4" fmla="*/ 0 w 17"/>
                <a:gd name="T5" fmla="*/ 1 h 12"/>
              </a:gdLst>
              <a:ahLst/>
              <a:cxnLst>
                <a:cxn ang="0">
                  <a:pos x="T0" y="T1"/>
                </a:cxn>
                <a:cxn ang="0">
                  <a:pos x="T2" y="T3"/>
                </a:cxn>
                <a:cxn ang="0">
                  <a:pos x="T4" y="T5"/>
                </a:cxn>
              </a:cxnLst>
              <a:rect l="0" t="0" r="r" b="b"/>
              <a:pathLst>
                <a:path w="17" h="12">
                  <a:moveTo>
                    <a:pt x="0" y="1"/>
                  </a:moveTo>
                  <a:cubicBezTo>
                    <a:pt x="4" y="0"/>
                    <a:pt x="14" y="7"/>
                    <a:pt x="17" y="12"/>
                  </a:cubicBezTo>
                  <a:cubicBezTo>
                    <a:pt x="12" y="8"/>
                    <a:pt x="5"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0" name="Freeform 30"/>
            <p:cNvSpPr/>
            <p:nvPr/>
          </p:nvSpPr>
          <p:spPr bwMode="auto">
            <a:xfrm>
              <a:off x="4457" y="1117"/>
              <a:ext cx="271" cy="278"/>
            </a:xfrm>
            <a:custGeom>
              <a:avLst/>
              <a:gdLst>
                <a:gd name="T0" fmla="*/ 97 w 212"/>
                <a:gd name="T1" fmla="*/ 11 h 217"/>
                <a:gd name="T2" fmla="*/ 93 w 212"/>
                <a:gd name="T3" fmla="*/ 12 h 217"/>
                <a:gd name="T4" fmla="*/ 113 w 212"/>
                <a:gd name="T5" fmla="*/ 21 h 217"/>
                <a:gd name="T6" fmla="*/ 134 w 212"/>
                <a:gd name="T7" fmla="*/ 67 h 217"/>
                <a:gd name="T8" fmla="*/ 166 w 212"/>
                <a:gd name="T9" fmla="*/ 86 h 217"/>
                <a:gd name="T10" fmla="*/ 200 w 212"/>
                <a:gd name="T11" fmla="*/ 124 h 217"/>
                <a:gd name="T12" fmla="*/ 212 w 212"/>
                <a:gd name="T13" fmla="*/ 136 h 217"/>
                <a:gd name="T14" fmla="*/ 210 w 212"/>
                <a:gd name="T15" fmla="*/ 167 h 217"/>
                <a:gd name="T16" fmla="*/ 187 w 212"/>
                <a:gd name="T17" fmla="*/ 202 h 217"/>
                <a:gd name="T18" fmla="*/ 150 w 212"/>
                <a:gd name="T19" fmla="*/ 217 h 217"/>
                <a:gd name="T20" fmla="*/ 94 w 212"/>
                <a:gd name="T21" fmla="*/ 199 h 217"/>
                <a:gd name="T22" fmla="*/ 78 w 212"/>
                <a:gd name="T23" fmla="*/ 155 h 217"/>
                <a:gd name="T24" fmla="*/ 18 w 212"/>
                <a:gd name="T25" fmla="*/ 118 h 217"/>
                <a:gd name="T26" fmla="*/ 0 w 212"/>
                <a:gd name="T27" fmla="*/ 71 h 217"/>
                <a:gd name="T28" fmla="*/ 16 w 212"/>
                <a:gd name="T29" fmla="*/ 26 h 217"/>
                <a:gd name="T30" fmla="*/ 97 w 212"/>
                <a:gd name="T31" fmla="*/ 1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217">
                  <a:moveTo>
                    <a:pt x="97" y="11"/>
                  </a:moveTo>
                  <a:cubicBezTo>
                    <a:pt x="97" y="13"/>
                    <a:pt x="94" y="12"/>
                    <a:pt x="93" y="12"/>
                  </a:cubicBezTo>
                  <a:cubicBezTo>
                    <a:pt x="97" y="17"/>
                    <a:pt x="105" y="20"/>
                    <a:pt x="113" y="21"/>
                  </a:cubicBezTo>
                  <a:cubicBezTo>
                    <a:pt x="119" y="35"/>
                    <a:pt x="132" y="50"/>
                    <a:pt x="134" y="67"/>
                  </a:cubicBezTo>
                  <a:cubicBezTo>
                    <a:pt x="136" y="89"/>
                    <a:pt x="141" y="88"/>
                    <a:pt x="166" y="86"/>
                  </a:cubicBezTo>
                  <a:cubicBezTo>
                    <a:pt x="177" y="99"/>
                    <a:pt x="198" y="102"/>
                    <a:pt x="200" y="124"/>
                  </a:cubicBezTo>
                  <a:cubicBezTo>
                    <a:pt x="204" y="127"/>
                    <a:pt x="208" y="131"/>
                    <a:pt x="212" y="136"/>
                  </a:cubicBezTo>
                  <a:cubicBezTo>
                    <a:pt x="207" y="145"/>
                    <a:pt x="211" y="155"/>
                    <a:pt x="210" y="167"/>
                  </a:cubicBezTo>
                  <a:cubicBezTo>
                    <a:pt x="196" y="173"/>
                    <a:pt x="199" y="193"/>
                    <a:pt x="187" y="202"/>
                  </a:cubicBezTo>
                  <a:cubicBezTo>
                    <a:pt x="176" y="210"/>
                    <a:pt x="161" y="206"/>
                    <a:pt x="150" y="217"/>
                  </a:cubicBezTo>
                  <a:cubicBezTo>
                    <a:pt x="129" y="213"/>
                    <a:pt x="112" y="205"/>
                    <a:pt x="94" y="199"/>
                  </a:cubicBezTo>
                  <a:cubicBezTo>
                    <a:pt x="94" y="184"/>
                    <a:pt x="77" y="175"/>
                    <a:pt x="78" y="155"/>
                  </a:cubicBezTo>
                  <a:cubicBezTo>
                    <a:pt x="55" y="150"/>
                    <a:pt x="35" y="133"/>
                    <a:pt x="18" y="118"/>
                  </a:cubicBezTo>
                  <a:cubicBezTo>
                    <a:pt x="14" y="100"/>
                    <a:pt x="1" y="89"/>
                    <a:pt x="0" y="71"/>
                  </a:cubicBezTo>
                  <a:cubicBezTo>
                    <a:pt x="3" y="55"/>
                    <a:pt x="11" y="42"/>
                    <a:pt x="16" y="26"/>
                  </a:cubicBezTo>
                  <a:cubicBezTo>
                    <a:pt x="36" y="15"/>
                    <a:pt x="65" y="0"/>
                    <a:pt x="9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1" name="Freeform 31"/>
            <p:cNvSpPr/>
            <p:nvPr/>
          </p:nvSpPr>
          <p:spPr bwMode="auto">
            <a:xfrm>
              <a:off x="4452" y="1621"/>
              <a:ext cx="214" cy="204"/>
            </a:xfrm>
            <a:custGeom>
              <a:avLst/>
              <a:gdLst>
                <a:gd name="T0" fmla="*/ 145 w 167"/>
                <a:gd name="T1" fmla="*/ 33 h 159"/>
                <a:gd name="T2" fmla="*/ 144 w 167"/>
                <a:gd name="T3" fmla="*/ 50 h 159"/>
                <a:gd name="T4" fmla="*/ 167 w 167"/>
                <a:gd name="T5" fmla="*/ 67 h 159"/>
                <a:gd name="T6" fmla="*/ 163 w 167"/>
                <a:gd name="T7" fmla="*/ 93 h 159"/>
                <a:gd name="T8" fmla="*/ 157 w 167"/>
                <a:gd name="T9" fmla="*/ 92 h 159"/>
                <a:gd name="T10" fmla="*/ 157 w 167"/>
                <a:gd name="T11" fmla="*/ 112 h 159"/>
                <a:gd name="T12" fmla="*/ 145 w 167"/>
                <a:gd name="T13" fmla="*/ 124 h 159"/>
                <a:gd name="T14" fmla="*/ 120 w 167"/>
                <a:gd name="T15" fmla="*/ 140 h 159"/>
                <a:gd name="T16" fmla="*/ 111 w 167"/>
                <a:gd name="T17" fmla="*/ 150 h 159"/>
                <a:gd name="T18" fmla="*/ 48 w 167"/>
                <a:gd name="T19" fmla="*/ 150 h 159"/>
                <a:gd name="T20" fmla="*/ 41 w 167"/>
                <a:gd name="T21" fmla="*/ 137 h 159"/>
                <a:gd name="T22" fmla="*/ 20 w 167"/>
                <a:gd name="T23" fmla="*/ 134 h 159"/>
                <a:gd name="T24" fmla="*/ 4 w 167"/>
                <a:gd name="T25" fmla="*/ 106 h 159"/>
                <a:gd name="T26" fmla="*/ 11 w 167"/>
                <a:gd name="T27" fmla="*/ 89 h 159"/>
                <a:gd name="T28" fmla="*/ 0 w 167"/>
                <a:gd name="T29" fmla="*/ 55 h 159"/>
                <a:gd name="T30" fmla="*/ 7 w 167"/>
                <a:gd name="T31" fmla="*/ 53 h 159"/>
                <a:gd name="T32" fmla="*/ 22 w 167"/>
                <a:gd name="T33" fmla="*/ 24 h 159"/>
                <a:gd name="T34" fmla="*/ 70 w 167"/>
                <a:gd name="T35" fmla="*/ 3 h 159"/>
                <a:gd name="T36" fmla="*/ 145 w 167"/>
                <a:gd name="T37" fmla="*/ 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159">
                  <a:moveTo>
                    <a:pt x="145" y="33"/>
                  </a:moveTo>
                  <a:cubicBezTo>
                    <a:pt x="144" y="38"/>
                    <a:pt x="147" y="47"/>
                    <a:pt x="144" y="50"/>
                  </a:cubicBezTo>
                  <a:cubicBezTo>
                    <a:pt x="153" y="55"/>
                    <a:pt x="159" y="61"/>
                    <a:pt x="167" y="67"/>
                  </a:cubicBezTo>
                  <a:cubicBezTo>
                    <a:pt x="164" y="76"/>
                    <a:pt x="157" y="82"/>
                    <a:pt x="163" y="93"/>
                  </a:cubicBezTo>
                  <a:cubicBezTo>
                    <a:pt x="162" y="92"/>
                    <a:pt x="160" y="91"/>
                    <a:pt x="157" y="92"/>
                  </a:cubicBezTo>
                  <a:cubicBezTo>
                    <a:pt x="156" y="97"/>
                    <a:pt x="160" y="104"/>
                    <a:pt x="157" y="112"/>
                  </a:cubicBezTo>
                  <a:cubicBezTo>
                    <a:pt x="156" y="114"/>
                    <a:pt x="150" y="117"/>
                    <a:pt x="145" y="124"/>
                  </a:cubicBezTo>
                  <a:cubicBezTo>
                    <a:pt x="139" y="133"/>
                    <a:pt x="140" y="144"/>
                    <a:pt x="120" y="140"/>
                  </a:cubicBezTo>
                  <a:cubicBezTo>
                    <a:pt x="115" y="142"/>
                    <a:pt x="114" y="146"/>
                    <a:pt x="111" y="150"/>
                  </a:cubicBezTo>
                  <a:cubicBezTo>
                    <a:pt x="95" y="159"/>
                    <a:pt x="66" y="156"/>
                    <a:pt x="48" y="150"/>
                  </a:cubicBezTo>
                  <a:cubicBezTo>
                    <a:pt x="47" y="145"/>
                    <a:pt x="44" y="141"/>
                    <a:pt x="41" y="137"/>
                  </a:cubicBezTo>
                  <a:cubicBezTo>
                    <a:pt x="33" y="137"/>
                    <a:pt x="29" y="134"/>
                    <a:pt x="20" y="134"/>
                  </a:cubicBezTo>
                  <a:cubicBezTo>
                    <a:pt x="24" y="122"/>
                    <a:pt x="12" y="112"/>
                    <a:pt x="4" y="106"/>
                  </a:cubicBezTo>
                  <a:cubicBezTo>
                    <a:pt x="5" y="98"/>
                    <a:pt x="8" y="93"/>
                    <a:pt x="11" y="89"/>
                  </a:cubicBezTo>
                  <a:cubicBezTo>
                    <a:pt x="5" y="80"/>
                    <a:pt x="3" y="67"/>
                    <a:pt x="0" y="55"/>
                  </a:cubicBezTo>
                  <a:cubicBezTo>
                    <a:pt x="3" y="55"/>
                    <a:pt x="5" y="55"/>
                    <a:pt x="7" y="53"/>
                  </a:cubicBezTo>
                  <a:cubicBezTo>
                    <a:pt x="7" y="38"/>
                    <a:pt x="22" y="31"/>
                    <a:pt x="22" y="24"/>
                  </a:cubicBezTo>
                  <a:cubicBezTo>
                    <a:pt x="34" y="14"/>
                    <a:pt x="51" y="6"/>
                    <a:pt x="70" y="3"/>
                  </a:cubicBezTo>
                  <a:cubicBezTo>
                    <a:pt x="102" y="0"/>
                    <a:pt x="126" y="14"/>
                    <a:pt x="14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2" name="Freeform 32"/>
            <p:cNvSpPr/>
            <p:nvPr/>
          </p:nvSpPr>
          <p:spPr bwMode="auto">
            <a:xfrm>
              <a:off x="3570" y="498"/>
              <a:ext cx="159" cy="156"/>
            </a:xfrm>
            <a:custGeom>
              <a:avLst/>
              <a:gdLst>
                <a:gd name="T0" fmla="*/ 70 w 124"/>
                <a:gd name="T1" fmla="*/ 10 h 122"/>
                <a:gd name="T2" fmla="*/ 75 w 124"/>
                <a:gd name="T3" fmla="*/ 7 h 122"/>
                <a:gd name="T4" fmla="*/ 80 w 124"/>
                <a:gd name="T5" fmla="*/ 13 h 122"/>
                <a:gd name="T6" fmla="*/ 97 w 124"/>
                <a:gd name="T7" fmla="*/ 9 h 122"/>
                <a:gd name="T8" fmla="*/ 94 w 124"/>
                <a:gd name="T9" fmla="*/ 16 h 122"/>
                <a:gd name="T10" fmla="*/ 103 w 124"/>
                <a:gd name="T11" fmla="*/ 21 h 122"/>
                <a:gd name="T12" fmla="*/ 116 w 124"/>
                <a:gd name="T13" fmla="*/ 38 h 122"/>
                <a:gd name="T14" fmla="*/ 123 w 124"/>
                <a:gd name="T15" fmla="*/ 37 h 122"/>
                <a:gd name="T16" fmla="*/ 114 w 124"/>
                <a:gd name="T17" fmla="*/ 42 h 122"/>
                <a:gd name="T18" fmla="*/ 117 w 124"/>
                <a:gd name="T19" fmla="*/ 61 h 122"/>
                <a:gd name="T20" fmla="*/ 124 w 124"/>
                <a:gd name="T21" fmla="*/ 68 h 122"/>
                <a:gd name="T22" fmla="*/ 114 w 124"/>
                <a:gd name="T23" fmla="*/ 77 h 122"/>
                <a:gd name="T24" fmla="*/ 117 w 124"/>
                <a:gd name="T25" fmla="*/ 83 h 122"/>
                <a:gd name="T26" fmla="*/ 114 w 124"/>
                <a:gd name="T27" fmla="*/ 94 h 122"/>
                <a:gd name="T28" fmla="*/ 106 w 124"/>
                <a:gd name="T29" fmla="*/ 94 h 122"/>
                <a:gd name="T30" fmla="*/ 102 w 124"/>
                <a:gd name="T31" fmla="*/ 106 h 122"/>
                <a:gd name="T32" fmla="*/ 93 w 124"/>
                <a:gd name="T33" fmla="*/ 107 h 122"/>
                <a:gd name="T34" fmla="*/ 89 w 124"/>
                <a:gd name="T35" fmla="*/ 114 h 122"/>
                <a:gd name="T36" fmla="*/ 84 w 124"/>
                <a:gd name="T37" fmla="*/ 113 h 122"/>
                <a:gd name="T38" fmla="*/ 80 w 124"/>
                <a:gd name="T39" fmla="*/ 121 h 122"/>
                <a:gd name="T40" fmla="*/ 73 w 124"/>
                <a:gd name="T41" fmla="*/ 116 h 122"/>
                <a:gd name="T42" fmla="*/ 59 w 124"/>
                <a:gd name="T43" fmla="*/ 122 h 122"/>
                <a:gd name="T44" fmla="*/ 52 w 124"/>
                <a:gd name="T45" fmla="*/ 116 h 122"/>
                <a:gd name="T46" fmla="*/ 35 w 124"/>
                <a:gd name="T47" fmla="*/ 117 h 122"/>
                <a:gd name="T48" fmla="*/ 36 w 124"/>
                <a:gd name="T49" fmla="*/ 111 h 122"/>
                <a:gd name="T50" fmla="*/ 30 w 124"/>
                <a:gd name="T51" fmla="*/ 107 h 122"/>
                <a:gd name="T52" fmla="*/ 23 w 124"/>
                <a:gd name="T53" fmla="*/ 108 h 122"/>
                <a:gd name="T54" fmla="*/ 23 w 124"/>
                <a:gd name="T55" fmla="*/ 100 h 122"/>
                <a:gd name="T56" fmla="*/ 14 w 124"/>
                <a:gd name="T57" fmla="*/ 98 h 122"/>
                <a:gd name="T58" fmla="*/ 13 w 124"/>
                <a:gd name="T59" fmla="*/ 87 h 122"/>
                <a:gd name="T60" fmla="*/ 8 w 124"/>
                <a:gd name="T61" fmla="*/ 87 h 122"/>
                <a:gd name="T62" fmla="*/ 9 w 124"/>
                <a:gd name="T63" fmla="*/ 78 h 122"/>
                <a:gd name="T64" fmla="*/ 3 w 124"/>
                <a:gd name="T65" fmla="*/ 75 h 122"/>
                <a:gd name="T66" fmla="*/ 2 w 124"/>
                <a:gd name="T67" fmla="*/ 57 h 122"/>
                <a:gd name="T68" fmla="*/ 5 w 124"/>
                <a:gd name="T69" fmla="*/ 43 h 122"/>
                <a:gd name="T70" fmla="*/ 19 w 124"/>
                <a:gd name="T71" fmla="*/ 19 h 122"/>
                <a:gd name="T72" fmla="*/ 30 w 124"/>
                <a:gd name="T73" fmla="*/ 19 h 122"/>
                <a:gd name="T74" fmla="*/ 32 w 124"/>
                <a:gd name="T75" fmla="*/ 12 h 122"/>
                <a:gd name="T76" fmla="*/ 44 w 124"/>
                <a:gd name="T77" fmla="*/ 6 h 122"/>
                <a:gd name="T78" fmla="*/ 50 w 124"/>
                <a:gd name="T79" fmla="*/ 9 h 122"/>
                <a:gd name="T80" fmla="*/ 70 w 124"/>
                <a:gd name="T81"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4" h="122">
                  <a:moveTo>
                    <a:pt x="70" y="10"/>
                  </a:moveTo>
                  <a:cubicBezTo>
                    <a:pt x="73" y="10"/>
                    <a:pt x="72" y="7"/>
                    <a:pt x="75" y="7"/>
                  </a:cubicBezTo>
                  <a:cubicBezTo>
                    <a:pt x="79" y="7"/>
                    <a:pt x="78" y="12"/>
                    <a:pt x="80" y="13"/>
                  </a:cubicBezTo>
                  <a:cubicBezTo>
                    <a:pt x="86" y="14"/>
                    <a:pt x="92" y="11"/>
                    <a:pt x="97" y="9"/>
                  </a:cubicBezTo>
                  <a:cubicBezTo>
                    <a:pt x="96" y="11"/>
                    <a:pt x="94" y="13"/>
                    <a:pt x="94" y="16"/>
                  </a:cubicBezTo>
                  <a:cubicBezTo>
                    <a:pt x="96" y="19"/>
                    <a:pt x="100" y="19"/>
                    <a:pt x="103" y="21"/>
                  </a:cubicBezTo>
                  <a:cubicBezTo>
                    <a:pt x="103" y="31"/>
                    <a:pt x="110" y="33"/>
                    <a:pt x="116" y="38"/>
                  </a:cubicBezTo>
                  <a:cubicBezTo>
                    <a:pt x="119" y="38"/>
                    <a:pt x="120" y="36"/>
                    <a:pt x="123" y="37"/>
                  </a:cubicBezTo>
                  <a:cubicBezTo>
                    <a:pt x="120" y="39"/>
                    <a:pt x="115" y="38"/>
                    <a:pt x="114" y="42"/>
                  </a:cubicBezTo>
                  <a:cubicBezTo>
                    <a:pt x="114" y="50"/>
                    <a:pt x="120" y="54"/>
                    <a:pt x="117" y="61"/>
                  </a:cubicBezTo>
                  <a:cubicBezTo>
                    <a:pt x="119" y="64"/>
                    <a:pt x="124" y="64"/>
                    <a:pt x="124" y="68"/>
                  </a:cubicBezTo>
                  <a:cubicBezTo>
                    <a:pt x="118" y="69"/>
                    <a:pt x="115" y="72"/>
                    <a:pt x="114" y="77"/>
                  </a:cubicBezTo>
                  <a:cubicBezTo>
                    <a:pt x="114" y="80"/>
                    <a:pt x="116" y="80"/>
                    <a:pt x="117" y="83"/>
                  </a:cubicBezTo>
                  <a:cubicBezTo>
                    <a:pt x="115" y="86"/>
                    <a:pt x="112" y="89"/>
                    <a:pt x="114" y="94"/>
                  </a:cubicBezTo>
                  <a:cubicBezTo>
                    <a:pt x="112" y="96"/>
                    <a:pt x="109" y="93"/>
                    <a:pt x="106" y="94"/>
                  </a:cubicBezTo>
                  <a:cubicBezTo>
                    <a:pt x="104" y="97"/>
                    <a:pt x="104" y="103"/>
                    <a:pt x="102" y="106"/>
                  </a:cubicBezTo>
                  <a:cubicBezTo>
                    <a:pt x="99" y="107"/>
                    <a:pt x="97" y="108"/>
                    <a:pt x="93" y="107"/>
                  </a:cubicBezTo>
                  <a:cubicBezTo>
                    <a:pt x="91" y="109"/>
                    <a:pt x="91" y="112"/>
                    <a:pt x="89" y="114"/>
                  </a:cubicBezTo>
                  <a:cubicBezTo>
                    <a:pt x="87" y="114"/>
                    <a:pt x="86" y="113"/>
                    <a:pt x="84" y="113"/>
                  </a:cubicBezTo>
                  <a:cubicBezTo>
                    <a:pt x="81" y="114"/>
                    <a:pt x="81" y="118"/>
                    <a:pt x="80" y="121"/>
                  </a:cubicBezTo>
                  <a:cubicBezTo>
                    <a:pt x="76" y="121"/>
                    <a:pt x="76" y="117"/>
                    <a:pt x="73" y="116"/>
                  </a:cubicBezTo>
                  <a:cubicBezTo>
                    <a:pt x="68" y="115"/>
                    <a:pt x="64" y="120"/>
                    <a:pt x="59" y="122"/>
                  </a:cubicBezTo>
                  <a:cubicBezTo>
                    <a:pt x="55" y="121"/>
                    <a:pt x="53" y="119"/>
                    <a:pt x="52" y="116"/>
                  </a:cubicBezTo>
                  <a:cubicBezTo>
                    <a:pt x="44" y="114"/>
                    <a:pt x="40" y="119"/>
                    <a:pt x="35" y="117"/>
                  </a:cubicBezTo>
                  <a:cubicBezTo>
                    <a:pt x="35" y="115"/>
                    <a:pt x="34" y="112"/>
                    <a:pt x="36" y="111"/>
                  </a:cubicBezTo>
                  <a:cubicBezTo>
                    <a:pt x="35" y="109"/>
                    <a:pt x="32" y="108"/>
                    <a:pt x="30" y="107"/>
                  </a:cubicBezTo>
                  <a:cubicBezTo>
                    <a:pt x="27" y="107"/>
                    <a:pt x="25" y="110"/>
                    <a:pt x="23" y="108"/>
                  </a:cubicBezTo>
                  <a:cubicBezTo>
                    <a:pt x="20" y="105"/>
                    <a:pt x="25" y="103"/>
                    <a:pt x="23" y="100"/>
                  </a:cubicBezTo>
                  <a:cubicBezTo>
                    <a:pt x="19" y="101"/>
                    <a:pt x="16" y="100"/>
                    <a:pt x="14" y="98"/>
                  </a:cubicBezTo>
                  <a:cubicBezTo>
                    <a:pt x="15" y="93"/>
                    <a:pt x="15" y="92"/>
                    <a:pt x="13" y="87"/>
                  </a:cubicBezTo>
                  <a:cubicBezTo>
                    <a:pt x="11" y="88"/>
                    <a:pt x="10" y="87"/>
                    <a:pt x="8" y="87"/>
                  </a:cubicBezTo>
                  <a:cubicBezTo>
                    <a:pt x="7" y="83"/>
                    <a:pt x="9" y="82"/>
                    <a:pt x="9" y="78"/>
                  </a:cubicBezTo>
                  <a:cubicBezTo>
                    <a:pt x="8" y="76"/>
                    <a:pt x="5" y="77"/>
                    <a:pt x="3" y="75"/>
                  </a:cubicBezTo>
                  <a:cubicBezTo>
                    <a:pt x="7" y="70"/>
                    <a:pt x="8" y="58"/>
                    <a:pt x="2" y="57"/>
                  </a:cubicBezTo>
                  <a:cubicBezTo>
                    <a:pt x="0" y="51"/>
                    <a:pt x="8" y="50"/>
                    <a:pt x="5" y="43"/>
                  </a:cubicBezTo>
                  <a:cubicBezTo>
                    <a:pt x="12" y="39"/>
                    <a:pt x="17" y="30"/>
                    <a:pt x="19" y="19"/>
                  </a:cubicBezTo>
                  <a:cubicBezTo>
                    <a:pt x="23" y="18"/>
                    <a:pt x="27" y="21"/>
                    <a:pt x="30" y="19"/>
                  </a:cubicBezTo>
                  <a:cubicBezTo>
                    <a:pt x="31" y="17"/>
                    <a:pt x="30" y="13"/>
                    <a:pt x="32" y="12"/>
                  </a:cubicBezTo>
                  <a:cubicBezTo>
                    <a:pt x="39" y="15"/>
                    <a:pt x="43" y="14"/>
                    <a:pt x="44" y="6"/>
                  </a:cubicBezTo>
                  <a:cubicBezTo>
                    <a:pt x="46" y="7"/>
                    <a:pt x="47" y="9"/>
                    <a:pt x="50" y="9"/>
                  </a:cubicBezTo>
                  <a:cubicBezTo>
                    <a:pt x="58" y="10"/>
                    <a:pt x="67" y="0"/>
                    <a:pt x="7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3" name="Freeform 33"/>
            <p:cNvSpPr/>
            <p:nvPr/>
          </p:nvSpPr>
          <p:spPr bwMode="auto">
            <a:xfrm>
              <a:off x="2821" y="1228"/>
              <a:ext cx="81" cy="80"/>
            </a:xfrm>
            <a:custGeom>
              <a:avLst/>
              <a:gdLst>
                <a:gd name="T0" fmla="*/ 36 w 63"/>
                <a:gd name="T1" fmla="*/ 5 h 62"/>
                <a:gd name="T2" fmla="*/ 38 w 63"/>
                <a:gd name="T3" fmla="*/ 3 h 62"/>
                <a:gd name="T4" fmla="*/ 41 w 63"/>
                <a:gd name="T5" fmla="*/ 7 h 62"/>
                <a:gd name="T6" fmla="*/ 49 w 63"/>
                <a:gd name="T7" fmla="*/ 4 h 62"/>
                <a:gd name="T8" fmla="*/ 48 w 63"/>
                <a:gd name="T9" fmla="*/ 8 h 62"/>
                <a:gd name="T10" fmla="*/ 52 w 63"/>
                <a:gd name="T11" fmla="*/ 11 h 62"/>
                <a:gd name="T12" fmla="*/ 59 w 63"/>
                <a:gd name="T13" fmla="*/ 19 h 62"/>
                <a:gd name="T14" fmla="*/ 63 w 63"/>
                <a:gd name="T15" fmla="*/ 18 h 62"/>
                <a:gd name="T16" fmla="*/ 58 w 63"/>
                <a:gd name="T17" fmla="*/ 21 h 62"/>
                <a:gd name="T18" fmla="*/ 60 w 63"/>
                <a:gd name="T19" fmla="*/ 31 h 62"/>
                <a:gd name="T20" fmla="*/ 63 w 63"/>
                <a:gd name="T21" fmla="*/ 34 h 62"/>
                <a:gd name="T22" fmla="*/ 58 w 63"/>
                <a:gd name="T23" fmla="*/ 39 h 62"/>
                <a:gd name="T24" fmla="*/ 59 w 63"/>
                <a:gd name="T25" fmla="*/ 42 h 62"/>
                <a:gd name="T26" fmla="*/ 58 w 63"/>
                <a:gd name="T27" fmla="*/ 47 h 62"/>
                <a:gd name="T28" fmla="*/ 54 w 63"/>
                <a:gd name="T29" fmla="*/ 47 h 62"/>
                <a:gd name="T30" fmla="*/ 52 w 63"/>
                <a:gd name="T31" fmla="*/ 54 h 62"/>
                <a:gd name="T32" fmla="*/ 47 w 63"/>
                <a:gd name="T33" fmla="*/ 54 h 62"/>
                <a:gd name="T34" fmla="*/ 45 w 63"/>
                <a:gd name="T35" fmla="*/ 57 h 62"/>
                <a:gd name="T36" fmla="*/ 43 w 63"/>
                <a:gd name="T37" fmla="*/ 57 h 62"/>
                <a:gd name="T38" fmla="*/ 41 w 63"/>
                <a:gd name="T39" fmla="*/ 61 h 62"/>
                <a:gd name="T40" fmla="*/ 38 w 63"/>
                <a:gd name="T41" fmla="*/ 59 h 62"/>
                <a:gd name="T42" fmla="*/ 30 w 63"/>
                <a:gd name="T43" fmla="*/ 62 h 62"/>
                <a:gd name="T44" fmla="*/ 27 w 63"/>
                <a:gd name="T45" fmla="*/ 59 h 62"/>
                <a:gd name="T46" fmla="*/ 18 w 63"/>
                <a:gd name="T47" fmla="*/ 59 h 62"/>
                <a:gd name="T48" fmla="*/ 18 w 63"/>
                <a:gd name="T49" fmla="*/ 56 h 62"/>
                <a:gd name="T50" fmla="*/ 15 w 63"/>
                <a:gd name="T51" fmla="*/ 54 h 62"/>
                <a:gd name="T52" fmla="*/ 12 w 63"/>
                <a:gd name="T53" fmla="*/ 55 h 62"/>
                <a:gd name="T54" fmla="*/ 12 w 63"/>
                <a:gd name="T55" fmla="*/ 50 h 62"/>
                <a:gd name="T56" fmla="*/ 7 w 63"/>
                <a:gd name="T57" fmla="*/ 50 h 62"/>
                <a:gd name="T58" fmla="*/ 7 w 63"/>
                <a:gd name="T59" fmla="*/ 44 h 62"/>
                <a:gd name="T60" fmla="*/ 4 w 63"/>
                <a:gd name="T61" fmla="*/ 44 h 62"/>
                <a:gd name="T62" fmla="*/ 5 w 63"/>
                <a:gd name="T63" fmla="*/ 39 h 62"/>
                <a:gd name="T64" fmla="*/ 2 w 63"/>
                <a:gd name="T65" fmla="*/ 38 h 62"/>
                <a:gd name="T66" fmla="*/ 1 w 63"/>
                <a:gd name="T67" fmla="*/ 29 h 62"/>
                <a:gd name="T68" fmla="*/ 3 w 63"/>
                <a:gd name="T69" fmla="*/ 22 h 62"/>
                <a:gd name="T70" fmla="*/ 10 w 63"/>
                <a:gd name="T71" fmla="*/ 9 h 62"/>
                <a:gd name="T72" fmla="*/ 15 w 63"/>
                <a:gd name="T73" fmla="*/ 9 h 62"/>
                <a:gd name="T74" fmla="*/ 16 w 63"/>
                <a:gd name="T75" fmla="*/ 6 h 62"/>
                <a:gd name="T76" fmla="*/ 23 w 63"/>
                <a:gd name="T77" fmla="*/ 3 h 62"/>
                <a:gd name="T78" fmla="*/ 25 w 63"/>
                <a:gd name="T79" fmla="*/ 4 h 62"/>
                <a:gd name="T80" fmla="*/ 36 w 63"/>
                <a:gd name="T8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2">
                  <a:moveTo>
                    <a:pt x="36" y="5"/>
                  </a:moveTo>
                  <a:cubicBezTo>
                    <a:pt x="37" y="5"/>
                    <a:pt x="37" y="3"/>
                    <a:pt x="38" y="3"/>
                  </a:cubicBezTo>
                  <a:cubicBezTo>
                    <a:pt x="40" y="4"/>
                    <a:pt x="40" y="6"/>
                    <a:pt x="41" y="7"/>
                  </a:cubicBezTo>
                  <a:cubicBezTo>
                    <a:pt x="44" y="7"/>
                    <a:pt x="47" y="6"/>
                    <a:pt x="49" y="4"/>
                  </a:cubicBezTo>
                  <a:cubicBezTo>
                    <a:pt x="49" y="5"/>
                    <a:pt x="48" y="6"/>
                    <a:pt x="48" y="8"/>
                  </a:cubicBezTo>
                  <a:cubicBezTo>
                    <a:pt x="49" y="9"/>
                    <a:pt x="51" y="10"/>
                    <a:pt x="52" y="11"/>
                  </a:cubicBezTo>
                  <a:cubicBezTo>
                    <a:pt x="52" y="16"/>
                    <a:pt x="56" y="17"/>
                    <a:pt x="59" y="19"/>
                  </a:cubicBezTo>
                  <a:cubicBezTo>
                    <a:pt x="60" y="19"/>
                    <a:pt x="61" y="18"/>
                    <a:pt x="63" y="18"/>
                  </a:cubicBezTo>
                  <a:cubicBezTo>
                    <a:pt x="61" y="20"/>
                    <a:pt x="58" y="19"/>
                    <a:pt x="58" y="21"/>
                  </a:cubicBezTo>
                  <a:cubicBezTo>
                    <a:pt x="58" y="25"/>
                    <a:pt x="61" y="27"/>
                    <a:pt x="60" y="31"/>
                  </a:cubicBezTo>
                  <a:cubicBezTo>
                    <a:pt x="60" y="32"/>
                    <a:pt x="63" y="32"/>
                    <a:pt x="63" y="34"/>
                  </a:cubicBezTo>
                  <a:cubicBezTo>
                    <a:pt x="60" y="35"/>
                    <a:pt x="58" y="36"/>
                    <a:pt x="58" y="39"/>
                  </a:cubicBezTo>
                  <a:cubicBezTo>
                    <a:pt x="58" y="40"/>
                    <a:pt x="59" y="41"/>
                    <a:pt x="59" y="42"/>
                  </a:cubicBezTo>
                  <a:cubicBezTo>
                    <a:pt x="59" y="43"/>
                    <a:pt x="57" y="45"/>
                    <a:pt x="58" y="47"/>
                  </a:cubicBezTo>
                  <a:cubicBezTo>
                    <a:pt x="57" y="48"/>
                    <a:pt x="56" y="47"/>
                    <a:pt x="54" y="47"/>
                  </a:cubicBezTo>
                  <a:cubicBezTo>
                    <a:pt x="53" y="49"/>
                    <a:pt x="53" y="52"/>
                    <a:pt x="52" y="54"/>
                  </a:cubicBezTo>
                  <a:cubicBezTo>
                    <a:pt x="50" y="54"/>
                    <a:pt x="49" y="55"/>
                    <a:pt x="47" y="54"/>
                  </a:cubicBezTo>
                  <a:cubicBezTo>
                    <a:pt x="46" y="55"/>
                    <a:pt x="46" y="57"/>
                    <a:pt x="45" y="57"/>
                  </a:cubicBezTo>
                  <a:cubicBezTo>
                    <a:pt x="44" y="58"/>
                    <a:pt x="44" y="57"/>
                    <a:pt x="43" y="57"/>
                  </a:cubicBezTo>
                  <a:cubicBezTo>
                    <a:pt x="42" y="58"/>
                    <a:pt x="41" y="59"/>
                    <a:pt x="41" y="61"/>
                  </a:cubicBezTo>
                  <a:cubicBezTo>
                    <a:pt x="39" y="61"/>
                    <a:pt x="39" y="59"/>
                    <a:pt x="38" y="59"/>
                  </a:cubicBezTo>
                  <a:cubicBezTo>
                    <a:pt x="35" y="58"/>
                    <a:pt x="32" y="61"/>
                    <a:pt x="30" y="62"/>
                  </a:cubicBezTo>
                  <a:cubicBezTo>
                    <a:pt x="28" y="61"/>
                    <a:pt x="27" y="60"/>
                    <a:pt x="27" y="59"/>
                  </a:cubicBezTo>
                  <a:cubicBezTo>
                    <a:pt x="23" y="58"/>
                    <a:pt x="21" y="60"/>
                    <a:pt x="18" y="59"/>
                  </a:cubicBezTo>
                  <a:cubicBezTo>
                    <a:pt x="18" y="58"/>
                    <a:pt x="18" y="57"/>
                    <a:pt x="18" y="56"/>
                  </a:cubicBezTo>
                  <a:cubicBezTo>
                    <a:pt x="18" y="55"/>
                    <a:pt x="16" y="55"/>
                    <a:pt x="15" y="54"/>
                  </a:cubicBezTo>
                  <a:cubicBezTo>
                    <a:pt x="14" y="54"/>
                    <a:pt x="13" y="56"/>
                    <a:pt x="12" y="55"/>
                  </a:cubicBezTo>
                  <a:cubicBezTo>
                    <a:pt x="10" y="53"/>
                    <a:pt x="13" y="52"/>
                    <a:pt x="12" y="50"/>
                  </a:cubicBezTo>
                  <a:cubicBezTo>
                    <a:pt x="10" y="51"/>
                    <a:pt x="8" y="51"/>
                    <a:pt x="7" y="50"/>
                  </a:cubicBezTo>
                  <a:cubicBezTo>
                    <a:pt x="8" y="47"/>
                    <a:pt x="8" y="46"/>
                    <a:pt x="7" y="44"/>
                  </a:cubicBezTo>
                  <a:cubicBezTo>
                    <a:pt x="6" y="44"/>
                    <a:pt x="5" y="44"/>
                    <a:pt x="4" y="44"/>
                  </a:cubicBezTo>
                  <a:cubicBezTo>
                    <a:pt x="4" y="42"/>
                    <a:pt x="5" y="41"/>
                    <a:pt x="5" y="39"/>
                  </a:cubicBezTo>
                  <a:cubicBezTo>
                    <a:pt x="4" y="39"/>
                    <a:pt x="3" y="39"/>
                    <a:pt x="2" y="38"/>
                  </a:cubicBezTo>
                  <a:cubicBezTo>
                    <a:pt x="4" y="35"/>
                    <a:pt x="4" y="29"/>
                    <a:pt x="1" y="29"/>
                  </a:cubicBezTo>
                  <a:cubicBezTo>
                    <a:pt x="0" y="26"/>
                    <a:pt x="4" y="25"/>
                    <a:pt x="3" y="22"/>
                  </a:cubicBezTo>
                  <a:cubicBezTo>
                    <a:pt x="7" y="20"/>
                    <a:pt x="9" y="15"/>
                    <a:pt x="10" y="9"/>
                  </a:cubicBezTo>
                  <a:cubicBezTo>
                    <a:pt x="12" y="9"/>
                    <a:pt x="14" y="10"/>
                    <a:pt x="15" y="9"/>
                  </a:cubicBezTo>
                  <a:cubicBezTo>
                    <a:pt x="16" y="9"/>
                    <a:pt x="16" y="7"/>
                    <a:pt x="16" y="6"/>
                  </a:cubicBezTo>
                  <a:cubicBezTo>
                    <a:pt x="20" y="7"/>
                    <a:pt x="22" y="7"/>
                    <a:pt x="23" y="3"/>
                  </a:cubicBezTo>
                  <a:cubicBezTo>
                    <a:pt x="24" y="3"/>
                    <a:pt x="24" y="4"/>
                    <a:pt x="25" y="4"/>
                  </a:cubicBezTo>
                  <a:cubicBezTo>
                    <a:pt x="30" y="5"/>
                    <a:pt x="34" y="0"/>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4" name="Freeform 34"/>
            <p:cNvSpPr/>
            <p:nvPr/>
          </p:nvSpPr>
          <p:spPr bwMode="auto">
            <a:xfrm>
              <a:off x="3299" y="988"/>
              <a:ext cx="9" cy="9"/>
            </a:xfrm>
            <a:custGeom>
              <a:avLst/>
              <a:gdLst>
                <a:gd name="T0" fmla="*/ 0 w 7"/>
                <a:gd name="T1" fmla="*/ 1 h 7"/>
                <a:gd name="T2" fmla="*/ 5 w 7"/>
                <a:gd name="T3" fmla="*/ 0 h 7"/>
                <a:gd name="T4" fmla="*/ 2 w 7"/>
                <a:gd name="T5" fmla="*/ 6 h 7"/>
                <a:gd name="T6" fmla="*/ 0 w 7"/>
                <a:gd name="T7" fmla="*/ 1 h 7"/>
              </a:gdLst>
              <a:ahLst/>
              <a:cxnLst>
                <a:cxn ang="0">
                  <a:pos x="T0" y="T1"/>
                </a:cxn>
                <a:cxn ang="0">
                  <a:pos x="T2" y="T3"/>
                </a:cxn>
                <a:cxn ang="0">
                  <a:pos x="T4" y="T5"/>
                </a:cxn>
                <a:cxn ang="0">
                  <a:pos x="T6" y="T7"/>
                </a:cxn>
              </a:cxnLst>
              <a:rect l="0" t="0" r="r" b="b"/>
              <a:pathLst>
                <a:path w="7" h="7">
                  <a:moveTo>
                    <a:pt x="0" y="1"/>
                  </a:moveTo>
                  <a:cubicBezTo>
                    <a:pt x="2" y="0"/>
                    <a:pt x="3" y="0"/>
                    <a:pt x="5" y="0"/>
                  </a:cubicBezTo>
                  <a:cubicBezTo>
                    <a:pt x="5" y="3"/>
                    <a:pt x="7" y="7"/>
                    <a:pt x="2" y="6"/>
                  </a:cubicBezTo>
                  <a:cubicBezTo>
                    <a:pt x="1" y="5"/>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5" name="Freeform 35"/>
            <p:cNvSpPr/>
            <p:nvPr/>
          </p:nvSpPr>
          <p:spPr bwMode="auto">
            <a:xfrm>
              <a:off x="3311" y="767"/>
              <a:ext cx="18" cy="16"/>
            </a:xfrm>
            <a:custGeom>
              <a:avLst/>
              <a:gdLst>
                <a:gd name="T0" fmla="*/ 1 w 14"/>
                <a:gd name="T1" fmla="*/ 3 h 13"/>
                <a:gd name="T2" fmla="*/ 13 w 14"/>
                <a:gd name="T3" fmla="*/ 0 h 13"/>
                <a:gd name="T4" fmla="*/ 14 w 14"/>
                <a:gd name="T5" fmla="*/ 9 h 13"/>
                <a:gd name="T6" fmla="*/ 1 w 14"/>
                <a:gd name="T7" fmla="*/ 3 h 13"/>
              </a:gdLst>
              <a:ahLst/>
              <a:cxnLst>
                <a:cxn ang="0">
                  <a:pos x="T0" y="T1"/>
                </a:cxn>
                <a:cxn ang="0">
                  <a:pos x="T2" y="T3"/>
                </a:cxn>
                <a:cxn ang="0">
                  <a:pos x="T4" y="T5"/>
                </a:cxn>
                <a:cxn ang="0">
                  <a:pos x="T6" y="T7"/>
                </a:cxn>
              </a:cxnLst>
              <a:rect l="0" t="0" r="r" b="b"/>
              <a:pathLst>
                <a:path w="14" h="13">
                  <a:moveTo>
                    <a:pt x="1" y="3"/>
                  </a:moveTo>
                  <a:cubicBezTo>
                    <a:pt x="4" y="2"/>
                    <a:pt x="8" y="0"/>
                    <a:pt x="13" y="0"/>
                  </a:cubicBezTo>
                  <a:cubicBezTo>
                    <a:pt x="13" y="3"/>
                    <a:pt x="14" y="6"/>
                    <a:pt x="14" y="9"/>
                  </a:cubicBezTo>
                  <a:cubicBezTo>
                    <a:pt x="8" y="13"/>
                    <a:pt x="0" y="1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6" name="Freeform 36"/>
            <p:cNvSpPr/>
            <p:nvPr/>
          </p:nvSpPr>
          <p:spPr bwMode="auto">
            <a:xfrm>
              <a:off x="3343" y="974"/>
              <a:ext cx="12" cy="13"/>
            </a:xfrm>
            <a:custGeom>
              <a:avLst/>
              <a:gdLst>
                <a:gd name="T0" fmla="*/ 0 w 10"/>
                <a:gd name="T1" fmla="*/ 2 h 10"/>
                <a:gd name="T2" fmla="*/ 8 w 10"/>
                <a:gd name="T3" fmla="*/ 0 h 10"/>
                <a:gd name="T4" fmla="*/ 9 w 10"/>
                <a:gd name="T5" fmla="*/ 10 h 10"/>
                <a:gd name="T6" fmla="*/ 0 w 10"/>
                <a:gd name="T7" fmla="*/ 2 h 10"/>
              </a:gdLst>
              <a:ahLst/>
              <a:cxnLst>
                <a:cxn ang="0">
                  <a:pos x="T0" y="T1"/>
                </a:cxn>
                <a:cxn ang="0">
                  <a:pos x="T2" y="T3"/>
                </a:cxn>
                <a:cxn ang="0">
                  <a:pos x="T4" y="T5"/>
                </a:cxn>
                <a:cxn ang="0">
                  <a:pos x="T6" y="T7"/>
                </a:cxn>
              </a:cxnLst>
              <a:rect l="0" t="0" r="r" b="b"/>
              <a:pathLst>
                <a:path w="10" h="10">
                  <a:moveTo>
                    <a:pt x="0" y="2"/>
                  </a:moveTo>
                  <a:cubicBezTo>
                    <a:pt x="2" y="1"/>
                    <a:pt x="4" y="0"/>
                    <a:pt x="8" y="0"/>
                  </a:cubicBezTo>
                  <a:cubicBezTo>
                    <a:pt x="10" y="4"/>
                    <a:pt x="10" y="6"/>
                    <a:pt x="9" y="10"/>
                  </a:cubicBezTo>
                  <a:cubicBezTo>
                    <a:pt x="5" y="10"/>
                    <a:pt x="1" y="8"/>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7" name="Freeform 37"/>
            <p:cNvSpPr/>
            <p:nvPr/>
          </p:nvSpPr>
          <p:spPr bwMode="auto">
            <a:xfrm>
              <a:off x="3399" y="759"/>
              <a:ext cx="11" cy="11"/>
            </a:xfrm>
            <a:custGeom>
              <a:avLst/>
              <a:gdLst>
                <a:gd name="T0" fmla="*/ 7 w 9"/>
                <a:gd name="T1" fmla="*/ 1 h 9"/>
                <a:gd name="T2" fmla="*/ 3 w 9"/>
                <a:gd name="T3" fmla="*/ 9 h 9"/>
                <a:gd name="T4" fmla="*/ 7 w 9"/>
                <a:gd name="T5" fmla="*/ 1 h 9"/>
              </a:gdLst>
              <a:ahLst/>
              <a:cxnLst>
                <a:cxn ang="0">
                  <a:pos x="T0" y="T1"/>
                </a:cxn>
                <a:cxn ang="0">
                  <a:pos x="T2" y="T3"/>
                </a:cxn>
                <a:cxn ang="0">
                  <a:pos x="T4" y="T5"/>
                </a:cxn>
              </a:cxnLst>
              <a:rect l="0" t="0" r="r" b="b"/>
              <a:pathLst>
                <a:path w="9" h="9">
                  <a:moveTo>
                    <a:pt x="7" y="1"/>
                  </a:moveTo>
                  <a:cubicBezTo>
                    <a:pt x="9" y="5"/>
                    <a:pt x="8" y="7"/>
                    <a:pt x="3" y="9"/>
                  </a:cubicBezTo>
                  <a:cubicBezTo>
                    <a:pt x="0" y="6"/>
                    <a:pt x="0"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8" name="Freeform 38"/>
            <p:cNvSpPr/>
            <p:nvPr/>
          </p:nvSpPr>
          <p:spPr bwMode="auto">
            <a:xfrm>
              <a:off x="3497" y="1468"/>
              <a:ext cx="14" cy="14"/>
            </a:xfrm>
            <a:custGeom>
              <a:avLst/>
              <a:gdLst>
                <a:gd name="T0" fmla="*/ 2 w 11"/>
                <a:gd name="T1" fmla="*/ 11 h 11"/>
                <a:gd name="T2" fmla="*/ 10 w 11"/>
                <a:gd name="T3" fmla="*/ 0 h 11"/>
                <a:gd name="T4" fmla="*/ 10 w 11"/>
                <a:gd name="T5" fmla="*/ 10 h 11"/>
                <a:gd name="T6" fmla="*/ 2 w 11"/>
                <a:gd name="T7" fmla="*/ 11 h 11"/>
              </a:gdLst>
              <a:ahLst/>
              <a:cxnLst>
                <a:cxn ang="0">
                  <a:pos x="T0" y="T1"/>
                </a:cxn>
                <a:cxn ang="0">
                  <a:pos x="T2" y="T3"/>
                </a:cxn>
                <a:cxn ang="0">
                  <a:pos x="T4" y="T5"/>
                </a:cxn>
                <a:cxn ang="0">
                  <a:pos x="T6" y="T7"/>
                </a:cxn>
              </a:cxnLst>
              <a:rect l="0" t="0" r="r" b="b"/>
              <a:pathLst>
                <a:path w="11" h="11">
                  <a:moveTo>
                    <a:pt x="2" y="11"/>
                  </a:moveTo>
                  <a:cubicBezTo>
                    <a:pt x="0" y="5"/>
                    <a:pt x="3" y="0"/>
                    <a:pt x="10" y="0"/>
                  </a:cubicBezTo>
                  <a:cubicBezTo>
                    <a:pt x="11" y="5"/>
                    <a:pt x="10" y="7"/>
                    <a:pt x="10" y="10"/>
                  </a:cubicBezTo>
                  <a:cubicBezTo>
                    <a:pt x="7" y="11"/>
                    <a:pt x="4"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39" name="Freeform 39"/>
            <p:cNvSpPr/>
            <p:nvPr/>
          </p:nvSpPr>
          <p:spPr bwMode="auto">
            <a:xfrm>
              <a:off x="3424" y="744"/>
              <a:ext cx="16" cy="16"/>
            </a:xfrm>
            <a:custGeom>
              <a:avLst/>
              <a:gdLst>
                <a:gd name="T0" fmla="*/ 0 w 12"/>
                <a:gd name="T1" fmla="*/ 9 h 13"/>
                <a:gd name="T2" fmla="*/ 8 w 12"/>
                <a:gd name="T3" fmla="*/ 1 h 13"/>
                <a:gd name="T4" fmla="*/ 10 w 12"/>
                <a:gd name="T5" fmla="*/ 11 h 13"/>
                <a:gd name="T6" fmla="*/ 0 w 12"/>
                <a:gd name="T7" fmla="*/ 9 h 13"/>
              </a:gdLst>
              <a:ahLst/>
              <a:cxnLst>
                <a:cxn ang="0">
                  <a:pos x="T0" y="T1"/>
                </a:cxn>
                <a:cxn ang="0">
                  <a:pos x="T2" y="T3"/>
                </a:cxn>
                <a:cxn ang="0">
                  <a:pos x="T4" y="T5"/>
                </a:cxn>
                <a:cxn ang="0">
                  <a:pos x="T6" y="T7"/>
                </a:cxn>
              </a:cxnLst>
              <a:rect l="0" t="0" r="r" b="b"/>
              <a:pathLst>
                <a:path w="12" h="13">
                  <a:moveTo>
                    <a:pt x="0" y="9"/>
                  </a:moveTo>
                  <a:cubicBezTo>
                    <a:pt x="2" y="5"/>
                    <a:pt x="1" y="0"/>
                    <a:pt x="8" y="1"/>
                  </a:cubicBezTo>
                  <a:cubicBezTo>
                    <a:pt x="11" y="2"/>
                    <a:pt x="12" y="9"/>
                    <a:pt x="10" y="11"/>
                  </a:cubicBezTo>
                  <a:cubicBezTo>
                    <a:pt x="5" y="13"/>
                    <a:pt x="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0" name="Freeform 40"/>
            <p:cNvSpPr/>
            <p:nvPr/>
          </p:nvSpPr>
          <p:spPr bwMode="auto">
            <a:xfrm>
              <a:off x="3633" y="1725"/>
              <a:ext cx="16" cy="18"/>
            </a:xfrm>
            <a:custGeom>
              <a:avLst/>
              <a:gdLst>
                <a:gd name="T0" fmla="*/ 7 w 13"/>
                <a:gd name="T1" fmla="*/ 14 h 14"/>
                <a:gd name="T2" fmla="*/ 4 w 13"/>
                <a:gd name="T3" fmla="*/ 14 h 14"/>
                <a:gd name="T4" fmla="*/ 4 w 13"/>
                <a:gd name="T5" fmla="*/ 1 h 14"/>
                <a:gd name="T6" fmla="*/ 13 w 13"/>
                <a:gd name="T7" fmla="*/ 6 h 14"/>
                <a:gd name="T8" fmla="*/ 7 w 13"/>
                <a:gd name="T9" fmla="*/ 14 h 14"/>
              </a:gdLst>
              <a:ahLst/>
              <a:cxnLst>
                <a:cxn ang="0">
                  <a:pos x="T0" y="T1"/>
                </a:cxn>
                <a:cxn ang="0">
                  <a:pos x="T2" y="T3"/>
                </a:cxn>
                <a:cxn ang="0">
                  <a:pos x="T4" y="T5"/>
                </a:cxn>
                <a:cxn ang="0">
                  <a:pos x="T6" y="T7"/>
                </a:cxn>
                <a:cxn ang="0">
                  <a:pos x="T8" y="T9"/>
                </a:cxn>
              </a:cxnLst>
              <a:rect l="0" t="0" r="r" b="b"/>
              <a:pathLst>
                <a:path w="13" h="14">
                  <a:moveTo>
                    <a:pt x="7" y="14"/>
                  </a:moveTo>
                  <a:cubicBezTo>
                    <a:pt x="6" y="14"/>
                    <a:pt x="5" y="14"/>
                    <a:pt x="4" y="14"/>
                  </a:cubicBezTo>
                  <a:cubicBezTo>
                    <a:pt x="0" y="11"/>
                    <a:pt x="2" y="4"/>
                    <a:pt x="4" y="1"/>
                  </a:cubicBezTo>
                  <a:cubicBezTo>
                    <a:pt x="8" y="0"/>
                    <a:pt x="9" y="6"/>
                    <a:pt x="13" y="6"/>
                  </a:cubicBezTo>
                  <a:cubicBezTo>
                    <a:pt x="13" y="10"/>
                    <a:pt x="7" y="10"/>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1" name="Freeform 41"/>
            <p:cNvSpPr/>
            <p:nvPr/>
          </p:nvSpPr>
          <p:spPr bwMode="auto">
            <a:xfrm>
              <a:off x="3646" y="1717"/>
              <a:ext cx="14" cy="13"/>
            </a:xfrm>
            <a:custGeom>
              <a:avLst/>
              <a:gdLst>
                <a:gd name="T0" fmla="*/ 2 w 11"/>
                <a:gd name="T1" fmla="*/ 0 h 10"/>
                <a:gd name="T2" fmla="*/ 11 w 11"/>
                <a:gd name="T3" fmla="*/ 1 h 10"/>
                <a:gd name="T4" fmla="*/ 3 w 11"/>
                <a:gd name="T5" fmla="*/ 10 h 10"/>
                <a:gd name="T6" fmla="*/ 2 w 11"/>
                <a:gd name="T7" fmla="*/ 0 h 10"/>
              </a:gdLst>
              <a:ahLst/>
              <a:cxnLst>
                <a:cxn ang="0">
                  <a:pos x="T0" y="T1"/>
                </a:cxn>
                <a:cxn ang="0">
                  <a:pos x="T2" y="T3"/>
                </a:cxn>
                <a:cxn ang="0">
                  <a:pos x="T4" y="T5"/>
                </a:cxn>
                <a:cxn ang="0">
                  <a:pos x="T6" y="T7"/>
                </a:cxn>
              </a:cxnLst>
              <a:rect l="0" t="0" r="r" b="b"/>
              <a:pathLst>
                <a:path w="11" h="10">
                  <a:moveTo>
                    <a:pt x="2" y="0"/>
                  </a:moveTo>
                  <a:cubicBezTo>
                    <a:pt x="6" y="0"/>
                    <a:pt x="8" y="1"/>
                    <a:pt x="11" y="1"/>
                  </a:cubicBezTo>
                  <a:cubicBezTo>
                    <a:pt x="10" y="5"/>
                    <a:pt x="10" y="10"/>
                    <a:pt x="3" y="10"/>
                  </a:cubicBezTo>
                  <a:cubicBezTo>
                    <a:pt x="0" y="8"/>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2" name="Freeform 42"/>
            <p:cNvSpPr/>
            <p:nvPr/>
          </p:nvSpPr>
          <p:spPr bwMode="auto">
            <a:xfrm>
              <a:off x="3523" y="698"/>
              <a:ext cx="14" cy="17"/>
            </a:xfrm>
            <a:custGeom>
              <a:avLst/>
              <a:gdLst>
                <a:gd name="T0" fmla="*/ 3 w 11"/>
                <a:gd name="T1" fmla="*/ 1 h 14"/>
                <a:gd name="T2" fmla="*/ 10 w 11"/>
                <a:gd name="T3" fmla="*/ 2 h 14"/>
                <a:gd name="T4" fmla="*/ 9 w 11"/>
                <a:gd name="T5" fmla="*/ 13 h 14"/>
                <a:gd name="T6" fmla="*/ 3 w 11"/>
                <a:gd name="T7" fmla="*/ 1 h 14"/>
              </a:gdLst>
              <a:ahLst/>
              <a:cxnLst>
                <a:cxn ang="0">
                  <a:pos x="T0" y="T1"/>
                </a:cxn>
                <a:cxn ang="0">
                  <a:pos x="T2" y="T3"/>
                </a:cxn>
                <a:cxn ang="0">
                  <a:pos x="T4" y="T5"/>
                </a:cxn>
                <a:cxn ang="0">
                  <a:pos x="T6" y="T7"/>
                </a:cxn>
              </a:cxnLst>
              <a:rect l="0" t="0" r="r" b="b"/>
              <a:pathLst>
                <a:path w="11" h="14">
                  <a:moveTo>
                    <a:pt x="3" y="1"/>
                  </a:moveTo>
                  <a:cubicBezTo>
                    <a:pt x="6" y="0"/>
                    <a:pt x="8" y="1"/>
                    <a:pt x="10" y="2"/>
                  </a:cubicBezTo>
                  <a:cubicBezTo>
                    <a:pt x="11" y="6"/>
                    <a:pt x="10" y="9"/>
                    <a:pt x="9" y="13"/>
                  </a:cubicBezTo>
                  <a:cubicBezTo>
                    <a:pt x="3" y="14"/>
                    <a:pt x="0"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3" name="Freeform 43"/>
            <p:cNvSpPr/>
            <p:nvPr/>
          </p:nvSpPr>
          <p:spPr bwMode="auto">
            <a:xfrm>
              <a:off x="3545" y="777"/>
              <a:ext cx="11" cy="11"/>
            </a:xfrm>
            <a:custGeom>
              <a:avLst/>
              <a:gdLst>
                <a:gd name="T0" fmla="*/ 1 w 9"/>
                <a:gd name="T1" fmla="*/ 5 h 9"/>
                <a:gd name="T2" fmla="*/ 6 w 9"/>
                <a:gd name="T3" fmla="*/ 0 h 9"/>
                <a:gd name="T4" fmla="*/ 9 w 9"/>
                <a:gd name="T5" fmla="*/ 9 h 9"/>
                <a:gd name="T6" fmla="*/ 1 w 9"/>
                <a:gd name="T7" fmla="*/ 5 h 9"/>
              </a:gdLst>
              <a:ahLst/>
              <a:cxnLst>
                <a:cxn ang="0">
                  <a:pos x="T0" y="T1"/>
                </a:cxn>
                <a:cxn ang="0">
                  <a:pos x="T2" y="T3"/>
                </a:cxn>
                <a:cxn ang="0">
                  <a:pos x="T4" y="T5"/>
                </a:cxn>
                <a:cxn ang="0">
                  <a:pos x="T6" y="T7"/>
                </a:cxn>
              </a:cxnLst>
              <a:rect l="0" t="0" r="r" b="b"/>
              <a:pathLst>
                <a:path w="9" h="9">
                  <a:moveTo>
                    <a:pt x="1" y="5"/>
                  </a:moveTo>
                  <a:cubicBezTo>
                    <a:pt x="0" y="1"/>
                    <a:pt x="2" y="0"/>
                    <a:pt x="6" y="0"/>
                  </a:cubicBezTo>
                  <a:cubicBezTo>
                    <a:pt x="7" y="3"/>
                    <a:pt x="9" y="4"/>
                    <a:pt x="9" y="9"/>
                  </a:cubicBezTo>
                  <a:cubicBezTo>
                    <a:pt x="5" y="9"/>
                    <a:pt x="5"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4" name="Freeform 44"/>
            <p:cNvSpPr/>
            <p:nvPr/>
          </p:nvSpPr>
          <p:spPr bwMode="auto">
            <a:xfrm>
              <a:off x="3545" y="729"/>
              <a:ext cx="15" cy="17"/>
            </a:xfrm>
            <a:custGeom>
              <a:avLst/>
              <a:gdLst>
                <a:gd name="T0" fmla="*/ 4 w 12"/>
                <a:gd name="T1" fmla="*/ 1 h 13"/>
                <a:gd name="T2" fmla="*/ 12 w 12"/>
                <a:gd name="T3" fmla="*/ 12 h 13"/>
                <a:gd name="T4" fmla="*/ 4 w 12"/>
                <a:gd name="T5" fmla="*/ 1 h 13"/>
              </a:gdLst>
              <a:ahLst/>
              <a:cxnLst>
                <a:cxn ang="0">
                  <a:pos x="T0" y="T1"/>
                </a:cxn>
                <a:cxn ang="0">
                  <a:pos x="T2" y="T3"/>
                </a:cxn>
                <a:cxn ang="0">
                  <a:pos x="T4" y="T5"/>
                </a:cxn>
              </a:cxnLst>
              <a:rect l="0" t="0" r="r" b="b"/>
              <a:pathLst>
                <a:path w="12" h="13">
                  <a:moveTo>
                    <a:pt x="4" y="1"/>
                  </a:moveTo>
                  <a:cubicBezTo>
                    <a:pt x="11" y="0"/>
                    <a:pt x="12" y="6"/>
                    <a:pt x="12" y="12"/>
                  </a:cubicBezTo>
                  <a:cubicBezTo>
                    <a:pt x="4" y="13"/>
                    <a:pt x="0" y="7"/>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5" name="Freeform 45"/>
            <p:cNvSpPr/>
            <p:nvPr/>
          </p:nvSpPr>
          <p:spPr bwMode="auto">
            <a:xfrm>
              <a:off x="3644" y="636"/>
              <a:ext cx="17" cy="23"/>
            </a:xfrm>
            <a:custGeom>
              <a:avLst/>
              <a:gdLst>
                <a:gd name="T0" fmla="*/ 5 w 13"/>
                <a:gd name="T1" fmla="*/ 1 h 18"/>
                <a:gd name="T2" fmla="*/ 9 w 13"/>
                <a:gd name="T3" fmla="*/ 18 h 18"/>
                <a:gd name="T4" fmla="*/ 5 w 13"/>
                <a:gd name="T5" fmla="*/ 1 h 18"/>
              </a:gdLst>
              <a:ahLst/>
              <a:cxnLst>
                <a:cxn ang="0">
                  <a:pos x="T0" y="T1"/>
                </a:cxn>
                <a:cxn ang="0">
                  <a:pos x="T2" y="T3"/>
                </a:cxn>
                <a:cxn ang="0">
                  <a:pos x="T4" y="T5"/>
                </a:cxn>
              </a:cxnLst>
              <a:rect l="0" t="0" r="r" b="b"/>
              <a:pathLst>
                <a:path w="13" h="18">
                  <a:moveTo>
                    <a:pt x="5" y="1"/>
                  </a:moveTo>
                  <a:cubicBezTo>
                    <a:pt x="13" y="0"/>
                    <a:pt x="12" y="15"/>
                    <a:pt x="9" y="18"/>
                  </a:cubicBezTo>
                  <a:cubicBezTo>
                    <a:pt x="1" y="17"/>
                    <a:pt x="0" y="6"/>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6" name="Freeform 46"/>
            <p:cNvSpPr/>
            <p:nvPr/>
          </p:nvSpPr>
          <p:spPr bwMode="auto">
            <a:xfrm>
              <a:off x="3743" y="602"/>
              <a:ext cx="14" cy="17"/>
            </a:xfrm>
            <a:custGeom>
              <a:avLst/>
              <a:gdLst>
                <a:gd name="T0" fmla="*/ 2 w 11"/>
                <a:gd name="T1" fmla="*/ 14 h 14"/>
                <a:gd name="T2" fmla="*/ 2 w 11"/>
                <a:gd name="T3" fmla="*/ 0 h 14"/>
                <a:gd name="T4" fmla="*/ 10 w 11"/>
                <a:gd name="T5" fmla="*/ 5 h 14"/>
                <a:gd name="T6" fmla="*/ 2 w 11"/>
                <a:gd name="T7" fmla="*/ 14 h 14"/>
              </a:gdLst>
              <a:ahLst/>
              <a:cxnLst>
                <a:cxn ang="0">
                  <a:pos x="T0" y="T1"/>
                </a:cxn>
                <a:cxn ang="0">
                  <a:pos x="T2" y="T3"/>
                </a:cxn>
                <a:cxn ang="0">
                  <a:pos x="T4" y="T5"/>
                </a:cxn>
                <a:cxn ang="0">
                  <a:pos x="T6" y="T7"/>
                </a:cxn>
              </a:cxnLst>
              <a:rect l="0" t="0" r="r" b="b"/>
              <a:pathLst>
                <a:path w="11" h="14">
                  <a:moveTo>
                    <a:pt x="2" y="14"/>
                  </a:moveTo>
                  <a:cubicBezTo>
                    <a:pt x="2" y="9"/>
                    <a:pt x="0" y="3"/>
                    <a:pt x="2" y="0"/>
                  </a:cubicBezTo>
                  <a:cubicBezTo>
                    <a:pt x="6" y="0"/>
                    <a:pt x="8" y="3"/>
                    <a:pt x="10" y="5"/>
                  </a:cubicBezTo>
                  <a:cubicBezTo>
                    <a:pt x="11" y="10"/>
                    <a:pt x="7" y="12"/>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7" name="Freeform 47"/>
            <p:cNvSpPr/>
            <p:nvPr/>
          </p:nvSpPr>
          <p:spPr bwMode="auto">
            <a:xfrm>
              <a:off x="3984" y="1532"/>
              <a:ext cx="7" cy="7"/>
            </a:xfrm>
            <a:custGeom>
              <a:avLst/>
              <a:gdLst>
                <a:gd name="T0" fmla="*/ 0 w 5"/>
                <a:gd name="T1" fmla="*/ 0 h 6"/>
                <a:gd name="T2" fmla="*/ 4 w 5"/>
                <a:gd name="T3" fmla="*/ 0 h 6"/>
                <a:gd name="T4" fmla="*/ 4 w 5"/>
                <a:gd name="T5" fmla="*/ 6 h 6"/>
                <a:gd name="T6" fmla="*/ 0 w 5"/>
                <a:gd name="T7" fmla="*/ 0 h 6"/>
              </a:gdLst>
              <a:ahLst/>
              <a:cxnLst>
                <a:cxn ang="0">
                  <a:pos x="T0" y="T1"/>
                </a:cxn>
                <a:cxn ang="0">
                  <a:pos x="T2" y="T3"/>
                </a:cxn>
                <a:cxn ang="0">
                  <a:pos x="T4" y="T5"/>
                </a:cxn>
                <a:cxn ang="0">
                  <a:pos x="T6" y="T7"/>
                </a:cxn>
              </a:cxnLst>
              <a:rect l="0" t="0" r="r" b="b"/>
              <a:pathLst>
                <a:path w="5" h="6">
                  <a:moveTo>
                    <a:pt x="0" y="0"/>
                  </a:moveTo>
                  <a:cubicBezTo>
                    <a:pt x="1" y="0"/>
                    <a:pt x="3" y="0"/>
                    <a:pt x="4" y="0"/>
                  </a:cubicBezTo>
                  <a:cubicBezTo>
                    <a:pt x="5" y="3"/>
                    <a:pt x="4" y="4"/>
                    <a:pt x="4" y="6"/>
                  </a:cubicBezTo>
                  <a:cubicBezTo>
                    <a:pt x="1" y="6"/>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8" name="Freeform 48"/>
            <p:cNvSpPr/>
            <p:nvPr/>
          </p:nvSpPr>
          <p:spPr bwMode="auto">
            <a:xfrm>
              <a:off x="3992" y="1529"/>
              <a:ext cx="34" cy="59"/>
            </a:xfrm>
            <a:custGeom>
              <a:avLst/>
              <a:gdLst>
                <a:gd name="T0" fmla="*/ 0 w 27"/>
                <a:gd name="T1" fmla="*/ 5 h 46"/>
                <a:gd name="T2" fmla="*/ 5 w 27"/>
                <a:gd name="T3" fmla="*/ 1 h 46"/>
                <a:gd name="T4" fmla="*/ 24 w 27"/>
                <a:gd name="T5" fmla="*/ 22 h 46"/>
                <a:gd name="T6" fmla="*/ 20 w 27"/>
                <a:gd name="T7" fmla="*/ 46 h 46"/>
                <a:gd name="T8" fmla="*/ 0 w 27"/>
                <a:gd name="T9" fmla="*/ 5 h 46"/>
              </a:gdLst>
              <a:ahLst/>
              <a:cxnLst>
                <a:cxn ang="0">
                  <a:pos x="T0" y="T1"/>
                </a:cxn>
                <a:cxn ang="0">
                  <a:pos x="T2" y="T3"/>
                </a:cxn>
                <a:cxn ang="0">
                  <a:pos x="T4" y="T5"/>
                </a:cxn>
                <a:cxn ang="0">
                  <a:pos x="T6" y="T7"/>
                </a:cxn>
                <a:cxn ang="0">
                  <a:pos x="T8" y="T9"/>
                </a:cxn>
              </a:cxnLst>
              <a:rect l="0" t="0" r="r" b="b"/>
              <a:pathLst>
                <a:path w="27" h="46">
                  <a:moveTo>
                    <a:pt x="0" y="5"/>
                  </a:moveTo>
                  <a:cubicBezTo>
                    <a:pt x="3" y="4"/>
                    <a:pt x="4" y="3"/>
                    <a:pt x="5" y="1"/>
                  </a:cubicBezTo>
                  <a:cubicBezTo>
                    <a:pt x="18" y="0"/>
                    <a:pt x="15" y="18"/>
                    <a:pt x="24" y="22"/>
                  </a:cubicBezTo>
                  <a:cubicBezTo>
                    <a:pt x="27" y="33"/>
                    <a:pt x="24" y="40"/>
                    <a:pt x="20" y="46"/>
                  </a:cubicBezTo>
                  <a:cubicBezTo>
                    <a:pt x="5" y="39"/>
                    <a:pt x="7" y="16"/>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49" name="Freeform 49"/>
            <p:cNvSpPr/>
            <p:nvPr/>
          </p:nvSpPr>
          <p:spPr bwMode="auto">
            <a:xfrm>
              <a:off x="3886" y="741"/>
              <a:ext cx="18" cy="18"/>
            </a:xfrm>
            <a:custGeom>
              <a:avLst/>
              <a:gdLst>
                <a:gd name="T0" fmla="*/ 10 w 14"/>
                <a:gd name="T1" fmla="*/ 0 h 14"/>
                <a:gd name="T2" fmla="*/ 6 w 14"/>
                <a:gd name="T3" fmla="*/ 14 h 14"/>
                <a:gd name="T4" fmla="*/ 10 w 14"/>
                <a:gd name="T5" fmla="*/ 0 h 14"/>
              </a:gdLst>
              <a:ahLst/>
              <a:cxnLst>
                <a:cxn ang="0">
                  <a:pos x="T0" y="T1"/>
                </a:cxn>
                <a:cxn ang="0">
                  <a:pos x="T2" y="T3"/>
                </a:cxn>
                <a:cxn ang="0">
                  <a:pos x="T4" y="T5"/>
                </a:cxn>
              </a:cxnLst>
              <a:rect l="0" t="0" r="r" b="b"/>
              <a:pathLst>
                <a:path w="14" h="14">
                  <a:moveTo>
                    <a:pt x="10" y="0"/>
                  </a:moveTo>
                  <a:cubicBezTo>
                    <a:pt x="14" y="6"/>
                    <a:pt x="12" y="13"/>
                    <a:pt x="6" y="14"/>
                  </a:cubicBezTo>
                  <a:cubicBezTo>
                    <a:pt x="0" y="9"/>
                    <a:pt x="1"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0" name="Freeform 50"/>
            <p:cNvSpPr/>
            <p:nvPr/>
          </p:nvSpPr>
          <p:spPr bwMode="auto">
            <a:xfrm>
              <a:off x="4166" y="1661"/>
              <a:ext cx="9" cy="6"/>
            </a:xfrm>
            <a:custGeom>
              <a:avLst/>
              <a:gdLst>
                <a:gd name="T0" fmla="*/ 1 w 7"/>
                <a:gd name="T1" fmla="*/ 5 h 5"/>
                <a:gd name="T2" fmla="*/ 0 w 7"/>
                <a:gd name="T3" fmla="*/ 1 h 5"/>
                <a:gd name="T4" fmla="*/ 7 w 7"/>
                <a:gd name="T5" fmla="*/ 4 h 5"/>
                <a:gd name="T6" fmla="*/ 1 w 7"/>
                <a:gd name="T7" fmla="*/ 5 h 5"/>
              </a:gdLst>
              <a:ahLst/>
              <a:cxnLst>
                <a:cxn ang="0">
                  <a:pos x="T0" y="T1"/>
                </a:cxn>
                <a:cxn ang="0">
                  <a:pos x="T2" y="T3"/>
                </a:cxn>
                <a:cxn ang="0">
                  <a:pos x="T4" y="T5"/>
                </a:cxn>
                <a:cxn ang="0">
                  <a:pos x="T6" y="T7"/>
                </a:cxn>
              </a:cxnLst>
              <a:rect l="0" t="0" r="r" b="b"/>
              <a:pathLst>
                <a:path w="7" h="5">
                  <a:moveTo>
                    <a:pt x="1" y="5"/>
                  </a:moveTo>
                  <a:cubicBezTo>
                    <a:pt x="0" y="4"/>
                    <a:pt x="0" y="2"/>
                    <a:pt x="0" y="1"/>
                  </a:cubicBezTo>
                  <a:cubicBezTo>
                    <a:pt x="4" y="0"/>
                    <a:pt x="7" y="0"/>
                    <a:pt x="7" y="4"/>
                  </a:cubicBezTo>
                  <a:cubicBezTo>
                    <a:pt x="5" y="5"/>
                    <a:pt x="3"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1" name="Freeform 51"/>
            <p:cNvSpPr/>
            <p:nvPr/>
          </p:nvSpPr>
          <p:spPr bwMode="auto">
            <a:xfrm>
              <a:off x="4041" y="556"/>
              <a:ext cx="17" cy="11"/>
            </a:xfrm>
            <a:custGeom>
              <a:avLst/>
              <a:gdLst>
                <a:gd name="T0" fmla="*/ 0 w 14"/>
                <a:gd name="T1" fmla="*/ 2 h 9"/>
                <a:gd name="T2" fmla="*/ 14 w 14"/>
                <a:gd name="T3" fmla="*/ 0 h 9"/>
                <a:gd name="T4" fmla="*/ 2 w 14"/>
                <a:gd name="T5" fmla="*/ 8 h 9"/>
                <a:gd name="T6" fmla="*/ 0 w 14"/>
                <a:gd name="T7" fmla="*/ 3 h 9"/>
                <a:gd name="T8" fmla="*/ 0 w 14"/>
                <a:gd name="T9" fmla="*/ 2 h 9"/>
              </a:gdLst>
              <a:ahLst/>
              <a:cxnLst>
                <a:cxn ang="0">
                  <a:pos x="T0" y="T1"/>
                </a:cxn>
                <a:cxn ang="0">
                  <a:pos x="T2" y="T3"/>
                </a:cxn>
                <a:cxn ang="0">
                  <a:pos x="T4" y="T5"/>
                </a:cxn>
                <a:cxn ang="0">
                  <a:pos x="T6" y="T7"/>
                </a:cxn>
                <a:cxn ang="0">
                  <a:pos x="T8" y="T9"/>
                </a:cxn>
              </a:cxnLst>
              <a:rect l="0" t="0" r="r" b="b"/>
              <a:pathLst>
                <a:path w="14" h="9">
                  <a:moveTo>
                    <a:pt x="0" y="2"/>
                  </a:moveTo>
                  <a:cubicBezTo>
                    <a:pt x="5" y="1"/>
                    <a:pt x="9" y="1"/>
                    <a:pt x="14" y="0"/>
                  </a:cubicBezTo>
                  <a:cubicBezTo>
                    <a:pt x="13" y="5"/>
                    <a:pt x="8" y="9"/>
                    <a:pt x="2" y="8"/>
                  </a:cubicBezTo>
                  <a:cubicBezTo>
                    <a:pt x="2" y="6"/>
                    <a:pt x="2"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2" name="Freeform 52"/>
            <p:cNvSpPr/>
            <p:nvPr/>
          </p:nvSpPr>
          <p:spPr bwMode="auto">
            <a:xfrm>
              <a:off x="4081" y="813"/>
              <a:ext cx="35" cy="42"/>
            </a:xfrm>
            <a:custGeom>
              <a:avLst/>
              <a:gdLst>
                <a:gd name="T0" fmla="*/ 0 w 27"/>
                <a:gd name="T1" fmla="*/ 27 h 33"/>
                <a:gd name="T2" fmla="*/ 21 w 27"/>
                <a:gd name="T3" fmla="*/ 0 h 33"/>
                <a:gd name="T4" fmla="*/ 18 w 27"/>
                <a:gd name="T5" fmla="*/ 25 h 33"/>
                <a:gd name="T6" fmla="*/ 0 w 27"/>
                <a:gd name="T7" fmla="*/ 27 h 33"/>
              </a:gdLst>
              <a:ahLst/>
              <a:cxnLst>
                <a:cxn ang="0">
                  <a:pos x="T0" y="T1"/>
                </a:cxn>
                <a:cxn ang="0">
                  <a:pos x="T2" y="T3"/>
                </a:cxn>
                <a:cxn ang="0">
                  <a:pos x="T4" y="T5"/>
                </a:cxn>
                <a:cxn ang="0">
                  <a:pos x="T6" y="T7"/>
                </a:cxn>
              </a:cxnLst>
              <a:rect l="0" t="0" r="r" b="b"/>
              <a:pathLst>
                <a:path w="27" h="33">
                  <a:moveTo>
                    <a:pt x="0" y="27"/>
                  </a:moveTo>
                  <a:cubicBezTo>
                    <a:pt x="0" y="13"/>
                    <a:pt x="12" y="8"/>
                    <a:pt x="21" y="0"/>
                  </a:cubicBezTo>
                  <a:cubicBezTo>
                    <a:pt x="27" y="8"/>
                    <a:pt x="17" y="16"/>
                    <a:pt x="18" y="25"/>
                  </a:cubicBezTo>
                  <a:cubicBezTo>
                    <a:pt x="11" y="16"/>
                    <a:pt x="8" y="33"/>
                    <a:pt x="0"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3" name="Freeform 53"/>
            <p:cNvSpPr/>
            <p:nvPr/>
          </p:nvSpPr>
          <p:spPr bwMode="auto">
            <a:xfrm>
              <a:off x="4126" y="951"/>
              <a:ext cx="31" cy="18"/>
            </a:xfrm>
            <a:custGeom>
              <a:avLst/>
              <a:gdLst>
                <a:gd name="T0" fmla="*/ 16 w 24"/>
                <a:gd name="T1" fmla="*/ 0 h 14"/>
                <a:gd name="T2" fmla="*/ 16 w 24"/>
                <a:gd name="T3" fmla="*/ 0 h 14"/>
              </a:gdLst>
              <a:ahLst/>
              <a:cxnLst>
                <a:cxn ang="0">
                  <a:pos x="T0" y="T1"/>
                </a:cxn>
                <a:cxn ang="0">
                  <a:pos x="T2" y="T3"/>
                </a:cxn>
              </a:cxnLst>
              <a:rect l="0" t="0" r="r" b="b"/>
              <a:pathLst>
                <a:path w="24" h="14">
                  <a:moveTo>
                    <a:pt x="16" y="0"/>
                  </a:moveTo>
                  <a:cubicBezTo>
                    <a:pt x="24" y="14"/>
                    <a:pt x="0" y="5"/>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4" name="Freeform 54"/>
            <p:cNvSpPr/>
            <p:nvPr/>
          </p:nvSpPr>
          <p:spPr bwMode="auto">
            <a:xfrm>
              <a:off x="4117" y="774"/>
              <a:ext cx="18" cy="22"/>
            </a:xfrm>
            <a:custGeom>
              <a:avLst/>
              <a:gdLst>
                <a:gd name="T0" fmla="*/ 0 w 14"/>
                <a:gd name="T1" fmla="*/ 4 h 17"/>
                <a:gd name="T2" fmla="*/ 4 w 14"/>
                <a:gd name="T3" fmla="*/ 0 h 17"/>
                <a:gd name="T4" fmla="*/ 14 w 14"/>
                <a:gd name="T5" fmla="*/ 12 h 17"/>
                <a:gd name="T6" fmla="*/ 0 w 14"/>
                <a:gd name="T7" fmla="*/ 4 h 17"/>
              </a:gdLst>
              <a:ahLst/>
              <a:cxnLst>
                <a:cxn ang="0">
                  <a:pos x="T0" y="T1"/>
                </a:cxn>
                <a:cxn ang="0">
                  <a:pos x="T2" y="T3"/>
                </a:cxn>
                <a:cxn ang="0">
                  <a:pos x="T4" y="T5"/>
                </a:cxn>
                <a:cxn ang="0">
                  <a:pos x="T6" y="T7"/>
                </a:cxn>
              </a:cxnLst>
              <a:rect l="0" t="0" r="r" b="b"/>
              <a:pathLst>
                <a:path w="14" h="17">
                  <a:moveTo>
                    <a:pt x="0" y="4"/>
                  </a:moveTo>
                  <a:cubicBezTo>
                    <a:pt x="3" y="3"/>
                    <a:pt x="4" y="2"/>
                    <a:pt x="4" y="0"/>
                  </a:cubicBezTo>
                  <a:cubicBezTo>
                    <a:pt x="9" y="3"/>
                    <a:pt x="13" y="5"/>
                    <a:pt x="14" y="12"/>
                  </a:cubicBezTo>
                  <a:cubicBezTo>
                    <a:pt x="8" y="17"/>
                    <a:pt x="0" y="1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5" name="Freeform 55"/>
            <p:cNvSpPr/>
            <p:nvPr/>
          </p:nvSpPr>
          <p:spPr bwMode="auto">
            <a:xfrm>
              <a:off x="4221" y="1477"/>
              <a:ext cx="15" cy="14"/>
            </a:xfrm>
            <a:custGeom>
              <a:avLst/>
              <a:gdLst>
                <a:gd name="T0" fmla="*/ 4 w 12"/>
                <a:gd name="T1" fmla="*/ 0 h 11"/>
                <a:gd name="T2" fmla="*/ 9 w 12"/>
                <a:gd name="T3" fmla="*/ 11 h 11"/>
                <a:gd name="T4" fmla="*/ 4 w 12"/>
                <a:gd name="T5" fmla="*/ 0 h 11"/>
              </a:gdLst>
              <a:ahLst/>
              <a:cxnLst>
                <a:cxn ang="0">
                  <a:pos x="T0" y="T1"/>
                </a:cxn>
                <a:cxn ang="0">
                  <a:pos x="T2" y="T3"/>
                </a:cxn>
                <a:cxn ang="0">
                  <a:pos x="T4" y="T5"/>
                </a:cxn>
              </a:cxnLst>
              <a:rect l="0" t="0" r="r" b="b"/>
              <a:pathLst>
                <a:path w="12" h="11">
                  <a:moveTo>
                    <a:pt x="4" y="0"/>
                  </a:moveTo>
                  <a:cubicBezTo>
                    <a:pt x="10" y="1"/>
                    <a:pt x="12" y="5"/>
                    <a:pt x="9" y="11"/>
                  </a:cubicBezTo>
                  <a:cubicBezTo>
                    <a:pt x="3" y="11"/>
                    <a:pt x="0" y="4"/>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6" name="Freeform 56"/>
            <p:cNvSpPr/>
            <p:nvPr/>
          </p:nvSpPr>
          <p:spPr bwMode="auto">
            <a:xfrm>
              <a:off x="4181" y="1162"/>
              <a:ext cx="33" cy="17"/>
            </a:xfrm>
            <a:custGeom>
              <a:avLst/>
              <a:gdLst>
                <a:gd name="T0" fmla="*/ 0 w 26"/>
                <a:gd name="T1" fmla="*/ 8 h 13"/>
                <a:gd name="T2" fmla="*/ 2 w 26"/>
                <a:gd name="T3" fmla="*/ 4 h 13"/>
                <a:gd name="T4" fmla="*/ 26 w 26"/>
                <a:gd name="T5" fmla="*/ 3 h 13"/>
                <a:gd name="T6" fmla="*/ 25 w 26"/>
                <a:gd name="T7" fmla="*/ 13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0" y="6"/>
                    <a:pt x="0" y="5"/>
                    <a:pt x="2" y="4"/>
                  </a:cubicBezTo>
                  <a:cubicBezTo>
                    <a:pt x="8" y="0"/>
                    <a:pt x="19" y="2"/>
                    <a:pt x="26" y="3"/>
                  </a:cubicBezTo>
                  <a:cubicBezTo>
                    <a:pt x="26" y="7"/>
                    <a:pt x="24" y="9"/>
                    <a:pt x="25" y="13"/>
                  </a:cubicBezTo>
                  <a:cubicBezTo>
                    <a:pt x="14" y="10"/>
                    <a:pt x="8" y="13"/>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7" name="Freeform 57"/>
            <p:cNvSpPr/>
            <p:nvPr/>
          </p:nvSpPr>
          <p:spPr bwMode="auto">
            <a:xfrm>
              <a:off x="4186" y="1127"/>
              <a:ext cx="64" cy="30"/>
            </a:xfrm>
            <a:custGeom>
              <a:avLst/>
              <a:gdLst>
                <a:gd name="T0" fmla="*/ 2 w 50"/>
                <a:gd name="T1" fmla="*/ 17 h 23"/>
                <a:gd name="T2" fmla="*/ 8 w 50"/>
                <a:gd name="T3" fmla="*/ 4 h 23"/>
                <a:gd name="T4" fmla="*/ 43 w 50"/>
                <a:gd name="T5" fmla="*/ 0 h 23"/>
                <a:gd name="T6" fmla="*/ 50 w 50"/>
                <a:gd name="T7" fmla="*/ 8 h 23"/>
                <a:gd name="T8" fmla="*/ 2 w 50"/>
                <a:gd name="T9" fmla="*/ 17 h 23"/>
              </a:gdLst>
              <a:ahLst/>
              <a:cxnLst>
                <a:cxn ang="0">
                  <a:pos x="T0" y="T1"/>
                </a:cxn>
                <a:cxn ang="0">
                  <a:pos x="T2" y="T3"/>
                </a:cxn>
                <a:cxn ang="0">
                  <a:pos x="T4" y="T5"/>
                </a:cxn>
                <a:cxn ang="0">
                  <a:pos x="T6" y="T7"/>
                </a:cxn>
                <a:cxn ang="0">
                  <a:pos x="T8" y="T9"/>
                </a:cxn>
              </a:cxnLst>
              <a:rect l="0" t="0" r="r" b="b"/>
              <a:pathLst>
                <a:path w="50" h="23">
                  <a:moveTo>
                    <a:pt x="2" y="17"/>
                  </a:moveTo>
                  <a:cubicBezTo>
                    <a:pt x="0" y="10"/>
                    <a:pt x="5" y="8"/>
                    <a:pt x="8" y="4"/>
                  </a:cubicBezTo>
                  <a:cubicBezTo>
                    <a:pt x="17" y="12"/>
                    <a:pt x="32" y="1"/>
                    <a:pt x="43" y="0"/>
                  </a:cubicBezTo>
                  <a:cubicBezTo>
                    <a:pt x="44" y="4"/>
                    <a:pt x="48" y="5"/>
                    <a:pt x="50" y="8"/>
                  </a:cubicBezTo>
                  <a:cubicBezTo>
                    <a:pt x="40" y="23"/>
                    <a:pt x="18" y="20"/>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8" name="Freeform 58"/>
            <p:cNvSpPr/>
            <p:nvPr/>
          </p:nvSpPr>
          <p:spPr bwMode="auto">
            <a:xfrm>
              <a:off x="4207" y="1239"/>
              <a:ext cx="12" cy="12"/>
            </a:xfrm>
            <a:custGeom>
              <a:avLst/>
              <a:gdLst>
                <a:gd name="T0" fmla="*/ 1 w 10"/>
                <a:gd name="T1" fmla="*/ 8 h 10"/>
                <a:gd name="T2" fmla="*/ 3 w 10"/>
                <a:gd name="T3" fmla="*/ 0 h 10"/>
                <a:gd name="T4" fmla="*/ 10 w 10"/>
                <a:gd name="T5" fmla="*/ 8 h 10"/>
                <a:gd name="T6" fmla="*/ 1 w 10"/>
                <a:gd name="T7" fmla="*/ 8 h 10"/>
              </a:gdLst>
              <a:ahLst/>
              <a:cxnLst>
                <a:cxn ang="0">
                  <a:pos x="T0" y="T1"/>
                </a:cxn>
                <a:cxn ang="0">
                  <a:pos x="T2" y="T3"/>
                </a:cxn>
                <a:cxn ang="0">
                  <a:pos x="T4" y="T5"/>
                </a:cxn>
                <a:cxn ang="0">
                  <a:pos x="T6" y="T7"/>
                </a:cxn>
              </a:cxnLst>
              <a:rect l="0" t="0" r="r" b="b"/>
              <a:pathLst>
                <a:path w="10" h="10">
                  <a:moveTo>
                    <a:pt x="1" y="8"/>
                  </a:moveTo>
                  <a:cubicBezTo>
                    <a:pt x="0" y="4"/>
                    <a:pt x="3" y="3"/>
                    <a:pt x="3" y="0"/>
                  </a:cubicBezTo>
                  <a:cubicBezTo>
                    <a:pt x="8" y="0"/>
                    <a:pt x="9" y="4"/>
                    <a:pt x="10" y="8"/>
                  </a:cubicBezTo>
                  <a:cubicBezTo>
                    <a:pt x="7" y="9"/>
                    <a:pt x="3" y="10"/>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59" name="Freeform 59"/>
            <p:cNvSpPr/>
            <p:nvPr/>
          </p:nvSpPr>
          <p:spPr bwMode="auto">
            <a:xfrm>
              <a:off x="4237" y="1185"/>
              <a:ext cx="37" cy="20"/>
            </a:xfrm>
            <a:custGeom>
              <a:avLst/>
              <a:gdLst>
                <a:gd name="T0" fmla="*/ 1 w 29"/>
                <a:gd name="T1" fmla="*/ 0 h 16"/>
                <a:gd name="T2" fmla="*/ 29 w 29"/>
                <a:gd name="T3" fmla="*/ 10 h 16"/>
                <a:gd name="T4" fmla="*/ 1 w 29"/>
                <a:gd name="T5" fmla="*/ 0 h 16"/>
              </a:gdLst>
              <a:ahLst/>
              <a:cxnLst>
                <a:cxn ang="0">
                  <a:pos x="T0" y="T1"/>
                </a:cxn>
                <a:cxn ang="0">
                  <a:pos x="T2" y="T3"/>
                </a:cxn>
                <a:cxn ang="0">
                  <a:pos x="T4" y="T5"/>
                </a:cxn>
              </a:cxnLst>
              <a:rect l="0" t="0" r="r" b="b"/>
              <a:pathLst>
                <a:path w="29" h="16">
                  <a:moveTo>
                    <a:pt x="1" y="0"/>
                  </a:moveTo>
                  <a:cubicBezTo>
                    <a:pt x="12" y="1"/>
                    <a:pt x="23" y="2"/>
                    <a:pt x="29" y="10"/>
                  </a:cubicBezTo>
                  <a:cubicBezTo>
                    <a:pt x="17" y="11"/>
                    <a:pt x="0"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0" name="Freeform 60"/>
            <p:cNvSpPr/>
            <p:nvPr/>
          </p:nvSpPr>
          <p:spPr bwMode="auto">
            <a:xfrm>
              <a:off x="4177" y="727"/>
              <a:ext cx="23" cy="14"/>
            </a:xfrm>
            <a:custGeom>
              <a:avLst/>
              <a:gdLst>
                <a:gd name="T0" fmla="*/ 2 w 18"/>
                <a:gd name="T1" fmla="*/ 11 h 11"/>
                <a:gd name="T2" fmla="*/ 7 w 18"/>
                <a:gd name="T3" fmla="*/ 0 h 11"/>
                <a:gd name="T4" fmla="*/ 18 w 18"/>
                <a:gd name="T5" fmla="*/ 6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0" y="5"/>
                    <a:pt x="4" y="3"/>
                    <a:pt x="7" y="0"/>
                  </a:cubicBezTo>
                  <a:cubicBezTo>
                    <a:pt x="11" y="1"/>
                    <a:pt x="17" y="1"/>
                    <a:pt x="18" y="6"/>
                  </a:cubicBezTo>
                  <a:cubicBezTo>
                    <a:pt x="14" y="9"/>
                    <a:pt x="9"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1" name="Freeform 61"/>
            <p:cNvSpPr/>
            <p:nvPr/>
          </p:nvSpPr>
          <p:spPr bwMode="auto">
            <a:xfrm>
              <a:off x="4274" y="1296"/>
              <a:ext cx="16" cy="16"/>
            </a:xfrm>
            <a:custGeom>
              <a:avLst/>
              <a:gdLst>
                <a:gd name="T0" fmla="*/ 1 w 12"/>
                <a:gd name="T1" fmla="*/ 12 h 12"/>
                <a:gd name="T2" fmla="*/ 0 w 12"/>
                <a:gd name="T3" fmla="*/ 1 h 12"/>
                <a:gd name="T4" fmla="*/ 7 w 12"/>
                <a:gd name="T5" fmla="*/ 0 h 12"/>
                <a:gd name="T6" fmla="*/ 11 w 12"/>
                <a:gd name="T7" fmla="*/ 7 h 12"/>
                <a:gd name="T8" fmla="*/ 1 w 12"/>
                <a:gd name="T9" fmla="*/ 12 h 12"/>
              </a:gdLst>
              <a:ahLst/>
              <a:cxnLst>
                <a:cxn ang="0">
                  <a:pos x="T0" y="T1"/>
                </a:cxn>
                <a:cxn ang="0">
                  <a:pos x="T2" y="T3"/>
                </a:cxn>
                <a:cxn ang="0">
                  <a:pos x="T4" y="T5"/>
                </a:cxn>
                <a:cxn ang="0">
                  <a:pos x="T6" y="T7"/>
                </a:cxn>
                <a:cxn ang="0">
                  <a:pos x="T8" y="T9"/>
                </a:cxn>
              </a:cxnLst>
              <a:rect l="0" t="0" r="r" b="b"/>
              <a:pathLst>
                <a:path w="12" h="12">
                  <a:moveTo>
                    <a:pt x="1" y="12"/>
                  </a:moveTo>
                  <a:cubicBezTo>
                    <a:pt x="1" y="8"/>
                    <a:pt x="0" y="5"/>
                    <a:pt x="0" y="1"/>
                  </a:cubicBezTo>
                  <a:cubicBezTo>
                    <a:pt x="2" y="1"/>
                    <a:pt x="5" y="1"/>
                    <a:pt x="7" y="0"/>
                  </a:cubicBezTo>
                  <a:cubicBezTo>
                    <a:pt x="10" y="1"/>
                    <a:pt x="8" y="7"/>
                    <a:pt x="11" y="7"/>
                  </a:cubicBezTo>
                  <a:cubicBezTo>
                    <a:pt x="12" y="12"/>
                    <a:pt x="5" y="11"/>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2" name="Freeform 62"/>
            <p:cNvSpPr/>
            <p:nvPr/>
          </p:nvSpPr>
          <p:spPr bwMode="auto">
            <a:xfrm>
              <a:off x="4251" y="1122"/>
              <a:ext cx="13" cy="12"/>
            </a:xfrm>
            <a:custGeom>
              <a:avLst/>
              <a:gdLst>
                <a:gd name="T0" fmla="*/ 0 w 10"/>
                <a:gd name="T1" fmla="*/ 7 h 9"/>
                <a:gd name="T2" fmla="*/ 9 w 10"/>
                <a:gd name="T3" fmla="*/ 0 h 9"/>
                <a:gd name="T4" fmla="*/ 0 w 10"/>
                <a:gd name="T5" fmla="*/ 7 h 9"/>
              </a:gdLst>
              <a:ahLst/>
              <a:cxnLst>
                <a:cxn ang="0">
                  <a:pos x="T0" y="T1"/>
                </a:cxn>
                <a:cxn ang="0">
                  <a:pos x="T2" y="T3"/>
                </a:cxn>
                <a:cxn ang="0">
                  <a:pos x="T4" y="T5"/>
                </a:cxn>
              </a:cxnLst>
              <a:rect l="0" t="0" r="r" b="b"/>
              <a:pathLst>
                <a:path w="10" h="9">
                  <a:moveTo>
                    <a:pt x="0" y="7"/>
                  </a:moveTo>
                  <a:cubicBezTo>
                    <a:pt x="2" y="4"/>
                    <a:pt x="3" y="0"/>
                    <a:pt x="9" y="0"/>
                  </a:cubicBezTo>
                  <a:cubicBezTo>
                    <a:pt x="10" y="6"/>
                    <a:pt x="3" y="9"/>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3" name="Freeform 63"/>
            <p:cNvSpPr/>
            <p:nvPr/>
          </p:nvSpPr>
          <p:spPr bwMode="auto">
            <a:xfrm>
              <a:off x="4387" y="1431"/>
              <a:ext cx="19" cy="16"/>
            </a:xfrm>
            <a:custGeom>
              <a:avLst/>
              <a:gdLst>
                <a:gd name="T0" fmla="*/ 0 w 15"/>
                <a:gd name="T1" fmla="*/ 0 h 13"/>
                <a:gd name="T2" fmla="*/ 15 w 15"/>
                <a:gd name="T3" fmla="*/ 9 h 13"/>
                <a:gd name="T4" fmla="*/ 0 w 15"/>
                <a:gd name="T5" fmla="*/ 0 h 13"/>
              </a:gdLst>
              <a:ahLst/>
              <a:cxnLst>
                <a:cxn ang="0">
                  <a:pos x="T0" y="T1"/>
                </a:cxn>
                <a:cxn ang="0">
                  <a:pos x="T2" y="T3"/>
                </a:cxn>
                <a:cxn ang="0">
                  <a:pos x="T4" y="T5"/>
                </a:cxn>
              </a:cxnLst>
              <a:rect l="0" t="0" r="r" b="b"/>
              <a:pathLst>
                <a:path w="15" h="13">
                  <a:moveTo>
                    <a:pt x="0" y="0"/>
                  </a:moveTo>
                  <a:cubicBezTo>
                    <a:pt x="6" y="2"/>
                    <a:pt x="15" y="0"/>
                    <a:pt x="15" y="9"/>
                  </a:cubicBezTo>
                  <a:cubicBezTo>
                    <a:pt x="8" y="13"/>
                    <a:pt x="2"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4" name="Freeform 64"/>
            <p:cNvSpPr/>
            <p:nvPr/>
          </p:nvSpPr>
          <p:spPr bwMode="auto">
            <a:xfrm>
              <a:off x="4351" y="1100"/>
              <a:ext cx="14" cy="17"/>
            </a:xfrm>
            <a:custGeom>
              <a:avLst/>
              <a:gdLst>
                <a:gd name="T0" fmla="*/ 1 w 11"/>
                <a:gd name="T1" fmla="*/ 10 h 13"/>
                <a:gd name="T2" fmla="*/ 7 w 11"/>
                <a:gd name="T3" fmla="*/ 0 h 13"/>
                <a:gd name="T4" fmla="*/ 1 w 11"/>
                <a:gd name="T5" fmla="*/ 10 h 13"/>
              </a:gdLst>
              <a:ahLst/>
              <a:cxnLst>
                <a:cxn ang="0">
                  <a:pos x="T0" y="T1"/>
                </a:cxn>
                <a:cxn ang="0">
                  <a:pos x="T2" y="T3"/>
                </a:cxn>
                <a:cxn ang="0">
                  <a:pos x="T4" y="T5"/>
                </a:cxn>
              </a:cxnLst>
              <a:rect l="0" t="0" r="r" b="b"/>
              <a:pathLst>
                <a:path w="11" h="13">
                  <a:moveTo>
                    <a:pt x="1" y="10"/>
                  </a:moveTo>
                  <a:cubicBezTo>
                    <a:pt x="0" y="5"/>
                    <a:pt x="0" y="0"/>
                    <a:pt x="7" y="0"/>
                  </a:cubicBezTo>
                  <a:cubicBezTo>
                    <a:pt x="11" y="5"/>
                    <a:pt x="7" y="13"/>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5" name="Freeform 65"/>
            <p:cNvSpPr/>
            <p:nvPr/>
          </p:nvSpPr>
          <p:spPr bwMode="auto">
            <a:xfrm>
              <a:off x="4374" y="1245"/>
              <a:ext cx="14" cy="14"/>
            </a:xfrm>
            <a:custGeom>
              <a:avLst/>
              <a:gdLst>
                <a:gd name="T0" fmla="*/ 1 w 11"/>
                <a:gd name="T1" fmla="*/ 6 h 11"/>
                <a:gd name="T2" fmla="*/ 8 w 11"/>
                <a:gd name="T3" fmla="*/ 0 h 11"/>
                <a:gd name="T4" fmla="*/ 9 w 11"/>
                <a:gd name="T5" fmla="*/ 10 h 11"/>
                <a:gd name="T6" fmla="*/ 1 w 11"/>
                <a:gd name="T7" fmla="*/ 6 h 11"/>
              </a:gdLst>
              <a:ahLst/>
              <a:cxnLst>
                <a:cxn ang="0">
                  <a:pos x="T0" y="T1"/>
                </a:cxn>
                <a:cxn ang="0">
                  <a:pos x="T2" y="T3"/>
                </a:cxn>
                <a:cxn ang="0">
                  <a:pos x="T4" y="T5"/>
                </a:cxn>
                <a:cxn ang="0">
                  <a:pos x="T6" y="T7"/>
                </a:cxn>
              </a:cxnLst>
              <a:rect l="0" t="0" r="r" b="b"/>
              <a:pathLst>
                <a:path w="11" h="11">
                  <a:moveTo>
                    <a:pt x="1" y="6"/>
                  </a:moveTo>
                  <a:cubicBezTo>
                    <a:pt x="0" y="2"/>
                    <a:pt x="2" y="0"/>
                    <a:pt x="8" y="0"/>
                  </a:cubicBezTo>
                  <a:cubicBezTo>
                    <a:pt x="11" y="2"/>
                    <a:pt x="9" y="6"/>
                    <a:pt x="9" y="10"/>
                  </a:cubicBezTo>
                  <a:cubicBezTo>
                    <a:pt x="4" y="11"/>
                    <a:pt x="2" y="9"/>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6" name="Freeform 66"/>
            <p:cNvSpPr/>
            <p:nvPr/>
          </p:nvSpPr>
          <p:spPr bwMode="auto">
            <a:xfrm>
              <a:off x="4345" y="1022"/>
              <a:ext cx="19" cy="17"/>
            </a:xfrm>
            <a:custGeom>
              <a:avLst/>
              <a:gdLst>
                <a:gd name="T0" fmla="*/ 3 w 15"/>
                <a:gd name="T1" fmla="*/ 1 h 13"/>
                <a:gd name="T2" fmla="*/ 9 w 15"/>
                <a:gd name="T3" fmla="*/ 0 h 13"/>
                <a:gd name="T4" fmla="*/ 15 w 15"/>
                <a:gd name="T5" fmla="*/ 10 h 13"/>
                <a:gd name="T6" fmla="*/ 3 w 15"/>
                <a:gd name="T7" fmla="*/ 13 h 13"/>
                <a:gd name="T8" fmla="*/ 3 w 15"/>
                <a:gd name="T9" fmla="*/ 1 h 13"/>
              </a:gdLst>
              <a:ahLst/>
              <a:cxnLst>
                <a:cxn ang="0">
                  <a:pos x="T0" y="T1"/>
                </a:cxn>
                <a:cxn ang="0">
                  <a:pos x="T2" y="T3"/>
                </a:cxn>
                <a:cxn ang="0">
                  <a:pos x="T4" y="T5"/>
                </a:cxn>
                <a:cxn ang="0">
                  <a:pos x="T6" y="T7"/>
                </a:cxn>
                <a:cxn ang="0">
                  <a:pos x="T8" y="T9"/>
                </a:cxn>
              </a:cxnLst>
              <a:rect l="0" t="0" r="r" b="b"/>
              <a:pathLst>
                <a:path w="15" h="13">
                  <a:moveTo>
                    <a:pt x="3" y="1"/>
                  </a:moveTo>
                  <a:cubicBezTo>
                    <a:pt x="5" y="1"/>
                    <a:pt x="7" y="0"/>
                    <a:pt x="9" y="0"/>
                  </a:cubicBezTo>
                  <a:cubicBezTo>
                    <a:pt x="10" y="4"/>
                    <a:pt x="14" y="6"/>
                    <a:pt x="15" y="10"/>
                  </a:cubicBezTo>
                  <a:cubicBezTo>
                    <a:pt x="10" y="12"/>
                    <a:pt x="8" y="10"/>
                    <a:pt x="3" y="13"/>
                  </a:cubicBezTo>
                  <a:cubicBezTo>
                    <a:pt x="0" y="9"/>
                    <a:pt x="1"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7" name="Freeform 67"/>
            <p:cNvSpPr/>
            <p:nvPr/>
          </p:nvSpPr>
          <p:spPr bwMode="auto">
            <a:xfrm>
              <a:off x="4397" y="1211"/>
              <a:ext cx="27" cy="20"/>
            </a:xfrm>
            <a:custGeom>
              <a:avLst/>
              <a:gdLst>
                <a:gd name="T0" fmla="*/ 17 w 21"/>
                <a:gd name="T1" fmla="*/ 0 h 16"/>
                <a:gd name="T2" fmla="*/ 17 w 21"/>
                <a:gd name="T3" fmla="*/ 0 h 16"/>
              </a:gdLst>
              <a:ahLst/>
              <a:cxnLst>
                <a:cxn ang="0">
                  <a:pos x="T0" y="T1"/>
                </a:cxn>
                <a:cxn ang="0">
                  <a:pos x="T2" y="T3"/>
                </a:cxn>
              </a:cxnLst>
              <a:rect l="0" t="0" r="r" b="b"/>
              <a:pathLst>
                <a:path w="21" h="16">
                  <a:moveTo>
                    <a:pt x="17" y="0"/>
                  </a:moveTo>
                  <a:cubicBezTo>
                    <a:pt x="21" y="16"/>
                    <a:pt x="0" y="1"/>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8" name="Freeform 68"/>
            <p:cNvSpPr/>
            <p:nvPr/>
          </p:nvSpPr>
          <p:spPr bwMode="auto">
            <a:xfrm>
              <a:off x="4409" y="1287"/>
              <a:ext cx="52" cy="48"/>
            </a:xfrm>
            <a:custGeom>
              <a:avLst/>
              <a:gdLst>
                <a:gd name="T0" fmla="*/ 41 w 41"/>
                <a:gd name="T1" fmla="*/ 23 h 37"/>
                <a:gd name="T2" fmla="*/ 26 w 41"/>
                <a:gd name="T3" fmla="*/ 37 h 37"/>
                <a:gd name="T4" fmla="*/ 41 w 41"/>
                <a:gd name="T5" fmla="*/ 23 h 37"/>
              </a:gdLst>
              <a:ahLst/>
              <a:cxnLst>
                <a:cxn ang="0">
                  <a:pos x="T0" y="T1"/>
                </a:cxn>
                <a:cxn ang="0">
                  <a:pos x="T2" y="T3"/>
                </a:cxn>
                <a:cxn ang="0">
                  <a:pos x="T4" y="T5"/>
                </a:cxn>
              </a:cxnLst>
              <a:rect l="0" t="0" r="r" b="b"/>
              <a:pathLst>
                <a:path w="41" h="37">
                  <a:moveTo>
                    <a:pt x="41" y="23"/>
                  </a:moveTo>
                  <a:cubicBezTo>
                    <a:pt x="41" y="31"/>
                    <a:pt x="32" y="37"/>
                    <a:pt x="26" y="37"/>
                  </a:cubicBezTo>
                  <a:cubicBezTo>
                    <a:pt x="0" y="37"/>
                    <a:pt x="24" y="0"/>
                    <a:pt x="4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69" name="Freeform 69"/>
            <p:cNvSpPr/>
            <p:nvPr/>
          </p:nvSpPr>
          <p:spPr bwMode="auto">
            <a:xfrm>
              <a:off x="4415" y="1239"/>
              <a:ext cx="17" cy="12"/>
            </a:xfrm>
            <a:custGeom>
              <a:avLst/>
              <a:gdLst>
                <a:gd name="T0" fmla="*/ 0 w 13"/>
                <a:gd name="T1" fmla="*/ 6 h 10"/>
                <a:gd name="T2" fmla="*/ 12 w 13"/>
                <a:gd name="T3" fmla="*/ 9 h 10"/>
                <a:gd name="T4" fmla="*/ 0 w 13"/>
                <a:gd name="T5" fmla="*/ 6 h 10"/>
              </a:gdLst>
              <a:ahLst/>
              <a:cxnLst>
                <a:cxn ang="0">
                  <a:pos x="T0" y="T1"/>
                </a:cxn>
                <a:cxn ang="0">
                  <a:pos x="T2" y="T3"/>
                </a:cxn>
                <a:cxn ang="0">
                  <a:pos x="T4" y="T5"/>
                </a:cxn>
              </a:cxnLst>
              <a:rect l="0" t="0" r="r" b="b"/>
              <a:pathLst>
                <a:path w="13" h="10">
                  <a:moveTo>
                    <a:pt x="0" y="6"/>
                  </a:moveTo>
                  <a:cubicBezTo>
                    <a:pt x="1" y="0"/>
                    <a:pt x="13" y="1"/>
                    <a:pt x="12" y="9"/>
                  </a:cubicBezTo>
                  <a:cubicBezTo>
                    <a:pt x="6" y="10"/>
                    <a:pt x="4"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0" name="Freeform 70"/>
            <p:cNvSpPr/>
            <p:nvPr/>
          </p:nvSpPr>
          <p:spPr bwMode="auto">
            <a:xfrm>
              <a:off x="4351" y="755"/>
              <a:ext cx="31" cy="35"/>
            </a:xfrm>
            <a:custGeom>
              <a:avLst/>
              <a:gdLst>
                <a:gd name="T0" fmla="*/ 12 w 24"/>
                <a:gd name="T1" fmla="*/ 1 h 27"/>
                <a:gd name="T2" fmla="*/ 24 w 24"/>
                <a:gd name="T3" fmla="*/ 13 h 27"/>
                <a:gd name="T4" fmla="*/ 12 w 24"/>
                <a:gd name="T5" fmla="*/ 1 h 27"/>
              </a:gdLst>
              <a:ahLst/>
              <a:cxnLst>
                <a:cxn ang="0">
                  <a:pos x="T0" y="T1"/>
                </a:cxn>
                <a:cxn ang="0">
                  <a:pos x="T2" y="T3"/>
                </a:cxn>
                <a:cxn ang="0">
                  <a:pos x="T4" y="T5"/>
                </a:cxn>
              </a:cxnLst>
              <a:rect l="0" t="0" r="r" b="b"/>
              <a:pathLst>
                <a:path w="24" h="27">
                  <a:moveTo>
                    <a:pt x="12" y="1"/>
                  </a:moveTo>
                  <a:cubicBezTo>
                    <a:pt x="20" y="0"/>
                    <a:pt x="23" y="5"/>
                    <a:pt x="24" y="13"/>
                  </a:cubicBezTo>
                  <a:cubicBezTo>
                    <a:pt x="18" y="27"/>
                    <a:pt x="0" y="1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1" name="Freeform 71"/>
            <p:cNvSpPr/>
            <p:nvPr/>
          </p:nvSpPr>
          <p:spPr bwMode="auto">
            <a:xfrm>
              <a:off x="4455" y="928"/>
              <a:ext cx="55" cy="41"/>
            </a:xfrm>
            <a:custGeom>
              <a:avLst/>
              <a:gdLst>
                <a:gd name="T0" fmla="*/ 38 w 43"/>
                <a:gd name="T1" fmla="*/ 7 h 32"/>
                <a:gd name="T2" fmla="*/ 13 w 43"/>
                <a:gd name="T3" fmla="*/ 32 h 32"/>
                <a:gd name="T4" fmla="*/ 38 w 43"/>
                <a:gd name="T5" fmla="*/ 7 h 32"/>
              </a:gdLst>
              <a:ahLst/>
              <a:cxnLst>
                <a:cxn ang="0">
                  <a:pos x="T0" y="T1"/>
                </a:cxn>
                <a:cxn ang="0">
                  <a:pos x="T2" y="T3"/>
                </a:cxn>
                <a:cxn ang="0">
                  <a:pos x="T4" y="T5"/>
                </a:cxn>
              </a:cxnLst>
              <a:rect l="0" t="0" r="r" b="b"/>
              <a:pathLst>
                <a:path w="43" h="32">
                  <a:moveTo>
                    <a:pt x="38" y="7"/>
                  </a:moveTo>
                  <a:cubicBezTo>
                    <a:pt x="43" y="21"/>
                    <a:pt x="26" y="27"/>
                    <a:pt x="13" y="32"/>
                  </a:cubicBezTo>
                  <a:cubicBezTo>
                    <a:pt x="0" y="15"/>
                    <a:pt x="23" y="0"/>
                    <a:pt x="3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2" name="Freeform 72"/>
            <p:cNvSpPr/>
            <p:nvPr/>
          </p:nvSpPr>
          <p:spPr bwMode="auto">
            <a:xfrm>
              <a:off x="4459" y="663"/>
              <a:ext cx="14" cy="17"/>
            </a:xfrm>
            <a:custGeom>
              <a:avLst/>
              <a:gdLst>
                <a:gd name="T0" fmla="*/ 8 w 11"/>
                <a:gd name="T1" fmla="*/ 2 h 13"/>
                <a:gd name="T2" fmla="*/ 10 w 11"/>
                <a:gd name="T3" fmla="*/ 12 h 13"/>
                <a:gd name="T4" fmla="*/ 4 w 11"/>
                <a:gd name="T5" fmla="*/ 13 h 13"/>
                <a:gd name="T6" fmla="*/ 8 w 11"/>
                <a:gd name="T7" fmla="*/ 2 h 13"/>
              </a:gdLst>
              <a:ahLst/>
              <a:cxnLst>
                <a:cxn ang="0">
                  <a:pos x="T0" y="T1"/>
                </a:cxn>
                <a:cxn ang="0">
                  <a:pos x="T2" y="T3"/>
                </a:cxn>
                <a:cxn ang="0">
                  <a:pos x="T4" y="T5"/>
                </a:cxn>
                <a:cxn ang="0">
                  <a:pos x="T6" y="T7"/>
                </a:cxn>
              </a:cxnLst>
              <a:rect l="0" t="0" r="r" b="b"/>
              <a:pathLst>
                <a:path w="11" h="13">
                  <a:moveTo>
                    <a:pt x="8" y="2"/>
                  </a:moveTo>
                  <a:cubicBezTo>
                    <a:pt x="11" y="6"/>
                    <a:pt x="9" y="7"/>
                    <a:pt x="10" y="12"/>
                  </a:cubicBezTo>
                  <a:cubicBezTo>
                    <a:pt x="8" y="13"/>
                    <a:pt x="6" y="13"/>
                    <a:pt x="4" y="13"/>
                  </a:cubicBezTo>
                  <a:cubicBezTo>
                    <a:pt x="0" y="10"/>
                    <a:pt x="0"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3" name="Freeform 73"/>
            <p:cNvSpPr/>
            <p:nvPr/>
          </p:nvSpPr>
          <p:spPr bwMode="auto">
            <a:xfrm>
              <a:off x="4513" y="836"/>
              <a:ext cx="17" cy="18"/>
            </a:xfrm>
            <a:custGeom>
              <a:avLst/>
              <a:gdLst>
                <a:gd name="T0" fmla="*/ 0 w 13"/>
                <a:gd name="T1" fmla="*/ 3 h 14"/>
                <a:gd name="T2" fmla="*/ 13 w 13"/>
                <a:gd name="T3" fmla="*/ 1 h 14"/>
                <a:gd name="T4" fmla="*/ 0 w 13"/>
                <a:gd name="T5" fmla="*/ 3 h 14"/>
              </a:gdLst>
              <a:ahLst/>
              <a:cxnLst>
                <a:cxn ang="0">
                  <a:pos x="T0" y="T1"/>
                </a:cxn>
                <a:cxn ang="0">
                  <a:pos x="T2" y="T3"/>
                </a:cxn>
                <a:cxn ang="0">
                  <a:pos x="T4" y="T5"/>
                </a:cxn>
              </a:cxnLst>
              <a:rect l="0" t="0" r="r" b="b"/>
              <a:pathLst>
                <a:path w="13" h="14">
                  <a:moveTo>
                    <a:pt x="0" y="3"/>
                  </a:moveTo>
                  <a:cubicBezTo>
                    <a:pt x="7" y="2"/>
                    <a:pt x="8" y="0"/>
                    <a:pt x="13" y="1"/>
                  </a:cubicBezTo>
                  <a:cubicBezTo>
                    <a:pt x="13" y="8"/>
                    <a:pt x="0" y="1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sp>
          <p:nvSpPr>
            <p:cNvPr id="74" name="Freeform 74"/>
            <p:cNvSpPr/>
            <p:nvPr/>
          </p:nvSpPr>
          <p:spPr bwMode="auto">
            <a:xfrm>
              <a:off x="3309" y="689"/>
              <a:ext cx="895" cy="894"/>
            </a:xfrm>
            <a:custGeom>
              <a:avLst/>
              <a:gdLst>
                <a:gd name="T0" fmla="*/ 35 w 700"/>
                <a:gd name="T1" fmla="*/ 372 h 699"/>
                <a:gd name="T2" fmla="*/ 66 w 700"/>
                <a:gd name="T3" fmla="*/ 292 h 699"/>
                <a:gd name="T4" fmla="*/ 88 w 700"/>
                <a:gd name="T5" fmla="*/ 225 h 699"/>
                <a:gd name="T6" fmla="*/ 104 w 700"/>
                <a:gd name="T7" fmla="*/ 191 h 699"/>
                <a:gd name="T8" fmla="*/ 139 w 700"/>
                <a:gd name="T9" fmla="*/ 154 h 699"/>
                <a:gd name="T10" fmla="*/ 161 w 700"/>
                <a:gd name="T11" fmla="*/ 144 h 699"/>
                <a:gd name="T12" fmla="*/ 201 w 700"/>
                <a:gd name="T13" fmla="*/ 69 h 699"/>
                <a:gd name="T14" fmla="*/ 245 w 700"/>
                <a:gd name="T15" fmla="*/ 86 h 699"/>
                <a:gd name="T16" fmla="*/ 297 w 700"/>
                <a:gd name="T17" fmla="*/ 65 h 699"/>
                <a:gd name="T18" fmla="*/ 330 w 700"/>
                <a:gd name="T19" fmla="*/ 0 h 699"/>
                <a:gd name="T20" fmla="*/ 375 w 700"/>
                <a:gd name="T21" fmla="*/ 60 h 699"/>
                <a:gd name="T22" fmla="*/ 425 w 700"/>
                <a:gd name="T23" fmla="*/ 49 h 699"/>
                <a:gd name="T24" fmla="*/ 441 w 700"/>
                <a:gd name="T25" fmla="*/ 77 h 699"/>
                <a:gd name="T26" fmla="*/ 462 w 700"/>
                <a:gd name="T27" fmla="*/ 71 h 699"/>
                <a:gd name="T28" fmla="*/ 500 w 700"/>
                <a:gd name="T29" fmla="*/ 65 h 699"/>
                <a:gd name="T30" fmla="*/ 552 w 700"/>
                <a:gd name="T31" fmla="*/ 100 h 699"/>
                <a:gd name="T32" fmla="*/ 549 w 700"/>
                <a:gd name="T33" fmla="*/ 130 h 699"/>
                <a:gd name="T34" fmla="*/ 593 w 700"/>
                <a:gd name="T35" fmla="*/ 139 h 699"/>
                <a:gd name="T36" fmla="*/ 630 w 700"/>
                <a:gd name="T37" fmla="*/ 171 h 699"/>
                <a:gd name="T38" fmla="*/ 643 w 700"/>
                <a:gd name="T39" fmla="*/ 210 h 699"/>
                <a:gd name="T40" fmla="*/ 662 w 700"/>
                <a:gd name="T41" fmla="*/ 248 h 699"/>
                <a:gd name="T42" fmla="*/ 687 w 700"/>
                <a:gd name="T43" fmla="*/ 293 h 699"/>
                <a:gd name="T44" fmla="*/ 676 w 700"/>
                <a:gd name="T45" fmla="*/ 350 h 699"/>
                <a:gd name="T46" fmla="*/ 697 w 700"/>
                <a:gd name="T47" fmla="*/ 413 h 699"/>
                <a:gd name="T48" fmla="*/ 682 w 700"/>
                <a:gd name="T49" fmla="*/ 421 h 699"/>
                <a:gd name="T50" fmla="*/ 689 w 700"/>
                <a:gd name="T51" fmla="*/ 470 h 699"/>
                <a:gd name="T52" fmla="*/ 666 w 700"/>
                <a:gd name="T53" fmla="*/ 511 h 699"/>
                <a:gd name="T54" fmla="*/ 646 w 700"/>
                <a:gd name="T55" fmla="*/ 521 h 699"/>
                <a:gd name="T56" fmla="*/ 618 w 700"/>
                <a:gd name="T57" fmla="*/ 572 h 699"/>
                <a:gd name="T58" fmla="*/ 581 w 700"/>
                <a:gd name="T59" fmla="*/ 583 h 699"/>
                <a:gd name="T60" fmla="*/ 573 w 700"/>
                <a:gd name="T61" fmla="*/ 623 h 699"/>
                <a:gd name="T62" fmla="*/ 537 w 700"/>
                <a:gd name="T63" fmla="*/ 649 h 699"/>
                <a:gd name="T64" fmla="*/ 511 w 700"/>
                <a:gd name="T65" fmla="*/ 648 h 699"/>
                <a:gd name="T66" fmla="*/ 491 w 700"/>
                <a:gd name="T67" fmla="*/ 666 h 699"/>
                <a:gd name="T68" fmla="*/ 461 w 700"/>
                <a:gd name="T69" fmla="*/ 681 h 699"/>
                <a:gd name="T70" fmla="*/ 438 w 700"/>
                <a:gd name="T71" fmla="*/ 669 h 699"/>
                <a:gd name="T72" fmla="*/ 412 w 700"/>
                <a:gd name="T73" fmla="*/ 666 h 699"/>
                <a:gd name="T74" fmla="*/ 390 w 700"/>
                <a:gd name="T75" fmla="*/ 695 h 699"/>
                <a:gd name="T76" fmla="*/ 375 w 700"/>
                <a:gd name="T77" fmla="*/ 667 h 699"/>
                <a:gd name="T78" fmla="*/ 328 w 700"/>
                <a:gd name="T79" fmla="*/ 672 h 699"/>
                <a:gd name="T80" fmla="*/ 318 w 700"/>
                <a:gd name="T81" fmla="*/ 676 h 699"/>
                <a:gd name="T82" fmla="*/ 286 w 700"/>
                <a:gd name="T83" fmla="*/ 682 h 699"/>
                <a:gd name="T84" fmla="*/ 236 w 700"/>
                <a:gd name="T85" fmla="*/ 655 h 699"/>
                <a:gd name="T86" fmla="*/ 218 w 700"/>
                <a:gd name="T87" fmla="*/ 640 h 699"/>
                <a:gd name="T88" fmla="*/ 177 w 700"/>
                <a:gd name="T89" fmla="*/ 659 h 699"/>
                <a:gd name="T90" fmla="*/ 132 w 700"/>
                <a:gd name="T91" fmla="*/ 585 h 699"/>
                <a:gd name="T92" fmla="*/ 107 w 700"/>
                <a:gd name="T93" fmla="*/ 564 h 699"/>
                <a:gd name="T94" fmla="*/ 54 w 700"/>
                <a:gd name="T95" fmla="*/ 493 h 699"/>
                <a:gd name="T96" fmla="*/ 63 w 700"/>
                <a:gd name="T97" fmla="*/ 453 h 699"/>
                <a:gd name="T98" fmla="*/ 2 w 700"/>
                <a:gd name="T99" fmla="*/ 423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699">
                  <a:moveTo>
                    <a:pt x="0" y="413"/>
                  </a:moveTo>
                  <a:cubicBezTo>
                    <a:pt x="19" y="409"/>
                    <a:pt x="31" y="420"/>
                    <a:pt x="50" y="411"/>
                  </a:cubicBezTo>
                  <a:cubicBezTo>
                    <a:pt x="57" y="392"/>
                    <a:pt x="43" y="384"/>
                    <a:pt x="35" y="372"/>
                  </a:cubicBezTo>
                  <a:cubicBezTo>
                    <a:pt x="36" y="363"/>
                    <a:pt x="45" y="361"/>
                    <a:pt x="52" y="356"/>
                  </a:cubicBezTo>
                  <a:cubicBezTo>
                    <a:pt x="67" y="336"/>
                    <a:pt x="41" y="309"/>
                    <a:pt x="57" y="294"/>
                  </a:cubicBezTo>
                  <a:cubicBezTo>
                    <a:pt x="60" y="298"/>
                    <a:pt x="62" y="291"/>
                    <a:pt x="66" y="292"/>
                  </a:cubicBezTo>
                  <a:cubicBezTo>
                    <a:pt x="76" y="277"/>
                    <a:pt x="71" y="267"/>
                    <a:pt x="62" y="251"/>
                  </a:cubicBezTo>
                  <a:cubicBezTo>
                    <a:pt x="64" y="247"/>
                    <a:pt x="67" y="244"/>
                    <a:pt x="69" y="241"/>
                  </a:cubicBezTo>
                  <a:cubicBezTo>
                    <a:pt x="81" y="240"/>
                    <a:pt x="92" y="237"/>
                    <a:pt x="88" y="225"/>
                  </a:cubicBezTo>
                  <a:cubicBezTo>
                    <a:pt x="86" y="221"/>
                    <a:pt x="83" y="228"/>
                    <a:pt x="81" y="224"/>
                  </a:cubicBezTo>
                  <a:cubicBezTo>
                    <a:pt x="79" y="215"/>
                    <a:pt x="75" y="208"/>
                    <a:pt x="74" y="198"/>
                  </a:cubicBezTo>
                  <a:cubicBezTo>
                    <a:pt x="86" y="191"/>
                    <a:pt x="98" y="193"/>
                    <a:pt x="104" y="191"/>
                  </a:cubicBezTo>
                  <a:cubicBezTo>
                    <a:pt x="108" y="194"/>
                    <a:pt x="103" y="188"/>
                    <a:pt x="103" y="185"/>
                  </a:cubicBezTo>
                  <a:cubicBezTo>
                    <a:pt x="106" y="184"/>
                    <a:pt x="108" y="184"/>
                    <a:pt x="110" y="185"/>
                  </a:cubicBezTo>
                  <a:cubicBezTo>
                    <a:pt x="113" y="173"/>
                    <a:pt x="132" y="163"/>
                    <a:pt x="139" y="154"/>
                  </a:cubicBezTo>
                  <a:cubicBezTo>
                    <a:pt x="125" y="164"/>
                    <a:pt x="114" y="131"/>
                    <a:pt x="140" y="132"/>
                  </a:cubicBezTo>
                  <a:cubicBezTo>
                    <a:pt x="141" y="136"/>
                    <a:pt x="145" y="137"/>
                    <a:pt x="146" y="143"/>
                  </a:cubicBezTo>
                  <a:cubicBezTo>
                    <a:pt x="153" y="139"/>
                    <a:pt x="153" y="145"/>
                    <a:pt x="161" y="144"/>
                  </a:cubicBezTo>
                  <a:cubicBezTo>
                    <a:pt x="166" y="135"/>
                    <a:pt x="174" y="128"/>
                    <a:pt x="173" y="115"/>
                  </a:cubicBezTo>
                  <a:cubicBezTo>
                    <a:pt x="180" y="121"/>
                    <a:pt x="188" y="117"/>
                    <a:pt x="193" y="117"/>
                  </a:cubicBezTo>
                  <a:cubicBezTo>
                    <a:pt x="200" y="101"/>
                    <a:pt x="187" y="79"/>
                    <a:pt x="201" y="69"/>
                  </a:cubicBezTo>
                  <a:cubicBezTo>
                    <a:pt x="209" y="72"/>
                    <a:pt x="207" y="92"/>
                    <a:pt x="208" y="95"/>
                  </a:cubicBezTo>
                  <a:cubicBezTo>
                    <a:pt x="211" y="92"/>
                    <a:pt x="211" y="85"/>
                    <a:pt x="215" y="82"/>
                  </a:cubicBezTo>
                  <a:cubicBezTo>
                    <a:pt x="230" y="79"/>
                    <a:pt x="233" y="84"/>
                    <a:pt x="245" y="86"/>
                  </a:cubicBezTo>
                  <a:cubicBezTo>
                    <a:pt x="245" y="82"/>
                    <a:pt x="245" y="78"/>
                    <a:pt x="250" y="77"/>
                  </a:cubicBezTo>
                  <a:cubicBezTo>
                    <a:pt x="254" y="83"/>
                    <a:pt x="261" y="85"/>
                    <a:pt x="268" y="84"/>
                  </a:cubicBezTo>
                  <a:cubicBezTo>
                    <a:pt x="275" y="83"/>
                    <a:pt x="296" y="68"/>
                    <a:pt x="297" y="65"/>
                  </a:cubicBezTo>
                  <a:cubicBezTo>
                    <a:pt x="300" y="72"/>
                    <a:pt x="305" y="67"/>
                    <a:pt x="313" y="70"/>
                  </a:cubicBezTo>
                  <a:cubicBezTo>
                    <a:pt x="318" y="61"/>
                    <a:pt x="321" y="54"/>
                    <a:pt x="331" y="47"/>
                  </a:cubicBezTo>
                  <a:cubicBezTo>
                    <a:pt x="329" y="35"/>
                    <a:pt x="320" y="9"/>
                    <a:pt x="330" y="0"/>
                  </a:cubicBezTo>
                  <a:cubicBezTo>
                    <a:pt x="347" y="9"/>
                    <a:pt x="329" y="44"/>
                    <a:pt x="342" y="57"/>
                  </a:cubicBezTo>
                  <a:cubicBezTo>
                    <a:pt x="343" y="58"/>
                    <a:pt x="345" y="57"/>
                    <a:pt x="345" y="58"/>
                  </a:cubicBezTo>
                  <a:cubicBezTo>
                    <a:pt x="352" y="56"/>
                    <a:pt x="373" y="31"/>
                    <a:pt x="375" y="60"/>
                  </a:cubicBezTo>
                  <a:cubicBezTo>
                    <a:pt x="379" y="60"/>
                    <a:pt x="382" y="65"/>
                    <a:pt x="386" y="60"/>
                  </a:cubicBezTo>
                  <a:cubicBezTo>
                    <a:pt x="384" y="63"/>
                    <a:pt x="385" y="66"/>
                    <a:pt x="387" y="68"/>
                  </a:cubicBezTo>
                  <a:cubicBezTo>
                    <a:pt x="409" y="65"/>
                    <a:pt x="400" y="46"/>
                    <a:pt x="425" y="49"/>
                  </a:cubicBezTo>
                  <a:cubicBezTo>
                    <a:pt x="430" y="57"/>
                    <a:pt x="431" y="63"/>
                    <a:pt x="433" y="74"/>
                  </a:cubicBezTo>
                  <a:cubicBezTo>
                    <a:pt x="438" y="74"/>
                    <a:pt x="434" y="67"/>
                    <a:pt x="440" y="68"/>
                  </a:cubicBezTo>
                  <a:cubicBezTo>
                    <a:pt x="440" y="71"/>
                    <a:pt x="436" y="76"/>
                    <a:pt x="441" y="77"/>
                  </a:cubicBezTo>
                  <a:cubicBezTo>
                    <a:pt x="439" y="68"/>
                    <a:pt x="448" y="75"/>
                    <a:pt x="448" y="81"/>
                  </a:cubicBezTo>
                  <a:cubicBezTo>
                    <a:pt x="455" y="78"/>
                    <a:pt x="455" y="70"/>
                    <a:pt x="459" y="66"/>
                  </a:cubicBezTo>
                  <a:cubicBezTo>
                    <a:pt x="460" y="68"/>
                    <a:pt x="460" y="71"/>
                    <a:pt x="462" y="71"/>
                  </a:cubicBezTo>
                  <a:cubicBezTo>
                    <a:pt x="468" y="68"/>
                    <a:pt x="484" y="68"/>
                    <a:pt x="491" y="60"/>
                  </a:cubicBezTo>
                  <a:cubicBezTo>
                    <a:pt x="491" y="64"/>
                    <a:pt x="498" y="58"/>
                    <a:pt x="498" y="62"/>
                  </a:cubicBezTo>
                  <a:cubicBezTo>
                    <a:pt x="498" y="63"/>
                    <a:pt x="499" y="63"/>
                    <a:pt x="500" y="65"/>
                  </a:cubicBezTo>
                  <a:cubicBezTo>
                    <a:pt x="501" y="75"/>
                    <a:pt x="489" y="84"/>
                    <a:pt x="493" y="93"/>
                  </a:cubicBezTo>
                  <a:cubicBezTo>
                    <a:pt x="496" y="101"/>
                    <a:pt x="505" y="96"/>
                    <a:pt x="514" y="100"/>
                  </a:cubicBezTo>
                  <a:cubicBezTo>
                    <a:pt x="519" y="87"/>
                    <a:pt x="545" y="90"/>
                    <a:pt x="552" y="100"/>
                  </a:cubicBezTo>
                  <a:cubicBezTo>
                    <a:pt x="553" y="105"/>
                    <a:pt x="550" y="106"/>
                    <a:pt x="551" y="115"/>
                  </a:cubicBezTo>
                  <a:cubicBezTo>
                    <a:pt x="552" y="118"/>
                    <a:pt x="558" y="115"/>
                    <a:pt x="558" y="120"/>
                  </a:cubicBezTo>
                  <a:cubicBezTo>
                    <a:pt x="562" y="130"/>
                    <a:pt x="548" y="126"/>
                    <a:pt x="549" y="130"/>
                  </a:cubicBezTo>
                  <a:cubicBezTo>
                    <a:pt x="552" y="133"/>
                    <a:pt x="559" y="132"/>
                    <a:pt x="559" y="139"/>
                  </a:cubicBezTo>
                  <a:cubicBezTo>
                    <a:pt x="569" y="132"/>
                    <a:pt x="575" y="136"/>
                    <a:pt x="579" y="128"/>
                  </a:cubicBezTo>
                  <a:cubicBezTo>
                    <a:pt x="580" y="141"/>
                    <a:pt x="590" y="133"/>
                    <a:pt x="593" y="139"/>
                  </a:cubicBezTo>
                  <a:cubicBezTo>
                    <a:pt x="584" y="149"/>
                    <a:pt x="591" y="154"/>
                    <a:pt x="584" y="163"/>
                  </a:cubicBezTo>
                  <a:cubicBezTo>
                    <a:pt x="589" y="173"/>
                    <a:pt x="592" y="172"/>
                    <a:pt x="605" y="169"/>
                  </a:cubicBezTo>
                  <a:cubicBezTo>
                    <a:pt x="612" y="172"/>
                    <a:pt x="621" y="176"/>
                    <a:pt x="630" y="171"/>
                  </a:cubicBezTo>
                  <a:cubicBezTo>
                    <a:pt x="634" y="176"/>
                    <a:pt x="639" y="180"/>
                    <a:pt x="642" y="187"/>
                  </a:cubicBezTo>
                  <a:cubicBezTo>
                    <a:pt x="631" y="189"/>
                    <a:pt x="637" y="202"/>
                    <a:pt x="630" y="207"/>
                  </a:cubicBezTo>
                  <a:cubicBezTo>
                    <a:pt x="635" y="213"/>
                    <a:pt x="639" y="209"/>
                    <a:pt x="643" y="210"/>
                  </a:cubicBezTo>
                  <a:cubicBezTo>
                    <a:pt x="646" y="218"/>
                    <a:pt x="647" y="231"/>
                    <a:pt x="641" y="241"/>
                  </a:cubicBezTo>
                  <a:cubicBezTo>
                    <a:pt x="641" y="246"/>
                    <a:pt x="646" y="244"/>
                    <a:pt x="645" y="248"/>
                  </a:cubicBezTo>
                  <a:cubicBezTo>
                    <a:pt x="649" y="246"/>
                    <a:pt x="656" y="247"/>
                    <a:pt x="662" y="248"/>
                  </a:cubicBezTo>
                  <a:cubicBezTo>
                    <a:pt x="662" y="253"/>
                    <a:pt x="667" y="253"/>
                    <a:pt x="668" y="257"/>
                  </a:cubicBezTo>
                  <a:cubicBezTo>
                    <a:pt x="666" y="262"/>
                    <a:pt x="666" y="268"/>
                    <a:pt x="664" y="273"/>
                  </a:cubicBezTo>
                  <a:cubicBezTo>
                    <a:pt x="678" y="268"/>
                    <a:pt x="691" y="279"/>
                    <a:pt x="687" y="293"/>
                  </a:cubicBezTo>
                  <a:cubicBezTo>
                    <a:pt x="675" y="297"/>
                    <a:pt x="667" y="296"/>
                    <a:pt x="660" y="302"/>
                  </a:cubicBezTo>
                  <a:cubicBezTo>
                    <a:pt x="661" y="312"/>
                    <a:pt x="667" y="315"/>
                    <a:pt x="670" y="322"/>
                  </a:cubicBezTo>
                  <a:cubicBezTo>
                    <a:pt x="700" y="310"/>
                    <a:pt x="694" y="349"/>
                    <a:pt x="676" y="350"/>
                  </a:cubicBezTo>
                  <a:cubicBezTo>
                    <a:pt x="674" y="359"/>
                    <a:pt x="675" y="361"/>
                    <a:pt x="674" y="370"/>
                  </a:cubicBezTo>
                  <a:cubicBezTo>
                    <a:pt x="680" y="372"/>
                    <a:pt x="679" y="377"/>
                    <a:pt x="679" y="384"/>
                  </a:cubicBezTo>
                  <a:cubicBezTo>
                    <a:pt x="688" y="389"/>
                    <a:pt x="695" y="398"/>
                    <a:pt x="697" y="413"/>
                  </a:cubicBezTo>
                  <a:cubicBezTo>
                    <a:pt x="686" y="416"/>
                    <a:pt x="681" y="421"/>
                    <a:pt x="671" y="418"/>
                  </a:cubicBezTo>
                  <a:cubicBezTo>
                    <a:pt x="676" y="425"/>
                    <a:pt x="675" y="419"/>
                    <a:pt x="674" y="430"/>
                  </a:cubicBezTo>
                  <a:cubicBezTo>
                    <a:pt x="680" y="430"/>
                    <a:pt x="677" y="422"/>
                    <a:pt x="682" y="421"/>
                  </a:cubicBezTo>
                  <a:cubicBezTo>
                    <a:pt x="685" y="435"/>
                    <a:pt x="687" y="441"/>
                    <a:pt x="688" y="454"/>
                  </a:cubicBezTo>
                  <a:cubicBezTo>
                    <a:pt x="692" y="455"/>
                    <a:pt x="695" y="458"/>
                    <a:pt x="697" y="462"/>
                  </a:cubicBezTo>
                  <a:cubicBezTo>
                    <a:pt x="694" y="464"/>
                    <a:pt x="695" y="470"/>
                    <a:pt x="689" y="470"/>
                  </a:cubicBezTo>
                  <a:cubicBezTo>
                    <a:pt x="686" y="468"/>
                    <a:pt x="681" y="467"/>
                    <a:pt x="681" y="461"/>
                  </a:cubicBezTo>
                  <a:cubicBezTo>
                    <a:pt x="661" y="469"/>
                    <a:pt x="650" y="486"/>
                    <a:pt x="639" y="503"/>
                  </a:cubicBezTo>
                  <a:cubicBezTo>
                    <a:pt x="644" y="510"/>
                    <a:pt x="658" y="519"/>
                    <a:pt x="666" y="511"/>
                  </a:cubicBezTo>
                  <a:cubicBezTo>
                    <a:pt x="674" y="520"/>
                    <a:pt x="692" y="516"/>
                    <a:pt x="695" y="531"/>
                  </a:cubicBezTo>
                  <a:cubicBezTo>
                    <a:pt x="685" y="537"/>
                    <a:pt x="676" y="531"/>
                    <a:pt x="668" y="536"/>
                  </a:cubicBezTo>
                  <a:cubicBezTo>
                    <a:pt x="665" y="526"/>
                    <a:pt x="655" y="524"/>
                    <a:pt x="646" y="521"/>
                  </a:cubicBezTo>
                  <a:cubicBezTo>
                    <a:pt x="636" y="531"/>
                    <a:pt x="630" y="536"/>
                    <a:pt x="616" y="542"/>
                  </a:cubicBezTo>
                  <a:cubicBezTo>
                    <a:pt x="619" y="549"/>
                    <a:pt x="622" y="556"/>
                    <a:pt x="626" y="562"/>
                  </a:cubicBezTo>
                  <a:cubicBezTo>
                    <a:pt x="624" y="565"/>
                    <a:pt x="623" y="570"/>
                    <a:pt x="618" y="572"/>
                  </a:cubicBezTo>
                  <a:cubicBezTo>
                    <a:pt x="607" y="566"/>
                    <a:pt x="600" y="577"/>
                    <a:pt x="591" y="573"/>
                  </a:cubicBezTo>
                  <a:cubicBezTo>
                    <a:pt x="589" y="577"/>
                    <a:pt x="586" y="580"/>
                    <a:pt x="585" y="585"/>
                  </a:cubicBezTo>
                  <a:cubicBezTo>
                    <a:pt x="583" y="586"/>
                    <a:pt x="583" y="583"/>
                    <a:pt x="581" y="583"/>
                  </a:cubicBezTo>
                  <a:cubicBezTo>
                    <a:pt x="578" y="585"/>
                    <a:pt x="582" y="600"/>
                    <a:pt x="576" y="593"/>
                  </a:cubicBezTo>
                  <a:cubicBezTo>
                    <a:pt x="574" y="604"/>
                    <a:pt x="573" y="611"/>
                    <a:pt x="568" y="615"/>
                  </a:cubicBezTo>
                  <a:cubicBezTo>
                    <a:pt x="567" y="621"/>
                    <a:pt x="574" y="617"/>
                    <a:pt x="573" y="623"/>
                  </a:cubicBezTo>
                  <a:cubicBezTo>
                    <a:pt x="567" y="621"/>
                    <a:pt x="563" y="626"/>
                    <a:pt x="557" y="624"/>
                  </a:cubicBezTo>
                  <a:cubicBezTo>
                    <a:pt x="558" y="632"/>
                    <a:pt x="546" y="631"/>
                    <a:pt x="550" y="641"/>
                  </a:cubicBezTo>
                  <a:cubicBezTo>
                    <a:pt x="544" y="637"/>
                    <a:pt x="540" y="646"/>
                    <a:pt x="537" y="649"/>
                  </a:cubicBezTo>
                  <a:cubicBezTo>
                    <a:pt x="533" y="641"/>
                    <a:pt x="526" y="646"/>
                    <a:pt x="517" y="644"/>
                  </a:cubicBezTo>
                  <a:cubicBezTo>
                    <a:pt x="517" y="649"/>
                    <a:pt x="519" y="655"/>
                    <a:pt x="513" y="655"/>
                  </a:cubicBezTo>
                  <a:cubicBezTo>
                    <a:pt x="512" y="653"/>
                    <a:pt x="514" y="648"/>
                    <a:pt x="511" y="648"/>
                  </a:cubicBezTo>
                  <a:cubicBezTo>
                    <a:pt x="509" y="651"/>
                    <a:pt x="510" y="655"/>
                    <a:pt x="507" y="656"/>
                  </a:cubicBezTo>
                  <a:cubicBezTo>
                    <a:pt x="505" y="650"/>
                    <a:pt x="492" y="659"/>
                    <a:pt x="489" y="662"/>
                  </a:cubicBezTo>
                  <a:cubicBezTo>
                    <a:pt x="484" y="664"/>
                    <a:pt x="494" y="662"/>
                    <a:pt x="491" y="666"/>
                  </a:cubicBezTo>
                  <a:cubicBezTo>
                    <a:pt x="486" y="666"/>
                    <a:pt x="486" y="658"/>
                    <a:pt x="480" y="658"/>
                  </a:cubicBezTo>
                  <a:cubicBezTo>
                    <a:pt x="475" y="668"/>
                    <a:pt x="471" y="682"/>
                    <a:pt x="470" y="690"/>
                  </a:cubicBezTo>
                  <a:cubicBezTo>
                    <a:pt x="466" y="688"/>
                    <a:pt x="463" y="685"/>
                    <a:pt x="461" y="681"/>
                  </a:cubicBezTo>
                  <a:cubicBezTo>
                    <a:pt x="458" y="681"/>
                    <a:pt x="458" y="683"/>
                    <a:pt x="457" y="684"/>
                  </a:cubicBezTo>
                  <a:cubicBezTo>
                    <a:pt x="454" y="674"/>
                    <a:pt x="446" y="670"/>
                    <a:pt x="440" y="664"/>
                  </a:cubicBezTo>
                  <a:cubicBezTo>
                    <a:pt x="440" y="666"/>
                    <a:pt x="439" y="667"/>
                    <a:pt x="438" y="669"/>
                  </a:cubicBezTo>
                  <a:cubicBezTo>
                    <a:pt x="439" y="664"/>
                    <a:pt x="437" y="664"/>
                    <a:pt x="434" y="662"/>
                  </a:cubicBezTo>
                  <a:cubicBezTo>
                    <a:pt x="429" y="665"/>
                    <a:pt x="423" y="666"/>
                    <a:pt x="421" y="671"/>
                  </a:cubicBezTo>
                  <a:cubicBezTo>
                    <a:pt x="421" y="665"/>
                    <a:pt x="415" y="668"/>
                    <a:pt x="412" y="666"/>
                  </a:cubicBezTo>
                  <a:cubicBezTo>
                    <a:pt x="410" y="669"/>
                    <a:pt x="412" y="674"/>
                    <a:pt x="412" y="678"/>
                  </a:cubicBezTo>
                  <a:cubicBezTo>
                    <a:pt x="404" y="675"/>
                    <a:pt x="408" y="688"/>
                    <a:pt x="402" y="690"/>
                  </a:cubicBezTo>
                  <a:cubicBezTo>
                    <a:pt x="396" y="691"/>
                    <a:pt x="391" y="689"/>
                    <a:pt x="390" y="695"/>
                  </a:cubicBezTo>
                  <a:cubicBezTo>
                    <a:pt x="387" y="684"/>
                    <a:pt x="381" y="685"/>
                    <a:pt x="377" y="677"/>
                  </a:cubicBezTo>
                  <a:cubicBezTo>
                    <a:pt x="379" y="677"/>
                    <a:pt x="379" y="679"/>
                    <a:pt x="381" y="678"/>
                  </a:cubicBezTo>
                  <a:cubicBezTo>
                    <a:pt x="377" y="675"/>
                    <a:pt x="381" y="670"/>
                    <a:pt x="375" y="667"/>
                  </a:cubicBezTo>
                  <a:cubicBezTo>
                    <a:pt x="379" y="676"/>
                    <a:pt x="370" y="671"/>
                    <a:pt x="368" y="674"/>
                  </a:cubicBezTo>
                  <a:cubicBezTo>
                    <a:pt x="365" y="684"/>
                    <a:pt x="362" y="695"/>
                    <a:pt x="353" y="697"/>
                  </a:cubicBezTo>
                  <a:cubicBezTo>
                    <a:pt x="336" y="699"/>
                    <a:pt x="341" y="678"/>
                    <a:pt x="328" y="672"/>
                  </a:cubicBezTo>
                  <a:cubicBezTo>
                    <a:pt x="327" y="675"/>
                    <a:pt x="335" y="681"/>
                    <a:pt x="328" y="682"/>
                  </a:cubicBezTo>
                  <a:cubicBezTo>
                    <a:pt x="329" y="675"/>
                    <a:pt x="326" y="679"/>
                    <a:pt x="325" y="672"/>
                  </a:cubicBezTo>
                  <a:cubicBezTo>
                    <a:pt x="320" y="671"/>
                    <a:pt x="320" y="680"/>
                    <a:pt x="318" y="676"/>
                  </a:cubicBezTo>
                  <a:cubicBezTo>
                    <a:pt x="320" y="676"/>
                    <a:pt x="319" y="672"/>
                    <a:pt x="317" y="672"/>
                  </a:cubicBezTo>
                  <a:cubicBezTo>
                    <a:pt x="309" y="677"/>
                    <a:pt x="299" y="676"/>
                    <a:pt x="297" y="688"/>
                  </a:cubicBezTo>
                  <a:cubicBezTo>
                    <a:pt x="294" y="679"/>
                    <a:pt x="290" y="690"/>
                    <a:pt x="286" y="682"/>
                  </a:cubicBezTo>
                  <a:cubicBezTo>
                    <a:pt x="274" y="686"/>
                    <a:pt x="261" y="675"/>
                    <a:pt x="247" y="670"/>
                  </a:cubicBezTo>
                  <a:cubicBezTo>
                    <a:pt x="247" y="665"/>
                    <a:pt x="244" y="664"/>
                    <a:pt x="244" y="659"/>
                  </a:cubicBezTo>
                  <a:cubicBezTo>
                    <a:pt x="236" y="663"/>
                    <a:pt x="242" y="652"/>
                    <a:pt x="236" y="655"/>
                  </a:cubicBezTo>
                  <a:cubicBezTo>
                    <a:pt x="234" y="654"/>
                    <a:pt x="237" y="648"/>
                    <a:pt x="233" y="648"/>
                  </a:cubicBezTo>
                  <a:cubicBezTo>
                    <a:pt x="229" y="645"/>
                    <a:pt x="231" y="651"/>
                    <a:pt x="228" y="652"/>
                  </a:cubicBezTo>
                  <a:cubicBezTo>
                    <a:pt x="226" y="641"/>
                    <a:pt x="218" y="652"/>
                    <a:pt x="218" y="640"/>
                  </a:cubicBezTo>
                  <a:cubicBezTo>
                    <a:pt x="212" y="639"/>
                    <a:pt x="216" y="645"/>
                    <a:pt x="213" y="646"/>
                  </a:cubicBezTo>
                  <a:cubicBezTo>
                    <a:pt x="202" y="637"/>
                    <a:pt x="187" y="652"/>
                    <a:pt x="181" y="648"/>
                  </a:cubicBezTo>
                  <a:cubicBezTo>
                    <a:pt x="178" y="651"/>
                    <a:pt x="184" y="657"/>
                    <a:pt x="177" y="659"/>
                  </a:cubicBezTo>
                  <a:cubicBezTo>
                    <a:pt x="173" y="651"/>
                    <a:pt x="164" y="639"/>
                    <a:pt x="167" y="632"/>
                  </a:cubicBezTo>
                  <a:cubicBezTo>
                    <a:pt x="168" y="633"/>
                    <a:pt x="168" y="635"/>
                    <a:pt x="171" y="634"/>
                  </a:cubicBezTo>
                  <a:cubicBezTo>
                    <a:pt x="177" y="604"/>
                    <a:pt x="157" y="587"/>
                    <a:pt x="132" y="585"/>
                  </a:cubicBezTo>
                  <a:cubicBezTo>
                    <a:pt x="125" y="605"/>
                    <a:pt x="95" y="597"/>
                    <a:pt x="100" y="579"/>
                  </a:cubicBezTo>
                  <a:cubicBezTo>
                    <a:pt x="100" y="581"/>
                    <a:pt x="100" y="584"/>
                    <a:pt x="104" y="583"/>
                  </a:cubicBezTo>
                  <a:cubicBezTo>
                    <a:pt x="103" y="574"/>
                    <a:pt x="106" y="573"/>
                    <a:pt x="107" y="564"/>
                  </a:cubicBezTo>
                  <a:cubicBezTo>
                    <a:pt x="114" y="569"/>
                    <a:pt x="115" y="560"/>
                    <a:pt x="119" y="558"/>
                  </a:cubicBezTo>
                  <a:cubicBezTo>
                    <a:pt x="113" y="532"/>
                    <a:pt x="95" y="514"/>
                    <a:pt x="66" y="513"/>
                  </a:cubicBezTo>
                  <a:cubicBezTo>
                    <a:pt x="63" y="506"/>
                    <a:pt x="57" y="501"/>
                    <a:pt x="54" y="493"/>
                  </a:cubicBezTo>
                  <a:cubicBezTo>
                    <a:pt x="60" y="498"/>
                    <a:pt x="61" y="475"/>
                    <a:pt x="72" y="483"/>
                  </a:cubicBezTo>
                  <a:cubicBezTo>
                    <a:pt x="83" y="471"/>
                    <a:pt x="72" y="455"/>
                    <a:pt x="67" y="446"/>
                  </a:cubicBezTo>
                  <a:cubicBezTo>
                    <a:pt x="67" y="449"/>
                    <a:pt x="65" y="456"/>
                    <a:pt x="63" y="453"/>
                  </a:cubicBezTo>
                  <a:cubicBezTo>
                    <a:pt x="57" y="433"/>
                    <a:pt x="38" y="436"/>
                    <a:pt x="32" y="419"/>
                  </a:cubicBezTo>
                  <a:cubicBezTo>
                    <a:pt x="24" y="423"/>
                    <a:pt x="18" y="418"/>
                    <a:pt x="16" y="427"/>
                  </a:cubicBezTo>
                  <a:cubicBezTo>
                    <a:pt x="11" y="426"/>
                    <a:pt x="5" y="427"/>
                    <a:pt x="2" y="423"/>
                  </a:cubicBezTo>
                  <a:cubicBezTo>
                    <a:pt x="1" y="420"/>
                    <a:pt x="1" y="416"/>
                    <a:pt x="0"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defRPr/>
              </a:pPr>
              <a:endParaRPr lang="zh-CN" altLang="en-US" noProof="1">
                <a:cs typeface="+mn-ea"/>
                <a:sym typeface="+mn-lt"/>
              </a:endParaRPr>
            </a:p>
          </p:txBody>
        </p:sp>
      </p:grpSp>
      <p:sp>
        <p:nvSpPr>
          <p:cNvPr id="75" name="文本框 76"/>
          <p:cNvSpPr txBox="1">
            <a:spLocks noChangeArrowheads="1"/>
          </p:cNvSpPr>
          <p:nvPr/>
        </p:nvSpPr>
        <p:spPr bwMode="auto">
          <a:xfrm>
            <a:off x="4870453" y="1328141"/>
            <a:ext cx="188277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3200" b="1" dirty="0">
                <a:solidFill>
                  <a:schemeClr val="bg1"/>
                </a:solidFill>
                <a:latin typeface="+mn-lt"/>
                <a:ea typeface="+mn-ea"/>
                <a:cs typeface="+mn-ea"/>
                <a:sym typeface="+mn-lt"/>
              </a:rPr>
              <a:t>添加标题</a:t>
            </a:r>
          </a:p>
        </p:txBody>
      </p:sp>
      <p:sp>
        <p:nvSpPr>
          <p:cNvPr id="76" name="文本框 75"/>
          <p:cNvSpPr txBox="1"/>
          <p:nvPr/>
        </p:nvSpPr>
        <p:spPr>
          <a:xfrm>
            <a:off x="1274507" y="4023640"/>
            <a:ext cx="9068098" cy="900246"/>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sp>
        <p:nvSpPr>
          <p:cNvPr id="78" name="文本框 77"/>
          <p:cNvSpPr txBox="1"/>
          <p:nvPr/>
        </p:nvSpPr>
        <p:spPr>
          <a:xfrm>
            <a:off x="1282892" y="4708058"/>
            <a:ext cx="9068098" cy="1200329"/>
          </a:xfrm>
          <a:prstGeom prst="rect">
            <a:avLst/>
          </a:prstGeom>
          <a:noFill/>
        </p:spPr>
        <p:txBody>
          <a:bodyPr wrap="square" rtlCol="0">
            <a:spAutoFit/>
          </a:bodyPr>
          <a:lstStyle/>
          <a:p>
            <a:pPr>
              <a:lnSpc>
                <a:spcPct val="150000"/>
              </a:lnSpc>
            </a:pPr>
            <a:r>
              <a:rPr lang="zh-CN" altLang="en-US" sz="120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a:t>
            </a:r>
          </a:p>
          <a:p>
            <a:pPr>
              <a:lnSpc>
                <a:spcPct val="150000"/>
              </a:lnSpc>
            </a:pPr>
            <a:endParaRPr lang="zh-CN" altLang="en-US" sz="1200" dirty="0">
              <a:cs typeface="+mn-ea"/>
              <a:sym typeface="+mn-lt"/>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579AA7F0-FEF0-4455-87BE-04B62A5E84DB}"/>
              </a:ext>
            </a:extLst>
          </p:cNvPr>
          <p:cNvPicPr>
            <a:picLocks noChangeAspect="1"/>
          </p:cNvPicPr>
          <p:nvPr/>
        </p:nvPicPr>
        <p:blipFill>
          <a:blip r:embed="rId2">
            <a:grayscl/>
            <a:extLst>
              <a:ext uri="{28A0092B-C50C-407E-A947-70E740481C1C}">
                <a14:useLocalDpi xmlns:a14="http://schemas.microsoft.com/office/drawing/2010/main"/>
              </a:ext>
            </a:extLst>
          </a:blip>
          <a:stretch>
            <a:fillRect/>
          </a:stretch>
        </p:blipFill>
        <p:spPr>
          <a:xfrm>
            <a:off x="7069598" y="267524"/>
            <a:ext cx="4901587" cy="6590476"/>
          </a:xfrm>
          <a:prstGeom prst="rect">
            <a:avLst/>
          </a:prstGeom>
        </p:spPr>
      </p:pic>
      <p:sp>
        <p:nvSpPr>
          <p:cNvPr id="12" name="任意多边形: 形状 11">
            <a:extLst>
              <a:ext uri="{FF2B5EF4-FFF2-40B4-BE49-F238E27FC236}">
                <a16:creationId xmlns:a16="http://schemas.microsoft.com/office/drawing/2014/main" id="{9213C4C1-6F0D-46B9-9D9D-AAC911160407}"/>
              </a:ext>
            </a:extLst>
          </p:cNvPr>
          <p:cNvSpPr>
            <a:spLocks/>
          </p:cNvSpPr>
          <p:nvPr/>
        </p:nvSpPr>
        <p:spPr bwMode="auto">
          <a:xfrm>
            <a:off x="5019604" y="3855168"/>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gradFill>
            <a:gsLst>
              <a:gs pos="100000">
                <a:schemeClr val="bg1">
                  <a:lumMod val="75000"/>
                  <a:alpha val="0"/>
                </a:schemeClr>
              </a:gs>
              <a:gs pos="0">
                <a:schemeClr val="tx1">
                  <a:lumMod val="95000"/>
                  <a:lumOff val="5000"/>
                  <a:alpha val="96000"/>
                </a:schemeClr>
              </a:gs>
            </a:gsLst>
            <a:lin ang="18900000" scaled="1"/>
          </a:gra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1" name="任意多边形: 形状 10">
            <a:extLst>
              <a:ext uri="{FF2B5EF4-FFF2-40B4-BE49-F238E27FC236}">
                <a16:creationId xmlns:a16="http://schemas.microsoft.com/office/drawing/2014/main" id="{5FAC35DD-4E00-4492-B4BA-034E6385D916}"/>
              </a:ext>
            </a:extLst>
          </p:cNvPr>
          <p:cNvSpPr>
            <a:spLocks/>
          </p:cNvSpPr>
          <p:nvPr/>
        </p:nvSpPr>
        <p:spPr bwMode="auto">
          <a:xfrm rot="1542871">
            <a:off x="5604371" y="1607501"/>
            <a:ext cx="1409783" cy="2042984"/>
          </a:xfrm>
          <a:custGeom>
            <a:avLst/>
            <a:gdLst>
              <a:gd name="connsiteX0" fmla="*/ 103189 w 187326"/>
              <a:gd name="connsiteY0" fmla="*/ 254000 h 271463"/>
              <a:gd name="connsiteX1" fmla="*/ 106364 w 187326"/>
              <a:gd name="connsiteY1" fmla="*/ 254000 h 271463"/>
              <a:gd name="connsiteX2" fmla="*/ 107951 w 187326"/>
              <a:gd name="connsiteY2" fmla="*/ 254000 h 271463"/>
              <a:gd name="connsiteX3" fmla="*/ 107951 w 187326"/>
              <a:gd name="connsiteY3" fmla="*/ 255588 h 271463"/>
              <a:gd name="connsiteX4" fmla="*/ 106364 w 187326"/>
              <a:gd name="connsiteY4" fmla="*/ 255588 h 271463"/>
              <a:gd name="connsiteX5" fmla="*/ 103189 w 187326"/>
              <a:gd name="connsiteY5" fmla="*/ 255588 h 271463"/>
              <a:gd name="connsiteX6" fmla="*/ 106363 w 187326"/>
              <a:gd name="connsiteY6" fmla="*/ 230187 h 271463"/>
              <a:gd name="connsiteX7" fmla="*/ 107950 w 187326"/>
              <a:gd name="connsiteY7" fmla="*/ 230187 h 271463"/>
              <a:gd name="connsiteX8" fmla="*/ 107951 w 187326"/>
              <a:gd name="connsiteY8" fmla="*/ 230187 h 271463"/>
              <a:gd name="connsiteX9" fmla="*/ 107951 w 187326"/>
              <a:gd name="connsiteY9" fmla="*/ 231775 h 271463"/>
              <a:gd name="connsiteX10" fmla="*/ 106363 w 187326"/>
              <a:gd name="connsiteY10" fmla="*/ 231775 h 271463"/>
              <a:gd name="connsiteX11" fmla="*/ 107950 w 187326"/>
              <a:gd name="connsiteY11" fmla="*/ 225425 h 271463"/>
              <a:gd name="connsiteX12" fmla="*/ 111125 w 187326"/>
              <a:gd name="connsiteY12" fmla="*/ 225425 h 271463"/>
              <a:gd name="connsiteX13" fmla="*/ 111125 w 187326"/>
              <a:gd name="connsiteY13" fmla="*/ 227013 h 271463"/>
              <a:gd name="connsiteX14" fmla="*/ 107950 w 187326"/>
              <a:gd name="connsiteY14" fmla="*/ 227013 h 271463"/>
              <a:gd name="connsiteX15" fmla="*/ 107951 w 187326"/>
              <a:gd name="connsiteY15" fmla="*/ 212725 h 271463"/>
              <a:gd name="connsiteX16" fmla="*/ 107951 w 187326"/>
              <a:gd name="connsiteY16" fmla="*/ 214313 h 271463"/>
              <a:gd name="connsiteX17" fmla="*/ 106363 w 187326"/>
              <a:gd name="connsiteY17" fmla="*/ 214313 h 271463"/>
              <a:gd name="connsiteX18" fmla="*/ 111126 w 187326"/>
              <a:gd name="connsiteY18" fmla="*/ 206375 h 271463"/>
              <a:gd name="connsiteX19" fmla="*/ 112714 w 187326"/>
              <a:gd name="connsiteY19" fmla="*/ 206375 h 271463"/>
              <a:gd name="connsiteX20" fmla="*/ 114301 w 187326"/>
              <a:gd name="connsiteY20" fmla="*/ 206375 h 271463"/>
              <a:gd name="connsiteX21" fmla="*/ 117476 w 187326"/>
              <a:gd name="connsiteY21" fmla="*/ 206375 h 271463"/>
              <a:gd name="connsiteX22" fmla="*/ 119064 w 187326"/>
              <a:gd name="connsiteY22" fmla="*/ 207963 h 271463"/>
              <a:gd name="connsiteX23" fmla="*/ 117476 w 187326"/>
              <a:gd name="connsiteY23" fmla="*/ 207963 h 271463"/>
              <a:gd name="connsiteX24" fmla="*/ 114301 w 187326"/>
              <a:gd name="connsiteY24" fmla="*/ 207963 h 271463"/>
              <a:gd name="connsiteX25" fmla="*/ 112714 w 187326"/>
              <a:gd name="connsiteY25" fmla="*/ 207963 h 271463"/>
              <a:gd name="connsiteX26" fmla="*/ 111126 w 187326"/>
              <a:gd name="connsiteY26" fmla="*/ 207963 h 271463"/>
              <a:gd name="connsiteX27" fmla="*/ 26988 w 187326"/>
              <a:gd name="connsiteY27" fmla="*/ 203200 h 271463"/>
              <a:gd name="connsiteX28" fmla="*/ 28575 w 187326"/>
              <a:gd name="connsiteY28" fmla="*/ 206375 h 271463"/>
              <a:gd name="connsiteX29" fmla="*/ 26988 w 187326"/>
              <a:gd name="connsiteY29" fmla="*/ 206375 h 271463"/>
              <a:gd name="connsiteX30" fmla="*/ 117476 w 187326"/>
              <a:gd name="connsiteY30" fmla="*/ 187325 h 271463"/>
              <a:gd name="connsiteX31" fmla="*/ 119064 w 187326"/>
              <a:gd name="connsiteY31" fmla="*/ 190500 h 271463"/>
              <a:gd name="connsiteX32" fmla="*/ 117476 w 187326"/>
              <a:gd name="connsiteY32" fmla="*/ 190500 h 271463"/>
              <a:gd name="connsiteX33" fmla="*/ 169864 w 187326"/>
              <a:gd name="connsiteY33" fmla="*/ 182563 h 271463"/>
              <a:gd name="connsiteX34" fmla="*/ 171451 w 187326"/>
              <a:gd name="connsiteY34" fmla="*/ 182563 h 271463"/>
              <a:gd name="connsiteX35" fmla="*/ 174626 w 187326"/>
              <a:gd name="connsiteY35" fmla="*/ 182563 h 271463"/>
              <a:gd name="connsiteX36" fmla="*/ 176214 w 187326"/>
              <a:gd name="connsiteY36" fmla="*/ 182563 h 271463"/>
              <a:gd name="connsiteX37" fmla="*/ 176214 w 187326"/>
              <a:gd name="connsiteY37" fmla="*/ 185738 h 271463"/>
              <a:gd name="connsiteX38" fmla="*/ 174626 w 187326"/>
              <a:gd name="connsiteY38" fmla="*/ 185738 h 271463"/>
              <a:gd name="connsiteX39" fmla="*/ 171451 w 187326"/>
              <a:gd name="connsiteY39" fmla="*/ 185738 h 271463"/>
              <a:gd name="connsiteX40" fmla="*/ 153989 w 187326"/>
              <a:gd name="connsiteY40" fmla="*/ 180975 h 271463"/>
              <a:gd name="connsiteX41" fmla="*/ 155576 w 187326"/>
              <a:gd name="connsiteY41" fmla="*/ 182563 h 271463"/>
              <a:gd name="connsiteX42" fmla="*/ 153989 w 187326"/>
              <a:gd name="connsiteY42" fmla="*/ 182563 h 271463"/>
              <a:gd name="connsiteX43" fmla="*/ 133351 w 187326"/>
              <a:gd name="connsiteY43" fmla="*/ 180975 h 271463"/>
              <a:gd name="connsiteX44" fmla="*/ 133351 w 187326"/>
              <a:gd name="connsiteY44" fmla="*/ 182563 h 271463"/>
              <a:gd name="connsiteX45" fmla="*/ 130175 w 187326"/>
              <a:gd name="connsiteY45" fmla="*/ 182563 h 271463"/>
              <a:gd name="connsiteX46" fmla="*/ 47625 w 187326"/>
              <a:gd name="connsiteY46" fmla="*/ 180975 h 271463"/>
              <a:gd name="connsiteX47" fmla="*/ 49213 w 187326"/>
              <a:gd name="connsiteY47" fmla="*/ 180975 h 271463"/>
              <a:gd name="connsiteX48" fmla="*/ 49213 w 187326"/>
              <a:gd name="connsiteY48" fmla="*/ 182563 h 271463"/>
              <a:gd name="connsiteX49" fmla="*/ 123826 w 187326"/>
              <a:gd name="connsiteY49" fmla="*/ 179388 h 271463"/>
              <a:gd name="connsiteX50" fmla="*/ 123826 w 187326"/>
              <a:gd name="connsiteY50" fmla="*/ 180975 h 271463"/>
              <a:gd name="connsiteX51" fmla="*/ 123826 w 187326"/>
              <a:gd name="connsiteY51" fmla="*/ 182563 h 271463"/>
              <a:gd name="connsiteX52" fmla="*/ 122239 w 187326"/>
              <a:gd name="connsiteY52" fmla="*/ 185738 h 271463"/>
              <a:gd name="connsiteX53" fmla="*/ 119064 w 187326"/>
              <a:gd name="connsiteY53" fmla="*/ 185738 h 271463"/>
              <a:gd name="connsiteX54" fmla="*/ 122239 w 187326"/>
              <a:gd name="connsiteY54" fmla="*/ 182563 h 271463"/>
              <a:gd name="connsiteX55" fmla="*/ 122239 w 187326"/>
              <a:gd name="connsiteY55" fmla="*/ 180975 h 271463"/>
              <a:gd name="connsiteX56" fmla="*/ 49213 w 187326"/>
              <a:gd name="connsiteY56" fmla="*/ 179387 h 271463"/>
              <a:gd name="connsiteX57" fmla="*/ 52388 w 187326"/>
              <a:gd name="connsiteY57" fmla="*/ 179387 h 271463"/>
              <a:gd name="connsiteX58" fmla="*/ 52388 w 187326"/>
              <a:gd name="connsiteY58" fmla="*/ 180975 h 271463"/>
              <a:gd name="connsiteX59" fmla="*/ 53975 w 187326"/>
              <a:gd name="connsiteY59" fmla="*/ 176213 h 271463"/>
              <a:gd name="connsiteX60" fmla="*/ 55563 w 187326"/>
              <a:gd name="connsiteY60" fmla="*/ 179388 h 271463"/>
              <a:gd name="connsiteX61" fmla="*/ 53975 w 187326"/>
              <a:gd name="connsiteY61" fmla="*/ 179388 h 271463"/>
              <a:gd name="connsiteX62" fmla="*/ 117476 w 187326"/>
              <a:gd name="connsiteY62" fmla="*/ 174625 h 271463"/>
              <a:gd name="connsiteX63" fmla="*/ 119064 w 187326"/>
              <a:gd name="connsiteY63" fmla="*/ 174625 h 271463"/>
              <a:gd name="connsiteX64" fmla="*/ 119064 w 187326"/>
              <a:gd name="connsiteY64" fmla="*/ 176213 h 271463"/>
              <a:gd name="connsiteX65" fmla="*/ 117476 w 187326"/>
              <a:gd name="connsiteY65" fmla="*/ 176213 h 271463"/>
              <a:gd name="connsiteX66" fmla="*/ 52388 w 187326"/>
              <a:gd name="connsiteY66" fmla="*/ 174625 h 271463"/>
              <a:gd name="connsiteX67" fmla="*/ 53975 w 187326"/>
              <a:gd name="connsiteY67" fmla="*/ 176213 h 271463"/>
              <a:gd name="connsiteX68" fmla="*/ 52388 w 187326"/>
              <a:gd name="connsiteY68" fmla="*/ 176213 h 271463"/>
              <a:gd name="connsiteX69" fmla="*/ 47625 w 187326"/>
              <a:gd name="connsiteY69" fmla="*/ 174625 h 271463"/>
              <a:gd name="connsiteX70" fmla="*/ 49213 w 187326"/>
              <a:gd name="connsiteY70" fmla="*/ 174625 h 271463"/>
              <a:gd name="connsiteX71" fmla="*/ 49213 w 187326"/>
              <a:gd name="connsiteY71" fmla="*/ 176213 h 271463"/>
              <a:gd name="connsiteX72" fmla="*/ 49213 w 187326"/>
              <a:gd name="connsiteY72" fmla="*/ 179387 h 271463"/>
              <a:gd name="connsiteX73" fmla="*/ 49213 w 187326"/>
              <a:gd name="connsiteY73" fmla="*/ 179388 h 271463"/>
              <a:gd name="connsiteX74" fmla="*/ 47625 w 187326"/>
              <a:gd name="connsiteY74" fmla="*/ 179388 h 271463"/>
              <a:gd name="connsiteX75" fmla="*/ 47625 w 187326"/>
              <a:gd name="connsiteY75" fmla="*/ 176213 h 271463"/>
              <a:gd name="connsiteX76" fmla="*/ 28575 w 187326"/>
              <a:gd name="connsiteY76" fmla="*/ 142875 h 271463"/>
              <a:gd name="connsiteX77" fmla="*/ 31750 w 187326"/>
              <a:gd name="connsiteY77" fmla="*/ 142875 h 271463"/>
              <a:gd name="connsiteX78" fmla="*/ 33338 w 187326"/>
              <a:gd name="connsiteY78" fmla="*/ 144463 h 271463"/>
              <a:gd name="connsiteX79" fmla="*/ 31750 w 187326"/>
              <a:gd name="connsiteY79" fmla="*/ 144463 h 271463"/>
              <a:gd name="connsiteX80" fmla="*/ 182564 w 187326"/>
              <a:gd name="connsiteY80" fmla="*/ 139700 h 271463"/>
              <a:gd name="connsiteX81" fmla="*/ 185739 w 187326"/>
              <a:gd name="connsiteY81" fmla="*/ 139700 h 271463"/>
              <a:gd name="connsiteX82" fmla="*/ 185739 w 187326"/>
              <a:gd name="connsiteY82" fmla="*/ 142875 h 271463"/>
              <a:gd name="connsiteX83" fmla="*/ 182564 w 187326"/>
              <a:gd name="connsiteY83" fmla="*/ 142875 h 271463"/>
              <a:gd name="connsiteX84" fmla="*/ 182564 w 187326"/>
              <a:gd name="connsiteY84" fmla="*/ 144463 h 271463"/>
              <a:gd name="connsiteX85" fmla="*/ 180976 w 187326"/>
              <a:gd name="connsiteY85" fmla="*/ 144463 h 271463"/>
              <a:gd name="connsiteX86" fmla="*/ 177801 w 187326"/>
              <a:gd name="connsiteY86" fmla="*/ 147638 h 271463"/>
              <a:gd name="connsiteX87" fmla="*/ 177801 w 187326"/>
              <a:gd name="connsiteY87" fmla="*/ 144463 h 271463"/>
              <a:gd name="connsiteX88" fmla="*/ 26988 w 187326"/>
              <a:gd name="connsiteY88" fmla="*/ 139700 h 271463"/>
              <a:gd name="connsiteX89" fmla="*/ 28575 w 187326"/>
              <a:gd name="connsiteY89" fmla="*/ 139700 h 271463"/>
              <a:gd name="connsiteX90" fmla="*/ 28575 w 187326"/>
              <a:gd name="connsiteY90" fmla="*/ 142875 h 271463"/>
              <a:gd name="connsiteX91" fmla="*/ 26988 w 187326"/>
              <a:gd name="connsiteY91" fmla="*/ 142875 h 271463"/>
              <a:gd name="connsiteX92" fmla="*/ 20638 w 187326"/>
              <a:gd name="connsiteY92" fmla="*/ 139700 h 271463"/>
              <a:gd name="connsiteX93" fmla="*/ 22225 w 187326"/>
              <a:gd name="connsiteY93" fmla="*/ 142875 h 271463"/>
              <a:gd name="connsiteX94" fmla="*/ 23813 w 187326"/>
              <a:gd name="connsiteY94" fmla="*/ 142875 h 271463"/>
              <a:gd name="connsiteX95" fmla="*/ 26988 w 187326"/>
              <a:gd name="connsiteY95" fmla="*/ 142875 h 271463"/>
              <a:gd name="connsiteX96" fmla="*/ 26988 w 187326"/>
              <a:gd name="connsiteY96" fmla="*/ 144463 h 271463"/>
              <a:gd name="connsiteX97" fmla="*/ 28575 w 187326"/>
              <a:gd name="connsiteY97" fmla="*/ 144463 h 271463"/>
              <a:gd name="connsiteX98" fmla="*/ 31750 w 187326"/>
              <a:gd name="connsiteY98" fmla="*/ 144463 h 271463"/>
              <a:gd name="connsiteX99" fmla="*/ 31750 w 187326"/>
              <a:gd name="connsiteY99" fmla="*/ 147638 h 271463"/>
              <a:gd name="connsiteX100" fmla="*/ 31750 w 187326"/>
              <a:gd name="connsiteY100" fmla="*/ 149225 h 271463"/>
              <a:gd name="connsiteX101" fmla="*/ 28575 w 187326"/>
              <a:gd name="connsiteY101" fmla="*/ 147638 h 271463"/>
              <a:gd name="connsiteX102" fmla="*/ 23813 w 187326"/>
              <a:gd name="connsiteY102" fmla="*/ 144463 h 271463"/>
              <a:gd name="connsiteX103" fmla="*/ 22225 w 187326"/>
              <a:gd name="connsiteY103" fmla="*/ 144463 h 271463"/>
              <a:gd name="connsiteX104" fmla="*/ 20638 w 187326"/>
              <a:gd name="connsiteY104" fmla="*/ 142875 h 271463"/>
              <a:gd name="connsiteX105" fmla="*/ 185739 w 187326"/>
              <a:gd name="connsiteY105" fmla="*/ 138113 h 271463"/>
              <a:gd name="connsiteX106" fmla="*/ 187326 w 187326"/>
              <a:gd name="connsiteY106" fmla="*/ 138113 h 271463"/>
              <a:gd name="connsiteX107" fmla="*/ 187326 w 187326"/>
              <a:gd name="connsiteY107" fmla="*/ 139700 h 271463"/>
              <a:gd name="connsiteX108" fmla="*/ 185739 w 187326"/>
              <a:gd name="connsiteY108" fmla="*/ 139700 h 271463"/>
              <a:gd name="connsiteX109" fmla="*/ 176214 w 187326"/>
              <a:gd name="connsiteY109" fmla="*/ 122238 h 271463"/>
              <a:gd name="connsiteX110" fmla="*/ 177801 w 187326"/>
              <a:gd name="connsiteY110" fmla="*/ 122238 h 271463"/>
              <a:gd name="connsiteX111" fmla="*/ 180976 w 187326"/>
              <a:gd name="connsiteY111" fmla="*/ 123825 h 271463"/>
              <a:gd name="connsiteX112" fmla="*/ 177801 w 187326"/>
              <a:gd name="connsiteY112" fmla="*/ 123825 h 271463"/>
              <a:gd name="connsiteX113" fmla="*/ 176214 w 187326"/>
              <a:gd name="connsiteY113" fmla="*/ 123825 h 271463"/>
              <a:gd name="connsiteX114" fmla="*/ 169863 w 187326"/>
              <a:gd name="connsiteY114" fmla="*/ 115887 h 271463"/>
              <a:gd name="connsiteX115" fmla="*/ 171451 w 187326"/>
              <a:gd name="connsiteY115" fmla="*/ 115887 h 271463"/>
              <a:gd name="connsiteX116" fmla="*/ 169863 w 187326"/>
              <a:gd name="connsiteY116" fmla="*/ 117475 h 271463"/>
              <a:gd name="connsiteX117" fmla="*/ 165100 w 187326"/>
              <a:gd name="connsiteY117" fmla="*/ 112712 h 271463"/>
              <a:gd name="connsiteX118" fmla="*/ 165100 w 187326"/>
              <a:gd name="connsiteY118" fmla="*/ 115887 h 271463"/>
              <a:gd name="connsiteX119" fmla="*/ 165100 w 187326"/>
              <a:gd name="connsiteY119" fmla="*/ 117474 h 271463"/>
              <a:gd name="connsiteX120" fmla="*/ 161925 w 187326"/>
              <a:gd name="connsiteY120" fmla="*/ 119062 h 271463"/>
              <a:gd name="connsiteX121" fmla="*/ 161925 w 187326"/>
              <a:gd name="connsiteY121" fmla="*/ 117474 h 271463"/>
              <a:gd name="connsiteX122" fmla="*/ 161925 w 187326"/>
              <a:gd name="connsiteY122" fmla="*/ 115887 h 271463"/>
              <a:gd name="connsiteX123" fmla="*/ 20638 w 187326"/>
              <a:gd name="connsiteY123" fmla="*/ 107950 h 271463"/>
              <a:gd name="connsiteX124" fmla="*/ 22225 w 187326"/>
              <a:gd name="connsiteY124" fmla="*/ 107950 h 271463"/>
              <a:gd name="connsiteX125" fmla="*/ 23813 w 187326"/>
              <a:gd name="connsiteY125" fmla="*/ 111125 h 271463"/>
              <a:gd name="connsiteX126" fmla="*/ 22225 w 187326"/>
              <a:gd name="connsiteY126" fmla="*/ 111125 h 271463"/>
              <a:gd name="connsiteX127" fmla="*/ 20638 w 187326"/>
              <a:gd name="connsiteY127" fmla="*/ 111125 h 271463"/>
              <a:gd name="connsiteX128" fmla="*/ 174626 w 187326"/>
              <a:gd name="connsiteY128" fmla="*/ 104774 h 271463"/>
              <a:gd name="connsiteX129" fmla="*/ 176214 w 187326"/>
              <a:gd name="connsiteY129" fmla="*/ 104774 h 271463"/>
              <a:gd name="connsiteX130" fmla="*/ 176214 w 187326"/>
              <a:gd name="connsiteY130" fmla="*/ 106362 h 271463"/>
              <a:gd name="connsiteX131" fmla="*/ 176214 w 187326"/>
              <a:gd name="connsiteY131" fmla="*/ 107949 h 271463"/>
              <a:gd name="connsiteX132" fmla="*/ 174626 w 187326"/>
              <a:gd name="connsiteY132" fmla="*/ 107949 h 271463"/>
              <a:gd name="connsiteX133" fmla="*/ 174626 w 187326"/>
              <a:gd name="connsiteY133" fmla="*/ 111124 h 271463"/>
              <a:gd name="connsiteX134" fmla="*/ 171451 w 187326"/>
              <a:gd name="connsiteY134" fmla="*/ 111124 h 271463"/>
              <a:gd name="connsiteX135" fmla="*/ 169863 w 187326"/>
              <a:gd name="connsiteY135" fmla="*/ 111124 h 271463"/>
              <a:gd name="connsiteX136" fmla="*/ 171451 w 187326"/>
              <a:gd name="connsiteY136" fmla="*/ 107949 h 271463"/>
              <a:gd name="connsiteX137" fmla="*/ 174626 w 187326"/>
              <a:gd name="connsiteY137" fmla="*/ 106362 h 271463"/>
              <a:gd name="connsiteX138" fmla="*/ 38100 w 187326"/>
              <a:gd name="connsiteY138" fmla="*/ 101600 h 271463"/>
              <a:gd name="connsiteX139" fmla="*/ 38100 w 187326"/>
              <a:gd name="connsiteY139" fmla="*/ 104775 h 271463"/>
              <a:gd name="connsiteX140" fmla="*/ 39688 w 187326"/>
              <a:gd name="connsiteY140" fmla="*/ 104775 h 271463"/>
              <a:gd name="connsiteX141" fmla="*/ 39688 w 187326"/>
              <a:gd name="connsiteY141" fmla="*/ 101600 h 271463"/>
              <a:gd name="connsiteX142" fmla="*/ 31750 w 187326"/>
              <a:gd name="connsiteY142" fmla="*/ 101600 h 271463"/>
              <a:gd name="connsiteX143" fmla="*/ 33338 w 187326"/>
              <a:gd name="connsiteY143" fmla="*/ 101600 h 271463"/>
              <a:gd name="connsiteX144" fmla="*/ 33338 w 187326"/>
              <a:gd name="connsiteY144" fmla="*/ 104775 h 271463"/>
              <a:gd name="connsiteX145" fmla="*/ 176214 w 187326"/>
              <a:gd name="connsiteY145" fmla="*/ 100012 h 271463"/>
              <a:gd name="connsiteX146" fmla="*/ 177801 w 187326"/>
              <a:gd name="connsiteY146" fmla="*/ 100012 h 271463"/>
              <a:gd name="connsiteX147" fmla="*/ 176214 w 187326"/>
              <a:gd name="connsiteY147" fmla="*/ 104774 h 271463"/>
              <a:gd name="connsiteX148" fmla="*/ 176214 w 187326"/>
              <a:gd name="connsiteY148" fmla="*/ 101599 h 271463"/>
              <a:gd name="connsiteX149" fmla="*/ 29369 w 187326"/>
              <a:gd name="connsiteY149" fmla="*/ 100012 h 271463"/>
              <a:gd name="connsiteX150" fmla="*/ 30163 w 187326"/>
              <a:gd name="connsiteY150" fmla="*/ 100806 h 271463"/>
              <a:gd name="connsiteX151" fmla="*/ 29369 w 187326"/>
              <a:gd name="connsiteY151" fmla="*/ 101600 h 271463"/>
              <a:gd name="connsiteX152" fmla="*/ 28575 w 187326"/>
              <a:gd name="connsiteY152" fmla="*/ 100806 h 271463"/>
              <a:gd name="connsiteX153" fmla="*/ 29369 w 187326"/>
              <a:gd name="connsiteY153" fmla="*/ 100012 h 271463"/>
              <a:gd name="connsiteX154" fmla="*/ 26988 w 187326"/>
              <a:gd name="connsiteY154" fmla="*/ 96837 h 271463"/>
              <a:gd name="connsiteX155" fmla="*/ 28576 w 187326"/>
              <a:gd name="connsiteY155" fmla="*/ 100012 h 271463"/>
              <a:gd name="connsiteX156" fmla="*/ 26988 w 187326"/>
              <a:gd name="connsiteY156" fmla="*/ 100012 h 271463"/>
              <a:gd name="connsiteX157" fmla="*/ 12700 w 187326"/>
              <a:gd name="connsiteY157" fmla="*/ 95250 h 271463"/>
              <a:gd name="connsiteX158" fmla="*/ 15875 w 187326"/>
              <a:gd name="connsiteY158" fmla="*/ 95250 h 271463"/>
              <a:gd name="connsiteX159" fmla="*/ 17463 w 187326"/>
              <a:gd name="connsiteY159" fmla="*/ 95250 h 271463"/>
              <a:gd name="connsiteX160" fmla="*/ 20638 w 187326"/>
              <a:gd name="connsiteY160" fmla="*/ 95250 h 271463"/>
              <a:gd name="connsiteX161" fmla="*/ 20638 w 187326"/>
              <a:gd name="connsiteY161" fmla="*/ 96838 h 271463"/>
              <a:gd name="connsiteX162" fmla="*/ 20638 w 187326"/>
              <a:gd name="connsiteY162" fmla="*/ 100013 h 271463"/>
              <a:gd name="connsiteX163" fmla="*/ 17463 w 187326"/>
              <a:gd name="connsiteY163" fmla="*/ 100013 h 271463"/>
              <a:gd name="connsiteX164" fmla="*/ 15875 w 187326"/>
              <a:gd name="connsiteY164" fmla="*/ 100013 h 271463"/>
              <a:gd name="connsiteX165" fmla="*/ 12700 w 187326"/>
              <a:gd name="connsiteY165" fmla="*/ 96838 h 271463"/>
              <a:gd name="connsiteX166" fmla="*/ 26988 w 187326"/>
              <a:gd name="connsiteY166" fmla="*/ 92075 h 271463"/>
              <a:gd name="connsiteX167" fmla="*/ 28575 w 187326"/>
              <a:gd name="connsiteY167" fmla="*/ 92075 h 271463"/>
              <a:gd name="connsiteX168" fmla="*/ 31750 w 187326"/>
              <a:gd name="connsiteY168" fmla="*/ 95250 h 271463"/>
              <a:gd name="connsiteX169" fmla="*/ 33338 w 187326"/>
              <a:gd name="connsiteY169" fmla="*/ 95250 h 271463"/>
              <a:gd name="connsiteX170" fmla="*/ 36513 w 187326"/>
              <a:gd name="connsiteY170" fmla="*/ 95250 h 271463"/>
              <a:gd name="connsiteX171" fmla="*/ 36513 w 187326"/>
              <a:gd name="connsiteY171" fmla="*/ 96838 h 271463"/>
              <a:gd name="connsiteX172" fmla="*/ 36513 w 187326"/>
              <a:gd name="connsiteY172" fmla="*/ 100013 h 271463"/>
              <a:gd name="connsiteX173" fmla="*/ 33339 w 187326"/>
              <a:gd name="connsiteY173" fmla="*/ 100013 h 271463"/>
              <a:gd name="connsiteX174" fmla="*/ 36513 w 187326"/>
              <a:gd name="connsiteY174" fmla="*/ 101600 h 271463"/>
              <a:gd name="connsiteX175" fmla="*/ 33338 w 187326"/>
              <a:gd name="connsiteY175" fmla="*/ 101600 h 271463"/>
              <a:gd name="connsiteX176" fmla="*/ 33338 w 187326"/>
              <a:gd name="connsiteY176" fmla="*/ 100013 h 271463"/>
              <a:gd name="connsiteX177" fmla="*/ 33338 w 187326"/>
              <a:gd name="connsiteY177" fmla="*/ 100012 h 271463"/>
              <a:gd name="connsiteX178" fmla="*/ 33338 w 187326"/>
              <a:gd name="connsiteY178" fmla="*/ 96838 h 271463"/>
              <a:gd name="connsiteX179" fmla="*/ 31750 w 187326"/>
              <a:gd name="connsiteY179" fmla="*/ 96838 h 271463"/>
              <a:gd name="connsiteX180" fmla="*/ 28575 w 187326"/>
              <a:gd name="connsiteY180" fmla="*/ 95250 h 271463"/>
              <a:gd name="connsiteX181" fmla="*/ 33338 w 187326"/>
              <a:gd name="connsiteY181" fmla="*/ 90487 h 271463"/>
              <a:gd name="connsiteX182" fmla="*/ 36513 w 187326"/>
              <a:gd name="connsiteY182" fmla="*/ 92075 h 271463"/>
              <a:gd name="connsiteX183" fmla="*/ 33338 w 187326"/>
              <a:gd name="connsiteY183" fmla="*/ 92075 h 271463"/>
              <a:gd name="connsiteX184" fmla="*/ 33338 w 187326"/>
              <a:gd name="connsiteY184" fmla="*/ 90488 h 271463"/>
              <a:gd name="connsiteX185" fmla="*/ 28575 w 187326"/>
              <a:gd name="connsiteY185" fmla="*/ 88900 h 271463"/>
              <a:gd name="connsiteX186" fmla="*/ 31750 w 187326"/>
              <a:gd name="connsiteY186" fmla="*/ 88900 h 271463"/>
              <a:gd name="connsiteX187" fmla="*/ 33338 w 187326"/>
              <a:gd name="connsiteY187" fmla="*/ 90488 h 271463"/>
              <a:gd name="connsiteX188" fmla="*/ 31750 w 187326"/>
              <a:gd name="connsiteY188" fmla="*/ 90488 h 271463"/>
              <a:gd name="connsiteX189" fmla="*/ 22225 w 187326"/>
              <a:gd name="connsiteY189" fmla="*/ 88900 h 271463"/>
              <a:gd name="connsiteX190" fmla="*/ 23813 w 187326"/>
              <a:gd name="connsiteY190" fmla="*/ 90488 h 271463"/>
              <a:gd name="connsiteX191" fmla="*/ 26988 w 187326"/>
              <a:gd name="connsiteY191" fmla="*/ 92075 h 271463"/>
              <a:gd name="connsiteX192" fmla="*/ 23813 w 187326"/>
              <a:gd name="connsiteY192" fmla="*/ 92075 h 271463"/>
              <a:gd name="connsiteX193" fmla="*/ 22225 w 187326"/>
              <a:gd name="connsiteY193" fmla="*/ 90488 h 271463"/>
              <a:gd name="connsiteX194" fmla="*/ 22225 w 187326"/>
              <a:gd name="connsiteY194" fmla="*/ 80962 h 271463"/>
              <a:gd name="connsiteX195" fmla="*/ 23813 w 187326"/>
              <a:gd name="connsiteY195" fmla="*/ 84137 h 271463"/>
              <a:gd name="connsiteX196" fmla="*/ 22225 w 187326"/>
              <a:gd name="connsiteY196" fmla="*/ 84137 h 271463"/>
              <a:gd name="connsiteX197" fmla="*/ 23813 w 187326"/>
              <a:gd name="connsiteY197" fmla="*/ 79375 h 271463"/>
              <a:gd name="connsiteX198" fmla="*/ 26988 w 187326"/>
              <a:gd name="connsiteY198" fmla="*/ 79375 h 271463"/>
              <a:gd name="connsiteX199" fmla="*/ 28575 w 187326"/>
              <a:gd name="connsiteY199" fmla="*/ 80962 h 271463"/>
              <a:gd name="connsiteX200" fmla="*/ 31750 w 187326"/>
              <a:gd name="connsiteY200" fmla="*/ 84137 h 271463"/>
              <a:gd name="connsiteX201" fmla="*/ 33338 w 187326"/>
              <a:gd name="connsiteY201" fmla="*/ 85725 h 271463"/>
              <a:gd name="connsiteX202" fmla="*/ 31750 w 187326"/>
              <a:gd name="connsiteY202" fmla="*/ 85725 h 271463"/>
              <a:gd name="connsiteX203" fmla="*/ 28575 w 187326"/>
              <a:gd name="connsiteY203" fmla="*/ 84137 h 271463"/>
              <a:gd name="connsiteX204" fmla="*/ 26988 w 187326"/>
              <a:gd name="connsiteY204" fmla="*/ 84137 h 271463"/>
              <a:gd name="connsiteX205" fmla="*/ 26988 w 187326"/>
              <a:gd name="connsiteY205" fmla="*/ 80962 h 271463"/>
              <a:gd name="connsiteX206" fmla="*/ 36513 w 187326"/>
              <a:gd name="connsiteY206" fmla="*/ 76200 h 271463"/>
              <a:gd name="connsiteX207" fmla="*/ 38100 w 187326"/>
              <a:gd name="connsiteY207" fmla="*/ 76200 h 271463"/>
              <a:gd name="connsiteX208" fmla="*/ 38100 w 187326"/>
              <a:gd name="connsiteY208" fmla="*/ 79375 h 271463"/>
              <a:gd name="connsiteX209" fmla="*/ 38100 w 187326"/>
              <a:gd name="connsiteY209" fmla="*/ 80963 h 271463"/>
              <a:gd name="connsiteX210" fmla="*/ 36513 w 187326"/>
              <a:gd name="connsiteY210" fmla="*/ 79375 h 271463"/>
              <a:gd name="connsiteX211" fmla="*/ 22225 w 187326"/>
              <a:gd name="connsiteY211" fmla="*/ 76200 h 271463"/>
              <a:gd name="connsiteX212" fmla="*/ 23812 w 187326"/>
              <a:gd name="connsiteY212" fmla="*/ 76200 h 271463"/>
              <a:gd name="connsiteX213" fmla="*/ 23813 w 187326"/>
              <a:gd name="connsiteY213" fmla="*/ 76200 h 271463"/>
              <a:gd name="connsiteX214" fmla="*/ 23813 w 187326"/>
              <a:gd name="connsiteY214" fmla="*/ 76200 h 271463"/>
              <a:gd name="connsiteX215" fmla="*/ 23813 w 187326"/>
              <a:gd name="connsiteY215" fmla="*/ 79375 h 271463"/>
              <a:gd name="connsiteX216" fmla="*/ 22225 w 187326"/>
              <a:gd name="connsiteY216" fmla="*/ 79375 h 271463"/>
              <a:gd name="connsiteX217" fmla="*/ 17463 w 187326"/>
              <a:gd name="connsiteY217" fmla="*/ 76200 h 271463"/>
              <a:gd name="connsiteX218" fmla="*/ 20638 w 187326"/>
              <a:gd name="connsiteY218" fmla="*/ 79375 h 271463"/>
              <a:gd name="connsiteX219" fmla="*/ 17463 w 187326"/>
              <a:gd name="connsiteY219" fmla="*/ 79375 h 271463"/>
              <a:gd name="connsiteX220" fmla="*/ 15875 w 187326"/>
              <a:gd name="connsiteY220" fmla="*/ 74612 h 271463"/>
              <a:gd name="connsiteX221" fmla="*/ 17463 w 187326"/>
              <a:gd name="connsiteY221" fmla="*/ 74612 h 271463"/>
              <a:gd name="connsiteX222" fmla="*/ 20638 w 187326"/>
              <a:gd name="connsiteY222" fmla="*/ 74612 h 271463"/>
              <a:gd name="connsiteX223" fmla="*/ 20638 w 187326"/>
              <a:gd name="connsiteY223" fmla="*/ 76200 h 271463"/>
              <a:gd name="connsiteX224" fmla="*/ 17463 w 187326"/>
              <a:gd name="connsiteY224" fmla="*/ 76200 h 271463"/>
              <a:gd name="connsiteX225" fmla="*/ 15875 w 187326"/>
              <a:gd name="connsiteY225" fmla="*/ 76200 h 271463"/>
              <a:gd name="connsiteX226" fmla="*/ 12700 w 187326"/>
              <a:gd name="connsiteY226" fmla="*/ 73025 h 271463"/>
              <a:gd name="connsiteX227" fmla="*/ 15875 w 187326"/>
              <a:gd name="connsiteY227" fmla="*/ 73025 h 271463"/>
              <a:gd name="connsiteX228" fmla="*/ 15875 w 187326"/>
              <a:gd name="connsiteY228" fmla="*/ 74612 h 271463"/>
              <a:gd name="connsiteX229" fmla="*/ 9525 w 187326"/>
              <a:gd name="connsiteY229" fmla="*/ 69849 h 271463"/>
              <a:gd name="connsiteX230" fmla="*/ 11113 w 187326"/>
              <a:gd name="connsiteY230" fmla="*/ 69849 h 271463"/>
              <a:gd name="connsiteX231" fmla="*/ 12700 w 187326"/>
              <a:gd name="connsiteY231" fmla="*/ 73025 h 271463"/>
              <a:gd name="connsiteX232" fmla="*/ 11113 w 187326"/>
              <a:gd name="connsiteY232" fmla="*/ 73025 h 271463"/>
              <a:gd name="connsiteX233" fmla="*/ 9525 w 187326"/>
              <a:gd name="connsiteY233" fmla="*/ 73025 h 271463"/>
              <a:gd name="connsiteX234" fmla="*/ 158751 w 187326"/>
              <a:gd name="connsiteY234" fmla="*/ 68262 h 271463"/>
              <a:gd name="connsiteX235" fmla="*/ 160339 w 187326"/>
              <a:gd name="connsiteY235" fmla="*/ 69850 h 271463"/>
              <a:gd name="connsiteX236" fmla="*/ 160339 w 187326"/>
              <a:gd name="connsiteY236" fmla="*/ 73025 h 271463"/>
              <a:gd name="connsiteX237" fmla="*/ 158751 w 187326"/>
              <a:gd name="connsiteY237" fmla="*/ 73025 h 271463"/>
              <a:gd name="connsiteX238" fmla="*/ 155576 w 187326"/>
              <a:gd name="connsiteY238" fmla="*/ 73025 h 271463"/>
              <a:gd name="connsiteX239" fmla="*/ 153989 w 187326"/>
              <a:gd name="connsiteY239" fmla="*/ 74613 h 271463"/>
              <a:gd name="connsiteX240" fmla="*/ 150814 w 187326"/>
              <a:gd name="connsiteY240" fmla="*/ 74613 h 271463"/>
              <a:gd name="connsiteX241" fmla="*/ 149226 w 187326"/>
              <a:gd name="connsiteY241" fmla="*/ 76200 h 271463"/>
              <a:gd name="connsiteX242" fmla="*/ 149226 w 187326"/>
              <a:gd name="connsiteY242" fmla="*/ 74613 h 271463"/>
              <a:gd name="connsiteX243" fmla="*/ 153989 w 187326"/>
              <a:gd name="connsiteY243" fmla="*/ 73025 h 271463"/>
              <a:gd name="connsiteX244" fmla="*/ 155576 w 187326"/>
              <a:gd name="connsiteY244" fmla="*/ 69850 h 271463"/>
              <a:gd name="connsiteX245" fmla="*/ 158751 w 187326"/>
              <a:gd name="connsiteY245" fmla="*/ 69850 h 271463"/>
              <a:gd name="connsiteX246" fmla="*/ 4763 w 187326"/>
              <a:gd name="connsiteY246" fmla="*/ 68262 h 271463"/>
              <a:gd name="connsiteX247" fmla="*/ 6350 w 187326"/>
              <a:gd name="connsiteY247" fmla="*/ 68262 h 271463"/>
              <a:gd name="connsiteX248" fmla="*/ 9525 w 187326"/>
              <a:gd name="connsiteY248" fmla="*/ 68262 h 271463"/>
              <a:gd name="connsiteX249" fmla="*/ 9525 w 187326"/>
              <a:gd name="connsiteY249" fmla="*/ 69849 h 271463"/>
              <a:gd name="connsiteX250" fmla="*/ 6350 w 187326"/>
              <a:gd name="connsiteY250" fmla="*/ 69849 h 271463"/>
              <a:gd name="connsiteX251" fmla="*/ 4763 w 187326"/>
              <a:gd name="connsiteY251" fmla="*/ 69849 h 271463"/>
              <a:gd name="connsiteX252" fmla="*/ 26988 w 187326"/>
              <a:gd name="connsiteY252" fmla="*/ 65087 h 271463"/>
              <a:gd name="connsiteX253" fmla="*/ 28575 w 187326"/>
              <a:gd name="connsiteY253" fmla="*/ 68262 h 271463"/>
              <a:gd name="connsiteX254" fmla="*/ 31750 w 187326"/>
              <a:gd name="connsiteY254" fmla="*/ 69850 h 271463"/>
              <a:gd name="connsiteX255" fmla="*/ 33338 w 187326"/>
              <a:gd name="connsiteY255" fmla="*/ 73025 h 271463"/>
              <a:gd name="connsiteX256" fmla="*/ 36513 w 187326"/>
              <a:gd name="connsiteY256" fmla="*/ 74613 h 271463"/>
              <a:gd name="connsiteX257" fmla="*/ 36513 w 187326"/>
              <a:gd name="connsiteY257" fmla="*/ 76200 h 271463"/>
              <a:gd name="connsiteX258" fmla="*/ 33338 w 187326"/>
              <a:gd name="connsiteY258" fmla="*/ 76200 h 271463"/>
              <a:gd name="connsiteX259" fmla="*/ 33338 w 187326"/>
              <a:gd name="connsiteY259" fmla="*/ 74613 h 271463"/>
              <a:gd name="connsiteX260" fmla="*/ 31750 w 187326"/>
              <a:gd name="connsiteY260" fmla="*/ 74613 h 271463"/>
              <a:gd name="connsiteX261" fmla="*/ 31750 w 187326"/>
              <a:gd name="connsiteY261" fmla="*/ 73025 h 271463"/>
              <a:gd name="connsiteX262" fmla="*/ 28575 w 187326"/>
              <a:gd name="connsiteY262" fmla="*/ 73025 h 271463"/>
              <a:gd name="connsiteX263" fmla="*/ 28575 w 187326"/>
              <a:gd name="connsiteY263" fmla="*/ 69850 h 271463"/>
              <a:gd name="connsiteX264" fmla="*/ 26988 w 187326"/>
              <a:gd name="connsiteY264" fmla="*/ 68262 h 271463"/>
              <a:gd name="connsiteX265" fmla="*/ 44450 w 187326"/>
              <a:gd name="connsiteY265" fmla="*/ 63500 h 271463"/>
              <a:gd name="connsiteX266" fmla="*/ 47625 w 187326"/>
              <a:gd name="connsiteY266" fmla="*/ 63500 h 271463"/>
              <a:gd name="connsiteX267" fmla="*/ 47625 w 187326"/>
              <a:gd name="connsiteY267" fmla="*/ 65088 h 271463"/>
              <a:gd name="connsiteX268" fmla="*/ 44451 w 187326"/>
              <a:gd name="connsiteY268" fmla="*/ 65088 h 271463"/>
              <a:gd name="connsiteX269" fmla="*/ 47625 w 187326"/>
              <a:gd name="connsiteY269" fmla="*/ 68262 h 271463"/>
              <a:gd name="connsiteX270" fmla="*/ 44450 w 187326"/>
              <a:gd name="connsiteY270" fmla="*/ 68262 h 271463"/>
              <a:gd name="connsiteX271" fmla="*/ 44450 w 187326"/>
              <a:gd name="connsiteY271" fmla="*/ 65088 h 271463"/>
              <a:gd name="connsiteX272" fmla="*/ 44450 w 187326"/>
              <a:gd name="connsiteY272" fmla="*/ 65088 h 271463"/>
              <a:gd name="connsiteX273" fmla="*/ 160339 w 187326"/>
              <a:gd name="connsiteY273" fmla="*/ 58737 h 271463"/>
              <a:gd name="connsiteX274" fmla="*/ 161926 w 187326"/>
              <a:gd name="connsiteY274" fmla="*/ 58737 h 271463"/>
              <a:gd name="connsiteX275" fmla="*/ 161926 w 187326"/>
              <a:gd name="connsiteY275" fmla="*/ 60325 h 271463"/>
              <a:gd name="connsiteX276" fmla="*/ 160339 w 187326"/>
              <a:gd name="connsiteY276" fmla="*/ 60325 h 271463"/>
              <a:gd name="connsiteX277" fmla="*/ 160339 w 187326"/>
              <a:gd name="connsiteY277" fmla="*/ 63500 h 271463"/>
              <a:gd name="connsiteX278" fmla="*/ 158751 w 187326"/>
              <a:gd name="connsiteY278" fmla="*/ 63500 h 271463"/>
              <a:gd name="connsiteX279" fmla="*/ 158751 w 187326"/>
              <a:gd name="connsiteY279" fmla="*/ 65087 h 271463"/>
              <a:gd name="connsiteX280" fmla="*/ 158751 w 187326"/>
              <a:gd name="connsiteY280" fmla="*/ 68262 h 271463"/>
              <a:gd name="connsiteX281" fmla="*/ 155576 w 187326"/>
              <a:gd name="connsiteY281" fmla="*/ 69850 h 271463"/>
              <a:gd name="connsiteX282" fmla="*/ 153988 w 187326"/>
              <a:gd name="connsiteY282" fmla="*/ 68262 h 271463"/>
              <a:gd name="connsiteX283" fmla="*/ 155576 w 187326"/>
              <a:gd name="connsiteY283" fmla="*/ 68262 h 271463"/>
              <a:gd name="connsiteX284" fmla="*/ 155576 w 187326"/>
              <a:gd name="connsiteY284" fmla="*/ 65087 h 271463"/>
              <a:gd name="connsiteX285" fmla="*/ 153988 w 187326"/>
              <a:gd name="connsiteY285" fmla="*/ 65087 h 271463"/>
              <a:gd name="connsiteX286" fmla="*/ 153988 w 187326"/>
              <a:gd name="connsiteY286" fmla="*/ 63500 h 271463"/>
              <a:gd name="connsiteX287" fmla="*/ 155576 w 187326"/>
              <a:gd name="connsiteY287" fmla="*/ 63500 h 271463"/>
              <a:gd name="connsiteX288" fmla="*/ 158751 w 187326"/>
              <a:gd name="connsiteY288" fmla="*/ 60325 h 271463"/>
              <a:gd name="connsiteX289" fmla="*/ 161926 w 187326"/>
              <a:gd name="connsiteY289" fmla="*/ 57150 h 271463"/>
              <a:gd name="connsiteX290" fmla="*/ 165101 w 187326"/>
              <a:gd name="connsiteY290" fmla="*/ 57150 h 271463"/>
              <a:gd name="connsiteX291" fmla="*/ 165101 w 187326"/>
              <a:gd name="connsiteY291" fmla="*/ 58737 h 271463"/>
              <a:gd name="connsiteX292" fmla="*/ 161926 w 187326"/>
              <a:gd name="connsiteY292" fmla="*/ 58737 h 271463"/>
              <a:gd name="connsiteX293" fmla="*/ 17463 w 187326"/>
              <a:gd name="connsiteY293" fmla="*/ 53975 h 271463"/>
              <a:gd name="connsiteX294" fmla="*/ 20638 w 187326"/>
              <a:gd name="connsiteY294" fmla="*/ 53975 h 271463"/>
              <a:gd name="connsiteX295" fmla="*/ 20638 w 187326"/>
              <a:gd name="connsiteY295" fmla="*/ 57150 h 271463"/>
              <a:gd name="connsiteX296" fmla="*/ 22225 w 187326"/>
              <a:gd name="connsiteY296" fmla="*/ 58737 h 271463"/>
              <a:gd name="connsiteX297" fmla="*/ 23813 w 187326"/>
              <a:gd name="connsiteY297" fmla="*/ 60325 h 271463"/>
              <a:gd name="connsiteX298" fmla="*/ 26988 w 187326"/>
              <a:gd name="connsiteY298" fmla="*/ 65087 h 271463"/>
              <a:gd name="connsiteX299" fmla="*/ 23813 w 187326"/>
              <a:gd name="connsiteY299" fmla="*/ 65087 h 271463"/>
              <a:gd name="connsiteX300" fmla="*/ 23813 w 187326"/>
              <a:gd name="connsiteY300" fmla="*/ 63500 h 271463"/>
              <a:gd name="connsiteX301" fmla="*/ 22225 w 187326"/>
              <a:gd name="connsiteY301" fmla="*/ 63500 h 271463"/>
              <a:gd name="connsiteX302" fmla="*/ 22225 w 187326"/>
              <a:gd name="connsiteY302" fmla="*/ 60325 h 271463"/>
              <a:gd name="connsiteX303" fmla="*/ 20638 w 187326"/>
              <a:gd name="connsiteY303" fmla="*/ 58737 h 271463"/>
              <a:gd name="connsiteX304" fmla="*/ 17463 w 187326"/>
              <a:gd name="connsiteY304" fmla="*/ 57150 h 271463"/>
              <a:gd name="connsiteX305" fmla="*/ 0 w 187326"/>
              <a:gd name="connsiteY305" fmla="*/ 52387 h 271463"/>
              <a:gd name="connsiteX306" fmla="*/ 1588 w 187326"/>
              <a:gd name="connsiteY306" fmla="*/ 52387 h 271463"/>
              <a:gd name="connsiteX307" fmla="*/ 1588 w 187326"/>
              <a:gd name="connsiteY307" fmla="*/ 53975 h 271463"/>
              <a:gd name="connsiteX308" fmla="*/ 0 w 187326"/>
              <a:gd name="connsiteY308" fmla="*/ 53975 h 271463"/>
              <a:gd name="connsiteX309" fmla="*/ 49213 w 187326"/>
              <a:gd name="connsiteY309" fmla="*/ 47625 h 271463"/>
              <a:gd name="connsiteX310" fmla="*/ 52388 w 187326"/>
              <a:gd name="connsiteY310" fmla="*/ 47625 h 271463"/>
              <a:gd name="connsiteX311" fmla="*/ 53975 w 187326"/>
              <a:gd name="connsiteY311" fmla="*/ 49212 h 271463"/>
              <a:gd name="connsiteX312" fmla="*/ 53975 w 187326"/>
              <a:gd name="connsiteY312" fmla="*/ 52387 h 271463"/>
              <a:gd name="connsiteX313" fmla="*/ 55563 w 187326"/>
              <a:gd name="connsiteY313" fmla="*/ 53975 h 271463"/>
              <a:gd name="connsiteX314" fmla="*/ 55563 w 187326"/>
              <a:gd name="connsiteY314" fmla="*/ 57150 h 271463"/>
              <a:gd name="connsiteX315" fmla="*/ 58738 w 187326"/>
              <a:gd name="connsiteY315" fmla="*/ 57150 h 271463"/>
              <a:gd name="connsiteX316" fmla="*/ 58738 w 187326"/>
              <a:gd name="connsiteY316" fmla="*/ 58737 h 271463"/>
              <a:gd name="connsiteX317" fmla="*/ 55563 w 187326"/>
              <a:gd name="connsiteY317" fmla="*/ 58737 h 271463"/>
              <a:gd name="connsiteX318" fmla="*/ 53975 w 187326"/>
              <a:gd name="connsiteY318" fmla="*/ 57150 h 271463"/>
              <a:gd name="connsiteX319" fmla="*/ 52388 w 187326"/>
              <a:gd name="connsiteY319" fmla="*/ 53975 h 271463"/>
              <a:gd name="connsiteX320" fmla="*/ 52388 w 187326"/>
              <a:gd name="connsiteY320" fmla="*/ 52387 h 271463"/>
              <a:gd name="connsiteX321" fmla="*/ 49213 w 187326"/>
              <a:gd name="connsiteY321" fmla="*/ 52387 h 271463"/>
              <a:gd name="connsiteX322" fmla="*/ 49213 w 187326"/>
              <a:gd name="connsiteY322" fmla="*/ 49212 h 271463"/>
              <a:gd name="connsiteX323" fmla="*/ 39688 w 187326"/>
              <a:gd name="connsiteY323" fmla="*/ 47625 h 271463"/>
              <a:gd name="connsiteX324" fmla="*/ 42863 w 187326"/>
              <a:gd name="connsiteY324" fmla="*/ 47625 h 271463"/>
              <a:gd name="connsiteX325" fmla="*/ 42863 w 187326"/>
              <a:gd name="connsiteY325" fmla="*/ 49212 h 271463"/>
              <a:gd name="connsiteX326" fmla="*/ 12700 w 187326"/>
              <a:gd name="connsiteY326" fmla="*/ 47625 h 271463"/>
              <a:gd name="connsiteX327" fmla="*/ 15875 w 187326"/>
              <a:gd name="connsiteY327" fmla="*/ 47625 h 271463"/>
              <a:gd name="connsiteX328" fmla="*/ 15875 w 187326"/>
              <a:gd name="connsiteY328" fmla="*/ 49212 h 271463"/>
              <a:gd name="connsiteX329" fmla="*/ 17463 w 187326"/>
              <a:gd name="connsiteY329" fmla="*/ 52387 h 271463"/>
              <a:gd name="connsiteX330" fmla="*/ 17463 w 187326"/>
              <a:gd name="connsiteY330" fmla="*/ 53975 h 271463"/>
              <a:gd name="connsiteX331" fmla="*/ 15875 w 187326"/>
              <a:gd name="connsiteY331" fmla="*/ 53975 h 271463"/>
              <a:gd name="connsiteX332" fmla="*/ 12700 w 187326"/>
              <a:gd name="connsiteY332" fmla="*/ 52387 h 271463"/>
              <a:gd name="connsiteX333" fmla="*/ 11113 w 187326"/>
              <a:gd name="connsiteY333" fmla="*/ 49212 h 271463"/>
              <a:gd name="connsiteX334" fmla="*/ 38100 w 187326"/>
              <a:gd name="connsiteY334" fmla="*/ 42862 h 271463"/>
              <a:gd name="connsiteX335" fmla="*/ 39688 w 187326"/>
              <a:gd name="connsiteY335" fmla="*/ 42862 h 271463"/>
              <a:gd name="connsiteX336" fmla="*/ 39688 w 187326"/>
              <a:gd name="connsiteY336" fmla="*/ 44450 h 271463"/>
              <a:gd name="connsiteX337" fmla="*/ 38100 w 187326"/>
              <a:gd name="connsiteY337" fmla="*/ 44450 h 271463"/>
              <a:gd name="connsiteX338" fmla="*/ 65088 w 187326"/>
              <a:gd name="connsiteY338" fmla="*/ 38100 h 271463"/>
              <a:gd name="connsiteX339" fmla="*/ 68263 w 187326"/>
              <a:gd name="connsiteY339" fmla="*/ 38100 h 271463"/>
              <a:gd name="connsiteX340" fmla="*/ 68263 w 187326"/>
              <a:gd name="connsiteY340" fmla="*/ 41275 h 271463"/>
              <a:gd name="connsiteX341" fmla="*/ 63500 w 187326"/>
              <a:gd name="connsiteY341" fmla="*/ 36512 h 271463"/>
              <a:gd name="connsiteX342" fmla="*/ 65088 w 187326"/>
              <a:gd name="connsiteY342" fmla="*/ 36512 h 271463"/>
              <a:gd name="connsiteX343" fmla="*/ 65088 w 187326"/>
              <a:gd name="connsiteY343" fmla="*/ 38100 h 271463"/>
              <a:gd name="connsiteX344" fmla="*/ 65088 w 187326"/>
              <a:gd name="connsiteY344" fmla="*/ 41275 h 271463"/>
              <a:gd name="connsiteX345" fmla="*/ 142876 w 187326"/>
              <a:gd name="connsiteY345" fmla="*/ 33337 h 271463"/>
              <a:gd name="connsiteX346" fmla="*/ 142876 w 187326"/>
              <a:gd name="connsiteY346" fmla="*/ 36512 h 271463"/>
              <a:gd name="connsiteX347" fmla="*/ 139701 w 187326"/>
              <a:gd name="connsiteY347" fmla="*/ 36512 h 271463"/>
              <a:gd name="connsiteX348" fmla="*/ 69850 w 187326"/>
              <a:gd name="connsiteY348" fmla="*/ 31750 h 271463"/>
              <a:gd name="connsiteX349" fmla="*/ 71438 w 187326"/>
              <a:gd name="connsiteY349" fmla="*/ 31750 h 271463"/>
              <a:gd name="connsiteX350" fmla="*/ 71438 w 187326"/>
              <a:gd name="connsiteY350" fmla="*/ 33338 h 271463"/>
              <a:gd name="connsiteX351" fmla="*/ 71438 w 187326"/>
              <a:gd name="connsiteY351" fmla="*/ 36513 h 271463"/>
              <a:gd name="connsiteX352" fmla="*/ 69850 w 187326"/>
              <a:gd name="connsiteY352" fmla="*/ 36513 h 271463"/>
              <a:gd name="connsiteX353" fmla="*/ 69850 w 187326"/>
              <a:gd name="connsiteY353" fmla="*/ 33338 h 271463"/>
              <a:gd name="connsiteX354" fmla="*/ 122238 w 187326"/>
              <a:gd name="connsiteY354" fmla="*/ 31750 h 271463"/>
              <a:gd name="connsiteX355" fmla="*/ 123826 w 187326"/>
              <a:gd name="connsiteY355" fmla="*/ 31750 h 271463"/>
              <a:gd name="connsiteX356" fmla="*/ 122239 w 187326"/>
              <a:gd name="connsiteY356" fmla="*/ 33337 h 271463"/>
              <a:gd name="connsiteX357" fmla="*/ 122238 w 187326"/>
              <a:gd name="connsiteY357" fmla="*/ 33338 h 271463"/>
              <a:gd name="connsiteX358" fmla="*/ 119064 w 187326"/>
              <a:gd name="connsiteY358" fmla="*/ 36512 h 271463"/>
              <a:gd name="connsiteX359" fmla="*/ 119064 w 187326"/>
              <a:gd name="connsiteY359" fmla="*/ 33337 h 271463"/>
              <a:gd name="connsiteX360" fmla="*/ 122238 w 187326"/>
              <a:gd name="connsiteY360" fmla="*/ 33337 h 271463"/>
              <a:gd name="connsiteX361" fmla="*/ 122238 w 187326"/>
              <a:gd name="connsiteY361" fmla="*/ 33337 h 271463"/>
              <a:gd name="connsiteX362" fmla="*/ 114301 w 187326"/>
              <a:gd name="connsiteY362" fmla="*/ 31750 h 271463"/>
              <a:gd name="connsiteX363" fmla="*/ 117476 w 187326"/>
              <a:gd name="connsiteY363" fmla="*/ 31750 h 271463"/>
              <a:gd name="connsiteX364" fmla="*/ 117476 w 187326"/>
              <a:gd name="connsiteY364" fmla="*/ 33337 h 271463"/>
              <a:gd name="connsiteX365" fmla="*/ 119064 w 187326"/>
              <a:gd name="connsiteY365" fmla="*/ 33337 h 271463"/>
              <a:gd name="connsiteX366" fmla="*/ 117476 w 187326"/>
              <a:gd name="connsiteY366" fmla="*/ 36512 h 271463"/>
              <a:gd name="connsiteX367" fmla="*/ 114301 w 187326"/>
              <a:gd name="connsiteY367" fmla="*/ 36512 h 271463"/>
              <a:gd name="connsiteX368" fmla="*/ 114301 w 187326"/>
              <a:gd name="connsiteY368" fmla="*/ 33337 h 271463"/>
              <a:gd name="connsiteX369" fmla="*/ 60325 w 187326"/>
              <a:gd name="connsiteY369" fmla="*/ 31750 h 271463"/>
              <a:gd name="connsiteX370" fmla="*/ 63500 w 187326"/>
              <a:gd name="connsiteY370" fmla="*/ 33337 h 271463"/>
              <a:gd name="connsiteX371" fmla="*/ 63500 w 187326"/>
              <a:gd name="connsiteY371" fmla="*/ 36512 h 271463"/>
              <a:gd name="connsiteX372" fmla="*/ 60325 w 187326"/>
              <a:gd name="connsiteY372" fmla="*/ 33337 h 271463"/>
              <a:gd name="connsiteX373" fmla="*/ 58737 w 187326"/>
              <a:gd name="connsiteY373" fmla="*/ 26987 h 271463"/>
              <a:gd name="connsiteX374" fmla="*/ 60325 w 187326"/>
              <a:gd name="connsiteY374" fmla="*/ 31750 h 271463"/>
              <a:gd name="connsiteX375" fmla="*/ 58737 w 187326"/>
              <a:gd name="connsiteY375" fmla="*/ 30162 h 271463"/>
              <a:gd name="connsiteX376" fmla="*/ 55562 w 187326"/>
              <a:gd name="connsiteY376" fmla="*/ 25400 h 271463"/>
              <a:gd name="connsiteX377" fmla="*/ 57679 w 187326"/>
              <a:gd name="connsiteY377" fmla="*/ 25400 h 271463"/>
              <a:gd name="connsiteX378" fmla="*/ 58737 w 187326"/>
              <a:gd name="connsiteY378" fmla="*/ 26987 h 271463"/>
              <a:gd name="connsiteX379" fmla="*/ 65088 w 187326"/>
              <a:gd name="connsiteY379" fmla="*/ 22225 h 271463"/>
              <a:gd name="connsiteX380" fmla="*/ 68263 w 187326"/>
              <a:gd name="connsiteY380" fmla="*/ 22225 h 271463"/>
              <a:gd name="connsiteX381" fmla="*/ 69850 w 187326"/>
              <a:gd name="connsiteY381" fmla="*/ 30163 h 271463"/>
              <a:gd name="connsiteX382" fmla="*/ 69850 w 187326"/>
              <a:gd name="connsiteY382" fmla="*/ 31750 h 271463"/>
              <a:gd name="connsiteX383" fmla="*/ 68263 w 187326"/>
              <a:gd name="connsiteY383" fmla="*/ 31750 h 271463"/>
              <a:gd name="connsiteX384" fmla="*/ 65088 w 187326"/>
              <a:gd name="connsiteY384" fmla="*/ 26988 h 271463"/>
              <a:gd name="connsiteX385" fmla="*/ 65088 w 187326"/>
              <a:gd name="connsiteY385" fmla="*/ 25400 h 271463"/>
              <a:gd name="connsiteX386" fmla="*/ 55562 w 187326"/>
              <a:gd name="connsiteY386" fmla="*/ 22224 h 271463"/>
              <a:gd name="connsiteX387" fmla="*/ 58737 w 187326"/>
              <a:gd name="connsiteY387" fmla="*/ 25400 h 271463"/>
              <a:gd name="connsiteX388" fmla="*/ 57679 w 187326"/>
              <a:gd name="connsiteY388" fmla="*/ 25400 h 271463"/>
              <a:gd name="connsiteX389" fmla="*/ 53975 w 187326"/>
              <a:gd name="connsiteY389" fmla="*/ 17462 h 271463"/>
              <a:gd name="connsiteX390" fmla="*/ 55562 w 187326"/>
              <a:gd name="connsiteY390" fmla="*/ 17462 h 271463"/>
              <a:gd name="connsiteX391" fmla="*/ 55562 w 187326"/>
              <a:gd name="connsiteY391" fmla="*/ 20637 h 271463"/>
              <a:gd name="connsiteX392" fmla="*/ 53975 w 187326"/>
              <a:gd name="connsiteY392" fmla="*/ 20637 h 271463"/>
              <a:gd name="connsiteX393" fmla="*/ 119063 w 187326"/>
              <a:gd name="connsiteY393" fmla="*/ 11112 h 271463"/>
              <a:gd name="connsiteX394" fmla="*/ 120651 w 187326"/>
              <a:gd name="connsiteY394" fmla="*/ 11112 h 271463"/>
              <a:gd name="connsiteX395" fmla="*/ 120651 w 187326"/>
              <a:gd name="connsiteY395" fmla="*/ 14287 h 271463"/>
              <a:gd name="connsiteX396" fmla="*/ 119063 w 187326"/>
              <a:gd name="connsiteY396" fmla="*/ 14287 h 271463"/>
              <a:gd name="connsiteX397" fmla="*/ 106364 w 187326"/>
              <a:gd name="connsiteY397" fmla="*/ 4762 h 271463"/>
              <a:gd name="connsiteX398" fmla="*/ 107951 w 187326"/>
              <a:gd name="connsiteY398" fmla="*/ 6350 h 271463"/>
              <a:gd name="connsiteX399" fmla="*/ 107951 w 187326"/>
              <a:gd name="connsiteY399" fmla="*/ 9525 h 271463"/>
              <a:gd name="connsiteX400" fmla="*/ 107951 w 187326"/>
              <a:gd name="connsiteY400" fmla="*/ 11112 h 271463"/>
              <a:gd name="connsiteX401" fmla="*/ 111125 w 187326"/>
              <a:gd name="connsiteY401" fmla="*/ 11112 h 271463"/>
              <a:gd name="connsiteX402" fmla="*/ 111125 w 187326"/>
              <a:gd name="connsiteY402" fmla="*/ 14287 h 271463"/>
              <a:gd name="connsiteX403" fmla="*/ 111125 w 187326"/>
              <a:gd name="connsiteY403" fmla="*/ 15875 h 271463"/>
              <a:gd name="connsiteX404" fmla="*/ 107951 w 187326"/>
              <a:gd name="connsiteY404" fmla="*/ 15875 h 271463"/>
              <a:gd name="connsiteX405" fmla="*/ 107951 w 187326"/>
              <a:gd name="connsiteY405" fmla="*/ 17462 h 271463"/>
              <a:gd name="connsiteX406" fmla="*/ 107951 w 187326"/>
              <a:gd name="connsiteY406" fmla="*/ 20637 h 271463"/>
              <a:gd name="connsiteX407" fmla="*/ 107951 w 187326"/>
              <a:gd name="connsiteY407" fmla="*/ 22225 h 271463"/>
              <a:gd name="connsiteX408" fmla="*/ 111126 w 187326"/>
              <a:gd name="connsiteY408" fmla="*/ 22225 h 271463"/>
              <a:gd name="connsiteX409" fmla="*/ 111126 w 187326"/>
              <a:gd name="connsiteY409" fmla="*/ 20637 h 271463"/>
              <a:gd name="connsiteX410" fmla="*/ 111126 w 187326"/>
              <a:gd name="connsiteY410" fmla="*/ 17462 h 271463"/>
              <a:gd name="connsiteX411" fmla="*/ 111126 w 187326"/>
              <a:gd name="connsiteY411" fmla="*/ 15875 h 271463"/>
              <a:gd name="connsiteX412" fmla="*/ 111126 w 187326"/>
              <a:gd name="connsiteY412" fmla="*/ 14287 h 271463"/>
              <a:gd name="connsiteX413" fmla="*/ 112714 w 187326"/>
              <a:gd name="connsiteY413" fmla="*/ 14287 h 271463"/>
              <a:gd name="connsiteX414" fmla="*/ 112714 w 187326"/>
              <a:gd name="connsiteY414" fmla="*/ 11112 h 271463"/>
              <a:gd name="connsiteX415" fmla="*/ 114301 w 187326"/>
              <a:gd name="connsiteY415" fmla="*/ 11112 h 271463"/>
              <a:gd name="connsiteX416" fmla="*/ 117476 w 187326"/>
              <a:gd name="connsiteY416" fmla="*/ 14287 h 271463"/>
              <a:gd name="connsiteX417" fmla="*/ 117476 w 187326"/>
              <a:gd name="connsiteY417" fmla="*/ 15875 h 271463"/>
              <a:gd name="connsiteX418" fmla="*/ 117476 w 187326"/>
              <a:gd name="connsiteY418" fmla="*/ 17462 h 271463"/>
              <a:gd name="connsiteX419" fmla="*/ 117476 w 187326"/>
              <a:gd name="connsiteY419" fmla="*/ 20637 h 271463"/>
              <a:gd name="connsiteX420" fmla="*/ 114301 w 187326"/>
              <a:gd name="connsiteY420" fmla="*/ 22225 h 271463"/>
              <a:gd name="connsiteX421" fmla="*/ 114301 w 187326"/>
              <a:gd name="connsiteY421" fmla="*/ 25400 h 271463"/>
              <a:gd name="connsiteX422" fmla="*/ 114301 w 187326"/>
              <a:gd name="connsiteY422" fmla="*/ 26987 h 271463"/>
              <a:gd name="connsiteX423" fmla="*/ 112714 w 187326"/>
              <a:gd name="connsiteY423" fmla="*/ 26987 h 271463"/>
              <a:gd name="connsiteX424" fmla="*/ 112714 w 187326"/>
              <a:gd name="connsiteY424" fmla="*/ 30162 h 271463"/>
              <a:gd name="connsiteX425" fmla="*/ 112714 w 187326"/>
              <a:gd name="connsiteY425" fmla="*/ 31750 h 271463"/>
              <a:gd name="connsiteX426" fmla="*/ 112714 w 187326"/>
              <a:gd name="connsiteY426" fmla="*/ 33337 h 271463"/>
              <a:gd name="connsiteX427" fmla="*/ 112714 w 187326"/>
              <a:gd name="connsiteY427" fmla="*/ 36512 h 271463"/>
              <a:gd name="connsiteX428" fmla="*/ 112714 w 187326"/>
              <a:gd name="connsiteY428" fmla="*/ 38100 h 271463"/>
              <a:gd name="connsiteX429" fmla="*/ 114301 w 187326"/>
              <a:gd name="connsiteY429" fmla="*/ 38100 h 271463"/>
              <a:gd name="connsiteX430" fmla="*/ 114301 w 187326"/>
              <a:gd name="connsiteY430" fmla="*/ 41275 h 271463"/>
              <a:gd name="connsiteX431" fmla="*/ 117476 w 187326"/>
              <a:gd name="connsiteY431" fmla="*/ 41275 h 271463"/>
              <a:gd name="connsiteX432" fmla="*/ 114301 w 187326"/>
              <a:gd name="connsiteY432" fmla="*/ 38100 h 271463"/>
              <a:gd name="connsiteX433" fmla="*/ 117476 w 187326"/>
              <a:gd name="connsiteY433" fmla="*/ 38100 h 271463"/>
              <a:gd name="connsiteX434" fmla="*/ 117476 w 187326"/>
              <a:gd name="connsiteY434" fmla="*/ 36512 h 271463"/>
              <a:gd name="connsiteX435" fmla="*/ 119064 w 187326"/>
              <a:gd name="connsiteY435" fmla="*/ 38100 h 271463"/>
              <a:gd name="connsiteX436" fmla="*/ 119064 w 187326"/>
              <a:gd name="connsiteY436" fmla="*/ 41275 h 271463"/>
              <a:gd name="connsiteX437" fmla="*/ 122239 w 187326"/>
              <a:gd name="connsiteY437" fmla="*/ 41275 h 271463"/>
              <a:gd name="connsiteX438" fmla="*/ 122239 w 187326"/>
              <a:gd name="connsiteY438" fmla="*/ 42862 h 271463"/>
              <a:gd name="connsiteX439" fmla="*/ 122239 w 187326"/>
              <a:gd name="connsiteY439" fmla="*/ 44450 h 271463"/>
              <a:gd name="connsiteX440" fmla="*/ 119064 w 187326"/>
              <a:gd name="connsiteY440" fmla="*/ 44450 h 271463"/>
              <a:gd name="connsiteX441" fmla="*/ 117476 w 187326"/>
              <a:gd name="connsiteY441" fmla="*/ 44450 h 271463"/>
              <a:gd name="connsiteX442" fmla="*/ 117476 w 187326"/>
              <a:gd name="connsiteY442" fmla="*/ 47625 h 271463"/>
              <a:gd name="connsiteX443" fmla="*/ 117476 w 187326"/>
              <a:gd name="connsiteY443" fmla="*/ 49212 h 271463"/>
              <a:gd name="connsiteX444" fmla="*/ 119064 w 187326"/>
              <a:gd name="connsiteY444" fmla="*/ 49212 h 271463"/>
              <a:gd name="connsiteX445" fmla="*/ 122239 w 187326"/>
              <a:gd name="connsiteY445" fmla="*/ 49212 h 271463"/>
              <a:gd name="connsiteX446" fmla="*/ 122239 w 187326"/>
              <a:gd name="connsiteY446" fmla="*/ 47625 h 271463"/>
              <a:gd name="connsiteX447" fmla="*/ 123826 w 187326"/>
              <a:gd name="connsiteY447" fmla="*/ 47625 h 271463"/>
              <a:gd name="connsiteX448" fmla="*/ 127001 w 187326"/>
              <a:gd name="connsiteY448" fmla="*/ 44450 h 271463"/>
              <a:gd name="connsiteX449" fmla="*/ 128589 w 187326"/>
              <a:gd name="connsiteY449" fmla="*/ 42862 h 271463"/>
              <a:gd name="connsiteX450" fmla="*/ 130176 w 187326"/>
              <a:gd name="connsiteY450" fmla="*/ 42862 h 271463"/>
              <a:gd name="connsiteX451" fmla="*/ 133351 w 187326"/>
              <a:gd name="connsiteY451" fmla="*/ 41275 h 271463"/>
              <a:gd name="connsiteX452" fmla="*/ 134939 w 187326"/>
              <a:gd name="connsiteY452" fmla="*/ 41275 h 271463"/>
              <a:gd name="connsiteX453" fmla="*/ 134939 w 187326"/>
              <a:gd name="connsiteY453" fmla="*/ 38100 h 271463"/>
              <a:gd name="connsiteX454" fmla="*/ 138114 w 187326"/>
              <a:gd name="connsiteY454" fmla="*/ 38100 h 271463"/>
              <a:gd name="connsiteX455" fmla="*/ 138114 w 187326"/>
              <a:gd name="connsiteY455" fmla="*/ 36512 h 271463"/>
              <a:gd name="connsiteX456" fmla="*/ 138114 w 187326"/>
              <a:gd name="connsiteY456" fmla="*/ 33337 h 271463"/>
              <a:gd name="connsiteX457" fmla="*/ 138114 w 187326"/>
              <a:gd name="connsiteY457" fmla="*/ 31750 h 271463"/>
              <a:gd name="connsiteX458" fmla="*/ 139701 w 187326"/>
              <a:gd name="connsiteY458" fmla="*/ 31750 h 271463"/>
              <a:gd name="connsiteX459" fmla="*/ 139701 w 187326"/>
              <a:gd name="connsiteY459" fmla="*/ 33337 h 271463"/>
              <a:gd name="connsiteX460" fmla="*/ 139701 w 187326"/>
              <a:gd name="connsiteY460" fmla="*/ 36512 h 271463"/>
              <a:gd name="connsiteX461" fmla="*/ 142876 w 187326"/>
              <a:gd name="connsiteY461" fmla="*/ 38100 h 271463"/>
              <a:gd name="connsiteX462" fmla="*/ 142876 w 187326"/>
              <a:gd name="connsiteY462" fmla="*/ 41275 h 271463"/>
              <a:gd name="connsiteX463" fmla="*/ 139701 w 187326"/>
              <a:gd name="connsiteY463" fmla="*/ 42862 h 271463"/>
              <a:gd name="connsiteX464" fmla="*/ 139701 w 187326"/>
              <a:gd name="connsiteY464" fmla="*/ 44450 h 271463"/>
              <a:gd name="connsiteX465" fmla="*/ 138114 w 187326"/>
              <a:gd name="connsiteY465" fmla="*/ 47625 h 271463"/>
              <a:gd name="connsiteX466" fmla="*/ 139701 w 187326"/>
              <a:gd name="connsiteY466" fmla="*/ 49212 h 271463"/>
              <a:gd name="connsiteX467" fmla="*/ 142876 w 187326"/>
              <a:gd name="connsiteY467" fmla="*/ 52387 h 271463"/>
              <a:gd name="connsiteX468" fmla="*/ 142876 w 187326"/>
              <a:gd name="connsiteY468" fmla="*/ 47625 h 271463"/>
              <a:gd name="connsiteX469" fmla="*/ 144464 w 187326"/>
              <a:gd name="connsiteY469" fmla="*/ 44450 h 271463"/>
              <a:gd name="connsiteX470" fmla="*/ 144464 w 187326"/>
              <a:gd name="connsiteY470" fmla="*/ 42862 h 271463"/>
              <a:gd name="connsiteX471" fmla="*/ 144464 w 187326"/>
              <a:gd name="connsiteY471" fmla="*/ 41275 h 271463"/>
              <a:gd name="connsiteX472" fmla="*/ 146050 w 187326"/>
              <a:gd name="connsiteY472" fmla="*/ 41275 h 271463"/>
              <a:gd name="connsiteX473" fmla="*/ 146051 w 187326"/>
              <a:gd name="connsiteY473" fmla="*/ 41275 h 271463"/>
              <a:gd name="connsiteX474" fmla="*/ 146051 w 187326"/>
              <a:gd name="connsiteY474" fmla="*/ 38100 h 271463"/>
              <a:gd name="connsiteX475" fmla="*/ 149226 w 187326"/>
              <a:gd name="connsiteY475" fmla="*/ 38100 h 271463"/>
              <a:gd name="connsiteX476" fmla="*/ 149226 w 187326"/>
              <a:gd name="connsiteY476" fmla="*/ 36512 h 271463"/>
              <a:gd name="connsiteX477" fmla="*/ 150814 w 187326"/>
              <a:gd name="connsiteY477" fmla="*/ 36512 h 271463"/>
              <a:gd name="connsiteX478" fmla="*/ 150814 w 187326"/>
              <a:gd name="connsiteY478" fmla="*/ 33337 h 271463"/>
              <a:gd name="connsiteX479" fmla="*/ 153989 w 187326"/>
              <a:gd name="connsiteY479" fmla="*/ 31750 h 271463"/>
              <a:gd name="connsiteX480" fmla="*/ 155576 w 187326"/>
              <a:gd name="connsiteY480" fmla="*/ 31750 h 271463"/>
              <a:gd name="connsiteX481" fmla="*/ 153989 w 187326"/>
              <a:gd name="connsiteY481" fmla="*/ 33337 h 271463"/>
              <a:gd name="connsiteX482" fmla="*/ 153989 w 187326"/>
              <a:gd name="connsiteY482" fmla="*/ 36512 h 271463"/>
              <a:gd name="connsiteX483" fmla="*/ 153989 w 187326"/>
              <a:gd name="connsiteY483" fmla="*/ 38100 h 271463"/>
              <a:gd name="connsiteX484" fmla="*/ 155576 w 187326"/>
              <a:gd name="connsiteY484" fmla="*/ 41275 h 271463"/>
              <a:gd name="connsiteX485" fmla="*/ 158751 w 187326"/>
              <a:gd name="connsiteY485" fmla="*/ 41275 h 271463"/>
              <a:gd name="connsiteX486" fmla="*/ 158751 w 187326"/>
              <a:gd name="connsiteY486" fmla="*/ 38100 h 271463"/>
              <a:gd name="connsiteX487" fmla="*/ 160339 w 187326"/>
              <a:gd name="connsiteY487" fmla="*/ 36512 h 271463"/>
              <a:gd name="connsiteX488" fmla="*/ 160339 w 187326"/>
              <a:gd name="connsiteY488" fmla="*/ 33337 h 271463"/>
              <a:gd name="connsiteX489" fmla="*/ 161926 w 187326"/>
              <a:gd name="connsiteY489" fmla="*/ 31750 h 271463"/>
              <a:gd name="connsiteX490" fmla="*/ 165101 w 187326"/>
              <a:gd name="connsiteY490" fmla="*/ 31750 h 271463"/>
              <a:gd name="connsiteX491" fmla="*/ 165101 w 187326"/>
              <a:gd name="connsiteY491" fmla="*/ 33337 h 271463"/>
              <a:gd name="connsiteX492" fmla="*/ 165101 w 187326"/>
              <a:gd name="connsiteY492" fmla="*/ 36512 h 271463"/>
              <a:gd name="connsiteX493" fmla="*/ 161926 w 187326"/>
              <a:gd name="connsiteY493" fmla="*/ 36512 h 271463"/>
              <a:gd name="connsiteX494" fmla="*/ 161926 w 187326"/>
              <a:gd name="connsiteY494" fmla="*/ 38100 h 271463"/>
              <a:gd name="connsiteX495" fmla="*/ 160339 w 187326"/>
              <a:gd name="connsiteY495" fmla="*/ 38100 h 271463"/>
              <a:gd name="connsiteX496" fmla="*/ 160339 w 187326"/>
              <a:gd name="connsiteY496" fmla="*/ 41275 h 271463"/>
              <a:gd name="connsiteX497" fmla="*/ 160339 w 187326"/>
              <a:gd name="connsiteY497" fmla="*/ 42862 h 271463"/>
              <a:gd name="connsiteX498" fmla="*/ 158751 w 187326"/>
              <a:gd name="connsiteY498" fmla="*/ 42862 h 271463"/>
              <a:gd name="connsiteX499" fmla="*/ 158751 w 187326"/>
              <a:gd name="connsiteY499" fmla="*/ 44450 h 271463"/>
              <a:gd name="connsiteX500" fmla="*/ 155576 w 187326"/>
              <a:gd name="connsiteY500" fmla="*/ 44450 h 271463"/>
              <a:gd name="connsiteX501" fmla="*/ 155576 w 187326"/>
              <a:gd name="connsiteY501" fmla="*/ 47625 h 271463"/>
              <a:gd name="connsiteX502" fmla="*/ 153989 w 187326"/>
              <a:gd name="connsiteY502" fmla="*/ 47625 h 271463"/>
              <a:gd name="connsiteX503" fmla="*/ 153989 w 187326"/>
              <a:gd name="connsiteY503" fmla="*/ 49212 h 271463"/>
              <a:gd name="connsiteX504" fmla="*/ 155576 w 187326"/>
              <a:gd name="connsiteY504" fmla="*/ 49212 h 271463"/>
              <a:gd name="connsiteX505" fmla="*/ 155576 w 187326"/>
              <a:gd name="connsiteY505" fmla="*/ 47625 h 271463"/>
              <a:gd name="connsiteX506" fmla="*/ 158751 w 187326"/>
              <a:gd name="connsiteY506" fmla="*/ 47625 h 271463"/>
              <a:gd name="connsiteX507" fmla="*/ 158751 w 187326"/>
              <a:gd name="connsiteY507" fmla="*/ 49212 h 271463"/>
              <a:gd name="connsiteX508" fmla="*/ 158751 w 187326"/>
              <a:gd name="connsiteY508" fmla="*/ 52387 h 271463"/>
              <a:gd name="connsiteX509" fmla="*/ 155576 w 187326"/>
              <a:gd name="connsiteY509" fmla="*/ 53975 h 271463"/>
              <a:gd name="connsiteX510" fmla="*/ 155576 w 187326"/>
              <a:gd name="connsiteY510" fmla="*/ 57150 h 271463"/>
              <a:gd name="connsiteX511" fmla="*/ 153989 w 187326"/>
              <a:gd name="connsiteY511" fmla="*/ 57150 h 271463"/>
              <a:gd name="connsiteX512" fmla="*/ 153989 w 187326"/>
              <a:gd name="connsiteY512" fmla="*/ 53975 h 271463"/>
              <a:gd name="connsiteX513" fmla="*/ 153989 w 187326"/>
              <a:gd name="connsiteY513" fmla="*/ 52387 h 271463"/>
              <a:gd name="connsiteX514" fmla="*/ 150814 w 187326"/>
              <a:gd name="connsiteY514" fmla="*/ 53975 h 271463"/>
              <a:gd name="connsiteX515" fmla="*/ 149226 w 187326"/>
              <a:gd name="connsiteY515" fmla="*/ 57150 h 271463"/>
              <a:gd name="connsiteX516" fmla="*/ 150814 w 187326"/>
              <a:gd name="connsiteY516" fmla="*/ 58737 h 271463"/>
              <a:gd name="connsiteX517" fmla="*/ 149226 w 187326"/>
              <a:gd name="connsiteY517" fmla="*/ 58737 h 271463"/>
              <a:gd name="connsiteX518" fmla="*/ 149226 w 187326"/>
              <a:gd name="connsiteY518" fmla="*/ 60325 h 271463"/>
              <a:gd name="connsiteX519" fmla="*/ 149226 w 187326"/>
              <a:gd name="connsiteY519" fmla="*/ 63500 h 271463"/>
              <a:gd name="connsiteX520" fmla="*/ 146051 w 187326"/>
              <a:gd name="connsiteY520" fmla="*/ 60325 h 271463"/>
              <a:gd name="connsiteX521" fmla="*/ 146051 w 187326"/>
              <a:gd name="connsiteY521" fmla="*/ 63500 h 271463"/>
              <a:gd name="connsiteX522" fmla="*/ 142876 w 187326"/>
              <a:gd name="connsiteY522" fmla="*/ 69850 h 271463"/>
              <a:gd name="connsiteX523" fmla="*/ 142876 w 187326"/>
              <a:gd name="connsiteY523" fmla="*/ 73025 h 271463"/>
              <a:gd name="connsiteX524" fmla="*/ 144464 w 187326"/>
              <a:gd name="connsiteY524" fmla="*/ 73025 h 271463"/>
              <a:gd name="connsiteX525" fmla="*/ 144464 w 187326"/>
              <a:gd name="connsiteY525" fmla="*/ 74613 h 271463"/>
              <a:gd name="connsiteX526" fmla="*/ 146051 w 187326"/>
              <a:gd name="connsiteY526" fmla="*/ 74613 h 271463"/>
              <a:gd name="connsiteX527" fmla="*/ 146051 w 187326"/>
              <a:gd name="connsiteY527" fmla="*/ 76200 h 271463"/>
              <a:gd name="connsiteX528" fmla="*/ 149226 w 187326"/>
              <a:gd name="connsiteY528" fmla="*/ 76200 h 271463"/>
              <a:gd name="connsiteX529" fmla="*/ 150814 w 187326"/>
              <a:gd name="connsiteY529" fmla="*/ 76200 h 271463"/>
              <a:gd name="connsiteX530" fmla="*/ 153989 w 187326"/>
              <a:gd name="connsiteY530" fmla="*/ 76200 h 271463"/>
              <a:gd name="connsiteX531" fmla="*/ 155576 w 187326"/>
              <a:gd name="connsiteY531" fmla="*/ 79375 h 271463"/>
              <a:gd name="connsiteX532" fmla="*/ 153989 w 187326"/>
              <a:gd name="connsiteY532" fmla="*/ 79375 h 271463"/>
              <a:gd name="connsiteX533" fmla="*/ 150814 w 187326"/>
              <a:gd name="connsiteY533" fmla="*/ 80963 h 271463"/>
              <a:gd name="connsiteX534" fmla="*/ 149226 w 187326"/>
              <a:gd name="connsiteY534" fmla="*/ 80963 h 271463"/>
              <a:gd name="connsiteX535" fmla="*/ 150814 w 187326"/>
              <a:gd name="connsiteY535" fmla="*/ 84138 h 271463"/>
              <a:gd name="connsiteX536" fmla="*/ 150814 w 187326"/>
              <a:gd name="connsiteY536" fmla="*/ 85725 h 271463"/>
              <a:gd name="connsiteX537" fmla="*/ 153989 w 187326"/>
              <a:gd name="connsiteY537" fmla="*/ 85725 h 271463"/>
              <a:gd name="connsiteX538" fmla="*/ 155576 w 187326"/>
              <a:gd name="connsiteY538" fmla="*/ 85725 h 271463"/>
              <a:gd name="connsiteX539" fmla="*/ 155576 w 187326"/>
              <a:gd name="connsiteY539" fmla="*/ 88900 h 271463"/>
              <a:gd name="connsiteX540" fmla="*/ 153989 w 187326"/>
              <a:gd name="connsiteY540" fmla="*/ 90488 h 271463"/>
              <a:gd name="connsiteX541" fmla="*/ 153989 w 187326"/>
              <a:gd name="connsiteY541" fmla="*/ 92075 h 271463"/>
              <a:gd name="connsiteX542" fmla="*/ 155576 w 187326"/>
              <a:gd name="connsiteY542" fmla="*/ 92075 h 271463"/>
              <a:gd name="connsiteX543" fmla="*/ 158751 w 187326"/>
              <a:gd name="connsiteY543" fmla="*/ 90488 h 271463"/>
              <a:gd name="connsiteX544" fmla="*/ 158751 w 187326"/>
              <a:gd name="connsiteY544" fmla="*/ 92075 h 271463"/>
              <a:gd name="connsiteX545" fmla="*/ 158751 w 187326"/>
              <a:gd name="connsiteY545" fmla="*/ 95250 h 271463"/>
              <a:gd name="connsiteX546" fmla="*/ 155576 w 187326"/>
              <a:gd name="connsiteY546" fmla="*/ 96838 h 271463"/>
              <a:gd name="connsiteX547" fmla="*/ 158751 w 187326"/>
              <a:gd name="connsiteY547" fmla="*/ 100013 h 271463"/>
              <a:gd name="connsiteX548" fmla="*/ 155576 w 187326"/>
              <a:gd name="connsiteY548" fmla="*/ 101600 h 271463"/>
              <a:gd name="connsiteX549" fmla="*/ 155576 w 187326"/>
              <a:gd name="connsiteY549" fmla="*/ 104775 h 271463"/>
              <a:gd name="connsiteX550" fmla="*/ 158751 w 187326"/>
              <a:gd name="connsiteY550" fmla="*/ 104775 h 271463"/>
              <a:gd name="connsiteX551" fmla="*/ 158751 w 187326"/>
              <a:gd name="connsiteY551" fmla="*/ 106363 h 271463"/>
              <a:gd name="connsiteX552" fmla="*/ 160339 w 187326"/>
              <a:gd name="connsiteY552" fmla="*/ 104775 h 271463"/>
              <a:gd name="connsiteX553" fmla="*/ 160339 w 187326"/>
              <a:gd name="connsiteY553" fmla="*/ 101600 h 271463"/>
              <a:gd name="connsiteX554" fmla="*/ 161926 w 187326"/>
              <a:gd name="connsiteY554" fmla="*/ 101600 h 271463"/>
              <a:gd name="connsiteX555" fmla="*/ 165101 w 187326"/>
              <a:gd name="connsiteY555" fmla="*/ 101600 h 271463"/>
              <a:gd name="connsiteX556" fmla="*/ 165101 w 187326"/>
              <a:gd name="connsiteY556" fmla="*/ 104775 h 271463"/>
              <a:gd name="connsiteX557" fmla="*/ 161926 w 187326"/>
              <a:gd name="connsiteY557" fmla="*/ 106363 h 271463"/>
              <a:gd name="connsiteX558" fmla="*/ 160339 w 187326"/>
              <a:gd name="connsiteY558" fmla="*/ 106363 h 271463"/>
              <a:gd name="connsiteX559" fmla="*/ 158751 w 187326"/>
              <a:gd name="connsiteY559" fmla="*/ 107950 h 271463"/>
              <a:gd name="connsiteX560" fmla="*/ 158751 w 187326"/>
              <a:gd name="connsiteY560" fmla="*/ 111125 h 271463"/>
              <a:gd name="connsiteX561" fmla="*/ 160339 w 187326"/>
              <a:gd name="connsiteY561" fmla="*/ 111125 h 271463"/>
              <a:gd name="connsiteX562" fmla="*/ 161926 w 187326"/>
              <a:gd name="connsiteY562" fmla="*/ 111125 h 271463"/>
              <a:gd name="connsiteX563" fmla="*/ 161926 w 187326"/>
              <a:gd name="connsiteY563" fmla="*/ 112713 h 271463"/>
              <a:gd name="connsiteX564" fmla="*/ 160339 w 187326"/>
              <a:gd name="connsiteY564" fmla="*/ 112713 h 271463"/>
              <a:gd name="connsiteX565" fmla="*/ 158751 w 187326"/>
              <a:gd name="connsiteY565" fmla="*/ 112713 h 271463"/>
              <a:gd name="connsiteX566" fmla="*/ 158751 w 187326"/>
              <a:gd name="connsiteY566" fmla="*/ 115888 h 271463"/>
              <a:gd name="connsiteX567" fmla="*/ 158751 w 187326"/>
              <a:gd name="connsiteY567" fmla="*/ 117475 h 271463"/>
              <a:gd name="connsiteX568" fmla="*/ 160339 w 187326"/>
              <a:gd name="connsiteY568" fmla="*/ 119063 h 271463"/>
              <a:gd name="connsiteX569" fmla="*/ 161926 w 187326"/>
              <a:gd name="connsiteY569" fmla="*/ 119063 h 271463"/>
              <a:gd name="connsiteX570" fmla="*/ 161926 w 187326"/>
              <a:gd name="connsiteY570" fmla="*/ 122238 h 271463"/>
              <a:gd name="connsiteX571" fmla="*/ 165101 w 187326"/>
              <a:gd name="connsiteY571" fmla="*/ 122238 h 271463"/>
              <a:gd name="connsiteX572" fmla="*/ 166689 w 187326"/>
              <a:gd name="connsiteY572" fmla="*/ 123825 h 271463"/>
              <a:gd name="connsiteX573" fmla="*/ 166689 w 187326"/>
              <a:gd name="connsiteY573" fmla="*/ 122238 h 271463"/>
              <a:gd name="connsiteX574" fmla="*/ 169864 w 187326"/>
              <a:gd name="connsiteY574" fmla="*/ 122238 h 271463"/>
              <a:gd name="connsiteX575" fmla="*/ 171451 w 187326"/>
              <a:gd name="connsiteY575" fmla="*/ 122238 h 271463"/>
              <a:gd name="connsiteX576" fmla="*/ 174626 w 187326"/>
              <a:gd name="connsiteY576" fmla="*/ 123825 h 271463"/>
              <a:gd name="connsiteX577" fmla="*/ 171451 w 187326"/>
              <a:gd name="connsiteY577" fmla="*/ 123825 h 271463"/>
              <a:gd name="connsiteX578" fmla="*/ 171451 w 187326"/>
              <a:gd name="connsiteY578" fmla="*/ 127000 h 271463"/>
              <a:gd name="connsiteX579" fmla="*/ 171451 w 187326"/>
              <a:gd name="connsiteY579" fmla="*/ 128588 h 271463"/>
              <a:gd name="connsiteX580" fmla="*/ 169864 w 187326"/>
              <a:gd name="connsiteY580" fmla="*/ 128588 h 271463"/>
              <a:gd name="connsiteX581" fmla="*/ 166689 w 187326"/>
              <a:gd name="connsiteY581" fmla="*/ 128588 h 271463"/>
              <a:gd name="connsiteX582" fmla="*/ 166689 w 187326"/>
              <a:gd name="connsiteY582" fmla="*/ 131763 h 271463"/>
              <a:gd name="connsiteX583" fmla="*/ 169864 w 187326"/>
              <a:gd name="connsiteY583" fmla="*/ 131763 h 271463"/>
              <a:gd name="connsiteX584" fmla="*/ 171451 w 187326"/>
              <a:gd name="connsiteY584" fmla="*/ 131763 h 271463"/>
              <a:gd name="connsiteX585" fmla="*/ 171451 w 187326"/>
              <a:gd name="connsiteY585" fmla="*/ 128588 h 271463"/>
              <a:gd name="connsiteX586" fmla="*/ 174626 w 187326"/>
              <a:gd name="connsiteY586" fmla="*/ 128588 h 271463"/>
              <a:gd name="connsiteX587" fmla="*/ 176214 w 187326"/>
              <a:gd name="connsiteY587" fmla="*/ 128588 h 271463"/>
              <a:gd name="connsiteX588" fmla="*/ 176214 w 187326"/>
              <a:gd name="connsiteY588" fmla="*/ 131763 h 271463"/>
              <a:gd name="connsiteX589" fmla="*/ 177801 w 187326"/>
              <a:gd name="connsiteY589" fmla="*/ 131763 h 271463"/>
              <a:gd name="connsiteX590" fmla="*/ 180976 w 187326"/>
              <a:gd name="connsiteY590" fmla="*/ 131763 h 271463"/>
              <a:gd name="connsiteX591" fmla="*/ 177801 w 187326"/>
              <a:gd name="connsiteY591" fmla="*/ 133350 h 271463"/>
              <a:gd name="connsiteX592" fmla="*/ 176214 w 187326"/>
              <a:gd name="connsiteY592" fmla="*/ 133350 h 271463"/>
              <a:gd name="connsiteX593" fmla="*/ 176214 w 187326"/>
              <a:gd name="connsiteY593" fmla="*/ 134938 h 271463"/>
              <a:gd name="connsiteX594" fmla="*/ 174626 w 187326"/>
              <a:gd name="connsiteY594" fmla="*/ 134938 h 271463"/>
              <a:gd name="connsiteX595" fmla="*/ 174626 w 187326"/>
              <a:gd name="connsiteY595" fmla="*/ 138113 h 271463"/>
              <a:gd name="connsiteX596" fmla="*/ 174626 w 187326"/>
              <a:gd name="connsiteY596" fmla="*/ 139700 h 271463"/>
              <a:gd name="connsiteX597" fmla="*/ 176214 w 187326"/>
              <a:gd name="connsiteY597" fmla="*/ 139700 h 271463"/>
              <a:gd name="connsiteX598" fmla="*/ 176214 w 187326"/>
              <a:gd name="connsiteY598" fmla="*/ 142875 h 271463"/>
              <a:gd name="connsiteX599" fmla="*/ 176214 w 187326"/>
              <a:gd name="connsiteY599" fmla="*/ 144463 h 271463"/>
              <a:gd name="connsiteX600" fmla="*/ 177801 w 187326"/>
              <a:gd name="connsiteY600" fmla="*/ 144463 h 271463"/>
              <a:gd name="connsiteX601" fmla="*/ 176214 w 187326"/>
              <a:gd name="connsiteY601" fmla="*/ 147638 h 271463"/>
              <a:gd name="connsiteX602" fmla="*/ 177801 w 187326"/>
              <a:gd name="connsiteY602" fmla="*/ 149225 h 271463"/>
              <a:gd name="connsiteX603" fmla="*/ 177801 w 187326"/>
              <a:gd name="connsiteY603" fmla="*/ 150813 h 271463"/>
              <a:gd name="connsiteX604" fmla="*/ 176214 w 187326"/>
              <a:gd name="connsiteY604" fmla="*/ 150813 h 271463"/>
              <a:gd name="connsiteX605" fmla="*/ 176214 w 187326"/>
              <a:gd name="connsiteY605" fmla="*/ 153987 h 271463"/>
              <a:gd name="connsiteX606" fmla="*/ 176214 w 187326"/>
              <a:gd name="connsiteY606" fmla="*/ 153988 h 271463"/>
              <a:gd name="connsiteX607" fmla="*/ 176214 w 187326"/>
              <a:gd name="connsiteY607" fmla="*/ 155575 h 271463"/>
              <a:gd name="connsiteX608" fmla="*/ 177801 w 187326"/>
              <a:gd name="connsiteY608" fmla="*/ 155575 h 271463"/>
              <a:gd name="connsiteX609" fmla="*/ 177801 w 187326"/>
              <a:gd name="connsiteY609" fmla="*/ 158750 h 271463"/>
              <a:gd name="connsiteX610" fmla="*/ 176214 w 187326"/>
              <a:gd name="connsiteY610" fmla="*/ 158750 h 271463"/>
              <a:gd name="connsiteX611" fmla="*/ 176214 w 187326"/>
              <a:gd name="connsiteY611" fmla="*/ 160338 h 271463"/>
              <a:gd name="connsiteX612" fmla="*/ 174626 w 187326"/>
              <a:gd name="connsiteY612" fmla="*/ 160338 h 271463"/>
              <a:gd name="connsiteX613" fmla="*/ 174626 w 187326"/>
              <a:gd name="connsiteY613" fmla="*/ 163513 h 271463"/>
              <a:gd name="connsiteX614" fmla="*/ 174626 w 187326"/>
              <a:gd name="connsiteY614" fmla="*/ 165100 h 271463"/>
              <a:gd name="connsiteX615" fmla="*/ 174626 w 187326"/>
              <a:gd name="connsiteY615" fmla="*/ 166688 h 271463"/>
              <a:gd name="connsiteX616" fmla="*/ 171451 w 187326"/>
              <a:gd name="connsiteY616" fmla="*/ 166688 h 271463"/>
              <a:gd name="connsiteX617" fmla="*/ 171451 w 187326"/>
              <a:gd name="connsiteY617" fmla="*/ 169863 h 271463"/>
              <a:gd name="connsiteX618" fmla="*/ 169864 w 187326"/>
              <a:gd name="connsiteY618" fmla="*/ 169863 h 271463"/>
              <a:gd name="connsiteX619" fmla="*/ 171451 w 187326"/>
              <a:gd name="connsiteY619" fmla="*/ 171450 h 271463"/>
              <a:gd name="connsiteX620" fmla="*/ 171451 w 187326"/>
              <a:gd name="connsiteY620" fmla="*/ 174625 h 271463"/>
              <a:gd name="connsiteX621" fmla="*/ 169864 w 187326"/>
              <a:gd name="connsiteY621" fmla="*/ 174625 h 271463"/>
              <a:gd name="connsiteX622" fmla="*/ 166689 w 187326"/>
              <a:gd name="connsiteY622" fmla="*/ 174625 h 271463"/>
              <a:gd name="connsiteX623" fmla="*/ 166689 w 187326"/>
              <a:gd name="connsiteY623" fmla="*/ 176213 h 271463"/>
              <a:gd name="connsiteX624" fmla="*/ 165101 w 187326"/>
              <a:gd name="connsiteY624" fmla="*/ 174625 h 271463"/>
              <a:gd name="connsiteX625" fmla="*/ 161926 w 187326"/>
              <a:gd name="connsiteY625" fmla="*/ 176213 h 271463"/>
              <a:gd name="connsiteX626" fmla="*/ 161926 w 187326"/>
              <a:gd name="connsiteY626" fmla="*/ 179388 h 271463"/>
              <a:gd name="connsiteX627" fmla="*/ 166689 w 187326"/>
              <a:gd name="connsiteY627" fmla="*/ 180975 h 271463"/>
              <a:gd name="connsiteX628" fmla="*/ 169864 w 187326"/>
              <a:gd name="connsiteY628" fmla="*/ 182563 h 271463"/>
              <a:gd name="connsiteX629" fmla="*/ 166689 w 187326"/>
              <a:gd name="connsiteY629" fmla="*/ 182563 h 271463"/>
              <a:gd name="connsiteX630" fmla="*/ 165101 w 187326"/>
              <a:gd name="connsiteY630" fmla="*/ 182563 h 271463"/>
              <a:gd name="connsiteX631" fmla="*/ 161926 w 187326"/>
              <a:gd name="connsiteY631" fmla="*/ 182563 h 271463"/>
              <a:gd name="connsiteX632" fmla="*/ 160339 w 187326"/>
              <a:gd name="connsiteY632" fmla="*/ 180975 h 271463"/>
              <a:gd name="connsiteX633" fmla="*/ 160339 w 187326"/>
              <a:gd name="connsiteY633" fmla="*/ 179388 h 271463"/>
              <a:gd name="connsiteX634" fmla="*/ 160339 w 187326"/>
              <a:gd name="connsiteY634" fmla="*/ 176213 h 271463"/>
              <a:gd name="connsiteX635" fmla="*/ 158751 w 187326"/>
              <a:gd name="connsiteY635" fmla="*/ 179388 h 271463"/>
              <a:gd name="connsiteX636" fmla="*/ 158751 w 187326"/>
              <a:gd name="connsiteY636" fmla="*/ 180975 h 271463"/>
              <a:gd name="connsiteX637" fmla="*/ 155576 w 187326"/>
              <a:gd name="connsiteY637" fmla="*/ 180975 h 271463"/>
              <a:gd name="connsiteX638" fmla="*/ 155576 w 187326"/>
              <a:gd name="connsiteY638" fmla="*/ 179388 h 271463"/>
              <a:gd name="connsiteX639" fmla="*/ 153989 w 187326"/>
              <a:gd name="connsiteY639" fmla="*/ 179388 h 271463"/>
              <a:gd name="connsiteX640" fmla="*/ 150814 w 187326"/>
              <a:gd name="connsiteY640" fmla="*/ 180975 h 271463"/>
              <a:gd name="connsiteX641" fmla="*/ 150814 w 187326"/>
              <a:gd name="connsiteY641" fmla="*/ 179388 h 271463"/>
              <a:gd name="connsiteX642" fmla="*/ 149226 w 187326"/>
              <a:gd name="connsiteY642" fmla="*/ 179388 h 271463"/>
              <a:gd name="connsiteX643" fmla="*/ 149226 w 187326"/>
              <a:gd name="connsiteY643" fmla="*/ 180975 h 271463"/>
              <a:gd name="connsiteX644" fmla="*/ 146051 w 187326"/>
              <a:gd name="connsiteY644" fmla="*/ 180975 h 271463"/>
              <a:gd name="connsiteX645" fmla="*/ 146051 w 187326"/>
              <a:gd name="connsiteY645" fmla="*/ 179388 h 271463"/>
              <a:gd name="connsiteX646" fmla="*/ 144464 w 187326"/>
              <a:gd name="connsiteY646" fmla="*/ 179388 h 271463"/>
              <a:gd name="connsiteX647" fmla="*/ 144464 w 187326"/>
              <a:gd name="connsiteY647" fmla="*/ 176213 h 271463"/>
              <a:gd name="connsiteX648" fmla="*/ 142876 w 187326"/>
              <a:gd name="connsiteY648" fmla="*/ 176213 h 271463"/>
              <a:gd name="connsiteX649" fmla="*/ 142876 w 187326"/>
              <a:gd name="connsiteY649" fmla="*/ 179388 h 271463"/>
              <a:gd name="connsiteX650" fmla="*/ 139701 w 187326"/>
              <a:gd name="connsiteY650" fmla="*/ 179388 h 271463"/>
              <a:gd name="connsiteX651" fmla="*/ 139701 w 187326"/>
              <a:gd name="connsiteY651" fmla="*/ 180975 h 271463"/>
              <a:gd name="connsiteX652" fmla="*/ 138113 w 187326"/>
              <a:gd name="connsiteY652" fmla="*/ 180975 h 271463"/>
              <a:gd name="connsiteX653" fmla="*/ 139701 w 187326"/>
              <a:gd name="connsiteY653" fmla="*/ 179387 h 271463"/>
              <a:gd name="connsiteX654" fmla="*/ 139701 w 187326"/>
              <a:gd name="connsiteY654" fmla="*/ 176213 h 271463"/>
              <a:gd name="connsiteX655" fmla="*/ 138114 w 187326"/>
              <a:gd name="connsiteY655" fmla="*/ 176213 h 271463"/>
              <a:gd name="connsiteX656" fmla="*/ 134939 w 187326"/>
              <a:gd name="connsiteY656" fmla="*/ 176213 h 271463"/>
              <a:gd name="connsiteX657" fmla="*/ 134939 w 187326"/>
              <a:gd name="connsiteY657" fmla="*/ 174625 h 271463"/>
              <a:gd name="connsiteX658" fmla="*/ 134939 w 187326"/>
              <a:gd name="connsiteY658" fmla="*/ 171450 h 271463"/>
              <a:gd name="connsiteX659" fmla="*/ 133351 w 187326"/>
              <a:gd name="connsiteY659" fmla="*/ 171450 h 271463"/>
              <a:gd name="connsiteX660" fmla="*/ 133351 w 187326"/>
              <a:gd name="connsiteY660" fmla="*/ 174625 h 271463"/>
              <a:gd name="connsiteX661" fmla="*/ 130176 w 187326"/>
              <a:gd name="connsiteY661" fmla="*/ 171450 h 271463"/>
              <a:gd name="connsiteX662" fmla="*/ 130176 w 187326"/>
              <a:gd name="connsiteY662" fmla="*/ 169863 h 271463"/>
              <a:gd name="connsiteX663" fmla="*/ 130176 w 187326"/>
              <a:gd name="connsiteY663" fmla="*/ 166688 h 271463"/>
              <a:gd name="connsiteX664" fmla="*/ 128589 w 187326"/>
              <a:gd name="connsiteY664" fmla="*/ 166688 h 271463"/>
              <a:gd name="connsiteX665" fmla="*/ 128589 w 187326"/>
              <a:gd name="connsiteY665" fmla="*/ 165100 h 271463"/>
              <a:gd name="connsiteX666" fmla="*/ 127001 w 187326"/>
              <a:gd name="connsiteY666" fmla="*/ 165100 h 271463"/>
              <a:gd name="connsiteX667" fmla="*/ 123826 w 187326"/>
              <a:gd name="connsiteY667" fmla="*/ 163513 h 271463"/>
              <a:gd name="connsiteX668" fmla="*/ 123826 w 187326"/>
              <a:gd name="connsiteY668" fmla="*/ 165100 h 271463"/>
              <a:gd name="connsiteX669" fmla="*/ 122239 w 187326"/>
              <a:gd name="connsiteY669" fmla="*/ 166688 h 271463"/>
              <a:gd name="connsiteX670" fmla="*/ 119064 w 187326"/>
              <a:gd name="connsiteY670" fmla="*/ 166688 h 271463"/>
              <a:gd name="connsiteX671" fmla="*/ 117476 w 187326"/>
              <a:gd name="connsiteY671" fmla="*/ 169863 h 271463"/>
              <a:gd name="connsiteX672" fmla="*/ 114301 w 187326"/>
              <a:gd name="connsiteY672" fmla="*/ 171450 h 271463"/>
              <a:gd name="connsiteX673" fmla="*/ 112714 w 187326"/>
              <a:gd name="connsiteY673" fmla="*/ 171450 h 271463"/>
              <a:gd name="connsiteX674" fmla="*/ 112714 w 187326"/>
              <a:gd name="connsiteY674" fmla="*/ 174625 h 271463"/>
              <a:gd name="connsiteX675" fmla="*/ 112714 w 187326"/>
              <a:gd name="connsiteY675" fmla="*/ 176213 h 271463"/>
              <a:gd name="connsiteX676" fmla="*/ 114301 w 187326"/>
              <a:gd name="connsiteY676" fmla="*/ 176213 h 271463"/>
              <a:gd name="connsiteX677" fmla="*/ 114301 w 187326"/>
              <a:gd name="connsiteY677" fmla="*/ 179388 h 271463"/>
              <a:gd name="connsiteX678" fmla="*/ 114301 w 187326"/>
              <a:gd name="connsiteY678" fmla="*/ 180975 h 271463"/>
              <a:gd name="connsiteX679" fmla="*/ 117476 w 187326"/>
              <a:gd name="connsiteY679" fmla="*/ 180975 h 271463"/>
              <a:gd name="connsiteX680" fmla="*/ 119064 w 187326"/>
              <a:gd name="connsiteY680" fmla="*/ 180975 h 271463"/>
              <a:gd name="connsiteX681" fmla="*/ 117476 w 187326"/>
              <a:gd name="connsiteY681" fmla="*/ 182563 h 271463"/>
              <a:gd name="connsiteX682" fmla="*/ 117476 w 187326"/>
              <a:gd name="connsiteY682" fmla="*/ 185738 h 271463"/>
              <a:gd name="connsiteX683" fmla="*/ 117476 w 187326"/>
              <a:gd name="connsiteY683" fmla="*/ 187325 h 271463"/>
              <a:gd name="connsiteX684" fmla="*/ 114301 w 187326"/>
              <a:gd name="connsiteY684" fmla="*/ 187325 h 271463"/>
              <a:gd name="connsiteX685" fmla="*/ 112714 w 187326"/>
              <a:gd name="connsiteY685" fmla="*/ 187325 h 271463"/>
              <a:gd name="connsiteX686" fmla="*/ 114301 w 187326"/>
              <a:gd name="connsiteY686" fmla="*/ 190500 h 271463"/>
              <a:gd name="connsiteX687" fmla="*/ 112714 w 187326"/>
              <a:gd name="connsiteY687" fmla="*/ 190500 h 271463"/>
              <a:gd name="connsiteX688" fmla="*/ 112714 w 187326"/>
              <a:gd name="connsiteY688" fmla="*/ 192088 h 271463"/>
              <a:gd name="connsiteX689" fmla="*/ 114301 w 187326"/>
              <a:gd name="connsiteY689" fmla="*/ 192088 h 271463"/>
              <a:gd name="connsiteX690" fmla="*/ 117476 w 187326"/>
              <a:gd name="connsiteY690" fmla="*/ 192088 h 271463"/>
              <a:gd name="connsiteX691" fmla="*/ 119064 w 187326"/>
              <a:gd name="connsiteY691" fmla="*/ 193675 h 271463"/>
              <a:gd name="connsiteX692" fmla="*/ 117476 w 187326"/>
              <a:gd name="connsiteY692" fmla="*/ 193675 h 271463"/>
              <a:gd name="connsiteX693" fmla="*/ 114301 w 187326"/>
              <a:gd name="connsiteY693" fmla="*/ 193675 h 271463"/>
              <a:gd name="connsiteX694" fmla="*/ 112714 w 187326"/>
              <a:gd name="connsiteY694" fmla="*/ 193675 h 271463"/>
              <a:gd name="connsiteX695" fmla="*/ 114301 w 187326"/>
              <a:gd name="connsiteY695" fmla="*/ 196850 h 271463"/>
              <a:gd name="connsiteX696" fmla="*/ 112714 w 187326"/>
              <a:gd name="connsiteY696" fmla="*/ 196850 h 271463"/>
              <a:gd name="connsiteX697" fmla="*/ 112714 w 187326"/>
              <a:gd name="connsiteY697" fmla="*/ 198438 h 271463"/>
              <a:gd name="connsiteX698" fmla="*/ 112714 w 187326"/>
              <a:gd name="connsiteY698" fmla="*/ 201613 h 271463"/>
              <a:gd name="connsiteX699" fmla="*/ 111126 w 187326"/>
              <a:gd name="connsiteY699" fmla="*/ 201613 h 271463"/>
              <a:gd name="connsiteX700" fmla="*/ 107951 w 187326"/>
              <a:gd name="connsiteY700" fmla="*/ 201613 h 271463"/>
              <a:gd name="connsiteX701" fmla="*/ 107951 w 187326"/>
              <a:gd name="connsiteY701" fmla="*/ 203200 h 271463"/>
              <a:gd name="connsiteX702" fmla="*/ 111126 w 187326"/>
              <a:gd name="connsiteY702" fmla="*/ 206375 h 271463"/>
              <a:gd name="connsiteX703" fmla="*/ 107951 w 187326"/>
              <a:gd name="connsiteY703" fmla="*/ 206375 h 271463"/>
              <a:gd name="connsiteX704" fmla="*/ 106364 w 187326"/>
              <a:gd name="connsiteY704" fmla="*/ 206375 h 271463"/>
              <a:gd name="connsiteX705" fmla="*/ 106364 w 187326"/>
              <a:gd name="connsiteY705" fmla="*/ 207963 h 271463"/>
              <a:gd name="connsiteX706" fmla="*/ 103189 w 187326"/>
              <a:gd name="connsiteY706" fmla="*/ 207963 h 271463"/>
              <a:gd name="connsiteX707" fmla="*/ 103189 w 187326"/>
              <a:gd name="connsiteY707" fmla="*/ 206375 h 271463"/>
              <a:gd name="connsiteX708" fmla="*/ 101601 w 187326"/>
              <a:gd name="connsiteY708" fmla="*/ 206375 h 271463"/>
              <a:gd name="connsiteX709" fmla="*/ 101601 w 187326"/>
              <a:gd name="connsiteY709" fmla="*/ 207963 h 271463"/>
              <a:gd name="connsiteX710" fmla="*/ 101601 w 187326"/>
              <a:gd name="connsiteY710" fmla="*/ 209550 h 271463"/>
              <a:gd name="connsiteX711" fmla="*/ 100014 w 187326"/>
              <a:gd name="connsiteY711" fmla="*/ 209550 h 271463"/>
              <a:gd name="connsiteX712" fmla="*/ 100014 w 187326"/>
              <a:gd name="connsiteY712" fmla="*/ 212725 h 271463"/>
              <a:gd name="connsiteX713" fmla="*/ 96838 w 187326"/>
              <a:gd name="connsiteY713" fmla="*/ 214313 h 271463"/>
              <a:gd name="connsiteX714" fmla="*/ 100014 w 187326"/>
              <a:gd name="connsiteY714" fmla="*/ 214313 h 271463"/>
              <a:gd name="connsiteX715" fmla="*/ 100014 w 187326"/>
              <a:gd name="connsiteY715" fmla="*/ 217488 h 271463"/>
              <a:gd name="connsiteX716" fmla="*/ 101601 w 187326"/>
              <a:gd name="connsiteY716" fmla="*/ 217488 h 271463"/>
              <a:gd name="connsiteX717" fmla="*/ 103189 w 187326"/>
              <a:gd name="connsiteY717" fmla="*/ 217488 h 271463"/>
              <a:gd name="connsiteX718" fmla="*/ 103189 w 187326"/>
              <a:gd name="connsiteY718" fmla="*/ 214313 h 271463"/>
              <a:gd name="connsiteX719" fmla="*/ 106364 w 187326"/>
              <a:gd name="connsiteY719" fmla="*/ 217488 h 271463"/>
              <a:gd name="connsiteX720" fmla="*/ 103189 w 187326"/>
              <a:gd name="connsiteY720" fmla="*/ 219075 h 271463"/>
              <a:gd name="connsiteX721" fmla="*/ 101601 w 187326"/>
              <a:gd name="connsiteY721" fmla="*/ 222250 h 271463"/>
              <a:gd name="connsiteX722" fmla="*/ 101601 w 187326"/>
              <a:gd name="connsiteY722" fmla="*/ 223838 h 271463"/>
              <a:gd name="connsiteX723" fmla="*/ 101601 w 187326"/>
              <a:gd name="connsiteY723" fmla="*/ 225425 h 271463"/>
              <a:gd name="connsiteX724" fmla="*/ 103189 w 187326"/>
              <a:gd name="connsiteY724" fmla="*/ 225425 h 271463"/>
              <a:gd name="connsiteX725" fmla="*/ 106364 w 187326"/>
              <a:gd name="connsiteY725" fmla="*/ 225425 h 271463"/>
              <a:gd name="connsiteX726" fmla="*/ 106364 w 187326"/>
              <a:gd name="connsiteY726" fmla="*/ 228600 h 271463"/>
              <a:gd name="connsiteX727" fmla="*/ 103189 w 187326"/>
              <a:gd name="connsiteY727" fmla="*/ 228600 h 271463"/>
              <a:gd name="connsiteX728" fmla="*/ 103189 w 187326"/>
              <a:gd name="connsiteY728" fmla="*/ 230188 h 271463"/>
              <a:gd name="connsiteX729" fmla="*/ 103189 w 187326"/>
              <a:gd name="connsiteY729" fmla="*/ 233363 h 271463"/>
              <a:gd name="connsiteX730" fmla="*/ 106363 w 187326"/>
              <a:gd name="connsiteY730" fmla="*/ 233363 h 271463"/>
              <a:gd name="connsiteX731" fmla="*/ 106363 w 187326"/>
              <a:gd name="connsiteY731" fmla="*/ 233362 h 271463"/>
              <a:gd name="connsiteX732" fmla="*/ 107951 w 187326"/>
              <a:gd name="connsiteY732" fmla="*/ 233362 h 271463"/>
              <a:gd name="connsiteX733" fmla="*/ 107951 w 187326"/>
              <a:gd name="connsiteY733" fmla="*/ 234950 h 271463"/>
              <a:gd name="connsiteX734" fmla="*/ 106364 w 187326"/>
              <a:gd name="connsiteY734" fmla="*/ 234950 h 271463"/>
              <a:gd name="connsiteX735" fmla="*/ 106364 w 187326"/>
              <a:gd name="connsiteY735" fmla="*/ 234950 h 271463"/>
              <a:gd name="connsiteX736" fmla="*/ 107951 w 187326"/>
              <a:gd name="connsiteY736" fmla="*/ 234950 h 271463"/>
              <a:gd name="connsiteX737" fmla="*/ 111126 w 187326"/>
              <a:gd name="connsiteY737" fmla="*/ 234950 h 271463"/>
              <a:gd name="connsiteX738" fmla="*/ 111126 w 187326"/>
              <a:gd name="connsiteY738" fmla="*/ 238125 h 271463"/>
              <a:gd name="connsiteX739" fmla="*/ 107951 w 187326"/>
              <a:gd name="connsiteY739" fmla="*/ 238125 h 271463"/>
              <a:gd name="connsiteX740" fmla="*/ 106364 w 187326"/>
              <a:gd name="connsiteY740" fmla="*/ 238125 h 271463"/>
              <a:gd name="connsiteX741" fmla="*/ 106364 w 187326"/>
              <a:gd name="connsiteY741" fmla="*/ 239713 h 271463"/>
              <a:gd name="connsiteX742" fmla="*/ 107951 w 187326"/>
              <a:gd name="connsiteY742" fmla="*/ 239713 h 271463"/>
              <a:gd name="connsiteX743" fmla="*/ 107951 w 187326"/>
              <a:gd name="connsiteY743" fmla="*/ 241300 h 271463"/>
              <a:gd name="connsiteX744" fmla="*/ 106364 w 187326"/>
              <a:gd name="connsiteY744" fmla="*/ 241300 h 271463"/>
              <a:gd name="connsiteX745" fmla="*/ 103189 w 187326"/>
              <a:gd name="connsiteY745" fmla="*/ 241300 h 271463"/>
              <a:gd name="connsiteX746" fmla="*/ 103189 w 187326"/>
              <a:gd name="connsiteY746" fmla="*/ 244475 h 271463"/>
              <a:gd name="connsiteX747" fmla="*/ 103189 w 187326"/>
              <a:gd name="connsiteY747" fmla="*/ 244475 h 271463"/>
              <a:gd name="connsiteX748" fmla="*/ 103189 w 187326"/>
              <a:gd name="connsiteY748" fmla="*/ 246063 h 271463"/>
              <a:gd name="connsiteX749" fmla="*/ 101601 w 187326"/>
              <a:gd name="connsiteY749" fmla="*/ 246063 h 271463"/>
              <a:gd name="connsiteX750" fmla="*/ 101601 w 187326"/>
              <a:gd name="connsiteY750" fmla="*/ 249238 h 271463"/>
              <a:gd name="connsiteX751" fmla="*/ 101601 w 187326"/>
              <a:gd name="connsiteY751" fmla="*/ 250825 h 271463"/>
              <a:gd name="connsiteX752" fmla="*/ 103189 w 187326"/>
              <a:gd name="connsiteY752" fmla="*/ 250825 h 271463"/>
              <a:gd name="connsiteX753" fmla="*/ 103189 w 187326"/>
              <a:gd name="connsiteY753" fmla="*/ 254000 h 271463"/>
              <a:gd name="connsiteX754" fmla="*/ 101601 w 187326"/>
              <a:gd name="connsiteY754" fmla="*/ 254000 h 271463"/>
              <a:gd name="connsiteX755" fmla="*/ 100014 w 187326"/>
              <a:gd name="connsiteY755" fmla="*/ 254000 h 271463"/>
              <a:gd name="connsiteX756" fmla="*/ 96838 w 187326"/>
              <a:gd name="connsiteY756" fmla="*/ 255588 h 271463"/>
              <a:gd name="connsiteX757" fmla="*/ 100014 w 187326"/>
              <a:gd name="connsiteY757" fmla="*/ 257175 h 271463"/>
              <a:gd name="connsiteX758" fmla="*/ 100014 w 187326"/>
              <a:gd name="connsiteY758" fmla="*/ 260350 h 271463"/>
              <a:gd name="connsiteX759" fmla="*/ 100014 w 187326"/>
              <a:gd name="connsiteY759" fmla="*/ 261937 h 271463"/>
              <a:gd name="connsiteX760" fmla="*/ 100014 w 187326"/>
              <a:gd name="connsiteY760" fmla="*/ 261938 h 271463"/>
              <a:gd name="connsiteX761" fmla="*/ 100014 w 187326"/>
              <a:gd name="connsiteY761" fmla="*/ 265113 h 271463"/>
              <a:gd name="connsiteX762" fmla="*/ 100014 w 187326"/>
              <a:gd name="connsiteY762" fmla="*/ 266701 h 271463"/>
              <a:gd name="connsiteX763" fmla="*/ 100014 w 187326"/>
              <a:gd name="connsiteY763" fmla="*/ 269876 h 271463"/>
              <a:gd name="connsiteX764" fmla="*/ 100014 w 187326"/>
              <a:gd name="connsiteY764" fmla="*/ 271463 h 271463"/>
              <a:gd name="connsiteX765" fmla="*/ 96838 w 187326"/>
              <a:gd name="connsiteY765" fmla="*/ 271463 h 271463"/>
              <a:gd name="connsiteX766" fmla="*/ 96838 w 187326"/>
              <a:gd name="connsiteY766" fmla="*/ 269876 h 271463"/>
              <a:gd name="connsiteX767" fmla="*/ 95251 w 187326"/>
              <a:gd name="connsiteY767" fmla="*/ 269876 h 271463"/>
              <a:gd name="connsiteX768" fmla="*/ 95251 w 187326"/>
              <a:gd name="connsiteY768" fmla="*/ 266701 h 271463"/>
              <a:gd name="connsiteX769" fmla="*/ 96838 w 187326"/>
              <a:gd name="connsiteY769" fmla="*/ 266701 h 271463"/>
              <a:gd name="connsiteX770" fmla="*/ 96838 w 187326"/>
              <a:gd name="connsiteY770" fmla="*/ 265113 h 271463"/>
              <a:gd name="connsiteX771" fmla="*/ 96838 w 187326"/>
              <a:gd name="connsiteY771" fmla="*/ 261938 h 271463"/>
              <a:gd name="connsiteX772" fmla="*/ 96838 w 187326"/>
              <a:gd name="connsiteY772" fmla="*/ 260350 h 271463"/>
              <a:gd name="connsiteX773" fmla="*/ 96838 w 187326"/>
              <a:gd name="connsiteY773" fmla="*/ 257175 h 271463"/>
              <a:gd name="connsiteX774" fmla="*/ 95251 w 187326"/>
              <a:gd name="connsiteY774" fmla="*/ 257175 h 271463"/>
              <a:gd name="connsiteX775" fmla="*/ 92076 w 187326"/>
              <a:gd name="connsiteY775" fmla="*/ 257175 h 271463"/>
              <a:gd name="connsiteX776" fmla="*/ 92076 w 187326"/>
              <a:gd name="connsiteY776" fmla="*/ 260350 h 271463"/>
              <a:gd name="connsiteX777" fmla="*/ 92076 w 187326"/>
              <a:gd name="connsiteY777" fmla="*/ 260350 h 271463"/>
              <a:gd name="connsiteX778" fmla="*/ 92076 w 187326"/>
              <a:gd name="connsiteY778" fmla="*/ 260350 h 271463"/>
              <a:gd name="connsiteX779" fmla="*/ 95251 w 187326"/>
              <a:gd name="connsiteY779" fmla="*/ 260350 h 271463"/>
              <a:gd name="connsiteX780" fmla="*/ 95251 w 187326"/>
              <a:gd name="connsiteY780" fmla="*/ 261938 h 271463"/>
              <a:gd name="connsiteX781" fmla="*/ 92076 w 187326"/>
              <a:gd name="connsiteY781" fmla="*/ 261938 h 271463"/>
              <a:gd name="connsiteX782" fmla="*/ 92076 w 187326"/>
              <a:gd name="connsiteY782" fmla="*/ 261938 h 271463"/>
              <a:gd name="connsiteX783" fmla="*/ 92076 w 187326"/>
              <a:gd name="connsiteY783" fmla="*/ 265113 h 271463"/>
              <a:gd name="connsiteX784" fmla="*/ 92075 w 187326"/>
              <a:gd name="connsiteY784" fmla="*/ 265113 h 271463"/>
              <a:gd name="connsiteX785" fmla="*/ 90488 w 187326"/>
              <a:gd name="connsiteY785" fmla="*/ 266701 h 271463"/>
              <a:gd name="connsiteX786" fmla="*/ 87313 w 187326"/>
              <a:gd name="connsiteY786" fmla="*/ 265113 h 271463"/>
              <a:gd name="connsiteX787" fmla="*/ 85726 w 187326"/>
              <a:gd name="connsiteY787" fmla="*/ 266701 h 271463"/>
              <a:gd name="connsiteX788" fmla="*/ 85726 w 187326"/>
              <a:gd name="connsiteY788" fmla="*/ 265113 h 271463"/>
              <a:gd name="connsiteX789" fmla="*/ 84138 w 187326"/>
              <a:gd name="connsiteY789" fmla="*/ 265113 h 271463"/>
              <a:gd name="connsiteX790" fmla="*/ 80963 w 187326"/>
              <a:gd name="connsiteY790" fmla="*/ 261938 h 271463"/>
              <a:gd name="connsiteX791" fmla="*/ 79375 w 187326"/>
              <a:gd name="connsiteY791" fmla="*/ 265113 h 271463"/>
              <a:gd name="connsiteX792" fmla="*/ 76200 w 187326"/>
              <a:gd name="connsiteY792" fmla="*/ 266701 h 271463"/>
              <a:gd name="connsiteX793" fmla="*/ 74613 w 187326"/>
              <a:gd name="connsiteY793" fmla="*/ 266701 h 271463"/>
              <a:gd name="connsiteX794" fmla="*/ 71438 w 187326"/>
              <a:gd name="connsiteY794" fmla="*/ 266701 h 271463"/>
              <a:gd name="connsiteX795" fmla="*/ 69850 w 187326"/>
              <a:gd name="connsiteY795" fmla="*/ 266701 h 271463"/>
              <a:gd name="connsiteX796" fmla="*/ 68263 w 187326"/>
              <a:gd name="connsiteY796" fmla="*/ 266701 h 271463"/>
              <a:gd name="connsiteX797" fmla="*/ 65088 w 187326"/>
              <a:gd name="connsiteY797" fmla="*/ 266701 h 271463"/>
              <a:gd name="connsiteX798" fmla="*/ 63500 w 187326"/>
              <a:gd name="connsiteY798" fmla="*/ 266701 h 271463"/>
              <a:gd name="connsiteX799" fmla="*/ 60325 w 187326"/>
              <a:gd name="connsiteY799" fmla="*/ 265113 h 271463"/>
              <a:gd name="connsiteX800" fmla="*/ 60325 w 187326"/>
              <a:gd name="connsiteY800" fmla="*/ 266701 h 271463"/>
              <a:gd name="connsiteX801" fmla="*/ 58738 w 187326"/>
              <a:gd name="connsiteY801" fmla="*/ 266701 h 271463"/>
              <a:gd name="connsiteX802" fmla="*/ 55563 w 187326"/>
              <a:gd name="connsiteY802" fmla="*/ 265113 h 271463"/>
              <a:gd name="connsiteX803" fmla="*/ 53975 w 187326"/>
              <a:gd name="connsiteY803" fmla="*/ 265113 h 271463"/>
              <a:gd name="connsiteX804" fmla="*/ 53975 w 187326"/>
              <a:gd name="connsiteY804" fmla="*/ 261938 h 271463"/>
              <a:gd name="connsiteX805" fmla="*/ 52388 w 187326"/>
              <a:gd name="connsiteY805" fmla="*/ 261938 h 271463"/>
              <a:gd name="connsiteX806" fmla="*/ 52388 w 187326"/>
              <a:gd name="connsiteY806" fmla="*/ 260350 h 271463"/>
              <a:gd name="connsiteX807" fmla="*/ 49213 w 187326"/>
              <a:gd name="connsiteY807" fmla="*/ 260350 h 271463"/>
              <a:gd name="connsiteX808" fmla="*/ 49213 w 187326"/>
              <a:gd name="connsiteY808" fmla="*/ 257175 h 271463"/>
              <a:gd name="connsiteX809" fmla="*/ 47625 w 187326"/>
              <a:gd name="connsiteY809" fmla="*/ 254000 h 271463"/>
              <a:gd name="connsiteX810" fmla="*/ 44450 w 187326"/>
              <a:gd name="connsiteY810" fmla="*/ 254000 h 271463"/>
              <a:gd name="connsiteX811" fmla="*/ 47625 w 187326"/>
              <a:gd name="connsiteY811" fmla="*/ 250825 h 271463"/>
              <a:gd name="connsiteX812" fmla="*/ 47625 w 187326"/>
              <a:gd name="connsiteY812" fmla="*/ 249238 h 271463"/>
              <a:gd name="connsiteX813" fmla="*/ 44450 w 187326"/>
              <a:gd name="connsiteY813" fmla="*/ 249238 h 271463"/>
              <a:gd name="connsiteX814" fmla="*/ 42863 w 187326"/>
              <a:gd name="connsiteY814" fmla="*/ 249238 h 271463"/>
              <a:gd name="connsiteX815" fmla="*/ 42863 w 187326"/>
              <a:gd name="connsiteY815" fmla="*/ 246063 h 271463"/>
              <a:gd name="connsiteX816" fmla="*/ 39688 w 187326"/>
              <a:gd name="connsiteY816" fmla="*/ 246063 h 271463"/>
              <a:gd name="connsiteX817" fmla="*/ 38100 w 187326"/>
              <a:gd name="connsiteY817" fmla="*/ 246063 h 271463"/>
              <a:gd name="connsiteX818" fmla="*/ 38100 w 187326"/>
              <a:gd name="connsiteY818" fmla="*/ 244475 h 271463"/>
              <a:gd name="connsiteX819" fmla="*/ 36513 w 187326"/>
              <a:gd name="connsiteY819" fmla="*/ 244475 h 271463"/>
              <a:gd name="connsiteX820" fmla="*/ 36513 w 187326"/>
              <a:gd name="connsiteY820" fmla="*/ 241300 h 271463"/>
              <a:gd name="connsiteX821" fmla="*/ 33338 w 187326"/>
              <a:gd name="connsiteY821" fmla="*/ 241300 h 271463"/>
              <a:gd name="connsiteX822" fmla="*/ 31750 w 187326"/>
              <a:gd name="connsiteY822" fmla="*/ 241300 h 271463"/>
              <a:gd name="connsiteX823" fmla="*/ 31750 w 187326"/>
              <a:gd name="connsiteY823" fmla="*/ 239713 h 271463"/>
              <a:gd name="connsiteX824" fmla="*/ 33338 w 187326"/>
              <a:gd name="connsiteY824" fmla="*/ 239713 h 271463"/>
              <a:gd name="connsiteX825" fmla="*/ 33338 w 187326"/>
              <a:gd name="connsiteY825" fmla="*/ 238125 h 271463"/>
              <a:gd name="connsiteX826" fmla="*/ 33338 w 187326"/>
              <a:gd name="connsiteY826" fmla="*/ 234950 h 271463"/>
              <a:gd name="connsiteX827" fmla="*/ 33338 w 187326"/>
              <a:gd name="connsiteY827" fmla="*/ 233363 h 271463"/>
              <a:gd name="connsiteX828" fmla="*/ 31750 w 187326"/>
              <a:gd name="connsiteY828" fmla="*/ 233363 h 271463"/>
              <a:gd name="connsiteX829" fmla="*/ 31750 w 187326"/>
              <a:gd name="connsiteY829" fmla="*/ 230188 h 271463"/>
              <a:gd name="connsiteX830" fmla="*/ 31750 w 187326"/>
              <a:gd name="connsiteY830" fmla="*/ 228600 h 271463"/>
              <a:gd name="connsiteX831" fmla="*/ 33338 w 187326"/>
              <a:gd name="connsiteY831" fmla="*/ 228600 h 271463"/>
              <a:gd name="connsiteX832" fmla="*/ 36513 w 187326"/>
              <a:gd name="connsiteY832" fmla="*/ 228600 h 271463"/>
              <a:gd name="connsiteX833" fmla="*/ 36513 w 187326"/>
              <a:gd name="connsiteY833" fmla="*/ 225425 h 271463"/>
              <a:gd name="connsiteX834" fmla="*/ 36513 w 187326"/>
              <a:gd name="connsiteY834" fmla="*/ 223838 h 271463"/>
              <a:gd name="connsiteX835" fmla="*/ 38100 w 187326"/>
              <a:gd name="connsiteY835" fmla="*/ 223838 h 271463"/>
              <a:gd name="connsiteX836" fmla="*/ 38100 w 187326"/>
              <a:gd name="connsiteY836" fmla="*/ 222250 h 271463"/>
              <a:gd name="connsiteX837" fmla="*/ 36513 w 187326"/>
              <a:gd name="connsiteY837" fmla="*/ 219075 h 271463"/>
              <a:gd name="connsiteX838" fmla="*/ 36513 w 187326"/>
              <a:gd name="connsiteY838" fmla="*/ 217488 h 271463"/>
              <a:gd name="connsiteX839" fmla="*/ 33338 w 187326"/>
              <a:gd name="connsiteY839" fmla="*/ 217488 h 271463"/>
              <a:gd name="connsiteX840" fmla="*/ 33338 w 187326"/>
              <a:gd name="connsiteY840" fmla="*/ 214313 h 271463"/>
              <a:gd name="connsiteX841" fmla="*/ 33338 w 187326"/>
              <a:gd name="connsiteY841" fmla="*/ 212725 h 271463"/>
              <a:gd name="connsiteX842" fmla="*/ 33338 w 187326"/>
              <a:gd name="connsiteY842" fmla="*/ 209550 h 271463"/>
              <a:gd name="connsiteX843" fmla="*/ 31750 w 187326"/>
              <a:gd name="connsiteY843" fmla="*/ 209550 h 271463"/>
              <a:gd name="connsiteX844" fmla="*/ 31750 w 187326"/>
              <a:gd name="connsiteY844" fmla="*/ 207963 h 271463"/>
              <a:gd name="connsiteX845" fmla="*/ 28575 w 187326"/>
              <a:gd name="connsiteY845" fmla="*/ 207963 h 271463"/>
              <a:gd name="connsiteX846" fmla="*/ 28575 w 187326"/>
              <a:gd name="connsiteY846" fmla="*/ 206375 h 271463"/>
              <a:gd name="connsiteX847" fmla="*/ 31750 w 187326"/>
              <a:gd name="connsiteY847" fmla="*/ 206375 h 271463"/>
              <a:gd name="connsiteX848" fmla="*/ 31750 w 187326"/>
              <a:gd name="connsiteY848" fmla="*/ 203200 h 271463"/>
              <a:gd name="connsiteX849" fmla="*/ 33338 w 187326"/>
              <a:gd name="connsiteY849" fmla="*/ 203200 h 271463"/>
              <a:gd name="connsiteX850" fmla="*/ 36513 w 187326"/>
              <a:gd name="connsiteY850" fmla="*/ 203200 h 271463"/>
              <a:gd name="connsiteX851" fmla="*/ 38100 w 187326"/>
              <a:gd name="connsiteY851" fmla="*/ 206375 h 271463"/>
              <a:gd name="connsiteX852" fmla="*/ 38100 w 187326"/>
              <a:gd name="connsiteY852" fmla="*/ 203200 h 271463"/>
              <a:gd name="connsiteX853" fmla="*/ 38100 w 187326"/>
              <a:gd name="connsiteY853" fmla="*/ 203200 h 271463"/>
              <a:gd name="connsiteX854" fmla="*/ 38100 w 187326"/>
              <a:gd name="connsiteY854" fmla="*/ 201613 h 271463"/>
              <a:gd name="connsiteX855" fmla="*/ 39688 w 187326"/>
              <a:gd name="connsiteY855" fmla="*/ 198438 h 271463"/>
              <a:gd name="connsiteX856" fmla="*/ 39688 w 187326"/>
              <a:gd name="connsiteY856" fmla="*/ 196850 h 271463"/>
              <a:gd name="connsiteX857" fmla="*/ 38100 w 187326"/>
              <a:gd name="connsiteY857" fmla="*/ 196850 h 271463"/>
              <a:gd name="connsiteX858" fmla="*/ 38100 w 187326"/>
              <a:gd name="connsiteY858" fmla="*/ 193675 h 271463"/>
              <a:gd name="connsiteX859" fmla="*/ 38100 w 187326"/>
              <a:gd name="connsiteY859" fmla="*/ 192088 h 271463"/>
              <a:gd name="connsiteX860" fmla="*/ 38100 w 187326"/>
              <a:gd name="connsiteY860" fmla="*/ 190500 h 271463"/>
              <a:gd name="connsiteX861" fmla="*/ 39688 w 187326"/>
              <a:gd name="connsiteY861" fmla="*/ 190500 h 271463"/>
              <a:gd name="connsiteX862" fmla="*/ 42863 w 187326"/>
              <a:gd name="connsiteY862" fmla="*/ 187325 h 271463"/>
              <a:gd name="connsiteX863" fmla="*/ 42863 w 187326"/>
              <a:gd name="connsiteY863" fmla="*/ 185738 h 271463"/>
              <a:gd name="connsiteX864" fmla="*/ 44450 w 187326"/>
              <a:gd name="connsiteY864" fmla="*/ 185738 h 271463"/>
              <a:gd name="connsiteX865" fmla="*/ 44450 w 187326"/>
              <a:gd name="connsiteY865" fmla="*/ 182563 h 271463"/>
              <a:gd name="connsiteX866" fmla="*/ 47625 w 187326"/>
              <a:gd name="connsiteY866" fmla="*/ 182563 h 271463"/>
              <a:gd name="connsiteX867" fmla="*/ 49213 w 187326"/>
              <a:gd name="connsiteY867" fmla="*/ 182563 h 271463"/>
              <a:gd name="connsiteX868" fmla="*/ 52388 w 187326"/>
              <a:gd name="connsiteY868" fmla="*/ 185738 h 271463"/>
              <a:gd name="connsiteX869" fmla="*/ 52388 w 187326"/>
              <a:gd name="connsiteY869" fmla="*/ 182563 h 271463"/>
              <a:gd name="connsiteX870" fmla="*/ 53975 w 187326"/>
              <a:gd name="connsiteY870" fmla="*/ 182563 h 271463"/>
              <a:gd name="connsiteX871" fmla="*/ 53975 w 187326"/>
              <a:gd name="connsiteY871" fmla="*/ 180975 h 271463"/>
              <a:gd name="connsiteX872" fmla="*/ 55563 w 187326"/>
              <a:gd name="connsiteY872" fmla="*/ 180975 h 271463"/>
              <a:gd name="connsiteX873" fmla="*/ 58738 w 187326"/>
              <a:gd name="connsiteY873" fmla="*/ 180975 h 271463"/>
              <a:gd name="connsiteX874" fmla="*/ 58738 w 187326"/>
              <a:gd name="connsiteY874" fmla="*/ 179388 h 271463"/>
              <a:gd name="connsiteX875" fmla="*/ 58738 w 187326"/>
              <a:gd name="connsiteY875" fmla="*/ 176213 h 271463"/>
              <a:gd name="connsiteX876" fmla="*/ 58738 w 187326"/>
              <a:gd name="connsiteY876" fmla="*/ 174625 h 271463"/>
              <a:gd name="connsiteX877" fmla="*/ 58738 w 187326"/>
              <a:gd name="connsiteY877" fmla="*/ 171450 h 271463"/>
              <a:gd name="connsiteX878" fmla="*/ 55563 w 187326"/>
              <a:gd name="connsiteY878" fmla="*/ 171450 h 271463"/>
              <a:gd name="connsiteX879" fmla="*/ 55563 w 187326"/>
              <a:gd name="connsiteY879" fmla="*/ 169863 h 271463"/>
              <a:gd name="connsiteX880" fmla="*/ 53975 w 187326"/>
              <a:gd name="connsiteY880" fmla="*/ 169863 h 271463"/>
              <a:gd name="connsiteX881" fmla="*/ 52388 w 187326"/>
              <a:gd name="connsiteY881" fmla="*/ 169863 h 271463"/>
              <a:gd name="connsiteX882" fmla="*/ 49213 w 187326"/>
              <a:gd name="connsiteY882" fmla="*/ 169863 h 271463"/>
              <a:gd name="connsiteX883" fmla="*/ 47625 w 187326"/>
              <a:gd name="connsiteY883" fmla="*/ 165100 h 271463"/>
              <a:gd name="connsiteX884" fmla="*/ 49213 w 187326"/>
              <a:gd name="connsiteY884" fmla="*/ 163513 h 271463"/>
              <a:gd name="connsiteX885" fmla="*/ 49213 w 187326"/>
              <a:gd name="connsiteY885" fmla="*/ 160338 h 271463"/>
              <a:gd name="connsiteX886" fmla="*/ 47625 w 187326"/>
              <a:gd name="connsiteY886" fmla="*/ 160338 h 271463"/>
              <a:gd name="connsiteX887" fmla="*/ 44450 w 187326"/>
              <a:gd name="connsiteY887" fmla="*/ 160338 h 271463"/>
              <a:gd name="connsiteX888" fmla="*/ 42863 w 187326"/>
              <a:gd name="connsiteY888" fmla="*/ 160338 h 271463"/>
              <a:gd name="connsiteX889" fmla="*/ 42863 w 187326"/>
              <a:gd name="connsiteY889" fmla="*/ 158750 h 271463"/>
              <a:gd name="connsiteX890" fmla="*/ 39688 w 187326"/>
              <a:gd name="connsiteY890" fmla="*/ 158750 h 271463"/>
              <a:gd name="connsiteX891" fmla="*/ 38100 w 187326"/>
              <a:gd name="connsiteY891" fmla="*/ 158750 h 271463"/>
              <a:gd name="connsiteX892" fmla="*/ 33338 w 187326"/>
              <a:gd name="connsiteY892" fmla="*/ 158750 h 271463"/>
              <a:gd name="connsiteX893" fmla="*/ 31750 w 187326"/>
              <a:gd name="connsiteY893" fmla="*/ 158750 h 271463"/>
              <a:gd name="connsiteX894" fmla="*/ 28575 w 187326"/>
              <a:gd name="connsiteY894" fmla="*/ 160338 h 271463"/>
              <a:gd name="connsiteX895" fmla="*/ 26988 w 187326"/>
              <a:gd name="connsiteY895" fmla="*/ 160338 h 271463"/>
              <a:gd name="connsiteX896" fmla="*/ 23813 w 187326"/>
              <a:gd name="connsiteY896" fmla="*/ 160338 h 271463"/>
              <a:gd name="connsiteX897" fmla="*/ 23813 w 187326"/>
              <a:gd name="connsiteY897" fmla="*/ 158750 h 271463"/>
              <a:gd name="connsiteX898" fmla="*/ 26988 w 187326"/>
              <a:gd name="connsiteY898" fmla="*/ 158750 h 271463"/>
              <a:gd name="connsiteX899" fmla="*/ 28575 w 187326"/>
              <a:gd name="connsiteY899" fmla="*/ 158750 h 271463"/>
              <a:gd name="connsiteX900" fmla="*/ 28575 w 187326"/>
              <a:gd name="connsiteY900" fmla="*/ 155575 h 271463"/>
              <a:gd name="connsiteX901" fmla="*/ 26988 w 187326"/>
              <a:gd name="connsiteY901" fmla="*/ 153988 h 271463"/>
              <a:gd name="connsiteX902" fmla="*/ 23813 w 187326"/>
              <a:gd name="connsiteY902" fmla="*/ 153988 h 271463"/>
              <a:gd name="connsiteX903" fmla="*/ 23813 w 187326"/>
              <a:gd name="connsiteY903" fmla="*/ 150813 h 271463"/>
              <a:gd name="connsiteX904" fmla="*/ 22225 w 187326"/>
              <a:gd name="connsiteY904" fmla="*/ 150813 h 271463"/>
              <a:gd name="connsiteX905" fmla="*/ 20638 w 187326"/>
              <a:gd name="connsiteY905" fmla="*/ 150813 h 271463"/>
              <a:gd name="connsiteX906" fmla="*/ 20638 w 187326"/>
              <a:gd name="connsiteY906" fmla="*/ 149225 h 271463"/>
              <a:gd name="connsiteX907" fmla="*/ 17463 w 187326"/>
              <a:gd name="connsiteY907" fmla="*/ 149225 h 271463"/>
              <a:gd name="connsiteX908" fmla="*/ 15875 w 187326"/>
              <a:gd name="connsiteY908" fmla="*/ 147638 h 271463"/>
              <a:gd name="connsiteX909" fmla="*/ 17463 w 187326"/>
              <a:gd name="connsiteY909" fmla="*/ 147638 h 271463"/>
              <a:gd name="connsiteX910" fmla="*/ 20638 w 187326"/>
              <a:gd name="connsiteY910" fmla="*/ 147638 h 271463"/>
              <a:gd name="connsiteX911" fmla="*/ 22225 w 187326"/>
              <a:gd name="connsiteY911" fmla="*/ 149225 h 271463"/>
              <a:gd name="connsiteX912" fmla="*/ 23813 w 187326"/>
              <a:gd name="connsiteY912" fmla="*/ 149225 h 271463"/>
              <a:gd name="connsiteX913" fmla="*/ 26988 w 187326"/>
              <a:gd name="connsiteY913" fmla="*/ 149225 h 271463"/>
              <a:gd name="connsiteX914" fmla="*/ 28575 w 187326"/>
              <a:gd name="connsiteY914" fmla="*/ 149225 h 271463"/>
              <a:gd name="connsiteX915" fmla="*/ 31750 w 187326"/>
              <a:gd name="connsiteY915" fmla="*/ 149225 h 271463"/>
              <a:gd name="connsiteX916" fmla="*/ 33338 w 187326"/>
              <a:gd name="connsiteY916" fmla="*/ 149225 h 271463"/>
              <a:gd name="connsiteX917" fmla="*/ 36513 w 187326"/>
              <a:gd name="connsiteY917" fmla="*/ 149225 h 271463"/>
              <a:gd name="connsiteX918" fmla="*/ 36513 w 187326"/>
              <a:gd name="connsiteY918" fmla="*/ 149225 h 271463"/>
              <a:gd name="connsiteX919" fmla="*/ 36513 w 187326"/>
              <a:gd name="connsiteY919" fmla="*/ 147638 h 271463"/>
              <a:gd name="connsiteX920" fmla="*/ 38100 w 187326"/>
              <a:gd name="connsiteY920" fmla="*/ 147638 h 271463"/>
              <a:gd name="connsiteX921" fmla="*/ 38100 w 187326"/>
              <a:gd name="connsiteY921" fmla="*/ 144463 h 271463"/>
              <a:gd name="connsiteX922" fmla="*/ 39688 w 187326"/>
              <a:gd name="connsiteY922" fmla="*/ 144463 h 271463"/>
              <a:gd name="connsiteX923" fmla="*/ 39688 w 187326"/>
              <a:gd name="connsiteY923" fmla="*/ 142875 h 271463"/>
              <a:gd name="connsiteX924" fmla="*/ 38100 w 187326"/>
              <a:gd name="connsiteY924" fmla="*/ 142875 h 271463"/>
              <a:gd name="connsiteX925" fmla="*/ 36513 w 187326"/>
              <a:gd name="connsiteY925" fmla="*/ 139700 h 271463"/>
              <a:gd name="connsiteX926" fmla="*/ 36513 w 187326"/>
              <a:gd name="connsiteY926" fmla="*/ 139700 h 271463"/>
              <a:gd name="connsiteX927" fmla="*/ 36513 w 187326"/>
              <a:gd name="connsiteY927" fmla="*/ 138113 h 271463"/>
              <a:gd name="connsiteX928" fmla="*/ 33338 w 187326"/>
              <a:gd name="connsiteY928" fmla="*/ 138113 h 271463"/>
              <a:gd name="connsiteX929" fmla="*/ 33338 w 187326"/>
              <a:gd name="connsiteY929" fmla="*/ 134938 h 271463"/>
              <a:gd name="connsiteX930" fmla="*/ 31750 w 187326"/>
              <a:gd name="connsiteY930" fmla="*/ 138113 h 271463"/>
              <a:gd name="connsiteX931" fmla="*/ 28575 w 187326"/>
              <a:gd name="connsiteY931" fmla="*/ 138113 h 271463"/>
              <a:gd name="connsiteX932" fmla="*/ 26988 w 187326"/>
              <a:gd name="connsiteY932" fmla="*/ 138113 h 271463"/>
              <a:gd name="connsiteX933" fmla="*/ 23813 w 187326"/>
              <a:gd name="connsiteY933" fmla="*/ 138113 h 271463"/>
              <a:gd name="connsiteX934" fmla="*/ 22225 w 187326"/>
              <a:gd name="connsiteY934" fmla="*/ 138113 h 271463"/>
              <a:gd name="connsiteX935" fmla="*/ 20638 w 187326"/>
              <a:gd name="connsiteY935" fmla="*/ 138113 h 271463"/>
              <a:gd name="connsiteX936" fmla="*/ 20638 w 187326"/>
              <a:gd name="connsiteY936" fmla="*/ 139700 h 271463"/>
              <a:gd name="connsiteX937" fmla="*/ 17463 w 187326"/>
              <a:gd name="connsiteY937" fmla="*/ 139700 h 271463"/>
              <a:gd name="connsiteX938" fmla="*/ 12700 w 187326"/>
              <a:gd name="connsiteY938" fmla="*/ 139700 h 271463"/>
              <a:gd name="connsiteX939" fmla="*/ 11113 w 187326"/>
              <a:gd name="connsiteY939" fmla="*/ 138113 h 271463"/>
              <a:gd name="connsiteX940" fmla="*/ 9525 w 187326"/>
              <a:gd name="connsiteY940" fmla="*/ 138113 h 271463"/>
              <a:gd name="connsiteX941" fmla="*/ 6350 w 187326"/>
              <a:gd name="connsiteY941" fmla="*/ 138113 h 271463"/>
              <a:gd name="connsiteX942" fmla="*/ 4763 w 187326"/>
              <a:gd name="connsiteY942" fmla="*/ 134938 h 271463"/>
              <a:gd name="connsiteX943" fmla="*/ 4763 w 187326"/>
              <a:gd name="connsiteY943" fmla="*/ 133350 h 271463"/>
              <a:gd name="connsiteX944" fmla="*/ 4763 w 187326"/>
              <a:gd name="connsiteY944" fmla="*/ 131763 h 271463"/>
              <a:gd name="connsiteX945" fmla="*/ 9525 w 187326"/>
              <a:gd name="connsiteY945" fmla="*/ 131763 h 271463"/>
              <a:gd name="connsiteX946" fmla="*/ 11113 w 187326"/>
              <a:gd name="connsiteY946" fmla="*/ 131763 h 271463"/>
              <a:gd name="connsiteX947" fmla="*/ 12700 w 187326"/>
              <a:gd name="connsiteY947" fmla="*/ 133350 h 271463"/>
              <a:gd name="connsiteX948" fmla="*/ 15875 w 187326"/>
              <a:gd name="connsiteY948" fmla="*/ 133350 h 271463"/>
              <a:gd name="connsiteX949" fmla="*/ 17463 w 187326"/>
              <a:gd name="connsiteY949" fmla="*/ 133350 h 271463"/>
              <a:gd name="connsiteX950" fmla="*/ 20638 w 187326"/>
              <a:gd name="connsiteY950" fmla="*/ 133350 h 271463"/>
              <a:gd name="connsiteX951" fmla="*/ 22225 w 187326"/>
              <a:gd name="connsiteY951" fmla="*/ 134938 h 271463"/>
              <a:gd name="connsiteX952" fmla="*/ 23813 w 187326"/>
              <a:gd name="connsiteY952" fmla="*/ 133350 h 271463"/>
              <a:gd name="connsiteX953" fmla="*/ 23813 w 187326"/>
              <a:gd name="connsiteY953" fmla="*/ 134938 h 271463"/>
              <a:gd name="connsiteX954" fmla="*/ 26988 w 187326"/>
              <a:gd name="connsiteY954" fmla="*/ 134938 h 271463"/>
              <a:gd name="connsiteX955" fmla="*/ 28575 w 187326"/>
              <a:gd name="connsiteY955" fmla="*/ 134938 h 271463"/>
              <a:gd name="connsiteX956" fmla="*/ 28575 w 187326"/>
              <a:gd name="connsiteY956" fmla="*/ 133350 h 271463"/>
              <a:gd name="connsiteX957" fmla="*/ 31750 w 187326"/>
              <a:gd name="connsiteY957" fmla="*/ 133350 h 271463"/>
              <a:gd name="connsiteX958" fmla="*/ 31750 w 187326"/>
              <a:gd name="connsiteY958" fmla="*/ 131763 h 271463"/>
              <a:gd name="connsiteX959" fmla="*/ 28575 w 187326"/>
              <a:gd name="connsiteY959" fmla="*/ 128588 h 271463"/>
              <a:gd name="connsiteX960" fmla="*/ 26988 w 187326"/>
              <a:gd name="connsiteY960" fmla="*/ 128588 h 271463"/>
              <a:gd name="connsiteX961" fmla="*/ 22225 w 187326"/>
              <a:gd name="connsiteY961" fmla="*/ 127000 h 271463"/>
              <a:gd name="connsiteX962" fmla="*/ 20638 w 187326"/>
              <a:gd name="connsiteY962" fmla="*/ 127000 h 271463"/>
              <a:gd name="connsiteX963" fmla="*/ 17463 w 187326"/>
              <a:gd name="connsiteY963" fmla="*/ 127000 h 271463"/>
              <a:gd name="connsiteX964" fmla="*/ 15875 w 187326"/>
              <a:gd name="connsiteY964" fmla="*/ 127000 h 271463"/>
              <a:gd name="connsiteX965" fmla="*/ 12700 w 187326"/>
              <a:gd name="connsiteY965" fmla="*/ 123825 h 271463"/>
              <a:gd name="connsiteX966" fmla="*/ 11113 w 187326"/>
              <a:gd name="connsiteY966" fmla="*/ 123825 h 271463"/>
              <a:gd name="connsiteX967" fmla="*/ 11113 w 187326"/>
              <a:gd name="connsiteY967" fmla="*/ 122238 h 271463"/>
              <a:gd name="connsiteX968" fmla="*/ 12700 w 187326"/>
              <a:gd name="connsiteY968" fmla="*/ 122238 h 271463"/>
              <a:gd name="connsiteX969" fmla="*/ 15875 w 187326"/>
              <a:gd name="connsiteY969" fmla="*/ 122238 h 271463"/>
              <a:gd name="connsiteX970" fmla="*/ 17463 w 187326"/>
              <a:gd name="connsiteY970" fmla="*/ 122238 h 271463"/>
              <a:gd name="connsiteX971" fmla="*/ 22225 w 187326"/>
              <a:gd name="connsiteY971" fmla="*/ 122238 h 271463"/>
              <a:gd name="connsiteX972" fmla="*/ 26988 w 187326"/>
              <a:gd name="connsiteY972" fmla="*/ 122238 h 271463"/>
              <a:gd name="connsiteX973" fmla="*/ 28575 w 187326"/>
              <a:gd name="connsiteY973" fmla="*/ 122238 h 271463"/>
              <a:gd name="connsiteX974" fmla="*/ 31750 w 187326"/>
              <a:gd name="connsiteY974" fmla="*/ 122238 h 271463"/>
              <a:gd name="connsiteX975" fmla="*/ 33338 w 187326"/>
              <a:gd name="connsiteY975" fmla="*/ 122238 h 271463"/>
              <a:gd name="connsiteX976" fmla="*/ 33338 w 187326"/>
              <a:gd name="connsiteY976" fmla="*/ 119063 h 271463"/>
              <a:gd name="connsiteX977" fmla="*/ 36513 w 187326"/>
              <a:gd name="connsiteY977" fmla="*/ 117475 h 271463"/>
              <a:gd name="connsiteX978" fmla="*/ 33338 w 187326"/>
              <a:gd name="connsiteY978" fmla="*/ 115888 h 271463"/>
              <a:gd name="connsiteX979" fmla="*/ 31750 w 187326"/>
              <a:gd name="connsiteY979" fmla="*/ 115888 h 271463"/>
              <a:gd name="connsiteX980" fmla="*/ 28575 w 187326"/>
              <a:gd name="connsiteY980" fmla="*/ 112713 h 271463"/>
              <a:gd name="connsiteX981" fmla="*/ 26988 w 187326"/>
              <a:gd name="connsiteY981" fmla="*/ 112713 h 271463"/>
              <a:gd name="connsiteX982" fmla="*/ 23813 w 187326"/>
              <a:gd name="connsiteY982" fmla="*/ 112713 h 271463"/>
              <a:gd name="connsiteX983" fmla="*/ 23813 w 187326"/>
              <a:gd name="connsiteY983" fmla="*/ 111125 h 271463"/>
              <a:gd name="connsiteX984" fmla="*/ 23813 w 187326"/>
              <a:gd name="connsiteY984" fmla="*/ 107950 h 271463"/>
              <a:gd name="connsiteX985" fmla="*/ 26988 w 187326"/>
              <a:gd name="connsiteY985" fmla="*/ 107950 h 271463"/>
              <a:gd name="connsiteX986" fmla="*/ 26988 w 187326"/>
              <a:gd name="connsiteY986" fmla="*/ 111125 h 271463"/>
              <a:gd name="connsiteX987" fmla="*/ 28575 w 187326"/>
              <a:gd name="connsiteY987" fmla="*/ 111125 h 271463"/>
              <a:gd name="connsiteX988" fmla="*/ 31750 w 187326"/>
              <a:gd name="connsiteY988" fmla="*/ 111125 h 271463"/>
              <a:gd name="connsiteX989" fmla="*/ 31750 w 187326"/>
              <a:gd name="connsiteY989" fmla="*/ 107950 h 271463"/>
              <a:gd name="connsiteX990" fmla="*/ 28575 w 187326"/>
              <a:gd name="connsiteY990" fmla="*/ 107950 h 271463"/>
              <a:gd name="connsiteX991" fmla="*/ 28575 w 187326"/>
              <a:gd name="connsiteY991" fmla="*/ 106363 h 271463"/>
              <a:gd name="connsiteX992" fmla="*/ 22225 w 187326"/>
              <a:gd name="connsiteY992" fmla="*/ 104775 h 271463"/>
              <a:gd name="connsiteX993" fmla="*/ 22225 w 187326"/>
              <a:gd name="connsiteY993" fmla="*/ 101600 h 271463"/>
              <a:gd name="connsiteX994" fmla="*/ 20638 w 187326"/>
              <a:gd name="connsiteY994" fmla="*/ 101600 h 271463"/>
              <a:gd name="connsiteX995" fmla="*/ 20638 w 187326"/>
              <a:gd name="connsiteY995" fmla="*/ 100013 h 271463"/>
              <a:gd name="connsiteX996" fmla="*/ 22225 w 187326"/>
              <a:gd name="connsiteY996" fmla="*/ 100013 h 271463"/>
              <a:gd name="connsiteX997" fmla="*/ 23813 w 187326"/>
              <a:gd name="connsiteY997" fmla="*/ 101600 h 271463"/>
              <a:gd name="connsiteX998" fmla="*/ 26988 w 187326"/>
              <a:gd name="connsiteY998" fmla="*/ 104775 h 271463"/>
              <a:gd name="connsiteX999" fmla="*/ 28575 w 187326"/>
              <a:gd name="connsiteY999" fmla="*/ 104775 h 271463"/>
              <a:gd name="connsiteX1000" fmla="*/ 31750 w 187326"/>
              <a:gd name="connsiteY1000" fmla="*/ 104775 h 271463"/>
              <a:gd name="connsiteX1001" fmla="*/ 31750 w 187326"/>
              <a:gd name="connsiteY1001" fmla="*/ 106363 h 271463"/>
              <a:gd name="connsiteX1002" fmla="*/ 33338 w 187326"/>
              <a:gd name="connsiteY1002" fmla="*/ 104775 h 271463"/>
              <a:gd name="connsiteX1003" fmla="*/ 36513 w 187326"/>
              <a:gd name="connsiteY1003" fmla="*/ 104775 h 271463"/>
              <a:gd name="connsiteX1004" fmla="*/ 36513 w 187326"/>
              <a:gd name="connsiteY1004" fmla="*/ 101600 h 271463"/>
              <a:gd name="connsiteX1005" fmla="*/ 36513 w 187326"/>
              <a:gd name="connsiteY1005" fmla="*/ 101600 h 271463"/>
              <a:gd name="connsiteX1006" fmla="*/ 36513 w 187326"/>
              <a:gd name="connsiteY1006" fmla="*/ 100013 h 271463"/>
              <a:gd name="connsiteX1007" fmla="*/ 38100 w 187326"/>
              <a:gd name="connsiteY1007" fmla="*/ 100013 h 271463"/>
              <a:gd name="connsiteX1008" fmla="*/ 39688 w 187326"/>
              <a:gd name="connsiteY1008" fmla="*/ 100013 h 271463"/>
              <a:gd name="connsiteX1009" fmla="*/ 39688 w 187326"/>
              <a:gd name="connsiteY1009" fmla="*/ 96838 h 271463"/>
              <a:gd name="connsiteX1010" fmla="*/ 39688 w 187326"/>
              <a:gd name="connsiteY1010" fmla="*/ 95250 h 271463"/>
              <a:gd name="connsiteX1011" fmla="*/ 42863 w 187326"/>
              <a:gd name="connsiteY1011" fmla="*/ 95250 h 271463"/>
              <a:gd name="connsiteX1012" fmla="*/ 39688 w 187326"/>
              <a:gd name="connsiteY1012" fmla="*/ 92075 h 271463"/>
              <a:gd name="connsiteX1013" fmla="*/ 39688 w 187326"/>
              <a:gd name="connsiteY1013" fmla="*/ 90488 h 271463"/>
              <a:gd name="connsiteX1014" fmla="*/ 39688 w 187326"/>
              <a:gd name="connsiteY1014" fmla="*/ 88900 h 271463"/>
              <a:gd name="connsiteX1015" fmla="*/ 38100 w 187326"/>
              <a:gd name="connsiteY1015" fmla="*/ 85725 h 271463"/>
              <a:gd name="connsiteX1016" fmla="*/ 39688 w 187326"/>
              <a:gd name="connsiteY1016" fmla="*/ 85725 h 271463"/>
              <a:gd name="connsiteX1017" fmla="*/ 38100 w 187326"/>
              <a:gd name="connsiteY1017" fmla="*/ 80963 h 271463"/>
              <a:gd name="connsiteX1018" fmla="*/ 39688 w 187326"/>
              <a:gd name="connsiteY1018" fmla="*/ 80963 h 271463"/>
              <a:gd name="connsiteX1019" fmla="*/ 39688 w 187326"/>
              <a:gd name="connsiteY1019" fmla="*/ 84138 h 271463"/>
              <a:gd name="connsiteX1020" fmla="*/ 42863 w 187326"/>
              <a:gd name="connsiteY1020" fmla="*/ 85725 h 271463"/>
              <a:gd name="connsiteX1021" fmla="*/ 44450 w 187326"/>
              <a:gd name="connsiteY1021" fmla="*/ 85725 h 271463"/>
              <a:gd name="connsiteX1022" fmla="*/ 44450 w 187326"/>
              <a:gd name="connsiteY1022" fmla="*/ 88900 h 271463"/>
              <a:gd name="connsiteX1023" fmla="*/ 47625 w 187326"/>
              <a:gd name="connsiteY1023" fmla="*/ 88900 h 271463"/>
              <a:gd name="connsiteX1024" fmla="*/ 49213 w 187326"/>
              <a:gd name="connsiteY1024" fmla="*/ 88900 h 271463"/>
              <a:gd name="connsiteX1025" fmla="*/ 49213 w 187326"/>
              <a:gd name="connsiteY1025" fmla="*/ 85725 h 271463"/>
              <a:gd name="connsiteX1026" fmla="*/ 49213 w 187326"/>
              <a:gd name="connsiteY1026" fmla="*/ 84138 h 271463"/>
              <a:gd name="connsiteX1027" fmla="*/ 49213 w 187326"/>
              <a:gd name="connsiteY1027" fmla="*/ 80963 h 271463"/>
              <a:gd name="connsiteX1028" fmla="*/ 49213 w 187326"/>
              <a:gd name="connsiteY1028" fmla="*/ 79375 h 271463"/>
              <a:gd name="connsiteX1029" fmla="*/ 47625 w 187326"/>
              <a:gd name="connsiteY1029" fmla="*/ 76200 h 271463"/>
              <a:gd name="connsiteX1030" fmla="*/ 47625 w 187326"/>
              <a:gd name="connsiteY1030" fmla="*/ 74613 h 271463"/>
              <a:gd name="connsiteX1031" fmla="*/ 44450 w 187326"/>
              <a:gd name="connsiteY1031" fmla="*/ 74613 h 271463"/>
              <a:gd name="connsiteX1032" fmla="*/ 44450 w 187326"/>
              <a:gd name="connsiteY1032" fmla="*/ 73025 h 271463"/>
              <a:gd name="connsiteX1033" fmla="*/ 44450 w 187326"/>
              <a:gd name="connsiteY1033" fmla="*/ 69850 h 271463"/>
              <a:gd name="connsiteX1034" fmla="*/ 47625 w 187326"/>
              <a:gd name="connsiteY1034" fmla="*/ 68262 h 271463"/>
              <a:gd name="connsiteX1035" fmla="*/ 49213 w 187326"/>
              <a:gd name="connsiteY1035" fmla="*/ 69850 h 271463"/>
              <a:gd name="connsiteX1036" fmla="*/ 52388 w 187326"/>
              <a:gd name="connsiteY1036" fmla="*/ 73025 h 271463"/>
              <a:gd name="connsiteX1037" fmla="*/ 53975 w 187326"/>
              <a:gd name="connsiteY1037" fmla="*/ 73025 h 271463"/>
              <a:gd name="connsiteX1038" fmla="*/ 52388 w 187326"/>
              <a:gd name="connsiteY1038" fmla="*/ 69850 h 271463"/>
              <a:gd name="connsiteX1039" fmla="*/ 52388 w 187326"/>
              <a:gd name="connsiteY1039" fmla="*/ 68262 h 271463"/>
              <a:gd name="connsiteX1040" fmla="*/ 52388 w 187326"/>
              <a:gd name="connsiteY1040" fmla="*/ 65087 h 271463"/>
              <a:gd name="connsiteX1041" fmla="*/ 49213 w 187326"/>
              <a:gd name="connsiteY1041" fmla="*/ 65087 h 271463"/>
              <a:gd name="connsiteX1042" fmla="*/ 49213 w 187326"/>
              <a:gd name="connsiteY1042" fmla="*/ 63500 h 271463"/>
              <a:gd name="connsiteX1043" fmla="*/ 49213 w 187326"/>
              <a:gd name="connsiteY1043" fmla="*/ 60325 h 271463"/>
              <a:gd name="connsiteX1044" fmla="*/ 49213 w 187326"/>
              <a:gd name="connsiteY1044" fmla="*/ 58737 h 271463"/>
              <a:gd name="connsiteX1045" fmla="*/ 47625 w 187326"/>
              <a:gd name="connsiteY1045" fmla="*/ 58737 h 271463"/>
              <a:gd name="connsiteX1046" fmla="*/ 44450 w 187326"/>
              <a:gd name="connsiteY1046" fmla="*/ 57150 h 271463"/>
              <a:gd name="connsiteX1047" fmla="*/ 44450 w 187326"/>
              <a:gd name="connsiteY1047" fmla="*/ 53975 h 271463"/>
              <a:gd name="connsiteX1048" fmla="*/ 42863 w 187326"/>
              <a:gd name="connsiteY1048" fmla="*/ 49212 h 271463"/>
              <a:gd name="connsiteX1049" fmla="*/ 44450 w 187326"/>
              <a:gd name="connsiteY1049" fmla="*/ 49212 h 271463"/>
              <a:gd name="connsiteX1050" fmla="*/ 44450 w 187326"/>
              <a:gd name="connsiteY1050" fmla="*/ 52387 h 271463"/>
              <a:gd name="connsiteX1051" fmla="*/ 47625 w 187326"/>
              <a:gd name="connsiteY1051" fmla="*/ 52387 h 271463"/>
              <a:gd name="connsiteX1052" fmla="*/ 49213 w 187326"/>
              <a:gd name="connsiteY1052" fmla="*/ 53975 h 271463"/>
              <a:gd name="connsiteX1053" fmla="*/ 49213 w 187326"/>
              <a:gd name="connsiteY1053" fmla="*/ 57150 h 271463"/>
              <a:gd name="connsiteX1054" fmla="*/ 52388 w 187326"/>
              <a:gd name="connsiteY1054" fmla="*/ 58737 h 271463"/>
              <a:gd name="connsiteX1055" fmla="*/ 53975 w 187326"/>
              <a:gd name="connsiteY1055" fmla="*/ 60325 h 271463"/>
              <a:gd name="connsiteX1056" fmla="*/ 53975 w 187326"/>
              <a:gd name="connsiteY1056" fmla="*/ 63500 h 271463"/>
              <a:gd name="connsiteX1057" fmla="*/ 55563 w 187326"/>
              <a:gd name="connsiteY1057" fmla="*/ 65087 h 271463"/>
              <a:gd name="connsiteX1058" fmla="*/ 58738 w 187326"/>
              <a:gd name="connsiteY1058" fmla="*/ 68262 h 271463"/>
              <a:gd name="connsiteX1059" fmla="*/ 60325 w 187326"/>
              <a:gd name="connsiteY1059" fmla="*/ 68262 h 271463"/>
              <a:gd name="connsiteX1060" fmla="*/ 60325 w 187326"/>
              <a:gd name="connsiteY1060" fmla="*/ 65087 h 271463"/>
              <a:gd name="connsiteX1061" fmla="*/ 60325 w 187326"/>
              <a:gd name="connsiteY1061" fmla="*/ 63500 h 271463"/>
              <a:gd name="connsiteX1062" fmla="*/ 58738 w 187326"/>
              <a:gd name="connsiteY1062" fmla="*/ 60325 h 271463"/>
              <a:gd name="connsiteX1063" fmla="*/ 58738 w 187326"/>
              <a:gd name="connsiteY1063" fmla="*/ 58737 h 271463"/>
              <a:gd name="connsiteX1064" fmla="*/ 60325 w 187326"/>
              <a:gd name="connsiteY1064" fmla="*/ 58737 h 271463"/>
              <a:gd name="connsiteX1065" fmla="*/ 63500 w 187326"/>
              <a:gd name="connsiteY1065" fmla="*/ 60325 h 271463"/>
              <a:gd name="connsiteX1066" fmla="*/ 63500 w 187326"/>
              <a:gd name="connsiteY1066" fmla="*/ 58737 h 271463"/>
              <a:gd name="connsiteX1067" fmla="*/ 65088 w 187326"/>
              <a:gd name="connsiteY1067" fmla="*/ 58737 h 271463"/>
              <a:gd name="connsiteX1068" fmla="*/ 65088 w 187326"/>
              <a:gd name="connsiteY1068" fmla="*/ 57150 h 271463"/>
              <a:gd name="connsiteX1069" fmla="*/ 63500 w 187326"/>
              <a:gd name="connsiteY1069" fmla="*/ 57150 h 271463"/>
              <a:gd name="connsiteX1070" fmla="*/ 63500 w 187326"/>
              <a:gd name="connsiteY1070" fmla="*/ 53975 h 271463"/>
              <a:gd name="connsiteX1071" fmla="*/ 60325 w 187326"/>
              <a:gd name="connsiteY1071" fmla="*/ 52387 h 271463"/>
              <a:gd name="connsiteX1072" fmla="*/ 60325 w 187326"/>
              <a:gd name="connsiteY1072" fmla="*/ 49212 h 271463"/>
              <a:gd name="connsiteX1073" fmla="*/ 58738 w 187326"/>
              <a:gd name="connsiteY1073" fmla="*/ 47625 h 271463"/>
              <a:gd name="connsiteX1074" fmla="*/ 55563 w 187326"/>
              <a:gd name="connsiteY1074" fmla="*/ 44450 h 271463"/>
              <a:gd name="connsiteX1075" fmla="*/ 55563 w 187326"/>
              <a:gd name="connsiteY1075" fmla="*/ 42862 h 271463"/>
              <a:gd name="connsiteX1076" fmla="*/ 53975 w 187326"/>
              <a:gd name="connsiteY1076" fmla="*/ 42862 h 271463"/>
              <a:gd name="connsiteX1077" fmla="*/ 53975 w 187326"/>
              <a:gd name="connsiteY1077" fmla="*/ 41275 h 271463"/>
              <a:gd name="connsiteX1078" fmla="*/ 52388 w 187326"/>
              <a:gd name="connsiteY1078" fmla="*/ 38100 h 271463"/>
              <a:gd name="connsiteX1079" fmla="*/ 53975 w 187326"/>
              <a:gd name="connsiteY1079" fmla="*/ 36512 h 271463"/>
              <a:gd name="connsiteX1080" fmla="*/ 55563 w 187326"/>
              <a:gd name="connsiteY1080" fmla="*/ 36512 h 271463"/>
              <a:gd name="connsiteX1081" fmla="*/ 53975 w 187326"/>
              <a:gd name="connsiteY1081" fmla="*/ 33337 h 271463"/>
              <a:gd name="connsiteX1082" fmla="*/ 53975 w 187326"/>
              <a:gd name="connsiteY1082" fmla="*/ 31750 h 271463"/>
              <a:gd name="connsiteX1083" fmla="*/ 58738 w 187326"/>
              <a:gd name="connsiteY1083" fmla="*/ 33337 h 271463"/>
              <a:gd name="connsiteX1084" fmla="*/ 58738 w 187326"/>
              <a:gd name="connsiteY1084" fmla="*/ 36512 h 271463"/>
              <a:gd name="connsiteX1085" fmla="*/ 60325 w 187326"/>
              <a:gd name="connsiteY1085" fmla="*/ 38100 h 271463"/>
              <a:gd name="connsiteX1086" fmla="*/ 60325 w 187326"/>
              <a:gd name="connsiteY1086" fmla="*/ 41275 h 271463"/>
              <a:gd name="connsiteX1087" fmla="*/ 63500 w 187326"/>
              <a:gd name="connsiteY1087" fmla="*/ 41275 h 271463"/>
              <a:gd name="connsiteX1088" fmla="*/ 65088 w 187326"/>
              <a:gd name="connsiteY1088" fmla="*/ 42862 h 271463"/>
              <a:gd name="connsiteX1089" fmla="*/ 68263 w 187326"/>
              <a:gd name="connsiteY1089" fmla="*/ 42862 h 271463"/>
              <a:gd name="connsiteX1090" fmla="*/ 68263 w 187326"/>
              <a:gd name="connsiteY1090" fmla="*/ 44450 h 271463"/>
              <a:gd name="connsiteX1091" fmla="*/ 69850 w 187326"/>
              <a:gd name="connsiteY1091" fmla="*/ 44450 h 271463"/>
              <a:gd name="connsiteX1092" fmla="*/ 69850 w 187326"/>
              <a:gd name="connsiteY1092" fmla="*/ 44450 h 271463"/>
              <a:gd name="connsiteX1093" fmla="*/ 71438 w 187326"/>
              <a:gd name="connsiteY1093" fmla="*/ 47625 h 271463"/>
              <a:gd name="connsiteX1094" fmla="*/ 74613 w 187326"/>
              <a:gd name="connsiteY1094" fmla="*/ 47625 h 271463"/>
              <a:gd name="connsiteX1095" fmla="*/ 74613 w 187326"/>
              <a:gd name="connsiteY1095" fmla="*/ 44450 h 271463"/>
              <a:gd name="connsiteX1096" fmla="*/ 71438 w 187326"/>
              <a:gd name="connsiteY1096" fmla="*/ 42862 h 271463"/>
              <a:gd name="connsiteX1097" fmla="*/ 71438 w 187326"/>
              <a:gd name="connsiteY1097" fmla="*/ 41275 h 271463"/>
              <a:gd name="connsiteX1098" fmla="*/ 74613 w 187326"/>
              <a:gd name="connsiteY1098" fmla="*/ 41275 h 271463"/>
              <a:gd name="connsiteX1099" fmla="*/ 76200 w 187326"/>
              <a:gd name="connsiteY1099" fmla="*/ 42862 h 271463"/>
              <a:gd name="connsiteX1100" fmla="*/ 76200 w 187326"/>
              <a:gd name="connsiteY1100" fmla="*/ 44450 h 271463"/>
              <a:gd name="connsiteX1101" fmla="*/ 79375 w 187326"/>
              <a:gd name="connsiteY1101" fmla="*/ 44450 h 271463"/>
              <a:gd name="connsiteX1102" fmla="*/ 79375 w 187326"/>
              <a:gd name="connsiteY1102" fmla="*/ 47625 h 271463"/>
              <a:gd name="connsiteX1103" fmla="*/ 80963 w 187326"/>
              <a:gd name="connsiteY1103" fmla="*/ 47625 h 271463"/>
              <a:gd name="connsiteX1104" fmla="*/ 84138 w 187326"/>
              <a:gd name="connsiteY1104" fmla="*/ 44450 h 271463"/>
              <a:gd name="connsiteX1105" fmla="*/ 84138 w 187326"/>
              <a:gd name="connsiteY1105" fmla="*/ 42862 h 271463"/>
              <a:gd name="connsiteX1106" fmla="*/ 85726 w 187326"/>
              <a:gd name="connsiteY1106" fmla="*/ 42862 h 271463"/>
              <a:gd name="connsiteX1107" fmla="*/ 85726 w 187326"/>
              <a:gd name="connsiteY1107" fmla="*/ 41275 h 271463"/>
              <a:gd name="connsiteX1108" fmla="*/ 85726 w 187326"/>
              <a:gd name="connsiteY1108" fmla="*/ 38100 h 271463"/>
              <a:gd name="connsiteX1109" fmla="*/ 85726 w 187326"/>
              <a:gd name="connsiteY1109" fmla="*/ 36512 h 271463"/>
              <a:gd name="connsiteX1110" fmla="*/ 84138 w 187326"/>
              <a:gd name="connsiteY1110" fmla="*/ 33337 h 271463"/>
              <a:gd name="connsiteX1111" fmla="*/ 84138 w 187326"/>
              <a:gd name="connsiteY1111" fmla="*/ 31750 h 271463"/>
              <a:gd name="connsiteX1112" fmla="*/ 84138 w 187326"/>
              <a:gd name="connsiteY1112" fmla="*/ 30162 h 271463"/>
              <a:gd name="connsiteX1113" fmla="*/ 85726 w 187326"/>
              <a:gd name="connsiteY1113" fmla="*/ 30162 h 271463"/>
              <a:gd name="connsiteX1114" fmla="*/ 85726 w 187326"/>
              <a:gd name="connsiteY1114" fmla="*/ 26987 h 271463"/>
              <a:gd name="connsiteX1115" fmla="*/ 87313 w 187326"/>
              <a:gd name="connsiteY1115" fmla="*/ 26987 h 271463"/>
              <a:gd name="connsiteX1116" fmla="*/ 87313 w 187326"/>
              <a:gd name="connsiteY1116" fmla="*/ 25400 h 271463"/>
              <a:gd name="connsiteX1117" fmla="*/ 90488 w 187326"/>
              <a:gd name="connsiteY1117" fmla="*/ 25400 h 271463"/>
              <a:gd name="connsiteX1118" fmla="*/ 90488 w 187326"/>
              <a:gd name="connsiteY1118" fmla="*/ 22225 h 271463"/>
              <a:gd name="connsiteX1119" fmla="*/ 90488 w 187326"/>
              <a:gd name="connsiteY1119" fmla="*/ 20637 h 271463"/>
              <a:gd name="connsiteX1120" fmla="*/ 92076 w 187326"/>
              <a:gd name="connsiteY1120" fmla="*/ 20637 h 271463"/>
              <a:gd name="connsiteX1121" fmla="*/ 92076 w 187326"/>
              <a:gd name="connsiteY1121" fmla="*/ 17462 h 271463"/>
              <a:gd name="connsiteX1122" fmla="*/ 95251 w 187326"/>
              <a:gd name="connsiteY1122" fmla="*/ 17462 h 271463"/>
              <a:gd name="connsiteX1123" fmla="*/ 96838 w 187326"/>
              <a:gd name="connsiteY1123" fmla="*/ 20637 h 271463"/>
              <a:gd name="connsiteX1124" fmla="*/ 96838 w 187326"/>
              <a:gd name="connsiteY1124" fmla="*/ 22225 h 271463"/>
              <a:gd name="connsiteX1125" fmla="*/ 96838 w 187326"/>
              <a:gd name="connsiteY1125" fmla="*/ 25400 h 271463"/>
              <a:gd name="connsiteX1126" fmla="*/ 100014 w 187326"/>
              <a:gd name="connsiteY1126" fmla="*/ 26987 h 271463"/>
              <a:gd name="connsiteX1127" fmla="*/ 100014 w 187326"/>
              <a:gd name="connsiteY1127" fmla="*/ 30162 h 271463"/>
              <a:gd name="connsiteX1128" fmla="*/ 100014 w 187326"/>
              <a:gd name="connsiteY1128" fmla="*/ 31750 h 271463"/>
              <a:gd name="connsiteX1129" fmla="*/ 100014 w 187326"/>
              <a:gd name="connsiteY1129" fmla="*/ 33337 h 271463"/>
              <a:gd name="connsiteX1130" fmla="*/ 100014 w 187326"/>
              <a:gd name="connsiteY1130" fmla="*/ 36512 h 271463"/>
              <a:gd name="connsiteX1131" fmla="*/ 100014 w 187326"/>
              <a:gd name="connsiteY1131" fmla="*/ 38100 h 271463"/>
              <a:gd name="connsiteX1132" fmla="*/ 101601 w 187326"/>
              <a:gd name="connsiteY1132" fmla="*/ 38100 h 271463"/>
              <a:gd name="connsiteX1133" fmla="*/ 103189 w 187326"/>
              <a:gd name="connsiteY1133" fmla="*/ 38100 h 271463"/>
              <a:gd name="connsiteX1134" fmla="*/ 106364 w 187326"/>
              <a:gd name="connsiteY1134" fmla="*/ 36512 h 271463"/>
              <a:gd name="connsiteX1135" fmla="*/ 106364 w 187326"/>
              <a:gd name="connsiteY1135" fmla="*/ 33337 h 271463"/>
              <a:gd name="connsiteX1136" fmla="*/ 106364 w 187326"/>
              <a:gd name="connsiteY1136" fmla="*/ 31750 h 271463"/>
              <a:gd name="connsiteX1137" fmla="*/ 106364 w 187326"/>
              <a:gd name="connsiteY1137" fmla="*/ 30162 h 271463"/>
              <a:gd name="connsiteX1138" fmla="*/ 103189 w 187326"/>
              <a:gd name="connsiteY1138" fmla="*/ 26987 h 271463"/>
              <a:gd name="connsiteX1139" fmla="*/ 103189 w 187326"/>
              <a:gd name="connsiteY1139" fmla="*/ 25400 h 271463"/>
              <a:gd name="connsiteX1140" fmla="*/ 103189 w 187326"/>
              <a:gd name="connsiteY1140" fmla="*/ 22225 h 271463"/>
              <a:gd name="connsiteX1141" fmla="*/ 103189 w 187326"/>
              <a:gd name="connsiteY1141" fmla="*/ 20637 h 271463"/>
              <a:gd name="connsiteX1142" fmla="*/ 103189 w 187326"/>
              <a:gd name="connsiteY1142" fmla="*/ 17462 h 271463"/>
              <a:gd name="connsiteX1143" fmla="*/ 103189 w 187326"/>
              <a:gd name="connsiteY1143" fmla="*/ 15875 h 271463"/>
              <a:gd name="connsiteX1144" fmla="*/ 106364 w 187326"/>
              <a:gd name="connsiteY1144" fmla="*/ 15875 h 271463"/>
              <a:gd name="connsiteX1145" fmla="*/ 106364 w 187326"/>
              <a:gd name="connsiteY1145" fmla="*/ 14287 h 271463"/>
              <a:gd name="connsiteX1146" fmla="*/ 106364 w 187326"/>
              <a:gd name="connsiteY1146" fmla="*/ 11112 h 271463"/>
              <a:gd name="connsiteX1147" fmla="*/ 107950 w 187326"/>
              <a:gd name="connsiteY1147" fmla="*/ 15872 h 271463"/>
              <a:gd name="connsiteX1148" fmla="*/ 107950 w 187326"/>
              <a:gd name="connsiteY1148" fmla="*/ 14287 h 271463"/>
              <a:gd name="connsiteX1149" fmla="*/ 107950 w 187326"/>
              <a:gd name="connsiteY1149" fmla="*/ 11112 h 271463"/>
              <a:gd name="connsiteX1150" fmla="*/ 106364 w 187326"/>
              <a:gd name="connsiteY1150" fmla="*/ 11112 h 271463"/>
              <a:gd name="connsiteX1151" fmla="*/ 106364 w 187326"/>
              <a:gd name="connsiteY1151" fmla="*/ 9525 h 271463"/>
              <a:gd name="connsiteX1152" fmla="*/ 103189 w 187326"/>
              <a:gd name="connsiteY1152" fmla="*/ 9525 h 271463"/>
              <a:gd name="connsiteX1153" fmla="*/ 106364 w 187326"/>
              <a:gd name="connsiteY1153" fmla="*/ 6350 h 271463"/>
              <a:gd name="connsiteX1154" fmla="*/ 123826 w 187326"/>
              <a:gd name="connsiteY1154" fmla="*/ 0 h 271463"/>
              <a:gd name="connsiteX1155" fmla="*/ 127001 w 187326"/>
              <a:gd name="connsiteY1155" fmla="*/ 0 h 271463"/>
              <a:gd name="connsiteX1156" fmla="*/ 128588 w 187326"/>
              <a:gd name="connsiteY1156" fmla="*/ 1587 h 271463"/>
              <a:gd name="connsiteX1157" fmla="*/ 128588 w 187326"/>
              <a:gd name="connsiteY1157" fmla="*/ 4762 h 271463"/>
              <a:gd name="connsiteX1158" fmla="*/ 128588 w 187326"/>
              <a:gd name="connsiteY1158" fmla="*/ 6350 h 271463"/>
              <a:gd name="connsiteX1159" fmla="*/ 128588 w 187326"/>
              <a:gd name="connsiteY1159" fmla="*/ 9525 h 271463"/>
              <a:gd name="connsiteX1160" fmla="*/ 128588 w 187326"/>
              <a:gd name="connsiteY1160" fmla="*/ 11113 h 271463"/>
              <a:gd name="connsiteX1161" fmla="*/ 128588 w 187326"/>
              <a:gd name="connsiteY1161" fmla="*/ 14288 h 271463"/>
              <a:gd name="connsiteX1162" fmla="*/ 128588 w 187326"/>
              <a:gd name="connsiteY1162" fmla="*/ 15875 h 271463"/>
              <a:gd name="connsiteX1163" fmla="*/ 128588 w 187326"/>
              <a:gd name="connsiteY1163" fmla="*/ 17463 h 271463"/>
              <a:gd name="connsiteX1164" fmla="*/ 128588 w 187326"/>
              <a:gd name="connsiteY1164" fmla="*/ 20638 h 271463"/>
              <a:gd name="connsiteX1165" fmla="*/ 127001 w 187326"/>
              <a:gd name="connsiteY1165" fmla="*/ 22225 h 271463"/>
              <a:gd name="connsiteX1166" fmla="*/ 123826 w 187326"/>
              <a:gd name="connsiteY1166" fmla="*/ 22225 h 271463"/>
              <a:gd name="connsiteX1167" fmla="*/ 123826 w 187326"/>
              <a:gd name="connsiteY1167" fmla="*/ 20638 h 271463"/>
              <a:gd name="connsiteX1168" fmla="*/ 123826 w 187326"/>
              <a:gd name="connsiteY1168" fmla="*/ 17463 h 271463"/>
              <a:gd name="connsiteX1169" fmla="*/ 123826 w 187326"/>
              <a:gd name="connsiteY1169" fmla="*/ 15875 h 271463"/>
              <a:gd name="connsiteX1170" fmla="*/ 127001 w 187326"/>
              <a:gd name="connsiteY1170" fmla="*/ 14288 h 271463"/>
              <a:gd name="connsiteX1171" fmla="*/ 127001 w 187326"/>
              <a:gd name="connsiteY1171" fmla="*/ 11113 h 271463"/>
              <a:gd name="connsiteX1172" fmla="*/ 127001 w 187326"/>
              <a:gd name="connsiteY1172" fmla="*/ 9525 h 271463"/>
              <a:gd name="connsiteX1173" fmla="*/ 127001 w 187326"/>
              <a:gd name="connsiteY1173" fmla="*/ 6350 h 271463"/>
              <a:gd name="connsiteX1174" fmla="*/ 123826 w 187326"/>
              <a:gd name="connsiteY1174" fmla="*/ 9525 h 271463"/>
              <a:gd name="connsiteX1175" fmla="*/ 123826 w 187326"/>
              <a:gd name="connsiteY1175" fmla="*/ 11113 h 271463"/>
              <a:gd name="connsiteX1176" fmla="*/ 123826 w 187326"/>
              <a:gd name="connsiteY1176" fmla="*/ 14288 h 271463"/>
              <a:gd name="connsiteX1177" fmla="*/ 123826 w 187326"/>
              <a:gd name="connsiteY1177" fmla="*/ 15875 h 271463"/>
              <a:gd name="connsiteX1178" fmla="*/ 122238 w 187326"/>
              <a:gd name="connsiteY1178" fmla="*/ 17463 h 271463"/>
              <a:gd name="connsiteX1179" fmla="*/ 119063 w 187326"/>
              <a:gd name="connsiteY1179" fmla="*/ 15875 h 271463"/>
              <a:gd name="connsiteX1180" fmla="*/ 122238 w 187326"/>
              <a:gd name="connsiteY1180" fmla="*/ 15875 h 271463"/>
              <a:gd name="connsiteX1181" fmla="*/ 122238 w 187326"/>
              <a:gd name="connsiteY1181" fmla="*/ 14288 h 271463"/>
              <a:gd name="connsiteX1182" fmla="*/ 122238 w 187326"/>
              <a:gd name="connsiteY1182" fmla="*/ 11113 h 271463"/>
              <a:gd name="connsiteX1183" fmla="*/ 122238 w 187326"/>
              <a:gd name="connsiteY1183" fmla="*/ 9525 h 271463"/>
              <a:gd name="connsiteX1184" fmla="*/ 122238 w 187326"/>
              <a:gd name="connsiteY1184" fmla="*/ 6350 h 271463"/>
              <a:gd name="connsiteX1185" fmla="*/ 123826 w 187326"/>
              <a:gd name="connsiteY1185" fmla="*/ 4762 h 271463"/>
              <a:gd name="connsiteX1186" fmla="*/ 123826 w 187326"/>
              <a:gd name="connsiteY1186" fmla="*/ 1587 h 271463"/>
              <a:gd name="connsiteX1187" fmla="*/ 106364 w 187326"/>
              <a:gd name="connsiteY1187" fmla="*/ 0 h 271463"/>
              <a:gd name="connsiteX1188" fmla="*/ 107951 w 187326"/>
              <a:gd name="connsiteY1188" fmla="*/ 0 h 271463"/>
              <a:gd name="connsiteX1189" fmla="*/ 107951 w 187326"/>
              <a:gd name="connsiteY1189" fmla="*/ 1587 h 271463"/>
              <a:gd name="connsiteX1190" fmla="*/ 107951 w 187326"/>
              <a:gd name="connsiteY1190" fmla="*/ 4762 h 271463"/>
              <a:gd name="connsiteX1191" fmla="*/ 106364 w 187326"/>
              <a:gd name="connsiteY1191" fmla="*/ 4762 h 271463"/>
              <a:gd name="connsiteX1192" fmla="*/ 106364 w 187326"/>
              <a:gd name="connsiteY1192" fmla="*/ 1587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Lst>
            <a:rect l="l" t="t" r="r" b="b"/>
            <a:pathLst>
              <a:path w="187326" h="271463">
                <a:moveTo>
                  <a:pt x="103189" y="254000"/>
                </a:moveTo>
                <a:lnTo>
                  <a:pt x="106364" y="254000"/>
                </a:lnTo>
                <a:lnTo>
                  <a:pt x="107951" y="254000"/>
                </a:lnTo>
                <a:lnTo>
                  <a:pt x="107951" y="255588"/>
                </a:lnTo>
                <a:lnTo>
                  <a:pt x="106364" y="255588"/>
                </a:lnTo>
                <a:lnTo>
                  <a:pt x="103189" y="255588"/>
                </a:lnTo>
                <a:close/>
                <a:moveTo>
                  <a:pt x="106363" y="230187"/>
                </a:moveTo>
                <a:lnTo>
                  <a:pt x="107950" y="230187"/>
                </a:lnTo>
                <a:lnTo>
                  <a:pt x="107951" y="230187"/>
                </a:lnTo>
                <a:lnTo>
                  <a:pt x="107951" y="231775"/>
                </a:lnTo>
                <a:lnTo>
                  <a:pt x="106363" y="231775"/>
                </a:lnTo>
                <a:close/>
                <a:moveTo>
                  <a:pt x="107950" y="225425"/>
                </a:moveTo>
                <a:lnTo>
                  <a:pt x="111125" y="225425"/>
                </a:lnTo>
                <a:lnTo>
                  <a:pt x="111125" y="227013"/>
                </a:lnTo>
                <a:lnTo>
                  <a:pt x="107950" y="227013"/>
                </a:lnTo>
                <a:close/>
                <a:moveTo>
                  <a:pt x="107951" y="212725"/>
                </a:moveTo>
                <a:lnTo>
                  <a:pt x="107951" y="214313"/>
                </a:lnTo>
                <a:lnTo>
                  <a:pt x="106363" y="214313"/>
                </a:lnTo>
                <a:close/>
                <a:moveTo>
                  <a:pt x="111126" y="206375"/>
                </a:moveTo>
                <a:lnTo>
                  <a:pt x="112714" y="206375"/>
                </a:lnTo>
                <a:lnTo>
                  <a:pt x="114301" y="206375"/>
                </a:lnTo>
                <a:lnTo>
                  <a:pt x="117476" y="206375"/>
                </a:lnTo>
                <a:lnTo>
                  <a:pt x="119064" y="207963"/>
                </a:lnTo>
                <a:lnTo>
                  <a:pt x="117476" y="207963"/>
                </a:lnTo>
                <a:lnTo>
                  <a:pt x="114301" y="207963"/>
                </a:lnTo>
                <a:lnTo>
                  <a:pt x="112714" y="207963"/>
                </a:lnTo>
                <a:lnTo>
                  <a:pt x="111126" y="207963"/>
                </a:lnTo>
                <a:close/>
                <a:moveTo>
                  <a:pt x="26988" y="203200"/>
                </a:moveTo>
                <a:lnTo>
                  <a:pt x="28575" y="206375"/>
                </a:lnTo>
                <a:lnTo>
                  <a:pt x="26988" y="206375"/>
                </a:lnTo>
                <a:close/>
                <a:moveTo>
                  <a:pt x="117476" y="187325"/>
                </a:moveTo>
                <a:lnTo>
                  <a:pt x="119064" y="190500"/>
                </a:lnTo>
                <a:lnTo>
                  <a:pt x="117476" y="190500"/>
                </a:lnTo>
                <a:close/>
                <a:moveTo>
                  <a:pt x="169864" y="182563"/>
                </a:moveTo>
                <a:lnTo>
                  <a:pt x="171451" y="182563"/>
                </a:lnTo>
                <a:lnTo>
                  <a:pt x="174626" y="182563"/>
                </a:lnTo>
                <a:lnTo>
                  <a:pt x="176214" y="182563"/>
                </a:lnTo>
                <a:lnTo>
                  <a:pt x="176214" y="185738"/>
                </a:lnTo>
                <a:lnTo>
                  <a:pt x="174626" y="185738"/>
                </a:lnTo>
                <a:lnTo>
                  <a:pt x="171451" y="185738"/>
                </a:lnTo>
                <a:close/>
                <a:moveTo>
                  <a:pt x="153989" y="180975"/>
                </a:moveTo>
                <a:lnTo>
                  <a:pt x="155576" y="182563"/>
                </a:lnTo>
                <a:lnTo>
                  <a:pt x="153989" y="182563"/>
                </a:lnTo>
                <a:close/>
                <a:moveTo>
                  <a:pt x="133351" y="180975"/>
                </a:moveTo>
                <a:lnTo>
                  <a:pt x="133351" y="182563"/>
                </a:lnTo>
                <a:lnTo>
                  <a:pt x="130175" y="182563"/>
                </a:lnTo>
                <a:close/>
                <a:moveTo>
                  <a:pt x="47625" y="180975"/>
                </a:moveTo>
                <a:lnTo>
                  <a:pt x="49213" y="180975"/>
                </a:lnTo>
                <a:lnTo>
                  <a:pt x="49213" y="182563"/>
                </a:lnTo>
                <a:close/>
                <a:moveTo>
                  <a:pt x="123826" y="179388"/>
                </a:moveTo>
                <a:lnTo>
                  <a:pt x="123826" y="180975"/>
                </a:lnTo>
                <a:lnTo>
                  <a:pt x="123826" y="182563"/>
                </a:lnTo>
                <a:lnTo>
                  <a:pt x="122239" y="185738"/>
                </a:lnTo>
                <a:lnTo>
                  <a:pt x="119064" y="185738"/>
                </a:lnTo>
                <a:lnTo>
                  <a:pt x="122239" y="182563"/>
                </a:lnTo>
                <a:lnTo>
                  <a:pt x="122239" y="180975"/>
                </a:lnTo>
                <a:close/>
                <a:moveTo>
                  <a:pt x="49213" y="179387"/>
                </a:moveTo>
                <a:lnTo>
                  <a:pt x="52388" y="179387"/>
                </a:lnTo>
                <a:lnTo>
                  <a:pt x="52388" y="180975"/>
                </a:lnTo>
                <a:close/>
                <a:moveTo>
                  <a:pt x="53975" y="176213"/>
                </a:moveTo>
                <a:lnTo>
                  <a:pt x="55563" y="179388"/>
                </a:lnTo>
                <a:lnTo>
                  <a:pt x="53975" y="179388"/>
                </a:lnTo>
                <a:close/>
                <a:moveTo>
                  <a:pt x="117476" y="174625"/>
                </a:moveTo>
                <a:lnTo>
                  <a:pt x="119064" y="174625"/>
                </a:lnTo>
                <a:lnTo>
                  <a:pt x="119064" y="176213"/>
                </a:lnTo>
                <a:lnTo>
                  <a:pt x="117476" y="176213"/>
                </a:lnTo>
                <a:close/>
                <a:moveTo>
                  <a:pt x="52388" y="174625"/>
                </a:moveTo>
                <a:lnTo>
                  <a:pt x="53975" y="176213"/>
                </a:lnTo>
                <a:lnTo>
                  <a:pt x="52388" y="176213"/>
                </a:lnTo>
                <a:close/>
                <a:moveTo>
                  <a:pt x="47625" y="174625"/>
                </a:moveTo>
                <a:lnTo>
                  <a:pt x="49213" y="174625"/>
                </a:lnTo>
                <a:lnTo>
                  <a:pt x="49213" y="176213"/>
                </a:lnTo>
                <a:lnTo>
                  <a:pt x="49213" y="179387"/>
                </a:lnTo>
                <a:lnTo>
                  <a:pt x="49213" y="179388"/>
                </a:lnTo>
                <a:lnTo>
                  <a:pt x="47625" y="179388"/>
                </a:lnTo>
                <a:lnTo>
                  <a:pt x="47625" y="176213"/>
                </a:lnTo>
                <a:close/>
                <a:moveTo>
                  <a:pt x="28575" y="142875"/>
                </a:moveTo>
                <a:lnTo>
                  <a:pt x="31750" y="142875"/>
                </a:lnTo>
                <a:lnTo>
                  <a:pt x="33338" y="144463"/>
                </a:lnTo>
                <a:lnTo>
                  <a:pt x="31750" y="144463"/>
                </a:lnTo>
                <a:close/>
                <a:moveTo>
                  <a:pt x="182564" y="139700"/>
                </a:moveTo>
                <a:lnTo>
                  <a:pt x="185739" y="139700"/>
                </a:lnTo>
                <a:lnTo>
                  <a:pt x="185739" y="142875"/>
                </a:lnTo>
                <a:lnTo>
                  <a:pt x="182564" y="142875"/>
                </a:lnTo>
                <a:lnTo>
                  <a:pt x="182564" y="144463"/>
                </a:lnTo>
                <a:lnTo>
                  <a:pt x="180976" y="144463"/>
                </a:lnTo>
                <a:lnTo>
                  <a:pt x="177801" y="147638"/>
                </a:lnTo>
                <a:lnTo>
                  <a:pt x="177801" y="144463"/>
                </a:lnTo>
                <a:close/>
                <a:moveTo>
                  <a:pt x="26988" y="139700"/>
                </a:moveTo>
                <a:lnTo>
                  <a:pt x="28575" y="139700"/>
                </a:lnTo>
                <a:lnTo>
                  <a:pt x="28575" y="142875"/>
                </a:lnTo>
                <a:lnTo>
                  <a:pt x="26988" y="142875"/>
                </a:lnTo>
                <a:close/>
                <a:moveTo>
                  <a:pt x="20638" y="139700"/>
                </a:moveTo>
                <a:lnTo>
                  <a:pt x="22225" y="142875"/>
                </a:lnTo>
                <a:lnTo>
                  <a:pt x="23813" y="142875"/>
                </a:lnTo>
                <a:lnTo>
                  <a:pt x="26988" y="142875"/>
                </a:lnTo>
                <a:lnTo>
                  <a:pt x="26988" y="144463"/>
                </a:lnTo>
                <a:lnTo>
                  <a:pt x="28575" y="144463"/>
                </a:lnTo>
                <a:lnTo>
                  <a:pt x="31750" y="144463"/>
                </a:lnTo>
                <a:lnTo>
                  <a:pt x="31750" y="147638"/>
                </a:lnTo>
                <a:lnTo>
                  <a:pt x="31750" y="149225"/>
                </a:lnTo>
                <a:lnTo>
                  <a:pt x="28575" y="147638"/>
                </a:lnTo>
                <a:lnTo>
                  <a:pt x="23813" y="144463"/>
                </a:lnTo>
                <a:lnTo>
                  <a:pt x="22225" y="144463"/>
                </a:lnTo>
                <a:lnTo>
                  <a:pt x="20638" y="142875"/>
                </a:lnTo>
                <a:close/>
                <a:moveTo>
                  <a:pt x="185739" y="138113"/>
                </a:moveTo>
                <a:lnTo>
                  <a:pt x="187326" y="138113"/>
                </a:lnTo>
                <a:lnTo>
                  <a:pt x="187326" y="139700"/>
                </a:lnTo>
                <a:lnTo>
                  <a:pt x="185739" y="139700"/>
                </a:lnTo>
                <a:close/>
                <a:moveTo>
                  <a:pt x="176214" y="122238"/>
                </a:moveTo>
                <a:lnTo>
                  <a:pt x="177801" y="122238"/>
                </a:lnTo>
                <a:lnTo>
                  <a:pt x="180976" y="123825"/>
                </a:lnTo>
                <a:lnTo>
                  <a:pt x="177801" y="123825"/>
                </a:lnTo>
                <a:lnTo>
                  <a:pt x="176214" y="123825"/>
                </a:lnTo>
                <a:close/>
                <a:moveTo>
                  <a:pt x="169863" y="115887"/>
                </a:moveTo>
                <a:lnTo>
                  <a:pt x="171451" y="115887"/>
                </a:lnTo>
                <a:lnTo>
                  <a:pt x="169863" y="117475"/>
                </a:lnTo>
                <a:close/>
                <a:moveTo>
                  <a:pt x="165100" y="112712"/>
                </a:moveTo>
                <a:lnTo>
                  <a:pt x="165100" y="115887"/>
                </a:lnTo>
                <a:lnTo>
                  <a:pt x="165100" y="117474"/>
                </a:lnTo>
                <a:lnTo>
                  <a:pt x="161925" y="119062"/>
                </a:lnTo>
                <a:lnTo>
                  <a:pt x="161925" y="117474"/>
                </a:lnTo>
                <a:lnTo>
                  <a:pt x="161925" y="115887"/>
                </a:lnTo>
                <a:close/>
                <a:moveTo>
                  <a:pt x="20638" y="107950"/>
                </a:moveTo>
                <a:lnTo>
                  <a:pt x="22225" y="107950"/>
                </a:lnTo>
                <a:lnTo>
                  <a:pt x="23813" y="111125"/>
                </a:lnTo>
                <a:lnTo>
                  <a:pt x="22225" y="111125"/>
                </a:lnTo>
                <a:lnTo>
                  <a:pt x="20638" y="111125"/>
                </a:lnTo>
                <a:close/>
                <a:moveTo>
                  <a:pt x="174626" y="104774"/>
                </a:moveTo>
                <a:lnTo>
                  <a:pt x="176214" y="104774"/>
                </a:lnTo>
                <a:lnTo>
                  <a:pt x="176214" y="106362"/>
                </a:lnTo>
                <a:lnTo>
                  <a:pt x="176214" y="107949"/>
                </a:lnTo>
                <a:lnTo>
                  <a:pt x="174626" y="107949"/>
                </a:lnTo>
                <a:lnTo>
                  <a:pt x="174626" y="111124"/>
                </a:lnTo>
                <a:lnTo>
                  <a:pt x="171451" y="111124"/>
                </a:lnTo>
                <a:lnTo>
                  <a:pt x="169863" y="111124"/>
                </a:lnTo>
                <a:lnTo>
                  <a:pt x="171451" y="107949"/>
                </a:lnTo>
                <a:lnTo>
                  <a:pt x="174626" y="106362"/>
                </a:lnTo>
                <a:close/>
                <a:moveTo>
                  <a:pt x="38100" y="101600"/>
                </a:moveTo>
                <a:lnTo>
                  <a:pt x="38100" y="104775"/>
                </a:lnTo>
                <a:lnTo>
                  <a:pt x="39688" y="104775"/>
                </a:lnTo>
                <a:lnTo>
                  <a:pt x="39688" y="101600"/>
                </a:lnTo>
                <a:close/>
                <a:moveTo>
                  <a:pt x="31750" y="101600"/>
                </a:moveTo>
                <a:lnTo>
                  <a:pt x="33338" y="101600"/>
                </a:lnTo>
                <a:lnTo>
                  <a:pt x="33338" y="104775"/>
                </a:lnTo>
                <a:close/>
                <a:moveTo>
                  <a:pt x="176214" y="100012"/>
                </a:moveTo>
                <a:lnTo>
                  <a:pt x="177801" y="100012"/>
                </a:lnTo>
                <a:lnTo>
                  <a:pt x="176214" y="104774"/>
                </a:lnTo>
                <a:lnTo>
                  <a:pt x="176214" y="101599"/>
                </a:lnTo>
                <a:close/>
                <a:moveTo>
                  <a:pt x="29369" y="100012"/>
                </a:moveTo>
                <a:cubicBezTo>
                  <a:pt x="29807" y="100012"/>
                  <a:pt x="30163" y="100367"/>
                  <a:pt x="30163" y="100806"/>
                </a:cubicBezTo>
                <a:cubicBezTo>
                  <a:pt x="30163" y="101244"/>
                  <a:pt x="29807" y="101600"/>
                  <a:pt x="29369" y="101600"/>
                </a:cubicBezTo>
                <a:cubicBezTo>
                  <a:pt x="28930" y="101600"/>
                  <a:pt x="28575" y="101244"/>
                  <a:pt x="28575" y="100806"/>
                </a:cubicBezTo>
                <a:cubicBezTo>
                  <a:pt x="28575" y="100367"/>
                  <a:pt x="28930" y="100012"/>
                  <a:pt x="29369" y="100012"/>
                </a:cubicBezTo>
                <a:close/>
                <a:moveTo>
                  <a:pt x="26988" y="96837"/>
                </a:moveTo>
                <a:lnTo>
                  <a:pt x="28576" y="100012"/>
                </a:lnTo>
                <a:lnTo>
                  <a:pt x="26988" y="100012"/>
                </a:lnTo>
                <a:close/>
                <a:moveTo>
                  <a:pt x="12700" y="95250"/>
                </a:moveTo>
                <a:lnTo>
                  <a:pt x="15875" y="95250"/>
                </a:lnTo>
                <a:lnTo>
                  <a:pt x="17463" y="95250"/>
                </a:lnTo>
                <a:lnTo>
                  <a:pt x="20638" y="95250"/>
                </a:lnTo>
                <a:lnTo>
                  <a:pt x="20638" y="96838"/>
                </a:lnTo>
                <a:lnTo>
                  <a:pt x="20638" y="100013"/>
                </a:lnTo>
                <a:lnTo>
                  <a:pt x="17463" y="100013"/>
                </a:lnTo>
                <a:lnTo>
                  <a:pt x="15875" y="100013"/>
                </a:lnTo>
                <a:lnTo>
                  <a:pt x="12700" y="96838"/>
                </a:lnTo>
                <a:close/>
                <a:moveTo>
                  <a:pt x="26988" y="92075"/>
                </a:moveTo>
                <a:lnTo>
                  <a:pt x="28575" y="92075"/>
                </a:lnTo>
                <a:lnTo>
                  <a:pt x="31750" y="95250"/>
                </a:lnTo>
                <a:lnTo>
                  <a:pt x="33338" y="95250"/>
                </a:lnTo>
                <a:lnTo>
                  <a:pt x="36513" y="95250"/>
                </a:lnTo>
                <a:lnTo>
                  <a:pt x="36513" y="96838"/>
                </a:lnTo>
                <a:lnTo>
                  <a:pt x="36513" y="100013"/>
                </a:lnTo>
                <a:lnTo>
                  <a:pt x="33339" y="100013"/>
                </a:lnTo>
                <a:lnTo>
                  <a:pt x="36513" y="101600"/>
                </a:lnTo>
                <a:lnTo>
                  <a:pt x="33338" y="101600"/>
                </a:lnTo>
                <a:lnTo>
                  <a:pt x="33338" y="100013"/>
                </a:lnTo>
                <a:lnTo>
                  <a:pt x="33338" y="100012"/>
                </a:lnTo>
                <a:lnTo>
                  <a:pt x="33338" y="96838"/>
                </a:lnTo>
                <a:lnTo>
                  <a:pt x="31750" y="96838"/>
                </a:lnTo>
                <a:lnTo>
                  <a:pt x="28575" y="95250"/>
                </a:lnTo>
                <a:close/>
                <a:moveTo>
                  <a:pt x="33338" y="90487"/>
                </a:moveTo>
                <a:lnTo>
                  <a:pt x="36513" y="92075"/>
                </a:lnTo>
                <a:lnTo>
                  <a:pt x="33338" y="92075"/>
                </a:lnTo>
                <a:lnTo>
                  <a:pt x="33338" y="90488"/>
                </a:lnTo>
                <a:close/>
                <a:moveTo>
                  <a:pt x="28575" y="88900"/>
                </a:moveTo>
                <a:lnTo>
                  <a:pt x="31750" y="88900"/>
                </a:lnTo>
                <a:lnTo>
                  <a:pt x="33338" y="90488"/>
                </a:lnTo>
                <a:lnTo>
                  <a:pt x="31750" y="90488"/>
                </a:lnTo>
                <a:close/>
                <a:moveTo>
                  <a:pt x="22225" y="88900"/>
                </a:moveTo>
                <a:lnTo>
                  <a:pt x="23813" y="90488"/>
                </a:lnTo>
                <a:lnTo>
                  <a:pt x="26988" y="92075"/>
                </a:lnTo>
                <a:lnTo>
                  <a:pt x="23813" y="92075"/>
                </a:lnTo>
                <a:lnTo>
                  <a:pt x="22225" y="90488"/>
                </a:lnTo>
                <a:close/>
                <a:moveTo>
                  <a:pt x="22225" y="80962"/>
                </a:moveTo>
                <a:lnTo>
                  <a:pt x="23813" y="84137"/>
                </a:lnTo>
                <a:lnTo>
                  <a:pt x="22225" y="84137"/>
                </a:lnTo>
                <a:close/>
                <a:moveTo>
                  <a:pt x="23813" y="79375"/>
                </a:moveTo>
                <a:lnTo>
                  <a:pt x="26988" y="79375"/>
                </a:lnTo>
                <a:lnTo>
                  <a:pt x="28575" y="80962"/>
                </a:lnTo>
                <a:lnTo>
                  <a:pt x="31750" y="84137"/>
                </a:lnTo>
                <a:lnTo>
                  <a:pt x="33338" y="85725"/>
                </a:lnTo>
                <a:lnTo>
                  <a:pt x="31750" y="85725"/>
                </a:lnTo>
                <a:lnTo>
                  <a:pt x="28575" y="84137"/>
                </a:lnTo>
                <a:lnTo>
                  <a:pt x="26988" y="84137"/>
                </a:lnTo>
                <a:lnTo>
                  <a:pt x="26988" y="80962"/>
                </a:lnTo>
                <a:close/>
                <a:moveTo>
                  <a:pt x="36513" y="76200"/>
                </a:moveTo>
                <a:lnTo>
                  <a:pt x="38100" y="76200"/>
                </a:lnTo>
                <a:lnTo>
                  <a:pt x="38100" y="79375"/>
                </a:lnTo>
                <a:lnTo>
                  <a:pt x="38100" y="80963"/>
                </a:lnTo>
                <a:lnTo>
                  <a:pt x="36513" y="79375"/>
                </a:lnTo>
                <a:close/>
                <a:moveTo>
                  <a:pt x="22225" y="76200"/>
                </a:moveTo>
                <a:lnTo>
                  <a:pt x="23812" y="76200"/>
                </a:lnTo>
                <a:lnTo>
                  <a:pt x="23813" y="76200"/>
                </a:lnTo>
                <a:lnTo>
                  <a:pt x="23813" y="76200"/>
                </a:lnTo>
                <a:lnTo>
                  <a:pt x="23813" y="79375"/>
                </a:lnTo>
                <a:lnTo>
                  <a:pt x="22225" y="79375"/>
                </a:lnTo>
                <a:close/>
                <a:moveTo>
                  <a:pt x="17463" y="76200"/>
                </a:moveTo>
                <a:lnTo>
                  <a:pt x="20638" y="79375"/>
                </a:lnTo>
                <a:lnTo>
                  <a:pt x="17463" y="79375"/>
                </a:lnTo>
                <a:close/>
                <a:moveTo>
                  <a:pt x="15875" y="74612"/>
                </a:moveTo>
                <a:lnTo>
                  <a:pt x="17463" y="74612"/>
                </a:lnTo>
                <a:lnTo>
                  <a:pt x="20638" y="74612"/>
                </a:lnTo>
                <a:lnTo>
                  <a:pt x="20638" y="76200"/>
                </a:lnTo>
                <a:lnTo>
                  <a:pt x="17463" y="76200"/>
                </a:lnTo>
                <a:lnTo>
                  <a:pt x="15875" y="76200"/>
                </a:lnTo>
                <a:close/>
                <a:moveTo>
                  <a:pt x="12700" y="73025"/>
                </a:moveTo>
                <a:lnTo>
                  <a:pt x="15875" y="73025"/>
                </a:lnTo>
                <a:lnTo>
                  <a:pt x="15875" y="74612"/>
                </a:lnTo>
                <a:close/>
                <a:moveTo>
                  <a:pt x="9525" y="69849"/>
                </a:moveTo>
                <a:lnTo>
                  <a:pt x="11113" y="69849"/>
                </a:lnTo>
                <a:lnTo>
                  <a:pt x="12700" y="73025"/>
                </a:lnTo>
                <a:lnTo>
                  <a:pt x="11113" y="73025"/>
                </a:lnTo>
                <a:lnTo>
                  <a:pt x="9525" y="73025"/>
                </a:lnTo>
                <a:close/>
                <a:moveTo>
                  <a:pt x="158751" y="68262"/>
                </a:moveTo>
                <a:lnTo>
                  <a:pt x="160339" y="69850"/>
                </a:lnTo>
                <a:lnTo>
                  <a:pt x="160339" y="73025"/>
                </a:lnTo>
                <a:lnTo>
                  <a:pt x="158751" y="73025"/>
                </a:lnTo>
                <a:lnTo>
                  <a:pt x="155576" y="73025"/>
                </a:lnTo>
                <a:lnTo>
                  <a:pt x="153989" y="74613"/>
                </a:lnTo>
                <a:lnTo>
                  <a:pt x="150814" y="74613"/>
                </a:lnTo>
                <a:lnTo>
                  <a:pt x="149226" y="76200"/>
                </a:lnTo>
                <a:lnTo>
                  <a:pt x="149226" y="74613"/>
                </a:lnTo>
                <a:lnTo>
                  <a:pt x="153989" y="73025"/>
                </a:lnTo>
                <a:lnTo>
                  <a:pt x="155576" y="69850"/>
                </a:lnTo>
                <a:lnTo>
                  <a:pt x="158751" y="69850"/>
                </a:lnTo>
                <a:close/>
                <a:moveTo>
                  <a:pt x="4763" y="68262"/>
                </a:moveTo>
                <a:lnTo>
                  <a:pt x="6350" y="68262"/>
                </a:lnTo>
                <a:lnTo>
                  <a:pt x="9525" y="68262"/>
                </a:lnTo>
                <a:lnTo>
                  <a:pt x="9525" y="69849"/>
                </a:lnTo>
                <a:lnTo>
                  <a:pt x="6350" y="69849"/>
                </a:lnTo>
                <a:lnTo>
                  <a:pt x="4763" y="69849"/>
                </a:lnTo>
                <a:close/>
                <a:moveTo>
                  <a:pt x="26988" y="65087"/>
                </a:moveTo>
                <a:lnTo>
                  <a:pt x="28575" y="68262"/>
                </a:lnTo>
                <a:lnTo>
                  <a:pt x="31750" y="69850"/>
                </a:lnTo>
                <a:lnTo>
                  <a:pt x="33338" y="73025"/>
                </a:lnTo>
                <a:lnTo>
                  <a:pt x="36513" y="74613"/>
                </a:lnTo>
                <a:lnTo>
                  <a:pt x="36513" y="76200"/>
                </a:lnTo>
                <a:lnTo>
                  <a:pt x="33338" y="76200"/>
                </a:lnTo>
                <a:lnTo>
                  <a:pt x="33338" y="74613"/>
                </a:lnTo>
                <a:lnTo>
                  <a:pt x="31750" y="74613"/>
                </a:lnTo>
                <a:lnTo>
                  <a:pt x="31750" y="73025"/>
                </a:lnTo>
                <a:lnTo>
                  <a:pt x="28575" y="73025"/>
                </a:lnTo>
                <a:lnTo>
                  <a:pt x="28575" y="69850"/>
                </a:lnTo>
                <a:lnTo>
                  <a:pt x="26988" y="68262"/>
                </a:lnTo>
                <a:close/>
                <a:moveTo>
                  <a:pt x="44450" y="63500"/>
                </a:moveTo>
                <a:lnTo>
                  <a:pt x="47625" y="63500"/>
                </a:lnTo>
                <a:lnTo>
                  <a:pt x="47625" y="65088"/>
                </a:lnTo>
                <a:lnTo>
                  <a:pt x="44451" y="65088"/>
                </a:lnTo>
                <a:lnTo>
                  <a:pt x="47625" y="68262"/>
                </a:lnTo>
                <a:lnTo>
                  <a:pt x="44450" y="68262"/>
                </a:lnTo>
                <a:lnTo>
                  <a:pt x="44450" y="65088"/>
                </a:lnTo>
                <a:lnTo>
                  <a:pt x="44450" y="65088"/>
                </a:lnTo>
                <a:close/>
                <a:moveTo>
                  <a:pt x="160339" y="58737"/>
                </a:moveTo>
                <a:lnTo>
                  <a:pt x="161926" y="58737"/>
                </a:lnTo>
                <a:lnTo>
                  <a:pt x="161926" y="60325"/>
                </a:lnTo>
                <a:lnTo>
                  <a:pt x="160339" y="60325"/>
                </a:lnTo>
                <a:lnTo>
                  <a:pt x="160339" y="63500"/>
                </a:lnTo>
                <a:lnTo>
                  <a:pt x="158751" y="63500"/>
                </a:lnTo>
                <a:lnTo>
                  <a:pt x="158751" y="65087"/>
                </a:lnTo>
                <a:lnTo>
                  <a:pt x="158751" y="68262"/>
                </a:lnTo>
                <a:lnTo>
                  <a:pt x="155576" y="69850"/>
                </a:lnTo>
                <a:lnTo>
                  <a:pt x="153988" y="68262"/>
                </a:lnTo>
                <a:lnTo>
                  <a:pt x="155576" y="68262"/>
                </a:lnTo>
                <a:lnTo>
                  <a:pt x="155576" y="65087"/>
                </a:lnTo>
                <a:lnTo>
                  <a:pt x="153988" y="65087"/>
                </a:lnTo>
                <a:lnTo>
                  <a:pt x="153988" y="63500"/>
                </a:lnTo>
                <a:lnTo>
                  <a:pt x="155576" y="63500"/>
                </a:lnTo>
                <a:lnTo>
                  <a:pt x="158751" y="60325"/>
                </a:lnTo>
                <a:close/>
                <a:moveTo>
                  <a:pt x="161926" y="57150"/>
                </a:moveTo>
                <a:lnTo>
                  <a:pt x="165101" y="57150"/>
                </a:lnTo>
                <a:lnTo>
                  <a:pt x="165101" y="58737"/>
                </a:lnTo>
                <a:lnTo>
                  <a:pt x="161926" y="58737"/>
                </a:lnTo>
                <a:close/>
                <a:moveTo>
                  <a:pt x="17463" y="53975"/>
                </a:moveTo>
                <a:lnTo>
                  <a:pt x="20638" y="53975"/>
                </a:lnTo>
                <a:lnTo>
                  <a:pt x="20638" y="57150"/>
                </a:lnTo>
                <a:lnTo>
                  <a:pt x="22225" y="58737"/>
                </a:lnTo>
                <a:lnTo>
                  <a:pt x="23813" y="60325"/>
                </a:lnTo>
                <a:lnTo>
                  <a:pt x="26988" y="65087"/>
                </a:lnTo>
                <a:lnTo>
                  <a:pt x="23813" y="65087"/>
                </a:lnTo>
                <a:lnTo>
                  <a:pt x="23813" y="63500"/>
                </a:lnTo>
                <a:lnTo>
                  <a:pt x="22225" y="63500"/>
                </a:lnTo>
                <a:lnTo>
                  <a:pt x="22225" y="60325"/>
                </a:lnTo>
                <a:lnTo>
                  <a:pt x="20638" y="58737"/>
                </a:lnTo>
                <a:lnTo>
                  <a:pt x="17463" y="57150"/>
                </a:lnTo>
                <a:close/>
                <a:moveTo>
                  <a:pt x="0" y="52387"/>
                </a:moveTo>
                <a:lnTo>
                  <a:pt x="1588" y="52387"/>
                </a:lnTo>
                <a:lnTo>
                  <a:pt x="1588" y="53975"/>
                </a:lnTo>
                <a:lnTo>
                  <a:pt x="0" y="53975"/>
                </a:lnTo>
                <a:close/>
                <a:moveTo>
                  <a:pt x="49213" y="47625"/>
                </a:moveTo>
                <a:lnTo>
                  <a:pt x="52388" y="47625"/>
                </a:lnTo>
                <a:lnTo>
                  <a:pt x="53975" y="49212"/>
                </a:lnTo>
                <a:lnTo>
                  <a:pt x="53975" y="52387"/>
                </a:lnTo>
                <a:lnTo>
                  <a:pt x="55563" y="53975"/>
                </a:lnTo>
                <a:lnTo>
                  <a:pt x="55563" y="57150"/>
                </a:lnTo>
                <a:lnTo>
                  <a:pt x="58738" y="57150"/>
                </a:lnTo>
                <a:lnTo>
                  <a:pt x="58738" y="58737"/>
                </a:lnTo>
                <a:lnTo>
                  <a:pt x="55563" y="58737"/>
                </a:lnTo>
                <a:lnTo>
                  <a:pt x="53975" y="57150"/>
                </a:lnTo>
                <a:lnTo>
                  <a:pt x="52388" y="53975"/>
                </a:lnTo>
                <a:lnTo>
                  <a:pt x="52388" y="52387"/>
                </a:lnTo>
                <a:lnTo>
                  <a:pt x="49213" y="52387"/>
                </a:lnTo>
                <a:lnTo>
                  <a:pt x="49213" y="49212"/>
                </a:lnTo>
                <a:close/>
                <a:moveTo>
                  <a:pt x="39688" y="47625"/>
                </a:moveTo>
                <a:lnTo>
                  <a:pt x="42863" y="47625"/>
                </a:lnTo>
                <a:lnTo>
                  <a:pt x="42863" y="49212"/>
                </a:lnTo>
                <a:close/>
                <a:moveTo>
                  <a:pt x="12700" y="47625"/>
                </a:moveTo>
                <a:lnTo>
                  <a:pt x="15875" y="47625"/>
                </a:lnTo>
                <a:lnTo>
                  <a:pt x="15875" y="49212"/>
                </a:lnTo>
                <a:lnTo>
                  <a:pt x="17463" y="52387"/>
                </a:lnTo>
                <a:lnTo>
                  <a:pt x="17463" y="53975"/>
                </a:lnTo>
                <a:lnTo>
                  <a:pt x="15875" y="53975"/>
                </a:lnTo>
                <a:lnTo>
                  <a:pt x="12700" y="52387"/>
                </a:lnTo>
                <a:lnTo>
                  <a:pt x="11113" y="49212"/>
                </a:lnTo>
                <a:close/>
                <a:moveTo>
                  <a:pt x="38100" y="42862"/>
                </a:moveTo>
                <a:lnTo>
                  <a:pt x="39688" y="42862"/>
                </a:lnTo>
                <a:lnTo>
                  <a:pt x="39688" y="44450"/>
                </a:lnTo>
                <a:lnTo>
                  <a:pt x="38100" y="44450"/>
                </a:lnTo>
                <a:close/>
                <a:moveTo>
                  <a:pt x="65088" y="38100"/>
                </a:moveTo>
                <a:lnTo>
                  <a:pt x="68263" y="38100"/>
                </a:lnTo>
                <a:lnTo>
                  <a:pt x="68263" y="41275"/>
                </a:lnTo>
                <a:close/>
                <a:moveTo>
                  <a:pt x="63500" y="36512"/>
                </a:moveTo>
                <a:lnTo>
                  <a:pt x="65088" y="36512"/>
                </a:lnTo>
                <a:lnTo>
                  <a:pt x="65088" y="38100"/>
                </a:lnTo>
                <a:lnTo>
                  <a:pt x="65088" y="41275"/>
                </a:lnTo>
                <a:close/>
                <a:moveTo>
                  <a:pt x="142876" y="33337"/>
                </a:moveTo>
                <a:lnTo>
                  <a:pt x="142876" y="36512"/>
                </a:lnTo>
                <a:lnTo>
                  <a:pt x="139701" y="36512"/>
                </a:lnTo>
                <a:close/>
                <a:moveTo>
                  <a:pt x="69850" y="31750"/>
                </a:moveTo>
                <a:lnTo>
                  <a:pt x="71438" y="31750"/>
                </a:lnTo>
                <a:lnTo>
                  <a:pt x="71438" y="33338"/>
                </a:lnTo>
                <a:lnTo>
                  <a:pt x="71438" y="36513"/>
                </a:lnTo>
                <a:lnTo>
                  <a:pt x="69850" y="36513"/>
                </a:lnTo>
                <a:lnTo>
                  <a:pt x="69850" y="33338"/>
                </a:lnTo>
                <a:close/>
                <a:moveTo>
                  <a:pt x="122238" y="31750"/>
                </a:moveTo>
                <a:lnTo>
                  <a:pt x="123826" y="31750"/>
                </a:lnTo>
                <a:lnTo>
                  <a:pt x="122239" y="33337"/>
                </a:lnTo>
                <a:lnTo>
                  <a:pt x="122238" y="33338"/>
                </a:lnTo>
                <a:lnTo>
                  <a:pt x="119064" y="36512"/>
                </a:lnTo>
                <a:lnTo>
                  <a:pt x="119064" y="33337"/>
                </a:lnTo>
                <a:lnTo>
                  <a:pt x="122238" y="33337"/>
                </a:lnTo>
                <a:lnTo>
                  <a:pt x="122238" y="33337"/>
                </a:lnTo>
                <a:close/>
                <a:moveTo>
                  <a:pt x="114301" y="31750"/>
                </a:moveTo>
                <a:lnTo>
                  <a:pt x="117476" y="31750"/>
                </a:lnTo>
                <a:lnTo>
                  <a:pt x="117476" y="33337"/>
                </a:lnTo>
                <a:lnTo>
                  <a:pt x="119064" y="33337"/>
                </a:lnTo>
                <a:lnTo>
                  <a:pt x="117476" y="36512"/>
                </a:lnTo>
                <a:lnTo>
                  <a:pt x="114301" y="36512"/>
                </a:lnTo>
                <a:lnTo>
                  <a:pt x="114301" y="33337"/>
                </a:lnTo>
                <a:close/>
                <a:moveTo>
                  <a:pt x="60325" y="31750"/>
                </a:moveTo>
                <a:lnTo>
                  <a:pt x="63500" y="33337"/>
                </a:lnTo>
                <a:lnTo>
                  <a:pt x="63500" y="36512"/>
                </a:lnTo>
                <a:lnTo>
                  <a:pt x="60325" y="33337"/>
                </a:lnTo>
                <a:close/>
                <a:moveTo>
                  <a:pt x="58737" y="26987"/>
                </a:moveTo>
                <a:lnTo>
                  <a:pt x="60325" y="31750"/>
                </a:lnTo>
                <a:lnTo>
                  <a:pt x="58737" y="30162"/>
                </a:lnTo>
                <a:close/>
                <a:moveTo>
                  <a:pt x="55562" y="25400"/>
                </a:moveTo>
                <a:lnTo>
                  <a:pt x="57679" y="25400"/>
                </a:lnTo>
                <a:lnTo>
                  <a:pt x="58737" y="26987"/>
                </a:lnTo>
                <a:close/>
                <a:moveTo>
                  <a:pt x="65088" y="22225"/>
                </a:moveTo>
                <a:lnTo>
                  <a:pt x="68263" y="22225"/>
                </a:lnTo>
                <a:lnTo>
                  <a:pt x="69850" y="30163"/>
                </a:lnTo>
                <a:lnTo>
                  <a:pt x="69850" y="31750"/>
                </a:lnTo>
                <a:lnTo>
                  <a:pt x="68263" y="31750"/>
                </a:lnTo>
                <a:lnTo>
                  <a:pt x="65088" y="26988"/>
                </a:lnTo>
                <a:lnTo>
                  <a:pt x="65088" y="25400"/>
                </a:lnTo>
                <a:close/>
                <a:moveTo>
                  <a:pt x="55562" y="22224"/>
                </a:moveTo>
                <a:lnTo>
                  <a:pt x="58737" y="25400"/>
                </a:lnTo>
                <a:lnTo>
                  <a:pt x="57679" y="25400"/>
                </a:lnTo>
                <a:close/>
                <a:moveTo>
                  <a:pt x="53975" y="17462"/>
                </a:moveTo>
                <a:lnTo>
                  <a:pt x="55562" y="17462"/>
                </a:lnTo>
                <a:lnTo>
                  <a:pt x="55562" y="20637"/>
                </a:lnTo>
                <a:lnTo>
                  <a:pt x="53975" y="20637"/>
                </a:lnTo>
                <a:close/>
                <a:moveTo>
                  <a:pt x="119063" y="11112"/>
                </a:moveTo>
                <a:lnTo>
                  <a:pt x="120651" y="11112"/>
                </a:lnTo>
                <a:lnTo>
                  <a:pt x="120651" y="14287"/>
                </a:lnTo>
                <a:lnTo>
                  <a:pt x="119063" y="14287"/>
                </a:lnTo>
                <a:close/>
                <a:moveTo>
                  <a:pt x="106364" y="4762"/>
                </a:moveTo>
                <a:lnTo>
                  <a:pt x="107951" y="6350"/>
                </a:lnTo>
                <a:lnTo>
                  <a:pt x="107951" y="9525"/>
                </a:lnTo>
                <a:lnTo>
                  <a:pt x="107951" y="11112"/>
                </a:lnTo>
                <a:lnTo>
                  <a:pt x="111125" y="11112"/>
                </a:lnTo>
                <a:lnTo>
                  <a:pt x="111125" y="14287"/>
                </a:lnTo>
                <a:lnTo>
                  <a:pt x="111125" y="15875"/>
                </a:lnTo>
                <a:lnTo>
                  <a:pt x="107951" y="15875"/>
                </a:lnTo>
                <a:lnTo>
                  <a:pt x="107951" y="17462"/>
                </a:lnTo>
                <a:lnTo>
                  <a:pt x="107951" y="20637"/>
                </a:lnTo>
                <a:lnTo>
                  <a:pt x="107951" y="22225"/>
                </a:lnTo>
                <a:lnTo>
                  <a:pt x="111126" y="22225"/>
                </a:lnTo>
                <a:lnTo>
                  <a:pt x="111126" y="20637"/>
                </a:lnTo>
                <a:lnTo>
                  <a:pt x="111126" y="17462"/>
                </a:lnTo>
                <a:lnTo>
                  <a:pt x="111126" y="15875"/>
                </a:lnTo>
                <a:lnTo>
                  <a:pt x="111126" y="14287"/>
                </a:lnTo>
                <a:lnTo>
                  <a:pt x="112714" y="14287"/>
                </a:lnTo>
                <a:lnTo>
                  <a:pt x="112714" y="11112"/>
                </a:lnTo>
                <a:lnTo>
                  <a:pt x="114301" y="11112"/>
                </a:lnTo>
                <a:lnTo>
                  <a:pt x="117476" y="14287"/>
                </a:lnTo>
                <a:lnTo>
                  <a:pt x="117476" y="15875"/>
                </a:lnTo>
                <a:lnTo>
                  <a:pt x="117476" y="17462"/>
                </a:lnTo>
                <a:lnTo>
                  <a:pt x="117476" y="20637"/>
                </a:lnTo>
                <a:lnTo>
                  <a:pt x="114301" y="22225"/>
                </a:lnTo>
                <a:lnTo>
                  <a:pt x="114301" y="25400"/>
                </a:lnTo>
                <a:lnTo>
                  <a:pt x="114301" y="26987"/>
                </a:lnTo>
                <a:lnTo>
                  <a:pt x="112714" y="26987"/>
                </a:lnTo>
                <a:lnTo>
                  <a:pt x="112714" y="30162"/>
                </a:lnTo>
                <a:lnTo>
                  <a:pt x="112714" y="31750"/>
                </a:lnTo>
                <a:lnTo>
                  <a:pt x="112714" y="33337"/>
                </a:lnTo>
                <a:lnTo>
                  <a:pt x="112714" y="36512"/>
                </a:lnTo>
                <a:lnTo>
                  <a:pt x="112714" y="38100"/>
                </a:lnTo>
                <a:lnTo>
                  <a:pt x="114301" y="38100"/>
                </a:lnTo>
                <a:lnTo>
                  <a:pt x="114301" y="41275"/>
                </a:lnTo>
                <a:lnTo>
                  <a:pt x="117476" y="41275"/>
                </a:lnTo>
                <a:lnTo>
                  <a:pt x="114301" y="38100"/>
                </a:lnTo>
                <a:lnTo>
                  <a:pt x="117476" y="38100"/>
                </a:lnTo>
                <a:lnTo>
                  <a:pt x="117476" y="36512"/>
                </a:lnTo>
                <a:lnTo>
                  <a:pt x="119064" y="38100"/>
                </a:lnTo>
                <a:lnTo>
                  <a:pt x="119064" y="41275"/>
                </a:lnTo>
                <a:lnTo>
                  <a:pt x="122239" y="41275"/>
                </a:lnTo>
                <a:lnTo>
                  <a:pt x="122239" y="42862"/>
                </a:lnTo>
                <a:lnTo>
                  <a:pt x="122239" y="44450"/>
                </a:lnTo>
                <a:lnTo>
                  <a:pt x="119064" y="44450"/>
                </a:lnTo>
                <a:lnTo>
                  <a:pt x="117476" y="44450"/>
                </a:lnTo>
                <a:lnTo>
                  <a:pt x="117476" y="47625"/>
                </a:lnTo>
                <a:lnTo>
                  <a:pt x="117476" y="49212"/>
                </a:lnTo>
                <a:lnTo>
                  <a:pt x="119064" y="49212"/>
                </a:lnTo>
                <a:lnTo>
                  <a:pt x="122239" y="49212"/>
                </a:lnTo>
                <a:lnTo>
                  <a:pt x="122239" y="47625"/>
                </a:lnTo>
                <a:lnTo>
                  <a:pt x="123826" y="47625"/>
                </a:lnTo>
                <a:lnTo>
                  <a:pt x="127001" y="44450"/>
                </a:lnTo>
                <a:lnTo>
                  <a:pt x="128589" y="42862"/>
                </a:lnTo>
                <a:lnTo>
                  <a:pt x="130176" y="42862"/>
                </a:lnTo>
                <a:lnTo>
                  <a:pt x="133351" y="41275"/>
                </a:lnTo>
                <a:lnTo>
                  <a:pt x="134939" y="41275"/>
                </a:lnTo>
                <a:lnTo>
                  <a:pt x="134939" y="38100"/>
                </a:lnTo>
                <a:lnTo>
                  <a:pt x="138114" y="38100"/>
                </a:lnTo>
                <a:lnTo>
                  <a:pt x="138114" y="36512"/>
                </a:lnTo>
                <a:lnTo>
                  <a:pt x="138114" y="33337"/>
                </a:lnTo>
                <a:lnTo>
                  <a:pt x="138114" y="31750"/>
                </a:lnTo>
                <a:lnTo>
                  <a:pt x="139701" y="31750"/>
                </a:lnTo>
                <a:lnTo>
                  <a:pt x="139701" y="33337"/>
                </a:lnTo>
                <a:lnTo>
                  <a:pt x="139701" y="36512"/>
                </a:lnTo>
                <a:lnTo>
                  <a:pt x="142876" y="38100"/>
                </a:lnTo>
                <a:lnTo>
                  <a:pt x="142876" y="41275"/>
                </a:lnTo>
                <a:lnTo>
                  <a:pt x="139701" y="42862"/>
                </a:lnTo>
                <a:lnTo>
                  <a:pt x="139701" y="44450"/>
                </a:lnTo>
                <a:lnTo>
                  <a:pt x="138114" y="47625"/>
                </a:lnTo>
                <a:lnTo>
                  <a:pt x="139701" y="49212"/>
                </a:lnTo>
                <a:lnTo>
                  <a:pt x="142876" y="52387"/>
                </a:lnTo>
                <a:lnTo>
                  <a:pt x="142876" y="47625"/>
                </a:lnTo>
                <a:lnTo>
                  <a:pt x="144464" y="44450"/>
                </a:lnTo>
                <a:lnTo>
                  <a:pt x="144464" y="42862"/>
                </a:lnTo>
                <a:lnTo>
                  <a:pt x="144464" y="41275"/>
                </a:lnTo>
                <a:lnTo>
                  <a:pt x="146050" y="41275"/>
                </a:lnTo>
                <a:lnTo>
                  <a:pt x="146051" y="41275"/>
                </a:lnTo>
                <a:lnTo>
                  <a:pt x="146051" y="38100"/>
                </a:lnTo>
                <a:lnTo>
                  <a:pt x="149226" y="38100"/>
                </a:lnTo>
                <a:lnTo>
                  <a:pt x="149226" y="36512"/>
                </a:lnTo>
                <a:lnTo>
                  <a:pt x="150814" y="36512"/>
                </a:lnTo>
                <a:lnTo>
                  <a:pt x="150814" y="33337"/>
                </a:lnTo>
                <a:lnTo>
                  <a:pt x="153989" y="31750"/>
                </a:lnTo>
                <a:lnTo>
                  <a:pt x="155576" y="31750"/>
                </a:lnTo>
                <a:lnTo>
                  <a:pt x="153989" y="33337"/>
                </a:lnTo>
                <a:lnTo>
                  <a:pt x="153989" y="36512"/>
                </a:lnTo>
                <a:lnTo>
                  <a:pt x="153989" y="38100"/>
                </a:lnTo>
                <a:lnTo>
                  <a:pt x="155576" y="41275"/>
                </a:lnTo>
                <a:lnTo>
                  <a:pt x="158751" y="41275"/>
                </a:lnTo>
                <a:lnTo>
                  <a:pt x="158751" y="38100"/>
                </a:lnTo>
                <a:lnTo>
                  <a:pt x="160339" y="36512"/>
                </a:lnTo>
                <a:lnTo>
                  <a:pt x="160339" y="33337"/>
                </a:lnTo>
                <a:lnTo>
                  <a:pt x="161926" y="31750"/>
                </a:lnTo>
                <a:lnTo>
                  <a:pt x="165101" y="31750"/>
                </a:lnTo>
                <a:lnTo>
                  <a:pt x="165101" y="33337"/>
                </a:lnTo>
                <a:lnTo>
                  <a:pt x="165101" y="36512"/>
                </a:lnTo>
                <a:lnTo>
                  <a:pt x="161926" y="36512"/>
                </a:lnTo>
                <a:lnTo>
                  <a:pt x="161926" y="38100"/>
                </a:lnTo>
                <a:lnTo>
                  <a:pt x="160339" y="38100"/>
                </a:lnTo>
                <a:lnTo>
                  <a:pt x="160339" y="41275"/>
                </a:lnTo>
                <a:lnTo>
                  <a:pt x="160339" y="42862"/>
                </a:lnTo>
                <a:lnTo>
                  <a:pt x="158751" y="42862"/>
                </a:lnTo>
                <a:lnTo>
                  <a:pt x="158751" y="44450"/>
                </a:lnTo>
                <a:lnTo>
                  <a:pt x="155576" y="44450"/>
                </a:lnTo>
                <a:lnTo>
                  <a:pt x="155576" y="47625"/>
                </a:lnTo>
                <a:lnTo>
                  <a:pt x="153989" y="47625"/>
                </a:lnTo>
                <a:lnTo>
                  <a:pt x="153989" y="49212"/>
                </a:lnTo>
                <a:lnTo>
                  <a:pt x="155576" y="49212"/>
                </a:lnTo>
                <a:lnTo>
                  <a:pt x="155576" y="47625"/>
                </a:lnTo>
                <a:lnTo>
                  <a:pt x="158751" y="47625"/>
                </a:lnTo>
                <a:lnTo>
                  <a:pt x="158751" y="49212"/>
                </a:lnTo>
                <a:lnTo>
                  <a:pt x="158751" y="52387"/>
                </a:lnTo>
                <a:lnTo>
                  <a:pt x="155576" y="53975"/>
                </a:lnTo>
                <a:lnTo>
                  <a:pt x="155576" y="57150"/>
                </a:lnTo>
                <a:lnTo>
                  <a:pt x="153989" y="57150"/>
                </a:lnTo>
                <a:lnTo>
                  <a:pt x="153989" y="53975"/>
                </a:lnTo>
                <a:lnTo>
                  <a:pt x="153989" y="52387"/>
                </a:lnTo>
                <a:lnTo>
                  <a:pt x="150814" y="53975"/>
                </a:lnTo>
                <a:lnTo>
                  <a:pt x="149226" y="57150"/>
                </a:lnTo>
                <a:lnTo>
                  <a:pt x="150814" y="58737"/>
                </a:lnTo>
                <a:lnTo>
                  <a:pt x="149226" y="58737"/>
                </a:lnTo>
                <a:lnTo>
                  <a:pt x="149226" y="60325"/>
                </a:lnTo>
                <a:lnTo>
                  <a:pt x="149226" y="63500"/>
                </a:lnTo>
                <a:lnTo>
                  <a:pt x="146051" y="60325"/>
                </a:lnTo>
                <a:lnTo>
                  <a:pt x="146051" y="63500"/>
                </a:lnTo>
                <a:lnTo>
                  <a:pt x="142876" y="69850"/>
                </a:lnTo>
                <a:lnTo>
                  <a:pt x="142876" y="73025"/>
                </a:lnTo>
                <a:lnTo>
                  <a:pt x="144464" y="73025"/>
                </a:lnTo>
                <a:lnTo>
                  <a:pt x="144464" y="74613"/>
                </a:lnTo>
                <a:lnTo>
                  <a:pt x="146051" y="74613"/>
                </a:lnTo>
                <a:lnTo>
                  <a:pt x="146051" y="76200"/>
                </a:lnTo>
                <a:lnTo>
                  <a:pt x="149226" y="76200"/>
                </a:lnTo>
                <a:lnTo>
                  <a:pt x="150814" y="76200"/>
                </a:lnTo>
                <a:lnTo>
                  <a:pt x="153989" y="76200"/>
                </a:lnTo>
                <a:lnTo>
                  <a:pt x="155576" y="79375"/>
                </a:lnTo>
                <a:lnTo>
                  <a:pt x="153989" y="79375"/>
                </a:lnTo>
                <a:lnTo>
                  <a:pt x="150814" y="80963"/>
                </a:lnTo>
                <a:lnTo>
                  <a:pt x="149226" y="80963"/>
                </a:lnTo>
                <a:lnTo>
                  <a:pt x="150814" y="84138"/>
                </a:lnTo>
                <a:lnTo>
                  <a:pt x="150814" y="85725"/>
                </a:lnTo>
                <a:lnTo>
                  <a:pt x="153989" y="85725"/>
                </a:lnTo>
                <a:lnTo>
                  <a:pt x="155576" y="85725"/>
                </a:lnTo>
                <a:lnTo>
                  <a:pt x="155576" y="88900"/>
                </a:lnTo>
                <a:lnTo>
                  <a:pt x="153989" y="90488"/>
                </a:lnTo>
                <a:lnTo>
                  <a:pt x="153989" y="92075"/>
                </a:lnTo>
                <a:lnTo>
                  <a:pt x="155576" y="92075"/>
                </a:lnTo>
                <a:lnTo>
                  <a:pt x="158751" y="90488"/>
                </a:lnTo>
                <a:lnTo>
                  <a:pt x="158751" y="92075"/>
                </a:lnTo>
                <a:lnTo>
                  <a:pt x="158751" y="95250"/>
                </a:lnTo>
                <a:lnTo>
                  <a:pt x="155576" y="96838"/>
                </a:lnTo>
                <a:lnTo>
                  <a:pt x="158751" y="100013"/>
                </a:lnTo>
                <a:lnTo>
                  <a:pt x="155576" y="101600"/>
                </a:lnTo>
                <a:lnTo>
                  <a:pt x="155576" y="104775"/>
                </a:lnTo>
                <a:lnTo>
                  <a:pt x="158751" y="104775"/>
                </a:lnTo>
                <a:lnTo>
                  <a:pt x="158751" y="106363"/>
                </a:lnTo>
                <a:lnTo>
                  <a:pt x="160339" y="104775"/>
                </a:lnTo>
                <a:lnTo>
                  <a:pt x="160339" y="101600"/>
                </a:lnTo>
                <a:lnTo>
                  <a:pt x="161926" y="101600"/>
                </a:lnTo>
                <a:lnTo>
                  <a:pt x="165101" y="101600"/>
                </a:lnTo>
                <a:lnTo>
                  <a:pt x="165101" y="104775"/>
                </a:lnTo>
                <a:lnTo>
                  <a:pt x="161926" y="106363"/>
                </a:lnTo>
                <a:lnTo>
                  <a:pt x="160339" y="106363"/>
                </a:lnTo>
                <a:lnTo>
                  <a:pt x="158751" y="107950"/>
                </a:lnTo>
                <a:lnTo>
                  <a:pt x="158751" y="111125"/>
                </a:lnTo>
                <a:lnTo>
                  <a:pt x="160339" y="111125"/>
                </a:lnTo>
                <a:lnTo>
                  <a:pt x="161926" y="111125"/>
                </a:lnTo>
                <a:lnTo>
                  <a:pt x="161926" y="112713"/>
                </a:lnTo>
                <a:lnTo>
                  <a:pt x="160339" y="112713"/>
                </a:lnTo>
                <a:lnTo>
                  <a:pt x="158751" y="112713"/>
                </a:lnTo>
                <a:lnTo>
                  <a:pt x="158751" y="115888"/>
                </a:lnTo>
                <a:lnTo>
                  <a:pt x="158751" y="117475"/>
                </a:lnTo>
                <a:lnTo>
                  <a:pt x="160339" y="119063"/>
                </a:lnTo>
                <a:lnTo>
                  <a:pt x="161926" y="119063"/>
                </a:lnTo>
                <a:lnTo>
                  <a:pt x="161926" y="122238"/>
                </a:lnTo>
                <a:lnTo>
                  <a:pt x="165101" y="122238"/>
                </a:lnTo>
                <a:lnTo>
                  <a:pt x="166689" y="123825"/>
                </a:lnTo>
                <a:lnTo>
                  <a:pt x="166689" y="122238"/>
                </a:lnTo>
                <a:lnTo>
                  <a:pt x="169864" y="122238"/>
                </a:lnTo>
                <a:lnTo>
                  <a:pt x="171451" y="122238"/>
                </a:lnTo>
                <a:lnTo>
                  <a:pt x="174626" y="123825"/>
                </a:lnTo>
                <a:lnTo>
                  <a:pt x="171451" y="123825"/>
                </a:lnTo>
                <a:lnTo>
                  <a:pt x="171451" y="127000"/>
                </a:lnTo>
                <a:lnTo>
                  <a:pt x="171451" y="128588"/>
                </a:lnTo>
                <a:lnTo>
                  <a:pt x="169864" y="128588"/>
                </a:lnTo>
                <a:lnTo>
                  <a:pt x="166689" y="128588"/>
                </a:lnTo>
                <a:lnTo>
                  <a:pt x="166689" y="131763"/>
                </a:lnTo>
                <a:lnTo>
                  <a:pt x="169864" y="131763"/>
                </a:lnTo>
                <a:lnTo>
                  <a:pt x="171451" y="131763"/>
                </a:lnTo>
                <a:lnTo>
                  <a:pt x="171451" y="128588"/>
                </a:lnTo>
                <a:lnTo>
                  <a:pt x="174626" y="128588"/>
                </a:lnTo>
                <a:lnTo>
                  <a:pt x="176214" y="128588"/>
                </a:lnTo>
                <a:lnTo>
                  <a:pt x="176214" y="131763"/>
                </a:lnTo>
                <a:lnTo>
                  <a:pt x="177801" y="131763"/>
                </a:lnTo>
                <a:lnTo>
                  <a:pt x="180976" y="131763"/>
                </a:lnTo>
                <a:lnTo>
                  <a:pt x="177801" y="133350"/>
                </a:lnTo>
                <a:lnTo>
                  <a:pt x="176214" y="133350"/>
                </a:lnTo>
                <a:lnTo>
                  <a:pt x="176214" y="134938"/>
                </a:lnTo>
                <a:lnTo>
                  <a:pt x="174626" y="134938"/>
                </a:lnTo>
                <a:lnTo>
                  <a:pt x="174626" y="138113"/>
                </a:lnTo>
                <a:lnTo>
                  <a:pt x="174626" y="139700"/>
                </a:lnTo>
                <a:lnTo>
                  <a:pt x="176214" y="139700"/>
                </a:lnTo>
                <a:lnTo>
                  <a:pt x="176214" y="142875"/>
                </a:lnTo>
                <a:lnTo>
                  <a:pt x="176214" y="144463"/>
                </a:lnTo>
                <a:lnTo>
                  <a:pt x="177801" y="144463"/>
                </a:lnTo>
                <a:lnTo>
                  <a:pt x="176214" y="147638"/>
                </a:lnTo>
                <a:lnTo>
                  <a:pt x="177801" y="149225"/>
                </a:lnTo>
                <a:lnTo>
                  <a:pt x="177801" y="150813"/>
                </a:lnTo>
                <a:lnTo>
                  <a:pt x="176214" y="150813"/>
                </a:lnTo>
                <a:lnTo>
                  <a:pt x="176214" y="153987"/>
                </a:lnTo>
                <a:lnTo>
                  <a:pt x="176214" y="153988"/>
                </a:lnTo>
                <a:lnTo>
                  <a:pt x="176214" y="155575"/>
                </a:lnTo>
                <a:lnTo>
                  <a:pt x="177801" y="155575"/>
                </a:lnTo>
                <a:lnTo>
                  <a:pt x="177801" y="158750"/>
                </a:lnTo>
                <a:lnTo>
                  <a:pt x="176214" y="158750"/>
                </a:lnTo>
                <a:lnTo>
                  <a:pt x="176214" y="160338"/>
                </a:lnTo>
                <a:lnTo>
                  <a:pt x="174626" y="160338"/>
                </a:lnTo>
                <a:lnTo>
                  <a:pt x="174626" y="163513"/>
                </a:lnTo>
                <a:lnTo>
                  <a:pt x="174626" y="165100"/>
                </a:lnTo>
                <a:lnTo>
                  <a:pt x="174626" y="166688"/>
                </a:lnTo>
                <a:lnTo>
                  <a:pt x="171451" y="166688"/>
                </a:lnTo>
                <a:lnTo>
                  <a:pt x="171451" y="169863"/>
                </a:lnTo>
                <a:lnTo>
                  <a:pt x="169864" y="169863"/>
                </a:lnTo>
                <a:lnTo>
                  <a:pt x="171451" y="171450"/>
                </a:lnTo>
                <a:lnTo>
                  <a:pt x="171451" y="174625"/>
                </a:lnTo>
                <a:lnTo>
                  <a:pt x="169864" y="174625"/>
                </a:lnTo>
                <a:lnTo>
                  <a:pt x="166689" y="174625"/>
                </a:lnTo>
                <a:lnTo>
                  <a:pt x="166689" y="176213"/>
                </a:lnTo>
                <a:lnTo>
                  <a:pt x="165101" y="174625"/>
                </a:lnTo>
                <a:lnTo>
                  <a:pt x="161926" y="176213"/>
                </a:lnTo>
                <a:lnTo>
                  <a:pt x="161926" y="179388"/>
                </a:lnTo>
                <a:lnTo>
                  <a:pt x="166689" y="180975"/>
                </a:lnTo>
                <a:lnTo>
                  <a:pt x="169864" y="182563"/>
                </a:lnTo>
                <a:lnTo>
                  <a:pt x="166689" y="182563"/>
                </a:lnTo>
                <a:lnTo>
                  <a:pt x="165101" y="182563"/>
                </a:lnTo>
                <a:lnTo>
                  <a:pt x="161926" y="182563"/>
                </a:lnTo>
                <a:lnTo>
                  <a:pt x="160339" y="180975"/>
                </a:lnTo>
                <a:lnTo>
                  <a:pt x="160339" y="179388"/>
                </a:lnTo>
                <a:lnTo>
                  <a:pt x="160339" y="176213"/>
                </a:lnTo>
                <a:lnTo>
                  <a:pt x="158751" y="179388"/>
                </a:lnTo>
                <a:lnTo>
                  <a:pt x="158751" y="180975"/>
                </a:lnTo>
                <a:lnTo>
                  <a:pt x="155576" y="180975"/>
                </a:lnTo>
                <a:lnTo>
                  <a:pt x="155576" y="179388"/>
                </a:lnTo>
                <a:lnTo>
                  <a:pt x="153989" y="179388"/>
                </a:lnTo>
                <a:lnTo>
                  <a:pt x="150814" y="180975"/>
                </a:lnTo>
                <a:lnTo>
                  <a:pt x="150814" y="179388"/>
                </a:lnTo>
                <a:lnTo>
                  <a:pt x="149226" y="179388"/>
                </a:lnTo>
                <a:lnTo>
                  <a:pt x="149226" y="180975"/>
                </a:lnTo>
                <a:lnTo>
                  <a:pt x="146051" y="180975"/>
                </a:lnTo>
                <a:lnTo>
                  <a:pt x="146051" y="179388"/>
                </a:lnTo>
                <a:lnTo>
                  <a:pt x="144464" y="179388"/>
                </a:lnTo>
                <a:lnTo>
                  <a:pt x="144464" y="176213"/>
                </a:lnTo>
                <a:lnTo>
                  <a:pt x="142876" y="176213"/>
                </a:lnTo>
                <a:lnTo>
                  <a:pt x="142876" y="179388"/>
                </a:lnTo>
                <a:lnTo>
                  <a:pt x="139701" y="179388"/>
                </a:lnTo>
                <a:lnTo>
                  <a:pt x="139701" y="180975"/>
                </a:lnTo>
                <a:lnTo>
                  <a:pt x="138113" y="180975"/>
                </a:lnTo>
                <a:lnTo>
                  <a:pt x="139701" y="179387"/>
                </a:lnTo>
                <a:lnTo>
                  <a:pt x="139701" y="176213"/>
                </a:lnTo>
                <a:lnTo>
                  <a:pt x="138114" y="176213"/>
                </a:lnTo>
                <a:lnTo>
                  <a:pt x="134939" y="176213"/>
                </a:lnTo>
                <a:lnTo>
                  <a:pt x="134939" y="174625"/>
                </a:lnTo>
                <a:lnTo>
                  <a:pt x="134939" y="171450"/>
                </a:lnTo>
                <a:lnTo>
                  <a:pt x="133351" y="171450"/>
                </a:lnTo>
                <a:lnTo>
                  <a:pt x="133351" y="174625"/>
                </a:lnTo>
                <a:lnTo>
                  <a:pt x="130176" y="171450"/>
                </a:lnTo>
                <a:lnTo>
                  <a:pt x="130176" y="169863"/>
                </a:lnTo>
                <a:lnTo>
                  <a:pt x="130176" y="166688"/>
                </a:lnTo>
                <a:lnTo>
                  <a:pt x="128589" y="166688"/>
                </a:lnTo>
                <a:lnTo>
                  <a:pt x="128589" y="165100"/>
                </a:lnTo>
                <a:lnTo>
                  <a:pt x="127001" y="165100"/>
                </a:lnTo>
                <a:lnTo>
                  <a:pt x="123826" y="163513"/>
                </a:lnTo>
                <a:lnTo>
                  <a:pt x="123826" y="165100"/>
                </a:lnTo>
                <a:lnTo>
                  <a:pt x="122239" y="166688"/>
                </a:lnTo>
                <a:lnTo>
                  <a:pt x="119064" y="166688"/>
                </a:lnTo>
                <a:lnTo>
                  <a:pt x="117476" y="169863"/>
                </a:lnTo>
                <a:lnTo>
                  <a:pt x="114301" y="171450"/>
                </a:lnTo>
                <a:lnTo>
                  <a:pt x="112714" y="171450"/>
                </a:lnTo>
                <a:lnTo>
                  <a:pt x="112714" y="174625"/>
                </a:lnTo>
                <a:lnTo>
                  <a:pt x="112714" y="176213"/>
                </a:lnTo>
                <a:lnTo>
                  <a:pt x="114301" y="176213"/>
                </a:lnTo>
                <a:lnTo>
                  <a:pt x="114301" y="179388"/>
                </a:lnTo>
                <a:lnTo>
                  <a:pt x="114301" y="180975"/>
                </a:lnTo>
                <a:lnTo>
                  <a:pt x="117476" y="180975"/>
                </a:lnTo>
                <a:lnTo>
                  <a:pt x="119064" y="180975"/>
                </a:lnTo>
                <a:lnTo>
                  <a:pt x="117476" y="182563"/>
                </a:lnTo>
                <a:lnTo>
                  <a:pt x="117476" y="185738"/>
                </a:lnTo>
                <a:lnTo>
                  <a:pt x="117476" y="187325"/>
                </a:lnTo>
                <a:lnTo>
                  <a:pt x="114301" y="187325"/>
                </a:lnTo>
                <a:lnTo>
                  <a:pt x="112714" y="187325"/>
                </a:lnTo>
                <a:lnTo>
                  <a:pt x="114301" y="190500"/>
                </a:lnTo>
                <a:lnTo>
                  <a:pt x="112714" y="190500"/>
                </a:lnTo>
                <a:lnTo>
                  <a:pt x="112714" y="192088"/>
                </a:lnTo>
                <a:lnTo>
                  <a:pt x="114301" y="192088"/>
                </a:lnTo>
                <a:lnTo>
                  <a:pt x="117476" y="192088"/>
                </a:lnTo>
                <a:lnTo>
                  <a:pt x="119064" y="193675"/>
                </a:lnTo>
                <a:lnTo>
                  <a:pt x="117476" y="193675"/>
                </a:lnTo>
                <a:lnTo>
                  <a:pt x="114301" y="193675"/>
                </a:lnTo>
                <a:lnTo>
                  <a:pt x="112714" y="193675"/>
                </a:lnTo>
                <a:lnTo>
                  <a:pt x="114301" y="196850"/>
                </a:lnTo>
                <a:lnTo>
                  <a:pt x="112714" y="196850"/>
                </a:lnTo>
                <a:lnTo>
                  <a:pt x="112714" y="198438"/>
                </a:lnTo>
                <a:lnTo>
                  <a:pt x="112714" y="201613"/>
                </a:lnTo>
                <a:lnTo>
                  <a:pt x="111126" y="201613"/>
                </a:lnTo>
                <a:lnTo>
                  <a:pt x="107951" y="201613"/>
                </a:lnTo>
                <a:lnTo>
                  <a:pt x="107951" y="203200"/>
                </a:lnTo>
                <a:lnTo>
                  <a:pt x="111126" y="206375"/>
                </a:lnTo>
                <a:lnTo>
                  <a:pt x="107951" y="206375"/>
                </a:lnTo>
                <a:lnTo>
                  <a:pt x="106364" y="206375"/>
                </a:lnTo>
                <a:lnTo>
                  <a:pt x="106364" y="207963"/>
                </a:lnTo>
                <a:lnTo>
                  <a:pt x="103189" y="207963"/>
                </a:lnTo>
                <a:lnTo>
                  <a:pt x="103189" y="206375"/>
                </a:lnTo>
                <a:lnTo>
                  <a:pt x="101601" y="206375"/>
                </a:lnTo>
                <a:lnTo>
                  <a:pt x="101601" y="207963"/>
                </a:lnTo>
                <a:lnTo>
                  <a:pt x="101601" y="209550"/>
                </a:lnTo>
                <a:lnTo>
                  <a:pt x="100014" y="209550"/>
                </a:lnTo>
                <a:lnTo>
                  <a:pt x="100014" y="212725"/>
                </a:lnTo>
                <a:lnTo>
                  <a:pt x="96838" y="214313"/>
                </a:lnTo>
                <a:lnTo>
                  <a:pt x="100014" y="214313"/>
                </a:lnTo>
                <a:lnTo>
                  <a:pt x="100014" y="217488"/>
                </a:lnTo>
                <a:lnTo>
                  <a:pt x="101601" y="217488"/>
                </a:lnTo>
                <a:lnTo>
                  <a:pt x="103189" y="217488"/>
                </a:lnTo>
                <a:lnTo>
                  <a:pt x="103189" y="214313"/>
                </a:lnTo>
                <a:lnTo>
                  <a:pt x="106364" y="217488"/>
                </a:lnTo>
                <a:lnTo>
                  <a:pt x="103189" y="219075"/>
                </a:lnTo>
                <a:lnTo>
                  <a:pt x="101601" y="222250"/>
                </a:lnTo>
                <a:lnTo>
                  <a:pt x="101601" y="223838"/>
                </a:lnTo>
                <a:lnTo>
                  <a:pt x="101601" y="225425"/>
                </a:lnTo>
                <a:lnTo>
                  <a:pt x="103189" y="225425"/>
                </a:lnTo>
                <a:lnTo>
                  <a:pt x="106364" y="225425"/>
                </a:lnTo>
                <a:lnTo>
                  <a:pt x="106364" y="228600"/>
                </a:lnTo>
                <a:lnTo>
                  <a:pt x="103189" y="228600"/>
                </a:lnTo>
                <a:lnTo>
                  <a:pt x="103189" y="230188"/>
                </a:lnTo>
                <a:lnTo>
                  <a:pt x="103189" y="233363"/>
                </a:lnTo>
                <a:lnTo>
                  <a:pt x="106363" y="233363"/>
                </a:lnTo>
                <a:lnTo>
                  <a:pt x="106363" y="233362"/>
                </a:lnTo>
                <a:lnTo>
                  <a:pt x="107951" y="233362"/>
                </a:lnTo>
                <a:lnTo>
                  <a:pt x="107951" y="234950"/>
                </a:lnTo>
                <a:lnTo>
                  <a:pt x="106364" y="234950"/>
                </a:lnTo>
                <a:lnTo>
                  <a:pt x="106364" y="234950"/>
                </a:lnTo>
                <a:lnTo>
                  <a:pt x="107951" y="234950"/>
                </a:lnTo>
                <a:lnTo>
                  <a:pt x="111126" y="234950"/>
                </a:lnTo>
                <a:lnTo>
                  <a:pt x="111126" y="238125"/>
                </a:lnTo>
                <a:lnTo>
                  <a:pt x="107951" y="238125"/>
                </a:lnTo>
                <a:lnTo>
                  <a:pt x="106364" y="238125"/>
                </a:lnTo>
                <a:lnTo>
                  <a:pt x="106364" y="239713"/>
                </a:lnTo>
                <a:lnTo>
                  <a:pt x="107951" y="239713"/>
                </a:lnTo>
                <a:lnTo>
                  <a:pt x="107951" y="241300"/>
                </a:lnTo>
                <a:lnTo>
                  <a:pt x="106364" y="241300"/>
                </a:lnTo>
                <a:lnTo>
                  <a:pt x="103189" y="241300"/>
                </a:lnTo>
                <a:lnTo>
                  <a:pt x="103189" y="244475"/>
                </a:lnTo>
                <a:lnTo>
                  <a:pt x="103189" y="244475"/>
                </a:lnTo>
                <a:lnTo>
                  <a:pt x="103189" y="246063"/>
                </a:lnTo>
                <a:lnTo>
                  <a:pt x="101601" y="246063"/>
                </a:lnTo>
                <a:lnTo>
                  <a:pt x="101601" y="249238"/>
                </a:lnTo>
                <a:lnTo>
                  <a:pt x="101601" y="250825"/>
                </a:lnTo>
                <a:lnTo>
                  <a:pt x="103189" y="250825"/>
                </a:lnTo>
                <a:lnTo>
                  <a:pt x="103189" y="254000"/>
                </a:lnTo>
                <a:lnTo>
                  <a:pt x="101601" y="254000"/>
                </a:lnTo>
                <a:lnTo>
                  <a:pt x="100014" y="254000"/>
                </a:lnTo>
                <a:lnTo>
                  <a:pt x="96838" y="255588"/>
                </a:lnTo>
                <a:lnTo>
                  <a:pt x="100014" y="257175"/>
                </a:lnTo>
                <a:lnTo>
                  <a:pt x="100014" y="260350"/>
                </a:lnTo>
                <a:lnTo>
                  <a:pt x="100014" y="261937"/>
                </a:lnTo>
                <a:lnTo>
                  <a:pt x="100014" y="261938"/>
                </a:lnTo>
                <a:lnTo>
                  <a:pt x="100014" y="265113"/>
                </a:lnTo>
                <a:lnTo>
                  <a:pt x="100014" y="266701"/>
                </a:lnTo>
                <a:lnTo>
                  <a:pt x="100014" y="269876"/>
                </a:lnTo>
                <a:lnTo>
                  <a:pt x="100014" y="271463"/>
                </a:lnTo>
                <a:lnTo>
                  <a:pt x="96838" y="271463"/>
                </a:lnTo>
                <a:lnTo>
                  <a:pt x="96838" y="269876"/>
                </a:lnTo>
                <a:lnTo>
                  <a:pt x="95251" y="269876"/>
                </a:lnTo>
                <a:lnTo>
                  <a:pt x="95251" y="266701"/>
                </a:lnTo>
                <a:lnTo>
                  <a:pt x="96838" y="266701"/>
                </a:lnTo>
                <a:lnTo>
                  <a:pt x="96838" y="265113"/>
                </a:lnTo>
                <a:lnTo>
                  <a:pt x="96838" y="261938"/>
                </a:lnTo>
                <a:lnTo>
                  <a:pt x="96838" y="260350"/>
                </a:lnTo>
                <a:lnTo>
                  <a:pt x="96838" y="257175"/>
                </a:lnTo>
                <a:lnTo>
                  <a:pt x="95251" y="257175"/>
                </a:lnTo>
                <a:lnTo>
                  <a:pt x="92076" y="257175"/>
                </a:lnTo>
                <a:lnTo>
                  <a:pt x="92076" y="260350"/>
                </a:lnTo>
                <a:lnTo>
                  <a:pt x="92076" y="260350"/>
                </a:lnTo>
                <a:lnTo>
                  <a:pt x="92076" y="260350"/>
                </a:lnTo>
                <a:lnTo>
                  <a:pt x="95251" y="260350"/>
                </a:lnTo>
                <a:lnTo>
                  <a:pt x="95251" y="261938"/>
                </a:lnTo>
                <a:lnTo>
                  <a:pt x="92076" y="261938"/>
                </a:lnTo>
                <a:lnTo>
                  <a:pt x="92076" y="261938"/>
                </a:lnTo>
                <a:lnTo>
                  <a:pt x="92076" y="265113"/>
                </a:lnTo>
                <a:lnTo>
                  <a:pt x="92075" y="265113"/>
                </a:lnTo>
                <a:lnTo>
                  <a:pt x="90488" y="266701"/>
                </a:lnTo>
                <a:lnTo>
                  <a:pt x="87313" y="265113"/>
                </a:lnTo>
                <a:lnTo>
                  <a:pt x="85726" y="266701"/>
                </a:lnTo>
                <a:lnTo>
                  <a:pt x="85726" y="265113"/>
                </a:lnTo>
                <a:lnTo>
                  <a:pt x="84138" y="265113"/>
                </a:lnTo>
                <a:lnTo>
                  <a:pt x="80963" y="261938"/>
                </a:lnTo>
                <a:lnTo>
                  <a:pt x="79375" y="265113"/>
                </a:lnTo>
                <a:lnTo>
                  <a:pt x="76200" y="266701"/>
                </a:lnTo>
                <a:lnTo>
                  <a:pt x="74613" y="266701"/>
                </a:lnTo>
                <a:lnTo>
                  <a:pt x="71438" y="266701"/>
                </a:lnTo>
                <a:lnTo>
                  <a:pt x="69850" y="266701"/>
                </a:lnTo>
                <a:lnTo>
                  <a:pt x="68263" y="266701"/>
                </a:lnTo>
                <a:lnTo>
                  <a:pt x="65088" y="266701"/>
                </a:lnTo>
                <a:lnTo>
                  <a:pt x="63500" y="266701"/>
                </a:lnTo>
                <a:lnTo>
                  <a:pt x="60325" y="265113"/>
                </a:lnTo>
                <a:lnTo>
                  <a:pt x="60325" y="266701"/>
                </a:lnTo>
                <a:lnTo>
                  <a:pt x="58738" y="266701"/>
                </a:lnTo>
                <a:lnTo>
                  <a:pt x="55563" y="265113"/>
                </a:lnTo>
                <a:lnTo>
                  <a:pt x="53975" y="265113"/>
                </a:lnTo>
                <a:lnTo>
                  <a:pt x="53975" y="261938"/>
                </a:lnTo>
                <a:lnTo>
                  <a:pt x="52388" y="261938"/>
                </a:lnTo>
                <a:lnTo>
                  <a:pt x="52388" y="260350"/>
                </a:lnTo>
                <a:lnTo>
                  <a:pt x="49213" y="260350"/>
                </a:lnTo>
                <a:lnTo>
                  <a:pt x="49213" y="257175"/>
                </a:lnTo>
                <a:lnTo>
                  <a:pt x="47625" y="254000"/>
                </a:lnTo>
                <a:lnTo>
                  <a:pt x="44450" y="254000"/>
                </a:lnTo>
                <a:lnTo>
                  <a:pt x="47625" y="250825"/>
                </a:lnTo>
                <a:lnTo>
                  <a:pt x="47625" y="249238"/>
                </a:lnTo>
                <a:lnTo>
                  <a:pt x="44450" y="249238"/>
                </a:lnTo>
                <a:lnTo>
                  <a:pt x="42863" y="249238"/>
                </a:lnTo>
                <a:lnTo>
                  <a:pt x="42863" y="246063"/>
                </a:lnTo>
                <a:lnTo>
                  <a:pt x="39688" y="246063"/>
                </a:lnTo>
                <a:lnTo>
                  <a:pt x="38100" y="246063"/>
                </a:lnTo>
                <a:lnTo>
                  <a:pt x="38100" y="244475"/>
                </a:lnTo>
                <a:lnTo>
                  <a:pt x="36513" y="244475"/>
                </a:lnTo>
                <a:lnTo>
                  <a:pt x="36513" y="241300"/>
                </a:lnTo>
                <a:lnTo>
                  <a:pt x="33338" y="241300"/>
                </a:lnTo>
                <a:lnTo>
                  <a:pt x="31750" y="241300"/>
                </a:lnTo>
                <a:lnTo>
                  <a:pt x="31750" y="239713"/>
                </a:lnTo>
                <a:lnTo>
                  <a:pt x="33338" y="239713"/>
                </a:lnTo>
                <a:lnTo>
                  <a:pt x="33338" y="238125"/>
                </a:lnTo>
                <a:lnTo>
                  <a:pt x="33338" y="234950"/>
                </a:lnTo>
                <a:lnTo>
                  <a:pt x="33338" y="233363"/>
                </a:lnTo>
                <a:lnTo>
                  <a:pt x="31750" y="233363"/>
                </a:lnTo>
                <a:lnTo>
                  <a:pt x="31750" y="230188"/>
                </a:lnTo>
                <a:lnTo>
                  <a:pt x="31750" y="228600"/>
                </a:lnTo>
                <a:lnTo>
                  <a:pt x="33338" y="228600"/>
                </a:lnTo>
                <a:lnTo>
                  <a:pt x="36513" y="228600"/>
                </a:lnTo>
                <a:lnTo>
                  <a:pt x="36513" y="225425"/>
                </a:lnTo>
                <a:lnTo>
                  <a:pt x="36513" y="223838"/>
                </a:lnTo>
                <a:lnTo>
                  <a:pt x="38100" y="223838"/>
                </a:lnTo>
                <a:lnTo>
                  <a:pt x="38100" y="222250"/>
                </a:lnTo>
                <a:lnTo>
                  <a:pt x="36513" y="219075"/>
                </a:lnTo>
                <a:lnTo>
                  <a:pt x="36513" y="217488"/>
                </a:lnTo>
                <a:lnTo>
                  <a:pt x="33338" y="217488"/>
                </a:lnTo>
                <a:lnTo>
                  <a:pt x="33338" y="214313"/>
                </a:lnTo>
                <a:lnTo>
                  <a:pt x="33338" y="212725"/>
                </a:lnTo>
                <a:lnTo>
                  <a:pt x="33338" y="209550"/>
                </a:lnTo>
                <a:lnTo>
                  <a:pt x="31750" y="209550"/>
                </a:lnTo>
                <a:lnTo>
                  <a:pt x="31750" y="207963"/>
                </a:lnTo>
                <a:lnTo>
                  <a:pt x="28575" y="207963"/>
                </a:lnTo>
                <a:lnTo>
                  <a:pt x="28575" y="206375"/>
                </a:lnTo>
                <a:lnTo>
                  <a:pt x="31750" y="206375"/>
                </a:lnTo>
                <a:lnTo>
                  <a:pt x="31750" y="203200"/>
                </a:lnTo>
                <a:lnTo>
                  <a:pt x="33338" y="203200"/>
                </a:lnTo>
                <a:lnTo>
                  <a:pt x="36513" y="203200"/>
                </a:lnTo>
                <a:lnTo>
                  <a:pt x="38100" y="206375"/>
                </a:lnTo>
                <a:lnTo>
                  <a:pt x="38100" y="203200"/>
                </a:lnTo>
                <a:lnTo>
                  <a:pt x="38100" y="203200"/>
                </a:lnTo>
                <a:lnTo>
                  <a:pt x="38100" y="201613"/>
                </a:lnTo>
                <a:lnTo>
                  <a:pt x="39688" y="198438"/>
                </a:lnTo>
                <a:lnTo>
                  <a:pt x="39688" y="196850"/>
                </a:lnTo>
                <a:lnTo>
                  <a:pt x="38100" y="196850"/>
                </a:lnTo>
                <a:lnTo>
                  <a:pt x="38100" y="193675"/>
                </a:lnTo>
                <a:lnTo>
                  <a:pt x="38100" y="192088"/>
                </a:lnTo>
                <a:lnTo>
                  <a:pt x="38100" y="190500"/>
                </a:lnTo>
                <a:lnTo>
                  <a:pt x="39688" y="190500"/>
                </a:lnTo>
                <a:lnTo>
                  <a:pt x="42863" y="187325"/>
                </a:lnTo>
                <a:lnTo>
                  <a:pt x="42863" y="185738"/>
                </a:lnTo>
                <a:lnTo>
                  <a:pt x="44450" y="185738"/>
                </a:lnTo>
                <a:lnTo>
                  <a:pt x="44450" y="182563"/>
                </a:lnTo>
                <a:lnTo>
                  <a:pt x="47625" y="182563"/>
                </a:lnTo>
                <a:lnTo>
                  <a:pt x="49213" y="182563"/>
                </a:lnTo>
                <a:lnTo>
                  <a:pt x="52388" y="185738"/>
                </a:lnTo>
                <a:lnTo>
                  <a:pt x="52388" y="182563"/>
                </a:lnTo>
                <a:lnTo>
                  <a:pt x="53975" y="182563"/>
                </a:lnTo>
                <a:lnTo>
                  <a:pt x="53975" y="180975"/>
                </a:lnTo>
                <a:lnTo>
                  <a:pt x="55563" y="180975"/>
                </a:lnTo>
                <a:lnTo>
                  <a:pt x="58738" y="180975"/>
                </a:lnTo>
                <a:lnTo>
                  <a:pt x="58738" y="179388"/>
                </a:lnTo>
                <a:lnTo>
                  <a:pt x="58738" y="176213"/>
                </a:lnTo>
                <a:lnTo>
                  <a:pt x="58738" y="174625"/>
                </a:lnTo>
                <a:lnTo>
                  <a:pt x="58738" y="171450"/>
                </a:lnTo>
                <a:lnTo>
                  <a:pt x="55563" y="171450"/>
                </a:lnTo>
                <a:lnTo>
                  <a:pt x="55563" y="169863"/>
                </a:lnTo>
                <a:lnTo>
                  <a:pt x="53975" y="169863"/>
                </a:lnTo>
                <a:lnTo>
                  <a:pt x="52388" y="169863"/>
                </a:lnTo>
                <a:lnTo>
                  <a:pt x="49213" y="169863"/>
                </a:lnTo>
                <a:lnTo>
                  <a:pt x="47625" y="165100"/>
                </a:lnTo>
                <a:lnTo>
                  <a:pt x="49213" y="163513"/>
                </a:lnTo>
                <a:lnTo>
                  <a:pt x="49213" y="160338"/>
                </a:lnTo>
                <a:lnTo>
                  <a:pt x="47625" y="160338"/>
                </a:lnTo>
                <a:lnTo>
                  <a:pt x="44450" y="160338"/>
                </a:lnTo>
                <a:lnTo>
                  <a:pt x="42863" y="160338"/>
                </a:lnTo>
                <a:lnTo>
                  <a:pt x="42863" y="158750"/>
                </a:lnTo>
                <a:lnTo>
                  <a:pt x="39688" y="158750"/>
                </a:lnTo>
                <a:lnTo>
                  <a:pt x="38100" y="158750"/>
                </a:lnTo>
                <a:lnTo>
                  <a:pt x="33338" y="158750"/>
                </a:lnTo>
                <a:lnTo>
                  <a:pt x="31750" y="158750"/>
                </a:lnTo>
                <a:lnTo>
                  <a:pt x="28575" y="160338"/>
                </a:lnTo>
                <a:lnTo>
                  <a:pt x="26988" y="160338"/>
                </a:lnTo>
                <a:lnTo>
                  <a:pt x="23813" y="160338"/>
                </a:lnTo>
                <a:lnTo>
                  <a:pt x="23813" y="158750"/>
                </a:lnTo>
                <a:lnTo>
                  <a:pt x="26988" y="158750"/>
                </a:lnTo>
                <a:lnTo>
                  <a:pt x="28575" y="158750"/>
                </a:lnTo>
                <a:lnTo>
                  <a:pt x="28575" y="155575"/>
                </a:lnTo>
                <a:lnTo>
                  <a:pt x="26988" y="153988"/>
                </a:lnTo>
                <a:lnTo>
                  <a:pt x="23813" y="153988"/>
                </a:lnTo>
                <a:lnTo>
                  <a:pt x="23813" y="150813"/>
                </a:lnTo>
                <a:lnTo>
                  <a:pt x="22225" y="150813"/>
                </a:lnTo>
                <a:lnTo>
                  <a:pt x="20638" y="150813"/>
                </a:lnTo>
                <a:lnTo>
                  <a:pt x="20638" y="149225"/>
                </a:lnTo>
                <a:lnTo>
                  <a:pt x="17463" y="149225"/>
                </a:lnTo>
                <a:lnTo>
                  <a:pt x="15875" y="147638"/>
                </a:lnTo>
                <a:lnTo>
                  <a:pt x="17463" y="147638"/>
                </a:lnTo>
                <a:lnTo>
                  <a:pt x="20638" y="147638"/>
                </a:lnTo>
                <a:lnTo>
                  <a:pt x="22225" y="149225"/>
                </a:lnTo>
                <a:lnTo>
                  <a:pt x="23813" y="149225"/>
                </a:lnTo>
                <a:lnTo>
                  <a:pt x="26988" y="149225"/>
                </a:lnTo>
                <a:lnTo>
                  <a:pt x="28575" y="149225"/>
                </a:lnTo>
                <a:lnTo>
                  <a:pt x="31750" y="149225"/>
                </a:lnTo>
                <a:lnTo>
                  <a:pt x="33338" y="149225"/>
                </a:lnTo>
                <a:lnTo>
                  <a:pt x="36513" y="149225"/>
                </a:lnTo>
                <a:lnTo>
                  <a:pt x="36513" y="149225"/>
                </a:lnTo>
                <a:lnTo>
                  <a:pt x="36513" y="147638"/>
                </a:lnTo>
                <a:lnTo>
                  <a:pt x="38100" y="147638"/>
                </a:lnTo>
                <a:lnTo>
                  <a:pt x="38100" y="144463"/>
                </a:lnTo>
                <a:lnTo>
                  <a:pt x="39688" y="144463"/>
                </a:lnTo>
                <a:lnTo>
                  <a:pt x="39688" y="142875"/>
                </a:lnTo>
                <a:lnTo>
                  <a:pt x="38100" y="142875"/>
                </a:lnTo>
                <a:lnTo>
                  <a:pt x="36513" y="139700"/>
                </a:lnTo>
                <a:lnTo>
                  <a:pt x="36513" y="139700"/>
                </a:lnTo>
                <a:lnTo>
                  <a:pt x="36513" y="138113"/>
                </a:lnTo>
                <a:lnTo>
                  <a:pt x="33338" y="138113"/>
                </a:lnTo>
                <a:lnTo>
                  <a:pt x="33338" y="134938"/>
                </a:lnTo>
                <a:lnTo>
                  <a:pt x="31750" y="138113"/>
                </a:lnTo>
                <a:lnTo>
                  <a:pt x="28575" y="138113"/>
                </a:lnTo>
                <a:lnTo>
                  <a:pt x="26988" y="138113"/>
                </a:lnTo>
                <a:lnTo>
                  <a:pt x="23813" y="138113"/>
                </a:lnTo>
                <a:lnTo>
                  <a:pt x="22225" y="138113"/>
                </a:lnTo>
                <a:lnTo>
                  <a:pt x="20638" y="138113"/>
                </a:lnTo>
                <a:lnTo>
                  <a:pt x="20638" y="139700"/>
                </a:lnTo>
                <a:lnTo>
                  <a:pt x="17463" y="139700"/>
                </a:lnTo>
                <a:lnTo>
                  <a:pt x="12700" y="139700"/>
                </a:lnTo>
                <a:lnTo>
                  <a:pt x="11113" y="138113"/>
                </a:lnTo>
                <a:lnTo>
                  <a:pt x="9525" y="138113"/>
                </a:lnTo>
                <a:lnTo>
                  <a:pt x="6350" y="138113"/>
                </a:lnTo>
                <a:lnTo>
                  <a:pt x="4763" y="134938"/>
                </a:lnTo>
                <a:lnTo>
                  <a:pt x="4763" y="133350"/>
                </a:lnTo>
                <a:lnTo>
                  <a:pt x="4763" y="131763"/>
                </a:lnTo>
                <a:lnTo>
                  <a:pt x="9525" y="131763"/>
                </a:lnTo>
                <a:lnTo>
                  <a:pt x="11113" y="131763"/>
                </a:lnTo>
                <a:lnTo>
                  <a:pt x="12700" y="133350"/>
                </a:lnTo>
                <a:lnTo>
                  <a:pt x="15875" y="133350"/>
                </a:lnTo>
                <a:lnTo>
                  <a:pt x="17463" y="133350"/>
                </a:lnTo>
                <a:lnTo>
                  <a:pt x="20638" y="133350"/>
                </a:lnTo>
                <a:lnTo>
                  <a:pt x="22225" y="134938"/>
                </a:lnTo>
                <a:lnTo>
                  <a:pt x="23813" y="133350"/>
                </a:lnTo>
                <a:lnTo>
                  <a:pt x="23813" y="134938"/>
                </a:lnTo>
                <a:lnTo>
                  <a:pt x="26988" y="134938"/>
                </a:lnTo>
                <a:lnTo>
                  <a:pt x="28575" y="134938"/>
                </a:lnTo>
                <a:lnTo>
                  <a:pt x="28575" y="133350"/>
                </a:lnTo>
                <a:lnTo>
                  <a:pt x="31750" y="133350"/>
                </a:lnTo>
                <a:lnTo>
                  <a:pt x="31750" y="131763"/>
                </a:lnTo>
                <a:lnTo>
                  <a:pt x="28575" y="128588"/>
                </a:lnTo>
                <a:lnTo>
                  <a:pt x="26988" y="128588"/>
                </a:lnTo>
                <a:lnTo>
                  <a:pt x="22225" y="127000"/>
                </a:lnTo>
                <a:lnTo>
                  <a:pt x="20638" y="127000"/>
                </a:lnTo>
                <a:lnTo>
                  <a:pt x="17463" y="127000"/>
                </a:lnTo>
                <a:lnTo>
                  <a:pt x="15875" y="127000"/>
                </a:lnTo>
                <a:lnTo>
                  <a:pt x="12700" y="123825"/>
                </a:lnTo>
                <a:lnTo>
                  <a:pt x="11113" y="123825"/>
                </a:lnTo>
                <a:lnTo>
                  <a:pt x="11113" y="122238"/>
                </a:lnTo>
                <a:lnTo>
                  <a:pt x="12700" y="122238"/>
                </a:lnTo>
                <a:lnTo>
                  <a:pt x="15875" y="122238"/>
                </a:lnTo>
                <a:lnTo>
                  <a:pt x="17463" y="122238"/>
                </a:lnTo>
                <a:lnTo>
                  <a:pt x="22225" y="122238"/>
                </a:lnTo>
                <a:lnTo>
                  <a:pt x="26988" y="122238"/>
                </a:lnTo>
                <a:lnTo>
                  <a:pt x="28575" y="122238"/>
                </a:lnTo>
                <a:lnTo>
                  <a:pt x="31750" y="122238"/>
                </a:lnTo>
                <a:lnTo>
                  <a:pt x="33338" y="122238"/>
                </a:lnTo>
                <a:lnTo>
                  <a:pt x="33338" y="119063"/>
                </a:lnTo>
                <a:lnTo>
                  <a:pt x="36513" y="117475"/>
                </a:lnTo>
                <a:lnTo>
                  <a:pt x="33338" y="115888"/>
                </a:lnTo>
                <a:lnTo>
                  <a:pt x="31750" y="115888"/>
                </a:lnTo>
                <a:lnTo>
                  <a:pt x="28575" y="112713"/>
                </a:lnTo>
                <a:lnTo>
                  <a:pt x="26988" y="112713"/>
                </a:lnTo>
                <a:lnTo>
                  <a:pt x="23813" y="112713"/>
                </a:lnTo>
                <a:lnTo>
                  <a:pt x="23813" y="111125"/>
                </a:lnTo>
                <a:lnTo>
                  <a:pt x="23813" y="107950"/>
                </a:lnTo>
                <a:lnTo>
                  <a:pt x="26988" y="107950"/>
                </a:lnTo>
                <a:lnTo>
                  <a:pt x="26988" y="111125"/>
                </a:lnTo>
                <a:lnTo>
                  <a:pt x="28575" y="111125"/>
                </a:lnTo>
                <a:lnTo>
                  <a:pt x="31750" y="111125"/>
                </a:lnTo>
                <a:lnTo>
                  <a:pt x="31750" y="107950"/>
                </a:lnTo>
                <a:lnTo>
                  <a:pt x="28575" y="107950"/>
                </a:lnTo>
                <a:lnTo>
                  <a:pt x="28575" y="106363"/>
                </a:lnTo>
                <a:lnTo>
                  <a:pt x="22225" y="104775"/>
                </a:lnTo>
                <a:lnTo>
                  <a:pt x="22225" y="101600"/>
                </a:lnTo>
                <a:lnTo>
                  <a:pt x="20638" y="101600"/>
                </a:lnTo>
                <a:lnTo>
                  <a:pt x="20638" y="100013"/>
                </a:lnTo>
                <a:lnTo>
                  <a:pt x="22225" y="100013"/>
                </a:lnTo>
                <a:lnTo>
                  <a:pt x="23813" y="101600"/>
                </a:lnTo>
                <a:lnTo>
                  <a:pt x="26988" y="104775"/>
                </a:lnTo>
                <a:lnTo>
                  <a:pt x="28575" y="104775"/>
                </a:lnTo>
                <a:lnTo>
                  <a:pt x="31750" y="104775"/>
                </a:lnTo>
                <a:lnTo>
                  <a:pt x="31750" y="106363"/>
                </a:lnTo>
                <a:lnTo>
                  <a:pt x="33338" y="104775"/>
                </a:lnTo>
                <a:lnTo>
                  <a:pt x="36513" y="104775"/>
                </a:lnTo>
                <a:lnTo>
                  <a:pt x="36513" y="101600"/>
                </a:lnTo>
                <a:lnTo>
                  <a:pt x="36513" y="101600"/>
                </a:lnTo>
                <a:lnTo>
                  <a:pt x="36513" y="100013"/>
                </a:lnTo>
                <a:lnTo>
                  <a:pt x="38100" y="100013"/>
                </a:lnTo>
                <a:lnTo>
                  <a:pt x="39688" y="100013"/>
                </a:lnTo>
                <a:lnTo>
                  <a:pt x="39688" y="96838"/>
                </a:lnTo>
                <a:lnTo>
                  <a:pt x="39688" y="95250"/>
                </a:lnTo>
                <a:lnTo>
                  <a:pt x="42863" y="95250"/>
                </a:lnTo>
                <a:lnTo>
                  <a:pt x="39688" y="92075"/>
                </a:lnTo>
                <a:lnTo>
                  <a:pt x="39688" y="90488"/>
                </a:lnTo>
                <a:lnTo>
                  <a:pt x="39688" y="88900"/>
                </a:lnTo>
                <a:lnTo>
                  <a:pt x="38100" y="85725"/>
                </a:lnTo>
                <a:lnTo>
                  <a:pt x="39688" y="85725"/>
                </a:lnTo>
                <a:lnTo>
                  <a:pt x="38100" y="80963"/>
                </a:lnTo>
                <a:lnTo>
                  <a:pt x="39688" y="80963"/>
                </a:lnTo>
                <a:lnTo>
                  <a:pt x="39688" y="84138"/>
                </a:lnTo>
                <a:lnTo>
                  <a:pt x="42863" y="85725"/>
                </a:lnTo>
                <a:lnTo>
                  <a:pt x="44450" y="85725"/>
                </a:lnTo>
                <a:lnTo>
                  <a:pt x="44450" y="88900"/>
                </a:lnTo>
                <a:lnTo>
                  <a:pt x="47625" y="88900"/>
                </a:lnTo>
                <a:lnTo>
                  <a:pt x="49213" y="88900"/>
                </a:lnTo>
                <a:lnTo>
                  <a:pt x="49213" y="85725"/>
                </a:lnTo>
                <a:lnTo>
                  <a:pt x="49213" y="84138"/>
                </a:lnTo>
                <a:lnTo>
                  <a:pt x="49213" y="80963"/>
                </a:lnTo>
                <a:lnTo>
                  <a:pt x="49213" y="79375"/>
                </a:lnTo>
                <a:lnTo>
                  <a:pt x="47625" y="76200"/>
                </a:lnTo>
                <a:lnTo>
                  <a:pt x="47625" y="74613"/>
                </a:lnTo>
                <a:lnTo>
                  <a:pt x="44450" y="74613"/>
                </a:lnTo>
                <a:lnTo>
                  <a:pt x="44450" y="73025"/>
                </a:lnTo>
                <a:lnTo>
                  <a:pt x="44450" y="69850"/>
                </a:lnTo>
                <a:lnTo>
                  <a:pt x="47625" y="68262"/>
                </a:lnTo>
                <a:lnTo>
                  <a:pt x="49213" y="69850"/>
                </a:lnTo>
                <a:lnTo>
                  <a:pt x="52388" y="73025"/>
                </a:lnTo>
                <a:lnTo>
                  <a:pt x="53975" y="73025"/>
                </a:lnTo>
                <a:lnTo>
                  <a:pt x="52388" y="69850"/>
                </a:lnTo>
                <a:lnTo>
                  <a:pt x="52388" y="68262"/>
                </a:lnTo>
                <a:lnTo>
                  <a:pt x="52388" y="65087"/>
                </a:lnTo>
                <a:lnTo>
                  <a:pt x="49213" y="65087"/>
                </a:lnTo>
                <a:lnTo>
                  <a:pt x="49213" y="63500"/>
                </a:lnTo>
                <a:lnTo>
                  <a:pt x="49213" y="60325"/>
                </a:lnTo>
                <a:lnTo>
                  <a:pt x="49213" y="58737"/>
                </a:lnTo>
                <a:lnTo>
                  <a:pt x="47625" y="58737"/>
                </a:lnTo>
                <a:lnTo>
                  <a:pt x="44450" y="57150"/>
                </a:lnTo>
                <a:lnTo>
                  <a:pt x="44450" y="53975"/>
                </a:lnTo>
                <a:lnTo>
                  <a:pt x="42863" y="49212"/>
                </a:lnTo>
                <a:lnTo>
                  <a:pt x="44450" y="49212"/>
                </a:lnTo>
                <a:lnTo>
                  <a:pt x="44450" y="52387"/>
                </a:lnTo>
                <a:lnTo>
                  <a:pt x="47625" y="52387"/>
                </a:lnTo>
                <a:lnTo>
                  <a:pt x="49213" y="53975"/>
                </a:lnTo>
                <a:lnTo>
                  <a:pt x="49213" y="57150"/>
                </a:lnTo>
                <a:lnTo>
                  <a:pt x="52388" y="58737"/>
                </a:lnTo>
                <a:lnTo>
                  <a:pt x="53975" y="60325"/>
                </a:lnTo>
                <a:lnTo>
                  <a:pt x="53975" y="63500"/>
                </a:lnTo>
                <a:lnTo>
                  <a:pt x="55563" y="65087"/>
                </a:lnTo>
                <a:lnTo>
                  <a:pt x="58738" y="68262"/>
                </a:lnTo>
                <a:lnTo>
                  <a:pt x="60325" y="68262"/>
                </a:lnTo>
                <a:lnTo>
                  <a:pt x="60325" y="65087"/>
                </a:lnTo>
                <a:lnTo>
                  <a:pt x="60325" y="63500"/>
                </a:lnTo>
                <a:lnTo>
                  <a:pt x="58738" y="60325"/>
                </a:lnTo>
                <a:lnTo>
                  <a:pt x="58738" y="58737"/>
                </a:lnTo>
                <a:lnTo>
                  <a:pt x="60325" y="58737"/>
                </a:lnTo>
                <a:lnTo>
                  <a:pt x="63500" y="60325"/>
                </a:lnTo>
                <a:lnTo>
                  <a:pt x="63500" y="58737"/>
                </a:lnTo>
                <a:lnTo>
                  <a:pt x="65088" y="58737"/>
                </a:lnTo>
                <a:lnTo>
                  <a:pt x="65088" y="57150"/>
                </a:lnTo>
                <a:lnTo>
                  <a:pt x="63500" y="57150"/>
                </a:lnTo>
                <a:lnTo>
                  <a:pt x="63500" y="53975"/>
                </a:lnTo>
                <a:lnTo>
                  <a:pt x="60325" y="52387"/>
                </a:lnTo>
                <a:lnTo>
                  <a:pt x="60325" y="49212"/>
                </a:lnTo>
                <a:lnTo>
                  <a:pt x="58738" y="47625"/>
                </a:lnTo>
                <a:lnTo>
                  <a:pt x="55563" y="44450"/>
                </a:lnTo>
                <a:lnTo>
                  <a:pt x="55563" y="42862"/>
                </a:lnTo>
                <a:lnTo>
                  <a:pt x="53975" y="42862"/>
                </a:lnTo>
                <a:lnTo>
                  <a:pt x="53975" y="41275"/>
                </a:lnTo>
                <a:lnTo>
                  <a:pt x="52388" y="38100"/>
                </a:lnTo>
                <a:lnTo>
                  <a:pt x="53975" y="36512"/>
                </a:lnTo>
                <a:lnTo>
                  <a:pt x="55563" y="36512"/>
                </a:lnTo>
                <a:lnTo>
                  <a:pt x="53975" y="33337"/>
                </a:lnTo>
                <a:lnTo>
                  <a:pt x="53975" y="31750"/>
                </a:lnTo>
                <a:lnTo>
                  <a:pt x="58738" y="33337"/>
                </a:lnTo>
                <a:lnTo>
                  <a:pt x="58738" y="36512"/>
                </a:lnTo>
                <a:lnTo>
                  <a:pt x="60325" y="38100"/>
                </a:lnTo>
                <a:lnTo>
                  <a:pt x="60325" y="41275"/>
                </a:lnTo>
                <a:lnTo>
                  <a:pt x="63500" y="41275"/>
                </a:lnTo>
                <a:lnTo>
                  <a:pt x="65088" y="42862"/>
                </a:lnTo>
                <a:lnTo>
                  <a:pt x="68263" y="42862"/>
                </a:lnTo>
                <a:lnTo>
                  <a:pt x="68263" y="44450"/>
                </a:lnTo>
                <a:lnTo>
                  <a:pt x="69850" y="44450"/>
                </a:lnTo>
                <a:lnTo>
                  <a:pt x="69850" y="44450"/>
                </a:lnTo>
                <a:lnTo>
                  <a:pt x="71438" y="47625"/>
                </a:lnTo>
                <a:lnTo>
                  <a:pt x="74613" y="47625"/>
                </a:lnTo>
                <a:lnTo>
                  <a:pt x="74613" y="44450"/>
                </a:lnTo>
                <a:lnTo>
                  <a:pt x="71438" y="42862"/>
                </a:lnTo>
                <a:lnTo>
                  <a:pt x="71438" y="41275"/>
                </a:lnTo>
                <a:lnTo>
                  <a:pt x="74613" y="41275"/>
                </a:lnTo>
                <a:lnTo>
                  <a:pt x="76200" y="42862"/>
                </a:lnTo>
                <a:lnTo>
                  <a:pt x="76200" y="44450"/>
                </a:lnTo>
                <a:lnTo>
                  <a:pt x="79375" y="44450"/>
                </a:lnTo>
                <a:lnTo>
                  <a:pt x="79375" y="47625"/>
                </a:lnTo>
                <a:lnTo>
                  <a:pt x="80963" y="47625"/>
                </a:lnTo>
                <a:lnTo>
                  <a:pt x="84138" y="44450"/>
                </a:lnTo>
                <a:lnTo>
                  <a:pt x="84138" y="42862"/>
                </a:lnTo>
                <a:lnTo>
                  <a:pt x="85726" y="42862"/>
                </a:lnTo>
                <a:lnTo>
                  <a:pt x="85726" y="41275"/>
                </a:lnTo>
                <a:lnTo>
                  <a:pt x="85726" y="38100"/>
                </a:lnTo>
                <a:lnTo>
                  <a:pt x="85726" y="36512"/>
                </a:lnTo>
                <a:lnTo>
                  <a:pt x="84138" y="33337"/>
                </a:lnTo>
                <a:lnTo>
                  <a:pt x="84138" y="31750"/>
                </a:lnTo>
                <a:lnTo>
                  <a:pt x="84138" y="30162"/>
                </a:lnTo>
                <a:lnTo>
                  <a:pt x="85726" y="30162"/>
                </a:lnTo>
                <a:lnTo>
                  <a:pt x="85726" y="26987"/>
                </a:lnTo>
                <a:lnTo>
                  <a:pt x="87313" y="26987"/>
                </a:lnTo>
                <a:lnTo>
                  <a:pt x="87313" y="25400"/>
                </a:lnTo>
                <a:lnTo>
                  <a:pt x="90488" y="25400"/>
                </a:lnTo>
                <a:lnTo>
                  <a:pt x="90488" y="22225"/>
                </a:lnTo>
                <a:lnTo>
                  <a:pt x="90488" y="20637"/>
                </a:lnTo>
                <a:lnTo>
                  <a:pt x="92076" y="20637"/>
                </a:lnTo>
                <a:lnTo>
                  <a:pt x="92076" y="17462"/>
                </a:lnTo>
                <a:lnTo>
                  <a:pt x="95251" y="17462"/>
                </a:lnTo>
                <a:lnTo>
                  <a:pt x="96838" y="20637"/>
                </a:lnTo>
                <a:lnTo>
                  <a:pt x="96838" y="22225"/>
                </a:lnTo>
                <a:lnTo>
                  <a:pt x="96838" y="25400"/>
                </a:lnTo>
                <a:lnTo>
                  <a:pt x="100014" y="26987"/>
                </a:lnTo>
                <a:lnTo>
                  <a:pt x="100014" y="30162"/>
                </a:lnTo>
                <a:lnTo>
                  <a:pt x="100014" y="31750"/>
                </a:lnTo>
                <a:lnTo>
                  <a:pt x="100014" y="33337"/>
                </a:lnTo>
                <a:lnTo>
                  <a:pt x="100014" y="36512"/>
                </a:lnTo>
                <a:lnTo>
                  <a:pt x="100014" y="38100"/>
                </a:lnTo>
                <a:lnTo>
                  <a:pt x="101601" y="38100"/>
                </a:lnTo>
                <a:lnTo>
                  <a:pt x="103189" y="38100"/>
                </a:lnTo>
                <a:lnTo>
                  <a:pt x="106364" y="36512"/>
                </a:lnTo>
                <a:lnTo>
                  <a:pt x="106364" y="33337"/>
                </a:lnTo>
                <a:lnTo>
                  <a:pt x="106364" y="31750"/>
                </a:lnTo>
                <a:lnTo>
                  <a:pt x="106364" y="30162"/>
                </a:lnTo>
                <a:lnTo>
                  <a:pt x="103189" y="26987"/>
                </a:lnTo>
                <a:lnTo>
                  <a:pt x="103189" y="25400"/>
                </a:lnTo>
                <a:lnTo>
                  <a:pt x="103189" y="22225"/>
                </a:lnTo>
                <a:lnTo>
                  <a:pt x="103189" y="20637"/>
                </a:lnTo>
                <a:lnTo>
                  <a:pt x="103189" y="17462"/>
                </a:lnTo>
                <a:lnTo>
                  <a:pt x="103189" y="15875"/>
                </a:lnTo>
                <a:lnTo>
                  <a:pt x="106364" y="15875"/>
                </a:lnTo>
                <a:lnTo>
                  <a:pt x="106364" y="14287"/>
                </a:lnTo>
                <a:lnTo>
                  <a:pt x="106364" y="11112"/>
                </a:lnTo>
                <a:lnTo>
                  <a:pt x="107950" y="15872"/>
                </a:lnTo>
                <a:lnTo>
                  <a:pt x="107950" y="14287"/>
                </a:lnTo>
                <a:lnTo>
                  <a:pt x="107950" y="11112"/>
                </a:lnTo>
                <a:lnTo>
                  <a:pt x="106364" y="11112"/>
                </a:lnTo>
                <a:lnTo>
                  <a:pt x="106364" y="9525"/>
                </a:lnTo>
                <a:lnTo>
                  <a:pt x="103189" y="9525"/>
                </a:lnTo>
                <a:lnTo>
                  <a:pt x="106364" y="6350"/>
                </a:lnTo>
                <a:close/>
                <a:moveTo>
                  <a:pt x="123826" y="0"/>
                </a:moveTo>
                <a:lnTo>
                  <a:pt x="127001" y="0"/>
                </a:lnTo>
                <a:lnTo>
                  <a:pt x="128588" y="1587"/>
                </a:lnTo>
                <a:lnTo>
                  <a:pt x="128588" y="4762"/>
                </a:lnTo>
                <a:lnTo>
                  <a:pt x="128588" y="6350"/>
                </a:lnTo>
                <a:lnTo>
                  <a:pt x="128588" y="9525"/>
                </a:lnTo>
                <a:lnTo>
                  <a:pt x="128588" y="11113"/>
                </a:lnTo>
                <a:lnTo>
                  <a:pt x="128588" y="14288"/>
                </a:lnTo>
                <a:lnTo>
                  <a:pt x="128588" y="15875"/>
                </a:lnTo>
                <a:lnTo>
                  <a:pt x="128588" y="17463"/>
                </a:lnTo>
                <a:lnTo>
                  <a:pt x="128588" y="20638"/>
                </a:lnTo>
                <a:lnTo>
                  <a:pt x="127001" y="22225"/>
                </a:lnTo>
                <a:lnTo>
                  <a:pt x="123826" y="22225"/>
                </a:lnTo>
                <a:lnTo>
                  <a:pt x="123826" y="20638"/>
                </a:lnTo>
                <a:lnTo>
                  <a:pt x="123826" y="17463"/>
                </a:lnTo>
                <a:lnTo>
                  <a:pt x="123826" y="15875"/>
                </a:lnTo>
                <a:lnTo>
                  <a:pt x="127001" y="14288"/>
                </a:lnTo>
                <a:lnTo>
                  <a:pt x="127001" y="11113"/>
                </a:lnTo>
                <a:lnTo>
                  <a:pt x="127001" y="9525"/>
                </a:lnTo>
                <a:lnTo>
                  <a:pt x="127001" y="6350"/>
                </a:lnTo>
                <a:lnTo>
                  <a:pt x="123826" y="9525"/>
                </a:lnTo>
                <a:lnTo>
                  <a:pt x="123826" y="11113"/>
                </a:lnTo>
                <a:lnTo>
                  <a:pt x="123826" y="14288"/>
                </a:lnTo>
                <a:lnTo>
                  <a:pt x="123826" y="15875"/>
                </a:lnTo>
                <a:lnTo>
                  <a:pt x="122238" y="17463"/>
                </a:lnTo>
                <a:lnTo>
                  <a:pt x="119063" y="15875"/>
                </a:lnTo>
                <a:lnTo>
                  <a:pt x="122238" y="15875"/>
                </a:lnTo>
                <a:lnTo>
                  <a:pt x="122238" y="14288"/>
                </a:lnTo>
                <a:lnTo>
                  <a:pt x="122238" y="11113"/>
                </a:lnTo>
                <a:lnTo>
                  <a:pt x="122238" y="9525"/>
                </a:lnTo>
                <a:lnTo>
                  <a:pt x="122238" y="6350"/>
                </a:lnTo>
                <a:lnTo>
                  <a:pt x="123826" y="4762"/>
                </a:lnTo>
                <a:lnTo>
                  <a:pt x="123826" y="1587"/>
                </a:lnTo>
                <a:close/>
                <a:moveTo>
                  <a:pt x="106364" y="0"/>
                </a:moveTo>
                <a:lnTo>
                  <a:pt x="107951" y="0"/>
                </a:lnTo>
                <a:lnTo>
                  <a:pt x="107951" y="1587"/>
                </a:lnTo>
                <a:lnTo>
                  <a:pt x="107951" y="4762"/>
                </a:lnTo>
                <a:lnTo>
                  <a:pt x="106364" y="4762"/>
                </a:lnTo>
                <a:lnTo>
                  <a:pt x="106364" y="1587"/>
                </a:lnTo>
                <a:close/>
              </a:path>
            </a:pathLst>
          </a:custGeom>
          <a:gradFill flip="none" rotWithShape="1">
            <a:gsLst>
              <a:gs pos="8000">
                <a:schemeClr val="bg1">
                  <a:lumMod val="75000"/>
                  <a:alpha val="0"/>
                </a:schemeClr>
              </a:gs>
              <a:gs pos="100000">
                <a:schemeClr val="tx1">
                  <a:lumMod val="95000"/>
                  <a:lumOff val="5000"/>
                  <a:alpha val="96000"/>
                </a:schemeClr>
              </a:gs>
            </a:gsLst>
            <a:lin ang="18900000" scaled="1"/>
            <a:tileRect/>
          </a:gra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4" name="TextBox 44"/>
          <p:cNvSpPr txBox="1">
            <a:spLocks noChangeArrowheads="1"/>
          </p:cNvSpPr>
          <p:nvPr/>
        </p:nvSpPr>
        <p:spPr bwMode="auto">
          <a:xfrm>
            <a:off x="5877814" y="1898911"/>
            <a:ext cx="1015663" cy="3060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defRPr/>
            </a:pPr>
            <a:r>
              <a:rPr lang="zh-CN" altLang="en-US" sz="5400" dirty="0">
                <a:latin typeface="+mn-lt"/>
                <a:cs typeface="+mn-ea"/>
                <a:sym typeface="+mn-lt"/>
              </a:rPr>
              <a:t>中国风</a:t>
            </a:r>
          </a:p>
        </p:txBody>
      </p:sp>
      <p:sp>
        <p:nvSpPr>
          <p:cNvPr id="7" name="文本框 6"/>
          <p:cNvSpPr txBox="1"/>
          <p:nvPr/>
        </p:nvSpPr>
        <p:spPr>
          <a:xfrm>
            <a:off x="6783833" y="2217702"/>
            <a:ext cx="2366032" cy="2042984"/>
          </a:xfrm>
          <a:prstGeom prst="rect">
            <a:avLst/>
          </a:prstGeom>
          <a:noFill/>
        </p:spPr>
        <p:txBody>
          <a:bodyPr vert="eaVert" wrap="square" rtlCol="0">
            <a:spAutoFit/>
          </a:bodyPr>
          <a:lstStyle/>
          <a:p>
            <a:pPr>
              <a:lnSpc>
                <a:spcPct val="150000"/>
              </a:lnSpc>
            </a:pPr>
            <a:r>
              <a:rPr lang="zh-CN" altLang="en-US" sz="105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050" dirty="0">
              <a:cs typeface="+mn-ea"/>
              <a:sym typeface="+mn-lt"/>
            </a:endParaRPr>
          </a:p>
          <a:p>
            <a:pPr>
              <a:lnSpc>
                <a:spcPct val="150000"/>
              </a:lnSpc>
            </a:pPr>
            <a:endParaRPr lang="en-US" altLang="zh-CN" sz="1050" dirty="0">
              <a:cs typeface="+mn-ea"/>
              <a:sym typeface="+mn-lt"/>
            </a:endParaRPr>
          </a:p>
          <a:p>
            <a:pPr>
              <a:lnSpc>
                <a:spcPct val="150000"/>
              </a:lnSpc>
            </a:pPr>
            <a:endParaRPr lang="zh-CN" altLang="en-US" sz="1050" dirty="0">
              <a:cs typeface="+mn-ea"/>
              <a:sym typeface="+mn-lt"/>
            </a:endParaRPr>
          </a:p>
        </p:txBody>
      </p:sp>
      <p:sp>
        <p:nvSpPr>
          <p:cNvPr id="9" name="文本框 8"/>
          <p:cNvSpPr txBox="1"/>
          <p:nvPr/>
        </p:nvSpPr>
        <p:spPr>
          <a:xfrm>
            <a:off x="751126" y="2258894"/>
            <a:ext cx="4547399" cy="2037835"/>
          </a:xfrm>
          <a:prstGeom prst="rect">
            <a:avLst/>
          </a:prstGeom>
          <a:noFill/>
        </p:spPr>
        <p:txBody>
          <a:bodyPr vert="eaVert" wrap="square" rtlCol="0">
            <a:spAutoFit/>
          </a:bodyPr>
          <a:lstStyle/>
          <a:p>
            <a:pPr>
              <a:lnSpc>
                <a:spcPct val="150000"/>
              </a:lnSpc>
            </a:pPr>
            <a:r>
              <a:rPr lang="zh-CN" altLang="en-US" sz="105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050" dirty="0">
              <a:cs typeface="+mn-ea"/>
              <a:sym typeface="+mn-lt"/>
            </a:endParaRPr>
          </a:p>
          <a:p>
            <a:pPr>
              <a:lnSpc>
                <a:spcPct val="150000"/>
              </a:lnSpc>
            </a:pPr>
            <a:endParaRPr lang="en-US" altLang="zh-CN" sz="1050" dirty="0">
              <a:cs typeface="+mn-ea"/>
              <a:sym typeface="+mn-lt"/>
            </a:endParaRPr>
          </a:p>
          <a:p>
            <a:pPr>
              <a:lnSpc>
                <a:spcPct val="150000"/>
              </a:lnSpc>
            </a:pPr>
            <a:r>
              <a:rPr lang="zh-CN" altLang="en-US" sz="1050" dirty="0">
                <a:cs typeface="+mn-ea"/>
                <a:sym typeface="+mn-lt"/>
              </a:rPr>
              <a:t>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单击此处输入文本内容</a:t>
            </a:r>
            <a:endParaRPr lang="en-US" altLang="zh-CN" sz="1050" dirty="0">
              <a:cs typeface="+mn-ea"/>
              <a:sym typeface="+mn-lt"/>
            </a:endParaRPr>
          </a:p>
          <a:p>
            <a:pPr>
              <a:lnSpc>
                <a:spcPct val="150000"/>
              </a:lnSpc>
            </a:pPr>
            <a:endParaRPr lang="zh-CN" altLang="en-US" sz="1050" dirty="0">
              <a:cs typeface="+mn-ea"/>
              <a:sym typeface="+mn-lt"/>
            </a:endParaRP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0a3jttj">
      <a:majorFont>
        <a:latin typeface="Arial"/>
        <a:ea typeface="思源宋体 CN Medium"/>
        <a:cs typeface=""/>
      </a:majorFont>
      <a:minorFont>
        <a:latin typeface="Arial"/>
        <a:ea typeface="思源宋体 CN Medium"/>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248</TotalTime>
  <Words>1621</Words>
  <Application>Microsoft Office PowerPoint</Application>
  <PresentationFormat>宽屏</PresentationFormat>
  <Paragraphs>131</Paragraphs>
  <Slides>20</Slides>
  <Notes>2</Notes>
  <HiddenSlides>0</HiddenSlides>
  <MMClips>0</MMClips>
  <ScaleCrop>false</ScaleCrop>
  <HeadingPairs>
    <vt:vector size="6" baseType="variant">
      <vt:variant>
        <vt:lpstr>已用的字体</vt:lpstr>
      </vt:variant>
      <vt:variant>
        <vt:i4>2</vt:i4>
      </vt:variant>
      <vt:variant>
        <vt:lpstr>主题</vt:lpstr>
      </vt:variant>
      <vt:variant>
        <vt:i4>1</vt:i4>
      </vt:variant>
      <vt:variant>
        <vt:lpstr>幻灯片标题</vt:lpstr>
      </vt:variant>
      <vt:variant>
        <vt:i4>20</vt:i4>
      </vt:variant>
    </vt:vector>
  </HeadingPairs>
  <TitlesOfParts>
    <vt:vector size="23" baseType="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极简水墨中国风工作总结报告通用ppt模板</dc:title>
  <dc:creator>sunny</dc:creator>
  <cp:keywords>51PPT模板网</cp:keywords>
  <dc:description>www.51pptmoban.com</dc:description>
  <cp:lastModifiedBy>Win user</cp:lastModifiedBy>
  <cp:revision>47</cp:revision>
  <dcterms:created xsi:type="dcterms:W3CDTF">2018-11-29T06:08:38Z</dcterms:created>
  <dcterms:modified xsi:type="dcterms:W3CDTF">2022-03-28T15:43:37Z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2052-1.2.5.490</vt:lpwstr>
  </property>
</Properties>
</file>